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737" r:id="rId8"/>
  </p:sldMasterIdLst>
  <p:notesMasterIdLst>
    <p:notesMasterId r:id="rId38"/>
  </p:notesMasterIdLst>
  <p:sldIdLst>
    <p:sldId id="1095" r:id="rId9"/>
    <p:sldId id="1094" r:id="rId10"/>
    <p:sldId id="1067" r:id="rId11"/>
    <p:sldId id="1121" r:id="rId12"/>
    <p:sldId id="1120" r:id="rId13"/>
    <p:sldId id="1119" r:id="rId14"/>
    <p:sldId id="1118" r:id="rId15"/>
    <p:sldId id="1117" r:id="rId16"/>
    <p:sldId id="1116" r:id="rId17"/>
    <p:sldId id="1115" r:id="rId18"/>
    <p:sldId id="1114" r:id="rId19"/>
    <p:sldId id="1113" r:id="rId20"/>
    <p:sldId id="1112" r:id="rId21"/>
    <p:sldId id="1111" r:id="rId22"/>
    <p:sldId id="1110" r:id="rId23"/>
    <p:sldId id="1109" r:id="rId24"/>
    <p:sldId id="1108" r:id="rId25"/>
    <p:sldId id="1107" r:id="rId26"/>
    <p:sldId id="1106" r:id="rId27"/>
    <p:sldId id="1105" r:id="rId28"/>
    <p:sldId id="1104" r:id="rId29"/>
    <p:sldId id="1103" r:id="rId30"/>
    <p:sldId id="1102" r:id="rId31"/>
    <p:sldId id="1101" r:id="rId32"/>
    <p:sldId id="1100" r:id="rId33"/>
    <p:sldId id="1099" r:id="rId34"/>
    <p:sldId id="1098" r:id="rId35"/>
    <p:sldId id="1097" r:id="rId36"/>
    <p:sldId id="10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532B"/>
    <a:srgbClr val="FF6600"/>
    <a:srgbClr val="92D051"/>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06AAE-A2DE-1949-F568-407542E8C96D}" v="57" dt="2023-08-24T14:59:40.663"/>
    <p1510:client id="{FC1C73AD-6DAE-4896-0146-E8FBEC00E5A4}" v="4" dt="2023-08-23T11:50:25.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8" autoAdjust="0"/>
    <p:restoredTop sz="94660"/>
  </p:normalViewPr>
  <p:slideViewPr>
    <p:cSldViewPr snapToGrid="0">
      <p:cViewPr varScale="1">
        <p:scale>
          <a:sx n="118" d="100"/>
          <a:sy n="118" d="100"/>
        </p:scale>
        <p:origin x="2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file:///C:\Users\Mayada\Downloads\Copy%20of%20TRACKING%20OF%20ADMISSIONS%202022%20with%20OTP%20up%20to%20the%20end%20Dec%202022%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Bahnschrift Light" panose="020B0502040204020203" pitchFamily="34" charset="0"/>
                <a:ea typeface="+mn-ea"/>
                <a:cs typeface="+mn-cs"/>
              </a:defRPr>
            </a:pPr>
            <a:r>
              <a:rPr lang="en-US" sz="1400" b="1">
                <a:solidFill>
                  <a:schemeClr val="accent5"/>
                </a:solidFill>
                <a:latin typeface="Bahnschrift Light" panose="020B0502040204020203" pitchFamily="34" charset="0"/>
              </a:rPr>
              <a:t>U5 SC SAM</a:t>
            </a:r>
          </a:p>
        </c:rich>
      </c:tx>
      <c:layout>
        <c:manualLayout>
          <c:xMode val="edge"/>
          <c:yMode val="edge"/>
          <c:x val="0.44689731882061479"/>
          <c:y val="2.8548191820470987E-2"/>
        </c:manualLayout>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Bahnschrift Light" panose="020B0502040204020203" pitchFamily="34" charset="0"/>
              <a:ea typeface="+mn-ea"/>
              <a:cs typeface="+mn-cs"/>
            </a:defRPr>
          </a:pPr>
          <a:endParaRPr lang="en-NL"/>
        </a:p>
      </c:txPr>
    </c:title>
    <c:autoTitleDeleted val="0"/>
    <c:plotArea>
      <c:layout>
        <c:manualLayout>
          <c:layoutTarget val="inner"/>
          <c:xMode val="edge"/>
          <c:yMode val="edge"/>
          <c:x val="4.5853154240908585E-2"/>
          <c:y val="0.1108382773091857"/>
          <c:w val="0.94001710537281868"/>
          <c:h val="0.64857085953435423"/>
        </c:manualLayout>
      </c:layout>
      <c:lineChart>
        <c:grouping val="standard"/>
        <c:varyColors val="0"/>
        <c:ser>
          <c:idx val="0"/>
          <c:order val="0"/>
          <c:tx>
            <c:strRef>
              <c:f>'[Estimated CMAM (OTP and SC) admissions April - May 2023.xlsx]SCs-WHO'!$B$1</c:f>
              <c:strCache>
                <c:ptCount val="1"/>
                <c:pt idx="0">
                  <c:v>Y2020</c:v>
                </c:pt>
              </c:strCache>
            </c:strRef>
          </c:tx>
          <c:spPr>
            <a:ln w="22225" cap="rnd" cmpd="sng" algn="ctr">
              <a:solidFill>
                <a:schemeClr val="accent1"/>
              </a:solidFill>
              <a:round/>
            </a:ln>
            <a:effectLst/>
          </c:spPr>
          <c:marker>
            <c:symbol val="circle"/>
            <c:size val="7"/>
            <c:spPr>
              <a:solidFill>
                <a:schemeClr val="accent1"/>
              </a:solidFill>
              <a:ln w="9525" cap="flat" cmpd="sng" algn="ctr">
                <a:solidFill>
                  <a:schemeClr val="accent1"/>
                </a:solidFill>
                <a:round/>
              </a:ln>
              <a:effectLst/>
            </c:spPr>
          </c:marker>
          <c:dLbls>
            <c:dLbl>
              <c:idx val="6"/>
              <c:layout>
                <c:manualLayout>
                  <c:x val="-2.4744738298987337E-2"/>
                  <c:y val="-4.8167421480691877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1"/>
                      </a:solidFill>
                      <a:latin typeface="Bahnschrift Light" panose="020B0502040204020203" pitchFamily="34" charset="0"/>
                      <a:ea typeface="+mn-ea"/>
                      <a:cs typeface="+mn-cs"/>
                    </a:defRPr>
                  </a:pPr>
                  <a:endParaRPr lang="en-NL"/>
                </a:p>
              </c:txPr>
              <c:dLblPos val="r"/>
              <c:showLegendKey val="0"/>
              <c:showVal val="1"/>
              <c:showCatName val="0"/>
              <c:showSerName val="0"/>
              <c:showPercent val="0"/>
              <c:showBubbleSize val="0"/>
              <c:extLst>
                <c:ext xmlns:c15="http://schemas.microsoft.com/office/drawing/2012/chart" uri="{CE6537A1-D6FC-4f65-9D91-7224C49458BB}">
                  <c15:layout>
                    <c:manualLayout>
                      <c:w val="2.8227764482966357E-2"/>
                      <c:h val="5.624532535527299E-2"/>
                    </c:manualLayout>
                  </c15:layout>
                </c:ext>
                <c:ext xmlns:c16="http://schemas.microsoft.com/office/drawing/2014/chart" uri="{C3380CC4-5D6E-409C-BE32-E72D297353CC}">
                  <c16:uniqueId val="{00000000-8F96-4A01-A4F3-DAAD48A57B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Bahnschrift Light" panose="020B0502040204020203" pitchFamily="34" charset="0"/>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'[Estimated CMAM (OTP and SC) admissions April - May 2023.xlsx]SCs-WHO'!$A$2:$A$13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'[Estimated CMAM (OTP and SC) admissions April - May 2023.xlsx]SCs-WHO'!$B$2:$B$13</c:f>
              <c:numCache>
                <c:formatCode>_(* #,##0_);_(* \(#,##0\);_(* "-"??_);_(@_)</c:formatCode>
                <c:ptCount val="12"/>
                <c:pt idx="0">
                  <c:v>2498</c:v>
                </c:pt>
                <c:pt idx="1">
                  <c:v>1228</c:v>
                </c:pt>
                <c:pt idx="2">
                  <c:v>1208</c:v>
                </c:pt>
                <c:pt idx="3">
                  <c:v>1157</c:v>
                </c:pt>
                <c:pt idx="4">
                  <c:v>1320</c:v>
                </c:pt>
                <c:pt idx="5">
                  <c:v>2729</c:v>
                </c:pt>
                <c:pt idx="6">
                  <c:v>3175</c:v>
                </c:pt>
                <c:pt idx="7">
                  <c:v>3014</c:v>
                </c:pt>
                <c:pt idx="8">
                  <c:v>3391</c:v>
                </c:pt>
                <c:pt idx="9">
                  <c:v>2949</c:v>
                </c:pt>
                <c:pt idx="10">
                  <c:v>1875</c:v>
                </c:pt>
                <c:pt idx="11">
                  <c:v>1342</c:v>
                </c:pt>
              </c:numCache>
            </c:numRef>
          </c:val>
          <c:smooth val="0"/>
          <c:extLst>
            <c:ext xmlns:c16="http://schemas.microsoft.com/office/drawing/2014/chart" uri="{C3380CC4-5D6E-409C-BE32-E72D297353CC}">
              <c16:uniqueId val="{00000001-8F96-4A01-A4F3-DAAD48A57BCE}"/>
            </c:ext>
          </c:extLst>
        </c:ser>
        <c:ser>
          <c:idx val="1"/>
          <c:order val="1"/>
          <c:tx>
            <c:strRef>
              <c:f>'[Estimated CMAM (OTP and SC) admissions April - May 2023.xlsx]SCs-WHO'!$C$1</c:f>
              <c:strCache>
                <c:ptCount val="1"/>
                <c:pt idx="0">
                  <c:v>Y2021</c:v>
                </c:pt>
              </c:strCache>
            </c:strRef>
          </c:tx>
          <c:spPr>
            <a:ln w="22225" cap="rnd" cmpd="sng" algn="ctr">
              <a:solidFill>
                <a:schemeClr val="accent2"/>
              </a:solidFill>
              <a:round/>
            </a:ln>
            <a:effectLst/>
          </c:spPr>
          <c:marker>
            <c:symbol val="circle"/>
            <c:size val="7"/>
            <c:spPr>
              <a:solidFill>
                <a:schemeClr val="accent2"/>
              </a:solidFill>
              <a:ln w="9525" cap="flat" cmpd="sng" algn="ctr">
                <a:solidFill>
                  <a:schemeClr val="accent2"/>
                </a:solidFill>
                <a:round/>
              </a:ln>
              <a:effectLst/>
            </c:spPr>
          </c:marker>
          <c:dLbls>
            <c:dLbl>
              <c:idx val="6"/>
              <c:layout>
                <c:manualLayout>
                  <c:x val="-5.0816013373954659E-2"/>
                  <c:y val="5.86387434554973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96-4A01-A4F3-DAAD48A57B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Bahnschrift Light" panose="020B0502040204020203" pitchFamily="34" charset="0"/>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'[Estimated CMAM (OTP and SC) admissions April - May 2023.xlsx]SCs-WHO'!$A$2:$A$13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'[Estimated CMAM (OTP and SC) admissions April - May 2023.xlsx]SCs-WHO'!$C$2:$C$13</c:f>
              <c:numCache>
                <c:formatCode>_(* #,##0_);_(* \(#,##0\);_(* "-"??_);_(@_)</c:formatCode>
                <c:ptCount val="12"/>
                <c:pt idx="0">
                  <c:v>1896</c:v>
                </c:pt>
                <c:pt idx="1">
                  <c:v>1660</c:v>
                </c:pt>
                <c:pt idx="2">
                  <c:v>1728</c:v>
                </c:pt>
                <c:pt idx="3">
                  <c:v>1869</c:v>
                </c:pt>
                <c:pt idx="4">
                  <c:v>2508</c:v>
                </c:pt>
                <c:pt idx="5">
                  <c:v>3662</c:v>
                </c:pt>
                <c:pt idx="6">
                  <c:v>2833</c:v>
                </c:pt>
                <c:pt idx="7">
                  <c:v>3644</c:v>
                </c:pt>
                <c:pt idx="8">
                  <c:v>4008</c:v>
                </c:pt>
                <c:pt idx="9">
                  <c:v>2910</c:v>
                </c:pt>
                <c:pt idx="10">
                  <c:v>2252</c:v>
                </c:pt>
                <c:pt idx="11">
                  <c:v>2029</c:v>
                </c:pt>
              </c:numCache>
            </c:numRef>
          </c:val>
          <c:smooth val="0"/>
          <c:extLst>
            <c:ext xmlns:c16="http://schemas.microsoft.com/office/drawing/2014/chart" uri="{C3380CC4-5D6E-409C-BE32-E72D297353CC}">
              <c16:uniqueId val="{00000003-8F96-4A01-A4F3-DAAD48A57BCE}"/>
            </c:ext>
          </c:extLst>
        </c:ser>
        <c:ser>
          <c:idx val="2"/>
          <c:order val="2"/>
          <c:tx>
            <c:strRef>
              <c:f>'[Estimated CMAM (OTP and SC) admissions April - May 2023.xlsx]SCs-WHO'!$D$1</c:f>
              <c:strCache>
                <c:ptCount val="1"/>
                <c:pt idx="0">
                  <c:v>Y2022</c:v>
                </c:pt>
              </c:strCache>
            </c:strRef>
          </c:tx>
          <c:spPr>
            <a:ln w="22225" cap="rnd" cmpd="sng" algn="ctr">
              <a:solidFill>
                <a:schemeClr val="accent3"/>
              </a:solidFill>
              <a:round/>
            </a:ln>
            <a:effectLst/>
          </c:spPr>
          <c:marker>
            <c:symbol val="circle"/>
            <c:size val="7"/>
            <c:spPr>
              <a:solidFill>
                <a:schemeClr val="accent3"/>
              </a:solidFill>
              <a:ln w="9525" cap="flat" cmpd="sng" algn="ctr">
                <a:solidFill>
                  <a:schemeClr val="accent3"/>
                </a:solidFill>
                <a:round/>
              </a:ln>
              <a:effectLst/>
            </c:spPr>
          </c:marker>
          <c:cat>
            <c:strRef>
              <c:f>'[Estimated CMAM (OTP and SC) admissions April - May 2023.xlsx]SCs-WHO'!$A$2:$A$13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'[Estimated CMAM (OTP and SC) admissions April - May 2023.xlsx]SCs-WHO'!$E$2:$E$13</c:f>
              <c:numCache>
                <c:formatCode>#,##0</c:formatCode>
                <c:ptCount val="12"/>
                <c:pt idx="0">
                  <c:v>2058</c:v>
                </c:pt>
                <c:pt idx="1">
                  <c:v>1785</c:v>
                </c:pt>
                <c:pt idx="2">
                  <c:v>1843</c:v>
                </c:pt>
                <c:pt idx="3">
                  <c:v>2170</c:v>
                </c:pt>
                <c:pt idx="4">
                  <c:v>3644</c:v>
                </c:pt>
                <c:pt idx="5">
                  <c:v>3808</c:v>
                </c:pt>
                <c:pt idx="6">
                  <c:v>3364</c:v>
                </c:pt>
                <c:pt idx="7">
                  <c:v>4130</c:v>
                </c:pt>
                <c:pt idx="8">
                  <c:v>5097</c:v>
                </c:pt>
                <c:pt idx="9">
                  <c:v>3863</c:v>
                </c:pt>
                <c:pt idx="10">
                  <c:v>2623</c:v>
                </c:pt>
                <c:pt idx="11">
                  <c:v>2266</c:v>
                </c:pt>
              </c:numCache>
            </c:numRef>
          </c:val>
          <c:smooth val="0"/>
          <c:extLst>
            <c:ext xmlns:c16="http://schemas.microsoft.com/office/drawing/2014/chart" uri="{C3380CC4-5D6E-409C-BE32-E72D297353CC}">
              <c16:uniqueId val="{00000004-8F96-4A01-A4F3-DAAD48A57BCE}"/>
            </c:ext>
          </c:extLst>
        </c:ser>
        <c:ser>
          <c:idx val="3"/>
          <c:order val="3"/>
          <c:tx>
            <c:strRef>
              <c:f>'[Estimated CMAM (OTP and SC) admissions April - May 2023.xlsx]SCs-WHO'!$F$1</c:f>
              <c:strCache>
                <c:ptCount val="1"/>
                <c:pt idx="0">
                  <c:v>Y-2023</c:v>
                </c:pt>
              </c:strCache>
            </c:strRef>
          </c:tx>
          <c:spPr>
            <a:ln w="22225" cap="rnd" cmpd="sng" algn="ctr">
              <a:solidFill>
                <a:schemeClr val="accent4"/>
              </a:solidFill>
              <a:round/>
            </a:ln>
            <a:effectLst/>
          </c:spPr>
          <c:marker>
            <c:symbol val="circle"/>
            <c:size val="4"/>
            <c:spPr>
              <a:solidFill>
                <a:schemeClr val="accent4"/>
              </a:solidFill>
              <a:ln w="9525" cap="flat" cmpd="sng" algn="ctr">
                <a:solidFill>
                  <a:schemeClr val="accent4"/>
                </a:solidFill>
                <a:round/>
              </a:ln>
              <a:effectLst/>
            </c:spPr>
          </c:marker>
          <c:val>
            <c:numRef>
              <c:f>'[Estimated CMAM (OTP and SC) admissions April - May 2023.xlsx]SCs-WHO'!$F$2:$F$13</c:f>
              <c:numCache>
                <c:formatCode>#,##0</c:formatCode>
                <c:ptCount val="12"/>
                <c:pt idx="0">
                  <c:v>1506</c:v>
                </c:pt>
                <c:pt idx="1">
                  <c:v>1375</c:v>
                </c:pt>
                <c:pt idx="2">
                  <c:v>1487</c:v>
                </c:pt>
                <c:pt idx="3">
                  <c:v>1283</c:v>
                </c:pt>
                <c:pt idx="4">
                  <c:v>1728</c:v>
                </c:pt>
                <c:pt idx="5">
                  <c:v>1731</c:v>
                </c:pt>
                <c:pt idx="6">
                  <c:v>3224</c:v>
                </c:pt>
              </c:numCache>
            </c:numRef>
          </c:val>
          <c:smooth val="0"/>
          <c:extLst>
            <c:ext xmlns:c16="http://schemas.microsoft.com/office/drawing/2014/chart" uri="{C3380CC4-5D6E-409C-BE32-E72D297353CC}">
              <c16:uniqueId val="{00000005-8F96-4A01-A4F3-DAAD48A57BC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297234175"/>
        <c:axId val="1297234591"/>
      </c:lineChart>
      <c:catAx>
        <c:axId val="1297234175"/>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spc="20" baseline="0">
                <a:solidFill>
                  <a:schemeClr val="accent5"/>
                </a:solidFill>
                <a:latin typeface="Bahnschrift Light" panose="020B0502040204020203" pitchFamily="34" charset="0"/>
                <a:ea typeface="+mn-ea"/>
                <a:cs typeface="+mn-cs"/>
              </a:defRPr>
            </a:pPr>
            <a:endParaRPr lang="en-NL"/>
          </a:p>
        </c:txPr>
        <c:crossAx val="1297234591"/>
        <c:crosses val="autoZero"/>
        <c:auto val="1"/>
        <c:lblAlgn val="ctr"/>
        <c:lblOffset val="100"/>
        <c:noMultiLvlLbl val="0"/>
      </c:catAx>
      <c:valAx>
        <c:axId val="1297234591"/>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Bahnschrift Light" panose="020B0502040204020203" pitchFamily="34" charset="0"/>
                <a:ea typeface="+mn-ea"/>
                <a:cs typeface="+mn-cs"/>
              </a:defRPr>
            </a:pPr>
            <a:endParaRPr lang="en-NL"/>
          </a:p>
        </c:txPr>
        <c:crossAx val="1297234175"/>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Bahnschrift Light" panose="020B0502040204020203" pitchFamily="34" charset="0"/>
              <a:ea typeface="+mn-ea"/>
              <a:cs typeface="+mn-cs"/>
            </a:defRPr>
          </a:pPr>
          <a:endParaRPr lang="en-NL"/>
        </a:p>
      </c:txPr>
    </c:legend>
    <c:plotVisOnly val="1"/>
    <c:dispBlanksAs val="gap"/>
    <c:showDLblsOverMax val="0"/>
  </c:chart>
  <c:spPr>
    <a:solidFill>
      <a:schemeClr val="lt1"/>
    </a:solidFill>
    <a:ln>
      <a:noFill/>
    </a:ln>
    <a:effectLst/>
  </c:spPr>
  <c:txPr>
    <a:bodyPr/>
    <a:lstStyle/>
    <a:p>
      <a:pPr>
        <a:defRPr/>
      </a:pPr>
      <a:endParaRPr lang="en-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Bahnschrift Light" panose="020B0502040204020203" pitchFamily="34" charset="0"/>
                <a:ea typeface="+mn-ea"/>
                <a:cs typeface="+mn-cs"/>
              </a:defRPr>
            </a:pPr>
            <a:r>
              <a:rPr lang="en-US" sz="1400" b="1">
                <a:solidFill>
                  <a:schemeClr val="accent5"/>
                </a:solidFill>
                <a:latin typeface="Bahnschrift Light" panose="020B0502040204020203" pitchFamily="34" charset="0"/>
              </a:rPr>
              <a:t>U5 SAM OTP</a:t>
            </a:r>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Bahnschrift Light" panose="020B0502040204020203" pitchFamily="34" charset="0"/>
              <a:ea typeface="+mn-ea"/>
              <a:cs typeface="+mn-cs"/>
            </a:defRPr>
          </a:pPr>
          <a:endParaRPr lang="en-NL"/>
        </a:p>
      </c:txPr>
    </c:title>
    <c:autoTitleDeleted val="0"/>
    <c:plotArea>
      <c:layout>
        <c:manualLayout>
          <c:layoutTarget val="inner"/>
          <c:xMode val="edge"/>
          <c:yMode val="edge"/>
          <c:x val="4.3334799518915439E-2"/>
          <c:y val="0.24325936729114525"/>
          <c:w val="0.94455486588389581"/>
          <c:h val="0.50721100350715664"/>
        </c:manualLayout>
      </c:layout>
      <c:lineChart>
        <c:grouping val="standard"/>
        <c:varyColors val="0"/>
        <c:ser>
          <c:idx val="0"/>
          <c:order val="0"/>
          <c:tx>
            <c:strRef>
              <c:f>'[Estimated CMAM (OTP and SC) admissions April - May 2023.xlsx]OTPs U5'!$E$1</c:f>
              <c:strCache>
                <c:ptCount val="1"/>
                <c:pt idx="0">
                  <c:v>Y-2023</c:v>
                </c:pt>
              </c:strCache>
            </c:strRef>
          </c:tx>
          <c:spPr>
            <a:ln w="22225" cap="rnd" cmpd="sng" algn="ctr">
              <a:solidFill>
                <a:schemeClr val="accent4"/>
              </a:solidFill>
              <a:round/>
            </a:ln>
            <a:effectLst/>
          </c:spPr>
          <c:marker>
            <c:symbol val="circle"/>
            <c:size val="7"/>
            <c:spPr>
              <a:solidFill>
                <a:schemeClr val="accent1"/>
              </a:solidFill>
              <a:ln w="9525" cap="flat" cmpd="sng" algn="ctr">
                <a:solidFill>
                  <a:schemeClr val="accent1"/>
                </a:solidFill>
                <a:round/>
              </a:ln>
              <a:effectLst/>
            </c:spPr>
          </c:marker>
          <c:cat>
            <c:strRef>
              <c:f>'[Estimated CMAM (OTP and SC) admissions April - May 2023.xlsx]OTPs U5'!$A$2:$A$13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'[Estimated CMAM (OTP and SC) admissions April - May 2023.xlsx]OTPs U5'!$E$2:$E$13</c:f>
              <c:numCache>
                <c:formatCode>General</c:formatCode>
                <c:ptCount val="12"/>
                <c:pt idx="0">
                  <c:v>21013</c:v>
                </c:pt>
                <c:pt idx="1">
                  <c:v>20540</c:v>
                </c:pt>
                <c:pt idx="2">
                  <c:v>19485</c:v>
                </c:pt>
                <c:pt idx="3">
                  <c:v>12719</c:v>
                </c:pt>
                <c:pt idx="4">
                  <c:v>19082</c:v>
                </c:pt>
                <c:pt idx="5">
                  <c:v>21975</c:v>
                </c:pt>
                <c:pt idx="6">
                  <c:v>25927</c:v>
                </c:pt>
              </c:numCache>
            </c:numRef>
          </c:val>
          <c:smooth val="1"/>
          <c:extLst>
            <c:ext xmlns:c16="http://schemas.microsoft.com/office/drawing/2014/chart" uri="{C3380CC4-5D6E-409C-BE32-E72D297353CC}">
              <c16:uniqueId val="{00000000-23DD-4ACF-AC35-69E9E25FD4D0}"/>
            </c:ext>
          </c:extLst>
        </c:ser>
        <c:ser>
          <c:idx val="1"/>
          <c:order val="1"/>
          <c:tx>
            <c:strRef>
              <c:f>'[Estimated CMAM (OTP and SC) admissions April - May 2023.xlsx]OTPs U5'!$C$1</c:f>
              <c:strCache>
                <c:ptCount val="1"/>
                <c:pt idx="0">
                  <c:v>Y-2021</c:v>
                </c:pt>
              </c:strCache>
            </c:strRef>
          </c:tx>
          <c:spPr>
            <a:ln w="22225" cap="rnd" cmpd="sng" algn="ctr">
              <a:solidFill>
                <a:schemeClr val="accent2"/>
              </a:solidFill>
              <a:round/>
            </a:ln>
            <a:effectLst/>
          </c:spPr>
          <c:marker>
            <c:symbol val="circle"/>
            <c:size val="7"/>
            <c:spPr>
              <a:solidFill>
                <a:schemeClr val="accent2"/>
              </a:solidFill>
              <a:ln w="9525" cap="flat" cmpd="sng" algn="ctr">
                <a:solidFill>
                  <a:schemeClr val="accent2"/>
                </a:solidFill>
                <a:round/>
              </a:ln>
              <a:effectLst/>
            </c:spPr>
          </c:marker>
          <c:dLbls>
            <c:dLbl>
              <c:idx val="0"/>
              <c:layout>
                <c:manualLayout>
                  <c:x val="-2.1811170925073821E-2"/>
                  <c:y val="3.6805565618319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DD-4ACF-AC35-69E9E25FD4D0}"/>
                </c:ext>
              </c:extLst>
            </c:dLbl>
            <c:dLbl>
              <c:idx val="1"/>
              <c:layout>
                <c:manualLayout>
                  <c:x val="-5.1012876722206404E-2"/>
                  <c:y val="-0.1462897933529376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DD-4ACF-AC35-69E9E25FD4D0}"/>
                </c:ext>
              </c:extLst>
            </c:dLbl>
            <c:dLbl>
              <c:idx val="3"/>
              <c:layout>
                <c:manualLayout>
                  <c:x val="-3.0257481781911177E-3"/>
                  <c:y val="-4.0282696720374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DD-4ACF-AC35-69E9E25FD4D0}"/>
                </c:ext>
              </c:extLst>
            </c:dLbl>
            <c:dLbl>
              <c:idx val="6"/>
              <c:layout>
                <c:manualLayout>
                  <c:x val="-2.8958244128264095E-2"/>
                  <c:y val="5.8657260136685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DD-4ACF-AC35-69E9E25FD4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Bahnschrift Light" panose="020B0502040204020203" pitchFamily="34" charset="0"/>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'[Estimated CMAM (OTP and SC) admissions April - May 2023.xlsx]OTPs U5'!$A$2:$A$13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'[Estimated CMAM (OTP and SC) admissions April - May 2023.xlsx]OTPs U5'!$C$2:$C$13</c:f>
              <c:numCache>
                <c:formatCode>General</c:formatCode>
                <c:ptCount val="12"/>
                <c:pt idx="0">
                  <c:v>16707</c:v>
                </c:pt>
                <c:pt idx="1">
                  <c:v>15426</c:v>
                </c:pt>
                <c:pt idx="2">
                  <c:v>18179</c:v>
                </c:pt>
                <c:pt idx="3">
                  <c:v>17695</c:v>
                </c:pt>
                <c:pt idx="4">
                  <c:v>20431</c:v>
                </c:pt>
                <c:pt idx="5">
                  <c:v>31883</c:v>
                </c:pt>
                <c:pt idx="6">
                  <c:v>22003</c:v>
                </c:pt>
                <c:pt idx="7">
                  <c:v>25587</c:v>
                </c:pt>
                <c:pt idx="8">
                  <c:v>29227</c:v>
                </c:pt>
                <c:pt idx="9">
                  <c:v>23305</c:v>
                </c:pt>
                <c:pt idx="10">
                  <c:v>21392</c:v>
                </c:pt>
                <c:pt idx="11">
                  <c:v>18924</c:v>
                </c:pt>
              </c:numCache>
            </c:numRef>
          </c:val>
          <c:smooth val="1"/>
          <c:extLst>
            <c:ext xmlns:c16="http://schemas.microsoft.com/office/drawing/2014/chart" uri="{C3380CC4-5D6E-409C-BE32-E72D297353CC}">
              <c16:uniqueId val="{00000005-23DD-4ACF-AC35-69E9E25FD4D0}"/>
            </c:ext>
          </c:extLst>
        </c:ser>
        <c:ser>
          <c:idx val="2"/>
          <c:order val="2"/>
          <c:tx>
            <c:strRef>
              <c:f>'[Estimated CMAM (OTP and SC) admissions April - May 2023.xlsx]OTPs U5'!$D$1</c:f>
              <c:strCache>
                <c:ptCount val="1"/>
                <c:pt idx="0">
                  <c:v>Y-2022</c:v>
                </c:pt>
              </c:strCache>
            </c:strRef>
          </c:tx>
          <c:spPr>
            <a:ln w="22225" cap="rnd" cmpd="sng" algn="ctr">
              <a:solidFill>
                <a:schemeClr val="accent3"/>
              </a:solidFill>
              <a:round/>
            </a:ln>
            <a:effectLst/>
          </c:spPr>
          <c:marker>
            <c:symbol val="circle"/>
            <c:size val="7"/>
            <c:spPr>
              <a:solidFill>
                <a:schemeClr val="accent3"/>
              </a:solidFill>
              <a:ln w="9525" cap="flat" cmpd="sng" algn="ctr">
                <a:solidFill>
                  <a:schemeClr val="accent3"/>
                </a:solidFill>
                <a:round/>
              </a:ln>
              <a:effectLst/>
            </c:spPr>
          </c:marker>
          <c:cat>
            <c:strRef>
              <c:f>'[Estimated CMAM (OTP and SC) admissions April - May 2023.xlsx]OTPs U5'!$A$2:$A$13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'[Estimated CMAM (OTP and SC) admissions April - May 2023.xlsx]OTPs U5'!$D$2:$D$13</c:f>
              <c:numCache>
                <c:formatCode>General</c:formatCode>
                <c:ptCount val="12"/>
                <c:pt idx="0">
                  <c:v>22219</c:v>
                </c:pt>
                <c:pt idx="1">
                  <c:v>18941</c:v>
                </c:pt>
                <c:pt idx="2">
                  <c:v>20328</c:v>
                </c:pt>
                <c:pt idx="3">
                  <c:v>21678</c:v>
                </c:pt>
                <c:pt idx="4">
                  <c:v>27970</c:v>
                </c:pt>
                <c:pt idx="5">
                  <c:v>35885</c:v>
                </c:pt>
                <c:pt idx="6">
                  <c:v>28250</c:v>
                </c:pt>
                <c:pt idx="7">
                  <c:v>36378</c:v>
                </c:pt>
                <c:pt idx="8">
                  <c:v>34766</c:v>
                </c:pt>
                <c:pt idx="9">
                  <c:v>28156</c:v>
                </c:pt>
                <c:pt idx="10">
                  <c:v>25041</c:v>
                </c:pt>
                <c:pt idx="11">
                  <c:v>22001</c:v>
                </c:pt>
              </c:numCache>
            </c:numRef>
          </c:val>
          <c:smooth val="1"/>
          <c:extLst>
            <c:ext xmlns:c16="http://schemas.microsoft.com/office/drawing/2014/chart" uri="{C3380CC4-5D6E-409C-BE32-E72D297353CC}">
              <c16:uniqueId val="{00000006-23DD-4ACF-AC35-69E9E25FD4D0}"/>
            </c:ext>
          </c:extLst>
        </c:ser>
        <c:ser>
          <c:idx val="3"/>
          <c:order val="3"/>
          <c:tx>
            <c:strRef>
              <c:f>'[Estimated CMAM (OTP and SC) admissions April - May 2023.xlsx]OTPs U5'!$B$1</c:f>
              <c:strCache>
                <c:ptCount val="1"/>
                <c:pt idx="0">
                  <c:v>Y-2020</c:v>
                </c:pt>
              </c:strCache>
            </c:strRef>
          </c:tx>
          <c:spPr>
            <a:ln w="22225" cap="rnd" cmpd="sng" algn="ctr">
              <a:solidFill>
                <a:schemeClr val="accent1"/>
              </a:solidFill>
              <a:round/>
            </a:ln>
            <a:effectLst/>
          </c:spPr>
          <c:marker>
            <c:symbol val="circle"/>
            <c:size val="7"/>
            <c:spPr>
              <a:solidFill>
                <a:schemeClr val="accent1"/>
              </a:solidFill>
              <a:ln w="9525" cap="flat" cmpd="sng" algn="ctr">
                <a:solidFill>
                  <a:schemeClr val="accent4"/>
                </a:solidFill>
                <a:round/>
              </a:ln>
              <a:effectLst/>
            </c:spPr>
          </c:marker>
          <c:dLbls>
            <c:dLbl>
              <c:idx val="1"/>
              <c:layout>
                <c:manualLayout>
                  <c:x val="-2.8234746287617532E-2"/>
                  <c:y val="0.121554804138672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DD-4ACF-AC35-69E9E25FD4D0}"/>
                </c:ext>
              </c:extLst>
            </c:dLbl>
            <c:dLbl>
              <c:idx val="6"/>
              <c:layout>
                <c:manualLayout>
                  <c:x val="-2.525730556603183E-2"/>
                  <c:y val="-5.1590120361180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DD-4ACF-AC35-69E9E25FD4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Bahnschrift Light" panose="020B0502040204020203" pitchFamily="34" charset="0"/>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f>'[Estimated CMAM (OTP and SC) admissions April - May 2023.xlsx]OTPs U5'!$B$2:$B$13</c:f>
              <c:numCache>
                <c:formatCode>General</c:formatCode>
                <c:ptCount val="12"/>
                <c:pt idx="0">
                  <c:v>17906</c:v>
                </c:pt>
                <c:pt idx="1">
                  <c:v>18984</c:v>
                </c:pt>
                <c:pt idx="2">
                  <c:v>17669</c:v>
                </c:pt>
                <c:pt idx="3">
                  <c:v>17284</c:v>
                </c:pt>
                <c:pt idx="4">
                  <c:v>16757</c:v>
                </c:pt>
                <c:pt idx="5">
                  <c:v>26019</c:v>
                </c:pt>
                <c:pt idx="6">
                  <c:v>28117</c:v>
                </c:pt>
                <c:pt idx="7">
                  <c:v>21727</c:v>
                </c:pt>
                <c:pt idx="8">
                  <c:v>28187</c:v>
                </c:pt>
                <c:pt idx="9">
                  <c:v>27053</c:v>
                </c:pt>
                <c:pt idx="10">
                  <c:v>20727</c:v>
                </c:pt>
                <c:pt idx="11">
                  <c:v>16602</c:v>
                </c:pt>
              </c:numCache>
            </c:numRef>
          </c:val>
          <c:smooth val="0"/>
          <c:extLst>
            <c:ext xmlns:c16="http://schemas.microsoft.com/office/drawing/2014/chart" uri="{C3380CC4-5D6E-409C-BE32-E72D297353CC}">
              <c16:uniqueId val="{00000009-23DD-4ACF-AC35-69E9E25FD4D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297234175"/>
        <c:axId val="1297234591"/>
      </c:lineChart>
      <c:catAx>
        <c:axId val="1297234175"/>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spc="20" baseline="0">
                <a:solidFill>
                  <a:schemeClr val="accent5"/>
                </a:solidFill>
                <a:latin typeface="Bahnschrift Light" panose="020B0502040204020203" pitchFamily="34" charset="0"/>
                <a:ea typeface="+mn-ea"/>
                <a:cs typeface="+mn-cs"/>
              </a:defRPr>
            </a:pPr>
            <a:endParaRPr lang="en-NL"/>
          </a:p>
        </c:txPr>
        <c:crossAx val="1297234591"/>
        <c:crosses val="autoZero"/>
        <c:auto val="1"/>
        <c:lblAlgn val="ctr"/>
        <c:lblOffset val="100"/>
        <c:noMultiLvlLbl val="0"/>
      </c:catAx>
      <c:valAx>
        <c:axId val="12972345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Bahnschrift Light" panose="020B0502040204020203" pitchFamily="34" charset="0"/>
                <a:ea typeface="+mn-ea"/>
                <a:cs typeface="+mn-cs"/>
              </a:defRPr>
            </a:pPr>
            <a:endParaRPr lang="en-NL"/>
          </a:p>
        </c:txPr>
        <c:crossAx val="1297234175"/>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31777643518775184"/>
          <c:y val="0.9272386704618657"/>
          <c:w val="0.34227111228878765"/>
          <c:h val="5.59898388537069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Bahnschrift Light" panose="020B0502040204020203" pitchFamily="34" charset="0"/>
              <a:ea typeface="+mn-ea"/>
              <a:cs typeface="+mn-cs"/>
            </a:defRPr>
          </a:pPr>
          <a:endParaRPr lang="en-NL"/>
        </a:p>
      </c:txPr>
    </c:legend>
    <c:plotVisOnly val="1"/>
    <c:dispBlanksAs val="gap"/>
    <c:showDLblsOverMax val="0"/>
  </c:chart>
  <c:spPr>
    <a:solidFill>
      <a:schemeClr val="lt1"/>
    </a:solidFill>
    <a:ln>
      <a:noFill/>
    </a:ln>
    <a:effectLst/>
  </c:spPr>
  <c:txPr>
    <a:bodyPr/>
    <a:lstStyle/>
    <a:p>
      <a:pPr>
        <a:defRPr/>
      </a:pPr>
      <a:endParaRPr lang="en-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Bahnschrift Light" panose="020B0502040204020203" pitchFamily="34" charset="0"/>
                <a:ea typeface="+mn-ea"/>
                <a:cs typeface="+mn-cs"/>
              </a:defRPr>
            </a:pPr>
            <a:r>
              <a:rPr lang="en-US" sz="1400" b="1">
                <a:solidFill>
                  <a:schemeClr val="accent5"/>
                </a:solidFill>
                <a:latin typeface="Bahnschrift Light" panose="020B0502040204020203" pitchFamily="34" charset="0"/>
              </a:rPr>
              <a:t>U5 MAM</a:t>
            </a:r>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dk1">
                  <a:lumMod val="50000"/>
                  <a:lumOff val="50000"/>
                </a:schemeClr>
              </a:solidFill>
              <a:latin typeface="Bahnschrift Light" panose="020B0502040204020203" pitchFamily="34" charset="0"/>
              <a:ea typeface="+mn-ea"/>
              <a:cs typeface="+mn-cs"/>
            </a:defRPr>
          </a:pPr>
          <a:endParaRPr lang="en-NL"/>
        </a:p>
      </c:txPr>
    </c:title>
    <c:autoTitleDeleted val="0"/>
    <c:plotArea>
      <c:layout>
        <c:manualLayout>
          <c:layoutTarget val="inner"/>
          <c:xMode val="edge"/>
          <c:yMode val="edge"/>
          <c:x val="5.2689918684041409E-2"/>
          <c:y val="5.5616918816405896E-2"/>
          <c:w val="0.9333826036578311"/>
          <c:h val="0.68963597651609498"/>
        </c:manualLayout>
      </c:layout>
      <c:lineChart>
        <c:grouping val="standard"/>
        <c:varyColors val="0"/>
        <c:ser>
          <c:idx val="0"/>
          <c:order val="0"/>
          <c:tx>
            <c:strRef>
              <c:f>'MAM U5'!$B$1</c:f>
              <c:strCache>
                <c:ptCount val="1"/>
                <c:pt idx="0">
                  <c:v>Y-2020</c:v>
                </c:pt>
              </c:strCache>
            </c:strRef>
          </c:tx>
          <c:spPr>
            <a:ln w="22225" cap="rnd" cmpd="sng" algn="ctr">
              <a:solidFill>
                <a:srgbClr val="0070C0"/>
              </a:solidFill>
              <a:round/>
            </a:ln>
            <a:effectLst/>
          </c:spPr>
          <c:marker>
            <c:symbol val="circle"/>
            <c:size val="7"/>
            <c:spPr>
              <a:solidFill>
                <a:schemeClr val="accent1"/>
              </a:solidFill>
              <a:ln w="9525" cap="flat" cmpd="sng" algn="ctr">
                <a:solidFill>
                  <a:srgbClr val="0070C0"/>
                </a:solidFill>
                <a:round/>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Bahnschrift Light" panose="020B0502040204020203" pitchFamily="34" charset="0"/>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'MAM U5'!$A$2:$A$13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'MAM U5'!$B$2:$B$13</c:f>
              <c:numCache>
                <c:formatCode>General</c:formatCode>
                <c:ptCount val="12"/>
                <c:pt idx="0">
                  <c:v>13761</c:v>
                </c:pt>
                <c:pt idx="1">
                  <c:v>17640</c:v>
                </c:pt>
                <c:pt idx="2">
                  <c:v>23717</c:v>
                </c:pt>
                <c:pt idx="3">
                  <c:v>24487</c:v>
                </c:pt>
                <c:pt idx="4">
                  <c:v>21794</c:v>
                </c:pt>
                <c:pt idx="5">
                  <c:v>35043</c:v>
                </c:pt>
                <c:pt idx="6">
                  <c:v>34065</c:v>
                </c:pt>
                <c:pt idx="7">
                  <c:v>30068</c:v>
                </c:pt>
                <c:pt idx="8">
                  <c:v>34797</c:v>
                </c:pt>
                <c:pt idx="9">
                  <c:v>34089</c:v>
                </c:pt>
                <c:pt idx="10">
                  <c:v>25957</c:v>
                </c:pt>
                <c:pt idx="11">
                  <c:v>19878</c:v>
                </c:pt>
              </c:numCache>
            </c:numRef>
          </c:val>
          <c:smooth val="1"/>
          <c:extLst>
            <c:ext xmlns:c16="http://schemas.microsoft.com/office/drawing/2014/chart" uri="{C3380CC4-5D6E-409C-BE32-E72D297353CC}">
              <c16:uniqueId val="{00000000-6D5E-463F-BB95-A97C2B872F64}"/>
            </c:ext>
          </c:extLst>
        </c:ser>
        <c:ser>
          <c:idx val="1"/>
          <c:order val="1"/>
          <c:tx>
            <c:strRef>
              <c:f>'MAM U5'!$C$1</c:f>
              <c:strCache>
                <c:ptCount val="1"/>
                <c:pt idx="0">
                  <c:v>Y-2021</c:v>
                </c:pt>
              </c:strCache>
            </c:strRef>
          </c:tx>
          <c:spPr>
            <a:ln w="22225" cap="rnd" cmpd="sng" algn="ctr">
              <a:solidFill>
                <a:srgbClr val="FF6600"/>
              </a:solidFill>
              <a:round/>
            </a:ln>
            <a:effectLst/>
          </c:spPr>
          <c:marker>
            <c:symbol val="circle"/>
            <c:size val="7"/>
            <c:spPr>
              <a:solidFill>
                <a:schemeClr val="accent2"/>
              </a:solidFill>
              <a:ln w="9525" cap="flat" cmpd="sng" algn="ctr">
                <a:solidFill>
                  <a:srgbClr val="FF6600"/>
                </a:solidFill>
                <a:round/>
              </a:ln>
              <a:effectLst/>
            </c:spPr>
          </c:marker>
          <c:dLbls>
            <c:dLbl>
              <c:idx val="1"/>
              <c:layout>
                <c:manualLayout>
                  <c:x val="-2.8991644745519143E-2"/>
                  <c:y val="2.9848160260735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5E-463F-BB95-A97C2B872F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Bahnschrift Light" panose="020B0502040204020203" pitchFamily="34" charset="0"/>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'MAM U5'!$A$2:$A$13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'MAM U5'!$C$2:$C$13</c:f>
              <c:numCache>
                <c:formatCode>General</c:formatCode>
                <c:ptCount val="12"/>
                <c:pt idx="0">
                  <c:v>16439</c:v>
                </c:pt>
                <c:pt idx="1">
                  <c:v>25547</c:v>
                </c:pt>
                <c:pt idx="2">
                  <c:v>42421</c:v>
                </c:pt>
                <c:pt idx="3">
                  <c:v>42074</c:v>
                </c:pt>
                <c:pt idx="4">
                  <c:v>44163</c:v>
                </c:pt>
                <c:pt idx="5">
                  <c:v>68394</c:v>
                </c:pt>
                <c:pt idx="6">
                  <c:v>49828</c:v>
                </c:pt>
                <c:pt idx="7">
                  <c:v>56783</c:v>
                </c:pt>
                <c:pt idx="8">
                  <c:v>75968</c:v>
                </c:pt>
                <c:pt idx="9">
                  <c:v>65830</c:v>
                </c:pt>
                <c:pt idx="10">
                  <c:v>56098</c:v>
                </c:pt>
                <c:pt idx="11">
                  <c:v>53088</c:v>
                </c:pt>
              </c:numCache>
            </c:numRef>
          </c:val>
          <c:smooth val="1"/>
          <c:extLst>
            <c:ext xmlns:c16="http://schemas.microsoft.com/office/drawing/2014/chart" uri="{C3380CC4-5D6E-409C-BE32-E72D297353CC}">
              <c16:uniqueId val="{00000002-6D5E-463F-BB95-A97C2B872F64}"/>
            </c:ext>
          </c:extLst>
        </c:ser>
        <c:ser>
          <c:idx val="2"/>
          <c:order val="2"/>
          <c:tx>
            <c:strRef>
              <c:f>'MAM U5'!$D$1</c:f>
              <c:strCache>
                <c:ptCount val="1"/>
                <c:pt idx="0">
                  <c:v>Y-2022</c:v>
                </c:pt>
              </c:strCache>
            </c:strRef>
          </c:tx>
          <c:spPr>
            <a:ln w="22225" cap="rnd" cmpd="sng" algn="ctr">
              <a:solidFill>
                <a:schemeClr val="bg1">
                  <a:lumMod val="65000"/>
                </a:schemeClr>
              </a:solidFill>
              <a:round/>
            </a:ln>
            <a:effectLst/>
          </c:spPr>
          <c:marker>
            <c:symbol val="circle"/>
            <c:size val="7"/>
            <c:spPr>
              <a:solidFill>
                <a:schemeClr val="accent3"/>
              </a:solidFill>
              <a:ln w="9525" cap="flat" cmpd="sng" algn="ctr">
                <a:solidFill>
                  <a:schemeClr val="bg1">
                    <a:lumMod val="65000"/>
                  </a:schemeClr>
                </a:solidFill>
                <a:round/>
              </a:ln>
              <a:effectLst/>
            </c:spPr>
          </c:marker>
          <c:dLbls>
            <c:dLbl>
              <c:idx val="0"/>
              <c:layout>
                <c:manualLayout>
                  <c:x val="-2.8728368459763939E-2"/>
                  <c:y val="-3.1236446784490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5E-463F-BB95-A97C2B872F64}"/>
                </c:ext>
              </c:extLst>
            </c:dLbl>
            <c:dLbl>
              <c:idx val="1"/>
              <c:layout>
                <c:manualLayout>
                  <c:x val="-3.3712310932631211E-2"/>
                  <c:y val="-3.4707163093878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5E-463F-BB95-A97C2B872F64}"/>
                </c:ext>
              </c:extLst>
            </c:dLbl>
            <c:dLbl>
              <c:idx val="2"/>
              <c:layout>
                <c:manualLayout>
                  <c:x val="-3.3047596468557656E-2"/>
                  <c:y val="-4.1648595712654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5E-463F-BB95-A97C2B872F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Bahnschrift Light" panose="020B0502040204020203" pitchFamily="34" charset="0"/>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'MAM U5'!$A$2:$A$13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'MAM U5'!$D$2:$D$13</c:f>
              <c:numCache>
                <c:formatCode>_(* #,##0_);_(* \(#,##0\);_(* "-"??_);_(@_)</c:formatCode>
                <c:ptCount val="12"/>
                <c:pt idx="0">
                  <c:v>62235</c:v>
                </c:pt>
                <c:pt idx="1">
                  <c:v>69785</c:v>
                </c:pt>
                <c:pt idx="2">
                  <c:v>58351</c:v>
                </c:pt>
                <c:pt idx="3">
                  <c:v>55591</c:v>
                </c:pt>
                <c:pt idx="4">
                  <c:v>62590</c:v>
                </c:pt>
                <c:pt idx="5">
                  <c:v>67925</c:v>
                </c:pt>
                <c:pt idx="6">
                  <c:v>79277</c:v>
                </c:pt>
                <c:pt idx="7">
                  <c:v>85884</c:v>
                </c:pt>
                <c:pt idx="8">
                  <c:v>75234</c:v>
                </c:pt>
                <c:pt idx="9">
                  <c:v>59449</c:v>
                </c:pt>
                <c:pt idx="10">
                  <c:v>49088</c:v>
                </c:pt>
                <c:pt idx="11">
                  <c:v>59591</c:v>
                </c:pt>
              </c:numCache>
            </c:numRef>
          </c:val>
          <c:smooth val="1"/>
          <c:extLst>
            <c:ext xmlns:c16="http://schemas.microsoft.com/office/drawing/2014/chart" uri="{C3380CC4-5D6E-409C-BE32-E72D297353CC}">
              <c16:uniqueId val="{00000006-6D5E-463F-BB95-A97C2B872F64}"/>
            </c:ext>
          </c:extLst>
        </c:ser>
        <c:dLbls>
          <c:showLegendKey val="0"/>
          <c:showVal val="0"/>
          <c:showCatName val="0"/>
          <c:showSerName val="0"/>
          <c:showPercent val="0"/>
          <c:showBubbleSize val="0"/>
        </c:dLbls>
        <c:dropLines>
          <c:spPr>
            <a:ln w="9525" cap="flat" cmpd="sng" algn="ctr">
              <a:noFill/>
              <a:round/>
            </a:ln>
            <a:effectLst/>
          </c:spPr>
        </c:dropLines>
        <c:marker val="1"/>
        <c:smooth val="0"/>
        <c:axId val="1297234175"/>
        <c:axId val="1297234591"/>
      </c:lineChart>
      <c:catAx>
        <c:axId val="1297234175"/>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spc="20" baseline="0">
                <a:solidFill>
                  <a:schemeClr val="accent5"/>
                </a:solidFill>
                <a:latin typeface="Bahnschrift Light" panose="020B0502040204020203" pitchFamily="34" charset="0"/>
                <a:ea typeface="+mn-ea"/>
                <a:cs typeface="+mn-cs"/>
              </a:defRPr>
            </a:pPr>
            <a:endParaRPr lang="en-NL"/>
          </a:p>
        </c:txPr>
        <c:crossAx val="1297234591"/>
        <c:crosses val="autoZero"/>
        <c:auto val="1"/>
        <c:lblAlgn val="ctr"/>
        <c:lblOffset val="100"/>
        <c:noMultiLvlLbl val="0"/>
      </c:catAx>
      <c:valAx>
        <c:axId val="12972345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Bahnschrift Light" panose="020B0502040204020203" pitchFamily="34" charset="0"/>
                <a:ea typeface="+mn-ea"/>
                <a:cs typeface="+mn-cs"/>
              </a:defRPr>
            </a:pPr>
            <a:endParaRPr lang="en-NL"/>
          </a:p>
        </c:txPr>
        <c:crossAx val="1297234175"/>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Bahnschrift Light" panose="020B0502040204020203" pitchFamily="34" charset="0"/>
              <a:ea typeface="+mn-ea"/>
              <a:cs typeface="+mn-cs"/>
            </a:defRPr>
          </a:pPr>
          <a:endParaRPr lang="en-NL"/>
        </a:p>
      </c:txPr>
    </c:legend>
    <c:plotVisOnly val="1"/>
    <c:dispBlanksAs val="gap"/>
    <c:showDLblsOverMax val="0"/>
  </c:chart>
  <c:spPr>
    <a:solidFill>
      <a:schemeClr val="lt1"/>
    </a:solid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Univers Condensed Light" panose="020B0306020202040204" pitchFamily="34" charset="0"/>
                <a:ea typeface="+mn-ea"/>
                <a:cs typeface="+mn-cs"/>
              </a:defRPr>
            </a:pPr>
            <a:r>
              <a:rPr lang="en-US" sz="1200" dirty="0">
                <a:solidFill>
                  <a:schemeClr val="tx1"/>
                </a:solidFill>
                <a:latin typeface="+mn-lt"/>
              </a:rPr>
              <a:t>Trend Analysis for AMVO Supported OTPs in Khartoum State (JAN to JUN 2023)</a:t>
            </a:r>
          </a:p>
        </c:rich>
      </c:tx>
      <c:layout>
        <c:manualLayout>
          <c:xMode val="edge"/>
          <c:yMode val="edge"/>
          <c:x val="0.11870257928684551"/>
          <c:y val="5.0037587289980031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Univers Condensed Light" panose="020B0306020202040204" pitchFamily="34" charset="0"/>
              <a:ea typeface="+mn-ea"/>
              <a:cs typeface="+mn-cs"/>
            </a:defRPr>
          </a:pPr>
          <a:endParaRPr lang="en-NL"/>
        </a:p>
      </c:txPr>
    </c:title>
    <c:autoTitleDeleted val="0"/>
    <c:plotArea>
      <c:layout>
        <c:manualLayout>
          <c:layoutTarget val="inner"/>
          <c:xMode val="edge"/>
          <c:yMode val="edge"/>
          <c:x val="6.0805238650655333E-2"/>
          <c:y val="0.24883692159307069"/>
          <c:w val="0.89502635975423939"/>
          <c:h val="0.51787957252928574"/>
        </c:manualLayout>
      </c:layout>
      <c:lineChart>
        <c:grouping val="standard"/>
        <c:varyColors val="0"/>
        <c:ser>
          <c:idx val="0"/>
          <c:order val="0"/>
          <c:tx>
            <c:strRef>
              <c:f>Sheet1!$J$5</c:f>
              <c:strCache>
                <c:ptCount val="1"/>
                <c:pt idx="0">
                  <c:v>Bantiue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Sheet1!$K$4:$P$4</c:f>
              <c:strCache>
                <c:ptCount val="6"/>
                <c:pt idx="0">
                  <c:v>Jan</c:v>
                </c:pt>
                <c:pt idx="1">
                  <c:v>Feb</c:v>
                </c:pt>
                <c:pt idx="2">
                  <c:v>March</c:v>
                </c:pt>
                <c:pt idx="3">
                  <c:v>April</c:v>
                </c:pt>
                <c:pt idx="4">
                  <c:v>May</c:v>
                </c:pt>
                <c:pt idx="5">
                  <c:v>June</c:v>
                </c:pt>
              </c:strCache>
            </c:strRef>
          </c:cat>
          <c:val>
            <c:numRef>
              <c:f>Sheet1!$K$5:$P$5</c:f>
              <c:numCache>
                <c:formatCode>General</c:formatCode>
                <c:ptCount val="6"/>
                <c:pt idx="0">
                  <c:v>52</c:v>
                </c:pt>
                <c:pt idx="1">
                  <c:v>35</c:v>
                </c:pt>
                <c:pt idx="2">
                  <c:v>41</c:v>
                </c:pt>
                <c:pt idx="3">
                  <c:v>18</c:v>
                </c:pt>
                <c:pt idx="4">
                  <c:v>120</c:v>
                </c:pt>
                <c:pt idx="5">
                  <c:v>124</c:v>
                </c:pt>
              </c:numCache>
            </c:numRef>
          </c:val>
          <c:smooth val="0"/>
          <c:extLst>
            <c:ext xmlns:c16="http://schemas.microsoft.com/office/drawing/2014/chart" uri="{C3380CC4-5D6E-409C-BE32-E72D297353CC}">
              <c16:uniqueId val="{00000000-DDDF-4B9E-B650-CDAD2950327E}"/>
            </c:ext>
          </c:extLst>
        </c:ser>
        <c:ser>
          <c:idx val="1"/>
          <c:order val="1"/>
          <c:tx>
            <c:strRef>
              <c:f>Sheet1!$J$6</c:f>
              <c:strCache>
                <c:ptCount val="1"/>
                <c:pt idx="0">
                  <c:v>Mayo/Mandela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Sheet1!$K$4:$P$4</c:f>
              <c:strCache>
                <c:ptCount val="6"/>
                <c:pt idx="0">
                  <c:v>Jan</c:v>
                </c:pt>
                <c:pt idx="1">
                  <c:v>Feb</c:v>
                </c:pt>
                <c:pt idx="2">
                  <c:v>March</c:v>
                </c:pt>
                <c:pt idx="3">
                  <c:v>April</c:v>
                </c:pt>
                <c:pt idx="4">
                  <c:v>May</c:v>
                </c:pt>
                <c:pt idx="5">
                  <c:v>June</c:v>
                </c:pt>
              </c:strCache>
            </c:strRef>
          </c:cat>
          <c:val>
            <c:numRef>
              <c:f>Sheet1!$K$6:$P$6</c:f>
              <c:numCache>
                <c:formatCode>General</c:formatCode>
                <c:ptCount val="6"/>
                <c:pt idx="0">
                  <c:v>50</c:v>
                </c:pt>
                <c:pt idx="1">
                  <c:v>91</c:v>
                </c:pt>
                <c:pt idx="2">
                  <c:v>73</c:v>
                </c:pt>
                <c:pt idx="3">
                  <c:v>35</c:v>
                </c:pt>
                <c:pt idx="4">
                  <c:v>160</c:v>
                </c:pt>
                <c:pt idx="5">
                  <c:v>200</c:v>
                </c:pt>
              </c:numCache>
            </c:numRef>
          </c:val>
          <c:smooth val="0"/>
          <c:extLst>
            <c:ext xmlns:c16="http://schemas.microsoft.com/office/drawing/2014/chart" uri="{C3380CC4-5D6E-409C-BE32-E72D297353CC}">
              <c16:uniqueId val="{00000001-DDDF-4B9E-B650-CDAD2950327E}"/>
            </c:ext>
          </c:extLst>
        </c:ser>
        <c:ser>
          <c:idx val="2"/>
          <c:order val="2"/>
          <c:tx>
            <c:strRef>
              <c:f>Sheet1!$J$7</c:f>
              <c:strCache>
                <c:ptCount val="1"/>
                <c:pt idx="0">
                  <c:v>Dar Elnaeim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Sheet1!$K$4:$P$4</c:f>
              <c:strCache>
                <c:ptCount val="6"/>
                <c:pt idx="0">
                  <c:v>Jan</c:v>
                </c:pt>
                <c:pt idx="1">
                  <c:v>Feb</c:v>
                </c:pt>
                <c:pt idx="2">
                  <c:v>March</c:v>
                </c:pt>
                <c:pt idx="3">
                  <c:v>April</c:v>
                </c:pt>
                <c:pt idx="4">
                  <c:v>May</c:v>
                </c:pt>
                <c:pt idx="5">
                  <c:v>June</c:v>
                </c:pt>
              </c:strCache>
            </c:strRef>
          </c:cat>
          <c:val>
            <c:numRef>
              <c:f>Sheet1!$K$7:$P$7</c:f>
              <c:numCache>
                <c:formatCode>General</c:formatCode>
                <c:ptCount val="6"/>
                <c:pt idx="2">
                  <c:v>80</c:v>
                </c:pt>
                <c:pt idx="3">
                  <c:v>68</c:v>
                </c:pt>
                <c:pt idx="4">
                  <c:v>63</c:v>
                </c:pt>
                <c:pt idx="5">
                  <c:v>70</c:v>
                </c:pt>
              </c:numCache>
            </c:numRef>
          </c:val>
          <c:smooth val="0"/>
          <c:extLst>
            <c:ext xmlns:c16="http://schemas.microsoft.com/office/drawing/2014/chart" uri="{C3380CC4-5D6E-409C-BE32-E72D297353CC}">
              <c16:uniqueId val="{00000002-DDDF-4B9E-B650-CDAD2950327E}"/>
            </c:ext>
          </c:extLst>
        </c:ser>
        <c:dLbls>
          <c:showLegendKey val="0"/>
          <c:showVal val="0"/>
          <c:showCatName val="0"/>
          <c:showSerName val="0"/>
          <c:showPercent val="0"/>
          <c:showBubbleSize val="0"/>
        </c:dLbls>
        <c:dropLines>
          <c:spPr>
            <a:ln w="9525" cap="flat" cmpd="sng" algn="ctr">
              <a:solidFill>
                <a:sysClr val="window" lastClr="FFFFFF">
                  <a:lumMod val="85000"/>
                </a:sysClr>
              </a:solidFill>
              <a:round/>
            </a:ln>
            <a:effectLst/>
          </c:spPr>
        </c:dropLines>
        <c:marker val="1"/>
        <c:smooth val="0"/>
        <c:axId val="435752304"/>
        <c:axId val="435749808"/>
      </c:lineChart>
      <c:catAx>
        <c:axId val="43575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nivers Condensed Light" panose="020B0306020202040204" pitchFamily="34" charset="0"/>
                <a:ea typeface="+mn-ea"/>
                <a:cs typeface="+mn-cs"/>
              </a:defRPr>
            </a:pPr>
            <a:endParaRPr lang="en-NL"/>
          </a:p>
        </c:txPr>
        <c:crossAx val="435749808"/>
        <c:crosses val="autoZero"/>
        <c:auto val="1"/>
        <c:lblAlgn val="ctr"/>
        <c:lblOffset val="100"/>
        <c:noMultiLvlLbl val="0"/>
      </c:catAx>
      <c:valAx>
        <c:axId val="43574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nivers Condensed Light" panose="020B0306020202040204" pitchFamily="34" charset="0"/>
                <a:ea typeface="+mn-ea"/>
                <a:cs typeface="+mn-cs"/>
              </a:defRPr>
            </a:pPr>
            <a:endParaRPr lang="en-NL"/>
          </a:p>
        </c:txPr>
        <c:crossAx val="435752304"/>
        <c:crosses val="autoZero"/>
        <c:crossBetween val="between"/>
      </c:val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nivers Condensed Light" panose="020B0306020202040204" pitchFamily="34" charset="0"/>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Univers Condensed Light" panose="020B0306020202040204" pitchFamily="34" charset="0"/>
                <a:ea typeface="+mn-ea"/>
                <a:cs typeface="+mn-cs"/>
              </a:defRPr>
            </a:pPr>
            <a:r>
              <a:rPr lang="en-US" sz="1200" dirty="0">
                <a:solidFill>
                  <a:schemeClr val="tx1"/>
                </a:solidFill>
                <a:latin typeface="+mn-lt"/>
              </a:rPr>
              <a:t>Trend Analysis for AMVO Supported</a:t>
            </a:r>
            <a:r>
              <a:rPr lang="en-US" sz="1200" baseline="0" dirty="0">
                <a:solidFill>
                  <a:schemeClr val="tx1"/>
                </a:solidFill>
                <a:latin typeface="+mn-lt"/>
              </a:rPr>
              <a:t> OTPs in East Darfur State (JAN to JUN 2023)</a:t>
            </a:r>
            <a:endParaRPr lang="en-US" sz="1200" dirty="0">
              <a:solidFill>
                <a:schemeClr val="tx1"/>
              </a:solidFill>
              <a:latin typeface="+mn-lt"/>
            </a:endParaRPr>
          </a:p>
        </c:rich>
      </c:tx>
      <c:layout>
        <c:manualLayout>
          <c:xMode val="edge"/>
          <c:yMode val="edge"/>
          <c:x val="0.13416760604220257"/>
          <c:y val="2.777796960398630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Univers Condensed Light" panose="020B0306020202040204" pitchFamily="34" charset="0"/>
              <a:ea typeface="+mn-ea"/>
              <a:cs typeface="+mn-cs"/>
            </a:defRPr>
          </a:pPr>
          <a:endParaRPr lang="en-NL"/>
        </a:p>
      </c:txPr>
    </c:title>
    <c:autoTitleDeleted val="0"/>
    <c:plotArea>
      <c:layout/>
      <c:lineChart>
        <c:grouping val="standard"/>
        <c:varyColors val="0"/>
        <c:ser>
          <c:idx val="0"/>
          <c:order val="0"/>
          <c:tx>
            <c:strRef>
              <c:f>Sheet1!$J$13</c:f>
              <c:strCache>
                <c:ptCount val="1"/>
                <c:pt idx="0">
                  <c:v>Algogan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Sheet1!$K$12:$P$12</c:f>
              <c:strCache>
                <c:ptCount val="6"/>
                <c:pt idx="0">
                  <c:v>Jan</c:v>
                </c:pt>
                <c:pt idx="1">
                  <c:v>Feb</c:v>
                </c:pt>
                <c:pt idx="2">
                  <c:v>March</c:v>
                </c:pt>
                <c:pt idx="3">
                  <c:v>April</c:v>
                </c:pt>
                <c:pt idx="4">
                  <c:v>May</c:v>
                </c:pt>
                <c:pt idx="5">
                  <c:v>June</c:v>
                </c:pt>
              </c:strCache>
            </c:strRef>
          </c:cat>
          <c:val>
            <c:numRef>
              <c:f>Sheet1!$K$13:$P$13</c:f>
              <c:numCache>
                <c:formatCode>General</c:formatCode>
                <c:ptCount val="6"/>
                <c:pt idx="0">
                  <c:v>5</c:v>
                </c:pt>
                <c:pt idx="1">
                  <c:v>10</c:v>
                </c:pt>
                <c:pt idx="2">
                  <c:v>8</c:v>
                </c:pt>
                <c:pt idx="3">
                  <c:v>15</c:v>
                </c:pt>
                <c:pt idx="4">
                  <c:v>9</c:v>
                </c:pt>
                <c:pt idx="5">
                  <c:v>30</c:v>
                </c:pt>
              </c:numCache>
            </c:numRef>
          </c:val>
          <c:smooth val="0"/>
          <c:extLst>
            <c:ext xmlns:c16="http://schemas.microsoft.com/office/drawing/2014/chart" uri="{C3380CC4-5D6E-409C-BE32-E72D297353CC}">
              <c16:uniqueId val="{00000000-0B0C-433E-9489-9E98EADA7FA8}"/>
            </c:ext>
          </c:extLst>
        </c:ser>
        <c:ser>
          <c:idx val="1"/>
          <c:order val="1"/>
          <c:tx>
            <c:strRef>
              <c:f>Sheet1!$J$14</c:f>
              <c:strCache>
                <c:ptCount val="1"/>
                <c:pt idx="0">
                  <c:v>Alaied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Sheet1!$K$12:$P$12</c:f>
              <c:strCache>
                <c:ptCount val="6"/>
                <c:pt idx="0">
                  <c:v>Jan</c:v>
                </c:pt>
                <c:pt idx="1">
                  <c:v>Feb</c:v>
                </c:pt>
                <c:pt idx="2">
                  <c:v>March</c:v>
                </c:pt>
                <c:pt idx="3">
                  <c:v>April</c:v>
                </c:pt>
                <c:pt idx="4">
                  <c:v>May</c:v>
                </c:pt>
                <c:pt idx="5">
                  <c:v>June</c:v>
                </c:pt>
              </c:strCache>
            </c:strRef>
          </c:cat>
          <c:val>
            <c:numRef>
              <c:f>Sheet1!$K$14:$P$14</c:f>
              <c:numCache>
                <c:formatCode>General</c:formatCode>
                <c:ptCount val="6"/>
                <c:pt idx="0">
                  <c:v>57</c:v>
                </c:pt>
                <c:pt idx="1">
                  <c:v>60</c:v>
                </c:pt>
                <c:pt idx="2">
                  <c:v>36</c:v>
                </c:pt>
                <c:pt idx="3">
                  <c:v>37</c:v>
                </c:pt>
                <c:pt idx="4">
                  <c:v>57</c:v>
                </c:pt>
                <c:pt idx="5">
                  <c:v>83</c:v>
                </c:pt>
              </c:numCache>
            </c:numRef>
          </c:val>
          <c:smooth val="0"/>
          <c:extLst>
            <c:ext xmlns:c16="http://schemas.microsoft.com/office/drawing/2014/chart" uri="{C3380CC4-5D6E-409C-BE32-E72D297353CC}">
              <c16:uniqueId val="{00000001-0B0C-433E-9489-9E98EADA7FA8}"/>
            </c:ext>
          </c:extLst>
        </c:ser>
        <c:ser>
          <c:idx val="2"/>
          <c:order val="2"/>
          <c:tx>
            <c:strRef>
              <c:f>Sheet1!$J$15</c:f>
              <c:strCache>
                <c:ptCount val="1"/>
                <c:pt idx="0">
                  <c:v>Abuseinadera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Sheet1!$K$12:$P$12</c:f>
              <c:strCache>
                <c:ptCount val="6"/>
                <c:pt idx="0">
                  <c:v>Jan</c:v>
                </c:pt>
                <c:pt idx="1">
                  <c:v>Feb</c:v>
                </c:pt>
                <c:pt idx="2">
                  <c:v>March</c:v>
                </c:pt>
                <c:pt idx="3">
                  <c:v>April</c:v>
                </c:pt>
                <c:pt idx="4">
                  <c:v>May</c:v>
                </c:pt>
                <c:pt idx="5">
                  <c:v>June</c:v>
                </c:pt>
              </c:strCache>
            </c:strRef>
          </c:cat>
          <c:val>
            <c:numRef>
              <c:f>Sheet1!$K$15:$P$15</c:f>
              <c:numCache>
                <c:formatCode>General</c:formatCode>
                <c:ptCount val="6"/>
                <c:pt idx="0">
                  <c:v>57</c:v>
                </c:pt>
                <c:pt idx="1">
                  <c:v>63</c:v>
                </c:pt>
                <c:pt idx="2">
                  <c:v>48</c:v>
                </c:pt>
                <c:pt idx="3">
                  <c:v>48</c:v>
                </c:pt>
                <c:pt idx="4">
                  <c:v>61</c:v>
                </c:pt>
                <c:pt idx="5">
                  <c:v>95</c:v>
                </c:pt>
              </c:numCache>
            </c:numRef>
          </c:val>
          <c:smooth val="0"/>
          <c:extLst>
            <c:ext xmlns:c16="http://schemas.microsoft.com/office/drawing/2014/chart" uri="{C3380CC4-5D6E-409C-BE32-E72D297353CC}">
              <c16:uniqueId val="{00000002-0B0C-433E-9489-9E98EADA7FA8}"/>
            </c:ext>
          </c:extLst>
        </c:ser>
        <c:ser>
          <c:idx val="3"/>
          <c:order val="3"/>
          <c:tx>
            <c:strRef>
              <c:f>Sheet1!$J$16</c:f>
              <c:strCache>
                <c:ptCount val="1"/>
                <c:pt idx="0">
                  <c:v>Fare Elhabi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Sheet1!$K$12:$P$12</c:f>
              <c:strCache>
                <c:ptCount val="6"/>
                <c:pt idx="0">
                  <c:v>Jan</c:v>
                </c:pt>
                <c:pt idx="1">
                  <c:v>Feb</c:v>
                </c:pt>
                <c:pt idx="2">
                  <c:v>March</c:v>
                </c:pt>
                <c:pt idx="3">
                  <c:v>April</c:v>
                </c:pt>
                <c:pt idx="4">
                  <c:v>May</c:v>
                </c:pt>
                <c:pt idx="5">
                  <c:v>June</c:v>
                </c:pt>
              </c:strCache>
            </c:strRef>
          </c:cat>
          <c:val>
            <c:numRef>
              <c:f>Sheet1!$K$16:$P$16</c:f>
              <c:numCache>
                <c:formatCode>General</c:formatCode>
                <c:ptCount val="6"/>
                <c:pt idx="0">
                  <c:v>17</c:v>
                </c:pt>
                <c:pt idx="1">
                  <c:v>17</c:v>
                </c:pt>
                <c:pt idx="2">
                  <c:v>19</c:v>
                </c:pt>
                <c:pt idx="3">
                  <c:v>13</c:v>
                </c:pt>
                <c:pt idx="4">
                  <c:v>19</c:v>
                </c:pt>
                <c:pt idx="5">
                  <c:v>28</c:v>
                </c:pt>
              </c:numCache>
            </c:numRef>
          </c:val>
          <c:smooth val="0"/>
          <c:extLst>
            <c:ext xmlns:c16="http://schemas.microsoft.com/office/drawing/2014/chart" uri="{C3380CC4-5D6E-409C-BE32-E72D297353CC}">
              <c16:uniqueId val="{00000003-0B0C-433E-9489-9E98EADA7FA8}"/>
            </c:ext>
          </c:extLst>
        </c:ser>
        <c:dLbls>
          <c:showLegendKey val="0"/>
          <c:showVal val="0"/>
          <c:showCatName val="0"/>
          <c:showSerName val="0"/>
          <c:showPercent val="0"/>
          <c:showBubbleSize val="0"/>
        </c:dLbls>
        <c:dropLines>
          <c:spPr>
            <a:ln w="9525" cap="flat" cmpd="sng" algn="ctr">
              <a:solidFill>
                <a:sysClr val="window" lastClr="FFFFFF">
                  <a:lumMod val="85000"/>
                </a:sysClr>
              </a:solidFill>
              <a:round/>
            </a:ln>
            <a:effectLst/>
          </c:spPr>
        </c:dropLines>
        <c:marker val="1"/>
        <c:smooth val="0"/>
        <c:axId val="866076608"/>
        <c:axId val="866079104"/>
      </c:lineChart>
      <c:catAx>
        <c:axId val="8660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nivers Condensed Light" panose="020B0306020202040204" pitchFamily="34" charset="0"/>
                <a:ea typeface="+mn-ea"/>
                <a:cs typeface="+mn-cs"/>
              </a:defRPr>
            </a:pPr>
            <a:endParaRPr lang="en-NL"/>
          </a:p>
        </c:txPr>
        <c:crossAx val="866079104"/>
        <c:crosses val="autoZero"/>
        <c:auto val="1"/>
        <c:lblAlgn val="ctr"/>
        <c:lblOffset val="100"/>
        <c:noMultiLvlLbl val="0"/>
      </c:catAx>
      <c:valAx>
        <c:axId val="86607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nivers Condensed Light" panose="020B0306020202040204" pitchFamily="34" charset="0"/>
                <a:ea typeface="+mn-ea"/>
                <a:cs typeface="+mn-cs"/>
              </a:defRPr>
            </a:pPr>
            <a:endParaRPr lang="en-NL"/>
          </a:p>
        </c:txPr>
        <c:crossAx val="866076608"/>
        <c:crosses val="autoZero"/>
        <c:crossBetween val="between"/>
      </c:val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nivers Condensed Light" panose="020B0306020202040204" pitchFamily="34" charset="0"/>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Trend analysis for RI Zamzam</a:t>
            </a:r>
            <a:r>
              <a:rPr lang="en-US" baseline="0" dirty="0">
                <a:solidFill>
                  <a:schemeClr val="tx1"/>
                </a:solidFill>
              </a:rPr>
              <a:t> A OTP in North Darfur </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NL"/>
        </a:p>
      </c:txPr>
    </c:title>
    <c:autoTitleDeleted val="0"/>
    <c:plotArea>
      <c:layout/>
      <c:lineChart>
        <c:grouping val="standard"/>
        <c:varyColors val="0"/>
        <c:ser>
          <c:idx val="0"/>
          <c:order val="0"/>
          <c:tx>
            <c:strRef>
              <c:f>'North Darfur'!$O$60:$P$60</c:f>
              <c:strCache>
                <c:ptCount val="2"/>
                <c:pt idx="0">
                  <c:v>ZamZam A</c:v>
                </c:pt>
                <c:pt idx="1">
                  <c:v>2022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'North Darfur'!$Q$59:$V$59</c:f>
              <c:strCache>
                <c:ptCount val="6"/>
                <c:pt idx="0">
                  <c:v>January</c:v>
                </c:pt>
                <c:pt idx="1">
                  <c:v>February </c:v>
                </c:pt>
                <c:pt idx="2">
                  <c:v>March </c:v>
                </c:pt>
                <c:pt idx="3">
                  <c:v>April</c:v>
                </c:pt>
                <c:pt idx="4">
                  <c:v>May</c:v>
                </c:pt>
                <c:pt idx="5">
                  <c:v>June</c:v>
                </c:pt>
              </c:strCache>
            </c:strRef>
          </c:cat>
          <c:val>
            <c:numRef>
              <c:f>'North Darfur'!$Q$60:$V$60</c:f>
              <c:numCache>
                <c:formatCode>General</c:formatCode>
                <c:ptCount val="6"/>
                <c:pt idx="0">
                  <c:v>24</c:v>
                </c:pt>
                <c:pt idx="1">
                  <c:v>44</c:v>
                </c:pt>
                <c:pt idx="2">
                  <c:v>39</c:v>
                </c:pt>
                <c:pt idx="3">
                  <c:v>35</c:v>
                </c:pt>
                <c:pt idx="4">
                  <c:v>58</c:v>
                </c:pt>
                <c:pt idx="5">
                  <c:v>135</c:v>
                </c:pt>
              </c:numCache>
            </c:numRef>
          </c:val>
          <c:smooth val="0"/>
          <c:extLst>
            <c:ext xmlns:c16="http://schemas.microsoft.com/office/drawing/2014/chart" uri="{C3380CC4-5D6E-409C-BE32-E72D297353CC}">
              <c16:uniqueId val="{00000000-6DE6-44C7-B14A-DA8F6F87DCC7}"/>
            </c:ext>
          </c:extLst>
        </c:ser>
        <c:ser>
          <c:idx val="1"/>
          <c:order val="1"/>
          <c:tx>
            <c:strRef>
              <c:f>'North Darfur'!$O$61:$P$61</c:f>
              <c:strCache>
                <c:ptCount val="2"/>
                <c:pt idx="0">
                  <c:v>ZamZam A</c:v>
                </c:pt>
                <c:pt idx="1">
                  <c:v>2023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'North Darfur'!$Q$59:$V$59</c:f>
              <c:strCache>
                <c:ptCount val="6"/>
                <c:pt idx="0">
                  <c:v>January</c:v>
                </c:pt>
                <c:pt idx="1">
                  <c:v>February </c:v>
                </c:pt>
                <c:pt idx="2">
                  <c:v>March </c:v>
                </c:pt>
                <c:pt idx="3">
                  <c:v>April</c:v>
                </c:pt>
                <c:pt idx="4">
                  <c:v>May</c:v>
                </c:pt>
                <c:pt idx="5">
                  <c:v>June</c:v>
                </c:pt>
              </c:strCache>
            </c:strRef>
          </c:cat>
          <c:val>
            <c:numRef>
              <c:f>'North Darfur'!$Q$61:$V$61</c:f>
              <c:numCache>
                <c:formatCode>General</c:formatCode>
                <c:ptCount val="6"/>
                <c:pt idx="0">
                  <c:v>22</c:v>
                </c:pt>
                <c:pt idx="1">
                  <c:v>53</c:v>
                </c:pt>
                <c:pt idx="2">
                  <c:v>61</c:v>
                </c:pt>
                <c:pt idx="3">
                  <c:v>1</c:v>
                </c:pt>
                <c:pt idx="4">
                  <c:v>108</c:v>
                </c:pt>
                <c:pt idx="5">
                  <c:v>208</c:v>
                </c:pt>
              </c:numCache>
            </c:numRef>
          </c:val>
          <c:smooth val="0"/>
          <c:extLst>
            <c:ext xmlns:c16="http://schemas.microsoft.com/office/drawing/2014/chart" uri="{C3380CC4-5D6E-409C-BE32-E72D297353CC}">
              <c16:uniqueId val="{00000001-6DE6-44C7-B14A-DA8F6F87DCC7}"/>
            </c:ext>
          </c:extLst>
        </c:ser>
        <c:dLbls>
          <c:showLegendKey val="0"/>
          <c:showVal val="0"/>
          <c:showCatName val="0"/>
          <c:showSerName val="0"/>
          <c:showPercent val="0"/>
          <c:showBubbleSize val="0"/>
        </c:dLbls>
        <c:marker val="1"/>
        <c:smooth val="0"/>
        <c:axId val="1041762624"/>
        <c:axId val="1041751808"/>
      </c:lineChart>
      <c:catAx>
        <c:axId val="104176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041751808"/>
        <c:crosses val="autoZero"/>
        <c:auto val="1"/>
        <c:lblAlgn val="ctr"/>
        <c:lblOffset val="100"/>
        <c:noMultiLvlLbl val="0"/>
      </c:catAx>
      <c:valAx>
        <c:axId val="104175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04176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200" b="0" dirty="0">
                <a:solidFill>
                  <a:schemeClr val="tx1"/>
                </a:solidFill>
                <a:latin typeface="+mn-lt"/>
              </a:rPr>
              <a:t>Admission Trend </a:t>
            </a:r>
            <a:r>
              <a:rPr lang="en-US" sz="1200" b="0" dirty="0" err="1">
                <a:solidFill>
                  <a:schemeClr val="tx1"/>
                </a:solidFill>
                <a:latin typeface="+mn-lt"/>
              </a:rPr>
              <a:t>Albuluk</a:t>
            </a:r>
            <a:r>
              <a:rPr lang="en-US" sz="1200" b="0" dirty="0">
                <a:solidFill>
                  <a:schemeClr val="tx1"/>
                </a:solidFill>
                <a:latin typeface="+mn-lt"/>
              </a:rPr>
              <a:t> SC Khartoum  2022- 2023</a:t>
            </a:r>
          </a:p>
        </c:rich>
      </c:tx>
      <c:layout>
        <c:manualLayout>
          <c:xMode val="edge"/>
          <c:yMode val="edge"/>
          <c:x val="0.15207772361470473"/>
          <c:y val="2.838861737150909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NL"/>
        </a:p>
      </c:txPr>
    </c:title>
    <c:autoTitleDeleted val="0"/>
    <c:plotArea>
      <c:layout/>
      <c:lineChart>
        <c:grouping val="standard"/>
        <c:varyColors val="0"/>
        <c:ser>
          <c:idx val="0"/>
          <c:order val="0"/>
          <c:tx>
            <c:strRef>
              <c:f>Sheet3!$C$2</c:f>
              <c:strCache>
                <c:ptCount val="1"/>
                <c:pt idx="0">
                  <c:v>2022</c:v>
                </c:pt>
              </c:strCache>
            </c:strRef>
          </c:tx>
          <c:spPr>
            <a:ln w="28575" cap="rnd">
              <a:solidFill>
                <a:srgbClr val="0070C0"/>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NL"/>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Sheet3!$B$3:$B$9</c:f>
              <c:strCache>
                <c:ptCount val="7"/>
                <c:pt idx="0">
                  <c:v>Jan</c:v>
                </c:pt>
                <c:pt idx="1">
                  <c:v>Feb</c:v>
                </c:pt>
                <c:pt idx="2">
                  <c:v>Mar</c:v>
                </c:pt>
                <c:pt idx="3">
                  <c:v>April</c:v>
                </c:pt>
                <c:pt idx="4">
                  <c:v>May</c:v>
                </c:pt>
                <c:pt idx="5">
                  <c:v>June</c:v>
                </c:pt>
                <c:pt idx="6">
                  <c:v>July</c:v>
                </c:pt>
              </c:strCache>
            </c:strRef>
          </c:cat>
          <c:val>
            <c:numRef>
              <c:f>Sheet3!$C$3:$C$9</c:f>
              <c:numCache>
                <c:formatCode>General</c:formatCode>
                <c:ptCount val="7"/>
                <c:pt idx="0">
                  <c:v>22</c:v>
                </c:pt>
                <c:pt idx="1">
                  <c:v>15</c:v>
                </c:pt>
                <c:pt idx="2">
                  <c:v>22</c:v>
                </c:pt>
                <c:pt idx="3">
                  <c:v>21</c:v>
                </c:pt>
                <c:pt idx="4">
                  <c:v>51</c:v>
                </c:pt>
                <c:pt idx="5">
                  <c:v>31</c:v>
                </c:pt>
                <c:pt idx="6">
                  <c:v>36</c:v>
                </c:pt>
              </c:numCache>
            </c:numRef>
          </c:val>
          <c:smooth val="0"/>
          <c:extLst>
            <c:ext xmlns:c16="http://schemas.microsoft.com/office/drawing/2014/chart" uri="{C3380CC4-5D6E-409C-BE32-E72D297353CC}">
              <c16:uniqueId val="{00000000-ABD0-4808-90FC-76495780242C}"/>
            </c:ext>
          </c:extLst>
        </c:ser>
        <c:ser>
          <c:idx val="1"/>
          <c:order val="1"/>
          <c:tx>
            <c:strRef>
              <c:f>Sheet3!$D$2</c:f>
              <c:strCache>
                <c:ptCount val="1"/>
                <c:pt idx="0">
                  <c:v>2023</c:v>
                </c:pt>
              </c:strCache>
            </c:strRef>
          </c:tx>
          <c:spPr>
            <a:ln w="28575" cap="rnd">
              <a:solidFill>
                <a:srgbClr val="D5532B"/>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rgbClr val="FFC000"/>
                </a:solidFill>
                <a:ln w="9525">
                  <a:solidFill>
                    <a:schemeClr val="accent2"/>
                  </a:solidFill>
                </a:ln>
                <a:effectLst/>
              </c:spPr>
            </c:marker>
            <c:bubble3D val="0"/>
            <c:extLst>
              <c:ext xmlns:c16="http://schemas.microsoft.com/office/drawing/2014/chart" uri="{C3380CC4-5D6E-409C-BE32-E72D297353CC}">
                <c16:uniqueId val="{00000000-5C85-49F6-93F7-E880D9339684}"/>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NL"/>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Sheet3!$B$3:$B$9</c:f>
              <c:strCache>
                <c:ptCount val="7"/>
                <c:pt idx="0">
                  <c:v>Jan</c:v>
                </c:pt>
                <c:pt idx="1">
                  <c:v>Feb</c:v>
                </c:pt>
                <c:pt idx="2">
                  <c:v>Mar</c:v>
                </c:pt>
                <c:pt idx="3">
                  <c:v>April</c:v>
                </c:pt>
                <c:pt idx="4">
                  <c:v>May</c:v>
                </c:pt>
                <c:pt idx="5">
                  <c:v>June</c:v>
                </c:pt>
                <c:pt idx="6">
                  <c:v>July</c:v>
                </c:pt>
              </c:strCache>
            </c:strRef>
          </c:cat>
          <c:val>
            <c:numRef>
              <c:f>Sheet3!$D$3:$D$9</c:f>
              <c:numCache>
                <c:formatCode>General</c:formatCode>
                <c:ptCount val="7"/>
                <c:pt idx="0">
                  <c:v>17</c:v>
                </c:pt>
                <c:pt idx="1">
                  <c:v>34</c:v>
                </c:pt>
                <c:pt idx="2">
                  <c:v>15</c:v>
                </c:pt>
                <c:pt idx="3">
                  <c:v>22</c:v>
                </c:pt>
                <c:pt idx="4">
                  <c:v>34</c:v>
                </c:pt>
                <c:pt idx="5">
                  <c:v>53</c:v>
                </c:pt>
                <c:pt idx="6">
                  <c:v>92</c:v>
                </c:pt>
              </c:numCache>
            </c:numRef>
          </c:val>
          <c:smooth val="0"/>
          <c:extLst>
            <c:ext xmlns:c16="http://schemas.microsoft.com/office/drawing/2014/chart" uri="{C3380CC4-5D6E-409C-BE32-E72D297353CC}">
              <c16:uniqueId val="{00000001-ABD0-4808-90FC-76495780242C}"/>
            </c:ext>
          </c:extLst>
        </c:ser>
        <c:dLbls>
          <c:dLblPos val="r"/>
          <c:showLegendKey val="0"/>
          <c:showVal val="1"/>
          <c:showCatName val="0"/>
          <c:showSerName val="0"/>
          <c:showPercent val="0"/>
          <c:showBubbleSize val="0"/>
        </c:dLbls>
        <c:marker val="1"/>
        <c:smooth val="0"/>
        <c:axId val="7571711"/>
        <c:axId val="2091360607"/>
      </c:lineChart>
      <c:catAx>
        <c:axId val="757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NL"/>
          </a:p>
        </c:txPr>
        <c:crossAx val="2091360607"/>
        <c:crosses val="autoZero"/>
        <c:auto val="1"/>
        <c:lblAlgn val="ctr"/>
        <c:lblOffset val="100"/>
        <c:noMultiLvlLbl val="0"/>
      </c:catAx>
      <c:valAx>
        <c:axId val="2091360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L"/>
          </a:p>
        </c:txPr>
        <c:crossAx val="757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i="0" u="none" strike="noStrike" kern="1200" spc="0" baseline="0" dirty="0">
                <a:solidFill>
                  <a:schemeClr val="tx1"/>
                </a:solidFill>
                <a:latin typeface="+mj-lt"/>
                <a:ea typeface="+mj-ea"/>
                <a:cs typeface="+mj-cs"/>
              </a:rPr>
              <a:t>CAMPs SAM New Admission Jan- Jun (2022-2023) </a:t>
            </a:r>
          </a:p>
        </c:rich>
      </c:tx>
      <c:layout>
        <c:manualLayout>
          <c:xMode val="edge"/>
          <c:yMode val="edge"/>
          <c:x val="0.19925397934129202"/>
          <c:y val="2.88461538461538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L"/>
        </a:p>
      </c:txPr>
    </c:title>
    <c:autoTitleDeleted val="0"/>
    <c:plotArea>
      <c:layout/>
      <c:lineChart>
        <c:grouping val="standard"/>
        <c:varyColors val="0"/>
        <c:ser>
          <c:idx val="0"/>
          <c:order val="0"/>
          <c:tx>
            <c:strRef>
              <c:f>Sheet4!$B$11</c:f>
              <c:strCache>
                <c:ptCount val="1"/>
                <c:pt idx="0">
                  <c:v>2023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Sheet4!$A$12:$A$17</c:f>
              <c:strCache>
                <c:ptCount val="6"/>
                <c:pt idx="0">
                  <c:v>Jan-23</c:v>
                </c:pt>
                <c:pt idx="1">
                  <c:v>Feb-23</c:v>
                </c:pt>
                <c:pt idx="2">
                  <c:v>Mar-23</c:v>
                </c:pt>
                <c:pt idx="3">
                  <c:v>Apr-23</c:v>
                </c:pt>
                <c:pt idx="4">
                  <c:v>May-23</c:v>
                </c:pt>
                <c:pt idx="5">
                  <c:v>Jun-23</c:v>
                </c:pt>
              </c:strCache>
            </c:strRef>
          </c:cat>
          <c:val>
            <c:numRef>
              <c:f>Sheet4!$B$12:$B$17</c:f>
              <c:numCache>
                <c:formatCode>General</c:formatCode>
                <c:ptCount val="6"/>
                <c:pt idx="0">
                  <c:v>221</c:v>
                </c:pt>
                <c:pt idx="1">
                  <c:v>226</c:v>
                </c:pt>
                <c:pt idx="2">
                  <c:v>243</c:v>
                </c:pt>
                <c:pt idx="3">
                  <c:v>296</c:v>
                </c:pt>
                <c:pt idx="4">
                  <c:v>657</c:v>
                </c:pt>
                <c:pt idx="5">
                  <c:v>883</c:v>
                </c:pt>
              </c:numCache>
            </c:numRef>
          </c:val>
          <c:smooth val="0"/>
          <c:extLst>
            <c:ext xmlns:c16="http://schemas.microsoft.com/office/drawing/2014/chart" uri="{C3380CC4-5D6E-409C-BE32-E72D297353CC}">
              <c16:uniqueId val="{00000000-F277-4EF4-BB77-33274A6898BA}"/>
            </c:ext>
          </c:extLst>
        </c:ser>
        <c:ser>
          <c:idx val="1"/>
          <c:order val="1"/>
          <c:tx>
            <c:strRef>
              <c:f>Sheet4!$C$11</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Sheet4!$A$12:$A$17</c:f>
              <c:strCache>
                <c:ptCount val="6"/>
                <c:pt idx="0">
                  <c:v>Jan-23</c:v>
                </c:pt>
                <c:pt idx="1">
                  <c:v>Feb-23</c:v>
                </c:pt>
                <c:pt idx="2">
                  <c:v>Mar-23</c:v>
                </c:pt>
                <c:pt idx="3">
                  <c:v>Apr-23</c:v>
                </c:pt>
                <c:pt idx="4">
                  <c:v>May-23</c:v>
                </c:pt>
                <c:pt idx="5">
                  <c:v>Jun-23</c:v>
                </c:pt>
              </c:strCache>
            </c:strRef>
          </c:cat>
          <c:val>
            <c:numRef>
              <c:f>Sheet4!$C$12:$C$17</c:f>
              <c:numCache>
                <c:formatCode>General</c:formatCode>
                <c:ptCount val="6"/>
                <c:pt idx="0">
                  <c:v>113</c:v>
                </c:pt>
                <c:pt idx="1">
                  <c:v>174</c:v>
                </c:pt>
                <c:pt idx="2">
                  <c:v>129</c:v>
                </c:pt>
                <c:pt idx="3">
                  <c:v>251</c:v>
                </c:pt>
                <c:pt idx="4">
                  <c:v>457</c:v>
                </c:pt>
                <c:pt idx="5">
                  <c:v>544</c:v>
                </c:pt>
              </c:numCache>
            </c:numRef>
          </c:val>
          <c:smooth val="0"/>
          <c:extLst>
            <c:ext xmlns:c16="http://schemas.microsoft.com/office/drawing/2014/chart" uri="{C3380CC4-5D6E-409C-BE32-E72D297353CC}">
              <c16:uniqueId val="{00000001-F277-4EF4-BB77-33274A6898BA}"/>
            </c:ext>
          </c:extLst>
        </c:ser>
        <c:dLbls>
          <c:dLblPos val="t"/>
          <c:showLegendKey val="0"/>
          <c:showVal val="1"/>
          <c:showCatName val="0"/>
          <c:showSerName val="0"/>
          <c:showPercent val="0"/>
          <c:showBubbleSize val="0"/>
        </c:dLbls>
        <c:marker val="1"/>
        <c:smooth val="0"/>
        <c:axId val="692249759"/>
        <c:axId val="692263903"/>
      </c:lineChart>
      <c:catAx>
        <c:axId val="69224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692263903"/>
        <c:crosses val="autoZero"/>
        <c:auto val="1"/>
        <c:lblAlgn val="ctr"/>
        <c:lblOffset val="100"/>
        <c:noMultiLvlLbl val="0"/>
      </c:catAx>
      <c:valAx>
        <c:axId val="692263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69224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22A84-DBE3-4BA8-A8B4-A30AE497AB1F}" type="doc">
      <dgm:prSet loTypeId="urn:microsoft.com/office/officeart/2005/8/layout/process1" loCatId="process" qsTypeId="urn:microsoft.com/office/officeart/2005/8/quickstyle/simple1" qsCatId="simple" csTypeId="urn:microsoft.com/office/officeart/2005/8/colors/accent1_2" csCatId="accent1" phldr="1"/>
      <dgm:spPr/>
    </dgm:pt>
    <dgm:pt modelId="{F82FED0D-FD7A-4FBE-AD58-2BC7D6F797C9}">
      <dgm:prSet phldrT="[Text]"/>
      <dgm:spPr/>
      <dgm:t>
        <a:bodyPr/>
        <a:lstStyle/>
        <a:p>
          <a:r>
            <a:rPr lang="en-US">
              <a:effectLst/>
              <a:latin typeface="Calibri Light" panose="020F0302020204030204" pitchFamily="34" charset="0"/>
              <a:ea typeface="Times New Roman" panose="02020603050405020304" pitchFamily="18" charset="0"/>
            </a:rPr>
            <a:t>Decline in Food security</a:t>
          </a:r>
          <a:endParaRPr lang="en-US"/>
        </a:p>
      </dgm:t>
    </dgm:pt>
    <dgm:pt modelId="{518173B6-DE87-4CE4-A5A9-8BB0B0A60AE4}" type="parTrans" cxnId="{98C9F165-81BC-4865-85DE-8103CA8D3350}">
      <dgm:prSet/>
      <dgm:spPr/>
      <dgm:t>
        <a:bodyPr/>
        <a:lstStyle/>
        <a:p>
          <a:endParaRPr lang="en-US"/>
        </a:p>
      </dgm:t>
    </dgm:pt>
    <dgm:pt modelId="{4E46B4C0-CC24-4B93-96CE-C518E3CB4F2E}" type="sibTrans" cxnId="{98C9F165-81BC-4865-85DE-8103CA8D3350}">
      <dgm:prSet/>
      <dgm:spPr/>
      <dgm:t>
        <a:bodyPr/>
        <a:lstStyle/>
        <a:p>
          <a:endParaRPr lang="en-US"/>
        </a:p>
      </dgm:t>
    </dgm:pt>
    <dgm:pt modelId="{84826BEE-3B0F-4D85-9EFB-5641F625894B}">
      <dgm:prSet phldrT="[Text]"/>
      <dgm:spPr/>
      <dgm:t>
        <a:bodyPr/>
        <a:lstStyle/>
        <a:p>
          <a:r>
            <a:rPr lang="en-US" dirty="0">
              <a:latin typeface="+mj-lt"/>
            </a:rPr>
            <a:t>Decrease in the availability and accessibility of nutritious and diverse food</a:t>
          </a:r>
          <a:endParaRPr lang="en-US" dirty="0"/>
        </a:p>
      </dgm:t>
    </dgm:pt>
    <dgm:pt modelId="{BD291431-FEED-4AAB-B36F-9218BDD88CBA}" type="parTrans" cxnId="{2A2B85E4-5D2F-4379-A94D-DC845EDC8CB8}">
      <dgm:prSet/>
      <dgm:spPr/>
      <dgm:t>
        <a:bodyPr/>
        <a:lstStyle/>
        <a:p>
          <a:endParaRPr lang="en-US"/>
        </a:p>
      </dgm:t>
    </dgm:pt>
    <dgm:pt modelId="{98521D3D-A486-4A2F-9DC8-3633F1C3AD8A}" type="sibTrans" cxnId="{2A2B85E4-5D2F-4379-A94D-DC845EDC8CB8}">
      <dgm:prSet/>
      <dgm:spPr/>
      <dgm:t>
        <a:bodyPr/>
        <a:lstStyle/>
        <a:p>
          <a:endParaRPr lang="en-US"/>
        </a:p>
      </dgm:t>
    </dgm:pt>
    <dgm:pt modelId="{F87D7EC9-CAD9-4F8D-A51A-E166971D0D90}">
      <dgm:prSet phldrT="[Text]"/>
      <dgm:spPr/>
      <dgm:t>
        <a:bodyPr/>
        <a:lstStyle/>
        <a:p>
          <a:r>
            <a:rPr lang="en-US"/>
            <a:t>Increased malnutrition </a:t>
          </a:r>
          <a:r>
            <a:rPr lang="en-US">
              <a:latin typeface="+mj-lt"/>
            </a:rPr>
            <a:t>vulnerable children, pregnant women, and breastfeeding  women and girls</a:t>
          </a:r>
          <a:endParaRPr lang="en-US"/>
        </a:p>
      </dgm:t>
    </dgm:pt>
    <dgm:pt modelId="{BC9CFAD3-FEA3-4E80-A269-EE5CDE0C2724}" type="parTrans" cxnId="{A73EF27E-6758-482B-9398-E201BF1DBD7F}">
      <dgm:prSet/>
      <dgm:spPr/>
      <dgm:t>
        <a:bodyPr/>
        <a:lstStyle/>
        <a:p>
          <a:endParaRPr lang="en-US"/>
        </a:p>
      </dgm:t>
    </dgm:pt>
    <dgm:pt modelId="{CAE8BD43-516F-4E90-AFD1-269E834BC3E6}" type="sibTrans" cxnId="{A73EF27E-6758-482B-9398-E201BF1DBD7F}">
      <dgm:prSet/>
      <dgm:spPr/>
      <dgm:t>
        <a:bodyPr/>
        <a:lstStyle/>
        <a:p>
          <a:endParaRPr lang="en-US"/>
        </a:p>
      </dgm:t>
    </dgm:pt>
    <dgm:pt modelId="{DB3B700D-5C03-4F1C-A4C5-59A7B0D4C52C}" type="pres">
      <dgm:prSet presAssocID="{15922A84-DBE3-4BA8-A8B4-A30AE497AB1F}" presName="Name0" presStyleCnt="0">
        <dgm:presLayoutVars>
          <dgm:dir/>
          <dgm:resizeHandles val="exact"/>
        </dgm:presLayoutVars>
      </dgm:prSet>
      <dgm:spPr/>
    </dgm:pt>
    <dgm:pt modelId="{63B297C6-F24B-474E-B9FB-738BC396F01C}" type="pres">
      <dgm:prSet presAssocID="{F82FED0D-FD7A-4FBE-AD58-2BC7D6F797C9}" presName="node" presStyleLbl="node1" presStyleIdx="0" presStyleCnt="3">
        <dgm:presLayoutVars>
          <dgm:bulletEnabled val="1"/>
        </dgm:presLayoutVars>
      </dgm:prSet>
      <dgm:spPr/>
    </dgm:pt>
    <dgm:pt modelId="{CA5A90F4-1152-44EA-8FCE-D25ACA9A0D5D}" type="pres">
      <dgm:prSet presAssocID="{4E46B4C0-CC24-4B93-96CE-C518E3CB4F2E}" presName="sibTrans" presStyleLbl="sibTrans2D1" presStyleIdx="0" presStyleCnt="2"/>
      <dgm:spPr/>
    </dgm:pt>
    <dgm:pt modelId="{528B49EB-6061-47E3-8898-BE3374106B74}" type="pres">
      <dgm:prSet presAssocID="{4E46B4C0-CC24-4B93-96CE-C518E3CB4F2E}" presName="connectorText" presStyleLbl="sibTrans2D1" presStyleIdx="0" presStyleCnt="2"/>
      <dgm:spPr/>
    </dgm:pt>
    <dgm:pt modelId="{039AC25F-783E-4744-AFF1-53139C41057F}" type="pres">
      <dgm:prSet presAssocID="{84826BEE-3B0F-4D85-9EFB-5641F625894B}" presName="node" presStyleLbl="node1" presStyleIdx="1" presStyleCnt="3">
        <dgm:presLayoutVars>
          <dgm:bulletEnabled val="1"/>
        </dgm:presLayoutVars>
      </dgm:prSet>
      <dgm:spPr/>
    </dgm:pt>
    <dgm:pt modelId="{2FE4F34D-412C-474B-8659-E86CE36765BB}" type="pres">
      <dgm:prSet presAssocID="{98521D3D-A486-4A2F-9DC8-3633F1C3AD8A}" presName="sibTrans" presStyleLbl="sibTrans2D1" presStyleIdx="1" presStyleCnt="2"/>
      <dgm:spPr/>
    </dgm:pt>
    <dgm:pt modelId="{91543432-134C-4E3B-8D36-EBF57D327E25}" type="pres">
      <dgm:prSet presAssocID="{98521D3D-A486-4A2F-9DC8-3633F1C3AD8A}" presName="connectorText" presStyleLbl="sibTrans2D1" presStyleIdx="1" presStyleCnt="2"/>
      <dgm:spPr/>
    </dgm:pt>
    <dgm:pt modelId="{4EC6A23F-1790-4234-81FF-ECEFFB8F1A11}" type="pres">
      <dgm:prSet presAssocID="{F87D7EC9-CAD9-4F8D-A51A-E166971D0D90}" presName="node" presStyleLbl="node1" presStyleIdx="2" presStyleCnt="3">
        <dgm:presLayoutVars>
          <dgm:bulletEnabled val="1"/>
        </dgm:presLayoutVars>
      </dgm:prSet>
      <dgm:spPr/>
    </dgm:pt>
  </dgm:ptLst>
  <dgm:cxnLst>
    <dgm:cxn modelId="{49B13E00-99E4-4D0D-A914-90A6DAF37C83}" type="presOf" srcId="{4E46B4C0-CC24-4B93-96CE-C518E3CB4F2E}" destId="{528B49EB-6061-47E3-8898-BE3374106B74}" srcOrd="1" destOrd="0" presId="urn:microsoft.com/office/officeart/2005/8/layout/process1"/>
    <dgm:cxn modelId="{71A77319-42E0-4661-8CFE-DA968D2503DA}" type="presOf" srcId="{F87D7EC9-CAD9-4F8D-A51A-E166971D0D90}" destId="{4EC6A23F-1790-4234-81FF-ECEFFB8F1A11}" srcOrd="0" destOrd="0" presId="urn:microsoft.com/office/officeart/2005/8/layout/process1"/>
    <dgm:cxn modelId="{985E2665-6ADC-4DE7-9C82-5733A8F52514}" type="presOf" srcId="{15922A84-DBE3-4BA8-A8B4-A30AE497AB1F}" destId="{DB3B700D-5C03-4F1C-A4C5-59A7B0D4C52C}" srcOrd="0" destOrd="0" presId="urn:microsoft.com/office/officeart/2005/8/layout/process1"/>
    <dgm:cxn modelId="{98C9F165-81BC-4865-85DE-8103CA8D3350}" srcId="{15922A84-DBE3-4BA8-A8B4-A30AE497AB1F}" destId="{F82FED0D-FD7A-4FBE-AD58-2BC7D6F797C9}" srcOrd="0" destOrd="0" parTransId="{518173B6-DE87-4CE4-A5A9-8BB0B0A60AE4}" sibTransId="{4E46B4C0-CC24-4B93-96CE-C518E3CB4F2E}"/>
    <dgm:cxn modelId="{FA6E1F6A-61CC-47A7-9A69-39516656A7D0}" type="presOf" srcId="{98521D3D-A486-4A2F-9DC8-3633F1C3AD8A}" destId="{2FE4F34D-412C-474B-8659-E86CE36765BB}" srcOrd="0" destOrd="0" presId="urn:microsoft.com/office/officeart/2005/8/layout/process1"/>
    <dgm:cxn modelId="{A73EF27E-6758-482B-9398-E201BF1DBD7F}" srcId="{15922A84-DBE3-4BA8-A8B4-A30AE497AB1F}" destId="{F87D7EC9-CAD9-4F8D-A51A-E166971D0D90}" srcOrd="2" destOrd="0" parTransId="{BC9CFAD3-FEA3-4E80-A269-EE5CDE0C2724}" sibTransId="{CAE8BD43-516F-4E90-AFD1-269E834BC3E6}"/>
    <dgm:cxn modelId="{BF1C8896-E2C6-450C-A7DC-07548C38036B}" type="presOf" srcId="{98521D3D-A486-4A2F-9DC8-3633F1C3AD8A}" destId="{91543432-134C-4E3B-8D36-EBF57D327E25}" srcOrd="1" destOrd="0" presId="urn:microsoft.com/office/officeart/2005/8/layout/process1"/>
    <dgm:cxn modelId="{0678F09D-4680-46AD-BA4A-72E18093B943}" type="presOf" srcId="{4E46B4C0-CC24-4B93-96CE-C518E3CB4F2E}" destId="{CA5A90F4-1152-44EA-8FCE-D25ACA9A0D5D}" srcOrd="0" destOrd="0" presId="urn:microsoft.com/office/officeart/2005/8/layout/process1"/>
    <dgm:cxn modelId="{7FF13FA3-1538-458C-B4E1-5768AD8B9C36}" type="presOf" srcId="{84826BEE-3B0F-4D85-9EFB-5641F625894B}" destId="{039AC25F-783E-4744-AFF1-53139C41057F}" srcOrd="0" destOrd="0" presId="urn:microsoft.com/office/officeart/2005/8/layout/process1"/>
    <dgm:cxn modelId="{3EEBE0AC-AE28-4844-B064-319D7586B590}" type="presOf" srcId="{F82FED0D-FD7A-4FBE-AD58-2BC7D6F797C9}" destId="{63B297C6-F24B-474E-B9FB-738BC396F01C}" srcOrd="0" destOrd="0" presId="urn:microsoft.com/office/officeart/2005/8/layout/process1"/>
    <dgm:cxn modelId="{2A2B85E4-5D2F-4379-A94D-DC845EDC8CB8}" srcId="{15922A84-DBE3-4BA8-A8B4-A30AE497AB1F}" destId="{84826BEE-3B0F-4D85-9EFB-5641F625894B}" srcOrd="1" destOrd="0" parTransId="{BD291431-FEED-4AAB-B36F-9218BDD88CBA}" sibTransId="{98521D3D-A486-4A2F-9DC8-3633F1C3AD8A}"/>
    <dgm:cxn modelId="{644CAA66-57E7-4B30-9DB7-3FF1F672E34C}" type="presParOf" srcId="{DB3B700D-5C03-4F1C-A4C5-59A7B0D4C52C}" destId="{63B297C6-F24B-474E-B9FB-738BC396F01C}" srcOrd="0" destOrd="0" presId="urn:microsoft.com/office/officeart/2005/8/layout/process1"/>
    <dgm:cxn modelId="{5FD453FA-FECE-423D-8FC8-722D0D3FB8B5}" type="presParOf" srcId="{DB3B700D-5C03-4F1C-A4C5-59A7B0D4C52C}" destId="{CA5A90F4-1152-44EA-8FCE-D25ACA9A0D5D}" srcOrd="1" destOrd="0" presId="urn:microsoft.com/office/officeart/2005/8/layout/process1"/>
    <dgm:cxn modelId="{31FB14F1-B7B1-4363-ADBD-C9ACA633933E}" type="presParOf" srcId="{CA5A90F4-1152-44EA-8FCE-D25ACA9A0D5D}" destId="{528B49EB-6061-47E3-8898-BE3374106B74}" srcOrd="0" destOrd="0" presId="urn:microsoft.com/office/officeart/2005/8/layout/process1"/>
    <dgm:cxn modelId="{42266F51-8848-43CA-B8B9-4FBF51B806B1}" type="presParOf" srcId="{DB3B700D-5C03-4F1C-A4C5-59A7B0D4C52C}" destId="{039AC25F-783E-4744-AFF1-53139C41057F}" srcOrd="2" destOrd="0" presId="urn:microsoft.com/office/officeart/2005/8/layout/process1"/>
    <dgm:cxn modelId="{843D2C78-6C23-4CE2-A853-9255208EE8FA}" type="presParOf" srcId="{DB3B700D-5C03-4F1C-A4C5-59A7B0D4C52C}" destId="{2FE4F34D-412C-474B-8659-E86CE36765BB}" srcOrd="3" destOrd="0" presId="urn:microsoft.com/office/officeart/2005/8/layout/process1"/>
    <dgm:cxn modelId="{A3277ABC-D5C4-465C-B57B-29990BB5827C}" type="presParOf" srcId="{2FE4F34D-412C-474B-8659-E86CE36765BB}" destId="{91543432-134C-4E3B-8D36-EBF57D327E25}" srcOrd="0" destOrd="0" presId="urn:microsoft.com/office/officeart/2005/8/layout/process1"/>
    <dgm:cxn modelId="{BE504974-67BE-42AB-8EB1-5727872E4129}" type="presParOf" srcId="{DB3B700D-5C03-4F1C-A4C5-59A7B0D4C52C}" destId="{4EC6A23F-1790-4234-81FF-ECEFFB8F1A1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297C6-F24B-474E-B9FB-738BC396F01C}">
      <dsp:nvSpPr>
        <dsp:cNvPr id="0" name=""/>
        <dsp:cNvSpPr/>
      </dsp:nvSpPr>
      <dsp:spPr>
        <a:xfrm>
          <a:off x="9012" y="0"/>
          <a:ext cx="2693675" cy="1479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effectLst/>
              <a:latin typeface="Calibri Light" panose="020F0302020204030204" pitchFamily="34" charset="0"/>
              <a:ea typeface="Times New Roman" panose="02020603050405020304" pitchFamily="18" charset="0"/>
            </a:rPr>
            <a:t>Decline in Food security</a:t>
          </a:r>
          <a:endParaRPr lang="en-US" sz="1700" kern="1200"/>
        </a:p>
      </dsp:txBody>
      <dsp:txXfrm>
        <a:off x="52348" y="43336"/>
        <a:ext cx="2607003" cy="1392930"/>
      </dsp:txXfrm>
    </dsp:sp>
    <dsp:sp modelId="{CA5A90F4-1152-44EA-8FCE-D25ACA9A0D5D}">
      <dsp:nvSpPr>
        <dsp:cNvPr id="0" name=""/>
        <dsp:cNvSpPr/>
      </dsp:nvSpPr>
      <dsp:spPr>
        <a:xfrm>
          <a:off x="2972054" y="405785"/>
          <a:ext cx="571059" cy="668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2054" y="539391"/>
        <a:ext cx="399741" cy="400819"/>
      </dsp:txXfrm>
    </dsp:sp>
    <dsp:sp modelId="{039AC25F-783E-4744-AFF1-53139C41057F}">
      <dsp:nvSpPr>
        <dsp:cNvPr id="0" name=""/>
        <dsp:cNvSpPr/>
      </dsp:nvSpPr>
      <dsp:spPr>
        <a:xfrm>
          <a:off x="3780157" y="0"/>
          <a:ext cx="2693675" cy="1479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j-lt"/>
            </a:rPr>
            <a:t>Decrease in the availability and accessibility of nutritious and diverse food</a:t>
          </a:r>
          <a:endParaRPr lang="en-US" sz="1700" kern="1200" dirty="0"/>
        </a:p>
      </dsp:txBody>
      <dsp:txXfrm>
        <a:off x="3823493" y="43336"/>
        <a:ext cx="2607003" cy="1392930"/>
      </dsp:txXfrm>
    </dsp:sp>
    <dsp:sp modelId="{2FE4F34D-412C-474B-8659-E86CE36765BB}">
      <dsp:nvSpPr>
        <dsp:cNvPr id="0" name=""/>
        <dsp:cNvSpPr/>
      </dsp:nvSpPr>
      <dsp:spPr>
        <a:xfrm>
          <a:off x="6743200" y="405785"/>
          <a:ext cx="571059" cy="668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743200" y="539391"/>
        <a:ext cx="399741" cy="400819"/>
      </dsp:txXfrm>
    </dsp:sp>
    <dsp:sp modelId="{4EC6A23F-1790-4234-81FF-ECEFFB8F1A11}">
      <dsp:nvSpPr>
        <dsp:cNvPr id="0" name=""/>
        <dsp:cNvSpPr/>
      </dsp:nvSpPr>
      <dsp:spPr>
        <a:xfrm>
          <a:off x="7551302" y="0"/>
          <a:ext cx="2693675" cy="1479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Increased malnutrition </a:t>
          </a:r>
          <a:r>
            <a:rPr lang="en-US" sz="1700" kern="1200">
              <a:latin typeface="+mj-lt"/>
            </a:rPr>
            <a:t>vulnerable children, pregnant women, and breastfeeding  women and girls</a:t>
          </a:r>
          <a:endParaRPr lang="en-US" sz="1700" kern="1200"/>
        </a:p>
      </dsp:txBody>
      <dsp:txXfrm>
        <a:off x="7594638" y="43336"/>
        <a:ext cx="2607003" cy="13929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30D10-8658-4D60-BDB3-45A6463E9965}"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28731-F7A3-460B-BEF1-5913E6D5A62F}" type="slidenum">
              <a:rPr lang="en-US" smtClean="0"/>
              <a:t>‹#›</a:t>
            </a:fld>
            <a:endParaRPr lang="en-US"/>
          </a:p>
        </p:txBody>
      </p:sp>
    </p:spTree>
    <p:extLst>
      <p:ext uri="{BB962C8B-B14F-4D97-AF65-F5344CB8AC3E}">
        <p14:creationId xmlns:p14="http://schemas.microsoft.com/office/powerpoint/2010/main" val="164207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Insert map of the country with affected areas/districts or photos</a:t>
            </a:r>
          </a:p>
          <a:p>
            <a:endParaRPr lang="en-CH"/>
          </a:p>
        </p:txBody>
      </p:sp>
      <p:sp>
        <p:nvSpPr>
          <p:cNvPr id="4" name="Slide Number Placeholder 3"/>
          <p:cNvSpPr>
            <a:spLocks noGrp="1"/>
          </p:cNvSpPr>
          <p:nvPr>
            <p:ph type="sldNum" sz="quarter" idx="5"/>
          </p:nvPr>
        </p:nvSpPr>
        <p:spPr/>
        <p:txBody>
          <a:bodyPr/>
          <a:lstStyle/>
          <a:p>
            <a:fld id="{75711677-E072-4943-BBFE-B57AD27CD112}" type="slidenum">
              <a:rPr lang="en-US" smtClean="0"/>
              <a:t>1</a:t>
            </a:fld>
            <a:endParaRPr lang="en-US"/>
          </a:p>
        </p:txBody>
      </p:sp>
    </p:spTree>
    <p:extLst>
      <p:ext uri="{BB962C8B-B14F-4D97-AF65-F5344CB8AC3E}">
        <p14:creationId xmlns:p14="http://schemas.microsoft.com/office/powerpoint/2010/main" val="316429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2A385-8A46-462B-A441-A5852142B39F}" type="slidenum">
              <a:rPr lang="en-US" smtClean="0"/>
              <a:t>6</a:t>
            </a:fld>
            <a:endParaRPr lang="en-US"/>
          </a:p>
        </p:txBody>
      </p:sp>
    </p:spTree>
    <p:extLst>
      <p:ext uri="{BB962C8B-B14F-4D97-AF65-F5344CB8AC3E}">
        <p14:creationId xmlns:p14="http://schemas.microsoft.com/office/powerpoint/2010/main" val="354133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reach in the Darfur region and Khartoum compared to last year and compared to the target remains to be very low!</a:t>
            </a:r>
          </a:p>
          <a:p>
            <a:r>
              <a:rPr lang="en-US"/>
              <a:t>- We are only reaching 17% of the annual SAM target, hence behind by 83%</a:t>
            </a:r>
          </a:p>
          <a:p>
            <a:endParaRPr lang="en-US"/>
          </a:p>
        </p:txBody>
      </p:sp>
      <p:sp>
        <p:nvSpPr>
          <p:cNvPr id="4" name="Slide Number Placeholder 3"/>
          <p:cNvSpPr>
            <a:spLocks noGrp="1"/>
          </p:cNvSpPr>
          <p:nvPr>
            <p:ph type="sldNum" sz="quarter" idx="5"/>
          </p:nvPr>
        </p:nvSpPr>
        <p:spPr/>
        <p:txBody>
          <a:bodyPr/>
          <a:lstStyle/>
          <a:p>
            <a:fld id="{9B62A385-8A46-462B-A441-A5852142B39F}" type="slidenum">
              <a:rPr lang="en-US" smtClean="0"/>
              <a:t>8</a:t>
            </a:fld>
            <a:endParaRPr lang="en-US"/>
          </a:p>
        </p:txBody>
      </p:sp>
    </p:spTree>
    <p:extLst>
      <p:ext uri="{BB962C8B-B14F-4D97-AF65-F5344CB8AC3E}">
        <p14:creationId xmlns:p14="http://schemas.microsoft.com/office/powerpoint/2010/main" val="10453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9:notes"/>
          <p:cNvSpPr txBox="1">
            <a:spLocks noGrp="1"/>
          </p:cNvSpPr>
          <p:nvPr>
            <p:ph type="body" idx="1"/>
          </p:nvPr>
        </p:nvSpPr>
        <p:spPr>
          <a:xfrm>
            <a:off x="716619" y="4548457"/>
            <a:ext cx="5732949" cy="3721466"/>
          </a:xfrm>
          <a:prstGeom prst="rect">
            <a:avLst/>
          </a:prstGeom>
        </p:spPr>
        <p:txBody>
          <a:bodyPr spcFirstLastPara="1" wrap="square" lIns="94920" tIns="47434" rIns="94920" bIns="47434" anchor="t" anchorCtr="0">
            <a:noAutofit/>
          </a:bodyPr>
          <a:lstStyle/>
          <a:p>
            <a:endParaRPr/>
          </a:p>
        </p:txBody>
      </p:sp>
      <p:sp>
        <p:nvSpPr>
          <p:cNvPr id="471" name="Google Shape;471;p59: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Insert map of the country with affected areas/districts or photos</a:t>
            </a:r>
          </a:p>
          <a:p>
            <a:endParaRPr lang="en-CH"/>
          </a:p>
        </p:txBody>
      </p:sp>
      <p:sp>
        <p:nvSpPr>
          <p:cNvPr id="4" name="Slide Number Placeholder 3"/>
          <p:cNvSpPr>
            <a:spLocks noGrp="1"/>
          </p:cNvSpPr>
          <p:nvPr>
            <p:ph type="sldNum" sz="quarter" idx="5"/>
          </p:nvPr>
        </p:nvSpPr>
        <p:spPr/>
        <p:txBody>
          <a:bodyPr/>
          <a:lstStyle/>
          <a:p>
            <a:fld id="{75711677-E072-4943-BBFE-B57AD27CD112}" type="slidenum">
              <a:rPr lang="en-US" smtClean="0"/>
              <a:t>29</a:t>
            </a:fld>
            <a:endParaRPr lang="en-US"/>
          </a:p>
        </p:txBody>
      </p:sp>
    </p:spTree>
    <p:extLst>
      <p:ext uri="{BB962C8B-B14F-4D97-AF65-F5344CB8AC3E}">
        <p14:creationId xmlns:p14="http://schemas.microsoft.com/office/powerpoint/2010/main" val="219666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FE7555-07CF-4CC1-9AD4-26EB01ADEF75}" type="datetimeFigureOut">
              <a:rPr lang="en-US" smtClean="0"/>
              <a:t>8/29/23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106732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a:t>EDIT NAME OF EVENT</a:t>
            </a:r>
            <a:endParaRPr lang="en-US"/>
          </a:p>
        </p:txBody>
      </p:sp>
    </p:spTree>
    <p:extLst>
      <p:ext uri="{BB962C8B-B14F-4D97-AF65-F5344CB8AC3E}">
        <p14:creationId xmlns:p14="http://schemas.microsoft.com/office/powerpoint/2010/main" val="237658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5194300"/>
          </a:xfrm>
          <a:solidFill>
            <a:schemeClr val="bg1">
              <a:lumMod val="85000"/>
            </a:schemeClr>
          </a:solidFill>
        </p:spPr>
        <p:txBody>
          <a:bodyPr/>
          <a:lstStyle>
            <a:lvl1pPr marL="0" indent="0" algn="ctr">
              <a:buNone/>
              <a:defRPr/>
            </a:lvl1pPr>
          </a:lstStyle>
          <a:p>
            <a:r>
              <a:rPr lang="en-US"/>
              <a:t>Click icon to add picture</a:t>
            </a:r>
          </a:p>
        </p:txBody>
      </p:sp>
      <p:sp>
        <p:nvSpPr>
          <p:cNvPr id="17"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a:t>LOGO</a:t>
            </a:r>
          </a:p>
        </p:txBody>
      </p:sp>
      <p:sp>
        <p:nvSpPr>
          <p:cNvPr id="18"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a:t>LOGO</a:t>
            </a:r>
          </a:p>
        </p:txBody>
      </p:sp>
      <p:sp>
        <p:nvSpPr>
          <p:cNvPr id="19"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a:t>LOGO</a:t>
            </a:r>
          </a:p>
        </p:txBody>
      </p:sp>
      <p:sp>
        <p:nvSpPr>
          <p:cNvPr id="20" name="Text Placeholder 4"/>
          <p:cNvSpPr>
            <a:spLocks noGrp="1"/>
          </p:cNvSpPr>
          <p:nvPr>
            <p:ph type="body" sz="quarter" idx="17" hasCustomPrompt="1"/>
          </p:nvPr>
        </p:nvSpPr>
        <p:spPr>
          <a:xfrm>
            <a:off x="2090652" y="2699543"/>
            <a:ext cx="8155524"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a:t>THANK YOU</a:t>
            </a:r>
            <a:endParaRPr lang="en-US"/>
          </a:p>
        </p:txBody>
      </p:sp>
    </p:spTree>
    <p:extLst>
      <p:ext uri="{BB962C8B-B14F-4D97-AF65-F5344CB8AC3E}">
        <p14:creationId xmlns:p14="http://schemas.microsoft.com/office/powerpoint/2010/main" val="265373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6858000"/>
          </a:xfrm>
          <a:solidFill>
            <a:schemeClr val="bg1">
              <a:lumMod val="85000"/>
            </a:schemeClr>
          </a:solidFill>
        </p:spPr>
        <p:txBody>
          <a:bodyPr/>
          <a:lstStyle>
            <a:lvl1pPr marL="0" indent="0" algn="ctr">
              <a:buNone/>
              <a:defRPr/>
            </a:lvl1pPr>
          </a:lstStyle>
          <a:p>
            <a:r>
              <a:rPr lang="en-US"/>
              <a:t>Click icon to add picture</a:t>
            </a:r>
          </a:p>
        </p:txBody>
      </p:sp>
      <p:sp>
        <p:nvSpPr>
          <p:cNvPr id="20" name="Text Placeholder 4"/>
          <p:cNvSpPr>
            <a:spLocks noGrp="1"/>
          </p:cNvSpPr>
          <p:nvPr>
            <p:ph type="body" sz="quarter" idx="17" hasCustomPrompt="1"/>
          </p:nvPr>
        </p:nvSpPr>
        <p:spPr>
          <a:xfrm>
            <a:off x="0" y="2799754"/>
            <a:ext cx="4793672"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a:t>THANK YOU</a:t>
            </a:r>
            <a:endParaRPr lang="en-US"/>
          </a:p>
        </p:txBody>
      </p:sp>
      <p:pic>
        <p:nvPicPr>
          <p:cNvPr id="4" name="Graphic 3">
            <a:extLst>
              <a:ext uri="{FF2B5EF4-FFF2-40B4-BE49-F238E27FC236}">
                <a16:creationId xmlns:a16="http://schemas.microsoft.com/office/drawing/2014/main" id="{21B7C62D-129C-49BC-BF22-52627F246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9427" y="5751367"/>
            <a:ext cx="952500" cy="952500"/>
          </a:xfrm>
          <a:prstGeom prst="rect">
            <a:avLst/>
          </a:prstGeom>
        </p:spPr>
      </p:pic>
    </p:spTree>
    <p:extLst>
      <p:ext uri="{BB962C8B-B14F-4D97-AF65-F5344CB8AC3E}">
        <p14:creationId xmlns:p14="http://schemas.microsoft.com/office/powerpoint/2010/main" val="269215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6858000"/>
          </a:xfrm>
          <a:solidFill>
            <a:schemeClr val="bg1">
              <a:lumMod val="85000"/>
            </a:schemeClr>
          </a:solidFill>
        </p:spPr>
        <p:txBody>
          <a:bodyPr/>
          <a:lstStyle>
            <a:lvl1pPr marL="0" indent="0" algn="ctr">
              <a:buNone/>
              <a:defRPr/>
            </a:lvl1pPr>
          </a:lstStyle>
          <a:p>
            <a:r>
              <a:rPr lang="en-US"/>
              <a:t>Click icon to add picture</a:t>
            </a:r>
          </a:p>
        </p:txBody>
      </p:sp>
      <p:sp>
        <p:nvSpPr>
          <p:cNvPr id="20" name="Text Placeholder 4"/>
          <p:cNvSpPr>
            <a:spLocks noGrp="1"/>
          </p:cNvSpPr>
          <p:nvPr>
            <p:ph type="body" sz="quarter" idx="17" hasCustomPrompt="1"/>
          </p:nvPr>
        </p:nvSpPr>
        <p:spPr>
          <a:xfrm>
            <a:off x="0" y="2799754"/>
            <a:ext cx="4793672"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a:t>THANK YOU</a:t>
            </a:r>
            <a:endParaRPr lang="en-US"/>
          </a:p>
        </p:txBody>
      </p:sp>
      <p:pic>
        <p:nvPicPr>
          <p:cNvPr id="4" name="Graphic 3">
            <a:extLst>
              <a:ext uri="{FF2B5EF4-FFF2-40B4-BE49-F238E27FC236}">
                <a16:creationId xmlns:a16="http://schemas.microsoft.com/office/drawing/2014/main" id="{21B7C62D-129C-49BC-BF22-52627F246B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9427" y="5751367"/>
            <a:ext cx="952500" cy="952500"/>
          </a:xfrm>
          <a:prstGeom prst="rect">
            <a:avLst/>
          </a:prstGeom>
        </p:spPr>
      </p:pic>
    </p:spTree>
    <p:extLst>
      <p:ext uri="{BB962C8B-B14F-4D97-AF65-F5344CB8AC3E}">
        <p14:creationId xmlns:p14="http://schemas.microsoft.com/office/powerpoint/2010/main" val="53641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a:t>EDIT NAME OF EVENT</a:t>
            </a:r>
            <a:endParaRPr lang="en-US"/>
          </a:p>
        </p:txBody>
      </p:sp>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252868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6229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3927"/>
            <a:ext cx="10515600" cy="477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
        <p:nvSpPr>
          <p:cNvPr id="7" name="Title 1">
            <a:extLst>
              <a:ext uri="{FF2B5EF4-FFF2-40B4-BE49-F238E27FC236}">
                <a16:creationId xmlns:a16="http://schemas.microsoft.com/office/drawing/2014/main" id="{DCF3BEDA-FA7D-4B55-86EB-C1B1FEE87EEE}"/>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8" name="TextBox 7">
            <a:extLst>
              <a:ext uri="{FF2B5EF4-FFF2-40B4-BE49-F238E27FC236}">
                <a16:creationId xmlns:a16="http://schemas.microsoft.com/office/drawing/2014/main" id="{D68A7F86-6418-436F-A3FA-479202477A47}"/>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solidFill>
                <a:srgbClr val="000000"/>
              </a:solidFill>
            </a:endParaRPr>
          </a:p>
        </p:txBody>
      </p:sp>
      <p:sp>
        <p:nvSpPr>
          <p:cNvPr id="10" name="Title 1">
            <a:extLst>
              <a:ext uri="{FF2B5EF4-FFF2-40B4-BE49-F238E27FC236}">
                <a16:creationId xmlns:a16="http://schemas.microsoft.com/office/drawing/2014/main" id="{D747D75D-1B19-4DFB-B1FA-C94653A5192F}"/>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02963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3927"/>
            <a:ext cx="10515600" cy="477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
        <p:nvSpPr>
          <p:cNvPr id="7" name="Title 1">
            <a:extLst>
              <a:ext uri="{FF2B5EF4-FFF2-40B4-BE49-F238E27FC236}">
                <a16:creationId xmlns:a16="http://schemas.microsoft.com/office/drawing/2014/main" id="{DCF3BEDA-FA7D-4B55-86EB-C1B1FEE87EEE}"/>
              </a:ext>
            </a:extLst>
          </p:cNvPr>
          <p:cNvSpPr txBox="1">
            <a:spLocks/>
          </p:cNvSpPr>
          <p:nvPr userDrawn="1"/>
        </p:nvSpPr>
        <p:spPr bwMode="auto">
          <a:xfrm>
            <a:off x="0" y="-92166"/>
            <a:ext cx="12192000" cy="641467"/>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10" name="Title 1">
            <a:extLst>
              <a:ext uri="{FF2B5EF4-FFF2-40B4-BE49-F238E27FC236}">
                <a16:creationId xmlns:a16="http://schemas.microsoft.com/office/drawing/2014/main" id="{D747D75D-1B19-4DFB-B1FA-C94653A5192F}"/>
              </a:ext>
            </a:extLst>
          </p:cNvPr>
          <p:cNvSpPr>
            <a:spLocks noGrp="1"/>
          </p:cNvSpPr>
          <p:nvPr>
            <p:ph type="title"/>
          </p:nvPr>
        </p:nvSpPr>
        <p:spPr>
          <a:xfrm>
            <a:off x="-1" y="-99027"/>
            <a:ext cx="11410485" cy="648328"/>
          </a:xfrm>
        </p:spPr>
        <p:txBody>
          <a:bodyPr>
            <a:normAutofit/>
          </a:bodyPr>
          <a:lstStyle>
            <a:lvl1pPr>
              <a:defRPr sz="3600">
                <a:solidFill>
                  <a:schemeClr val="bg1"/>
                </a:solidFill>
                <a:latin typeface="Univers Condensed Light" panose="020B0306020202040204" pitchFamily="34" charset="0"/>
              </a:defRPr>
            </a:lvl1pPr>
          </a:lstStyle>
          <a:p>
            <a:r>
              <a:rPr lang="en-US"/>
              <a:t>Click to edit Master title style</a:t>
            </a:r>
          </a:p>
        </p:txBody>
      </p:sp>
      <p:pic>
        <p:nvPicPr>
          <p:cNvPr id="9" name="Picture 8" descr="A picture containing drawing, plate&#10;&#10;Description automatically generated">
            <a:extLst>
              <a:ext uri="{FF2B5EF4-FFF2-40B4-BE49-F238E27FC236}">
                <a16:creationId xmlns:a16="http://schemas.microsoft.com/office/drawing/2014/main" id="{4542D50A-E0E7-4390-9343-4D8FF65AC2D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6957" y="6363114"/>
            <a:ext cx="658092" cy="365125"/>
          </a:xfrm>
          <a:prstGeom prst="rect">
            <a:avLst/>
          </a:prstGeom>
        </p:spPr>
      </p:pic>
    </p:spTree>
    <p:extLst>
      <p:ext uri="{BB962C8B-B14F-4D97-AF65-F5344CB8AC3E}">
        <p14:creationId xmlns:p14="http://schemas.microsoft.com/office/powerpoint/2010/main" val="2063846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28249"/>
            <a:ext cx="3932237" cy="1564887"/>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458474"/>
            <a:ext cx="6172200" cy="47660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528449"/>
            <a:ext cx="3932237" cy="37274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8/29/23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043C942A-68EC-4FDA-A616-CBC924D51FDB}"/>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9" name="TextBox 8">
            <a:extLst>
              <a:ext uri="{FF2B5EF4-FFF2-40B4-BE49-F238E27FC236}">
                <a16:creationId xmlns:a16="http://schemas.microsoft.com/office/drawing/2014/main" id="{84FB0979-7CFB-42AB-8E52-BBA222530D37}"/>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solidFill>
                <a:srgbClr val="000000"/>
              </a:solidFill>
            </a:endParaRPr>
          </a:p>
        </p:txBody>
      </p:sp>
    </p:spTree>
    <p:extLst>
      <p:ext uri="{BB962C8B-B14F-4D97-AF65-F5344CB8AC3E}">
        <p14:creationId xmlns:p14="http://schemas.microsoft.com/office/powerpoint/2010/main" val="158826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E7555-07CF-4CC1-9AD4-26EB01ADEF75}" type="datetimeFigureOut">
              <a:rPr lang="en-US" smtClean="0"/>
              <a:t>8/29/23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E0D5BB03-C378-43A3-A13C-B6F344A17DEC}"/>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9" name="TextBox 8">
            <a:extLst>
              <a:ext uri="{FF2B5EF4-FFF2-40B4-BE49-F238E27FC236}">
                <a16:creationId xmlns:a16="http://schemas.microsoft.com/office/drawing/2014/main" id="{2F42110C-2B2B-44DA-86E8-380056BFF168}"/>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solidFill>
                <a:srgbClr val="000000"/>
              </a:solidFill>
            </a:endParaRPr>
          </a:p>
        </p:txBody>
      </p:sp>
      <p:sp>
        <p:nvSpPr>
          <p:cNvPr id="11" name="Title 1">
            <a:extLst>
              <a:ext uri="{FF2B5EF4-FFF2-40B4-BE49-F238E27FC236}">
                <a16:creationId xmlns:a16="http://schemas.microsoft.com/office/drawing/2014/main" id="{3FC1A977-6079-495F-8089-92C1B3A26D45}"/>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21965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C65DB132-42FE-4865-929D-86B31A2DD82A}"/>
              </a:ext>
            </a:extLst>
          </p:cNvPr>
          <p:cNvSpPr txBox="1">
            <a:spLocks/>
          </p:cNvSpPr>
          <p:nvPr userDrawn="1"/>
        </p:nvSpPr>
        <p:spPr bwMode="auto">
          <a:xfrm>
            <a:off x="0" y="2196380"/>
            <a:ext cx="12192000" cy="1972731"/>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28" name="Date Placeholder 1">
            <a:extLst>
              <a:ext uri="{FF2B5EF4-FFF2-40B4-BE49-F238E27FC236}">
                <a16:creationId xmlns:a16="http://schemas.microsoft.com/office/drawing/2014/main" id="{D6E1D5BE-8C2B-4BEF-8F1B-D7594950F0BF}"/>
              </a:ext>
            </a:extLst>
          </p:cNvPr>
          <p:cNvSpPr>
            <a:spLocks noGrp="1"/>
          </p:cNvSpPr>
          <p:nvPr>
            <p:ph type="dt" sz="half" idx="10"/>
          </p:nvPr>
        </p:nvSpPr>
        <p:spPr>
          <a:xfrm>
            <a:off x="838200" y="6356350"/>
            <a:ext cx="2743200" cy="365125"/>
          </a:xfrm>
        </p:spPr>
        <p:txBody>
          <a:bodyPr/>
          <a:lstStyle/>
          <a:p>
            <a:fld id="{5BFE7555-07CF-4CC1-9AD4-26EB01ADEF75}" type="datetimeFigureOut">
              <a:rPr lang="en-US" smtClean="0"/>
              <a:t>8/29/23</a:t>
            </a:fld>
            <a:endParaRPr lang="en-US"/>
          </a:p>
        </p:txBody>
      </p:sp>
      <p:sp>
        <p:nvSpPr>
          <p:cNvPr id="29" name="Footer Placeholder 2">
            <a:extLst>
              <a:ext uri="{FF2B5EF4-FFF2-40B4-BE49-F238E27FC236}">
                <a16:creationId xmlns:a16="http://schemas.microsoft.com/office/drawing/2014/main" id="{25DB1619-726E-4DE0-96BB-C7621012ED8F}"/>
              </a:ext>
            </a:extLst>
          </p:cNvPr>
          <p:cNvSpPr>
            <a:spLocks noGrp="1"/>
          </p:cNvSpPr>
          <p:nvPr>
            <p:ph type="ftr" sz="quarter" idx="11"/>
          </p:nvPr>
        </p:nvSpPr>
        <p:spPr>
          <a:xfrm>
            <a:off x="4038600" y="6356350"/>
            <a:ext cx="4114800" cy="365125"/>
          </a:xfrm>
        </p:spPr>
        <p:txBody>
          <a:bodyPr/>
          <a:lstStyle/>
          <a:p>
            <a:endParaRPr lang="en-US"/>
          </a:p>
        </p:txBody>
      </p:sp>
      <p:sp>
        <p:nvSpPr>
          <p:cNvPr id="30" name="Subtitle 2">
            <a:extLst>
              <a:ext uri="{FF2B5EF4-FFF2-40B4-BE49-F238E27FC236}">
                <a16:creationId xmlns:a16="http://schemas.microsoft.com/office/drawing/2014/main" id="{988563D6-72E7-4941-9ACC-A227535E4D07}"/>
              </a:ext>
            </a:extLst>
          </p:cNvPr>
          <p:cNvSpPr>
            <a:spLocks noGrp="1"/>
          </p:cNvSpPr>
          <p:nvPr>
            <p:ph type="subTitle" idx="1"/>
          </p:nvPr>
        </p:nvSpPr>
        <p:spPr>
          <a:xfrm>
            <a:off x="2397337" y="4648200"/>
            <a:ext cx="7766936" cy="1070868"/>
          </a:xfrm>
        </p:spPr>
        <p:txBody>
          <a:bodyPr anchor="ctr">
            <a:normAutofit/>
          </a:bodyPr>
          <a:lstStyle>
            <a:lvl1pPr marL="0" indent="0" algn="ctr">
              <a:buNone/>
              <a:defRPr/>
            </a:lvl1pPr>
          </a:lstStyle>
          <a:p>
            <a:r>
              <a:rPr lang="en-US">
                <a:solidFill>
                  <a:schemeClr val="tx1">
                    <a:lumMod val="50000"/>
                    <a:lumOff val="50000"/>
                  </a:schemeClr>
                </a:solidFill>
                <a:latin typeface="Arial" panose="020B0604020202020204" pitchFamily="34" charset="0"/>
                <a:cs typeface="Arial" panose="020B0604020202020204" pitchFamily="34" charset="0"/>
              </a:rPr>
              <a:t>[meeting date]</a:t>
            </a:r>
          </a:p>
        </p:txBody>
      </p:sp>
    </p:spTree>
    <p:extLst>
      <p:ext uri="{BB962C8B-B14F-4D97-AF65-F5344CB8AC3E}">
        <p14:creationId xmlns:p14="http://schemas.microsoft.com/office/powerpoint/2010/main" val="1435911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FE7555-07CF-4CC1-9AD4-26EB01ADEF75}" type="datetimeFigureOut">
              <a:rPr lang="en-US" smtClean="0"/>
              <a:t>8/29/23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E0707-16D1-4EFD-9C7E-2A3D500773BC}" type="slidenum">
              <a:rPr lang="en-US" smtClean="0"/>
              <a:t>‹#›</a:t>
            </a:fld>
            <a:endParaRPr lang="en-US"/>
          </a:p>
        </p:txBody>
      </p:sp>
      <p:sp>
        <p:nvSpPr>
          <p:cNvPr id="10" name="Title 1">
            <a:extLst>
              <a:ext uri="{FF2B5EF4-FFF2-40B4-BE49-F238E27FC236}">
                <a16:creationId xmlns:a16="http://schemas.microsoft.com/office/drawing/2014/main" id="{C7285787-E804-46E5-A50D-39CB87CCB2A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11" name="TextBox 10">
            <a:extLst>
              <a:ext uri="{FF2B5EF4-FFF2-40B4-BE49-F238E27FC236}">
                <a16:creationId xmlns:a16="http://schemas.microsoft.com/office/drawing/2014/main" id="{2C146158-6709-47DA-9B62-0E6B346E57CF}"/>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solidFill>
                <a:srgbClr val="000000"/>
              </a:solidFill>
            </a:endParaRPr>
          </a:p>
        </p:txBody>
      </p:sp>
      <p:sp>
        <p:nvSpPr>
          <p:cNvPr id="13" name="Title 1">
            <a:extLst>
              <a:ext uri="{FF2B5EF4-FFF2-40B4-BE49-F238E27FC236}">
                <a16:creationId xmlns:a16="http://schemas.microsoft.com/office/drawing/2014/main" id="{1EDE12C1-B8E3-4975-A2E6-CA262AD04741}"/>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43245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E7555-07CF-4CC1-9AD4-26EB01ADEF75}" type="datetimeFigureOut">
              <a:rPr lang="en-US" smtClean="0"/>
              <a:t>8/29/23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373065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8101E6-5E8A-4678-A8F6-5909939C6A7F}"/>
              </a:ext>
            </a:extLst>
          </p:cNvPr>
          <p:cNvSpPr>
            <a:spLocks noGrp="1"/>
          </p:cNvSpPr>
          <p:nvPr>
            <p:ph type="dt" sz="half" idx="10"/>
          </p:nvPr>
        </p:nvSpPr>
        <p:spPr/>
        <p:txBody>
          <a:bodyPr/>
          <a:lstStyle/>
          <a:p>
            <a:fld id="{5BFE7555-07CF-4CC1-9AD4-26EB01ADEF75}" type="datetimeFigureOut">
              <a:rPr lang="en-US" smtClean="0"/>
              <a:t>8/29/23</a:t>
            </a:fld>
            <a:endParaRPr lang="en-US"/>
          </a:p>
        </p:txBody>
      </p:sp>
      <p:sp>
        <p:nvSpPr>
          <p:cNvPr id="4" name="Footer Placeholder 3">
            <a:extLst>
              <a:ext uri="{FF2B5EF4-FFF2-40B4-BE49-F238E27FC236}">
                <a16:creationId xmlns:a16="http://schemas.microsoft.com/office/drawing/2014/main" id="{7817A7D5-4ECA-4308-8CA9-100718DF5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39DB7-4E4A-4D92-AF1E-12032277547C}"/>
              </a:ext>
            </a:extLst>
          </p:cNvPr>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37245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8/29/23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688946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3109555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8/29/23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160017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IYCF-E TRAINING: IYCF-E INTERVENTIONS</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1412731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360218" y="1403927"/>
            <a:ext cx="11485418" cy="4773036"/>
          </a:xfrm>
          <a:prstGeom prst="rect">
            <a:avLst/>
          </a:prstGeom>
          <a:noFill/>
          <a:ln>
            <a:noFill/>
          </a:ln>
        </p:spPr>
        <p:txBody>
          <a:bodyPr spcFirstLastPara="1" wrap="square" lIns="91425" tIns="45700" rIns="91425" bIns="45700" anchor="t" anchorCtr="0">
            <a:normAutofit/>
          </a:bodyPr>
          <a:lstStyle>
            <a:lvl1pPr marL="401638" lvl="0" indent="-288925" algn="l">
              <a:lnSpc>
                <a:spcPct val="90000"/>
              </a:lnSpc>
              <a:spcBef>
                <a:spcPts val="1000"/>
              </a:spcBef>
              <a:spcAft>
                <a:spcPts val="0"/>
              </a:spcAft>
              <a:buClr>
                <a:schemeClr val="dk1"/>
              </a:buClr>
              <a:buSzPts val="1800"/>
              <a:buFont typeface="Wingdings" panose="05000000000000000000" pitchFamily="2" charset="2"/>
              <a:buChar char="§"/>
              <a:defRPr>
                <a:latin typeface="Univers Condensed Light" panose="020B0306020202040204" pitchFamily="34" charset="0"/>
                <a:cs typeface="Times New Roman" panose="02020603050405020304" pitchFamily="18" charset="0"/>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9" name="Google Shape;29;p28"/>
          <p:cNvSpPr txBox="1"/>
          <p:nvPr/>
        </p:nvSpPr>
        <p:spPr>
          <a:xfrm>
            <a:off x="0" y="-95003"/>
            <a:ext cx="12192000" cy="836364"/>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0"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31" name="Google Shape;31;p28"/>
          <p:cNvSpPr txBox="1">
            <a:spLocks noGrp="1"/>
          </p:cNvSpPr>
          <p:nvPr>
            <p:ph type="title"/>
          </p:nvPr>
        </p:nvSpPr>
        <p:spPr>
          <a:xfrm>
            <a:off x="249381" y="21019"/>
            <a:ext cx="11410485" cy="6483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latin typeface="Univers Condensed Light" panose="020B0306020202040204" pitchFamily="34"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 name="Picture 8" descr="A picture containing drawing, plate&#10;&#10;Description automatically generated">
            <a:extLst>
              <a:ext uri="{FF2B5EF4-FFF2-40B4-BE49-F238E27FC236}">
                <a16:creationId xmlns:a16="http://schemas.microsoft.com/office/drawing/2014/main" id="{9E72F3A4-DA7E-4763-B974-E81940EA452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80108" y="6304284"/>
            <a:ext cx="981075" cy="417195"/>
          </a:xfrm>
          <a:prstGeom prst="rect">
            <a:avLst/>
          </a:prstGeom>
        </p:spPr>
      </p:pic>
    </p:spTree>
    <p:extLst>
      <p:ext uri="{BB962C8B-B14F-4D97-AF65-F5344CB8AC3E}">
        <p14:creationId xmlns:p14="http://schemas.microsoft.com/office/powerpoint/2010/main" val="1816534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F330F-6D6F-0CAE-07E9-4007BE5AC0A6}"/>
              </a:ext>
            </a:extLst>
          </p:cNvPr>
          <p:cNvSpPr>
            <a:spLocks noGrp="1"/>
          </p:cNvSpPr>
          <p:nvPr>
            <p:ph type="dt" sz="half" idx="10"/>
          </p:nvPr>
        </p:nvSpPr>
        <p:spPr/>
        <p:txBody>
          <a:bodyPr/>
          <a:lstStyle/>
          <a:p>
            <a:fld id="{7A723811-8966-4E5C-AC92-4A7BC71CF7F4}" type="datetimeFigureOut">
              <a:rPr lang="en-US" smtClean="0"/>
              <a:t>8/29/23</a:t>
            </a:fld>
            <a:endParaRPr lang="en-US"/>
          </a:p>
        </p:txBody>
      </p:sp>
      <p:sp>
        <p:nvSpPr>
          <p:cNvPr id="3" name="Footer Placeholder 2">
            <a:extLst>
              <a:ext uri="{FF2B5EF4-FFF2-40B4-BE49-F238E27FC236}">
                <a16:creationId xmlns:a16="http://schemas.microsoft.com/office/drawing/2014/main" id="{7646B1AF-C00B-A8CA-72DE-2EC230A524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3D0FCB-6D8F-1BE9-871A-DC48C6196093}"/>
              </a:ext>
            </a:extLst>
          </p:cNvPr>
          <p:cNvSpPr>
            <a:spLocks noGrp="1"/>
          </p:cNvSpPr>
          <p:nvPr>
            <p:ph type="sldNum" sz="quarter" idx="12"/>
          </p:nvPr>
        </p:nvSpPr>
        <p:spPr/>
        <p:txBody>
          <a:bodyPr/>
          <a:lstStyle/>
          <a:p>
            <a:fld id="{9ADC4C49-4192-4A8B-8659-EA82A79DD193}" type="slidenum">
              <a:rPr lang="en-US" smtClean="0"/>
              <a:t>‹#›</a:t>
            </a:fld>
            <a:endParaRPr lang="en-US"/>
          </a:p>
        </p:txBody>
      </p:sp>
    </p:spTree>
    <p:extLst>
      <p:ext uri="{BB962C8B-B14F-4D97-AF65-F5344CB8AC3E}">
        <p14:creationId xmlns:p14="http://schemas.microsoft.com/office/powerpoint/2010/main" val="625294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901B-2E78-41D4-8D43-F0B8EA243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61A1E8-8EBC-465A-834A-A5F63EFE9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C74F6-4425-400E-ACFE-FDFBED97B681}"/>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5" name="Footer Placeholder 4">
            <a:extLst>
              <a:ext uri="{FF2B5EF4-FFF2-40B4-BE49-F238E27FC236}">
                <a16:creationId xmlns:a16="http://schemas.microsoft.com/office/drawing/2014/main" id="{BA61F89B-7013-4A8B-8BBE-1BFD9220B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ABBF3-43DC-4290-BE95-BE009C9B176A}"/>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404673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C65DB132-42FE-4865-929D-86B31A2DD82A}"/>
              </a:ext>
            </a:extLst>
          </p:cNvPr>
          <p:cNvSpPr txBox="1">
            <a:spLocks/>
          </p:cNvSpPr>
          <p:nvPr userDrawn="1"/>
        </p:nvSpPr>
        <p:spPr bwMode="auto">
          <a:xfrm>
            <a:off x="0" y="4648438"/>
            <a:ext cx="12192000" cy="926181"/>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28" name="Date Placeholder 1">
            <a:extLst>
              <a:ext uri="{FF2B5EF4-FFF2-40B4-BE49-F238E27FC236}">
                <a16:creationId xmlns:a16="http://schemas.microsoft.com/office/drawing/2014/main" id="{D6E1D5BE-8C2B-4BEF-8F1B-D7594950F0BF}"/>
              </a:ext>
            </a:extLst>
          </p:cNvPr>
          <p:cNvSpPr>
            <a:spLocks noGrp="1"/>
          </p:cNvSpPr>
          <p:nvPr>
            <p:ph type="dt" sz="half" idx="10"/>
          </p:nvPr>
        </p:nvSpPr>
        <p:spPr>
          <a:xfrm>
            <a:off x="838200" y="6356350"/>
            <a:ext cx="2743200" cy="365125"/>
          </a:xfrm>
        </p:spPr>
        <p:txBody>
          <a:bodyPr/>
          <a:lstStyle/>
          <a:p>
            <a:fld id="{5BFE7555-07CF-4CC1-9AD4-26EB01ADEF75}" type="datetimeFigureOut">
              <a:rPr lang="en-US" smtClean="0"/>
              <a:t>8/29/23</a:t>
            </a:fld>
            <a:endParaRPr lang="en-US"/>
          </a:p>
        </p:txBody>
      </p:sp>
      <p:sp>
        <p:nvSpPr>
          <p:cNvPr id="29" name="Footer Placeholder 2">
            <a:extLst>
              <a:ext uri="{FF2B5EF4-FFF2-40B4-BE49-F238E27FC236}">
                <a16:creationId xmlns:a16="http://schemas.microsoft.com/office/drawing/2014/main" id="{25DB1619-726E-4DE0-96BB-C7621012ED8F}"/>
              </a:ext>
            </a:extLst>
          </p:cNvPr>
          <p:cNvSpPr>
            <a:spLocks noGrp="1"/>
          </p:cNvSpPr>
          <p:nvPr>
            <p:ph type="ftr" sz="quarter" idx="11"/>
          </p:nvPr>
        </p:nvSpPr>
        <p:spPr>
          <a:xfrm>
            <a:off x="4038600" y="6356350"/>
            <a:ext cx="4114800" cy="365125"/>
          </a:xfrm>
        </p:spPr>
        <p:txBody>
          <a:bodyPr/>
          <a:lstStyle/>
          <a:p>
            <a:endParaRPr lang="en-US"/>
          </a:p>
        </p:txBody>
      </p:sp>
      <p:sp>
        <p:nvSpPr>
          <p:cNvPr id="30" name="Subtitle 2">
            <a:extLst>
              <a:ext uri="{FF2B5EF4-FFF2-40B4-BE49-F238E27FC236}">
                <a16:creationId xmlns:a16="http://schemas.microsoft.com/office/drawing/2014/main" id="{988563D6-72E7-4941-9ACC-A227535E4D07}"/>
              </a:ext>
            </a:extLst>
          </p:cNvPr>
          <p:cNvSpPr>
            <a:spLocks noGrp="1"/>
          </p:cNvSpPr>
          <p:nvPr>
            <p:ph type="subTitle" idx="1"/>
          </p:nvPr>
        </p:nvSpPr>
        <p:spPr>
          <a:xfrm>
            <a:off x="2397337" y="4648200"/>
            <a:ext cx="7766936" cy="1070868"/>
          </a:xfrm>
        </p:spPr>
        <p:txBody>
          <a:bodyPr anchor="ctr">
            <a:normAutofit/>
          </a:bodyPr>
          <a:lstStyle>
            <a:lvl1pPr marL="0" indent="0" algn="ctr">
              <a:buNone/>
              <a:defRPr/>
            </a:lvl1pPr>
          </a:lstStyle>
          <a:p>
            <a:r>
              <a:rPr lang="en-US">
                <a:solidFill>
                  <a:schemeClr val="tx1">
                    <a:lumMod val="50000"/>
                    <a:lumOff val="50000"/>
                  </a:schemeClr>
                </a:solidFill>
                <a:latin typeface="Arial" panose="020B0604020202020204" pitchFamily="34" charset="0"/>
                <a:cs typeface="Arial" panose="020B0604020202020204" pitchFamily="34" charset="0"/>
              </a:rPr>
              <a:t>[meeting date]</a:t>
            </a:r>
          </a:p>
        </p:txBody>
      </p:sp>
    </p:spTree>
    <p:extLst>
      <p:ext uri="{BB962C8B-B14F-4D97-AF65-F5344CB8AC3E}">
        <p14:creationId xmlns:p14="http://schemas.microsoft.com/office/powerpoint/2010/main" val="3041375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B21F-BE30-4ED8-BCDE-5A55A7DB0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4D39C-280B-4FBE-AA6E-65F78EFA9E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F6772-CBBA-4C1E-86CD-16B7579A286C}"/>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5" name="Footer Placeholder 4">
            <a:extLst>
              <a:ext uri="{FF2B5EF4-FFF2-40B4-BE49-F238E27FC236}">
                <a16:creationId xmlns:a16="http://schemas.microsoft.com/office/drawing/2014/main" id="{8F847549-BE91-4010-9F9D-27175798C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6F6BE-F9FA-4284-A7BB-555BAD27FEA2}"/>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3569611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6643-EEC3-4052-A6A0-D6361B9C09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3A9E24-A517-4163-B87B-8ABEBF33D5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44A9DC-ED1A-49AC-BAD7-6DCE8060FD1F}"/>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5" name="Footer Placeholder 4">
            <a:extLst>
              <a:ext uri="{FF2B5EF4-FFF2-40B4-BE49-F238E27FC236}">
                <a16:creationId xmlns:a16="http://schemas.microsoft.com/office/drawing/2014/main" id="{BF90E98E-8A43-4970-9D5E-08A5D231C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25600-A05A-4AC9-A361-4BDB6A423C24}"/>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3951949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32A0-DF48-436A-9DBA-670ECE2F1B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4B8201-572E-427D-AD20-9AE94A6F9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05583-DB51-4366-A65C-6564EC5A8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85F92B-C224-4CD7-B9EB-CFDB2E1F734B}"/>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6" name="Footer Placeholder 5">
            <a:extLst>
              <a:ext uri="{FF2B5EF4-FFF2-40B4-BE49-F238E27FC236}">
                <a16:creationId xmlns:a16="http://schemas.microsoft.com/office/drawing/2014/main" id="{D1F968DB-633B-4607-9DC4-6EA1BBFF62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05525-2CC9-498C-8278-DF85FC8E9F1A}"/>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347334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4390-217D-4318-B4B5-9E0F0A54F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446A7-7697-4319-B5D9-AAB06EF6C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C21FD-F9F5-4D1F-8A1E-76BA0542D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2ECAD-1C1C-45C2-ADDE-F6C654282E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4CF23-80A8-49A0-A1B1-0434D5F806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37CF5-B022-4A1F-AE68-48D1FB91E7D4}"/>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8" name="Footer Placeholder 7">
            <a:extLst>
              <a:ext uri="{FF2B5EF4-FFF2-40B4-BE49-F238E27FC236}">
                <a16:creationId xmlns:a16="http://schemas.microsoft.com/office/drawing/2014/main" id="{3899EA18-B243-4926-B7E8-94C668648A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6360E-7231-43F6-B1A9-C910E32A01E4}"/>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3266516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93B9-9A8F-4624-9806-08D64D43EB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E1AD6-4CB8-4E58-AA18-F236ED1237EE}"/>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4" name="Footer Placeholder 3">
            <a:extLst>
              <a:ext uri="{FF2B5EF4-FFF2-40B4-BE49-F238E27FC236}">
                <a16:creationId xmlns:a16="http://schemas.microsoft.com/office/drawing/2014/main" id="{78588C72-6362-4B8E-A2FD-CBA53B7DF8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7DFA5-E7B3-4214-81F4-8A2B4B791C6C}"/>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2256927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F92D7-8E7C-41E3-9EC7-2DF7C21E21B5}"/>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3" name="Footer Placeholder 2">
            <a:extLst>
              <a:ext uri="{FF2B5EF4-FFF2-40B4-BE49-F238E27FC236}">
                <a16:creationId xmlns:a16="http://schemas.microsoft.com/office/drawing/2014/main" id="{51ABEAE0-E931-462D-AFC4-8F9CDEB5DF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20914D-2170-416E-8DB8-F318E7307FCC}"/>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2089149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DCAF-CDD8-4024-B508-D683E21EC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A9166-A8C7-4A66-972F-D6BC5EF36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9A74E5-7ABF-444A-B2A0-CF2924BCF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619EC-6EEA-4BBA-A7F7-C095D6FCC67D}"/>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6" name="Footer Placeholder 5">
            <a:extLst>
              <a:ext uri="{FF2B5EF4-FFF2-40B4-BE49-F238E27FC236}">
                <a16:creationId xmlns:a16="http://schemas.microsoft.com/office/drawing/2014/main" id="{D642C36B-3262-436F-B3EF-E82C584C6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EAAB7-767E-45BB-80A6-5A9165DC0844}"/>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4108499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AA6D-1E36-4E14-A3AB-9D82E5E01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85D9B8-248A-44C9-97AE-E0DB3582B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F96E30-BBBC-41D9-90BF-132B3508D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582F9-8341-47D6-B256-694FB0E7F4B6}"/>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6" name="Footer Placeholder 5">
            <a:extLst>
              <a:ext uri="{FF2B5EF4-FFF2-40B4-BE49-F238E27FC236}">
                <a16:creationId xmlns:a16="http://schemas.microsoft.com/office/drawing/2014/main" id="{4DFE10E9-A373-4BDB-93B7-12CA2ADED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64CE9-1C3C-4518-AD58-3C90DC78D20D}"/>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3813876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82C4-C39D-4326-BEB8-BF4ADA0034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36F2D-AED7-4F41-B908-822A0B5F7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76AEB-4FF7-4CC5-BB89-4EAEDEA1922F}"/>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5" name="Footer Placeholder 4">
            <a:extLst>
              <a:ext uri="{FF2B5EF4-FFF2-40B4-BE49-F238E27FC236}">
                <a16:creationId xmlns:a16="http://schemas.microsoft.com/office/drawing/2014/main" id="{9EC16151-16B6-4850-8D09-66B5931AB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DFA43-D375-4D48-AD48-8CAB286B11B9}"/>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1045737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54E49-2DFB-4A85-8E94-77793A8BA3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D05167-F322-4D64-96E9-E32647BA7E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14A3E-66BC-4FC4-A1FE-9E064B822EC5}"/>
              </a:ext>
            </a:extLst>
          </p:cNvPr>
          <p:cNvSpPr>
            <a:spLocks noGrp="1"/>
          </p:cNvSpPr>
          <p:nvPr>
            <p:ph type="dt" sz="half" idx="10"/>
          </p:nvPr>
        </p:nvSpPr>
        <p:spPr/>
        <p:txBody>
          <a:bodyPr/>
          <a:lstStyle/>
          <a:p>
            <a:fld id="{81441E59-3A89-482D-962B-B181A1E25D98}" type="datetimeFigureOut">
              <a:rPr lang="en-US" smtClean="0"/>
              <a:t>8/29/23</a:t>
            </a:fld>
            <a:endParaRPr lang="en-US"/>
          </a:p>
        </p:txBody>
      </p:sp>
      <p:sp>
        <p:nvSpPr>
          <p:cNvPr id="5" name="Footer Placeholder 4">
            <a:extLst>
              <a:ext uri="{FF2B5EF4-FFF2-40B4-BE49-F238E27FC236}">
                <a16:creationId xmlns:a16="http://schemas.microsoft.com/office/drawing/2014/main" id="{748F4478-D878-42E3-9129-AD7869783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4A32E-8125-4186-8E10-34CACE83BA51}"/>
              </a:ext>
            </a:extLst>
          </p:cNvPr>
          <p:cNvSpPr>
            <a:spLocks noGrp="1"/>
          </p:cNvSpPr>
          <p:nvPr>
            <p:ph type="sldNum" sz="quarter" idx="12"/>
          </p:nvPr>
        </p:nvSpPr>
        <p:spPr/>
        <p:txBody>
          <a:bodyPr/>
          <a:lstStyle/>
          <a:p>
            <a:fld id="{B8E3E6F6-E724-4F85-A2F4-4C12D50A0104}" type="slidenum">
              <a:rPr lang="en-US" smtClean="0"/>
              <a:t>‹#›</a:t>
            </a:fld>
            <a:endParaRPr lang="en-US"/>
          </a:p>
        </p:txBody>
      </p:sp>
    </p:spTree>
    <p:extLst>
      <p:ext uri="{BB962C8B-B14F-4D97-AF65-F5344CB8AC3E}">
        <p14:creationId xmlns:p14="http://schemas.microsoft.com/office/powerpoint/2010/main" val="290065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808285"/>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84718" y="2228653"/>
            <a:ext cx="7850222" cy="1818967"/>
          </a:xfrm>
        </p:spPr>
        <p:txBody>
          <a:bodyPr>
            <a:noAutofit/>
          </a:bodyPr>
          <a:lstStyle>
            <a:lvl1pPr marL="0" indent="0">
              <a:lnSpc>
                <a:spcPct val="70000"/>
              </a:lnSpc>
              <a:buNone/>
              <a:defRPr sz="5800" baseline="0">
                <a:solidFill>
                  <a:srgbClr val="FFFFFF"/>
                </a:solidFill>
              </a:defRPr>
            </a:lvl1pPr>
            <a:lvl2pPr marL="609493" indent="0">
              <a:buNone/>
              <a:defRPr/>
            </a:lvl2pPr>
            <a:lvl3pPr marL="1218987" indent="0">
              <a:buNone/>
              <a:defRPr/>
            </a:lvl3pPr>
            <a:lvl4pPr marL="1828480" indent="0">
              <a:buNone/>
              <a:defRPr/>
            </a:lvl4pPr>
            <a:lvl5pPr marL="2437973" indent="0">
              <a:buNone/>
              <a:defRPr/>
            </a:lvl5pPr>
          </a:lstStyle>
          <a:p>
            <a:pPr lvl="0"/>
            <a:r>
              <a:rPr lang="fr-FR"/>
              <a:t>Click to </a:t>
            </a:r>
            <a:r>
              <a:rPr lang="fr-FR" err="1"/>
              <a:t>edit</a:t>
            </a:r>
            <a:r>
              <a:rPr lang="fr-FR"/>
              <a:t> </a:t>
            </a:r>
            <a:r>
              <a:rPr lang="fr-FR" err="1"/>
              <a:t>Title</a:t>
            </a:r>
            <a:r>
              <a:rPr lang="fr-FR"/>
              <a:t> </a:t>
            </a:r>
            <a:r>
              <a:rPr lang="fr-FR" err="1"/>
              <a:t>Presentation</a:t>
            </a:r>
            <a:endParaRPr lang="en-US"/>
          </a:p>
        </p:txBody>
      </p:sp>
      <p:cxnSp>
        <p:nvCxnSpPr>
          <p:cNvPr id="10" name="Straight Connector 9"/>
          <p:cNvCxnSpPr/>
          <p:nvPr userDrawn="1"/>
        </p:nvCxnSpPr>
        <p:spPr>
          <a:xfrm>
            <a:off x="634175" y="4059641"/>
            <a:ext cx="4086498"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634175" y="4275499"/>
            <a:ext cx="4086498" cy="1065213"/>
          </a:xfrm>
        </p:spPr>
        <p:txBody>
          <a:bodyPr>
            <a:noAutofit/>
          </a:bodyPr>
          <a:lstStyle>
            <a:lvl1pPr marL="0" indent="0" algn="ctr">
              <a:lnSpc>
                <a:spcPct val="70000"/>
              </a:lnSpc>
              <a:buNone/>
              <a:defRPr sz="2800"/>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a:t>Click to </a:t>
            </a:r>
            <a:r>
              <a:rPr lang="fr-FR" err="1"/>
              <a:t>edit</a:t>
            </a:r>
            <a:r>
              <a:rPr lang="fr-FR"/>
              <a:t> Place </a:t>
            </a:r>
          </a:p>
          <a:p>
            <a:pPr lvl="0"/>
            <a:r>
              <a:rPr lang="fr-FR"/>
              <a:t>and/or Date</a:t>
            </a:r>
            <a:endParaRPr lang="en-US"/>
          </a:p>
        </p:txBody>
      </p:sp>
    </p:spTree>
    <p:extLst>
      <p:ext uri="{BB962C8B-B14F-4D97-AF65-F5344CB8AC3E}">
        <p14:creationId xmlns:p14="http://schemas.microsoft.com/office/powerpoint/2010/main" val="777502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360218" y="1403927"/>
            <a:ext cx="11485418" cy="4773036"/>
          </a:xfrm>
          <a:prstGeom prst="rect">
            <a:avLst/>
          </a:prstGeom>
          <a:noFill/>
          <a:ln>
            <a:noFill/>
          </a:ln>
        </p:spPr>
        <p:txBody>
          <a:bodyPr spcFirstLastPara="1" wrap="square" lIns="91425" tIns="45700" rIns="91425" bIns="45700" anchor="t" anchorCtr="0">
            <a:normAutofit/>
          </a:bodyPr>
          <a:lstStyle>
            <a:lvl1pPr marL="401638" lvl="0" indent="-288925" algn="l">
              <a:lnSpc>
                <a:spcPct val="90000"/>
              </a:lnSpc>
              <a:spcBef>
                <a:spcPts val="1000"/>
              </a:spcBef>
              <a:spcAft>
                <a:spcPts val="0"/>
              </a:spcAft>
              <a:buClr>
                <a:schemeClr val="dk1"/>
              </a:buClr>
              <a:buSzPts val="1800"/>
              <a:buFont typeface="Wingdings" panose="05000000000000000000" pitchFamily="2" charset="2"/>
              <a:buChar char="§"/>
              <a:defRPr>
                <a:latin typeface="Univers Condensed Light" panose="020B0306020202040204" pitchFamily="34" charset="0"/>
                <a:cs typeface="Times New Roman" panose="02020603050405020304" pitchFamily="18" charset="0"/>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9" name="Google Shape;29;p28"/>
          <p:cNvSpPr txBox="1"/>
          <p:nvPr/>
        </p:nvSpPr>
        <p:spPr>
          <a:xfrm>
            <a:off x="0" y="-95003"/>
            <a:ext cx="12192000" cy="836364"/>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0"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31" name="Google Shape;31;p28"/>
          <p:cNvSpPr txBox="1">
            <a:spLocks noGrp="1"/>
          </p:cNvSpPr>
          <p:nvPr>
            <p:ph type="title"/>
          </p:nvPr>
        </p:nvSpPr>
        <p:spPr>
          <a:xfrm>
            <a:off x="249381" y="21019"/>
            <a:ext cx="11410485" cy="6483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latin typeface="Univers Condensed Light" panose="020B0306020202040204" pitchFamily="34"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 name="Picture 8" descr="A picture containing drawing, plate&#10;&#10;Description automatically generated">
            <a:extLst>
              <a:ext uri="{FF2B5EF4-FFF2-40B4-BE49-F238E27FC236}">
                <a16:creationId xmlns:a16="http://schemas.microsoft.com/office/drawing/2014/main" id="{9E72F3A4-DA7E-4763-B974-E81940EA452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80108" y="6304284"/>
            <a:ext cx="981075" cy="417195"/>
          </a:xfrm>
          <a:prstGeom prst="rect">
            <a:avLst/>
          </a:prstGeom>
        </p:spPr>
      </p:pic>
    </p:spTree>
    <p:extLst>
      <p:ext uri="{BB962C8B-B14F-4D97-AF65-F5344CB8AC3E}">
        <p14:creationId xmlns:p14="http://schemas.microsoft.com/office/powerpoint/2010/main" val="323826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C65DB132-42FE-4865-929D-86B31A2DD82A}"/>
              </a:ext>
            </a:extLst>
          </p:cNvPr>
          <p:cNvSpPr txBox="1">
            <a:spLocks/>
          </p:cNvSpPr>
          <p:nvPr userDrawn="1"/>
        </p:nvSpPr>
        <p:spPr bwMode="auto">
          <a:xfrm>
            <a:off x="0" y="4648438"/>
            <a:ext cx="12192000" cy="926181"/>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a:p>
        </p:txBody>
      </p:sp>
      <p:sp>
        <p:nvSpPr>
          <p:cNvPr id="28" name="Date Placeholder 1">
            <a:extLst>
              <a:ext uri="{FF2B5EF4-FFF2-40B4-BE49-F238E27FC236}">
                <a16:creationId xmlns:a16="http://schemas.microsoft.com/office/drawing/2014/main" id="{D6E1D5BE-8C2B-4BEF-8F1B-D7594950F0BF}"/>
              </a:ext>
            </a:extLst>
          </p:cNvPr>
          <p:cNvSpPr>
            <a:spLocks noGrp="1"/>
          </p:cNvSpPr>
          <p:nvPr>
            <p:ph type="dt" sz="half" idx="10"/>
          </p:nvPr>
        </p:nvSpPr>
        <p:spPr>
          <a:xfrm>
            <a:off x="838200" y="6356350"/>
            <a:ext cx="2743200" cy="365125"/>
          </a:xfrm>
        </p:spPr>
        <p:txBody>
          <a:bodyPr/>
          <a:lstStyle/>
          <a:p>
            <a:fld id="{5BFE7555-07CF-4CC1-9AD4-26EB01ADEF75}" type="datetimeFigureOut">
              <a:rPr lang="en-US" smtClean="0"/>
              <a:t>8/29/23</a:t>
            </a:fld>
            <a:endParaRPr lang="en-US"/>
          </a:p>
        </p:txBody>
      </p:sp>
      <p:sp>
        <p:nvSpPr>
          <p:cNvPr id="29" name="Footer Placeholder 2">
            <a:extLst>
              <a:ext uri="{FF2B5EF4-FFF2-40B4-BE49-F238E27FC236}">
                <a16:creationId xmlns:a16="http://schemas.microsoft.com/office/drawing/2014/main" id="{25DB1619-726E-4DE0-96BB-C7621012ED8F}"/>
              </a:ext>
            </a:extLst>
          </p:cNvPr>
          <p:cNvSpPr>
            <a:spLocks noGrp="1"/>
          </p:cNvSpPr>
          <p:nvPr>
            <p:ph type="ftr" sz="quarter" idx="11"/>
          </p:nvPr>
        </p:nvSpPr>
        <p:spPr>
          <a:xfrm>
            <a:off x="4038600" y="6356350"/>
            <a:ext cx="4114800" cy="365125"/>
          </a:xfrm>
        </p:spPr>
        <p:txBody>
          <a:bodyPr/>
          <a:lstStyle/>
          <a:p>
            <a:endParaRPr lang="en-US"/>
          </a:p>
        </p:txBody>
      </p:sp>
      <p:sp>
        <p:nvSpPr>
          <p:cNvPr id="30" name="Subtitle 2">
            <a:extLst>
              <a:ext uri="{FF2B5EF4-FFF2-40B4-BE49-F238E27FC236}">
                <a16:creationId xmlns:a16="http://schemas.microsoft.com/office/drawing/2014/main" id="{988563D6-72E7-4941-9ACC-A227535E4D07}"/>
              </a:ext>
            </a:extLst>
          </p:cNvPr>
          <p:cNvSpPr>
            <a:spLocks noGrp="1"/>
          </p:cNvSpPr>
          <p:nvPr>
            <p:ph type="subTitle" idx="1"/>
          </p:nvPr>
        </p:nvSpPr>
        <p:spPr>
          <a:xfrm>
            <a:off x="2397337" y="4648200"/>
            <a:ext cx="7766936" cy="1070868"/>
          </a:xfrm>
        </p:spPr>
        <p:txBody>
          <a:bodyPr anchor="ctr">
            <a:normAutofit/>
          </a:bodyPr>
          <a:lstStyle>
            <a:lvl1pPr marL="0" indent="0" algn="ctr">
              <a:buNone/>
              <a:defRPr/>
            </a:lvl1pPr>
          </a:lstStyle>
          <a:p>
            <a:r>
              <a:rPr lang="en-US">
                <a:solidFill>
                  <a:schemeClr val="tx1">
                    <a:lumMod val="50000"/>
                    <a:lumOff val="50000"/>
                  </a:schemeClr>
                </a:solidFill>
                <a:latin typeface="Arial" panose="020B0604020202020204" pitchFamily="34" charset="0"/>
                <a:cs typeface="Arial" panose="020B0604020202020204" pitchFamily="34" charset="0"/>
              </a:rPr>
              <a:t>[meeting date]</a:t>
            </a:r>
          </a:p>
        </p:txBody>
      </p:sp>
    </p:spTree>
    <p:extLst>
      <p:ext uri="{BB962C8B-B14F-4D97-AF65-F5344CB8AC3E}">
        <p14:creationId xmlns:p14="http://schemas.microsoft.com/office/powerpoint/2010/main" val="21317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ith partners logo">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42084" y="2228652"/>
            <a:ext cx="10954611" cy="1007805"/>
          </a:xfrm>
        </p:spPr>
        <p:txBody>
          <a:bodyPr>
            <a:noAutofit/>
          </a:bodyPr>
          <a:lstStyle>
            <a:lvl1pPr marL="0" indent="0">
              <a:lnSpc>
                <a:spcPct val="70000"/>
              </a:lnSpc>
              <a:buNone/>
              <a:defRPr sz="6000" baseline="0">
                <a:solidFill>
                  <a:srgbClr val="FFFFFF"/>
                </a:solidFill>
              </a:defRPr>
            </a:lvl1pPr>
            <a:lvl2pPr marL="609493" indent="0">
              <a:buNone/>
              <a:defRPr/>
            </a:lvl2pPr>
            <a:lvl3pPr marL="1218987" indent="0">
              <a:buNone/>
              <a:defRPr/>
            </a:lvl3pPr>
            <a:lvl4pPr marL="1828480" indent="0">
              <a:buNone/>
              <a:defRPr/>
            </a:lvl4pPr>
            <a:lvl5pPr marL="2437973" indent="0">
              <a:buNone/>
              <a:defRPr/>
            </a:lvl5pPr>
          </a:lstStyle>
          <a:p>
            <a:pPr lvl="0"/>
            <a:r>
              <a:rPr lang="fr-FR"/>
              <a:t>Click to </a:t>
            </a:r>
            <a:r>
              <a:rPr lang="fr-FR" err="1"/>
              <a:t>edit</a:t>
            </a:r>
            <a:r>
              <a:rPr lang="fr-FR"/>
              <a:t> </a:t>
            </a:r>
            <a:r>
              <a:rPr lang="fr-FR" err="1"/>
              <a:t>Title</a:t>
            </a:r>
            <a:r>
              <a:rPr lang="fr-FR"/>
              <a:t> </a:t>
            </a:r>
            <a:r>
              <a:rPr lang="fr-FR" err="1"/>
              <a:t>Presentation</a:t>
            </a:r>
            <a:endParaRPr lang="en-US"/>
          </a:p>
        </p:txBody>
      </p:sp>
      <p:cxnSp>
        <p:nvCxnSpPr>
          <p:cNvPr id="10" name="Straight Connector 9"/>
          <p:cNvCxnSpPr/>
          <p:nvPr userDrawn="1"/>
        </p:nvCxnSpPr>
        <p:spPr>
          <a:xfrm>
            <a:off x="691541" y="3354995"/>
            <a:ext cx="3750482"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691541" y="3570853"/>
            <a:ext cx="3750482" cy="861858"/>
          </a:xfrm>
        </p:spPr>
        <p:txBody>
          <a:bodyPr>
            <a:noAutofit/>
          </a:bodyPr>
          <a:lstStyle>
            <a:lvl1pPr marL="0" indent="0" algn="ctr">
              <a:lnSpc>
                <a:spcPct val="70000"/>
              </a:lnSpc>
              <a:buNone/>
              <a:defRPr sz="2800"/>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a:t>Click to </a:t>
            </a:r>
            <a:r>
              <a:rPr lang="fr-FR" err="1"/>
              <a:t>edit</a:t>
            </a:r>
            <a:r>
              <a:rPr lang="fr-FR"/>
              <a:t> Place </a:t>
            </a:r>
          </a:p>
          <a:p>
            <a:pPr lvl="0"/>
            <a:r>
              <a:rPr lang="fr-FR"/>
              <a:t>and/or Date</a:t>
            </a:r>
            <a:endParaRPr lang="en-US"/>
          </a:p>
        </p:txBody>
      </p:sp>
      <p:sp>
        <p:nvSpPr>
          <p:cNvPr id="6" name="Rectangle 5"/>
          <p:cNvSpPr/>
          <p:nvPr userDrawn="1"/>
        </p:nvSpPr>
        <p:spPr>
          <a:xfrm>
            <a:off x="-3176" y="5194300"/>
            <a:ext cx="12195176"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a:t>LOGO</a:t>
            </a:r>
          </a:p>
        </p:txBody>
      </p:sp>
      <p:sp>
        <p:nvSpPr>
          <p:cNvPr id="9"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a:t>LOGO</a:t>
            </a:r>
          </a:p>
        </p:txBody>
      </p:sp>
      <p:sp>
        <p:nvSpPr>
          <p:cNvPr id="11"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a:t>LOGO</a:t>
            </a:r>
          </a:p>
        </p:txBody>
      </p:sp>
    </p:spTree>
    <p:extLst>
      <p:ext uri="{BB962C8B-B14F-4D97-AF65-F5344CB8AC3E}">
        <p14:creationId xmlns:p14="http://schemas.microsoft.com/office/powerpoint/2010/main" val="215815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 Slide with logos at the bottom">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2091" y="1049338"/>
            <a:ext cx="5891159" cy="4144963"/>
          </a:xfrm>
        </p:spPr>
        <p:txBody>
          <a:bodyPr>
            <a:noAutofit/>
          </a:bodyPr>
          <a:lstStyle>
            <a:lvl1pPr marL="0" indent="0">
              <a:lnSpc>
                <a:spcPct val="70000"/>
              </a:lnSpc>
              <a:buNone/>
              <a:defRPr sz="5400" baseline="0">
                <a:solidFill>
                  <a:schemeClr val="accent1"/>
                </a:solidFill>
              </a:defRPr>
            </a:lvl1pPr>
            <a:lvl2pPr marL="609494" indent="0">
              <a:lnSpc>
                <a:spcPct val="80000"/>
              </a:lnSpc>
              <a:buNone/>
              <a:defRPr sz="5400">
                <a:solidFill>
                  <a:srgbClr val="118987"/>
                </a:solidFill>
              </a:defRPr>
            </a:lvl2pPr>
            <a:lvl3pPr marL="1218986" indent="0">
              <a:lnSpc>
                <a:spcPct val="80000"/>
              </a:lnSpc>
              <a:buNone/>
              <a:defRPr sz="5400">
                <a:solidFill>
                  <a:srgbClr val="118987"/>
                </a:solidFill>
              </a:defRPr>
            </a:lvl3pPr>
            <a:lvl4pPr marL="1828480" indent="0">
              <a:lnSpc>
                <a:spcPct val="80000"/>
              </a:lnSpc>
              <a:buNone/>
              <a:defRPr sz="5400">
                <a:solidFill>
                  <a:srgbClr val="118987"/>
                </a:solidFill>
              </a:defRPr>
            </a:lvl4pPr>
            <a:lvl5pPr marL="2437973" indent="0">
              <a:lnSpc>
                <a:spcPct val="80000"/>
              </a:lnSpc>
              <a:buNone/>
              <a:defRPr sz="5400">
                <a:solidFill>
                  <a:srgbClr val="118987"/>
                </a:solidFill>
              </a:defRPr>
            </a:lvl5pPr>
          </a:lstStyle>
          <a:p>
            <a:pPr lvl="0"/>
            <a:r>
              <a:rPr lang="fr-FR" err="1"/>
              <a:t>Willkommen</a:t>
            </a:r>
            <a:endParaRPr lang="fr-FR"/>
          </a:p>
          <a:p>
            <a:pPr lvl="0"/>
            <a:r>
              <a:rPr lang="fr-FR"/>
              <a:t>Bienvenue</a:t>
            </a:r>
          </a:p>
          <a:p>
            <a:pPr lvl="0"/>
            <a:r>
              <a:rPr lang="fr-FR" err="1"/>
              <a:t>Bienvenido</a:t>
            </a:r>
            <a:endParaRPr lang="fr-FR"/>
          </a:p>
          <a:p>
            <a:pPr lvl="0"/>
            <a:r>
              <a:rPr lang="fr-FR" err="1"/>
              <a:t>Ahlan</a:t>
            </a:r>
            <a:r>
              <a:rPr lang="fr-FR"/>
              <a:t> </a:t>
            </a:r>
            <a:r>
              <a:rPr lang="fr-FR" err="1"/>
              <a:t>wa</a:t>
            </a:r>
            <a:r>
              <a:rPr lang="fr-FR"/>
              <a:t> </a:t>
            </a:r>
            <a:r>
              <a:rPr lang="fr-FR" err="1"/>
              <a:t>sahlan</a:t>
            </a:r>
            <a:endParaRPr lang="fr-FR"/>
          </a:p>
          <a:p>
            <a:pPr lvl="0"/>
            <a:r>
              <a:rPr lang="fr-FR" err="1"/>
              <a:t>Welcome</a:t>
            </a:r>
            <a:endParaRPr lang="fr-FR"/>
          </a:p>
        </p:txBody>
      </p:sp>
      <p:sp>
        <p:nvSpPr>
          <p:cNvPr id="3" name="Rectangle 2"/>
          <p:cNvSpPr/>
          <p:nvPr userDrawn="1"/>
        </p:nvSpPr>
        <p:spPr>
          <a:xfrm>
            <a:off x="-3176" y="5194300"/>
            <a:ext cx="12195176"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a:t>LOGO</a:t>
            </a:r>
          </a:p>
        </p:txBody>
      </p:sp>
      <p:sp>
        <p:nvSpPr>
          <p:cNvPr id="5"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a:t>LOGO</a:t>
            </a:r>
          </a:p>
        </p:txBody>
      </p:sp>
      <p:sp>
        <p:nvSpPr>
          <p:cNvPr id="6"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a:t>LOGO</a:t>
            </a:r>
          </a:p>
        </p:txBody>
      </p:sp>
    </p:spTree>
    <p:extLst>
      <p:ext uri="{BB962C8B-B14F-4D97-AF65-F5344CB8AC3E}">
        <p14:creationId xmlns:p14="http://schemas.microsoft.com/office/powerpoint/2010/main" val="2235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5289340" cy="6858000"/>
          </a:xfrm>
          <a:solidFill>
            <a:schemeClr val="bg1">
              <a:lumMod val="85000"/>
            </a:schemeClr>
          </a:solidFill>
          <a:ln>
            <a:noFill/>
          </a:ln>
        </p:spPr>
        <p:txBody>
          <a:bodyPr/>
          <a:lstStyle>
            <a:lvl1pPr marL="0" indent="0" algn="ctr">
              <a:buFontTx/>
              <a:buNone/>
              <a:defRPr/>
            </a:lvl1pPr>
          </a:lstStyle>
          <a:p>
            <a:r>
              <a:rPr lang="en-US"/>
              <a:t>Click icon to add picture</a:t>
            </a:r>
          </a:p>
        </p:txBody>
      </p:sp>
      <p:sp>
        <p:nvSpPr>
          <p:cNvPr id="20" name="Text Placeholder 19"/>
          <p:cNvSpPr>
            <a:spLocks noGrp="1"/>
          </p:cNvSpPr>
          <p:nvPr>
            <p:ph type="body" sz="quarter" idx="16" hasCustomPrompt="1"/>
          </p:nvPr>
        </p:nvSpPr>
        <p:spPr>
          <a:xfrm>
            <a:off x="5648238" y="3150243"/>
            <a:ext cx="5276636" cy="754113"/>
          </a:xfrm>
        </p:spPr>
        <p:txBody>
          <a:bodyPr>
            <a:normAutofit/>
          </a:bodyPr>
          <a:lstStyle>
            <a:lvl1pPr marL="0" indent="0">
              <a:lnSpc>
                <a:spcPct val="80000"/>
              </a:lnSpc>
              <a:buNone/>
              <a:defRPr sz="5000">
                <a:solidFill>
                  <a:schemeClr val="tx1">
                    <a:lumMod val="65000"/>
                    <a:lumOff val="35000"/>
                  </a:schemeClr>
                </a:solidFill>
              </a:defRPr>
            </a:lvl1pPr>
            <a:lvl2pPr marL="609494" indent="0">
              <a:buNone/>
              <a:defRPr/>
            </a:lvl2pPr>
            <a:lvl3pPr marL="1218986" indent="0">
              <a:buNone/>
              <a:defRPr/>
            </a:lvl3pPr>
            <a:lvl4pPr marL="1828480" indent="0">
              <a:buNone/>
              <a:defRPr/>
            </a:lvl4pPr>
            <a:lvl5pPr marL="2437973" indent="0">
              <a:buNone/>
              <a:defRPr/>
            </a:lvl5pPr>
          </a:lstStyle>
          <a:p>
            <a:pPr lvl="0"/>
            <a:r>
              <a:rPr lang="fr-FR"/>
              <a:t>Click to </a:t>
            </a:r>
            <a:r>
              <a:rPr lang="fr-FR" err="1"/>
              <a:t>edit</a:t>
            </a:r>
            <a:r>
              <a:rPr lang="fr-FR"/>
              <a:t> </a:t>
            </a:r>
            <a:r>
              <a:rPr lang="fr-FR" err="1"/>
              <a:t>Title</a:t>
            </a:r>
            <a:endParaRPr lang="fr-FR"/>
          </a:p>
          <a:p>
            <a:pPr lvl="0"/>
            <a:endParaRPr lang="en-US"/>
          </a:p>
        </p:txBody>
      </p:sp>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22" name="Text Placeholder 19"/>
          <p:cNvSpPr>
            <a:spLocks noGrp="1"/>
          </p:cNvSpPr>
          <p:nvPr>
            <p:ph type="body" sz="quarter" idx="17" hasCustomPrompt="1"/>
          </p:nvPr>
        </p:nvSpPr>
        <p:spPr>
          <a:xfrm>
            <a:off x="5648237" y="2408935"/>
            <a:ext cx="6543764" cy="754113"/>
          </a:xfrm>
        </p:spPr>
        <p:txBody>
          <a:bodyPr>
            <a:normAutofit/>
          </a:bodyPr>
          <a:lstStyle>
            <a:lvl1pPr marL="0" indent="0">
              <a:lnSpc>
                <a:spcPct val="80000"/>
              </a:lnSpc>
              <a:buNone/>
              <a:defRPr sz="5000" b="1" baseline="0">
                <a:solidFill>
                  <a:schemeClr val="accent1"/>
                </a:solidFill>
              </a:defRPr>
            </a:lvl1pPr>
            <a:lvl2pPr marL="609494" indent="0">
              <a:buNone/>
              <a:defRPr/>
            </a:lvl2pPr>
            <a:lvl3pPr marL="1218986" indent="0">
              <a:buNone/>
              <a:defRPr/>
            </a:lvl3pPr>
            <a:lvl4pPr marL="1828480" indent="0">
              <a:buNone/>
              <a:defRPr/>
            </a:lvl4pPr>
            <a:lvl5pPr marL="2437973" indent="0">
              <a:buNone/>
              <a:defRPr/>
            </a:lvl5pPr>
          </a:lstStyle>
          <a:p>
            <a:pPr lvl="0"/>
            <a:r>
              <a:rPr lang="fr-FR"/>
              <a:t>Global Nutrition Cluster</a:t>
            </a:r>
            <a:endParaRPr lang="en-US"/>
          </a:p>
        </p:txBody>
      </p:sp>
      <p:sp>
        <p:nvSpPr>
          <p:cNvPr id="23"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24"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25"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Tree>
    <p:extLst>
      <p:ext uri="{BB962C8B-B14F-4D97-AF65-F5344CB8AC3E}">
        <p14:creationId xmlns:p14="http://schemas.microsoft.com/office/powerpoint/2010/main" val="151126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full picture">
    <p:spTree>
      <p:nvGrpSpPr>
        <p:cNvPr id="1" name=""/>
        <p:cNvGrpSpPr/>
        <p:nvPr/>
      </p:nvGrpSpPr>
      <p:grpSpPr>
        <a:xfrm>
          <a:off x="0" y="0"/>
          <a:ext cx="0" cy="0"/>
          <a:chOff x="0" y="0"/>
          <a:chExt cx="0" cy="0"/>
        </a:xfrm>
      </p:grpSpPr>
      <p:sp>
        <p:nvSpPr>
          <p:cNvPr id="13"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15"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16"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5715000"/>
          </a:xfrm>
          <a:solidFill>
            <a:schemeClr val="bg1">
              <a:lumMod val="85000"/>
            </a:schemeClr>
          </a:solidFill>
        </p:spPr>
        <p:txBody>
          <a:bodyPr/>
          <a:lstStyle>
            <a:lvl1pPr marL="0" indent="0" algn="ctr">
              <a:buNone/>
              <a:defRPr/>
            </a:lvl1pPr>
          </a:lstStyle>
          <a:p>
            <a:r>
              <a:rPr lang="en-US"/>
              <a:t>Click icon to add picture</a:t>
            </a:r>
          </a:p>
        </p:txBody>
      </p:sp>
      <p:sp>
        <p:nvSpPr>
          <p:cNvPr id="5" name="Text Placeholder 4"/>
          <p:cNvSpPr>
            <a:spLocks noGrp="1"/>
          </p:cNvSpPr>
          <p:nvPr>
            <p:ph type="body" sz="quarter" idx="17" hasCustomPrompt="1"/>
          </p:nvPr>
        </p:nvSpPr>
        <p:spPr>
          <a:xfrm>
            <a:off x="2018238" y="3020037"/>
            <a:ext cx="8155524"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a:t>Click to </a:t>
            </a:r>
            <a:r>
              <a:rPr lang="fr-FR" err="1"/>
              <a:t>edit</a:t>
            </a:r>
            <a:r>
              <a:rPr lang="fr-FR"/>
              <a:t> </a:t>
            </a:r>
            <a:r>
              <a:rPr lang="fr-FR" err="1"/>
              <a:t>Title</a:t>
            </a:r>
            <a:endParaRPr lang="en-US"/>
          </a:p>
        </p:txBody>
      </p:sp>
      <p:sp>
        <p:nvSpPr>
          <p:cNvPr id="14"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a:t>EDIT NAME OF EVENT</a:t>
            </a:r>
            <a:endParaRPr lang="en-US"/>
          </a:p>
        </p:txBody>
      </p:sp>
    </p:spTree>
    <p:extLst>
      <p:ext uri="{BB962C8B-B14F-4D97-AF65-F5344CB8AC3E}">
        <p14:creationId xmlns:p14="http://schemas.microsoft.com/office/powerpoint/2010/main" val="27639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graphic Slide ">
    <p:spTree>
      <p:nvGrpSpPr>
        <p:cNvPr id="1" name=""/>
        <p:cNvGrpSpPr/>
        <p:nvPr/>
      </p:nvGrpSpPr>
      <p:grpSpPr>
        <a:xfrm>
          <a:off x="0" y="0"/>
          <a:ext cx="0" cy="0"/>
          <a:chOff x="0" y="0"/>
          <a:chExt cx="0" cy="0"/>
        </a:xfrm>
      </p:grpSpPr>
      <p:sp>
        <p:nvSpPr>
          <p:cNvPr id="6" name="Rectangle 5"/>
          <p:cNvSpPr/>
          <p:nvPr userDrawn="1"/>
        </p:nvSpPr>
        <p:spPr>
          <a:xfrm>
            <a:off x="0" y="0"/>
            <a:ext cx="5297279" cy="68580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a:t>EDIT NAME OF EVENT</a:t>
            </a:r>
            <a:endParaRPr lang="en-US"/>
          </a:p>
        </p:txBody>
      </p:sp>
    </p:spTree>
    <p:extLst>
      <p:ext uri="{BB962C8B-B14F-4D97-AF65-F5344CB8AC3E}">
        <p14:creationId xmlns:p14="http://schemas.microsoft.com/office/powerpoint/2010/main" val="150944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E7555-07CF-4CC1-9AD4-26EB01ADEF75}" type="datetimeFigureOut">
              <a:rPr lang="en-US" smtClean="0"/>
              <a:t>8/29/23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E0707-16D1-4EFD-9C7E-2A3D500773BC}" type="slidenum">
              <a:rPr lang="en-US" smtClean="0"/>
              <a:t>‹#›</a:t>
            </a:fld>
            <a:endParaRPr lang="en-US"/>
          </a:p>
        </p:txBody>
      </p:sp>
    </p:spTree>
    <p:extLst>
      <p:ext uri="{BB962C8B-B14F-4D97-AF65-F5344CB8AC3E}">
        <p14:creationId xmlns:p14="http://schemas.microsoft.com/office/powerpoint/2010/main" val="4137757681"/>
      </p:ext>
    </p:extLst>
  </p:cSld>
  <p:clrMap bg1="lt1" tx1="dk1" bg2="lt2" tx2="dk2" accent1="accent1" accent2="accent2" accent3="accent3" accent4="accent4" accent5="accent5" accent6="accent6" hlink="hlink" folHlink="folHlink"/>
  <p:sldLayoutIdLst>
    <p:sldLayoutId id="2147483661" r:id="rId1"/>
    <p:sldLayoutId id="2147483776"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859" r:id="rId12"/>
    <p:sldLayoutId id="2147483836" r:id="rId13"/>
    <p:sldLayoutId id="2147483672" r:id="rId14"/>
    <p:sldLayoutId id="2147483673" r:id="rId15"/>
    <p:sldLayoutId id="2147483771"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85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23CCB-7927-4AAF-886B-79B26475F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141BBB-AEE5-4BBC-9E24-CC0DD842A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12538-9AA1-4AE2-B68A-90C96E2FF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41E59-3A89-482D-962B-B181A1E25D98}" type="datetimeFigureOut">
              <a:rPr lang="en-US" smtClean="0"/>
              <a:t>8/29/23</a:t>
            </a:fld>
            <a:endParaRPr lang="en-US"/>
          </a:p>
        </p:txBody>
      </p:sp>
      <p:sp>
        <p:nvSpPr>
          <p:cNvPr id="5" name="Footer Placeholder 4">
            <a:extLst>
              <a:ext uri="{FF2B5EF4-FFF2-40B4-BE49-F238E27FC236}">
                <a16:creationId xmlns:a16="http://schemas.microsoft.com/office/drawing/2014/main" id="{6653360D-CD8F-405B-9B68-3AEE200F6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8D29C3-1B97-418D-841D-20233F69F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3E6F6-E724-4F85-A2F4-4C12D50A0104}" type="slidenum">
              <a:rPr lang="en-US" smtClean="0"/>
              <a:t>‹#›</a:t>
            </a:fld>
            <a:endParaRPr lang="en-US"/>
          </a:p>
        </p:txBody>
      </p:sp>
    </p:spTree>
    <p:extLst>
      <p:ext uri="{BB962C8B-B14F-4D97-AF65-F5344CB8AC3E}">
        <p14:creationId xmlns:p14="http://schemas.microsoft.com/office/powerpoint/2010/main" val="97358861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a:extLst>
              <a:ext uri="{FF2B5EF4-FFF2-40B4-BE49-F238E27FC236}">
                <a16:creationId xmlns:a16="http://schemas.microsoft.com/office/drawing/2014/main" id="{53D1E226-952F-4DD8-97A0-0267A24A49C7}"/>
              </a:ext>
            </a:extLst>
          </p:cNvPr>
          <p:cNvSpPr txBox="1">
            <a:spLocks/>
          </p:cNvSpPr>
          <p:nvPr/>
        </p:nvSpPr>
        <p:spPr>
          <a:xfrm>
            <a:off x="2397337" y="4648200"/>
            <a:ext cx="7766936" cy="10708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lumMod val="50000"/>
                    <a:lumOff val="50000"/>
                  </a:schemeClr>
                </a:solidFill>
                <a:latin typeface="Arial"/>
                <a:cs typeface="Arial"/>
              </a:rPr>
              <a:t>23 August 2023</a:t>
            </a:r>
          </a:p>
          <a:p>
            <a:endParaRPr lang="en-US" dirty="0">
              <a:solidFill>
                <a:schemeClr val="tx1">
                  <a:lumMod val="50000"/>
                  <a:lumOff val="50000"/>
                </a:schemeClr>
              </a:solidFill>
              <a:latin typeface="Arial" panose="020B0604020202020204" pitchFamily="34" charset="0"/>
              <a:cs typeface="Arial" panose="020B0604020202020204" pitchFamily="34" charset="0"/>
            </a:endParaRPr>
          </a:p>
          <a:p>
            <a:endParaRPr lang="en-US" dirty="0">
              <a:solidFill>
                <a:schemeClr val="bg1">
                  <a:lumMod val="50000"/>
                </a:schemeClr>
              </a:solidFill>
            </a:endParaRPr>
          </a:p>
        </p:txBody>
      </p:sp>
      <p:sp>
        <p:nvSpPr>
          <p:cNvPr id="5" name="Rectangle 4">
            <a:extLst>
              <a:ext uri="{FF2B5EF4-FFF2-40B4-BE49-F238E27FC236}">
                <a16:creationId xmlns:a16="http://schemas.microsoft.com/office/drawing/2014/main" id="{26399F48-9CBE-4B34-A415-7CE182B16A82}"/>
              </a:ext>
            </a:extLst>
          </p:cNvPr>
          <p:cNvSpPr/>
          <p:nvPr/>
        </p:nvSpPr>
        <p:spPr>
          <a:xfrm>
            <a:off x="512868" y="2278293"/>
            <a:ext cx="11166263" cy="1323439"/>
          </a:xfrm>
          <a:prstGeom prst="rect">
            <a:avLst/>
          </a:prstGeom>
        </p:spPr>
        <p:txBody>
          <a:bodyPr wrap="square" lIns="91440" tIns="45720" rIns="91440" bIns="45720" anchor="t">
            <a:spAutoFit/>
          </a:bodyPr>
          <a:lstStyle/>
          <a:p>
            <a:pPr algn="ctr"/>
            <a:r>
              <a:rPr lang="en-US" sz="4000" b="1" dirty="0">
                <a:solidFill>
                  <a:schemeClr val="bg1"/>
                </a:solidFill>
                <a:latin typeface="Arial" panose="020B0604020202020204" pitchFamily="34" charset="0"/>
                <a:cs typeface="Arial" panose="020B0604020202020204" pitchFamily="34" charset="0"/>
              </a:rPr>
              <a:t>GNC Partners Call</a:t>
            </a:r>
          </a:p>
          <a:p>
            <a:pPr algn="ctr"/>
            <a:r>
              <a:rPr lang="en-US" sz="4000" b="1" dirty="0">
                <a:solidFill>
                  <a:schemeClr val="bg1"/>
                </a:solidFill>
                <a:latin typeface="Arial"/>
                <a:cs typeface="Arial"/>
              </a:rPr>
              <a:t>Emergency Nutrition Response in Sudan</a:t>
            </a:r>
          </a:p>
        </p:txBody>
      </p:sp>
      <p:pic>
        <p:nvPicPr>
          <p:cNvPr id="2" name="Picture 2" descr="A picture containing logo&#10;&#10;Description automatically generated">
            <a:extLst>
              <a:ext uri="{FF2B5EF4-FFF2-40B4-BE49-F238E27FC236}">
                <a16:creationId xmlns:a16="http://schemas.microsoft.com/office/drawing/2014/main" id="{E3DAB028-84A3-5F17-0F94-0938652CAA0A}"/>
              </a:ext>
            </a:extLst>
          </p:cNvPr>
          <p:cNvPicPr>
            <a:picLocks noChangeAspect="1"/>
          </p:cNvPicPr>
          <p:nvPr/>
        </p:nvPicPr>
        <p:blipFill>
          <a:blip r:embed="rId3"/>
          <a:stretch>
            <a:fillRect/>
          </a:stretch>
        </p:blipFill>
        <p:spPr>
          <a:xfrm>
            <a:off x="302575" y="220866"/>
            <a:ext cx="2743200" cy="965466"/>
          </a:xfrm>
          <a:prstGeom prst="rect">
            <a:avLst/>
          </a:prstGeom>
        </p:spPr>
      </p:pic>
    </p:spTree>
    <p:extLst>
      <p:ext uri="{BB962C8B-B14F-4D97-AF65-F5344CB8AC3E}">
        <p14:creationId xmlns:p14="http://schemas.microsoft.com/office/powerpoint/2010/main" val="123348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A9AF41-3AFE-44A4-90A7-B81ADEA10A38}"/>
              </a:ext>
            </a:extLst>
          </p:cNvPr>
          <p:cNvSpPr>
            <a:spLocks noGrp="1"/>
          </p:cNvSpPr>
          <p:nvPr>
            <p:ph type="title"/>
          </p:nvPr>
        </p:nvSpPr>
        <p:spPr>
          <a:xfrm>
            <a:off x="249381" y="21019"/>
            <a:ext cx="11814552" cy="648328"/>
          </a:xfrm>
        </p:spPr>
        <p:txBody>
          <a:bodyPr>
            <a:noAutofit/>
          </a:bodyPr>
          <a:lstStyle/>
          <a:p>
            <a:r>
              <a:rPr lang="en-US" sz="3200" dirty="0"/>
              <a:t>2 a) Nutrition Sector Treatment Coverage Against Annual Target</a:t>
            </a:r>
          </a:p>
        </p:txBody>
      </p:sp>
      <p:graphicFrame>
        <p:nvGraphicFramePr>
          <p:cNvPr id="4" name="Table 3">
            <a:extLst>
              <a:ext uri="{FF2B5EF4-FFF2-40B4-BE49-F238E27FC236}">
                <a16:creationId xmlns:a16="http://schemas.microsoft.com/office/drawing/2014/main" id="{7546CB05-6007-4F3F-8AB4-E808AC130ABD}"/>
              </a:ext>
            </a:extLst>
          </p:cNvPr>
          <p:cNvGraphicFramePr>
            <a:graphicFrameLocks noGrp="1"/>
          </p:cNvGraphicFramePr>
          <p:nvPr>
            <p:extLst>
              <p:ext uri="{D42A27DB-BD31-4B8C-83A1-F6EECF244321}">
                <p14:modId xmlns:p14="http://schemas.microsoft.com/office/powerpoint/2010/main" val="2664610759"/>
              </p:ext>
            </p:extLst>
          </p:nvPr>
        </p:nvGraphicFramePr>
        <p:xfrm>
          <a:off x="1272938" y="910570"/>
          <a:ext cx="9767437" cy="4914899"/>
        </p:xfrm>
        <a:graphic>
          <a:graphicData uri="http://schemas.openxmlformats.org/drawingml/2006/table">
            <a:tbl>
              <a:tblPr/>
              <a:tblGrid>
                <a:gridCol w="1724796">
                  <a:extLst>
                    <a:ext uri="{9D8B030D-6E8A-4147-A177-3AD203B41FA5}">
                      <a16:colId xmlns:a16="http://schemas.microsoft.com/office/drawing/2014/main" val="3571586150"/>
                    </a:ext>
                  </a:extLst>
                </a:gridCol>
                <a:gridCol w="948078">
                  <a:extLst>
                    <a:ext uri="{9D8B030D-6E8A-4147-A177-3AD203B41FA5}">
                      <a16:colId xmlns:a16="http://schemas.microsoft.com/office/drawing/2014/main" val="3069280734"/>
                    </a:ext>
                  </a:extLst>
                </a:gridCol>
                <a:gridCol w="1255561">
                  <a:extLst>
                    <a:ext uri="{9D8B030D-6E8A-4147-A177-3AD203B41FA5}">
                      <a16:colId xmlns:a16="http://schemas.microsoft.com/office/drawing/2014/main" val="2346717100"/>
                    </a:ext>
                  </a:extLst>
                </a:gridCol>
                <a:gridCol w="1037760">
                  <a:extLst>
                    <a:ext uri="{9D8B030D-6E8A-4147-A177-3AD203B41FA5}">
                      <a16:colId xmlns:a16="http://schemas.microsoft.com/office/drawing/2014/main" val="122857364"/>
                    </a:ext>
                  </a:extLst>
                </a:gridCol>
                <a:gridCol w="293071">
                  <a:extLst>
                    <a:ext uri="{9D8B030D-6E8A-4147-A177-3AD203B41FA5}">
                      <a16:colId xmlns:a16="http://schemas.microsoft.com/office/drawing/2014/main" val="1369737976"/>
                    </a:ext>
                  </a:extLst>
                </a:gridCol>
                <a:gridCol w="619774">
                  <a:extLst>
                    <a:ext uri="{9D8B030D-6E8A-4147-A177-3AD203B41FA5}">
                      <a16:colId xmlns:a16="http://schemas.microsoft.com/office/drawing/2014/main" val="143241201"/>
                    </a:ext>
                  </a:extLst>
                </a:gridCol>
                <a:gridCol w="893417">
                  <a:extLst>
                    <a:ext uri="{9D8B030D-6E8A-4147-A177-3AD203B41FA5}">
                      <a16:colId xmlns:a16="http://schemas.microsoft.com/office/drawing/2014/main" val="2874368320"/>
                    </a:ext>
                  </a:extLst>
                </a:gridCol>
                <a:gridCol w="973633">
                  <a:extLst>
                    <a:ext uri="{9D8B030D-6E8A-4147-A177-3AD203B41FA5}">
                      <a16:colId xmlns:a16="http://schemas.microsoft.com/office/drawing/2014/main" val="1999724839"/>
                    </a:ext>
                  </a:extLst>
                </a:gridCol>
                <a:gridCol w="1020191">
                  <a:extLst>
                    <a:ext uri="{9D8B030D-6E8A-4147-A177-3AD203B41FA5}">
                      <a16:colId xmlns:a16="http://schemas.microsoft.com/office/drawing/2014/main" val="4249219462"/>
                    </a:ext>
                  </a:extLst>
                </a:gridCol>
                <a:gridCol w="1001156">
                  <a:extLst>
                    <a:ext uri="{9D8B030D-6E8A-4147-A177-3AD203B41FA5}">
                      <a16:colId xmlns:a16="http://schemas.microsoft.com/office/drawing/2014/main" val="3844092208"/>
                    </a:ext>
                  </a:extLst>
                </a:gridCol>
              </a:tblGrid>
              <a:tr h="982979">
                <a:tc>
                  <a:txBody>
                    <a:bodyPr/>
                    <a:lstStyle/>
                    <a:p>
                      <a:pPr algn="ctr" fontAlgn="ctr"/>
                      <a:r>
                        <a:rPr lang="en-US" sz="1200" b="1" i="0" u="none" strike="noStrike">
                          <a:solidFill>
                            <a:srgbClr val="000000"/>
                          </a:solidFill>
                          <a:effectLst/>
                          <a:latin typeface="Univers Condensed Light" panose="020B0306020202040204" pitchFamily="34" charset="0"/>
                        </a:rPr>
                        <a:t>PROGRAM</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US" sz="1200" b="1" i="0" u="none" strike="noStrike" dirty="0">
                          <a:solidFill>
                            <a:srgbClr val="000000"/>
                          </a:solidFill>
                          <a:effectLst/>
                          <a:latin typeface="Univers Condensed Light" panose="020B0306020202040204" pitchFamily="34" charset="0"/>
                        </a:rPr>
                        <a:t>Target JAN 2023</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US" sz="1200" b="1" i="0" u="none" strike="noStrike" dirty="0">
                          <a:solidFill>
                            <a:srgbClr val="000000"/>
                          </a:solidFill>
                          <a:effectLst/>
                          <a:latin typeface="Univers Condensed Light" panose="020B0306020202040204" pitchFamily="34" charset="0"/>
                        </a:rPr>
                        <a:t>Revised Annual Target</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US" sz="1200" b="1" i="0" u="none" strike="noStrike">
                          <a:solidFill>
                            <a:srgbClr val="000000"/>
                          </a:solidFill>
                          <a:effectLst/>
                          <a:latin typeface="Univers Condensed Light" panose="020B0306020202040204" pitchFamily="34" charset="0"/>
                        </a:rPr>
                        <a:t>Change in 2023</a:t>
                      </a:r>
                    </a:p>
                  </a:txBody>
                  <a:tcPr marL="5670" marR="5670" marT="56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2D050"/>
                    </a:solidFill>
                  </a:tcPr>
                </a:tc>
                <a:tc gridSpan="2">
                  <a:txBody>
                    <a:bodyPr/>
                    <a:lstStyle/>
                    <a:p>
                      <a:pPr algn="ctr" fontAlgn="ctr"/>
                      <a:r>
                        <a:rPr lang="en-US" sz="1200" b="1" i="0" u="none" strike="noStrike">
                          <a:solidFill>
                            <a:srgbClr val="000000"/>
                          </a:solidFill>
                          <a:effectLst/>
                          <a:latin typeface="Univers Condensed Light" panose="020B0306020202040204" pitchFamily="34" charset="0"/>
                        </a:rPr>
                        <a:t>% of Change</a:t>
                      </a:r>
                    </a:p>
                  </a:txBody>
                  <a:tcPr marL="5670" marR="5670" marT="56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Univers Condensed Light" panose="020B0306020202040204" pitchFamily="34" charset="0"/>
                        </a:rPr>
                        <a:t>  7-mo Target  </a:t>
                      </a:r>
                    </a:p>
                    <a:p>
                      <a:pPr algn="ctr" fontAlgn="ctr"/>
                      <a:r>
                        <a:rPr lang="en-US" sz="1200" b="1" i="0" u="none" strike="noStrike" dirty="0">
                          <a:solidFill>
                            <a:srgbClr val="000000"/>
                          </a:solidFill>
                          <a:effectLst/>
                          <a:latin typeface="Univers Condensed Light" panose="020B0306020202040204" pitchFamily="34" charset="0"/>
                        </a:rPr>
                        <a:t>(Jun- Dec 2023)</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US" sz="1200" b="1" i="0" u="none" strike="noStrike">
                          <a:solidFill>
                            <a:srgbClr val="000000"/>
                          </a:solidFill>
                          <a:effectLst/>
                          <a:latin typeface="Univers Condensed Light" panose="020B0306020202040204" pitchFamily="34" charset="0"/>
                        </a:rPr>
                        <a:t>JAN 2023 % of Target vs PIN</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US" sz="1200" b="1" i="0" u="none" strike="noStrike" dirty="0">
                          <a:solidFill>
                            <a:srgbClr val="000000"/>
                          </a:solidFill>
                          <a:effectLst/>
                          <a:latin typeface="Univers Condensed Light" panose="020B0306020202040204" pitchFamily="34" charset="0"/>
                        </a:rPr>
                        <a:t>May 2023 % of Target vs PIN</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US" sz="1200" b="1" i="0" u="none" strike="noStrike" dirty="0">
                          <a:solidFill>
                            <a:srgbClr val="000000"/>
                          </a:solidFill>
                          <a:effectLst/>
                          <a:latin typeface="Univers Condensed Light" panose="020B0306020202040204" pitchFamily="34" charset="0"/>
                        </a:rPr>
                        <a:t>Reach up to Jun/Jul 2023) Against Annual Target</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349095"/>
                  </a:ext>
                </a:extLst>
              </a:tr>
              <a:tr h="491490">
                <a:tc>
                  <a:txBody>
                    <a:bodyPr/>
                    <a:lstStyle/>
                    <a:p>
                      <a:pPr algn="l" fontAlgn="ctr"/>
                      <a:r>
                        <a:rPr lang="en-US" sz="1200" b="1" i="0" u="none" strike="noStrike" dirty="0">
                          <a:solidFill>
                            <a:srgbClr val="000000"/>
                          </a:solidFill>
                          <a:effectLst/>
                          <a:latin typeface="Univers Condensed Light" panose="020B0306020202040204" pitchFamily="34" charset="0"/>
                        </a:rPr>
                        <a:t>SAM OTP (6-59mo)</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Univers Condensed Light" panose="020B0306020202040204" pitchFamily="34" charset="0"/>
                        </a:rPr>
                        <a:t>                 456,007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Univers Condensed Light" panose="020B0306020202040204" pitchFamily="34" charset="0"/>
                        </a:rPr>
                        <a:t>                            559,446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200" b="0" i="0" u="none" strike="noStrike" dirty="0">
                          <a:solidFill>
                            <a:srgbClr val="000000"/>
                          </a:solidFill>
                          <a:effectLst/>
                          <a:latin typeface="Univers Condensed Light" panose="020B0306020202040204" pitchFamily="34" charset="0"/>
                        </a:rPr>
                        <a:t>                    103,439 </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1" i="0" u="none" strike="noStrike" dirty="0">
                          <a:solidFill>
                            <a:srgbClr val="FF0000"/>
                          </a:solidFill>
                          <a:effectLst/>
                          <a:latin typeface="Univers Condensed Light" panose="020B0306020202040204" pitchFamily="34" charset="0"/>
                        </a:rPr>
                        <a:t>↑</a:t>
                      </a:r>
                    </a:p>
                  </a:txBody>
                  <a:tcPr marL="5670" marR="5670" marT="5670" marB="0" anchor="ctr">
                    <a:lnL>
                      <a:noFill/>
                    </a:lnL>
                    <a:lnR>
                      <a:noFill/>
                    </a:lnR>
                    <a:lnT>
                      <a:noFill/>
                    </a:lnT>
                    <a:lnB>
                      <a:noFill/>
                    </a:lnB>
                  </a:tcPr>
                </a:tc>
                <a:tc>
                  <a:txBody>
                    <a:bodyPr/>
                    <a:lstStyle/>
                    <a:p>
                      <a:pPr algn="l" fontAlgn="ctr"/>
                      <a:r>
                        <a:rPr lang="en-US" sz="1200" b="0" i="0" u="none" strike="noStrike">
                          <a:solidFill>
                            <a:srgbClr val="000000"/>
                          </a:solidFill>
                          <a:effectLst/>
                          <a:latin typeface="Univers Condensed Light" panose="020B0306020202040204" pitchFamily="34" charset="0"/>
                        </a:rPr>
                        <a:t>18.5%</a:t>
                      </a:r>
                    </a:p>
                  </a:txBody>
                  <a:tcPr marL="5670" marR="5670" marT="56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                              471,400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83%</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90.0%*</a:t>
                      </a:r>
                    </a:p>
                  </a:txBody>
                  <a:tcPr marL="5670" marR="5670" marT="567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140,741 (25.2%)</a:t>
                      </a:r>
                    </a:p>
                  </a:txBody>
                  <a:tcPr marL="5670" marR="5670" marT="5670" marB="0" anchor="ctr">
                    <a:lnL>
                      <a:noFill/>
                    </a:lnL>
                    <a:lnR w="6350" cap="flat" cmpd="sng" algn="ctr">
                      <a:no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691636729"/>
                  </a:ext>
                </a:extLst>
              </a:tr>
              <a:tr h="491490">
                <a:tc>
                  <a:txBody>
                    <a:bodyPr/>
                    <a:lstStyle/>
                    <a:p>
                      <a:pPr algn="l" fontAlgn="ctr"/>
                      <a:r>
                        <a:rPr lang="en-US" sz="1200" b="1" i="0" u="none" strike="noStrike">
                          <a:solidFill>
                            <a:srgbClr val="000000"/>
                          </a:solidFill>
                          <a:effectLst/>
                          <a:latin typeface="Univers Condensed Light" panose="020B0306020202040204" pitchFamily="34" charset="0"/>
                        </a:rPr>
                        <a:t>SAM SC (0-59mo)</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Univers Condensed Light" panose="020B0306020202040204" pitchFamily="34" charset="0"/>
                        </a:rPr>
                        <a:t>                   64,211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Univers Condensed Light" panose="020B0306020202040204" pitchFamily="34" charset="0"/>
                        </a:rPr>
                        <a:t>                              72,518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200" b="0" i="0" u="none" strike="noStrike" dirty="0">
                          <a:solidFill>
                            <a:srgbClr val="000000"/>
                          </a:solidFill>
                          <a:effectLst/>
                          <a:latin typeface="Univers Condensed Light" panose="020B0306020202040204" pitchFamily="34" charset="0"/>
                        </a:rPr>
                        <a:t>                        8,307 </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1" i="0" u="none" strike="noStrike" dirty="0">
                          <a:solidFill>
                            <a:srgbClr val="FF0000"/>
                          </a:solidFill>
                          <a:effectLst/>
                          <a:latin typeface="Univers Condensed Light" panose="020B0306020202040204" pitchFamily="34" charset="0"/>
                        </a:rPr>
                        <a:t>↑</a:t>
                      </a:r>
                    </a:p>
                  </a:txBody>
                  <a:tcPr marL="5670" marR="5670" marT="5670"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Univers Condensed Light" panose="020B0306020202040204" pitchFamily="34" charset="0"/>
                        </a:rPr>
                        <a:t>11.5%</a:t>
                      </a:r>
                    </a:p>
                  </a:txBody>
                  <a:tcPr marL="5670" marR="5670" marT="56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                                42,302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70.0%</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70%**</a:t>
                      </a:r>
                    </a:p>
                  </a:txBody>
                  <a:tcPr marL="5670" marR="5670" marT="567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12,334 (17.0%)</a:t>
                      </a:r>
                    </a:p>
                  </a:txBody>
                  <a:tcPr marL="5670" marR="5670" marT="5670" marB="0" anchor="ctr">
                    <a:lnL>
                      <a:noFill/>
                    </a:lnL>
                    <a:lnR w="6350" cap="flat" cmpd="sng" algn="ctr">
                      <a:no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028059057"/>
                  </a:ext>
                </a:extLst>
              </a:tr>
              <a:tr h="491490">
                <a:tc>
                  <a:txBody>
                    <a:bodyPr/>
                    <a:lstStyle/>
                    <a:p>
                      <a:pPr algn="l" fontAlgn="ctr"/>
                      <a:r>
                        <a:rPr lang="en-US" sz="1200" b="1" i="0" u="none" strike="noStrike">
                          <a:solidFill>
                            <a:srgbClr val="000000"/>
                          </a:solidFill>
                          <a:effectLst/>
                          <a:latin typeface="Univers Condensed Light" panose="020B0306020202040204" pitchFamily="34" charset="0"/>
                        </a:rPr>
                        <a:t>TSFPs (6-59mo)</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Univers Condensed Light" panose="020B0306020202040204" pitchFamily="34" charset="0"/>
                        </a:rPr>
                        <a:t>              1,211,977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Univers Condensed Light" panose="020B0306020202040204" pitchFamily="34" charset="0"/>
                        </a:rPr>
                        <a:t>                         1,374,160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200" b="0" i="0" u="none" strike="noStrike">
                          <a:solidFill>
                            <a:srgbClr val="000000"/>
                          </a:solidFill>
                          <a:effectLst/>
                          <a:latin typeface="Univers Condensed Light" panose="020B0306020202040204" pitchFamily="34" charset="0"/>
                        </a:rPr>
                        <a:t>                    162,183 </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1" i="0" u="none" strike="noStrike" dirty="0">
                          <a:solidFill>
                            <a:srgbClr val="FF0000"/>
                          </a:solidFill>
                          <a:effectLst/>
                          <a:latin typeface="Univers Condensed Light" panose="020B0306020202040204" pitchFamily="34" charset="0"/>
                        </a:rPr>
                        <a:t>↑</a:t>
                      </a:r>
                    </a:p>
                  </a:txBody>
                  <a:tcPr marL="5670" marR="5670" marT="5670" marB="0" anchor="ctr">
                    <a:lnL>
                      <a:noFill/>
                    </a:lnL>
                    <a:lnR>
                      <a:noFill/>
                    </a:lnR>
                    <a:lnT>
                      <a:noFill/>
                    </a:lnT>
                    <a:lnB>
                      <a:noFill/>
                    </a:lnB>
                  </a:tcPr>
                </a:tc>
                <a:tc>
                  <a:txBody>
                    <a:bodyPr/>
                    <a:lstStyle/>
                    <a:p>
                      <a:pPr algn="l" fontAlgn="ctr"/>
                      <a:r>
                        <a:rPr lang="en-US" sz="1200" b="0" i="0" u="none" strike="noStrike">
                          <a:solidFill>
                            <a:srgbClr val="000000"/>
                          </a:solidFill>
                          <a:effectLst/>
                          <a:latin typeface="Univers Condensed Light" panose="020B0306020202040204" pitchFamily="34" charset="0"/>
                        </a:rPr>
                        <a:t>11.8%</a:t>
                      </a:r>
                    </a:p>
                  </a:txBody>
                  <a:tcPr marL="5670" marR="5670" marT="56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                              480,956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55%</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33%**</a:t>
                      </a:r>
                    </a:p>
                  </a:txBody>
                  <a:tcPr marL="5670" marR="5670" marT="567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76,323* (5.6%)</a:t>
                      </a:r>
                    </a:p>
                  </a:txBody>
                  <a:tcPr marL="5670" marR="5670" marT="5670" marB="0" anchor="ctr">
                    <a:lnL>
                      <a:noFill/>
                    </a:lnL>
                    <a:lnR w="6350" cap="flat" cmpd="sng" algn="ctr">
                      <a:no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128864790"/>
                  </a:ext>
                </a:extLst>
              </a:tr>
              <a:tr h="491490">
                <a:tc>
                  <a:txBody>
                    <a:bodyPr/>
                    <a:lstStyle/>
                    <a:p>
                      <a:pPr algn="l" fontAlgn="ctr"/>
                      <a:r>
                        <a:rPr lang="en-US" sz="1200" b="1" i="0" u="none" strike="noStrike">
                          <a:solidFill>
                            <a:srgbClr val="000000"/>
                          </a:solidFill>
                          <a:effectLst/>
                          <a:latin typeface="Univers Condensed Light" panose="020B0306020202040204" pitchFamily="34" charset="0"/>
                        </a:rPr>
                        <a:t>TSFPs (PLW)</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Univers Condensed Light" panose="020B0306020202040204" pitchFamily="34" charset="0"/>
                        </a:rPr>
                        <a:t>                 515,025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Univers Condensed Light" panose="020B0306020202040204" pitchFamily="34" charset="0"/>
                        </a:rPr>
                        <a:t>                            578,383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200" b="0" i="0" u="none" strike="noStrike">
                          <a:solidFill>
                            <a:srgbClr val="000000"/>
                          </a:solidFill>
                          <a:effectLst/>
                          <a:latin typeface="Univers Condensed Light" panose="020B0306020202040204" pitchFamily="34" charset="0"/>
                        </a:rPr>
                        <a:t>                      63,358 </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1" i="0" u="none" strike="noStrike" dirty="0">
                          <a:solidFill>
                            <a:srgbClr val="FF0000"/>
                          </a:solidFill>
                          <a:effectLst/>
                          <a:latin typeface="Univers Condensed Light" panose="020B0306020202040204" pitchFamily="34" charset="0"/>
                        </a:rPr>
                        <a:t>↑</a:t>
                      </a:r>
                    </a:p>
                  </a:txBody>
                  <a:tcPr marL="5670" marR="5670" marT="5670" marB="0" anchor="ctr">
                    <a:lnL>
                      <a:noFill/>
                    </a:lnL>
                    <a:lnR>
                      <a:noFill/>
                    </a:lnR>
                    <a:lnT>
                      <a:noFill/>
                    </a:lnT>
                    <a:lnB>
                      <a:noFill/>
                    </a:lnB>
                  </a:tcPr>
                </a:tc>
                <a:tc>
                  <a:txBody>
                    <a:bodyPr/>
                    <a:lstStyle/>
                    <a:p>
                      <a:pPr algn="l" fontAlgn="ctr"/>
                      <a:r>
                        <a:rPr lang="en-US" sz="1200" b="0" i="0" u="none" strike="noStrike">
                          <a:solidFill>
                            <a:srgbClr val="000000"/>
                          </a:solidFill>
                          <a:effectLst/>
                          <a:latin typeface="Univers Condensed Light" panose="020B0306020202040204" pitchFamily="34" charset="0"/>
                        </a:rPr>
                        <a:t>11.0%</a:t>
                      </a:r>
                    </a:p>
                  </a:txBody>
                  <a:tcPr marL="5670" marR="5670" marT="56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                              202,434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Univers Condensed Light" panose="020B0306020202040204" pitchFamily="34" charset="0"/>
                        </a:rPr>
                        <a:t>55.0%</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33%**</a:t>
                      </a:r>
                    </a:p>
                  </a:txBody>
                  <a:tcPr marL="5670" marR="5670" marT="5670" marB="0" anchor="ctr">
                    <a:lnL>
                      <a:noFill/>
                    </a:lnL>
                    <a:lnR w="6350" cap="flat" cmpd="sng" algn="ctr">
                      <a:no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25,215* (4.4%)</a:t>
                      </a:r>
                    </a:p>
                  </a:txBody>
                  <a:tcPr marL="5670" marR="5670" marT="5670" marB="0" anchor="ctr">
                    <a:lnL>
                      <a:noFill/>
                    </a:lnL>
                    <a:lnR w="6350" cap="flat" cmpd="sng" algn="ctr">
                      <a:no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277294863"/>
                  </a:ext>
                </a:extLst>
              </a:tr>
              <a:tr h="491490">
                <a:tc>
                  <a:txBody>
                    <a:bodyPr/>
                    <a:lstStyle/>
                    <a:p>
                      <a:pPr algn="l" fontAlgn="ctr"/>
                      <a:r>
                        <a:rPr lang="en-US" sz="1200" b="1" i="0" u="none" strike="noStrike">
                          <a:solidFill>
                            <a:srgbClr val="000000"/>
                          </a:solidFill>
                          <a:effectLst/>
                          <a:latin typeface="Univers Condensed Light" panose="020B0306020202040204" pitchFamily="34" charset="0"/>
                        </a:rPr>
                        <a:t>e-BSFP for children 6-59 month</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Univers Condensed Light" panose="020B0306020202040204" pitchFamily="34" charset="0"/>
                        </a:rPr>
                        <a:t>                 101,936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Univers Condensed Light" panose="020B0306020202040204" pitchFamily="34" charset="0"/>
                        </a:rPr>
                        <a:t>                            418,666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200" b="0" i="0" u="none" strike="noStrike">
                          <a:solidFill>
                            <a:srgbClr val="000000"/>
                          </a:solidFill>
                          <a:effectLst/>
                          <a:latin typeface="Univers Condensed Light" panose="020B0306020202040204" pitchFamily="34" charset="0"/>
                        </a:rPr>
                        <a:t>                    316,730 </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1" i="0" u="none" strike="noStrike" dirty="0">
                          <a:solidFill>
                            <a:srgbClr val="FF0000"/>
                          </a:solidFill>
                          <a:effectLst/>
                          <a:latin typeface="Univers Condensed Light" panose="020B0306020202040204" pitchFamily="34" charset="0"/>
                        </a:rPr>
                        <a:t>↑</a:t>
                      </a:r>
                    </a:p>
                  </a:txBody>
                  <a:tcPr marL="5670" marR="5670" marT="5670" marB="0" anchor="ctr">
                    <a:lnL>
                      <a:noFill/>
                    </a:lnL>
                    <a:lnR>
                      <a:noFill/>
                    </a:lnR>
                    <a:lnT>
                      <a:noFill/>
                    </a:lnT>
                    <a:lnB>
                      <a:noFill/>
                    </a:lnB>
                  </a:tcPr>
                </a:tc>
                <a:tc>
                  <a:txBody>
                    <a:bodyPr/>
                    <a:lstStyle/>
                    <a:p>
                      <a:pPr algn="l" fontAlgn="ctr"/>
                      <a:r>
                        <a:rPr lang="en-US" sz="1200" b="0" i="0" u="none" strike="noStrike">
                          <a:solidFill>
                            <a:srgbClr val="000000"/>
                          </a:solidFill>
                          <a:effectLst/>
                          <a:latin typeface="Univers Condensed Light" panose="020B0306020202040204" pitchFamily="34" charset="0"/>
                        </a:rPr>
                        <a:t>75.7%</a:t>
                      </a:r>
                    </a:p>
                  </a:txBody>
                  <a:tcPr marL="5670" marR="5670" marT="56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                              341,911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Univers Condensed Light" panose="020B0306020202040204" pitchFamily="34" charset="0"/>
                        </a:rPr>
                        <a:t>14.0%</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70%**</a:t>
                      </a:r>
                    </a:p>
                  </a:txBody>
                  <a:tcPr marL="5670" marR="5670" marT="5670" marB="0" anchor="ctr">
                    <a:lnL>
                      <a:noFill/>
                    </a:lnL>
                    <a:lnR w="6350" cap="flat" cmpd="sng" algn="ctr">
                      <a:noFill/>
                      <a:prstDash val="solid"/>
                      <a:round/>
                      <a:headEnd type="none" w="med" len="med"/>
                      <a:tailEnd type="none" w="med" len="med"/>
                    </a:lnR>
                    <a:lnT>
                      <a:noFill/>
                    </a:lnT>
                    <a:lnB>
                      <a:noFill/>
                    </a:lnB>
                  </a:tcPr>
                </a:tc>
                <a:tc>
                  <a:txBody>
                    <a:bodyPr/>
                    <a:lstStyle/>
                    <a:p>
                      <a:pPr algn="ctr" fontAlgn="ctr"/>
                      <a:endParaRPr lang="en-US" sz="1200" b="0" i="0" u="none" strike="noStrike" dirty="0">
                        <a:solidFill>
                          <a:srgbClr val="000000"/>
                        </a:solidFill>
                        <a:effectLst/>
                        <a:latin typeface="Univers Condensed Light" panose="020B0306020202040204" pitchFamily="34" charset="0"/>
                      </a:endParaRPr>
                    </a:p>
                  </a:txBody>
                  <a:tcPr marL="5670" marR="5670" marT="5670" marB="0" anchor="ctr">
                    <a:lnL>
                      <a:noFill/>
                    </a:lnL>
                    <a:lnR w="6350" cap="flat" cmpd="sng" algn="ctr">
                      <a:no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974257780"/>
                  </a:ext>
                </a:extLst>
              </a:tr>
              <a:tr h="491490">
                <a:tc>
                  <a:txBody>
                    <a:bodyPr/>
                    <a:lstStyle/>
                    <a:p>
                      <a:pPr algn="l" fontAlgn="ctr"/>
                      <a:r>
                        <a:rPr lang="en-US" sz="1200" b="1" i="0" u="none" strike="noStrike">
                          <a:solidFill>
                            <a:srgbClr val="000000"/>
                          </a:solidFill>
                          <a:effectLst/>
                          <a:latin typeface="Univers Condensed Light" panose="020B0306020202040204" pitchFamily="34" charset="0"/>
                        </a:rPr>
                        <a:t>e-BSFP for PLW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Univers Condensed Light" panose="020B0306020202040204" pitchFamily="34" charset="0"/>
                        </a:rPr>
                        <a:t>                   89,919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Univers Condensed Light" panose="020B0306020202040204" pitchFamily="34" charset="0"/>
                        </a:rPr>
                        <a:t>                            224,799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200" b="0" i="0" u="none" strike="noStrike">
                          <a:solidFill>
                            <a:srgbClr val="000000"/>
                          </a:solidFill>
                          <a:effectLst/>
                          <a:latin typeface="Univers Condensed Light" panose="020B0306020202040204" pitchFamily="34" charset="0"/>
                        </a:rPr>
                        <a:t>                    134,879 </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1" i="0" u="none" strike="noStrike" dirty="0">
                          <a:solidFill>
                            <a:srgbClr val="FF0000"/>
                          </a:solidFill>
                          <a:effectLst/>
                          <a:latin typeface="Univers Condensed Light" panose="020B0306020202040204" pitchFamily="34" charset="0"/>
                        </a:rPr>
                        <a:t>↑</a:t>
                      </a:r>
                    </a:p>
                  </a:txBody>
                  <a:tcPr marL="5670" marR="5670" marT="5670" marB="0" anchor="ctr">
                    <a:lnL>
                      <a:noFill/>
                    </a:lnL>
                    <a:lnR>
                      <a:noFill/>
                    </a:lnR>
                    <a:lnT>
                      <a:noFill/>
                    </a:lnT>
                    <a:lnB>
                      <a:noFill/>
                    </a:lnB>
                  </a:tcPr>
                </a:tc>
                <a:tc>
                  <a:txBody>
                    <a:bodyPr/>
                    <a:lstStyle/>
                    <a:p>
                      <a:pPr algn="l" fontAlgn="ctr"/>
                      <a:r>
                        <a:rPr lang="en-US" sz="1200" b="0" i="0" u="none" strike="noStrike">
                          <a:solidFill>
                            <a:srgbClr val="000000"/>
                          </a:solidFill>
                          <a:effectLst/>
                          <a:latin typeface="Univers Condensed Light" panose="020B0306020202040204" pitchFamily="34" charset="0"/>
                        </a:rPr>
                        <a:t>60.0%</a:t>
                      </a:r>
                    </a:p>
                  </a:txBody>
                  <a:tcPr marL="5670" marR="5670" marT="56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                              183,585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Univers Condensed Light" panose="020B0306020202040204" pitchFamily="34" charset="0"/>
                        </a:rPr>
                        <a:t>23.0%</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70%**</a:t>
                      </a:r>
                    </a:p>
                  </a:txBody>
                  <a:tcPr marL="5670" marR="5670" marT="5670" marB="0" anchor="ctr">
                    <a:lnL>
                      <a:noFill/>
                    </a:lnL>
                    <a:lnR w="6350" cap="flat" cmpd="sng" algn="ctr">
                      <a:noFill/>
                      <a:prstDash val="solid"/>
                      <a:round/>
                      <a:headEnd type="none" w="med" len="med"/>
                      <a:tailEnd type="none" w="med" len="med"/>
                    </a:lnR>
                    <a:lnT>
                      <a:noFill/>
                    </a:lnT>
                    <a:lnB>
                      <a:noFill/>
                    </a:lnB>
                  </a:tcPr>
                </a:tc>
                <a:tc>
                  <a:txBody>
                    <a:bodyPr/>
                    <a:lstStyle/>
                    <a:p>
                      <a:pPr algn="ctr" fontAlgn="ctr"/>
                      <a:endParaRPr lang="en-US" sz="1200" b="0" i="0" u="none" strike="noStrike" dirty="0">
                        <a:solidFill>
                          <a:srgbClr val="000000"/>
                        </a:solidFill>
                        <a:effectLst/>
                        <a:latin typeface="Univers Condensed Light" panose="020B0306020202040204" pitchFamily="34" charset="0"/>
                      </a:endParaRPr>
                    </a:p>
                  </a:txBody>
                  <a:tcPr marL="5670" marR="5670" marT="5670" marB="0" anchor="ctr">
                    <a:lnL>
                      <a:noFill/>
                    </a:lnL>
                    <a:lnR w="6350" cap="flat" cmpd="sng" algn="ctr">
                      <a:no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737279451"/>
                  </a:ext>
                </a:extLst>
              </a:tr>
              <a:tr h="491490">
                <a:tc>
                  <a:txBody>
                    <a:bodyPr/>
                    <a:lstStyle/>
                    <a:p>
                      <a:pPr algn="l" fontAlgn="ctr"/>
                      <a:r>
                        <a:rPr lang="en-US" sz="1200" b="1" i="0" u="none" strike="noStrike" dirty="0">
                          <a:solidFill>
                            <a:srgbClr val="000000"/>
                          </a:solidFill>
                          <a:effectLst/>
                          <a:latin typeface="Univers Condensed Light" panose="020B0306020202040204" pitchFamily="34" charset="0"/>
                        </a:rPr>
                        <a:t>Vitamin A</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Univers Condensed Light" panose="020B0306020202040204" pitchFamily="34" charset="0"/>
                        </a:rPr>
                        <a:t>              5,917,508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solidFill>
                            <a:srgbClr val="000000"/>
                          </a:solidFill>
                          <a:effectLst/>
                          <a:latin typeface="Univers Condensed Light" panose="020B0306020202040204" pitchFamily="34" charset="0"/>
                        </a:rPr>
                        <a:t>                         5,917,508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ctr"/>
                      <a:r>
                        <a:rPr lang="en-US" sz="1200" b="0" i="0" u="none" strike="noStrike">
                          <a:solidFill>
                            <a:srgbClr val="000000"/>
                          </a:solidFill>
                          <a:effectLst/>
                          <a:latin typeface="Univers Condensed Light" panose="020B0306020202040204" pitchFamily="34" charset="0"/>
                        </a:rPr>
                        <a:t>                              -   </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200" b="1" i="0" u="none" strike="noStrike" dirty="0">
                        <a:solidFill>
                          <a:srgbClr val="FF0000"/>
                        </a:solidFill>
                        <a:effectLst/>
                        <a:latin typeface="Univers Condensed Light" panose="020B0306020202040204" pitchFamily="34" charset="0"/>
                      </a:endParaRPr>
                    </a:p>
                  </a:txBody>
                  <a:tcPr marL="5670" marR="5670" marT="5670" marB="0" anchor="ctr">
                    <a:lnL>
                      <a:noFill/>
                    </a:lnL>
                    <a:lnR>
                      <a:noFill/>
                    </a:lnR>
                    <a:lnT>
                      <a:noFill/>
                    </a:lnT>
                    <a:lnB>
                      <a:noFill/>
                    </a:lnB>
                  </a:tcPr>
                </a:tc>
                <a:tc>
                  <a:txBody>
                    <a:bodyPr/>
                    <a:lstStyle/>
                    <a:p>
                      <a:pPr algn="l" fontAlgn="ctr"/>
                      <a:r>
                        <a:rPr lang="en-US" sz="1200" b="0" i="0" u="none" strike="noStrike">
                          <a:solidFill>
                            <a:srgbClr val="000000"/>
                          </a:solidFill>
                          <a:effectLst/>
                          <a:latin typeface="Univers Condensed Light" panose="020B0306020202040204" pitchFamily="34" charset="0"/>
                        </a:rPr>
                        <a:t>0.0%</a:t>
                      </a:r>
                    </a:p>
                  </a:txBody>
                  <a:tcPr marL="5670" marR="5670" marT="56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                           5,917,508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Univers Condensed Light" panose="020B0306020202040204" pitchFamily="34" charset="0"/>
                        </a:rPr>
                        <a:t>85.0%</a:t>
                      </a:r>
                    </a:p>
                  </a:txBody>
                  <a:tcPr marL="5670" marR="5670" marT="56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85.0%</a:t>
                      </a:r>
                    </a:p>
                  </a:txBody>
                  <a:tcPr marL="5670" marR="5670" marT="5670" marB="0" anchor="ctr">
                    <a:lnL>
                      <a:noFill/>
                    </a:lnL>
                    <a:lnR w="6350" cap="flat" cmpd="sng" algn="ctr">
                      <a:noFill/>
                      <a:prstDash val="solid"/>
                      <a:round/>
                      <a:headEnd type="none" w="med" len="med"/>
                      <a:tailEnd type="none" w="med" len="med"/>
                    </a:lnR>
                    <a:lnT>
                      <a:noFill/>
                    </a:lnT>
                    <a:lnB>
                      <a:noFill/>
                    </a:lnB>
                  </a:tcPr>
                </a:tc>
                <a:tc>
                  <a:txBody>
                    <a:bodyPr/>
                    <a:lstStyle/>
                    <a:p>
                      <a:pPr algn="ctr" fontAlgn="ctr"/>
                      <a:endParaRPr lang="en-US" sz="1200" b="0" i="0" u="none" strike="noStrike" dirty="0">
                        <a:solidFill>
                          <a:srgbClr val="000000"/>
                        </a:solidFill>
                        <a:effectLst/>
                        <a:latin typeface="Univers Condensed Light" panose="020B0306020202040204" pitchFamily="34" charset="0"/>
                      </a:endParaRPr>
                    </a:p>
                  </a:txBody>
                  <a:tcPr marL="5670" marR="5670" marT="5670" marB="0" anchor="ctr">
                    <a:lnL>
                      <a:noFill/>
                    </a:lnL>
                    <a:lnR w="6350" cap="flat" cmpd="sng" algn="ctr">
                      <a:no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193162803"/>
                  </a:ext>
                </a:extLst>
              </a:tr>
              <a:tr h="491490">
                <a:tc>
                  <a:txBody>
                    <a:bodyPr/>
                    <a:lstStyle/>
                    <a:p>
                      <a:pPr algn="l" fontAlgn="ctr"/>
                      <a:r>
                        <a:rPr lang="en-US" sz="1200" b="1" i="0" u="none" strike="noStrike">
                          <a:solidFill>
                            <a:srgbClr val="000000"/>
                          </a:solidFill>
                          <a:effectLst/>
                          <a:latin typeface="Univers Condensed Light" panose="020B0306020202040204" pitchFamily="34" charset="0"/>
                        </a:rPr>
                        <a:t>MYCN</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Univers Condensed Light" panose="020B0306020202040204" pitchFamily="34" charset="0"/>
                        </a:rPr>
                        <a:t>              1,637,337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Univers Condensed Light" panose="020B0306020202040204" pitchFamily="34" charset="0"/>
                        </a:rPr>
                        <a:t>                         1,637,337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200" b="0" i="0" u="none" strike="noStrike" dirty="0">
                          <a:solidFill>
                            <a:srgbClr val="000000"/>
                          </a:solidFill>
                          <a:effectLst/>
                          <a:latin typeface="Univers Condensed Light" panose="020B0306020202040204" pitchFamily="34" charset="0"/>
                        </a:rPr>
                        <a:t>                              -   </a:t>
                      </a:r>
                    </a:p>
                  </a:txBody>
                  <a:tcPr marL="5670" marR="5670" marT="56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dirty="0">
                        <a:solidFill>
                          <a:srgbClr val="FF0000"/>
                        </a:solidFill>
                        <a:effectLst/>
                        <a:latin typeface="Univers Condensed Light" panose="020B0306020202040204" pitchFamily="34" charset="0"/>
                      </a:endParaRPr>
                    </a:p>
                  </a:txBody>
                  <a:tcPr marL="5670" marR="5670" marT="56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Univers Condensed Light" panose="020B0306020202040204" pitchFamily="34" charset="0"/>
                        </a:rPr>
                        <a:t>0.0%</a:t>
                      </a:r>
                    </a:p>
                  </a:txBody>
                  <a:tcPr marL="5670" marR="5670" marT="56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                              955,113 </a:t>
                      </a:r>
                    </a:p>
                  </a:txBody>
                  <a:tcPr marL="5670" marR="5670" marT="5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Univers Condensed Light" panose="020B0306020202040204" pitchFamily="34" charset="0"/>
                        </a:rPr>
                        <a:t>85.0%</a:t>
                      </a:r>
                    </a:p>
                  </a:txBody>
                  <a:tcPr marL="5670" marR="5670" marT="56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Univers Condensed Light" panose="020B0306020202040204" pitchFamily="34" charset="0"/>
                      </a:endParaRPr>
                    </a:p>
                  </a:txBody>
                  <a:tcPr marL="5670" marR="5670" marT="5670" marB="0" anchor="ct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Univers Condensed Light" panose="020B0306020202040204" pitchFamily="34" charset="0"/>
                      </a:endParaRPr>
                    </a:p>
                  </a:txBody>
                  <a:tcPr marL="5670" marR="5670" marT="5670" marB="0" anchor="ct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4416683"/>
                  </a:ext>
                </a:extLst>
              </a:tr>
            </a:tbl>
          </a:graphicData>
        </a:graphic>
      </p:graphicFrame>
      <p:sp>
        <p:nvSpPr>
          <p:cNvPr id="2" name="TextBox 1">
            <a:extLst>
              <a:ext uri="{FF2B5EF4-FFF2-40B4-BE49-F238E27FC236}">
                <a16:creationId xmlns:a16="http://schemas.microsoft.com/office/drawing/2014/main" id="{D867A6DC-B695-424E-BA67-6FC2D70D509C}"/>
              </a:ext>
            </a:extLst>
          </p:cNvPr>
          <p:cNvSpPr txBox="1"/>
          <p:nvPr/>
        </p:nvSpPr>
        <p:spPr>
          <a:xfrm>
            <a:off x="1272938" y="5968591"/>
            <a:ext cx="9767437" cy="646331"/>
          </a:xfrm>
          <a:prstGeom prst="rect">
            <a:avLst/>
          </a:prstGeom>
          <a:solidFill>
            <a:srgbClr val="92D05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rPr>
              <a:t>*Based on annual program PINs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rPr>
              <a:t>** Based on 7 months estimated PINs (May to Dec 2023)</a:t>
            </a:r>
          </a:p>
          <a:p>
            <a:pPr>
              <a:defRPr/>
            </a:pPr>
            <a:r>
              <a:rPr lang="en-US" sz="1200" dirty="0">
                <a:effectLst/>
                <a:latin typeface="Univers Condensed Light" panose="020B0306020202040204" pitchFamily="34" charset="0"/>
              </a:rPr>
              <a:t>Per reports collected so far, as actual will be higher than this, however couldn't received all reports</a:t>
            </a:r>
            <a:r>
              <a:rPr kumimoji="0" lang="en-US" sz="1200" b="0" i="0" u="none" strike="noStrike" kern="1200" cap="none" spc="0" normalizeH="0" baseline="0" noProof="0" dirty="0">
                <a:ln>
                  <a:noFill/>
                </a:ln>
                <a:effectLst/>
                <a:uLnTx/>
                <a:uFillTx/>
                <a:latin typeface="Univers Condensed Light" panose="020B0306020202040204" pitchFamily="34" charset="0"/>
              </a:rPr>
              <a:t> </a:t>
            </a:r>
          </a:p>
        </p:txBody>
      </p:sp>
    </p:spTree>
    <p:extLst>
      <p:ext uri="{BB962C8B-B14F-4D97-AF65-F5344CB8AC3E}">
        <p14:creationId xmlns:p14="http://schemas.microsoft.com/office/powerpoint/2010/main" val="410286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0E719-581C-48B4-BAF8-06EBE26A0B75}"/>
              </a:ext>
            </a:extLst>
          </p:cNvPr>
          <p:cNvSpPr>
            <a:spLocks noGrp="1"/>
          </p:cNvSpPr>
          <p:nvPr>
            <p:ph type="body" idx="1"/>
          </p:nvPr>
        </p:nvSpPr>
        <p:spPr>
          <a:xfrm>
            <a:off x="741409" y="778475"/>
            <a:ext cx="11294072" cy="5710248"/>
          </a:xfrm>
        </p:spPr>
        <p:txBody>
          <a:bodyPr>
            <a:noAutofit/>
          </a:bodyPr>
          <a:lstStyle/>
          <a:p>
            <a:pPr marL="112713" indent="0">
              <a:buNone/>
            </a:pPr>
            <a:r>
              <a:rPr lang="en-US" sz="2400" dirty="0">
                <a:cs typeface="Calibri" panose="020F0502020204030204" pitchFamily="34" charset="0"/>
              </a:rPr>
              <a:t>For the first time, Sudan Nutrition sector response scenario was developed in discussion with sector partners, SAG and stakeholders</a:t>
            </a:r>
          </a:p>
          <a:p>
            <a:r>
              <a:rPr lang="en-US" sz="2400" dirty="0">
                <a:cs typeface="Calibri" panose="020F0502020204030204" pitchFamily="34" charset="0"/>
              </a:rPr>
              <a:t>Response scenarios were categorized by:</a:t>
            </a:r>
          </a:p>
          <a:p>
            <a:pPr lvl="1"/>
            <a:r>
              <a:rPr lang="en-US" dirty="0">
                <a:latin typeface="Univers Condensed Light" panose="020B0306020202040204" pitchFamily="34" charset="0"/>
                <a:cs typeface="Calibri" panose="020F0502020204030204" pitchFamily="34" charset="0"/>
              </a:rPr>
              <a:t>Hotspot areas:</a:t>
            </a:r>
          </a:p>
          <a:p>
            <a:pPr marL="1485875" lvl="2" indent="-457200">
              <a:buFont typeface="+mj-lt"/>
              <a:buAutoNum type="alphaLcParenR"/>
            </a:pPr>
            <a:r>
              <a:rPr lang="en-US" sz="2400" dirty="0">
                <a:latin typeface="Univers Condensed Light" panose="020B0306020202040204" pitchFamily="34" charset="0"/>
                <a:cs typeface="Calibri" panose="020F0502020204030204" pitchFamily="34" charset="0"/>
              </a:rPr>
              <a:t>Front line/hotspot localities </a:t>
            </a:r>
          </a:p>
          <a:p>
            <a:pPr marL="1485875" lvl="2" indent="-457200">
              <a:buFont typeface="+mj-lt"/>
              <a:buAutoNum type="alphaLcParenR"/>
            </a:pPr>
            <a:r>
              <a:rPr lang="en-US" sz="2400" dirty="0">
                <a:latin typeface="Univers Condensed Light" panose="020B0306020202040204" pitchFamily="34" charset="0"/>
                <a:cs typeface="Calibri" panose="020F0502020204030204" pitchFamily="34" charset="0"/>
              </a:rPr>
              <a:t>Darfur Region</a:t>
            </a:r>
          </a:p>
          <a:p>
            <a:pPr marL="1485875" lvl="2" indent="-457200">
              <a:buFont typeface="+mj-lt"/>
              <a:buAutoNum type="alphaLcParenR"/>
            </a:pPr>
            <a:r>
              <a:rPr lang="en-US" sz="2400" dirty="0">
                <a:latin typeface="Univers Condensed Light" panose="020B0306020202040204" pitchFamily="34" charset="0"/>
                <a:cs typeface="Calibri" panose="020F0502020204030204" pitchFamily="34" charset="0"/>
              </a:rPr>
              <a:t>Kordofan Region</a:t>
            </a:r>
          </a:p>
          <a:p>
            <a:pPr lvl="1"/>
            <a:r>
              <a:rPr lang="en-US" dirty="0">
                <a:latin typeface="Univers Condensed Light" panose="020B0306020202040204" pitchFamily="34" charset="0"/>
                <a:cs typeface="Calibri" panose="020F0502020204030204" pitchFamily="34" charset="0"/>
              </a:rPr>
              <a:t>States not directly affected by conflict: eastern and central states</a:t>
            </a:r>
          </a:p>
          <a:p>
            <a:pPr marL="571486" lvl="1" indent="0">
              <a:buNone/>
            </a:pPr>
            <a:r>
              <a:rPr lang="en-US" dirty="0">
                <a:latin typeface="Univers Condensed Light" panose="020B0306020202040204" pitchFamily="34" charset="0"/>
                <a:cs typeface="Calibri" panose="020F0502020204030204" pitchFamily="34" charset="0"/>
              </a:rPr>
              <a:t>* Due to evolving situation, the strategy will be revised to reflect changes in population movement</a:t>
            </a:r>
          </a:p>
          <a:p>
            <a:r>
              <a:rPr lang="en-US" sz="2400" dirty="0">
                <a:cs typeface="Calibri" panose="020F0502020204030204" pitchFamily="34" charset="0"/>
              </a:rPr>
              <a:t>Scenarios accounted for whether: (i) status-quo situation continues, or (ii) improvement in assess/security situation</a:t>
            </a:r>
          </a:p>
          <a:p>
            <a:r>
              <a:rPr lang="en-US" sz="2400" dirty="0">
                <a:cs typeface="Calibri" panose="020F0502020204030204" pitchFamily="34" charset="0"/>
              </a:rPr>
              <a:t>Inclusion of critical sector response actions (from sector 2023 HRP activities)</a:t>
            </a:r>
          </a:p>
          <a:p>
            <a:r>
              <a:rPr lang="en-US" sz="2400" dirty="0">
                <a:cs typeface="Calibri" panose="020F0502020204030204" pitchFamily="34" charset="0"/>
              </a:rPr>
              <a:t>Programmatic shifts and response modalities were contextualized for each region</a:t>
            </a:r>
          </a:p>
        </p:txBody>
      </p:sp>
      <p:sp>
        <p:nvSpPr>
          <p:cNvPr id="3" name="Title 2">
            <a:extLst>
              <a:ext uri="{FF2B5EF4-FFF2-40B4-BE49-F238E27FC236}">
                <a16:creationId xmlns:a16="http://schemas.microsoft.com/office/drawing/2014/main" id="{E3D6180D-264A-43B8-B5D0-3D74E49F2E29}"/>
              </a:ext>
            </a:extLst>
          </p:cNvPr>
          <p:cNvSpPr>
            <a:spLocks noGrp="1"/>
          </p:cNvSpPr>
          <p:nvPr>
            <p:ph type="title"/>
          </p:nvPr>
        </p:nvSpPr>
        <p:spPr/>
        <p:txBody>
          <a:bodyPr>
            <a:noAutofit/>
          </a:bodyPr>
          <a:lstStyle/>
          <a:p>
            <a:r>
              <a:rPr lang="en-US" sz="3200" dirty="0"/>
              <a:t>2 b) Sudan Sector Response Scenarios and Key Programme Shifts  </a:t>
            </a:r>
          </a:p>
        </p:txBody>
      </p:sp>
    </p:spTree>
    <p:extLst>
      <p:ext uri="{BB962C8B-B14F-4D97-AF65-F5344CB8AC3E}">
        <p14:creationId xmlns:p14="http://schemas.microsoft.com/office/powerpoint/2010/main" val="264429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87FBE-541C-4000-B6B0-B5473645BAC1}"/>
              </a:ext>
            </a:extLst>
          </p:cNvPr>
          <p:cNvSpPr>
            <a:spLocks noGrp="1"/>
          </p:cNvSpPr>
          <p:nvPr>
            <p:ph type="body" idx="1"/>
          </p:nvPr>
        </p:nvSpPr>
        <p:spPr>
          <a:xfrm>
            <a:off x="462149" y="1338943"/>
            <a:ext cx="11485418" cy="5262563"/>
          </a:xfrm>
        </p:spPr>
        <p:txBody>
          <a:bodyPr/>
          <a:lstStyle/>
          <a:p>
            <a:r>
              <a:rPr lang="en-US" dirty="0"/>
              <a:t>Updated guidelines for management of SAM without medical complications admitted in OTPs to be treated with RUTF until fully cured</a:t>
            </a:r>
          </a:p>
          <a:p>
            <a:r>
              <a:rPr lang="en-US" dirty="0"/>
              <a:t>Scale up of preventive community interventions including growth monitoring and mother support groups</a:t>
            </a:r>
          </a:p>
          <a:p>
            <a:r>
              <a:rPr lang="en-US" dirty="0"/>
              <a:t>Monitoring of cases of MAM in areas where TSFP services were unavailable</a:t>
            </a:r>
          </a:p>
          <a:p>
            <a:r>
              <a:rPr lang="en-US" dirty="0"/>
              <a:t>One of the main changes in the circular shared earlier in the year, restricting the use of RUTF supplies for management of SAM only even in areas where TSFP services were disrupted</a:t>
            </a:r>
          </a:p>
        </p:txBody>
      </p:sp>
      <p:sp>
        <p:nvSpPr>
          <p:cNvPr id="3" name="Title 2">
            <a:extLst>
              <a:ext uri="{FF2B5EF4-FFF2-40B4-BE49-F238E27FC236}">
                <a16:creationId xmlns:a16="http://schemas.microsoft.com/office/drawing/2014/main" id="{C1DF62DB-B48C-4584-8AAA-19397F3CE904}"/>
              </a:ext>
            </a:extLst>
          </p:cNvPr>
          <p:cNvSpPr>
            <a:spLocks noGrp="1"/>
          </p:cNvSpPr>
          <p:nvPr>
            <p:ph type="title"/>
          </p:nvPr>
        </p:nvSpPr>
        <p:spPr>
          <a:xfrm>
            <a:off x="108858" y="32709"/>
            <a:ext cx="12192000" cy="648328"/>
          </a:xfrm>
        </p:spPr>
        <p:txBody>
          <a:bodyPr>
            <a:noAutofit/>
          </a:bodyPr>
          <a:lstStyle/>
          <a:p>
            <a:r>
              <a:rPr lang="en-US" sz="2400" dirty="0"/>
              <a:t>2 c) National Guidelines on Simplified Approach for Management of Acute Wasting in U5</a:t>
            </a:r>
          </a:p>
        </p:txBody>
      </p:sp>
    </p:spTree>
    <p:extLst>
      <p:ext uri="{BB962C8B-B14F-4D97-AF65-F5344CB8AC3E}">
        <p14:creationId xmlns:p14="http://schemas.microsoft.com/office/powerpoint/2010/main" val="216603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3351C-F1CA-6246-0B95-FD4267D9C689}"/>
              </a:ext>
            </a:extLst>
          </p:cNvPr>
          <p:cNvSpPr>
            <a:spLocks noGrp="1"/>
          </p:cNvSpPr>
          <p:nvPr>
            <p:ph type="body" idx="1"/>
          </p:nvPr>
        </p:nvSpPr>
        <p:spPr>
          <a:xfrm>
            <a:off x="114300" y="1042482"/>
            <a:ext cx="11939953" cy="5314356"/>
          </a:xfrm>
        </p:spPr>
        <p:txBody>
          <a:bodyPr/>
          <a:lstStyle/>
          <a:p>
            <a:r>
              <a:rPr lang="en-US" dirty="0"/>
              <a:t>Member of the Nutrition sector SAG and Nutrition sector partner </a:t>
            </a:r>
          </a:p>
          <a:p>
            <a:r>
              <a:rPr lang="en-US" dirty="0"/>
              <a:t>UNHCR update sector partners on weekly basis on the nutrition situation, responses and gaps in the camps</a:t>
            </a:r>
          </a:p>
          <a:p>
            <a:r>
              <a:rPr lang="en-US" dirty="0"/>
              <a:t>Sector coordination following up nutrition situation and responses in the refugees' camps</a:t>
            </a:r>
          </a:p>
          <a:p>
            <a:r>
              <a:rPr lang="en-US" dirty="0"/>
              <a:t>Sector coordination team visits refugee camps when on mission e.g. in White Nile</a:t>
            </a:r>
          </a:p>
          <a:p>
            <a:r>
              <a:rPr lang="en-US" dirty="0"/>
              <a:t>Sector organizes and advocates for dedicated or special meetings on responses in refugee camps as needed</a:t>
            </a:r>
          </a:p>
        </p:txBody>
      </p:sp>
      <p:sp>
        <p:nvSpPr>
          <p:cNvPr id="3" name="Title 2">
            <a:extLst>
              <a:ext uri="{FF2B5EF4-FFF2-40B4-BE49-F238E27FC236}">
                <a16:creationId xmlns:a16="http://schemas.microsoft.com/office/drawing/2014/main" id="{65161473-34AA-58F7-6094-5AF386AC46A6}"/>
              </a:ext>
            </a:extLst>
          </p:cNvPr>
          <p:cNvSpPr>
            <a:spLocks noGrp="1"/>
          </p:cNvSpPr>
          <p:nvPr>
            <p:ph type="title"/>
          </p:nvPr>
        </p:nvSpPr>
        <p:spPr/>
        <p:txBody>
          <a:bodyPr>
            <a:normAutofit/>
          </a:bodyPr>
          <a:lstStyle/>
          <a:p>
            <a:r>
              <a:rPr lang="en-US" sz="3600" dirty="0"/>
              <a:t>2 d) Coordination with UNHCR in Sudan </a:t>
            </a:r>
          </a:p>
        </p:txBody>
      </p:sp>
    </p:spTree>
    <p:extLst>
      <p:ext uri="{BB962C8B-B14F-4D97-AF65-F5344CB8AC3E}">
        <p14:creationId xmlns:p14="http://schemas.microsoft.com/office/powerpoint/2010/main" val="3081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87FBE-541C-4000-B6B0-B5473645BAC1}"/>
              </a:ext>
            </a:extLst>
          </p:cNvPr>
          <p:cNvSpPr>
            <a:spLocks noGrp="1"/>
          </p:cNvSpPr>
          <p:nvPr>
            <p:ph type="body" idx="1"/>
          </p:nvPr>
        </p:nvSpPr>
        <p:spPr>
          <a:xfrm>
            <a:off x="360217" y="914400"/>
            <a:ext cx="11707957" cy="5457825"/>
          </a:xfrm>
        </p:spPr>
        <p:txBody>
          <a:bodyPr>
            <a:normAutofit/>
          </a:bodyPr>
          <a:lstStyle/>
          <a:p>
            <a:r>
              <a:rPr lang="en-US" sz="2400" dirty="0"/>
              <a:t>Geographical coverage: 20% of SCs, 24% of OTP and 66% of TSFP not operational </a:t>
            </a:r>
          </a:p>
          <a:p>
            <a:r>
              <a:rPr lang="en-US" sz="2400" dirty="0">
                <a:effectLst/>
                <a:ea typeface="Times New Roman" panose="02020603050405020304" pitchFamily="18" charset="0"/>
                <a:cs typeface="Arial" panose="020B0604020202020204" pitchFamily="34" charset="0"/>
              </a:rPr>
              <a:t>Low coverage in IDP camps: </a:t>
            </a:r>
            <a:r>
              <a:rPr lang="en-US" sz="2400" dirty="0" err="1">
                <a:effectLst/>
                <a:ea typeface="Times New Roman" panose="02020603050405020304" pitchFamily="18" charset="0"/>
                <a:cs typeface="Arial" panose="020B0604020202020204" pitchFamily="34" charset="0"/>
              </a:rPr>
              <a:t>e.g</a:t>
            </a:r>
            <a:r>
              <a:rPr lang="en-US" sz="2400" dirty="0">
                <a:effectLst/>
                <a:ea typeface="Times New Roman" panose="02020603050405020304" pitchFamily="18" charset="0"/>
                <a:cs typeface="Arial" panose="020B0604020202020204" pitchFamily="34" charset="0"/>
              </a:rPr>
              <a:t> OTP: 45% </a:t>
            </a:r>
            <a:r>
              <a:rPr lang="en-US" sz="2400" dirty="0">
                <a:ea typeface="Times New Roman" panose="02020603050405020304" pitchFamily="18" charset="0"/>
                <a:cs typeface="Arial" panose="020B0604020202020204" pitchFamily="34" charset="0"/>
              </a:rPr>
              <a:t>in</a:t>
            </a:r>
            <a:r>
              <a:rPr lang="en-US" sz="2400" dirty="0">
                <a:effectLst/>
                <a:ea typeface="Times New Roman" panose="02020603050405020304" pitchFamily="18" charset="0"/>
                <a:cs typeface="Arial" panose="020B0604020202020204" pitchFamily="34" charset="0"/>
              </a:rPr>
              <a:t> 11 camps</a:t>
            </a:r>
            <a:r>
              <a:rPr lang="en-US" sz="2400" dirty="0">
                <a:ea typeface="Times New Roman" panose="02020603050405020304" pitchFamily="18" charset="0"/>
                <a:cs typeface="Arial" panose="020B0604020202020204" pitchFamily="34" charset="0"/>
              </a:rPr>
              <a:t> </a:t>
            </a:r>
            <a:r>
              <a:rPr lang="en-US" sz="2400" dirty="0">
                <a:effectLst/>
                <a:ea typeface="Times New Roman" panose="02020603050405020304" pitchFamily="18" charset="0"/>
                <a:cs typeface="Arial" panose="020B0604020202020204" pitchFamily="34" charset="0"/>
              </a:rPr>
              <a:t>and 48% in 93 camp like settings</a:t>
            </a:r>
            <a:r>
              <a:rPr lang="en-US" sz="2400" dirty="0">
                <a:ea typeface="Times New Roman" panose="02020603050405020304" pitchFamily="18" charset="0"/>
                <a:cs typeface="Arial" panose="020B0604020202020204" pitchFamily="34" charset="0"/>
              </a:rPr>
              <a:t> </a:t>
            </a:r>
            <a:r>
              <a:rPr lang="en-US" sz="2400" dirty="0">
                <a:effectLst/>
                <a:ea typeface="Times New Roman" panose="02020603050405020304" pitchFamily="18" charset="0"/>
                <a:cs typeface="Arial" panose="020B0604020202020204" pitchFamily="34" charset="0"/>
              </a:rPr>
              <a:t>  </a:t>
            </a:r>
          </a:p>
          <a:p>
            <a:r>
              <a:rPr lang="en-US" sz="2400" dirty="0">
                <a:ea typeface="Times New Roman" panose="02020603050405020304" pitchFamily="18" charset="0"/>
                <a:cs typeface="Arial" panose="020B0604020202020204" pitchFamily="34" charset="0"/>
              </a:rPr>
              <a:t>Low coverage of preventive nutrition services (</a:t>
            </a:r>
            <a:r>
              <a:rPr lang="en-US" sz="2400" dirty="0" err="1">
                <a:ea typeface="Times New Roman" panose="02020603050405020304" pitchFamily="18" charset="0"/>
                <a:cs typeface="Arial" panose="020B0604020202020204" pitchFamily="34" charset="0"/>
              </a:rPr>
              <a:t>e.g</a:t>
            </a:r>
            <a:r>
              <a:rPr lang="en-US" sz="2400" dirty="0">
                <a:ea typeface="Times New Roman" panose="02020603050405020304" pitchFamily="18" charset="0"/>
                <a:cs typeface="Arial" panose="020B0604020202020204" pitchFamily="34" charset="0"/>
              </a:rPr>
              <a:t> BSFP, MNP, Vit A campaign) </a:t>
            </a:r>
          </a:p>
          <a:p>
            <a:r>
              <a:rPr lang="en-US" sz="2400" dirty="0">
                <a:effectLst/>
                <a:ea typeface="Times New Roman" panose="02020603050405020304" pitchFamily="18" charset="0"/>
                <a:cs typeface="Arial" panose="020B0604020202020204" pitchFamily="34" charset="0"/>
              </a:rPr>
              <a:t>Partial functionality of nutrition sites due to insecurity, limited access, and low staff </a:t>
            </a:r>
          </a:p>
          <a:p>
            <a:r>
              <a:rPr lang="en-US" sz="2400" dirty="0">
                <a:effectLst/>
                <a:ea typeface="Times New Roman" panose="02020603050405020304" pitchFamily="18" charset="0"/>
                <a:cs typeface="Arial" panose="020B0604020202020204" pitchFamily="34" charset="0"/>
              </a:rPr>
              <a:t>Delayed resumption of TSFP due to funding shortfall</a:t>
            </a:r>
          </a:p>
          <a:p>
            <a:r>
              <a:rPr lang="en-US" sz="2400" dirty="0">
                <a:effectLst/>
                <a:ea typeface="Times New Roman" panose="02020603050405020304" pitchFamily="18" charset="0"/>
                <a:cs typeface="Arial" panose="020B0604020202020204" pitchFamily="34" charset="0"/>
              </a:rPr>
              <a:t>Low reporting rate (OTP- only 70%, SC-53%)</a:t>
            </a:r>
          </a:p>
          <a:p>
            <a:r>
              <a:rPr lang="en-US" sz="2400" dirty="0">
                <a:ea typeface="Times New Roman" panose="02020603050405020304" pitchFamily="18" charset="0"/>
                <a:cs typeface="Arial" panose="020B0604020202020204" pitchFamily="34" charset="0"/>
              </a:rPr>
              <a:t>Supplies stock out especially in the TSFP relative to other programmes</a:t>
            </a:r>
          </a:p>
          <a:p>
            <a:r>
              <a:rPr lang="en-US" sz="2400" dirty="0">
                <a:effectLst/>
                <a:ea typeface="Times New Roman" panose="02020603050405020304" pitchFamily="18" charset="0"/>
                <a:cs typeface="Arial" panose="020B0604020202020204" pitchFamily="34" charset="0"/>
              </a:rPr>
              <a:t>Limited supervision and monitoring especially in SMOH supported facilities </a:t>
            </a:r>
          </a:p>
          <a:p>
            <a:r>
              <a:rPr lang="en-US" sz="2400" dirty="0">
                <a:ea typeface="Times New Roman" panose="02020603050405020304" pitchFamily="18" charset="0"/>
                <a:cs typeface="Arial" panose="020B0604020202020204" pitchFamily="34" charset="0"/>
              </a:rPr>
              <a:t>Inadequate staffing in the facilities </a:t>
            </a:r>
          </a:p>
          <a:p>
            <a:r>
              <a:rPr lang="en-US" sz="2400" dirty="0">
                <a:effectLst/>
                <a:ea typeface="Times New Roman" panose="02020603050405020304" pitchFamily="18" charset="0"/>
                <a:cs typeface="Arial" panose="020B0604020202020204" pitchFamily="34" charset="0"/>
              </a:rPr>
              <a:t>Limited analysis and triangulation of nutrition information and forecasting </a:t>
            </a:r>
          </a:p>
          <a:p>
            <a:endParaRPr lang="en-US" sz="2400" dirty="0"/>
          </a:p>
        </p:txBody>
      </p:sp>
      <p:sp>
        <p:nvSpPr>
          <p:cNvPr id="3" name="Title 2">
            <a:extLst>
              <a:ext uri="{FF2B5EF4-FFF2-40B4-BE49-F238E27FC236}">
                <a16:creationId xmlns:a16="http://schemas.microsoft.com/office/drawing/2014/main" id="{C1DF62DB-B48C-4584-8AAA-19397F3CE904}"/>
              </a:ext>
            </a:extLst>
          </p:cNvPr>
          <p:cNvSpPr>
            <a:spLocks noGrp="1"/>
          </p:cNvSpPr>
          <p:nvPr>
            <p:ph type="title"/>
          </p:nvPr>
        </p:nvSpPr>
        <p:spPr>
          <a:xfrm>
            <a:off x="228601" y="0"/>
            <a:ext cx="12192000" cy="648328"/>
          </a:xfrm>
        </p:spPr>
        <p:txBody>
          <a:bodyPr>
            <a:noAutofit/>
          </a:bodyPr>
          <a:lstStyle/>
          <a:p>
            <a:r>
              <a:rPr lang="en-US" sz="3200" dirty="0"/>
              <a:t>2 e) Gaps in nutrition responses</a:t>
            </a:r>
          </a:p>
        </p:txBody>
      </p:sp>
    </p:spTree>
    <p:extLst>
      <p:ext uri="{BB962C8B-B14F-4D97-AF65-F5344CB8AC3E}">
        <p14:creationId xmlns:p14="http://schemas.microsoft.com/office/powerpoint/2010/main" val="246771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9195A-2767-B532-3E5B-D211CDE7E035}"/>
              </a:ext>
            </a:extLst>
          </p:cNvPr>
          <p:cNvSpPr txBox="1"/>
          <p:nvPr/>
        </p:nvSpPr>
        <p:spPr>
          <a:xfrm>
            <a:off x="10102812" y="4681759"/>
            <a:ext cx="2065387" cy="707886"/>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Aj</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Jazirah</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Building Foundation for Development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Kuwait Patients Helping Fund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97C3AAB-8FE0-9FDF-0EC1-E8ACA4D05C51}"/>
              </a:ext>
            </a:extLst>
          </p:cNvPr>
          <p:cNvSpPr txBox="1"/>
          <p:nvPr/>
        </p:nvSpPr>
        <p:spPr>
          <a:xfrm>
            <a:off x="9372109" y="3404226"/>
            <a:ext cx="2753959" cy="95410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Gedaref</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American Refugee Committee /Alight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CARE International in Sudan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Deutsche Welthungerhilfe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e.V.</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(German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Agro</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Action)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MedGlobal</a:t>
            </a:r>
            <a:endPar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Medical Teams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4" name="TextBox 3">
            <a:extLst>
              <a:ext uri="{FF2B5EF4-FFF2-40B4-BE49-F238E27FC236}">
                <a16:creationId xmlns:a16="http://schemas.microsoft.com/office/drawing/2014/main" id="{3986E1B4-DBC7-7336-D32B-E06718789CFB}"/>
              </a:ext>
            </a:extLst>
          </p:cNvPr>
          <p:cNvSpPr txBox="1"/>
          <p:nvPr/>
        </p:nvSpPr>
        <p:spPr>
          <a:xfrm>
            <a:off x="9725121" y="1085011"/>
            <a:ext cx="2141508" cy="1323439"/>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Kassala: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ALIGHT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American Refugee Committee /Alight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CARE International in Sudan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JASMAR Human Security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Kuwait Patients Helping Fund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Plan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Samaritan's Purse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Sudanese Red Crescent Society  </a:t>
            </a:r>
          </a:p>
        </p:txBody>
      </p:sp>
      <p:sp>
        <p:nvSpPr>
          <p:cNvPr id="6" name="TextBox 5">
            <a:extLst>
              <a:ext uri="{FF2B5EF4-FFF2-40B4-BE49-F238E27FC236}">
                <a16:creationId xmlns:a16="http://schemas.microsoft.com/office/drawing/2014/main" id="{F5032438-21FD-39BE-E387-C0ACC4917223}"/>
              </a:ext>
            </a:extLst>
          </p:cNvPr>
          <p:cNvSpPr txBox="1"/>
          <p:nvPr/>
        </p:nvSpPr>
        <p:spPr>
          <a:xfrm>
            <a:off x="9651277" y="2565918"/>
            <a:ext cx="2490845" cy="707886"/>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Khartoum: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Almanar</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Voluntary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Life Support for Civilian War Victims ONG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Onlus</a:t>
            </a:r>
            <a:endPar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Kuwait Patients Helping Fund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241" name="TextBox 240">
            <a:extLst>
              <a:ext uri="{FF2B5EF4-FFF2-40B4-BE49-F238E27FC236}">
                <a16:creationId xmlns:a16="http://schemas.microsoft.com/office/drawing/2014/main" id="{5A99CCDF-1AB1-B459-6385-22E61707E936}"/>
              </a:ext>
            </a:extLst>
          </p:cNvPr>
          <p:cNvSpPr txBox="1"/>
          <p:nvPr/>
        </p:nvSpPr>
        <p:spPr>
          <a:xfrm>
            <a:off x="9841520" y="5824832"/>
            <a:ext cx="1719290" cy="83099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Blue Nile: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Action Against Hunger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Medical Corps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Relief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248" name="TextBox 247">
            <a:extLst>
              <a:ext uri="{FF2B5EF4-FFF2-40B4-BE49-F238E27FC236}">
                <a16:creationId xmlns:a16="http://schemas.microsoft.com/office/drawing/2014/main" id="{FDBB77DF-2C22-6BA3-5DF5-DE30406DD186}"/>
              </a:ext>
            </a:extLst>
          </p:cNvPr>
          <p:cNvSpPr txBox="1"/>
          <p:nvPr/>
        </p:nvSpPr>
        <p:spPr>
          <a:xfrm>
            <a:off x="1331473" y="5747573"/>
            <a:ext cx="2312210" cy="1077218"/>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East Darfur: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ALIGHT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Almanar</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Voluntary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American Refugee Committee /Alight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CARE International in Sudan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National Initiative Development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World Vision International</a:t>
            </a:r>
          </a:p>
        </p:txBody>
      </p:sp>
      <p:sp>
        <p:nvSpPr>
          <p:cNvPr id="249" name="TextBox 248">
            <a:extLst>
              <a:ext uri="{FF2B5EF4-FFF2-40B4-BE49-F238E27FC236}">
                <a16:creationId xmlns:a16="http://schemas.microsoft.com/office/drawing/2014/main" id="{2B1FB10D-848A-F225-B64F-C2757FF94032}"/>
              </a:ext>
            </a:extLst>
          </p:cNvPr>
          <p:cNvSpPr txBox="1"/>
          <p:nvPr/>
        </p:nvSpPr>
        <p:spPr>
          <a:xfrm>
            <a:off x="164275" y="2521812"/>
            <a:ext cx="2516975" cy="1569660"/>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Central Darfur: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 Alliance / Norwegian Church Aid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Action Against Hunger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Catholic Relief Services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FUNDACION ACCION CONTRA EL HAMBRE SUDAN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Medical Corps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Islamic Relief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MSF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SAEKER VOLUNTARY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World Relief</a:t>
            </a:r>
          </a:p>
        </p:txBody>
      </p:sp>
      <p:sp>
        <p:nvSpPr>
          <p:cNvPr id="251" name="TextBox 250">
            <a:extLst>
              <a:ext uri="{FF2B5EF4-FFF2-40B4-BE49-F238E27FC236}">
                <a16:creationId xmlns:a16="http://schemas.microsoft.com/office/drawing/2014/main" id="{FC1328D3-A84F-13D7-5AD2-E8AB41DAB624}"/>
              </a:ext>
            </a:extLst>
          </p:cNvPr>
          <p:cNvSpPr txBox="1"/>
          <p:nvPr/>
        </p:nvSpPr>
        <p:spPr>
          <a:xfrm>
            <a:off x="4534599" y="101821"/>
            <a:ext cx="1452463" cy="46166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North </a:t>
            </a: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Kordafan</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Islamic Relief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253" name="TextBox 252">
            <a:extLst>
              <a:ext uri="{FF2B5EF4-FFF2-40B4-BE49-F238E27FC236}">
                <a16:creationId xmlns:a16="http://schemas.microsoft.com/office/drawing/2014/main" id="{01AB0270-DDDE-A5E2-70CA-A133E0E094FE}"/>
              </a:ext>
            </a:extLst>
          </p:cNvPr>
          <p:cNvSpPr txBox="1"/>
          <p:nvPr/>
        </p:nvSpPr>
        <p:spPr>
          <a:xfrm>
            <a:off x="5755447" y="612031"/>
            <a:ext cx="1056789" cy="338554"/>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Northern: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grpSp>
        <p:nvGrpSpPr>
          <p:cNvPr id="254" name="Group 253">
            <a:extLst>
              <a:ext uri="{FF2B5EF4-FFF2-40B4-BE49-F238E27FC236}">
                <a16:creationId xmlns:a16="http://schemas.microsoft.com/office/drawing/2014/main" id="{45FC98D5-4E46-E035-CC69-E777A3BA3A94}"/>
              </a:ext>
            </a:extLst>
          </p:cNvPr>
          <p:cNvGrpSpPr>
            <a:grpSpLocks noGrp="1" noUngrp="1" noRot="1" noMove="1" noResize="1"/>
          </p:cNvGrpSpPr>
          <p:nvPr/>
        </p:nvGrpSpPr>
        <p:grpSpPr>
          <a:xfrm>
            <a:off x="1103927" y="351410"/>
            <a:ext cx="10515869" cy="5957062"/>
            <a:chOff x="42863" y="0"/>
            <a:chExt cx="12106275" cy="6858000"/>
          </a:xfrm>
        </p:grpSpPr>
        <p:sp>
          <p:nvSpPr>
            <p:cNvPr id="255" name="AutoShape 3">
              <a:extLst>
                <a:ext uri="{FF2B5EF4-FFF2-40B4-BE49-F238E27FC236}">
                  <a16:creationId xmlns:a16="http://schemas.microsoft.com/office/drawing/2014/main" id="{6CBE7639-3DFF-2652-1671-9C06B41C20BA}"/>
                </a:ext>
              </a:extLst>
            </p:cNvPr>
            <p:cNvSpPr>
              <a:spLocks noGrp="1" noRot="1" noChangeAspect="1" noMove="1" noResize="1" noEditPoints="1" noAdjustHandles="1" noChangeArrowheads="1" noChangeShapeType="1"/>
            </p:cNvSpPr>
            <p:nvPr/>
          </p:nvSpPr>
          <p:spPr bwMode="auto">
            <a:xfrm>
              <a:off x="42863" y="0"/>
              <a:ext cx="12106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6" name="Group 205">
              <a:extLst>
                <a:ext uri="{FF2B5EF4-FFF2-40B4-BE49-F238E27FC236}">
                  <a16:creationId xmlns:a16="http://schemas.microsoft.com/office/drawing/2014/main" id="{3E8D294E-5925-0157-8D60-A3186333D517}"/>
                </a:ext>
              </a:extLst>
            </p:cNvPr>
            <p:cNvGrpSpPr>
              <a:grpSpLocks noGrp="1" noUngrp="1" noRot="1" noMove="1" noResize="1"/>
            </p:cNvGrpSpPr>
            <p:nvPr/>
          </p:nvGrpSpPr>
          <p:grpSpPr bwMode="auto">
            <a:xfrm>
              <a:off x="2482851" y="312738"/>
              <a:ext cx="7229475" cy="6234113"/>
              <a:chOff x="1564" y="197"/>
              <a:chExt cx="4554" cy="3927"/>
            </a:xfrm>
          </p:grpSpPr>
          <p:sp>
            <p:nvSpPr>
              <p:cNvPr id="289" name="Freeform 5">
                <a:extLst>
                  <a:ext uri="{FF2B5EF4-FFF2-40B4-BE49-F238E27FC236}">
                    <a16:creationId xmlns:a16="http://schemas.microsoft.com/office/drawing/2014/main" id="{36D0928E-B82B-601D-DE7B-AC2581652737}"/>
                  </a:ext>
                </a:extLst>
              </p:cNvPr>
              <p:cNvSpPr>
                <a:spLocks noGrp="1" noRot="1" noMove="1" noResize="1" noEditPoints="1" noAdjustHandles="1" noChangeArrowheads="1" noChangeShapeType="1"/>
              </p:cNvSpPr>
              <p:nvPr/>
            </p:nvSpPr>
            <p:spPr bwMode="auto">
              <a:xfrm>
                <a:off x="4052" y="3037"/>
                <a:ext cx="192" cy="231"/>
              </a:xfrm>
              <a:custGeom>
                <a:avLst/>
                <a:gdLst>
                  <a:gd name="T0" fmla="*/ 184 w 192"/>
                  <a:gd name="T1" fmla="*/ 14 h 231"/>
                  <a:gd name="T2" fmla="*/ 192 w 192"/>
                  <a:gd name="T3" fmla="*/ 15 h 231"/>
                  <a:gd name="T4" fmla="*/ 192 w 192"/>
                  <a:gd name="T5" fmla="*/ 18 h 231"/>
                  <a:gd name="T6" fmla="*/ 186 w 192"/>
                  <a:gd name="T7" fmla="*/ 32 h 231"/>
                  <a:gd name="T8" fmla="*/ 178 w 192"/>
                  <a:gd name="T9" fmla="*/ 48 h 231"/>
                  <a:gd name="T10" fmla="*/ 172 w 192"/>
                  <a:gd name="T11" fmla="*/ 62 h 231"/>
                  <a:gd name="T12" fmla="*/ 167 w 192"/>
                  <a:gd name="T13" fmla="*/ 74 h 231"/>
                  <a:gd name="T14" fmla="*/ 162 w 192"/>
                  <a:gd name="T15" fmla="*/ 83 h 231"/>
                  <a:gd name="T16" fmla="*/ 156 w 192"/>
                  <a:gd name="T17" fmla="*/ 94 h 231"/>
                  <a:gd name="T18" fmla="*/ 153 w 192"/>
                  <a:gd name="T19" fmla="*/ 100 h 231"/>
                  <a:gd name="T20" fmla="*/ 150 w 192"/>
                  <a:gd name="T21" fmla="*/ 110 h 231"/>
                  <a:gd name="T22" fmla="*/ 147 w 192"/>
                  <a:gd name="T23" fmla="*/ 119 h 231"/>
                  <a:gd name="T24" fmla="*/ 142 w 192"/>
                  <a:gd name="T25" fmla="*/ 131 h 231"/>
                  <a:gd name="T26" fmla="*/ 139 w 192"/>
                  <a:gd name="T27" fmla="*/ 141 h 231"/>
                  <a:gd name="T28" fmla="*/ 140 w 192"/>
                  <a:gd name="T29" fmla="*/ 150 h 231"/>
                  <a:gd name="T30" fmla="*/ 131 w 192"/>
                  <a:gd name="T31" fmla="*/ 150 h 231"/>
                  <a:gd name="T32" fmla="*/ 123 w 192"/>
                  <a:gd name="T33" fmla="*/ 166 h 231"/>
                  <a:gd name="T34" fmla="*/ 117 w 192"/>
                  <a:gd name="T35" fmla="*/ 178 h 231"/>
                  <a:gd name="T36" fmla="*/ 117 w 192"/>
                  <a:gd name="T37" fmla="*/ 190 h 231"/>
                  <a:gd name="T38" fmla="*/ 108 w 192"/>
                  <a:gd name="T39" fmla="*/ 192 h 231"/>
                  <a:gd name="T40" fmla="*/ 100 w 192"/>
                  <a:gd name="T41" fmla="*/ 200 h 231"/>
                  <a:gd name="T42" fmla="*/ 94 w 192"/>
                  <a:gd name="T43" fmla="*/ 209 h 231"/>
                  <a:gd name="T44" fmla="*/ 94 w 192"/>
                  <a:gd name="T45" fmla="*/ 223 h 231"/>
                  <a:gd name="T46" fmla="*/ 91 w 192"/>
                  <a:gd name="T47" fmla="*/ 231 h 231"/>
                  <a:gd name="T48" fmla="*/ 88 w 192"/>
                  <a:gd name="T49" fmla="*/ 226 h 231"/>
                  <a:gd name="T50" fmla="*/ 84 w 192"/>
                  <a:gd name="T51" fmla="*/ 218 h 231"/>
                  <a:gd name="T52" fmla="*/ 80 w 192"/>
                  <a:gd name="T53" fmla="*/ 208 h 231"/>
                  <a:gd name="T54" fmla="*/ 74 w 192"/>
                  <a:gd name="T55" fmla="*/ 204 h 231"/>
                  <a:gd name="T56" fmla="*/ 66 w 192"/>
                  <a:gd name="T57" fmla="*/ 201 h 231"/>
                  <a:gd name="T58" fmla="*/ 58 w 192"/>
                  <a:gd name="T59" fmla="*/ 200 h 231"/>
                  <a:gd name="T60" fmla="*/ 52 w 192"/>
                  <a:gd name="T61" fmla="*/ 198 h 231"/>
                  <a:gd name="T62" fmla="*/ 46 w 192"/>
                  <a:gd name="T63" fmla="*/ 197 h 231"/>
                  <a:gd name="T64" fmla="*/ 39 w 192"/>
                  <a:gd name="T65" fmla="*/ 195 h 231"/>
                  <a:gd name="T66" fmla="*/ 36 w 192"/>
                  <a:gd name="T67" fmla="*/ 192 h 231"/>
                  <a:gd name="T68" fmla="*/ 36 w 192"/>
                  <a:gd name="T69" fmla="*/ 186 h 231"/>
                  <a:gd name="T70" fmla="*/ 36 w 192"/>
                  <a:gd name="T71" fmla="*/ 178 h 231"/>
                  <a:gd name="T72" fmla="*/ 38 w 192"/>
                  <a:gd name="T73" fmla="*/ 170 h 231"/>
                  <a:gd name="T74" fmla="*/ 38 w 192"/>
                  <a:gd name="T75" fmla="*/ 163 h 231"/>
                  <a:gd name="T76" fmla="*/ 30 w 192"/>
                  <a:gd name="T77" fmla="*/ 149 h 231"/>
                  <a:gd name="T78" fmla="*/ 25 w 192"/>
                  <a:gd name="T79" fmla="*/ 139 h 231"/>
                  <a:gd name="T80" fmla="*/ 16 w 192"/>
                  <a:gd name="T81" fmla="*/ 135 h 231"/>
                  <a:gd name="T82" fmla="*/ 11 w 192"/>
                  <a:gd name="T83" fmla="*/ 122 h 231"/>
                  <a:gd name="T84" fmla="*/ 14 w 192"/>
                  <a:gd name="T85" fmla="*/ 91 h 231"/>
                  <a:gd name="T86" fmla="*/ 13 w 192"/>
                  <a:gd name="T87" fmla="*/ 74 h 231"/>
                  <a:gd name="T88" fmla="*/ 13 w 192"/>
                  <a:gd name="T89" fmla="*/ 69 h 231"/>
                  <a:gd name="T90" fmla="*/ 13 w 192"/>
                  <a:gd name="T91" fmla="*/ 66 h 231"/>
                  <a:gd name="T92" fmla="*/ 13 w 192"/>
                  <a:gd name="T93" fmla="*/ 62 h 231"/>
                  <a:gd name="T94" fmla="*/ 14 w 192"/>
                  <a:gd name="T95" fmla="*/ 55 h 231"/>
                  <a:gd name="T96" fmla="*/ 14 w 192"/>
                  <a:gd name="T97" fmla="*/ 49 h 231"/>
                  <a:gd name="T98" fmla="*/ 11 w 192"/>
                  <a:gd name="T99" fmla="*/ 43 h 231"/>
                  <a:gd name="T100" fmla="*/ 5 w 192"/>
                  <a:gd name="T101" fmla="*/ 24 h 231"/>
                  <a:gd name="T102" fmla="*/ 0 w 192"/>
                  <a:gd name="T103" fmla="*/ 17 h 231"/>
                  <a:gd name="T104" fmla="*/ 4 w 192"/>
                  <a:gd name="T105" fmla="*/ 12 h 231"/>
                  <a:gd name="T106" fmla="*/ 19 w 192"/>
                  <a:gd name="T107" fmla="*/ 14 h 231"/>
                  <a:gd name="T108" fmla="*/ 38 w 192"/>
                  <a:gd name="T109" fmla="*/ 9 h 231"/>
                  <a:gd name="T110" fmla="*/ 42 w 192"/>
                  <a:gd name="T111" fmla="*/ 10 h 231"/>
                  <a:gd name="T112" fmla="*/ 61 w 192"/>
                  <a:gd name="T113" fmla="*/ 12 h 231"/>
                  <a:gd name="T114" fmla="*/ 80 w 192"/>
                  <a:gd name="T115" fmla="*/ 9 h 231"/>
                  <a:gd name="T116" fmla="*/ 109 w 192"/>
                  <a:gd name="T117" fmla="*/ 1 h 231"/>
                  <a:gd name="T118" fmla="*/ 125 w 192"/>
                  <a:gd name="T119" fmla="*/ 0 h 231"/>
                  <a:gd name="T120" fmla="*/ 154 w 192"/>
                  <a:gd name="T121" fmla="*/ 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231">
                    <a:moveTo>
                      <a:pt x="170" y="10"/>
                    </a:moveTo>
                    <a:lnTo>
                      <a:pt x="173" y="12"/>
                    </a:lnTo>
                    <a:lnTo>
                      <a:pt x="175" y="12"/>
                    </a:lnTo>
                    <a:lnTo>
                      <a:pt x="178" y="12"/>
                    </a:lnTo>
                    <a:lnTo>
                      <a:pt x="184" y="14"/>
                    </a:lnTo>
                    <a:lnTo>
                      <a:pt x="187" y="15"/>
                    </a:lnTo>
                    <a:lnTo>
                      <a:pt x="187" y="15"/>
                    </a:lnTo>
                    <a:lnTo>
                      <a:pt x="189" y="15"/>
                    </a:lnTo>
                    <a:lnTo>
                      <a:pt x="190" y="15"/>
                    </a:lnTo>
                    <a:lnTo>
                      <a:pt x="192" y="15"/>
                    </a:lnTo>
                    <a:lnTo>
                      <a:pt x="192" y="15"/>
                    </a:lnTo>
                    <a:lnTo>
                      <a:pt x="192" y="15"/>
                    </a:lnTo>
                    <a:lnTo>
                      <a:pt x="192" y="15"/>
                    </a:lnTo>
                    <a:lnTo>
                      <a:pt x="192" y="17"/>
                    </a:lnTo>
                    <a:lnTo>
                      <a:pt x="192" y="18"/>
                    </a:lnTo>
                    <a:lnTo>
                      <a:pt x="190" y="21"/>
                    </a:lnTo>
                    <a:lnTo>
                      <a:pt x="189" y="23"/>
                    </a:lnTo>
                    <a:lnTo>
                      <a:pt x="187" y="26"/>
                    </a:lnTo>
                    <a:lnTo>
                      <a:pt x="187" y="29"/>
                    </a:lnTo>
                    <a:lnTo>
                      <a:pt x="186" y="32"/>
                    </a:lnTo>
                    <a:lnTo>
                      <a:pt x="184" y="35"/>
                    </a:lnTo>
                    <a:lnTo>
                      <a:pt x="181" y="38"/>
                    </a:lnTo>
                    <a:lnTo>
                      <a:pt x="181" y="43"/>
                    </a:lnTo>
                    <a:lnTo>
                      <a:pt x="179" y="45"/>
                    </a:lnTo>
                    <a:lnTo>
                      <a:pt x="178" y="48"/>
                    </a:lnTo>
                    <a:lnTo>
                      <a:pt x="178" y="49"/>
                    </a:lnTo>
                    <a:lnTo>
                      <a:pt x="176" y="52"/>
                    </a:lnTo>
                    <a:lnTo>
                      <a:pt x="173" y="57"/>
                    </a:lnTo>
                    <a:lnTo>
                      <a:pt x="173" y="60"/>
                    </a:lnTo>
                    <a:lnTo>
                      <a:pt x="172" y="62"/>
                    </a:lnTo>
                    <a:lnTo>
                      <a:pt x="172" y="65"/>
                    </a:lnTo>
                    <a:lnTo>
                      <a:pt x="170" y="66"/>
                    </a:lnTo>
                    <a:lnTo>
                      <a:pt x="168" y="68"/>
                    </a:lnTo>
                    <a:lnTo>
                      <a:pt x="167" y="69"/>
                    </a:lnTo>
                    <a:lnTo>
                      <a:pt x="167" y="74"/>
                    </a:lnTo>
                    <a:lnTo>
                      <a:pt x="165" y="76"/>
                    </a:lnTo>
                    <a:lnTo>
                      <a:pt x="165" y="79"/>
                    </a:lnTo>
                    <a:lnTo>
                      <a:pt x="165" y="80"/>
                    </a:lnTo>
                    <a:lnTo>
                      <a:pt x="164" y="82"/>
                    </a:lnTo>
                    <a:lnTo>
                      <a:pt x="162" y="83"/>
                    </a:lnTo>
                    <a:lnTo>
                      <a:pt x="161" y="85"/>
                    </a:lnTo>
                    <a:lnTo>
                      <a:pt x="159" y="88"/>
                    </a:lnTo>
                    <a:lnTo>
                      <a:pt x="158" y="88"/>
                    </a:lnTo>
                    <a:lnTo>
                      <a:pt x="158" y="91"/>
                    </a:lnTo>
                    <a:lnTo>
                      <a:pt x="156" y="94"/>
                    </a:lnTo>
                    <a:lnTo>
                      <a:pt x="154" y="96"/>
                    </a:lnTo>
                    <a:lnTo>
                      <a:pt x="154" y="97"/>
                    </a:lnTo>
                    <a:lnTo>
                      <a:pt x="154" y="99"/>
                    </a:lnTo>
                    <a:lnTo>
                      <a:pt x="153" y="100"/>
                    </a:lnTo>
                    <a:lnTo>
                      <a:pt x="153" y="100"/>
                    </a:lnTo>
                    <a:lnTo>
                      <a:pt x="153" y="102"/>
                    </a:lnTo>
                    <a:lnTo>
                      <a:pt x="151" y="104"/>
                    </a:lnTo>
                    <a:lnTo>
                      <a:pt x="151" y="105"/>
                    </a:lnTo>
                    <a:lnTo>
                      <a:pt x="150" y="108"/>
                    </a:lnTo>
                    <a:lnTo>
                      <a:pt x="150" y="110"/>
                    </a:lnTo>
                    <a:lnTo>
                      <a:pt x="148" y="111"/>
                    </a:lnTo>
                    <a:lnTo>
                      <a:pt x="148" y="113"/>
                    </a:lnTo>
                    <a:lnTo>
                      <a:pt x="148" y="116"/>
                    </a:lnTo>
                    <a:lnTo>
                      <a:pt x="147" y="118"/>
                    </a:lnTo>
                    <a:lnTo>
                      <a:pt x="147" y="119"/>
                    </a:lnTo>
                    <a:lnTo>
                      <a:pt x="145" y="122"/>
                    </a:lnTo>
                    <a:lnTo>
                      <a:pt x="145" y="125"/>
                    </a:lnTo>
                    <a:lnTo>
                      <a:pt x="145" y="127"/>
                    </a:lnTo>
                    <a:lnTo>
                      <a:pt x="144" y="130"/>
                    </a:lnTo>
                    <a:lnTo>
                      <a:pt x="142" y="131"/>
                    </a:lnTo>
                    <a:lnTo>
                      <a:pt x="142" y="133"/>
                    </a:lnTo>
                    <a:lnTo>
                      <a:pt x="140" y="136"/>
                    </a:lnTo>
                    <a:lnTo>
                      <a:pt x="140" y="138"/>
                    </a:lnTo>
                    <a:lnTo>
                      <a:pt x="139" y="139"/>
                    </a:lnTo>
                    <a:lnTo>
                      <a:pt x="139" y="141"/>
                    </a:lnTo>
                    <a:lnTo>
                      <a:pt x="140" y="144"/>
                    </a:lnTo>
                    <a:lnTo>
                      <a:pt x="140" y="145"/>
                    </a:lnTo>
                    <a:lnTo>
                      <a:pt x="142" y="147"/>
                    </a:lnTo>
                    <a:lnTo>
                      <a:pt x="142" y="149"/>
                    </a:lnTo>
                    <a:lnTo>
                      <a:pt x="140" y="150"/>
                    </a:lnTo>
                    <a:lnTo>
                      <a:pt x="140" y="150"/>
                    </a:lnTo>
                    <a:lnTo>
                      <a:pt x="137" y="150"/>
                    </a:lnTo>
                    <a:lnTo>
                      <a:pt x="136" y="150"/>
                    </a:lnTo>
                    <a:lnTo>
                      <a:pt x="133" y="150"/>
                    </a:lnTo>
                    <a:lnTo>
                      <a:pt x="131" y="150"/>
                    </a:lnTo>
                    <a:lnTo>
                      <a:pt x="130" y="153"/>
                    </a:lnTo>
                    <a:lnTo>
                      <a:pt x="128" y="158"/>
                    </a:lnTo>
                    <a:lnTo>
                      <a:pt x="126" y="159"/>
                    </a:lnTo>
                    <a:lnTo>
                      <a:pt x="125" y="163"/>
                    </a:lnTo>
                    <a:lnTo>
                      <a:pt x="123" y="166"/>
                    </a:lnTo>
                    <a:lnTo>
                      <a:pt x="122" y="167"/>
                    </a:lnTo>
                    <a:lnTo>
                      <a:pt x="120" y="170"/>
                    </a:lnTo>
                    <a:lnTo>
                      <a:pt x="119" y="173"/>
                    </a:lnTo>
                    <a:lnTo>
                      <a:pt x="117" y="175"/>
                    </a:lnTo>
                    <a:lnTo>
                      <a:pt x="117" y="178"/>
                    </a:lnTo>
                    <a:lnTo>
                      <a:pt x="117" y="180"/>
                    </a:lnTo>
                    <a:lnTo>
                      <a:pt x="117" y="181"/>
                    </a:lnTo>
                    <a:lnTo>
                      <a:pt x="119" y="184"/>
                    </a:lnTo>
                    <a:lnTo>
                      <a:pt x="119" y="187"/>
                    </a:lnTo>
                    <a:lnTo>
                      <a:pt x="117" y="190"/>
                    </a:lnTo>
                    <a:lnTo>
                      <a:pt x="116" y="190"/>
                    </a:lnTo>
                    <a:lnTo>
                      <a:pt x="112" y="190"/>
                    </a:lnTo>
                    <a:lnTo>
                      <a:pt x="112" y="192"/>
                    </a:lnTo>
                    <a:lnTo>
                      <a:pt x="109" y="192"/>
                    </a:lnTo>
                    <a:lnTo>
                      <a:pt x="108" y="192"/>
                    </a:lnTo>
                    <a:lnTo>
                      <a:pt x="106" y="194"/>
                    </a:lnTo>
                    <a:lnTo>
                      <a:pt x="103" y="195"/>
                    </a:lnTo>
                    <a:lnTo>
                      <a:pt x="102" y="197"/>
                    </a:lnTo>
                    <a:lnTo>
                      <a:pt x="102" y="198"/>
                    </a:lnTo>
                    <a:lnTo>
                      <a:pt x="100" y="200"/>
                    </a:lnTo>
                    <a:lnTo>
                      <a:pt x="98" y="201"/>
                    </a:lnTo>
                    <a:lnTo>
                      <a:pt x="97" y="203"/>
                    </a:lnTo>
                    <a:lnTo>
                      <a:pt x="95" y="204"/>
                    </a:lnTo>
                    <a:lnTo>
                      <a:pt x="94" y="206"/>
                    </a:lnTo>
                    <a:lnTo>
                      <a:pt x="94" y="209"/>
                    </a:lnTo>
                    <a:lnTo>
                      <a:pt x="94" y="214"/>
                    </a:lnTo>
                    <a:lnTo>
                      <a:pt x="94" y="217"/>
                    </a:lnTo>
                    <a:lnTo>
                      <a:pt x="95" y="220"/>
                    </a:lnTo>
                    <a:lnTo>
                      <a:pt x="94" y="221"/>
                    </a:lnTo>
                    <a:lnTo>
                      <a:pt x="94" y="223"/>
                    </a:lnTo>
                    <a:lnTo>
                      <a:pt x="92" y="223"/>
                    </a:lnTo>
                    <a:lnTo>
                      <a:pt x="92" y="226"/>
                    </a:lnTo>
                    <a:lnTo>
                      <a:pt x="92" y="228"/>
                    </a:lnTo>
                    <a:lnTo>
                      <a:pt x="91" y="229"/>
                    </a:lnTo>
                    <a:lnTo>
                      <a:pt x="91" y="231"/>
                    </a:lnTo>
                    <a:lnTo>
                      <a:pt x="89" y="231"/>
                    </a:lnTo>
                    <a:lnTo>
                      <a:pt x="89" y="229"/>
                    </a:lnTo>
                    <a:lnTo>
                      <a:pt x="88" y="228"/>
                    </a:lnTo>
                    <a:lnTo>
                      <a:pt x="88" y="226"/>
                    </a:lnTo>
                    <a:lnTo>
                      <a:pt x="88" y="226"/>
                    </a:lnTo>
                    <a:lnTo>
                      <a:pt x="88" y="225"/>
                    </a:lnTo>
                    <a:lnTo>
                      <a:pt x="86" y="223"/>
                    </a:lnTo>
                    <a:lnTo>
                      <a:pt x="86" y="220"/>
                    </a:lnTo>
                    <a:lnTo>
                      <a:pt x="86" y="220"/>
                    </a:lnTo>
                    <a:lnTo>
                      <a:pt x="84" y="218"/>
                    </a:lnTo>
                    <a:lnTo>
                      <a:pt x="84" y="215"/>
                    </a:lnTo>
                    <a:lnTo>
                      <a:pt x="83" y="214"/>
                    </a:lnTo>
                    <a:lnTo>
                      <a:pt x="81" y="212"/>
                    </a:lnTo>
                    <a:lnTo>
                      <a:pt x="81" y="211"/>
                    </a:lnTo>
                    <a:lnTo>
                      <a:pt x="80" y="208"/>
                    </a:lnTo>
                    <a:lnTo>
                      <a:pt x="80" y="208"/>
                    </a:lnTo>
                    <a:lnTo>
                      <a:pt x="78" y="206"/>
                    </a:lnTo>
                    <a:lnTo>
                      <a:pt x="77" y="206"/>
                    </a:lnTo>
                    <a:lnTo>
                      <a:pt x="77" y="204"/>
                    </a:lnTo>
                    <a:lnTo>
                      <a:pt x="74" y="204"/>
                    </a:lnTo>
                    <a:lnTo>
                      <a:pt x="72" y="203"/>
                    </a:lnTo>
                    <a:lnTo>
                      <a:pt x="70" y="203"/>
                    </a:lnTo>
                    <a:lnTo>
                      <a:pt x="69" y="203"/>
                    </a:lnTo>
                    <a:lnTo>
                      <a:pt x="67" y="201"/>
                    </a:lnTo>
                    <a:lnTo>
                      <a:pt x="66" y="201"/>
                    </a:lnTo>
                    <a:lnTo>
                      <a:pt x="64" y="201"/>
                    </a:lnTo>
                    <a:lnTo>
                      <a:pt x="63" y="201"/>
                    </a:lnTo>
                    <a:lnTo>
                      <a:pt x="60" y="201"/>
                    </a:lnTo>
                    <a:lnTo>
                      <a:pt x="58" y="200"/>
                    </a:lnTo>
                    <a:lnTo>
                      <a:pt x="58" y="200"/>
                    </a:lnTo>
                    <a:lnTo>
                      <a:pt x="56" y="200"/>
                    </a:lnTo>
                    <a:lnTo>
                      <a:pt x="55" y="200"/>
                    </a:lnTo>
                    <a:lnTo>
                      <a:pt x="53" y="198"/>
                    </a:lnTo>
                    <a:lnTo>
                      <a:pt x="52" y="198"/>
                    </a:lnTo>
                    <a:lnTo>
                      <a:pt x="52" y="198"/>
                    </a:lnTo>
                    <a:lnTo>
                      <a:pt x="50" y="198"/>
                    </a:lnTo>
                    <a:lnTo>
                      <a:pt x="47" y="198"/>
                    </a:lnTo>
                    <a:lnTo>
                      <a:pt x="47" y="198"/>
                    </a:lnTo>
                    <a:lnTo>
                      <a:pt x="46" y="197"/>
                    </a:lnTo>
                    <a:lnTo>
                      <a:pt x="46" y="197"/>
                    </a:lnTo>
                    <a:lnTo>
                      <a:pt x="44" y="197"/>
                    </a:lnTo>
                    <a:lnTo>
                      <a:pt x="42" y="197"/>
                    </a:lnTo>
                    <a:lnTo>
                      <a:pt x="41" y="197"/>
                    </a:lnTo>
                    <a:lnTo>
                      <a:pt x="41" y="197"/>
                    </a:lnTo>
                    <a:lnTo>
                      <a:pt x="39" y="195"/>
                    </a:lnTo>
                    <a:lnTo>
                      <a:pt x="39" y="195"/>
                    </a:lnTo>
                    <a:lnTo>
                      <a:pt x="38" y="195"/>
                    </a:lnTo>
                    <a:lnTo>
                      <a:pt x="36" y="194"/>
                    </a:lnTo>
                    <a:lnTo>
                      <a:pt x="36" y="194"/>
                    </a:lnTo>
                    <a:lnTo>
                      <a:pt x="36" y="192"/>
                    </a:lnTo>
                    <a:lnTo>
                      <a:pt x="36" y="190"/>
                    </a:lnTo>
                    <a:lnTo>
                      <a:pt x="36" y="189"/>
                    </a:lnTo>
                    <a:lnTo>
                      <a:pt x="35" y="187"/>
                    </a:lnTo>
                    <a:lnTo>
                      <a:pt x="36" y="187"/>
                    </a:lnTo>
                    <a:lnTo>
                      <a:pt x="36" y="186"/>
                    </a:lnTo>
                    <a:lnTo>
                      <a:pt x="36" y="186"/>
                    </a:lnTo>
                    <a:lnTo>
                      <a:pt x="35" y="183"/>
                    </a:lnTo>
                    <a:lnTo>
                      <a:pt x="36" y="180"/>
                    </a:lnTo>
                    <a:lnTo>
                      <a:pt x="36" y="180"/>
                    </a:lnTo>
                    <a:lnTo>
                      <a:pt x="36" y="178"/>
                    </a:lnTo>
                    <a:lnTo>
                      <a:pt x="36" y="176"/>
                    </a:lnTo>
                    <a:lnTo>
                      <a:pt x="36" y="175"/>
                    </a:lnTo>
                    <a:lnTo>
                      <a:pt x="38" y="173"/>
                    </a:lnTo>
                    <a:lnTo>
                      <a:pt x="38" y="172"/>
                    </a:lnTo>
                    <a:lnTo>
                      <a:pt x="38" y="170"/>
                    </a:lnTo>
                    <a:lnTo>
                      <a:pt x="38" y="169"/>
                    </a:lnTo>
                    <a:lnTo>
                      <a:pt x="38" y="167"/>
                    </a:lnTo>
                    <a:lnTo>
                      <a:pt x="39" y="166"/>
                    </a:lnTo>
                    <a:lnTo>
                      <a:pt x="38" y="164"/>
                    </a:lnTo>
                    <a:lnTo>
                      <a:pt x="38" y="163"/>
                    </a:lnTo>
                    <a:lnTo>
                      <a:pt x="36" y="158"/>
                    </a:lnTo>
                    <a:lnTo>
                      <a:pt x="33" y="155"/>
                    </a:lnTo>
                    <a:lnTo>
                      <a:pt x="33" y="155"/>
                    </a:lnTo>
                    <a:lnTo>
                      <a:pt x="32" y="150"/>
                    </a:lnTo>
                    <a:lnTo>
                      <a:pt x="30" y="149"/>
                    </a:lnTo>
                    <a:lnTo>
                      <a:pt x="30" y="145"/>
                    </a:lnTo>
                    <a:lnTo>
                      <a:pt x="30" y="144"/>
                    </a:lnTo>
                    <a:lnTo>
                      <a:pt x="28" y="142"/>
                    </a:lnTo>
                    <a:lnTo>
                      <a:pt x="27" y="141"/>
                    </a:lnTo>
                    <a:lnTo>
                      <a:pt x="25" y="139"/>
                    </a:lnTo>
                    <a:lnTo>
                      <a:pt x="24" y="136"/>
                    </a:lnTo>
                    <a:lnTo>
                      <a:pt x="22" y="136"/>
                    </a:lnTo>
                    <a:lnTo>
                      <a:pt x="21" y="135"/>
                    </a:lnTo>
                    <a:lnTo>
                      <a:pt x="19" y="135"/>
                    </a:lnTo>
                    <a:lnTo>
                      <a:pt x="16" y="135"/>
                    </a:lnTo>
                    <a:lnTo>
                      <a:pt x="14" y="133"/>
                    </a:lnTo>
                    <a:lnTo>
                      <a:pt x="13" y="131"/>
                    </a:lnTo>
                    <a:lnTo>
                      <a:pt x="13" y="128"/>
                    </a:lnTo>
                    <a:lnTo>
                      <a:pt x="11" y="127"/>
                    </a:lnTo>
                    <a:lnTo>
                      <a:pt x="11" y="122"/>
                    </a:lnTo>
                    <a:lnTo>
                      <a:pt x="13" y="119"/>
                    </a:lnTo>
                    <a:lnTo>
                      <a:pt x="13" y="116"/>
                    </a:lnTo>
                    <a:lnTo>
                      <a:pt x="14" y="111"/>
                    </a:lnTo>
                    <a:lnTo>
                      <a:pt x="14" y="108"/>
                    </a:lnTo>
                    <a:lnTo>
                      <a:pt x="14" y="91"/>
                    </a:lnTo>
                    <a:lnTo>
                      <a:pt x="13" y="88"/>
                    </a:lnTo>
                    <a:lnTo>
                      <a:pt x="13" y="74"/>
                    </a:lnTo>
                    <a:lnTo>
                      <a:pt x="13" y="74"/>
                    </a:lnTo>
                    <a:lnTo>
                      <a:pt x="13" y="74"/>
                    </a:lnTo>
                    <a:lnTo>
                      <a:pt x="13" y="74"/>
                    </a:lnTo>
                    <a:lnTo>
                      <a:pt x="13" y="73"/>
                    </a:lnTo>
                    <a:lnTo>
                      <a:pt x="13" y="73"/>
                    </a:lnTo>
                    <a:lnTo>
                      <a:pt x="13" y="71"/>
                    </a:lnTo>
                    <a:lnTo>
                      <a:pt x="13" y="71"/>
                    </a:lnTo>
                    <a:lnTo>
                      <a:pt x="13" y="69"/>
                    </a:lnTo>
                    <a:lnTo>
                      <a:pt x="13" y="69"/>
                    </a:lnTo>
                    <a:lnTo>
                      <a:pt x="13" y="69"/>
                    </a:lnTo>
                    <a:lnTo>
                      <a:pt x="13" y="68"/>
                    </a:lnTo>
                    <a:lnTo>
                      <a:pt x="13" y="68"/>
                    </a:lnTo>
                    <a:lnTo>
                      <a:pt x="13" y="66"/>
                    </a:lnTo>
                    <a:lnTo>
                      <a:pt x="13" y="65"/>
                    </a:lnTo>
                    <a:lnTo>
                      <a:pt x="13" y="65"/>
                    </a:lnTo>
                    <a:lnTo>
                      <a:pt x="13" y="63"/>
                    </a:lnTo>
                    <a:lnTo>
                      <a:pt x="13" y="63"/>
                    </a:lnTo>
                    <a:lnTo>
                      <a:pt x="13" y="62"/>
                    </a:lnTo>
                    <a:lnTo>
                      <a:pt x="13" y="62"/>
                    </a:lnTo>
                    <a:lnTo>
                      <a:pt x="13" y="60"/>
                    </a:lnTo>
                    <a:lnTo>
                      <a:pt x="13" y="60"/>
                    </a:lnTo>
                    <a:lnTo>
                      <a:pt x="14" y="57"/>
                    </a:lnTo>
                    <a:lnTo>
                      <a:pt x="14" y="55"/>
                    </a:lnTo>
                    <a:lnTo>
                      <a:pt x="14" y="54"/>
                    </a:lnTo>
                    <a:lnTo>
                      <a:pt x="14" y="54"/>
                    </a:lnTo>
                    <a:lnTo>
                      <a:pt x="14" y="52"/>
                    </a:lnTo>
                    <a:lnTo>
                      <a:pt x="14" y="51"/>
                    </a:lnTo>
                    <a:lnTo>
                      <a:pt x="14" y="49"/>
                    </a:lnTo>
                    <a:lnTo>
                      <a:pt x="13" y="48"/>
                    </a:lnTo>
                    <a:lnTo>
                      <a:pt x="13" y="46"/>
                    </a:lnTo>
                    <a:lnTo>
                      <a:pt x="13" y="45"/>
                    </a:lnTo>
                    <a:lnTo>
                      <a:pt x="13" y="45"/>
                    </a:lnTo>
                    <a:lnTo>
                      <a:pt x="11" y="43"/>
                    </a:lnTo>
                    <a:lnTo>
                      <a:pt x="11" y="40"/>
                    </a:lnTo>
                    <a:lnTo>
                      <a:pt x="10" y="34"/>
                    </a:lnTo>
                    <a:lnTo>
                      <a:pt x="8" y="29"/>
                    </a:lnTo>
                    <a:lnTo>
                      <a:pt x="7" y="26"/>
                    </a:lnTo>
                    <a:lnTo>
                      <a:pt x="5" y="24"/>
                    </a:lnTo>
                    <a:lnTo>
                      <a:pt x="5" y="21"/>
                    </a:lnTo>
                    <a:lnTo>
                      <a:pt x="4" y="21"/>
                    </a:lnTo>
                    <a:lnTo>
                      <a:pt x="4" y="20"/>
                    </a:lnTo>
                    <a:lnTo>
                      <a:pt x="2" y="17"/>
                    </a:lnTo>
                    <a:lnTo>
                      <a:pt x="0" y="17"/>
                    </a:lnTo>
                    <a:lnTo>
                      <a:pt x="0" y="15"/>
                    </a:lnTo>
                    <a:lnTo>
                      <a:pt x="0" y="15"/>
                    </a:lnTo>
                    <a:lnTo>
                      <a:pt x="0" y="15"/>
                    </a:lnTo>
                    <a:lnTo>
                      <a:pt x="2" y="14"/>
                    </a:lnTo>
                    <a:lnTo>
                      <a:pt x="4" y="12"/>
                    </a:lnTo>
                    <a:lnTo>
                      <a:pt x="4" y="12"/>
                    </a:lnTo>
                    <a:lnTo>
                      <a:pt x="5" y="14"/>
                    </a:lnTo>
                    <a:lnTo>
                      <a:pt x="11" y="14"/>
                    </a:lnTo>
                    <a:lnTo>
                      <a:pt x="16" y="14"/>
                    </a:lnTo>
                    <a:lnTo>
                      <a:pt x="19" y="14"/>
                    </a:lnTo>
                    <a:lnTo>
                      <a:pt x="22" y="14"/>
                    </a:lnTo>
                    <a:lnTo>
                      <a:pt x="24" y="12"/>
                    </a:lnTo>
                    <a:lnTo>
                      <a:pt x="33" y="10"/>
                    </a:lnTo>
                    <a:lnTo>
                      <a:pt x="36" y="10"/>
                    </a:lnTo>
                    <a:lnTo>
                      <a:pt x="38" y="9"/>
                    </a:lnTo>
                    <a:lnTo>
                      <a:pt x="39" y="9"/>
                    </a:lnTo>
                    <a:lnTo>
                      <a:pt x="41" y="10"/>
                    </a:lnTo>
                    <a:lnTo>
                      <a:pt x="42" y="10"/>
                    </a:lnTo>
                    <a:lnTo>
                      <a:pt x="42" y="10"/>
                    </a:lnTo>
                    <a:lnTo>
                      <a:pt x="42" y="10"/>
                    </a:lnTo>
                    <a:lnTo>
                      <a:pt x="49" y="12"/>
                    </a:lnTo>
                    <a:lnTo>
                      <a:pt x="55" y="14"/>
                    </a:lnTo>
                    <a:lnTo>
                      <a:pt x="55" y="14"/>
                    </a:lnTo>
                    <a:lnTo>
                      <a:pt x="60" y="12"/>
                    </a:lnTo>
                    <a:lnTo>
                      <a:pt x="61" y="12"/>
                    </a:lnTo>
                    <a:lnTo>
                      <a:pt x="61" y="12"/>
                    </a:lnTo>
                    <a:lnTo>
                      <a:pt x="63" y="10"/>
                    </a:lnTo>
                    <a:lnTo>
                      <a:pt x="64" y="10"/>
                    </a:lnTo>
                    <a:lnTo>
                      <a:pt x="72" y="10"/>
                    </a:lnTo>
                    <a:lnTo>
                      <a:pt x="80" y="9"/>
                    </a:lnTo>
                    <a:lnTo>
                      <a:pt x="88" y="7"/>
                    </a:lnTo>
                    <a:lnTo>
                      <a:pt x="92" y="7"/>
                    </a:lnTo>
                    <a:lnTo>
                      <a:pt x="98" y="4"/>
                    </a:lnTo>
                    <a:lnTo>
                      <a:pt x="105" y="3"/>
                    </a:lnTo>
                    <a:lnTo>
                      <a:pt x="109" y="1"/>
                    </a:lnTo>
                    <a:lnTo>
                      <a:pt x="111" y="1"/>
                    </a:lnTo>
                    <a:lnTo>
                      <a:pt x="112" y="1"/>
                    </a:lnTo>
                    <a:lnTo>
                      <a:pt x="120" y="0"/>
                    </a:lnTo>
                    <a:lnTo>
                      <a:pt x="122" y="0"/>
                    </a:lnTo>
                    <a:lnTo>
                      <a:pt x="125" y="0"/>
                    </a:lnTo>
                    <a:lnTo>
                      <a:pt x="133" y="1"/>
                    </a:lnTo>
                    <a:lnTo>
                      <a:pt x="134" y="1"/>
                    </a:lnTo>
                    <a:lnTo>
                      <a:pt x="137" y="3"/>
                    </a:lnTo>
                    <a:lnTo>
                      <a:pt x="148" y="4"/>
                    </a:lnTo>
                    <a:lnTo>
                      <a:pt x="154" y="6"/>
                    </a:lnTo>
                    <a:lnTo>
                      <a:pt x="164" y="9"/>
                    </a:lnTo>
                    <a:lnTo>
                      <a:pt x="167" y="10"/>
                    </a:lnTo>
                    <a:lnTo>
                      <a:pt x="170"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6">
                <a:extLst>
                  <a:ext uri="{FF2B5EF4-FFF2-40B4-BE49-F238E27FC236}">
                    <a16:creationId xmlns:a16="http://schemas.microsoft.com/office/drawing/2014/main" id="{2E71E95D-E5F6-CB9A-A3E3-FD8D9C83E12D}"/>
                  </a:ext>
                </a:extLst>
              </p:cNvPr>
              <p:cNvSpPr>
                <a:spLocks noGrp="1" noRot="1" noMove="1" noResize="1" noEditPoints="1" noAdjustHandles="1" noChangeArrowheads="1" noChangeShapeType="1"/>
              </p:cNvSpPr>
              <p:nvPr/>
            </p:nvSpPr>
            <p:spPr bwMode="auto">
              <a:xfrm>
                <a:off x="4490" y="506"/>
                <a:ext cx="391" cy="976"/>
              </a:xfrm>
              <a:custGeom>
                <a:avLst/>
                <a:gdLst>
                  <a:gd name="T0" fmla="*/ 262 w 391"/>
                  <a:gd name="T1" fmla="*/ 76 h 976"/>
                  <a:gd name="T2" fmla="*/ 261 w 391"/>
                  <a:gd name="T3" fmla="*/ 77 h 976"/>
                  <a:gd name="T4" fmla="*/ 185 w 391"/>
                  <a:gd name="T5" fmla="*/ 130 h 976"/>
                  <a:gd name="T6" fmla="*/ 185 w 391"/>
                  <a:gd name="T7" fmla="*/ 136 h 976"/>
                  <a:gd name="T8" fmla="*/ 197 w 391"/>
                  <a:gd name="T9" fmla="*/ 147 h 976"/>
                  <a:gd name="T10" fmla="*/ 200 w 391"/>
                  <a:gd name="T11" fmla="*/ 161 h 976"/>
                  <a:gd name="T12" fmla="*/ 203 w 391"/>
                  <a:gd name="T13" fmla="*/ 174 h 976"/>
                  <a:gd name="T14" fmla="*/ 208 w 391"/>
                  <a:gd name="T15" fmla="*/ 191 h 976"/>
                  <a:gd name="T16" fmla="*/ 206 w 391"/>
                  <a:gd name="T17" fmla="*/ 208 h 976"/>
                  <a:gd name="T18" fmla="*/ 194 w 391"/>
                  <a:gd name="T19" fmla="*/ 222 h 976"/>
                  <a:gd name="T20" fmla="*/ 189 w 391"/>
                  <a:gd name="T21" fmla="*/ 230 h 976"/>
                  <a:gd name="T22" fmla="*/ 192 w 391"/>
                  <a:gd name="T23" fmla="*/ 243 h 976"/>
                  <a:gd name="T24" fmla="*/ 192 w 391"/>
                  <a:gd name="T25" fmla="*/ 256 h 976"/>
                  <a:gd name="T26" fmla="*/ 188 w 391"/>
                  <a:gd name="T27" fmla="*/ 273 h 976"/>
                  <a:gd name="T28" fmla="*/ 185 w 391"/>
                  <a:gd name="T29" fmla="*/ 279 h 976"/>
                  <a:gd name="T30" fmla="*/ 195 w 391"/>
                  <a:gd name="T31" fmla="*/ 295 h 976"/>
                  <a:gd name="T32" fmla="*/ 202 w 391"/>
                  <a:gd name="T33" fmla="*/ 298 h 976"/>
                  <a:gd name="T34" fmla="*/ 216 w 391"/>
                  <a:gd name="T35" fmla="*/ 307 h 976"/>
                  <a:gd name="T36" fmla="*/ 227 w 391"/>
                  <a:gd name="T37" fmla="*/ 320 h 976"/>
                  <a:gd name="T38" fmla="*/ 236 w 391"/>
                  <a:gd name="T39" fmla="*/ 330 h 976"/>
                  <a:gd name="T40" fmla="*/ 241 w 391"/>
                  <a:gd name="T41" fmla="*/ 335 h 976"/>
                  <a:gd name="T42" fmla="*/ 250 w 391"/>
                  <a:gd name="T43" fmla="*/ 337 h 976"/>
                  <a:gd name="T44" fmla="*/ 258 w 391"/>
                  <a:gd name="T45" fmla="*/ 340 h 976"/>
                  <a:gd name="T46" fmla="*/ 261 w 391"/>
                  <a:gd name="T47" fmla="*/ 341 h 976"/>
                  <a:gd name="T48" fmla="*/ 264 w 391"/>
                  <a:gd name="T49" fmla="*/ 351 h 976"/>
                  <a:gd name="T50" fmla="*/ 267 w 391"/>
                  <a:gd name="T51" fmla="*/ 358 h 976"/>
                  <a:gd name="T52" fmla="*/ 272 w 391"/>
                  <a:gd name="T53" fmla="*/ 369 h 976"/>
                  <a:gd name="T54" fmla="*/ 278 w 391"/>
                  <a:gd name="T55" fmla="*/ 377 h 976"/>
                  <a:gd name="T56" fmla="*/ 281 w 391"/>
                  <a:gd name="T57" fmla="*/ 386 h 976"/>
                  <a:gd name="T58" fmla="*/ 290 w 391"/>
                  <a:gd name="T59" fmla="*/ 403 h 976"/>
                  <a:gd name="T60" fmla="*/ 283 w 391"/>
                  <a:gd name="T61" fmla="*/ 478 h 976"/>
                  <a:gd name="T62" fmla="*/ 300 w 391"/>
                  <a:gd name="T63" fmla="*/ 621 h 976"/>
                  <a:gd name="T64" fmla="*/ 295 w 391"/>
                  <a:gd name="T65" fmla="*/ 695 h 976"/>
                  <a:gd name="T66" fmla="*/ 297 w 391"/>
                  <a:gd name="T67" fmla="*/ 717 h 976"/>
                  <a:gd name="T68" fmla="*/ 306 w 391"/>
                  <a:gd name="T69" fmla="*/ 731 h 976"/>
                  <a:gd name="T70" fmla="*/ 317 w 391"/>
                  <a:gd name="T71" fmla="*/ 748 h 976"/>
                  <a:gd name="T72" fmla="*/ 332 w 391"/>
                  <a:gd name="T73" fmla="*/ 774 h 976"/>
                  <a:gd name="T74" fmla="*/ 360 w 391"/>
                  <a:gd name="T75" fmla="*/ 849 h 976"/>
                  <a:gd name="T76" fmla="*/ 391 w 391"/>
                  <a:gd name="T77" fmla="*/ 925 h 976"/>
                  <a:gd name="T78" fmla="*/ 381 w 391"/>
                  <a:gd name="T79" fmla="*/ 923 h 976"/>
                  <a:gd name="T80" fmla="*/ 303 w 391"/>
                  <a:gd name="T81" fmla="*/ 914 h 976"/>
                  <a:gd name="T82" fmla="*/ 301 w 391"/>
                  <a:gd name="T83" fmla="*/ 925 h 976"/>
                  <a:gd name="T84" fmla="*/ 295 w 391"/>
                  <a:gd name="T85" fmla="*/ 940 h 976"/>
                  <a:gd name="T86" fmla="*/ 295 w 391"/>
                  <a:gd name="T87" fmla="*/ 945 h 976"/>
                  <a:gd name="T88" fmla="*/ 265 w 391"/>
                  <a:gd name="T89" fmla="*/ 946 h 976"/>
                  <a:gd name="T90" fmla="*/ 223 w 391"/>
                  <a:gd name="T91" fmla="*/ 968 h 976"/>
                  <a:gd name="T92" fmla="*/ 158 w 391"/>
                  <a:gd name="T93" fmla="*/ 967 h 976"/>
                  <a:gd name="T94" fmla="*/ 112 w 391"/>
                  <a:gd name="T95" fmla="*/ 954 h 976"/>
                  <a:gd name="T96" fmla="*/ 112 w 391"/>
                  <a:gd name="T97" fmla="*/ 936 h 976"/>
                  <a:gd name="T98" fmla="*/ 104 w 391"/>
                  <a:gd name="T99" fmla="*/ 887 h 976"/>
                  <a:gd name="T100" fmla="*/ 116 w 391"/>
                  <a:gd name="T101" fmla="*/ 842 h 976"/>
                  <a:gd name="T102" fmla="*/ 130 w 391"/>
                  <a:gd name="T103" fmla="*/ 788 h 976"/>
                  <a:gd name="T104" fmla="*/ 124 w 391"/>
                  <a:gd name="T105" fmla="*/ 769 h 976"/>
                  <a:gd name="T106" fmla="*/ 96 w 391"/>
                  <a:gd name="T107" fmla="*/ 737 h 976"/>
                  <a:gd name="T108" fmla="*/ 98 w 391"/>
                  <a:gd name="T109" fmla="*/ 706 h 976"/>
                  <a:gd name="T110" fmla="*/ 91 w 391"/>
                  <a:gd name="T111" fmla="*/ 679 h 976"/>
                  <a:gd name="T112" fmla="*/ 43 w 391"/>
                  <a:gd name="T113" fmla="*/ 344 h 976"/>
                  <a:gd name="T114" fmla="*/ 0 w 391"/>
                  <a:gd name="T115" fmla="*/ 1 h 976"/>
                  <a:gd name="T116" fmla="*/ 144 w 391"/>
                  <a:gd name="T117" fmla="*/ 0 h 976"/>
                  <a:gd name="T118" fmla="*/ 157 w 391"/>
                  <a:gd name="T119" fmla="*/ 0 h 976"/>
                  <a:gd name="T120" fmla="*/ 200 w 391"/>
                  <a:gd name="T121" fmla="*/ 31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976">
                    <a:moveTo>
                      <a:pt x="262" y="76"/>
                    </a:moveTo>
                    <a:lnTo>
                      <a:pt x="262" y="76"/>
                    </a:lnTo>
                    <a:lnTo>
                      <a:pt x="262" y="76"/>
                    </a:lnTo>
                    <a:lnTo>
                      <a:pt x="264" y="76"/>
                    </a:lnTo>
                    <a:lnTo>
                      <a:pt x="261" y="77"/>
                    </a:lnTo>
                    <a:lnTo>
                      <a:pt x="261" y="77"/>
                    </a:lnTo>
                    <a:lnTo>
                      <a:pt x="213" y="112"/>
                    </a:lnTo>
                    <a:lnTo>
                      <a:pt x="191" y="126"/>
                    </a:lnTo>
                    <a:lnTo>
                      <a:pt x="185" y="130"/>
                    </a:lnTo>
                    <a:lnTo>
                      <a:pt x="181" y="132"/>
                    </a:lnTo>
                    <a:lnTo>
                      <a:pt x="183" y="133"/>
                    </a:lnTo>
                    <a:lnTo>
                      <a:pt x="185" y="136"/>
                    </a:lnTo>
                    <a:lnTo>
                      <a:pt x="189" y="140"/>
                    </a:lnTo>
                    <a:lnTo>
                      <a:pt x="195" y="146"/>
                    </a:lnTo>
                    <a:lnTo>
                      <a:pt x="197" y="147"/>
                    </a:lnTo>
                    <a:lnTo>
                      <a:pt x="199" y="150"/>
                    </a:lnTo>
                    <a:lnTo>
                      <a:pt x="199" y="155"/>
                    </a:lnTo>
                    <a:lnTo>
                      <a:pt x="200" y="161"/>
                    </a:lnTo>
                    <a:lnTo>
                      <a:pt x="202" y="171"/>
                    </a:lnTo>
                    <a:lnTo>
                      <a:pt x="202" y="171"/>
                    </a:lnTo>
                    <a:lnTo>
                      <a:pt x="203" y="174"/>
                    </a:lnTo>
                    <a:lnTo>
                      <a:pt x="205" y="180"/>
                    </a:lnTo>
                    <a:lnTo>
                      <a:pt x="206" y="185"/>
                    </a:lnTo>
                    <a:lnTo>
                      <a:pt x="208" y="191"/>
                    </a:lnTo>
                    <a:lnTo>
                      <a:pt x="209" y="197"/>
                    </a:lnTo>
                    <a:lnTo>
                      <a:pt x="208" y="203"/>
                    </a:lnTo>
                    <a:lnTo>
                      <a:pt x="206" y="208"/>
                    </a:lnTo>
                    <a:lnTo>
                      <a:pt x="203" y="212"/>
                    </a:lnTo>
                    <a:lnTo>
                      <a:pt x="199" y="217"/>
                    </a:lnTo>
                    <a:lnTo>
                      <a:pt x="194" y="222"/>
                    </a:lnTo>
                    <a:lnTo>
                      <a:pt x="191" y="225"/>
                    </a:lnTo>
                    <a:lnTo>
                      <a:pt x="189" y="226"/>
                    </a:lnTo>
                    <a:lnTo>
                      <a:pt x="189" y="230"/>
                    </a:lnTo>
                    <a:lnTo>
                      <a:pt x="189" y="233"/>
                    </a:lnTo>
                    <a:lnTo>
                      <a:pt x="191" y="239"/>
                    </a:lnTo>
                    <a:lnTo>
                      <a:pt x="192" y="243"/>
                    </a:lnTo>
                    <a:lnTo>
                      <a:pt x="192" y="247"/>
                    </a:lnTo>
                    <a:lnTo>
                      <a:pt x="192" y="253"/>
                    </a:lnTo>
                    <a:lnTo>
                      <a:pt x="192" y="256"/>
                    </a:lnTo>
                    <a:lnTo>
                      <a:pt x="192" y="257"/>
                    </a:lnTo>
                    <a:lnTo>
                      <a:pt x="189" y="268"/>
                    </a:lnTo>
                    <a:lnTo>
                      <a:pt x="188" y="273"/>
                    </a:lnTo>
                    <a:lnTo>
                      <a:pt x="186" y="275"/>
                    </a:lnTo>
                    <a:lnTo>
                      <a:pt x="186" y="275"/>
                    </a:lnTo>
                    <a:lnTo>
                      <a:pt x="185" y="279"/>
                    </a:lnTo>
                    <a:lnTo>
                      <a:pt x="186" y="285"/>
                    </a:lnTo>
                    <a:lnTo>
                      <a:pt x="189" y="292"/>
                    </a:lnTo>
                    <a:lnTo>
                      <a:pt x="195" y="295"/>
                    </a:lnTo>
                    <a:lnTo>
                      <a:pt x="197" y="296"/>
                    </a:lnTo>
                    <a:lnTo>
                      <a:pt x="202" y="298"/>
                    </a:lnTo>
                    <a:lnTo>
                      <a:pt x="202" y="298"/>
                    </a:lnTo>
                    <a:lnTo>
                      <a:pt x="206" y="299"/>
                    </a:lnTo>
                    <a:lnTo>
                      <a:pt x="211" y="304"/>
                    </a:lnTo>
                    <a:lnTo>
                      <a:pt x="216" y="307"/>
                    </a:lnTo>
                    <a:lnTo>
                      <a:pt x="220" y="312"/>
                    </a:lnTo>
                    <a:lnTo>
                      <a:pt x="225" y="316"/>
                    </a:lnTo>
                    <a:lnTo>
                      <a:pt x="227" y="320"/>
                    </a:lnTo>
                    <a:lnTo>
                      <a:pt x="228" y="323"/>
                    </a:lnTo>
                    <a:lnTo>
                      <a:pt x="231" y="327"/>
                    </a:lnTo>
                    <a:lnTo>
                      <a:pt x="236" y="330"/>
                    </a:lnTo>
                    <a:lnTo>
                      <a:pt x="236" y="332"/>
                    </a:lnTo>
                    <a:lnTo>
                      <a:pt x="239" y="333"/>
                    </a:lnTo>
                    <a:lnTo>
                      <a:pt x="241" y="335"/>
                    </a:lnTo>
                    <a:lnTo>
                      <a:pt x="242" y="335"/>
                    </a:lnTo>
                    <a:lnTo>
                      <a:pt x="245" y="335"/>
                    </a:lnTo>
                    <a:lnTo>
                      <a:pt x="250" y="337"/>
                    </a:lnTo>
                    <a:lnTo>
                      <a:pt x="253" y="338"/>
                    </a:lnTo>
                    <a:lnTo>
                      <a:pt x="258" y="338"/>
                    </a:lnTo>
                    <a:lnTo>
                      <a:pt x="258" y="340"/>
                    </a:lnTo>
                    <a:lnTo>
                      <a:pt x="259" y="340"/>
                    </a:lnTo>
                    <a:lnTo>
                      <a:pt x="261" y="341"/>
                    </a:lnTo>
                    <a:lnTo>
                      <a:pt x="261" y="341"/>
                    </a:lnTo>
                    <a:lnTo>
                      <a:pt x="262" y="343"/>
                    </a:lnTo>
                    <a:lnTo>
                      <a:pt x="264" y="347"/>
                    </a:lnTo>
                    <a:lnTo>
                      <a:pt x="264" y="351"/>
                    </a:lnTo>
                    <a:lnTo>
                      <a:pt x="265" y="352"/>
                    </a:lnTo>
                    <a:lnTo>
                      <a:pt x="267" y="354"/>
                    </a:lnTo>
                    <a:lnTo>
                      <a:pt x="267" y="358"/>
                    </a:lnTo>
                    <a:lnTo>
                      <a:pt x="269" y="361"/>
                    </a:lnTo>
                    <a:lnTo>
                      <a:pt x="269" y="366"/>
                    </a:lnTo>
                    <a:lnTo>
                      <a:pt x="272" y="369"/>
                    </a:lnTo>
                    <a:lnTo>
                      <a:pt x="273" y="371"/>
                    </a:lnTo>
                    <a:lnTo>
                      <a:pt x="276" y="374"/>
                    </a:lnTo>
                    <a:lnTo>
                      <a:pt x="278" y="377"/>
                    </a:lnTo>
                    <a:lnTo>
                      <a:pt x="279" y="378"/>
                    </a:lnTo>
                    <a:lnTo>
                      <a:pt x="281" y="382"/>
                    </a:lnTo>
                    <a:lnTo>
                      <a:pt x="281" y="386"/>
                    </a:lnTo>
                    <a:lnTo>
                      <a:pt x="283" y="389"/>
                    </a:lnTo>
                    <a:lnTo>
                      <a:pt x="286" y="396"/>
                    </a:lnTo>
                    <a:lnTo>
                      <a:pt x="290" y="403"/>
                    </a:lnTo>
                    <a:lnTo>
                      <a:pt x="292" y="405"/>
                    </a:lnTo>
                    <a:lnTo>
                      <a:pt x="293" y="406"/>
                    </a:lnTo>
                    <a:lnTo>
                      <a:pt x="283" y="478"/>
                    </a:lnTo>
                    <a:lnTo>
                      <a:pt x="276" y="523"/>
                    </a:lnTo>
                    <a:lnTo>
                      <a:pt x="284" y="552"/>
                    </a:lnTo>
                    <a:lnTo>
                      <a:pt x="300" y="621"/>
                    </a:lnTo>
                    <a:lnTo>
                      <a:pt x="300" y="627"/>
                    </a:lnTo>
                    <a:lnTo>
                      <a:pt x="295" y="679"/>
                    </a:lnTo>
                    <a:lnTo>
                      <a:pt x="295" y="695"/>
                    </a:lnTo>
                    <a:lnTo>
                      <a:pt x="295" y="700"/>
                    </a:lnTo>
                    <a:lnTo>
                      <a:pt x="297" y="715"/>
                    </a:lnTo>
                    <a:lnTo>
                      <a:pt x="297" y="717"/>
                    </a:lnTo>
                    <a:lnTo>
                      <a:pt x="298" y="718"/>
                    </a:lnTo>
                    <a:lnTo>
                      <a:pt x="300" y="720"/>
                    </a:lnTo>
                    <a:lnTo>
                      <a:pt x="306" y="731"/>
                    </a:lnTo>
                    <a:lnTo>
                      <a:pt x="314" y="743"/>
                    </a:lnTo>
                    <a:lnTo>
                      <a:pt x="315" y="746"/>
                    </a:lnTo>
                    <a:lnTo>
                      <a:pt x="317" y="748"/>
                    </a:lnTo>
                    <a:lnTo>
                      <a:pt x="328" y="763"/>
                    </a:lnTo>
                    <a:lnTo>
                      <a:pt x="329" y="766"/>
                    </a:lnTo>
                    <a:lnTo>
                      <a:pt x="332" y="774"/>
                    </a:lnTo>
                    <a:lnTo>
                      <a:pt x="332" y="774"/>
                    </a:lnTo>
                    <a:lnTo>
                      <a:pt x="353" y="830"/>
                    </a:lnTo>
                    <a:lnTo>
                      <a:pt x="360" y="849"/>
                    </a:lnTo>
                    <a:lnTo>
                      <a:pt x="391" y="923"/>
                    </a:lnTo>
                    <a:lnTo>
                      <a:pt x="391" y="925"/>
                    </a:lnTo>
                    <a:lnTo>
                      <a:pt x="391" y="925"/>
                    </a:lnTo>
                    <a:lnTo>
                      <a:pt x="391" y="925"/>
                    </a:lnTo>
                    <a:lnTo>
                      <a:pt x="385" y="925"/>
                    </a:lnTo>
                    <a:lnTo>
                      <a:pt x="381" y="923"/>
                    </a:lnTo>
                    <a:lnTo>
                      <a:pt x="340" y="917"/>
                    </a:lnTo>
                    <a:lnTo>
                      <a:pt x="339" y="917"/>
                    </a:lnTo>
                    <a:lnTo>
                      <a:pt x="303" y="914"/>
                    </a:lnTo>
                    <a:lnTo>
                      <a:pt x="303" y="915"/>
                    </a:lnTo>
                    <a:lnTo>
                      <a:pt x="303" y="917"/>
                    </a:lnTo>
                    <a:lnTo>
                      <a:pt x="301" y="925"/>
                    </a:lnTo>
                    <a:lnTo>
                      <a:pt x="300" y="929"/>
                    </a:lnTo>
                    <a:lnTo>
                      <a:pt x="298" y="932"/>
                    </a:lnTo>
                    <a:lnTo>
                      <a:pt x="295" y="940"/>
                    </a:lnTo>
                    <a:lnTo>
                      <a:pt x="295" y="940"/>
                    </a:lnTo>
                    <a:lnTo>
                      <a:pt x="295" y="943"/>
                    </a:lnTo>
                    <a:lnTo>
                      <a:pt x="295" y="945"/>
                    </a:lnTo>
                    <a:lnTo>
                      <a:pt x="293" y="948"/>
                    </a:lnTo>
                    <a:lnTo>
                      <a:pt x="276" y="946"/>
                    </a:lnTo>
                    <a:lnTo>
                      <a:pt x="265" y="946"/>
                    </a:lnTo>
                    <a:lnTo>
                      <a:pt x="256" y="949"/>
                    </a:lnTo>
                    <a:lnTo>
                      <a:pt x="231" y="962"/>
                    </a:lnTo>
                    <a:lnTo>
                      <a:pt x="223" y="968"/>
                    </a:lnTo>
                    <a:lnTo>
                      <a:pt x="202" y="976"/>
                    </a:lnTo>
                    <a:lnTo>
                      <a:pt x="177" y="973"/>
                    </a:lnTo>
                    <a:lnTo>
                      <a:pt x="158" y="967"/>
                    </a:lnTo>
                    <a:lnTo>
                      <a:pt x="138" y="957"/>
                    </a:lnTo>
                    <a:lnTo>
                      <a:pt x="127" y="954"/>
                    </a:lnTo>
                    <a:lnTo>
                      <a:pt x="112" y="954"/>
                    </a:lnTo>
                    <a:lnTo>
                      <a:pt x="110" y="953"/>
                    </a:lnTo>
                    <a:lnTo>
                      <a:pt x="112" y="948"/>
                    </a:lnTo>
                    <a:lnTo>
                      <a:pt x="112" y="936"/>
                    </a:lnTo>
                    <a:lnTo>
                      <a:pt x="110" y="915"/>
                    </a:lnTo>
                    <a:lnTo>
                      <a:pt x="107" y="903"/>
                    </a:lnTo>
                    <a:lnTo>
                      <a:pt x="104" y="887"/>
                    </a:lnTo>
                    <a:lnTo>
                      <a:pt x="102" y="881"/>
                    </a:lnTo>
                    <a:lnTo>
                      <a:pt x="113" y="859"/>
                    </a:lnTo>
                    <a:lnTo>
                      <a:pt x="116" y="842"/>
                    </a:lnTo>
                    <a:lnTo>
                      <a:pt x="116" y="838"/>
                    </a:lnTo>
                    <a:lnTo>
                      <a:pt x="126" y="802"/>
                    </a:lnTo>
                    <a:lnTo>
                      <a:pt x="130" y="788"/>
                    </a:lnTo>
                    <a:lnTo>
                      <a:pt x="129" y="785"/>
                    </a:lnTo>
                    <a:lnTo>
                      <a:pt x="130" y="777"/>
                    </a:lnTo>
                    <a:lnTo>
                      <a:pt x="124" y="769"/>
                    </a:lnTo>
                    <a:lnTo>
                      <a:pt x="113" y="752"/>
                    </a:lnTo>
                    <a:lnTo>
                      <a:pt x="104" y="743"/>
                    </a:lnTo>
                    <a:lnTo>
                      <a:pt x="96" y="737"/>
                    </a:lnTo>
                    <a:lnTo>
                      <a:pt x="93" y="729"/>
                    </a:lnTo>
                    <a:lnTo>
                      <a:pt x="98" y="712"/>
                    </a:lnTo>
                    <a:lnTo>
                      <a:pt x="98" y="706"/>
                    </a:lnTo>
                    <a:lnTo>
                      <a:pt x="87" y="689"/>
                    </a:lnTo>
                    <a:lnTo>
                      <a:pt x="88" y="683"/>
                    </a:lnTo>
                    <a:lnTo>
                      <a:pt x="91" y="679"/>
                    </a:lnTo>
                    <a:lnTo>
                      <a:pt x="85" y="672"/>
                    </a:lnTo>
                    <a:lnTo>
                      <a:pt x="82" y="655"/>
                    </a:lnTo>
                    <a:lnTo>
                      <a:pt x="43" y="344"/>
                    </a:lnTo>
                    <a:lnTo>
                      <a:pt x="35" y="276"/>
                    </a:lnTo>
                    <a:lnTo>
                      <a:pt x="1" y="6"/>
                    </a:lnTo>
                    <a:lnTo>
                      <a:pt x="0" y="1"/>
                    </a:lnTo>
                    <a:lnTo>
                      <a:pt x="0" y="0"/>
                    </a:lnTo>
                    <a:lnTo>
                      <a:pt x="90" y="0"/>
                    </a:lnTo>
                    <a:lnTo>
                      <a:pt x="144" y="0"/>
                    </a:lnTo>
                    <a:lnTo>
                      <a:pt x="150" y="0"/>
                    </a:lnTo>
                    <a:lnTo>
                      <a:pt x="155" y="0"/>
                    </a:lnTo>
                    <a:lnTo>
                      <a:pt x="157" y="0"/>
                    </a:lnTo>
                    <a:lnTo>
                      <a:pt x="181" y="18"/>
                    </a:lnTo>
                    <a:lnTo>
                      <a:pt x="200" y="31"/>
                    </a:lnTo>
                    <a:lnTo>
                      <a:pt x="200" y="31"/>
                    </a:lnTo>
                    <a:lnTo>
                      <a:pt x="262" y="7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7">
                <a:extLst>
                  <a:ext uri="{FF2B5EF4-FFF2-40B4-BE49-F238E27FC236}">
                    <a16:creationId xmlns:a16="http://schemas.microsoft.com/office/drawing/2014/main" id="{EAA824FE-31C8-3678-5367-E3055E612AE5}"/>
                  </a:ext>
                </a:extLst>
              </p:cNvPr>
              <p:cNvSpPr>
                <a:spLocks noGrp="1" noRot="1" noMove="1" noResize="1" noEditPoints="1" noAdjustHandles="1" noChangeArrowheads="1" noChangeShapeType="1"/>
              </p:cNvSpPr>
              <p:nvPr/>
            </p:nvSpPr>
            <p:spPr bwMode="auto">
              <a:xfrm>
                <a:off x="4759" y="2930"/>
                <a:ext cx="175" cy="211"/>
              </a:xfrm>
              <a:custGeom>
                <a:avLst/>
                <a:gdLst>
                  <a:gd name="T0" fmla="*/ 116 w 175"/>
                  <a:gd name="T1" fmla="*/ 54 h 211"/>
                  <a:gd name="T2" fmla="*/ 122 w 175"/>
                  <a:gd name="T3" fmla="*/ 46 h 211"/>
                  <a:gd name="T4" fmla="*/ 129 w 175"/>
                  <a:gd name="T5" fmla="*/ 52 h 211"/>
                  <a:gd name="T6" fmla="*/ 132 w 175"/>
                  <a:gd name="T7" fmla="*/ 57 h 211"/>
                  <a:gd name="T8" fmla="*/ 138 w 175"/>
                  <a:gd name="T9" fmla="*/ 68 h 211"/>
                  <a:gd name="T10" fmla="*/ 147 w 175"/>
                  <a:gd name="T11" fmla="*/ 74 h 211"/>
                  <a:gd name="T12" fmla="*/ 154 w 175"/>
                  <a:gd name="T13" fmla="*/ 77 h 211"/>
                  <a:gd name="T14" fmla="*/ 152 w 175"/>
                  <a:gd name="T15" fmla="*/ 82 h 211"/>
                  <a:gd name="T16" fmla="*/ 149 w 175"/>
                  <a:gd name="T17" fmla="*/ 86 h 211"/>
                  <a:gd name="T18" fmla="*/ 152 w 175"/>
                  <a:gd name="T19" fmla="*/ 91 h 211"/>
                  <a:gd name="T20" fmla="*/ 154 w 175"/>
                  <a:gd name="T21" fmla="*/ 97 h 211"/>
                  <a:gd name="T22" fmla="*/ 152 w 175"/>
                  <a:gd name="T23" fmla="*/ 105 h 211"/>
                  <a:gd name="T24" fmla="*/ 152 w 175"/>
                  <a:gd name="T25" fmla="*/ 113 h 211"/>
                  <a:gd name="T26" fmla="*/ 157 w 175"/>
                  <a:gd name="T27" fmla="*/ 117 h 211"/>
                  <a:gd name="T28" fmla="*/ 163 w 175"/>
                  <a:gd name="T29" fmla="*/ 124 h 211"/>
                  <a:gd name="T30" fmla="*/ 164 w 175"/>
                  <a:gd name="T31" fmla="*/ 131 h 211"/>
                  <a:gd name="T32" fmla="*/ 155 w 175"/>
                  <a:gd name="T33" fmla="*/ 141 h 211"/>
                  <a:gd name="T34" fmla="*/ 155 w 175"/>
                  <a:gd name="T35" fmla="*/ 147 h 211"/>
                  <a:gd name="T36" fmla="*/ 157 w 175"/>
                  <a:gd name="T37" fmla="*/ 152 h 211"/>
                  <a:gd name="T38" fmla="*/ 169 w 175"/>
                  <a:gd name="T39" fmla="*/ 161 h 211"/>
                  <a:gd name="T40" fmla="*/ 175 w 175"/>
                  <a:gd name="T41" fmla="*/ 161 h 211"/>
                  <a:gd name="T42" fmla="*/ 174 w 175"/>
                  <a:gd name="T43" fmla="*/ 162 h 211"/>
                  <a:gd name="T44" fmla="*/ 171 w 175"/>
                  <a:gd name="T45" fmla="*/ 167 h 211"/>
                  <a:gd name="T46" fmla="*/ 168 w 175"/>
                  <a:gd name="T47" fmla="*/ 172 h 211"/>
                  <a:gd name="T48" fmla="*/ 163 w 175"/>
                  <a:gd name="T49" fmla="*/ 178 h 211"/>
                  <a:gd name="T50" fmla="*/ 161 w 175"/>
                  <a:gd name="T51" fmla="*/ 181 h 211"/>
                  <a:gd name="T52" fmla="*/ 158 w 175"/>
                  <a:gd name="T53" fmla="*/ 186 h 211"/>
                  <a:gd name="T54" fmla="*/ 155 w 175"/>
                  <a:gd name="T55" fmla="*/ 192 h 211"/>
                  <a:gd name="T56" fmla="*/ 150 w 175"/>
                  <a:gd name="T57" fmla="*/ 195 h 211"/>
                  <a:gd name="T58" fmla="*/ 149 w 175"/>
                  <a:gd name="T59" fmla="*/ 197 h 211"/>
                  <a:gd name="T60" fmla="*/ 144 w 175"/>
                  <a:gd name="T61" fmla="*/ 201 h 211"/>
                  <a:gd name="T62" fmla="*/ 140 w 175"/>
                  <a:gd name="T63" fmla="*/ 204 h 211"/>
                  <a:gd name="T64" fmla="*/ 138 w 175"/>
                  <a:gd name="T65" fmla="*/ 209 h 211"/>
                  <a:gd name="T66" fmla="*/ 136 w 175"/>
                  <a:gd name="T67" fmla="*/ 211 h 211"/>
                  <a:gd name="T68" fmla="*/ 130 w 175"/>
                  <a:gd name="T69" fmla="*/ 211 h 211"/>
                  <a:gd name="T70" fmla="*/ 116 w 175"/>
                  <a:gd name="T71" fmla="*/ 209 h 211"/>
                  <a:gd name="T72" fmla="*/ 108 w 175"/>
                  <a:gd name="T73" fmla="*/ 207 h 211"/>
                  <a:gd name="T74" fmla="*/ 65 w 175"/>
                  <a:gd name="T75" fmla="*/ 200 h 211"/>
                  <a:gd name="T76" fmla="*/ 43 w 175"/>
                  <a:gd name="T77" fmla="*/ 187 h 211"/>
                  <a:gd name="T78" fmla="*/ 7 w 175"/>
                  <a:gd name="T79" fmla="*/ 164 h 211"/>
                  <a:gd name="T80" fmla="*/ 1 w 175"/>
                  <a:gd name="T81" fmla="*/ 152 h 211"/>
                  <a:gd name="T82" fmla="*/ 10 w 175"/>
                  <a:gd name="T83" fmla="*/ 102 h 211"/>
                  <a:gd name="T84" fmla="*/ 10 w 175"/>
                  <a:gd name="T85" fmla="*/ 96 h 211"/>
                  <a:gd name="T86" fmla="*/ 24 w 175"/>
                  <a:gd name="T87" fmla="*/ 74 h 211"/>
                  <a:gd name="T88" fmla="*/ 38 w 175"/>
                  <a:gd name="T89" fmla="*/ 52 h 211"/>
                  <a:gd name="T90" fmla="*/ 48 w 175"/>
                  <a:gd name="T91" fmla="*/ 34 h 211"/>
                  <a:gd name="T92" fmla="*/ 54 w 175"/>
                  <a:gd name="T93" fmla="*/ 27 h 211"/>
                  <a:gd name="T94" fmla="*/ 96 w 175"/>
                  <a:gd name="T95" fmla="*/ 13 h 211"/>
                  <a:gd name="T96" fmla="*/ 99 w 175"/>
                  <a:gd name="T97" fmla="*/ 7 h 211"/>
                  <a:gd name="T98" fmla="*/ 99 w 175"/>
                  <a:gd name="T99" fmla="*/ 3 h 211"/>
                  <a:gd name="T100" fmla="*/ 99 w 175"/>
                  <a:gd name="T101" fmla="*/ 1 h 211"/>
                  <a:gd name="T102" fmla="*/ 99 w 175"/>
                  <a:gd name="T103" fmla="*/ 1 h 211"/>
                  <a:gd name="T104" fmla="*/ 101 w 175"/>
                  <a:gd name="T105" fmla="*/ 3 h 211"/>
                  <a:gd name="T106" fmla="*/ 102 w 175"/>
                  <a:gd name="T107" fmla="*/ 6 h 211"/>
                  <a:gd name="T108" fmla="*/ 110 w 175"/>
                  <a:gd name="T109" fmla="*/ 9 h 211"/>
                  <a:gd name="T110" fmla="*/ 113 w 175"/>
                  <a:gd name="T111" fmla="*/ 13 h 211"/>
                  <a:gd name="T112" fmla="*/ 110 w 175"/>
                  <a:gd name="T113" fmla="*/ 21 h 211"/>
                  <a:gd name="T114" fmla="*/ 112 w 175"/>
                  <a:gd name="T115" fmla="*/ 26 h 211"/>
                  <a:gd name="T116" fmla="*/ 119 w 175"/>
                  <a:gd name="T117" fmla="*/ 32 h 211"/>
                  <a:gd name="T118" fmla="*/ 118 w 175"/>
                  <a:gd name="T119" fmla="*/ 41 h 211"/>
                  <a:gd name="T120" fmla="*/ 113 w 175"/>
                  <a:gd name="T121"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 h="211">
                    <a:moveTo>
                      <a:pt x="115" y="52"/>
                    </a:moveTo>
                    <a:lnTo>
                      <a:pt x="116" y="54"/>
                    </a:lnTo>
                    <a:lnTo>
                      <a:pt x="121" y="48"/>
                    </a:lnTo>
                    <a:lnTo>
                      <a:pt x="122" y="46"/>
                    </a:lnTo>
                    <a:lnTo>
                      <a:pt x="127" y="49"/>
                    </a:lnTo>
                    <a:lnTo>
                      <a:pt x="129" y="52"/>
                    </a:lnTo>
                    <a:lnTo>
                      <a:pt x="130" y="55"/>
                    </a:lnTo>
                    <a:lnTo>
                      <a:pt x="132" y="57"/>
                    </a:lnTo>
                    <a:lnTo>
                      <a:pt x="133" y="62"/>
                    </a:lnTo>
                    <a:lnTo>
                      <a:pt x="138" y="68"/>
                    </a:lnTo>
                    <a:lnTo>
                      <a:pt x="143" y="71"/>
                    </a:lnTo>
                    <a:lnTo>
                      <a:pt x="147" y="74"/>
                    </a:lnTo>
                    <a:lnTo>
                      <a:pt x="152" y="76"/>
                    </a:lnTo>
                    <a:lnTo>
                      <a:pt x="154" y="77"/>
                    </a:lnTo>
                    <a:lnTo>
                      <a:pt x="155" y="79"/>
                    </a:lnTo>
                    <a:lnTo>
                      <a:pt x="152" y="82"/>
                    </a:lnTo>
                    <a:lnTo>
                      <a:pt x="149" y="83"/>
                    </a:lnTo>
                    <a:lnTo>
                      <a:pt x="149" y="86"/>
                    </a:lnTo>
                    <a:lnTo>
                      <a:pt x="149" y="88"/>
                    </a:lnTo>
                    <a:lnTo>
                      <a:pt x="152" y="91"/>
                    </a:lnTo>
                    <a:lnTo>
                      <a:pt x="152" y="93"/>
                    </a:lnTo>
                    <a:lnTo>
                      <a:pt x="154" y="97"/>
                    </a:lnTo>
                    <a:lnTo>
                      <a:pt x="154" y="100"/>
                    </a:lnTo>
                    <a:lnTo>
                      <a:pt x="152" y="105"/>
                    </a:lnTo>
                    <a:lnTo>
                      <a:pt x="152" y="110"/>
                    </a:lnTo>
                    <a:lnTo>
                      <a:pt x="152" y="113"/>
                    </a:lnTo>
                    <a:lnTo>
                      <a:pt x="152" y="114"/>
                    </a:lnTo>
                    <a:lnTo>
                      <a:pt x="157" y="117"/>
                    </a:lnTo>
                    <a:lnTo>
                      <a:pt x="161" y="121"/>
                    </a:lnTo>
                    <a:lnTo>
                      <a:pt x="163" y="124"/>
                    </a:lnTo>
                    <a:lnTo>
                      <a:pt x="164" y="128"/>
                    </a:lnTo>
                    <a:lnTo>
                      <a:pt x="164" y="131"/>
                    </a:lnTo>
                    <a:lnTo>
                      <a:pt x="158" y="136"/>
                    </a:lnTo>
                    <a:lnTo>
                      <a:pt x="155" y="141"/>
                    </a:lnTo>
                    <a:lnTo>
                      <a:pt x="154" y="144"/>
                    </a:lnTo>
                    <a:lnTo>
                      <a:pt x="155" y="147"/>
                    </a:lnTo>
                    <a:lnTo>
                      <a:pt x="155" y="148"/>
                    </a:lnTo>
                    <a:lnTo>
                      <a:pt x="157" y="152"/>
                    </a:lnTo>
                    <a:lnTo>
                      <a:pt x="164" y="156"/>
                    </a:lnTo>
                    <a:lnTo>
                      <a:pt x="169" y="161"/>
                    </a:lnTo>
                    <a:lnTo>
                      <a:pt x="174" y="161"/>
                    </a:lnTo>
                    <a:lnTo>
                      <a:pt x="175" y="161"/>
                    </a:lnTo>
                    <a:lnTo>
                      <a:pt x="175" y="161"/>
                    </a:lnTo>
                    <a:lnTo>
                      <a:pt x="174" y="162"/>
                    </a:lnTo>
                    <a:lnTo>
                      <a:pt x="171" y="167"/>
                    </a:lnTo>
                    <a:lnTo>
                      <a:pt x="171" y="167"/>
                    </a:lnTo>
                    <a:lnTo>
                      <a:pt x="169" y="169"/>
                    </a:lnTo>
                    <a:lnTo>
                      <a:pt x="168" y="172"/>
                    </a:lnTo>
                    <a:lnTo>
                      <a:pt x="166" y="172"/>
                    </a:lnTo>
                    <a:lnTo>
                      <a:pt x="163" y="178"/>
                    </a:lnTo>
                    <a:lnTo>
                      <a:pt x="163" y="178"/>
                    </a:lnTo>
                    <a:lnTo>
                      <a:pt x="161" y="181"/>
                    </a:lnTo>
                    <a:lnTo>
                      <a:pt x="160" y="183"/>
                    </a:lnTo>
                    <a:lnTo>
                      <a:pt x="158" y="186"/>
                    </a:lnTo>
                    <a:lnTo>
                      <a:pt x="158" y="187"/>
                    </a:lnTo>
                    <a:lnTo>
                      <a:pt x="155" y="192"/>
                    </a:lnTo>
                    <a:lnTo>
                      <a:pt x="155" y="192"/>
                    </a:lnTo>
                    <a:lnTo>
                      <a:pt x="150" y="195"/>
                    </a:lnTo>
                    <a:lnTo>
                      <a:pt x="149" y="195"/>
                    </a:lnTo>
                    <a:lnTo>
                      <a:pt x="149" y="197"/>
                    </a:lnTo>
                    <a:lnTo>
                      <a:pt x="146" y="200"/>
                    </a:lnTo>
                    <a:lnTo>
                      <a:pt x="144" y="201"/>
                    </a:lnTo>
                    <a:lnTo>
                      <a:pt x="143" y="203"/>
                    </a:lnTo>
                    <a:lnTo>
                      <a:pt x="140" y="204"/>
                    </a:lnTo>
                    <a:lnTo>
                      <a:pt x="138" y="207"/>
                    </a:lnTo>
                    <a:lnTo>
                      <a:pt x="138" y="209"/>
                    </a:lnTo>
                    <a:lnTo>
                      <a:pt x="138" y="209"/>
                    </a:lnTo>
                    <a:lnTo>
                      <a:pt x="136" y="211"/>
                    </a:lnTo>
                    <a:lnTo>
                      <a:pt x="132" y="211"/>
                    </a:lnTo>
                    <a:lnTo>
                      <a:pt x="130" y="211"/>
                    </a:lnTo>
                    <a:lnTo>
                      <a:pt x="121" y="211"/>
                    </a:lnTo>
                    <a:lnTo>
                      <a:pt x="116" y="209"/>
                    </a:lnTo>
                    <a:lnTo>
                      <a:pt x="110" y="209"/>
                    </a:lnTo>
                    <a:lnTo>
                      <a:pt x="108" y="207"/>
                    </a:lnTo>
                    <a:lnTo>
                      <a:pt x="88" y="204"/>
                    </a:lnTo>
                    <a:lnTo>
                      <a:pt x="65" y="200"/>
                    </a:lnTo>
                    <a:lnTo>
                      <a:pt x="46" y="197"/>
                    </a:lnTo>
                    <a:lnTo>
                      <a:pt x="43" y="187"/>
                    </a:lnTo>
                    <a:lnTo>
                      <a:pt x="21" y="181"/>
                    </a:lnTo>
                    <a:lnTo>
                      <a:pt x="7" y="164"/>
                    </a:lnTo>
                    <a:lnTo>
                      <a:pt x="0" y="153"/>
                    </a:lnTo>
                    <a:lnTo>
                      <a:pt x="1" y="152"/>
                    </a:lnTo>
                    <a:lnTo>
                      <a:pt x="6" y="125"/>
                    </a:lnTo>
                    <a:lnTo>
                      <a:pt x="10" y="102"/>
                    </a:lnTo>
                    <a:lnTo>
                      <a:pt x="10" y="97"/>
                    </a:lnTo>
                    <a:lnTo>
                      <a:pt x="10" y="96"/>
                    </a:lnTo>
                    <a:lnTo>
                      <a:pt x="14" y="90"/>
                    </a:lnTo>
                    <a:lnTo>
                      <a:pt x="24" y="74"/>
                    </a:lnTo>
                    <a:lnTo>
                      <a:pt x="34" y="62"/>
                    </a:lnTo>
                    <a:lnTo>
                      <a:pt x="38" y="52"/>
                    </a:lnTo>
                    <a:lnTo>
                      <a:pt x="45" y="43"/>
                    </a:lnTo>
                    <a:lnTo>
                      <a:pt x="48" y="34"/>
                    </a:lnTo>
                    <a:lnTo>
                      <a:pt x="46" y="31"/>
                    </a:lnTo>
                    <a:lnTo>
                      <a:pt x="54" y="27"/>
                    </a:lnTo>
                    <a:lnTo>
                      <a:pt x="63" y="15"/>
                    </a:lnTo>
                    <a:lnTo>
                      <a:pt x="96" y="13"/>
                    </a:lnTo>
                    <a:lnTo>
                      <a:pt x="96" y="10"/>
                    </a:lnTo>
                    <a:lnTo>
                      <a:pt x="99" y="7"/>
                    </a:lnTo>
                    <a:lnTo>
                      <a:pt x="99" y="6"/>
                    </a:lnTo>
                    <a:lnTo>
                      <a:pt x="99" y="3"/>
                    </a:lnTo>
                    <a:lnTo>
                      <a:pt x="98" y="1"/>
                    </a:lnTo>
                    <a:lnTo>
                      <a:pt x="99" y="1"/>
                    </a:lnTo>
                    <a:lnTo>
                      <a:pt x="99" y="0"/>
                    </a:lnTo>
                    <a:lnTo>
                      <a:pt x="99" y="1"/>
                    </a:lnTo>
                    <a:lnTo>
                      <a:pt x="101" y="3"/>
                    </a:lnTo>
                    <a:lnTo>
                      <a:pt x="101" y="3"/>
                    </a:lnTo>
                    <a:lnTo>
                      <a:pt x="102" y="4"/>
                    </a:lnTo>
                    <a:lnTo>
                      <a:pt x="102" y="6"/>
                    </a:lnTo>
                    <a:lnTo>
                      <a:pt x="105" y="7"/>
                    </a:lnTo>
                    <a:lnTo>
                      <a:pt x="110" y="9"/>
                    </a:lnTo>
                    <a:lnTo>
                      <a:pt x="112" y="10"/>
                    </a:lnTo>
                    <a:lnTo>
                      <a:pt x="113" y="13"/>
                    </a:lnTo>
                    <a:lnTo>
                      <a:pt x="110" y="18"/>
                    </a:lnTo>
                    <a:lnTo>
                      <a:pt x="110" y="21"/>
                    </a:lnTo>
                    <a:lnTo>
                      <a:pt x="110" y="24"/>
                    </a:lnTo>
                    <a:lnTo>
                      <a:pt x="112" y="26"/>
                    </a:lnTo>
                    <a:lnTo>
                      <a:pt x="116" y="31"/>
                    </a:lnTo>
                    <a:lnTo>
                      <a:pt x="119" y="32"/>
                    </a:lnTo>
                    <a:lnTo>
                      <a:pt x="119" y="38"/>
                    </a:lnTo>
                    <a:lnTo>
                      <a:pt x="118" y="41"/>
                    </a:lnTo>
                    <a:lnTo>
                      <a:pt x="115" y="46"/>
                    </a:lnTo>
                    <a:lnTo>
                      <a:pt x="113" y="49"/>
                    </a:lnTo>
                    <a:lnTo>
                      <a:pt x="115" y="5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8">
                <a:extLst>
                  <a:ext uri="{FF2B5EF4-FFF2-40B4-BE49-F238E27FC236}">
                    <a16:creationId xmlns:a16="http://schemas.microsoft.com/office/drawing/2014/main" id="{675647FF-1FF6-AF69-AB0E-B19DA2D7A273}"/>
                  </a:ext>
                </a:extLst>
              </p:cNvPr>
              <p:cNvSpPr>
                <a:spLocks noGrp="1" noRot="1" noMove="1" noResize="1" noEditPoints="1" noAdjustHandles="1" noChangeArrowheads="1" noChangeShapeType="1"/>
              </p:cNvSpPr>
              <p:nvPr/>
            </p:nvSpPr>
            <p:spPr bwMode="auto">
              <a:xfrm>
                <a:off x="2772" y="3386"/>
                <a:ext cx="282" cy="228"/>
              </a:xfrm>
              <a:custGeom>
                <a:avLst/>
                <a:gdLst>
                  <a:gd name="T0" fmla="*/ 153 w 282"/>
                  <a:gd name="T1" fmla="*/ 228 h 228"/>
                  <a:gd name="T2" fmla="*/ 111 w 282"/>
                  <a:gd name="T3" fmla="*/ 201 h 228"/>
                  <a:gd name="T4" fmla="*/ 80 w 282"/>
                  <a:gd name="T5" fmla="*/ 181 h 228"/>
                  <a:gd name="T6" fmla="*/ 69 w 282"/>
                  <a:gd name="T7" fmla="*/ 166 h 228"/>
                  <a:gd name="T8" fmla="*/ 58 w 282"/>
                  <a:gd name="T9" fmla="*/ 152 h 228"/>
                  <a:gd name="T10" fmla="*/ 50 w 282"/>
                  <a:gd name="T11" fmla="*/ 139 h 228"/>
                  <a:gd name="T12" fmla="*/ 47 w 282"/>
                  <a:gd name="T13" fmla="*/ 124 h 228"/>
                  <a:gd name="T14" fmla="*/ 50 w 282"/>
                  <a:gd name="T15" fmla="*/ 113 h 228"/>
                  <a:gd name="T16" fmla="*/ 56 w 282"/>
                  <a:gd name="T17" fmla="*/ 108 h 228"/>
                  <a:gd name="T18" fmla="*/ 58 w 282"/>
                  <a:gd name="T19" fmla="*/ 101 h 228"/>
                  <a:gd name="T20" fmla="*/ 61 w 282"/>
                  <a:gd name="T21" fmla="*/ 91 h 228"/>
                  <a:gd name="T22" fmla="*/ 59 w 282"/>
                  <a:gd name="T23" fmla="*/ 88 h 228"/>
                  <a:gd name="T24" fmla="*/ 56 w 282"/>
                  <a:gd name="T25" fmla="*/ 85 h 228"/>
                  <a:gd name="T26" fmla="*/ 45 w 282"/>
                  <a:gd name="T27" fmla="*/ 79 h 228"/>
                  <a:gd name="T28" fmla="*/ 42 w 282"/>
                  <a:gd name="T29" fmla="*/ 77 h 228"/>
                  <a:gd name="T30" fmla="*/ 35 w 282"/>
                  <a:gd name="T31" fmla="*/ 74 h 228"/>
                  <a:gd name="T32" fmla="*/ 8 w 282"/>
                  <a:gd name="T33" fmla="*/ 48 h 228"/>
                  <a:gd name="T34" fmla="*/ 0 w 282"/>
                  <a:gd name="T35" fmla="*/ 34 h 228"/>
                  <a:gd name="T36" fmla="*/ 2 w 282"/>
                  <a:gd name="T37" fmla="*/ 28 h 228"/>
                  <a:gd name="T38" fmla="*/ 13 w 282"/>
                  <a:gd name="T39" fmla="*/ 20 h 228"/>
                  <a:gd name="T40" fmla="*/ 27 w 282"/>
                  <a:gd name="T41" fmla="*/ 0 h 228"/>
                  <a:gd name="T42" fmla="*/ 35 w 282"/>
                  <a:gd name="T43" fmla="*/ 0 h 228"/>
                  <a:gd name="T44" fmla="*/ 47 w 282"/>
                  <a:gd name="T45" fmla="*/ 3 h 228"/>
                  <a:gd name="T46" fmla="*/ 61 w 282"/>
                  <a:gd name="T47" fmla="*/ 9 h 228"/>
                  <a:gd name="T48" fmla="*/ 70 w 282"/>
                  <a:gd name="T49" fmla="*/ 14 h 228"/>
                  <a:gd name="T50" fmla="*/ 86 w 282"/>
                  <a:gd name="T51" fmla="*/ 20 h 228"/>
                  <a:gd name="T52" fmla="*/ 109 w 282"/>
                  <a:gd name="T53" fmla="*/ 26 h 228"/>
                  <a:gd name="T54" fmla="*/ 167 w 282"/>
                  <a:gd name="T55" fmla="*/ 48 h 228"/>
                  <a:gd name="T56" fmla="*/ 179 w 282"/>
                  <a:gd name="T57" fmla="*/ 51 h 228"/>
                  <a:gd name="T58" fmla="*/ 203 w 282"/>
                  <a:gd name="T59" fmla="*/ 56 h 228"/>
                  <a:gd name="T60" fmla="*/ 209 w 282"/>
                  <a:gd name="T61" fmla="*/ 77 h 228"/>
                  <a:gd name="T62" fmla="*/ 280 w 282"/>
                  <a:gd name="T63" fmla="*/ 82 h 228"/>
                  <a:gd name="T64" fmla="*/ 280 w 282"/>
                  <a:gd name="T65" fmla="*/ 82 h 228"/>
                  <a:gd name="T66" fmla="*/ 280 w 282"/>
                  <a:gd name="T67" fmla="*/ 84 h 228"/>
                  <a:gd name="T68" fmla="*/ 280 w 282"/>
                  <a:gd name="T69" fmla="*/ 84 h 228"/>
                  <a:gd name="T70" fmla="*/ 280 w 282"/>
                  <a:gd name="T71" fmla="*/ 85 h 228"/>
                  <a:gd name="T72" fmla="*/ 280 w 282"/>
                  <a:gd name="T73" fmla="*/ 85 h 228"/>
                  <a:gd name="T74" fmla="*/ 282 w 282"/>
                  <a:gd name="T75" fmla="*/ 87 h 228"/>
                  <a:gd name="T76" fmla="*/ 282 w 282"/>
                  <a:gd name="T77" fmla="*/ 87 h 228"/>
                  <a:gd name="T78" fmla="*/ 279 w 282"/>
                  <a:gd name="T79" fmla="*/ 115 h 228"/>
                  <a:gd name="T80" fmla="*/ 271 w 282"/>
                  <a:gd name="T81" fmla="*/ 139 h 228"/>
                  <a:gd name="T82" fmla="*/ 259 w 282"/>
                  <a:gd name="T83" fmla="*/ 178 h 228"/>
                  <a:gd name="T84" fmla="*/ 255 w 282"/>
                  <a:gd name="T85" fmla="*/ 192 h 228"/>
                  <a:gd name="T86" fmla="*/ 221 w 282"/>
                  <a:gd name="T87" fmla="*/ 214 h 228"/>
                  <a:gd name="T88" fmla="*/ 207 w 282"/>
                  <a:gd name="T89" fmla="*/ 21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228">
                    <a:moveTo>
                      <a:pt x="168" y="225"/>
                    </a:moveTo>
                    <a:lnTo>
                      <a:pt x="153" y="228"/>
                    </a:lnTo>
                    <a:lnTo>
                      <a:pt x="153" y="228"/>
                    </a:lnTo>
                    <a:lnTo>
                      <a:pt x="111" y="201"/>
                    </a:lnTo>
                    <a:lnTo>
                      <a:pt x="94" y="191"/>
                    </a:lnTo>
                    <a:lnTo>
                      <a:pt x="80" y="181"/>
                    </a:lnTo>
                    <a:lnTo>
                      <a:pt x="69" y="167"/>
                    </a:lnTo>
                    <a:lnTo>
                      <a:pt x="69" y="166"/>
                    </a:lnTo>
                    <a:lnTo>
                      <a:pt x="63" y="158"/>
                    </a:lnTo>
                    <a:lnTo>
                      <a:pt x="58" y="152"/>
                    </a:lnTo>
                    <a:lnTo>
                      <a:pt x="53" y="146"/>
                    </a:lnTo>
                    <a:lnTo>
                      <a:pt x="50" y="139"/>
                    </a:lnTo>
                    <a:lnTo>
                      <a:pt x="49" y="133"/>
                    </a:lnTo>
                    <a:lnTo>
                      <a:pt x="47" y="124"/>
                    </a:lnTo>
                    <a:lnTo>
                      <a:pt x="47" y="119"/>
                    </a:lnTo>
                    <a:lnTo>
                      <a:pt x="50" y="113"/>
                    </a:lnTo>
                    <a:lnTo>
                      <a:pt x="52" y="113"/>
                    </a:lnTo>
                    <a:lnTo>
                      <a:pt x="56" y="108"/>
                    </a:lnTo>
                    <a:lnTo>
                      <a:pt x="58" y="105"/>
                    </a:lnTo>
                    <a:lnTo>
                      <a:pt x="58" y="101"/>
                    </a:lnTo>
                    <a:lnTo>
                      <a:pt x="59" y="96"/>
                    </a:lnTo>
                    <a:lnTo>
                      <a:pt x="61" y="91"/>
                    </a:lnTo>
                    <a:lnTo>
                      <a:pt x="61" y="91"/>
                    </a:lnTo>
                    <a:lnTo>
                      <a:pt x="59" y="88"/>
                    </a:lnTo>
                    <a:lnTo>
                      <a:pt x="58" y="87"/>
                    </a:lnTo>
                    <a:lnTo>
                      <a:pt x="56" y="85"/>
                    </a:lnTo>
                    <a:lnTo>
                      <a:pt x="52" y="82"/>
                    </a:lnTo>
                    <a:lnTo>
                      <a:pt x="45" y="79"/>
                    </a:lnTo>
                    <a:lnTo>
                      <a:pt x="42" y="77"/>
                    </a:lnTo>
                    <a:lnTo>
                      <a:pt x="42" y="77"/>
                    </a:lnTo>
                    <a:lnTo>
                      <a:pt x="38" y="74"/>
                    </a:lnTo>
                    <a:lnTo>
                      <a:pt x="35" y="74"/>
                    </a:lnTo>
                    <a:lnTo>
                      <a:pt x="27" y="68"/>
                    </a:lnTo>
                    <a:lnTo>
                      <a:pt x="8" y="48"/>
                    </a:lnTo>
                    <a:lnTo>
                      <a:pt x="2" y="42"/>
                    </a:lnTo>
                    <a:lnTo>
                      <a:pt x="0" y="34"/>
                    </a:lnTo>
                    <a:lnTo>
                      <a:pt x="2" y="29"/>
                    </a:lnTo>
                    <a:lnTo>
                      <a:pt x="2" y="28"/>
                    </a:lnTo>
                    <a:lnTo>
                      <a:pt x="2" y="21"/>
                    </a:lnTo>
                    <a:lnTo>
                      <a:pt x="13" y="20"/>
                    </a:lnTo>
                    <a:lnTo>
                      <a:pt x="27" y="9"/>
                    </a:lnTo>
                    <a:lnTo>
                      <a:pt x="27" y="0"/>
                    </a:lnTo>
                    <a:lnTo>
                      <a:pt x="31" y="0"/>
                    </a:lnTo>
                    <a:lnTo>
                      <a:pt x="35" y="0"/>
                    </a:lnTo>
                    <a:lnTo>
                      <a:pt x="42" y="1"/>
                    </a:lnTo>
                    <a:lnTo>
                      <a:pt x="47" y="3"/>
                    </a:lnTo>
                    <a:lnTo>
                      <a:pt x="53" y="4"/>
                    </a:lnTo>
                    <a:lnTo>
                      <a:pt x="61" y="9"/>
                    </a:lnTo>
                    <a:lnTo>
                      <a:pt x="63" y="11"/>
                    </a:lnTo>
                    <a:lnTo>
                      <a:pt x="70" y="14"/>
                    </a:lnTo>
                    <a:lnTo>
                      <a:pt x="78" y="17"/>
                    </a:lnTo>
                    <a:lnTo>
                      <a:pt x="86" y="20"/>
                    </a:lnTo>
                    <a:lnTo>
                      <a:pt x="97" y="23"/>
                    </a:lnTo>
                    <a:lnTo>
                      <a:pt x="109" y="26"/>
                    </a:lnTo>
                    <a:lnTo>
                      <a:pt x="142" y="39"/>
                    </a:lnTo>
                    <a:lnTo>
                      <a:pt x="167" y="48"/>
                    </a:lnTo>
                    <a:lnTo>
                      <a:pt x="170" y="48"/>
                    </a:lnTo>
                    <a:lnTo>
                      <a:pt x="179" y="51"/>
                    </a:lnTo>
                    <a:lnTo>
                      <a:pt x="189" y="52"/>
                    </a:lnTo>
                    <a:lnTo>
                      <a:pt x="203" y="56"/>
                    </a:lnTo>
                    <a:lnTo>
                      <a:pt x="204" y="70"/>
                    </a:lnTo>
                    <a:lnTo>
                      <a:pt x="209" y="77"/>
                    </a:lnTo>
                    <a:lnTo>
                      <a:pt x="218" y="80"/>
                    </a:lnTo>
                    <a:lnTo>
                      <a:pt x="280" y="82"/>
                    </a:lnTo>
                    <a:lnTo>
                      <a:pt x="280" y="82"/>
                    </a:lnTo>
                    <a:lnTo>
                      <a:pt x="280" y="82"/>
                    </a:lnTo>
                    <a:lnTo>
                      <a:pt x="280" y="82"/>
                    </a:lnTo>
                    <a:lnTo>
                      <a:pt x="280" y="84"/>
                    </a:lnTo>
                    <a:lnTo>
                      <a:pt x="280" y="84"/>
                    </a:lnTo>
                    <a:lnTo>
                      <a:pt x="280" y="84"/>
                    </a:lnTo>
                    <a:lnTo>
                      <a:pt x="280" y="84"/>
                    </a:lnTo>
                    <a:lnTo>
                      <a:pt x="280" y="85"/>
                    </a:lnTo>
                    <a:lnTo>
                      <a:pt x="280" y="85"/>
                    </a:lnTo>
                    <a:lnTo>
                      <a:pt x="280" y="85"/>
                    </a:lnTo>
                    <a:lnTo>
                      <a:pt x="280" y="85"/>
                    </a:lnTo>
                    <a:lnTo>
                      <a:pt x="282" y="87"/>
                    </a:lnTo>
                    <a:lnTo>
                      <a:pt x="282" y="87"/>
                    </a:lnTo>
                    <a:lnTo>
                      <a:pt x="282" y="87"/>
                    </a:lnTo>
                    <a:lnTo>
                      <a:pt x="282" y="87"/>
                    </a:lnTo>
                    <a:lnTo>
                      <a:pt x="279" y="115"/>
                    </a:lnTo>
                    <a:lnTo>
                      <a:pt x="271" y="139"/>
                    </a:lnTo>
                    <a:lnTo>
                      <a:pt x="271" y="139"/>
                    </a:lnTo>
                    <a:lnTo>
                      <a:pt x="265" y="161"/>
                    </a:lnTo>
                    <a:lnTo>
                      <a:pt x="259" y="178"/>
                    </a:lnTo>
                    <a:lnTo>
                      <a:pt x="255" y="192"/>
                    </a:lnTo>
                    <a:lnTo>
                      <a:pt x="255" y="192"/>
                    </a:lnTo>
                    <a:lnTo>
                      <a:pt x="241" y="201"/>
                    </a:lnTo>
                    <a:lnTo>
                      <a:pt x="221" y="214"/>
                    </a:lnTo>
                    <a:lnTo>
                      <a:pt x="212" y="215"/>
                    </a:lnTo>
                    <a:lnTo>
                      <a:pt x="207" y="217"/>
                    </a:lnTo>
                    <a:lnTo>
                      <a:pt x="168" y="2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9">
                <a:extLst>
                  <a:ext uri="{FF2B5EF4-FFF2-40B4-BE49-F238E27FC236}">
                    <a16:creationId xmlns:a16="http://schemas.microsoft.com/office/drawing/2014/main" id="{5EA1992B-6A03-6DB7-E3E6-F616C1337648}"/>
                  </a:ext>
                </a:extLst>
              </p:cNvPr>
              <p:cNvSpPr>
                <a:spLocks noGrp="1" noRot="1" noMove="1" noResize="1" noEditPoints="1" noAdjustHandles="1" noChangeArrowheads="1" noChangeShapeType="1"/>
              </p:cNvSpPr>
              <p:nvPr/>
            </p:nvSpPr>
            <p:spPr bwMode="auto">
              <a:xfrm>
                <a:off x="3967" y="3221"/>
                <a:ext cx="488" cy="534"/>
              </a:xfrm>
              <a:custGeom>
                <a:avLst/>
                <a:gdLst>
                  <a:gd name="T0" fmla="*/ 465 w 488"/>
                  <a:gd name="T1" fmla="*/ 72 h 534"/>
                  <a:gd name="T2" fmla="*/ 470 w 488"/>
                  <a:gd name="T3" fmla="*/ 89 h 534"/>
                  <a:gd name="T4" fmla="*/ 470 w 488"/>
                  <a:gd name="T5" fmla="*/ 131 h 534"/>
                  <a:gd name="T6" fmla="*/ 467 w 488"/>
                  <a:gd name="T7" fmla="*/ 172 h 534"/>
                  <a:gd name="T8" fmla="*/ 470 w 488"/>
                  <a:gd name="T9" fmla="*/ 205 h 534"/>
                  <a:gd name="T10" fmla="*/ 471 w 488"/>
                  <a:gd name="T11" fmla="*/ 227 h 534"/>
                  <a:gd name="T12" fmla="*/ 482 w 488"/>
                  <a:gd name="T13" fmla="*/ 247 h 534"/>
                  <a:gd name="T14" fmla="*/ 474 w 488"/>
                  <a:gd name="T15" fmla="*/ 286 h 534"/>
                  <a:gd name="T16" fmla="*/ 423 w 488"/>
                  <a:gd name="T17" fmla="*/ 365 h 534"/>
                  <a:gd name="T18" fmla="*/ 423 w 488"/>
                  <a:gd name="T19" fmla="*/ 368 h 534"/>
                  <a:gd name="T20" fmla="*/ 423 w 488"/>
                  <a:gd name="T21" fmla="*/ 370 h 534"/>
                  <a:gd name="T22" fmla="*/ 425 w 488"/>
                  <a:gd name="T23" fmla="*/ 373 h 534"/>
                  <a:gd name="T24" fmla="*/ 425 w 488"/>
                  <a:gd name="T25" fmla="*/ 374 h 534"/>
                  <a:gd name="T26" fmla="*/ 406 w 488"/>
                  <a:gd name="T27" fmla="*/ 410 h 534"/>
                  <a:gd name="T28" fmla="*/ 325 w 488"/>
                  <a:gd name="T29" fmla="*/ 425 h 534"/>
                  <a:gd name="T30" fmla="*/ 302 w 488"/>
                  <a:gd name="T31" fmla="*/ 458 h 534"/>
                  <a:gd name="T32" fmla="*/ 272 w 488"/>
                  <a:gd name="T33" fmla="*/ 492 h 534"/>
                  <a:gd name="T34" fmla="*/ 235 w 488"/>
                  <a:gd name="T35" fmla="*/ 522 h 534"/>
                  <a:gd name="T36" fmla="*/ 225 w 488"/>
                  <a:gd name="T37" fmla="*/ 483 h 534"/>
                  <a:gd name="T38" fmla="*/ 218 w 488"/>
                  <a:gd name="T39" fmla="*/ 458 h 534"/>
                  <a:gd name="T40" fmla="*/ 216 w 488"/>
                  <a:gd name="T41" fmla="*/ 450 h 534"/>
                  <a:gd name="T42" fmla="*/ 211 w 488"/>
                  <a:gd name="T43" fmla="*/ 407 h 534"/>
                  <a:gd name="T44" fmla="*/ 183 w 488"/>
                  <a:gd name="T45" fmla="*/ 383 h 534"/>
                  <a:gd name="T46" fmla="*/ 165 w 488"/>
                  <a:gd name="T47" fmla="*/ 368 h 534"/>
                  <a:gd name="T48" fmla="*/ 163 w 488"/>
                  <a:gd name="T49" fmla="*/ 363 h 534"/>
                  <a:gd name="T50" fmla="*/ 171 w 488"/>
                  <a:gd name="T51" fmla="*/ 339 h 534"/>
                  <a:gd name="T52" fmla="*/ 176 w 488"/>
                  <a:gd name="T53" fmla="*/ 323 h 534"/>
                  <a:gd name="T54" fmla="*/ 177 w 488"/>
                  <a:gd name="T55" fmla="*/ 323 h 534"/>
                  <a:gd name="T56" fmla="*/ 180 w 488"/>
                  <a:gd name="T57" fmla="*/ 306 h 534"/>
                  <a:gd name="T58" fmla="*/ 171 w 488"/>
                  <a:gd name="T59" fmla="*/ 261 h 534"/>
                  <a:gd name="T60" fmla="*/ 143 w 488"/>
                  <a:gd name="T61" fmla="*/ 231 h 534"/>
                  <a:gd name="T62" fmla="*/ 115 w 488"/>
                  <a:gd name="T63" fmla="*/ 216 h 534"/>
                  <a:gd name="T64" fmla="*/ 101 w 488"/>
                  <a:gd name="T65" fmla="*/ 190 h 534"/>
                  <a:gd name="T66" fmla="*/ 61 w 488"/>
                  <a:gd name="T67" fmla="*/ 176 h 534"/>
                  <a:gd name="T68" fmla="*/ 26 w 488"/>
                  <a:gd name="T69" fmla="*/ 163 h 534"/>
                  <a:gd name="T70" fmla="*/ 11 w 488"/>
                  <a:gd name="T71" fmla="*/ 141 h 534"/>
                  <a:gd name="T72" fmla="*/ 9 w 488"/>
                  <a:gd name="T73" fmla="*/ 101 h 534"/>
                  <a:gd name="T74" fmla="*/ 37 w 488"/>
                  <a:gd name="T75" fmla="*/ 100 h 534"/>
                  <a:gd name="T76" fmla="*/ 64 w 488"/>
                  <a:gd name="T77" fmla="*/ 96 h 534"/>
                  <a:gd name="T78" fmla="*/ 95 w 488"/>
                  <a:gd name="T79" fmla="*/ 101 h 534"/>
                  <a:gd name="T80" fmla="*/ 106 w 488"/>
                  <a:gd name="T81" fmla="*/ 106 h 534"/>
                  <a:gd name="T82" fmla="*/ 118 w 488"/>
                  <a:gd name="T83" fmla="*/ 110 h 534"/>
                  <a:gd name="T84" fmla="*/ 127 w 488"/>
                  <a:gd name="T85" fmla="*/ 114 h 534"/>
                  <a:gd name="T86" fmla="*/ 135 w 488"/>
                  <a:gd name="T87" fmla="*/ 115 h 534"/>
                  <a:gd name="T88" fmla="*/ 152 w 488"/>
                  <a:gd name="T89" fmla="*/ 107 h 534"/>
                  <a:gd name="T90" fmla="*/ 160 w 488"/>
                  <a:gd name="T91" fmla="*/ 100 h 534"/>
                  <a:gd name="T92" fmla="*/ 163 w 488"/>
                  <a:gd name="T93" fmla="*/ 93 h 534"/>
                  <a:gd name="T94" fmla="*/ 169 w 488"/>
                  <a:gd name="T95" fmla="*/ 86 h 534"/>
                  <a:gd name="T96" fmla="*/ 173 w 488"/>
                  <a:gd name="T97" fmla="*/ 78 h 534"/>
                  <a:gd name="T98" fmla="*/ 176 w 488"/>
                  <a:gd name="T99" fmla="*/ 67 h 534"/>
                  <a:gd name="T100" fmla="*/ 177 w 488"/>
                  <a:gd name="T101" fmla="*/ 59 h 534"/>
                  <a:gd name="T102" fmla="*/ 219 w 488"/>
                  <a:gd name="T103" fmla="*/ 56 h 534"/>
                  <a:gd name="T104" fmla="*/ 243 w 488"/>
                  <a:gd name="T105" fmla="*/ 47 h 534"/>
                  <a:gd name="T106" fmla="*/ 257 w 488"/>
                  <a:gd name="T107" fmla="*/ 34 h 534"/>
                  <a:gd name="T108" fmla="*/ 275 w 488"/>
                  <a:gd name="T109" fmla="*/ 48 h 534"/>
                  <a:gd name="T110" fmla="*/ 303 w 488"/>
                  <a:gd name="T111" fmla="*/ 45 h 534"/>
                  <a:gd name="T112" fmla="*/ 320 w 488"/>
                  <a:gd name="T113" fmla="*/ 42 h 534"/>
                  <a:gd name="T114" fmla="*/ 365 w 488"/>
                  <a:gd name="T115" fmla="*/ 19 h 534"/>
                  <a:gd name="T116" fmla="*/ 392 w 488"/>
                  <a:gd name="T117" fmla="*/ 2 h 534"/>
                  <a:gd name="T118" fmla="*/ 395 w 488"/>
                  <a:gd name="T119" fmla="*/ 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534">
                    <a:moveTo>
                      <a:pt x="398" y="10"/>
                    </a:moveTo>
                    <a:lnTo>
                      <a:pt x="392" y="10"/>
                    </a:lnTo>
                    <a:lnTo>
                      <a:pt x="406" y="22"/>
                    </a:lnTo>
                    <a:lnTo>
                      <a:pt x="462" y="69"/>
                    </a:lnTo>
                    <a:lnTo>
                      <a:pt x="463" y="72"/>
                    </a:lnTo>
                    <a:lnTo>
                      <a:pt x="465" y="72"/>
                    </a:lnTo>
                    <a:lnTo>
                      <a:pt x="468" y="76"/>
                    </a:lnTo>
                    <a:lnTo>
                      <a:pt x="468" y="79"/>
                    </a:lnTo>
                    <a:lnTo>
                      <a:pt x="470" y="86"/>
                    </a:lnTo>
                    <a:lnTo>
                      <a:pt x="470" y="87"/>
                    </a:lnTo>
                    <a:lnTo>
                      <a:pt x="470" y="87"/>
                    </a:lnTo>
                    <a:lnTo>
                      <a:pt x="470" y="89"/>
                    </a:lnTo>
                    <a:lnTo>
                      <a:pt x="470" y="89"/>
                    </a:lnTo>
                    <a:lnTo>
                      <a:pt x="470" y="98"/>
                    </a:lnTo>
                    <a:lnTo>
                      <a:pt x="470" y="110"/>
                    </a:lnTo>
                    <a:lnTo>
                      <a:pt x="470" y="110"/>
                    </a:lnTo>
                    <a:lnTo>
                      <a:pt x="470" y="109"/>
                    </a:lnTo>
                    <a:lnTo>
                      <a:pt x="470" y="131"/>
                    </a:lnTo>
                    <a:lnTo>
                      <a:pt x="467" y="134"/>
                    </a:lnTo>
                    <a:lnTo>
                      <a:pt x="467" y="135"/>
                    </a:lnTo>
                    <a:lnTo>
                      <a:pt x="467" y="141"/>
                    </a:lnTo>
                    <a:lnTo>
                      <a:pt x="467" y="151"/>
                    </a:lnTo>
                    <a:lnTo>
                      <a:pt x="467" y="162"/>
                    </a:lnTo>
                    <a:lnTo>
                      <a:pt x="467" y="172"/>
                    </a:lnTo>
                    <a:lnTo>
                      <a:pt x="467" y="179"/>
                    </a:lnTo>
                    <a:lnTo>
                      <a:pt x="468" y="186"/>
                    </a:lnTo>
                    <a:lnTo>
                      <a:pt x="468" y="190"/>
                    </a:lnTo>
                    <a:lnTo>
                      <a:pt x="468" y="197"/>
                    </a:lnTo>
                    <a:lnTo>
                      <a:pt x="470" y="200"/>
                    </a:lnTo>
                    <a:lnTo>
                      <a:pt x="470" y="205"/>
                    </a:lnTo>
                    <a:lnTo>
                      <a:pt x="470" y="208"/>
                    </a:lnTo>
                    <a:lnTo>
                      <a:pt x="470" y="211"/>
                    </a:lnTo>
                    <a:lnTo>
                      <a:pt x="470" y="216"/>
                    </a:lnTo>
                    <a:lnTo>
                      <a:pt x="471" y="219"/>
                    </a:lnTo>
                    <a:lnTo>
                      <a:pt x="471" y="221"/>
                    </a:lnTo>
                    <a:lnTo>
                      <a:pt x="471" y="227"/>
                    </a:lnTo>
                    <a:lnTo>
                      <a:pt x="474" y="231"/>
                    </a:lnTo>
                    <a:lnTo>
                      <a:pt x="476" y="236"/>
                    </a:lnTo>
                    <a:lnTo>
                      <a:pt x="477" y="238"/>
                    </a:lnTo>
                    <a:lnTo>
                      <a:pt x="477" y="239"/>
                    </a:lnTo>
                    <a:lnTo>
                      <a:pt x="479" y="242"/>
                    </a:lnTo>
                    <a:lnTo>
                      <a:pt x="482" y="247"/>
                    </a:lnTo>
                    <a:lnTo>
                      <a:pt x="485" y="253"/>
                    </a:lnTo>
                    <a:lnTo>
                      <a:pt x="485" y="259"/>
                    </a:lnTo>
                    <a:lnTo>
                      <a:pt x="488" y="272"/>
                    </a:lnTo>
                    <a:lnTo>
                      <a:pt x="479" y="281"/>
                    </a:lnTo>
                    <a:lnTo>
                      <a:pt x="476" y="284"/>
                    </a:lnTo>
                    <a:lnTo>
                      <a:pt x="474" y="286"/>
                    </a:lnTo>
                    <a:lnTo>
                      <a:pt x="468" y="292"/>
                    </a:lnTo>
                    <a:lnTo>
                      <a:pt x="460" y="300"/>
                    </a:lnTo>
                    <a:lnTo>
                      <a:pt x="448" y="312"/>
                    </a:lnTo>
                    <a:lnTo>
                      <a:pt x="425" y="332"/>
                    </a:lnTo>
                    <a:lnTo>
                      <a:pt x="415" y="342"/>
                    </a:lnTo>
                    <a:lnTo>
                      <a:pt x="423" y="365"/>
                    </a:lnTo>
                    <a:lnTo>
                      <a:pt x="423" y="368"/>
                    </a:lnTo>
                    <a:lnTo>
                      <a:pt x="423" y="368"/>
                    </a:lnTo>
                    <a:lnTo>
                      <a:pt x="423" y="368"/>
                    </a:lnTo>
                    <a:lnTo>
                      <a:pt x="423" y="368"/>
                    </a:lnTo>
                    <a:lnTo>
                      <a:pt x="423" y="368"/>
                    </a:lnTo>
                    <a:lnTo>
                      <a:pt x="423" y="368"/>
                    </a:lnTo>
                    <a:lnTo>
                      <a:pt x="423" y="368"/>
                    </a:lnTo>
                    <a:lnTo>
                      <a:pt x="423" y="368"/>
                    </a:lnTo>
                    <a:lnTo>
                      <a:pt x="423" y="368"/>
                    </a:lnTo>
                    <a:lnTo>
                      <a:pt x="423" y="370"/>
                    </a:lnTo>
                    <a:lnTo>
                      <a:pt x="423" y="370"/>
                    </a:lnTo>
                    <a:lnTo>
                      <a:pt x="423" y="370"/>
                    </a:lnTo>
                    <a:lnTo>
                      <a:pt x="423" y="370"/>
                    </a:lnTo>
                    <a:lnTo>
                      <a:pt x="423" y="370"/>
                    </a:lnTo>
                    <a:lnTo>
                      <a:pt x="423" y="371"/>
                    </a:lnTo>
                    <a:lnTo>
                      <a:pt x="423" y="371"/>
                    </a:lnTo>
                    <a:lnTo>
                      <a:pt x="425" y="371"/>
                    </a:lnTo>
                    <a:lnTo>
                      <a:pt x="425" y="373"/>
                    </a:lnTo>
                    <a:lnTo>
                      <a:pt x="425" y="373"/>
                    </a:lnTo>
                    <a:lnTo>
                      <a:pt x="425" y="374"/>
                    </a:lnTo>
                    <a:lnTo>
                      <a:pt x="425" y="374"/>
                    </a:lnTo>
                    <a:lnTo>
                      <a:pt x="425" y="374"/>
                    </a:lnTo>
                    <a:lnTo>
                      <a:pt x="425" y="374"/>
                    </a:lnTo>
                    <a:lnTo>
                      <a:pt x="425" y="374"/>
                    </a:lnTo>
                    <a:lnTo>
                      <a:pt x="425" y="374"/>
                    </a:lnTo>
                    <a:lnTo>
                      <a:pt x="425" y="376"/>
                    </a:lnTo>
                    <a:lnTo>
                      <a:pt x="426" y="382"/>
                    </a:lnTo>
                    <a:lnTo>
                      <a:pt x="425" y="397"/>
                    </a:lnTo>
                    <a:lnTo>
                      <a:pt x="415" y="404"/>
                    </a:lnTo>
                    <a:lnTo>
                      <a:pt x="406" y="410"/>
                    </a:lnTo>
                    <a:lnTo>
                      <a:pt x="379" y="405"/>
                    </a:lnTo>
                    <a:lnTo>
                      <a:pt x="369" y="399"/>
                    </a:lnTo>
                    <a:lnTo>
                      <a:pt x="351" y="399"/>
                    </a:lnTo>
                    <a:lnTo>
                      <a:pt x="345" y="404"/>
                    </a:lnTo>
                    <a:lnTo>
                      <a:pt x="331" y="418"/>
                    </a:lnTo>
                    <a:lnTo>
                      <a:pt x="325" y="425"/>
                    </a:lnTo>
                    <a:lnTo>
                      <a:pt x="316" y="441"/>
                    </a:lnTo>
                    <a:lnTo>
                      <a:pt x="314" y="441"/>
                    </a:lnTo>
                    <a:lnTo>
                      <a:pt x="311" y="447"/>
                    </a:lnTo>
                    <a:lnTo>
                      <a:pt x="309" y="452"/>
                    </a:lnTo>
                    <a:lnTo>
                      <a:pt x="305" y="455"/>
                    </a:lnTo>
                    <a:lnTo>
                      <a:pt x="302" y="458"/>
                    </a:lnTo>
                    <a:lnTo>
                      <a:pt x="297" y="463"/>
                    </a:lnTo>
                    <a:lnTo>
                      <a:pt x="294" y="467"/>
                    </a:lnTo>
                    <a:lnTo>
                      <a:pt x="291" y="472"/>
                    </a:lnTo>
                    <a:lnTo>
                      <a:pt x="288" y="473"/>
                    </a:lnTo>
                    <a:lnTo>
                      <a:pt x="285" y="478"/>
                    </a:lnTo>
                    <a:lnTo>
                      <a:pt x="272" y="492"/>
                    </a:lnTo>
                    <a:lnTo>
                      <a:pt x="263" y="503"/>
                    </a:lnTo>
                    <a:lnTo>
                      <a:pt x="244" y="528"/>
                    </a:lnTo>
                    <a:lnTo>
                      <a:pt x="238" y="534"/>
                    </a:lnTo>
                    <a:lnTo>
                      <a:pt x="235" y="528"/>
                    </a:lnTo>
                    <a:lnTo>
                      <a:pt x="233" y="523"/>
                    </a:lnTo>
                    <a:lnTo>
                      <a:pt x="235" y="522"/>
                    </a:lnTo>
                    <a:lnTo>
                      <a:pt x="232" y="518"/>
                    </a:lnTo>
                    <a:lnTo>
                      <a:pt x="232" y="506"/>
                    </a:lnTo>
                    <a:lnTo>
                      <a:pt x="230" y="500"/>
                    </a:lnTo>
                    <a:lnTo>
                      <a:pt x="229" y="492"/>
                    </a:lnTo>
                    <a:lnTo>
                      <a:pt x="227" y="489"/>
                    </a:lnTo>
                    <a:lnTo>
                      <a:pt x="225" y="483"/>
                    </a:lnTo>
                    <a:lnTo>
                      <a:pt x="224" y="478"/>
                    </a:lnTo>
                    <a:lnTo>
                      <a:pt x="222" y="470"/>
                    </a:lnTo>
                    <a:lnTo>
                      <a:pt x="221" y="467"/>
                    </a:lnTo>
                    <a:lnTo>
                      <a:pt x="219" y="464"/>
                    </a:lnTo>
                    <a:lnTo>
                      <a:pt x="219" y="463"/>
                    </a:lnTo>
                    <a:lnTo>
                      <a:pt x="218" y="458"/>
                    </a:lnTo>
                    <a:lnTo>
                      <a:pt x="218" y="456"/>
                    </a:lnTo>
                    <a:lnTo>
                      <a:pt x="218" y="455"/>
                    </a:lnTo>
                    <a:lnTo>
                      <a:pt x="218" y="453"/>
                    </a:lnTo>
                    <a:lnTo>
                      <a:pt x="218" y="452"/>
                    </a:lnTo>
                    <a:lnTo>
                      <a:pt x="216" y="450"/>
                    </a:lnTo>
                    <a:lnTo>
                      <a:pt x="216" y="450"/>
                    </a:lnTo>
                    <a:lnTo>
                      <a:pt x="216" y="446"/>
                    </a:lnTo>
                    <a:lnTo>
                      <a:pt x="216" y="436"/>
                    </a:lnTo>
                    <a:lnTo>
                      <a:pt x="215" y="433"/>
                    </a:lnTo>
                    <a:lnTo>
                      <a:pt x="213" y="424"/>
                    </a:lnTo>
                    <a:lnTo>
                      <a:pt x="213" y="415"/>
                    </a:lnTo>
                    <a:lnTo>
                      <a:pt x="211" y="407"/>
                    </a:lnTo>
                    <a:lnTo>
                      <a:pt x="208" y="404"/>
                    </a:lnTo>
                    <a:lnTo>
                      <a:pt x="205" y="401"/>
                    </a:lnTo>
                    <a:lnTo>
                      <a:pt x="201" y="396"/>
                    </a:lnTo>
                    <a:lnTo>
                      <a:pt x="196" y="393"/>
                    </a:lnTo>
                    <a:lnTo>
                      <a:pt x="190" y="388"/>
                    </a:lnTo>
                    <a:lnTo>
                      <a:pt x="183" y="383"/>
                    </a:lnTo>
                    <a:lnTo>
                      <a:pt x="179" y="380"/>
                    </a:lnTo>
                    <a:lnTo>
                      <a:pt x="176" y="379"/>
                    </a:lnTo>
                    <a:lnTo>
                      <a:pt x="171" y="377"/>
                    </a:lnTo>
                    <a:lnTo>
                      <a:pt x="168" y="374"/>
                    </a:lnTo>
                    <a:lnTo>
                      <a:pt x="166" y="371"/>
                    </a:lnTo>
                    <a:lnTo>
                      <a:pt x="165" y="368"/>
                    </a:lnTo>
                    <a:lnTo>
                      <a:pt x="165" y="368"/>
                    </a:lnTo>
                    <a:lnTo>
                      <a:pt x="165" y="368"/>
                    </a:lnTo>
                    <a:lnTo>
                      <a:pt x="165" y="368"/>
                    </a:lnTo>
                    <a:lnTo>
                      <a:pt x="165" y="366"/>
                    </a:lnTo>
                    <a:lnTo>
                      <a:pt x="165" y="366"/>
                    </a:lnTo>
                    <a:lnTo>
                      <a:pt x="163" y="363"/>
                    </a:lnTo>
                    <a:lnTo>
                      <a:pt x="166" y="359"/>
                    </a:lnTo>
                    <a:lnTo>
                      <a:pt x="168" y="351"/>
                    </a:lnTo>
                    <a:lnTo>
                      <a:pt x="171" y="342"/>
                    </a:lnTo>
                    <a:lnTo>
                      <a:pt x="171" y="340"/>
                    </a:lnTo>
                    <a:lnTo>
                      <a:pt x="171" y="340"/>
                    </a:lnTo>
                    <a:lnTo>
                      <a:pt x="171" y="339"/>
                    </a:lnTo>
                    <a:lnTo>
                      <a:pt x="174" y="332"/>
                    </a:lnTo>
                    <a:lnTo>
                      <a:pt x="174" y="331"/>
                    </a:lnTo>
                    <a:lnTo>
                      <a:pt x="174" y="329"/>
                    </a:lnTo>
                    <a:lnTo>
                      <a:pt x="176" y="328"/>
                    </a:lnTo>
                    <a:lnTo>
                      <a:pt x="176" y="325"/>
                    </a:lnTo>
                    <a:lnTo>
                      <a:pt x="176" y="323"/>
                    </a:lnTo>
                    <a:lnTo>
                      <a:pt x="176" y="323"/>
                    </a:lnTo>
                    <a:lnTo>
                      <a:pt x="176" y="323"/>
                    </a:lnTo>
                    <a:lnTo>
                      <a:pt x="176" y="323"/>
                    </a:lnTo>
                    <a:lnTo>
                      <a:pt x="176" y="323"/>
                    </a:lnTo>
                    <a:lnTo>
                      <a:pt x="177" y="323"/>
                    </a:lnTo>
                    <a:lnTo>
                      <a:pt x="177" y="323"/>
                    </a:lnTo>
                    <a:lnTo>
                      <a:pt x="177" y="323"/>
                    </a:lnTo>
                    <a:lnTo>
                      <a:pt x="177" y="323"/>
                    </a:lnTo>
                    <a:lnTo>
                      <a:pt x="177" y="323"/>
                    </a:lnTo>
                    <a:lnTo>
                      <a:pt x="177" y="321"/>
                    </a:lnTo>
                    <a:lnTo>
                      <a:pt x="179" y="314"/>
                    </a:lnTo>
                    <a:lnTo>
                      <a:pt x="180" y="306"/>
                    </a:lnTo>
                    <a:lnTo>
                      <a:pt x="180" y="300"/>
                    </a:lnTo>
                    <a:lnTo>
                      <a:pt x="182" y="297"/>
                    </a:lnTo>
                    <a:lnTo>
                      <a:pt x="183" y="292"/>
                    </a:lnTo>
                    <a:lnTo>
                      <a:pt x="180" y="286"/>
                    </a:lnTo>
                    <a:lnTo>
                      <a:pt x="173" y="269"/>
                    </a:lnTo>
                    <a:lnTo>
                      <a:pt x="171" y="261"/>
                    </a:lnTo>
                    <a:lnTo>
                      <a:pt x="166" y="252"/>
                    </a:lnTo>
                    <a:lnTo>
                      <a:pt x="163" y="247"/>
                    </a:lnTo>
                    <a:lnTo>
                      <a:pt x="157" y="242"/>
                    </a:lnTo>
                    <a:lnTo>
                      <a:pt x="152" y="239"/>
                    </a:lnTo>
                    <a:lnTo>
                      <a:pt x="148" y="236"/>
                    </a:lnTo>
                    <a:lnTo>
                      <a:pt x="143" y="231"/>
                    </a:lnTo>
                    <a:lnTo>
                      <a:pt x="140" y="227"/>
                    </a:lnTo>
                    <a:lnTo>
                      <a:pt x="137" y="225"/>
                    </a:lnTo>
                    <a:lnTo>
                      <a:pt x="132" y="225"/>
                    </a:lnTo>
                    <a:lnTo>
                      <a:pt x="127" y="224"/>
                    </a:lnTo>
                    <a:lnTo>
                      <a:pt x="120" y="219"/>
                    </a:lnTo>
                    <a:lnTo>
                      <a:pt x="115" y="216"/>
                    </a:lnTo>
                    <a:lnTo>
                      <a:pt x="113" y="213"/>
                    </a:lnTo>
                    <a:lnTo>
                      <a:pt x="112" y="205"/>
                    </a:lnTo>
                    <a:lnTo>
                      <a:pt x="109" y="199"/>
                    </a:lnTo>
                    <a:lnTo>
                      <a:pt x="107" y="194"/>
                    </a:lnTo>
                    <a:lnTo>
                      <a:pt x="104" y="191"/>
                    </a:lnTo>
                    <a:lnTo>
                      <a:pt x="101" y="190"/>
                    </a:lnTo>
                    <a:lnTo>
                      <a:pt x="96" y="186"/>
                    </a:lnTo>
                    <a:lnTo>
                      <a:pt x="92" y="185"/>
                    </a:lnTo>
                    <a:lnTo>
                      <a:pt x="84" y="183"/>
                    </a:lnTo>
                    <a:lnTo>
                      <a:pt x="76" y="180"/>
                    </a:lnTo>
                    <a:lnTo>
                      <a:pt x="70" y="179"/>
                    </a:lnTo>
                    <a:lnTo>
                      <a:pt x="61" y="176"/>
                    </a:lnTo>
                    <a:lnTo>
                      <a:pt x="51" y="174"/>
                    </a:lnTo>
                    <a:lnTo>
                      <a:pt x="47" y="172"/>
                    </a:lnTo>
                    <a:lnTo>
                      <a:pt x="40" y="169"/>
                    </a:lnTo>
                    <a:lnTo>
                      <a:pt x="36" y="169"/>
                    </a:lnTo>
                    <a:lnTo>
                      <a:pt x="29" y="166"/>
                    </a:lnTo>
                    <a:lnTo>
                      <a:pt x="26" y="163"/>
                    </a:lnTo>
                    <a:lnTo>
                      <a:pt x="25" y="162"/>
                    </a:lnTo>
                    <a:lnTo>
                      <a:pt x="25" y="159"/>
                    </a:lnTo>
                    <a:lnTo>
                      <a:pt x="22" y="155"/>
                    </a:lnTo>
                    <a:lnTo>
                      <a:pt x="17" y="149"/>
                    </a:lnTo>
                    <a:lnTo>
                      <a:pt x="14" y="145"/>
                    </a:lnTo>
                    <a:lnTo>
                      <a:pt x="11" y="141"/>
                    </a:lnTo>
                    <a:lnTo>
                      <a:pt x="6" y="137"/>
                    </a:lnTo>
                    <a:lnTo>
                      <a:pt x="1" y="132"/>
                    </a:lnTo>
                    <a:lnTo>
                      <a:pt x="3" y="123"/>
                    </a:lnTo>
                    <a:lnTo>
                      <a:pt x="1" y="121"/>
                    </a:lnTo>
                    <a:lnTo>
                      <a:pt x="0" y="101"/>
                    </a:lnTo>
                    <a:lnTo>
                      <a:pt x="9" y="101"/>
                    </a:lnTo>
                    <a:lnTo>
                      <a:pt x="19" y="103"/>
                    </a:lnTo>
                    <a:lnTo>
                      <a:pt x="23" y="101"/>
                    </a:lnTo>
                    <a:lnTo>
                      <a:pt x="26" y="100"/>
                    </a:lnTo>
                    <a:lnTo>
                      <a:pt x="31" y="100"/>
                    </a:lnTo>
                    <a:lnTo>
                      <a:pt x="34" y="100"/>
                    </a:lnTo>
                    <a:lnTo>
                      <a:pt x="37" y="100"/>
                    </a:lnTo>
                    <a:lnTo>
                      <a:pt x="39" y="96"/>
                    </a:lnTo>
                    <a:lnTo>
                      <a:pt x="48" y="96"/>
                    </a:lnTo>
                    <a:lnTo>
                      <a:pt x="51" y="96"/>
                    </a:lnTo>
                    <a:lnTo>
                      <a:pt x="54" y="100"/>
                    </a:lnTo>
                    <a:lnTo>
                      <a:pt x="59" y="100"/>
                    </a:lnTo>
                    <a:lnTo>
                      <a:pt x="64" y="96"/>
                    </a:lnTo>
                    <a:lnTo>
                      <a:pt x="70" y="96"/>
                    </a:lnTo>
                    <a:lnTo>
                      <a:pt x="75" y="96"/>
                    </a:lnTo>
                    <a:lnTo>
                      <a:pt x="82" y="98"/>
                    </a:lnTo>
                    <a:lnTo>
                      <a:pt x="85" y="100"/>
                    </a:lnTo>
                    <a:lnTo>
                      <a:pt x="90" y="100"/>
                    </a:lnTo>
                    <a:lnTo>
                      <a:pt x="95" y="101"/>
                    </a:lnTo>
                    <a:lnTo>
                      <a:pt x="96" y="101"/>
                    </a:lnTo>
                    <a:lnTo>
                      <a:pt x="101" y="104"/>
                    </a:lnTo>
                    <a:lnTo>
                      <a:pt x="101" y="104"/>
                    </a:lnTo>
                    <a:lnTo>
                      <a:pt x="103" y="104"/>
                    </a:lnTo>
                    <a:lnTo>
                      <a:pt x="103" y="104"/>
                    </a:lnTo>
                    <a:lnTo>
                      <a:pt x="106" y="106"/>
                    </a:lnTo>
                    <a:lnTo>
                      <a:pt x="109" y="107"/>
                    </a:lnTo>
                    <a:lnTo>
                      <a:pt x="110" y="107"/>
                    </a:lnTo>
                    <a:lnTo>
                      <a:pt x="112" y="109"/>
                    </a:lnTo>
                    <a:lnTo>
                      <a:pt x="113" y="109"/>
                    </a:lnTo>
                    <a:lnTo>
                      <a:pt x="117" y="110"/>
                    </a:lnTo>
                    <a:lnTo>
                      <a:pt x="118" y="110"/>
                    </a:lnTo>
                    <a:lnTo>
                      <a:pt x="121" y="112"/>
                    </a:lnTo>
                    <a:lnTo>
                      <a:pt x="121" y="112"/>
                    </a:lnTo>
                    <a:lnTo>
                      <a:pt x="123" y="112"/>
                    </a:lnTo>
                    <a:lnTo>
                      <a:pt x="123" y="112"/>
                    </a:lnTo>
                    <a:lnTo>
                      <a:pt x="124" y="112"/>
                    </a:lnTo>
                    <a:lnTo>
                      <a:pt x="127" y="114"/>
                    </a:lnTo>
                    <a:lnTo>
                      <a:pt x="131" y="114"/>
                    </a:lnTo>
                    <a:lnTo>
                      <a:pt x="131" y="114"/>
                    </a:lnTo>
                    <a:lnTo>
                      <a:pt x="132" y="114"/>
                    </a:lnTo>
                    <a:lnTo>
                      <a:pt x="132" y="114"/>
                    </a:lnTo>
                    <a:lnTo>
                      <a:pt x="134" y="114"/>
                    </a:lnTo>
                    <a:lnTo>
                      <a:pt x="135" y="115"/>
                    </a:lnTo>
                    <a:lnTo>
                      <a:pt x="137" y="115"/>
                    </a:lnTo>
                    <a:lnTo>
                      <a:pt x="138" y="115"/>
                    </a:lnTo>
                    <a:lnTo>
                      <a:pt x="143" y="114"/>
                    </a:lnTo>
                    <a:lnTo>
                      <a:pt x="146" y="114"/>
                    </a:lnTo>
                    <a:lnTo>
                      <a:pt x="151" y="109"/>
                    </a:lnTo>
                    <a:lnTo>
                      <a:pt x="152" y="107"/>
                    </a:lnTo>
                    <a:lnTo>
                      <a:pt x="155" y="104"/>
                    </a:lnTo>
                    <a:lnTo>
                      <a:pt x="157" y="103"/>
                    </a:lnTo>
                    <a:lnTo>
                      <a:pt x="159" y="103"/>
                    </a:lnTo>
                    <a:lnTo>
                      <a:pt x="159" y="101"/>
                    </a:lnTo>
                    <a:lnTo>
                      <a:pt x="160" y="101"/>
                    </a:lnTo>
                    <a:lnTo>
                      <a:pt x="160" y="100"/>
                    </a:lnTo>
                    <a:lnTo>
                      <a:pt x="160" y="100"/>
                    </a:lnTo>
                    <a:lnTo>
                      <a:pt x="160" y="100"/>
                    </a:lnTo>
                    <a:lnTo>
                      <a:pt x="162" y="96"/>
                    </a:lnTo>
                    <a:lnTo>
                      <a:pt x="163" y="95"/>
                    </a:lnTo>
                    <a:lnTo>
                      <a:pt x="163" y="93"/>
                    </a:lnTo>
                    <a:lnTo>
                      <a:pt x="163" y="93"/>
                    </a:lnTo>
                    <a:lnTo>
                      <a:pt x="165" y="92"/>
                    </a:lnTo>
                    <a:lnTo>
                      <a:pt x="165" y="92"/>
                    </a:lnTo>
                    <a:lnTo>
                      <a:pt x="165" y="92"/>
                    </a:lnTo>
                    <a:lnTo>
                      <a:pt x="166" y="90"/>
                    </a:lnTo>
                    <a:lnTo>
                      <a:pt x="168" y="87"/>
                    </a:lnTo>
                    <a:lnTo>
                      <a:pt x="169" y="86"/>
                    </a:lnTo>
                    <a:lnTo>
                      <a:pt x="171" y="84"/>
                    </a:lnTo>
                    <a:lnTo>
                      <a:pt x="171" y="82"/>
                    </a:lnTo>
                    <a:lnTo>
                      <a:pt x="171" y="81"/>
                    </a:lnTo>
                    <a:lnTo>
                      <a:pt x="173" y="79"/>
                    </a:lnTo>
                    <a:lnTo>
                      <a:pt x="173" y="79"/>
                    </a:lnTo>
                    <a:lnTo>
                      <a:pt x="173" y="78"/>
                    </a:lnTo>
                    <a:lnTo>
                      <a:pt x="173" y="78"/>
                    </a:lnTo>
                    <a:lnTo>
                      <a:pt x="173" y="76"/>
                    </a:lnTo>
                    <a:lnTo>
                      <a:pt x="174" y="72"/>
                    </a:lnTo>
                    <a:lnTo>
                      <a:pt x="174" y="69"/>
                    </a:lnTo>
                    <a:lnTo>
                      <a:pt x="174" y="67"/>
                    </a:lnTo>
                    <a:lnTo>
                      <a:pt x="176" y="67"/>
                    </a:lnTo>
                    <a:lnTo>
                      <a:pt x="176" y="67"/>
                    </a:lnTo>
                    <a:lnTo>
                      <a:pt x="176" y="62"/>
                    </a:lnTo>
                    <a:lnTo>
                      <a:pt x="176" y="62"/>
                    </a:lnTo>
                    <a:lnTo>
                      <a:pt x="176" y="62"/>
                    </a:lnTo>
                    <a:lnTo>
                      <a:pt x="176" y="61"/>
                    </a:lnTo>
                    <a:lnTo>
                      <a:pt x="177" y="59"/>
                    </a:lnTo>
                    <a:lnTo>
                      <a:pt x="177" y="58"/>
                    </a:lnTo>
                    <a:lnTo>
                      <a:pt x="188" y="58"/>
                    </a:lnTo>
                    <a:lnTo>
                      <a:pt x="197" y="58"/>
                    </a:lnTo>
                    <a:lnTo>
                      <a:pt x="201" y="58"/>
                    </a:lnTo>
                    <a:lnTo>
                      <a:pt x="205" y="56"/>
                    </a:lnTo>
                    <a:lnTo>
                      <a:pt x="219" y="56"/>
                    </a:lnTo>
                    <a:lnTo>
                      <a:pt x="227" y="61"/>
                    </a:lnTo>
                    <a:lnTo>
                      <a:pt x="232" y="61"/>
                    </a:lnTo>
                    <a:lnTo>
                      <a:pt x="235" y="58"/>
                    </a:lnTo>
                    <a:lnTo>
                      <a:pt x="235" y="56"/>
                    </a:lnTo>
                    <a:lnTo>
                      <a:pt x="239" y="51"/>
                    </a:lnTo>
                    <a:lnTo>
                      <a:pt x="243" y="47"/>
                    </a:lnTo>
                    <a:lnTo>
                      <a:pt x="243" y="42"/>
                    </a:lnTo>
                    <a:lnTo>
                      <a:pt x="244" y="39"/>
                    </a:lnTo>
                    <a:lnTo>
                      <a:pt x="246" y="33"/>
                    </a:lnTo>
                    <a:lnTo>
                      <a:pt x="247" y="31"/>
                    </a:lnTo>
                    <a:lnTo>
                      <a:pt x="253" y="34"/>
                    </a:lnTo>
                    <a:lnTo>
                      <a:pt x="257" y="34"/>
                    </a:lnTo>
                    <a:lnTo>
                      <a:pt x="260" y="36"/>
                    </a:lnTo>
                    <a:lnTo>
                      <a:pt x="263" y="37"/>
                    </a:lnTo>
                    <a:lnTo>
                      <a:pt x="267" y="39"/>
                    </a:lnTo>
                    <a:lnTo>
                      <a:pt x="271" y="41"/>
                    </a:lnTo>
                    <a:lnTo>
                      <a:pt x="274" y="45"/>
                    </a:lnTo>
                    <a:lnTo>
                      <a:pt x="275" y="48"/>
                    </a:lnTo>
                    <a:lnTo>
                      <a:pt x="277" y="51"/>
                    </a:lnTo>
                    <a:lnTo>
                      <a:pt x="285" y="47"/>
                    </a:lnTo>
                    <a:lnTo>
                      <a:pt x="288" y="47"/>
                    </a:lnTo>
                    <a:lnTo>
                      <a:pt x="294" y="47"/>
                    </a:lnTo>
                    <a:lnTo>
                      <a:pt x="297" y="45"/>
                    </a:lnTo>
                    <a:lnTo>
                      <a:pt x="303" y="45"/>
                    </a:lnTo>
                    <a:lnTo>
                      <a:pt x="305" y="45"/>
                    </a:lnTo>
                    <a:lnTo>
                      <a:pt x="308" y="44"/>
                    </a:lnTo>
                    <a:lnTo>
                      <a:pt x="311" y="44"/>
                    </a:lnTo>
                    <a:lnTo>
                      <a:pt x="316" y="42"/>
                    </a:lnTo>
                    <a:lnTo>
                      <a:pt x="317" y="42"/>
                    </a:lnTo>
                    <a:lnTo>
                      <a:pt x="320" y="42"/>
                    </a:lnTo>
                    <a:lnTo>
                      <a:pt x="323" y="41"/>
                    </a:lnTo>
                    <a:lnTo>
                      <a:pt x="333" y="41"/>
                    </a:lnTo>
                    <a:lnTo>
                      <a:pt x="336" y="39"/>
                    </a:lnTo>
                    <a:lnTo>
                      <a:pt x="339" y="39"/>
                    </a:lnTo>
                    <a:lnTo>
                      <a:pt x="341" y="37"/>
                    </a:lnTo>
                    <a:lnTo>
                      <a:pt x="365" y="19"/>
                    </a:lnTo>
                    <a:lnTo>
                      <a:pt x="390" y="0"/>
                    </a:lnTo>
                    <a:lnTo>
                      <a:pt x="390" y="0"/>
                    </a:lnTo>
                    <a:lnTo>
                      <a:pt x="390" y="0"/>
                    </a:lnTo>
                    <a:lnTo>
                      <a:pt x="390" y="2"/>
                    </a:lnTo>
                    <a:lnTo>
                      <a:pt x="390" y="2"/>
                    </a:lnTo>
                    <a:lnTo>
                      <a:pt x="392" y="2"/>
                    </a:lnTo>
                    <a:lnTo>
                      <a:pt x="392" y="2"/>
                    </a:lnTo>
                    <a:lnTo>
                      <a:pt x="392" y="3"/>
                    </a:lnTo>
                    <a:lnTo>
                      <a:pt x="392" y="3"/>
                    </a:lnTo>
                    <a:lnTo>
                      <a:pt x="392" y="3"/>
                    </a:lnTo>
                    <a:lnTo>
                      <a:pt x="395" y="6"/>
                    </a:lnTo>
                    <a:lnTo>
                      <a:pt x="395" y="6"/>
                    </a:lnTo>
                    <a:lnTo>
                      <a:pt x="395" y="6"/>
                    </a:lnTo>
                    <a:lnTo>
                      <a:pt x="397" y="8"/>
                    </a:lnTo>
                    <a:lnTo>
                      <a:pt x="398"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0">
                <a:extLst>
                  <a:ext uri="{FF2B5EF4-FFF2-40B4-BE49-F238E27FC236}">
                    <a16:creationId xmlns:a16="http://schemas.microsoft.com/office/drawing/2014/main" id="{DE9DAC12-C9BA-6563-EBAA-79851E0956C8}"/>
                  </a:ext>
                </a:extLst>
              </p:cNvPr>
              <p:cNvSpPr>
                <a:spLocks noGrp="1" noRot="1" noMove="1" noResize="1" noEditPoints="1" noAdjustHandles="1" noChangeArrowheads="1" noChangeShapeType="1"/>
              </p:cNvSpPr>
              <p:nvPr/>
            </p:nvSpPr>
            <p:spPr bwMode="auto">
              <a:xfrm>
                <a:off x="2796" y="3249"/>
                <a:ext cx="126" cy="163"/>
              </a:xfrm>
              <a:custGeom>
                <a:avLst/>
                <a:gdLst>
                  <a:gd name="T0" fmla="*/ 109 w 126"/>
                  <a:gd name="T1" fmla="*/ 135 h 163"/>
                  <a:gd name="T2" fmla="*/ 98 w 126"/>
                  <a:gd name="T3" fmla="*/ 132 h 163"/>
                  <a:gd name="T4" fmla="*/ 93 w 126"/>
                  <a:gd name="T5" fmla="*/ 135 h 163"/>
                  <a:gd name="T6" fmla="*/ 85 w 126"/>
                  <a:gd name="T7" fmla="*/ 163 h 163"/>
                  <a:gd name="T8" fmla="*/ 62 w 126"/>
                  <a:gd name="T9" fmla="*/ 157 h 163"/>
                  <a:gd name="T10" fmla="*/ 46 w 126"/>
                  <a:gd name="T11" fmla="*/ 151 h 163"/>
                  <a:gd name="T12" fmla="*/ 37 w 126"/>
                  <a:gd name="T13" fmla="*/ 146 h 163"/>
                  <a:gd name="T14" fmla="*/ 23 w 126"/>
                  <a:gd name="T15" fmla="*/ 140 h 163"/>
                  <a:gd name="T16" fmla="*/ 11 w 126"/>
                  <a:gd name="T17" fmla="*/ 137 h 163"/>
                  <a:gd name="T18" fmla="*/ 3 w 126"/>
                  <a:gd name="T19" fmla="*/ 137 h 163"/>
                  <a:gd name="T20" fmla="*/ 3 w 126"/>
                  <a:gd name="T21" fmla="*/ 129 h 163"/>
                  <a:gd name="T22" fmla="*/ 3 w 126"/>
                  <a:gd name="T23" fmla="*/ 113 h 163"/>
                  <a:gd name="T24" fmla="*/ 3 w 126"/>
                  <a:gd name="T25" fmla="*/ 96 h 163"/>
                  <a:gd name="T26" fmla="*/ 3 w 126"/>
                  <a:gd name="T27" fmla="*/ 95 h 163"/>
                  <a:gd name="T28" fmla="*/ 1 w 126"/>
                  <a:gd name="T29" fmla="*/ 86 h 163"/>
                  <a:gd name="T30" fmla="*/ 6 w 126"/>
                  <a:gd name="T31" fmla="*/ 68 h 163"/>
                  <a:gd name="T32" fmla="*/ 0 w 126"/>
                  <a:gd name="T33" fmla="*/ 0 h 163"/>
                  <a:gd name="T34" fmla="*/ 0 w 126"/>
                  <a:gd name="T35" fmla="*/ 0 h 163"/>
                  <a:gd name="T36" fmla="*/ 28 w 126"/>
                  <a:gd name="T37" fmla="*/ 2 h 163"/>
                  <a:gd name="T38" fmla="*/ 45 w 126"/>
                  <a:gd name="T39" fmla="*/ 3 h 163"/>
                  <a:gd name="T40" fmla="*/ 53 w 126"/>
                  <a:gd name="T41" fmla="*/ 5 h 163"/>
                  <a:gd name="T42" fmla="*/ 54 w 126"/>
                  <a:gd name="T43" fmla="*/ 5 h 163"/>
                  <a:gd name="T44" fmla="*/ 56 w 126"/>
                  <a:gd name="T45" fmla="*/ 5 h 163"/>
                  <a:gd name="T46" fmla="*/ 57 w 126"/>
                  <a:gd name="T47" fmla="*/ 5 h 163"/>
                  <a:gd name="T48" fmla="*/ 71 w 126"/>
                  <a:gd name="T49" fmla="*/ 8 h 163"/>
                  <a:gd name="T50" fmla="*/ 82 w 126"/>
                  <a:gd name="T51" fmla="*/ 11 h 163"/>
                  <a:gd name="T52" fmla="*/ 95 w 126"/>
                  <a:gd name="T53" fmla="*/ 17 h 163"/>
                  <a:gd name="T54" fmla="*/ 96 w 126"/>
                  <a:gd name="T55" fmla="*/ 19 h 163"/>
                  <a:gd name="T56" fmla="*/ 102 w 126"/>
                  <a:gd name="T57" fmla="*/ 22 h 163"/>
                  <a:gd name="T58" fmla="*/ 107 w 126"/>
                  <a:gd name="T59" fmla="*/ 23 h 163"/>
                  <a:gd name="T60" fmla="*/ 107 w 126"/>
                  <a:gd name="T61" fmla="*/ 23 h 163"/>
                  <a:gd name="T62" fmla="*/ 110 w 126"/>
                  <a:gd name="T63" fmla="*/ 27 h 163"/>
                  <a:gd name="T64" fmla="*/ 112 w 126"/>
                  <a:gd name="T65" fmla="*/ 28 h 163"/>
                  <a:gd name="T66" fmla="*/ 113 w 126"/>
                  <a:gd name="T67" fmla="*/ 30 h 163"/>
                  <a:gd name="T68" fmla="*/ 115 w 126"/>
                  <a:gd name="T69" fmla="*/ 30 h 163"/>
                  <a:gd name="T70" fmla="*/ 116 w 126"/>
                  <a:gd name="T71" fmla="*/ 31 h 163"/>
                  <a:gd name="T72" fmla="*/ 124 w 126"/>
                  <a:gd name="T73" fmla="*/ 33 h 163"/>
                  <a:gd name="T74" fmla="*/ 124 w 126"/>
                  <a:gd name="T75" fmla="*/ 33 h 163"/>
                  <a:gd name="T76" fmla="*/ 126 w 126"/>
                  <a:gd name="T77" fmla="*/ 56 h 163"/>
                  <a:gd name="T78" fmla="*/ 116 w 126"/>
                  <a:gd name="T79" fmla="*/ 68 h 163"/>
                  <a:gd name="T80" fmla="*/ 105 w 126"/>
                  <a:gd name="T81" fmla="*/ 86 h 163"/>
                  <a:gd name="T82" fmla="*/ 101 w 126"/>
                  <a:gd name="T83" fmla="*/ 113 h 163"/>
                  <a:gd name="T84" fmla="*/ 104 w 126"/>
                  <a:gd name="T85" fmla="*/ 12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63">
                    <a:moveTo>
                      <a:pt x="109" y="131"/>
                    </a:moveTo>
                    <a:lnTo>
                      <a:pt x="109" y="135"/>
                    </a:lnTo>
                    <a:lnTo>
                      <a:pt x="102" y="137"/>
                    </a:lnTo>
                    <a:lnTo>
                      <a:pt x="98" y="132"/>
                    </a:lnTo>
                    <a:lnTo>
                      <a:pt x="93" y="134"/>
                    </a:lnTo>
                    <a:lnTo>
                      <a:pt x="93" y="135"/>
                    </a:lnTo>
                    <a:lnTo>
                      <a:pt x="91" y="143"/>
                    </a:lnTo>
                    <a:lnTo>
                      <a:pt x="85" y="163"/>
                    </a:lnTo>
                    <a:lnTo>
                      <a:pt x="73" y="160"/>
                    </a:lnTo>
                    <a:lnTo>
                      <a:pt x="62" y="157"/>
                    </a:lnTo>
                    <a:lnTo>
                      <a:pt x="54" y="154"/>
                    </a:lnTo>
                    <a:lnTo>
                      <a:pt x="46" y="151"/>
                    </a:lnTo>
                    <a:lnTo>
                      <a:pt x="39" y="148"/>
                    </a:lnTo>
                    <a:lnTo>
                      <a:pt x="37" y="146"/>
                    </a:lnTo>
                    <a:lnTo>
                      <a:pt x="29" y="141"/>
                    </a:lnTo>
                    <a:lnTo>
                      <a:pt x="23" y="140"/>
                    </a:lnTo>
                    <a:lnTo>
                      <a:pt x="18" y="138"/>
                    </a:lnTo>
                    <a:lnTo>
                      <a:pt x="11" y="137"/>
                    </a:lnTo>
                    <a:lnTo>
                      <a:pt x="7" y="137"/>
                    </a:lnTo>
                    <a:lnTo>
                      <a:pt x="3" y="137"/>
                    </a:lnTo>
                    <a:lnTo>
                      <a:pt x="3" y="135"/>
                    </a:lnTo>
                    <a:lnTo>
                      <a:pt x="3" y="129"/>
                    </a:lnTo>
                    <a:lnTo>
                      <a:pt x="3" y="123"/>
                    </a:lnTo>
                    <a:lnTo>
                      <a:pt x="3" y="113"/>
                    </a:lnTo>
                    <a:lnTo>
                      <a:pt x="3" y="109"/>
                    </a:lnTo>
                    <a:lnTo>
                      <a:pt x="3" y="96"/>
                    </a:lnTo>
                    <a:lnTo>
                      <a:pt x="3" y="96"/>
                    </a:lnTo>
                    <a:lnTo>
                      <a:pt x="3" y="95"/>
                    </a:lnTo>
                    <a:lnTo>
                      <a:pt x="1" y="89"/>
                    </a:lnTo>
                    <a:lnTo>
                      <a:pt x="1" y="86"/>
                    </a:lnTo>
                    <a:lnTo>
                      <a:pt x="3" y="82"/>
                    </a:lnTo>
                    <a:lnTo>
                      <a:pt x="6" y="68"/>
                    </a:lnTo>
                    <a:lnTo>
                      <a:pt x="7" y="39"/>
                    </a:lnTo>
                    <a:lnTo>
                      <a:pt x="0" y="0"/>
                    </a:lnTo>
                    <a:lnTo>
                      <a:pt x="0" y="0"/>
                    </a:lnTo>
                    <a:lnTo>
                      <a:pt x="0" y="0"/>
                    </a:lnTo>
                    <a:lnTo>
                      <a:pt x="15" y="2"/>
                    </a:lnTo>
                    <a:lnTo>
                      <a:pt x="28" y="2"/>
                    </a:lnTo>
                    <a:lnTo>
                      <a:pt x="39" y="3"/>
                    </a:lnTo>
                    <a:lnTo>
                      <a:pt x="45" y="3"/>
                    </a:lnTo>
                    <a:lnTo>
                      <a:pt x="51" y="5"/>
                    </a:lnTo>
                    <a:lnTo>
                      <a:pt x="53" y="5"/>
                    </a:lnTo>
                    <a:lnTo>
                      <a:pt x="54" y="5"/>
                    </a:lnTo>
                    <a:lnTo>
                      <a:pt x="54" y="5"/>
                    </a:lnTo>
                    <a:lnTo>
                      <a:pt x="56" y="5"/>
                    </a:lnTo>
                    <a:lnTo>
                      <a:pt x="56" y="5"/>
                    </a:lnTo>
                    <a:lnTo>
                      <a:pt x="57" y="5"/>
                    </a:lnTo>
                    <a:lnTo>
                      <a:pt x="57" y="5"/>
                    </a:lnTo>
                    <a:lnTo>
                      <a:pt x="65" y="6"/>
                    </a:lnTo>
                    <a:lnTo>
                      <a:pt x="71" y="8"/>
                    </a:lnTo>
                    <a:lnTo>
                      <a:pt x="77" y="8"/>
                    </a:lnTo>
                    <a:lnTo>
                      <a:pt x="82" y="11"/>
                    </a:lnTo>
                    <a:lnTo>
                      <a:pt x="87" y="14"/>
                    </a:lnTo>
                    <a:lnTo>
                      <a:pt x="95" y="17"/>
                    </a:lnTo>
                    <a:lnTo>
                      <a:pt x="95" y="19"/>
                    </a:lnTo>
                    <a:lnTo>
                      <a:pt x="96" y="19"/>
                    </a:lnTo>
                    <a:lnTo>
                      <a:pt x="99" y="20"/>
                    </a:lnTo>
                    <a:lnTo>
                      <a:pt x="102" y="22"/>
                    </a:lnTo>
                    <a:lnTo>
                      <a:pt x="104" y="22"/>
                    </a:lnTo>
                    <a:lnTo>
                      <a:pt x="107" y="23"/>
                    </a:lnTo>
                    <a:lnTo>
                      <a:pt x="107" y="23"/>
                    </a:lnTo>
                    <a:lnTo>
                      <a:pt x="107" y="23"/>
                    </a:lnTo>
                    <a:lnTo>
                      <a:pt x="110" y="25"/>
                    </a:lnTo>
                    <a:lnTo>
                      <a:pt x="110" y="27"/>
                    </a:lnTo>
                    <a:lnTo>
                      <a:pt x="110" y="27"/>
                    </a:lnTo>
                    <a:lnTo>
                      <a:pt x="112" y="28"/>
                    </a:lnTo>
                    <a:lnTo>
                      <a:pt x="112" y="28"/>
                    </a:lnTo>
                    <a:lnTo>
                      <a:pt x="113" y="30"/>
                    </a:lnTo>
                    <a:lnTo>
                      <a:pt x="113" y="30"/>
                    </a:lnTo>
                    <a:lnTo>
                      <a:pt x="115" y="30"/>
                    </a:lnTo>
                    <a:lnTo>
                      <a:pt x="116" y="30"/>
                    </a:lnTo>
                    <a:lnTo>
                      <a:pt x="116" y="31"/>
                    </a:lnTo>
                    <a:lnTo>
                      <a:pt x="118" y="31"/>
                    </a:lnTo>
                    <a:lnTo>
                      <a:pt x="124" y="33"/>
                    </a:lnTo>
                    <a:lnTo>
                      <a:pt x="124" y="33"/>
                    </a:lnTo>
                    <a:lnTo>
                      <a:pt x="124" y="33"/>
                    </a:lnTo>
                    <a:lnTo>
                      <a:pt x="124" y="47"/>
                    </a:lnTo>
                    <a:lnTo>
                      <a:pt x="126" y="56"/>
                    </a:lnTo>
                    <a:lnTo>
                      <a:pt x="123" y="62"/>
                    </a:lnTo>
                    <a:lnTo>
                      <a:pt x="116" y="68"/>
                    </a:lnTo>
                    <a:lnTo>
                      <a:pt x="107" y="78"/>
                    </a:lnTo>
                    <a:lnTo>
                      <a:pt x="105" y="86"/>
                    </a:lnTo>
                    <a:lnTo>
                      <a:pt x="99" y="104"/>
                    </a:lnTo>
                    <a:lnTo>
                      <a:pt x="101" y="113"/>
                    </a:lnTo>
                    <a:lnTo>
                      <a:pt x="102" y="121"/>
                    </a:lnTo>
                    <a:lnTo>
                      <a:pt x="104" y="123"/>
                    </a:lnTo>
                    <a:lnTo>
                      <a:pt x="109" y="13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
                <a:extLst>
                  <a:ext uri="{FF2B5EF4-FFF2-40B4-BE49-F238E27FC236}">
                    <a16:creationId xmlns:a16="http://schemas.microsoft.com/office/drawing/2014/main" id="{D00A8BF9-9184-EF5D-D58B-7F60CF71BF40}"/>
                  </a:ext>
                </a:extLst>
              </p:cNvPr>
              <p:cNvSpPr>
                <a:spLocks noGrp="1" noRot="1" noMove="1" noResize="1" noEditPoints="1" noAdjustHandles="1" noChangeArrowheads="1" noChangeShapeType="1"/>
              </p:cNvSpPr>
              <p:nvPr/>
            </p:nvSpPr>
            <p:spPr bwMode="auto">
              <a:xfrm>
                <a:off x="3939" y="3111"/>
                <a:ext cx="151" cy="213"/>
              </a:xfrm>
              <a:custGeom>
                <a:avLst/>
                <a:gdLst>
                  <a:gd name="T0" fmla="*/ 127 w 151"/>
                  <a:gd name="T1" fmla="*/ 17 h 213"/>
                  <a:gd name="T2" fmla="*/ 126 w 151"/>
                  <a:gd name="T3" fmla="*/ 42 h 213"/>
                  <a:gd name="T4" fmla="*/ 124 w 151"/>
                  <a:gd name="T5" fmla="*/ 53 h 213"/>
                  <a:gd name="T6" fmla="*/ 127 w 151"/>
                  <a:gd name="T7" fmla="*/ 59 h 213"/>
                  <a:gd name="T8" fmla="*/ 134 w 151"/>
                  <a:gd name="T9" fmla="*/ 61 h 213"/>
                  <a:gd name="T10" fmla="*/ 138 w 151"/>
                  <a:gd name="T11" fmla="*/ 65 h 213"/>
                  <a:gd name="T12" fmla="*/ 143 w 151"/>
                  <a:gd name="T13" fmla="*/ 70 h 213"/>
                  <a:gd name="T14" fmla="*/ 145 w 151"/>
                  <a:gd name="T15" fmla="*/ 76 h 213"/>
                  <a:gd name="T16" fmla="*/ 149 w 151"/>
                  <a:gd name="T17" fmla="*/ 84 h 213"/>
                  <a:gd name="T18" fmla="*/ 149 w 151"/>
                  <a:gd name="T19" fmla="*/ 89 h 213"/>
                  <a:gd name="T20" fmla="*/ 146 w 151"/>
                  <a:gd name="T21" fmla="*/ 90 h 213"/>
                  <a:gd name="T22" fmla="*/ 135 w 151"/>
                  <a:gd name="T23" fmla="*/ 93 h 213"/>
                  <a:gd name="T24" fmla="*/ 131 w 151"/>
                  <a:gd name="T25" fmla="*/ 93 h 213"/>
                  <a:gd name="T26" fmla="*/ 127 w 151"/>
                  <a:gd name="T27" fmla="*/ 89 h 213"/>
                  <a:gd name="T28" fmla="*/ 118 w 151"/>
                  <a:gd name="T29" fmla="*/ 89 h 213"/>
                  <a:gd name="T30" fmla="*/ 112 w 151"/>
                  <a:gd name="T31" fmla="*/ 89 h 213"/>
                  <a:gd name="T32" fmla="*/ 107 w 151"/>
                  <a:gd name="T33" fmla="*/ 95 h 213"/>
                  <a:gd name="T34" fmla="*/ 107 w 151"/>
                  <a:gd name="T35" fmla="*/ 106 h 213"/>
                  <a:gd name="T36" fmla="*/ 107 w 151"/>
                  <a:gd name="T37" fmla="*/ 115 h 213"/>
                  <a:gd name="T38" fmla="*/ 109 w 151"/>
                  <a:gd name="T39" fmla="*/ 126 h 213"/>
                  <a:gd name="T40" fmla="*/ 103 w 151"/>
                  <a:gd name="T41" fmla="*/ 130 h 213"/>
                  <a:gd name="T42" fmla="*/ 99 w 151"/>
                  <a:gd name="T43" fmla="*/ 132 h 213"/>
                  <a:gd name="T44" fmla="*/ 95 w 151"/>
                  <a:gd name="T45" fmla="*/ 132 h 213"/>
                  <a:gd name="T46" fmla="*/ 92 w 151"/>
                  <a:gd name="T47" fmla="*/ 138 h 213"/>
                  <a:gd name="T48" fmla="*/ 92 w 151"/>
                  <a:gd name="T49" fmla="*/ 144 h 213"/>
                  <a:gd name="T50" fmla="*/ 90 w 151"/>
                  <a:gd name="T51" fmla="*/ 165 h 213"/>
                  <a:gd name="T52" fmla="*/ 92 w 151"/>
                  <a:gd name="T53" fmla="*/ 174 h 213"/>
                  <a:gd name="T54" fmla="*/ 98 w 151"/>
                  <a:gd name="T55" fmla="*/ 186 h 213"/>
                  <a:gd name="T56" fmla="*/ 98 w 151"/>
                  <a:gd name="T57" fmla="*/ 189 h 213"/>
                  <a:gd name="T58" fmla="*/ 96 w 151"/>
                  <a:gd name="T59" fmla="*/ 196 h 213"/>
                  <a:gd name="T60" fmla="*/ 98 w 151"/>
                  <a:gd name="T61" fmla="*/ 206 h 213"/>
                  <a:gd name="T62" fmla="*/ 87 w 151"/>
                  <a:gd name="T63" fmla="*/ 210 h 213"/>
                  <a:gd name="T64" fmla="*/ 76 w 151"/>
                  <a:gd name="T65" fmla="*/ 206 h 213"/>
                  <a:gd name="T66" fmla="*/ 62 w 151"/>
                  <a:gd name="T67" fmla="*/ 210 h 213"/>
                  <a:gd name="T68" fmla="*/ 51 w 151"/>
                  <a:gd name="T69" fmla="*/ 211 h 213"/>
                  <a:gd name="T70" fmla="*/ 28 w 151"/>
                  <a:gd name="T71" fmla="*/ 211 h 213"/>
                  <a:gd name="T72" fmla="*/ 31 w 151"/>
                  <a:gd name="T73" fmla="*/ 175 h 213"/>
                  <a:gd name="T74" fmla="*/ 22 w 151"/>
                  <a:gd name="T75" fmla="*/ 157 h 213"/>
                  <a:gd name="T76" fmla="*/ 14 w 151"/>
                  <a:gd name="T77" fmla="*/ 138 h 213"/>
                  <a:gd name="T78" fmla="*/ 6 w 151"/>
                  <a:gd name="T79" fmla="*/ 120 h 213"/>
                  <a:gd name="T80" fmla="*/ 5 w 151"/>
                  <a:gd name="T81" fmla="*/ 98 h 213"/>
                  <a:gd name="T82" fmla="*/ 3 w 151"/>
                  <a:gd name="T83" fmla="*/ 90 h 213"/>
                  <a:gd name="T84" fmla="*/ 3 w 151"/>
                  <a:gd name="T85" fmla="*/ 76 h 213"/>
                  <a:gd name="T86" fmla="*/ 1 w 151"/>
                  <a:gd name="T87" fmla="*/ 48 h 213"/>
                  <a:gd name="T88" fmla="*/ 1 w 151"/>
                  <a:gd name="T89" fmla="*/ 36 h 213"/>
                  <a:gd name="T90" fmla="*/ 5 w 151"/>
                  <a:gd name="T91" fmla="*/ 34 h 213"/>
                  <a:gd name="T92" fmla="*/ 6 w 151"/>
                  <a:gd name="T93" fmla="*/ 34 h 213"/>
                  <a:gd name="T94" fmla="*/ 8 w 151"/>
                  <a:gd name="T95" fmla="*/ 34 h 213"/>
                  <a:gd name="T96" fmla="*/ 9 w 151"/>
                  <a:gd name="T97" fmla="*/ 34 h 213"/>
                  <a:gd name="T98" fmla="*/ 39 w 151"/>
                  <a:gd name="T99" fmla="*/ 31 h 213"/>
                  <a:gd name="T100" fmla="*/ 51 w 151"/>
                  <a:gd name="T101" fmla="*/ 26 h 213"/>
                  <a:gd name="T102" fmla="*/ 64 w 151"/>
                  <a:gd name="T103" fmla="*/ 22 h 213"/>
                  <a:gd name="T104" fmla="*/ 78 w 151"/>
                  <a:gd name="T105" fmla="*/ 16 h 213"/>
                  <a:gd name="T106" fmla="*/ 98 w 151"/>
                  <a:gd name="T107" fmla="*/ 11 h 213"/>
                  <a:gd name="T108" fmla="*/ 101 w 151"/>
                  <a:gd name="T109" fmla="*/ 9 h 213"/>
                  <a:gd name="T110" fmla="*/ 104 w 151"/>
                  <a:gd name="T111" fmla="*/ 3 h 213"/>
                  <a:gd name="T112" fmla="*/ 109 w 151"/>
                  <a:gd name="T113" fmla="*/ 0 h 213"/>
                  <a:gd name="T114" fmla="*/ 118 w 151"/>
                  <a:gd name="T115" fmla="*/ 0 h 213"/>
                  <a:gd name="T116" fmla="*/ 126 w 151"/>
                  <a:gd name="T1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213">
                    <a:moveTo>
                      <a:pt x="126" y="0"/>
                    </a:moveTo>
                    <a:lnTo>
                      <a:pt x="126" y="14"/>
                    </a:lnTo>
                    <a:lnTo>
                      <a:pt x="127" y="17"/>
                    </a:lnTo>
                    <a:lnTo>
                      <a:pt x="127" y="34"/>
                    </a:lnTo>
                    <a:lnTo>
                      <a:pt x="127" y="37"/>
                    </a:lnTo>
                    <a:lnTo>
                      <a:pt x="126" y="42"/>
                    </a:lnTo>
                    <a:lnTo>
                      <a:pt x="126" y="45"/>
                    </a:lnTo>
                    <a:lnTo>
                      <a:pt x="124" y="48"/>
                    </a:lnTo>
                    <a:lnTo>
                      <a:pt x="124" y="53"/>
                    </a:lnTo>
                    <a:lnTo>
                      <a:pt x="126" y="54"/>
                    </a:lnTo>
                    <a:lnTo>
                      <a:pt x="126" y="57"/>
                    </a:lnTo>
                    <a:lnTo>
                      <a:pt x="127" y="59"/>
                    </a:lnTo>
                    <a:lnTo>
                      <a:pt x="129" y="61"/>
                    </a:lnTo>
                    <a:lnTo>
                      <a:pt x="132" y="61"/>
                    </a:lnTo>
                    <a:lnTo>
                      <a:pt x="134" y="61"/>
                    </a:lnTo>
                    <a:lnTo>
                      <a:pt x="135" y="62"/>
                    </a:lnTo>
                    <a:lnTo>
                      <a:pt x="137" y="62"/>
                    </a:lnTo>
                    <a:lnTo>
                      <a:pt x="138" y="65"/>
                    </a:lnTo>
                    <a:lnTo>
                      <a:pt x="140" y="67"/>
                    </a:lnTo>
                    <a:lnTo>
                      <a:pt x="141" y="68"/>
                    </a:lnTo>
                    <a:lnTo>
                      <a:pt x="143" y="70"/>
                    </a:lnTo>
                    <a:lnTo>
                      <a:pt x="143" y="71"/>
                    </a:lnTo>
                    <a:lnTo>
                      <a:pt x="143" y="75"/>
                    </a:lnTo>
                    <a:lnTo>
                      <a:pt x="145" y="76"/>
                    </a:lnTo>
                    <a:lnTo>
                      <a:pt x="146" y="81"/>
                    </a:lnTo>
                    <a:lnTo>
                      <a:pt x="146" y="81"/>
                    </a:lnTo>
                    <a:lnTo>
                      <a:pt x="149" y="84"/>
                    </a:lnTo>
                    <a:lnTo>
                      <a:pt x="151" y="89"/>
                    </a:lnTo>
                    <a:lnTo>
                      <a:pt x="151" y="89"/>
                    </a:lnTo>
                    <a:lnTo>
                      <a:pt x="149" y="89"/>
                    </a:lnTo>
                    <a:lnTo>
                      <a:pt x="149" y="89"/>
                    </a:lnTo>
                    <a:lnTo>
                      <a:pt x="148" y="89"/>
                    </a:lnTo>
                    <a:lnTo>
                      <a:pt x="146" y="90"/>
                    </a:lnTo>
                    <a:lnTo>
                      <a:pt x="143" y="92"/>
                    </a:lnTo>
                    <a:lnTo>
                      <a:pt x="137" y="93"/>
                    </a:lnTo>
                    <a:lnTo>
                      <a:pt x="135" y="93"/>
                    </a:lnTo>
                    <a:lnTo>
                      <a:pt x="132" y="95"/>
                    </a:lnTo>
                    <a:lnTo>
                      <a:pt x="132" y="93"/>
                    </a:lnTo>
                    <a:lnTo>
                      <a:pt x="131" y="93"/>
                    </a:lnTo>
                    <a:lnTo>
                      <a:pt x="129" y="92"/>
                    </a:lnTo>
                    <a:lnTo>
                      <a:pt x="129" y="92"/>
                    </a:lnTo>
                    <a:lnTo>
                      <a:pt x="127" y="89"/>
                    </a:lnTo>
                    <a:lnTo>
                      <a:pt x="124" y="87"/>
                    </a:lnTo>
                    <a:lnTo>
                      <a:pt x="120" y="90"/>
                    </a:lnTo>
                    <a:lnTo>
                      <a:pt x="118" y="89"/>
                    </a:lnTo>
                    <a:lnTo>
                      <a:pt x="117" y="89"/>
                    </a:lnTo>
                    <a:lnTo>
                      <a:pt x="113" y="89"/>
                    </a:lnTo>
                    <a:lnTo>
                      <a:pt x="112" y="89"/>
                    </a:lnTo>
                    <a:lnTo>
                      <a:pt x="112" y="90"/>
                    </a:lnTo>
                    <a:lnTo>
                      <a:pt x="109" y="92"/>
                    </a:lnTo>
                    <a:lnTo>
                      <a:pt x="107" y="95"/>
                    </a:lnTo>
                    <a:lnTo>
                      <a:pt x="107" y="98"/>
                    </a:lnTo>
                    <a:lnTo>
                      <a:pt x="107" y="106"/>
                    </a:lnTo>
                    <a:lnTo>
                      <a:pt x="107" y="106"/>
                    </a:lnTo>
                    <a:lnTo>
                      <a:pt x="107" y="107"/>
                    </a:lnTo>
                    <a:lnTo>
                      <a:pt x="107" y="112"/>
                    </a:lnTo>
                    <a:lnTo>
                      <a:pt x="107" y="115"/>
                    </a:lnTo>
                    <a:lnTo>
                      <a:pt x="107" y="120"/>
                    </a:lnTo>
                    <a:lnTo>
                      <a:pt x="107" y="123"/>
                    </a:lnTo>
                    <a:lnTo>
                      <a:pt x="109" y="126"/>
                    </a:lnTo>
                    <a:lnTo>
                      <a:pt x="106" y="129"/>
                    </a:lnTo>
                    <a:lnTo>
                      <a:pt x="103" y="130"/>
                    </a:lnTo>
                    <a:lnTo>
                      <a:pt x="103" y="130"/>
                    </a:lnTo>
                    <a:lnTo>
                      <a:pt x="101" y="130"/>
                    </a:lnTo>
                    <a:lnTo>
                      <a:pt x="101" y="130"/>
                    </a:lnTo>
                    <a:lnTo>
                      <a:pt x="99" y="132"/>
                    </a:lnTo>
                    <a:lnTo>
                      <a:pt x="98" y="132"/>
                    </a:lnTo>
                    <a:lnTo>
                      <a:pt x="96" y="132"/>
                    </a:lnTo>
                    <a:lnTo>
                      <a:pt x="95" y="132"/>
                    </a:lnTo>
                    <a:lnTo>
                      <a:pt x="93" y="134"/>
                    </a:lnTo>
                    <a:lnTo>
                      <a:pt x="93" y="137"/>
                    </a:lnTo>
                    <a:lnTo>
                      <a:pt x="92" y="138"/>
                    </a:lnTo>
                    <a:lnTo>
                      <a:pt x="92" y="141"/>
                    </a:lnTo>
                    <a:lnTo>
                      <a:pt x="92" y="143"/>
                    </a:lnTo>
                    <a:lnTo>
                      <a:pt x="92" y="144"/>
                    </a:lnTo>
                    <a:lnTo>
                      <a:pt x="92" y="154"/>
                    </a:lnTo>
                    <a:lnTo>
                      <a:pt x="90" y="160"/>
                    </a:lnTo>
                    <a:lnTo>
                      <a:pt x="90" y="165"/>
                    </a:lnTo>
                    <a:lnTo>
                      <a:pt x="90" y="166"/>
                    </a:lnTo>
                    <a:lnTo>
                      <a:pt x="90" y="172"/>
                    </a:lnTo>
                    <a:lnTo>
                      <a:pt x="92" y="174"/>
                    </a:lnTo>
                    <a:lnTo>
                      <a:pt x="93" y="177"/>
                    </a:lnTo>
                    <a:lnTo>
                      <a:pt x="95" y="182"/>
                    </a:lnTo>
                    <a:lnTo>
                      <a:pt x="98" y="186"/>
                    </a:lnTo>
                    <a:lnTo>
                      <a:pt x="98" y="188"/>
                    </a:lnTo>
                    <a:lnTo>
                      <a:pt x="98" y="188"/>
                    </a:lnTo>
                    <a:lnTo>
                      <a:pt x="98" y="189"/>
                    </a:lnTo>
                    <a:lnTo>
                      <a:pt x="98" y="191"/>
                    </a:lnTo>
                    <a:lnTo>
                      <a:pt x="96" y="194"/>
                    </a:lnTo>
                    <a:lnTo>
                      <a:pt x="96" y="196"/>
                    </a:lnTo>
                    <a:lnTo>
                      <a:pt x="96" y="197"/>
                    </a:lnTo>
                    <a:lnTo>
                      <a:pt x="96" y="200"/>
                    </a:lnTo>
                    <a:lnTo>
                      <a:pt x="98" y="206"/>
                    </a:lnTo>
                    <a:lnTo>
                      <a:pt x="98" y="206"/>
                    </a:lnTo>
                    <a:lnTo>
                      <a:pt x="92" y="206"/>
                    </a:lnTo>
                    <a:lnTo>
                      <a:pt x="87" y="210"/>
                    </a:lnTo>
                    <a:lnTo>
                      <a:pt x="82" y="210"/>
                    </a:lnTo>
                    <a:lnTo>
                      <a:pt x="79" y="206"/>
                    </a:lnTo>
                    <a:lnTo>
                      <a:pt x="76" y="206"/>
                    </a:lnTo>
                    <a:lnTo>
                      <a:pt x="67" y="206"/>
                    </a:lnTo>
                    <a:lnTo>
                      <a:pt x="65" y="210"/>
                    </a:lnTo>
                    <a:lnTo>
                      <a:pt x="62" y="210"/>
                    </a:lnTo>
                    <a:lnTo>
                      <a:pt x="59" y="210"/>
                    </a:lnTo>
                    <a:lnTo>
                      <a:pt x="54" y="210"/>
                    </a:lnTo>
                    <a:lnTo>
                      <a:pt x="51" y="211"/>
                    </a:lnTo>
                    <a:lnTo>
                      <a:pt x="47" y="213"/>
                    </a:lnTo>
                    <a:lnTo>
                      <a:pt x="37" y="211"/>
                    </a:lnTo>
                    <a:lnTo>
                      <a:pt x="28" y="211"/>
                    </a:lnTo>
                    <a:lnTo>
                      <a:pt x="29" y="192"/>
                    </a:lnTo>
                    <a:lnTo>
                      <a:pt x="31" y="189"/>
                    </a:lnTo>
                    <a:lnTo>
                      <a:pt x="31" y="175"/>
                    </a:lnTo>
                    <a:lnTo>
                      <a:pt x="29" y="171"/>
                    </a:lnTo>
                    <a:lnTo>
                      <a:pt x="25" y="163"/>
                    </a:lnTo>
                    <a:lnTo>
                      <a:pt x="22" y="157"/>
                    </a:lnTo>
                    <a:lnTo>
                      <a:pt x="17" y="151"/>
                    </a:lnTo>
                    <a:lnTo>
                      <a:pt x="15" y="144"/>
                    </a:lnTo>
                    <a:lnTo>
                      <a:pt x="14" y="138"/>
                    </a:lnTo>
                    <a:lnTo>
                      <a:pt x="11" y="134"/>
                    </a:lnTo>
                    <a:lnTo>
                      <a:pt x="9" y="126"/>
                    </a:lnTo>
                    <a:lnTo>
                      <a:pt x="6" y="120"/>
                    </a:lnTo>
                    <a:lnTo>
                      <a:pt x="6" y="113"/>
                    </a:lnTo>
                    <a:lnTo>
                      <a:pt x="6" y="106"/>
                    </a:lnTo>
                    <a:lnTo>
                      <a:pt x="5" y="98"/>
                    </a:lnTo>
                    <a:lnTo>
                      <a:pt x="3" y="92"/>
                    </a:lnTo>
                    <a:lnTo>
                      <a:pt x="3" y="92"/>
                    </a:lnTo>
                    <a:lnTo>
                      <a:pt x="3" y="90"/>
                    </a:lnTo>
                    <a:lnTo>
                      <a:pt x="3" y="85"/>
                    </a:lnTo>
                    <a:lnTo>
                      <a:pt x="3" y="81"/>
                    </a:lnTo>
                    <a:lnTo>
                      <a:pt x="3" y="76"/>
                    </a:lnTo>
                    <a:lnTo>
                      <a:pt x="3" y="67"/>
                    </a:lnTo>
                    <a:lnTo>
                      <a:pt x="1" y="65"/>
                    </a:lnTo>
                    <a:lnTo>
                      <a:pt x="1" y="48"/>
                    </a:lnTo>
                    <a:lnTo>
                      <a:pt x="0" y="45"/>
                    </a:lnTo>
                    <a:lnTo>
                      <a:pt x="1" y="36"/>
                    </a:lnTo>
                    <a:lnTo>
                      <a:pt x="1" y="36"/>
                    </a:lnTo>
                    <a:lnTo>
                      <a:pt x="3" y="36"/>
                    </a:lnTo>
                    <a:lnTo>
                      <a:pt x="5" y="34"/>
                    </a:lnTo>
                    <a:lnTo>
                      <a:pt x="5" y="34"/>
                    </a:lnTo>
                    <a:lnTo>
                      <a:pt x="6" y="34"/>
                    </a:lnTo>
                    <a:lnTo>
                      <a:pt x="6" y="34"/>
                    </a:lnTo>
                    <a:lnTo>
                      <a:pt x="6" y="34"/>
                    </a:lnTo>
                    <a:lnTo>
                      <a:pt x="8" y="34"/>
                    </a:lnTo>
                    <a:lnTo>
                      <a:pt x="8" y="34"/>
                    </a:lnTo>
                    <a:lnTo>
                      <a:pt x="8" y="34"/>
                    </a:lnTo>
                    <a:lnTo>
                      <a:pt x="8" y="34"/>
                    </a:lnTo>
                    <a:lnTo>
                      <a:pt x="9" y="34"/>
                    </a:lnTo>
                    <a:lnTo>
                      <a:pt x="9" y="34"/>
                    </a:lnTo>
                    <a:lnTo>
                      <a:pt x="9" y="34"/>
                    </a:lnTo>
                    <a:lnTo>
                      <a:pt x="17" y="34"/>
                    </a:lnTo>
                    <a:lnTo>
                      <a:pt x="39" y="31"/>
                    </a:lnTo>
                    <a:lnTo>
                      <a:pt x="42" y="31"/>
                    </a:lnTo>
                    <a:lnTo>
                      <a:pt x="48" y="28"/>
                    </a:lnTo>
                    <a:lnTo>
                      <a:pt x="51" y="26"/>
                    </a:lnTo>
                    <a:lnTo>
                      <a:pt x="53" y="26"/>
                    </a:lnTo>
                    <a:lnTo>
                      <a:pt x="57" y="25"/>
                    </a:lnTo>
                    <a:lnTo>
                      <a:pt x="64" y="22"/>
                    </a:lnTo>
                    <a:lnTo>
                      <a:pt x="68" y="19"/>
                    </a:lnTo>
                    <a:lnTo>
                      <a:pt x="78" y="16"/>
                    </a:lnTo>
                    <a:lnTo>
                      <a:pt x="78" y="16"/>
                    </a:lnTo>
                    <a:lnTo>
                      <a:pt x="85" y="12"/>
                    </a:lnTo>
                    <a:lnTo>
                      <a:pt x="90" y="12"/>
                    </a:lnTo>
                    <a:lnTo>
                      <a:pt x="98" y="11"/>
                    </a:lnTo>
                    <a:lnTo>
                      <a:pt x="99" y="11"/>
                    </a:lnTo>
                    <a:lnTo>
                      <a:pt x="101" y="9"/>
                    </a:lnTo>
                    <a:lnTo>
                      <a:pt x="101" y="9"/>
                    </a:lnTo>
                    <a:lnTo>
                      <a:pt x="101" y="8"/>
                    </a:lnTo>
                    <a:lnTo>
                      <a:pt x="103" y="5"/>
                    </a:lnTo>
                    <a:lnTo>
                      <a:pt x="104" y="3"/>
                    </a:lnTo>
                    <a:lnTo>
                      <a:pt x="104" y="2"/>
                    </a:lnTo>
                    <a:lnTo>
                      <a:pt x="104" y="2"/>
                    </a:lnTo>
                    <a:lnTo>
                      <a:pt x="109" y="0"/>
                    </a:lnTo>
                    <a:lnTo>
                      <a:pt x="110" y="0"/>
                    </a:lnTo>
                    <a:lnTo>
                      <a:pt x="118" y="0"/>
                    </a:lnTo>
                    <a:lnTo>
                      <a:pt x="118" y="0"/>
                    </a:lnTo>
                    <a:lnTo>
                      <a:pt x="120" y="0"/>
                    </a:lnTo>
                    <a:lnTo>
                      <a:pt x="124" y="0"/>
                    </a:lnTo>
                    <a:lnTo>
                      <a:pt x="126" y="0"/>
                    </a:lnTo>
                    <a:lnTo>
                      <a:pt x="126" y="0"/>
                    </a:lnTo>
                    <a:lnTo>
                      <a:pt x="126"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2">
                <a:extLst>
                  <a:ext uri="{FF2B5EF4-FFF2-40B4-BE49-F238E27FC236}">
                    <a16:creationId xmlns:a16="http://schemas.microsoft.com/office/drawing/2014/main" id="{93776A6E-91EC-7E24-FD6A-8A3BD773E983}"/>
                  </a:ext>
                </a:extLst>
              </p:cNvPr>
              <p:cNvSpPr>
                <a:spLocks noGrp="1" noRot="1" noMove="1" noResize="1" noEditPoints="1" noAdjustHandles="1" noChangeArrowheads="1" noChangeShapeType="1"/>
              </p:cNvSpPr>
              <p:nvPr/>
            </p:nvSpPr>
            <p:spPr bwMode="auto">
              <a:xfrm>
                <a:off x="3455" y="2943"/>
                <a:ext cx="274" cy="199"/>
              </a:xfrm>
              <a:custGeom>
                <a:avLst/>
                <a:gdLst>
                  <a:gd name="T0" fmla="*/ 272 w 274"/>
                  <a:gd name="T1" fmla="*/ 66 h 199"/>
                  <a:gd name="T2" fmla="*/ 274 w 274"/>
                  <a:gd name="T3" fmla="*/ 69 h 199"/>
                  <a:gd name="T4" fmla="*/ 274 w 274"/>
                  <a:gd name="T5" fmla="*/ 70 h 199"/>
                  <a:gd name="T6" fmla="*/ 265 w 274"/>
                  <a:gd name="T7" fmla="*/ 72 h 199"/>
                  <a:gd name="T8" fmla="*/ 255 w 274"/>
                  <a:gd name="T9" fmla="*/ 75 h 199"/>
                  <a:gd name="T10" fmla="*/ 254 w 274"/>
                  <a:gd name="T11" fmla="*/ 78 h 199"/>
                  <a:gd name="T12" fmla="*/ 252 w 274"/>
                  <a:gd name="T13" fmla="*/ 83 h 199"/>
                  <a:gd name="T14" fmla="*/ 254 w 274"/>
                  <a:gd name="T15" fmla="*/ 86 h 199"/>
                  <a:gd name="T16" fmla="*/ 254 w 274"/>
                  <a:gd name="T17" fmla="*/ 87 h 199"/>
                  <a:gd name="T18" fmla="*/ 255 w 274"/>
                  <a:gd name="T19" fmla="*/ 92 h 199"/>
                  <a:gd name="T20" fmla="*/ 251 w 274"/>
                  <a:gd name="T21" fmla="*/ 101 h 199"/>
                  <a:gd name="T22" fmla="*/ 247 w 274"/>
                  <a:gd name="T23" fmla="*/ 112 h 199"/>
                  <a:gd name="T24" fmla="*/ 241 w 274"/>
                  <a:gd name="T25" fmla="*/ 128 h 199"/>
                  <a:gd name="T26" fmla="*/ 235 w 274"/>
                  <a:gd name="T27" fmla="*/ 137 h 199"/>
                  <a:gd name="T28" fmla="*/ 235 w 274"/>
                  <a:gd name="T29" fmla="*/ 140 h 199"/>
                  <a:gd name="T30" fmla="*/ 232 w 274"/>
                  <a:gd name="T31" fmla="*/ 145 h 199"/>
                  <a:gd name="T32" fmla="*/ 229 w 274"/>
                  <a:gd name="T33" fmla="*/ 149 h 199"/>
                  <a:gd name="T34" fmla="*/ 226 w 274"/>
                  <a:gd name="T35" fmla="*/ 151 h 199"/>
                  <a:gd name="T36" fmla="*/ 223 w 274"/>
                  <a:gd name="T37" fmla="*/ 154 h 199"/>
                  <a:gd name="T38" fmla="*/ 212 w 274"/>
                  <a:gd name="T39" fmla="*/ 167 h 199"/>
                  <a:gd name="T40" fmla="*/ 202 w 274"/>
                  <a:gd name="T41" fmla="*/ 174 h 199"/>
                  <a:gd name="T42" fmla="*/ 202 w 274"/>
                  <a:gd name="T43" fmla="*/ 176 h 199"/>
                  <a:gd name="T44" fmla="*/ 199 w 274"/>
                  <a:gd name="T45" fmla="*/ 177 h 199"/>
                  <a:gd name="T46" fmla="*/ 191 w 274"/>
                  <a:gd name="T47" fmla="*/ 170 h 199"/>
                  <a:gd name="T48" fmla="*/ 173 w 274"/>
                  <a:gd name="T49" fmla="*/ 176 h 199"/>
                  <a:gd name="T50" fmla="*/ 162 w 274"/>
                  <a:gd name="T51" fmla="*/ 184 h 199"/>
                  <a:gd name="T52" fmla="*/ 151 w 274"/>
                  <a:gd name="T53" fmla="*/ 188 h 199"/>
                  <a:gd name="T54" fmla="*/ 142 w 274"/>
                  <a:gd name="T55" fmla="*/ 194 h 199"/>
                  <a:gd name="T56" fmla="*/ 129 w 274"/>
                  <a:gd name="T57" fmla="*/ 199 h 199"/>
                  <a:gd name="T58" fmla="*/ 107 w 274"/>
                  <a:gd name="T59" fmla="*/ 188 h 199"/>
                  <a:gd name="T60" fmla="*/ 93 w 274"/>
                  <a:gd name="T61" fmla="*/ 171 h 199"/>
                  <a:gd name="T62" fmla="*/ 83 w 274"/>
                  <a:gd name="T63" fmla="*/ 156 h 199"/>
                  <a:gd name="T64" fmla="*/ 75 w 274"/>
                  <a:gd name="T65" fmla="*/ 154 h 199"/>
                  <a:gd name="T66" fmla="*/ 70 w 274"/>
                  <a:gd name="T67" fmla="*/ 153 h 199"/>
                  <a:gd name="T68" fmla="*/ 62 w 274"/>
                  <a:gd name="T69" fmla="*/ 142 h 199"/>
                  <a:gd name="T70" fmla="*/ 27 w 274"/>
                  <a:gd name="T71" fmla="*/ 125 h 199"/>
                  <a:gd name="T72" fmla="*/ 16 w 274"/>
                  <a:gd name="T73" fmla="*/ 126 h 199"/>
                  <a:gd name="T74" fmla="*/ 13 w 274"/>
                  <a:gd name="T75" fmla="*/ 123 h 199"/>
                  <a:gd name="T76" fmla="*/ 6 w 274"/>
                  <a:gd name="T77" fmla="*/ 64 h 199"/>
                  <a:gd name="T78" fmla="*/ 51 w 274"/>
                  <a:gd name="T79" fmla="*/ 50 h 199"/>
                  <a:gd name="T80" fmla="*/ 131 w 274"/>
                  <a:gd name="T81" fmla="*/ 36 h 199"/>
                  <a:gd name="T82" fmla="*/ 233 w 274"/>
                  <a:gd name="T83" fmla="*/ 0 h 199"/>
                  <a:gd name="T84" fmla="*/ 233 w 274"/>
                  <a:gd name="T85" fmla="*/ 2 h 199"/>
                  <a:gd name="T86" fmla="*/ 246 w 274"/>
                  <a:gd name="T87" fmla="*/ 19 h 199"/>
                  <a:gd name="T88" fmla="*/ 254 w 274"/>
                  <a:gd name="T89" fmla="*/ 30 h 199"/>
                  <a:gd name="T90" fmla="*/ 261 w 274"/>
                  <a:gd name="T91"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199">
                    <a:moveTo>
                      <a:pt x="271" y="63"/>
                    </a:moveTo>
                    <a:lnTo>
                      <a:pt x="272" y="66"/>
                    </a:lnTo>
                    <a:lnTo>
                      <a:pt x="272" y="66"/>
                    </a:lnTo>
                    <a:lnTo>
                      <a:pt x="272" y="66"/>
                    </a:lnTo>
                    <a:lnTo>
                      <a:pt x="274" y="69"/>
                    </a:lnTo>
                    <a:lnTo>
                      <a:pt x="274" y="69"/>
                    </a:lnTo>
                    <a:lnTo>
                      <a:pt x="274" y="69"/>
                    </a:lnTo>
                    <a:lnTo>
                      <a:pt x="274" y="70"/>
                    </a:lnTo>
                    <a:lnTo>
                      <a:pt x="274" y="70"/>
                    </a:lnTo>
                    <a:lnTo>
                      <a:pt x="274" y="70"/>
                    </a:lnTo>
                    <a:lnTo>
                      <a:pt x="274" y="70"/>
                    </a:lnTo>
                    <a:lnTo>
                      <a:pt x="265" y="72"/>
                    </a:lnTo>
                    <a:lnTo>
                      <a:pt x="261" y="72"/>
                    </a:lnTo>
                    <a:lnTo>
                      <a:pt x="257" y="73"/>
                    </a:lnTo>
                    <a:lnTo>
                      <a:pt x="255" y="75"/>
                    </a:lnTo>
                    <a:lnTo>
                      <a:pt x="254" y="75"/>
                    </a:lnTo>
                    <a:lnTo>
                      <a:pt x="254" y="77"/>
                    </a:lnTo>
                    <a:lnTo>
                      <a:pt x="254" y="78"/>
                    </a:lnTo>
                    <a:lnTo>
                      <a:pt x="252" y="80"/>
                    </a:lnTo>
                    <a:lnTo>
                      <a:pt x="252" y="83"/>
                    </a:lnTo>
                    <a:lnTo>
                      <a:pt x="252" y="83"/>
                    </a:lnTo>
                    <a:lnTo>
                      <a:pt x="252" y="84"/>
                    </a:lnTo>
                    <a:lnTo>
                      <a:pt x="252" y="84"/>
                    </a:lnTo>
                    <a:lnTo>
                      <a:pt x="254" y="86"/>
                    </a:lnTo>
                    <a:lnTo>
                      <a:pt x="254" y="86"/>
                    </a:lnTo>
                    <a:lnTo>
                      <a:pt x="254" y="87"/>
                    </a:lnTo>
                    <a:lnTo>
                      <a:pt x="254" y="87"/>
                    </a:lnTo>
                    <a:lnTo>
                      <a:pt x="255" y="87"/>
                    </a:lnTo>
                    <a:lnTo>
                      <a:pt x="255" y="90"/>
                    </a:lnTo>
                    <a:lnTo>
                      <a:pt x="255" y="92"/>
                    </a:lnTo>
                    <a:lnTo>
                      <a:pt x="254" y="92"/>
                    </a:lnTo>
                    <a:lnTo>
                      <a:pt x="254" y="94"/>
                    </a:lnTo>
                    <a:lnTo>
                      <a:pt x="251" y="101"/>
                    </a:lnTo>
                    <a:lnTo>
                      <a:pt x="251" y="101"/>
                    </a:lnTo>
                    <a:lnTo>
                      <a:pt x="251" y="103"/>
                    </a:lnTo>
                    <a:lnTo>
                      <a:pt x="247" y="112"/>
                    </a:lnTo>
                    <a:lnTo>
                      <a:pt x="244" y="117"/>
                    </a:lnTo>
                    <a:lnTo>
                      <a:pt x="243" y="125"/>
                    </a:lnTo>
                    <a:lnTo>
                      <a:pt x="241" y="128"/>
                    </a:lnTo>
                    <a:lnTo>
                      <a:pt x="237" y="135"/>
                    </a:lnTo>
                    <a:lnTo>
                      <a:pt x="235" y="137"/>
                    </a:lnTo>
                    <a:lnTo>
                      <a:pt x="235" y="137"/>
                    </a:lnTo>
                    <a:lnTo>
                      <a:pt x="235" y="139"/>
                    </a:lnTo>
                    <a:lnTo>
                      <a:pt x="235" y="140"/>
                    </a:lnTo>
                    <a:lnTo>
                      <a:pt x="235" y="140"/>
                    </a:lnTo>
                    <a:lnTo>
                      <a:pt x="233" y="142"/>
                    </a:lnTo>
                    <a:lnTo>
                      <a:pt x="232" y="145"/>
                    </a:lnTo>
                    <a:lnTo>
                      <a:pt x="232" y="145"/>
                    </a:lnTo>
                    <a:lnTo>
                      <a:pt x="232" y="146"/>
                    </a:lnTo>
                    <a:lnTo>
                      <a:pt x="232" y="146"/>
                    </a:lnTo>
                    <a:lnTo>
                      <a:pt x="229" y="149"/>
                    </a:lnTo>
                    <a:lnTo>
                      <a:pt x="226" y="151"/>
                    </a:lnTo>
                    <a:lnTo>
                      <a:pt x="226" y="151"/>
                    </a:lnTo>
                    <a:lnTo>
                      <a:pt x="226" y="151"/>
                    </a:lnTo>
                    <a:lnTo>
                      <a:pt x="224" y="153"/>
                    </a:lnTo>
                    <a:lnTo>
                      <a:pt x="223" y="153"/>
                    </a:lnTo>
                    <a:lnTo>
                      <a:pt x="223" y="154"/>
                    </a:lnTo>
                    <a:lnTo>
                      <a:pt x="219" y="156"/>
                    </a:lnTo>
                    <a:lnTo>
                      <a:pt x="212" y="165"/>
                    </a:lnTo>
                    <a:lnTo>
                      <a:pt x="212" y="167"/>
                    </a:lnTo>
                    <a:lnTo>
                      <a:pt x="209" y="168"/>
                    </a:lnTo>
                    <a:lnTo>
                      <a:pt x="207" y="170"/>
                    </a:lnTo>
                    <a:lnTo>
                      <a:pt x="202" y="174"/>
                    </a:lnTo>
                    <a:lnTo>
                      <a:pt x="202" y="176"/>
                    </a:lnTo>
                    <a:lnTo>
                      <a:pt x="202" y="176"/>
                    </a:lnTo>
                    <a:lnTo>
                      <a:pt x="202" y="176"/>
                    </a:lnTo>
                    <a:lnTo>
                      <a:pt x="201" y="176"/>
                    </a:lnTo>
                    <a:lnTo>
                      <a:pt x="201" y="176"/>
                    </a:lnTo>
                    <a:lnTo>
                      <a:pt x="199" y="177"/>
                    </a:lnTo>
                    <a:lnTo>
                      <a:pt x="196" y="176"/>
                    </a:lnTo>
                    <a:lnTo>
                      <a:pt x="195" y="173"/>
                    </a:lnTo>
                    <a:lnTo>
                      <a:pt x="191" y="170"/>
                    </a:lnTo>
                    <a:lnTo>
                      <a:pt x="184" y="167"/>
                    </a:lnTo>
                    <a:lnTo>
                      <a:pt x="177" y="170"/>
                    </a:lnTo>
                    <a:lnTo>
                      <a:pt x="173" y="176"/>
                    </a:lnTo>
                    <a:lnTo>
                      <a:pt x="168" y="180"/>
                    </a:lnTo>
                    <a:lnTo>
                      <a:pt x="165" y="184"/>
                    </a:lnTo>
                    <a:lnTo>
                      <a:pt x="162" y="184"/>
                    </a:lnTo>
                    <a:lnTo>
                      <a:pt x="157" y="185"/>
                    </a:lnTo>
                    <a:lnTo>
                      <a:pt x="154" y="187"/>
                    </a:lnTo>
                    <a:lnTo>
                      <a:pt x="151" y="188"/>
                    </a:lnTo>
                    <a:lnTo>
                      <a:pt x="151" y="191"/>
                    </a:lnTo>
                    <a:lnTo>
                      <a:pt x="149" y="194"/>
                    </a:lnTo>
                    <a:lnTo>
                      <a:pt x="142" y="194"/>
                    </a:lnTo>
                    <a:lnTo>
                      <a:pt x="137" y="198"/>
                    </a:lnTo>
                    <a:lnTo>
                      <a:pt x="132" y="199"/>
                    </a:lnTo>
                    <a:lnTo>
                      <a:pt x="129" y="199"/>
                    </a:lnTo>
                    <a:lnTo>
                      <a:pt x="123" y="196"/>
                    </a:lnTo>
                    <a:lnTo>
                      <a:pt x="117" y="190"/>
                    </a:lnTo>
                    <a:lnTo>
                      <a:pt x="107" y="188"/>
                    </a:lnTo>
                    <a:lnTo>
                      <a:pt x="103" y="185"/>
                    </a:lnTo>
                    <a:lnTo>
                      <a:pt x="100" y="182"/>
                    </a:lnTo>
                    <a:lnTo>
                      <a:pt x="93" y="171"/>
                    </a:lnTo>
                    <a:lnTo>
                      <a:pt x="89" y="167"/>
                    </a:lnTo>
                    <a:lnTo>
                      <a:pt x="86" y="160"/>
                    </a:lnTo>
                    <a:lnTo>
                      <a:pt x="83" y="156"/>
                    </a:lnTo>
                    <a:lnTo>
                      <a:pt x="79" y="154"/>
                    </a:lnTo>
                    <a:lnTo>
                      <a:pt x="76" y="154"/>
                    </a:lnTo>
                    <a:lnTo>
                      <a:pt x="75" y="154"/>
                    </a:lnTo>
                    <a:lnTo>
                      <a:pt x="73" y="156"/>
                    </a:lnTo>
                    <a:lnTo>
                      <a:pt x="72" y="154"/>
                    </a:lnTo>
                    <a:lnTo>
                      <a:pt x="70" y="153"/>
                    </a:lnTo>
                    <a:lnTo>
                      <a:pt x="67" y="148"/>
                    </a:lnTo>
                    <a:lnTo>
                      <a:pt x="65" y="143"/>
                    </a:lnTo>
                    <a:lnTo>
                      <a:pt x="62" y="142"/>
                    </a:lnTo>
                    <a:lnTo>
                      <a:pt x="45" y="134"/>
                    </a:lnTo>
                    <a:lnTo>
                      <a:pt x="34" y="128"/>
                    </a:lnTo>
                    <a:lnTo>
                      <a:pt x="27" y="125"/>
                    </a:lnTo>
                    <a:lnTo>
                      <a:pt x="22" y="123"/>
                    </a:lnTo>
                    <a:lnTo>
                      <a:pt x="17" y="125"/>
                    </a:lnTo>
                    <a:lnTo>
                      <a:pt x="16" y="126"/>
                    </a:lnTo>
                    <a:lnTo>
                      <a:pt x="14" y="126"/>
                    </a:lnTo>
                    <a:lnTo>
                      <a:pt x="14" y="125"/>
                    </a:lnTo>
                    <a:lnTo>
                      <a:pt x="13" y="123"/>
                    </a:lnTo>
                    <a:lnTo>
                      <a:pt x="5" y="117"/>
                    </a:lnTo>
                    <a:lnTo>
                      <a:pt x="0" y="90"/>
                    </a:lnTo>
                    <a:lnTo>
                      <a:pt x="6" y="64"/>
                    </a:lnTo>
                    <a:lnTo>
                      <a:pt x="5" y="47"/>
                    </a:lnTo>
                    <a:lnTo>
                      <a:pt x="37" y="44"/>
                    </a:lnTo>
                    <a:lnTo>
                      <a:pt x="51" y="50"/>
                    </a:lnTo>
                    <a:lnTo>
                      <a:pt x="75" y="64"/>
                    </a:lnTo>
                    <a:lnTo>
                      <a:pt x="109" y="58"/>
                    </a:lnTo>
                    <a:lnTo>
                      <a:pt x="131" y="36"/>
                    </a:lnTo>
                    <a:lnTo>
                      <a:pt x="156" y="16"/>
                    </a:lnTo>
                    <a:lnTo>
                      <a:pt x="205" y="13"/>
                    </a:lnTo>
                    <a:lnTo>
                      <a:pt x="233" y="0"/>
                    </a:lnTo>
                    <a:lnTo>
                      <a:pt x="233" y="0"/>
                    </a:lnTo>
                    <a:lnTo>
                      <a:pt x="233" y="2"/>
                    </a:lnTo>
                    <a:lnTo>
                      <a:pt x="233" y="2"/>
                    </a:lnTo>
                    <a:lnTo>
                      <a:pt x="233" y="4"/>
                    </a:lnTo>
                    <a:lnTo>
                      <a:pt x="244" y="16"/>
                    </a:lnTo>
                    <a:lnTo>
                      <a:pt x="246" y="19"/>
                    </a:lnTo>
                    <a:lnTo>
                      <a:pt x="251" y="25"/>
                    </a:lnTo>
                    <a:lnTo>
                      <a:pt x="252" y="27"/>
                    </a:lnTo>
                    <a:lnTo>
                      <a:pt x="254" y="30"/>
                    </a:lnTo>
                    <a:lnTo>
                      <a:pt x="257" y="35"/>
                    </a:lnTo>
                    <a:lnTo>
                      <a:pt x="261" y="42"/>
                    </a:lnTo>
                    <a:lnTo>
                      <a:pt x="261" y="44"/>
                    </a:lnTo>
                    <a:lnTo>
                      <a:pt x="269" y="59"/>
                    </a:lnTo>
                    <a:lnTo>
                      <a:pt x="271" y="6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13">
                <a:extLst>
                  <a:ext uri="{FF2B5EF4-FFF2-40B4-BE49-F238E27FC236}">
                    <a16:creationId xmlns:a16="http://schemas.microsoft.com/office/drawing/2014/main" id="{612050CD-FA1F-9877-59C8-CAF4E623EF63}"/>
                  </a:ext>
                </a:extLst>
              </p:cNvPr>
              <p:cNvSpPr>
                <a:spLocks noGrp="1" noRot="1" noMove="1" noResize="1" noEditPoints="1" noAdjustHandles="1" noChangeArrowheads="1" noChangeShapeType="1"/>
              </p:cNvSpPr>
              <p:nvPr/>
            </p:nvSpPr>
            <p:spPr bwMode="auto">
              <a:xfrm>
                <a:off x="3052" y="3414"/>
                <a:ext cx="213" cy="228"/>
              </a:xfrm>
              <a:custGeom>
                <a:avLst/>
                <a:gdLst>
                  <a:gd name="T0" fmla="*/ 167 w 213"/>
                  <a:gd name="T1" fmla="*/ 68 h 228"/>
                  <a:gd name="T2" fmla="*/ 161 w 213"/>
                  <a:gd name="T3" fmla="*/ 104 h 228"/>
                  <a:gd name="T4" fmla="*/ 213 w 213"/>
                  <a:gd name="T5" fmla="*/ 201 h 228"/>
                  <a:gd name="T6" fmla="*/ 145 w 213"/>
                  <a:gd name="T7" fmla="*/ 226 h 228"/>
                  <a:gd name="T8" fmla="*/ 128 w 213"/>
                  <a:gd name="T9" fmla="*/ 197 h 228"/>
                  <a:gd name="T10" fmla="*/ 45 w 213"/>
                  <a:gd name="T11" fmla="*/ 186 h 228"/>
                  <a:gd name="T12" fmla="*/ 45 w 213"/>
                  <a:gd name="T13" fmla="*/ 186 h 228"/>
                  <a:gd name="T14" fmla="*/ 44 w 213"/>
                  <a:gd name="T15" fmla="*/ 184 h 228"/>
                  <a:gd name="T16" fmla="*/ 44 w 213"/>
                  <a:gd name="T17" fmla="*/ 184 h 228"/>
                  <a:gd name="T18" fmla="*/ 44 w 213"/>
                  <a:gd name="T19" fmla="*/ 183 h 228"/>
                  <a:gd name="T20" fmla="*/ 42 w 213"/>
                  <a:gd name="T21" fmla="*/ 181 h 228"/>
                  <a:gd name="T22" fmla="*/ 42 w 213"/>
                  <a:gd name="T23" fmla="*/ 180 h 228"/>
                  <a:gd name="T24" fmla="*/ 42 w 213"/>
                  <a:gd name="T25" fmla="*/ 180 h 228"/>
                  <a:gd name="T26" fmla="*/ 41 w 213"/>
                  <a:gd name="T27" fmla="*/ 178 h 228"/>
                  <a:gd name="T28" fmla="*/ 41 w 213"/>
                  <a:gd name="T29" fmla="*/ 178 h 228"/>
                  <a:gd name="T30" fmla="*/ 41 w 213"/>
                  <a:gd name="T31" fmla="*/ 177 h 228"/>
                  <a:gd name="T32" fmla="*/ 41 w 213"/>
                  <a:gd name="T33" fmla="*/ 177 h 228"/>
                  <a:gd name="T34" fmla="*/ 41 w 213"/>
                  <a:gd name="T35" fmla="*/ 177 h 228"/>
                  <a:gd name="T36" fmla="*/ 39 w 213"/>
                  <a:gd name="T37" fmla="*/ 175 h 228"/>
                  <a:gd name="T38" fmla="*/ 39 w 213"/>
                  <a:gd name="T39" fmla="*/ 175 h 228"/>
                  <a:gd name="T40" fmla="*/ 39 w 213"/>
                  <a:gd name="T41" fmla="*/ 173 h 228"/>
                  <a:gd name="T42" fmla="*/ 39 w 213"/>
                  <a:gd name="T43" fmla="*/ 173 h 228"/>
                  <a:gd name="T44" fmla="*/ 39 w 213"/>
                  <a:gd name="T45" fmla="*/ 172 h 228"/>
                  <a:gd name="T46" fmla="*/ 38 w 213"/>
                  <a:gd name="T47" fmla="*/ 166 h 228"/>
                  <a:gd name="T48" fmla="*/ 36 w 213"/>
                  <a:gd name="T49" fmla="*/ 163 h 228"/>
                  <a:gd name="T50" fmla="*/ 36 w 213"/>
                  <a:gd name="T51" fmla="*/ 158 h 228"/>
                  <a:gd name="T52" fmla="*/ 27 w 213"/>
                  <a:gd name="T53" fmla="*/ 136 h 228"/>
                  <a:gd name="T54" fmla="*/ 24 w 213"/>
                  <a:gd name="T55" fmla="*/ 130 h 228"/>
                  <a:gd name="T56" fmla="*/ 16 w 213"/>
                  <a:gd name="T57" fmla="*/ 111 h 228"/>
                  <a:gd name="T58" fmla="*/ 16 w 213"/>
                  <a:gd name="T59" fmla="*/ 105 h 228"/>
                  <a:gd name="T60" fmla="*/ 16 w 213"/>
                  <a:gd name="T61" fmla="*/ 101 h 228"/>
                  <a:gd name="T62" fmla="*/ 16 w 213"/>
                  <a:gd name="T63" fmla="*/ 97 h 228"/>
                  <a:gd name="T64" fmla="*/ 14 w 213"/>
                  <a:gd name="T65" fmla="*/ 93 h 228"/>
                  <a:gd name="T66" fmla="*/ 13 w 213"/>
                  <a:gd name="T67" fmla="*/ 90 h 228"/>
                  <a:gd name="T68" fmla="*/ 13 w 213"/>
                  <a:gd name="T69" fmla="*/ 88 h 228"/>
                  <a:gd name="T70" fmla="*/ 11 w 213"/>
                  <a:gd name="T71" fmla="*/ 85 h 228"/>
                  <a:gd name="T72" fmla="*/ 11 w 213"/>
                  <a:gd name="T73" fmla="*/ 83 h 228"/>
                  <a:gd name="T74" fmla="*/ 10 w 213"/>
                  <a:gd name="T75" fmla="*/ 83 h 228"/>
                  <a:gd name="T76" fmla="*/ 10 w 213"/>
                  <a:gd name="T77" fmla="*/ 82 h 228"/>
                  <a:gd name="T78" fmla="*/ 10 w 213"/>
                  <a:gd name="T79" fmla="*/ 80 h 228"/>
                  <a:gd name="T80" fmla="*/ 10 w 213"/>
                  <a:gd name="T81" fmla="*/ 80 h 228"/>
                  <a:gd name="T82" fmla="*/ 8 w 213"/>
                  <a:gd name="T83" fmla="*/ 79 h 228"/>
                  <a:gd name="T84" fmla="*/ 8 w 213"/>
                  <a:gd name="T85" fmla="*/ 77 h 228"/>
                  <a:gd name="T86" fmla="*/ 8 w 213"/>
                  <a:gd name="T87" fmla="*/ 76 h 228"/>
                  <a:gd name="T88" fmla="*/ 7 w 213"/>
                  <a:gd name="T89" fmla="*/ 74 h 228"/>
                  <a:gd name="T90" fmla="*/ 7 w 213"/>
                  <a:gd name="T91" fmla="*/ 73 h 228"/>
                  <a:gd name="T92" fmla="*/ 5 w 213"/>
                  <a:gd name="T93" fmla="*/ 69 h 228"/>
                  <a:gd name="T94" fmla="*/ 5 w 213"/>
                  <a:gd name="T95" fmla="*/ 68 h 228"/>
                  <a:gd name="T96" fmla="*/ 5 w 213"/>
                  <a:gd name="T97" fmla="*/ 68 h 228"/>
                  <a:gd name="T98" fmla="*/ 5 w 213"/>
                  <a:gd name="T99" fmla="*/ 66 h 228"/>
                  <a:gd name="T100" fmla="*/ 3 w 213"/>
                  <a:gd name="T101" fmla="*/ 62 h 228"/>
                  <a:gd name="T102" fmla="*/ 2 w 213"/>
                  <a:gd name="T103" fmla="*/ 60 h 228"/>
                  <a:gd name="T104" fmla="*/ 2 w 213"/>
                  <a:gd name="T105" fmla="*/ 59 h 228"/>
                  <a:gd name="T106" fmla="*/ 2 w 213"/>
                  <a:gd name="T107" fmla="*/ 59 h 228"/>
                  <a:gd name="T108" fmla="*/ 0 w 213"/>
                  <a:gd name="T109" fmla="*/ 57 h 228"/>
                  <a:gd name="T110" fmla="*/ 0 w 213"/>
                  <a:gd name="T111" fmla="*/ 56 h 228"/>
                  <a:gd name="T112" fmla="*/ 0 w 213"/>
                  <a:gd name="T113" fmla="*/ 54 h 228"/>
                  <a:gd name="T114" fmla="*/ 0 w 213"/>
                  <a:gd name="T115" fmla="*/ 54 h 228"/>
                  <a:gd name="T116" fmla="*/ 19 w 213"/>
                  <a:gd name="T117" fmla="*/ 48 h 228"/>
                  <a:gd name="T118" fmla="*/ 103 w 213"/>
                  <a:gd name="T119" fmla="*/ 26 h 228"/>
                  <a:gd name="T120" fmla="*/ 137 w 213"/>
                  <a:gd name="T121" fmla="*/ 15 h 228"/>
                  <a:gd name="T122" fmla="*/ 145 w 213"/>
                  <a:gd name="T123" fmla="*/ 6 h 228"/>
                  <a:gd name="T124" fmla="*/ 161 w 213"/>
                  <a:gd name="T125"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 h="228">
                    <a:moveTo>
                      <a:pt x="168" y="43"/>
                    </a:moveTo>
                    <a:lnTo>
                      <a:pt x="167" y="59"/>
                    </a:lnTo>
                    <a:lnTo>
                      <a:pt x="167" y="68"/>
                    </a:lnTo>
                    <a:lnTo>
                      <a:pt x="167" y="71"/>
                    </a:lnTo>
                    <a:lnTo>
                      <a:pt x="168" y="80"/>
                    </a:lnTo>
                    <a:lnTo>
                      <a:pt x="161" y="104"/>
                    </a:lnTo>
                    <a:lnTo>
                      <a:pt x="161" y="127"/>
                    </a:lnTo>
                    <a:lnTo>
                      <a:pt x="178" y="149"/>
                    </a:lnTo>
                    <a:lnTo>
                      <a:pt x="213" y="201"/>
                    </a:lnTo>
                    <a:lnTo>
                      <a:pt x="193" y="218"/>
                    </a:lnTo>
                    <a:lnTo>
                      <a:pt x="162" y="228"/>
                    </a:lnTo>
                    <a:lnTo>
                      <a:pt x="145" y="226"/>
                    </a:lnTo>
                    <a:lnTo>
                      <a:pt x="142" y="217"/>
                    </a:lnTo>
                    <a:lnTo>
                      <a:pt x="140" y="201"/>
                    </a:lnTo>
                    <a:lnTo>
                      <a:pt x="128" y="197"/>
                    </a:lnTo>
                    <a:lnTo>
                      <a:pt x="95" y="197"/>
                    </a:lnTo>
                    <a:lnTo>
                      <a:pt x="55" y="190"/>
                    </a:lnTo>
                    <a:lnTo>
                      <a:pt x="45" y="186"/>
                    </a:lnTo>
                    <a:lnTo>
                      <a:pt x="45" y="186"/>
                    </a:lnTo>
                    <a:lnTo>
                      <a:pt x="45" y="186"/>
                    </a:lnTo>
                    <a:lnTo>
                      <a:pt x="45" y="186"/>
                    </a:lnTo>
                    <a:lnTo>
                      <a:pt x="45" y="186"/>
                    </a:lnTo>
                    <a:lnTo>
                      <a:pt x="45" y="186"/>
                    </a:lnTo>
                    <a:lnTo>
                      <a:pt x="44" y="184"/>
                    </a:lnTo>
                    <a:lnTo>
                      <a:pt x="44" y="184"/>
                    </a:lnTo>
                    <a:lnTo>
                      <a:pt x="44" y="184"/>
                    </a:lnTo>
                    <a:lnTo>
                      <a:pt x="44" y="184"/>
                    </a:lnTo>
                    <a:lnTo>
                      <a:pt x="44" y="183"/>
                    </a:lnTo>
                    <a:lnTo>
                      <a:pt x="44" y="183"/>
                    </a:lnTo>
                    <a:lnTo>
                      <a:pt x="44" y="183"/>
                    </a:lnTo>
                    <a:lnTo>
                      <a:pt x="44" y="183"/>
                    </a:lnTo>
                    <a:lnTo>
                      <a:pt x="44" y="183"/>
                    </a:lnTo>
                    <a:lnTo>
                      <a:pt x="42" y="181"/>
                    </a:lnTo>
                    <a:lnTo>
                      <a:pt x="42" y="181"/>
                    </a:lnTo>
                    <a:lnTo>
                      <a:pt x="42" y="181"/>
                    </a:lnTo>
                    <a:lnTo>
                      <a:pt x="42" y="180"/>
                    </a:lnTo>
                    <a:lnTo>
                      <a:pt x="42" y="180"/>
                    </a:lnTo>
                    <a:lnTo>
                      <a:pt x="42" y="180"/>
                    </a:lnTo>
                    <a:lnTo>
                      <a:pt x="42" y="180"/>
                    </a:lnTo>
                    <a:lnTo>
                      <a:pt x="42" y="180"/>
                    </a:lnTo>
                    <a:lnTo>
                      <a:pt x="42" y="178"/>
                    </a:lnTo>
                    <a:lnTo>
                      <a:pt x="41" y="178"/>
                    </a:lnTo>
                    <a:lnTo>
                      <a:pt x="41" y="178"/>
                    </a:lnTo>
                    <a:lnTo>
                      <a:pt x="41" y="178"/>
                    </a:lnTo>
                    <a:lnTo>
                      <a:pt x="41" y="178"/>
                    </a:lnTo>
                    <a:lnTo>
                      <a:pt x="41" y="178"/>
                    </a:lnTo>
                    <a:lnTo>
                      <a:pt x="41" y="177"/>
                    </a:lnTo>
                    <a:lnTo>
                      <a:pt x="41" y="177"/>
                    </a:lnTo>
                    <a:lnTo>
                      <a:pt x="41" y="177"/>
                    </a:lnTo>
                    <a:lnTo>
                      <a:pt x="41" y="177"/>
                    </a:lnTo>
                    <a:lnTo>
                      <a:pt x="41" y="177"/>
                    </a:lnTo>
                    <a:lnTo>
                      <a:pt x="41" y="177"/>
                    </a:lnTo>
                    <a:lnTo>
                      <a:pt x="41" y="177"/>
                    </a:lnTo>
                    <a:lnTo>
                      <a:pt x="41" y="177"/>
                    </a:lnTo>
                    <a:lnTo>
                      <a:pt x="41" y="175"/>
                    </a:lnTo>
                    <a:lnTo>
                      <a:pt x="39" y="175"/>
                    </a:lnTo>
                    <a:lnTo>
                      <a:pt x="39" y="175"/>
                    </a:lnTo>
                    <a:lnTo>
                      <a:pt x="39" y="175"/>
                    </a:lnTo>
                    <a:lnTo>
                      <a:pt x="39" y="175"/>
                    </a:lnTo>
                    <a:lnTo>
                      <a:pt x="39" y="175"/>
                    </a:lnTo>
                    <a:lnTo>
                      <a:pt x="39" y="175"/>
                    </a:lnTo>
                    <a:lnTo>
                      <a:pt x="39" y="175"/>
                    </a:lnTo>
                    <a:lnTo>
                      <a:pt x="39" y="173"/>
                    </a:lnTo>
                    <a:lnTo>
                      <a:pt x="39" y="173"/>
                    </a:lnTo>
                    <a:lnTo>
                      <a:pt x="39" y="173"/>
                    </a:lnTo>
                    <a:lnTo>
                      <a:pt x="39" y="173"/>
                    </a:lnTo>
                    <a:lnTo>
                      <a:pt x="39" y="172"/>
                    </a:lnTo>
                    <a:lnTo>
                      <a:pt x="39" y="172"/>
                    </a:lnTo>
                    <a:lnTo>
                      <a:pt x="39" y="172"/>
                    </a:lnTo>
                    <a:lnTo>
                      <a:pt x="39" y="172"/>
                    </a:lnTo>
                    <a:lnTo>
                      <a:pt x="38" y="170"/>
                    </a:lnTo>
                    <a:lnTo>
                      <a:pt x="38" y="166"/>
                    </a:lnTo>
                    <a:lnTo>
                      <a:pt x="38" y="166"/>
                    </a:lnTo>
                    <a:lnTo>
                      <a:pt x="38" y="166"/>
                    </a:lnTo>
                    <a:lnTo>
                      <a:pt x="36" y="163"/>
                    </a:lnTo>
                    <a:lnTo>
                      <a:pt x="36" y="161"/>
                    </a:lnTo>
                    <a:lnTo>
                      <a:pt x="36" y="159"/>
                    </a:lnTo>
                    <a:lnTo>
                      <a:pt x="36" y="158"/>
                    </a:lnTo>
                    <a:lnTo>
                      <a:pt x="36" y="156"/>
                    </a:lnTo>
                    <a:lnTo>
                      <a:pt x="35" y="153"/>
                    </a:lnTo>
                    <a:lnTo>
                      <a:pt x="27" y="136"/>
                    </a:lnTo>
                    <a:lnTo>
                      <a:pt x="25" y="132"/>
                    </a:lnTo>
                    <a:lnTo>
                      <a:pt x="25" y="130"/>
                    </a:lnTo>
                    <a:lnTo>
                      <a:pt x="24" y="130"/>
                    </a:lnTo>
                    <a:lnTo>
                      <a:pt x="19" y="119"/>
                    </a:lnTo>
                    <a:lnTo>
                      <a:pt x="16" y="113"/>
                    </a:lnTo>
                    <a:lnTo>
                      <a:pt x="16" y="111"/>
                    </a:lnTo>
                    <a:lnTo>
                      <a:pt x="16" y="111"/>
                    </a:lnTo>
                    <a:lnTo>
                      <a:pt x="16" y="108"/>
                    </a:lnTo>
                    <a:lnTo>
                      <a:pt x="16" y="105"/>
                    </a:lnTo>
                    <a:lnTo>
                      <a:pt x="16" y="105"/>
                    </a:lnTo>
                    <a:lnTo>
                      <a:pt x="16" y="102"/>
                    </a:lnTo>
                    <a:lnTo>
                      <a:pt x="16" y="101"/>
                    </a:lnTo>
                    <a:lnTo>
                      <a:pt x="16" y="101"/>
                    </a:lnTo>
                    <a:lnTo>
                      <a:pt x="16" y="99"/>
                    </a:lnTo>
                    <a:lnTo>
                      <a:pt x="16" y="97"/>
                    </a:lnTo>
                    <a:lnTo>
                      <a:pt x="16" y="94"/>
                    </a:lnTo>
                    <a:lnTo>
                      <a:pt x="16" y="94"/>
                    </a:lnTo>
                    <a:lnTo>
                      <a:pt x="14" y="93"/>
                    </a:lnTo>
                    <a:lnTo>
                      <a:pt x="14" y="93"/>
                    </a:lnTo>
                    <a:lnTo>
                      <a:pt x="14" y="91"/>
                    </a:lnTo>
                    <a:lnTo>
                      <a:pt x="13" y="90"/>
                    </a:lnTo>
                    <a:lnTo>
                      <a:pt x="13" y="90"/>
                    </a:lnTo>
                    <a:lnTo>
                      <a:pt x="13" y="90"/>
                    </a:lnTo>
                    <a:lnTo>
                      <a:pt x="13" y="88"/>
                    </a:lnTo>
                    <a:lnTo>
                      <a:pt x="13" y="87"/>
                    </a:lnTo>
                    <a:lnTo>
                      <a:pt x="11" y="87"/>
                    </a:lnTo>
                    <a:lnTo>
                      <a:pt x="11" y="85"/>
                    </a:lnTo>
                    <a:lnTo>
                      <a:pt x="11" y="85"/>
                    </a:lnTo>
                    <a:lnTo>
                      <a:pt x="11" y="85"/>
                    </a:lnTo>
                    <a:lnTo>
                      <a:pt x="11" y="83"/>
                    </a:lnTo>
                    <a:lnTo>
                      <a:pt x="11" y="83"/>
                    </a:lnTo>
                    <a:lnTo>
                      <a:pt x="10" y="83"/>
                    </a:lnTo>
                    <a:lnTo>
                      <a:pt x="10" y="83"/>
                    </a:lnTo>
                    <a:lnTo>
                      <a:pt x="10" y="82"/>
                    </a:lnTo>
                    <a:lnTo>
                      <a:pt x="10" y="82"/>
                    </a:lnTo>
                    <a:lnTo>
                      <a:pt x="10" y="82"/>
                    </a:lnTo>
                    <a:lnTo>
                      <a:pt x="10" y="82"/>
                    </a:lnTo>
                    <a:lnTo>
                      <a:pt x="10" y="80"/>
                    </a:lnTo>
                    <a:lnTo>
                      <a:pt x="10" y="80"/>
                    </a:lnTo>
                    <a:lnTo>
                      <a:pt x="10" y="80"/>
                    </a:lnTo>
                    <a:lnTo>
                      <a:pt x="10" y="80"/>
                    </a:lnTo>
                    <a:lnTo>
                      <a:pt x="10" y="80"/>
                    </a:lnTo>
                    <a:lnTo>
                      <a:pt x="10" y="80"/>
                    </a:lnTo>
                    <a:lnTo>
                      <a:pt x="10" y="79"/>
                    </a:lnTo>
                    <a:lnTo>
                      <a:pt x="8" y="79"/>
                    </a:lnTo>
                    <a:lnTo>
                      <a:pt x="8" y="79"/>
                    </a:lnTo>
                    <a:lnTo>
                      <a:pt x="8" y="77"/>
                    </a:lnTo>
                    <a:lnTo>
                      <a:pt x="8" y="77"/>
                    </a:lnTo>
                    <a:lnTo>
                      <a:pt x="8" y="77"/>
                    </a:lnTo>
                    <a:lnTo>
                      <a:pt x="8" y="76"/>
                    </a:lnTo>
                    <a:lnTo>
                      <a:pt x="8" y="76"/>
                    </a:lnTo>
                    <a:lnTo>
                      <a:pt x="7" y="76"/>
                    </a:lnTo>
                    <a:lnTo>
                      <a:pt x="7" y="76"/>
                    </a:lnTo>
                    <a:lnTo>
                      <a:pt x="7" y="74"/>
                    </a:lnTo>
                    <a:lnTo>
                      <a:pt x="7" y="74"/>
                    </a:lnTo>
                    <a:lnTo>
                      <a:pt x="7" y="74"/>
                    </a:lnTo>
                    <a:lnTo>
                      <a:pt x="7" y="73"/>
                    </a:lnTo>
                    <a:lnTo>
                      <a:pt x="7" y="71"/>
                    </a:lnTo>
                    <a:lnTo>
                      <a:pt x="7" y="71"/>
                    </a:lnTo>
                    <a:lnTo>
                      <a:pt x="5" y="69"/>
                    </a:lnTo>
                    <a:lnTo>
                      <a:pt x="5" y="69"/>
                    </a:lnTo>
                    <a:lnTo>
                      <a:pt x="5" y="69"/>
                    </a:lnTo>
                    <a:lnTo>
                      <a:pt x="5" y="68"/>
                    </a:lnTo>
                    <a:lnTo>
                      <a:pt x="5" y="68"/>
                    </a:lnTo>
                    <a:lnTo>
                      <a:pt x="5" y="68"/>
                    </a:lnTo>
                    <a:lnTo>
                      <a:pt x="5" y="68"/>
                    </a:lnTo>
                    <a:lnTo>
                      <a:pt x="5" y="68"/>
                    </a:lnTo>
                    <a:lnTo>
                      <a:pt x="5" y="66"/>
                    </a:lnTo>
                    <a:lnTo>
                      <a:pt x="5" y="66"/>
                    </a:lnTo>
                    <a:lnTo>
                      <a:pt x="3" y="66"/>
                    </a:lnTo>
                    <a:lnTo>
                      <a:pt x="3" y="65"/>
                    </a:lnTo>
                    <a:lnTo>
                      <a:pt x="3" y="62"/>
                    </a:lnTo>
                    <a:lnTo>
                      <a:pt x="3" y="62"/>
                    </a:lnTo>
                    <a:lnTo>
                      <a:pt x="2" y="62"/>
                    </a:lnTo>
                    <a:lnTo>
                      <a:pt x="2" y="60"/>
                    </a:lnTo>
                    <a:lnTo>
                      <a:pt x="2" y="60"/>
                    </a:lnTo>
                    <a:lnTo>
                      <a:pt x="2" y="59"/>
                    </a:lnTo>
                    <a:lnTo>
                      <a:pt x="2" y="59"/>
                    </a:lnTo>
                    <a:lnTo>
                      <a:pt x="2" y="59"/>
                    </a:lnTo>
                    <a:lnTo>
                      <a:pt x="2" y="59"/>
                    </a:lnTo>
                    <a:lnTo>
                      <a:pt x="2" y="59"/>
                    </a:lnTo>
                    <a:lnTo>
                      <a:pt x="0" y="57"/>
                    </a:lnTo>
                    <a:lnTo>
                      <a:pt x="0" y="57"/>
                    </a:lnTo>
                    <a:lnTo>
                      <a:pt x="0" y="57"/>
                    </a:lnTo>
                    <a:lnTo>
                      <a:pt x="0" y="57"/>
                    </a:lnTo>
                    <a:lnTo>
                      <a:pt x="0" y="56"/>
                    </a:lnTo>
                    <a:lnTo>
                      <a:pt x="0" y="56"/>
                    </a:lnTo>
                    <a:lnTo>
                      <a:pt x="0" y="56"/>
                    </a:lnTo>
                    <a:lnTo>
                      <a:pt x="0" y="56"/>
                    </a:lnTo>
                    <a:lnTo>
                      <a:pt x="0" y="54"/>
                    </a:lnTo>
                    <a:lnTo>
                      <a:pt x="0" y="54"/>
                    </a:lnTo>
                    <a:lnTo>
                      <a:pt x="0" y="54"/>
                    </a:lnTo>
                    <a:lnTo>
                      <a:pt x="0" y="54"/>
                    </a:lnTo>
                    <a:lnTo>
                      <a:pt x="0" y="54"/>
                    </a:lnTo>
                    <a:lnTo>
                      <a:pt x="14" y="48"/>
                    </a:lnTo>
                    <a:lnTo>
                      <a:pt x="19" y="48"/>
                    </a:lnTo>
                    <a:lnTo>
                      <a:pt x="49" y="43"/>
                    </a:lnTo>
                    <a:lnTo>
                      <a:pt x="89" y="35"/>
                    </a:lnTo>
                    <a:lnTo>
                      <a:pt x="103" y="26"/>
                    </a:lnTo>
                    <a:lnTo>
                      <a:pt x="115" y="21"/>
                    </a:lnTo>
                    <a:lnTo>
                      <a:pt x="129" y="20"/>
                    </a:lnTo>
                    <a:lnTo>
                      <a:pt x="137" y="15"/>
                    </a:lnTo>
                    <a:lnTo>
                      <a:pt x="142" y="9"/>
                    </a:lnTo>
                    <a:lnTo>
                      <a:pt x="143" y="7"/>
                    </a:lnTo>
                    <a:lnTo>
                      <a:pt x="145" y="6"/>
                    </a:lnTo>
                    <a:lnTo>
                      <a:pt x="147" y="3"/>
                    </a:lnTo>
                    <a:lnTo>
                      <a:pt x="147" y="0"/>
                    </a:lnTo>
                    <a:lnTo>
                      <a:pt x="161" y="3"/>
                    </a:lnTo>
                    <a:lnTo>
                      <a:pt x="170" y="20"/>
                    </a:lnTo>
                    <a:lnTo>
                      <a:pt x="168" y="4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14">
                <a:extLst>
                  <a:ext uri="{FF2B5EF4-FFF2-40B4-BE49-F238E27FC236}">
                    <a16:creationId xmlns:a16="http://schemas.microsoft.com/office/drawing/2014/main" id="{09443042-F133-AD8F-3A6A-B12BBF5C12E5}"/>
                  </a:ext>
                </a:extLst>
              </p:cNvPr>
              <p:cNvSpPr>
                <a:spLocks noGrp="1" noRot="1" noMove="1" noResize="1" noEditPoints="1" noAdjustHandles="1" noChangeArrowheads="1" noChangeShapeType="1"/>
              </p:cNvSpPr>
              <p:nvPr/>
            </p:nvSpPr>
            <p:spPr bwMode="auto">
              <a:xfrm>
                <a:off x="3199" y="3712"/>
                <a:ext cx="317" cy="223"/>
              </a:xfrm>
              <a:custGeom>
                <a:avLst/>
                <a:gdLst>
                  <a:gd name="T0" fmla="*/ 298 w 317"/>
                  <a:gd name="T1" fmla="*/ 152 h 223"/>
                  <a:gd name="T2" fmla="*/ 287 w 317"/>
                  <a:gd name="T3" fmla="*/ 162 h 223"/>
                  <a:gd name="T4" fmla="*/ 281 w 317"/>
                  <a:gd name="T5" fmla="*/ 169 h 223"/>
                  <a:gd name="T6" fmla="*/ 275 w 317"/>
                  <a:gd name="T7" fmla="*/ 175 h 223"/>
                  <a:gd name="T8" fmla="*/ 272 w 317"/>
                  <a:gd name="T9" fmla="*/ 178 h 223"/>
                  <a:gd name="T10" fmla="*/ 270 w 317"/>
                  <a:gd name="T11" fmla="*/ 178 h 223"/>
                  <a:gd name="T12" fmla="*/ 269 w 317"/>
                  <a:gd name="T13" fmla="*/ 180 h 223"/>
                  <a:gd name="T14" fmla="*/ 267 w 317"/>
                  <a:gd name="T15" fmla="*/ 181 h 223"/>
                  <a:gd name="T16" fmla="*/ 265 w 317"/>
                  <a:gd name="T17" fmla="*/ 183 h 223"/>
                  <a:gd name="T18" fmla="*/ 264 w 317"/>
                  <a:gd name="T19" fmla="*/ 184 h 223"/>
                  <a:gd name="T20" fmla="*/ 264 w 317"/>
                  <a:gd name="T21" fmla="*/ 187 h 223"/>
                  <a:gd name="T22" fmla="*/ 262 w 317"/>
                  <a:gd name="T23" fmla="*/ 190 h 223"/>
                  <a:gd name="T24" fmla="*/ 261 w 317"/>
                  <a:gd name="T25" fmla="*/ 192 h 223"/>
                  <a:gd name="T26" fmla="*/ 259 w 317"/>
                  <a:gd name="T27" fmla="*/ 195 h 223"/>
                  <a:gd name="T28" fmla="*/ 259 w 317"/>
                  <a:gd name="T29" fmla="*/ 195 h 223"/>
                  <a:gd name="T30" fmla="*/ 256 w 317"/>
                  <a:gd name="T31" fmla="*/ 201 h 223"/>
                  <a:gd name="T32" fmla="*/ 251 w 317"/>
                  <a:gd name="T33" fmla="*/ 206 h 223"/>
                  <a:gd name="T34" fmla="*/ 251 w 317"/>
                  <a:gd name="T35" fmla="*/ 206 h 223"/>
                  <a:gd name="T36" fmla="*/ 251 w 317"/>
                  <a:gd name="T37" fmla="*/ 221 h 223"/>
                  <a:gd name="T38" fmla="*/ 197 w 317"/>
                  <a:gd name="T39" fmla="*/ 221 h 223"/>
                  <a:gd name="T40" fmla="*/ 191 w 317"/>
                  <a:gd name="T41" fmla="*/ 221 h 223"/>
                  <a:gd name="T42" fmla="*/ 143 w 317"/>
                  <a:gd name="T43" fmla="*/ 221 h 223"/>
                  <a:gd name="T44" fmla="*/ 118 w 317"/>
                  <a:gd name="T45" fmla="*/ 221 h 223"/>
                  <a:gd name="T46" fmla="*/ 56 w 317"/>
                  <a:gd name="T47" fmla="*/ 223 h 223"/>
                  <a:gd name="T48" fmla="*/ 54 w 317"/>
                  <a:gd name="T49" fmla="*/ 218 h 223"/>
                  <a:gd name="T50" fmla="*/ 24 w 317"/>
                  <a:gd name="T51" fmla="*/ 159 h 223"/>
                  <a:gd name="T52" fmla="*/ 20 w 317"/>
                  <a:gd name="T53" fmla="*/ 152 h 223"/>
                  <a:gd name="T54" fmla="*/ 18 w 317"/>
                  <a:gd name="T55" fmla="*/ 150 h 223"/>
                  <a:gd name="T56" fmla="*/ 18 w 317"/>
                  <a:gd name="T57" fmla="*/ 150 h 223"/>
                  <a:gd name="T58" fmla="*/ 14 w 317"/>
                  <a:gd name="T59" fmla="*/ 142 h 223"/>
                  <a:gd name="T60" fmla="*/ 0 w 317"/>
                  <a:gd name="T61" fmla="*/ 117 h 223"/>
                  <a:gd name="T62" fmla="*/ 0 w 317"/>
                  <a:gd name="T63" fmla="*/ 117 h 223"/>
                  <a:gd name="T64" fmla="*/ 0 w 317"/>
                  <a:gd name="T65" fmla="*/ 116 h 223"/>
                  <a:gd name="T66" fmla="*/ 0 w 317"/>
                  <a:gd name="T67" fmla="*/ 116 h 223"/>
                  <a:gd name="T68" fmla="*/ 0 w 317"/>
                  <a:gd name="T69" fmla="*/ 99 h 223"/>
                  <a:gd name="T70" fmla="*/ 45 w 317"/>
                  <a:gd name="T71" fmla="*/ 0 h 223"/>
                  <a:gd name="T72" fmla="*/ 143 w 317"/>
                  <a:gd name="T73" fmla="*/ 0 h 223"/>
                  <a:gd name="T74" fmla="*/ 208 w 317"/>
                  <a:gd name="T75" fmla="*/ 0 h 223"/>
                  <a:gd name="T76" fmla="*/ 317 w 317"/>
                  <a:gd name="T77" fmla="*/ 0 h 223"/>
                  <a:gd name="T78" fmla="*/ 317 w 317"/>
                  <a:gd name="T79" fmla="*/ 121 h 223"/>
                  <a:gd name="T80" fmla="*/ 317 w 317"/>
                  <a:gd name="T81" fmla="*/ 135 h 223"/>
                  <a:gd name="T82" fmla="*/ 317 w 317"/>
                  <a:gd name="T83" fmla="*/ 135 h 223"/>
                  <a:gd name="T84" fmla="*/ 311 w 317"/>
                  <a:gd name="T85" fmla="*/ 142 h 223"/>
                  <a:gd name="T86" fmla="*/ 304 w 317"/>
                  <a:gd name="T87" fmla="*/ 14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223">
                    <a:moveTo>
                      <a:pt x="304" y="147"/>
                    </a:moveTo>
                    <a:lnTo>
                      <a:pt x="298" y="152"/>
                    </a:lnTo>
                    <a:lnTo>
                      <a:pt x="293" y="156"/>
                    </a:lnTo>
                    <a:lnTo>
                      <a:pt x="287" y="162"/>
                    </a:lnTo>
                    <a:lnTo>
                      <a:pt x="283" y="167"/>
                    </a:lnTo>
                    <a:lnTo>
                      <a:pt x="281" y="169"/>
                    </a:lnTo>
                    <a:lnTo>
                      <a:pt x="278" y="170"/>
                    </a:lnTo>
                    <a:lnTo>
                      <a:pt x="275" y="175"/>
                    </a:lnTo>
                    <a:lnTo>
                      <a:pt x="272" y="176"/>
                    </a:lnTo>
                    <a:lnTo>
                      <a:pt x="272" y="178"/>
                    </a:lnTo>
                    <a:lnTo>
                      <a:pt x="272" y="178"/>
                    </a:lnTo>
                    <a:lnTo>
                      <a:pt x="270" y="178"/>
                    </a:lnTo>
                    <a:lnTo>
                      <a:pt x="269" y="180"/>
                    </a:lnTo>
                    <a:lnTo>
                      <a:pt x="269" y="180"/>
                    </a:lnTo>
                    <a:lnTo>
                      <a:pt x="267" y="181"/>
                    </a:lnTo>
                    <a:lnTo>
                      <a:pt x="267" y="181"/>
                    </a:lnTo>
                    <a:lnTo>
                      <a:pt x="267" y="181"/>
                    </a:lnTo>
                    <a:lnTo>
                      <a:pt x="265" y="183"/>
                    </a:lnTo>
                    <a:lnTo>
                      <a:pt x="264" y="184"/>
                    </a:lnTo>
                    <a:lnTo>
                      <a:pt x="264" y="184"/>
                    </a:lnTo>
                    <a:lnTo>
                      <a:pt x="264" y="184"/>
                    </a:lnTo>
                    <a:lnTo>
                      <a:pt x="264" y="187"/>
                    </a:lnTo>
                    <a:lnTo>
                      <a:pt x="262" y="187"/>
                    </a:lnTo>
                    <a:lnTo>
                      <a:pt x="262" y="190"/>
                    </a:lnTo>
                    <a:lnTo>
                      <a:pt x="262" y="192"/>
                    </a:lnTo>
                    <a:lnTo>
                      <a:pt x="261" y="192"/>
                    </a:lnTo>
                    <a:lnTo>
                      <a:pt x="261" y="194"/>
                    </a:lnTo>
                    <a:lnTo>
                      <a:pt x="259" y="195"/>
                    </a:lnTo>
                    <a:lnTo>
                      <a:pt x="259" y="195"/>
                    </a:lnTo>
                    <a:lnTo>
                      <a:pt x="259" y="195"/>
                    </a:lnTo>
                    <a:lnTo>
                      <a:pt x="259" y="198"/>
                    </a:lnTo>
                    <a:lnTo>
                      <a:pt x="256" y="201"/>
                    </a:lnTo>
                    <a:lnTo>
                      <a:pt x="253" y="204"/>
                    </a:lnTo>
                    <a:lnTo>
                      <a:pt x="251" y="206"/>
                    </a:lnTo>
                    <a:lnTo>
                      <a:pt x="251" y="206"/>
                    </a:lnTo>
                    <a:lnTo>
                      <a:pt x="251" y="206"/>
                    </a:lnTo>
                    <a:lnTo>
                      <a:pt x="253" y="221"/>
                    </a:lnTo>
                    <a:lnTo>
                      <a:pt x="251" y="221"/>
                    </a:lnTo>
                    <a:lnTo>
                      <a:pt x="251" y="221"/>
                    </a:lnTo>
                    <a:lnTo>
                      <a:pt x="197" y="221"/>
                    </a:lnTo>
                    <a:lnTo>
                      <a:pt x="197" y="221"/>
                    </a:lnTo>
                    <a:lnTo>
                      <a:pt x="191" y="221"/>
                    </a:lnTo>
                    <a:lnTo>
                      <a:pt x="144" y="221"/>
                    </a:lnTo>
                    <a:lnTo>
                      <a:pt x="143" y="221"/>
                    </a:lnTo>
                    <a:lnTo>
                      <a:pt x="143" y="221"/>
                    </a:lnTo>
                    <a:lnTo>
                      <a:pt x="118" y="221"/>
                    </a:lnTo>
                    <a:lnTo>
                      <a:pt x="57" y="223"/>
                    </a:lnTo>
                    <a:lnTo>
                      <a:pt x="56" y="223"/>
                    </a:lnTo>
                    <a:lnTo>
                      <a:pt x="56" y="223"/>
                    </a:lnTo>
                    <a:lnTo>
                      <a:pt x="54" y="218"/>
                    </a:lnTo>
                    <a:lnTo>
                      <a:pt x="38" y="189"/>
                    </a:lnTo>
                    <a:lnTo>
                      <a:pt x="24" y="159"/>
                    </a:lnTo>
                    <a:lnTo>
                      <a:pt x="23" y="156"/>
                    </a:lnTo>
                    <a:lnTo>
                      <a:pt x="20" y="152"/>
                    </a:lnTo>
                    <a:lnTo>
                      <a:pt x="18" y="150"/>
                    </a:lnTo>
                    <a:lnTo>
                      <a:pt x="18" y="150"/>
                    </a:lnTo>
                    <a:lnTo>
                      <a:pt x="18" y="150"/>
                    </a:lnTo>
                    <a:lnTo>
                      <a:pt x="18" y="150"/>
                    </a:lnTo>
                    <a:lnTo>
                      <a:pt x="18" y="150"/>
                    </a:lnTo>
                    <a:lnTo>
                      <a:pt x="14" y="142"/>
                    </a:lnTo>
                    <a:lnTo>
                      <a:pt x="10" y="136"/>
                    </a:lnTo>
                    <a:lnTo>
                      <a:pt x="0" y="117"/>
                    </a:lnTo>
                    <a:lnTo>
                      <a:pt x="0" y="117"/>
                    </a:lnTo>
                    <a:lnTo>
                      <a:pt x="0" y="117"/>
                    </a:lnTo>
                    <a:lnTo>
                      <a:pt x="0" y="116"/>
                    </a:lnTo>
                    <a:lnTo>
                      <a:pt x="0" y="116"/>
                    </a:lnTo>
                    <a:lnTo>
                      <a:pt x="0" y="116"/>
                    </a:lnTo>
                    <a:lnTo>
                      <a:pt x="0" y="116"/>
                    </a:lnTo>
                    <a:lnTo>
                      <a:pt x="1" y="104"/>
                    </a:lnTo>
                    <a:lnTo>
                      <a:pt x="0" y="99"/>
                    </a:lnTo>
                    <a:lnTo>
                      <a:pt x="1" y="0"/>
                    </a:lnTo>
                    <a:lnTo>
                      <a:pt x="45" y="0"/>
                    </a:lnTo>
                    <a:lnTo>
                      <a:pt x="105" y="0"/>
                    </a:lnTo>
                    <a:lnTo>
                      <a:pt x="143" y="0"/>
                    </a:lnTo>
                    <a:lnTo>
                      <a:pt x="186" y="0"/>
                    </a:lnTo>
                    <a:lnTo>
                      <a:pt x="208" y="0"/>
                    </a:lnTo>
                    <a:lnTo>
                      <a:pt x="304" y="0"/>
                    </a:lnTo>
                    <a:lnTo>
                      <a:pt x="317" y="0"/>
                    </a:lnTo>
                    <a:lnTo>
                      <a:pt x="317" y="3"/>
                    </a:lnTo>
                    <a:lnTo>
                      <a:pt x="317" y="121"/>
                    </a:lnTo>
                    <a:lnTo>
                      <a:pt x="317" y="131"/>
                    </a:lnTo>
                    <a:lnTo>
                      <a:pt x="317" y="135"/>
                    </a:lnTo>
                    <a:lnTo>
                      <a:pt x="317" y="135"/>
                    </a:lnTo>
                    <a:lnTo>
                      <a:pt x="317" y="135"/>
                    </a:lnTo>
                    <a:lnTo>
                      <a:pt x="314" y="139"/>
                    </a:lnTo>
                    <a:lnTo>
                      <a:pt x="311" y="142"/>
                    </a:lnTo>
                    <a:lnTo>
                      <a:pt x="306" y="145"/>
                    </a:lnTo>
                    <a:lnTo>
                      <a:pt x="304" y="14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5">
                <a:extLst>
                  <a:ext uri="{FF2B5EF4-FFF2-40B4-BE49-F238E27FC236}">
                    <a16:creationId xmlns:a16="http://schemas.microsoft.com/office/drawing/2014/main" id="{CA154C56-F18D-A94F-8FEF-1372FB2E3891}"/>
                  </a:ext>
                </a:extLst>
              </p:cNvPr>
              <p:cNvSpPr>
                <a:spLocks noGrp="1" noRot="1" noMove="1" noResize="1" noEditPoints="1" noAdjustHandles="1" noChangeArrowheads="1" noChangeShapeType="1"/>
              </p:cNvSpPr>
              <p:nvPr/>
            </p:nvSpPr>
            <p:spPr bwMode="auto">
              <a:xfrm>
                <a:off x="3418" y="1442"/>
                <a:ext cx="978" cy="547"/>
              </a:xfrm>
              <a:custGeom>
                <a:avLst/>
                <a:gdLst>
                  <a:gd name="T0" fmla="*/ 736 w 978"/>
                  <a:gd name="T1" fmla="*/ 136 h 547"/>
                  <a:gd name="T2" fmla="*/ 745 w 978"/>
                  <a:gd name="T3" fmla="*/ 139 h 547"/>
                  <a:gd name="T4" fmla="*/ 756 w 978"/>
                  <a:gd name="T5" fmla="*/ 136 h 547"/>
                  <a:gd name="T6" fmla="*/ 765 w 978"/>
                  <a:gd name="T7" fmla="*/ 133 h 547"/>
                  <a:gd name="T8" fmla="*/ 770 w 978"/>
                  <a:gd name="T9" fmla="*/ 135 h 547"/>
                  <a:gd name="T10" fmla="*/ 764 w 978"/>
                  <a:gd name="T11" fmla="*/ 145 h 547"/>
                  <a:gd name="T12" fmla="*/ 806 w 978"/>
                  <a:gd name="T13" fmla="*/ 206 h 547"/>
                  <a:gd name="T14" fmla="*/ 972 w 978"/>
                  <a:gd name="T15" fmla="*/ 378 h 547"/>
                  <a:gd name="T16" fmla="*/ 964 w 978"/>
                  <a:gd name="T17" fmla="*/ 403 h 547"/>
                  <a:gd name="T18" fmla="*/ 953 w 978"/>
                  <a:gd name="T19" fmla="*/ 417 h 547"/>
                  <a:gd name="T20" fmla="*/ 953 w 978"/>
                  <a:gd name="T21" fmla="*/ 417 h 547"/>
                  <a:gd name="T22" fmla="*/ 953 w 978"/>
                  <a:gd name="T23" fmla="*/ 417 h 547"/>
                  <a:gd name="T24" fmla="*/ 953 w 978"/>
                  <a:gd name="T25" fmla="*/ 417 h 547"/>
                  <a:gd name="T26" fmla="*/ 953 w 978"/>
                  <a:gd name="T27" fmla="*/ 417 h 547"/>
                  <a:gd name="T28" fmla="*/ 953 w 978"/>
                  <a:gd name="T29" fmla="*/ 418 h 547"/>
                  <a:gd name="T30" fmla="*/ 953 w 978"/>
                  <a:gd name="T31" fmla="*/ 418 h 547"/>
                  <a:gd name="T32" fmla="*/ 953 w 978"/>
                  <a:gd name="T33" fmla="*/ 418 h 547"/>
                  <a:gd name="T34" fmla="*/ 952 w 978"/>
                  <a:gd name="T35" fmla="*/ 420 h 547"/>
                  <a:gd name="T36" fmla="*/ 946 w 978"/>
                  <a:gd name="T37" fmla="*/ 428 h 547"/>
                  <a:gd name="T38" fmla="*/ 944 w 978"/>
                  <a:gd name="T39" fmla="*/ 431 h 547"/>
                  <a:gd name="T40" fmla="*/ 932 w 978"/>
                  <a:gd name="T41" fmla="*/ 448 h 547"/>
                  <a:gd name="T42" fmla="*/ 922 w 978"/>
                  <a:gd name="T43" fmla="*/ 460 h 547"/>
                  <a:gd name="T44" fmla="*/ 922 w 978"/>
                  <a:gd name="T45" fmla="*/ 460 h 547"/>
                  <a:gd name="T46" fmla="*/ 919 w 978"/>
                  <a:gd name="T47" fmla="*/ 463 h 547"/>
                  <a:gd name="T48" fmla="*/ 910 w 978"/>
                  <a:gd name="T49" fmla="*/ 479 h 547"/>
                  <a:gd name="T50" fmla="*/ 899 w 978"/>
                  <a:gd name="T51" fmla="*/ 493 h 547"/>
                  <a:gd name="T52" fmla="*/ 894 w 978"/>
                  <a:gd name="T53" fmla="*/ 499 h 547"/>
                  <a:gd name="T54" fmla="*/ 888 w 978"/>
                  <a:gd name="T55" fmla="*/ 510 h 547"/>
                  <a:gd name="T56" fmla="*/ 885 w 978"/>
                  <a:gd name="T57" fmla="*/ 513 h 547"/>
                  <a:gd name="T58" fmla="*/ 883 w 978"/>
                  <a:gd name="T59" fmla="*/ 515 h 547"/>
                  <a:gd name="T60" fmla="*/ 883 w 978"/>
                  <a:gd name="T61" fmla="*/ 516 h 547"/>
                  <a:gd name="T62" fmla="*/ 882 w 978"/>
                  <a:gd name="T63" fmla="*/ 516 h 547"/>
                  <a:gd name="T64" fmla="*/ 882 w 978"/>
                  <a:gd name="T65" fmla="*/ 518 h 547"/>
                  <a:gd name="T66" fmla="*/ 882 w 978"/>
                  <a:gd name="T67" fmla="*/ 519 h 547"/>
                  <a:gd name="T68" fmla="*/ 854 w 978"/>
                  <a:gd name="T69" fmla="*/ 533 h 547"/>
                  <a:gd name="T70" fmla="*/ 830 w 978"/>
                  <a:gd name="T71" fmla="*/ 546 h 547"/>
                  <a:gd name="T72" fmla="*/ 798 w 978"/>
                  <a:gd name="T73" fmla="*/ 547 h 547"/>
                  <a:gd name="T74" fmla="*/ 754 w 978"/>
                  <a:gd name="T75" fmla="*/ 547 h 547"/>
                  <a:gd name="T76" fmla="*/ 661 w 978"/>
                  <a:gd name="T77" fmla="*/ 547 h 547"/>
                  <a:gd name="T78" fmla="*/ 619 w 978"/>
                  <a:gd name="T79" fmla="*/ 547 h 547"/>
                  <a:gd name="T80" fmla="*/ 477 w 978"/>
                  <a:gd name="T81" fmla="*/ 547 h 547"/>
                  <a:gd name="T82" fmla="*/ 255 w 978"/>
                  <a:gd name="T83" fmla="*/ 547 h 547"/>
                  <a:gd name="T84" fmla="*/ 0 w 978"/>
                  <a:gd name="T85" fmla="*/ 547 h 547"/>
                  <a:gd name="T86" fmla="*/ 207 w 978"/>
                  <a:gd name="T87" fmla="*/ 370 h 547"/>
                  <a:gd name="T88" fmla="*/ 459 w 978"/>
                  <a:gd name="T89" fmla="*/ 158 h 547"/>
                  <a:gd name="T90" fmla="*/ 540 w 978"/>
                  <a:gd name="T91" fmla="*/ 91 h 547"/>
                  <a:gd name="T92" fmla="*/ 560 w 978"/>
                  <a:gd name="T93" fmla="*/ 82 h 547"/>
                  <a:gd name="T94" fmla="*/ 566 w 978"/>
                  <a:gd name="T95" fmla="*/ 79 h 547"/>
                  <a:gd name="T96" fmla="*/ 602 w 978"/>
                  <a:gd name="T97" fmla="*/ 68 h 547"/>
                  <a:gd name="T98" fmla="*/ 731 w 978"/>
                  <a:gd name="T99" fmla="*/ 24 h 547"/>
                  <a:gd name="T100" fmla="*/ 743 w 978"/>
                  <a:gd name="T101" fmla="*/ 7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8" h="547">
                    <a:moveTo>
                      <a:pt x="743" y="79"/>
                    </a:moveTo>
                    <a:lnTo>
                      <a:pt x="736" y="136"/>
                    </a:lnTo>
                    <a:lnTo>
                      <a:pt x="737" y="138"/>
                    </a:lnTo>
                    <a:lnTo>
                      <a:pt x="745" y="139"/>
                    </a:lnTo>
                    <a:lnTo>
                      <a:pt x="753" y="138"/>
                    </a:lnTo>
                    <a:lnTo>
                      <a:pt x="756" y="136"/>
                    </a:lnTo>
                    <a:lnTo>
                      <a:pt x="762" y="135"/>
                    </a:lnTo>
                    <a:lnTo>
                      <a:pt x="765" y="133"/>
                    </a:lnTo>
                    <a:lnTo>
                      <a:pt x="768" y="133"/>
                    </a:lnTo>
                    <a:lnTo>
                      <a:pt x="770" y="135"/>
                    </a:lnTo>
                    <a:lnTo>
                      <a:pt x="770" y="139"/>
                    </a:lnTo>
                    <a:lnTo>
                      <a:pt x="764" y="145"/>
                    </a:lnTo>
                    <a:lnTo>
                      <a:pt x="760" y="158"/>
                    </a:lnTo>
                    <a:lnTo>
                      <a:pt x="806" y="206"/>
                    </a:lnTo>
                    <a:lnTo>
                      <a:pt x="843" y="245"/>
                    </a:lnTo>
                    <a:lnTo>
                      <a:pt x="972" y="378"/>
                    </a:lnTo>
                    <a:lnTo>
                      <a:pt x="978" y="383"/>
                    </a:lnTo>
                    <a:lnTo>
                      <a:pt x="964" y="403"/>
                    </a:lnTo>
                    <a:lnTo>
                      <a:pt x="960" y="409"/>
                    </a:lnTo>
                    <a:lnTo>
                      <a:pt x="953" y="417"/>
                    </a:lnTo>
                    <a:lnTo>
                      <a:pt x="953" y="417"/>
                    </a:lnTo>
                    <a:lnTo>
                      <a:pt x="953" y="417"/>
                    </a:lnTo>
                    <a:lnTo>
                      <a:pt x="953" y="417"/>
                    </a:lnTo>
                    <a:lnTo>
                      <a:pt x="953" y="417"/>
                    </a:lnTo>
                    <a:lnTo>
                      <a:pt x="953" y="417"/>
                    </a:lnTo>
                    <a:lnTo>
                      <a:pt x="953" y="417"/>
                    </a:lnTo>
                    <a:lnTo>
                      <a:pt x="953" y="417"/>
                    </a:lnTo>
                    <a:lnTo>
                      <a:pt x="953" y="417"/>
                    </a:lnTo>
                    <a:lnTo>
                      <a:pt x="953" y="418"/>
                    </a:lnTo>
                    <a:lnTo>
                      <a:pt x="953" y="418"/>
                    </a:lnTo>
                    <a:lnTo>
                      <a:pt x="953" y="418"/>
                    </a:lnTo>
                    <a:lnTo>
                      <a:pt x="953" y="418"/>
                    </a:lnTo>
                    <a:lnTo>
                      <a:pt x="953" y="418"/>
                    </a:lnTo>
                    <a:lnTo>
                      <a:pt x="953" y="418"/>
                    </a:lnTo>
                    <a:lnTo>
                      <a:pt x="952" y="418"/>
                    </a:lnTo>
                    <a:lnTo>
                      <a:pt x="952" y="420"/>
                    </a:lnTo>
                    <a:lnTo>
                      <a:pt x="950" y="422"/>
                    </a:lnTo>
                    <a:lnTo>
                      <a:pt x="946" y="428"/>
                    </a:lnTo>
                    <a:lnTo>
                      <a:pt x="946" y="428"/>
                    </a:lnTo>
                    <a:lnTo>
                      <a:pt x="944" y="431"/>
                    </a:lnTo>
                    <a:lnTo>
                      <a:pt x="933" y="446"/>
                    </a:lnTo>
                    <a:lnTo>
                      <a:pt x="932" y="448"/>
                    </a:lnTo>
                    <a:lnTo>
                      <a:pt x="924" y="459"/>
                    </a:lnTo>
                    <a:lnTo>
                      <a:pt x="922" y="460"/>
                    </a:lnTo>
                    <a:lnTo>
                      <a:pt x="922" y="460"/>
                    </a:lnTo>
                    <a:lnTo>
                      <a:pt x="922" y="460"/>
                    </a:lnTo>
                    <a:lnTo>
                      <a:pt x="921" y="462"/>
                    </a:lnTo>
                    <a:lnTo>
                      <a:pt x="919" y="463"/>
                    </a:lnTo>
                    <a:lnTo>
                      <a:pt x="918" y="467"/>
                    </a:lnTo>
                    <a:lnTo>
                      <a:pt x="910" y="479"/>
                    </a:lnTo>
                    <a:lnTo>
                      <a:pt x="902" y="488"/>
                    </a:lnTo>
                    <a:lnTo>
                      <a:pt x="899" y="493"/>
                    </a:lnTo>
                    <a:lnTo>
                      <a:pt x="899" y="494"/>
                    </a:lnTo>
                    <a:lnTo>
                      <a:pt x="894" y="499"/>
                    </a:lnTo>
                    <a:lnTo>
                      <a:pt x="891" y="504"/>
                    </a:lnTo>
                    <a:lnTo>
                      <a:pt x="888" y="510"/>
                    </a:lnTo>
                    <a:lnTo>
                      <a:pt x="885" y="512"/>
                    </a:lnTo>
                    <a:lnTo>
                      <a:pt x="885" y="513"/>
                    </a:lnTo>
                    <a:lnTo>
                      <a:pt x="885" y="513"/>
                    </a:lnTo>
                    <a:lnTo>
                      <a:pt x="883" y="515"/>
                    </a:lnTo>
                    <a:lnTo>
                      <a:pt x="883" y="516"/>
                    </a:lnTo>
                    <a:lnTo>
                      <a:pt x="883" y="516"/>
                    </a:lnTo>
                    <a:lnTo>
                      <a:pt x="883" y="516"/>
                    </a:lnTo>
                    <a:lnTo>
                      <a:pt x="882" y="516"/>
                    </a:lnTo>
                    <a:lnTo>
                      <a:pt x="882" y="518"/>
                    </a:lnTo>
                    <a:lnTo>
                      <a:pt x="882" y="518"/>
                    </a:lnTo>
                    <a:lnTo>
                      <a:pt x="882" y="519"/>
                    </a:lnTo>
                    <a:lnTo>
                      <a:pt x="882" y="519"/>
                    </a:lnTo>
                    <a:lnTo>
                      <a:pt x="880" y="519"/>
                    </a:lnTo>
                    <a:lnTo>
                      <a:pt x="854" y="533"/>
                    </a:lnTo>
                    <a:lnTo>
                      <a:pt x="838" y="543"/>
                    </a:lnTo>
                    <a:lnTo>
                      <a:pt x="830" y="546"/>
                    </a:lnTo>
                    <a:lnTo>
                      <a:pt x="830" y="547"/>
                    </a:lnTo>
                    <a:lnTo>
                      <a:pt x="798" y="547"/>
                    </a:lnTo>
                    <a:lnTo>
                      <a:pt x="798" y="547"/>
                    </a:lnTo>
                    <a:lnTo>
                      <a:pt x="754" y="547"/>
                    </a:lnTo>
                    <a:lnTo>
                      <a:pt x="731" y="547"/>
                    </a:lnTo>
                    <a:lnTo>
                      <a:pt x="661" y="547"/>
                    </a:lnTo>
                    <a:lnTo>
                      <a:pt x="639" y="547"/>
                    </a:lnTo>
                    <a:lnTo>
                      <a:pt x="619" y="547"/>
                    </a:lnTo>
                    <a:lnTo>
                      <a:pt x="619" y="547"/>
                    </a:lnTo>
                    <a:lnTo>
                      <a:pt x="477" y="547"/>
                    </a:lnTo>
                    <a:lnTo>
                      <a:pt x="390" y="547"/>
                    </a:lnTo>
                    <a:lnTo>
                      <a:pt x="255" y="547"/>
                    </a:lnTo>
                    <a:lnTo>
                      <a:pt x="191" y="547"/>
                    </a:lnTo>
                    <a:lnTo>
                      <a:pt x="0" y="547"/>
                    </a:lnTo>
                    <a:lnTo>
                      <a:pt x="3" y="546"/>
                    </a:lnTo>
                    <a:lnTo>
                      <a:pt x="207" y="370"/>
                    </a:lnTo>
                    <a:lnTo>
                      <a:pt x="286" y="304"/>
                    </a:lnTo>
                    <a:lnTo>
                      <a:pt x="459" y="158"/>
                    </a:lnTo>
                    <a:lnTo>
                      <a:pt x="505" y="117"/>
                    </a:lnTo>
                    <a:lnTo>
                      <a:pt x="540" y="91"/>
                    </a:lnTo>
                    <a:lnTo>
                      <a:pt x="558" y="77"/>
                    </a:lnTo>
                    <a:lnTo>
                      <a:pt x="560" y="82"/>
                    </a:lnTo>
                    <a:lnTo>
                      <a:pt x="560" y="80"/>
                    </a:lnTo>
                    <a:lnTo>
                      <a:pt x="566" y="79"/>
                    </a:lnTo>
                    <a:lnTo>
                      <a:pt x="569" y="85"/>
                    </a:lnTo>
                    <a:lnTo>
                      <a:pt x="602" y="68"/>
                    </a:lnTo>
                    <a:lnTo>
                      <a:pt x="723" y="0"/>
                    </a:lnTo>
                    <a:lnTo>
                      <a:pt x="731" y="24"/>
                    </a:lnTo>
                    <a:lnTo>
                      <a:pt x="737" y="51"/>
                    </a:lnTo>
                    <a:lnTo>
                      <a:pt x="743" y="7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6">
                <a:extLst>
                  <a:ext uri="{FF2B5EF4-FFF2-40B4-BE49-F238E27FC236}">
                    <a16:creationId xmlns:a16="http://schemas.microsoft.com/office/drawing/2014/main" id="{CD087EF1-2E9B-2DC9-5F2D-0E9D39CECA46}"/>
                  </a:ext>
                </a:extLst>
              </p:cNvPr>
              <p:cNvSpPr>
                <a:spLocks noGrp="1" noRot="1" noMove="1" noResize="1" noEditPoints="1" noAdjustHandles="1" noChangeArrowheads="1" noChangeShapeType="1"/>
              </p:cNvSpPr>
              <p:nvPr/>
            </p:nvSpPr>
            <p:spPr bwMode="auto">
              <a:xfrm>
                <a:off x="4620" y="2852"/>
                <a:ext cx="275" cy="433"/>
              </a:xfrm>
              <a:custGeom>
                <a:avLst/>
                <a:gdLst>
                  <a:gd name="T0" fmla="*/ 148 w 275"/>
                  <a:gd name="T1" fmla="*/ 50 h 433"/>
                  <a:gd name="T2" fmla="*/ 145 w 275"/>
                  <a:gd name="T3" fmla="*/ 56 h 433"/>
                  <a:gd name="T4" fmla="*/ 145 w 275"/>
                  <a:gd name="T5" fmla="*/ 109 h 433"/>
                  <a:gd name="T6" fmla="*/ 177 w 275"/>
                  <a:gd name="T7" fmla="*/ 130 h 433"/>
                  <a:gd name="T8" fmla="*/ 163 w 275"/>
                  <a:gd name="T9" fmla="*/ 152 h 433"/>
                  <a:gd name="T10" fmla="*/ 149 w 275"/>
                  <a:gd name="T11" fmla="*/ 174 h 433"/>
                  <a:gd name="T12" fmla="*/ 149 w 275"/>
                  <a:gd name="T13" fmla="*/ 180 h 433"/>
                  <a:gd name="T14" fmla="*/ 140 w 275"/>
                  <a:gd name="T15" fmla="*/ 230 h 433"/>
                  <a:gd name="T16" fmla="*/ 146 w 275"/>
                  <a:gd name="T17" fmla="*/ 242 h 433"/>
                  <a:gd name="T18" fmla="*/ 182 w 275"/>
                  <a:gd name="T19" fmla="*/ 265 h 433"/>
                  <a:gd name="T20" fmla="*/ 204 w 275"/>
                  <a:gd name="T21" fmla="*/ 278 h 433"/>
                  <a:gd name="T22" fmla="*/ 247 w 275"/>
                  <a:gd name="T23" fmla="*/ 285 h 433"/>
                  <a:gd name="T24" fmla="*/ 255 w 275"/>
                  <a:gd name="T25" fmla="*/ 287 h 433"/>
                  <a:gd name="T26" fmla="*/ 269 w 275"/>
                  <a:gd name="T27" fmla="*/ 289 h 433"/>
                  <a:gd name="T28" fmla="*/ 275 w 275"/>
                  <a:gd name="T29" fmla="*/ 289 h 433"/>
                  <a:gd name="T30" fmla="*/ 274 w 275"/>
                  <a:gd name="T31" fmla="*/ 289 h 433"/>
                  <a:gd name="T32" fmla="*/ 274 w 275"/>
                  <a:gd name="T33" fmla="*/ 290 h 433"/>
                  <a:gd name="T34" fmla="*/ 274 w 275"/>
                  <a:gd name="T35" fmla="*/ 290 h 433"/>
                  <a:gd name="T36" fmla="*/ 274 w 275"/>
                  <a:gd name="T37" fmla="*/ 290 h 433"/>
                  <a:gd name="T38" fmla="*/ 272 w 275"/>
                  <a:gd name="T39" fmla="*/ 292 h 433"/>
                  <a:gd name="T40" fmla="*/ 269 w 275"/>
                  <a:gd name="T41" fmla="*/ 295 h 433"/>
                  <a:gd name="T42" fmla="*/ 258 w 275"/>
                  <a:gd name="T43" fmla="*/ 303 h 433"/>
                  <a:gd name="T44" fmla="*/ 238 w 275"/>
                  <a:gd name="T45" fmla="*/ 316 h 433"/>
                  <a:gd name="T46" fmla="*/ 215 w 275"/>
                  <a:gd name="T47" fmla="*/ 323 h 433"/>
                  <a:gd name="T48" fmla="*/ 177 w 275"/>
                  <a:gd name="T49" fmla="*/ 344 h 433"/>
                  <a:gd name="T50" fmla="*/ 143 w 275"/>
                  <a:gd name="T51" fmla="*/ 366 h 433"/>
                  <a:gd name="T52" fmla="*/ 87 w 275"/>
                  <a:gd name="T53" fmla="*/ 397 h 433"/>
                  <a:gd name="T54" fmla="*/ 61 w 275"/>
                  <a:gd name="T55" fmla="*/ 416 h 433"/>
                  <a:gd name="T56" fmla="*/ 47 w 275"/>
                  <a:gd name="T57" fmla="*/ 422 h 433"/>
                  <a:gd name="T58" fmla="*/ 30 w 275"/>
                  <a:gd name="T59" fmla="*/ 433 h 433"/>
                  <a:gd name="T60" fmla="*/ 42 w 275"/>
                  <a:gd name="T61" fmla="*/ 365 h 433"/>
                  <a:gd name="T62" fmla="*/ 45 w 275"/>
                  <a:gd name="T63" fmla="*/ 355 h 433"/>
                  <a:gd name="T64" fmla="*/ 50 w 275"/>
                  <a:gd name="T65" fmla="*/ 330 h 433"/>
                  <a:gd name="T66" fmla="*/ 51 w 275"/>
                  <a:gd name="T67" fmla="*/ 318 h 433"/>
                  <a:gd name="T68" fmla="*/ 53 w 275"/>
                  <a:gd name="T69" fmla="*/ 316 h 433"/>
                  <a:gd name="T70" fmla="*/ 56 w 275"/>
                  <a:gd name="T71" fmla="*/ 313 h 433"/>
                  <a:gd name="T72" fmla="*/ 59 w 275"/>
                  <a:gd name="T73" fmla="*/ 310 h 433"/>
                  <a:gd name="T74" fmla="*/ 62 w 275"/>
                  <a:gd name="T75" fmla="*/ 306 h 433"/>
                  <a:gd name="T76" fmla="*/ 51 w 275"/>
                  <a:gd name="T77" fmla="*/ 304 h 433"/>
                  <a:gd name="T78" fmla="*/ 51 w 275"/>
                  <a:gd name="T79" fmla="*/ 306 h 433"/>
                  <a:gd name="T80" fmla="*/ 50 w 275"/>
                  <a:gd name="T81" fmla="*/ 303 h 433"/>
                  <a:gd name="T82" fmla="*/ 44 w 275"/>
                  <a:gd name="T83" fmla="*/ 289 h 433"/>
                  <a:gd name="T84" fmla="*/ 44 w 275"/>
                  <a:gd name="T85" fmla="*/ 267 h 433"/>
                  <a:gd name="T86" fmla="*/ 30 w 275"/>
                  <a:gd name="T87" fmla="*/ 245 h 433"/>
                  <a:gd name="T88" fmla="*/ 25 w 275"/>
                  <a:gd name="T89" fmla="*/ 230 h 433"/>
                  <a:gd name="T90" fmla="*/ 11 w 275"/>
                  <a:gd name="T91" fmla="*/ 211 h 433"/>
                  <a:gd name="T92" fmla="*/ 0 w 275"/>
                  <a:gd name="T93" fmla="*/ 178 h 433"/>
                  <a:gd name="T94" fmla="*/ 17 w 275"/>
                  <a:gd name="T95" fmla="*/ 141 h 433"/>
                  <a:gd name="T96" fmla="*/ 14 w 275"/>
                  <a:gd name="T97" fmla="*/ 91 h 433"/>
                  <a:gd name="T98" fmla="*/ 13 w 275"/>
                  <a:gd name="T99" fmla="*/ 90 h 433"/>
                  <a:gd name="T100" fmla="*/ 13 w 275"/>
                  <a:gd name="T101" fmla="*/ 90 h 433"/>
                  <a:gd name="T102" fmla="*/ 13 w 275"/>
                  <a:gd name="T103" fmla="*/ 87 h 433"/>
                  <a:gd name="T104" fmla="*/ 25 w 275"/>
                  <a:gd name="T105" fmla="*/ 71 h 433"/>
                  <a:gd name="T106" fmla="*/ 75 w 275"/>
                  <a:gd name="T107" fmla="*/ 37 h 433"/>
                  <a:gd name="T108" fmla="*/ 129 w 275"/>
                  <a:gd name="T109" fmla="*/ 0 h 433"/>
                  <a:gd name="T110" fmla="*/ 132 w 275"/>
                  <a:gd name="T111" fmla="*/ 5 h 433"/>
                  <a:gd name="T112" fmla="*/ 139 w 275"/>
                  <a:gd name="T113" fmla="*/ 22 h 433"/>
                  <a:gd name="T114" fmla="*/ 142 w 275"/>
                  <a:gd name="T115" fmla="*/ 28 h 433"/>
                  <a:gd name="T116" fmla="*/ 137 w 275"/>
                  <a:gd name="T117" fmla="*/ 39 h 433"/>
                  <a:gd name="T118" fmla="*/ 137 w 275"/>
                  <a:gd name="T119" fmla="*/ 47 h 433"/>
                  <a:gd name="T120" fmla="*/ 143 w 275"/>
                  <a:gd name="T121" fmla="*/ 4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433">
                    <a:moveTo>
                      <a:pt x="143" y="48"/>
                    </a:moveTo>
                    <a:lnTo>
                      <a:pt x="148" y="50"/>
                    </a:lnTo>
                    <a:lnTo>
                      <a:pt x="149" y="50"/>
                    </a:lnTo>
                    <a:lnTo>
                      <a:pt x="145" y="56"/>
                    </a:lnTo>
                    <a:lnTo>
                      <a:pt x="139" y="76"/>
                    </a:lnTo>
                    <a:lnTo>
                      <a:pt x="145" y="109"/>
                    </a:lnTo>
                    <a:lnTo>
                      <a:pt x="154" y="126"/>
                    </a:lnTo>
                    <a:lnTo>
                      <a:pt x="177" y="130"/>
                    </a:lnTo>
                    <a:lnTo>
                      <a:pt x="173" y="140"/>
                    </a:lnTo>
                    <a:lnTo>
                      <a:pt x="163" y="152"/>
                    </a:lnTo>
                    <a:lnTo>
                      <a:pt x="153" y="168"/>
                    </a:lnTo>
                    <a:lnTo>
                      <a:pt x="149" y="174"/>
                    </a:lnTo>
                    <a:lnTo>
                      <a:pt x="149" y="175"/>
                    </a:lnTo>
                    <a:lnTo>
                      <a:pt x="149" y="180"/>
                    </a:lnTo>
                    <a:lnTo>
                      <a:pt x="145" y="203"/>
                    </a:lnTo>
                    <a:lnTo>
                      <a:pt x="140" y="230"/>
                    </a:lnTo>
                    <a:lnTo>
                      <a:pt x="139" y="231"/>
                    </a:lnTo>
                    <a:lnTo>
                      <a:pt x="146" y="242"/>
                    </a:lnTo>
                    <a:lnTo>
                      <a:pt x="160" y="259"/>
                    </a:lnTo>
                    <a:lnTo>
                      <a:pt x="182" y="265"/>
                    </a:lnTo>
                    <a:lnTo>
                      <a:pt x="185" y="275"/>
                    </a:lnTo>
                    <a:lnTo>
                      <a:pt x="204" y="278"/>
                    </a:lnTo>
                    <a:lnTo>
                      <a:pt x="227" y="282"/>
                    </a:lnTo>
                    <a:lnTo>
                      <a:pt x="247" y="285"/>
                    </a:lnTo>
                    <a:lnTo>
                      <a:pt x="249" y="287"/>
                    </a:lnTo>
                    <a:lnTo>
                      <a:pt x="255" y="287"/>
                    </a:lnTo>
                    <a:lnTo>
                      <a:pt x="260" y="289"/>
                    </a:lnTo>
                    <a:lnTo>
                      <a:pt x="269" y="289"/>
                    </a:lnTo>
                    <a:lnTo>
                      <a:pt x="271" y="289"/>
                    </a:lnTo>
                    <a:lnTo>
                      <a:pt x="275" y="289"/>
                    </a:lnTo>
                    <a:lnTo>
                      <a:pt x="275" y="289"/>
                    </a:lnTo>
                    <a:lnTo>
                      <a:pt x="274" y="289"/>
                    </a:lnTo>
                    <a:lnTo>
                      <a:pt x="274" y="290"/>
                    </a:lnTo>
                    <a:lnTo>
                      <a:pt x="274" y="290"/>
                    </a:lnTo>
                    <a:lnTo>
                      <a:pt x="274" y="290"/>
                    </a:lnTo>
                    <a:lnTo>
                      <a:pt x="274" y="290"/>
                    </a:lnTo>
                    <a:lnTo>
                      <a:pt x="274" y="290"/>
                    </a:lnTo>
                    <a:lnTo>
                      <a:pt x="274" y="290"/>
                    </a:lnTo>
                    <a:lnTo>
                      <a:pt x="272" y="292"/>
                    </a:lnTo>
                    <a:lnTo>
                      <a:pt x="272" y="292"/>
                    </a:lnTo>
                    <a:lnTo>
                      <a:pt x="271" y="293"/>
                    </a:lnTo>
                    <a:lnTo>
                      <a:pt x="269" y="295"/>
                    </a:lnTo>
                    <a:lnTo>
                      <a:pt x="261" y="301"/>
                    </a:lnTo>
                    <a:lnTo>
                      <a:pt x="258" y="303"/>
                    </a:lnTo>
                    <a:lnTo>
                      <a:pt x="251" y="307"/>
                    </a:lnTo>
                    <a:lnTo>
                      <a:pt x="238" y="316"/>
                    </a:lnTo>
                    <a:lnTo>
                      <a:pt x="237" y="316"/>
                    </a:lnTo>
                    <a:lnTo>
                      <a:pt x="215" y="323"/>
                    </a:lnTo>
                    <a:lnTo>
                      <a:pt x="184" y="341"/>
                    </a:lnTo>
                    <a:lnTo>
                      <a:pt x="177" y="344"/>
                    </a:lnTo>
                    <a:lnTo>
                      <a:pt x="145" y="365"/>
                    </a:lnTo>
                    <a:lnTo>
                      <a:pt x="143" y="366"/>
                    </a:lnTo>
                    <a:lnTo>
                      <a:pt x="139" y="366"/>
                    </a:lnTo>
                    <a:lnTo>
                      <a:pt x="87" y="397"/>
                    </a:lnTo>
                    <a:lnTo>
                      <a:pt x="78" y="403"/>
                    </a:lnTo>
                    <a:lnTo>
                      <a:pt x="61" y="416"/>
                    </a:lnTo>
                    <a:lnTo>
                      <a:pt x="53" y="419"/>
                    </a:lnTo>
                    <a:lnTo>
                      <a:pt x="47" y="422"/>
                    </a:lnTo>
                    <a:lnTo>
                      <a:pt x="31" y="433"/>
                    </a:lnTo>
                    <a:lnTo>
                      <a:pt x="30" y="433"/>
                    </a:lnTo>
                    <a:lnTo>
                      <a:pt x="37" y="394"/>
                    </a:lnTo>
                    <a:lnTo>
                      <a:pt x="42" y="365"/>
                    </a:lnTo>
                    <a:lnTo>
                      <a:pt x="44" y="355"/>
                    </a:lnTo>
                    <a:lnTo>
                      <a:pt x="45" y="355"/>
                    </a:lnTo>
                    <a:lnTo>
                      <a:pt x="47" y="346"/>
                    </a:lnTo>
                    <a:lnTo>
                      <a:pt x="50" y="330"/>
                    </a:lnTo>
                    <a:lnTo>
                      <a:pt x="51" y="321"/>
                    </a:lnTo>
                    <a:lnTo>
                      <a:pt x="51" y="318"/>
                    </a:lnTo>
                    <a:lnTo>
                      <a:pt x="53" y="318"/>
                    </a:lnTo>
                    <a:lnTo>
                      <a:pt x="53" y="316"/>
                    </a:lnTo>
                    <a:lnTo>
                      <a:pt x="55" y="315"/>
                    </a:lnTo>
                    <a:lnTo>
                      <a:pt x="56" y="313"/>
                    </a:lnTo>
                    <a:lnTo>
                      <a:pt x="58" y="312"/>
                    </a:lnTo>
                    <a:lnTo>
                      <a:pt x="59" y="310"/>
                    </a:lnTo>
                    <a:lnTo>
                      <a:pt x="61" y="309"/>
                    </a:lnTo>
                    <a:lnTo>
                      <a:pt x="62" y="306"/>
                    </a:lnTo>
                    <a:lnTo>
                      <a:pt x="62" y="304"/>
                    </a:lnTo>
                    <a:lnTo>
                      <a:pt x="51" y="304"/>
                    </a:lnTo>
                    <a:lnTo>
                      <a:pt x="51" y="306"/>
                    </a:lnTo>
                    <a:lnTo>
                      <a:pt x="51" y="306"/>
                    </a:lnTo>
                    <a:lnTo>
                      <a:pt x="51" y="306"/>
                    </a:lnTo>
                    <a:lnTo>
                      <a:pt x="50" y="303"/>
                    </a:lnTo>
                    <a:lnTo>
                      <a:pt x="47" y="289"/>
                    </a:lnTo>
                    <a:lnTo>
                      <a:pt x="44" y="289"/>
                    </a:lnTo>
                    <a:lnTo>
                      <a:pt x="41" y="279"/>
                    </a:lnTo>
                    <a:lnTo>
                      <a:pt x="44" y="267"/>
                    </a:lnTo>
                    <a:lnTo>
                      <a:pt x="33" y="256"/>
                    </a:lnTo>
                    <a:lnTo>
                      <a:pt x="30" y="245"/>
                    </a:lnTo>
                    <a:lnTo>
                      <a:pt x="28" y="240"/>
                    </a:lnTo>
                    <a:lnTo>
                      <a:pt x="25" y="230"/>
                    </a:lnTo>
                    <a:lnTo>
                      <a:pt x="22" y="226"/>
                    </a:lnTo>
                    <a:lnTo>
                      <a:pt x="11" y="211"/>
                    </a:lnTo>
                    <a:lnTo>
                      <a:pt x="0" y="186"/>
                    </a:lnTo>
                    <a:lnTo>
                      <a:pt x="0" y="178"/>
                    </a:lnTo>
                    <a:lnTo>
                      <a:pt x="6" y="158"/>
                    </a:lnTo>
                    <a:lnTo>
                      <a:pt x="17" y="141"/>
                    </a:lnTo>
                    <a:lnTo>
                      <a:pt x="33" y="112"/>
                    </a:lnTo>
                    <a:lnTo>
                      <a:pt x="14" y="91"/>
                    </a:lnTo>
                    <a:lnTo>
                      <a:pt x="13" y="91"/>
                    </a:lnTo>
                    <a:lnTo>
                      <a:pt x="13" y="90"/>
                    </a:lnTo>
                    <a:lnTo>
                      <a:pt x="13" y="90"/>
                    </a:lnTo>
                    <a:lnTo>
                      <a:pt x="13" y="90"/>
                    </a:lnTo>
                    <a:lnTo>
                      <a:pt x="13" y="88"/>
                    </a:lnTo>
                    <a:lnTo>
                      <a:pt x="13" y="87"/>
                    </a:lnTo>
                    <a:lnTo>
                      <a:pt x="11" y="81"/>
                    </a:lnTo>
                    <a:lnTo>
                      <a:pt x="25" y="71"/>
                    </a:lnTo>
                    <a:lnTo>
                      <a:pt x="34" y="67"/>
                    </a:lnTo>
                    <a:lnTo>
                      <a:pt x="75" y="37"/>
                    </a:lnTo>
                    <a:lnTo>
                      <a:pt x="112" y="23"/>
                    </a:lnTo>
                    <a:lnTo>
                      <a:pt x="129" y="0"/>
                    </a:lnTo>
                    <a:lnTo>
                      <a:pt x="131" y="2"/>
                    </a:lnTo>
                    <a:lnTo>
                      <a:pt x="132" y="5"/>
                    </a:lnTo>
                    <a:lnTo>
                      <a:pt x="134" y="8"/>
                    </a:lnTo>
                    <a:lnTo>
                      <a:pt x="139" y="22"/>
                    </a:lnTo>
                    <a:lnTo>
                      <a:pt x="140" y="26"/>
                    </a:lnTo>
                    <a:lnTo>
                      <a:pt x="142" y="28"/>
                    </a:lnTo>
                    <a:lnTo>
                      <a:pt x="139" y="31"/>
                    </a:lnTo>
                    <a:lnTo>
                      <a:pt x="137" y="39"/>
                    </a:lnTo>
                    <a:lnTo>
                      <a:pt x="137" y="43"/>
                    </a:lnTo>
                    <a:lnTo>
                      <a:pt x="137" y="47"/>
                    </a:lnTo>
                    <a:lnTo>
                      <a:pt x="139" y="48"/>
                    </a:lnTo>
                    <a:lnTo>
                      <a:pt x="143" y="4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7">
                <a:extLst>
                  <a:ext uri="{FF2B5EF4-FFF2-40B4-BE49-F238E27FC236}">
                    <a16:creationId xmlns:a16="http://schemas.microsoft.com/office/drawing/2014/main" id="{04EA8F23-7BCD-9A6F-4B75-FEEE9EF05403}"/>
                  </a:ext>
                </a:extLst>
              </p:cNvPr>
              <p:cNvSpPr>
                <a:spLocks noGrp="1" noRot="1" noMove="1" noResize="1" noEditPoints="1" noAdjustHandles="1" noChangeArrowheads="1" noChangeShapeType="1"/>
              </p:cNvSpPr>
              <p:nvPr/>
            </p:nvSpPr>
            <p:spPr bwMode="auto">
              <a:xfrm>
                <a:off x="4371" y="1600"/>
                <a:ext cx="955" cy="458"/>
              </a:xfrm>
              <a:custGeom>
                <a:avLst/>
                <a:gdLst>
                  <a:gd name="T0" fmla="*/ 811 w 955"/>
                  <a:gd name="T1" fmla="*/ 99 h 458"/>
                  <a:gd name="T2" fmla="*/ 851 w 955"/>
                  <a:gd name="T3" fmla="*/ 133 h 458"/>
                  <a:gd name="T4" fmla="*/ 907 w 955"/>
                  <a:gd name="T5" fmla="*/ 175 h 458"/>
                  <a:gd name="T6" fmla="*/ 943 w 955"/>
                  <a:gd name="T7" fmla="*/ 198 h 458"/>
                  <a:gd name="T8" fmla="*/ 954 w 955"/>
                  <a:gd name="T9" fmla="*/ 237 h 458"/>
                  <a:gd name="T10" fmla="*/ 955 w 955"/>
                  <a:gd name="T11" fmla="*/ 419 h 458"/>
                  <a:gd name="T12" fmla="*/ 887 w 955"/>
                  <a:gd name="T13" fmla="*/ 458 h 458"/>
                  <a:gd name="T14" fmla="*/ 865 w 955"/>
                  <a:gd name="T15" fmla="*/ 448 h 458"/>
                  <a:gd name="T16" fmla="*/ 845 w 955"/>
                  <a:gd name="T17" fmla="*/ 448 h 458"/>
                  <a:gd name="T18" fmla="*/ 612 w 955"/>
                  <a:gd name="T19" fmla="*/ 453 h 458"/>
                  <a:gd name="T20" fmla="*/ 612 w 955"/>
                  <a:gd name="T21" fmla="*/ 450 h 458"/>
                  <a:gd name="T22" fmla="*/ 582 w 955"/>
                  <a:gd name="T23" fmla="*/ 354 h 458"/>
                  <a:gd name="T24" fmla="*/ 478 w 955"/>
                  <a:gd name="T25" fmla="*/ 271 h 458"/>
                  <a:gd name="T26" fmla="*/ 425 w 955"/>
                  <a:gd name="T27" fmla="*/ 245 h 458"/>
                  <a:gd name="T28" fmla="*/ 419 w 955"/>
                  <a:gd name="T29" fmla="*/ 242 h 458"/>
                  <a:gd name="T30" fmla="*/ 414 w 955"/>
                  <a:gd name="T31" fmla="*/ 248 h 458"/>
                  <a:gd name="T32" fmla="*/ 406 w 955"/>
                  <a:gd name="T33" fmla="*/ 246 h 458"/>
                  <a:gd name="T34" fmla="*/ 400 w 955"/>
                  <a:gd name="T35" fmla="*/ 245 h 458"/>
                  <a:gd name="T36" fmla="*/ 383 w 955"/>
                  <a:gd name="T37" fmla="*/ 246 h 458"/>
                  <a:gd name="T38" fmla="*/ 175 w 955"/>
                  <a:gd name="T39" fmla="*/ 267 h 458"/>
                  <a:gd name="T40" fmla="*/ 25 w 955"/>
                  <a:gd name="T41" fmla="*/ 260 h 458"/>
                  <a:gd name="T42" fmla="*/ 0 w 955"/>
                  <a:gd name="T43" fmla="*/ 259 h 458"/>
                  <a:gd name="T44" fmla="*/ 0 w 955"/>
                  <a:gd name="T45" fmla="*/ 259 h 458"/>
                  <a:gd name="T46" fmla="*/ 11 w 955"/>
                  <a:gd name="T47" fmla="*/ 245 h 458"/>
                  <a:gd name="T48" fmla="*/ 25 w 955"/>
                  <a:gd name="T49" fmla="*/ 225 h 458"/>
                  <a:gd name="T50" fmla="*/ 47 w 955"/>
                  <a:gd name="T51" fmla="*/ 194 h 458"/>
                  <a:gd name="T52" fmla="*/ 64 w 955"/>
                  <a:gd name="T53" fmla="*/ 172 h 458"/>
                  <a:gd name="T54" fmla="*/ 47 w 955"/>
                  <a:gd name="T55" fmla="*/ 130 h 458"/>
                  <a:gd name="T56" fmla="*/ 27 w 955"/>
                  <a:gd name="T57" fmla="*/ 71 h 458"/>
                  <a:gd name="T58" fmla="*/ 13 w 955"/>
                  <a:gd name="T59" fmla="*/ 32 h 458"/>
                  <a:gd name="T60" fmla="*/ 61 w 955"/>
                  <a:gd name="T61" fmla="*/ 93 h 458"/>
                  <a:gd name="T62" fmla="*/ 131 w 955"/>
                  <a:gd name="T63" fmla="*/ 105 h 458"/>
                  <a:gd name="T64" fmla="*/ 255 w 955"/>
                  <a:gd name="T65" fmla="*/ 96 h 458"/>
                  <a:gd name="T66" fmla="*/ 430 w 955"/>
                  <a:gd name="T67" fmla="*/ 101 h 458"/>
                  <a:gd name="T68" fmla="*/ 456 w 955"/>
                  <a:gd name="T69" fmla="*/ 121 h 458"/>
                  <a:gd name="T70" fmla="*/ 462 w 955"/>
                  <a:gd name="T71" fmla="*/ 122 h 458"/>
                  <a:gd name="T72" fmla="*/ 464 w 955"/>
                  <a:gd name="T73" fmla="*/ 119 h 458"/>
                  <a:gd name="T74" fmla="*/ 468 w 955"/>
                  <a:gd name="T75" fmla="*/ 111 h 458"/>
                  <a:gd name="T76" fmla="*/ 484 w 955"/>
                  <a:gd name="T77" fmla="*/ 105 h 458"/>
                  <a:gd name="T78" fmla="*/ 490 w 955"/>
                  <a:gd name="T79" fmla="*/ 94 h 458"/>
                  <a:gd name="T80" fmla="*/ 493 w 955"/>
                  <a:gd name="T81" fmla="*/ 82 h 458"/>
                  <a:gd name="T82" fmla="*/ 493 w 955"/>
                  <a:gd name="T83" fmla="*/ 77 h 458"/>
                  <a:gd name="T84" fmla="*/ 498 w 955"/>
                  <a:gd name="T85" fmla="*/ 77 h 458"/>
                  <a:gd name="T86" fmla="*/ 503 w 955"/>
                  <a:gd name="T87" fmla="*/ 77 h 458"/>
                  <a:gd name="T88" fmla="*/ 507 w 955"/>
                  <a:gd name="T89" fmla="*/ 76 h 458"/>
                  <a:gd name="T90" fmla="*/ 512 w 955"/>
                  <a:gd name="T91" fmla="*/ 74 h 458"/>
                  <a:gd name="T92" fmla="*/ 528 w 955"/>
                  <a:gd name="T93" fmla="*/ 70 h 458"/>
                  <a:gd name="T94" fmla="*/ 580 w 955"/>
                  <a:gd name="T95" fmla="*/ 68 h 458"/>
                  <a:gd name="T96" fmla="*/ 633 w 955"/>
                  <a:gd name="T97" fmla="*/ 45 h 458"/>
                  <a:gd name="T98" fmla="*/ 716 w 955"/>
                  <a:gd name="T99" fmla="*/ 4 h 458"/>
                  <a:gd name="T100" fmla="*/ 728 w 955"/>
                  <a:gd name="T101" fmla="*/ 0 h 458"/>
                  <a:gd name="T102" fmla="*/ 734 w 955"/>
                  <a:gd name="T103" fmla="*/ 4 h 458"/>
                  <a:gd name="T104" fmla="*/ 738 w 955"/>
                  <a:gd name="T105" fmla="*/ 8 h 458"/>
                  <a:gd name="T106" fmla="*/ 758 w 955"/>
                  <a:gd name="T107" fmla="*/ 3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5" h="458">
                    <a:moveTo>
                      <a:pt x="778" y="60"/>
                    </a:moveTo>
                    <a:lnTo>
                      <a:pt x="795" y="80"/>
                    </a:lnTo>
                    <a:lnTo>
                      <a:pt x="811" y="99"/>
                    </a:lnTo>
                    <a:lnTo>
                      <a:pt x="822" y="110"/>
                    </a:lnTo>
                    <a:lnTo>
                      <a:pt x="832" y="119"/>
                    </a:lnTo>
                    <a:lnTo>
                      <a:pt x="851" y="133"/>
                    </a:lnTo>
                    <a:lnTo>
                      <a:pt x="870" y="149"/>
                    </a:lnTo>
                    <a:lnTo>
                      <a:pt x="898" y="169"/>
                    </a:lnTo>
                    <a:lnTo>
                      <a:pt x="907" y="175"/>
                    </a:lnTo>
                    <a:lnTo>
                      <a:pt x="915" y="181"/>
                    </a:lnTo>
                    <a:lnTo>
                      <a:pt x="934" y="194"/>
                    </a:lnTo>
                    <a:lnTo>
                      <a:pt x="943" y="198"/>
                    </a:lnTo>
                    <a:lnTo>
                      <a:pt x="952" y="205"/>
                    </a:lnTo>
                    <a:lnTo>
                      <a:pt x="952" y="209"/>
                    </a:lnTo>
                    <a:lnTo>
                      <a:pt x="954" y="237"/>
                    </a:lnTo>
                    <a:lnTo>
                      <a:pt x="954" y="288"/>
                    </a:lnTo>
                    <a:lnTo>
                      <a:pt x="955" y="364"/>
                    </a:lnTo>
                    <a:lnTo>
                      <a:pt x="955" y="419"/>
                    </a:lnTo>
                    <a:lnTo>
                      <a:pt x="943" y="431"/>
                    </a:lnTo>
                    <a:lnTo>
                      <a:pt x="943" y="431"/>
                    </a:lnTo>
                    <a:lnTo>
                      <a:pt x="887" y="458"/>
                    </a:lnTo>
                    <a:lnTo>
                      <a:pt x="887" y="458"/>
                    </a:lnTo>
                    <a:lnTo>
                      <a:pt x="876" y="453"/>
                    </a:lnTo>
                    <a:lnTo>
                      <a:pt x="865" y="448"/>
                    </a:lnTo>
                    <a:lnTo>
                      <a:pt x="864" y="448"/>
                    </a:lnTo>
                    <a:lnTo>
                      <a:pt x="845" y="448"/>
                    </a:lnTo>
                    <a:lnTo>
                      <a:pt x="845" y="448"/>
                    </a:lnTo>
                    <a:lnTo>
                      <a:pt x="769" y="451"/>
                    </a:lnTo>
                    <a:lnTo>
                      <a:pt x="647" y="451"/>
                    </a:lnTo>
                    <a:lnTo>
                      <a:pt x="612" y="453"/>
                    </a:lnTo>
                    <a:lnTo>
                      <a:pt x="612" y="453"/>
                    </a:lnTo>
                    <a:lnTo>
                      <a:pt x="612" y="453"/>
                    </a:lnTo>
                    <a:lnTo>
                      <a:pt x="612" y="450"/>
                    </a:lnTo>
                    <a:lnTo>
                      <a:pt x="605" y="422"/>
                    </a:lnTo>
                    <a:lnTo>
                      <a:pt x="590" y="360"/>
                    </a:lnTo>
                    <a:lnTo>
                      <a:pt x="582" y="354"/>
                    </a:lnTo>
                    <a:lnTo>
                      <a:pt x="532" y="315"/>
                    </a:lnTo>
                    <a:lnTo>
                      <a:pt x="524" y="309"/>
                    </a:lnTo>
                    <a:lnTo>
                      <a:pt x="478" y="271"/>
                    </a:lnTo>
                    <a:lnTo>
                      <a:pt x="447" y="250"/>
                    </a:lnTo>
                    <a:lnTo>
                      <a:pt x="436" y="248"/>
                    </a:lnTo>
                    <a:lnTo>
                      <a:pt x="425" y="245"/>
                    </a:lnTo>
                    <a:lnTo>
                      <a:pt x="422" y="245"/>
                    </a:lnTo>
                    <a:lnTo>
                      <a:pt x="420" y="243"/>
                    </a:lnTo>
                    <a:lnTo>
                      <a:pt x="419" y="242"/>
                    </a:lnTo>
                    <a:lnTo>
                      <a:pt x="417" y="245"/>
                    </a:lnTo>
                    <a:lnTo>
                      <a:pt x="416" y="248"/>
                    </a:lnTo>
                    <a:lnTo>
                      <a:pt x="414" y="248"/>
                    </a:lnTo>
                    <a:lnTo>
                      <a:pt x="411" y="248"/>
                    </a:lnTo>
                    <a:lnTo>
                      <a:pt x="409" y="248"/>
                    </a:lnTo>
                    <a:lnTo>
                      <a:pt x="406" y="246"/>
                    </a:lnTo>
                    <a:lnTo>
                      <a:pt x="405" y="246"/>
                    </a:lnTo>
                    <a:lnTo>
                      <a:pt x="400" y="245"/>
                    </a:lnTo>
                    <a:lnTo>
                      <a:pt x="400" y="245"/>
                    </a:lnTo>
                    <a:lnTo>
                      <a:pt x="395" y="243"/>
                    </a:lnTo>
                    <a:lnTo>
                      <a:pt x="389" y="245"/>
                    </a:lnTo>
                    <a:lnTo>
                      <a:pt x="383" y="246"/>
                    </a:lnTo>
                    <a:lnTo>
                      <a:pt x="369" y="271"/>
                    </a:lnTo>
                    <a:lnTo>
                      <a:pt x="318" y="271"/>
                    </a:lnTo>
                    <a:lnTo>
                      <a:pt x="175" y="267"/>
                    </a:lnTo>
                    <a:lnTo>
                      <a:pt x="97" y="264"/>
                    </a:lnTo>
                    <a:lnTo>
                      <a:pt x="38" y="260"/>
                    </a:lnTo>
                    <a:lnTo>
                      <a:pt x="25" y="260"/>
                    </a:lnTo>
                    <a:lnTo>
                      <a:pt x="17" y="260"/>
                    </a:lnTo>
                    <a:lnTo>
                      <a:pt x="0" y="259"/>
                    </a:lnTo>
                    <a:lnTo>
                      <a:pt x="0" y="259"/>
                    </a:lnTo>
                    <a:lnTo>
                      <a:pt x="0" y="259"/>
                    </a:lnTo>
                    <a:lnTo>
                      <a:pt x="0" y="259"/>
                    </a:lnTo>
                    <a:lnTo>
                      <a:pt x="0" y="259"/>
                    </a:lnTo>
                    <a:lnTo>
                      <a:pt x="0" y="259"/>
                    </a:lnTo>
                    <a:lnTo>
                      <a:pt x="7" y="251"/>
                    </a:lnTo>
                    <a:lnTo>
                      <a:pt x="11" y="245"/>
                    </a:lnTo>
                    <a:lnTo>
                      <a:pt x="25" y="225"/>
                    </a:lnTo>
                    <a:lnTo>
                      <a:pt x="25" y="225"/>
                    </a:lnTo>
                    <a:lnTo>
                      <a:pt x="25" y="225"/>
                    </a:lnTo>
                    <a:lnTo>
                      <a:pt x="28" y="222"/>
                    </a:lnTo>
                    <a:lnTo>
                      <a:pt x="33" y="214"/>
                    </a:lnTo>
                    <a:lnTo>
                      <a:pt x="47" y="194"/>
                    </a:lnTo>
                    <a:lnTo>
                      <a:pt x="50" y="191"/>
                    </a:lnTo>
                    <a:lnTo>
                      <a:pt x="53" y="186"/>
                    </a:lnTo>
                    <a:lnTo>
                      <a:pt x="64" y="172"/>
                    </a:lnTo>
                    <a:lnTo>
                      <a:pt x="64" y="172"/>
                    </a:lnTo>
                    <a:lnTo>
                      <a:pt x="64" y="172"/>
                    </a:lnTo>
                    <a:lnTo>
                      <a:pt x="47" y="130"/>
                    </a:lnTo>
                    <a:lnTo>
                      <a:pt x="42" y="118"/>
                    </a:lnTo>
                    <a:lnTo>
                      <a:pt x="36" y="98"/>
                    </a:lnTo>
                    <a:lnTo>
                      <a:pt x="27" y="71"/>
                    </a:lnTo>
                    <a:lnTo>
                      <a:pt x="21" y="54"/>
                    </a:lnTo>
                    <a:lnTo>
                      <a:pt x="14" y="37"/>
                    </a:lnTo>
                    <a:lnTo>
                      <a:pt x="13" y="32"/>
                    </a:lnTo>
                    <a:lnTo>
                      <a:pt x="58" y="59"/>
                    </a:lnTo>
                    <a:lnTo>
                      <a:pt x="61" y="93"/>
                    </a:lnTo>
                    <a:lnTo>
                      <a:pt x="61" y="93"/>
                    </a:lnTo>
                    <a:lnTo>
                      <a:pt x="75" y="96"/>
                    </a:lnTo>
                    <a:lnTo>
                      <a:pt x="100" y="101"/>
                    </a:lnTo>
                    <a:lnTo>
                      <a:pt x="131" y="105"/>
                    </a:lnTo>
                    <a:lnTo>
                      <a:pt x="131" y="107"/>
                    </a:lnTo>
                    <a:lnTo>
                      <a:pt x="199" y="122"/>
                    </a:lnTo>
                    <a:lnTo>
                      <a:pt x="255" y="96"/>
                    </a:lnTo>
                    <a:lnTo>
                      <a:pt x="299" y="87"/>
                    </a:lnTo>
                    <a:lnTo>
                      <a:pt x="318" y="88"/>
                    </a:lnTo>
                    <a:lnTo>
                      <a:pt x="430" y="101"/>
                    </a:lnTo>
                    <a:lnTo>
                      <a:pt x="453" y="113"/>
                    </a:lnTo>
                    <a:lnTo>
                      <a:pt x="456" y="119"/>
                    </a:lnTo>
                    <a:lnTo>
                      <a:pt x="456" y="121"/>
                    </a:lnTo>
                    <a:lnTo>
                      <a:pt x="458" y="122"/>
                    </a:lnTo>
                    <a:lnTo>
                      <a:pt x="459" y="124"/>
                    </a:lnTo>
                    <a:lnTo>
                      <a:pt x="462" y="122"/>
                    </a:lnTo>
                    <a:lnTo>
                      <a:pt x="462" y="122"/>
                    </a:lnTo>
                    <a:lnTo>
                      <a:pt x="464" y="119"/>
                    </a:lnTo>
                    <a:lnTo>
                      <a:pt x="464" y="119"/>
                    </a:lnTo>
                    <a:lnTo>
                      <a:pt x="464" y="116"/>
                    </a:lnTo>
                    <a:lnTo>
                      <a:pt x="465" y="115"/>
                    </a:lnTo>
                    <a:lnTo>
                      <a:pt x="468" y="111"/>
                    </a:lnTo>
                    <a:lnTo>
                      <a:pt x="476" y="111"/>
                    </a:lnTo>
                    <a:lnTo>
                      <a:pt x="479" y="108"/>
                    </a:lnTo>
                    <a:lnTo>
                      <a:pt x="484" y="105"/>
                    </a:lnTo>
                    <a:lnTo>
                      <a:pt x="487" y="104"/>
                    </a:lnTo>
                    <a:lnTo>
                      <a:pt x="489" y="102"/>
                    </a:lnTo>
                    <a:lnTo>
                      <a:pt x="490" y="94"/>
                    </a:lnTo>
                    <a:lnTo>
                      <a:pt x="493" y="88"/>
                    </a:lnTo>
                    <a:lnTo>
                      <a:pt x="493" y="85"/>
                    </a:lnTo>
                    <a:lnTo>
                      <a:pt x="493" y="82"/>
                    </a:lnTo>
                    <a:lnTo>
                      <a:pt x="493" y="79"/>
                    </a:lnTo>
                    <a:lnTo>
                      <a:pt x="493" y="79"/>
                    </a:lnTo>
                    <a:lnTo>
                      <a:pt x="493" y="77"/>
                    </a:lnTo>
                    <a:lnTo>
                      <a:pt x="493" y="77"/>
                    </a:lnTo>
                    <a:lnTo>
                      <a:pt x="496" y="77"/>
                    </a:lnTo>
                    <a:lnTo>
                      <a:pt x="498" y="77"/>
                    </a:lnTo>
                    <a:lnTo>
                      <a:pt x="500" y="77"/>
                    </a:lnTo>
                    <a:lnTo>
                      <a:pt x="501" y="77"/>
                    </a:lnTo>
                    <a:lnTo>
                      <a:pt x="503" y="77"/>
                    </a:lnTo>
                    <a:lnTo>
                      <a:pt x="504" y="76"/>
                    </a:lnTo>
                    <a:lnTo>
                      <a:pt x="506" y="76"/>
                    </a:lnTo>
                    <a:lnTo>
                      <a:pt x="507" y="76"/>
                    </a:lnTo>
                    <a:lnTo>
                      <a:pt x="507" y="76"/>
                    </a:lnTo>
                    <a:lnTo>
                      <a:pt x="509" y="76"/>
                    </a:lnTo>
                    <a:lnTo>
                      <a:pt x="512" y="74"/>
                    </a:lnTo>
                    <a:lnTo>
                      <a:pt x="512" y="71"/>
                    </a:lnTo>
                    <a:lnTo>
                      <a:pt x="515" y="68"/>
                    </a:lnTo>
                    <a:lnTo>
                      <a:pt x="528" y="70"/>
                    </a:lnTo>
                    <a:lnTo>
                      <a:pt x="537" y="70"/>
                    </a:lnTo>
                    <a:lnTo>
                      <a:pt x="538" y="70"/>
                    </a:lnTo>
                    <a:lnTo>
                      <a:pt x="580" y="68"/>
                    </a:lnTo>
                    <a:lnTo>
                      <a:pt x="598" y="60"/>
                    </a:lnTo>
                    <a:lnTo>
                      <a:pt x="607" y="57"/>
                    </a:lnTo>
                    <a:lnTo>
                      <a:pt x="633" y="45"/>
                    </a:lnTo>
                    <a:lnTo>
                      <a:pt x="641" y="39"/>
                    </a:lnTo>
                    <a:lnTo>
                      <a:pt x="678" y="21"/>
                    </a:lnTo>
                    <a:lnTo>
                      <a:pt x="716" y="4"/>
                    </a:lnTo>
                    <a:lnTo>
                      <a:pt x="720" y="3"/>
                    </a:lnTo>
                    <a:lnTo>
                      <a:pt x="727" y="0"/>
                    </a:lnTo>
                    <a:lnTo>
                      <a:pt x="728" y="0"/>
                    </a:lnTo>
                    <a:lnTo>
                      <a:pt x="728" y="0"/>
                    </a:lnTo>
                    <a:lnTo>
                      <a:pt x="734" y="4"/>
                    </a:lnTo>
                    <a:lnTo>
                      <a:pt x="734" y="4"/>
                    </a:lnTo>
                    <a:lnTo>
                      <a:pt x="736" y="6"/>
                    </a:lnTo>
                    <a:lnTo>
                      <a:pt x="736" y="6"/>
                    </a:lnTo>
                    <a:lnTo>
                      <a:pt x="738" y="8"/>
                    </a:lnTo>
                    <a:lnTo>
                      <a:pt x="739" y="11"/>
                    </a:lnTo>
                    <a:lnTo>
                      <a:pt x="752" y="28"/>
                    </a:lnTo>
                    <a:lnTo>
                      <a:pt x="758" y="35"/>
                    </a:lnTo>
                    <a:lnTo>
                      <a:pt x="778" y="6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8">
                <a:extLst>
                  <a:ext uri="{FF2B5EF4-FFF2-40B4-BE49-F238E27FC236}">
                    <a16:creationId xmlns:a16="http://schemas.microsoft.com/office/drawing/2014/main" id="{8BD5573B-1DBD-C58D-43C2-C51FFA82A04C}"/>
                  </a:ext>
                </a:extLst>
              </p:cNvPr>
              <p:cNvSpPr>
                <a:spLocks noGrp="1" noRot="1" noMove="1" noResize="1" noEditPoints="1" noAdjustHandles="1" noChangeArrowheads="1" noChangeShapeType="1"/>
              </p:cNvSpPr>
              <p:nvPr/>
            </p:nvSpPr>
            <p:spPr bwMode="auto">
              <a:xfrm>
                <a:off x="4830" y="2767"/>
                <a:ext cx="506" cy="518"/>
              </a:xfrm>
              <a:custGeom>
                <a:avLst/>
                <a:gdLst>
                  <a:gd name="T0" fmla="*/ 171 w 506"/>
                  <a:gd name="T1" fmla="*/ 71 h 518"/>
                  <a:gd name="T2" fmla="*/ 205 w 506"/>
                  <a:gd name="T3" fmla="*/ 107 h 518"/>
                  <a:gd name="T4" fmla="*/ 212 w 506"/>
                  <a:gd name="T5" fmla="*/ 111 h 518"/>
                  <a:gd name="T6" fmla="*/ 213 w 506"/>
                  <a:gd name="T7" fmla="*/ 110 h 518"/>
                  <a:gd name="T8" fmla="*/ 216 w 506"/>
                  <a:gd name="T9" fmla="*/ 110 h 518"/>
                  <a:gd name="T10" fmla="*/ 218 w 506"/>
                  <a:gd name="T11" fmla="*/ 110 h 518"/>
                  <a:gd name="T12" fmla="*/ 216 w 506"/>
                  <a:gd name="T13" fmla="*/ 113 h 518"/>
                  <a:gd name="T14" fmla="*/ 218 w 506"/>
                  <a:gd name="T15" fmla="*/ 114 h 518"/>
                  <a:gd name="T16" fmla="*/ 221 w 506"/>
                  <a:gd name="T17" fmla="*/ 121 h 518"/>
                  <a:gd name="T18" fmla="*/ 226 w 506"/>
                  <a:gd name="T19" fmla="*/ 124 h 518"/>
                  <a:gd name="T20" fmla="*/ 229 w 506"/>
                  <a:gd name="T21" fmla="*/ 127 h 518"/>
                  <a:gd name="T22" fmla="*/ 230 w 506"/>
                  <a:gd name="T23" fmla="*/ 125 h 518"/>
                  <a:gd name="T24" fmla="*/ 232 w 506"/>
                  <a:gd name="T25" fmla="*/ 125 h 518"/>
                  <a:gd name="T26" fmla="*/ 233 w 506"/>
                  <a:gd name="T27" fmla="*/ 125 h 518"/>
                  <a:gd name="T28" fmla="*/ 233 w 506"/>
                  <a:gd name="T29" fmla="*/ 124 h 518"/>
                  <a:gd name="T30" fmla="*/ 235 w 506"/>
                  <a:gd name="T31" fmla="*/ 124 h 518"/>
                  <a:gd name="T32" fmla="*/ 237 w 506"/>
                  <a:gd name="T33" fmla="*/ 127 h 518"/>
                  <a:gd name="T34" fmla="*/ 240 w 506"/>
                  <a:gd name="T35" fmla="*/ 127 h 518"/>
                  <a:gd name="T36" fmla="*/ 247 w 506"/>
                  <a:gd name="T37" fmla="*/ 127 h 518"/>
                  <a:gd name="T38" fmla="*/ 260 w 506"/>
                  <a:gd name="T39" fmla="*/ 132 h 518"/>
                  <a:gd name="T40" fmla="*/ 271 w 506"/>
                  <a:gd name="T41" fmla="*/ 145 h 518"/>
                  <a:gd name="T42" fmla="*/ 279 w 506"/>
                  <a:gd name="T43" fmla="*/ 169 h 518"/>
                  <a:gd name="T44" fmla="*/ 286 w 506"/>
                  <a:gd name="T45" fmla="*/ 176 h 518"/>
                  <a:gd name="T46" fmla="*/ 288 w 506"/>
                  <a:gd name="T47" fmla="*/ 178 h 518"/>
                  <a:gd name="T48" fmla="*/ 307 w 506"/>
                  <a:gd name="T49" fmla="*/ 200 h 518"/>
                  <a:gd name="T50" fmla="*/ 330 w 506"/>
                  <a:gd name="T51" fmla="*/ 204 h 518"/>
                  <a:gd name="T52" fmla="*/ 333 w 506"/>
                  <a:gd name="T53" fmla="*/ 206 h 518"/>
                  <a:gd name="T54" fmla="*/ 336 w 506"/>
                  <a:gd name="T55" fmla="*/ 206 h 518"/>
                  <a:gd name="T56" fmla="*/ 344 w 506"/>
                  <a:gd name="T57" fmla="*/ 204 h 518"/>
                  <a:gd name="T58" fmla="*/ 347 w 506"/>
                  <a:gd name="T59" fmla="*/ 208 h 518"/>
                  <a:gd name="T60" fmla="*/ 373 w 506"/>
                  <a:gd name="T61" fmla="*/ 232 h 518"/>
                  <a:gd name="T62" fmla="*/ 453 w 506"/>
                  <a:gd name="T63" fmla="*/ 254 h 518"/>
                  <a:gd name="T64" fmla="*/ 485 w 506"/>
                  <a:gd name="T65" fmla="*/ 259 h 518"/>
                  <a:gd name="T66" fmla="*/ 492 w 506"/>
                  <a:gd name="T67" fmla="*/ 265 h 518"/>
                  <a:gd name="T68" fmla="*/ 495 w 506"/>
                  <a:gd name="T69" fmla="*/ 265 h 518"/>
                  <a:gd name="T70" fmla="*/ 498 w 506"/>
                  <a:gd name="T71" fmla="*/ 263 h 518"/>
                  <a:gd name="T72" fmla="*/ 499 w 506"/>
                  <a:gd name="T73" fmla="*/ 265 h 518"/>
                  <a:gd name="T74" fmla="*/ 501 w 506"/>
                  <a:gd name="T75" fmla="*/ 266 h 518"/>
                  <a:gd name="T76" fmla="*/ 503 w 506"/>
                  <a:gd name="T77" fmla="*/ 270 h 518"/>
                  <a:gd name="T78" fmla="*/ 479 w 506"/>
                  <a:gd name="T79" fmla="*/ 302 h 518"/>
                  <a:gd name="T80" fmla="*/ 401 w 506"/>
                  <a:gd name="T81" fmla="*/ 437 h 518"/>
                  <a:gd name="T82" fmla="*/ 341 w 506"/>
                  <a:gd name="T83" fmla="*/ 498 h 518"/>
                  <a:gd name="T84" fmla="*/ 324 w 506"/>
                  <a:gd name="T85" fmla="*/ 510 h 518"/>
                  <a:gd name="T86" fmla="*/ 285 w 506"/>
                  <a:gd name="T87" fmla="*/ 437 h 518"/>
                  <a:gd name="T88" fmla="*/ 274 w 506"/>
                  <a:gd name="T89" fmla="*/ 392 h 518"/>
                  <a:gd name="T90" fmla="*/ 258 w 506"/>
                  <a:gd name="T91" fmla="*/ 341 h 518"/>
                  <a:gd name="T92" fmla="*/ 215 w 506"/>
                  <a:gd name="T93" fmla="*/ 308 h 518"/>
                  <a:gd name="T94" fmla="*/ 177 w 506"/>
                  <a:gd name="T95" fmla="*/ 301 h 518"/>
                  <a:gd name="T96" fmla="*/ 165 w 506"/>
                  <a:gd name="T97" fmla="*/ 293 h 518"/>
                  <a:gd name="T98" fmla="*/ 159 w 506"/>
                  <a:gd name="T99" fmla="*/ 279 h 518"/>
                  <a:gd name="T100" fmla="*/ 154 w 506"/>
                  <a:gd name="T101" fmla="*/ 268 h 518"/>
                  <a:gd name="T102" fmla="*/ 157 w 506"/>
                  <a:gd name="T103" fmla="*/ 262 h 518"/>
                  <a:gd name="T104" fmla="*/ 156 w 506"/>
                  <a:gd name="T105" fmla="*/ 251 h 518"/>
                  <a:gd name="T106" fmla="*/ 157 w 506"/>
                  <a:gd name="T107" fmla="*/ 237 h 518"/>
                  <a:gd name="T108" fmla="*/ 153 w 506"/>
                  <a:gd name="T109" fmla="*/ 225 h 518"/>
                  <a:gd name="T110" fmla="*/ 146 w 506"/>
                  <a:gd name="T111" fmla="*/ 212 h 518"/>
                  <a:gd name="T112" fmla="*/ 131 w 506"/>
                  <a:gd name="T113" fmla="*/ 204 h 518"/>
                  <a:gd name="T114" fmla="*/ 55 w 506"/>
                  <a:gd name="T115" fmla="*/ 111 h 518"/>
                  <a:gd name="T116" fmla="*/ 53 w 506"/>
                  <a:gd name="T117" fmla="*/ 2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518">
                    <a:moveTo>
                      <a:pt x="121" y="14"/>
                    </a:moveTo>
                    <a:lnTo>
                      <a:pt x="128" y="21"/>
                    </a:lnTo>
                    <a:lnTo>
                      <a:pt x="145" y="46"/>
                    </a:lnTo>
                    <a:lnTo>
                      <a:pt x="153" y="52"/>
                    </a:lnTo>
                    <a:lnTo>
                      <a:pt x="154" y="55"/>
                    </a:lnTo>
                    <a:lnTo>
                      <a:pt x="162" y="63"/>
                    </a:lnTo>
                    <a:lnTo>
                      <a:pt x="162" y="63"/>
                    </a:lnTo>
                    <a:lnTo>
                      <a:pt x="171" y="71"/>
                    </a:lnTo>
                    <a:lnTo>
                      <a:pt x="198" y="100"/>
                    </a:lnTo>
                    <a:lnTo>
                      <a:pt x="199" y="105"/>
                    </a:lnTo>
                    <a:lnTo>
                      <a:pt x="199" y="107"/>
                    </a:lnTo>
                    <a:lnTo>
                      <a:pt x="202" y="107"/>
                    </a:lnTo>
                    <a:lnTo>
                      <a:pt x="204" y="107"/>
                    </a:lnTo>
                    <a:lnTo>
                      <a:pt x="204" y="107"/>
                    </a:lnTo>
                    <a:lnTo>
                      <a:pt x="204" y="107"/>
                    </a:lnTo>
                    <a:lnTo>
                      <a:pt x="205" y="107"/>
                    </a:lnTo>
                    <a:lnTo>
                      <a:pt x="207" y="105"/>
                    </a:lnTo>
                    <a:lnTo>
                      <a:pt x="209" y="107"/>
                    </a:lnTo>
                    <a:lnTo>
                      <a:pt x="210" y="107"/>
                    </a:lnTo>
                    <a:lnTo>
                      <a:pt x="210" y="108"/>
                    </a:lnTo>
                    <a:lnTo>
                      <a:pt x="210" y="110"/>
                    </a:lnTo>
                    <a:lnTo>
                      <a:pt x="210" y="110"/>
                    </a:lnTo>
                    <a:lnTo>
                      <a:pt x="212" y="110"/>
                    </a:lnTo>
                    <a:lnTo>
                      <a:pt x="212" y="111"/>
                    </a:lnTo>
                    <a:lnTo>
                      <a:pt x="212" y="111"/>
                    </a:lnTo>
                    <a:lnTo>
                      <a:pt x="212" y="111"/>
                    </a:lnTo>
                    <a:lnTo>
                      <a:pt x="213" y="110"/>
                    </a:lnTo>
                    <a:lnTo>
                      <a:pt x="213" y="110"/>
                    </a:lnTo>
                    <a:lnTo>
                      <a:pt x="213" y="110"/>
                    </a:lnTo>
                    <a:lnTo>
                      <a:pt x="213" y="110"/>
                    </a:lnTo>
                    <a:lnTo>
                      <a:pt x="213" y="110"/>
                    </a:lnTo>
                    <a:lnTo>
                      <a:pt x="213" y="110"/>
                    </a:lnTo>
                    <a:lnTo>
                      <a:pt x="213" y="110"/>
                    </a:lnTo>
                    <a:lnTo>
                      <a:pt x="213" y="110"/>
                    </a:lnTo>
                    <a:lnTo>
                      <a:pt x="213" y="110"/>
                    </a:lnTo>
                    <a:lnTo>
                      <a:pt x="215" y="110"/>
                    </a:lnTo>
                    <a:lnTo>
                      <a:pt x="215" y="110"/>
                    </a:lnTo>
                    <a:lnTo>
                      <a:pt x="215" y="110"/>
                    </a:lnTo>
                    <a:lnTo>
                      <a:pt x="215" y="110"/>
                    </a:lnTo>
                    <a:lnTo>
                      <a:pt x="216" y="110"/>
                    </a:lnTo>
                    <a:lnTo>
                      <a:pt x="216" y="110"/>
                    </a:lnTo>
                    <a:lnTo>
                      <a:pt x="216" y="110"/>
                    </a:lnTo>
                    <a:lnTo>
                      <a:pt x="216" y="110"/>
                    </a:lnTo>
                    <a:lnTo>
                      <a:pt x="216" y="110"/>
                    </a:lnTo>
                    <a:lnTo>
                      <a:pt x="216" y="110"/>
                    </a:lnTo>
                    <a:lnTo>
                      <a:pt x="216" y="110"/>
                    </a:lnTo>
                    <a:lnTo>
                      <a:pt x="216" y="110"/>
                    </a:lnTo>
                    <a:lnTo>
                      <a:pt x="218" y="110"/>
                    </a:lnTo>
                    <a:lnTo>
                      <a:pt x="218" y="110"/>
                    </a:lnTo>
                    <a:lnTo>
                      <a:pt x="218" y="110"/>
                    </a:lnTo>
                    <a:lnTo>
                      <a:pt x="218" y="110"/>
                    </a:lnTo>
                    <a:lnTo>
                      <a:pt x="218" y="111"/>
                    </a:lnTo>
                    <a:lnTo>
                      <a:pt x="218" y="111"/>
                    </a:lnTo>
                    <a:lnTo>
                      <a:pt x="218" y="111"/>
                    </a:lnTo>
                    <a:lnTo>
                      <a:pt x="218" y="111"/>
                    </a:lnTo>
                    <a:lnTo>
                      <a:pt x="216" y="113"/>
                    </a:lnTo>
                    <a:lnTo>
                      <a:pt x="216" y="113"/>
                    </a:lnTo>
                    <a:lnTo>
                      <a:pt x="216" y="114"/>
                    </a:lnTo>
                    <a:lnTo>
                      <a:pt x="216" y="114"/>
                    </a:lnTo>
                    <a:lnTo>
                      <a:pt x="216" y="114"/>
                    </a:lnTo>
                    <a:lnTo>
                      <a:pt x="216" y="114"/>
                    </a:lnTo>
                    <a:lnTo>
                      <a:pt x="218" y="114"/>
                    </a:lnTo>
                    <a:lnTo>
                      <a:pt x="218" y="114"/>
                    </a:lnTo>
                    <a:lnTo>
                      <a:pt x="218" y="114"/>
                    </a:lnTo>
                    <a:lnTo>
                      <a:pt x="218" y="114"/>
                    </a:lnTo>
                    <a:lnTo>
                      <a:pt x="218" y="118"/>
                    </a:lnTo>
                    <a:lnTo>
                      <a:pt x="218" y="119"/>
                    </a:lnTo>
                    <a:lnTo>
                      <a:pt x="218" y="119"/>
                    </a:lnTo>
                    <a:lnTo>
                      <a:pt x="218" y="121"/>
                    </a:lnTo>
                    <a:lnTo>
                      <a:pt x="218" y="121"/>
                    </a:lnTo>
                    <a:lnTo>
                      <a:pt x="219" y="122"/>
                    </a:lnTo>
                    <a:lnTo>
                      <a:pt x="221" y="121"/>
                    </a:lnTo>
                    <a:lnTo>
                      <a:pt x="223" y="122"/>
                    </a:lnTo>
                    <a:lnTo>
                      <a:pt x="223" y="122"/>
                    </a:lnTo>
                    <a:lnTo>
                      <a:pt x="223" y="122"/>
                    </a:lnTo>
                    <a:lnTo>
                      <a:pt x="224" y="124"/>
                    </a:lnTo>
                    <a:lnTo>
                      <a:pt x="224" y="124"/>
                    </a:lnTo>
                    <a:lnTo>
                      <a:pt x="226" y="124"/>
                    </a:lnTo>
                    <a:lnTo>
                      <a:pt x="226" y="124"/>
                    </a:lnTo>
                    <a:lnTo>
                      <a:pt x="226" y="124"/>
                    </a:lnTo>
                    <a:lnTo>
                      <a:pt x="226" y="124"/>
                    </a:lnTo>
                    <a:lnTo>
                      <a:pt x="227" y="125"/>
                    </a:lnTo>
                    <a:lnTo>
                      <a:pt x="227" y="125"/>
                    </a:lnTo>
                    <a:lnTo>
                      <a:pt x="227" y="127"/>
                    </a:lnTo>
                    <a:lnTo>
                      <a:pt x="227" y="127"/>
                    </a:lnTo>
                    <a:lnTo>
                      <a:pt x="227" y="127"/>
                    </a:lnTo>
                    <a:lnTo>
                      <a:pt x="229" y="127"/>
                    </a:lnTo>
                    <a:lnTo>
                      <a:pt x="229" y="127"/>
                    </a:lnTo>
                    <a:lnTo>
                      <a:pt x="229" y="127"/>
                    </a:lnTo>
                    <a:lnTo>
                      <a:pt x="229" y="127"/>
                    </a:lnTo>
                    <a:lnTo>
                      <a:pt x="229" y="127"/>
                    </a:lnTo>
                    <a:lnTo>
                      <a:pt x="229" y="127"/>
                    </a:lnTo>
                    <a:lnTo>
                      <a:pt x="229" y="127"/>
                    </a:lnTo>
                    <a:lnTo>
                      <a:pt x="230" y="125"/>
                    </a:lnTo>
                    <a:lnTo>
                      <a:pt x="230" y="125"/>
                    </a:lnTo>
                    <a:lnTo>
                      <a:pt x="230" y="125"/>
                    </a:lnTo>
                    <a:lnTo>
                      <a:pt x="230" y="125"/>
                    </a:lnTo>
                    <a:lnTo>
                      <a:pt x="230" y="125"/>
                    </a:lnTo>
                    <a:lnTo>
                      <a:pt x="230" y="125"/>
                    </a:lnTo>
                    <a:lnTo>
                      <a:pt x="230" y="125"/>
                    </a:lnTo>
                    <a:lnTo>
                      <a:pt x="230" y="125"/>
                    </a:lnTo>
                    <a:lnTo>
                      <a:pt x="230" y="125"/>
                    </a:lnTo>
                    <a:lnTo>
                      <a:pt x="232" y="125"/>
                    </a:lnTo>
                    <a:lnTo>
                      <a:pt x="232" y="125"/>
                    </a:lnTo>
                    <a:lnTo>
                      <a:pt x="232" y="125"/>
                    </a:lnTo>
                    <a:lnTo>
                      <a:pt x="232" y="125"/>
                    </a:lnTo>
                    <a:lnTo>
                      <a:pt x="232" y="125"/>
                    </a:lnTo>
                    <a:lnTo>
                      <a:pt x="232" y="125"/>
                    </a:lnTo>
                    <a:lnTo>
                      <a:pt x="232" y="125"/>
                    </a:lnTo>
                    <a:lnTo>
                      <a:pt x="232" y="125"/>
                    </a:lnTo>
                    <a:lnTo>
                      <a:pt x="233" y="125"/>
                    </a:lnTo>
                    <a:lnTo>
                      <a:pt x="233" y="125"/>
                    </a:lnTo>
                    <a:lnTo>
                      <a:pt x="233" y="125"/>
                    </a:lnTo>
                    <a:lnTo>
                      <a:pt x="233" y="124"/>
                    </a:lnTo>
                    <a:lnTo>
                      <a:pt x="233" y="124"/>
                    </a:lnTo>
                    <a:lnTo>
                      <a:pt x="233" y="124"/>
                    </a:lnTo>
                    <a:lnTo>
                      <a:pt x="233" y="124"/>
                    </a:lnTo>
                    <a:lnTo>
                      <a:pt x="233" y="124"/>
                    </a:lnTo>
                    <a:lnTo>
                      <a:pt x="233" y="124"/>
                    </a:lnTo>
                    <a:lnTo>
                      <a:pt x="233" y="124"/>
                    </a:lnTo>
                    <a:lnTo>
                      <a:pt x="233" y="124"/>
                    </a:lnTo>
                    <a:lnTo>
                      <a:pt x="233" y="124"/>
                    </a:lnTo>
                    <a:lnTo>
                      <a:pt x="235" y="124"/>
                    </a:lnTo>
                    <a:lnTo>
                      <a:pt x="235" y="124"/>
                    </a:lnTo>
                    <a:lnTo>
                      <a:pt x="235" y="124"/>
                    </a:lnTo>
                    <a:lnTo>
                      <a:pt x="235" y="124"/>
                    </a:lnTo>
                    <a:lnTo>
                      <a:pt x="235" y="124"/>
                    </a:lnTo>
                    <a:lnTo>
                      <a:pt x="235" y="124"/>
                    </a:lnTo>
                    <a:lnTo>
                      <a:pt x="235" y="124"/>
                    </a:lnTo>
                    <a:lnTo>
                      <a:pt x="237" y="125"/>
                    </a:lnTo>
                    <a:lnTo>
                      <a:pt x="237" y="125"/>
                    </a:lnTo>
                    <a:lnTo>
                      <a:pt x="237" y="125"/>
                    </a:lnTo>
                    <a:lnTo>
                      <a:pt x="237" y="125"/>
                    </a:lnTo>
                    <a:lnTo>
                      <a:pt x="237" y="127"/>
                    </a:lnTo>
                    <a:lnTo>
                      <a:pt x="237" y="127"/>
                    </a:lnTo>
                    <a:lnTo>
                      <a:pt x="237" y="127"/>
                    </a:lnTo>
                    <a:lnTo>
                      <a:pt x="238" y="128"/>
                    </a:lnTo>
                    <a:lnTo>
                      <a:pt x="238" y="128"/>
                    </a:lnTo>
                    <a:lnTo>
                      <a:pt x="238" y="128"/>
                    </a:lnTo>
                    <a:lnTo>
                      <a:pt x="238" y="128"/>
                    </a:lnTo>
                    <a:lnTo>
                      <a:pt x="240" y="130"/>
                    </a:lnTo>
                    <a:lnTo>
                      <a:pt x="240" y="130"/>
                    </a:lnTo>
                    <a:lnTo>
                      <a:pt x="240" y="130"/>
                    </a:lnTo>
                    <a:lnTo>
                      <a:pt x="240" y="127"/>
                    </a:lnTo>
                    <a:lnTo>
                      <a:pt x="240" y="125"/>
                    </a:lnTo>
                    <a:lnTo>
                      <a:pt x="241" y="124"/>
                    </a:lnTo>
                    <a:lnTo>
                      <a:pt x="243" y="124"/>
                    </a:lnTo>
                    <a:lnTo>
                      <a:pt x="244" y="124"/>
                    </a:lnTo>
                    <a:lnTo>
                      <a:pt x="244" y="125"/>
                    </a:lnTo>
                    <a:lnTo>
                      <a:pt x="246" y="127"/>
                    </a:lnTo>
                    <a:lnTo>
                      <a:pt x="246" y="128"/>
                    </a:lnTo>
                    <a:lnTo>
                      <a:pt x="247" y="127"/>
                    </a:lnTo>
                    <a:lnTo>
                      <a:pt x="251" y="125"/>
                    </a:lnTo>
                    <a:lnTo>
                      <a:pt x="252" y="124"/>
                    </a:lnTo>
                    <a:lnTo>
                      <a:pt x="254" y="124"/>
                    </a:lnTo>
                    <a:lnTo>
                      <a:pt x="255" y="125"/>
                    </a:lnTo>
                    <a:lnTo>
                      <a:pt x="257" y="127"/>
                    </a:lnTo>
                    <a:lnTo>
                      <a:pt x="258" y="128"/>
                    </a:lnTo>
                    <a:lnTo>
                      <a:pt x="258" y="132"/>
                    </a:lnTo>
                    <a:lnTo>
                      <a:pt x="260" y="132"/>
                    </a:lnTo>
                    <a:lnTo>
                      <a:pt x="261" y="130"/>
                    </a:lnTo>
                    <a:lnTo>
                      <a:pt x="265" y="132"/>
                    </a:lnTo>
                    <a:lnTo>
                      <a:pt x="266" y="135"/>
                    </a:lnTo>
                    <a:lnTo>
                      <a:pt x="265" y="136"/>
                    </a:lnTo>
                    <a:lnTo>
                      <a:pt x="266" y="139"/>
                    </a:lnTo>
                    <a:lnTo>
                      <a:pt x="269" y="141"/>
                    </a:lnTo>
                    <a:lnTo>
                      <a:pt x="271" y="144"/>
                    </a:lnTo>
                    <a:lnTo>
                      <a:pt x="271" y="145"/>
                    </a:lnTo>
                    <a:lnTo>
                      <a:pt x="271" y="150"/>
                    </a:lnTo>
                    <a:lnTo>
                      <a:pt x="271" y="152"/>
                    </a:lnTo>
                    <a:lnTo>
                      <a:pt x="274" y="155"/>
                    </a:lnTo>
                    <a:lnTo>
                      <a:pt x="274" y="158"/>
                    </a:lnTo>
                    <a:lnTo>
                      <a:pt x="277" y="163"/>
                    </a:lnTo>
                    <a:lnTo>
                      <a:pt x="277" y="166"/>
                    </a:lnTo>
                    <a:lnTo>
                      <a:pt x="279" y="169"/>
                    </a:lnTo>
                    <a:lnTo>
                      <a:pt x="279" y="169"/>
                    </a:lnTo>
                    <a:lnTo>
                      <a:pt x="282" y="170"/>
                    </a:lnTo>
                    <a:lnTo>
                      <a:pt x="283" y="170"/>
                    </a:lnTo>
                    <a:lnTo>
                      <a:pt x="285" y="172"/>
                    </a:lnTo>
                    <a:lnTo>
                      <a:pt x="285" y="176"/>
                    </a:lnTo>
                    <a:lnTo>
                      <a:pt x="285" y="176"/>
                    </a:lnTo>
                    <a:lnTo>
                      <a:pt x="285" y="176"/>
                    </a:lnTo>
                    <a:lnTo>
                      <a:pt x="286" y="176"/>
                    </a:lnTo>
                    <a:lnTo>
                      <a:pt x="286" y="176"/>
                    </a:lnTo>
                    <a:lnTo>
                      <a:pt x="286" y="176"/>
                    </a:lnTo>
                    <a:lnTo>
                      <a:pt x="286" y="176"/>
                    </a:lnTo>
                    <a:lnTo>
                      <a:pt x="286" y="178"/>
                    </a:lnTo>
                    <a:lnTo>
                      <a:pt x="286" y="178"/>
                    </a:lnTo>
                    <a:lnTo>
                      <a:pt x="288" y="178"/>
                    </a:lnTo>
                    <a:lnTo>
                      <a:pt x="288" y="178"/>
                    </a:lnTo>
                    <a:lnTo>
                      <a:pt x="288" y="178"/>
                    </a:lnTo>
                    <a:lnTo>
                      <a:pt x="288" y="178"/>
                    </a:lnTo>
                    <a:lnTo>
                      <a:pt x="288" y="178"/>
                    </a:lnTo>
                    <a:lnTo>
                      <a:pt x="288" y="178"/>
                    </a:lnTo>
                    <a:lnTo>
                      <a:pt x="289" y="180"/>
                    </a:lnTo>
                    <a:lnTo>
                      <a:pt x="291" y="183"/>
                    </a:lnTo>
                    <a:lnTo>
                      <a:pt x="291" y="184"/>
                    </a:lnTo>
                    <a:lnTo>
                      <a:pt x="293" y="186"/>
                    </a:lnTo>
                    <a:lnTo>
                      <a:pt x="296" y="189"/>
                    </a:lnTo>
                    <a:lnTo>
                      <a:pt x="307" y="200"/>
                    </a:lnTo>
                    <a:lnTo>
                      <a:pt x="316" y="204"/>
                    </a:lnTo>
                    <a:lnTo>
                      <a:pt x="317" y="204"/>
                    </a:lnTo>
                    <a:lnTo>
                      <a:pt x="319" y="206"/>
                    </a:lnTo>
                    <a:lnTo>
                      <a:pt x="324" y="206"/>
                    </a:lnTo>
                    <a:lnTo>
                      <a:pt x="324" y="206"/>
                    </a:lnTo>
                    <a:lnTo>
                      <a:pt x="325" y="206"/>
                    </a:lnTo>
                    <a:lnTo>
                      <a:pt x="330" y="204"/>
                    </a:lnTo>
                    <a:lnTo>
                      <a:pt x="330" y="204"/>
                    </a:lnTo>
                    <a:lnTo>
                      <a:pt x="330" y="204"/>
                    </a:lnTo>
                    <a:lnTo>
                      <a:pt x="330" y="204"/>
                    </a:lnTo>
                    <a:lnTo>
                      <a:pt x="331" y="204"/>
                    </a:lnTo>
                    <a:lnTo>
                      <a:pt x="331" y="204"/>
                    </a:lnTo>
                    <a:lnTo>
                      <a:pt x="331" y="204"/>
                    </a:lnTo>
                    <a:lnTo>
                      <a:pt x="333" y="206"/>
                    </a:lnTo>
                    <a:lnTo>
                      <a:pt x="333" y="206"/>
                    </a:lnTo>
                    <a:lnTo>
                      <a:pt x="333" y="206"/>
                    </a:lnTo>
                    <a:lnTo>
                      <a:pt x="333" y="206"/>
                    </a:lnTo>
                    <a:lnTo>
                      <a:pt x="335" y="206"/>
                    </a:lnTo>
                    <a:lnTo>
                      <a:pt x="336" y="206"/>
                    </a:lnTo>
                    <a:lnTo>
                      <a:pt x="336" y="206"/>
                    </a:lnTo>
                    <a:lnTo>
                      <a:pt x="336" y="206"/>
                    </a:lnTo>
                    <a:lnTo>
                      <a:pt x="336" y="206"/>
                    </a:lnTo>
                    <a:lnTo>
                      <a:pt x="336" y="206"/>
                    </a:lnTo>
                    <a:lnTo>
                      <a:pt x="336" y="206"/>
                    </a:lnTo>
                    <a:lnTo>
                      <a:pt x="336" y="206"/>
                    </a:lnTo>
                    <a:lnTo>
                      <a:pt x="336" y="206"/>
                    </a:lnTo>
                    <a:lnTo>
                      <a:pt x="338" y="206"/>
                    </a:lnTo>
                    <a:lnTo>
                      <a:pt x="339" y="206"/>
                    </a:lnTo>
                    <a:lnTo>
                      <a:pt x="341" y="206"/>
                    </a:lnTo>
                    <a:lnTo>
                      <a:pt x="341" y="206"/>
                    </a:lnTo>
                    <a:lnTo>
                      <a:pt x="344" y="204"/>
                    </a:lnTo>
                    <a:lnTo>
                      <a:pt x="344" y="204"/>
                    </a:lnTo>
                    <a:lnTo>
                      <a:pt x="344" y="204"/>
                    </a:lnTo>
                    <a:lnTo>
                      <a:pt x="344" y="204"/>
                    </a:lnTo>
                    <a:lnTo>
                      <a:pt x="344" y="204"/>
                    </a:lnTo>
                    <a:lnTo>
                      <a:pt x="344" y="204"/>
                    </a:lnTo>
                    <a:lnTo>
                      <a:pt x="344" y="204"/>
                    </a:lnTo>
                    <a:lnTo>
                      <a:pt x="344" y="204"/>
                    </a:lnTo>
                    <a:lnTo>
                      <a:pt x="345" y="206"/>
                    </a:lnTo>
                    <a:lnTo>
                      <a:pt x="347" y="208"/>
                    </a:lnTo>
                    <a:lnTo>
                      <a:pt x="350" y="211"/>
                    </a:lnTo>
                    <a:lnTo>
                      <a:pt x="352" y="214"/>
                    </a:lnTo>
                    <a:lnTo>
                      <a:pt x="352" y="214"/>
                    </a:lnTo>
                    <a:lnTo>
                      <a:pt x="358" y="218"/>
                    </a:lnTo>
                    <a:lnTo>
                      <a:pt x="364" y="223"/>
                    </a:lnTo>
                    <a:lnTo>
                      <a:pt x="369" y="228"/>
                    </a:lnTo>
                    <a:lnTo>
                      <a:pt x="373" y="232"/>
                    </a:lnTo>
                    <a:lnTo>
                      <a:pt x="373" y="232"/>
                    </a:lnTo>
                    <a:lnTo>
                      <a:pt x="375" y="234"/>
                    </a:lnTo>
                    <a:lnTo>
                      <a:pt x="378" y="237"/>
                    </a:lnTo>
                    <a:lnTo>
                      <a:pt x="389" y="240"/>
                    </a:lnTo>
                    <a:lnTo>
                      <a:pt x="408" y="249"/>
                    </a:lnTo>
                    <a:lnTo>
                      <a:pt x="412" y="251"/>
                    </a:lnTo>
                    <a:lnTo>
                      <a:pt x="426" y="253"/>
                    </a:lnTo>
                    <a:lnTo>
                      <a:pt x="436" y="254"/>
                    </a:lnTo>
                    <a:lnTo>
                      <a:pt x="453" y="254"/>
                    </a:lnTo>
                    <a:lnTo>
                      <a:pt x="470" y="253"/>
                    </a:lnTo>
                    <a:lnTo>
                      <a:pt x="471" y="256"/>
                    </a:lnTo>
                    <a:lnTo>
                      <a:pt x="475" y="256"/>
                    </a:lnTo>
                    <a:lnTo>
                      <a:pt x="479" y="257"/>
                    </a:lnTo>
                    <a:lnTo>
                      <a:pt x="481" y="259"/>
                    </a:lnTo>
                    <a:lnTo>
                      <a:pt x="484" y="260"/>
                    </a:lnTo>
                    <a:lnTo>
                      <a:pt x="484" y="260"/>
                    </a:lnTo>
                    <a:lnTo>
                      <a:pt x="485" y="259"/>
                    </a:lnTo>
                    <a:lnTo>
                      <a:pt x="487" y="259"/>
                    </a:lnTo>
                    <a:lnTo>
                      <a:pt x="487" y="259"/>
                    </a:lnTo>
                    <a:lnTo>
                      <a:pt x="487" y="259"/>
                    </a:lnTo>
                    <a:lnTo>
                      <a:pt x="489" y="260"/>
                    </a:lnTo>
                    <a:lnTo>
                      <a:pt x="490" y="262"/>
                    </a:lnTo>
                    <a:lnTo>
                      <a:pt x="492" y="265"/>
                    </a:lnTo>
                    <a:lnTo>
                      <a:pt x="492" y="265"/>
                    </a:lnTo>
                    <a:lnTo>
                      <a:pt x="492" y="265"/>
                    </a:lnTo>
                    <a:lnTo>
                      <a:pt x="493" y="265"/>
                    </a:lnTo>
                    <a:lnTo>
                      <a:pt x="493" y="265"/>
                    </a:lnTo>
                    <a:lnTo>
                      <a:pt x="493" y="265"/>
                    </a:lnTo>
                    <a:lnTo>
                      <a:pt x="493" y="265"/>
                    </a:lnTo>
                    <a:lnTo>
                      <a:pt x="493" y="265"/>
                    </a:lnTo>
                    <a:lnTo>
                      <a:pt x="493" y="265"/>
                    </a:lnTo>
                    <a:lnTo>
                      <a:pt x="495" y="265"/>
                    </a:lnTo>
                    <a:lnTo>
                      <a:pt x="495" y="265"/>
                    </a:lnTo>
                    <a:lnTo>
                      <a:pt x="495" y="265"/>
                    </a:lnTo>
                    <a:lnTo>
                      <a:pt x="496" y="263"/>
                    </a:lnTo>
                    <a:lnTo>
                      <a:pt x="496" y="263"/>
                    </a:lnTo>
                    <a:lnTo>
                      <a:pt x="496" y="263"/>
                    </a:lnTo>
                    <a:lnTo>
                      <a:pt x="498" y="263"/>
                    </a:lnTo>
                    <a:lnTo>
                      <a:pt x="498" y="263"/>
                    </a:lnTo>
                    <a:lnTo>
                      <a:pt x="498" y="263"/>
                    </a:lnTo>
                    <a:lnTo>
                      <a:pt x="498" y="263"/>
                    </a:lnTo>
                    <a:lnTo>
                      <a:pt x="498" y="263"/>
                    </a:lnTo>
                    <a:lnTo>
                      <a:pt x="498" y="265"/>
                    </a:lnTo>
                    <a:lnTo>
                      <a:pt x="498" y="265"/>
                    </a:lnTo>
                    <a:lnTo>
                      <a:pt x="499" y="265"/>
                    </a:lnTo>
                    <a:lnTo>
                      <a:pt x="499" y="265"/>
                    </a:lnTo>
                    <a:lnTo>
                      <a:pt x="499" y="265"/>
                    </a:lnTo>
                    <a:lnTo>
                      <a:pt x="499" y="265"/>
                    </a:lnTo>
                    <a:lnTo>
                      <a:pt x="499" y="265"/>
                    </a:lnTo>
                    <a:lnTo>
                      <a:pt x="499" y="265"/>
                    </a:lnTo>
                    <a:lnTo>
                      <a:pt x="499" y="265"/>
                    </a:lnTo>
                    <a:lnTo>
                      <a:pt x="499" y="266"/>
                    </a:lnTo>
                    <a:lnTo>
                      <a:pt x="501" y="266"/>
                    </a:lnTo>
                    <a:lnTo>
                      <a:pt x="501" y="266"/>
                    </a:lnTo>
                    <a:lnTo>
                      <a:pt x="501" y="266"/>
                    </a:lnTo>
                    <a:lnTo>
                      <a:pt x="501" y="266"/>
                    </a:lnTo>
                    <a:lnTo>
                      <a:pt x="501" y="266"/>
                    </a:lnTo>
                    <a:lnTo>
                      <a:pt x="501" y="268"/>
                    </a:lnTo>
                    <a:lnTo>
                      <a:pt x="501" y="268"/>
                    </a:lnTo>
                    <a:lnTo>
                      <a:pt x="501" y="268"/>
                    </a:lnTo>
                    <a:lnTo>
                      <a:pt x="503" y="268"/>
                    </a:lnTo>
                    <a:lnTo>
                      <a:pt x="504" y="268"/>
                    </a:lnTo>
                    <a:lnTo>
                      <a:pt x="504" y="268"/>
                    </a:lnTo>
                    <a:lnTo>
                      <a:pt x="506" y="268"/>
                    </a:lnTo>
                    <a:lnTo>
                      <a:pt x="503" y="270"/>
                    </a:lnTo>
                    <a:lnTo>
                      <a:pt x="501" y="271"/>
                    </a:lnTo>
                    <a:lnTo>
                      <a:pt x="496" y="276"/>
                    </a:lnTo>
                    <a:lnTo>
                      <a:pt x="495" y="279"/>
                    </a:lnTo>
                    <a:lnTo>
                      <a:pt x="493" y="280"/>
                    </a:lnTo>
                    <a:lnTo>
                      <a:pt x="492" y="285"/>
                    </a:lnTo>
                    <a:lnTo>
                      <a:pt x="484" y="296"/>
                    </a:lnTo>
                    <a:lnTo>
                      <a:pt x="484" y="298"/>
                    </a:lnTo>
                    <a:lnTo>
                      <a:pt x="479" y="302"/>
                    </a:lnTo>
                    <a:lnTo>
                      <a:pt x="467" y="324"/>
                    </a:lnTo>
                    <a:lnTo>
                      <a:pt x="439" y="370"/>
                    </a:lnTo>
                    <a:lnTo>
                      <a:pt x="439" y="370"/>
                    </a:lnTo>
                    <a:lnTo>
                      <a:pt x="433" y="383"/>
                    </a:lnTo>
                    <a:lnTo>
                      <a:pt x="423" y="398"/>
                    </a:lnTo>
                    <a:lnTo>
                      <a:pt x="409" y="423"/>
                    </a:lnTo>
                    <a:lnTo>
                      <a:pt x="406" y="429"/>
                    </a:lnTo>
                    <a:lnTo>
                      <a:pt x="401" y="437"/>
                    </a:lnTo>
                    <a:lnTo>
                      <a:pt x="398" y="443"/>
                    </a:lnTo>
                    <a:lnTo>
                      <a:pt x="397" y="448"/>
                    </a:lnTo>
                    <a:lnTo>
                      <a:pt x="395" y="448"/>
                    </a:lnTo>
                    <a:lnTo>
                      <a:pt x="389" y="464"/>
                    </a:lnTo>
                    <a:lnTo>
                      <a:pt x="387" y="465"/>
                    </a:lnTo>
                    <a:lnTo>
                      <a:pt x="386" y="467"/>
                    </a:lnTo>
                    <a:lnTo>
                      <a:pt x="361" y="484"/>
                    </a:lnTo>
                    <a:lnTo>
                      <a:pt x="341" y="498"/>
                    </a:lnTo>
                    <a:lnTo>
                      <a:pt x="330" y="516"/>
                    </a:lnTo>
                    <a:lnTo>
                      <a:pt x="328" y="518"/>
                    </a:lnTo>
                    <a:lnTo>
                      <a:pt x="328" y="518"/>
                    </a:lnTo>
                    <a:lnTo>
                      <a:pt x="328" y="518"/>
                    </a:lnTo>
                    <a:lnTo>
                      <a:pt x="328" y="518"/>
                    </a:lnTo>
                    <a:lnTo>
                      <a:pt x="328" y="518"/>
                    </a:lnTo>
                    <a:lnTo>
                      <a:pt x="327" y="515"/>
                    </a:lnTo>
                    <a:lnTo>
                      <a:pt x="324" y="510"/>
                    </a:lnTo>
                    <a:lnTo>
                      <a:pt x="316" y="496"/>
                    </a:lnTo>
                    <a:lnTo>
                      <a:pt x="308" y="484"/>
                    </a:lnTo>
                    <a:lnTo>
                      <a:pt x="305" y="479"/>
                    </a:lnTo>
                    <a:lnTo>
                      <a:pt x="297" y="468"/>
                    </a:lnTo>
                    <a:lnTo>
                      <a:pt x="293" y="460"/>
                    </a:lnTo>
                    <a:lnTo>
                      <a:pt x="293" y="460"/>
                    </a:lnTo>
                    <a:lnTo>
                      <a:pt x="286" y="443"/>
                    </a:lnTo>
                    <a:lnTo>
                      <a:pt x="285" y="437"/>
                    </a:lnTo>
                    <a:lnTo>
                      <a:pt x="285" y="433"/>
                    </a:lnTo>
                    <a:lnTo>
                      <a:pt x="282" y="425"/>
                    </a:lnTo>
                    <a:lnTo>
                      <a:pt x="280" y="415"/>
                    </a:lnTo>
                    <a:lnTo>
                      <a:pt x="280" y="414"/>
                    </a:lnTo>
                    <a:lnTo>
                      <a:pt x="279" y="406"/>
                    </a:lnTo>
                    <a:lnTo>
                      <a:pt x="277" y="401"/>
                    </a:lnTo>
                    <a:lnTo>
                      <a:pt x="275" y="398"/>
                    </a:lnTo>
                    <a:lnTo>
                      <a:pt x="274" y="392"/>
                    </a:lnTo>
                    <a:lnTo>
                      <a:pt x="274" y="389"/>
                    </a:lnTo>
                    <a:lnTo>
                      <a:pt x="272" y="386"/>
                    </a:lnTo>
                    <a:lnTo>
                      <a:pt x="271" y="381"/>
                    </a:lnTo>
                    <a:lnTo>
                      <a:pt x="268" y="367"/>
                    </a:lnTo>
                    <a:lnTo>
                      <a:pt x="268" y="364"/>
                    </a:lnTo>
                    <a:lnTo>
                      <a:pt x="265" y="353"/>
                    </a:lnTo>
                    <a:lnTo>
                      <a:pt x="261" y="347"/>
                    </a:lnTo>
                    <a:lnTo>
                      <a:pt x="258" y="341"/>
                    </a:lnTo>
                    <a:lnTo>
                      <a:pt x="257" y="333"/>
                    </a:lnTo>
                    <a:lnTo>
                      <a:pt x="249" y="329"/>
                    </a:lnTo>
                    <a:lnTo>
                      <a:pt x="235" y="321"/>
                    </a:lnTo>
                    <a:lnTo>
                      <a:pt x="230" y="315"/>
                    </a:lnTo>
                    <a:lnTo>
                      <a:pt x="226" y="313"/>
                    </a:lnTo>
                    <a:lnTo>
                      <a:pt x="221" y="310"/>
                    </a:lnTo>
                    <a:lnTo>
                      <a:pt x="218" y="308"/>
                    </a:lnTo>
                    <a:lnTo>
                      <a:pt x="215" y="308"/>
                    </a:lnTo>
                    <a:lnTo>
                      <a:pt x="212" y="308"/>
                    </a:lnTo>
                    <a:lnTo>
                      <a:pt x="205" y="307"/>
                    </a:lnTo>
                    <a:lnTo>
                      <a:pt x="198" y="305"/>
                    </a:lnTo>
                    <a:lnTo>
                      <a:pt x="190" y="304"/>
                    </a:lnTo>
                    <a:lnTo>
                      <a:pt x="187" y="304"/>
                    </a:lnTo>
                    <a:lnTo>
                      <a:pt x="187" y="304"/>
                    </a:lnTo>
                    <a:lnTo>
                      <a:pt x="182" y="301"/>
                    </a:lnTo>
                    <a:lnTo>
                      <a:pt x="177" y="301"/>
                    </a:lnTo>
                    <a:lnTo>
                      <a:pt x="174" y="299"/>
                    </a:lnTo>
                    <a:lnTo>
                      <a:pt x="171" y="298"/>
                    </a:lnTo>
                    <a:lnTo>
                      <a:pt x="170" y="298"/>
                    </a:lnTo>
                    <a:lnTo>
                      <a:pt x="170" y="298"/>
                    </a:lnTo>
                    <a:lnTo>
                      <a:pt x="165" y="296"/>
                    </a:lnTo>
                    <a:lnTo>
                      <a:pt x="165" y="296"/>
                    </a:lnTo>
                    <a:lnTo>
                      <a:pt x="165" y="296"/>
                    </a:lnTo>
                    <a:lnTo>
                      <a:pt x="165" y="293"/>
                    </a:lnTo>
                    <a:lnTo>
                      <a:pt x="162" y="290"/>
                    </a:lnTo>
                    <a:lnTo>
                      <a:pt x="162" y="288"/>
                    </a:lnTo>
                    <a:lnTo>
                      <a:pt x="162" y="287"/>
                    </a:lnTo>
                    <a:lnTo>
                      <a:pt x="160" y="285"/>
                    </a:lnTo>
                    <a:lnTo>
                      <a:pt x="159" y="284"/>
                    </a:lnTo>
                    <a:lnTo>
                      <a:pt x="157" y="282"/>
                    </a:lnTo>
                    <a:lnTo>
                      <a:pt x="159" y="280"/>
                    </a:lnTo>
                    <a:lnTo>
                      <a:pt x="159" y="279"/>
                    </a:lnTo>
                    <a:lnTo>
                      <a:pt x="157" y="277"/>
                    </a:lnTo>
                    <a:lnTo>
                      <a:pt x="156" y="274"/>
                    </a:lnTo>
                    <a:lnTo>
                      <a:pt x="153" y="274"/>
                    </a:lnTo>
                    <a:lnTo>
                      <a:pt x="151" y="273"/>
                    </a:lnTo>
                    <a:lnTo>
                      <a:pt x="149" y="273"/>
                    </a:lnTo>
                    <a:lnTo>
                      <a:pt x="149" y="270"/>
                    </a:lnTo>
                    <a:lnTo>
                      <a:pt x="151" y="268"/>
                    </a:lnTo>
                    <a:lnTo>
                      <a:pt x="154" y="268"/>
                    </a:lnTo>
                    <a:lnTo>
                      <a:pt x="156" y="268"/>
                    </a:lnTo>
                    <a:lnTo>
                      <a:pt x="157" y="268"/>
                    </a:lnTo>
                    <a:lnTo>
                      <a:pt x="160" y="268"/>
                    </a:lnTo>
                    <a:lnTo>
                      <a:pt x="162" y="266"/>
                    </a:lnTo>
                    <a:lnTo>
                      <a:pt x="162" y="265"/>
                    </a:lnTo>
                    <a:lnTo>
                      <a:pt x="162" y="263"/>
                    </a:lnTo>
                    <a:lnTo>
                      <a:pt x="160" y="263"/>
                    </a:lnTo>
                    <a:lnTo>
                      <a:pt x="157" y="262"/>
                    </a:lnTo>
                    <a:lnTo>
                      <a:pt x="156" y="260"/>
                    </a:lnTo>
                    <a:lnTo>
                      <a:pt x="154" y="259"/>
                    </a:lnTo>
                    <a:lnTo>
                      <a:pt x="154" y="257"/>
                    </a:lnTo>
                    <a:lnTo>
                      <a:pt x="154" y="256"/>
                    </a:lnTo>
                    <a:lnTo>
                      <a:pt x="154" y="254"/>
                    </a:lnTo>
                    <a:lnTo>
                      <a:pt x="154" y="253"/>
                    </a:lnTo>
                    <a:lnTo>
                      <a:pt x="151" y="251"/>
                    </a:lnTo>
                    <a:lnTo>
                      <a:pt x="156" y="251"/>
                    </a:lnTo>
                    <a:lnTo>
                      <a:pt x="159" y="251"/>
                    </a:lnTo>
                    <a:lnTo>
                      <a:pt x="160" y="249"/>
                    </a:lnTo>
                    <a:lnTo>
                      <a:pt x="162" y="246"/>
                    </a:lnTo>
                    <a:lnTo>
                      <a:pt x="160" y="245"/>
                    </a:lnTo>
                    <a:lnTo>
                      <a:pt x="159" y="243"/>
                    </a:lnTo>
                    <a:lnTo>
                      <a:pt x="157" y="242"/>
                    </a:lnTo>
                    <a:lnTo>
                      <a:pt x="157" y="240"/>
                    </a:lnTo>
                    <a:lnTo>
                      <a:pt x="157" y="237"/>
                    </a:lnTo>
                    <a:lnTo>
                      <a:pt x="157" y="234"/>
                    </a:lnTo>
                    <a:lnTo>
                      <a:pt x="157" y="232"/>
                    </a:lnTo>
                    <a:lnTo>
                      <a:pt x="159" y="229"/>
                    </a:lnTo>
                    <a:lnTo>
                      <a:pt x="159" y="228"/>
                    </a:lnTo>
                    <a:lnTo>
                      <a:pt x="157" y="226"/>
                    </a:lnTo>
                    <a:lnTo>
                      <a:pt x="156" y="226"/>
                    </a:lnTo>
                    <a:lnTo>
                      <a:pt x="154" y="225"/>
                    </a:lnTo>
                    <a:lnTo>
                      <a:pt x="153" y="225"/>
                    </a:lnTo>
                    <a:lnTo>
                      <a:pt x="153" y="223"/>
                    </a:lnTo>
                    <a:lnTo>
                      <a:pt x="153" y="220"/>
                    </a:lnTo>
                    <a:lnTo>
                      <a:pt x="151" y="218"/>
                    </a:lnTo>
                    <a:lnTo>
                      <a:pt x="153" y="215"/>
                    </a:lnTo>
                    <a:lnTo>
                      <a:pt x="151" y="214"/>
                    </a:lnTo>
                    <a:lnTo>
                      <a:pt x="149" y="214"/>
                    </a:lnTo>
                    <a:lnTo>
                      <a:pt x="148" y="214"/>
                    </a:lnTo>
                    <a:lnTo>
                      <a:pt x="146" y="212"/>
                    </a:lnTo>
                    <a:lnTo>
                      <a:pt x="145" y="211"/>
                    </a:lnTo>
                    <a:lnTo>
                      <a:pt x="143" y="209"/>
                    </a:lnTo>
                    <a:lnTo>
                      <a:pt x="140" y="209"/>
                    </a:lnTo>
                    <a:lnTo>
                      <a:pt x="139" y="209"/>
                    </a:lnTo>
                    <a:lnTo>
                      <a:pt x="135" y="208"/>
                    </a:lnTo>
                    <a:lnTo>
                      <a:pt x="132" y="208"/>
                    </a:lnTo>
                    <a:lnTo>
                      <a:pt x="129" y="206"/>
                    </a:lnTo>
                    <a:lnTo>
                      <a:pt x="131" y="204"/>
                    </a:lnTo>
                    <a:lnTo>
                      <a:pt x="131" y="201"/>
                    </a:lnTo>
                    <a:lnTo>
                      <a:pt x="128" y="198"/>
                    </a:lnTo>
                    <a:lnTo>
                      <a:pt x="123" y="194"/>
                    </a:lnTo>
                    <a:lnTo>
                      <a:pt x="98" y="170"/>
                    </a:lnTo>
                    <a:lnTo>
                      <a:pt x="70" y="141"/>
                    </a:lnTo>
                    <a:lnTo>
                      <a:pt x="67" y="138"/>
                    </a:lnTo>
                    <a:lnTo>
                      <a:pt x="62" y="125"/>
                    </a:lnTo>
                    <a:lnTo>
                      <a:pt x="55" y="111"/>
                    </a:lnTo>
                    <a:lnTo>
                      <a:pt x="48" y="104"/>
                    </a:lnTo>
                    <a:lnTo>
                      <a:pt x="25" y="74"/>
                    </a:lnTo>
                    <a:lnTo>
                      <a:pt x="11" y="43"/>
                    </a:lnTo>
                    <a:lnTo>
                      <a:pt x="0" y="32"/>
                    </a:lnTo>
                    <a:lnTo>
                      <a:pt x="6" y="31"/>
                    </a:lnTo>
                    <a:lnTo>
                      <a:pt x="20" y="28"/>
                    </a:lnTo>
                    <a:lnTo>
                      <a:pt x="37" y="18"/>
                    </a:lnTo>
                    <a:lnTo>
                      <a:pt x="53" y="21"/>
                    </a:lnTo>
                    <a:lnTo>
                      <a:pt x="65" y="15"/>
                    </a:lnTo>
                    <a:lnTo>
                      <a:pt x="111" y="0"/>
                    </a:lnTo>
                    <a:lnTo>
                      <a:pt x="112" y="1"/>
                    </a:lnTo>
                    <a:lnTo>
                      <a:pt x="114" y="1"/>
                    </a:lnTo>
                    <a:lnTo>
                      <a:pt x="114" y="1"/>
                    </a:lnTo>
                    <a:lnTo>
                      <a:pt x="117" y="6"/>
                    </a:lnTo>
                    <a:lnTo>
                      <a:pt x="121"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9">
                <a:extLst>
                  <a:ext uri="{FF2B5EF4-FFF2-40B4-BE49-F238E27FC236}">
                    <a16:creationId xmlns:a16="http://schemas.microsoft.com/office/drawing/2014/main" id="{6296BDE6-67EE-B877-3530-E7EAAFDD347E}"/>
                  </a:ext>
                </a:extLst>
              </p:cNvPr>
              <p:cNvSpPr>
                <a:spLocks noGrp="1" noRot="1" noMove="1" noResize="1" noEditPoints="1" noAdjustHandles="1" noChangeArrowheads="1" noChangeShapeType="1"/>
              </p:cNvSpPr>
              <p:nvPr/>
            </p:nvSpPr>
            <p:spPr bwMode="auto">
              <a:xfrm>
                <a:off x="4202" y="2559"/>
                <a:ext cx="264" cy="257"/>
              </a:xfrm>
              <a:custGeom>
                <a:avLst/>
                <a:gdLst>
                  <a:gd name="T0" fmla="*/ 137 w 264"/>
                  <a:gd name="T1" fmla="*/ 23 h 257"/>
                  <a:gd name="T2" fmla="*/ 163 w 264"/>
                  <a:gd name="T3" fmla="*/ 14 h 257"/>
                  <a:gd name="T4" fmla="*/ 166 w 264"/>
                  <a:gd name="T5" fmla="*/ 34 h 257"/>
                  <a:gd name="T6" fmla="*/ 216 w 264"/>
                  <a:gd name="T7" fmla="*/ 107 h 257"/>
                  <a:gd name="T8" fmla="*/ 210 w 264"/>
                  <a:gd name="T9" fmla="*/ 150 h 257"/>
                  <a:gd name="T10" fmla="*/ 233 w 264"/>
                  <a:gd name="T11" fmla="*/ 163 h 257"/>
                  <a:gd name="T12" fmla="*/ 264 w 264"/>
                  <a:gd name="T13" fmla="*/ 187 h 257"/>
                  <a:gd name="T14" fmla="*/ 246 w 264"/>
                  <a:gd name="T15" fmla="*/ 205 h 257"/>
                  <a:gd name="T16" fmla="*/ 233 w 264"/>
                  <a:gd name="T17" fmla="*/ 201 h 257"/>
                  <a:gd name="T18" fmla="*/ 218 w 264"/>
                  <a:gd name="T19" fmla="*/ 195 h 257"/>
                  <a:gd name="T20" fmla="*/ 196 w 264"/>
                  <a:gd name="T21" fmla="*/ 211 h 257"/>
                  <a:gd name="T22" fmla="*/ 188 w 264"/>
                  <a:gd name="T23" fmla="*/ 226 h 257"/>
                  <a:gd name="T24" fmla="*/ 174 w 264"/>
                  <a:gd name="T25" fmla="*/ 254 h 257"/>
                  <a:gd name="T26" fmla="*/ 138 w 264"/>
                  <a:gd name="T27" fmla="*/ 256 h 257"/>
                  <a:gd name="T28" fmla="*/ 134 w 264"/>
                  <a:gd name="T29" fmla="*/ 251 h 257"/>
                  <a:gd name="T30" fmla="*/ 123 w 264"/>
                  <a:gd name="T31" fmla="*/ 251 h 257"/>
                  <a:gd name="T32" fmla="*/ 118 w 264"/>
                  <a:gd name="T33" fmla="*/ 246 h 257"/>
                  <a:gd name="T34" fmla="*/ 115 w 264"/>
                  <a:gd name="T35" fmla="*/ 242 h 257"/>
                  <a:gd name="T36" fmla="*/ 115 w 264"/>
                  <a:gd name="T37" fmla="*/ 234 h 257"/>
                  <a:gd name="T38" fmla="*/ 106 w 264"/>
                  <a:gd name="T39" fmla="*/ 226 h 257"/>
                  <a:gd name="T40" fmla="*/ 98 w 264"/>
                  <a:gd name="T41" fmla="*/ 220 h 257"/>
                  <a:gd name="T42" fmla="*/ 93 w 264"/>
                  <a:gd name="T43" fmla="*/ 212 h 257"/>
                  <a:gd name="T44" fmla="*/ 90 w 264"/>
                  <a:gd name="T45" fmla="*/ 206 h 257"/>
                  <a:gd name="T46" fmla="*/ 88 w 264"/>
                  <a:gd name="T47" fmla="*/ 200 h 257"/>
                  <a:gd name="T48" fmla="*/ 85 w 264"/>
                  <a:gd name="T49" fmla="*/ 191 h 257"/>
                  <a:gd name="T50" fmla="*/ 84 w 264"/>
                  <a:gd name="T51" fmla="*/ 186 h 257"/>
                  <a:gd name="T52" fmla="*/ 79 w 264"/>
                  <a:gd name="T53" fmla="*/ 175 h 257"/>
                  <a:gd name="T54" fmla="*/ 78 w 264"/>
                  <a:gd name="T55" fmla="*/ 170 h 257"/>
                  <a:gd name="T56" fmla="*/ 76 w 264"/>
                  <a:gd name="T57" fmla="*/ 164 h 257"/>
                  <a:gd name="T58" fmla="*/ 74 w 264"/>
                  <a:gd name="T59" fmla="*/ 161 h 257"/>
                  <a:gd name="T60" fmla="*/ 73 w 264"/>
                  <a:gd name="T61" fmla="*/ 156 h 257"/>
                  <a:gd name="T62" fmla="*/ 70 w 264"/>
                  <a:gd name="T63" fmla="*/ 149 h 257"/>
                  <a:gd name="T64" fmla="*/ 68 w 264"/>
                  <a:gd name="T65" fmla="*/ 147 h 257"/>
                  <a:gd name="T66" fmla="*/ 57 w 264"/>
                  <a:gd name="T67" fmla="*/ 139 h 257"/>
                  <a:gd name="T68" fmla="*/ 50 w 264"/>
                  <a:gd name="T69" fmla="*/ 133 h 257"/>
                  <a:gd name="T70" fmla="*/ 39 w 264"/>
                  <a:gd name="T71" fmla="*/ 127 h 257"/>
                  <a:gd name="T72" fmla="*/ 31 w 264"/>
                  <a:gd name="T73" fmla="*/ 122 h 257"/>
                  <a:gd name="T74" fmla="*/ 18 w 264"/>
                  <a:gd name="T75" fmla="*/ 111 h 257"/>
                  <a:gd name="T76" fmla="*/ 12 w 264"/>
                  <a:gd name="T77" fmla="*/ 102 h 257"/>
                  <a:gd name="T78" fmla="*/ 9 w 264"/>
                  <a:gd name="T79" fmla="*/ 94 h 257"/>
                  <a:gd name="T80" fmla="*/ 6 w 264"/>
                  <a:gd name="T81" fmla="*/ 85 h 257"/>
                  <a:gd name="T82" fmla="*/ 4 w 264"/>
                  <a:gd name="T83" fmla="*/ 79 h 257"/>
                  <a:gd name="T84" fmla="*/ 3 w 264"/>
                  <a:gd name="T85" fmla="*/ 70 h 257"/>
                  <a:gd name="T86" fmla="*/ 1 w 264"/>
                  <a:gd name="T87" fmla="*/ 68 h 257"/>
                  <a:gd name="T88" fmla="*/ 1 w 264"/>
                  <a:gd name="T89" fmla="*/ 54 h 257"/>
                  <a:gd name="T90" fmla="*/ 0 w 264"/>
                  <a:gd name="T91" fmla="*/ 32 h 257"/>
                  <a:gd name="T92" fmla="*/ 8 w 264"/>
                  <a:gd name="T93" fmla="*/ 14 h 257"/>
                  <a:gd name="T94" fmla="*/ 15 w 264"/>
                  <a:gd name="T95" fmla="*/ 0 h 257"/>
                  <a:gd name="T96" fmla="*/ 51 w 264"/>
                  <a:gd name="T97" fmla="*/ 6 h 257"/>
                  <a:gd name="T98" fmla="*/ 79 w 264"/>
                  <a:gd name="T99" fmla="*/ 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257">
                    <a:moveTo>
                      <a:pt x="118" y="45"/>
                    </a:moveTo>
                    <a:lnTo>
                      <a:pt x="130" y="48"/>
                    </a:lnTo>
                    <a:lnTo>
                      <a:pt x="134" y="42"/>
                    </a:lnTo>
                    <a:lnTo>
                      <a:pt x="137" y="23"/>
                    </a:lnTo>
                    <a:lnTo>
                      <a:pt x="157" y="12"/>
                    </a:lnTo>
                    <a:lnTo>
                      <a:pt x="163" y="14"/>
                    </a:lnTo>
                    <a:lnTo>
                      <a:pt x="163" y="14"/>
                    </a:lnTo>
                    <a:lnTo>
                      <a:pt x="163" y="14"/>
                    </a:lnTo>
                    <a:lnTo>
                      <a:pt x="165" y="17"/>
                    </a:lnTo>
                    <a:lnTo>
                      <a:pt x="168" y="25"/>
                    </a:lnTo>
                    <a:lnTo>
                      <a:pt x="168" y="29"/>
                    </a:lnTo>
                    <a:lnTo>
                      <a:pt x="166" y="34"/>
                    </a:lnTo>
                    <a:lnTo>
                      <a:pt x="179" y="48"/>
                    </a:lnTo>
                    <a:lnTo>
                      <a:pt x="183" y="52"/>
                    </a:lnTo>
                    <a:lnTo>
                      <a:pt x="190" y="68"/>
                    </a:lnTo>
                    <a:lnTo>
                      <a:pt x="216" y="107"/>
                    </a:lnTo>
                    <a:lnTo>
                      <a:pt x="219" y="116"/>
                    </a:lnTo>
                    <a:lnTo>
                      <a:pt x="214" y="127"/>
                    </a:lnTo>
                    <a:lnTo>
                      <a:pt x="210" y="136"/>
                    </a:lnTo>
                    <a:lnTo>
                      <a:pt x="210" y="150"/>
                    </a:lnTo>
                    <a:lnTo>
                      <a:pt x="211" y="161"/>
                    </a:lnTo>
                    <a:lnTo>
                      <a:pt x="216" y="163"/>
                    </a:lnTo>
                    <a:lnTo>
                      <a:pt x="228" y="155"/>
                    </a:lnTo>
                    <a:lnTo>
                      <a:pt x="233" y="163"/>
                    </a:lnTo>
                    <a:lnTo>
                      <a:pt x="238" y="163"/>
                    </a:lnTo>
                    <a:lnTo>
                      <a:pt x="252" y="167"/>
                    </a:lnTo>
                    <a:lnTo>
                      <a:pt x="261" y="175"/>
                    </a:lnTo>
                    <a:lnTo>
                      <a:pt x="264" y="187"/>
                    </a:lnTo>
                    <a:lnTo>
                      <a:pt x="261" y="201"/>
                    </a:lnTo>
                    <a:lnTo>
                      <a:pt x="261" y="201"/>
                    </a:lnTo>
                    <a:lnTo>
                      <a:pt x="253" y="201"/>
                    </a:lnTo>
                    <a:lnTo>
                      <a:pt x="246" y="205"/>
                    </a:lnTo>
                    <a:lnTo>
                      <a:pt x="241" y="203"/>
                    </a:lnTo>
                    <a:lnTo>
                      <a:pt x="236" y="205"/>
                    </a:lnTo>
                    <a:lnTo>
                      <a:pt x="235" y="205"/>
                    </a:lnTo>
                    <a:lnTo>
                      <a:pt x="233" y="201"/>
                    </a:lnTo>
                    <a:lnTo>
                      <a:pt x="230" y="200"/>
                    </a:lnTo>
                    <a:lnTo>
                      <a:pt x="228" y="198"/>
                    </a:lnTo>
                    <a:lnTo>
                      <a:pt x="225" y="194"/>
                    </a:lnTo>
                    <a:lnTo>
                      <a:pt x="218" y="195"/>
                    </a:lnTo>
                    <a:lnTo>
                      <a:pt x="213" y="198"/>
                    </a:lnTo>
                    <a:lnTo>
                      <a:pt x="202" y="201"/>
                    </a:lnTo>
                    <a:lnTo>
                      <a:pt x="202" y="206"/>
                    </a:lnTo>
                    <a:lnTo>
                      <a:pt x="196" y="211"/>
                    </a:lnTo>
                    <a:lnTo>
                      <a:pt x="188" y="215"/>
                    </a:lnTo>
                    <a:lnTo>
                      <a:pt x="186" y="223"/>
                    </a:lnTo>
                    <a:lnTo>
                      <a:pt x="186" y="225"/>
                    </a:lnTo>
                    <a:lnTo>
                      <a:pt x="188" y="226"/>
                    </a:lnTo>
                    <a:lnTo>
                      <a:pt x="188" y="232"/>
                    </a:lnTo>
                    <a:lnTo>
                      <a:pt x="183" y="237"/>
                    </a:lnTo>
                    <a:lnTo>
                      <a:pt x="177" y="239"/>
                    </a:lnTo>
                    <a:lnTo>
                      <a:pt x="174" y="254"/>
                    </a:lnTo>
                    <a:lnTo>
                      <a:pt x="163" y="254"/>
                    </a:lnTo>
                    <a:lnTo>
                      <a:pt x="149" y="257"/>
                    </a:lnTo>
                    <a:lnTo>
                      <a:pt x="143" y="257"/>
                    </a:lnTo>
                    <a:lnTo>
                      <a:pt x="138" y="256"/>
                    </a:lnTo>
                    <a:lnTo>
                      <a:pt x="138" y="256"/>
                    </a:lnTo>
                    <a:lnTo>
                      <a:pt x="138" y="256"/>
                    </a:lnTo>
                    <a:lnTo>
                      <a:pt x="135" y="253"/>
                    </a:lnTo>
                    <a:lnTo>
                      <a:pt x="134" y="251"/>
                    </a:lnTo>
                    <a:lnTo>
                      <a:pt x="134" y="250"/>
                    </a:lnTo>
                    <a:lnTo>
                      <a:pt x="132" y="250"/>
                    </a:lnTo>
                    <a:lnTo>
                      <a:pt x="127" y="251"/>
                    </a:lnTo>
                    <a:lnTo>
                      <a:pt x="123" y="251"/>
                    </a:lnTo>
                    <a:lnTo>
                      <a:pt x="123" y="251"/>
                    </a:lnTo>
                    <a:lnTo>
                      <a:pt x="120" y="250"/>
                    </a:lnTo>
                    <a:lnTo>
                      <a:pt x="120" y="250"/>
                    </a:lnTo>
                    <a:lnTo>
                      <a:pt x="118" y="246"/>
                    </a:lnTo>
                    <a:lnTo>
                      <a:pt x="115" y="243"/>
                    </a:lnTo>
                    <a:lnTo>
                      <a:pt x="115" y="242"/>
                    </a:lnTo>
                    <a:lnTo>
                      <a:pt x="115" y="242"/>
                    </a:lnTo>
                    <a:lnTo>
                      <a:pt x="115" y="242"/>
                    </a:lnTo>
                    <a:lnTo>
                      <a:pt x="115" y="239"/>
                    </a:lnTo>
                    <a:lnTo>
                      <a:pt x="115" y="237"/>
                    </a:lnTo>
                    <a:lnTo>
                      <a:pt x="115" y="234"/>
                    </a:lnTo>
                    <a:lnTo>
                      <a:pt x="115" y="234"/>
                    </a:lnTo>
                    <a:lnTo>
                      <a:pt x="112" y="231"/>
                    </a:lnTo>
                    <a:lnTo>
                      <a:pt x="109" y="229"/>
                    </a:lnTo>
                    <a:lnTo>
                      <a:pt x="107" y="228"/>
                    </a:lnTo>
                    <a:lnTo>
                      <a:pt x="106" y="226"/>
                    </a:lnTo>
                    <a:lnTo>
                      <a:pt x="104" y="225"/>
                    </a:lnTo>
                    <a:lnTo>
                      <a:pt x="102" y="223"/>
                    </a:lnTo>
                    <a:lnTo>
                      <a:pt x="102" y="223"/>
                    </a:lnTo>
                    <a:lnTo>
                      <a:pt x="98" y="220"/>
                    </a:lnTo>
                    <a:lnTo>
                      <a:pt x="96" y="218"/>
                    </a:lnTo>
                    <a:lnTo>
                      <a:pt x="93" y="217"/>
                    </a:lnTo>
                    <a:lnTo>
                      <a:pt x="93" y="215"/>
                    </a:lnTo>
                    <a:lnTo>
                      <a:pt x="93" y="212"/>
                    </a:lnTo>
                    <a:lnTo>
                      <a:pt x="92" y="209"/>
                    </a:lnTo>
                    <a:lnTo>
                      <a:pt x="92" y="209"/>
                    </a:lnTo>
                    <a:lnTo>
                      <a:pt x="92" y="208"/>
                    </a:lnTo>
                    <a:lnTo>
                      <a:pt x="90" y="206"/>
                    </a:lnTo>
                    <a:lnTo>
                      <a:pt x="90" y="205"/>
                    </a:lnTo>
                    <a:lnTo>
                      <a:pt x="90" y="203"/>
                    </a:lnTo>
                    <a:lnTo>
                      <a:pt x="88" y="203"/>
                    </a:lnTo>
                    <a:lnTo>
                      <a:pt x="88" y="200"/>
                    </a:lnTo>
                    <a:lnTo>
                      <a:pt x="88" y="198"/>
                    </a:lnTo>
                    <a:lnTo>
                      <a:pt x="87" y="197"/>
                    </a:lnTo>
                    <a:lnTo>
                      <a:pt x="85" y="194"/>
                    </a:lnTo>
                    <a:lnTo>
                      <a:pt x="85" y="191"/>
                    </a:lnTo>
                    <a:lnTo>
                      <a:pt x="84" y="189"/>
                    </a:lnTo>
                    <a:lnTo>
                      <a:pt x="84" y="189"/>
                    </a:lnTo>
                    <a:lnTo>
                      <a:pt x="84" y="187"/>
                    </a:lnTo>
                    <a:lnTo>
                      <a:pt x="84" y="186"/>
                    </a:lnTo>
                    <a:lnTo>
                      <a:pt x="81" y="181"/>
                    </a:lnTo>
                    <a:lnTo>
                      <a:pt x="79" y="177"/>
                    </a:lnTo>
                    <a:lnTo>
                      <a:pt x="79" y="175"/>
                    </a:lnTo>
                    <a:lnTo>
                      <a:pt x="79" y="175"/>
                    </a:lnTo>
                    <a:lnTo>
                      <a:pt x="79" y="173"/>
                    </a:lnTo>
                    <a:lnTo>
                      <a:pt x="78" y="172"/>
                    </a:lnTo>
                    <a:lnTo>
                      <a:pt x="78" y="172"/>
                    </a:lnTo>
                    <a:lnTo>
                      <a:pt x="78" y="170"/>
                    </a:lnTo>
                    <a:lnTo>
                      <a:pt x="76" y="167"/>
                    </a:lnTo>
                    <a:lnTo>
                      <a:pt x="76" y="167"/>
                    </a:lnTo>
                    <a:lnTo>
                      <a:pt x="76" y="164"/>
                    </a:lnTo>
                    <a:lnTo>
                      <a:pt x="76" y="164"/>
                    </a:lnTo>
                    <a:lnTo>
                      <a:pt x="74" y="164"/>
                    </a:lnTo>
                    <a:lnTo>
                      <a:pt x="74" y="163"/>
                    </a:lnTo>
                    <a:lnTo>
                      <a:pt x="74" y="163"/>
                    </a:lnTo>
                    <a:lnTo>
                      <a:pt x="74" y="161"/>
                    </a:lnTo>
                    <a:lnTo>
                      <a:pt x="74" y="160"/>
                    </a:lnTo>
                    <a:lnTo>
                      <a:pt x="73" y="160"/>
                    </a:lnTo>
                    <a:lnTo>
                      <a:pt x="73" y="158"/>
                    </a:lnTo>
                    <a:lnTo>
                      <a:pt x="73" y="156"/>
                    </a:lnTo>
                    <a:lnTo>
                      <a:pt x="73" y="155"/>
                    </a:lnTo>
                    <a:lnTo>
                      <a:pt x="71" y="152"/>
                    </a:lnTo>
                    <a:lnTo>
                      <a:pt x="71" y="150"/>
                    </a:lnTo>
                    <a:lnTo>
                      <a:pt x="70" y="149"/>
                    </a:lnTo>
                    <a:lnTo>
                      <a:pt x="70" y="149"/>
                    </a:lnTo>
                    <a:lnTo>
                      <a:pt x="70" y="149"/>
                    </a:lnTo>
                    <a:lnTo>
                      <a:pt x="68" y="147"/>
                    </a:lnTo>
                    <a:lnTo>
                      <a:pt x="68" y="147"/>
                    </a:lnTo>
                    <a:lnTo>
                      <a:pt x="67" y="146"/>
                    </a:lnTo>
                    <a:lnTo>
                      <a:pt x="62" y="142"/>
                    </a:lnTo>
                    <a:lnTo>
                      <a:pt x="60" y="141"/>
                    </a:lnTo>
                    <a:lnTo>
                      <a:pt x="57" y="139"/>
                    </a:lnTo>
                    <a:lnTo>
                      <a:pt x="56" y="138"/>
                    </a:lnTo>
                    <a:lnTo>
                      <a:pt x="51" y="136"/>
                    </a:lnTo>
                    <a:lnTo>
                      <a:pt x="51" y="136"/>
                    </a:lnTo>
                    <a:lnTo>
                      <a:pt x="50" y="133"/>
                    </a:lnTo>
                    <a:lnTo>
                      <a:pt x="45" y="132"/>
                    </a:lnTo>
                    <a:lnTo>
                      <a:pt x="43" y="130"/>
                    </a:lnTo>
                    <a:lnTo>
                      <a:pt x="42" y="128"/>
                    </a:lnTo>
                    <a:lnTo>
                      <a:pt x="39" y="127"/>
                    </a:lnTo>
                    <a:lnTo>
                      <a:pt x="36" y="124"/>
                    </a:lnTo>
                    <a:lnTo>
                      <a:pt x="34" y="124"/>
                    </a:lnTo>
                    <a:lnTo>
                      <a:pt x="32" y="122"/>
                    </a:lnTo>
                    <a:lnTo>
                      <a:pt x="31" y="122"/>
                    </a:lnTo>
                    <a:lnTo>
                      <a:pt x="26" y="118"/>
                    </a:lnTo>
                    <a:lnTo>
                      <a:pt x="22" y="115"/>
                    </a:lnTo>
                    <a:lnTo>
                      <a:pt x="18" y="113"/>
                    </a:lnTo>
                    <a:lnTo>
                      <a:pt x="18" y="111"/>
                    </a:lnTo>
                    <a:lnTo>
                      <a:pt x="17" y="110"/>
                    </a:lnTo>
                    <a:lnTo>
                      <a:pt x="15" y="107"/>
                    </a:lnTo>
                    <a:lnTo>
                      <a:pt x="14" y="105"/>
                    </a:lnTo>
                    <a:lnTo>
                      <a:pt x="12" y="102"/>
                    </a:lnTo>
                    <a:lnTo>
                      <a:pt x="11" y="99"/>
                    </a:lnTo>
                    <a:lnTo>
                      <a:pt x="9" y="96"/>
                    </a:lnTo>
                    <a:lnTo>
                      <a:pt x="9" y="96"/>
                    </a:lnTo>
                    <a:lnTo>
                      <a:pt x="9" y="94"/>
                    </a:lnTo>
                    <a:lnTo>
                      <a:pt x="9" y="93"/>
                    </a:lnTo>
                    <a:lnTo>
                      <a:pt x="8" y="88"/>
                    </a:lnTo>
                    <a:lnTo>
                      <a:pt x="8" y="88"/>
                    </a:lnTo>
                    <a:lnTo>
                      <a:pt x="6" y="85"/>
                    </a:lnTo>
                    <a:lnTo>
                      <a:pt x="6" y="83"/>
                    </a:lnTo>
                    <a:lnTo>
                      <a:pt x="6" y="82"/>
                    </a:lnTo>
                    <a:lnTo>
                      <a:pt x="4" y="79"/>
                    </a:lnTo>
                    <a:lnTo>
                      <a:pt x="4" y="79"/>
                    </a:lnTo>
                    <a:lnTo>
                      <a:pt x="3" y="74"/>
                    </a:lnTo>
                    <a:lnTo>
                      <a:pt x="3" y="73"/>
                    </a:lnTo>
                    <a:lnTo>
                      <a:pt x="3" y="71"/>
                    </a:lnTo>
                    <a:lnTo>
                      <a:pt x="3" y="70"/>
                    </a:lnTo>
                    <a:lnTo>
                      <a:pt x="3" y="70"/>
                    </a:lnTo>
                    <a:lnTo>
                      <a:pt x="3" y="70"/>
                    </a:lnTo>
                    <a:lnTo>
                      <a:pt x="1" y="68"/>
                    </a:lnTo>
                    <a:lnTo>
                      <a:pt x="1" y="68"/>
                    </a:lnTo>
                    <a:lnTo>
                      <a:pt x="1" y="68"/>
                    </a:lnTo>
                    <a:lnTo>
                      <a:pt x="1" y="62"/>
                    </a:lnTo>
                    <a:lnTo>
                      <a:pt x="1" y="57"/>
                    </a:lnTo>
                    <a:lnTo>
                      <a:pt x="1" y="54"/>
                    </a:lnTo>
                    <a:lnTo>
                      <a:pt x="1" y="51"/>
                    </a:lnTo>
                    <a:lnTo>
                      <a:pt x="1" y="40"/>
                    </a:lnTo>
                    <a:lnTo>
                      <a:pt x="1" y="40"/>
                    </a:lnTo>
                    <a:lnTo>
                      <a:pt x="0" y="32"/>
                    </a:lnTo>
                    <a:lnTo>
                      <a:pt x="0" y="31"/>
                    </a:lnTo>
                    <a:lnTo>
                      <a:pt x="1" y="29"/>
                    </a:lnTo>
                    <a:lnTo>
                      <a:pt x="8" y="17"/>
                    </a:lnTo>
                    <a:lnTo>
                      <a:pt x="8" y="14"/>
                    </a:lnTo>
                    <a:lnTo>
                      <a:pt x="9" y="12"/>
                    </a:lnTo>
                    <a:lnTo>
                      <a:pt x="14" y="0"/>
                    </a:lnTo>
                    <a:lnTo>
                      <a:pt x="14" y="0"/>
                    </a:lnTo>
                    <a:lnTo>
                      <a:pt x="15" y="0"/>
                    </a:lnTo>
                    <a:lnTo>
                      <a:pt x="23" y="3"/>
                    </a:lnTo>
                    <a:lnTo>
                      <a:pt x="23" y="3"/>
                    </a:lnTo>
                    <a:lnTo>
                      <a:pt x="29" y="3"/>
                    </a:lnTo>
                    <a:lnTo>
                      <a:pt x="51" y="6"/>
                    </a:lnTo>
                    <a:lnTo>
                      <a:pt x="60" y="9"/>
                    </a:lnTo>
                    <a:lnTo>
                      <a:pt x="64" y="12"/>
                    </a:lnTo>
                    <a:lnTo>
                      <a:pt x="73" y="23"/>
                    </a:lnTo>
                    <a:lnTo>
                      <a:pt x="79" y="29"/>
                    </a:lnTo>
                    <a:lnTo>
                      <a:pt x="118" y="4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20">
                <a:extLst>
                  <a:ext uri="{FF2B5EF4-FFF2-40B4-BE49-F238E27FC236}">
                    <a16:creationId xmlns:a16="http://schemas.microsoft.com/office/drawing/2014/main" id="{B486AB77-494A-D208-2600-42D657717244}"/>
                  </a:ext>
                </a:extLst>
              </p:cNvPr>
              <p:cNvSpPr>
                <a:spLocks noGrp="1" noRot="1" noMove="1" noResize="1" noEditPoints="1" noAdjustHandles="1" noChangeArrowheads="1" noChangeShapeType="1"/>
              </p:cNvSpPr>
              <p:nvPr/>
            </p:nvSpPr>
            <p:spPr bwMode="auto">
              <a:xfrm>
                <a:off x="2705" y="3341"/>
                <a:ext cx="94" cy="66"/>
              </a:xfrm>
              <a:custGeom>
                <a:avLst/>
                <a:gdLst>
                  <a:gd name="T0" fmla="*/ 94 w 94"/>
                  <a:gd name="T1" fmla="*/ 4 h 66"/>
                  <a:gd name="T2" fmla="*/ 94 w 94"/>
                  <a:gd name="T3" fmla="*/ 17 h 66"/>
                  <a:gd name="T4" fmla="*/ 94 w 94"/>
                  <a:gd name="T5" fmla="*/ 21 h 66"/>
                  <a:gd name="T6" fmla="*/ 94 w 94"/>
                  <a:gd name="T7" fmla="*/ 31 h 66"/>
                  <a:gd name="T8" fmla="*/ 94 w 94"/>
                  <a:gd name="T9" fmla="*/ 37 h 66"/>
                  <a:gd name="T10" fmla="*/ 94 w 94"/>
                  <a:gd name="T11" fmla="*/ 43 h 66"/>
                  <a:gd name="T12" fmla="*/ 94 w 94"/>
                  <a:gd name="T13" fmla="*/ 45 h 66"/>
                  <a:gd name="T14" fmla="*/ 94 w 94"/>
                  <a:gd name="T15" fmla="*/ 54 h 66"/>
                  <a:gd name="T16" fmla="*/ 80 w 94"/>
                  <a:gd name="T17" fmla="*/ 65 h 66"/>
                  <a:gd name="T18" fmla="*/ 69 w 94"/>
                  <a:gd name="T19" fmla="*/ 66 h 66"/>
                  <a:gd name="T20" fmla="*/ 69 w 94"/>
                  <a:gd name="T21" fmla="*/ 66 h 66"/>
                  <a:gd name="T22" fmla="*/ 64 w 94"/>
                  <a:gd name="T23" fmla="*/ 66 h 66"/>
                  <a:gd name="T24" fmla="*/ 53 w 94"/>
                  <a:gd name="T25" fmla="*/ 66 h 66"/>
                  <a:gd name="T26" fmla="*/ 53 w 94"/>
                  <a:gd name="T27" fmla="*/ 62 h 66"/>
                  <a:gd name="T28" fmla="*/ 50 w 94"/>
                  <a:gd name="T29" fmla="*/ 59 h 66"/>
                  <a:gd name="T30" fmla="*/ 46 w 94"/>
                  <a:gd name="T31" fmla="*/ 57 h 66"/>
                  <a:gd name="T32" fmla="*/ 42 w 94"/>
                  <a:gd name="T33" fmla="*/ 56 h 66"/>
                  <a:gd name="T34" fmla="*/ 42 w 94"/>
                  <a:gd name="T35" fmla="*/ 56 h 66"/>
                  <a:gd name="T36" fmla="*/ 39 w 94"/>
                  <a:gd name="T37" fmla="*/ 57 h 66"/>
                  <a:gd name="T38" fmla="*/ 38 w 94"/>
                  <a:gd name="T39" fmla="*/ 59 h 66"/>
                  <a:gd name="T40" fmla="*/ 36 w 94"/>
                  <a:gd name="T41" fmla="*/ 60 h 66"/>
                  <a:gd name="T42" fmla="*/ 36 w 94"/>
                  <a:gd name="T43" fmla="*/ 62 h 66"/>
                  <a:gd name="T44" fmla="*/ 33 w 94"/>
                  <a:gd name="T45" fmla="*/ 62 h 66"/>
                  <a:gd name="T46" fmla="*/ 28 w 94"/>
                  <a:gd name="T47" fmla="*/ 62 h 66"/>
                  <a:gd name="T48" fmla="*/ 22 w 94"/>
                  <a:gd name="T49" fmla="*/ 62 h 66"/>
                  <a:gd name="T50" fmla="*/ 21 w 94"/>
                  <a:gd name="T51" fmla="*/ 54 h 66"/>
                  <a:gd name="T52" fmla="*/ 21 w 94"/>
                  <a:gd name="T53" fmla="*/ 54 h 66"/>
                  <a:gd name="T54" fmla="*/ 21 w 94"/>
                  <a:gd name="T55" fmla="*/ 54 h 66"/>
                  <a:gd name="T56" fmla="*/ 21 w 94"/>
                  <a:gd name="T57" fmla="*/ 51 h 66"/>
                  <a:gd name="T58" fmla="*/ 18 w 94"/>
                  <a:gd name="T59" fmla="*/ 48 h 66"/>
                  <a:gd name="T60" fmla="*/ 13 w 94"/>
                  <a:gd name="T61" fmla="*/ 54 h 66"/>
                  <a:gd name="T62" fmla="*/ 13 w 94"/>
                  <a:gd name="T63" fmla="*/ 54 h 66"/>
                  <a:gd name="T64" fmla="*/ 11 w 94"/>
                  <a:gd name="T65" fmla="*/ 54 h 66"/>
                  <a:gd name="T66" fmla="*/ 10 w 94"/>
                  <a:gd name="T67" fmla="*/ 52 h 66"/>
                  <a:gd name="T68" fmla="*/ 4 w 94"/>
                  <a:gd name="T69" fmla="*/ 37 h 66"/>
                  <a:gd name="T70" fmla="*/ 2 w 94"/>
                  <a:gd name="T71" fmla="*/ 31 h 66"/>
                  <a:gd name="T72" fmla="*/ 2 w 94"/>
                  <a:gd name="T73" fmla="*/ 29 h 66"/>
                  <a:gd name="T74" fmla="*/ 0 w 94"/>
                  <a:gd name="T75" fmla="*/ 28 h 66"/>
                  <a:gd name="T76" fmla="*/ 0 w 94"/>
                  <a:gd name="T77" fmla="*/ 26 h 66"/>
                  <a:gd name="T78" fmla="*/ 5 w 94"/>
                  <a:gd name="T79" fmla="*/ 4 h 66"/>
                  <a:gd name="T80" fmla="*/ 11 w 94"/>
                  <a:gd name="T81" fmla="*/ 4 h 66"/>
                  <a:gd name="T82" fmla="*/ 19 w 94"/>
                  <a:gd name="T83" fmla="*/ 4 h 66"/>
                  <a:gd name="T84" fmla="*/ 22 w 94"/>
                  <a:gd name="T85" fmla="*/ 4 h 66"/>
                  <a:gd name="T86" fmla="*/ 27 w 94"/>
                  <a:gd name="T87" fmla="*/ 3 h 66"/>
                  <a:gd name="T88" fmla="*/ 27 w 94"/>
                  <a:gd name="T89" fmla="*/ 3 h 66"/>
                  <a:gd name="T90" fmla="*/ 36 w 94"/>
                  <a:gd name="T91" fmla="*/ 1 h 66"/>
                  <a:gd name="T92" fmla="*/ 42 w 94"/>
                  <a:gd name="T93" fmla="*/ 0 h 66"/>
                  <a:gd name="T94" fmla="*/ 42 w 94"/>
                  <a:gd name="T95" fmla="*/ 0 h 66"/>
                  <a:gd name="T96" fmla="*/ 44 w 94"/>
                  <a:gd name="T97" fmla="*/ 0 h 66"/>
                  <a:gd name="T98" fmla="*/ 50 w 94"/>
                  <a:gd name="T99" fmla="*/ 0 h 66"/>
                  <a:gd name="T100" fmla="*/ 56 w 94"/>
                  <a:gd name="T101" fmla="*/ 0 h 66"/>
                  <a:gd name="T102" fmla="*/ 61 w 94"/>
                  <a:gd name="T103" fmla="*/ 0 h 66"/>
                  <a:gd name="T104" fmla="*/ 61 w 94"/>
                  <a:gd name="T105" fmla="*/ 0 h 66"/>
                  <a:gd name="T106" fmla="*/ 80 w 94"/>
                  <a:gd name="T107" fmla="*/ 1 h 66"/>
                  <a:gd name="T108" fmla="*/ 86 w 94"/>
                  <a:gd name="T109" fmla="*/ 3 h 66"/>
                  <a:gd name="T110" fmla="*/ 86 w 94"/>
                  <a:gd name="T111" fmla="*/ 3 h 66"/>
                  <a:gd name="T112" fmla="*/ 92 w 94"/>
                  <a:gd name="T113" fmla="*/ 3 h 66"/>
                  <a:gd name="T114" fmla="*/ 92 w 94"/>
                  <a:gd name="T115" fmla="*/ 3 h 66"/>
                  <a:gd name="T116" fmla="*/ 94 w 94"/>
                  <a:gd name="T117" fmla="*/ 4 h 66"/>
                  <a:gd name="T118" fmla="*/ 94 w 94"/>
                  <a:gd name="T119"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66">
                    <a:moveTo>
                      <a:pt x="94" y="4"/>
                    </a:moveTo>
                    <a:lnTo>
                      <a:pt x="94" y="17"/>
                    </a:lnTo>
                    <a:lnTo>
                      <a:pt x="94" y="21"/>
                    </a:lnTo>
                    <a:lnTo>
                      <a:pt x="94" y="31"/>
                    </a:lnTo>
                    <a:lnTo>
                      <a:pt x="94" y="37"/>
                    </a:lnTo>
                    <a:lnTo>
                      <a:pt x="94" y="43"/>
                    </a:lnTo>
                    <a:lnTo>
                      <a:pt x="94" y="45"/>
                    </a:lnTo>
                    <a:lnTo>
                      <a:pt x="94" y="54"/>
                    </a:lnTo>
                    <a:lnTo>
                      <a:pt x="80" y="65"/>
                    </a:lnTo>
                    <a:lnTo>
                      <a:pt x="69" y="66"/>
                    </a:lnTo>
                    <a:lnTo>
                      <a:pt x="69" y="66"/>
                    </a:lnTo>
                    <a:lnTo>
                      <a:pt x="64" y="66"/>
                    </a:lnTo>
                    <a:lnTo>
                      <a:pt x="53" y="66"/>
                    </a:lnTo>
                    <a:lnTo>
                      <a:pt x="53" y="62"/>
                    </a:lnTo>
                    <a:lnTo>
                      <a:pt x="50" y="59"/>
                    </a:lnTo>
                    <a:lnTo>
                      <a:pt x="46" y="57"/>
                    </a:lnTo>
                    <a:lnTo>
                      <a:pt x="42" y="56"/>
                    </a:lnTo>
                    <a:lnTo>
                      <a:pt x="42" y="56"/>
                    </a:lnTo>
                    <a:lnTo>
                      <a:pt x="39" y="57"/>
                    </a:lnTo>
                    <a:lnTo>
                      <a:pt x="38" y="59"/>
                    </a:lnTo>
                    <a:lnTo>
                      <a:pt x="36" y="60"/>
                    </a:lnTo>
                    <a:lnTo>
                      <a:pt x="36" y="62"/>
                    </a:lnTo>
                    <a:lnTo>
                      <a:pt x="33" y="62"/>
                    </a:lnTo>
                    <a:lnTo>
                      <a:pt x="28" y="62"/>
                    </a:lnTo>
                    <a:lnTo>
                      <a:pt x="22" y="62"/>
                    </a:lnTo>
                    <a:lnTo>
                      <a:pt x="21" y="54"/>
                    </a:lnTo>
                    <a:lnTo>
                      <a:pt x="21" y="54"/>
                    </a:lnTo>
                    <a:lnTo>
                      <a:pt x="21" y="54"/>
                    </a:lnTo>
                    <a:lnTo>
                      <a:pt x="21" y="51"/>
                    </a:lnTo>
                    <a:lnTo>
                      <a:pt x="18" y="48"/>
                    </a:lnTo>
                    <a:lnTo>
                      <a:pt x="13" y="54"/>
                    </a:lnTo>
                    <a:lnTo>
                      <a:pt x="13" y="54"/>
                    </a:lnTo>
                    <a:lnTo>
                      <a:pt x="11" y="54"/>
                    </a:lnTo>
                    <a:lnTo>
                      <a:pt x="10" y="52"/>
                    </a:lnTo>
                    <a:lnTo>
                      <a:pt x="4" y="37"/>
                    </a:lnTo>
                    <a:lnTo>
                      <a:pt x="2" y="31"/>
                    </a:lnTo>
                    <a:lnTo>
                      <a:pt x="2" y="29"/>
                    </a:lnTo>
                    <a:lnTo>
                      <a:pt x="0" y="28"/>
                    </a:lnTo>
                    <a:lnTo>
                      <a:pt x="0" y="26"/>
                    </a:lnTo>
                    <a:lnTo>
                      <a:pt x="5" y="4"/>
                    </a:lnTo>
                    <a:lnTo>
                      <a:pt x="11" y="4"/>
                    </a:lnTo>
                    <a:lnTo>
                      <a:pt x="19" y="4"/>
                    </a:lnTo>
                    <a:lnTo>
                      <a:pt x="22" y="4"/>
                    </a:lnTo>
                    <a:lnTo>
                      <a:pt x="27" y="3"/>
                    </a:lnTo>
                    <a:lnTo>
                      <a:pt x="27" y="3"/>
                    </a:lnTo>
                    <a:lnTo>
                      <a:pt x="36" y="1"/>
                    </a:lnTo>
                    <a:lnTo>
                      <a:pt x="42" y="0"/>
                    </a:lnTo>
                    <a:lnTo>
                      <a:pt x="42" y="0"/>
                    </a:lnTo>
                    <a:lnTo>
                      <a:pt x="44" y="0"/>
                    </a:lnTo>
                    <a:lnTo>
                      <a:pt x="50" y="0"/>
                    </a:lnTo>
                    <a:lnTo>
                      <a:pt x="56" y="0"/>
                    </a:lnTo>
                    <a:lnTo>
                      <a:pt x="61" y="0"/>
                    </a:lnTo>
                    <a:lnTo>
                      <a:pt x="61" y="0"/>
                    </a:lnTo>
                    <a:lnTo>
                      <a:pt x="80" y="1"/>
                    </a:lnTo>
                    <a:lnTo>
                      <a:pt x="86" y="3"/>
                    </a:lnTo>
                    <a:lnTo>
                      <a:pt x="86" y="3"/>
                    </a:lnTo>
                    <a:lnTo>
                      <a:pt x="92" y="3"/>
                    </a:lnTo>
                    <a:lnTo>
                      <a:pt x="92" y="3"/>
                    </a:lnTo>
                    <a:lnTo>
                      <a:pt x="94" y="4"/>
                    </a:lnTo>
                    <a:lnTo>
                      <a:pt x="94" y="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21">
                <a:extLst>
                  <a:ext uri="{FF2B5EF4-FFF2-40B4-BE49-F238E27FC236}">
                    <a16:creationId xmlns:a16="http://schemas.microsoft.com/office/drawing/2014/main" id="{9130C198-660B-196D-5559-39CD80B26D3A}"/>
                  </a:ext>
                </a:extLst>
              </p:cNvPr>
              <p:cNvSpPr>
                <a:spLocks noGrp="1" noRot="1" noMove="1" noResize="1" noEditPoints="1" noAdjustHandles="1" noChangeArrowheads="1" noChangeShapeType="1"/>
              </p:cNvSpPr>
              <p:nvPr/>
            </p:nvSpPr>
            <p:spPr bwMode="auto">
              <a:xfrm>
                <a:off x="2881" y="3272"/>
                <a:ext cx="171" cy="196"/>
              </a:xfrm>
              <a:custGeom>
                <a:avLst/>
                <a:gdLst>
                  <a:gd name="T0" fmla="*/ 151 w 171"/>
                  <a:gd name="T1" fmla="*/ 7 h 196"/>
                  <a:gd name="T2" fmla="*/ 151 w 171"/>
                  <a:gd name="T3" fmla="*/ 11 h 196"/>
                  <a:gd name="T4" fmla="*/ 153 w 171"/>
                  <a:gd name="T5" fmla="*/ 24 h 196"/>
                  <a:gd name="T6" fmla="*/ 153 w 171"/>
                  <a:gd name="T7" fmla="*/ 30 h 196"/>
                  <a:gd name="T8" fmla="*/ 154 w 171"/>
                  <a:gd name="T9" fmla="*/ 49 h 196"/>
                  <a:gd name="T10" fmla="*/ 156 w 171"/>
                  <a:gd name="T11" fmla="*/ 70 h 196"/>
                  <a:gd name="T12" fmla="*/ 157 w 171"/>
                  <a:gd name="T13" fmla="*/ 87 h 196"/>
                  <a:gd name="T14" fmla="*/ 157 w 171"/>
                  <a:gd name="T15" fmla="*/ 90 h 196"/>
                  <a:gd name="T16" fmla="*/ 157 w 171"/>
                  <a:gd name="T17" fmla="*/ 97 h 196"/>
                  <a:gd name="T18" fmla="*/ 159 w 171"/>
                  <a:gd name="T19" fmla="*/ 101 h 196"/>
                  <a:gd name="T20" fmla="*/ 159 w 171"/>
                  <a:gd name="T21" fmla="*/ 103 h 196"/>
                  <a:gd name="T22" fmla="*/ 159 w 171"/>
                  <a:gd name="T23" fmla="*/ 104 h 196"/>
                  <a:gd name="T24" fmla="*/ 159 w 171"/>
                  <a:gd name="T25" fmla="*/ 106 h 196"/>
                  <a:gd name="T26" fmla="*/ 159 w 171"/>
                  <a:gd name="T27" fmla="*/ 109 h 196"/>
                  <a:gd name="T28" fmla="*/ 159 w 171"/>
                  <a:gd name="T29" fmla="*/ 112 h 196"/>
                  <a:gd name="T30" fmla="*/ 159 w 171"/>
                  <a:gd name="T31" fmla="*/ 114 h 196"/>
                  <a:gd name="T32" fmla="*/ 159 w 171"/>
                  <a:gd name="T33" fmla="*/ 117 h 196"/>
                  <a:gd name="T34" fmla="*/ 160 w 171"/>
                  <a:gd name="T35" fmla="*/ 120 h 196"/>
                  <a:gd name="T36" fmla="*/ 160 w 171"/>
                  <a:gd name="T37" fmla="*/ 132 h 196"/>
                  <a:gd name="T38" fmla="*/ 160 w 171"/>
                  <a:gd name="T39" fmla="*/ 140 h 196"/>
                  <a:gd name="T40" fmla="*/ 160 w 171"/>
                  <a:gd name="T41" fmla="*/ 146 h 196"/>
                  <a:gd name="T42" fmla="*/ 160 w 171"/>
                  <a:gd name="T43" fmla="*/ 151 h 196"/>
                  <a:gd name="T44" fmla="*/ 160 w 171"/>
                  <a:gd name="T45" fmla="*/ 157 h 196"/>
                  <a:gd name="T46" fmla="*/ 160 w 171"/>
                  <a:gd name="T47" fmla="*/ 160 h 196"/>
                  <a:gd name="T48" fmla="*/ 160 w 171"/>
                  <a:gd name="T49" fmla="*/ 162 h 196"/>
                  <a:gd name="T50" fmla="*/ 160 w 171"/>
                  <a:gd name="T51" fmla="*/ 165 h 196"/>
                  <a:gd name="T52" fmla="*/ 162 w 171"/>
                  <a:gd name="T53" fmla="*/ 166 h 196"/>
                  <a:gd name="T54" fmla="*/ 164 w 171"/>
                  <a:gd name="T55" fmla="*/ 171 h 196"/>
                  <a:gd name="T56" fmla="*/ 165 w 171"/>
                  <a:gd name="T57" fmla="*/ 176 h 196"/>
                  <a:gd name="T58" fmla="*/ 165 w 171"/>
                  <a:gd name="T59" fmla="*/ 179 h 196"/>
                  <a:gd name="T60" fmla="*/ 167 w 171"/>
                  <a:gd name="T61" fmla="*/ 180 h 196"/>
                  <a:gd name="T62" fmla="*/ 167 w 171"/>
                  <a:gd name="T63" fmla="*/ 185 h 196"/>
                  <a:gd name="T64" fmla="*/ 168 w 171"/>
                  <a:gd name="T65" fmla="*/ 188 h 196"/>
                  <a:gd name="T66" fmla="*/ 170 w 171"/>
                  <a:gd name="T67" fmla="*/ 191 h 196"/>
                  <a:gd name="T68" fmla="*/ 171 w 171"/>
                  <a:gd name="T69" fmla="*/ 196 h 196"/>
                  <a:gd name="T70" fmla="*/ 171 w 171"/>
                  <a:gd name="T71" fmla="*/ 196 h 196"/>
                  <a:gd name="T72" fmla="*/ 171 w 171"/>
                  <a:gd name="T73" fmla="*/ 196 h 196"/>
                  <a:gd name="T74" fmla="*/ 95 w 171"/>
                  <a:gd name="T75" fmla="*/ 184 h 196"/>
                  <a:gd name="T76" fmla="*/ 70 w 171"/>
                  <a:gd name="T77" fmla="*/ 165 h 196"/>
                  <a:gd name="T78" fmla="*/ 33 w 171"/>
                  <a:gd name="T79" fmla="*/ 153 h 196"/>
                  <a:gd name="T80" fmla="*/ 8 w 171"/>
                  <a:gd name="T81" fmla="*/ 112 h 196"/>
                  <a:gd name="T82" fmla="*/ 17 w 171"/>
                  <a:gd name="T83" fmla="*/ 114 h 196"/>
                  <a:gd name="T84" fmla="*/ 19 w 171"/>
                  <a:gd name="T85" fmla="*/ 100 h 196"/>
                  <a:gd name="T86" fmla="*/ 14 w 171"/>
                  <a:gd name="T87" fmla="*/ 81 h 196"/>
                  <a:gd name="T88" fmla="*/ 31 w 171"/>
                  <a:gd name="T89" fmla="*/ 45 h 196"/>
                  <a:gd name="T90" fmla="*/ 39 w 171"/>
                  <a:gd name="T91" fmla="*/ 24 h 196"/>
                  <a:gd name="T92" fmla="*/ 44 w 171"/>
                  <a:gd name="T93" fmla="*/ 11 h 196"/>
                  <a:gd name="T94" fmla="*/ 59 w 171"/>
                  <a:gd name="T95" fmla="*/ 11 h 196"/>
                  <a:gd name="T96" fmla="*/ 69 w 171"/>
                  <a:gd name="T97" fmla="*/ 8 h 196"/>
                  <a:gd name="T98" fmla="*/ 78 w 171"/>
                  <a:gd name="T99" fmla="*/ 4 h 196"/>
                  <a:gd name="T100" fmla="*/ 89 w 171"/>
                  <a:gd name="T101" fmla="*/ 2 h 196"/>
                  <a:gd name="T102" fmla="*/ 108 w 171"/>
                  <a:gd name="T103" fmla="*/ 0 h 196"/>
                  <a:gd name="T104" fmla="*/ 136 w 171"/>
                  <a:gd name="T10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 h="196">
                    <a:moveTo>
                      <a:pt x="151" y="7"/>
                    </a:moveTo>
                    <a:lnTo>
                      <a:pt x="151" y="7"/>
                    </a:lnTo>
                    <a:lnTo>
                      <a:pt x="151" y="7"/>
                    </a:lnTo>
                    <a:lnTo>
                      <a:pt x="151" y="8"/>
                    </a:lnTo>
                    <a:lnTo>
                      <a:pt x="151" y="8"/>
                    </a:lnTo>
                    <a:lnTo>
                      <a:pt x="151" y="11"/>
                    </a:lnTo>
                    <a:lnTo>
                      <a:pt x="153" y="21"/>
                    </a:lnTo>
                    <a:lnTo>
                      <a:pt x="153" y="24"/>
                    </a:lnTo>
                    <a:lnTo>
                      <a:pt x="153" y="24"/>
                    </a:lnTo>
                    <a:lnTo>
                      <a:pt x="153" y="25"/>
                    </a:lnTo>
                    <a:lnTo>
                      <a:pt x="153" y="28"/>
                    </a:lnTo>
                    <a:lnTo>
                      <a:pt x="153" y="30"/>
                    </a:lnTo>
                    <a:lnTo>
                      <a:pt x="153" y="36"/>
                    </a:lnTo>
                    <a:lnTo>
                      <a:pt x="154" y="38"/>
                    </a:lnTo>
                    <a:lnTo>
                      <a:pt x="154" y="49"/>
                    </a:lnTo>
                    <a:lnTo>
                      <a:pt x="154" y="49"/>
                    </a:lnTo>
                    <a:lnTo>
                      <a:pt x="156" y="59"/>
                    </a:lnTo>
                    <a:lnTo>
                      <a:pt x="156" y="70"/>
                    </a:lnTo>
                    <a:lnTo>
                      <a:pt x="156" y="76"/>
                    </a:lnTo>
                    <a:lnTo>
                      <a:pt x="157" y="83"/>
                    </a:lnTo>
                    <a:lnTo>
                      <a:pt x="157" y="87"/>
                    </a:lnTo>
                    <a:lnTo>
                      <a:pt x="157" y="89"/>
                    </a:lnTo>
                    <a:lnTo>
                      <a:pt x="157" y="90"/>
                    </a:lnTo>
                    <a:lnTo>
                      <a:pt x="157" y="90"/>
                    </a:lnTo>
                    <a:lnTo>
                      <a:pt x="157" y="92"/>
                    </a:lnTo>
                    <a:lnTo>
                      <a:pt x="157" y="94"/>
                    </a:lnTo>
                    <a:lnTo>
                      <a:pt x="157" y="97"/>
                    </a:lnTo>
                    <a:lnTo>
                      <a:pt x="159" y="98"/>
                    </a:lnTo>
                    <a:lnTo>
                      <a:pt x="159" y="100"/>
                    </a:lnTo>
                    <a:lnTo>
                      <a:pt x="159" y="101"/>
                    </a:lnTo>
                    <a:lnTo>
                      <a:pt x="159" y="101"/>
                    </a:lnTo>
                    <a:lnTo>
                      <a:pt x="159" y="101"/>
                    </a:lnTo>
                    <a:lnTo>
                      <a:pt x="159" y="103"/>
                    </a:lnTo>
                    <a:lnTo>
                      <a:pt x="159" y="103"/>
                    </a:lnTo>
                    <a:lnTo>
                      <a:pt x="159" y="103"/>
                    </a:lnTo>
                    <a:lnTo>
                      <a:pt x="159" y="104"/>
                    </a:lnTo>
                    <a:lnTo>
                      <a:pt x="159" y="104"/>
                    </a:lnTo>
                    <a:lnTo>
                      <a:pt x="159" y="104"/>
                    </a:lnTo>
                    <a:lnTo>
                      <a:pt x="159" y="106"/>
                    </a:lnTo>
                    <a:lnTo>
                      <a:pt x="159" y="108"/>
                    </a:lnTo>
                    <a:lnTo>
                      <a:pt x="159" y="109"/>
                    </a:lnTo>
                    <a:lnTo>
                      <a:pt x="159" y="109"/>
                    </a:lnTo>
                    <a:lnTo>
                      <a:pt x="159" y="111"/>
                    </a:lnTo>
                    <a:lnTo>
                      <a:pt x="159" y="111"/>
                    </a:lnTo>
                    <a:lnTo>
                      <a:pt x="159" y="112"/>
                    </a:lnTo>
                    <a:lnTo>
                      <a:pt x="159" y="112"/>
                    </a:lnTo>
                    <a:lnTo>
                      <a:pt x="159" y="114"/>
                    </a:lnTo>
                    <a:lnTo>
                      <a:pt x="159" y="114"/>
                    </a:lnTo>
                    <a:lnTo>
                      <a:pt x="159" y="114"/>
                    </a:lnTo>
                    <a:lnTo>
                      <a:pt x="159" y="117"/>
                    </a:lnTo>
                    <a:lnTo>
                      <a:pt x="159" y="117"/>
                    </a:lnTo>
                    <a:lnTo>
                      <a:pt x="160" y="120"/>
                    </a:lnTo>
                    <a:lnTo>
                      <a:pt x="160" y="120"/>
                    </a:lnTo>
                    <a:lnTo>
                      <a:pt x="160" y="120"/>
                    </a:lnTo>
                    <a:lnTo>
                      <a:pt x="160" y="126"/>
                    </a:lnTo>
                    <a:lnTo>
                      <a:pt x="160" y="128"/>
                    </a:lnTo>
                    <a:lnTo>
                      <a:pt x="160" y="132"/>
                    </a:lnTo>
                    <a:lnTo>
                      <a:pt x="160" y="134"/>
                    </a:lnTo>
                    <a:lnTo>
                      <a:pt x="160" y="135"/>
                    </a:lnTo>
                    <a:lnTo>
                      <a:pt x="160" y="140"/>
                    </a:lnTo>
                    <a:lnTo>
                      <a:pt x="160" y="145"/>
                    </a:lnTo>
                    <a:lnTo>
                      <a:pt x="160" y="145"/>
                    </a:lnTo>
                    <a:lnTo>
                      <a:pt x="160" y="146"/>
                    </a:lnTo>
                    <a:lnTo>
                      <a:pt x="160" y="149"/>
                    </a:lnTo>
                    <a:lnTo>
                      <a:pt x="160" y="151"/>
                    </a:lnTo>
                    <a:lnTo>
                      <a:pt x="160" y="151"/>
                    </a:lnTo>
                    <a:lnTo>
                      <a:pt x="160" y="154"/>
                    </a:lnTo>
                    <a:lnTo>
                      <a:pt x="160" y="154"/>
                    </a:lnTo>
                    <a:lnTo>
                      <a:pt x="160" y="157"/>
                    </a:lnTo>
                    <a:lnTo>
                      <a:pt x="160" y="157"/>
                    </a:lnTo>
                    <a:lnTo>
                      <a:pt x="160" y="160"/>
                    </a:lnTo>
                    <a:lnTo>
                      <a:pt x="160" y="160"/>
                    </a:lnTo>
                    <a:lnTo>
                      <a:pt x="160" y="160"/>
                    </a:lnTo>
                    <a:lnTo>
                      <a:pt x="160" y="160"/>
                    </a:lnTo>
                    <a:lnTo>
                      <a:pt x="160" y="162"/>
                    </a:lnTo>
                    <a:lnTo>
                      <a:pt x="160" y="163"/>
                    </a:lnTo>
                    <a:lnTo>
                      <a:pt x="160" y="163"/>
                    </a:lnTo>
                    <a:lnTo>
                      <a:pt x="160" y="165"/>
                    </a:lnTo>
                    <a:lnTo>
                      <a:pt x="162" y="165"/>
                    </a:lnTo>
                    <a:lnTo>
                      <a:pt x="162" y="166"/>
                    </a:lnTo>
                    <a:lnTo>
                      <a:pt x="162" y="166"/>
                    </a:lnTo>
                    <a:lnTo>
                      <a:pt x="162" y="170"/>
                    </a:lnTo>
                    <a:lnTo>
                      <a:pt x="164" y="170"/>
                    </a:lnTo>
                    <a:lnTo>
                      <a:pt x="164" y="171"/>
                    </a:lnTo>
                    <a:lnTo>
                      <a:pt x="164" y="173"/>
                    </a:lnTo>
                    <a:lnTo>
                      <a:pt x="164" y="173"/>
                    </a:lnTo>
                    <a:lnTo>
                      <a:pt x="165" y="176"/>
                    </a:lnTo>
                    <a:lnTo>
                      <a:pt x="165" y="177"/>
                    </a:lnTo>
                    <a:lnTo>
                      <a:pt x="165" y="177"/>
                    </a:lnTo>
                    <a:lnTo>
                      <a:pt x="165" y="179"/>
                    </a:lnTo>
                    <a:lnTo>
                      <a:pt x="165" y="180"/>
                    </a:lnTo>
                    <a:lnTo>
                      <a:pt x="167" y="180"/>
                    </a:lnTo>
                    <a:lnTo>
                      <a:pt x="167" y="180"/>
                    </a:lnTo>
                    <a:lnTo>
                      <a:pt x="167" y="180"/>
                    </a:lnTo>
                    <a:lnTo>
                      <a:pt x="167" y="182"/>
                    </a:lnTo>
                    <a:lnTo>
                      <a:pt x="167" y="185"/>
                    </a:lnTo>
                    <a:lnTo>
                      <a:pt x="168" y="187"/>
                    </a:lnTo>
                    <a:lnTo>
                      <a:pt x="168" y="187"/>
                    </a:lnTo>
                    <a:lnTo>
                      <a:pt x="168" y="188"/>
                    </a:lnTo>
                    <a:lnTo>
                      <a:pt x="168" y="190"/>
                    </a:lnTo>
                    <a:lnTo>
                      <a:pt x="170" y="191"/>
                    </a:lnTo>
                    <a:lnTo>
                      <a:pt x="170" y="191"/>
                    </a:lnTo>
                    <a:lnTo>
                      <a:pt x="170" y="194"/>
                    </a:lnTo>
                    <a:lnTo>
                      <a:pt x="171" y="194"/>
                    </a:lnTo>
                    <a:lnTo>
                      <a:pt x="171" y="196"/>
                    </a:lnTo>
                    <a:lnTo>
                      <a:pt x="171" y="196"/>
                    </a:lnTo>
                    <a:lnTo>
                      <a:pt x="171" y="196"/>
                    </a:lnTo>
                    <a:lnTo>
                      <a:pt x="171" y="196"/>
                    </a:lnTo>
                    <a:lnTo>
                      <a:pt x="171" y="196"/>
                    </a:lnTo>
                    <a:lnTo>
                      <a:pt x="171" y="196"/>
                    </a:lnTo>
                    <a:lnTo>
                      <a:pt x="171" y="196"/>
                    </a:lnTo>
                    <a:lnTo>
                      <a:pt x="109" y="194"/>
                    </a:lnTo>
                    <a:lnTo>
                      <a:pt x="100" y="191"/>
                    </a:lnTo>
                    <a:lnTo>
                      <a:pt x="95" y="184"/>
                    </a:lnTo>
                    <a:lnTo>
                      <a:pt x="94" y="170"/>
                    </a:lnTo>
                    <a:lnTo>
                      <a:pt x="80" y="166"/>
                    </a:lnTo>
                    <a:lnTo>
                      <a:pt x="70" y="165"/>
                    </a:lnTo>
                    <a:lnTo>
                      <a:pt x="61" y="162"/>
                    </a:lnTo>
                    <a:lnTo>
                      <a:pt x="58" y="162"/>
                    </a:lnTo>
                    <a:lnTo>
                      <a:pt x="33" y="153"/>
                    </a:lnTo>
                    <a:lnTo>
                      <a:pt x="0" y="140"/>
                    </a:lnTo>
                    <a:lnTo>
                      <a:pt x="6" y="120"/>
                    </a:lnTo>
                    <a:lnTo>
                      <a:pt x="8" y="112"/>
                    </a:lnTo>
                    <a:lnTo>
                      <a:pt x="8" y="111"/>
                    </a:lnTo>
                    <a:lnTo>
                      <a:pt x="13" y="109"/>
                    </a:lnTo>
                    <a:lnTo>
                      <a:pt x="17" y="114"/>
                    </a:lnTo>
                    <a:lnTo>
                      <a:pt x="24" y="112"/>
                    </a:lnTo>
                    <a:lnTo>
                      <a:pt x="24" y="108"/>
                    </a:lnTo>
                    <a:lnTo>
                      <a:pt x="19" y="100"/>
                    </a:lnTo>
                    <a:lnTo>
                      <a:pt x="17" y="98"/>
                    </a:lnTo>
                    <a:lnTo>
                      <a:pt x="16" y="90"/>
                    </a:lnTo>
                    <a:lnTo>
                      <a:pt x="14" y="81"/>
                    </a:lnTo>
                    <a:lnTo>
                      <a:pt x="20" y="63"/>
                    </a:lnTo>
                    <a:lnTo>
                      <a:pt x="22" y="55"/>
                    </a:lnTo>
                    <a:lnTo>
                      <a:pt x="31" y="45"/>
                    </a:lnTo>
                    <a:lnTo>
                      <a:pt x="38" y="39"/>
                    </a:lnTo>
                    <a:lnTo>
                      <a:pt x="41" y="33"/>
                    </a:lnTo>
                    <a:lnTo>
                      <a:pt x="39" y="24"/>
                    </a:lnTo>
                    <a:lnTo>
                      <a:pt x="39" y="10"/>
                    </a:lnTo>
                    <a:lnTo>
                      <a:pt x="39" y="10"/>
                    </a:lnTo>
                    <a:lnTo>
                      <a:pt x="44" y="11"/>
                    </a:lnTo>
                    <a:lnTo>
                      <a:pt x="53" y="11"/>
                    </a:lnTo>
                    <a:lnTo>
                      <a:pt x="58" y="11"/>
                    </a:lnTo>
                    <a:lnTo>
                      <a:pt x="59" y="11"/>
                    </a:lnTo>
                    <a:lnTo>
                      <a:pt x="62" y="10"/>
                    </a:lnTo>
                    <a:lnTo>
                      <a:pt x="66" y="10"/>
                    </a:lnTo>
                    <a:lnTo>
                      <a:pt x="69" y="8"/>
                    </a:lnTo>
                    <a:lnTo>
                      <a:pt x="72" y="7"/>
                    </a:lnTo>
                    <a:lnTo>
                      <a:pt x="75" y="5"/>
                    </a:lnTo>
                    <a:lnTo>
                      <a:pt x="78" y="4"/>
                    </a:lnTo>
                    <a:lnTo>
                      <a:pt x="80" y="4"/>
                    </a:lnTo>
                    <a:lnTo>
                      <a:pt x="83" y="2"/>
                    </a:lnTo>
                    <a:lnTo>
                      <a:pt x="89" y="2"/>
                    </a:lnTo>
                    <a:lnTo>
                      <a:pt x="94" y="0"/>
                    </a:lnTo>
                    <a:lnTo>
                      <a:pt x="101" y="0"/>
                    </a:lnTo>
                    <a:lnTo>
                      <a:pt x="108" y="0"/>
                    </a:lnTo>
                    <a:lnTo>
                      <a:pt x="112" y="0"/>
                    </a:lnTo>
                    <a:lnTo>
                      <a:pt x="125" y="0"/>
                    </a:lnTo>
                    <a:lnTo>
                      <a:pt x="136" y="0"/>
                    </a:lnTo>
                    <a:lnTo>
                      <a:pt x="140" y="2"/>
                    </a:lnTo>
                    <a:lnTo>
                      <a:pt x="151" y="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22">
                <a:extLst>
                  <a:ext uri="{FF2B5EF4-FFF2-40B4-BE49-F238E27FC236}">
                    <a16:creationId xmlns:a16="http://schemas.microsoft.com/office/drawing/2014/main" id="{82AD3192-DDAC-5A3E-DF0A-B8D75FC84D9C}"/>
                  </a:ext>
                </a:extLst>
              </p:cNvPr>
              <p:cNvSpPr>
                <a:spLocks noGrp="1" noRot="1" noMove="1" noResize="1" noEditPoints="1" noAdjustHandles="1" noChangeArrowheads="1" noChangeShapeType="1"/>
              </p:cNvSpPr>
              <p:nvPr/>
            </p:nvSpPr>
            <p:spPr bwMode="auto">
              <a:xfrm>
                <a:off x="1634" y="2729"/>
                <a:ext cx="144" cy="228"/>
              </a:xfrm>
              <a:custGeom>
                <a:avLst/>
                <a:gdLst>
                  <a:gd name="T0" fmla="*/ 25 w 144"/>
                  <a:gd name="T1" fmla="*/ 3 h 228"/>
                  <a:gd name="T2" fmla="*/ 45 w 144"/>
                  <a:gd name="T3" fmla="*/ 16 h 228"/>
                  <a:gd name="T4" fmla="*/ 68 w 144"/>
                  <a:gd name="T5" fmla="*/ 31 h 228"/>
                  <a:gd name="T6" fmla="*/ 96 w 144"/>
                  <a:gd name="T7" fmla="*/ 35 h 228"/>
                  <a:gd name="T8" fmla="*/ 115 w 144"/>
                  <a:gd name="T9" fmla="*/ 41 h 228"/>
                  <a:gd name="T10" fmla="*/ 135 w 144"/>
                  <a:gd name="T11" fmla="*/ 48 h 228"/>
                  <a:gd name="T12" fmla="*/ 144 w 144"/>
                  <a:gd name="T13" fmla="*/ 72 h 228"/>
                  <a:gd name="T14" fmla="*/ 126 w 144"/>
                  <a:gd name="T15" fmla="*/ 84 h 228"/>
                  <a:gd name="T16" fmla="*/ 121 w 144"/>
                  <a:gd name="T17" fmla="*/ 98 h 228"/>
                  <a:gd name="T18" fmla="*/ 123 w 144"/>
                  <a:gd name="T19" fmla="*/ 111 h 228"/>
                  <a:gd name="T20" fmla="*/ 118 w 144"/>
                  <a:gd name="T21" fmla="*/ 137 h 228"/>
                  <a:gd name="T22" fmla="*/ 115 w 144"/>
                  <a:gd name="T23" fmla="*/ 166 h 228"/>
                  <a:gd name="T24" fmla="*/ 113 w 144"/>
                  <a:gd name="T25" fmla="*/ 204 h 228"/>
                  <a:gd name="T26" fmla="*/ 118 w 144"/>
                  <a:gd name="T27" fmla="*/ 219 h 228"/>
                  <a:gd name="T28" fmla="*/ 99 w 144"/>
                  <a:gd name="T29" fmla="*/ 225 h 228"/>
                  <a:gd name="T30" fmla="*/ 51 w 144"/>
                  <a:gd name="T31" fmla="*/ 224 h 228"/>
                  <a:gd name="T32" fmla="*/ 40 w 144"/>
                  <a:gd name="T33" fmla="*/ 188 h 228"/>
                  <a:gd name="T34" fmla="*/ 18 w 144"/>
                  <a:gd name="T35" fmla="*/ 170 h 228"/>
                  <a:gd name="T36" fmla="*/ 20 w 144"/>
                  <a:gd name="T37" fmla="*/ 165 h 228"/>
                  <a:gd name="T38" fmla="*/ 22 w 144"/>
                  <a:gd name="T39" fmla="*/ 163 h 228"/>
                  <a:gd name="T40" fmla="*/ 23 w 144"/>
                  <a:gd name="T41" fmla="*/ 160 h 228"/>
                  <a:gd name="T42" fmla="*/ 26 w 144"/>
                  <a:gd name="T43" fmla="*/ 157 h 228"/>
                  <a:gd name="T44" fmla="*/ 28 w 144"/>
                  <a:gd name="T45" fmla="*/ 151 h 228"/>
                  <a:gd name="T46" fmla="*/ 28 w 144"/>
                  <a:gd name="T47" fmla="*/ 148 h 228"/>
                  <a:gd name="T48" fmla="*/ 32 w 144"/>
                  <a:gd name="T49" fmla="*/ 146 h 228"/>
                  <a:gd name="T50" fmla="*/ 37 w 144"/>
                  <a:gd name="T51" fmla="*/ 145 h 228"/>
                  <a:gd name="T52" fmla="*/ 43 w 144"/>
                  <a:gd name="T53" fmla="*/ 138 h 228"/>
                  <a:gd name="T54" fmla="*/ 48 w 144"/>
                  <a:gd name="T55" fmla="*/ 134 h 228"/>
                  <a:gd name="T56" fmla="*/ 51 w 144"/>
                  <a:gd name="T57" fmla="*/ 128 h 228"/>
                  <a:gd name="T58" fmla="*/ 60 w 144"/>
                  <a:gd name="T59" fmla="*/ 121 h 228"/>
                  <a:gd name="T60" fmla="*/ 60 w 144"/>
                  <a:gd name="T61" fmla="*/ 120 h 228"/>
                  <a:gd name="T62" fmla="*/ 62 w 144"/>
                  <a:gd name="T63" fmla="*/ 117 h 228"/>
                  <a:gd name="T64" fmla="*/ 62 w 144"/>
                  <a:gd name="T65" fmla="*/ 112 h 228"/>
                  <a:gd name="T66" fmla="*/ 60 w 144"/>
                  <a:gd name="T67" fmla="*/ 109 h 228"/>
                  <a:gd name="T68" fmla="*/ 57 w 144"/>
                  <a:gd name="T69" fmla="*/ 107 h 228"/>
                  <a:gd name="T70" fmla="*/ 54 w 144"/>
                  <a:gd name="T71" fmla="*/ 104 h 228"/>
                  <a:gd name="T72" fmla="*/ 51 w 144"/>
                  <a:gd name="T73" fmla="*/ 103 h 228"/>
                  <a:gd name="T74" fmla="*/ 50 w 144"/>
                  <a:gd name="T75" fmla="*/ 101 h 228"/>
                  <a:gd name="T76" fmla="*/ 50 w 144"/>
                  <a:gd name="T77" fmla="*/ 98 h 228"/>
                  <a:gd name="T78" fmla="*/ 46 w 144"/>
                  <a:gd name="T79" fmla="*/ 93 h 228"/>
                  <a:gd name="T80" fmla="*/ 42 w 144"/>
                  <a:gd name="T81" fmla="*/ 89 h 228"/>
                  <a:gd name="T82" fmla="*/ 43 w 144"/>
                  <a:gd name="T83" fmla="*/ 83 h 228"/>
                  <a:gd name="T84" fmla="*/ 43 w 144"/>
                  <a:gd name="T85" fmla="*/ 78 h 228"/>
                  <a:gd name="T86" fmla="*/ 43 w 144"/>
                  <a:gd name="T87" fmla="*/ 72 h 228"/>
                  <a:gd name="T88" fmla="*/ 42 w 144"/>
                  <a:gd name="T89" fmla="*/ 66 h 228"/>
                  <a:gd name="T90" fmla="*/ 39 w 144"/>
                  <a:gd name="T91" fmla="*/ 62 h 228"/>
                  <a:gd name="T92" fmla="*/ 34 w 144"/>
                  <a:gd name="T93" fmla="*/ 59 h 228"/>
                  <a:gd name="T94" fmla="*/ 31 w 144"/>
                  <a:gd name="T95" fmla="*/ 56 h 228"/>
                  <a:gd name="T96" fmla="*/ 25 w 144"/>
                  <a:gd name="T97" fmla="*/ 48 h 228"/>
                  <a:gd name="T98" fmla="*/ 20 w 144"/>
                  <a:gd name="T99" fmla="*/ 45 h 228"/>
                  <a:gd name="T100" fmla="*/ 18 w 144"/>
                  <a:gd name="T101" fmla="*/ 41 h 228"/>
                  <a:gd name="T102" fmla="*/ 15 w 144"/>
                  <a:gd name="T103" fmla="*/ 36 h 228"/>
                  <a:gd name="T104" fmla="*/ 14 w 144"/>
                  <a:gd name="T105" fmla="*/ 31 h 228"/>
                  <a:gd name="T106" fmla="*/ 15 w 144"/>
                  <a:gd name="T107" fmla="*/ 25 h 228"/>
                  <a:gd name="T108" fmla="*/ 15 w 144"/>
                  <a:gd name="T109" fmla="*/ 21 h 228"/>
                  <a:gd name="T110" fmla="*/ 14 w 144"/>
                  <a:gd name="T111" fmla="*/ 16 h 228"/>
                  <a:gd name="T112" fmla="*/ 12 w 144"/>
                  <a:gd name="T113" fmla="*/ 13 h 228"/>
                  <a:gd name="T114" fmla="*/ 9 w 144"/>
                  <a:gd name="T115" fmla="*/ 10 h 228"/>
                  <a:gd name="T116" fmla="*/ 8 w 144"/>
                  <a:gd name="T117" fmla="*/ 8 h 228"/>
                  <a:gd name="T118" fmla="*/ 4 w 144"/>
                  <a:gd name="T119" fmla="*/ 7 h 228"/>
                  <a:gd name="T120" fmla="*/ 3 w 144"/>
                  <a:gd name="T121" fmla="*/ 7 h 228"/>
                  <a:gd name="T122" fmla="*/ 1 w 144"/>
                  <a:gd name="T123" fmla="*/ 5 h 228"/>
                  <a:gd name="T124" fmla="*/ 4 w 144"/>
                  <a:gd name="T12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 h="228">
                    <a:moveTo>
                      <a:pt x="11" y="2"/>
                    </a:moveTo>
                    <a:lnTo>
                      <a:pt x="15" y="2"/>
                    </a:lnTo>
                    <a:lnTo>
                      <a:pt x="22" y="2"/>
                    </a:lnTo>
                    <a:lnTo>
                      <a:pt x="25" y="3"/>
                    </a:lnTo>
                    <a:lnTo>
                      <a:pt x="28" y="8"/>
                    </a:lnTo>
                    <a:lnTo>
                      <a:pt x="34" y="11"/>
                    </a:lnTo>
                    <a:lnTo>
                      <a:pt x="39" y="14"/>
                    </a:lnTo>
                    <a:lnTo>
                      <a:pt x="45" y="16"/>
                    </a:lnTo>
                    <a:lnTo>
                      <a:pt x="48" y="19"/>
                    </a:lnTo>
                    <a:lnTo>
                      <a:pt x="56" y="22"/>
                    </a:lnTo>
                    <a:lnTo>
                      <a:pt x="59" y="24"/>
                    </a:lnTo>
                    <a:lnTo>
                      <a:pt x="68" y="31"/>
                    </a:lnTo>
                    <a:lnTo>
                      <a:pt x="71" y="33"/>
                    </a:lnTo>
                    <a:lnTo>
                      <a:pt x="78" y="33"/>
                    </a:lnTo>
                    <a:lnTo>
                      <a:pt x="87" y="35"/>
                    </a:lnTo>
                    <a:lnTo>
                      <a:pt x="96" y="35"/>
                    </a:lnTo>
                    <a:lnTo>
                      <a:pt x="102" y="39"/>
                    </a:lnTo>
                    <a:lnTo>
                      <a:pt x="106" y="39"/>
                    </a:lnTo>
                    <a:lnTo>
                      <a:pt x="110" y="39"/>
                    </a:lnTo>
                    <a:lnTo>
                      <a:pt x="115" y="41"/>
                    </a:lnTo>
                    <a:lnTo>
                      <a:pt x="120" y="42"/>
                    </a:lnTo>
                    <a:lnTo>
                      <a:pt x="123" y="45"/>
                    </a:lnTo>
                    <a:lnTo>
                      <a:pt x="126" y="47"/>
                    </a:lnTo>
                    <a:lnTo>
                      <a:pt x="135" y="48"/>
                    </a:lnTo>
                    <a:lnTo>
                      <a:pt x="135" y="48"/>
                    </a:lnTo>
                    <a:lnTo>
                      <a:pt x="140" y="56"/>
                    </a:lnTo>
                    <a:lnTo>
                      <a:pt x="143" y="64"/>
                    </a:lnTo>
                    <a:lnTo>
                      <a:pt x="144" y="72"/>
                    </a:lnTo>
                    <a:lnTo>
                      <a:pt x="144" y="73"/>
                    </a:lnTo>
                    <a:lnTo>
                      <a:pt x="135" y="81"/>
                    </a:lnTo>
                    <a:lnTo>
                      <a:pt x="129" y="83"/>
                    </a:lnTo>
                    <a:lnTo>
                      <a:pt x="126" y="84"/>
                    </a:lnTo>
                    <a:lnTo>
                      <a:pt x="123" y="86"/>
                    </a:lnTo>
                    <a:lnTo>
                      <a:pt x="115" y="89"/>
                    </a:lnTo>
                    <a:lnTo>
                      <a:pt x="118" y="93"/>
                    </a:lnTo>
                    <a:lnTo>
                      <a:pt x="121" y="98"/>
                    </a:lnTo>
                    <a:lnTo>
                      <a:pt x="123" y="101"/>
                    </a:lnTo>
                    <a:lnTo>
                      <a:pt x="120" y="104"/>
                    </a:lnTo>
                    <a:lnTo>
                      <a:pt x="120" y="107"/>
                    </a:lnTo>
                    <a:lnTo>
                      <a:pt x="123" y="111"/>
                    </a:lnTo>
                    <a:lnTo>
                      <a:pt x="126" y="115"/>
                    </a:lnTo>
                    <a:lnTo>
                      <a:pt x="127" y="120"/>
                    </a:lnTo>
                    <a:lnTo>
                      <a:pt x="126" y="125"/>
                    </a:lnTo>
                    <a:lnTo>
                      <a:pt x="118" y="137"/>
                    </a:lnTo>
                    <a:lnTo>
                      <a:pt x="118" y="137"/>
                    </a:lnTo>
                    <a:lnTo>
                      <a:pt x="115" y="143"/>
                    </a:lnTo>
                    <a:lnTo>
                      <a:pt x="115" y="149"/>
                    </a:lnTo>
                    <a:lnTo>
                      <a:pt x="115" y="166"/>
                    </a:lnTo>
                    <a:lnTo>
                      <a:pt x="115" y="174"/>
                    </a:lnTo>
                    <a:lnTo>
                      <a:pt x="113" y="180"/>
                    </a:lnTo>
                    <a:lnTo>
                      <a:pt x="113" y="191"/>
                    </a:lnTo>
                    <a:lnTo>
                      <a:pt x="113" y="204"/>
                    </a:lnTo>
                    <a:lnTo>
                      <a:pt x="113" y="205"/>
                    </a:lnTo>
                    <a:lnTo>
                      <a:pt x="115" y="207"/>
                    </a:lnTo>
                    <a:lnTo>
                      <a:pt x="120" y="219"/>
                    </a:lnTo>
                    <a:lnTo>
                      <a:pt x="118" y="219"/>
                    </a:lnTo>
                    <a:lnTo>
                      <a:pt x="116" y="219"/>
                    </a:lnTo>
                    <a:lnTo>
                      <a:pt x="116" y="219"/>
                    </a:lnTo>
                    <a:lnTo>
                      <a:pt x="116" y="219"/>
                    </a:lnTo>
                    <a:lnTo>
                      <a:pt x="99" y="225"/>
                    </a:lnTo>
                    <a:lnTo>
                      <a:pt x="87" y="225"/>
                    </a:lnTo>
                    <a:lnTo>
                      <a:pt x="74" y="225"/>
                    </a:lnTo>
                    <a:lnTo>
                      <a:pt x="59" y="225"/>
                    </a:lnTo>
                    <a:lnTo>
                      <a:pt x="51" y="224"/>
                    </a:lnTo>
                    <a:lnTo>
                      <a:pt x="42" y="224"/>
                    </a:lnTo>
                    <a:lnTo>
                      <a:pt x="39" y="228"/>
                    </a:lnTo>
                    <a:lnTo>
                      <a:pt x="37" y="222"/>
                    </a:lnTo>
                    <a:lnTo>
                      <a:pt x="40" y="188"/>
                    </a:lnTo>
                    <a:lnTo>
                      <a:pt x="37" y="174"/>
                    </a:lnTo>
                    <a:lnTo>
                      <a:pt x="18" y="170"/>
                    </a:lnTo>
                    <a:lnTo>
                      <a:pt x="18" y="170"/>
                    </a:lnTo>
                    <a:lnTo>
                      <a:pt x="18" y="170"/>
                    </a:lnTo>
                    <a:lnTo>
                      <a:pt x="18" y="168"/>
                    </a:lnTo>
                    <a:lnTo>
                      <a:pt x="18" y="166"/>
                    </a:lnTo>
                    <a:lnTo>
                      <a:pt x="20" y="166"/>
                    </a:lnTo>
                    <a:lnTo>
                      <a:pt x="20" y="165"/>
                    </a:lnTo>
                    <a:lnTo>
                      <a:pt x="20" y="165"/>
                    </a:lnTo>
                    <a:lnTo>
                      <a:pt x="20" y="163"/>
                    </a:lnTo>
                    <a:lnTo>
                      <a:pt x="20" y="163"/>
                    </a:lnTo>
                    <a:lnTo>
                      <a:pt x="22" y="163"/>
                    </a:lnTo>
                    <a:lnTo>
                      <a:pt x="22" y="162"/>
                    </a:lnTo>
                    <a:lnTo>
                      <a:pt x="23" y="162"/>
                    </a:lnTo>
                    <a:lnTo>
                      <a:pt x="23" y="162"/>
                    </a:lnTo>
                    <a:lnTo>
                      <a:pt x="23" y="160"/>
                    </a:lnTo>
                    <a:lnTo>
                      <a:pt x="23" y="160"/>
                    </a:lnTo>
                    <a:lnTo>
                      <a:pt x="25" y="159"/>
                    </a:lnTo>
                    <a:lnTo>
                      <a:pt x="26" y="159"/>
                    </a:lnTo>
                    <a:lnTo>
                      <a:pt x="26" y="157"/>
                    </a:lnTo>
                    <a:lnTo>
                      <a:pt x="26" y="156"/>
                    </a:lnTo>
                    <a:lnTo>
                      <a:pt x="28" y="154"/>
                    </a:lnTo>
                    <a:lnTo>
                      <a:pt x="28" y="154"/>
                    </a:lnTo>
                    <a:lnTo>
                      <a:pt x="28" y="151"/>
                    </a:lnTo>
                    <a:lnTo>
                      <a:pt x="28" y="149"/>
                    </a:lnTo>
                    <a:lnTo>
                      <a:pt x="28" y="149"/>
                    </a:lnTo>
                    <a:lnTo>
                      <a:pt x="28" y="148"/>
                    </a:lnTo>
                    <a:lnTo>
                      <a:pt x="28" y="148"/>
                    </a:lnTo>
                    <a:lnTo>
                      <a:pt x="29" y="146"/>
                    </a:lnTo>
                    <a:lnTo>
                      <a:pt x="29" y="146"/>
                    </a:lnTo>
                    <a:lnTo>
                      <a:pt x="31" y="146"/>
                    </a:lnTo>
                    <a:lnTo>
                      <a:pt x="32" y="146"/>
                    </a:lnTo>
                    <a:lnTo>
                      <a:pt x="32" y="146"/>
                    </a:lnTo>
                    <a:lnTo>
                      <a:pt x="34" y="146"/>
                    </a:lnTo>
                    <a:lnTo>
                      <a:pt x="36" y="145"/>
                    </a:lnTo>
                    <a:lnTo>
                      <a:pt x="37" y="145"/>
                    </a:lnTo>
                    <a:lnTo>
                      <a:pt x="39" y="143"/>
                    </a:lnTo>
                    <a:lnTo>
                      <a:pt x="40" y="142"/>
                    </a:lnTo>
                    <a:lnTo>
                      <a:pt x="42" y="140"/>
                    </a:lnTo>
                    <a:lnTo>
                      <a:pt x="43" y="138"/>
                    </a:lnTo>
                    <a:lnTo>
                      <a:pt x="45" y="137"/>
                    </a:lnTo>
                    <a:lnTo>
                      <a:pt x="45" y="135"/>
                    </a:lnTo>
                    <a:lnTo>
                      <a:pt x="46" y="135"/>
                    </a:lnTo>
                    <a:lnTo>
                      <a:pt x="48" y="134"/>
                    </a:lnTo>
                    <a:lnTo>
                      <a:pt x="50" y="134"/>
                    </a:lnTo>
                    <a:lnTo>
                      <a:pt x="50" y="132"/>
                    </a:lnTo>
                    <a:lnTo>
                      <a:pt x="51" y="129"/>
                    </a:lnTo>
                    <a:lnTo>
                      <a:pt x="51" y="128"/>
                    </a:lnTo>
                    <a:lnTo>
                      <a:pt x="54" y="128"/>
                    </a:lnTo>
                    <a:lnTo>
                      <a:pt x="56" y="126"/>
                    </a:lnTo>
                    <a:lnTo>
                      <a:pt x="57" y="125"/>
                    </a:lnTo>
                    <a:lnTo>
                      <a:pt x="60" y="121"/>
                    </a:lnTo>
                    <a:lnTo>
                      <a:pt x="60" y="121"/>
                    </a:lnTo>
                    <a:lnTo>
                      <a:pt x="60" y="120"/>
                    </a:lnTo>
                    <a:lnTo>
                      <a:pt x="60" y="120"/>
                    </a:lnTo>
                    <a:lnTo>
                      <a:pt x="60" y="120"/>
                    </a:lnTo>
                    <a:lnTo>
                      <a:pt x="60" y="118"/>
                    </a:lnTo>
                    <a:lnTo>
                      <a:pt x="62" y="118"/>
                    </a:lnTo>
                    <a:lnTo>
                      <a:pt x="62" y="118"/>
                    </a:lnTo>
                    <a:lnTo>
                      <a:pt x="62" y="117"/>
                    </a:lnTo>
                    <a:lnTo>
                      <a:pt x="62" y="115"/>
                    </a:lnTo>
                    <a:lnTo>
                      <a:pt x="62" y="115"/>
                    </a:lnTo>
                    <a:lnTo>
                      <a:pt x="62" y="114"/>
                    </a:lnTo>
                    <a:lnTo>
                      <a:pt x="62" y="112"/>
                    </a:lnTo>
                    <a:lnTo>
                      <a:pt x="62" y="112"/>
                    </a:lnTo>
                    <a:lnTo>
                      <a:pt x="62" y="111"/>
                    </a:lnTo>
                    <a:lnTo>
                      <a:pt x="62" y="111"/>
                    </a:lnTo>
                    <a:lnTo>
                      <a:pt x="60" y="109"/>
                    </a:lnTo>
                    <a:lnTo>
                      <a:pt x="60" y="109"/>
                    </a:lnTo>
                    <a:lnTo>
                      <a:pt x="59" y="109"/>
                    </a:lnTo>
                    <a:lnTo>
                      <a:pt x="59" y="107"/>
                    </a:lnTo>
                    <a:lnTo>
                      <a:pt x="57" y="107"/>
                    </a:lnTo>
                    <a:lnTo>
                      <a:pt x="57" y="106"/>
                    </a:lnTo>
                    <a:lnTo>
                      <a:pt x="56" y="104"/>
                    </a:lnTo>
                    <a:lnTo>
                      <a:pt x="54" y="104"/>
                    </a:lnTo>
                    <a:lnTo>
                      <a:pt x="54" y="104"/>
                    </a:lnTo>
                    <a:lnTo>
                      <a:pt x="54" y="104"/>
                    </a:lnTo>
                    <a:lnTo>
                      <a:pt x="53" y="103"/>
                    </a:lnTo>
                    <a:lnTo>
                      <a:pt x="53" y="103"/>
                    </a:lnTo>
                    <a:lnTo>
                      <a:pt x="51" y="103"/>
                    </a:lnTo>
                    <a:lnTo>
                      <a:pt x="51" y="103"/>
                    </a:lnTo>
                    <a:lnTo>
                      <a:pt x="50" y="101"/>
                    </a:lnTo>
                    <a:lnTo>
                      <a:pt x="50" y="101"/>
                    </a:lnTo>
                    <a:lnTo>
                      <a:pt x="50" y="101"/>
                    </a:lnTo>
                    <a:lnTo>
                      <a:pt x="50" y="101"/>
                    </a:lnTo>
                    <a:lnTo>
                      <a:pt x="50" y="101"/>
                    </a:lnTo>
                    <a:lnTo>
                      <a:pt x="50" y="100"/>
                    </a:lnTo>
                    <a:lnTo>
                      <a:pt x="50" y="98"/>
                    </a:lnTo>
                    <a:lnTo>
                      <a:pt x="48" y="97"/>
                    </a:lnTo>
                    <a:lnTo>
                      <a:pt x="48" y="97"/>
                    </a:lnTo>
                    <a:lnTo>
                      <a:pt x="46" y="95"/>
                    </a:lnTo>
                    <a:lnTo>
                      <a:pt x="46" y="93"/>
                    </a:lnTo>
                    <a:lnTo>
                      <a:pt x="45" y="92"/>
                    </a:lnTo>
                    <a:lnTo>
                      <a:pt x="43" y="90"/>
                    </a:lnTo>
                    <a:lnTo>
                      <a:pt x="42" y="89"/>
                    </a:lnTo>
                    <a:lnTo>
                      <a:pt x="42" y="89"/>
                    </a:lnTo>
                    <a:lnTo>
                      <a:pt x="42" y="86"/>
                    </a:lnTo>
                    <a:lnTo>
                      <a:pt x="42" y="86"/>
                    </a:lnTo>
                    <a:lnTo>
                      <a:pt x="43" y="83"/>
                    </a:lnTo>
                    <a:lnTo>
                      <a:pt x="43" y="83"/>
                    </a:lnTo>
                    <a:lnTo>
                      <a:pt x="43" y="81"/>
                    </a:lnTo>
                    <a:lnTo>
                      <a:pt x="43" y="80"/>
                    </a:lnTo>
                    <a:lnTo>
                      <a:pt x="43" y="80"/>
                    </a:lnTo>
                    <a:lnTo>
                      <a:pt x="43" y="78"/>
                    </a:lnTo>
                    <a:lnTo>
                      <a:pt x="43" y="76"/>
                    </a:lnTo>
                    <a:lnTo>
                      <a:pt x="43" y="75"/>
                    </a:lnTo>
                    <a:lnTo>
                      <a:pt x="43" y="72"/>
                    </a:lnTo>
                    <a:lnTo>
                      <a:pt x="43" y="72"/>
                    </a:lnTo>
                    <a:lnTo>
                      <a:pt x="43" y="69"/>
                    </a:lnTo>
                    <a:lnTo>
                      <a:pt x="43" y="67"/>
                    </a:lnTo>
                    <a:lnTo>
                      <a:pt x="43" y="67"/>
                    </a:lnTo>
                    <a:lnTo>
                      <a:pt x="42" y="66"/>
                    </a:lnTo>
                    <a:lnTo>
                      <a:pt x="40" y="64"/>
                    </a:lnTo>
                    <a:lnTo>
                      <a:pt x="39" y="62"/>
                    </a:lnTo>
                    <a:lnTo>
                      <a:pt x="39" y="62"/>
                    </a:lnTo>
                    <a:lnTo>
                      <a:pt x="39" y="62"/>
                    </a:lnTo>
                    <a:lnTo>
                      <a:pt x="37" y="61"/>
                    </a:lnTo>
                    <a:lnTo>
                      <a:pt x="37" y="61"/>
                    </a:lnTo>
                    <a:lnTo>
                      <a:pt x="37" y="59"/>
                    </a:lnTo>
                    <a:lnTo>
                      <a:pt x="34" y="59"/>
                    </a:lnTo>
                    <a:lnTo>
                      <a:pt x="34" y="59"/>
                    </a:lnTo>
                    <a:lnTo>
                      <a:pt x="34" y="58"/>
                    </a:lnTo>
                    <a:lnTo>
                      <a:pt x="32" y="58"/>
                    </a:lnTo>
                    <a:lnTo>
                      <a:pt x="31" y="56"/>
                    </a:lnTo>
                    <a:lnTo>
                      <a:pt x="29" y="55"/>
                    </a:lnTo>
                    <a:lnTo>
                      <a:pt x="28" y="53"/>
                    </a:lnTo>
                    <a:lnTo>
                      <a:pt x="26" y="50"/>
                    </a:lnTo>
                    <a:lnTo>
                      <a:pt x="25" y="48"/>
                    </a:lnTo>
                    <a:lnTo>
                      <a:pt x="23" y="47"/>
                    </a:lnTo>
                    <a:lnTo>
                      <a:pt x="22" y="47"/>
                    </a:lnTo>
                    <a:lnTo>
                      <a:pt x="22" y="45"/>
                    </a:lnTo>
                    <a:lnTo>
                      <a:pt x="20" y="45"/>
                    </a:lnTo>
                    <a:lnTo>
                      <a:pt x="18" y="44"/>
                    </a:lnTo>
                    <a:lnTo>
                      <a:pt x="18" y="42"/>
                    </a:lnTo>
                    <a:lnTo>
                      <a:pt x="20" y="42"/>
                    </a:lnTo>
                    <a:lnTo>
                      <a:pt x="18" y="41"/>
                    </a:lnTo>
                    <a:lnTo>
                      <a:pt x="17" y="41"/>
                    </a:lnTo>
                    <a:lnTo>
                      <a:pt x="17" y="38"/>
                    </a:lnTo>
                    <a:lnTo>
                      <a:pt x="15" y="36"/>
                    </a:lnTo>
                    <a:lnTo>
                      <a:pt x="15" y="36"/>
                    </a:lnTo>
                    <a:lnTo>
                      <a:pt x="14" y="35"/>
                    </a:lnTo>
                    <a:lnTo>
                      <a:pt x="14" y="35"/>
                    </a:lnTo>
                    <a:lnTo>
                      <a:pt x="14" y="33"/>
                    </a:lnTo>
                    <a:lnTo>
                      <a:pt x="14" y="31"/>
                    </a:lnTo>
                    <a:lnTo>
                      <a:pt x="12" y="30"/>
                    </a:lnTo>
                    <a:lnTo>
                      <a:pt x="12" y="30"/>
                    </a:lnTo>
                    <a:lnTo>
                      <a:pt x="14" y="27"/>
                    </a:lnTo>
                    <a:lnTo>
                      <a:pt x="15" y="25"/>
                    </a:lnTo>
                    <a:lnTo>
                      <a:pt x="15" y="24"/>
                    </a:lnTo>
                    <a:lnTo>
                      <a:pt x="17" y="24"/>
                    </a:lnTo>
                    <a:lnTo>
                      <a:pt x="17" y="21"/>
                    </a:lnTo>
                    <a:lnTo>
                      <a:pt x="15" y="21"/>
                    </a:lnTo>
                    <a:lnTo>
                      <a:pt x="15" y="19"/>
                    </a:lnTo>
                    <a:lnTo>
                      <a:pt x="15" y="17"/>
                    </a:lnTo>
                    <a:lnTo>
                      <a:pt x="15" y="17"/>
                    </a:lnTo>
                    <a:lnTo>
                      <a:pt x="14" y="16"/>
                    </a:lnTo>
                    <a:lnTo>
                      <a:pt x="14" y="14"/>
                    </a:lnTo>
                    <a:lnTo>
                      <a:pt x="12" y="14"/>
                    </a:lnTo>
                    <a:lnTo>
                      <a:pt x="12" y="14"/>
                    </a:lnTo>
                    <a:lnTo>
                      <a:pt x="12" y="13"/>
                    </a:lnTo>
                    <a:lnTo>
                      <a:pt x="11" y="13"/>
                    </a:lnTo>
                    <a:lnTo>
                      <a:pt x="11" y="11"/>
                    </a:lnTo>
                    <a:lnTo>
                      <a:pt x="9" y="10"/>
                    </a:lnTo>
                    <a:lnTo>
                      <a:pt x="9" y="10"/>
                    </a:lnTo>
                    <a:lnTo>
                      <a:pt x="9" y="10"/>
                    </a:lnTo>
                    <a:lnTo>
                      <a:pt x="8" y="10"/>
                    </a:lnTo>
                    <a:lnTo>
                      <a:pt x="8" y="10"/>
                    </a:lnTo>
                    <a:lnTo>
                      <a:pt x="8" y="8"/>
                    </a:lnTo>
                    <a:lnTo>
                      <a:pt x="6" y="8"/>
                    </a:lnTo>
                    <a:lnTo>
                      <a:pt x="6" y="8"/>
                    </a:lnTo>
                    <a:lnTo>
                      <a:pt x="6" y="8"/>
                    </a:lnTo>
                    <a:lnTo>
                      <a:pt x="4" y="7"/>
                    </a:lnTo>
                    <a:lnTo>
                      <a:pt x="4" y="7"/>
                    </a:lnTo>
                    <a:lnTo>
                      <a:pt x="3" y="7"/>
                    </a:lnTo>
                    <a:lnTo>
                      <a:pt x="3" y="7"/>
                    </a:lnTo>
                    <a:lnTo>
                      <a:pt x="3" y="7"/>
                    </a:lnTo>
                    <a:lnTo>
                      <a:pt x="3" y="7"/>
                    </a:lnTo>
                    <a:lnTo>
                      <a:pt x="3" y="7"/>
                    </a:lnTo>
                    <a:lnTo>
                      <a:pt x="1" y="7"/>
                    </a:lnTo>
                    <a:lnTo>
                      <a:pt x="1" y="5"/>
                    </a:lnTo>
                    <a:lnTo>
                      <a:pt x="1" y="5"/>
                    </a:lnTo>
                    <a:lnTo>
                      <a:pt x="0" y="5"/>
                    </a:lnTo>
                    <a:lnTo>
                      <a:pt x="3" y="2"/>
                    </a:lnTo>
                    <a:lnTo>
                      <a:pt x="4" y="0"/>
                    </a:lnTo>
                    <a:lnTo>
                      <a:pt x="4" y="0"/>
                    </a:lnTo>
                    <a:lnTo>
                      <a:pt x="4" y="0"/>
                    </a:lnTo>
                    <a:lnTo>
                      <a:pt x="11"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23">
                <a:extLst>
                  <a:ext uri="{FF2B5EF4-FFF2-40B4-BE49-F238E27FC236}">
                    <a16:creationId xmlns:a16="http://schemas.microsoft.com/office/drawing/2014/main" id="{DE10351B-111C-D0FE-A260-F681504D13CD}"/>
                  </a:ext>
                </a:extLst>
              </p:cNvPr>
              <p:cNvSpPr>
                <a:spLocks noGrp="1" noRot="1" noMove="1" noResize="1" noEditPoints="1" noAdjustHandles="1" noChangeArrowheads="1" noChangeShapeType="1"/>
              </p:cNvSpPr>
              <p:nvPr/>
            </p:nvSpPr>
            <p:spPr bwMode="auto">
              <a:xfrm>
                <a:off x="5846" y="1490"/>
                <a:ext cx="272" cy="271"/>
              </a:xfrm>
              <a:custGeom>
                <a:avLst/>
                <a:gdLst>
                  <a:gd name="T0" fmla="*/ 143 w 272"/>
                  <a:gd name="T1" fmla="*/ 23 h 271"/>
                  <a:gd name="T2" fmla="*/ 144 w 272"/>
                  <a:gd name="T3" fmla="*/ 28 h 271"/>
                  <a:gd name="T4" fmla="*/ 155 w 272"/>
                  <a:gd name="T5" fmla="*/ 31 h 271"/>
                  <a:gd name="T6" fmla="*/ 158 w 272"/>
                  <a:gd name="T7" fmla="*/ 37 h 271"/>
                  <a:gd name="T8" fmla="*/ 163 w 272"/>
                  <a:gd name="T9" fmla="*/ 32 h 271"/>
                  <a:gd name="T10" fmla="*/ 169 w 272"/>
                  <a:gd name="T11" fmla="*/ 38 h 271"/>
                  <a:gd name="T12" fmla="*/ 182 w 272"/>
                  <a:gd name="T13" fmla="*/ 35 h 271"/>
                  <a:gd name="T14" fmla="*/ 183 w 272"/>
                  <a:gd name="T15" fmla="*/ 26 h 271"/>
                  <a:gd name="T16" fmla="*/ 188 w 272"/>
                  <a:gd name="T17" fmla="*/ 23 h 271"/>
                  <a:gd name="T18" fmla="*/ 193 w 272"/>
                  <a:gd name="T19" fmla="*/ 23 h 271"/>
                  <a:gd name="T20" fmla="*/ 199 w 272"/>
                  <a:gd name="T21" fmla="*/ 23 h 271"/>
                  <a:gd name="T22" fmla="*/ 199 w 272"/>
                  <a:gd name="T23" fmla="*/ 31 h 271"/>
                  <a:gd name="T24" fmla="*/ 190 w 272"/>
                  <a:gd name="T25" fmla="*/ 29 h 271"/>
                  <a:gd name="T26" fmla="*/ 188 w 272"/>
                  <a:gd name="T27" fmla="*/ 38 h 271"/>
                  <a:gd name="T28" fmla="*/ 191 w 272"/>
                  <a:gd name="T29" fmla="*/ 46 h 271"/>
                  <a:gd name="T30" fmla="*/ 199 w 272"/>
                  <a:gd name="T31" fmla="*/ 49 h 271"/>
                  <a:gd name="T32" fmla="*/ 213 w 272"/>
                  <a:gd name="T33" fmla="*/ 51 h 271"/>
                  <a:gd name="T34" fmla="*/ 211 w 272"/>
                  <a:gd name="T35" fmla="*/ 45 h 271"/>
                  <a:gd name="T36" fmla="*/ 224 w 272"/>
                  <a:gd name="T37" fmla="*/ 51 h 271"/>
                  <a:gd name="T38" fmla="*/ 222 w 272"/>
                  <a:gd name="T39" fmla="*/ 59 h 271"/>
                  <a:gd name="T40" fmla="*/ 225 w 272"/>
                  <a:gd name="T41" fmla="*/ 69 h 271"/>
                  <a:gd name="T42" fmla="*/ 233 w 272"/>
                  <a:gd name="T43" fmla="*/ 73 h 271"/>
                  <a:gd name="T44" fmla="*/ 238 w 272"/>
                  <a:gd name="T45" fmla="*/ 66 h 271"/>
                  <a:gd name="T46" fmla="*/ 244 w 272"/>
                  <a:gd name="T47" fmla="*/ 73 h 271"/>
                  <a:gd name="T48" fmla="*/ 236 w 272"/>
                  <a:gd name="T49" fmla="*/ 71 h 271"/>
                  <a:gd name="T50" fmla="*/ 244 w 272"/>
                  <a:gd name="T51" fmla="*/ 80 h 271"/>
                  <a:gd name="T52" fmla="*/ 253 w 272"/>
                  <a:gd name="T53" fmla="*/ 80 h 271"/>
                  <a:gd name="T54" fmla="*/ 252 w 272"/>
                  <a:gd name="T55" fmla="*/ 71 h 271"/>
                  <a:gd name="T56" fmla="*/ 253 w 272"/>
                  <a:gd name="T57" fmla="*/ 71 h 271"/>
                  <a:gd name="T58" fmla="*/ 261 w 272"/>
                  <a:gd name="T59" fmla="*/ 77 h 271"/>
                  <a:gd name="T60" fmla="*/ 266 w 272"/>
                  <a:gd name="T61" fmla="*/ 85 h 271"/>
                  <a:gd name="T62" fmla="*/ 264 w 272"/>
                  <a:gd name="T63" fmla="*/ 90 h 271"/>
                  <a:gd name="T64" fmla="*/ 272 w 272"/>
                  <a:gd name="T65" fmla="*/ 94 h 271"/>
                  <a:gd name="T66" fmla="*/ 264 w 272"/>
                  <a:gd name="T67" fmla="*/ 100 h 271"/>
                  <a:gd name="T68" fmla="*/ 230 w 272"/>
                  <a:gd name="T69" fmla="*/ 139 h 271"/>
                  <a:gd name="T70" fmla="*/ 218 w 272"/>
                  <a:gd name="T71" fmla="*/ 173 h 271"/>
                  <a:gd name="T72" fmla="*/ 207 w 272"/>
                  <a:gd name="T73" fmla="*/ 195 h 271"/>
                  <a:gd name="T74" fmla="*/ 188 w 272"/>
                  <a:gd name="T75" fmla="*/ 211 h 271"/>
                  <a:gd name="T76" fmla="*/ 179 w 272"/>
                  <a:gd name="T77" fmla="*/ 221 h 271"/>
                  <a:gd name="T78" fmla="*/ 166 w 272"/>
                  <a:gd name="T79" fmla="*/ 221 h 271"/>
                  <a:gd name="T80" fmla="*/ 152 w 272"/>
                  <a:gd name="T81" fmla="*/ 215 h 271"/>
                  <a:gd name="T82" fmla="*/ 143 w 272"/>
                  <a:gd name="T83" fmla="*/ 226 h 271"/>
                  <a:gd name="T84" fmla="*/ 140 w 272"/>
                  <a:gd name="T85" fmla="*/ 240 h 271"/>
                  <a:gd name="T86" fmla="*/ 132 w 272"/>
                  <a:gd name="T87" fmla="*/ 220 h 271"/>
                  <a:gd name="T88" fmla="*/ 118 w 272"/>
                  <a:gd name="T89" fmla="*/ 223 h 271"/>
                  <a:gd name="T90" fmla="*/ 106 w 272"/>
                  <a:gd name="T91" fmla="*/ 235 h 271"/>
                  <a:gd name="T92" fmla="*/ 93 w 272"/>
                  <a:gd name="T93" fmla="*/ 246 h 271"/>
                  <a:gd name="T94" fmla="*/ 78 w 272"/>
                  <a:gd name="T95" fmla="*/ 246 h 271"/>
                  <a:gd name="T96" fmla="*/ 71 w 272"/>
                  <a:gd name="T97" fmla="*/ 235 h 271"/>
                  <a:gd name="T98" fmla="*/ 60 w 272"/>
                  <a:gd name="T99" fmla="*/ 237 h 271"/>
                  <a:gd name="T100" fmla="*/ 53 w 272"/>
                  <a:gd name="T101" fmla="*/ 240 h 271"/>
                  <a:gd name="T102" fmla="*/ 51 w 272"/>
                  <a:gd name="T103" fmla="*/ 254 h 271"/>
                  <a:gd name="T104" fmla="*/ 46 w 272"/>
                  <a:gd name="T105" fmla="*/ 266 h 271"/>
                  <a:gd name="T106" fmla="*/ 3 w 272"/>
                  <a:gd name="T107" fmla="*/ 271 h 271"/>
                  <a:gd name="T108" fmla="*/ 15 w 272"/>
                  <a:gd name="T109" fmla="*/ 38 h 271"/>
                  <a:gd name="T110" fmla="*/ 137 w 272"/>
                  <a:gd name="T11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271">
                    <a:moveTo>
                      <a:pt x="138" y="14"/>
                    </a:moveTo>
                    <a:lnTo>
                      <a:pt x="140" y="17"/>
                    </a:lnTo>
                    <a:lnTo>
                      <a:pt x="141" y="15"/>
                    </a:lnTo>
                    <a:lnTo>
                      <a:pt x="143" y="17"/>
                    </a:lnTo>
                    <a:lnTo>
                      <a:pt x="143" y="18"/>
                    </a:lnTo>
                    <a:lnTo>
                      <a:pt x="144" y="20"/>
                    </a:lnTo>
                    <a:lnTo>
                      <a:pt x="143" y="21"/>
                    </a:lnTo>
                    <a:lnTo>
                      <a:pt x="143" y="23"/>
                    </a:lnTo>
                    <a:lnTo>
                      <a:pt x="141" y="21"/>
                    </a:lnTo>
                    <a:lnTo>
                      <a:pt x="141" y="20"/>
                    </a:lnTo>
                    <a:lnTo>
                      <a:pt x="140" y="20"/>
                    </a:lnTo>
                    <a:lnTo>
                      <a:pt x="140" y="21"/>
                    </a:lnTo>
                    <a:lnTo>
                      <a:pt x="141" y="23"/>
                    </a:lnTo>
                    <a:lnTo>
                      <a:pt x="143" y="24"/>
                    </a:lnTo>
                    <a:lnTo>
                      <a:pt x="143" y="26"/>
                    </a:lnTo>
                    <a:lnTo>
                      <a:pt x="144" y="28"/>
                    </a:lnTo>
                    <a:lnTo>
                      <a:pt x="146" y="29"/>
                    </a:lnTo>
                    <a:lnTo>
                      <a:pt x="149" y="29"/>
                    </a:lnTo>
                    <a:lnTo>
                      <a:pt x="151" y="31"/>
                    </a:lnTo>
                    <a:lnTo>
                      <a:pt x="152" y="32"/>
                    </a:lnTo>
                    <a:lnTo>
                      <a:pt x="154" y="34"/>
                    </a:lnTo>
                    <a:lnTo>
                      <a:pt x="154" y="32"/>
                    </a:lnTo>
                    <a:lnTo>
                      <a:pt x="154" y="31"/>
                    </a:lnTo>
                    <a:lnTo>
                      <a:pt x="155" y="31"/>
                    </a:lnTo>
                    <a:lnTo>
                      <a:pt x="157" y="31"/>
                    </a:lnTo>
                    <a:lnTo>
                      <a:pt x="158" y="32"/>
                    </a:lnTo>
                    <a:lnTo>
                      <a:pt x="157" y="32"/>
                    </a:lnTo>
                    <a:lnTo>
                      <a:pt x="157" y="34"/>
                    </a:lnTo>
                    <a:lnTo>
                      <a:pt x="155" y="34"/>
                    </a:lnTo>
                    <a:lnTo>
                      <a:pt x="155" y="35"/>
                    </a:lnTo>
                    <a:lnTo>
                      <a:pt x="157" y="37"/>
                    </a:lnTo>
                    <a:lnTo>
                      <a:pt x="158" y="37"/>
                    </a:lnTo>
                    <a:lnTo>
                      <a:pt x="160" y="37"/>
                    </a:lnTo>
                    <a:lnTo>
                      <a:pt x="162" y="37"/>
                    </a:lnTo>
                    <a:lnTo>
                      <a:pt x="163" y="37"/>
                    </a:lnTo>
                    <a:lnTo>
                      <a:pt x="165" y="37"/>
                    </a:lnTo>
                    <a:lnTo>
                      <a:pt x="163" y="35"/>
                    </a:lnTo>
                    <a:lnTo>
                      <a:pt x="163" y="34"/>
                    </a:lnTo>
                    <a:lnTo>
                      <a:pt x="162" y="34"/>
                    </a:lnTo>
                    <a:lnTo>
                      <a:pt x="163" y="32"/>
                    </a:lnTo>
                    <a:lnTo>
                      <a:pt x="165" y="32"/>
                    </a:lnTo>
                    <a:lnTo>
                      <a:pt x="166" y="34"/>
                    </a:lnTo>
                    <a:lnTo>
                      <a:pt x="165" y="35"/>
                    </a:lnTo>
                    <a:lnTo>
                      <a:pt x="166" y="35"/>
                    </a:lnTo>
                    <a:lnTo>
                      <a:pt x="166" y="37"/>
                    </a:lnTo>
                    <a:lnTo>
                      <a:pt x="168" y="37"/>
                    </a:lnTo>
                    <a:lnTo>
                      <a:pt x="168" y="38"/>
                    </a:lnTo>
                    <a:lnTo>
                      <a:pt x="169" y="38"/>
                    </a:lnTo>
                    <a:lnTo>
                      <a:pt x="171" y="38"/>
                    </a:lnTo>
                    <a:lnTo>
                      <a:pt x="171" y="40"/>
                    </a:lnTo>
                    <a:lnTo>
                      <a:pt x="172" y="40"/>
                    </a:lnTo>
                    <a:lnTo>
                      <a:pt x="174" y="40"/>
                    </a:lnTo>
                    <a:lnTo>
                      <a:pt x="176" y="38"/>
                    </a:lnTo>
                    <a:lnTo>
                      <a:pt x="177" y="38"/>
                    </a:lnTo>
                    <a:lnTo>
                      <a:pt x="180" y="37"/>
                    </a:lnTo>
                    <a:lnTo>
                      <a:pt x="182" y="35"/>
                    </a:lnTo>
                    <a:lnTo>
                      <a:pt x="183" y="35"/>
                    </a:lnTo>
                    <a:lnTo>
                      <a:pt x="183" y="32"/>
                    </a:lnTo>
                    <a:lnTo>
                      <a:pt x="182" y="32"/>
                    </a:lnTo>
                    <a:lnTo>
                      <a:pt x="180" y="31"/>
                    </a:lnTo>
                    <a:lnTo>
                      <a:pt x="180" y="29"/>
                    </a:lnTo>
                    <a:lnTo>
                      <a:pt x="180" y="28"/>
                    </a:lnTo>
                    <a:lnTo>
                      <a:pt x="182" y="26"/>
                    </a:lnTo>
                    <a:lnTo>
                      <a:pt x="183" y="26"/>
                    </a:lnTo>
                    <a:lnTo>
                      <a:pt x="183" y="24"/>
                    </a:lnTo>
                    <a:lnTo>
                      <a:pt x="185" y="24"/>
                    </a:lnTo>
                    <a:lnTo>
                      <a:pt x="186" y="24"/>
                    </a:lnTo>
                    <a:lnTo>
                      <a:pt x="188" y="26"/>
                    </a:lnTo>
                    <a:lnTo>
                      <a:pt x="191" y="26"/>
                    </a:lnTo>
                    <a:lnTo>
                      <a:pt x="191" y="24"/>
                    </a:lnTo>
                    <a:lnTo>
                      <a:pt x="190" y="24"/>
                    </a:lnTo>
                    <a:lnTo>
                      <a:pt x="188" y="23"/>
                    </a:lnTo>
                    <a:lnTo>
                      <a:pt x="188" y="21"/>
                    </a:lnTo>
                    <a:lnTo>
                      <a:pt x="186" y="20"/>
                    </a:lnTo>
                    <a:lnTo>
                      <a:pt x="188" y="18"/>
                    </a:lnTo>
                    <a:lnTo>
                      <a:pt x="190" y="18"/>
                    </a:lnTo>
                    <a:lnTo>
                      <a:pt x="191" y="18"/>
                    </a:lnTo>
                    <a:lnTo>
                      <a:pt x="193" y="20"/>
                    </a:lnTo>
                    <a:lnTo>
                      <a:pt x="193" y="21"/>
                    </a:lnTo>
                    <a:lnTo>
                      <a:pt x="193" y="23"/>
                    </a:lnTo>
                    <a:lnTo>
                      <a:pt x="194" y="24"/>
                    </a:lnTo>
                    <a:lnTo>
                      <a:pt x="194" y="26"/>
                    </a:lnTo>
                    <a:lnTo>
                      <a:pt x="196" y="26"/>
                    </a:lnTo>
                    <a:lnTo>
                      <a:pt x="194" y="24"/>
                    </a:lnTo>
                    <a:lnTo>
                      <a:pt x="194" y="23"/>
                    </a:lnTo>
                    <a:lnTo>
                      <a:pt x="196" y="21"/>
                    </a:lnTo>
                    <a:lnTo>
                      <a:pt x="197" y="21"/>
                    </a:lnTo>
                    <a:lnTo>
                      <a:pt x="199" y="23"/>
                    </a:lnTo>
                    <a:lnTo>
                      <a:pt x="199" y="26"/>
                    </a:lnTo>
                    <a:lnTo>
                      <a:pt x="197" y="26"/>
                    </a:lnTo>
                    <a:lnTo>
                      <a:pt x="196" y="26"/>
                    </a:lnTo>
                    <a:lnTo>
                      <a:pt x="197" y="28"/>
                    </a:lnTo>
                    <a:lnTo>
                      <a:pt x="199" y="28"/>
                    </a:lnTo>
                    <a:lnTo>
                      <a:pt x="200" y="29"/>
                    </a:lnTo>
                    <a:lnTo>
                      <a:pt x="200" y="31"/>
                    </a:lnTo>
                    <a:lnTo>
                      <a:pt x="199" y="31"/>
                    </a:lnTo>
                    <a:lnTo>
                      <a:pt x="196" y="31"/>
                    </a:lnTo>
                    <a:lnTo>
                      <a:pt x="194" y="31"/>
                    </a:lnTo>
                    <a:lnTo>
                      <a:pt x="193" y="31"/>
                    </a:lnTo>
                    <a:lnTo>
                      <a:pt x="191" y="31"/>
                    </a:lnTo>
                    <a:lnTo>
                      <a:pt x="191" y="29"/>
                    </a:lnTo>
                    <a:lnTo>
                      <a:pt x="193" y="29"/>
                    </a:lnTo>
                    <a:lnTo>
                      <a:pt x="191" y="29"/>
                    </a:lnTo>
                    <a:lnTo>
                      <a:pt x="190" y="29"/>
                    </a:lnTo>
                    <a:lnTo>
                      <a:pt x="188" y="29"/>
                    </a:lnTo>
                    <a:lnTo>
                      <a:pt x="186" y="29"/>
                    </a:lnTo>
                    <a:lnTo>
                      <a:pt x="186" y="31"/>
                    </a:lnTo>
                    <a:lnTo>
                      <a:pt x="188" y="31"/>
                    </a:lnTo>
                    <a:lnTo>
                      <a:pt x="190" y="34"/>
                    </a:lnTo>
                    <a:lnTo>
                      <a:pt x="190" y="35"/>
                    </a:lnTo>
                    <a:lnTo>
                      <a:pt x="188" y="37"/>
                    </a:lnTo>
                    <a:lnTo>
                      <a:pt x="188" y="38"/>
                    </a:lnTo>
                    <a:lnTo>
                      <a:pt x="186" y="38"/>
                    </a:lnTo>
                    <a:lnTo>
                      <a:pt x="186" y="40"/>
                    </a:lnTo>
                    <a:lnTo>
                      <a:pt x="186" y="42"/>
                    </a:lnTo>
                    <a:lnTo>
                      <a:pt x="186" y="43"/>
                    </a:lnTo>
                    <a:lnTo>
                      <a:pt x="188" y="45"/>
                    </a:lnTo>
                    <a:lnTo>
                      <a:pt x="190" y="45"/>
                    </a:lnTo>
                    <a:lnTo>
                      <a:pt x="190" y="46"/>
                    </a:lnTo>
                    <a:lnTo>
                      <a:pt x="191" y="46"/>
                    </a:lnTo>
                    <a:lnTo>
                      <a:pt x="193" y="46"/>
                    </a:lnTo>
                    <a:lnTo>
                      <a:pt x="193" y="48"/>
                    </a:lnTo>
                    <a:lnTo>
                      <a:pt x="194" y="48"/>
                    </a:lnTo>
                    <a:lnTo>
                      <a:pt x="194" y="49"/>
                    </a:lnTo>
                    <a:lnTo>
                      <a:pt x="194" y="48"/>
                    </a:lnTo>
                    <a:lnTo>
                      <a:pt x="196" y="49"/>
                    </a:lnTo>
                    <a:lnTo>
                      <a:pt x="197" y="49"/>
                    </a:lnTo>
                    <a:lnTo>
                      <a:pt x="199" y="49"/>
                    </a:lnTo>
                    <a:lnTo>
                      <a:pt x="202" y="51"/>
                    </a:lnTo>
                    <a:lnTo>
                      <a:pt x="204" y="52"/>
                    </a:lnTo>
                    <a:lnTo>
                      <a:pt x="207" y="52"/>
                    </a:lnTo>
                    <a:lnTo>
                      <a:pt x="208" y="52"/>
                    </a:lnTo>
                    <a:lnTo>
                      <a:pt x="210" y="52"/>
                    </a:lnTo>
                    <a:lnTo>
                      <a:pt x="211" y="52"/>
                    </a:lnTo>
                    <a:lnTo>
                      <a:pt x="211" y="51"/>
                    </a:lnTo>
                    <a:lnTo>
                      <a:pt x="213" y="51"/>
                    </a:lnTo>
                    <a:lnTo>
                      <a:pt x="211" y="51"/>
                    </a:lnTo>
                    <a:lnTo>
                      <a:pt x="211" y="49"/>
                    </a:lnTo>
                    <a:lnTo>
                      <a:pt x="210" y="49"/>
                    </a:lnTo>
                    <a:lnTo>
                      <a:pt x="208" y="49"/>
                    </a:lnTo>
                    <a:lnTo>
                      <a:pt x="208" y="48"/>
                    </a:lnTo>
                    <a:lnTo>
                      <a:pt x="208" y="46"/>
                    </a:lnTo>
                    <a:lnTo>
                      <a:pt x="210" y="45"/>
                    </a:lnTo>
                    <a:lnTo>
                      <a:pt x="211" y="45"/>
                    </a:lnTo>
                    <a:lnTo>
                      <a:pt x="213" y="45"/>
                    </a:lnTo>
                    <a:lnTo>
                      <a:pt x="214" y="45"/>
                    </a:lnTo>
                    <a:lnTo>
                      <a:pt x="218" y="45"/>
                    </a:lnTo>
                    <a:lnTo>
                      <a:pt x="219" y="46"/>
                    </a:lnTo>
                    <a:lnTo>
                      <a:pt x="219" y="48"/>
                    </a:lnTo>
                    <a:lnTo>
                      <a:pt x="221" y="49"/>
                    </a:lnTo>
                    <a:lnTo>
                      <a:pt x="222" y="51"/>
                    </a:lnTo>
                    <a:lnTo>
                      <a:pt x="224" y="51"/>
                    </a:lnTo>
                    <a:lnTo>
                      <a:pt x="224" y="52"/>
                    </a:lnTo>
                    <a:lnTo>
                      <a:pt x="224" y="54"/>
                    </a:lnTo>
                    <a:lnTo>
                      <a:pt x="224" y="55"/>
                    </a:lnTo>
                    <a:lnTo>
                      <a:pt x="222" y="55"/>
                    </a:lnTo>
                    <a:lnTo>
                      <a:pt x="221" y="55"/>
                    </a:lnTo>
                    <a:lnTo>
                      <a:pt x="221" y="57"/>
                    </a:lnTo>
                    <a:lnTo>
                      <a:pt x="221" y="59"/>
                    </a:lnTo>
                    <a:lnTo>
                      <a:pt x="222" y="59"/>
                    </a:lnTo>
                    <a:lnTo>
                      <a:pt x="221" y="60"/>
                    </a:lnTo>
                    <a:lnTo>
                      <a:pt x="222" y="60"/>
                    </a:lnTo>
                    <a:lnTo>
                      <a:pt x="222" y="62"/>
                    </a:lnTo>
                    <a:lnTo>
                      <a:pt x="224" y="63"/>
                    </a:lnTo>
                    <a:lnTo>
                      <a:pt x="224" y="65"/>
                    </a:lnTo>
                    <a:lnTo>
                      <a:pt x="224" y="66"/>
                    </a:lnTo>
                    <a:lnTo>
                      <a:pt x="224" y="68"/>
                    </a:lnTo>
                    <a:lnTo>
                      <a:pt x="225" y="69"/>
                    </a:lnTo>
                    <a:lnTo>
                      <a:pt x="227" y="68"/>
                    </a:lnTo>
                    <a:lnTo>
                      <a:pt x="227" y="69"/>
                    </a:lnTo>
                    <a:lnTo>
                      <a:pt x="227" y="71"/>
                    </a:lnTo>
                    <a:lnTo>
                      <a:pt x="227" y="69"/>
                    </a:lnTo>
                    <a:lnTo>
                      <a:pt x="228" y="69"/>
                    </a:lnTo>
                    <a:lnTo>
                      <a:pt x="230" y="69"/>
                    </a:lnTo>
                    <a:lnTo>
                      <a:pt x="232" y="71"/>
                    </a:lnTo>
                    <a:lnTo>
                      <a:pt x="233" y="73"/>
                    </a:lnTo>
                    <a:lnTo>
                      <a:pt x="235" y="73"/>
                    </a:lnTo>
                    <a:lnTo>
                      <a:pt x="235" y="71"/>
                    </a:lnTo>
                    <a:lnTo>
                      <a:pt x="236" y="71"/>
                    </a:lnTo>
                    <a:lnTo>
                      <a:pt x="236" y="69"/>
                    </a:lnTo>
                    <a:lnTo>
                      <a:pt x="236" y="68"/>
                    </a:lnTo>
                    <a:lnTo>
                      <a:pt x="238" y="65"/>
                    </a:lnTo>
                    <a:lnTo>
                      <a:pt x="238" y="68"/>
                    </a:lnTo>
                    <a:lnTo>
                      <a:pt x="238" y="66"/>
                    </a:lnTo>
                    <a:lnTo>
                      <a:pt x="239" y="66"/>
                    </a:lnTo>
                    <a:lnTo>
                      <a:pt x="239" y="68"/>
                    </a:lnTo>
                    <a:lnTo>
                      <a:pt x="239" y="69"/>
                    </a:lnTo>
                    <a:lnTo>
                      <a:pt x="241" y="69"/>
                    </a:lnTo>
                    <a:lnTo>
                      <a:pt x="242" y="71"/>
                    </a:lnTo>
                    <a:lnTo>
                      <a:pt x="244" y="71"/>
                    </a:lnTo>
                    <a:lnTo>
                      <a:pt x="242" y="71"/>
                    </a:lnTo>
                    <a:lnTo>
                      <a:pt x="244" y="73"/>
                    </a:lnTo>
                    <a:lnTo>
                      <a:pt x="242" y="74"/>
                    </a:lnTo>
                    <a:lnTo>
                      <a:pt x="241" y="74"/>
                    </a:lnTo>
                    <a:lnTo>
                      <a:pt x="239" y="74"/>
                    </a:lnTo>
                    <a:lnTo>
                      <a:pt x="241" y="74"/>
                    </a:lnTo>
                    <a:lnTo>
                      <a:pt x="241" y="73"/>
                    </a:lnTo>
                    <a:lnTo>
                      <a:pt x="239" y="73"/>
                    </a:lnTo>
                    <a:lnTo>
                      <a:pt x="238" y="71"/>
                    </a:lnTo>
                    <a:lnTo>
                      <a:pt x="236" y="71"/>
                    </a:lnTo>
                    <a:lnTo>
                      <a:pt x="238" y="73"/>
                    </a:lnTo>
                    <a:lnTo>
                      <a:pt x="238" y="74"/>
                    </a:lnTo>
                    <a:lnTo>
                      <a:pt x="238" y="76"/>
                    </a:lnTo>
                    <a:lnTo>
                      <a:pt x="239" y="77"/>
                    </a:lnTo>
                    <a:lnTo>
                      <a:pt x="241" y="79"/>
                    </a:lnTo>
                    <a:lnTo>
                      <a:pt x="242" y="77"/>
                    </a:lnTo>
                    <a:lnTo>
                      <a:pt x="244" y="77"/>
                    </a:lnTo>
                    <a:lnTo>
                      <a:pt x="244" y="80"/>
                    </a:lnTo>
                    <a:lnTo>
                      <a:pt x="246" y="80"/>
                    </a:lnTo>
                    <a:lnTo>
                      <a:pt x="246" y="82"/>
                    </a:lnTo>
                    <a:lnTo>
                      <a:pt x="244" y="83"/>
                    </a:lnTo>
                    <a:lnTo>
                      <a:pt x="246" y="85"/>
                    </a:lnTo>
                    <a:lnTo>
                      <a:pt x="249" y="85"/>
                    </a:lnTo>
                    <a:lnTo>
                      <a:pt x="252" y="83"/>
                    </a:lnTo>
                    <a:lnTo>
                      <a:pt x="253" y="82"/>
                    </a:lnTo>
                    <a:lnTo>
                      <a:pt x="253" y="80"/>
                    </a:lnTo>
                    <a:lnTo>
                      <a:pt x="256" y="82"/>
                    </a:lnTo>
                    <a:lnTo>
                      <a:pt x="256" y="80"/>
                    </a:lnTo>
                    <a:lnTo>
                      <a:pt x="253" y="79"/>
                    </a:lnTo>
                    <a:lnTo>
                      <a:pt x="255" y="77"/>
                    </a:lnTo>
                    <a:lnTo>
                      <a:pt x="253" y="76"/>
                    </a:lnTo>
                    <a:lnTo>
                      <a:pt x="253" y="74"/>
                    </a:lnTo>
                    <a:lnTo>
                      <a:pt x="252" y="73"/>
                    </a:lnTo>
                    <a:lnTo>
                      <a:pt x="252" y="71"/>
                    </a:lnTo>
                    <a:lnTo>
                      <a:pt x="250" y="71"/>
                    </a:lnTo>
                    <a:lnTo>
                      <a:pt x="250" y="69"/>
                    </a:lnTo>
                    <a:lnTo>
                      <a:pt x="250" y="68"/>
                    </a:lnTo>
                    <a:lnTo>
                      <a:pt x="252" y="68"/>
                    </a:lnTo>
                    <a:lnTo>
                      <a:pt x="252" y="69"/>
                    </a:lnTo>
                    <a:lnTo>
                      <a:pt x="253" y="71"/>
                    </a:lnTo>
                    <a:lnTo>
                      <a:pt x="252" y="71"/>
                    </a:lnTo>
                    <a:lnTo>
                      <a:pt x="253" y="71"/>
                    </a:lnTo>
                    <a:lnTo>
                      <a:pt x="253" y="73"/>
                    </a:lnTo>
                    <a:lnTo>
                      <a:pt x="255" y="73"/>
                    </a:lnTo>
                    <a:lnTo>
                      <a:pt x="256" y="73"/>
                    </a:lnTo>
                    <a:lnTo>
                      <a:pt x="256" y="74"/>
                    </a:lnTo>
                    <a:lnTo>
                      <a:pt x="258" y="74"/>
                    </a:lnTo>
                    <a:lnTo>
                      <a:pt x="258" y="76"/>
                    </a:lnTo>
                    <a:lnTo>
                      <a:pt x="260" y="76"/>
                    </a:lnTo>
                    <a:lnTo>
                      <a:pt x="261" y="77"/>
                    </a:lnTo>
                    <a:lnTo>
                      <a:pt x="261" y="79"/>
                    </a:lnTo>
                    <a:lnTo>
                      <a:pt x="263" y="79"/>
                    </a:lnTo>
                    <a:lnTo>
                      <a:pt x="263" y="80"/>
                    </a:lnTo>
                    <a:lnTo>
                      <a:pt x="263" y="82"/>
                    </a:lnTo>
                    <a:lnTo>
                      <a:pt x="264" y="82"/>
                    </a:lnTo>
                    <a:lnTo>
                      <a:pt x="264" y="83"/>
                    </a:lnTo>
                    <a:lnTo>
                      <a:pt x="266" y="83"/>
                    </a:lnTo>
                    <a:lnTo>
                      <a:pt x="266" y="85"/>
                    </a:lnTo>
                    <a:lnTo>
                      <a:pt x="266" y="87"/>
                    </a:lnTo>
                    <a:lnTo>
                      <a:pt x="266" y="88"/>
                    </a:lnTo>
                    <a:lnTo>
                      <a:pt x="264" y="88"/>
                    </a:lnTo>
                    <a:lnTo>
                      <a:pt x="266" y="88"/>
                    </a:lnTo>
                    <a:lnTo>
                      <a:pt x="267" y="88"/>
                    </a:lnTo>
                    <a:lnTo>
                      <a:pt x="267" y="90"/>
                    </a:lnTo>
                    <a:lnTo>
                      <a:pt x="266" y="90"/>
                    </a:lnTo>
                    <a:lnTo>
                      <a:pt x="264" y="90"/>
                    </a:lnTo>
                    <a:lnTo>
                      <a:pt x="266" y="91"/>
                    </a:lnTo>
                    <a:lnTo>
                      <a:pt x="264" y="91"/>
                    </a:lnTo>
                    <a:lnTo>
                      <a:pt x="266" y="91"/>
                    </a:lnTo>
                    <a:lnTo>
                      <a:pt x="267" y="93"/>
                    </a:lnTo>
                    <a:lnTo>
                      <a:pt x="269" y="93"/>
                    </a:lnTo>
                    <a:lnTo>
                      <a:pt x="269" y="91"/>
                    </a:lnTo>
                    <a:lnTo>
                      <a:pt x="270" y="93"/>
                    </a:lnTo>
                    <a:lnTo>
                      <a:pt x="272" y="94"/>
                    </a:lnTo>
                    <a:lnTo>
                      <a:pt x="272" y="96"/>
                    </a:lnTo>
                    <a:lnTo>
                      <a:pt x="270" y="96"/>
                    </a:lnTo>
                    <a:lnTo>
                      <a:pt x="269" y="97"/>
                    </a:lnTo>
                    <a:lnTo>
                      <a:pt x="267" y="99"/>
                    </a:lnTo>
                    <a:lnTo>
                      <a:pt x="266" y="99"/>
                    </a:lnTo>
                    <a:lnTo>
                      <a:pt x="267" y="99"/>
                    </a:lnTo>
                    <a:lnTo>
                      <a:pt x="266" y="99"/>
                    </a:lnTo>
                    <a:lnTo>
                      <a:pt x="264" y="100"/>
                    </a:lnTo>
                    <a:lnTo>
                      <a:pt x="263" y="102"/>
                    </a:lnTo>
                    <a:lnTo>
                      <a:pt x="256" y="108"/>
                    </a:lnTo>
                    <a:lnTo>
                      <a:pt x="250" y="113"/>
                    </a:lnTo>
                    <a:lnTo>
                      <a:pt x="249" y="114"/>
                    </a:lnTo>
                    <a:lnTo>
                      <a:pt x="236" y="127"/>
                    </a:lnTo>
                    <a:lnTo>
                      <a:pt x="233" y="133"/>
                    </a:lnTo>
                    <a:lnTo>
                      <a:pt x="232" y="139"/>
                    </a:lnTo>
                    <a:lnTo>
                      <a:pt x="230" y="139"/>
                    </a:lnTo>
                    <a:lnTo>
                      <a:pt x="224" y="155"/>
                    </a:lnTo>
                    <a:lnTo>
                      <a:pt x="222" y="158"/>
                    </a:lnTo>
                    <a:lnTo>
                      <a:pt x="222" y="159"/>
                    </a:lnTo>
                    <a:lnTo>
                      <a:pt x="221" y="163"/>
                    </a:lnTo>
                    <a:lnTo>
                      <a:pt x="219" y="164"/>
                    </a:lnTo>
                    <a:lnTo>
                      <a:pt x="219" y="166"/>
                    </a:lnTo>
                    <a:lnTo>
                      <a:pt x="219" y="170"/>
                    </a:lnTo>
                    <a:lnTo>
                      <a:pt x="218" y="173"/>
                    </a:lnTo>
                    <a:lnTo>
                      <a:pt x="214" y="178"/>
                    </a:lnTo>
                    <a:lnTo>
                      <a:pt x="213" y="181"/>
                    </a:lnTo>
                    <a:lnTo>
                      <a:pt x="213" y="183"/>
                    </a:lnTo>
                    <a:lnTo>
                      <a:pt x="211" y="184"/>
                    </a:lnTo>
                    <a:lnTo>
                      <a:pt x="210" y="184"/>
                    </a:lnTo>
                    <a:lnTo>
                      <a:pt x="210" y="187"/>
                    </a:lnTo>
                    <a:lnTo>
                      <a:pt x="210" y="189"/>
                    </a:lnTo>
                    <a:lnTo>
                      <a:pt x="207" y="195"/>
                    </a:lnTo>
                    <a:lnTo>
                      <a:pt x="199" y="197"/>
                    </a:lnTo>
                    <a:lnTo>
                      <a:pt x="197" y="197"/>
                    </a:lnTo>
                    <a:lnTo>
                      <a:pt x="194" y="198"/>
                    </a:lnTo>
                    <a:lnTo>
                      <a:pt x="193" y="198"/>
                    </a:lnTo>
                    <a:lnTo>
                      <a:pt x="190" y="201"/>
                    </a:lnTo>
                    <a:lnTo>
                      <a:pt x="190" y="206"/>
                    </a:lnTo>
                    <a:lnTo>
                      <a:pt x="188" y="209"/>
                    </a:lnTo>
                    <a:lnTo>
                      <a:pt x="188" y="211"/>
                    </a:lnTo>
                    <a:lnTo>
                      <a:pt x="188" y="214"/>
                    </a:lnTo>
                    <a:lnTo>
                      <a:pt x="186" y="214"/>
                    </a:lnTo>
                    <a:lnTo>
                      <a:pt x="185" y="218"/>
                    </a:lnTo>
                    <a:lnTo>
                      <a:pt x="183" y="220"/>
                    </a:lnTo>
                    <a:lnTo>
                      <a:pt x="182" y="220"/>
                    </a:lnTo>
                    <a:lnTo>
                      <a:pt x="180" y="220"/>
                    </a:lnTo>
                    <a:lnTo>
                      <a:pt x="179" y="220"/>
                    </a:lnTo>
                    <a:lnTo>
                      <a:pt x="179" y="221"/>
                    </a:lnTo>
                    <a:lnTo>
                      <a:pt x="176" y="220"/>
                    </a:lnTo>
                    <a:lnTo>
                      <a:pt x="174" y="220"/>
                    </a:lnTo>
                    <a:lnTo>
                      <a:pt x="172" y="218"/>
                    </a:lnTo>
                    <a:lnTo>
                      <a:pt x="171" y="218"/>
                    </a:lnTo>
                    <a:lnTo>
                      <a:pt x="169" y="220"/>
                    </a:lnTo>
                    <a:lnTo>
                      <a:pt x="168" y="221"/>
                    </a:lnTo>
                    <a:lnTo>
                      <a:pt x="166" y="223"/>
                    </a:lnTo>
                    <a:lnTo>
                      <a:pt x="166" y="221"/>
                    </a:lnTo>
                    <a:lnTo>
                      <a:pt x="166" y="220"/>
                    </a:lnTo>
                    <a:lnTo>
                      <a:pt x="165" y="218"/>
                    </a:lnTo>
                    <a:lnTo>
                      <a:pt x="165" y="217"/>
                    </a:lnTo>
                    <a:lnTo>
                      <a:pt x="163" y="215"/>
                    </a:lnTo>
                    <a:lnTo>
                      <a:pt x="162" y="214"/>
                    </a:lnTo>
                    <a:lnTo>
                      <a:pt x="160" y="214"/>
                    </a:lnTo>
                    <a:lnTo>
                      <a:pt x="158" y="215"/>
                    </a:lnTo>
                    <a:lnTo>
                      <a:pt x="152" y="215"/>
                    </a:lnTo>
                    <a:lnTo>
                      <a:pt x="151" y="215"/>
                    </a:lnTo>
                    <a:lnTo>
                      <a:pt x="149" y="215"/>
                    </a:lnTo>
                    <a:lnTo>
                      <a:pt x="144" y="218"/>
                    </a:lnTo>
                    <a:lnTo>
                      <a:pt x="143" y="218"/>
                    </a:lnTo>
                    <a:lnTo>
                      <a:pt x="143" y="220"/>
                    </a:lnTo>
                    <a:lnTo>
                      <a:pt x="143" y="223"/>
                    </a:lnTo>
                    <a:lnTo>
                      <a:pt x="143" y="225"/>
                    </a:lnTo>
                    <a:lnTo>
                      <a:pt x="143" y="226"/>
                    </a:lnTo>
                    <a:lnTo>
                      <a:pt x="141" y="229"/>
                    </a:lnTo>
                    <a:lnTo>
                      <a:pt x="141" y="231"/>
                    </a:lnTo>
                    <a:lnTo>
                      <a:pt x="141" y="234"/>
                    </a:lnTo>
                    <a:lnTo>
                      <a:pt x="141" y="237"/>
                    </a:lnTo>
                    <a:lnTo>
                      <a:pt x="143" y="239"/>
                    </a:lnTo>
                    <a:lnTo>
                      <a:pt x="143" y="242"/>
                    </a:lnTo>
                    <a:lnTo>
                      <a:pt x="141" y="242"/>
                    </a:lnTo>
                    <a:lnTo>
                      <a:pt x="140" y="240"/>
                    </a:lnTo>
                    <a:lnTo>
                      <a:pt x="137" y="240"/>
                    </a:lnTo>
                    <a:lnTo>
                      <a:pt x="132" y="240"/>
                    </a:lnTo>
                    <a:lnTo>
                      <a:pt x="132" y="232"/>
                    </a:lnTo>
                    <a:lnTo>
                      <a:pt x="132" y="229"/>
                    </a:lnTo>
                    <a:lnTo>
                      <a:pt x="132" y="226"/>
                    </a:lnTo>
                    <a:lnTo>
                      <a:pt x="132" y="223"/>
                    </a:lnTo>
                    <a:lnTo>
                      <a:pt x="132" y="221"/>
                    </a:lnTo>
                    <a:lnTo>
                      <a:pt x="132" y="220"/>
                    </a:lnTo>
                    <a:lnTo>
                      <a:pt x="132" y="218"/>
                    </a:lnTo>
                    <a:lnTo>
                      <a:pt x="130" y="217"/>
                    </a:lnTo>
                    <a:lnTo>
                      <a:pt x="127" y="220"/>
                    </a:lnTo>
                    <a:lnTo>
                      <a:pt x="126" y="220"/>
                    </a:lnTo>
                    <a:lnTo>
                      <a:pt x="123" y="221"/>
                    </a:lnTo>
                    <a:lnTo>
                      <a:pt x="121" y="223"/>
                    </a:lnTo>
                    <a:lnTo>
                      <a:pt x="120" y="223"/>
                    </a:lnTo>
                    <a:lnTo>
                      <a:pt x="118" y="223"/>
                    </a:lnTo>
                    <a:lnTo>
                      <a:pt x="116" y="221"/>
                    </a:lnTo>
                    <a:lnTo>
                      <a:pt x="115" y="220"/>
                    </a:lnTo>
                    <a:lnTo>
                      <a:pt x="113" y="221"/>
                    </a:lnTo>
                    <a:lnTo>
                      <a:pt x="110" y="226"/>
                    </a:lnTo>
                    <a:lnTo>
                      <a:pt x="109" y="228"/>
                    </a:lnTo>
                    <a:lnTo>
                      <a:pt x="107" y="231"/>
                    </a:lnTo>
                    <a:lnTo>
                      <a:pt x="106" y="234"/>
                    </a:lnTo>
                    <a:lnTo>
                      <a:pt x="106" y="235"/>
                    </a:lnTo>
                    <a:lnTo>
                      <a:pt x="107" y="237"/>
                    </a:lnTo>
                    <a:lnTo>
                      <a:pt x="107" y="239"/>
                    </a:lnTo>
                    <a:lnTo>
                      <a:pt x="104" y="239"/>
                    </a:lnTo>
                    <a:lnTo>
                      <a:pt x="102" y="242"/>
                    </a:lnTo>
                    <a:lnTo>
                      <a:pt x="101" y="242"/>
                    </a:lnTo>
                    <a:lnTo>
                      <a:pt x="98" y="242"/>
                    </a:lnTo>
                    <a:lnTo>
                      <a:pt x="95" y="245"/>
                    </a:lnTo>
                    <a:lnTo>
                      <a:pt x="93" y="246"/>
                    </a:lnTo>
                    <a:lnTo>
                      <a:pt x="90" y="246"/>
                    </a:lnTo>
                    <a:lnTo>
                      <a:pt x="88" y="246"/>
                    </a:lnTo>
                    <a:lnTo>
                      <a:pt x="87" y="246"/>
                    </a:lnTo>
                    <a:lnTo>
                      <a:pt x="85" y="248"/>
                    </a:lnTo>
                    <a:lnTo>
                      <a:pt x="84" y="248"/>
                    </a:lnTo>
                    <a:lnTo>
                      <a:pt x="82" y="248"/>
                    </a:lnTo>
                    <a:lnTo>
                      <a:pt x="79" y="248"/>
                    </a:lnTo>
                    <a:lnTo>
                      <a:pt x="78" y="246"/>
                    </a:lnTo>
                    <a:lnTo>
                      <a:pt x="76" y="246"/>
                    </a:lnTo>
                    <a:lnTo>
                      <a:pt x="76" y="245"/>
                    </a:lnTo>
                    <a:lnTo>
                      <a:pt x="76" y="242"/>
                    </a:lnTo>
                    <a:lnTo>
                      <a:pt x="76" y="240"/>
                    </a:lnTo>
                    <a:lnTo>
                      <a:pt x="74" y="239"/>
                    </a:lnTo>
                    <a:lnTo>
                      <a:pt x="74" y="237"/>
                    </a:lnTo>
                    <a:lnTo>
                      <a:pt x="73" y="235"/>
                    </a:lnTo>
                    <a:lnTo>
                      <a:pt x="71" y="235"/>
                    </a:lnTo>
                    <a:lnTo>
                      <a:pt x="70" y="235"/>
                    </a:lnTo>
                    <a:lnTo>
                      <a:pt x="70" y="234"/>
                    </a:lnTo>
                    <a:lnTo>
                      <a:pt x="67" y="234"/>
                    </a:lnTo>
                    <a:lnTo>
                      <a:pt x="67" y="235"/>
                    </a:lnTo>
                    <a:lnTo>
                      <a:pt x="65" y="235"/>
                    </a:lnTo>
                    <a:lnTo>
                      <a:pt x="64" y="235"/>
                    </a:lnTo>
                    <a:lnTo>
                      <a:pt x="62" y="235"/>
                    </a:lnTo>
                    <a:lnTo>
                      <a:pt x="60" y="237"/>
                    </a:lnTo>
                    <a:lnTo>
                      <a:pt x="59" y="237"/>
                    </a:lnTo>
                    <a:lnTo>
                      <a:pt x="57" y="239"/>
                    </a:lnTo>
                    <a:lnTo>
                      <a:pt x="56" y="237"/>
                    </a:lnTo>
                    <a:lnTo>
                      <a:pt x="54" y="239"/>
                    </a:lnTo>
                    <a:lnTo>
                      <a:pt x="54" y="240"/>
                    </a:lnTo>
                    <a:lnTo>
                      <a:pt x="53" y="240"/>
                    </a:lnTo>
                    <a:lnTo>
                      <a:pt x="51" y="240"/>
                    </a:lnTo>
                    <a:lnTo>
                      <a:pt x="53" y="240"/>
                    </a:lnTo>
                    <a:lnTo>
                      <a:pt x="54" y="243"/>
                    </a:lnTo>
                    <a:lnTo>
                      <a:pt x="54" y="245"/>
                    </a:lnTo>
                    <a:lnTo>
                      <a:pt x="54" y="246"/>
                    </a:lnTo>
                    <a:lnTo>
                      <a:pt x="54" y="248"/>
                    </a:lnTo>
                    <a:lnTo>
                      <a:pt x="54" y="249"/>
                    </a:lnTo>
                    <a:lnTo>
                      <a:pt x="56" y="251"/>
                    </a:lnTo>
                    <a:lnTo>
                      <a:pt x="53" y="254"/>
                    </a:lnTo>
                    <a:lnTo>
                      <a:pt x="51" y="254"/>
                    </a:lnTo>
                    <a:lnTo>
                      <a:pt x="51" y="257"/>
                    </a:lnTo>
                    <a:lnTo>
                      <a:pt x="51" y="259"/>
                    </a:lnTo>
                    <a:lnTo>
                      <a:pt x="51" y="260"/>
                    </a:lnTo>
                    <a:lnTo>
                      <a:pt x="50" y="260"/>
                    </a:lnTo>
                    <a:lnTo>
                      <a:pt x="50" y="265"/>
                    </a:lnTo>
                    <a:lnTo>
                      <a:pt x="50" y="266"/>
                    </a:lnTo>
                    <a:lnTo>
                      <a:pt x="48" y="266"/>
                    </a:lnTo>
                    <a:lnTo>
                      <a:pt x="46" y="266"/>
                    </a:lnTo>
                    <a:lnTo>
                      <a:pt x="45" y="266"/>
                    </a:lnTo>
                    <a:lnTo>
                      <a:pt x="32" y="268"/>
                    </a:lnTo>
                    <a:lnTo>
                      <a:pt x="28" y="268"/>
                    </a:lnTo>
                    <a:lnTo>
                      <a:pt x="20" y="268"/>
                    </a:lnTo>
                    <a:lnTo>
                      <a:pt x="17" y="268"/>
                    </a:lnTo>
                    <a:lnTo>
                      <a:pt x="12" y="268"/>
                    </a:lnTo>
                    <a:lnTo>
                      <a:pt x="8" y="268"/>
                    </a:lnTo>
                    <a:lnTo>
                      <a:pt x="3" y="271"/>
                    </a:lnTo>
                    <a:lnTo>
                      <a:pt x="0" y="271"/>
                    </a:lnTo>
                    <a:lnTo>
                      <a:pt x="0" y="204"/>
                    </a:lnTo>
                    <a:lnTo>
                      <a:pt x="0" y="187"/>
                    </a:lnTo>
                    <a:lnTo>
                      <a:pt x="3" y="144"/>
                    </a:lnTo>
                    <a:lnTo>
                      <a:pt x="5" y="102"/>
                    </a:lnTo>
                    <a:lnTo>
                      <a:pt x="8" y="59"/>
                    </a:lnTo>
                    <a:lnTo>
                      <a:pt x="14" y="42"/>
                    </a:lnTo>
                    <a:lnTo>
                      <a:pt x="15" y="38"/>
                    </a:lnTo>
                    <a:lnTo>
                      <a:pt x="22" y="31"/>
                    </a:lnTo>
                    <a:lnTo>
                      <a:pt x="135" y="0"/>
                    </a:lnTo>
                    <a:lnTo>
                      <a:pt x="135" y="1"/>
                    </a:lnTo>
                    <a:lnTo>
                      <a:pt x="135" y="4"/>
                    </a:lnTo>
                    <a:lnTo>
                      <a:pt x="137" y="7"/>
                    </a:lnTo>
                    <a:lnTo>
                      <a:pt x="137" y="9"/>
                    </a:lnTo>
                    <a:lnTo>
                      <a:pt x="138" y="10"/>
                    </a:lnTo>
                    <a:lnTo>
                      <a:pt x="137" y="12"/>
                    </a:lnTo>
                    <a:lnTo>
                      <a:pt x="138"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24">
                <a:extLst>
                  <a:ext uri="{FF2B5EF4-FFF2-40B4-BE49-F238E27FC236}">
                    <a16:creationId xmlns:a16="http://schemas.microsoft.com/office/drawing/2014/main" id="{9ECB732E-F060-E66F-B981-C72F8C70BCD0}"/>
                  </a:ext>
                </a:extLst>
              </p:cNvPr>
              <p:cNvSpPr>
                <a:spLocks noGrp="1" noRot="1" noMove="1" noResize="1" noEditPoints="1" noAdjustHandles="1" noChangeArrowheads="1" noChangeShapeType="1"/>
              </p:cNvSpPr>
              <p:nvPr/>
            </p:nvSpPr>
            <p:spPr bwMode="auto">
              <a:xfrm>
                <a:off x="4533" y="2874"/>
                <a:ext cx="138" cy="284"/>
              </a:xfrm>
              <a:custGeom>
                <a:avLst/>
                <a:gdLst>
                  <a:gd name="T0" fmla="*/ 65 w 138"/>
                  <a:gd name="T1" fmla="*/ 28 h 284"/>
                  <a:gd name="T2" fmla="*/ 83 w 138"/>
                  <a:gd name="T3" fmla="*/ 21 h 284"/>
                  <a:gd name="T4" fmla="*/ 90 w 138"/>
                  <a:gd name="T5" fmla="*/ 28 h 284"/>
                  <a:gd name="T6" fmla="*/ 73 w 138"/>
                  <a:gd name="T7" fmla="*/ 40 h 284"/>
                  <a:gd name="T8" fmla="*/ 86 w 138"/>
                  <a:gd name="T9" fmla="*/ 59 h 284"/>
                  <a:gd name="T10" fmla="*/ 97 w 138"/>
                  <a:gd name="T11" fmla="*/ 60 h 284"/>
                  <a:gd name="T12" fmla="*/ 98 w 138"/>
                  <a:gd name="T13" fmla="*/ 59 h 284"/>
                  <a:gd name="T14" fmla="*/ 100 w 138"/>
                  <a:gd name="T15" fmla="*/ 66 h 284"/>
                  <a:gd name="T16" fmla="*/ 100 w 138"/>
                  <a:gd name="T17" fmla="*/ 68 h 284"/>
                  <a:gd name="T18" fmla="*/ 100 w 138"/>
                  <a:gd name="T19" fmla="*/ 69 h 284"/>
                  <a:gd name="T20" fmla="*/ 120 w 138"/>
                  <a:gd name="T21" fmla="*/ 90 h 284"/>
                  <a:gd name="T22" fmla="*/ 93 w 138"/>
                  <a:gd name="T23" fmla="*/ 136 h 284"/>
                  <a:gd name="T24" fmla="*/ 87 w 138"/>
                  <a:gd name="T25" fmla="*/ 164 h 284"/>
                  <a:gd name="T26" fmla="*/ 109 w 138"/>
                  <a:gd name="T27" fmla="*/ 204 h 284"/>
                  <a:gd name="T28" fmla="*/ 115 w 138"/>
                  <a:gd name="T29" fmla="*/ 218 h 284"/>
                  <a:gd name="T30" fmla="*/ 120 w 138"/>
                  <a:gd name="T31" fmla="*/ 234 h 284"/>
                  <a:gd name="T32" fmla="*/ 128 w 138"/>
                  <a:gd name="T33" fmla="*/ 257 h 284"/>
                  <a:gd name="T34" fmla="*/ 134 w 138"/>
                  <a:gd name="T35" fmla="*/ 267 h 284"/>
                  <a:gd name="T36" fmla="*/ 138 w 138"/>
                  <a:gd name="T37" fmla="*/ 284 h 284"/>
                  <a:gd name="T38" fmla="*/ 75 w 138"/>
                  <a:gd name="T39" fmla="*/ 279 h 284"/>
                  <a:gd name="T40" fmla="*/ 41 w 138"/>
                  <a:gd name="T41" fmla="*/ 279 h 284"/>
                  <a:gd name="T42" fmla="*/ 0 w 138"/>
                  <a:gd name="T43" fmla="*/ 277 h 284"/>
                  <a:gd name="T44" fmla="*/ 9 w 138"/>
                  <a:gd name="T45" fmla="*/ 246 h 284"/>
                  <a:gd name="T46" fmla="*/ 16 w 138"/>
                  <a:gd name="T47" fmla="*/ 217 h 284"/>
                  <a:gd name="T48" fmla="*/ 17 w 138"/>
                  <a:gd name="T49" fmla="*/ 204 h 284"/>
                  <a:gd name="T50" fmla="*/ 11 w 138"/>
                  <a:gd name="T51" fmla="*/ 183 h 284"/>
                  <a:gd name="T52" fmla="*/ 11 w 138"/>
                  <a:gd name="T53" fmla="*/ 169 h 284"/>
                  <a:gd name="T54" fmla="*/ 16 w 138"/>
                  <a:gd name="T55" fmla="*/ 164 h 284"/>
                  <a:gd name="T56" fmla="*/ 19 w 138"/>
                  <a:gd name="T57" fmla="*/ 153 h 284"/>
                  <a:gd name="T58" fmla="*/ 17 w 138"/>
                  <a:gd name="T59" fmla="*/ 136 h 284"/>
                  <a:gd name="T60" fmla="*/ 13 w 138"/>
                  <a:gd name="T61" fmla="*/ 130 h 284"/>
                  <a:gd name="T62" fmla="*/ 11 w 138"/>
                  <a:gd name="T63" fmla="*/ 121 h 284"/>
                  <a:gd name="T64" fmla="*/ 11 w 138"/>
                  <a:gd name="T65" fmla="*/ 114 h 284"/>
                  <a:gd name="T66" fmla="*/ 8 w 138"/>
                  <a:gd name="T67" fmla="*/ 104 h 284"/>
                  <a:gd name="T68" fmla="*/ 16 w 138"/>
                  <a:gd name="T69" fmla="*/ 93 h 284"/>
                  <a:gd name="T70" fmla="*/ 19 w 138"/>
                  <a:gd name="T71" fmla="*/ 79 h 284"/>
                  <a:gd name="T72" fmla="*/ 19 w 138"/>
                  <a:gd name="T73" fmla="*/ 62 h 284"/>
                  <a:gd name="T74" fmla="*/ 16 w 138"/>
                  <a:gd name="T75" fmla="*/ 57 h 284"/>
                  <a:gd name="T76" fmla="*/ 13 w 138"/>
                  <a:gd name="T77" fmla="*/ 51 h 284"/>
                  <a:gd name="T78" fmla="*/ 8 w 138"/>
                  <a:gd name="T79" fmla="*/ 42 h 284"/>
                  <a:gd name="T80" fmla="*/ 8 w 138"/>
                  <a:gd name="T81" fmla="*/ 38 h 284"/>
                  <a:gd name="T82" fmla="*/ 39 w 138"/>
                  <a:gd name="T83" fmla="*/ 3 h 284"/>
                  <a:gd name="T84" fmla="*/ 45 w 138"/>
                  <a:gd name="T85" fmla="*/ 0 h 284"/>
                  <a:gd name="T86" fmla="*/ 56 w 138"/>
                  <a:gd name="T87"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284">
                    <a:moveTo>
                      <a:pt x="58" y="12"/>
                    </a:moveTo>
                    <a:lnTo>
                      <a:pt x="65" y="28"/>
                    </a:lnTo>
                    <a:lnTo>
                      <a:pt x="79" y="23"/>
                    </a:lnTo>
                    <a:lnTo>
                      <a:pt x="83" y="21"/>
                    </a:lnTo>
                    <a:lnTo>
                      <a:pt x="90" y="23"/>
                    </a:lnTo>
                    <a:lnTo>
                      <a:pt x="90" y="28"/>
                    </a:lnTo>
                    <a:lnTo>
                      <a:pt x="90" y="31"/>
                    </a:lnTo>
                    <a:lnTo>
                      <a:pt x="73" y="40"/>
                    </a:lnTo>
                    <a:lnTo>
                      <a:pt x="83" y="57"/>
                    </a:lnTo>
                    <a:lnTo>
                      <a:pt x="86" y="59"/>
                    </a:lnTo>
                    <a:lnTo>
                      <a:pt x="95" y="57"/>
                    </a:lnTo>
                    <a:lnTo>
                      <a:pt x="97" y="60"/>
                    </a:lnTo>
                    <a:lnTo>
                      <a:pt x="98" y="59"/>
                    </a:lnTo>
                    <a:lnTo>
                      <a:pt x="98" y="59"/>
                    </a:lnTo>
                    <a:lnTo>
                      <a:pt x="100" y="65"/>
                    </a:lnTo>
                    <a:lnTo>
                      <a:pt x="100" y="66"/>
                    </a:lnTo>
                    <a:lnTo>
                      <a:pt x="100" y="68"/>
                    </a:lnTo>
                    <a:lnTo>
                      <a:pt x="100" y="68"/>
                    </a:lnTo>
                    <a:lnTo>
                      <a:pt x="100" y="68"/>
                    </a:lnTo>
                    <a:lnTo>
                      <a:pt x="100" y="69"/>
                    </a:lnTo>
                    <a:lnTo>
                      <a:pt x="101" y="69"/>
                    </a:lnTo>
                    <a:lnTo>
                      <a:pt x="120" y="90"/>
                    </a:lnTo>
                    <a:lnTo>
                      <a:pt x="104" y="119"/>
                    </a:lnTo>
                    <a:lnTo>
                      <a:pt x="93" y="136"/>
                    </a:lnTo>
                    <a:lnTo>
                      <a:pt x="87" y="156"/>
                    </a:lnTo>
                    <a:lnTo>
                      <a:pt x="87" y="164"/>
                    </a:lnTo>
                    <a:lnTo>
                      <a:pt x="98" y="189"/>
                    </a:lnTo>
                    <a:lnTo>
                      <a:pt x="109" y="204"/>
                    </a:lnTo>
                    <a:lnTo>
                      <a:pt x="112" y="208"/>
                    </a:lnTo>
                    <a:lnTo>
                      <a:pt x="115" y="218"/>
                    </a:lnTo>
                    <a:lnTo>
                      <a:pt x="117" y="223"/>
                    </a:lnTo>
                    <a:lnTo>
                      <a:pt x="120" y="234"/>
                    </a:lnTo>
                    <a:lnTo>
                      <a:pt x="131" y="245"/>
                    </a:lnTo>
                    <a:lnTo>
                      <a:pt x="128" y="257"/>
                    </a:lnTo>
                    <a:lnTo>
                      <a:pt x="131" y="267"/>
                    </a:lnTo>
                    <a:lnTo>
                      <a:pt x="134" y="267"/>
                    </a:lnTo>
                    <a:lnTo>
                      <a:pt x="137" y="281"/>
                    </a:lnTo>
                    <a:lnTo>
                      <a:pt x="138" y="284"/>
                    </a:lnTo>
                    <a:lnTo>
                      <a:pt x="75" y="279"/>
                    </a:lnTo>
                    <a:lnTo>
                      <a:pt x="75" y="279"/>
                    </a:lnTo>
                    <a:lnTo>
                      <a:pt x="72" y="279"/>
                    </a:lnTo>
                    <a:lnTo>
                      <a:pt x="41" y="279"/>
                    </a:lnTo>
                    <a:lnTo>
                      <a:pt x="0" y="277"/>
                    </a:lnTo>
                    <a:lnTo>
                      <a:pt x="0" y="277"/>
                    </a:lnTo>
                    <a:lnTo>
                      <a:pt x="3" y="257"/>
                    </a:lnTo>
                    <a:lnTo>
                      <a:pt x="9" y="246"/>
                    </a:lnTo>
                    <a:lnTo>
                      <a:pt x="13" y="228"/>
                    </a:lnTo>
                    <a:lnTo>
                      <a:pt x="16" y="217"/>
                    </a:lnTo>
                    <a:lnTo>
                      <a:pt x="17" y="214"/>
                    </a:lnTo>
                    <a:lnTo>
                      <a:pt x="17" y="204"/>
                    </a:lnTo>
                    <a:lnTo>
                      <a:pt x="16" y="191"/>
                    </a:lnTo>
                    <a:lnTo>
                      <a:pt x="11" y="183"/>
                    </a:lnTo>
                    <a:lnTo>
                      <a:pt x="13" y="177"/>
                    </a:lnTo>
                    <a:lnTo>
                      <a:pt x="11" y="169"/>
                    </a:lnTo>
                    <a:lnTo>
                      <a:pt x="11" y="167"/>
                    </a:lnTo>
                    <a:lnTo>
                      <a:pt x="16" y="164"/>
                    </a:lnTo>
                    <a:lnTo>
                      <a:pt x="17" y="161"/>
                    </a:lnTo>
                    <a:lnTo>
                      <a:pt x="19" y="153"/>
                    </a:lnTo>
                    <a:lnTo>
                      <a:pt x="19" y="139"/>
                    </a:lnTo>
                    <a:lnTo>
                      <a:pt x="17" y="136"/>
                    </a:lnTo>
                    <a:lnTo>
                      <a:pt x="13" y="133"/>
                    </a:lnTo>
                    <a:lnTo>
                      <a:pt x="13" y="130"/>
                    </a:lnTo>
                    <a:lnTo>
                      <a:pt x="14" y="124"/>
                    </a:lnTo>
                    <a:lnTo>
                      <a:pt x="11" y="121"/>
                    </a:lnTo>
                    <a:lnTo>
                      <a:pt x="14" y="114"/>
                    </a:lnTo>
                    <a:lnTo>
                      <a:pt x="11" y="114"/>
                    </a:lnTo>
                    <a:lnTo>
                      <a:pt x="8" y="110"/>
                    </a:lnTo>
                    <a:lnTo>
                      <a:pt x="8" y="104"/>
                    </a:lnTo>
                    <a:lnTo>
                      <a:pt x="14" y="99"/>
                    </a:lnTo>
                    <a:lnTo>
                      <a:pt x="16" y="93"/>
                    </a:lnTo>
                    <a:lnTo>
                      <a:pt x="17" y="85"/>
                    </a:lnTo>
                    <a:lnTo>
                      <a:pt x="19" y="79"/>
                    </a:lnTo>
                    <a:lnTo>
                      <a:pt x="19" y="69"/>
                    </a:lnTo>
                    <a:lnTo>
                      <a:pt x="19" y="62"/>
                    </a:lnTo>
                    <a:lnTo>
                      <a:pt x="20" y="59"/>
                    </a:lnTo>
                    <a:lnTo>
                      <a:pt x="16" y="57"/>
                    </a:lnTo>
                    <a:lnTo>
                      <a:pt x="14" y="54"/>
                    </a:lnTo>
                    <a:lnTo>
                      <a:pt x="13" y="51"/>
                    </a:lnTo>
                    <a:lnTo>
                      <a:pt x="9" y="46"/>
                    </a:lnTo>
                    <a:lnTo>
                      <a:pt x="8" y="42"/>
                    </a:lnTo>
                    <a:lnTo>
                      <a:pt x="8" y="40"/>
                    </a:lnTo>
                    <a:lnTo>
                      <a:pt x="8" y="38"/>
                    </a:lnTo>
                    <a:lnTo>
                      <a:pt x="8" y="29"/>
                    </a:lnTo>
                    <a:lnTo>
                      <a:pt x="39" y="3"/>
                    </a:lnTo>
                    <a:lnTo>
                      <a:pt x="44" y="0"/>
                    </a:lnTo>
                    <a:lnTo>
                      <a:pt x="45" y="0"/>
                    </a:lnTo>
                    <a:lnTo>
                      <a:pt x="53" y="6"/>
                    </a:lnTo>
                    <a:lnTo>
                      <a:pt x="56" y="9"/>
                    </a:lnTo>
                    <a:lnTo>
                      <a:pt x="58" y="1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25">
                <a:extLst>
                  <a:ext uri="{FF2B5EF4-FFF2-40B4-BE49-F238E27FC236}">
                    <a16:creationId xmlns:a16="http://schemas.microsoft.com/office/drawing/2014/main" id="{B50D79E6-CDD5-FCA7-9299-740921FD5385}"/>
                  </a:ext>
                </a:extLst>
              </p:cNvPr>
              <p:cNvSpPr>
                <a:spLocks noGrp="1" noRot="1" noMove="1" noResize="1" noEditPoints="1" noAdjustHandles="1" noChangeArrowheads="1" noChangeShapeType="1"/>
              </p:cNvSpPr>
              <p:nvPr/>
            </p:nvSpPr>
            <p:spPr bwMode="auto">
              <a:xfrm>
                <a:off x="4401" y="506"/>
                <a:ext cx="219" cy="957"/>
              </a:xfrm>
              <a:custGeom>
                <a:avLst/>
                <a:gdLst>
                  <a:gd name="T0" fmla="*/ 89 w 219"/>
                  <a:gd name="T1" fmla="*/ 1 h 957"/>
                  <a:gd name="T2" fmla="*/ 124 w 219"/>
                  <a:gd name="T3" fmla="*/ 276 h 957"/>
                  <a:gd name="T4" fmla="*/ 171 w 219"/>
                  <a:gd name="T5" fmla="*/ 655 h 957"/>
                  <a:gd name="T6" fmla="*/ 180 w 219"/>
                  <a:gd name="T7" fmla="*/ 679 h 957"/>
                  <a:gd name="T8" fmla="*/ 176 w 219"/>
                  <a:gd name="T9" fmla="*/ 689 h 957"/>
                  <a:gd name="T10" fmla="*/ 187 w 219"/>
                  <a:gd name="T11" fmla="*/ 712 h 957"/>
                  <a:gd name="T12" fmla="*/ 185 w 219"/>
                  <a:gd name="T13" fmla="*/ 737 h 957"/>
                  <a:gd name="T14" fmla="*/ 202 w 219"/>
                  <a:gd name="T15" fmla="*/ 752 h 957"/>
                  <a:gd name="T16" fmla="*/ 219 w 219"/>
                  <a:gd name="T17" fmla="*/ 777 h 957"/>
                  <a:gd name="T18" fmla="*/ 219 w 219"/>
                  <a:gd name="T19" fmla="*/ 788 h 957"/>
                  <a:gd name="T20" fmla="*/ 205 w 219"/>
                  <a:gd name="T21" fmla="*/ 838 h 957"/>
                  <a:gd name="T22" fmla="*/ 202 w 219"/>
                  <a:gd name="T23" fmla="*/ 859 h 957"/>
                  <a:gd name="T24" fmla="*/ 193 w 219"/>
                  <a:gd name="T25" fmla="*/ 887 h 957"/>
                  <a:gd name="T26" fmla="*/ 199 w 219"/>
                  <a:gd name="T27" fmla="*/ 915 h 957"/>
                  <a:gd name="T28" fmla="*/ 201 w 219"/>
                  <a:gd name="T29" fmla="*/ 948 h 957"/>
                  <a:gd name="T30" fmla="*/ 197 w 219"/>
                  <a:gd name="T31" fmla="*/ 953 h 957"/>
                  <a:gd name="T32" fmla="*/ 148 w 219"/>
                  <a:gd name="T33" fmla="*/ 957 h 957"/>
                  <a:gd name="T34" fmla="*/ 120 w 219"/>
                  <a:gd name="T35" fmla="*/ 951 h 957"/>
                  <a:gd name="T36" fmla="*/ 107 w 219"/>
                  <a:gd name="T37" fmla="*/ 951 h 957"/>
                  <a:gd name="T38" fmla="*/ 107 w 219"/>
                  <a:gd name="T39" fmla="*/ 951 h 957"/>
                  <a:gd name="T40" fmla="*/ 107 w 219"/>
                  <a:gd name="T41" fmla="*/ 949 h 957"/>
                  <a:gd name="T42" fmla="*/ 101 w 219"/>
                  <a:gd name="T43" fmla="*/ 943 h 957"/>
                  <a:gd name="T44" fmla="*/ 73 w 219"/>
                  <a:gd name="T45" fmla="*/ 917 h 957"/>
                  <a:gd name="T46" fmla="*/ 50 w 219"/>
                  <a:gd name="T47" fmla="*/ 892 h 957"/>
                  <a:gd name="T48" fmla="*/ 36 w 219"/>
                  <a:gd name="T49" fmla="*/ 878 h 957"/>
                  <a:gd name="T50" fmla="*/ 31 w 219"/>
                  <a:gd name="T51" fmla="*/ 873 h 957"/>
                  <a:gd name="T52" fmla="*/ 25 w 219"/>
                  <a:gd name="T53" fmla="*/ 867 h 957"/>
                  <a:gd name="T54" fmla="*/ 9 w 219"/>
                  <a:gd name="T55" fmla="*/ 852 h 957"/>
                  <a:gd name="T56" fmla="*/ 0 w 219"/>
                  <a:gd name="T57" fmla="*/ 842 h 957"/>
                  <a:gd name="T58" fmla="*/ 0 w 219"/>
                  <a:gd name="T59" fmla="*/ 838 h 957"/>
                  <a:gd name="T60" fmla="*/ 5 w 219"/>
                  <a:gd name="T61" fmla="*/ 788 h 957"/>
                  <a:gd name="T62" fmla="*/ 5 w 219"/>
                  <a:gd name="T63" fmla="*/ 776 h 957"/>
                  <a:gd name="T64" fmla="*/ 6 w 219"/>
                  <a:gd name="T65" fmla="*/ 757 h 957"/>
                  <a:gd name="T66" fmla="*/ 14 w 219"/>
                  <a:gd name="T67" fmla="*/ 648 h 957"/>
                  <a:gd name="T68" fmla="*/ 15 w 219"/>
                  <a:gd name="T69" fmla="*/ 641 h 957"/>
                  <a:gd name="T70" fmla="*/ 15 w 219"/>
                  <a:gd name="T71" fmla="*/ 638 h 957"/>
                  <a:gd name="T72" fmla="*/ 15 w 219"/>
                  <a:gd name="T73" fmla="*/ 628 h 957"/>
                  <a:gd name="T74" fmla="*/ 17 w 219"/>
                  <a:gd name="T75" fmla="*/ 591 h 957"/>
                  <a:gd name="T76" fmla="*/ 22 w 219"/>
                  <a:gd name="T77" fmla="*/ 495 h 957"/>
                  <a:gd name="T78" fmla="*/ 23 w 219"/>
                  <a:gd name="T79" fmla="*/ 468 h 957"/>
                  <a:gd name="T80" fmla="*/ 25 w 219"/>
                  <a:gd name="T81" fmla="*/ 430 h 957"/>
                  <a:gd name="T82" fmla="*/ 26 w 219"/>
                  <a:gd name="T83" fmla="*/ 413 h 957"/>
                  <a:gd name="T84" fmla="*/ 31 w 219"/>
                  <a:gd name="T85" fmla="*/ 304 h 957"/>
                  <a:gd name="T86" fmla="*/ 36 w 219"/>
                  <a:gd name="T87" fmla="*/ 195 h 957"/>
                  <a:gd name="T88" fmla="*/ 36 w 219"/>
                  <a:gd name="T89" fmla="*/ 186 h 957"/>
                  <a:gd name="T90" fmla="*/ 37 w 219"/>
                  <a:gd name="T91" fmla="*/ 178 h 957"/>
                  <a:gd name="T92" fmla="*/ 39 w 219"/>
                  <a:gd name="T93" fmla="*/ 84 h 957"/>
                  <a:gd name="T94" fmla="*/ 39 w 219"/>
                  <a:gd name="T95" fmla="*/ 40 h 957"/>
                  <a:gd name="T96" fmla="*/ 39 w 219"/>
                  <a:gd name="T97" fmla="*/ 25 h 957"/>
                  <a:gd name="T98" fmla="*/ 40 w 219"/>
                  <a:gd name="T99" fmla="*/ 6 h 957"/>
                  <a:gd name="T100" fmla="*/ 40 w 219"/>
                  <a:gd name="T101" fmla="*/ 0 h 957"/>
                  <a:gd name="T102" fmla="*/ 42 w 219"/>
                  <a:gd name="T103" fmla="*/ 0 h 957"/>
                  <a:gd name="T104" fmla="*/ 45 w 219"/>
                  <a:gd name="T105" fmla="*/ 0 h 957"/>
                  <a:gd name="T106" fmla="*/ 89 w 219"/>
                  <a:gd name="T107"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 h="957">
                    <a:moveTo>
                      <a:pt x="89" y="0"/>
                    </a:moveTo>
                    <a:lnTo>
                      <a:pt x="89" y="1"/>
                    </a:lnTo>
                    <a:lnTo>
                      <a:pt x="90" y="6"/>
                    </a:lnTo>
                    <a:lnTo>
                      <a:pt x="124" y="276"/>
                    </a:lnTo>
                    <a:lnTo>
                      <a:pt x="132" y="344"/>
                    </a:lnTo>
                    <a:lnTo>
                      <a:pt x="171" y="655"/>
                    </a:lnTo>
                    <a:lnTo>
                      <a:pt x="174" y="672"/>
                    </a:lnTo>
                    <a:lnTo>
                      <a:pt x="180" y="679"/>
                    </a:lnTo>
                    <a:lnTo>
                      <a:pt x="177" y="683"/>
                    </a:lnTo>
                    <a:lnTo>
                      <a:pt x="176" y="689"/>
                    </a:lnTo>
                    <a:lnTo>
                      <a:pt x="187" y="706"/>
                    </a:lnTo>
                    <a:lnTo>
                      <a:pt x="187" y="712"/>
                    </a:lnTo>
                    <a:lnTo>
                      <a:pt x="182" y="729"/>
                    </a:lnTo>
                    <a:lnTo>
                      <a:pt x="185" y="737"/>
                    </a:lnTo>
                    <a:lnTo>
                      <a:pt x="193" y="743"/>
                    </a:lnTo>
                    <a:lnTo>
                      <a:pt x="202" y="752"/>
                    </a:lnTo>
                    <a:lnTo>
                      <a:pt x="213" y="769"/>
                    </a:lnTo>
                    <a:lnTo>
                      <a:pt x="219" y="777"/>
                    </a:lnTo>
                    <a:lnTo>
                      <a:pt x="218" y="785"/>
                    </a:lnTo>
                    <a:lnTo>
                      <a:pt x="219" y="788"/>
                    </a:lnTo>
                    <a:lnTo>
                      <a:pt x="215" y="802"/>
                    </a:lnTo>
                    <a:lnTo>
                      <a:pt x="205" y="838"/>
                    </a:lnTo>
                    <a:lnTo>
                      <a:pt x="205" y="842"/>
                    </a:lnTo>
                    <a:lnTo>
                      <a:pt x="202" y="859"/>
                    </a:lnTo>
                    <a:lnTo>
                      <a:pt x="191" y="881"/>
                    </a:lnTo>
                    <a:lnTo>
                      <a:pt x="193" y="887"/>
                    </a:lnTo>
                    <a:lnTo>
                      <a:pt x="196" y="903"/>
                    </a:lnTo>
                    <a:lnTo>
                      <a:pt x="199" y="915"/>
                    </a:lnTo>
                    <a:lnTo>
                      <a:pt x="201" y="936"/>
                    </a:lnTo>
                    <a:lnTo>
                      <a:pt x="201" y="948"/>
                    </a:lnTo>
                    <a:lnTo>
                      <a:pt x="199" y="953"/>
                    </a:lnTo>
                    <a:lnTo>
                      <a:pt x="197" y="953"/>
                    </a:lnTo>
                    <a:lnTo>
                      <a:pt x="182" y="956"/>
                    </a:lnTo>
                    <a:lnTo>
                      <a:pt x="148" y="957"/>
                    </a:lnTo>
                    <a:lnTo>
                      <a:pt x="140" y="956"/>
                    </a:lnTo>
                    <a:lnTo>
                      <a:pt x="120" y="951"/>
                    </a:lnTo>
                    <a:lnTo>
                      <a:pt x="110" y="951"/>
                    </a:lnTo>
                    <a:lnTo>
                      <a:pt x="107" y="951"/>
                    </a:lnTo>
                    <a:lnTo>
                      <a:pt x="107" y="951"/>
                    </a:lnTo>
                    <a:lnTo>
                      <a:pt x="107" y="951"/>
                    </a:lnTo>
                    <a:lnTo>
                      <a:pt x="107" y="949"/>
                    </a:lnTo>
                    <a:lnTo>
                      <a:pt x="107" y="949"/>
                    </a:lnTo>
                    <a:lnTo>
                      <a:pt x="104" y="946"/>
                    </a:lnTo>
                    <a:lnTo>
                      <a:pt x="101" y="943"/>
                    </a:lnTo>
                    <a:lnTo>
                      <a:pt x="96" y="939"/>
                    </a:lnTo>
                    <a:lnTo>
                      <a:pt x="73" y="917"/>
                    </a:lnTo>
                    <a:lnTo>
                      <a:pt x="56" y="898"/>
                    </a:lnTo>
                    <a:lnTo>
                      <a:pt x="50" y="892"/>
                    </a:lnTo>
                    <a:lnTo>
                      <a:pt x="42" y="884"/>
                    </a:lnTo>
                    <a:lnTo>
                      <a:pt x="36" y="878"/>
                    </a:lnTo>
                    <a:lnTo>
                      <a:pt x="34" y="877"/>
                    </a:lnTo>
                    <a:lnTo>
                      <a:pt x="31" y="873"/>
                    </a:lnTo>
                    <a:lnTo>
                      <a:pt x="29" y="872"/>
                    </a:lnTo>
                    <a:lnTo>
                      <a:pt x="25" y="867"/>
                    </a:lnTo>
                    <a:lnTo>
                      <a:pt x="20" y="863"/>
                    </a:lnTo>
                    <a:lnTo>
                      <a:pt x="9" y="852"/>
                    </a:lnTo>
                    <a:lnTo>
                      <a:pt x="5" y="847"/>
                    </a:lnTo>
                    <a:lnTo>
                      <a:pt x="0" y="842"/>
                    </a:lnTo>
                    <a:lnTo>
                      <a:pt x="0" y="842"/>
                    </a:lnTo>
                    <a:lnTo>
                      <a:pt x="0" y="838"/>
                    </a:lnTo>
                    <a:lnTo>
                      <a:pt x="0" y="836"/>
                    </a:lnTo>
                    <a:lnTo>
                      <a:pt x="5" y="788"/>
                    </a:lnTo>
                    <a:lnTo>
                      <a:pt x="5" y="782"/>
                    </a:lnTo>
                    <a:lnTo>
                      <a:pt x="5" y="776"/>
                    </a:lnTo>
                    <a:lnTo>
                      <a:pt x="6" y="769"/>
                    </a:lnTo>
                    <a:lnTo>
                      <a:pt x="6" y="757"/>
                    </a:lnTo>
                    <a:lnTo>
                      <a:pt x="12" y="670"/>
                    </a:lnTo>
                    <a:lnTo>
                      <a:pt x="14" y="648"/>
                    </a:lnTo>
                    <a:lnTo>
                      <a:pt x="14" y="648"/>
                    </a:lnTo>
                    <a:lnTo>
                      <a:pt x="15" y="641"/>
                    </a:lnTo>
                    <a:lnTo>
                      <a:pt x="15" y="639"/>
                    </a:lnTo>
                    <a:lnTo>
                      <a:pt x="15" y="638"/>
                    </a:lnTo>
                    <a:lnTo>
                      <a:pt x="15" y="628"/>
                    </a:lnTo>
                    <a:lnTo>
                      <a:pt x="15" y="628"/>
                    </a:lnTo>
                    <a:lnTo>
                      <a:pt x="17" y="614"/>
                    </a:lnTo>
                    <a:lnTo>
                      <a:pt x="17" y="591"/>
                    </a:lnTo>
                    <a:lnTo>
                      <a:pt x="19" y="572"/>
                    </a:lnTo>
                    <a:lnTo>
                      <a:pt x="22" y="495"/>
                    </a:lnTo>
                    <a:lnTo>
                      <a:pt x="22" y="492"/>
                    </a:lnTo>
                    <a:lnTo>
                      <a:pt x="23" y="468"/>
                    </a:lnTo>
                    <a:lnTo>
                      <a:pt x="23" y="454"/>
                    </a:lnTo>
                    <a:lnTo>
                      <a:pt x="25" y="430"/>
                    </a:lnTo>
                    <a:lnTo>
                      <a:pt x="26" y="413"/>
                    </a:lnTo>
                    <a:lnTo>
                      <a:pt x="26" y="413"/>
                    </a:lnTo>
                    <a:lnTo>
                      <a:pt x="29" y="346"/>
                    </a:lnTo>
                    <a:lnTo>
                      <a:pt x="31" y="304"/>
                    </a:lnTo>
                    <a:lnTo>
                      <a:pt x="33" y="279"/>
                    </a:lnTo>
                    <a:lnTo>
                      <a:pt x="36" y="195"/>
                    </a:lnTo>
                    <a:lnTo>
                      <a:pt x="36" y="188"/>
                    </a:lnTo>
                    <a:lnTo>
                      <a:pt x="36" y="186"/>
                    </a:lnTo>
                    <a:lnTo>
                      <a:pt x="37" y="181"/>
                    </a:lnTo>
                    <a:lnTo>
                      <a:pt x="37" y="178"/>
                    </a:lnTo>
                    <a:lnTo>
                      <a:pt x="37" y="129"/>
                    </a:lnTo>
                    <a:lnTo>
                      <a:pt x="39" y="84"/>
                    </a:lnTo>
                    <a:lnTo>
                      <a:pt x="39" y="81"/>
                    </a:lnTo>
                    <a:lnTo>
                      <a:pt x="39" y="40"/>
                    </a:lnTo>
                    <a:lnTo>
                      <a:pt x="39" y="26"/>
                    </a:lnTo>
                    <a:lnTo>
                      <a:pt x="39" y="25"/>
                    </a:lnTo>
                    <a:lnTo>
                      <a:pt x="39" y="23"/>
                    </a:lnTo>
                    <a:lnTo>
                      <a:pt x="40" y="6"/>
                    </a:lnTo>
                    <a:lnTo>
                      <a:pt x="40" y="1"/>
                    </a:lnTo>
                    <a:lnTo>
                      <a:pt x="40" y="0"/>
                    </a:lnTo>
                    <a:lnTo>
                      <a:pt x="42" y="0"/>
                    </a:lnTo>
                    <a:lnTo>
                      <a:pt x="42" y="0"/>
                    </a:lnTo>
                    <a:lnTo>
                      <a:pt x="42" y="0"/>
                    </a:lnTo>
                    <a:lnTo>
                      <a:pt x="45" y="0"/>
                    </a:lnTo>
                    <a:lnTo>
                      <a:pt x="68" y="0"/>
                    </a:lnTo>
                    <a:lnTo>
                      <a:pt x="89"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26">
                <a:extLst>
                  <a:ext uri="{FF2B5EF4-FFF2-40B4-BE49-F238E27FC236}">
                    <a16:creationId xmlns:a16="http://schemas.microsoft.com/office/drawing/2014/main" id="{60DAEAC3-1C01-8DC6-CE34-939888F72907}"/>
                  </a:ext>
                </a:extLst>
              </p:cNvPr>
              <p:cNvSpPr>
                <a:spLocks noGrp="1" noRot="1" noMove="1" noResize="1" noEditPoints="1" noAdjustHandles="1" noChangeArrowheads="1" noChangeShapeType="1"/>
              </p:cNvSpPr>
              <p:nvPr/>
            </p:nvSpPr>
            <p:spPr bwMode="auto">
              <a:xfrm>
                <a:off x="3676" y="3516"/>
                <a:ext cx="146" cy="161"/>
              </a:xfrm>
              <a:custGeom>
                <a:avLst/>
                <a:gdLst>
                  <a:gd name="T0" fmla="*/ 129 w 146"/>
                  <a:gd name="T1" fmla="*/ 37 h 161"/>
                  <a:gd name="T2" fmla="*/ 138 w 146"/>
                  <a:gd name="T3" fmla="*/ 45 h 161"/>
                  <a:gd name="T4" fmla="*/ 138 w 146"/>
                  <a:gd name="T5" fmla="*/ 48 h 161"/>
                  <a:gd name="T6" fmla="*/ 146 w 146"/>
                  <a:gd name="T7" fmla="*/ 54 h 161"/>
                  <a:gd name="T8" fmla="*/ 132 w 146"/>
                  <a:gd name="T9" fmla="*/ 67 h 161"/>
                  <a:gd name="T10" fmla="*/ 132 w 146"/>
                  <a:gd name="T11" fmla="*/ 79 h 161"/>
                  <a:gd name="T12" fmla="*/ 134 w 146"/>
                  <a:gd name="T13" fmla="*/ 84 h 161"/>
                  <a:gd name="T14" fmla="*/ 143 w 146"/>
                  <a:gd name="T15" fmla="*/ 99 h 161"/>
                  <a:gd name="T16" fmla="*/ 134 w 146"/>
                  <a:gd name="T17" fmla="*/ 123 h 161"/>
                  <a:gd name="T18" fmla="*/ 110 w 146"/>
                  <a:gd name="T19" fmla="*/ 152 h 161"/>
                  <a:gd name="T20" fmla="*/ 100 w 146"/>
                  <a:gd name="T21" fmla="*/ 155 h 161"/>
                  <a:gd name="T22" fmla="*/ 98 w 146"/>
                  <a:gd name="T23" fmla="*/ 154 h 161"/>
                  <a:gd name="T24" fmla="*/ 96 w 146"/>
                  <a:gd name="T25" fmla="*/ 151 h 161"/>
                  <a:gd name="T26" fmla="*/ 96 w 146"/>
                  <a:gd name="T27" fmla="*/ 147 h 161"/>
                  <a:gd name="T28" fmla="*/ 92 w 146"/>
                  <a:gd name="T29" fmla="*/ 140 h 161"/>
                  <a:gd name="T30" fmla="*/ 92 w 146"/>
                  <a:gd name="T31" fmla="*/ 138 h 161"/>
                  <a:gd name="T32" fmla="*/ 90 w 146"/>
                  <a:gd name="T33" fmla="*/ 137 h 161"/>
                  <a:gd name="T34" fmla="*/ 89 w 146"/>
                  <a:gd name="T35" fmla="*/ 132 h 161"/>
                  <a:gd name="T36" fmla="*/ 86 w 146"/>
                  <a:gd name="T37" fmla="*/ 126 h 161"/>
                  <a:gd name="T38" fmla="*/ 82 w 146"/>
                  <a:gd name="T39" fmla="*/ 121 h 161"/>
                  <a:gd name="T40" fmla="*/ 81 w 146"/>
                  <a:gd name="T41" fmla="*/ 118 h 161"/>
                  <a:gd name="T42" fmla="*/ 81 w 146"/>
                  <a:gd name="T43" fmla="*/ 116 h 161"/>
                  <a:gd name="T44" fmla="*/ 79 w 146"/>
                  <a:gd name="T45" fmla="*/ 115 h 161"/>
                  <a:gd name="T46" fmla="*/ 79 w 146"/>
                  <a:gd name="T47" fmla="*/ 113 h 161"/>
                  <a:gd name="T48" fmla="*/ 76 w 146"/>
                  <a:gd name="T49" fmla="*/ 110 h 161"/>
                  <a:gd name="T50" fmla="*/ 76 w 146"/>
                  <a:gd name="T51" fmla="*/ 109 h 161"/>
                  <a:gd name="T52" fmla="*/ 73 w 146"/>
                  <a:gd name="T53" fmla="*/ 104 h 161"/>
                  <a:gd name="T54" fmla="*/ 72 w 146"/>
                  <a:gd name="T55" fmla="*/ 101 h 161"/>
                  <a:gd name="T56" fmla="*/ 72 w 146"/>
                  <a:gd name="T57" fmla="*/ 101 h 161"/>
                  <a:gd name="T58" fmla="*/ 72 w 146"/>
                  <a:gd name="T59" fmla="*/ 99 h 161"/>
                  <a:gd name="T60" fmla="*/ 70 w 146"/>
                  <a:gd name="T61" fmla="*/ 98 h 161"/>
                  <a:gd name="T62" fmla="*/ 68 w 146"/>
                  <a:gd name="T63" fmla="*/ 96 h 161"/>
                  <a:gd name="T64" fmla="*/ 68 w 146"/>
                  <a:gd name="T65" fmla="*/ 88 h 161"/>
                  <a:gd name="T66" fmla="*/ 62 w 146"/>
                  <a:gd name="T67" fmla="*/ 82 h 161"/>
                  <a:gd name="T68" fmla="*/ 56 w 146"/>
                  <a:gd name="T69" fmla="*/ 78 h 161"/>
                  <a:gd name="T70" fmla="*/ 33 w 146"/>
                  <a:gd name="T71" fmla="*/ 57 h 161"/>
                  <a:gd name="T72" fmla="*/ 30 w 146"/>
                  <a:gd name="T73" fmla="*/ 54 h 161"/>
                  <a:gd name="T74" fmla="*/ 26 w 146"/>
                  <a:gd name="T75" fmla="*/ 50 h 161"/>
                  <a:gd name="T76" fmla="*/ 23 w 146"/>
                  <a:gd name="T77" fmla="*/ 50 h 161"/>
                  <a:gd name="T78" fmla="*/ 19 w 146"/>
                  <a:gd name="T79" fmla="*/ 45 h 161"/>
                  <a:gd name="T80" fmla="*/ 8 w 146"/>
                  <a:gd name="T81" fmla="*/ 36 h 161"/>
                  <a:gd name="T82" fmla="*/ 6 w 146"/>
                  <a:gd name="T83" fmla="*/ 34 h 161"/>
                  <a:gd name="T84" fmla="*/ 2 w 146"/>
                  <a:gd name="T85" fmla="*/ 30 h 161"/>
                  <a:gd name="T86" fmla="*/ 6 w 146"/>
                  <a:gd name="T87" fmla="*/ 23 h 161"/>
                  <a:gd name="T88" fmla="*/ 14 w 146"/>
                  <a:gd name="T89" fmla="*/ 17 h 161"/>
                  <a:gd name="T90" fmla="*/ 31 w 146"/>
                  <a:gd name="T91" fmla="*/ 9 h 161"/>
                  <a:gd name="T92" fmla="*/ 51 w 146"/>
                  <a:gd name="T93" fmla="*/ 0 h 161"/>
                  <a:gd name="T94" fmla="*/ 61 w 146"/>
                  <a:gd name="T95" fmla="*/ 2 h 161"/>
                  <a:gd name="T96" fmla="*/ 61 w 146"/>
                  <a:gd name="T97" fmla="*/ 3 h 161"/>
                  <a:gd name="T98" fmla="*/ 64 w 146"/>
                  <a:gd name="T99" fmla="*/ 6 h 161"/>
                  <a:gd name="T100" fmla="*/ 65 w 146"/>
                  <a:gd name="T101" fmla="*/ 12 h 161"/>
                  <a:gd name="T102" fmla="*/ 73 w 146"/>
                  <a:gd name="T103" fmla="*/ 16 h 161"/>
                  <a:gd name="T104" fmla="*/ 96 w 146"/>
                  <a:gd name="T105" fmla="*/ 22 h 161"/>
                  <a:gd name="T106" fmla="*/ 120 w 146"/>
                  <a:gd name="T107" fmla="*/ 3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61">
                    <a:moveTo>
                      <a:pt x="120" y="36"/>
                    </a:moveTo>
                    <a:lnTo>
                      <a:pt x="123" y="37"/>
                    </a:lnTo>
                    <a:lnTo>
                      <a:pt x="129" y="37"/>
                    </a:lnTo>
                    <a:lnTo>
                      <a:pt x="137" y="44"/>
                    </a:lnTo>
                    <a:lnTo>
                      <a:pt x="138" y="45"/>
                    </a:lnTo>
                    <a:lnTo>
                      <a:pt x="138" y="45"/>
                    </a:lnTo>
                    <a:lnTo>
                      <a:pt x="138" y="47"/>
                    </a:lnTo>
                    <a:lnTo>
                      <a:pt x="138" y="47"/>
                    </a:lnTo>
                    <a:lnTo>
                      <a:pt x="138" y="48"/>
                    </a:lnTo>
                    <a:lnTo>
                      <a:pt x="138" y="48"/>
                    </a:lnTo>
                    <a:lnTo>
                      <a:pt x="146" y="54"/>
                    </a:lnTo>
                    <a:lnTo>
                      <a:pt x="146" y="54"/>
                    </a:lnTo>
                    <a:lnTo>
                      <a:pt x="145" y="56"/>
                    </a:lnTo>
                    <a:lnTo>
                      <a:pt x="138" y="59"/>
                    </a:lnTo>
                    <a:lnTo>
                      <a:pt x="132" y="67"/>
                    </a:lnTo>
                    <a:lnTo>
                      <a:pt x="131" y="78"/>
                    </a:lnTo>
                    <a:lnTo>
                      <a:pt x="132" y="79"/>
                    </a:lnTo>
                    <a:lnTo>
                      <a:pt x="132" y="79"/>
                    </a:lnTo>
                    <a:lnTo>
                      <a:pt x="132" y="81"/>
                    </a:lnTo>
                    <a:lnTo>
                      <a:pt x="134" y="84"/>
                    </a:lnTo>
                    <a:lnTo>
                      <a:pt x="134" y="84"/>
                    </a:lnTo>
                    <a:lnTo>
                      <a:pt x="135" y="88"/>
                    </a:lnTo>
                    <a:lnTo>
                      <a:pt x="140" y="95"/>
                    </a:lnTo>
                    <a:lnTo>
                      <a:pt x="143" y="99"/>
                    </a:lnTo>
                    <a:lnTo>
                      <a:pt x="146" y="106"/>
                    </a:lnTo>
                    <a:lnTo>
                      <a:pt x="138" y="116"/>
                    </a:lnTo>
                    <a:lnTo>
                      <a:pt x="134" y="123"/>
                    </a:lnTo>
                    <a:lnTo>
                      <a:pt x="121" y="138"/>
                    </a:lnTo>
                    <a:lnTo>
                      <a:pt x="112" y="147"/>
                    </a:lnTo>
                    <a:lnTo>
                      <a:pt x="110" y="152"/>
                    </a:lnTo>
                    <a:lnTo>
                      <a:pt x="104" y="161"/>
                    </a:lnTo>
                    <a:lnTo>
                      <a:pt x="101" y="158"/>
                    </a:lnTo>
                    <a:lnTo>
                      <a:pt x="100" y="155"/>
                    </a:lnTo>
                    <a:lnTo>
                      <a:pt x="98" y="155"/>
                    </a:lnTo>
                    <a:lnTo>
                      <a:pt x="98" y="154"/>
                    </a:lnTo>
                    <a:lnTo>
                      <a:pt x="98" y="154"/>
                    </a:lnTo>
                    <a:lnTo>
                      <a:pt x="98" y="154"/>
                    </a:lnTo>
                    <a:lnTo>
                      <a:pt x="98" y="154"/>
                    </a:lnTo>
                    <a:lnTo>
                      <a:pt x="96" y="151"/>
                    </a:lnTo>
                    <a:lnTo>
                      <a:pt x="96" y="149"/>
                    </a:lnTo>
                    <a:lnTo>
                      <a:pt x="96" y="147"/>
                    </a:lnTo>
                    <a:lnTo>
                      <a:pt x="96" y="147"/>
                    </a:lnTo>
                    <a:lnTo>
                      <a:pt x="93" y="144"/>
                    </a:lnTo>
                    <a:lnTo>
                      <a:pt x="92" y="141"/>
                    </a:lnTo>
                    <a:lnTo>
                      <a:pt x="92" y="140"/>
                    </a:lnTo>
                    <a:lnTo>
                      <a:pt x="92" y="140"/>
                    </a:lnTo>
                    <a:lnTo>
                      <a:pt x="92" y="140"/>
                    </a:lnTo>
                    <a:lnTo>
                      <a:pt x="92" y="138"/>
                    </a:lnTo>
                    <a:lnTo>
                      <a:pt x="92" y="138"/>
                    </a:lnTo>
                    <a:lnTo>
                      <a:pt x="90" y="137"/>
                    </a:lnTo>
                    <a:lnTo>
                      <a:pt x="90" y="137"/>
                    </a:lnTo>
                    <a:lnTo>
                      <a:pt x="90" y="137"/>
                    </a:lnTo>
                    <a:lnTo>
                      <a:pt x="89" y="132"/>
                    </a:lnTo>
                    <a:lnTo>
                      <a:pt x="89" y="132"/>
                    </a:lnTo>
                    <a:lnTo>
                      <a:pt x="86" y="127"/>
                    </a:lnTo>
                    <a:lnTo>
                      <a:pt x="86" y="126"/>
                    </a:lnTo>
                    <a:lnTo>
                      <a:pt x="86" y="126"/>
                    </a:lnTo>
                    <a:lnTo>
                      <a:pt x="84" y="123"/>
                    </a:lnTo>
                    <a:lnTo>
                      <a:pt x="84" y="123"/>
                    </a:lnTo>
                    <a:lnTo>
                      <a:pt x="82" y="121"/>
                    </a:lnTo>
                    <a:lnTo>
                      <a:pt x="82" y="120"/>
                    </a:lnTo>
                    <a:lnTo>
                      <a:pt x="82" y="120"/>
                    </a:lnTo>
                    <a:lnTo>
                      <a:pt x="81" y="118"/>
                    </a:lnTo>
                    <a:lnTo>
                      <a:pt x="81" y="118"/>
                    </a:lnTo>
                    <a:lnTo>
                      <a:pt x="81" y="118"/>
                    </a:lnTo>
                    <a:lnTo>
                      <a:pt x="81" y="116"/>
                    </a:lnTo>
                    <a:lnTo>
                      <a:pt x="81" y="115"/>
                    </a:lnTo>
                    <a:lnTo>
                      <a:pt x="81" y="115"/>
                    </a:lnTo>
                    <a:lnTo>
                      <a:pt x="79" y="115"/>
                    </a:lnTo>
                    <a:lnTo>
                      <a:pt x="79" y="115"/>
                    </a:lnTo>
                    <a:lnTo>
                      <a:pt x="79" y="113"/>
                    </a:lnTo>
                    <a:lnTo>
                      <a:pt x="79" y="113"/>
                    </a:lnTo>
                    <a:lnTo>
                      <a:pt x="79" y="113"/>
                    </a:lnTo>
                    <a:lnTo>
                      <a:pt x="79" y="113"/>
                    </a:lnTo>
                    <a:lnTo>
                      <a:pt x="76" y="110"/>
                    </a:lnTo>
                    <a:lnTo>
                      <a:pt x="76" y="110"/>
                    </a:lnTo>
                    <a:lnTo>
                      <a:pt x="76" y="109"/>
                    </a:lnTo>
                    <a:lnTo>
                      <a:pt x="76" y="109"/>
                    </a:lnTo>
                    <a:lnTo>
                      <a:pt x="76" y="109"/>
                    </a:lnTo>
                    <a:lnTo>
                      <a:pt x="75" y="104"/>
                    </a:lnTo>
                    <a:lnTo>
                      <a:pt x="73" y="104"/>
                    </a:lnTo>
                    <a:lnTo>
                      <a:pt x="73" y="104"/>
                    </a:lnTo>
                    <a:lnTo>
                      <a:pt x="73" y="102"/>
                    </a:lnTo>
                    <a:lnTo>
                      <a:pt x="72" y="101"/>
                    </a:lnTo>
                    <a:lnTo>
                      <a:pt x="72" y="101"/>
                    </a:lnTo>
                    <a:lnTo>
                      <a:pt x="72" y="101"/>
                    </a:lnTo>
                    <a:lnTo>
                      <a:pt x="72" y="101"/>
                    </a:lnTo>
                    <a:lnTo>
                      <a:pt x="72" y="99"/>
                    </a:lnTo>
                    <a:lnTo>
                      <a:pt x="72" y="99"/>
                    </a:lnTo>
                    <a:lnTo>
                      <a:pt x="72" y="99"/>
                    </a:lnTo>
                    <a:lnTo>
                      <a:pt x="72" y="99"/>
                    </a:lnTo>
                    <a:lnTo>
                      <a:pt x="70" y="99"/>
                    </a:lnTo>
                    <a:lnTo>
                      <a:pt x="70" y="98"/>
                    </a:lnTo>
                    <a:lnTo>
                      <a:pt x="70" y="98"/>
                    </a:lnTo>
                    <a:lnTo>
                      <a:pt x="68" y="96"/>
                    </a:lnTo>
                    <a:lnTo>
                      <a:pt x="68" y="96"/>
                    </a:lnTo>
                    <a:lnTo>
                      <a:pt x="68" y="95"/>
                    </a:lnTo>
                    <a:lnTo>
                      <a:pt x="68" y="88"/>
                    </a:lnTo>
                    <a:lnTo>
                      <a:pt x="68" y="88"/>
                    </a:lnTo>
                    <a:lnTo>
                      <a:pt x="68" y="88"/>
                    </a:lnTo>
                    <a:lnTo>
                      <a:pt x="62" y="82"/>
                    </a:lnTo>
                    <a:lnTo>
                      <a:pt x="62" y="82"/>
                    </a:lnTo>
                    <a:lnTo>
                      <a:pt x="59" y="79"/>
                    </a:lnTo>
                    <a:lnTo>
                      <a:pt x="58" y="79"/>
                    </a:lnTo>
                    <a:lnTo>
                      <a:pt x="56" y="78"/>
                    </a:lnTo>
                    <a:lnTo>
                      <a:pt x="56" y="78"/>
                    </a:lnTo>
                    <a:lnTo>
                      <a:pt x="39" y="64"/>
                    </a:lnTo>
                    <a:lnTo>
                      <a:pt x="33" y="57"/>
                    </a:lnTo>
                    <a:lnTo>
                      <a:pt x="33" y="57"/>
                    </a:lnTo>
                    <a:lnTo>
                      <a:pt x="30" y="54"/>
                    </a:lnTo>
                    <a:lnTo>
                      <a:pt x="30" y="54"/>
                    </a:lnTo>
                    <a:lnTo>
                      <a:pt x="30" y="54"/>
                    </a:lnTo>
                    <a:lnTo>
                      <a:pt x="26" y="51"/>
                    </a:lnTo>
                    <a:lnTo>
                      <a:pt x="26" y="50"/>
                    </a:lnTo>
                    <a:lnTo>
                      <a:pt x="25" y="50"/>
                    </a:lnTo>
                    <a:lnTo>
                      <a:pt x="25" y="50"/>
                    </a:lnTo>
                    <a:lnTo>
                      <a:pt x="23" y="50"/>
                    </a:lnTo>
                    <a:lnTo>
                      <a:pt x="22" y="48"/>
                    </a:lnTo>
                    <a:lnTo>
                      <a:pt x="20" y="45"/>
                    </a:lnTo>
                    <a:lnTo>
                      <a:pt x="19" y="45"/>
                    </a:lnTo>
                    <a:lnTo>
                      <a:pt x="9" y="36"/>
                    </a:lnTo>
                    <a:lnTo>
                      <a:pt x="8" y="36"/>
                    </a:lnTo>
                    <a:lnTo>
                      <a:pt x="8" y="36"/>
                    </a:lnTo>
                    <a:lnTo>
                      <a:pt x="8" y="34"/>
                    </a:lnTo>
                    <a:lnTo>
                      <a:pt x="6" y="34"/>
                    </a:lnTo>
                    <a:lnTo>
                      <a:pt x="6" y="34"/>
                    </a:lnTo>
                    <a:lnTo>
                      <a:pt x="6" y="33"/>
                    </a:lnTo>
                    <a:lnTo>
                      <a:pt x="2" y="31"/>
                    </a:lnTo>
                    <a:lnTo>
                      <a:pt x="2" y="30"/>
                    </a:lnTo>
                    <a:lnTo>
                      <a:pt x="0" y="30"/>
                    </a:lnTo>
                    <a:lnTo>
                      <a:pt x="0" y="30"/>
                    </a:lnTo>
                    <a:lnTo>
                      <a:pt x="6" y="23"/>
                    </a:lnTo>
                    <a:lnTo>
                      <a:pt x="9" y="19"/>
                    </a:lnTo>
                    <a:lnTo>
                      <a:pt x="12" y="17"/>
                    </a:lnTo>
                    <a:lnTo>
                      <a:pt x="14" y="17"/>
                    </a:lnTo>
                    <a:lnTo>
                      <a:pt x="19" y="17"/>
                    </a:lnTo>
                    <a:lnTo>
                      <a:pt x="19" y="17"/>
                    </a:lnTo>
                    <a:lnTo>
                      <a:pt x="31" y="9"/>
                    </a:lnTo>
                    <a:lnTo>
                      <a:pt x="40" y="5"/>
                    </a:lnTo>
                    <a:lnTo>
                      <a:pt x="50" y="0"/>
                    </a:lnTo>
                    <a:lnTo>
                      <a:pt x="51" y="0"/>
                    </a:lnTo>
                    <a:lnTo>
                      <a:pt x="54" y="2"/>
                    </a:lnTo>
                    <a:lnTo>
                      <a:pt x="61" y="2"/>
                    </a:lnTo>
                    <a:lnTo>
                      <a:pt x="61" y="2"/>
                    </a:lnTo>
                    <a:lnTo>
                      <a:pt x="61" y="2"/>
                    </a:lnTo>
                    <a:lnTo>
                      <a:pt x="61" y="3"/>
                    </a:lnTo>
                    <a:lnTo>
                      <a:pt x="61" y="3"/>
                    </a:lnTo>
                    <a:lnTo>
                      <a:pt x="61" y="3"/>
                    </a:lnTo>
                    <a:lnTo>
                      <a:pt x="61" y="3"/>
                    </a:lnTo>
                    <a:lnTo>
                      <a:pt x="64" y="6"/>
                    </a:lnTo>
                    <a:lnTo>
                      <a:pt x="65" y="8"/>
                    </a:lnTo>
                    <a:lnTo>
                      <a:pt x="65" y="11"/>
                    </a:lnTo>
                    <a:lnTo>
                      <a:pt x="65" y="12"/>
                    </a:lnTo>
                    <a:lnTo>
                      <a:pt x="65" y="12"/>
                    </a:lnTo>
                    <a:lnTo>
                      <a:pt x="68" y="14"/>
                    </a:lnTo>
                    <a:lnTo>
                      <a:pt x="73" y="16"/>
                    </a:lnTo>
                    <a:lnTo>
                      <a:pt x="81" y="17"/>
                    </a:lnTo>
                    <a:lnTo>
                      <a:pt x="90" y="20"/>
                    </a:lnTo>
                    <a:lnTo>
                      <a:pt x="96" y="22"/>
                    </a:lnTo>
                    <a:lnTo>
                      <a:pt x="101" y="23"/>
                    </a:lnTo>
                    <a:lnTo>
                      <a:pt x="110" y="30"/>
                    </a:lnTo>
                    <a:lnTo>
                      <a:pt x="120" y="3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27">
                <a:extLst>
                  <a:ext uri="{FF2B5EF4-FFF2-40B4-BE49-F238E27FC236}">
                    <a16:creationId xmlns:a16="http://schemas.microsoft.com/office/drawing/2014/main" id="{01D08E10-707B-2308-FF0B-7815B681D350}"/>
                  </a:ext>
                </a:extLst>
              </p:cNvPr>
              <p:cNvSpPr>
                <a:spLocks noGrp="1" noRot="1" noMove="1" noResize="1" noEditPoints="1" noAdjustHandles="1" noChangeArrowheads="1" noChangeShapeType="1"/>
              </p:cNvSpPr>
              <p:nvPr/>
            </p:nvSpPr>
            <p:spPr bwMode="auto">
              <a:xfrm>
                <a:off x="3886" y="1127"/>
                <a:ext cx="215" cy="83"/>
              </a:xfrm>
              <a:custGeom>
                <a:avLst/>
                <a:gdLst>
                  <a:gd name="T0" fmla="*/ 5 w 215"/>
                  <a:gd name="T1" fmla="*/ 1 h 83"/>
                  <a:gd name="T2" fmla="*/ 9 w 215"/>
                  <a:gd name="T3" fmla="*/ 4 h 83"/>
                  <a:gd name="T4" fmla="*/ 12 w 215"/>
                  <a:gd name="T5" fmla="*/ 3 h 83"/>
                  <a:gd name="T6" fmla="*/ 110 w 215"/>
                  <a:gd name="T7" fmla="*/ 4 h 83"/>
                  <a:gd name="T8" fmla="*/ 205 w 215"/>
                  <a:gd name="T9" fmla="*/ 4 h 83"/>
                  <a:gd name="T10" fmla="*/ 215 w 215"/>
                  <a:gd name="T11" fmla="*/ 4 h 83"/>
                  <a:gd name="T12" fmla="*/ 151 w 215"/>
                  <a:gd name="T13" fmla="*/ 32 h 83"/>
                  <a:gd name="T14" fmla="*/ 110 w 215"/>
                  <a:gd name="T15" fmla="*/ 49 h 83"/>
                  <a:gd name="T16" fmla="*/ 59 w 215"/>
                  <a:gd name="T17" fmla="*/ 72 h 83"/>
                  <a:gd name="T18" fmla="*/ 56 w 215"/>
                  <a:gd name="T19" fmla="*/ 74 h 83"/>
                  <a:gd name="T20" fmla="*/ 50 w 215"/>
                  <a:gd name="T21" fmla="*/ 77 h 83"/>
                  <a:gd name="T22" fmla="*/ 44 w 215"/>
                  <a:gd name="T23" fmla="*/ 77 h 83"/>
                  <a:gd name="T24" fmla="*/ 42 w 215"/>
                  <a:gd name="T25" fmla="*/ 77 h 83"/>
                  <a:gd name="T26" fmla="*/ 40 w 215"/>
                  <a:gd name="T27" fmla="*/ 79 h 83"/>
                  <a:gd name="T28" fmla="*/ 37 w 215"/>
                  <a:gd name="T29" fmla="*/ 79 h 83"/>
                  <a:gd name="T30" fmla="*/ 36 w 215"/>
                  <a:gd name="T31" fmla="*/ 80 h 83"/>
                  <a:gd name="T32" fmla="*/ 34 w 215"/>
                  <a:gd name="T33" fmla="*/ 80 h 83"/>
                  <a:gd name="T34" fmla="*/ 33 w 215"/>
                  <a:gd name="T35" fmla="*/ 80 h 83"/>
                  <a:gd name="T36" fmla="*/ 31 w 215"/>
                  <a:gd name="T37" fmla="*/ 82 h 83"/>
                  <a:gd name="T38" fmla="*/ 30 w 215"/>
                  <a:gd name="T39" fmla="*/ 80 h 83"/>
                  <a:gd name="T40" fmla="*/ 30 w 215"/>
                  <a:gd name="T41" fmla="*/ 80 h 83"/>
                  <a:gd name="T42" fmla="*/ 28 w 215"/>
                  <a:gd name="T43" fmla="*/ 80 h 83"/>
                  <a:gd name="T44" fmla="*/ 25 w 215"/>
                  <a:gd name="T45" fmla="*/ 82 h 83"/>
                  <a:gd name="T46" fmla="*/ 23 w 215"/>
                  <a:gd name="T47" fmla="*/ 83 h 83"/>
                  <a:gd name="T48" fmla="*/ 20 w 215"/>
                  <a:gd name="T49" fmla="*/ 83 h 83"/>
                  <a:gd name="T50" fmla="*/ 20 w 215"/>
                  <a:gd name="T51" fmla="*/ 80 h 83"/>
                  <a:gd name="T52" fmla="*/ 20 w 215"/>
                  <a:gd name="T53" fmla="*/ 77 h 83"/>
                  <a:gd name="T54" fmla="*/ 19 w 215"/>
                  <a:gd name="T55" fmla="*/ 72 h 83"/>
                  <a:gd name="T56" fmla="*/ 19 w 215"/>
                  <a:gd name="T57" fmla="*/ 69 h 83"/>
                  <a:gd name="T58" fmla="*/ 17 w 215"/>
                  <a:gd name="T59" fmla="*/ 66 h 83"/>
                  <a:gd name="T60" fmla="*/ 17 w 215"/>
                  <a:gd name="T61" fmla="*/ 63 h 83"/>
                  <a:gd name="T62" fmla="*/ 16 w 215"/>
                  <a:gd name="T63" fmla="*/ 62 h 83"/>
                  <a:gd name="T64" fmla="*/ 16 w 215"/>
                  <a:gd name="T65" fmla="*/ 57 h 83"/>
                  <a:gd name="T66" fmla="*/ 12 w 215"/>
                  <a:gd name="T67" fmla="*/ 52 h 83"/>
                  <a:gd name="T68" fmla="*/ 11 w 215"/>
                  <a:gd name="T69" fmla="*/ 48 h 83"/>
                  <a:gd name="T70" fmla="*/ 11 w 215"/>
                  <a:gd name="T71" fmla="*/ 45 h 83"/>
                  <a:gd name="T72" fmla="*/ 12 w 215"/>
                  <a:gd name="T73" fmla="*/ 40 h 83"/>
                  <a:gd name="T74" fmla="*/ 8 w 215"/>
                  <a:gd name="T75" fmla="*/ 34 h 83"/>
                  <a:gd name="T76" fmla="*/ 6 w 215"/>
                  <a:gd name="T77" fmla="*/ 29 h 83"/>
                  <a:gd name="T78" fmla="*/ 5 w 215"/>
                  <a:gd name="T79" fmla="*/ 23 h 83"/>
                  <a:gd name="T80" fmla="*/ 5 w 215"/>
                  <a:gd name="T81" fmla="*/ 18 h 83"/>
                  <a:gd name="T82" fmla="*/ 3 w 215"/>
                  <a:gd name="T83" fmla="*/ 15 h 83"/>
                  <a:gd name="T84" fmla="*/ 3 w 215"/>
                  <a:gd name="T85" fmla="*/ 10 h 83"/>
                  <a:gd name="T86" fmla="*/ 2 w 215"/>
                  <a:gd name="T87" fmla="*/ 6 h 83"/>
                  <a:gd name="T88" fmla="*/ 2 w 215"/>
                  <a:gd name="T89" fmla="*/ 4 h 83"/>
                  <a:gd name="T90" fmla="*/ 2 w 215"/>
                  <a:gd name="T91" fmla="*/ 3 h 83"/>
                  <a:gd name="T92" fmla="*/ 0 w 215"/>
                  <a:gd name="T93" fmla="*/ 0 h 83"/>
                  <a:gd name="T94" fmla="*/ 5 w 215"/>
                  <a:gd name="T95"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83">
                    <a:moveTo>
                      <a:pt x="5" y="1"/>
                    </a:moveTo>
                    <a:lnTo>
                      <a:pt x="9" y="4"/>
                    </a:lnTo>
                    <a:lnTo>
                      <a:pt x="12" y="3"/>
                    </a:lnTo>
                    <a:lnTo>
                      <a:pt x="110" y="4"/>
                    </a:lnTo>
                    <a:lnTo>
                      <a:pt x="205" y="4"/>
                    </a:lnTo>
                    <a:lnTo>
                      <a:pt x="215" y="4"/>
                    </a:lnTo>
                    <a:lnTo>
                      <a:pt x="151" y="32"/>
                    </a:lnTo>
                    <a:lnTo>
                      <a:pt x="110" y="49"/>
                    </a:lnTo>
                    <a:lnTo>
                      <a:pt x="59" y="72"/>
                    </a:lnTo>
                    <a:lnTo>
                      <a:pt x="56" y="74"/>
                    </a:lnTo>
                    <a:lnTo>
                      <a:pt x="50" y="77"/>
                    </a:lnTo>
                    <a:lnTo>
                      <a:pt x="44" y="77"/>
                    </a:lnTo>
                    <a:lnTo>
                      <a:pt x="42" y="77"/>
                    </a:lnTo>
                    <a:lnTo>
                      <a:pt x="40" y="79"/>
                    </a:lnTo>
                    <a:lnTo>
                      <a:pt x="37" y="79"/>
                    </a:lnTo>
                    <a:lnTo>
                      <a:pt x="36" y="80"/>
                    </a:lnTo>
                    <a:lnTo>
                      <a:pt x="34" y="80"/>
                    </a:lnTo>
                    <a:lnTo>
                      <a:pt x="33" y="80"/>
                    </a:lnTo>
                    <a:lnTo>
                      <a:pt x="31" y="82"/>
                    </a:lnTo>
                    <a:lnTo>
                      <a:pt x="30" y="80"/>
                    </a:lnTo>
                    <a:lnTo>
                      <a:pt x="30" y="80"/>
                    </a:lnTo>
                    <a:lnTo>
                      <a:pt x="28" y="80"/>
                    </a:lnTo>
                    <a:lnTo>
                      <a:pt x="25" y="82"/>
                    </a:lnTo>
                    <a:lnTo>
                      <a:pt x="23" y="83"/>
                    </a:lnTo>
                    <a:lnTo>
                      <a:pt x="20" y="83"/>
                    </a:lnTo>
                    <a:lnTo>
                      <a:pt x="20" y="80"/>
                    </a:lnTo>
                    <a:lnTo>
                      <a:pt x="20" y="77"/>
                    </a:lnTo>
                    <a:lnTo>
                      <a:pt x="19" y="72"/>
                    </a:lnTo>
                    <a:lnTo>
                      <a:pt x="19" y="69"/>
                    </a:lnTo>
                    <a:lnTo>
                      <a:pt x="17" y="66"/>
                    </a:lnTo>
                    <a:lnTo>
                      <a:pt x="17" y="63"/>
                    </a:lnTo>
                    <a:lnTo>
                      <a:pt x="16" y="62"/>
                    </a:lnTo>
                    <a:lnTo>
                      <a:pt x="16" y="57"/>
                    </a:lnTo>
                    <a:lnTo>
                      <a:pt x="12" y="52"/>
                    </a:lnTo>
                    <a:lnTo>
                      <a:pt x="11" y="48"/>
                    </a:lnTo>
                    <a:lnTo>
                      <a:pt x="11" y="45"/>
                    </a:lnTo>
                    <a:lnTo>
                      <a:pt x="12" y="40"/>
                    </a:lnTo>
                    <a:lnTo>
                      <a:pt x="8" y="34"/>
                    </a:lnTo>
                    <a:lnTo>
                      <a:pt x="6" y="29"/>
                    </a:lnTo>
                    <a:lnTo>
                      <a:pt x="5" y="23"/>
                    </a:lnTo>
                    <a:lnTo>
                      <a:pt x="5" y="18"/>
                    </a:lnTo>
                    <a:lnTo>
                      <a:pt x="3" y="15"/>
                    </a:lnTo>
                    <a:lnTo>
                      <a:pt x="3" y="10"/>
                    </a:lnTo>
                    <a:lnTo>
                      <a:pt x="2" y="6"/>
                    </a:lnTo>
                    <a:lnTo>
                      <a:pt x="2" y="4"/>
                    </a:lnTo>
                    <a:lnTo>
                      <a:pt x="2" y="3"/>
                    </a:lnTo>
                    <a:lnTo>
                      <a:pt x="0" y="0"/>
                    </a:lnTo>
                    <a:lnTo>
                      <a:pt x="5"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28">
                <a:extLst>
                  <a:ext uri="{FF2B5EF4-FFF2-40B4-BE49-F238E27FC236}">
                    <a16:creationId xmlns:a16="http://schemas.microsoft.com/office/drawing/2014/main" id="{694C34B1-78F4-BA31-CE5D-AC3F4B2EE8F9}"/>
                  </a:ext>
                </a:extLst>
              </p:cNvPr>
              <p:cNvSpPr>
                <a:spLocks noGrp="1" noRot="1" noMove="1" noResize="1" noEditPoints="1" noAdjustHandles="1" noChangeArrowheads="1" noChangeShapeType="1"/>
              </p:cNvSpPr>
              <p:nvPr/>
            </p:nvSpPr>
            <p:spPr bwMode="auto">
              <a:xfrm>
                <a:off x="4755" y="2196"/>
                <a:ext cx="587" cy="411"/>
              </a:xfrm>
              <a:custGeom>
                <a:avLst/>
                <a:gdLst>
                  <a:gd name="T0" fmla="*/ 218 w 587"/>
                  <a:gd name="T1" fmla="*/ 21 h 411"/>
                  <a:gd name="T2" fmla="*/ 259 w 587"/>
                  <a:gd name="T3" fmla="*/ 40 h 411"/>
                  <a:gd name="T4" fmla="*/ 282 w 587"/>
                  <a:gd name="T5" fmla="*/ 49 h 411"/>
                  <a:gd name="T6" fmla="*/ 329 w 587"/>
                  <a:gd name="T7" fmla="*/ 83 h 411"/>
                  <a:gd name="T8" fmla="*/ 329 w 587"/>
                  <a:gd name="T9" fmla="*/ 83 h 411"/>
                  <a:gd name="T10" fmla="*/ 336 w 587"/>
                  <a:gd name="T11" fmla="*/ 88 h 411"/>
                  <a:gd name="T12" fmla="*/ 347 w 587"/>
                  <a:gd name="T13" fmla="*/ 94 h 411"/>
                  <a:gd name="T14" fmla="*/ 372 w 587"/>
                  <a:gd name="T15" fmla="*/ 110 h 411"/>
                  <a:gd name="T16" fmla="*/ 500 w 587"/>
                  <a:gd name="T17" fmla="*/ 187 h 411"/>
                  <a:gd name="T18" fmla="*/ 540 w 587"/>
                  <a:gd name="T19" fmla="*/ 211 h 411"/>
                  <a:gd name="T20" fmla="*/ 551 w 587"/>
                  <a:gd name="T21" fmla="*/ 218 h 411"/>
                  <a:gd name="T22" fmla="*/ 570 w 587"/>
                  <a:gd name="T23" fmla="*/ 229 h 411"/>
                  <a:gd name="T24" fmla="*/ 587 w 587"/>
                  <a:gd name="T25" fmla="*/ 242 h 411"/>
                  <a:gd name="T26" fmla="*/ 587 w 587"/>
                  <a:gd name="T27" fmla="*/ 242 h 411"/>
                  <a:gd name="T28" fmla="*/ 587 w 587"/>
                  <a:gd name="T29" fmla="*/ 243 h 411"/>
                  <a:gd name="T30" fmla="*/ 585 w 587"/>
                  <a:gd name="T31" fmla="*/ 246 h 411"/>
                  <a:gd name="T32" fmla="*/ 579 w 587"/>
                  <a:gd name="T33" fmla="*/ 263 h 411"/>
                  <a:gd name="T34" fmla="*/ 573 w 587"/>
                  <a:gd name="T35" fmla="*/ 277 h 411"/>
                  <a:gd name="T36" fmla="*/ 562 w 587"/>
                  <a:gd name="T37" fmla="*/ 304 h 411"/>
                  <a:gd name="T38" fmla="*/ 559 w 587"/>
                  <a:gd name="T39" fmla="*/ 315 h 411"/>
                  <a:gd name="T40" fmla="*/ 453 w 587"/>
                  <a:gd name="T41" fmla="*/ 311 h 411"/>
                  <a:gd name="T42" fmla="*/ 427 w 587"/>
                  <a:gd name="T43" fmla="*/ 347 h 411"/>
                  <a:gd name="T44" fmla="*/ 402 w 587"/>
                  <a:gd name="T45" fmla="*/ 370 h 411"/>
                  <a:gd name="T46" fmla="*/ 318 w 587"/>
                  <a:gd name="T47" fmla="*/ 361 h 411"/>
                  <a:gd name="T48" fmla="*/ 242 w 587"/>
                  <a:gd name="T49" fmla="*/ 380 h 411"/>
                  <a:gd name="T50" fmla="*/ 201 w 587"/>
                  <a:gd name="T51" fmla="*/ 411 h 411"/>
                  <a:gd name="T52" fmla="*/ 130 w 587"/>
                  <a:gd name="T53" fmla="*/ 388 h 411"/>
                  <a:gd name="T54" fmla="*/ 133 w 587"/>
                  <a:gd name="T55" fmla="*/ 380 h 411"/>
                  <a:gd name="T56" fmla="*/ 142 w 587"/>
                  <a:gd name="T57" fmla="*/ 366 h 411"/>
                  <a:gd name="T58" fmla="*/ 147 w 587"/>
                  <a:gd name="T59" fmla="*/ 356 h 411"/>
                  <a:gd name="T60" fmla="*/ 196 w 587"/>
                  <a:gd name="T61" fmla="*/ 279 h 411"/>
                  <a:gd name="T62" fmla="*/ 165 w 587"/>
                  <a:gd name="T63" fmla="*/ 228 h 411"/>
                  <a:gd name="T64" fmla="*/ 154 w 587"/>
                  <a:gd name="T65" fmla="*/ 209 h 411"/>
                  <a:gd name="T66" fmla="*/ 136 w 587"/>
                  <a:gd name="T67" fmla="*/ 176 h 411"/>
                  <a:gd name="T68" fmla="*/ 117 w 587"/>
                  <a:gd name="T69" fmla="*/ 163 h 411"/>
                  <a:gd name="T70" fmla="*/ 74 w 587"/>
                  <a:gd name="T71" fmla="*/ 142 h 411"/>
                  <a:gd name="T72" fmla="*/ 53 w 587"/>
                  <a:gd name="T73" fmla="*/ 133 h 411"/>
                  <a:gd name="T74" fmla="*/ 41 w 587"/>
                  <a:gd name="T75" fmla="*/ 125 h 411"/>
                  <a:gd name="T76" fmla="*/ 24 w 587"/>
                  <a:gd name="T77" fmla="*/ 125 h 411"/>
                  <a:gd name="T78" fmla="*/ 21 w 587"/>
                  <a:gd name="T79" fmla="*/ 107 h 411"/>
                  <a:gd name="T80" fmla="*/ 16 w 587"/>
                  <a:gd name="T81" fmla="*/ 94 h 411"/>
                  <a:gd name="T82" fmla="*/ 14 w 587"/>
                  <a:gd name="T83" fmla="*/ 93 h 411"/>
                  <a:gd name="T84" fmla="*/ 13 w 587"/>
                  <a:gd name="T85" fmla="*/ 93 h 411"/>
                  <a:gd name="T86" fmla="*/ 13 w 587"/>
                  <a:gd name="T87" fmla="*/ 93 h 411"/>
                  <a:gd name="T88" fmla="*/ 11 w 587"/>
                  <a:gd name="T89" fmla="*/ 91 h 411"/>
                  <a:gd name="T90" fmla="*/ 4 w 587"/>
                  <a:gd name="T91" fmla="*/ 88 h 411"/>
                  <a:gd name="T92" fmla="*/ 2 w 587"/>
                  <a:gd name="T93" fmla="*/ 71 h 411"/>
                  <a:gd name="T94" fmla="*/ 4 w 587"/>
                  <a:gd name="T95" fmla="*/ 57 h 411"/>
                  <a:gd name="T96" fmla="*/ 13 w 587"/>
                  <a:gd name="T97" fmla="*/ 42 h 411"/>
                  <a:gd name="T98" fmla="*/ 16 w 587"/>
                  <a:gd name="T99" fmla="*/ 29 h 411"/>
                  <a:gd name="T100" fmla="*/ 22 w 587"/>
                  <a:gd name="T101" fmla="*/ 24 h 411"/>
                  <a:gd name="T102" fmla="*/ 27 w 587"/>
                  <a:gd name="T103" fmla="*/ 21 h 411"/>
                  <a:gd name="T104" fmla="*/ 30 w 587"/>
                  <a:gd name="T105" fmla="*/ 20 h 411"/>
                  <a:gd name="T106" fmla="*/ 33 w 587"/>
                  <a:gd name="T107" fmla="*/ 20 h 411"/>
                  <a:gd name="T108" fmla="*/ 38 w 587"/>
                  <a:gd name="T109" fmla="*/ 20 h 411"/>
                  <a:gd name="T110" fmla="*/ 42 w 587"/>
                  <a:gd name="T111" fmla="*/ 20 h 411"/>
                  <a:gd name="T112" fmla="*/ 46 w 587"/>
                  <a:gd name="T113" fmla="*/ 17 h 411"/>
                  <a:gd name="T114" fmla="*/ 50 w 587"/>
                  <a:gd name="T115" fmla="*/ 15 h 411"/>
                  <a:gd name="T116" fmla="*/ 58 w 587"/>
                  <a:gd name="T117" fmla="*/ 14 h 411"/>
                  <a:gd name="T118" fmla="*/ 74 w 587"/>
                  <a:gd name="T119" fmla="*/ 10 h 411"/>
                  <a:gd name="T120" fmla="*/ 126 w 587"/>
                  <a:gd name="T121" fmla="*/ 3 h 411"/>
                  <a:gd name="T122" fmla="*/ 144 w 587"/>
                  <a:gd name="T123" fmla="*/ 7 h 411"/>
                  <a:gd name="T124" fmla="*/ 154 w 587"/>
                  <a:gd name="T125"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7" h="411">
                    <a:moveTo>
                      <a:pt x="164" y="10"/>
                    </a:moveTo>
                    <a:lnTo>
                      <a:pt x="198" y="17"/>
                    </a:lnTo>
                    <a:lnTo>
                      <a:pt x="218" y="21"/>
                    </a:lnTo>
                    <a:lnTo>
                      <a:pt x="221" y="21"/>
                    </a:lnTo>
                    <a:lnTo>
                      <a:pt x="235" y="29"/>
                    </a:lnTo>
                    <a:lnTo>
                      <a:pt x="259" y="40"/>
                    </a:lnTo>
                    <a:lnTo>
                      <a:pt x="259" y="40"/>
                    </a:lnTo>
                    <a:lnTo>
                      <a:pt x="282" y="49"/>
                    </a:lnTo>
                    <a:lnTo>
                      <a:pt x="282" y="49"/>
                    </a:lnTo>
                    <a:lnTo>
                      <a:pt x="307" y="60"/>
                    </a:lnTo>
                    <a:lnTo>
                      <a:pt x="313" y="66"/>
                    </a:lnTo>
                    <a:lnTo>
                      <a:pt x="329" y="83"/>
                    </a:lnTo>
                    <a:lnTo>
                      <a:pt x="329" y="83"/>
                    </a:lnTo>
                    <a:lnTo>
                      <a:pt x="329" y="83"/>
                    </a:lnTo>
                    <a:lnTo>
                      <a:pt x="329" y="83"/>
                    </a:lnTo>
                    <a:lnTo>
                      <a:pt x="330" y="83"/>
                    </a:lnTo>
                    <a:lnTo>
                      <a:pt x="335" y="86"/>
                    </a:lnTo>
                    <a:lnTo>
                      <a:pt x="336" y="88"/>
                    </a:lnTo>
                    <a:lnTo>
                      <a:pt x="338" y="88"/>
                    </a:lnTo>
                    <a:lnTo>
                      <a:pt x="338" y="88"/>
                    </a:lnTo>
                    <a:lnTo>
                      <a:pt x="347" y="94"/>
                    </a:lnTo>
                    <a:lnTo>
                      <a:pt x="352" y="97"/>
                    </a:lnTo>
                    <a:lnTo>
                      <a:pt x="372" y="110"/>
                    </a:lnTo>
                    <a:lnTo>
                      <a:pt x="372" y="110"/>
                    </a:lnTo>
                    <a:lnTo>
                      <a:pt x="405" y="130"/>
                    </a:lnTo>
                    <a:lnTo>
                      <a:pt x="464" y="164"/>
                    </a:lnTo>
                    <a:lnTo>
                      <a:pt x="500" y="187"/>
                    </a:lnTo>
                    <a:lnTo>
                      <a:pt x="520" y="198"/>
                    </a:lnTo>
                    <a:lnTo>
                      <a:pt x="520" y="198"/>
                    </a:lnTo>
                    <a:lnTo>
                      <a:pt x="540" y="211"/>
                    </a:lnTo>
                    <a:lnTo>
                      <a:pt x="543" y="212"/>
                    </a:lnTo>
                    <a:lnTo>
                      <a:pt x="545" y="214"/>
                    </a:lnTo>
                    <a:lnTo>
                      <a:pt x="551" y="218"/>
                    </a:lnTo>
                    <a:lnTo>
                      <a:pt x="556" y="220"/>
                    </a:lnTo>
                    <a:lnTo>
                      <a:pt x="565" y="226"/>
                    </a:lnTo>
                    <a:lnTo>
                      <a:pt x="570" y="229"/>
                    </a:lnTo>
                    <a:lnTo>
                      <a:pt x="576" y="234"/>
                    </a:lnTo>
                    <a:lnTo>
                      <a:pt x="582" y="239"/>
                    </a:lnTo>
                    <a:lnTo>
                      <a:pt x="587" y="242"/>
                    </a:lnTo>
                    <a:lnTo>
                      <a:pt x="587" y="242"/>
                    </a:lnTo>
                    <a:lnTo>
                      <a:pt x="587" y="242"/>
                    </a:lnTo>
                    <a:lnTo>
                      <a:pt x="587" y="242"/>
                    </a:lnTo>
                    <a:lnTo>
                      <a:pt x="587" y="242"/>
                    </a:lnTo>
                    <a:lnTo>
                      <a:pt x="587" y="242"/>
                    </a:lnTo>
                    <a:lnTo>
                      <a:pt x="587" y="243"/>
                    </a:lnTo>
                    <a:lnTo>
                      <a:pt x="587" y="243"/>
                    </a:lnTo>
                    <a:lnTo>
                      <a:pt x="587" y="243"/>
                    </a:lnTo>
                    <a:lnTo>
                      <a:pt x="585" y="246"/>
                    </a:lnTo>
                    <a:lnTo>
                      <a:pt x="584" y="249"/>
                    </a:lnTo>
                    <a:lnTo>
                      <a:pt x="584" y="251"/>
                    </a:lnTo>
                    <a:lnTo>
                      <a:pt x="579" y="263"/>
                    </a:lnTo>
                    <a:lnTo>
                      <a:pt x="576" y="270"/>
                    </a:lnTo>
                    <a:lnTo>
                      <a:pt x="573" y="277"/>
                    </a:lnTo>
                    <a:lnTo>
                      <a:pt x="573" y="277"/>
                    </a:lnTo>
                    <a:lnTo>
                      <a:pt x="570" y="285"/>
                    </a:lnTo>
                    <a:lnTo>
                      <a:pt x="564" y="301"/>
                    </a:lnTo>
                    <a:lnTo>
                      <a:pt x="562" y="304"/>
                    </a:lnTo>
                    <a:lnTo>
                      <a:pt x="560" y="308"/>
                    </a:lnTo>
                    <a:lnTo>
                      <a:pt x="560" y="310"/>
                    </a:lnTo>
                    <a:lnTo>
                      <a:pt x="559" y="315"/>
                    </a:lnTo>
                    <a:lnTo>
                      <a:pt x="478" y="304"/>
                    </a:lnTo>
                    <a:lnTo>
                      <a:pt x="466" y="304"/>
                    </a:lnTo>
                    <a:lnTo>
                      <a:pt x="453" y="311"/>
                    </a:lnTo>
                    <a:lnTo>
                      <a:pt x="444" y="324"/>
                    </a:lnTo>
                    <a:lnTo>
                      <a:pt x="433" y="338"/>
                    </a:lnTo>
                    <a:lnTo>
                      <a:pt x="427" y="347"/>
                    </a:lnTo>
                    <a:lnTo>
                      <a:pt x="419" y="361"/>
                    </a:lnTo>
                    <a:lnTo>
                      <a:pt x="414" y="366"/>
                    </a:lnTo>
                    <a:lnTo>
                      <a:pt x="402" y="370"/>
                    </a:lnTo>
                    <a:lnTo>
                      <a:pt x="382" y="367"/>
                    </a:lnTo>
                    <a:lnTo>
                      <a:pt x="363" y="364"/>
                    </a:lnTo>
                    <a:lnTo>
                      <a:pt x="318" y="361"/>
                    </a:lnTo>
                    <a:lnTo>
                      <a:pt x="305" y="356"/>
                    </a:lnTo>
                    <a:lnTo>
                      <a:pt x="288" y="356"/>
                    </a:lnTo>
                    <a:lnTo>
                      <a:pt x="242" y="380"/>
                    </a:lnTo>
                    <a:lnTo>
                      <a:pt x="223" y="397"/>
                    </a:lnTo>
                    <a:lnTo>
                      <a:pt x="210" y="411"/>
                    </a:lnTo>
                    <a:lnTo>
                      <a:pt x="201" y="411"/>
                    </a:lnTo>
                    <a:lnTo>
                      <a:pt x="176" y="401"/>
                    </a:lnTo>
                    <a:lnTo>
                      <a:pt x="142" y="391"/>
                    </a:lnTo>
                    <a:lnTo>
                      <a:pt x="130" y="388"/>
                    </a:lnTo>
                    <a:lnTo>
                      <a:pt x="126" y="386"/>
                    </a:lnTo>
                    <a:lnTo>
                      <a:pt x="128" y="384"/>
                    </a:lnTo>
                    <a:lnTo>
                      <a:pt x="133" y="380"/>
                    </a:lnTo>
                    <a:lnTo>
                      <a:pt x="134" y="375"/>
                    </a:lnTo>
                    <a:lnTo>
                      <a:pt x="137" y="370"/>
                    </a:lnTo>
                    <a:lnTo>
                      <a:pt x="142" y="366"/>
                    </a:lnTo>
                    <a:lnTo>
                      <a:pt x="144" y="363"/>
                    </a:lnTo>
                    <a:lnTo>
                      <a:pt x="145" y="360"/>
                    </a:lnTo>
                    <a:lnTo>
                      <a:pt x="147" y="356"/>
                    </a:lnTo>
                    <a:lnTo>
                      <a:pt x="175" y="316"/>
                    </a:lnTo>
                    <a:lnTo>
                      <a:pt x="189" y="296"/>
                    </a:lnTo>
                    <a:lnTo>
                      <a:pt x="196" y="279"/>
                    </a:lnTo>
                    <a:lnTo>
                      <a:pt x="186" y="260"/>
                    </a:lnTo>
                    <a:lnTo>
                      <a:pt x="173" y="240"/>
                    </a:lnTo>
                    <a:lnTo>
                      <a:pt x="165" y="228"/>
                    </a:lnTo>
                    <a:lnTo>
                      <a:pt x="161" y="221"/>
                    </a:lnTo>
                    <a:lnTo>
                      <a:pt x="158" y="214"/>
                    </a:lnTo>
                    <a:lnTo>
                      <a:pt x="154" y="209"/>
                    </a:lnTo>
                    <a:lnTo>
                      <a:pt x="148" y="198"/>
                    </a:lnTo>
                    <a:lnTo>
                      <a:pt x="144" y="192"/>
                    </a:lnTo>
                    <a:lnTo>
                      <a:pt x="136" y="176"/>
                    </a:lnTo>
                    <a:lnTo>
                      <a:pt x="131" y="172"/>
                    </a:lnTo>
                    <a:lnTo>
                      <a:pt x="130" y="167"/>
                    </a:lnTo>
                    <a:lnTo>
                      <a:pt x="117" y="163"/>
                    </a:lnTo>
                    <a:lnTo>
                      <a:pt x="97" y="153"/>
                    </a:lnTo>
                    <a:lnTo>
                      <a:pt x="89" y="150"/>
                    </a:lnTo>
                    <a:lnTo>
                      <a:pt x="74" y="142"/>
                    </a:lnTo>
                    <a:lnTo>
                      <a:pt x="64" y="138"/>
                    </a:lnTo>
                    <a:lnTo>
                      <a:pt x="56" y="136"/>
                    </a:lnTo>
                    <a:lnTo>
                      <a:pt x="53" y="133"/>
                    </a:lnTo>
                    <a:lnTo>
                      <a:pt x="47" y="127"/>
                    </a:lnTo>
                    <a:lnTo>
                      <a:pt x="44" y="127"/>
                    </a:lnTo>
                    <a:lnTo>
                      <a:pt x="41" y="125"/>
                    </a:lnTo>
                    <a:lnTo>
                      <a:pt x="33" y="125"/>
                    </a:lnTo>
                    <a:lnTo>
                      <a:pt x="25" y="125"/>
                    </a:lnTo>
                    <a:lnTo>
                      <a:pt x="24" y="125"/>
                    </a:lnTo>
                    <a:lnTo>
                      <a:pt x="24" y="122"/>
                    </a:lnTo>
                    <a:lnTo>
                      <a:pt x="22" y="116"/>
                    </a:lnTo>
                    <a:lnTo>
                      <a:pt x="21" y="107"/>
                    </a:lnTo>
                    <a:lnTo>
                      <a:pt x="19" y="99"/>
                    </a:lnTo>
                    <a:lnTo>
                      <a:pt x="16" y="96"/>
                    </a:lnTo>
                    <a:lnTo>
                      <a:pt x="16" y="94"/>
                    </a:lnTo>
                    <a:lnTo>
                      <a:pt x="14" y="94"/>
                    </a:lnTo>
                    <a:lnTo>
                      <a:pt x="14" y="94"/>
                    </a:lnTo>
                    <a:lnTo>
                      <a:pt x="14" y="93"/>
                    </a:lnTo>
                    <a:lnTo>
                      <a:pt x="14" y="93"/>
                    </a:lnTo>
                    <a:lnTo>
                      <a:pt x="14" y="93"/>
                    </a:lnTo>
                    <a:lnTo>
                      <a:pt x="13" y="93"/>
                    </a:lnTo>
                    <a:lnTo>
                      <a:pt x="13" y="93"/>
                    </a:lnTo>
                    <a:lnTo>
                      <a:pt x="13" y="93"/>
                    </a:lnTo>
                    <a:lnTo>
                      <a:pt x="13" y="93"/>
                    </a:lnTo>
                    <a:lnTo>
                      <a:pt x="13" y="91"/>
                    </a:lnTo>
                    <a:lnTo>
                      <a:pt x="13" y="91"/>
                    </a:lnTo>
                    <a:lnTo>
                      <a:pt x="11" y="91"/>
                    </a:lnTo>
                    <a:lnTo>
                      <a:pt x="10" y="88"/>
                    </a:lnTo>
                    <a:lnTo>
                      <a:pt x="5" y="88"/>
                    </a:lnTo>
                    <a:lnTo>
                      <a:pt x="4" y="88"/>
                    </a:lnTo>
                    <a:lnTo>
                      <a:pt x="2" y="83"/>
                    </a:lnTo>
                    <a:lnTo>
                      <a:pt x="0" y="74"/>
                    </a:lnTo>
                    <a:lnTo>
                      <a:pt x="2" y="71"/>
                    </a:lnTo>
                    <a:lnTo>
                      <a:pt x="2" y="65"/>
                    </a:lnTo>
                    <a:lnTo>
                      <a:pt x="4" y="60"/>
                    </a:lnTo>
                    <a:lnTo>
                      <a:pt x="4" y="57"/>
                    </a:lnTo>
                    <a:lnTo>
                      <a:pt x="7" y="54"/>
                    </a:lnTo>
                    <a:lnTo>
                      <a:pt x="10" y="49"/>
                    </a:lnTo>
                    <a:lnTo>
                      <a:pt x="13" y="42"/>
                    </a:lnTo>
                    <a:lnTo>
                      <a:pt x="14" y="37"/>
                    </a:lnTo>
                    <a:lnTo>
                      <a:pt x="14" y="31"/>
                    </a:lnTo>
                    <a:lnTo>
                      <a:pt x="16" y="29"/>
                    </a:lnTo>
                    <a:lnTo>
                      <a:pt x="18" y="28"/>
                    </a:lnTo>
                    <a:lnTo>
                      <a:pt x="19" y="26"/>
                    </a:lnTo>
                    <a:lnTo>
                      <a:pt x="22" y="24"/>
                    </a:lnTo>
                    <a:lnTo>
                      <a:pt x="24" y="24"/>
                    </a:lnTo>
                    <a:lnTo>
                      <a:pt x="25" y="23"/>
                    </a:lnTo>
                    <a:lnTo>
                      <a:pt x="27" y="21"/>
                    </a:lnTo>
                    <a:lnTo>
                      <a:pt x="27" y="20"/>
                    </a:lnTo>
                    <a:lnTo>
                      <a:pt x="28" y="20"/>
                    </a:lnTo>
                    <a:lnTo>
                      <a:pt x="30" y="20"/>
                    </a:lnTo>
                    <a:lnTo>
                      <a:pt x="32" y="20"/>
                    </a:lnTo>
                    <a:lnTo>
                      <a:pt x="33" y="20"/>
                    </a:lnTo>
                    <a:lnTo>
                      <a:pt x="33" y="20"/>
                    </a:lnTo>
                    <a:lnTo>
                      <a:pt x="35" y="20"/>
                    </a:lnTo>
                    <a:lnTo>
                      <a:pt x="36" y="20"/>
                    </a:lnTo>
                    <a:lnTo>
                      <a:pt x="38" y="20"/>
                    </a:lnTo>
                    <a:lnTo>
                      <a:pt x="39" y="20"/>
                    </a:lnTo>
                    <a:lnTo>
                      <a:pt x="41" y="20"/>
                    </a:lnTo>
                    <a:lnTo>
                      <a:pt x="42" y="20"/>
                    </a:lnTo>
                    <a:lnTo>
                      <a:pt x="44" y="18"/>
                    </a:lnTo>
                    <a:lnTo>
                      <a:pt x="46" y="17"/>
                    </a:lnTo>
                    <a:lnTo>
                      <a:pt x="46" y="17"/>
                    </a:lnTo>
                    <a:lnTo>
                      <a:pt x="47" y="17"/>
                    </a:lnTo>
                    <a:lnTo>
                      <a:pt x="49" y="17"/>
                    </a:lnTo>
                    <a:lnTo>
                      <a:pt x="50" y="15"/>
                    </a:lnTo>
                    <a:lnTo>
                      <a:pt x="53" y="14"/>
                    </a:lnTo>
                    <a:lnTo>
                      <a:pt x="53" y="14"/>
                    </a:lnTo>
                    <a:lnTo>
                      <a:pt x="58" y="14"/>
                    </a:lnTo>
                    <a:lnTo>
                      <a:pt x="64" y="12"/>
                    </a:lnTo>
                    <a:lnTo>
                      <a:pt x="64" y="12"/>
                    </a:lnTo>
                    <a:lnTo>
                      <a:pt x="74" y="10"/>
                    </a:lnTo>
                    <a:lnTo>
                      <a:pt x="98" y="4"/>
                    </a:lnTo>
                    <a:lnTo>
                      <a:pt x="114" y="0"/>
                    </a:lnTo>
                    <a:lnTo>
                      <a:pt x="126" y="3"/>
                    </a:lnTo>
                    <a:lnTo>
                      <a:pt x="136" y="6"/>
                    </a:lnTo>
                    <a:lnTo>
                      <a:pt x="140" y="7"/>
                    </a:lnTo>
                    <a:lnTo>
                      <a:pt x="144" y="7"/>
                    </a:lnTo>
                    <a:lnTo>
                      <a:pt x="147" y="9"/>
                    </a:lnTo>
                    <a:lnTo>
                      <a:pt x="148" y="9"/>
                    </a:lnTo>
                    <a:lnTo>
                      <a:pt x="154" y="10"/>
                    </a:lnTo>
                    <a:lnTo>
                      <a:pt x="164"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29">
                <a:extLst>
                  <a:ext uri="{FF2B5EF4-FFF2-40B4-BE49-F238E27FC236}">
                    <a16:creationId xmlns:a16="http://schemas.microsoft.com/office/drawing/2014/main" id="{736AA27B-15BB-2015-901B-D39DD9D50B1B}"/>
                  </a:ext>
                </a:extLst>
              </p:cNvPr>
              <p:cNvSpPr>
                <a:spLocks noGrp="1" noRot="1" noMove="1" noResize="1" noEditPoints="1" noAdjustHandles="1" noChangeArrowheads="1" noChangeShapeType="1"/>
              </p:cNvSpPr>
              <p:nvPr/>
            </p:nvSpPr>
            <p:spPr bwMode="auto">
              <a:xfrm>
                <a:off x="3213" y="3494"/>
                <a:ext cx="458" cy="353"/>
              </a:xfrm>
              <a:custGeom>
                <a:avLst/>
                <a:gdLst>
                  <a:gd name="T0" fmla="*/ 49 w 458"/>
                  <a:gd name="T1" fmla="*/ 16 h 353"/>
                  <a:gd name="T2" fmla="*/ 49 w 458"/>
                  <a:gd name="T3" fmla="*/ 13 h 353"/>
                  <a:gd name="T4" fmla="*/ 51 w 458"/>
                  <a:gd name="T5" fmla="*/ 10 h 353"/>
                  <a:gd name="T6" fmla="*/ 59 w 458"/>
                  <a:gd name="T7" fmla="*/ 14 h 353"/>
                  <a:gd name="T8" fmla="*/ 65 w 458"/>
                  <a:gd name="T9" fmla="*/ 14 h 353"/>
                  <a:gd name="T10" fmla="*/ 73 w 458"/>
                  <a:gd name="T11" fmla="*/ 50 h 353"/>
                  <a:gd name="T12" fmla="*/ 82 w 458"/>
                  <a:gd name="T13" fmla="*/ 50 h 353"/>
                  <a:gd name="T14" fmla="*/ 77 w 458"/>
                  <a:gd name="T15" fmla="*/ 58 h 353"/>
                  <a:gd name="T16" fmla="*/ 76 w 458"/>
                  <a:gd name="T17" fmla="*/ 75 h 353"/>
                  <a:gd name="T18" fmla="*/ 113 w 458"/>
                  <a:gd name="T19" fmla="*/ 104 h 353"/>
                  <a:gd name="T20" fmla="*/ 132 w 458"/>
                  <a:gd name="T21" fmla="*/ 104 h 353"/>
                  <a:gd name="T22" fmla="*/ 144 w 458"/>
                  <a:gd name="T23" fmla="*/ 109 h 353"/>
                  <a:gd name="T24" fmla="*/ 205 w 458"/>
                  <a:gd name="T25" fmla="*/ 69 h 353"/>
                  <a:gd name="T26" fmla="*/ 247 w 458"/>
                  <a:gd name="T27" fmla="*/ 59 h 353"/>
                  <a:gd name="T28" fmla="*/ 270 w 458"/>
                  <a:gd name="T29" fmla="*/ 75 h 353"/>
                  <a:gd name="T30" fmla="*/ 293 w 458"/>
                  <a:gd name="T31" fmla="*/ 154 h 353"/>
                  <a:gd name="T32" fmla="*/ 311 w 458"/>
                  <a:gd name="T33" fmla="*/ 177 h 353"/>
                  <a:gd name="T34" fmla="*/ 393 w 458"/>
                  <a:gd name="T35" fmla="*/ 208 h 353"/>
                  <a:gd name="T36" fmla="*/ 458 w 458"/>
                  <a:gd name="T37" fmla="*/ 236 h 353"/>
                  <a:gd name="T38" fmla="*/ 449 w 458"/>
                  <a:gd name="T39" fmla="*/ 241 h 353"/>
                  <a:gd name="T40" fmla="*/ 449 w 458"/>
                  <a:gd name="T41" fmla="*/ 258 h 353"/>
                  <a:gd name="T42" fmla="*/ 449 w 458"/>
                  <a:gd name="T43" fmla="*/ 263 h 353"/>
                  <a:gd name="T44" fmla="*/ 365 w 458"/>
                  <a:gd name="T45" fmla="*/ 331 h 353"/>
                  <a:gd name="T46" fmla="*/ 334 w 458"/>
                  <a:gd name="T47" fmla="*/ 331 h 353"/>
                  <a:gd name="T48" fmla="*/ 332 w 458"/>
                  <a:gd name="T49" fmla="*/ 331 h 353"/>
                  <a:gd name="T50" fmla="*/ 329 w 458"/>
                  <a:gd name="T51" fmla="*/ 329 h 353"/>
                  <a:gd name="T52" fmla="*/ 328 w 458"/>
                  <a:gd name="T53" fmla="*/ 331 h 353"/>
                  <a:gd name="T54" fmla="*/ 325 w 458"/>
                  <a:gd name="T55" fmla="*/ 331 h 353"/>
                  <a:gd name="T56" fmla="*/ 323 w 458"/>
                  <a:gd name="T57" fmla="*/ 332 h 353"/>
                  <a:gd name="T58" fmla="*/ 320 w 458"/>
                  <a:gd name="T59" fmla="*/ 335 h 353"/>
                  <a:gd name="T60" fmla="*/ 317 w 458"/>
                  <a:gd name="T61" fmla="*/ 335 h 353"/>
                  <a:gd name="T62" fmla="*/ 315 w 458"/>
                  <a:gd name="T63" fmla="*/ 339 h 353"/>
                  <a:gd name="T64" fmla="*/ 312 w 458"/>
                  <a:gd name="T65" fmla="*/ 342 h 353"/>
                  <a:gd name="T66" fmla="*/ 307 w 458"/>
                  <a:gd name="T67" fmla="*/ 346 h 353"/>
                  <a:gd name="T68" fmla="*/ 303 w 458"/>
                  <a:gd name="T69" fmla="*/ 353 h 353"/>
                  <a:gd name="T70" fmla="*/ 303 w 458"/>
                  <a:gd name="T71" fmla="*/ 339 h 353"/>
                  <a:gd name="T72" fmla="*/ 303 w 458"/>
                  <a:gd name="T73" fmla="*/ 218 h 353"/>
                  <a:gd name="T74" fmla="*/ 194 w 458"/>
                  <a:gd name="T75" fmla="*/ 218 h 353"/>
                  <a:gd name="T76" fmla="*/ 129 w 458"/>
                  <a:gd name="T77" fmla="*/ 218 h 353"/>
                  <a:gd name="T78" fmla="*/ 76 w 458"/>
                  <a:gd name="T79" fmla="*/ 194 h 353"/>
                  <a:gd name="T80" fmla="*/ 62 w 458"/>
                  <a:gd name="T81" fmla="*/ 154 h 353"/>
                  <a:gd name="T82" fmla="*/ 52 w 458"/>
                  <a:gd name="T83" fmla="*/ 121 h 353"/>
                  <a:gd name="T84" fmla="*/ 0 w 458"/>
                  <a:gd name="T85" fmla="*/ 47 h 353"/>
                  <a:gd name="T86" fmla="*/ 7 w 458"/>
                  <a:gd name="T87" fmla="*/ 0 h 353"/>
                  <a:gd name="T88" fmla="*/ 24 w 458"/>
                  <a:gd name="T89" fmla="*/ 7 h 353"/>
                  <a:gd name="T90" fmla="*/ 48 w 458"/>
                  <a:gd name="T91" fmla="*/ 1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8" h="353">
                    <a:moveTo>
                      <a:pt x="48" y="16"/>
                    </a:moveTo>
                    <a:lnTo>
                      <a:pt x="49" y="16"/>
                    </a:lnTo>
                    <a:lnTo>
                      <a:pt x="49" y="16"/>
                    </a:lnTo>
                    <a:lnTo>
                      <a:pt x="49" y="13"/>
                    </a:lnTo>
                    <a:lnTo>
                      <a:pt x="51" y="10"/>
                    </a:lnTo>
                    <a:lnTo>
                      <a:pt x="51" y="10"/>
                    </a:lnTo>
                    <a:lnTo>
                      <a:pt x="57" y="13"/>
                    </a:lnTo>
                    <a:lnTo>
                      <a:pt x="59" y="14"/>
                    </a:lnTo>
                    <a:lnTo>
                      <a:pt x="63" y="13"/>
                    </a:lnTo>
                    <a:lnTo>
                      <a:pt x="65" y="14"/>
                    </a:lnTo>
                    <a:lnTo>
                      <a:pt x="65" y="28"/>
                    </a:lnTo>
                    <a:lnTo>
                      <a:pt x="73" y="50"/>
                    </a:lnTo>
                    <a:lnTo>
                      <a:pt x="80" y="48"/>
                    </a:lnTo>
                    <a:lnTo>
                      <a:pt x="82" y="50"/>
                    </a:lnTo>
                    <a:lnTo>
                      <a:pt x="79" y="55"/>
                    </a:lnTo>
                    <a:lnTo>
                      <a:pt x="77" y="58"/>
                    </a:lnTo>
                    <a:lnTo>
                      <a:pt x="74" y="66"/>
                    </a:lnTo>
                    <a:lnTo>
                      <a:pt x="76" y="75"/>
                    </a:lnTo>
                    <a:lnTo>
                      <a:pt x="105" y="107"/>
                    </a:lnTo>
                    <a:lnTo>
                      <a:pt x="113" y="104"/>
                    </a:lnTo>
                    <a:lnTo>
                      <a:pt x="122" y="101"/>
                    </a:lnTo>
                    <a:lnTo>
                      <a:pt x="132" y="104"/>
                    </a:lnTo>
                    <a:lnTo>
                      <a:pt x="140" y="109"/>
                    </a:lnTo>
                    <a:lnTo>
                      <a:pt x="144" y="109"/>
                    </a:lnTo>
                    <a:lnTo>
                      <a:pt x="185" y="81"/>
                    </a:lnTo>
                    <a:lnTo>
                      <a:pt x="205" y="69"/>
                    </a:lnTo>
                    <a:lnTo>
                      <a:pt x="213" y="64"/>
                    </a:lnTo>
                    <a:lnTo>
                      <a:pt x="247" y="59"/>
                    </a:lnTo>
                    <a:lnTo>
                      <a:pt x="259" y="61"/>
                    </a:lnTo>
                    <a:lnTo>
                      <a:pt x="270" y="75"/>
                    </a:lnTo>
                    <a:lnTo>
                      <a:pt x="279" y="98"/>
                    </a:lnTo>
                    <a:lnTo>
                      <a:pt x="293" y="154"/>
                    </a:lnTo>
                    <a:lnTo>
                      <a:pt x="300" y="171"/>
                    </a:lnTo>
                    <a:lnTo>
                      <a:pt x="311" y="177"/>
                    </a:lnTo>
                    <a:lnTo>
                      <a:pt x="332" y="183"/>
                    </a:lnTo>
                    <a:lnTo>
                      <a:pt x="393" y="208"/>
                    </a:lnTo>
                    <a:lnTo>
                      <a:pt x="458" y="236"/>
                    </a:lnTo>
                    <a:lnTo>
                      <a:pt x="458" y="236"/>
                    </a:lnTo>
                    <a:lnTo>
                      <a:pt x="449" y="241"/>
                    </a:lnTo>
                    <a:lnTo>
                      <a:pt x="449" y="241"/>
                    </a:lnTo>
                    <a:lnTo>
                      <a:pt x="449" y="241"/>
                    </a:lnTo>
                    <a:lnTo>
                      <a:pt x="449" y="258"/>
                    </a:lnTo>
                    <a:lnTo>
                      <a:pt x="449" y="259"/>
                    </a:lnTo>
                    <a:lnTo>
                      <a:pt x="449" y="263"/>
                    </a:lnTo>
                    <a:lnTo>
                      <a:pt x="449" y="331"/>
                    </a:lnTo>
                    <a:lnTo>
                      <a:pt x="365" y="331"/>
                    </a:lnTo>
                    <a:lnTo>
                      <a:pt x="365" y="331"/>
                    </a:lnTo>
                    <a:lnTo>
                      <a:pt x="334" y="331"/>
                    </a:lnTo>
                    <a:lnTo>
                      <a:pt x="332" y="331"/>
                    </a:lnTo>
                    <a:lnTo>
                      <a:pt x="332" y="331"/>
                    </a:lnTo>
                    <a:lnTo>
                      <a:pt x="331" y="329"/>
                    </a:lnTo>
                    <a:lnTo>
                      <a:pt x="329" y="329"/>
                    </a:lnTo>
                    <a:lnTo>
                      <a:pt x="328" y="329"/>
                    </a:lnTo>
                    <a:lnTo>
                      <a:pt x="328" y="331"/>
                    </a:lnTo>
                    <a:lnTo>
                      <a:pt x="326" y="331"/>
                    </a:lnTo>
                    <a:lnTo>
                      <a:pt x="325" y="331"/>
                    </a:lnTo>
                    <a:lnTo>
                      <a:pt x="325" y="331"/>
                    </a:lnTo>
                    <a:lnTo>
                      <a:pt x="323" y="332"/>
                    </a:lnTo>
                    <a:lnTo>
                      <a:pt x="321" y="334"/>
                    </a:lnTo>
                    <a:lnTo>
                      <a:pt x="320" y="335"/>
                    </a:lnTo>
                    <a:lnTo>
                      <a:pt x="318" y="335"/>
                    </a:lnTo>
                    <a:lnTo>
                      <a:pt x="317" y="335"/>
                    </a:lnTo>
                    <a:lnTo>
                      <a:pt x="315" y="337"/>
                    </a:lnTo>
                    <a:lnTo>
                      <a:pt x="315" y="339"/>
                    </a:lnTo>
                    <a:lnTo>
                      <a:pt x="314" y="340"/>
                    </a:lnTo>
                    <a:lnTo>
                      <a:pt x="312" y="342"/>
                    </a:lnTo>
                    <a:lnTo>
                      <a:pt x="309" y="345"/>
                    </a:lnTo>
                    <a:lnTo>
                      <a:pt x="307" y="346"/>
                    </a:lnTo>
                    <a:lnTo>
                      <a:pt x="304" y="349"/>
                    </a:lnTo>
                    <a:lnTo>
                      <a:pt x="303" y="353"/>
                    </a:lnTo>
                    <a:lnTo>
                      <a:pt x="303" y="349"/>
                    </a:lnTo>
                    <a:lnTo>
                      <a:pt x="303" y="339"/>
                    </a:lnTo>
                    <a:lnTo>
                      <a:pt x="303" y="221"/>
                    </a:lnTo>
                    <a:lnTo>
                      <a:pt x="303" y="218"/>
                    </a:lnTo>
                    <a:lnTo>
                      <a:pt x="290" y="218"/>
                    </a:lnTo>
                    <a:lnTo>
                      <a:pt x="194" y="218"/>
                    </a:lnTo>
                    <a:lnTo>
                      <a:pt x="172" y="218"/>
                    </a:lnTo>
                    <a:lnTo>
                      <a:pt x="129" y="218"/>
                    </a:lnTo>
                    <a:lnTo>
                      <a:pt x="91" y="218"/>
                    </a:lnTo>
                    <a:lnTo>
                      <a:pt x="76" y="194"/>
                    </a:lnTo>
                    <a:lnTo>
                      <a:pt x="65" y="169"/>
                    </a:lnTo>
                    <a:lnTo>
                      <a:pt x="62" y="154"/>
                    </a:lnTo>
                    <a:lnTo>
                      <a:pt x="56" y="137"/>
                    </a:lnTo>
                    <a:lnTo>
                      <a:pt x="52" y="121"/>
                    </a:lnTo>
                    <a:lnTo>
                      <a:pt x="17" y="69"/>
                    </a:lnTo>
                    <a:lnTo>
                      <a:pt x="0" y="47"/>
                    </a:lnTo>
                    <a:lnTo>
                      <a:pt x="0" y="24"/>
                    </a:lnTo>
                    <a:lnTo>
                      <a:pt x="7" y="0"/>
                    </a:lnTo>
                    <a:lnTo>
                      <a:pt x="14" y="3"/>
                    </a:lnTo>
                    <a:lnTo>
                      <a:pt x="24" y="7"/>
                    </a:lnTo>
                    <a:lnTo>
                      <a:pt x="35" y="10"/>
                    </a:lnTo>
                    <a:lnTo>
                      <a:pt x="48" y="1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30">
                <a:extLst>
                  <a:ext uri="{FF2B5EF4-FFF2-40B4-BE49-F238E27FC236}">
                    <a16:creationId xmlns:a16="http://schemas.microsoft.com/office/drawing/2014/main" id="{573D255E-65C3-63AB-353B-8DB24944777B}"/>
                  </a:ext>
                </a:extLst>
              </p:cNvPr>
              <p:cNvSpPr>
                <a:spLocks noGrp="1" noRot="1" noMove="1" noResize="1" noEditPoints="1" noAdjustHandles="1" noChangeArrowheads="1" noChangeShapeType="1"/>
              </p:cNvSpPr>
              <p:nvPr/>
            </p:nvSpPr>
            <p:spPr bwMode="auto">
              <a:xfrm>
                <a:off x="4855" y="2579"/>
                <a:ext cx="131" cy="158"/>
              </a:xfrm>
              <a:custGeom>
                <a:avLst/>
                <a:gdLst>
                  <a:gd name="T0" fmla="*/ 131 w 131"/>
                  <a:gd name="T1" fmla="*/ 158 h 158"/>
                  <a:gd name="T2" fmla="*/ 114 w 131"/>
                  <a:gd name="T3" fmla="*/ 157 h 158"/>
                  <a:gd name="T4" fmla="*/ 92 w 131"/>
                  <a:gd name="T5" fmla="*/ 153 h 158"/>
                  <a:gd name="T6" fmla="*/ 65 w 131"/>
                  <a:gd name="T7" fmla="*/ 153 h 158"/>
                  <a:gd name="T8" fmla="*/ 53 w 131"/>
                  <a:gd name="T9" fmla="*/ 150 h 158"/>
                  <a:gd name="T10" fmla="*/ 53 w 131"/>
                  <a:gd name="T11" fmla="*/ 150 h 158"/>
                  <a:gd name="T12" fmla="*/ 53 w 131"/>
                  <a:gd name="T13" fmla="*/ 149 h 158"/>
                  <a:gd name="T14" fmla="*/ 51 w 131"/>
                  <a:gd name="T15" fmla="*/ 147 h 158"/>
                  <a:gd name="T16" fmla="*/ 47 w 131"/>
                  <a:gd name="T17" fmla="*/ 146 h 158"/>
                  <a:gd name="T18" fmla="*/ 44 w 131"/>
                  <a:gd name="T19" fmla="*/ 141 h 158"/>
                  <a:gd name="T20" fmla="*/ 44 w 131"/>
                  <a:gd name="T21" fmla="*/ 135 h 158"/>
                  <a:gd name="T22" fmla="*/ 42 w 131"/>
                  <a:gd name="T23" fmla="*/ 129 h 158"/>
                  <a:gd name="T24" fmla="*/ 40 w 131"/>
                  <a:gd name="T25" fmla="*/ 126 h 158"/>
                  <a:gd name="T26" fmla="*/ 40 w 131"/>
                  <a:gd name="T27" fmla="*/ 122 h 158"/>
                  <a:gd name="T28" fmla="*/ 37 w 131"/>
                  <a:gd name="T29" fmla="*/ 118 h 158"/>
                  <a:gd name="T30" fmla="*/ 36 w 131"/>
                  <a:gd name="T31" fmla="*/ 113 h 158"/>
                  <a:gd name="T32" fmla="*/ 33 w 131"/>
                  <a:gd name="T33" fmla="*/ 113 h 158"/>
                  <a:gd name="T34" fmla="*/ 31 w 131"/>
                  <a:gd name="T35" fmla="*/ 110 h 158"/>
                  <a:gd name="T36" fmla="*/ 30 w 131"/>
                  <a:gd name="T37" fmla="*/ 104 h 158"/>
                  <a:gd name="T38" fmla="*/ 30 w 131"/>
                  <a:gd name="T39" fmla="*/ 102 h 158"/>
                  <a:gd name="T40" fmla="*/ 30 w 131"/>
                  <a:gd name="T41" fmla="*/ 101 h 158"/>
                  <a:gd name="T42" fmla="*/ 30 w 131"/>
                  <a:gd name="T43" fmla="*/ 101 h 158"/>
                  <a:gd name="T44" fmla="*/ 30 w 131"/>
                  <a:gd name="T45" fmla="*/ 101 h 158"/>
                  <a:gd name="T46" fmla="*/ 23 w 131"/>
                  <a:gd name="T47" fmla="*/ 98 h 158"/>
                  <a:gd name="T48" fmla="*/ 19 w 131"/>
                  <a:gd name="T49" fmla="*/ 95 h 158"/>
                  <a:gd name="T50" fmla="*/ 16 w 131"/>
                  <a:gd name="T51" fmla="*/ 93 h 158"/>
                  <a:gd name="T52" fmla="*/ 9 w 131"/>
                  <a:gd name="T53" fmla="*/ 95 h 158"/>
                  <a:gd name="T54" fmla="*/ 16 w 131"/>
                  <a:gd name="T55" fmla="*/ 90 h 158"/>
                  <a:gd name="T56" fmla="*/ 11 w 131"/>
                  <a:gd name="T57" fmla="*/ 79 h 158"/>
                  <a:gd name="T58" fmla="*/ 8 w 131"/>
                  <a:gd name="T59" fmla="*/ 74 h 158"/>
                  <a:gd name="T60" fmla="*/ 6 w 131"/>
                  <a:gd name="T61" fmla="*/ 73 h 158"/>
                  <a:gd name="T62" fmla="*/ 6 w 131"/>
                  <a:gd name="T63" fmla="*/ 70 h 158"/>
                  <a:gd name="T64" fmla="*/ 0 w 131"/>
                  <a:gd name="T65" fmla="*/ 59 h 158"/>
                  <a:gd name="T66" fmla="*/ 0 w 131"/>
                  <a:gd name="T67" fmla="*/ 56 h 158"/>
                  <a:gd name="T68" fmla="*/ 3 w 131"/>
                  <a:gd name="T69" fmla="*/ 53 h 158"/>
                  <a:gd name="T70" fmla="*/ 11 w 131"/>
                  <a:gd name="T71" fmla="*/ 46 h 158"/>
                  <a:gd name="T72" fmla="*/ 16 w 131"/>
                  <a:gd name="T73" fmla="*/ 43 h 158"/>
                  <a:gd name="T74" fmla="*/ 22 w 131"/>
                  <a:gd name="T75" fmla="*/ 37 h 158"/>
                  <a:gd name="T76" fmla="*/ 26 w 131"/>
                  <a:gd name="T77" fmla="*/ 28 h 158"/>
                  <a:gd name="T78" fmla="*/ 28 w 131"/>
                  <a:gd name="T79" fmla="*/ 20 h 158"/>
                  <a:gd name="T80" fmla="*/ 22 w 131"/>
                  <a:gd name="T81" fmla="*/ 9 h 158"/>
                  <a:gd name="T82" fmla="*/ 16 w 131"/>
                  <a:gd name="T83" fmla="*/ 5 h 158"/>
                  <a:gd name="T84" fmla="*/ 16 w 131"/>
                  <a:gd name="T85" fmla="*/ 3 h 158"/>
                  <a:gd name="T86" fmla="*/ 16 w 131"/>
                  <a:gd name="T87" fmla="*/ 3 h 158"/>
                  <a:gd name="T88" fmla="*/ 16 w 131"/>
                  <a:gd name="T89" fmla="*/ 3 h 158"/>
                  <a:gd name="T90" fmla="*/ 16 w 131"/>
                  <a:gd name="T91" fmla="*/ 1 h 158"/>
                  <a:gd name="T92" fmla="*/ 17 w 131"/>
                  <a:gd name="T93" fmla="*/ 0 h 158"/>
                  <a:gd name="T94" fmla="*/ 19 w 131"/>
                  <a:gd name="T95" fmla="*/ 0 h 158"/>
                  <a:gd name="T96" fmla="*/ 26 w 131"/>
                  <a:gd name="T97" fmla="*/ 3 h 158"/>
                  <a:gd name="T98" fmla="*/ 42 w 131"/>
                  <a:gd name="T99" fmla="*/ 8 h 158"/>
                  <a:gd name="T100" fmla="*/ 101 w 131"/>
                  <a:gd name="T101" fmla="*/ 28 h 158"/>
                  <a:gd name="T102" fmla="*/ 114 w 131"/>
                  <a:gd name="T103" fmla="*/ 48 h 158"/>
                  <a:gd name="T104" fmla="*/ 120 w 131"/>
                  <a:gd name="T105"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58">
                    <a:moveTo>
                      <a:pt x="120" y="79"/>
                    </a:moveTo>
                    <a:lnTo>
                      <a:pt x="131" y="158"/>
                    </a:lnTo>
                    <a:lnTo>
                      <a:pt x="118" y="157"/>
                    </a:lnTo>
                    <a:lnTo>
                      <a:pt x="114" y="157"/>
                    </a:lnTo>
                    <a:lnTo>
                      <a:pt x="109" y="157"/>
                    </a:lnTo>
                    <a:lnTo>
                      <a:pt x="92" y="153"/>
                    </a:lnTo>
                    <a:lnTo>
                      <a:pt x="76" y="152"/>
                    </a:lnTo>
                    <a:lnTo>
                      <a:pt x="65" y="153"/>
                    </a:lnTo>
                    <a:lnTo>
                      <a:pt x="56" y="152"/>
                    </a:lnTo>
                    <a:lnTo>
                      <a:pt x="53" y="150"/>
                    </a:lnTo>
                    <a:lnTo>
                      <a:pt x="53" y="150"/>
                    </a:lnTo>
                    <a:lnTo>
                      <a:pt x="53" y="150"/>
                    </a:lnTo>
                    <a:lnTo>
                      <a:pt x="53" y="150"/>
                    </a:lnTo>
                    <a:lnTo>
                      <a:pt x="53" y="149"/>
                    </a:lnTo>
                    <a:lnTo>
                      <a:pt x="51" y="147"/>
                    </a:lnTo>
                    <a:lnTo>
                      <a:pt x="51" y="147"/>
                    </a:lnTo>
                    <a:lnTo>
                      <a:pt x="48" y="146"/>
                    </a:lnTo>
                    <a:lnTo>
                      <a:pt x="47" y="146"/>
                    </a:lnTo>
                    <a:lnTo>
                      <a:pt x="45" y="144"/>
                    </a:lnTo>
                    <a:lnTo>
                      <a:pt x="44" y="141"/>
                    </a:lnTo>
                    <a:lnTo>
                      <a:pt x="44" y="140"/>
                    </a:lnTo>
                    <a:lnTo>
                      <a:pt x="44" y="135"/>
                    </a:lnTo>
                    <a:lnTo>
                      <a:pt x="42" y="132"/>
                    </a:lnTo>
                    <a:lnTo>
                      <a:pt x="42" y="129"/>
                    </a:lnTo>
                    <a:lnTo>
                      <a:pt x="42" y="127"/>
                    </a:lnTo>
                    <a:lnTo>
                      <a:pt x="40" y="126"/>
                    </a:lnTo>
                    <a:lnTo>
                      <a:pt x="39" y="124"/>
                    </a:lnTo>
                    <a:lnTo>
                      <a:pt x="40" y="122"/>
                    </a:lnTo>
                    <a:lnTo>
                      <a:pt x="39" y="119"/>
                    </a:lnTo>
                    <a:lnTo>
                      <a:pt x="37" y="118"/>
                    </a:lnTo>
                    <a:lnTo>
                      <a:pt x="36" y="115"/>
                    </a:lnTo>
                    <a:lnTo>
                      <a:pt x="36" y="113"/>
                    </a:lnTo>
                    <a:lnTo>
                      <a:pt x="34" y="113"/>
                    </a:lnTo>
                    <a:lnTo>
                      <a:pt x="33" y="113"/>
                    </a:lnTo>
                    <a:lnTo>
                      <a:pt x="31" y="112"/>
                    </a:lnTo>
                    <a:lnTo>
                      <a:pt x="31" y="110"/>
                    </a:lnTo>
                    <a:lnTo>
                      <a:pt x="30" y="107"/>
                    </a:lnTo>
                    <a:lnTo>
                      <a:pt x="30" y="104"/>
                    </a:lnTo>
                    <a:lnTo>
                      <a:pt x="30" y="104"/>
                    </a:lnTo>
                    <a:lnTo>
                      <a:pt x="30" y="102"/>
                    </a:lnTo>
                    <a:lnTo>
                      <a:pt x="30" y="102"/>
                    </a:lnTo>
                    <a:lnTo>
                      <a:pt x="30" y="101"/>
                    </a:lnTo>
                    <a:lnTo>
                      <a:pt x="30" y="101"/>
                    </a:lnTo>
                    <a:lnTo>
                      <a:pt x="30" y="101"/>
                    </a:lnTo>
                    <a:lnTo>
                      <a:pt x="30" y="101"/>
                    </a:lnTo>
                    <a:lnTo>
                      <a:pt x="30" y="101"/>
                    </a:lnTo>
                    <a:lnTo>
                      <a:pt x="26" y="99"/>
                    </a:lnTo>
                    <a:lnTo>
                      <a:pt x="23" y="98"/>
                    </a:lnTo>
                    <a:lnTo>
                      <a:pt x="19" y="96"/>
                    </a:lnTo>
                    <a:lnTo>
                      <a:pt x="19" y="95"/>
                    </a:lnTo>
                    <a:lnTo>
                      <a:pt x="16" y="93"/>
                    </a:lnTo>
                    <a:lnTo>
                      <a:pt x="16" y="93"/>
                    </a:lnTo>
                    <a:lnTo>
                      <a:pt x="16" y="93"/>
                    </a:lnTo>
                    <a:lnTo>
                      <a:pt x="9" y="95"/>
                    </a:lnTo>
                    <a:lnTo>
                      <a:pt x="16" y="93"/>
                    </a:lnTo>
                    <a:lnTo>
                      <a:pt x="16" y="90"/>
                    </a:lnTo>
                    <a:lnTo>
                      <a:pt x="14" y="84"/>
                    </a:lnTo>
                    <a:lnTo>
                      <a:pt x="11" y="79"/>
                    </a:lnTo>
                    <a:lnTo>
                      <a:pt x="8" y="74"/>
                    </a:lnTo>
                    <a:lnTo>
                      <a:pt x="8" y="74"/>
                    </a:lnTo>
                    <a:lnTo>
                      <a:pt x="8" y="73"/>
                    </a:lnTo>
                    <a:lnTo>
                      <a:pt x="6" y="73"/>
                    </a:lnTo>
                    <a:lnTo>
                      <a:pt x="6" y="71"/>
                    </a:lnTo>
                    <a:lnTo>
                      <a:pt x="6" y="70"/>
                    </a:lnTo>
                    <a:lnTo>
                      <a:pt x="3" y="65"/>
                    </a:lnTo>
                    <a:lnTo>
                      <a:pt x="0" y="59"/>
                    </a:lnTo>
                    <a:lnTo>
                      <a:pt x="0" y="57"/>
                    </a:lnTo>
                    <a:lnTo>
                      <a:pt x="0" y="56"/>
                    </a:lnTo>
                    <a:lnTo>
                      <a:pt x="0" y="56"/>
                    </a:lnTo>
                    <a:lnTo>
                      <a:pt x="3" y="53"/>
                    </a:lnTo>
                    <a:lnTo>
                      <a:pt x="6" y="50"/>
                    </a:lnTo>
                    <a:lnTo>
                      <a:pt x="11" y="46"/>
                    </a:lnTo>
                    <a:lnTo>
                      <a:pt x="12" y="46"/>
                    </a:lnTo>
                    <a:lnTo>
                      <a:pt x="16" y="43"/>
                    </a:lnTo>
                    <a:lnTo>
                      <a:pt x="19" y="42"/>
                    </a:lnTo>
                    <a:lnTo>
                      <a:pt x="22" y="37"/>
                    </a:lnTo>
                    <a:lnTo>
                      <a:pt x="25" y="34"/>
                    </a:lnTo>
                    <a:lnTo>
                      <a:pt x="26" y="28"/>
                    </a:lnTo>
                    <a:lnTo>
                      <a:pt x="30" y="23"/>
                    </a:lnTo>
                    <a:lnTo>
                      <a:pt x="28" y="20"/>
                    </a:lnTo>
                    <a:lnTo>
                      <a:pt x="26" y="18"/>
                    </a:lnTo>
                    <a:lnTo>
                      <a:pt x="22" y="9"/>
                    </a:lnTo>
                    <a:lnTo>
                      <a:pt x="16" y="5"/>
                    </a:lnTo>
                    <a:lnTo>
                      <a:pt x="16" y="5"/>
                    </a:lnTo>
                    <a:lnTo>
                      <a:pt x="16" y="3"/>
                    </a:lnTo>
                    <a:lnTo>
                      <a:pt x="16" y="3"/>
                    </a:lnTo>
                    <a:lnTo>
                      <a:pt x="16" y="3"/>
                    </a:lnTo>
                    <a:lnTo>
                      <a:pt x="16" y="3"/>
                    </a:lnTo>
                    <a:lnTo>
                      <a:pt x="16" y="3"/>
                    </a:lnTo>
                    <a:lnTo>
                      <a:pt x="16" y="3"/>
                    </a:lnTo>
                    <a:lnTo>
                      <a:pt x="16" y="3"/>
                    </a:lnTo>
                    <a:lnTo>
                      <a:pt x="16" y="1"/>
                    </a:lnTo>
                    <a:lnTo>
                      <a:pt x="16" y="1"/>
                    </a:lnTo>
                    <a:lnTo>
                      <a:pt x="17" y="0"/>
                    </a:lnTo>
                    <a:lnTo>
                      <a:pt x="17" y="0"/>
                    </a:lnTo>
                    <a:lnTo>
                      <a:pt x="19" y="0"/>
                    </a:lnTo>
                    <a:lnTo>
                      <a:pt x="25" y="3"/>
                    </a:lnTo>
                    <a:lnTo>
                      <a:pt x="26" y="3"/>
                    </a:lnTo>
                    <a:lnTo>
                      <a:pt x="30" y="5"/>
                    </a:lnTo>
                    <a:lnTo>
                      <a:pt x="42" y="8"/>
                    </a:lnTo>
                    <a:lnTo>
                      <a:pt x="76" y="18"/>
                    </a:lnTo>
                    <a:lnTo>
                      <a:pt x="101" y="28"/>
                    </a:lnTo>
                    <a:lnTo>
                      <a:pt x="110" y="28"/>
                    </a:lnTo>
                    <a:lnTo>
                      <a:pt x="114" y="48"/>
                    </a:lnTo>
                    <a:lnTo>
                      <a:pt x="115" y="59"/>
                    </a:lnTo>
                    <a:lnTo>
                      <a:pt x="120" y="7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31">
                <a:extLst>
                  <a:ext uri="{FF2B5EF4-FFF2-40B4-BE49-F238E27FC236}">
                    <a16:creationId xmlns:a16="http://schemas.microsoft.com/office/drawing/2014/main" id="{46915621-7CD8-01FB-35C3-69B03E5F854F}"/>
                  </a:ext>
                </a:extLst>
              </p:cNvPr>
              <p:cNvSpPr>
                <a:spLocks noGrp="1" noRot="1" noMove="1" noResize="1" noEditPoints="1" noAdjustHandles="1" noChangeArrowheads="1" noChangeShapeType="1"/>
              </p:cNvSpPr>
              <p:nvPr/>
            </p:nvSpPr>
            <p:spPr bwMode="auto">
              <a:xfrm>
                <a:off x="5291" y="2436"/>
                <a:ext cx="273" cy="286"/>
              </a:xfrm>
              <a:custGeom>
                <a:avLst/>
                <a:gdLst>
                  <a:gd name="T0" fmla="*/ 93 w 273"/>
                  <a:gd name="T1" fmla="*/ 5 h 286"/>
                  <a:gd name="T2" fmla="*/ 102 w 273"/>
                  <a:gd name="T3" fmla="*/ 9 h 286"/>
                  <a:gd name="T4" fmla="*/ 104 w 273"/>
                  <a:gd name="T5" fmla="*/ 19 h 286"/>
                  <a:gd name="T6" fmla="*/ 107 w 273"/>
                  <a:gd name="T7" fmla="*/ 26 h 286"/>
                  <a:gd name="T8" fmla="*/ 104 w 273"/>
                  <a:gd name="T9" fmla="*/ 39 h 286"/>
                  <a:gd name="T10" fmla="*/ 101 w 273"/>
                  <a:gd name="T11" fmla="*/ 45 h 286"/>
                  <a:gd name="T12" fmla="*/ 96 w 273"/>
                  <a:gd name="T13" fmla="*/ 53 h 286"/>
                  <a:gd name="T14" fmla="*/ 93 w 273"/>
                  <a:gd name="T15" fmla="*/ 59 h 286"/>
                  <a:gd name="T16" fmla="*/ 96 w 273"/>
                  <a:gd name="T17" fmla="*/ 67 h 286"/>
                  <a:gd name="T18" fmla="*/ 96 w 273"/>
                  <a:gd name="T19" fmla="*/ 76 h 286"/>
                  <a:gd name="T20" fmla="*/ 99 w 273"/>
                  <a:gd name="T21" fmla="*/ 82 h 286"/>
                  <a:gd name="T22" fmla="*/ 94 w 273"/>
                  <a:gd name="T23" fmla="*/ 92 h 286"/>
                  <a:gd name="T24" fmla="*/ 91 w 273"/>
                  <a:gd name="T25" fmla="*/ 99 h 286"/>
                  <a:gd name="T26" fmla="*/ 96 w 273"/>
                  <a:gd name="T27" fmla="*/ 112 h 286"/>
                  <a:gd name="T28" fmla="*/ 93 w 273"/>
                  <a:gd name="T29" fmla="*/ 126 h 286"/>
                  <a:gd name="T30" fmla="*/ 90 w 273"/>
                  <a:gd name="T31" fmla="*/ 135 h 286"/>
                  <a:gd name="T32" fmla="*/ 87 w 273"/>
                  <a:gd name="T33" fmla="*/ 144 h 286"/>
                  <a:gd name="T34" fmla="*/ 87 w 273"/>
                  <a:gd name="T35" fmla="*/ 151 h 286"/>
                  <a:gd name="T36" fmla="*/ 90 w 273"/>
                  <a:gd name="T37" fmla="*/ 158 h 286"/>
                  <a:gd name="T38" fmla="*/ 98 w 273"/>
                  <a:gd name="T39" fmla="*/ 163 h 286"/>
                  <a:gd name="T40" fmla="*/ 104 w 273"/>
                  <a:gd name="T41" fmla="*/ 166 h 286"/>
                  <a:gd name="T42" fmla="*/ 116 w 273"/>
                  <a:gd name="T43" fmla="*/ 171 h 286"/>
                  <a:gd name="T44" fmla="*/ 126 w 273"/>
                  <a:gd name="T45" fmla="*/ 175 h 286"/>
                  <a:gd name="T46" fmla="*/ 135 w 273"/>
                  <a:gd name="T47" fmla="*/ 180 h 286"/>
                  <a:gd name="T48" fmla="*/ 150 w 273"/>
                  <a:gd name="T49" fmla="*/ 180 h 286"/>
                  <a:gd name="T50" fmla="*/ 168 w 273"/>
                  <a:gd name="T51" fmla="*/ 175 h 286"/>
                  <a:gd name="T52" fmla="*/ 175 w 273"/>
                  <a:gd name="T53" fmla="*/ 172 h 286"/>
                  <a:gd name="T54" fmla="*/ 189 w 273"/>
                  <a:gd name="T55" fmla="*/ 168 h 286"/>
                  <a:gd name="T56" fmla="*/ 199 w 273"/>
                  <a:gd name="T57" fmla="*/ 166 h 286"/>
                  <a:gd name="T58" fmla="*/ 205 w 273"/>
                  <a:gd name="T59" fmla="*/ 163 h 286"/>
                  <a:gd name="T60" fmla="*/ 216 w 273"/>
                  <a:gd name="T61" fmla="*/ 161 h 286"/>
                  <a:gd name="T62" fmla="*/ 224 w 273"/>
                  <a:gd name="T63" fmla="*/ 163 h 286"/>
                  <a:gd name="T64" fmla="*/ 231 w 273"/>
                  <a:gd name="T65" fmla="*/ 166 h 286"/>
                  <a:gd name="T66" fmla="*/ 239 w 273"/>
                  <a:gd name="T67" fmla="*/ 171 h 286"/>
                  <a:gd name="T68" fmla="*/ 245 w 273"/>
                  <a:gd name="T69" fmla="*/ 174 h 286"/>
                  <a:gd name="T70" fmla="*/ 252 w 273"/>
                  <a:gd name="T71" fmla="*/ 177 h 286"/>
                  <a:gd name="T72" fmla="*/ 273 w 273"/>
                  <a:gd name="T73" fmla="*/ 180 h 286"/>
                  <a:gd name="T74" fmla="*/ 255 w 273"/>
                  <a:gd name="T75" fmla="*/ 259 h 286"/>
                  <a:gd name="T76" fmla="*/ 259 w 273"/>
                  <a:gd name="T77" fmla="*/ 284 h 286"/>
                  <a:gd name="T78" fmla="*/ 247 w 273"/>
                  <a:gd name="T79" fmla="*/ 284 h 286"/>
                  <a:gd name="T80" fmla="*/ 236 w 273"/>
                  <a:gd name="T81" fmla="*/ 279 h 286"/>
                  <a:gd name="T82" fmla="*/ 231 w 273"/>
                  <a:gd name="T83" fmla="*/ 273 h 286"/>
                  <a:gd name="T84" fmla="*/ 224 w 273"/>
                  <a:gd name="T85" fmla="*/ 275 h 286"/>
                  <a:gd name="T86" fmla="*/ 217 w 273"/>
                  <a:gd name="T87" fmla="*/ 272 h 286"/>
                  <a:gd name="T88" fmla="*/ 208 w 273"/>
                  <a:gd name="T89" fmla="*/ 275 h 286"/>
                  <a:gd name="T90" fmla="*/ 199 w 273"/>
                  <a:gd name="T91" fmla="*/ 273 h 286"/>
                  <a:gd name="T92" fmla="*/ 196 w 273"/>
                  <a:gd name="T93" fmla="*/ 270 h 286"/>
                  <a:gd name="T94" fmla="*/ 163 w 273"/>
                  <a:gd name="T95" fmla="*/ 272 h 286"/>
                  <a:gd name="T96" fmla="*/ 150 w 273"/>
                  <a:gd name="T97" fmla="*/ 265 h 286"/>
                  <a:gd name="T98" fmla="*/ 140 w 273"/>
                  <a:gd name="T99" fmla="*/ 244 h 286"/>
                  <a:gd name="T100" fmla="*/ 129 w 273"/>
                  <a:gd name="T101" fmla="*/ 234 h 286"/>
                  <a:gd name="T102" fmla="*/ 76 w 273"/>
                  <a:gd name="T103" fmla="*/ 242 h 286"/>
                  <a:gd name="T104" fmla="*/ 15 w 273"/>
                  <a:gd name="T105" fmla="*/ 244 h 286"/>
                  <a:gd name="T106" fmla="*/ 28 w 273"/>
                  <a:gd name="T107" fmla="*/ 233 h 286"/>
                  <a:gd name="T108" fmla="*/ 18 w 273"/>
                  <a:gd name="T109" fmla="*/ 90 h 286"/>
                  <a:gd name="T110" fmla="*/ 24 w 273"/>
                  <a:gd name="T111" fmla="*/ 68 h 286"/>
                  <a:gd name="T112" fmla="*/ 43 w 273"/>
                  <a:gd name="T113" fmla="*/ 23 h 286"/>
                  <a:gd name="T114" fmla="*/ 52 w 273"/>
                  <a:gd name="T115" fmla="*/ 2 h 286"/>
                  <a:gd name="T116" fmla="*/ 76 w 273"/>
                  <a:gd name="T117"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286">
                    <a:moveTo>
                      <a:pt x="76" y="2"/>
                    </a:moveTo>
                    <a:lnTo>
                      <a:pt x="77" y="2"/>
                    </a:lnTo>
                    <a:lnTo>
                      <a:pt x="84" y="3"/>
                    </a:lnTo>
                    <a:lnTo>
                      <a:pt x="88" y="3"/>
                    </a:lnTo>
                    <a:lnTo>
                      <a:pt x="90" y="5"/>
                    </a:lnTo>
                    <a:lnTo>
                      <a:pt x="93" y="5"/>
                    </a:lnTo>
                    <a:lnTo>
                      <a:pt x="94" y="5"/>
                    </a:lnTo>
                    <a:lnTo>
                      <a:pt x="99" y="6"/>
                    </a:lnTo>
                    <a:lnTo>
                      <a:pt x="101" y="6"/>
                    </a:lnTo>
                    <a:lnTo>
                      <a:pt x="102" y="6"/>
                    </a:lnTo>
                    <a:lnTo>
                      <a:pt x="102" y="8"/>
                    </a:lnTo>
                    <a:lnTo>
                      <a:pt x="102" y="9"/>
                    </a:lnTo>
                    <a:lnTo>
                      <a:pt x="102" y="11"/>
                    </a:lnTo>
                    <a:lnTo>
                      <a:pt x="102" y="13"/>
                    </a:lnTo>
                    <a:lnTo>
                      <a:pt x="104" y="14"/>
                    </a:lnTo>
                    <a:lnTo>
                      <a:pt x="104" y="16"/>
                    </a:lnTo>
                    <a:lnTo>
                      <a:pt x="104" y="17"/>
                    </a:lnTo>
                    <a:lnTo>
                      <a:pt x="104" y="19"/>
                    </a:lnTo>
                    <a:lnTo>
                      <a:pt x="105" y="19"/>
                    </a:lnTo>
                    <a:lnTo>
                      <a:pt x="105" y="20"/>
                    </a:lnTo>
                    <a:lnTo>
                      <a:pt x="105" y="22"/>
                    </a:lnTo>
                    <a:lnTo>
                      <a:pt x="107" y="23"/>
                    </a:lnTo>
                    <a:lnTo>
                      <a:pt x="107" y="25"/>
                    </a:lnTo>
                    <a:lnTo>
                      <a:pt x="107" y="26"/>
                    </a:lnTo>
                    <a:lnTo>
                      <a:pt x="107" y="28"/>
                    </a:lnTo>
                    <a:lnTo>
                      <a:pt x="107" y="30"/>
                    </a:lnTo>
                    <a:lnTo>
                      <a:pt x="105" y="33"/>
                    </a:lnTo>
                    <a:lnTo>
                      <a:pt x="105" y="36"/>
                    </a:lnTo>
                    <a:lnTo>
                      <a:pt x="104" y="37"/>
                    </a:lnTo>
                    <a:lnTo>
                      <a:pt x="104" y="39"/>
                    </a:lnTo>
                    <a:lnTo>
                      <a:pt x="102" y="39"/>
                    </a:lnTo>
                    <a:lnTo>
                      <a:pt x="102" y="40"/>
                    </a:lnTo>
                    <a:lnTo>
                      <a:pt x="102" y="42"/>
                    </a:lnTo>
                    <a:lnTo>
                      <a:pt x="102" y="44"/>
                    </a:lnTo>
                    <a:lnTo>
                      <a:pt x="101" y="44"/>
                    </a:lnTo>
                    <a:lnTo>
                      <a:pt x="101" y="45"/>
                    </a:lnTo>
                    <a:lnTo>
                      <a:pt x="99" y="47"/>
                    </a:lnTo>
                    <a:lnTo>
                      <a:pt x="99" y="48"/>
                    </a:lnTo>
                    <a:lnTo>
                      <a:pt x="98" y="48"/>
                    </a:lnTo>
                    <a:lnTo>
                      <a:pt x="98" y="50"/>
                    </a:lnTo>
                    <a:lnTo>
                      <a:pt x="96" y="51"/>
                    </a:lnTo>
                    <a:lnTo>
                      <a:pt x="96" y="53"/>
                    </a:lnTo>
                    <a:lnTo>
                      <a:pt x="96" y="54"/>
                    </a:lnTo>
                    <a:lnTo>
                      <a:pt x="94" y="54"/>
                    </a:lnTo>
                    <a:lnTo>
                      <a:pt x="94" y="56"/>
                    </a:lnTo>
                    <a:lnTo>
                      <a:pt x="94" y="58"/>
                    </a:lnTo>
                    <a:lnTo>
                      <a:pt x="93" y="58"/>
                    </a:lnTo>
                    <a:lnTo>
                      <a:pt x="93" y="59"/>
                    </a:lnTo>
                    <a:lnTo>
                      <a:pt x="94" y="59"/>
                    </a:lnTo>
                    <a:lnTo>
                      <a:pt x="94" y="61"/>
                    </a:lnTo>
                    <a:lnTo>
                      <a:pt x="94" y="62"/>
                    </a:lnTo>
                    <a:lnTo>
                      <a:pt x="94" y="64"/>
                    </a:lnTo>
                    <a:lnTo>
                      <a:pt x="96" y="64"/>
                    </a:lnTo>
                    <a:lnTo>
                      <a:pt x="96" y="67"/>
                    </a:lnTo>
                    <a:lnTo>
                      <a:pt x="96" y="70"/>
                    </a:lnTo>
                    <a:lnTo>
                      <a:pt x="96" y="71"/>
                    </a:lnTo>
                    <a:lnTo>
                      <a:pt x="96" y="73"/>
                    </a:lnTo>
                    <a:lnTo>
                      <a:pt x="94" y="73"/>
                    </a:lnTo>
                    <a:lnTo>
                      <a:pt x="96" y="75"/>
                    </a:lnTo>
                    <a:lnTo>
                      <a:pt x="96" y="76"/>
                    </a:lnTo>
                    <a:lnTo>
                      <a:pt x="96" y="78"/>
                    </a:lnTo>
                    <a:lnTo>
                      <a:pt x="96" y="79"/>
                    </a:lnTo>
                    <a:lnTo>
                      <a:pt x="98" y="79"/>
                    </a:lnTo>
                    <a:lnTo>
                      <a:pt x="98" y="81"/>
                    </a:lnTo>
                    <a:lnTo>
                      <a:pt x="99" y="81"/>
                    </a:lnTo>
                    <a:lnTo>
                      <a:pt x="99" y="82"/>
                    </a:lnTo>
                    <a:lnTo>
                      <a:pt x="99" y="85"/>
                    </a:lnTo>
                    <a:lnTo>
                      <a:pt x="99" y="87"/>
                    </a:lnTo>
                    <a:lnTo>
                      <a:pt x="98" y="89"/>
                    </a:lnTo>
                    <a:lnTo>
                      <a:pt x="96" y="89"/>
                    </a:lnTo>
                    <a:lnTo>
                      <a:pt x="96" y="90"/>
                    </a:lnTo>
                    <a:lnTo>
                      <a:pt x="94" y="92"/>
                    </a:lnTo>
                    <a:lnTo>
                      <a:pt x="93" y="92"/>
                    </a:lnTo>
                    <a:lnTo>
                      <a:pt x="93" y="93"/>
                    </a:lnTo>
                    <a:lnTo>
                      <a:pt x="93" y="95"/>
                    </a:lnTo>
                    <a:lnTo>
                      <a:pt x="91" y="96"/>
                    </a:lnTo>
                    <a:lnTo>
                      <a:pt x="91" y="98"/>
                    </a:lnTo>
                    <a:lnTo>
                      <a:pt x="91" y="99"/>
                    </a:lnTo>
                    <a:lnTo>
                      <a:pt x="93" y="101"/>
                    </a:lnTo>
                    <a:lnTo>
                      <a:pt x="93" y="103"/>
                    </a:lnTo>
                    <a:lnTo>
                      <a:pt x="93" y="104"/>
                    </a:lnTo>
                    <a:lnTo>
                      <a:pt x="94" y="106"/>
                    </a:lnTo>
                    <a:lnTo>
                      <a:pt x="96" y="107"/>
                    </a:lnTo>
                    <a:lnTo>
                      <a:pt x="96" y="112"/>
                    </a:lnTo>
                    <a:lnTo>
                      <a:pt x="96" y="116"/>
                    </a:lnTo>
                    <a:lnTo>
                      <a:pt x="94" y="118"/>
                    </a:lnTo>
                    <a:lnTo>
                      <a:pt x="94" y="120"/>
                    </a:lnTo>
                    <a:lnTo>
                      <a:pt x="93" y="121"/>
                    </a:lnTo>
                    <a:lnTo>
                      <a:pt x="93" y="124"/>
                    </a:lnTo>
                    <a:lnTo>
                      <a:pt x="93" y="126"/>
                    </a:lnTo>
                    <a:lnTo>
                      <a:pt x="93" y="127"/>
                    </a:lnTo>
                    <a:lnTo>
                      <a:pt x="93" y="129"/>
                    </a:lnTo>
                    <a:lnTo>
                      <a:pt x="91" y="130"/>
                    </a:lnTo>
                    <a:lnTo>
                      <a:pt x="91" y="132"/>
                    </a:lnTo>
                    <a:lnTo>
                      <a:pt x="91" y="134"/>
                    </a:lnTo>
                    <a:lnTo>
                      <a:pt x="90" y="135"/>
                    </a:lnTo>
                    <a:lnTo>
                      <a:pt x="90" y="137"/>
                    </a:lnTo>
                    <a:lnTo>
                      <a:pt x="88" y="138"/>
                    </a:lnTo>
                    <a:lnTo>
                      <a:pt x="87" y="140"/>
                    </a:lnTo>
                    <a:lnTo>
                      <a:pt x="87" y="141"/>
                    </a:lnTo>
                    <a:lnTo>
                      <a:pt x="87" y="143"/>
                    </a:lnTo>
                    <a:lnTo>
                      <a:pt x="87" y="144"/>
                    </a:lnTo>
                    <a:lnTo>
                      <a:pt x="85" y="144"/>
                    </a:lnTo>
                    <a:lnTo>
                      <a:pt x="87" y="144"/>
                    </a:lnTo>
                    <a:lnTo>
                      <a:pt x="87" y="146"/>
                    </a:lnTo>
                    <a:lnTo>
                      <a:pt x="87" y="148"/>
                    </a:lnTo>
                    <a:lnTo>
                      <a:pt x="87" y="149"/>
                    </a:lnTo>
                    <a:lnTo>
                      <a:pt x="87" y="151"/>
                    </a:lnTo>
                    <a:lnTo>
                      <a:pt x="87" y="152"/>
                    </a:lnTo>
                    <a:lnTo>
                      <a:pt x="87" y="154"/>
                    </a:lnTo>
                    <a:lnTo>
                      <a:pt x="87" y="157"/>
                    </a:lnTo>
                    <a:lnTo>
                      <a:pt x="88" y="157"/>
                    </a:lnTo>
                    <a:lnTo>
                      <a:pt x="88" y="158"/>
                    </a:lnTo>
                    <a:lnTo>
                      <a:pt x="90" y="158"/>
                    </a:lnTo>
                    <a:lnTo>
                      <a:pt x="91" y="160"/>
                    </a:lnTo>
                    <a:lnTo>
                      <a:pt x="93" y="160"/>
                    </a:lnTo>
                    <a:lnTo>
                      <a:pt x="94" y="160"/>
                    </a:lnTo>
                    <a:lnTo>
                      <a:pt x="96" y="161"/>
                    </a:lnTo>
                    <a:lnTo>
                      <a:pt x="96" y="163"/>
                    </a:lnTo>
                    <a:lnTo>
                      <a:pt x="98" y="163"/>
                    </a:lnTo>
                    <a:lnTo>
                      <a:pt x="98" y="165"/>
                    </a:lnTo>
                    <a:lnTo>
                      <a:pt x="98" y="166"/>
                    </a:lnTo>
                    <a:lnTo>
                      <a:pt x="99" y="166"/>
                    </a:lnTo>
                    <a:lnTo>
                      <a:pt x="101" y="166"/>
                    </a:lnTo>
                    <a:lnTo>
                      <a:pt x="102" y="166"/>
                    </a:lnTo>
                    <a:lnTo>
                      <a:pt x="104" y="166"/>
                    </a:lnTo>
                    <a:lnTo>
                      <a:pt x="107" y="168"/>
                    </a:lnTo>
                    <a:lnTo>
                      <a:pt x="108" y="168"/>
                    </a:lnTo>
                    <a:lnTo>
                      <a:pt x="112" y="169"/>
                    </a:lnTo>
                    <a:lnTo>
                      <a:pt x="113" y="169"/>
                    </a:lnTo>
                    <a:lnTo>
                      <a:pt x="115" y="171"/>
                    </a:lnTo>
                    <a:lnTo>
                      <a:pt x="116" y="171"/>
                    </a:lnTo>
                    <a:lnTo>
                      <a:pt x="118" y="171"/>
                    </a:lnTo>
                    <a:lnTo>
                      <a:pt x="119" y="171"/>
                    </a:lnTo>
                    <a:lnTo>
                      <a:pt x="121" y="172"/>
                    </a:lnTo>
                    <a:lnTo>
                      <a:pt x="122" y="174"/>
                    </a:lnTo>
                    <a:lnTo>
                      <a:pt x="124" y="174"/>
                    </a:lnTo>
                    <a:lnTo>
                      <a:pt x="126" y="175"/>
                    </a:lnTo>
                    <a:lnTo>
                      <a:pt x="127" y="175"/>
                    </a:lnTo>
                    <a:lnTo>
                      <a:pt x="129" y="177"/>
                    </a:lnTo>
                    <a:lnTo>
                      <a:pt x="130" y="177"/>
                    </a:lnTo>
                    <a:lnTo>
                      <a:pt x="130" y="179"/>
                    </a:lnTo>
                    <a:lnTo>
                      <a:pt x="132" y="179"/>
                    </a:lnTo>
                    <a:lnTo>
                      <a:pt x="135" y="180"/>
                    </a:lnTo>
                    <a:lnTo>
                      <a:pt x="138" y="180"/>
                    </a:lnTo>
                    <a:lnTo>
                      <a:pt x="143" y="182"/>
                    </a:lnTo>
                    <a:lnTo>
                      <a:pt x="144" y="182"/>
                    </a:lnTo>
                    <a:lnTo>
                      <a:pt x="146" y="182"/>
                    </a:lnTo>
                    <a:lnTo>
                      <a:pt x="149" y="180"/>
                    </a:lnTo>
                    <a:lnTo>
                      <a:pt x="150" y="180"/>
                    </a:lnTo>
                    <a:lnTo>
                      <a:pt x="152" y="180"/>
                    </a:lnTo>
                    <a:lnTo>
                      <a:pt x="154" y="180"/>
                    </a:lnTo>
                    <a:lnTo>
                      <a:pt x="155" y="179"/>
                    </a:lnTo>
                    <a:lnTo>
                      <a:pt x="158" y="179"/>
                    </a:lnTo>
                    <a:lnTo>
                      <a:pt x="163" y="177"/>
                    </a:lnTo>
                    <a:lnTo>
                      <a:pt x="168" y="175"/>
                    </a:lnTo>
                    <a:lnTo>
                      <a:pt x="169" y="175"/>
                    </a:lnTo>
                    <a:lnTo>
                      <a:pt x="171" y="175"/>
                    </a:lnTo>
                    <a:lnTo>
                      <a:pt x="171" y="174"/>
                    </a:lnTo>
                    <a:lnTo>
                      <a:pt x="172" y="174"/>
                    </a:lnTo>
                    <a:lnTo>
                      <a:pt x="174" y="174"/>
                    </a:lnTo>
                    <a:lnTo>
                      <a:pt x="175" y="172"/>
                    </a:lnTo>
                    <a:lnTo>
                      <a:pt x="178" y="172"/>
                    </a:lnTo>
                    <a:lnTo>
                      <a:pt x="182" y="171"/>
                    </a:lnTo>
                    <a:lnTo>
                      <a:pt x="185" y="169"/>
                    </a:lnTo>
                    <a:lnTo>
                      <a:pt x="186" y="169"/>
                    </a:lnTo>
                    <a:lnTo>
                      <a:pt x="188" y="168"/>
                    </a:lnTo>
                    <a:lnTo>
                      <a:pt x="189" y="168"/>
                    </a:lnTo>
                    <a:lnTo>
                      <a:pt x="191" y="168"/>
                    </a:lnTo>
                    <a:lnTo>
                      <a:pt x="192" y="168"/>
                    </a:lnTo>
                    <a:lnTo>
                      <a:pt x="194" y="166"/>
                    </a:lnTo>
                    <a:lnTo>
                      <a:pt x="196" y="166"/>
                    </a:lnTo>
                    <a:lnTo>
                      <a:pt x="197" y="166"/>
                    </a:lnTo>
                    <a:lnTo>
                      <a:pt x="199" y="166"/>
                    </a:lnTo>
                    <a:lnTo>
                      <a:pt x="199" y="165"/>
                    </a:lnTo>
                    <a:lnTo>
                      <a:pt x="200" y="165"/>
                    </a:lnTo>
                    <a:lnTo>
                      <a:pt x="202" y="165"/>
                    </a:lnTo>
                    <a:lnTo>
                      <a:pt x="203" y="165"/>
                    </a:lnTo>
                    <a:lnTo>
                      <a:pt x="203" y="163"/>
                    </a:lnTo>
                    <a:lnTo>
                      <a:pt x="205" y="163"/>
                    </a:lnTo>
                    <a:lnTo>
                      <a:pt x="206" y="163"/>
                    </a:lnTo>
                    <a:lnTo>
                      <a:pt x="208" y="163"/>
                    </a:lnTo>
                    <a:lnTo>
                      <a:pt x="211" y="163"/>
                    </a:lnTo>
                    <a:lnTo>
                      <a:pt x="213" y="161"/>
                    </a:lnTo>
                    <a:lnTo>
                      <a:pt x="214" y="161"/>
                    </a:lnTo>
                    <a:lnTo>
                      <a:pt x="216" y="161"/>
                    </a:lnTo>
                    <a:lnTo>
                      <a:pt x="217" y="161"/>
                    </a:lnTo>
                    <a:lnTo>
                      <a:pt x="219" y="161"/>
                    </a:lnTo>
                    <a:lnTo>
                      <a:pt x="220" y="161"/>
                    </a:lnTo>
                    <a:lnTo>
                      <a:pt x="222" y="161"/>
                    </a:lnTo>
                    <a:lnTo>
                      <a:pt x="222" y="163"/>
                    </a:lnTo>
                    <a:lnTo>
                      <a:pt x="224" y="163"/>
                    </a:lnTo>
                    <a:lnTo>
                      <a:pt x="225" y="163"/>
                    </a:lnTo>
                    <a:lnTo>
                      <a:pt x="225" y="165"/>
                    </a:lnTo>
                    <a:lnTo>
                      <a:pt x="227" y="165"/>
                    </a:lnTo>
                    <a:lnTo>
                      <a:pt x="228" y="165"/>
                    </a:lnTo>
                    <a:lnTo>
                      <a:pt x="230" y="166"/>
                    </a:lnTo>
                    <a:lnTo>
                      <a:pt x="231" y="166"/>
                    </a:lnTo>
                    <a:lnTo>
                      <a:pt x="231" y="168"/>
                    </a:lnTo>
                    <a:lnTo>
                      <a:pt x="233" y="168"/>
                    </a:lnTo>
                    <a:lnTo>
                      <a:pt x="234" y="168"/>
                    </a:lnTo>
                    <a:lnTo>
                      <a:pt x="236" y="169"/>
                    </a:lnTo>
                    <a:lnTo>
                      <a:pt x="238" y="171"/>
                    </a:lnTo>
                    <a:lnTo>
                      <a:pt x="239" y="171"/>
                    </a:lnTo>
                    <a:lnTo>
                      <a:pt x="239" y="172"/>
                    </a:lnTo>
                    <a:lnTo>
                      <a:pt x="241" y="172"/>
                    </a:lnTo>
                    <a:lnTo>
                      <a:pt x="242" y="172"/>
                    </a:lnTo>
                    <a:lnTo>
                      <a:pt x="242" y="174"/>
                    </a:lnTo>
                    <a:lnTo>
                      <a:pt x="244" y="174"/>
                    </a:lnTo>
                    <a:lnTo>
                      <a:pt x="245" y="174"/>
                    </a:lnTo>
                    <a:lnTo>
                      <a:pt x="247" y="174"/>
                    </a:lnTo>
                    <a:lnTo>
                      <a:pt x="247" y="175"/>
                    </a:lnTo>
                    <a:lnTo>
                      <a:pt x="248" y="175"/>
                    </a:lnTo>
                    <a:lnTo>
                      <a:pt x="250" y="175"/>
                    </a:lnTo>
                    <a:lnTo>
                      <a:pt x="252" y="175"/>
                    </a:lnTo>
                    <a:lnTo>
                      <a:pt x="252" y="177"/>
                    </a:lnTo>
                    <a:lnTo>
                      <a:pt x="255" y="177"/>
                    </a:lnTo>
                    <a:lnTo>
                      <a:pt x="261" y="177"/>
                    </a:lnTo>
                    <a:lnTo>
                      <a:pt x="267" y="179"/>
                    </a:lnTo>
                    <a:lnTo>
                      <a:pt x="273" y="177"/>
                    </a:lnTo>
                    <a:lnTo>
                      <a:pt x="273" y="179"/>
                    </a:lnTo>
                    <a:lnTo>
                      <a:pt x="273" y="180"/>
                    </a:lnTo>
                    <a:lnTo>
                      <a:pt x="270" y="186"/>
                    </a:lnTo>
                    <a:lnTo>
                      <a:pt x="270" y="189"/>
                    </a:lnTo>
                    <a:lnTo>
                      <a:pt x="261" y="216"/>
                    </a:lnTo>
                    <a:lnTo>
                      <a:pt x="253" y="238"/>
                    </a:lnTo>
                    <a:lnTo>
                      <a:pt x="250" y="244"/>
                    </a:lnTo>
                    <a:lnTo>
                      <a:pt x="255" y="259"/>
                    </a:lnTo>
                    <a:lnTo>
                      <a:pt x="255" y="261"/>
                    </a:lnTo>
                    <a:lnTo>
                      <a:pt x="258" y="269"/>
                    </a:lnTo>
                    <a:lnTo>
                      <a:pt x="259" y="276"/>
                    </a:lnTo>
                    <a:lnTo>
                      <a:pt x="261" y="281"/>
                    </a:lnTo>
                    <a:lnTo>
                      <a:pt x="259" y="283"/>
                    </a:lnTo>
                    <a:lnTo>
                      <a:pt x="259" y="284"/>
                    </a:lnTo>
                    <a:lnTo>
                      <a:pt x="256" y="284"/>
                    </a:lnTo>
                    <a:lnTo>
                      <a:pt x="253" y="286"/>
                    </a:lnTo>
                    <a:lnTo>
                      <a:pt x="253" y="284"/>
                    </a:lnTo>
                    <a:lnTo>
                      <a:pt x="250" y="286"/>
                    </a:lnTo>
                    <a:lnTo>
                      <a:pt x="248" y="286"/>
                    </a:lnTo>
                    <a:lnTo>
                      <a:pt x="247" y="284"/>
                    </a:lnTo>
                    <a:lnTo>
                      <a:pt x="245" y="281"/>
                    </a:lnTo>
                    <a:lnTo>
                      <a:pt x="244" y="281"/>
                    </a:lnTo>
                    <a:lnTo>
                      <a:pt x="239" y="283"/>
                    </a:lnTo>
                    <a:lnTo>
                      <a:pt x="239" y="281"/>
                    </a:lnTo>
                    <a:lnTo>
                      <a:pt x="238" y="279"/>
                    </a:lnTo>
                    <a:lnTo>
                      <a:pt x="236" y="279"/>
                    </a:lnTo>
                    <a:lnTo>
                      <a:pt x="234" y="279"/>
                    </a:lnTo>
                    <a:lnTo>
                      <a:pt x="234" y="278"/>
                    </a:lnTo>
                    <a:lnTo>
                      <a:pt x="236" y="276"/>
                    </a:lnTo>
                    <a:lnTo>
                      <a:pt x="234" y="275"/>
                    </a:lnTo>
                    <a:lnTo>
                      <a:pt x="233" y="273"/>
                    </a:lnTo>
                    <a:lnTo>
                      <a:pt x="231" y="273"/>
                    </a:lnTo>
                    <a:lnTo>
                      <a:pt x="230" y="273"/>
                    </a:lnTo>
                    <a:lnTo>
                      <a:pt x="228" y="273"/>
                    </a:lnTo>
                    <a:lnTo>
                      <a:pt x="227" y="275"/>
                    </a:lnTo>
                    <a:lnTo>
                      <a:pt x="227" y="273"/>
                    </a:lnTo>
                    <a:lnTo>
                      <a:pt x="225" y="275"/>
                    </a:lnTo>
                    <a:lnTo>
                      <a:pt x="224" y="275"/>
                    </a:lnTo>
                    <a:lnTo>
                      <a:pt x="222" y="276"/>
                    </a:lnTo>
                    <a:lnTo>
                      <a:pt x="220" y="276"/>
                    </a:lnTo>
                    <a:lnTo>
                      <a:pt x="220" y="275"/>
                    </a:lnTo>
                    <a:lnTo>
                      <a:pt x="220" y="273"/>
                    </a:lnTo>
                    <a:lnTo>
                      <a:pt x="219" y="273"/>
                    </a:lnTo>
                    <a:lnTo>
                      <a:pt x="217" y="272"/>
                    </a:lnTo>
                    <a:lnTo>
                      <a:pt x="217" y="273"/>
                    </a:lnTo>
                    <a:lnTo>
                      <a:pt x="217" y="275"/>
                    </a:lnTo>
                    <a:lnTo>
                      <a:pt x="214" y="275"/>
                    </a:lnTo>
                    <a:lnTo>
                      <a:pt x="211" y="275"/>
                    </a:lnTo>
                    <a:lnTo>
                      <a:pt x="210" y="275"/>
                    </a:lnTo>
                    <a:lnTo>
                      <a:pt x="208" y="275"/>
                    </a:lnTo>
                    <a:lnTo>
                      <a:pt x="206" y="275"/>
                    </a:lnTo>
                    <a:lnTo>
                      <a:pt x="205" y="276"/>
                    </a:lnTo>
                    <a:lnTo>
                      <a:pt x="203" y="275"/>
                    </a:lnTo>
                    <a:lnTo>
                      <a:pt x="202" y="275"/>
                    </a:lnTo>
                    <a:lnTo>
                      <a:pt x="200" y="273"/>
                    </a:lnTo>
                    <a:lnTo>
                      <a:pt x="199" y="273"/>
                    </a:lnTo>
                    <a:lnTo>
                      <a:pt x="199" y="272"/>
                    </a:lnTo>
                    <a:lnTo>
                      <a:pt x="199" y="270"/>
                    </a:lnTo>
                    <a:lnTo>
                      <a:pt x="199" y="269"/>
                    </a:lnTo>
                    <a:lnTo>
                      <a:pt x="197" y="269"/>
                    </a:lnTo>
                    <a:lnTo>
                      <a:pt x="197" y="270"/>
                    </a:lnTo>
                    <a:lnTo>
                      <a:pt x="196" y="270"/>
                    </a:lnTo>
                    <a:lnTo>
                      <a:pt x="194" y="270"/>
                    </a:lnTo>
                    <a:lnTo>
                      <a:pt x="192" y="272"/>
                    </a:lnTo>
                    <a:lnTo>
                      <a:pt x="191" y="273"/>
                    </a:lnTo>
                    <a:lnTo>
                      <a:pt x="186" y="273"/>
                    </a:lnTo>
                    <a:lnTo>
                      <a:pt x="172" y="272"/>
                    </a:lnTo>
                    <a:lnTo>
                      <a:pt x="163" y="272"/>
                    </a:lnTo>
                    <a:lnTo>
                      <a:pt x="155" y="272"/>
                    </a:lnTo>
                    <a:lnTo>
                      <a:pt x="154" y="270"/>
                    </a:lnTo>
                    <a:lnTo>
                      <a:pt x="152" y="270"/>
                    </a:lnTo>
                    <a:lnTo>
                      <a:pt x="152" y="269"/>
                    </a:lnTo>
                    <a:lnTo>
                      <a:pt x="152" y="267"/>
                    </a:lnTo>
                    <a:lnTo>
                      <a:pt x="150" y="265"/>
                    </a:lnTo>
                    <a:lnTo>
                      <a:pt x="147" y="261"/>
                    </a:lnTo>
                    <a:lnTo>
                      <a:pt x="146" y="251"/>
                    </a:lnTo>
                    <a:lnTo>
                      <a:pt x="144" y="248"/>
                    </a:lnTo>
                    <a:lnTo>
                      <a:pt x="143" y="245"/>
                    </a:lnTo>
                    <a:lnTo>
                      <a:pt x="141" y="244"/>
                    </a:lnTo>
                    <a:lnTo>
                      <a:pt x="140" y="244"/>
                    </a:lnTo>
                    <a:lnTo>
                      <a:pt x="138" y="242"/>
                    </a:lnTo>
                    <a:lnTo>
                      <a:pt x="138" y="239"/>
                    </a:lnTo>
                    <a:lnTo>
                      <a:pt x="135" y="238"/>
                    </a:lnTo>
                    <a:lnTo>
                      <a:pt x="132" y="238"/>
                    </a:lnTo>
                    <a:lnTo>
                      <a:pt x="130" y="238"/>
                    </a:lnTo>
                    <a:lnTo>
                      <a:pt x="129" y="234"/>
                    </a:lnTo>
                    <a:lnTo>
                      <a:pt x="126" y="236"/>
                    </a:lnTo>
                    <a:lnTo>
                      <a:pt x="121" y="236"/>
                    </a:lnTo>
                    <a:lnTo>
                      <a:pt x="116" y="236"/>
                    </a:lnTo>
                    <a:lnTo>
                      <a:pt x="107" y="239"/>
                    </a:lnTo>
                    <a:lnTo>
                      <a:pt x="101" y="242"/>
                    </a:lnTo>
                    <a:lnTo>
                      <a:pt x="76" y="242"/>
                    </a:lnTo>
                    <a:lnTo>
                      <a:pt x="63" y="244"/>
                    </a:lnTo>
                    <a:lnTo>
                      <a:pt x="51" y="242"/>
                    </a:lnTo>
                    <a:lnTo>
                      <a:pt x="40" y="242"/>
                    </a:lnTo>
                    <a:lnTo>
                      <a:pt x="32" y="244"/>
                    </a:lnTo>
                    <a:lnTo>
                      <a:pt x="26" y="244"/>
                    </a:lnTo>
                    <a:lnTo>
                      <a:pt x="15" y="244"/>
                    </a:lnTo>
                    <a:lnTo>
                      <a:pt x="9" y="244"/>
                    </a:lnTo>
                    <a:lnTo>
                      <a:pt x="4" y="239"/>
                    </a:lnTo>
                    <a:lnTo>
                      <a:pt x="4" y="238"/>
                    </a:lnTo>
                    <a:lnTo>
                      <a:pt x="3" y="238"/>
                    </a:lnTo>
                    <a:lnTo>
                      <a:pt x="0" y="234"/>
                    </a:lnTo>
                    <a:lnTo>
                      <a:pt x="28" y="233"/>
                    </a:lnTo>
                    <a:lnTo>
                      <a:pt x="26" y="202"/>
                    </a:lnTo>
                    <a:lnTo>
                      <a:pt x="24" y="180"/>
                    </a:lnTo>
                    <a:lnTo>
                      <a:pt x="21" y="144"/>
                    </a:lnTo>
                    <a:lnTo>
                      <a:pt x="18" y="113"/>
                    </a:lnTo>
                    <a:lnTo>
                      <a:pt x="17" y="92"/>
                    </a:lnTo>
                    <a:lnTo>
                      <a:pt x="18" y="90"/>
                    </a:lnTo>
                    <a:lnTo>
                      <a:pt x="20" y="84"/>
                    </a:lnTo>
                    <a:lnTo>
                      <a:pt x="21" y="79"/>
                    </a:lnTo>
                    <a:lnTo>
                      <a:pt x="23" y="76"/>
                    </a:lnTo>
                    <a:lnTo>
                      <a:pt x="23" y="75"/>
                    </a:lnTo>
                    <a:lnTo>
                      <a:pt x="24" y="70"/>
                    </a:lnTo>
                    <a:lnTo>
                      <a:pt x="24" y="68"/>
                    </a:lnTo>
                    <a:lnTo>
                      <a:pt x="26" y="64"/>
                    </a:lnTo>
                    <a:lnTo>
                      <a:pt x="28" y="61"/>
                    </a:lnTo>
                    <a:lnTo>
                      <a:pt x="34" y="45"/>
                    </a:lnTo>
                    <a:lnTo>
                      <a:pt x="37" y="37"/>
                    </a:lnTo>
                    <a:lnTo>
                      <a:pt x="40" y="30"/>
                    </a:lnTo>
                    <a:lnTo>
                      <a:pt x="43" y="23"/>
                    </a:lnTo>
                    <a:lnTo>
                      <a:pt x="48" y="11"/>
                    </a:lnTo>
                    <a:lnTo>
                      <a:pt x="48" y="9"/>
                    </a:lnTo>
                    <a:lnTo>
                      <a:pt x="49" y="6"/>
                    </a:lnTo>
                    <a:lnTo>
                      <a:pt x="51" y="3"/>
                    </a:lnTo>
                    <a:lnTo>
                      <a:pt x="51" y="2"/>
                    </a:lnTo>
                    <a:lnTo>
                      <a:pt x="52" y="2"/>
                    </a:lnTo>
                    <a:lnTo>
                      <a:pt x="56" y="0"/>
                    </a:lnTo>
                    <a:lnTo>
                      <a:pt x="62" y="0"/>
                    </a:lnTo>
                    <a:lnTo>
                      <a:pt x="63" y="0"/>
                    </a:lnTo>
                    <a:lnTo>
                      <a:pt x="68" y="0"/>
                    </a:lnTo>
                    <a:lnTo>
                      <a:pt x="73" y="2"/>
                    </a:lnTo>
                    <a:lnTo>
                      <a:pt x="76"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32">
                <a:extLst>
                  <a:ext uri="{FF2B5EF4-FFF2-40B4-BE49-F238E27FC236}">
                    <a16:creationId xmlns:a16="http://schemas.microsoft.com/office/drawing/2014/main" id="{3F499F34-1F1B-134F-8F43-F1D9ABE153E5}"/>
                  </a:ext>
                </a:extLst>
              </p:cNvPr>
              <p:cNvSpPr>
                <a:spLocks noGrp="1" noRot="1" noMove="1" noResize="1" noEditPoints="1" noAdjustHandles="1" noChangeArrowheads="1" noChangeShapeType="1"/>
              </p:cNvSpPr>
              <p:nvPr/>
            </p:nvSpPr>
            <p:spPr bwMode="auto">
              <a:xfrm>
                <a:off x="2312" y="2618"/>
                <a:ext cx="439" cy="209"/>
              </a:xfrm>
              <a:custGeom>
                <a:avLst/>
                <a:gdLst>
                  <a:gd name="T0" fmla="*/ 185 w 439"/>
                  <a:gd name="T1" fmla="*/ 23 h 209"/>
                  <a:gd name="T2" fmla="*/ 202 w 439"/>
                  <a:gd name="T3" fmla="*/ 24 h 209"/>
                  <a:gd name="T4" fmla="*/ 215 w 439"/>
                  <a:gd name="T5" fmla="*/ 35 h 209"/>
                  <a:gd name="T6" fmla="*/ 221 w 439"/>
                  <a:gd name="T7" fmla="*/ 51 h 209"/>
                  <a:gd name="T8" fmla="*/ 229 w 439"/>
                  <a:gd name="T9" fmla="*/ 57 h 209"/>
                  <a:gd name="T10" fmla="*/ 235 w 439"/>
                  <a:gd name="T11" fmla="*/ 76 h 209"/>
                  <a:gd name="T12" fmla="*/ 288 w 439"/>
                  <a:gd name="T13" fmla="*/ 69 h 209"/>
                  <a:gd name="T14" fmla="*/ 341 w 439"/>
                  <a:gd name="T15" fmla="*/ 69 h 209"/>
                  <a:gd name="T16" fmla="*/ 362 w 439"/>
                  <a:gd name="T17" fmla="*/ 29 h 209"/>
                  <a:gd name="T18" fmla="*/ 381 w 439"/>
                  <a:gd name="T19" fmla="*/ 26 h 209"/>
                  <a:gd name="T20" fmla="*/ 375 w 439"/>
                  <a:gd name="T21" fmla="*/ 71 h 209"/>
                  <a:gd name="T22" fmla="*/ 395 w 439"/>
                  <a:gd name="T23" fmla="*/ 91 h 209"/>
                  <a:gd name="T24" fmla="*/ 418 w 439"/>
                  <a:gd name="T25" fmla="*/ 110 h 209"/>
                  <a:gd name="T26" fmla="*/ 439 w 439"/>
                  <a:gd name="T27" fmla="*/ 152 h 209"/>
                  <a:gd name="T28" fmla="*/ 428 w 439"/>
                  <a:gd name="T29" fmla="*/ 156 h 209"/>
                  <a:gd name="T30" fmla="*/ 406 w 439"/>
                  <a:gd name="T31" fmla="*/ 163 h 209"/>
                  <a:gd name="T32" fmla="*/ 383 w 439"/>
                  <a:gd name="T33" fmla="*/ 177 h 209"/>
                  <a:gd name="T34" fmla="*/ 358 w 439"/>
                  <a:gd name="T35" fmla="*/ 191 h 209"/>
                  <a:gd name="T36" fmla="*/ 342 w 439"/>
                  <a:gd name="T37" fmla="*/ 189 h 209"/>
                  <a:gd name="T38" fmla="*/ 267 w 439"/>
                  <a:gd name="T39" fmla="*/ 203 h 209"/>
                  <a:gd name="T40" fmla="*/ 263 w 439"/>
                  <a:gd name="T41" fmla="*/ 204 h 209"/>
                  <a:gd name="T42" fmla="*/ 246 w 439"/>
                  <a:gd name="T43" fmla="*/ 206 h 209"/>
                  <a:gd name="T44" fmla="*/ 204 w 439"/>
                  <a:gd name="T45" fmla="*/ 206 h 209"/>
                  <a:gd name="T46" fmla="*/ 194 w 439"/>
                  <a:gd name="T47" fmla="*/ 191 h 209"/>
                  <a:gd name="T48" fmla="*/ 182 w 439"/>
                  <a:gd name="T49" fmla="*/ 187 h 209"/>
                  <a:gd name="T50" fmla="*/ 163 w 439"/>
                  <a:gd name="T51" fmla="*/ 191 h 209"/>
                  <a:gd name="T52" fmla="*/ 146 w 439"/>
                  <a:gd name="T53" fmla="*/ 177 h 209"/>
                  <a:gd name="T54" fmla="*/ 104 w 439"/>
                  <a:gd name="T55" fmla="*/ 155 h 209"/>
                  <a:gd name="T56" fmla="*/ 92 w 439"/>
                  <a:gd name="T57" fmla="*/ 155 h 209"/>
                  <a:gd name="T58" fmla="*/ 56 w 439"/>
                  <a:gd name="T59" fmla="*/ 158 h 209"/>
                  <a:gd name="T60" fmla="*/ 28 w 439"/>
                  <a:gd name="T61" fmla="*/ 158 h 209"/>
                  <a:gd name="T62" fmla="*/ 0 w 439"/>
                  <a:gd name="T63" fmla="*/ 158 h 209"/>
                  <a:gd name="T64" fmla="*/ 14 w 439"/>
                  <a:gd name="T65" fmla="*/ 127 h 209"/>
                  <a:gd name="T66" fmla="*/ 14 w 439"/>
                  <a:gd name="T67" fmla="*/ 122 h 209"/>
                  <a:gd name="T68" fmla="*/ 12 w 439"/>
                  <a:gd name="T69" fmla="*/ 111 h 209"/>
                  <a:gd name="T70" fmla="*/ 14 w 439"/>
                  <a:gd name="T71" fmla="*/ 110 h 209"/>
                  <a:gd name="T72" fmla="*/ 42 w 439"/>
                  <a:gd name="T73" fmla="*/ 91 h 209"/>
                  <a:gd name="T74" fmla="*/ 45 w 439"/>
                  <a:gd name="T75" fmla="*/ 69 h 209"/>
                  <a:gd name="T76" fmla="*/ 76 w 439"/>
                  <a:gd name="T77" fmla="*/ 62 h 209"/>
                  <a:gd name="T78" fmla="*/ 84 w 439"/>
                  <a:gd name="T79" fmla="*/ 46 h 209"/>
                  <a:gd name="T80" fmla="*/ 101 w 439"/>
                  <a:gd name="T81" fmla="*/ 37 h 209"/>
                  <a:gd name="T82" fmla="*/ 106 w 439"/>
                  <a:gd name="T83" fmla="*/ 11 h 209"/>
                  <a:gd name="T84" fmla="*/ 124 w 439"/>
                  <a:gd name="T85" fmla="*/ 3 h 209"/>
                  <a:gd name="T86" fmla="*/ 160 w 439"/>
                  <a:gd name="T87" fmla="*/ 0 h 209"/>
                  <a:gd name="T88" fmla="*/ 174 w 439"/>
                  <a:gd name="T89" fmla="*/ 3 h 209"/>
                  <a:gd name="T90" fmla="*/ 177 w 439"/>
                  <a:gd name="T91"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9" h="209">
                    <a:moveTo>
                      <a:pt x="180" y="12"/>
                    </a:moveTo>
                    <a:lnTo>
                      <a:pt x="185" y="23"/>
                    </a:lnTo>
                    <a:lnTo>
                      <a:pt x="188" y="21"/>
                    </a:lnTo>
                    <a:lnTo>
                      <a:pt x="202" y="24"/>
                    </a:lnTo>
                    <a:lnTo>
                      <a:pt x="210" y="31"/>
                    </a:lnTo>
                    <a:lnTo>
                      <a:pt x="215" y="35"/>
                    </a:lnTo>
                    <a:lnTo>
                      <a:pt x="215" y="43"/>
                    </a:lnTo>
                    <a:lnTo>
                      <a:pt x="221" y="51"/>
                    </a:lnTo>
                    <a:lnTo>
                      <a:pt x="224" y="56"/>
                    </a:lnTo>
                    <a:lnTo>
                      <a:pt x="229" y="57"/>
                    </a:lnTo>
                    <a:lnTo>
                      <a:pt x="238" y="66"/>
                    </a:lnTo>
                    <a:lnTo>
                      <a:pt x="235" y="76"/>
                    </a:lnTo>
                    <a:lnTo>
                      <a:pt x="261" y="85"/>
                    </a:lnTo>
                    <a:lnTo>
                      <a:pt x="288" y="69"/>
                    </a:lnTo>
                    <a:lnTo>
                      <a:pt x="302" y="69"/>
                    </a:lnTo>
                    <a:lnTo>
                      <a:pt x="341" y="69"/>
                    </a:lnTo>
                    <a:lnTo>
                      <a:pt x="355" y="48"/>
                    </a:lnTo>
                    <a:lnTo>
                      <a:pt x="362" y="29"/>
                    </a:lnTo>
                    <a:lnTo>
                      <a:pt x="383" y="24"/>
                    </a:lnTo>
                    <a:lnTo>
                      <a:pt x="381" y="26"/>
                    </a:lnTo>
                    <a:lnTo>
                      <a:pt x="376" y="52"/>
                    </a:lnTo>
                    <a:lnTo>
                      <a:pt x="375" y="71"/>
                    </a:lnTo>
                    <a:lnTo>
                      <a:pt x="381" y="85"/>
                    </a:lnTo>
                    <a:lnTo>
                      <a:pt x="395" y="91"/>
                    </a:lnTo>
                    <a:lnTo>
                      <a:pt x="415" y="107"/>
                    </a:lnTo>
                    <a:lnTo>
                      <a:pt x="418" y="110"/>
                    </a:lnTo>
                    <a:lnTo>
                      <a:pt x="423" y="119"/>
                    </a:lnTo>
                    <a:lnTo>
                      <a:pt x="439" y="152"/>
                    </a:lnTo>
                    <a:lnTo>
                      <a:pt x="435" y="153"/>
                    </a:lnTo>
                    <a:lnTo>
                      <a:pt x="428" y="156"/>
                    </a:lnTo>
                    <a:lnTo>
                      <a:pt x="418" y="159"/>
                    </a:lnTo>
                    <a:lnTo>
                      <a:pt x="406" y="163"/>
                    </a:lnTo>
                    <a:lnTo>
                      <a:pt x="389" y="169"/>
                    </a:lnTo>
                    <a:lnTo>
                      <a:pt x="383" y="177"/>
                    </a:lnTo>
                    <a:lnTo>
                      <a:pt x="369" y="187"/>
                    </a:lnTo>
                    <a:lnTo>
                      <a:pt x="358" y="191"/>
                    </a:lnTo>
                    <a:lnTo>
                      <a:pt x="348" y="189"/>
                    </a:lnTo>
                    <a:lnTo>
                      <a:pt x="342" y="189"/>
                    </a:lnTo>
                    <a:lnTo>
                      <a:pt x="314" y="195"/>
                    </a:lnTo>
                    <a:lnTo>
                      <a:pt x="267" y="203"/>
                    </a:lnTo>
                    <a:lnTo>
                      <a:pt x="264" y="204"/>
                    </a:lnTo>
                    <a:lnTo>
                      <a:pt x="263" y="204"/>
                    </a:lnTo>
                    <a:lnTo>
                      <a:pt x="247" y="206"/>
                    </a:lnTo>
                    <a:lnTo>
                      <a:pt x="246" y="206"/>
                    </a:lnTo>
                    <a:lnTo>
                      <a:pt x="218" y="209"/>
                    </a:lnTo>
                    <a:lnTo>
                      <a:pt x="204" y="206"/>
                    </a:lnTo>
                    <a:lnTo>
                      <a:pt x="199" y="200"/>
                    </a:lnTo>
                    <a:lnTo>
                      <a:pt x="194" y="191"/>
                    </a:lnTo>
                    <a:lnTo>
                      <a:pt x="191" y="187"/>
                    </a:lnTo>
                    <a:lnTo>
                      <a:pt x="182" y="187"/>
                    </a:lnTo>
                    <a:lnTo>
                      <a:pt x="165" y="195"/>
                    </a:lnTo>
                    <a:lnTo>
                      <a:pt x="163" y="191"/>
                    </a:lnTo>
                    <a:lnTo>
                      <a:pt x="157" y="181"/>
                    </a:lnTo>
                    <a:lnTo>
                      <a:pt x="146" y="177"/>
                    </a:lnTo>
                    <a:lnTo>
                      <a:pt x="120" y="161"/>
                    </a:lnTo>
                    <a:lnTo>
                      <a:pt x="104" y="155"/>
                    </a:lnTo>
                    <a:lnTo>
                      <a:pt x="96" y="156"/>
                    </a:lnTo>
                    <a:lnTo>
                      <a:pt x="92" y="155"/>
                    </a:lnTo>
                    <a:lnTo>
                      <a:pt x="75" y="161"/>
                    </a:lnTo>
                    <a:lnTo>
                      <a:pt x="56" y="158"/>
                    </a:lnTo>
                    <a:lnTo>
                      <a:pt x="50" y="156"/>
                    </a:lnTo>
                    <a:lnTo>
                      <a:pt x="28" y="158"/>
                    </a:lnTo>
                    <a:lnTo>
                      <a:pt x="17" y="161"/>
                    </a:lnTo>
                    <a:lnTo>
                      <a:pt x="0" y="158"/>
                    </a:lnTo>
                    <a:lnTo>
                      <a:pt x="0" y="158"/>
                    </a:lnTo>
                    <a:lnTo>
                      <a:pt x="14" y="127"/>
                    </a:lnTo>
                    <a:lnTo>
                      <a:pt x="14" y="127"/>
                    </a:lnTo>
                    <a:lnTo>
                      <a:pt x="14" y="122"/>
                    </a:lnTo>
                    <a:lnTo>
                      <a:pt x="15" y="116"/>
                    </a:lnTo>
                    <a:lnTo>
                      <a:pt x="12" y="111"/>
                    </a:lnTo>
                    <a:lnTo>
                      <a:pt x="12" y="110"/>
                    </a:lnTo>
                    <a:lnTo>
                      <a:pt x="14" y="110"/>
                    </a:lnTo>
                    <a:lnTo>
                      <a:pt x="33" y="102"/>
                    </a:lnTo>
                    <a:lnTo>
                      <a:pt x="42" y="91"/>
                    </a:lnTo>
                    <a:lnTo>
                      <a:pt x="42" y="80"/>
                    </a:lnTo>
                    <a:lnTo>
                      <a:pt x="45" y="69"/>
                    </a:lnTo>
                    <a:lnTo>
                      <a:pt x="56" y="65"/>
                    </a:lnTo>
                    <a:lnTo>
                      <a:pt x="76" y="62"/>
                    </a:lnTo>
                    <a:lnTo>
                      <a:pt x="82" y="56"/>
                    </a:lnTo>
                    <a:lnTo>
                      <a:pt x="84" y="46"/>
                    </a:lnTo>
                    <a:lnTo>
                      <a:pt x="95" y="40"/>
                    </a:lnTo>
                    <a:lnTo>
                      <a:pt x="101" y="37"/>
                    </a:lnTo>
                    <a:lnTo>
                      <a:pt x="103" y="31"/>
                    </a:lnTo>
                    <a:lnTo>
                      <a:pt x="106" y="11"/>
                    </a:lnTo>
                    <a:lnTo>
                      <a:pt x="110" y="4"/>
                    </a:lnTo>
                    <a:lnTo>
                      <a:pt x="124" y="3"/>
                    </a:lnTo>
                    <a:lnTo>
                      <a:pt x="148" y="1"/>
                    </a:lnTo>
                    <a:lnTo>
                      <a:pt x="160" y="0"/>
                    </a:lnTo>
                    <a:lnTo>
                      <a:pt x="174" y="3"/>
                    </a:lnTo>
                    <a:lnTo>
                      <a:pt x="174" y="3"/>
                    </a:lnTo>
                    <a:lnTo>
                      <a:pt x="174" y="3"/>
                    </a:lnTo>
                    <a:lnTo>
                      <a:pt x="177" y="7"/>
                    </a:lnTo>
                    <a:lnTo>
                      <a:pt x="180" y="1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33">
                <a:extLst>
                  <a:ext uri="{FF2B5EF4-FFF2-40B4-BE49-F238E27FC236}">
                    <a16:creationId xmlns:a16="http://schemas.microsoft.com/office/drawing/2014/main" id="{2370C65B-F1A1-8715-E4A7-8A129591D969}"/>
                  </a:ext>
                </a:extLst>
              </p:cNvPr>
              <p:cNvSpPr>
                <a:spLocks noGrp="1" noRot="1" noMove="1" noResize="1" noEditPoints="1" noAdjustHandles="1" noChangeArrowheads="1" noChangeShapeType="1"/>
              </p:cNvSpPr>
              <p:nvPr/>
            </p:nvSpPr>
            <p:spPr bwMode="auto">
              <a:xfrm>
                <a:off x="2597" y="3403"/>
                <a:ext cx="147" cy="233"/>
              </a:xfrm>
              <a:custGeom>
                <a:avLst/>
                <a:gdLst>
                  <a:gd name="T0" fmla="*/ 113 w 147"/>
                  <a:gd name="T1" fmla="*/ 12 h 233"/>
                  <a:gd name="T2" fmla="*/ 119 w 147"/>
                  <a:gd name="T3" fmla="*/ 18 h 233"/>
                  <a:gd name="T4" fmla="*/ 122 w 147"/>
                  <a:gd name="T5" fmla="*/ 37 h 233"/>
                  <a:gd name="T6" fmla="*/ 119 w 147"/>
                  <a:gd name="T7" fmla="*/ 39 h 233"/>
                  <a:gd name="T8" fmla="*/ 116 w 147"/>
                  <a:gd name="T9" fmla="*/ 43 h 233"/>
                  <a:gd name="T10" fmla="*/ 122 w 147"/>
                  <a:gd name="T11" fmla="*/ 54 h 233"/>
                  <a:gd name="T12" fmla="*/ 119 w 147"/>
                  <a:gd name="T13" fmla="*/ 59 h 233"/>
                  <a:gd name="T14" fmla="*/ 108 w 147"/>
                  <a:gd name="T15" fmla="*/ 63 h 233"/>
                  <a:gd name="T16" fmla="*/ 104 w 147"/>
                  <a:gd name="T17" fmla="*/ 65 h 233"/>
                  <a:gd name="T18" fmla="*/ 108 w 147"/>
                  <a:gd name="T19" fmla="*/ 71 h 233"/>
                  <a:gd name="T20" fmla="*/ 110 w 147"/>
                  <a:gd name="T21" fmla="*/ 74 h 233"/>
                  <a:gd name="T22" fmla="*/ 107 w 147"/>
                  <a:gd name="T23" fmla="*/ 79 h 233"/>
                  <a:gd name="T24" fmla="*/ 104 w 147"/>
                  <a:gd name="T25" fmla="*/ 85 h 233"/>
                  <a:gd name="T26" fmla="*/ 108 w 147"/>
                  <a:gd name="T27" fmla="*/ 90 h 233"/>
                  <a:gd name="T28" fmla="*/ 107 w 147"/>
                  <a:gd name="T29" fmla="*/ 94 h 233"/>
                  <a:gd name="T30" fmla="*/ 107 w 147"/>
                  <a:gd name="T31" fmla="*/ 98 h 233"/>
                  <a:gd name="T32" fmla="*/ 122 w 147"/>
                  <a:gd name="T33" fmla="*/ 116 h 233"/>
                  <a:gd name="T34" fmla="*/ 127 w 147"/>
                  <a:gd name="T35" fmla="*/ 124 h 233"/>
                  <a:gd name="T36" fmla="*/ 133 w 147"/>
                  <a:gd name="T37" fmla="*/ 139 h 233"/>
                  <a:gd name="T38" fmla="*/ 140 w 147"/>
                  <a:gd name="T39" fmla="*/ 152 h 233"/>
                  <a:gd name="T40" fmla="*/ 140 w 147"/>
                  <a:gd name="T41" fmla="*/ 170 h 233"/>
                  <a:gd name="T42" fmla="*/ 144 w 147"/>
                  <a:gd name="T43" fmla="*/ 195 h 233"/>
                  <a:gd name="T44" fmla="*/ 132 w 147"/>
                  <a:gd name="T45" fmla="*/ 200 h 233"/>
                  <a:gd name="T46" fmla="*/ 119 w 147"/>
                  <a:gd name="T47" fmla="*/ 206 h 233"/>
                  <a:gd name="T48" fmla="*/ 105 w 147"/>
                  <a:gd name="T49" fmla="*/ 233 h 233"/>
                  <a:gd name="T50" fmla="*/ 52 w 147"/>
                  <a:gd name="T51" fmla="*/ 164 h 233"/>
                  <a:gd name="T52" fmla="*/ 40 w 147"/>
                  <a:gd name="T53" fmla="*/ 147 h 233"/>
                  <a:gd name="T54" fmla="*/ 21 w 147"/>
                  <a:gd name="T55" fmla="*/ 98 h 233"/>
                  <a:gd name="T56" fmla="*/ 24 w 147"/>
                  <a:gd name="T57" fmla="*/ 91 h 233"/>
                  <a:gd name="T58" fmla="*/ 24 w 147"/>
                  <a:gd name="T59" fmla="*/ 88 h 233"/>
                  <a:gd name="T60" fmla="*/ 26 w 147"/>
                  <a:gd name="T61" fmla="*/ 80 h 233"/>
                  <a:gd name="T62" fmla="*/ 26 w 147"/>
                  <a:gd name="T63" fmla="*/ 74 h 233"/>
                  <a:gd name="T64" fmla="*/ 23 w 147"/>
                  <a:gd name="T65" fmla="*/ 68 h 233"/>
                  <a:gd name="T66" fmla="*/ 14 w 147"/>
                  <a:gd name="T67" fmla="*/ 56 h 233"/>
                  <a:gd name="T68" fmla="*/ 10 w 147"/>
                  <a:gd name="T69" fmla="*/ 53 h 233"/>
                  <a:gd name="T70" fmla="*/ 6 w 147"/>
                  <a:gd name="T71" fmla="*/ 46 h 233"/>
                  <a:gd name="T72" fmla="*/ 6 w 147"/>
                  <a:gd name="T73" fmla="*/ 45 h 233"/>
                  <a:gd name="T74" fmla="*/ 9 w 147"/>
                  <a:gd name="T75" fmla="*/ 42 h 233"/>
                  <a:gd name="T76" fmla="*/ 1 w 147"/>
                  <a:gd name="T77" fmla="*/ 32 h 233"/>
                  <a:gd name="T78" fmla="*/ 7 w 147"/>
                  <a:gd name="T79" fmla="*/ 18 h 233"/>
                  <a:gd name="T80" fmla="*/ 21 w 147"/>
                  <a:gd name="T81" fmla="*/ 25 h 233"/>
                  <a:gd name="T82" fmla="*/ 34 w 147"/>
                  <a:gd name="T83" fmla="*/ 25 h 233"/>
                  <a:gd name="T84" fmla="*/ 38 w 147"/>
                  <a:gd name="T85" fmla="*/ 17 h 233"/>
                  <a:gd name="T86" fmla="*/ 48 w 147"/>
                  <a:gd name="T87" fmla="*/ 4 h 233"/>
                  <a:gd name="T88" fmla="*/ 60 w 147"/>
                  <a:gd name="T89" fmla="*/ 3 h 233"/>
                  <a:gd name="T90" fmla="*/ 74 w 147"/>
                  <a:gd name="T91" fmla="*/ 8 h 233"/>
                  <a:gd name="T92" fmla="*/ 77 w 147"/>
                  <a:gd name="T93" fmla="*/ 1 h 233"/>
                  <a:gd name="T94" fmla="*/ 90 w 147"/>
                  <a:gd name="T95" fmla="*/ 0 h 233"/>
                  <a:gd name="T96" fmla="*/ 107 w 147"/>
                  <a:gd name="T97"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233">
                    <a:moveTo>
                      <a:pt x="107" y="8"/>
                    </a:moveTo>
                    <a:lnTo>
                      <a:pt x="110" y="11"/>
                    </a:lnTo>
                    <a:lnTo>
                      <a:pt x="113" y="12"/>
                    </a:lnTo>
                    <a:lnTo>
                      <a:pt x="116" y="12"/>
                    </a:lnTo>
                    <a:lnTo>
                      <a:pt x="118" y="12"/>
                    </a:lnTo>
                    <a:lnTo>
                      <a:pt x="119" y="18"/>
                    </a:lnTo>
                    <a:lnTo>
                      <a:pt x="121" y="25"/>
                    </a:lnTo>
                    <a:lnTo>
                      <a:pt x="122" y="32"/>
                    </a:lnTo>
                    <a:lnTo>
                      <a:pt x="122" y="37"/>
                    </a:lnTo>
                    <a:lnTo>
                      <a:pt x="119" y="39"/>
                    </a:lnTo>
                    <a:lnTo>
                      <a:pt x="119" y="39"/>
                    </a:lnTo>
                    <a:lnTo>
                      <a:pt x="119" y="39"/>
                    </a:lnTo>
                    <a:lnTo>
                      <a:pt x="116" y="37"/>
                    </a:lnTo>
                    <a:lnTo>
                      <a:pt x="116" y="40"/>
                    </a:lnTo>
                    <a:lnTo>
                      <a:pt x="116" y="43"/>
                    </a:lnTo>
                    <a:lnTo>
                      <a:pt x="118" y="49"/>
                    </a:lnTo>
                    <a:lnTo>
                      <a:pt x="121" y="53"/>
                    </a:lnTo>
                    <a:lnTo>
                      <a:pt x="122" y="54"/>
                    </a:lnTo>
                    <a:lnTo>
                      <a:pt x="122" y="56"/>
                    </a:lnTo>
                    <a:lnTo>
                      <a:pt x="119" y="59"/>
                    </a:lnTo>
                    <a:lnTo>
                      <a:pt x="119" y="59"/>
                    </a:lnTo>
                    <a:lnTo>
                      <a:pt x="116" y="62"/>
                    </a:lnTo>
                    <a:lnTo>
                      <a:pt x="113" y="62"/>
                    </a:lnTo>
                    <a:lnTo>
                      <a:pt x="108" y="63"/>
                    </a:lnTo>
                    <a:lnTo>
                      <a:pt x="108" y="63"/>
                    </a:lnTo>
                    <a:lnTo>
                      <a:pt x="105" y="63"/>
                    </a:lnTo>
                    <a:lnTo>
                      <a:pt x="104" y="65"/>
                    </a:lnTo>
                    <a:lnTo>
                      <a:pt x="102" y="67"/>
                    </a:lnTo>
                    <a:lnTo>
                      <a:pt x="105" y="70"/>
                    </a:lnTo>
                    <a:lnTo>
                      <a:pt x="108" y="71"/>
                    </a:lnTo>
                    <a:lnTo>
                      <a:pt x="108" y="73"/>
                    </a:lnTo>
                    <a:lnTo>
                      <a:pt x="110" y="74"/>
                    </a:lnTo>
                    <a:lnTo>
                      <a:pt x="110" y="74"/>
                    </a:lnTo>
                    <a:lnTo>
                      <a:pt x="108" y="76"/>
                    </a:lnTo>
                    <a:lnTo>
                      <a:pt x="107" y="77"/>
                    </a:lnTo>
                    <a:lnTo>
                      <a:pt x="107" y="79"/>
                    </a:lnTo>
                    <a:lnTo>
                      <a:pt x="105" y="80"/>
                    </a:lnTo>
                    <a:lnTo>
                      <a:pt x="104" y="84"/>
                    </a:lnTo>
                    <a:lnTo>
                      <a:pt x="104" y="85"/>
                    </a:lnTo>
                    <a:lnTo>
                      <a:pt x="105" y="87"/>
                    </a:lnTo>
                    <a:lnTo>
                      <a:pt x="107" y="88"/>
                    </a:lnTo>
                    <a:lnTo>
                      <a:pt x="108" y="90"/>
                    </a:lnTo>
                    <a:lnTo>
                      <a:pt x="108" y="93"/>
                    </a:lnTo>
                    <a:lnTo>
                      <a:pt x="108" y="93"/>
                    </a:lnTo>
                    <a:lnTo>
                      <a:pt x="107" y="94"/>
                    </a:lnTo>
                    <a:lnTo>
                      <a:pt x="107" y="94"/>
                    </a:lnTo>
                    <a:lnTo>
                      <a:pt x="107" y="98"/>
                    </a:lnTo>
                    <a:lnTo>
                      <a:pt x="107" y="98"/>
                    </a:lnTo>
                    <a:lnTo>
                      <a:pt x="110" y="101"/>
                    </a:lnTo>
                    <a:lnTo>
                      <a:pt x="113" y="105"/>
                    </a:lnTo>
                    <a:lnTo>
                      <a:pt x="122" y="116"/>
                    </a:lnTo>
                    <a:lnTo>
                      <a:pt x="124" y="118"/>
                    </a:lnTo>
                    <a:lnTo>
                      <a:pt x="126" y="122"/>
                    </a:lnTo>
                    <a:lnTo>
                      <a:pt x="127" y="124"/>
                    </a:lnTo>
                    <a:lnTo>
                      <a:pt x="127" y="129"/>
                    </a:lnTo>
                    <a:lnTo>
                      <a:pt x="129" y="130"/>
                    </a:lnTo>
                    <a:lnTo>
                      <a:pt x="133" y="139"/>
                    </a:lnTo>
                    <a:lnTo>
                      <a:pt x="133" y="139"/>
                    </a:lnTo>
                    <a:lnTo>
                      <a:pt x="135" y="143"/>
                    </a:lnTo>
                    <a:lnTo>
                      <a:pt x="140" y="152"/>
                    </a:lnTo>
                    <a:lnTo>
                      <a:pt x="136" y="161"/>
                    </a:lnTo>
                    <a:lnTo>
                      <a:pt x="140" y="167"/>
                    </a:lnTo>
                    <a:lnTo>
                      <a:pt x="140" y="170"/>
                    </a:lnTo>
                    <a:lnTo>
                      <a:pt x="146" y="178"/>
                    </a:lnTo>
                    <a:lnTo>
                      <a:pt x="147" y="184"/>
                    </a:lnTo>
                    <a:lnTo>
                      <a:pt x="144" y="195"/>
                    </a:lnTo>
                    <a:lnTo>
                      <a:pt x="140" y="200"/>
                    </a:lnTo>
                    <a:lnTo>
                      <a:pt x="140" y="200"/>
                    </a:lnTo>
                    <a:lnTo>
                      <a:pt x="132" y="200"/>
                    </a:lnTo>
                    <a:lnTo>
                      <a:pt x="124" y="198"/>
                    </a:lnTo>
                    <a:lnTo>
                      <a:pt x="124" y="198"/>
                    </a:lnTo>
                    <a:lnTo>
                      <a:pt x="119" y="206"/>
                    </a:lnTo>
                    <a:lnTo>
                      <a:pt x="115" y="215"/>
                    </a:lnTo>
                    <a:lnTo>
                      <a:pt x="108" y="226"/>
                    </a:lnTo>
                    <a:lnTo>
                      <a:pt x="105" y="233"/>
                    </a:lnTo>
                    <a:lnTo>
                      <a:pt x="96" y="219"/>
                    </a:lnTo>
                    <a:lnTo>
                      <a:pt x="62" y="175"/>
                    </a:lnTo>
                    <a:lnTo>
                      <a:pt x="52" y="164"/>
                    </a:lnTo>
                    <a:lnTo>
                      <a:pt x="46" y="158"/>
                    </a:lnTo>
                    <a:lnTo>
                      <a:pt x="42" y="150"/>
                    </a:lnTo>
                    <a:lnTo>
                      <a:pt x="40" y="147"/>
                    </a:lnTo>
                    <a:lnTo>
                      <a:pt x="37" y="138"/>
                    </a:lnTo>
                    <a:lnTo>
                      <a:pt x="21" y="101"/>
                    </a:lnTo>
                    <a:lnTo>
                      <a:pt x="21" y="98"/>
                    </a:lnTo>
                    <a:lnTo>
                      <a:pt x="21" y="96"/>
                    </a:lnTo>
                    <a:lnTo>
                      <a:pt x="21" y="96"/>
                    </a:lnTo>
                    <a:lnTo>
                      <a:pt x="24" y="91"/>
                    </a:lnTo>
                    <a:lnTo>
                      <a:pt x="24" y="90"/>
                    </a:lnTo>
                    <a:lnTo>
                      <a:pt x="24" y="90"/>
                    </a:lnTo>
                    <a:lnTo>
                      <a:pt x="24" y="88"/>
                    </a:lnTo>
                    <a:lnTo>
                      <a:pt x="24" y="87"/>
                    </a:lnTo>
                    <a:lnTo>
                      <a:pt x="26" y="82"/>
                    </a:lnTo>
                    <a:lnTo>
                      <a:pt x="26" y="80"/>
                    </a:lnTo>
                    <a:lnTo>
                      <a:pt x="26" y="79"/>
                    </a:lnTo>
                    <a:lnTo>
                      <a:pt x="26" y="79"/>
                    </a:lnTo>
                    <a:lnTo>
                      <a:pt x="26" y="74"/>
                    </a:lnTo>
                    <a:lnTo>
                      <a:pt x="24" y="70"/>
                    </a:lnTo>
                    <a:lnTo>
                      <a:pt x="24" y="68"/>
                    </a:lnTo>
                    <a:lnTo>
                      <a:pt x="23" y="68"/>
                    </a:lnTo>
                    <a:lnTo>
                      <a:pt x="23" y="67"/>
                    </a:lnTo>
                    <a:lnTo>
                      <a:pt x="20" y="63"/>
                    </a:lnTo>
                    <a:lnTo>
                      <a:pt x="14" y="56"/>
                    </a:lnTo>
                    <a:lnTo>
                      <a:pt x="14" y="56"/>
                    </a:lnTo>
                    <a:lnTo>
                      <a:pt x="14" y="56"/>
                    </a:lnTo>
                    <a:lnTo>
                      <a:pt x="10" y="53"/>
                    </a:lnTo>
                    <a:lnTo>
                      <a:pt x="7" y="48"/>
                    </a:lnTo>
                    <a:lnTo>
                      <a:pt x="7" y="48"/>
                    </a:lnTo>
                    <a:lnTo>
                      <a:pt x="6" y="46"/>
                    </a:lnTo>
                    <a:lnTo>
                      <a:pt x="6" y="46"/>
                    </a:lnTo>
                    <a:lnTo>
                      <a:pt x="6" y="46"/>
                    </a:lnTo>
                    <a:lnTo>
                      <a:pt x="6" y="45"/>
                    </a:lnTo>
                    <a:lnTo>
                      <a:pt x="6" y="45"/>
                    </a:lnTo>
                    <a:lnTo>
                      <a:pt x="6" y="45"/>
                    </a:lnTo>
                    <a:lnTo>
                      <a:pt x="9" y="42"/>
                    </a:lnTo>
                    <a:lnTo>
                      <a:pt x="14" y="42"/>
                    </a:lnTo>
                    <a:lnTo>
                      <a:pt x="7" y="39"/>
                    </a:lnTo>
                    <a:lnTo>
                      <a:pt x="1" y="32"/>
                    </a:lnTo>
                    <a:lnTo>
                      <a:pt x="0" y="28"/>
                    </a:lnTo>
                    <a:lnTo>
                      <a:pt x="4" y="18"/>
                    </a:lnTo>
                    <a:lnTo>
                      <a:pt x="7" y="18"/>
                    </a:lnTo>
                    <a:lnTo>
                      <a:pt x="10" y="18"/>
                    </a:lnTo>
                    <a:lnTo>
                      <a:pt x="18" y="22"/>
                    </a:lnTo>
                    <a:lnTo>
                      <a:pt x="21" y="25"/>
                    </a:lnTo>
                    <a:lnTo>
                      <a:pt x="29" y="28"/>
                    </a:lnTo>
                    <a:lnTo>
                      <a:pt x="31" y="28"/>
                    </a:lnTo>
                    <a:lnTo>
                      <a:pt x="34" y="25"/>
                    </a:lnTo>
                    <a:lnTo>
                      <a:pt x="34" y="20"/>
                    </a:lnTo>
                    <a:lnTo>
                      <a:pt x="35" y="18"/>
                    </a:lnTo>
                    <a:lnTo>
                      <a:pt x="38" y="17"/>
                    </a:lnTo>
                    <a:lnTo>
                      <a:pt x="42" y="15"/>
                    </a:lnTo>
                    <a:lnTo>
                      <a:pt x="45" y="11"/>
                    </a:lnTo>
                    <a:lnTo>
                      <a:pt x="48" y="4"/>
                    </a:lnTo>
                    <a:lnTo>
                      <a:pt x="51" y="3"/>
                    </a:lnTo>
                    <a:lnTo>
                      <a:pt x="57" y="1"/>
                    </a:lnTo>
                    <a:lnTo>
                      <a:pt x="60" y="3"/>
                    </a:lnTo>
                    <a:lnTo>
                      <a:pt x="63" y="6"/>
                    </a:lnTo>
                    <a:lnTo>
                      <a:pt x="70" y="8"/>
                    </a:lnTo>
                    <a:lnTo>
                      <a:pt x="74" y="8"/>
                    </a:lnTo>
                    <a:lnTo>
                      <a:pt x="76" y="8"/>
                    </a:lnTo>
                    <a:lnTo>
                      <a:pt x="76" y="4"/>
                    </a:lnTo>
                    <a:lnTo>
                      <a:pt x="77" y="1"/>
                    </a:lnTo>
                    <a:lnTo>
                      <a:pt x="79" y="0"/>
                    </a:lnTo>
                    <a:lnTo>
                      <a:pt x="85" y="0"/>
                    </a:lnTo>
                    <a:lnTo>
                      <a:pt x="90" y="0"/>
                    </a:lnTo>
                    <a:lnTo>
                      <a:pt x="94" y="0"/>
                    </a:lnTo>
                    <a:lnTo>
                      <a:pt x="99" y="1"/>
                    </a:lnTo>
                    <a:lnTo>
                      <a:pt x="107"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34">
                <a:extLst>
                  <a:ext uri="{FF2B5EF4-FFF2-40B4-BE49-F238E27FC236}">
                    <a16:creationId xmlns:a16="http://schemas.microsoft.com/office/drawing/2014/main" id="{B795764A-625F-8076-8AF7-692DBF8B87BC}"/>
                  </a:ext>
                </a:extLst>
              </p:cNvPr>
              <p:cNvSpPr>
                <a:spLocks noGrp="1" noRot="1" noMove="1" noResize="1" noEditPoints="1" noAdjustHandles="1" noChangeArrowheads="1" noChangeShapeType="1"/>
              </p:cNvSpPr>
              <p:nvPr/>
            </p:nvSpPr>
            <p:spPr bwMode="auto">
              <a:xfrm>
                <a:off x="5149" y="2670"/>
                <a:ext cx="199" cy="351"/>
              </a:xfrm>
              <a:custGeom>
                <a:avLst/>
                <a:gdLst>
                  <a:gd name="T0" fmla="*/ 199 w 199"/>
                  <a:gd name="T1" fmla="*/ 69 h 351"/>
                  <a:gd name="T2" fmla="*/ 149 w 199"/>
                  <a:gd name="T3" fmla="*/ 97 h 351"/>
                  <a:gd name="T4" fmla="*/ 145 w 199"/>
                  <a:gd name="T5" fmla="*/ 111 h 351"/>
                  <a:gd name="T6" fmla="*/ 145 w 199"/>
                  <a:gd name="T7" fmla="*/ 121 h 351"/>
                  <a:gd name="T8" fmla="*/ 138 w 199"/>
                  <a:gd name="T9" fmla="*/ 143 h 351"/>
                  <a:gd name="T10" fmla="*/ 112 w 199"/>
                  <a:gd name="T11" fmla="*/ 190 h 351"/>
                  <a:gd name="T12" fmla="*/ 120 w 199"/>
                  <a:gd name="T13" fmla="*/ 242 h 351"/>
                  <a:gd name="T14" fmla="*/ 124 w 199"/>
                  <a:gd name="T15" fmla="*/ 281 h 351"/>
                  <a:gd name="T16" fmla="*/ 132 w 199"/>
                  <a:gd name="T17" fmla="*/ 301 h 351"/>
                  <a:gd name="T18" fmla="*/ 149 w 199"/>
                  <a:gd name="T19" fmla="*/ 345 h 351"/>
                  <a:gd name="T20" fmla="*/ 151 w 199"/>
                  <a:gd name="T21" fmla="*/ 350 h 351"/>
                  <a:gd name="T22" fmla="*/ 134 w 199"/>
                  <a:gd name="T23" fmla="*/ 351 h 351"/>
                  <a:gd name="T24" fmla="*/ 107 w 199"/>
                  <a:gd name="T25" fmla="*/ 350 h 351"/>
                  <a:gd name="T26" fmla="*/ 89 w 199"/>
                  <a:gd name="T27" fmla="*/ 346 h 351"/>
                  <a:gd name="T28" fmla="*/ 59 w 199"/>
                  <a:gd name="T29" fmla="*/ 334 h 351"/>
                  <a:gd name="T30" fmla="*/ 56 w 199"/>
                  <a:gd name="T31" fmla="*/ 329 h 351"/>
                  <a:gd name="T32" fmla="*/ 54 w 199"/>
                  <a:gd name="T33" fmla="*/ 320 h 351"/>
                  <a:gd name="T34" fmla="*/ 47 w 199"/>
                  <a:gd name="T35" fmla="*/ 317 h 351"/>
                  <a:gd name="T36" fmla="*/ 44 w 199"/>
                  <a:gd name="T37" fmla="*/ 315 h 351"/>
                  <a:gd name="T38" fmla="*/ 42 w 199"/>
                  <a:gd name="T39" fmla="*/ 315 h 351"/>
                  <a:gd name="T40" fmla="*/ 40 w 199"/>
                  <a:gd name="T41" fmla="*/ 312 h 351"/>
                  <a:gd name="T42" fmla="*/ 39 w 199"/>
                  <a:gd name="T43" fmla="*/ 311 h 351"/>
                  <a:gd name="T44" fmla="*/ 39 w 199"/>
                  <a:gd name="T45" fmla="*/ 309 h 351"/>
                  <a:gd name="T46" fmla="*/ 40 w 199"/>
                  <a:gd name="T47" fmla="*/ 308 h 351"/>
                  <a:gd name="T48" fmla="*/ 40 w 199"/>
                  <a:gd name="T49" fmla="*/ 306 h 351"/>
                  <a:gd name="T50" fmla="*/ 39 w 199"/>
                  <a:gd name="T51" fmla="*/ 306 h 351"/>
                  <a:gd name="T52" fmla="*/ 39 w 199"/>
                  <a:gd name="T53" fmla="*/ 303 h 351"/>
                  <a:gd name="T54" fmla="*/ 42 w 199"/>
                  <a:gd name="T55" fmla="*/ 300 h 351"/>
                  <a:gd name="T56" fmla="*/ 64 w 199"/>
                  <a:gd name="T57" fmla="*/ 291 h 351"/>
                  <a:gd name="T58" fmla="*/ 123 w 199"/>
                  <a:gd name="T59" fmla="*/ 281 h 351"/>
                  <a:gd name="T60" fmla="*/ 109 w 199"/>
                  <a:gd name="T61" fmla="*/ 190 h 351"/>
                  <a:gd name="T62" fmla="*/ 84 w 199"/>
                  <a:gd name="T63" fmla="*/ 188 h 351"/>
                  <a:gd name="T64" fmla="*/ 79 w 199"/>
                  <a:gd name="T65" fmla="*/ 174 h 351"/>
                  <a:gd name="T66" fmla="*/ 87 w 199"/>
                  <a:gd name="T67" fmla="*/ 145 h 351"/>
                  <a:gd name="T68" fmla="*/ 87 w 199"/>
                  <a:gd name="T69" fmla="*/ 143 h 351"/>
                  <a:gd name="T70" fmla="*/ 82 w 199"/>
                  <a:gd name="T71" fmla="*/ 143 h 351"/>
                  <a:gd name="T72" fmla="*/ 36 w 199"/>
                  <a:gd name="T73" fmla="*/ 137 h 351"/>
                  <a:gd name="T74" fmla="*/ 30 w 199"/>
                  <a:gd name="T75" fmla="*/ 120 h 351"/>
                  <a:gd name="T76" fmla="*/ 22 w 199"/>
                  <a:gd name="T77" fmla="*/ 95 h 351"/>
                  <a:gd name="T78" fmla="*/ 25 w 199"/>
                  <a:gd name="T79" fmla="*/ 70 h 351"/>
                  <a:gd name="T80" fmla="*/ 26 w 199"/>
                  <a:gd name="T81" fmla="*/ 58 h 351"/>
                  <a:gd name="T82" fmla="*/ 23 w 199"/>
                  <a:gd name="T83" fmla="*/ 58 h 351"/>
                  <a:gd name="T84" fmla="*/ 11 w 199"/>
                  <a:gd name="T85" fmla="*/ 61 h 351"/>
                  <a:gd name="T86" fmla="*/ 2 w 199"/>
                  <a:gd name="T87" fmla="*/ 64 h 351"/>
                  <a:gd name="T88" fmla="*/ 16 w 199"/>
                  <a:gd name="T89" fmla="*/ 36 h 351"/>
                  <a:gd name="T90" fmla="*/ 22 w 199"/>
                  <a:gd name="T91" fmla="*/ 24 h 351"/>
                  <a:gd name="T92" fmla="*/ 39 w 199"/>
                  <a:gd name="T93" fmla="*/ 22 h 351"/>
                  <a:gd name="T94" fmla="*/ 48 w 199"/>
                  <a:gd name="T95" fmla="*/ 2 h 351"/>
                  <a:gd name="T96" fmla="*/ 65 w 199"/>
                  <a:gd name="T97" fmla="*/ 4 h 351"/>
                  <a:gd name="T98" fmla="*/ 75 w 199"/>
                  <a:gd name="T99" fmla="*/ 16 h 351"/>
                  <a:gd name="T100" fmla="*/ 87 w 199"/>
                  <a:gd name="T101" fmla="*/ 17 h 351"/>
                  <a:gd name="T102" fmla="*/ 100 w 199"/>
                  <a:gd name="T103" fmla="*/ 16 h 351"/>
                  <a:gd name="T104" fmla="*/ 112 w 199"/>
                  <a:gd name="T105" fmla="*/ 11 h 351"/>
                  <a:gd name="T106" fmla="*/ 118 w 199"/>
                  <a:gd name="T107" fmla="*/ 10 h 351"/>
                  <a:gd name="T108" fmla="*/ 142 w 199"/>
                  <a:gd name="T109" fmla="*/ 0 h 351"/>
                  <a:gd name="T110" fmla="*/ 146 w 199"/>
                  <a:gd name="T111" fmla="*/ 4 h 351"/>
                  <a:gd name="T112" fmla="*/ 151 w 199"/>
                  <a:gd name="T113" fmla="*/ 1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351">
                    <a:moveTo>
                      <a:pt x="151" y="10"/>
                    </a:moveTo>
                    <a:lnTo>
                      <a:pt x="199" y="69"/>
                    </a:lnTo>
                    <a:lnTo>
                      <a:pt x="154" y="94"/>
                    </a:lnTo>
                    <a:lnTo>
                      <a:pt x="149" y="97"/>
                    </a:lnTo>
                    <a:lnTo>
                      <a:pt x="146" y="103"/>
                    </a:lnTo>
                    <a:lnTo>
                      <a:pt x="145" y="111"/>
                    </a:lnTo>
                    <a:lnTo>
                      <a:pt x="145" y="115"/>
                    </a:lnTo>
                    <a:lnTo>
                      <a:pt x="145" y="121"/>
                    </a:lnTo>
                    <a:lnTo>
                      <a:pt x="137" y="140"/>
                    </a:lnTo>
                    <a:lnTo>
                      <a:pt x="138" y="143"/>
                    </a:lnTo>
                    <a:lnTo>
                      <a:pt x="104" y="142"/>
                    </a:lnTo>
                    <a:lnTo>
                      <a:pt x="112" y="190"/>
                    </a:lnTo>
                    <a:lnTo>
                      <a:pt x="115" y="202"/>
                    </a:lnTo>
                    <a:lnTo>
                      <a:pt x="120" y="242"/>
                    </a:lnTo>
                    <a:lnTo>
                      <a:pt x="123" y="263"/>
                    </a:lnTo>
                    <a:lnTo>
                      <a:pt x="124" y="281"/>
                    </a:lnTo>
                    <a:lnTo>
                      <a:pt x="131" y="297"/>
                    </a:lnTo>
                    <a:lnTo>
                      <a:pt x="132" y="301"/>
                    </a:lnTo>
                    <a:lnTo>
                      <a:pt x="149" y="340"/>
                    </a:lnTo>
                    <a:lnTo>
                      <a:pt x="149" y="345"/>
                    </a:lnTo>
                    <a:lnTo>
                      <a:pt x="149" y="346"/>
                    </a:lnTo>
                    <a:lnTo>
                      <a:pt x="151" y="350"/>
                    </a:lnTo>
                    <a:lnTo>
                      <a:pt x="151" y="350"/>
                    </a:lnTo>
                    <a:lnTo>
                      <a:pt x="134" y="351"/>
                    </a:lnTo>
                    <a:lnTo>
                      <a:pt x="117" y="351"/>
                    </a:lnTo>
                    <a:lnTo>
                      <a:pt x="107" y="350"/>
                    </a:lnTo>
                    <a:lnTo>
                      <a:pt x="93" y="348"/>
                    </a:lnTo>
                    <a:lnTo>
                      <a:pt x="89" y="346"/>
                    </a:lnTo>
                    <a:lnTo>
                      <a:pt x="70" y="337"/>
                    </a:lnTo>
                    <a:lnTo>
                      <a:pt x="59" y="334"/>
                    </a:lnTo>
                    <a:lnTo>
                      <a:pt x="56" y="331"/>
                    </a:lnTo>
                    <a:lnTo>
                      <a:pt x="56" y="329"/>
                    </a:lnTo>
                    <a:lnTo>
                      <a:pt x="54" y="322"/>
                    </a:lnTo>
                    <a:lnTo>
                      <a:pt x="54" y="320"/>
                    </a:lnTo>
                    <a:lnTo>
                      <a:pt x="53" y="320"/>
                    </a:lnTo>
                    <a:lnTo>
                      <a:pt x="47" y="317"/>
                    </a:lnTo>
                    <a:lnTo>
                      <a:pt x="47" y="315"/>
                    </a:lnTo>
                    <a:lnTo>
                      <a:pt x="44" y="315"/>
                    </a:lnTo>
                    <a:lnTo>
                      <a:pt x="44" y="315"/>
                    </a:lnTo>
                    <a:lnTo>
                      <a:pt x="42" y="315"/>
                    </a:lnTo>
                    <a:lnTo>
                      <a:pt x="42" y="314"/>
                    </a:lnTo>
                    <a:lnTo>
                      <a:pt x="40" y="312"/>
                    </a:lnTo>
                    <a:lnTo>
                      <a:pt x="40" y="311"/>
                    </a:lnTo>
                    <a:lnTo>
                      <a:pt x="39" y="311"/>
                    </a:lnTo>
                    <a:lnTo>
                      <a:pt x="39" y="311"/>
                    </a:lnTo>
                    <a:lnTo>
                      <a:pt x="39" y="309"/>
                    </a:lnTo>
                    <a:lnTo>
                      <a:pt x="40" y="309"/>
                    </a:lnTo>
                    <a:lnTo>
                      <a:pt x="40" y="308"/>
                    </a:lnTo>
                    <a:lnTo>
                      <a:pt x="42" y="308"/>
                    </a:lnTo>
                    <a:lnTo>
                      <a:pt x="40" y="306"/>
                    </a:lnTo>
                    <a:lnTo>
                      <a:pt x="39" y="306"/>
                    </a:lnTo>
                    <a:lnTo>
                      <a:pt x="39" y="306"/>
                    </a:lnTo>
                    <a:lnTo>
                      <a:pt x="39" y="305"/>
                    </a:lnTo>
                    <a:lnTo>
                      <a:pt x="39" y="303"/>
                    </a:lnTo>
                    <a:lnTo>
                      <a:pt x="40" y="303"/>
                    </a:lnTo>
                    <a:lnTo>
                      <a:pt x="42" y="300"/>
                    </a:lnTo>
                    <a:lnTo>
                      <a:pt x="42" y="298"/>
                    </a:lnTo>
                    <a:lnTo>
                      <a:pt x="64" y="291"/>
                    </a:lnTo>
                    <a:lnTo>
                      <a:pt x="123" y="281"/>
                    </a:lnTo>
                    <a:lnTo>
                      <a:pt x="123" y="281"/>
                    </a:lnTo>
                    <a:lnTo>
                      <a:pt x="115" y="239"/>
                    </a:lnTo>
                    <a:lnTo>
                      <a:pt x="109" y="190"/>
                    </a:lnTo>
                    <a:lnTo>
                      <a:pt x="89" y="190"/>
                    </a:lnTo>
                    <a:lnTo>
                      <a:pt x="84" y="188"/>
                    </a:lnTo>
                    <a:lnTo>
                      <a:pt x="79" y="182"/>
                    </a:lnTo>
                    <a:lnTo>
                      <a:pt x="79" y="174"/>
                    </a:lnTo>
                    <a:lnTo>
                      <a:pt x="84" y="160"/>
                    </a:lnTo>
                    <a:lnTo>
                      <a:pt x="87" y="145"/>
                    </a:lnTo>
                    <a:lnTo>
                      <a:pt x="87" y="145"/>
                    </a:lnTo>
                    <a:lnTo>
                      <a:pt x="87" y="143"/>
                    </a:lnTo>
                    <a:lnTo>
                      <a:pt x="84" y="143"/>
                    </a:lnTo>
                    <a:lnTo>
                      <a:pt x="82" y="143"/>
                    </a:lnTo>
                    <a:lnTo>
                      <a:pt x="42" y="142"/>
                    </a:lnTo>
                    <a:lnTo>
                      <a:pt x="36" y="137"/>
                    </a:lnTo>
                    <a:lnTo>
                      <a:pt x="31" y="121"/>
                    </a:lnTo>
                    <a:lnTo>
                      <a:pt x="30" y="120"/>
                    </a:lnTo>
                    <a:lnTo>
                      <a:pt x="26" y="112"/>
                    </a:lnTo>
                    <a:lnTo>
                      <a:pt x="22" y="95"/>
                    </a:lnTo>
                    <a:lnTo>
                      <a:pt x="20" y="80"/>
                    </a:lnTo>
                    <a:lnTo>
                      <a:pt x="25" y="70"/>
                    </a:lnTo>
                    <a:lnTo>
                      <a:pt x="28" y="59"/>
                    </a:lnTo>
                    <a:lnTo>
                      <a:pt x="26" y="58"/>
                    </a:lnTo>
                    <a:lnTo>
                      <a:pt x="25" y="58"/>
                    </a:lnTo>
                    <a:lnTo>
                      <a:pt x="23" y="58"/>
                    </a:lnTo>
                    <a:lnTo>
                      <a:pt x="16" y="59"/>
                    </a:lnTo>
                    <a:lnTo>
                      <a:pt x="11" y="61"/>
                    </a:lnTo>
                    <a:lnTo>
                      <a:pt x="8" y="62"/>
                    </a:lnTo>
                    <a:lnTo>
                      <a:pt x="2" y="64"/>
                    </a:lnTo>
                    <a:lnTo>
                      <a:pt x="0" y="64"/>
                    </a:lnTo>
                    <a:lnTo>
                      <a:pt x="16" y="36"/>
                    </a:lnTo>
                    <a:lnTo>
                      <a:pt x="20" y="27"/>
                    </a:lnTo>
                    <a:lnTo>
                      <a:pt x="22" y="24"/>
                    </a:lnTo>
                    <a:lnTo>
                      <a:pt x="31" y="24"/>
                    </a:lnTo>
                    <a:lnTo>
                      <a:pt x="39" y="22"/>
                    </a:lnTo>
                    <a:lnTo>
                      <a:pt x="44" y="11"/>
                    </a:lnTo>
                    <a:lnTo>
                      <a:pt x="48" y="2"/>
                    </a:lnTo>
                    <a:lnTo>
                      <a:pt x="65" y="2"/>
                    </a:lnTo>
                    <a:lnTo>
                      <a:pt x="65" y="4"/>
                    </a:lnTo>
                    <a:lnTo>
                      <a:pt x="70" y="11"/>
                    </a:lnTo>
                    <a:lnTo>
                      <a:pt x="75" y="16"/>
                    </a:lnTo>
                    <a:lnTo>
                      <a:pt x="82" y="17"/>
                    </a:lnTo>
                    <a:lnTo>
                      <a:pt x="87" y="17"/>
                    </a:lnTo>
                    <a:lnTo>
                      <a:pt x="95" y="17"/>
                    </a:lnTo>
                    <a:lnTo>
                      <a:pt x="100" y="16"/>
                    </a:lnTo>
                    <a:lnTo>
                      <a:pt x="101" y="14"/>
                    </a:lnTo>
                    <a:lnTo>
                      <a:pt x="112" y="11"/>
                    </a:lnTo>
                    <a:lnTo>
                      <a:pt x="114" y="11"/>
                    </a:lnTo>
                    <a:lnTo>
                      <a:pt x="118" y="10"/>
                    </a:lnTo>
                    <a:lnTo>
                      <a:pt x="123" y="7"/>
                    </a:lnTo>
                    <a:lnTo>
                      <a:pt x="142" y="0"/>
                    </a:lnTo>
                    <a:lnTo>
                      <a:pt x="145" y="4"/>
                    </a:lnTo>
                    <a:lnTo>
                      <a:pt x="146" y="4"/>
                    </a:lnTo>
                    <a:lnTo>
                      <a:pt x="146" y="5"/>
                    </a:lnTo>
                    <a:lnTo>
                      <a:pt x="151"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35">
                <a:extLst>
                  <a:ext uri="{FF2B5EF4-FFF2-40B4-BE49-F238E27FC236}">
                    <a16:creationId xmlns:a16="http://schemas.microsoft.com/office/drawing/2014/main" id="{D23EF530-B75C-410C-BC4A-48832628D1B8}"/>
                  </a:ext>
                </a:extLst>
              </p:cNvPr>
              <p:cNvSpPr>
                <a:spLocks noGrp="1" noRot="1" noMove="1" noResize="1" noEditPoints="1" noAdjustHandles="1" noChangeArrowheads="1" noChangeShapeType="1"/>
              </p:cNvSpPr>
              <p:nvPr/>
            </p:nvSpPr>
            <p:spPr bwMode="auto">
              <a:xfrm>
                <a:off x="4751" y="847"/>
                <a:ext cx="1011" cy="757"/>
              </a:xfrm>
              <a:custGeom>
                <a:avLst/>
                <a:gdLst>
                  <a:gd name="T0" fmla="*/ 185 w 1011"/>
                  <a:gd name="T1" fmla="*/ 16 h 757"/>
                  <a:gd name="T2" fmla="*/ 694 w 1011"/>
                  <a:gd name="T3" fmla="*/ 64 h 757"/>
                  <a:gd name="T4" fmla="*/ 776 w 1011"/>
                  <a:gd name="T5" fmla="*/ 115 h 757"/>
                  <a:gd name="T6" fmla="*/ 815 w 1011"/>
                  <a:gd name="T7" fmla="*/ 148 h 757"/>
                  <a:gd name="T8" fmla="*/ 848 w 1011"/>
                  <a:gd name="T9" fmla="*/ 190 h 757"/>
                  <a:gd name="T10" fmla="*/ 986 w 1011"/>
                  <a:gd name="T11" fmla="*/ 191 h 757"/>
                  <a:gd name="T12" fmla="*/ 986 w 1011"/>
                  <a:gd name="T13" fmla="*/ 194 h 757"/>
                  <a:gd name="T14" fmla="*/ 989 w 1011"/>
                  <a:gd name="T15" fmla="*/ 196 h 757"/>
                  <a:gd name="T16" fmla="*/ 988 w 1011"/>
                  <a:gd name="T17" fmla="*/ 199 h 757"/>
                  <a:gd name="T18" fmla="*/ 986 w 1011"/>
                  <a:gd name="T19" fmla="*/ 200 h 757"/>
                  <a:gd name="T20" fmla="*/ 989 w 1011"/>
                  <a:gd name="T21" fmla="*/ 200 h 757"/>
                  <a:gd name="T22" fmla="*/ 991 w 1011"/>
                  <a:gd name="T23" fmla="*/ 207 h 757"/>
                  <a:gd name="T24" fmla="*/ 992 w 1011"/>
                  <a:gd name="T25" fmla="*/ 210 h 757"/>
                  <a:gd name="T26" fmla="*/ 994 w 1011"/>
                  <a:gd name="T27" fmla="*/ 213 h 757"/>
                  <a:gd name="T28" fmla="*/ 994 w 1011"/>
                  <a:gd name="T29" fmla="*/ 216 h 757"/>
                  <a:gd name="T30" fmla="*/ 994 w 1011"/>
                  <a:gd name="T31" fmla="*/ 217 h 757"/>
                  <a:gd name="T32" fmla="*/ 995 w 1011"/>
                  <a:gd name="T33" fmla="*/ 216 h 757"/>
                  <a:gd name="T34" fmla="*/ 997 w 1011"/>
                  <a:gd name="T35" fmla="*/ 219 h 757"/>
                  <a:gd name="T36" fmla="*/ 997 w 1011"/>
                  <a:gd name="T37" fmla="*/ 222 h 757"/>
                  <a:gd name="T38" fmla="*/ 1000 w 1011"/>
                  <a:gd name="T39" fmla="*/ 227 h 757"/>
                  <a:gd name="T40" fmla="*/ 1000 w 1011"/>
                  <a:gd name="T41" fmla="*/ 228 h 757"/>
                  <a:gd name="T42" fmla="*/ 1005 w 1011"/>
                  <a:gd name="T43" fmla="*/ 235 h 757"/>
                  <a:gd name="T44" fmla="*/ 1006 w 1011"/>
                  <a:gd name="T45" fmla="*/ 238 h 757"/>
                  <a:gd name="T46" fmla="*/ 1006 w 1011"/>
                  <a:gd name="T47" fmla="*/ 242 h 757"/>
                  <a:gd name="T48" fmla="*/ 1006 w 1011"/>
                  <a:gd name="T49" fmla="*/ 245 h 757"/>
                  <a:gd name="T50" fmla="*/ 1009 w 1011"/>
                  <a:gd name="T51" fmla="*/ 245 h 757"/>
                  <a:gd name="T52" fmla="*/ 1009 w 1011"/>
                  <a:gd name="T53" fmla="*/ 245 h 757"/>
                  <a:gd name="T54" fmla="*/ 1009 w 1011"/>
                  <a:gd name="T55" fmla="*/ 252 h 757"/>
                  <a:gd name="T56" fmla="*/ 1006 w 1011"/>
                  <a:gd name="T57" fmla="*/ 259 h 757"/>
                  <a:gd name="T58" fmla="*/ 1008 w 1011"/>
                  <a:gd name="T59" fmla="*/ 261 h 757"/>
                  <a:gd name="T60" fmla="*/ 1008 w 1011"/>
                  <a:gd name="T61" fmla="*/ 270 h 757"/>
                  <a:gd name="T62" fmla="*/ 1006 w 1011"/>
                  <a:gd name="T63" fmla="*/ 286 h 757"/>
                  <a:gd name="T64" fmla="*/ 1008 w 1011"/>
                  <a:gd name="T65" fmla="*/ 287 h 757"/>
                  <a:gd name="T66" fmla="*/ 1003 w 1011"/>
                  <a:gd name="T67" fmla="*/ 292 h 757"/>
                  <a:gd name="T68" fmla="*/ 1003 w 1011"/>
                  <a:gd name="T69" fmla="*/ 286 h 757"/>
                  <a:gd name="T70" fmla="*/ 969 w 1011"/>
                  <a:gd name="T71" fmla="*/ 284 h 757"/>
                  <a:gd name="T72" fmla="*/ 970 w 1011"/>
                  <a:gd name="T73" fmla="*/ 351 h 757"/>
                  <a:gd name="T74" fmla="*/ 1008 w 1011"/>
                  <a:gd name="T75" fmla="*/ 391 h 757"/>
                  <a:gd name="T76" fmla="*/ 900 w 1011"/>
                  <a:gd name="T77" fmla="*/ 413 h 757"/>
                  <a:gd name="T78" fmla="*/ 843 w 1011"/>
                  <a:gd name="T79" fmla="*/ 399 h 757"/>
                  <a:gd name="T80" fmla="*/ 709 w 1011"/>
                  <a:gd name="T81" fmla="*/ 441 h 757"/>
                  <a:gd name="T82" fmla="*/ 638 w 1011"/>
                  <a:gd name="T83" fmla="*/ 480 h 757"/>
                  <a:gd name="T84" fmla="*/ 571 w 1011"/>
                  <a:gd name="T85" fmla="*/ 509 h 757"/>
                  <a:gd name="T86" fmla="*/ 527 w 1011"/>
                  <a:gd name="T87" fmla="*/ 598 h 757"/>
                  <a:gd name="T88" fmla="*/ 354 w 1011"/>
                  <a:gd name="T89" fmla="*/ 757 h 757"/>
                  <a:gd name="T90" fmla="*/ 348 w 1011"/>
                  <a:gd name="T91" fmla="*/ 753 h 757"/>
                  <a:gd name="T92" fmla="*/ 250 w 1011"/>
                  <a:gd name="T93" fmla="*/ 674 h 757"/>
                  <a:gd name="T94" fmla="*/ 130 w 1011"/>
                  <a:gd name="T95" fmla="*/ 584 h 757"/>
                  <a:gd name="T96" fmla="*/ 71 w 1011"/>
                  <a:gd name="T97" fmla="*/ 433 h 757"/>
                  <a:gd name="T98" fmla="*/ 54 w 1011"/>
                  <a:gd name="T99" fmla="*/ 405 h 757"/>
                  <a:gd name="T100" fmla="*/ 36 w 1011"/>
                  <a:gd name="T101" fmla="*/ 376 h 757"/>
                  <a:gd name="T102" fmla="*/ 39 w 1011"/>
                  <a:gd name="T103" fmla="*/ 286 h 757"/>
                  <a:gd name="T104" fmla="*/ 32 w 1011"/>
                  <a:gd name="T105" fmla="*/ 65 h 757"/>
                  <a:gd name="T106" fmla="*/ 20 w 1011"/>
                  <a:gd name="T107" fmla="*/ 45 h 757"/>
                  <a:gd name="T108" fmla="*/ 12 w 1011"/>
                  <a:gd name="T109" fmla="*/ 30 h 757"/>
                  <a:gd name="T110" fmla="*/ 6 w 1011"/>
                  <a:gd name="T111" fmla="*/ 13 h 757"/>
                  <a:gd name="T112" fmla="*/ 0 w 1011"/>
                  <a:gd name="T113"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1" h="757">
                    <a:moveTo>
                      <a:pt x="0" y="0"/>
                    </a:moveTo>
                    <a:lnTo>
                      <a:pt x="0" y="0"/>
                    </a:lnTo>
                    <a:lnTo>
                      <a:pt x="28" y="5"/>
                    </a:lnTo>
                    <a:lnTo>
                      <a:pt x="93" y="16"/>
                    </a:lnTo>
                    <a:lnTo>
                      <a:pt x="185" y="16"/>
                    </a:lnTo>
                    <a:lnTo>
                      <a:pt x="356" y="62"/>
                    </a:lnTo>
                    <a:lnTo>
                      <a:pt x="448" y="70"/>
                    </a:lnTo>
                    <a:lnTo>
                      <a:pt x="485" y="73"/>
                    </a:lnTo>
                    <a:lnTo>
                      <a:pt x="631" y="87"/>
                    </a:lnTo>
                    <a:lnTo>
                      <a:pt x="694" y="64"/>
                    </a:lnTo>
                    <a:lnTo>
                      <a:pt x="782" y="67"/>
                    </a:lnTo>
                    <a:lnTo>
                      <a:pt x="784" y="67"/>
                    </a:lnTo>
                    <a:lnTo>
                      <a:pt x="781" y="73"/>
                    </a:lnTo>
                    <a:lnTo>
                      <a:pt x="779" y="89"/>
                    </a:lnTo>
                    <a:lnTo>
                      <a:pt x="776" y="115"/>
                    </a:lnTo>
                    <a:lnTo>
                      <a:pt x="778" y="120"/>
                    </a:lnTo>
                    <a:lnTo>
                      <a:pt x="784" y="123"/>
                    </a:lnTo>
                    <a:lnTo>
                      <a:pt x="795" y="126"/>
                    </a:lnTo>
                    <a:lnTo>
                      <a:pt x="799" y="129"/>
                    </a:lnTo>
                    <a:lnTo>
                      <a:pt x="815" y="148"/>
                    </a:lnTo>
                    <a:lnTo>
                      <a:pt x="834" y="162"/>
                    </a:lnTo>
                    <a:lnTo>
                      <a:pt x="837" y="168"/>
                    </a:lnTo>
                    <a:lnTo>
                      <a:pt x="843" y="186"/>
                    </a:lnTo>
                    <a:lnTo>
                      <a:pt x="846" y="190"/>
                    </a:lnTo>
                    <a:lnTo>
                      <a:pt x="848" y="190"/>
                    </a:lnTo>
                    <a:lnTo>
                      <a:pt x="862" y="182"/>
                    </a:lnTo>
                    <a:lnTo>
                      <a:pt x="911" y="176"/>
                    </a:lnTo>
                    <a:lnTo>
                      <a:pt x="918" y="155"/>
                    </a:lnTo>
                    <a:lnTo>
                      <a:pt x="950" y="163"/>
                    </a:lnTo>
                    <a:lnTo>
                      <a:pt x="986" y="191"/>
                    </a:lnTo>
                    <a:lnTo>
                      <a:pt x="986" y="191"/>
                    </a:lnTo>
                    <a:lnTo>
                      <a:pt x="986" y="193"/>
                    </a:lnTo>
                    <a:lnTo>
                      <a:pt x="986" y="193"/>
                    </a:lnTo>
                    <a:lnTo>
                      <a:pt x="986" y="194"/>
                    </a:lnTo>
                    <a:lnTo>
                      <a:pt x="986" y="194"/>
                    </a:lnTo>
                    <a:lnTo>
                      <a:pt x="988" y="194"/>
                    </a:lnTo>
                    <a:lnTo>
                      <a:pt x="988" y="196"/>
                    </a:lnTo>
                    <a:lnTo>
                      <a:pt x="988" y="196"/>
                    </a:lnTo>
                    <a:lnTo>
                      <a:pt x="989" y="196"/>
                    </a:lnTo>
                    <a:lnTo>
                      <a:pt x="989" y="196"/>
                    </a:lnTo>
                    <a:lnTo>
                      <a:pt x="989" y="197"/>
                    </a:lnTo>
                    <a:lnTo>
                      <a:pt x="989" y="199"/>
                    </a:lnTo>
                    <a:lnTo>
                      <a:pt x="989" y="199"/>
                    </a:lnTo>
                    <a:lnTo>
                      <a:pt x="989" y="199"/>
                    </a:lnTo>
                    <a:lnTo>
                      <a:pt x="988" y="199"/>
                    </a:lnTo>
                    <a:lnTo>
                      <a:pt x="988" y="199"/>
                    </a:lnTo>
                    <a:lnTo>
                      <a:pt x="986" y="199"/>
                    </a:lnTo>
                    <a:lnTo>
                      <a:pt x="986" y="200"/>
                    </a:lnTo>
                    <a:lnTo>
                      <a:pt x="986" y="200"/>
                    </a:lnTo>
                    <a:lnTo>
                      <a:pt x="986" y="200"/>
                    </a:lnTo>
                    <a:lnTo>
                      <a:pt x="988" y="202"/>
                    </a:lnTo>
                    <a:lnTo>
                      <a:pt x="988" y="200"/>
                    </a:lnTo>
                    <a:lnTo>
                      <a:pt x="989" y="200"/>
                    </a:lnTo>
                    <a:lnTo>
                      <a:pt x="989" y="200"/>
                    </a:lnTo>
                    <a:lnTo>
                      <a:pt x="989" y="200"/>
                    </a:lnTo>
                    <a:lnTo>
                      <a:pt x="991" y="200"/>
                    </a:lnTo>
                    <a:lnTo>
                      <a:pt x="991" y="202"/>
                    </a:lnTo>
                    <a:lnTo>
                      <a:pt x="991" y="203"/>
                    </a:lnTo>
                    <a:lnTo>
                      <a:pt x="991" y="205"/>
                    </a:lnTo>
                    <a:lnTo>
                      <a:pt x="991" y="207"/>
                    </a:lnTo>
                    <a:lnTo>
                      <a:pt x="991" y="207"/>
                    </a:lnTo>
                    <a:lnTo>
                      <a:pt x="991" y="208"/>
                    </a:lnTo>
                    <a:lnTo>
                      <a:pt x="992" y="208"/>
                    </a:lnTo>
                    <a:lnTo>
                      <a:pt x="992" y="210"/>
                    </a:lnTo>
                    <a:lnTo>
                      <a:pt x="992" y="210"/>
                    </a:lnTo>
                    <a:lnTo>
                      <a:pt x="994" y="210"/>
                    </a:lnTo>
                    <a:lnTo>
                      <a:pt x="994" y="211"/>
                    </a:lnTo>
                    <a:lnTo>
                      <a:pt x="994" y="211"/>
                    </a:lnTo>
                    <a:lnTo>
                      <a:pt x="994" y="211"/>
                    </a:lnTo>
                    <a:lnTo>
                      <a:pt x="994" y="213"/>
                    </a:lnTo>
                    <a:lnTo>
                      <a:pt x="994" y="213"/>
                    </a:lnTo>
                    <a:lnTo>
                      <a:pt x="994" y="214"/>
                    </a:lnTo>
                    <a:lnTo>
                      <a:pt x="995" y="216"/>
                    </a:lnTo>
                    <a:lnTo>
                      <a:pt x="994" y="216"/>
                    </a:lnTo>
                    <a:lnTo>
                      <a:pt x="994" y="216"/>
                    </a:lnTo>
                    <a:lnTo>
                      <a:pt x="994" y="216"/>
                    </a:lnTo>
                    <a:lnTo>
                      <a:pt x="992" y="216"/>
                    </a:lnTo>
                    <a:lnTo>
                      <a:pt x="994" y="216"/>
                    </a:lnTo>
                    <a:lnTo>
                      <a:pt x="994" y="217"/>
                    </a:lnTo>
                    <a:lnTo>
                      <a:pt x="994" y="217"/>
                    </a:lnTo>
                    <a:lnTo>
                      <a:pt x="994" y="217"/>
                    </a:lnTo>
                    <a:lnTo>
                      <a:pt x="994" y="217"/>
                    </a:lnTo>
                    <a:lnTo>
                      <a:pt x="995" y="217"/>
                    </a:lnTo>
                    <a:lnTo>
                      <a:pt x="995" y="217"/>
                    </a:lnTo>
                    <a:lnTo>
                      <a:pt x="995" y="216"/>
                    </a:lnTo>
                    <a:lnTo>
                      <a:pt x="995" y="216"/>
                    </a:lnTo>
                    <a:lnTo>
                      <a:pt x="995" y="217"/>
                    </a:lnTo>
                    <a:lnTo>
                      <a:pt x="997" y="217"/>
                    </a:lnTo>
                    <a:lnTo>
                      <a:pt x="997" y="219"/>
                    </a:lnTo>
                    <a:lnTo>
                      <a:pt x="997" y="219"/>
                    </a:lnTo>
                    <a:lnTo>
                      <a:pt x="997" y="221"/>
                    </a:lnTo>
                    <a:lnTo>
                      <a:pt x="997" y="221"/>
                    </a:lnTo>
                    <a:lnTo>
                      <a:pt x="997" y="222"/>
                    </a:lnTo>
                    <a:lnTo>
                      <a:pt x="997" y="222"/>
                    </a:lnTo>
                    <a:lnTo>
                      <a:pt x="997" y="222"/>
                    </a:lnTo>
                    <a:lnTo>
                      <a:pt x="998" y="224"/>
                    </a:lnTo>
                    <a:lnTo>
                      <a:pt x="998" y="225"/>
                    </a:lnTo>
                    <a:lnTo>
                      <a:pt x="998" y="225"/>
                    </a:lnTo>
                    <a:lnTo>
                      <a:pt x="998" y="225"/>
                    </a:lnTo>
                    <a:lnTo>
                      <a:pt x="1000" y="227"/>
                    </a:lnTo>
                    <a:lnTo>
                      <a:pt x="1000" y="227"/>
                    </a:lnTo>
                    <a:lnTo>
                      <a:pt x="1000" y="228"/>
                    </a:lnTo>
                    <a:lnTo>
                      <a:pt x="998" y="228"/>
                    </a:lnTo>
                    <a:lnTo>
                      <a:pt x="1000" y="228"/>
                    </a:lnTo>
                    <a:lnTo>
                      <a:pt x="1000" y="228"/>
                    </a:lnTo>
                    <a:lnTo>
                      <a:pt x="1002" y="230"/>
                    </a:lnTo>
                    <a:lnTo>
                      <a:pt x="1002" y="230"/>
                    </a:lnTo>
                    <a:lnTo>
                      <a:pt x="1002" y="230"/>
                    </a:lnTo>
                    <a:lnTo>
                      <a:pt x="1003" y="233"/>
                    </a:lnTo>
                    <a:lnTo>
                      <a:pt x="1005" y="235"/>
                    </a:lnTo>
                    <a:lnTo>
                      <a:pt x="1006" y="236"/>
                    </a:lnTo>
                    <a:lnTo>
                      <a:pt x="1006" y="236"/>
                    </a:lnTo>
                    <a:lnTo>
                      <a:pt x="1006" y="236"/>
                    </a:lnTo>
                    <a:lnTo>
                      <a:pt x="1006" y="238"/>
                    </a:lnTo>
                    <a:lnTo>
                      <a:pt x="1006" y="238"/>
                    </a:lnTo>
                    <a:lnTo>
                      <a:pt x="1008" y="239"/>
                    </a:lnTo>
                    <a:lnTo>
                      <a:pt x="1006" y="239"/>
                    </a:lnTo>
                    <a:lnTo>
                      <a:pt x="1006" y="241"/>
                    </a:lnTo>
                    <a:lnTo>
                      <a:pt x="1006" y="242"/>
                    </a:lnTo>
                    <a:lnTo>
                      <a:pt x="1006" y="242"/>
                    </a:lnTo>
                    <a:lnTo>
                      <a:pt x="1006" y="242"/>
                    </a:lnTo>
                    <a:lnTo>
                      <a:pt x="1008" y="242"/>
                    </a:lnTo>
                    <a:lnTo>
                      <a:pt x="1008" y="244"/>
                    </a:lnTo>
                    <a:lnTo>
                      <a:pt x="1006" y="244"/>
                    </a:lnTo>
                    <a:lnTo>
                      <a:pt x="1006" y="245"/>
                    </a:lnTo>
                    <a:lnTo>
                      <a:pt x="1006" y="245"/>
                    </a:lnTo>
                    <a:lnTo>
                      <a:pt x="1008" y="245"/>
                    </a:lnTo>
                    <a:lnTo>
                      <a:pt x="1008" y="245"/>
                    </a:lnTo>
                    <a:lnTo>
                      <a:pt x="1008" y="244"/>
                    </a:lnTo>
                    <a:lnTo>
                      <a:pt x="1009" y="245"/>
                    </a:lnTo>
                    <a:lnTo>
                      <a:pt x="1009" y="244"/>
                    </a:lnTo>
                    <a:lnTo>
                      <a:pt x="1009" y="242"/>
                    </a:lnTo>
                    <a:lnTo>
                      <a:pt x="1011" y="244"/>
                    </a:lnTo>
                    <a:lnTo>
                      <a:pt x="1009" y="244"/>
                    </a:lnTo>
                    <a:lnTo>
                      <a:pt x="1009" y="245"/>
                    </a:lnTo>
                    <a:lnTo>
                      <a:pt x="1009" y="245"/>
                    </a:lnTo>
                    <a:lnTo>
                      <a:pt x="1009" y="247"/>
                    </a:lnTo>
                    <a:lnTo>
                      <a:pt x="1009" y="248"/>
                    </a:lnTo>
                    <a:lnTo>
                      <a:pt x="1009" y="250"/>
                    </a:lnTo>
                    <a:lnTo>
                      <a:pt x="1009" y="252"/>
                    </a:lnTo>
                    <a:lnTo>
                      <a:pt x="1009" y="252"/>
                    </a:lnTo>
                    <a:lnTo>
                      <a:pt x="1009" y="253"/>
                    </a:lnTo>
                    <a:lnTo>
                      <a:pt x="1008" y="256"/>
                    </a:lnTo>
                    <a:lnTo>
                      <a:pt x="1006" y="259"/>
                    </a:lnTo>
                    <a:lnTo>
                      <a:pt x="1006" y="259"/>
                    </a:lnTo>
                    <a:lnTo>
                      <a:pt x="1006" y="261"/>
                    </a:lnTo>
                    <a:lnTo>
                      <a:pt x="1008" y="259"/>
                    </a:lnTo>
                    <a:lnTo>
                      <a:pt x="1008" y="259"/>
                    </a:lnTo>
                    <a:lnTo>
                      <a:pt x="1008" y="261"/>
                    </a:lnTo>
                    <a:lnTo>
                      <a:pt x="1008" y="261"/>
                    </a:lnTo>
                    <a:lnTo>
                      <a:pt x="1008" y="262"/>
                    </a:lnTo>
                    <a:lnTo>
                      <a:pt x="1009" y="264"/>
                    </a:lnTo>
                    <a:lnTo>
                      <a:pt x="1008" y="266"/>
                    </a:lnTo>
                    <a:lnTo>
                      <a:pt x="1008" y="267"/>
                    </a:lnTo>
                    <a:lnTo>
                      <a:pt x="1008" y="270"/>
                    </a:lnTo>
                    <a:lnTo>
                      <a:pt x="1008" y="272"/>
                    </a:lnTo>
                    <a:lnTo>
                      <a:pt x="1008" y="280"/>
                    </a:lnTo>
                    <a:lnTo>
                      <a:pt x="1008" y="281"/>
                    </a:lnTo>
                    <a:lnTo>
                      <a:pt x="1006" y="283"/>
                    </a:lnTo>
                    <a:lnTo>
                      <a:pt x="1006" y="286"/>
                    </a:lnTo>
                    <a:lnTo>
                      <a:pt x="1008" y="284"/>
                    </a:lnTo>
                    <a:lnTo>
                      <a:pt x="1008" y="284"/>
                    </a:lnTo>
                    <a:lnTo>
                      <a:pt x="1008" y="286"/>
                    </a:lnTo>
                    <a:lnTo>
                      <a:pt x="1008" y="286"/>
                    </a:lnTo>
                    <a:lnTo>
                      <a:pt x="1008" y="287"/>
                    </a:lnTo>
                    <a:lnTo>
                      <a:pt x="1006" y="289"/>
                    </a:lnTo>
                    <a:lnTo>
                      <a:pt x="1006" y="290"/>
                    </a:lnTo>
                    <a:lnTo>
                      <a:pt x="1005" y="292"/>
                    </a:lnTo>
                    <a:lnTo>
                      <a:pt x="1005" y="293"/>
                    </a:lnTo>
                    <a:lnTo>
                      <a:pt x="1003" y="292"/>
                    </a:lnTo>
                    <a:lnTo>
                      <a:pt x="1005" y="289"/>
                    </a:lnTo>
                    <a:lnTo>
                      <a:pt x="1005" y="289"/>
                    </a:lnTo>
                    <a:lnTo>
                      <a:pt x="1005" y="287"/>
                    </a:lnTo>
                    <a:lnTo>
                      <a:pt x="1003" y="286"/>
                    </a:lnTo>
                    <a:lnTo>
                      <a:pt x="1003" y="286"/>
                    </a:lnTo>
                    <a:lnTo>
                      <a:pt x="1003" y="287"/>
                    </a:lnTo>
                    <a:lnTo>
                      <a:pt x="1003" y="287"/>
                    </a:lnTo>
                    <a:lnTo>
                      <a:pt x="1002" y="287"/>
                    </a:lnTo>
                    <a:lnTo>
                      <a:pt x="1002" y="284"/>
                    </a:lnTo>
                    <a:lnTo>
                      <a:pt x="969" y="284"/>
                    </a:lnTo>
                    <a:lnTo>
                      <a:pt x="969" y="289"/>
                    </a:lnTo>
                    <a:lnTo>
                      <a:pt x="970" y="311"/>
                    </a:lnTo>
                    <a:lnTo>
                      <a:pt x="970" y="312"/>
                    </a:lnTo>
                    <a:lnTo>
                      <a:pt x="970" y="318"/>
                    </a:lnTo>
                    <a:lnTo>
                      <a:pt x="970" y="351"/>
                    </a:lnTo>
                    <a:lnTo>
                      <a:pt x="991" y="365"/>
                    </a:lnTo>
                    <a:lnTo>
                      <a:pt x="1008" y="388"/>
                    </a:lnTo>
                    <a:lnTo>
                      <a:pt x="1009" y="390"/>
                    </a:lnTo>
                    <a:lnTo>
                      <a:pt x="1009" y="390"/>
                    </a:lnTo>
                    <a:lnTo>
                      <a:pt x="1008" y="391"/>
                    </a:lnTo>
                    <a:lnTo>
                      <a:pt x="946" y="404"/>
                    </a:lnTo>
                    <a:lnTo>
                      <a:pt x="944" y="416"/>
                    </a:lnTo>
                    <a:lnTo>
                      <a:pt x="950" y="438"/>
                    </a:lnTo>
                    <a:lnTo>
                      <a:pt x="930" y="421"/>
                    </a:lnTo>
                    <a:lnTo>
                      <a:pt x="900" y="413"/>
                    </a:lnTo>
                    <a:lnTo>
                      <a:pt x="885" y="410"/>
                    </a:lnTo>
                    <a:lnTo>
                      <a:pt x="872" y="438"/>
                    </a:lnTo>
                    <a:lnTo>
                      <a:pt x="854" y="432"/>
                    </a:lnTo>
                    <a:lnTo>
                      <a:pt x="841" y="418"/>
                    </a:lnTo>
                    <a:lnTo>
                      <a:pt x="843" y="399"/>
                    </a:lnTo>
                    <a:lnTo>
                      <a:pt x="846" y="376"/>
                    </a:lnTo>
                    <a:lnTo>
                      <a:pt x="829" y="368"/>
                    </a:lnTo>
                    <a:lnTo>
                      <a:pt x="779" y="356"/>
                    </a:lnTo>
                    <a:lnTo>
                      <a:pt x="743" y="435"/>
                    </a:lnTo>
                    <a:lnTo>
                      <a:pt x="709" y="441"/>
                    </a:lnTo>
                    <a:lnTo>
                      <a:pt x="683" y="435"/>
                    </a:lnTo>
                    <a:lnTo>
                      <a:pt x="673" y="446"/>
                    </a:lnTo>
                    <a:lnTo>
                      <a:pt x="673" y="464"/>
                    </a:lnTo>
                    <a:lnTo>
                      <a:pt x="673" y="466"/>
                    </a:lnTo>
                    <a:lnTo>
                      <a:pt x="638" y="480"/>
                    </a:lnTo>
                    <a:lnTo>
                      <a:pt x="634" y="481"/>
                    </a:lnTo>
                    <a:lnTo>
                      <a:pt x="628" y="489"/>
                    </a:lnTo>
                    <a:lnTo>
                      <a:pt x="611" y="487"/>
                    </a:lnTo>
                    <a:lnTo>
                      <a:pt x="588" y="503"/>
                    </a:lnTo>
                    <a:lnTo>
                      <a:pt x="571" y="509"/>
                    </a:lnTo>
                    <a:lnTo>
                      <a:pt x="555" y="540"/>
                    </a:lnTo>
                    <a:lnTo>
                      <a:pt x="560" y="551"/>
                    </a:lnTo>
                    <a:lnTo>
                      <a:pt x="555" y="560"/>
                    </a:lnTo>
                    <a:lnTo>
                      <a:pt x="530" y="593"/>
                    </a:lnTo>
                    <a:lnTo>
                      <a:pt x="527" y="598"/>
                    </a:lnTo>
                    <a:lnTo>
                      <a:pt x="521" y="604"/>
                    </a:lnTo>
                    <a:lnTo>
                      <a:pt x="499" y="624"/>
                    </a:lnTo>
                    <a:lnTo>
                      <a:pt x="368" y="747"/>
                    </a:lnTo>
                    <a:lnTo>
                      <a:pt x="368" y="748"/>
                    </a:lnTo>
                    <a:lnTo>
                      <a:pt x="354" y="757"/>
                    </a:lnTo>
                    <a:lnTo>
                      <a:pt x="354" y="757"/>
                    </a:lnTo>
                    <a:lnTo>
                      <a:pt x="354" y="757"/>
                    </a:lnTo>
                    <a:lnTo>
                      <a:pt x="354" y="757"/>
                    </a:lnTo>
                    <a:lnTo>
                      <a:pt x="348" y="753"/>
                    </a:lnTo>
                    <a:lnTo>
                      <a:pt x="348" y="753"/>
                    </a:lnTo>
                    <a:lnTo>
                      <a:pt x="308" y="714"/>
                    </a:lnTo>
                    <a:lnTo>
                      <a:pt x="288" y="694"/>
                    </a:lnTo>
                    <a:lnTo>
                      <a:pt x="284" y="692"/>
                    </a:lnTo>
                    <a:lnTo>
                      <a:pt x="275" y="688"/>
                    </a:lnTo>
                    <a:lnTo>
                      <a:pt x="250" y="674"/>
                    </a:lnTo>
                    <a:lnTo>
                      <a:pt x="244" y="672"/>
                    </a:lnTo>
                    <a:lnTo>
                      <a:pt x="199" y="657"/>
                    </a:lnTo>
                    <a:lnTo>
                      <a:pt x="154" y="643"/>
                    </a:lnTo>
                    <a:lnTo>
                      <a:pt x="130" y="584"/>
                    </a:lnTo>
                    <a:lnTo>
                      <a:pt x="130" y="584"/>
                    </a:lnTo>
                    <a:lnTo>
                      <a:pt x="130" y="584"/>
                    </a:lnTo>
                    <a:lnTo>
                      <a:pt x="130" y="582"/>
                    </a:lnTo>
                    <a:lnTo>
                      <a:pt x="99" y="508"/>
                    </a:lnTo>
                    <a:lnTo>
                      <a:pt x="92" y="489"/>
                    </a:lnTo>
                    <a:lnTo>
                      <a:pt x="71" y="433"/>
                    </a:lnTo>
                    <a:lnTo>
                      <a:pt x="71" y="433"/>
                    </a:lnTo>
                    <a:lnTo>
                      <a:pt x="68" y="425"/>
                    </a:lnTo>
                    <a:lnTo>
                      <a:pt x="67" y="422"/>
                    </a:lnTo>
                    <a:lnTo>
                      <a:pt x="56" y="407"/>
                    </a:lnTo>
                    <a:lnTo>
                      <a:pt x="54" y="405"/>
                    </a:lnTo>
                    <a:lnTo>
                      <a:pt x="53" y="402"/>
                    </a:lnTo>
                    <a:lnTo>
                      <a:pt x="45" y="390"/>
                    </a:lnTo>
                    <a:lnTo>
                      <a:pt x="39" y="379"/>
                    </a:lnTo>
                    <a:lnTo>
                      <a:pt x="37" y="377"/>
                    </a:lnTo>
                    <a:lnTo>
                      <a:pt x="36" y="376"/>
                    </a:lnTo>
                    <a:lnTo>
                      <a:pt x="36" y="374"/>
                    </a:lnTo>
                    <a:lnTo>
                      <a:pt x="34" y="359"/>
                    </a:lnTo>
                    <a:lnTo>
                      <a:pt x="34" y="354"/>
                    </a:lnTo>
                    <a:lnTo>
                      <a:pt x="34" y="338"/>
                    </a:lnTo>
                    <a:lnTo>
                      <a:pt x="39" y="286"/>
                    </a:lnTo>
                    <a:lnTo>
                      <a:pt x="39" y="280"/>
                    </a:lnTo>
                    <a:lnTo>
                      <a:pt x="23" y="211"/>
                    </a:lnTo>
                    <a:lnTo>
                      <a:pt x="15" y="182"/>
                    </a:lnTo>
                    <a:lnTo>
                      <a:pt x="22" y="137"/>
                    </a:lnTo>
                    <a:lnTo>
                      <a:pt x="32" y="65"/>
                    </a:lnTo>
                    <a:lnTo>
                      <a:pt x="31" y="64"/>
                    </a:lnTo>
                    <a:lnTo>
                      <a:pt x="29" y="62"/>
                    </a:lnTo>
                    <a:lnTo>
                      <a:pt x="25" y="55"/>
                    </a:lnTo>
                    <a:lnTo>
                      <a:pt x="22" y="48"/>
                    </a:lnTo>
                    <a:lnTo>
                      <a:pt x="20" y="45"/>
                    </a:lnTo>
                    <a:lnTo>
                      <a:pt x="20" y="41"/>
                    </a:lnTo>
                    <a:lnTo>
                      <a:pt x="18" y="37"/>
                    </a:lnTo>
                    <a:lnTo>
                      <a:pt x="17" y="36"/>
                    </a:lnTo>
                    <a:lnTo>
                      <a:pt x="15" y="33"/>
                    </a:lnTo>
                    <a:lnTo>
                      <a:pt x="12" y="30"/>
                    </a:lnTo>
                    <a:lnTo>
                      <a:pt x="11" y="28"/>
                    </a:lnTo>
                    <a:lnTo>
                      <a:pt x="8" y="25"/>
                    </a:lnTo>
                    <a:lnTo>
                      <a:pt x="8" y="20"/>
                    </a:lnTo>
                    <a:lnTo>
                      <a:pt x="6" y="17"/>
                    </a:lnTo>
                    <a:lnTo>
                      <a:pt x="6" y="13"/>
                    </a:lnTo>
                    <a:lnTo>
                      <a:pt x="4" y="11"/>
                    </a:lnTo>
                    <a:lnTo>
                      <a:pt x="3" y="10"/>
                    </a:lnTo>
                    <a:lnTo>
                      <a:pt x="3" y="6"/>
                    </a:lnTo>
                    <a:lnTo>
                      <a:pt x="1" y="2"/>
                    </a:lnTo>
                    <a:lnTo>
                      <a:pt x="0" y="0"/>
                    </a:lnTo>
                    <a:lnTo>
                      <a:pt x="0"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36">
                <a:extLst>
                  <a:ext uri="{FF2B5EF4-FFF2-40B4-BE49-F238E27FC236}">
                    <a16:creationId xmlns:a16="http://schemas.microsoft.com/office/drawing/2014/main" id="{0D7B6073-5C19-91A5-5CE8-4EBE6CEE80AD}"/>
                  </a:ext>
                </a:extLst>
              </p:cNvPr>
              <p:cNvSpPr>
                <a:spLocks noGrp="1" noRot="1" noMove="1" noResize="1" noEditPoints="1" noAdjustHandles="1" noChangeArrowheads="1" noChangeShapeType="1"/>
              </p:cNvSpPr>
              <p:nvPr/>
            </p:nvSpPr>
            <p:spPr bwMode="auto">
              <a:xfrm>
                <a:off x="4336" y="2340"/>
                <a:ext cx="199" cy="448"/>
              </a:xfrm>
              <a:custGeom>
                <a:avLst/>
                <a:gdLst>
                  <a:gd name="T0" fmla="*/ 126 w 199"/>
                  <a:gd name="T1" fmla="*/ 1 h 448"/>
                  <a:gd name="T2" fmla="*/ 140 w 199"/>
                  <a:gd name="T3" fmla="*/ 9 h 448"/>
                  <a:gd name="T4" fmla="*/ 136 w 199"/>
                  <a:gd name="T5" fmla="*/ 22 h 448"/>
                  <a:gd name="T6" fmla="*/ 146 w 199"/>
                  <a:gd name="T7" fmla="*/ 40 h 448"/>
                  <a:gd name="T8" fmla="*/ 144 w 199"/>
                  <a:gd name="T9" fmla="*/ 64 h 448"/>
                  <a:gd name="T10" fmla="*/ 144 w 199"/>
                  <a:gd name="T11" fmla="*/ 67 h 448"/>
                  <a:gd name="T12" fmla="*/ 147 w 199"/>
                  <a:gd name="T13" fmla="*/ 99 h 448"/>
                  <a:gd name="T14" fmla="*/ 146 w 199"/>
                  <a:gd name="T15" fmla="*/ 112 h 448"/>
                  <a:gd name="T16" fmla="*/ 133 w 199"/>
                  <a:gd name="T17" fmla="*/ 133 h 448"/>
                  <a:gd name="T18" fmla="*/ 126 w 199"/>
                  <a:gd name="T19" fmla="*/ 150 h 448"/>
                  <a:gd name="T20" fmla="*/ 122 w 199"/>
                  <a:gd name="T21" fmla="*/ 157 h 448"/>
                  <a:gd name="T22" fmla="*/ 121 w 199"/>
                  <a:gd name="T23" fmla="*/ 158 h 448"/>
                  <a:gd name="T24" fmla="*/ 118 w 199"/>
                  <a:gd name="T25" fmla="*/ 150 h 448"/>
                  <a:gd name="T26" fmla="*/ 98 w 199"/>
                  <a:gd name="T27" fmla="*/ 152 h 448"/>
                  <a:gd name="T28" fmla="*/ 90 w 199"/>
                  <a:gd name="T29" fmla="*/ 163 h 448"/>
                  <a:gd name="T30" fmla="*/ 93 w 199"/>
                  <a:gd name="T31" fmla="*/ 177 h 448"/>
                  <a:gd name="T32" fmla="*/ 105 w 199"/>
                  <a:gd name="T33" fmla="*/ 191 h 448"/>
                  <a:gd name="T34" fmla="*/ 107 w 199"/>
                  <a:gd name="T35" fmla="*/ 208 h 448"/>
                  <a:gd name="T36" fmla="*/ 108 w 199"/>
                  <a:gd name="T37" fmla="*/ 222 h 448"/>
                  <a:gd name="T38" fmla="*/ 119 w 199"/>
                  <a:gd name="T39" fmla="*/ 244 h 448"/>
                  <a:gd name="T40" fmla="*/ 124 w 199"/>
                  <a:gd name="T41" fmla="*/ 253 h 448"/>
                  <a:gd name="T42" fmla="*/ 121 w 199"/>
                  <a:gd name="T43" fmla="*/ 271 h 448"/>
                  <a:gd name="T44" fmla="*/ 118 w 199"/>
                  <a:gd name="T45" fmla="*/ 287 h 448"/>
                  <a:gd name="T46" fmla="*/ 130 w 199"/>
                  <a:gd name="T47" fmla="*/ 307 h 448"/>
                  <a:gd name="T48" fmla="*/ 138 w 199"/>
                  <a:gd name="T49" fmla="*/ 330 h 448"/>
                  <a:gd name="T50" fmla="*/ 146 w 199"/>
                  <a:gd name="T51" fmla="*/ 346 h 448"/>
                  <a:gd name="T52" fmla="*/ 158 w 199"/>
                  <a:gd name="T53" fmla="*/ 355 h 448"/>
                  <a:gd name="T54" fmla="*/ 177 w 199"/>
                  <a:gd name="T55" fmla="*/ 372 h 448"/>
                  <a:gd name="T56" fmla="*/ 177 w 199"/>
                  <a:gd name="T57" fmla="*/ 377 h 448"/>
                  <a:gd name="T58" fmla="*/ 185 w 199"/>
                  <a:gd name="T59" fmla="*/ 396 h 448"/>
                  <a:gd name="T60" fmla="*/ 178 w 199"/>
                  <a:gd name="T61" fmla="*/ 414 h 448"/>
                  <a:gd name="T62" fmla="*/ 188 w 199"/>
                  <a:gd name="T63" fmla="*/ 420 h 448"/>
                  <a:gd name="T64" fmla="*/ 192 w 199"/>
                  <a:gd name="T65" fmla="*/ 433 h 448"/>
                  <a:gd name="T66" fmla="*/ 199 w 199"/>
                  <a:gd name="T67" fmla="*/ 441 h 448"/>
                  <a:gd name="T68" fmla="*/ 197 w 199"/>
                  <a:gd name="T69" fmla="*/ 442 h 448"/>
                  <a:gd name="T70" fmla="*/ 164 w 199"/>
                  <a:gd name="T71" fmla="*/ 445 h 448"/>
                  <a:gd name="T72" fmla="*/ 127 w 199"/>
                  <a:gd name="T73" fmla="*/ 420 h 448"/>
                  <a:gd name="T74" fmla="*/ 118 w 199"/>
                  <a:gd name="T75" fmla="*/ 386 h 448"/>
                  <a:gd name="T76" fmla="*/ 82 w 199"/>
                  <a:gd name="T77" fmla="*/ 382 h 448"/>
                  <a:gd name="T78" fmla="*/ 80 w 199"/>
                  <a:gd name="T79" fmla="*/ 346 h 448"/>
                  <a:gd name="T80" fmla="*/ 49 w 199"/>
                  <a:gd name="T81" fmla="*/ 271 h 448"/>
                  <a:gd name="T82" fmla="*/ 34 w 199"/>
                  <a:gd name="T83" fmla="*/ 244 h 448"/>
                  <a:gd name="T84" fmla="*/ 34 w 199"/>
                  <a:gd name="T85" fmla="*/ 225 h 448"/>
                  <a:gd name="T86" fmla="*/ 38 w 199"/>
                  <a:gd name="T87" fmla="*/ 177 h 448"/>
                  <a:gd name="T88" fmla="*/ 35 w 199"/>
                  <a:gd name="T89" fmla="*/ 135 h 448"/>
                  <a:gd name="T90" fmla="*/ 63 w 199"/>
                  <a:gd name="T91" fmla="*/ 113 h 448"/>
                  <a:gd name="T92" fmla="*/ 35 w 199"/>
                  <a:gd name="T93" fmla="*/ 90 h 448"/>
                  <a:gd name="T94" fmla="*/ 1 w 199"/>
                  <a:gd name="T95" fmla="*/ 73 h 448"/>
                  <a:gd name="T96" fmla="*/ 6 w 199"/>
                  <a:gd name="T97" fmla="*/ 71 h 448"/>
                  <a:gd name="T98" fmla="*/ 14 w 199"/>
                  <a:gd name="T99" fmla="*/ 56 h 448"/>
                  <a:gd name="T100" fmla="*/ 6 w 199"/>
                  <a:gd name="T101" fmla="*/ 48 h 448"/>
                  <a:gd name="T102" fmla="*/ 21 w 199"/>
                  <a:gd name="T103" fmla="*/ 42 h 448"/>
                  <a:gd name="T104" fmla="*/ 66 w 199"/>
                  <a:gd name="T105" fmla="*/ 23 h 448"/>
                  <a:gd name="T106" fmla="*/ 85 w 199"/>
                  <a:gd name="T107" fmla="*/ 17 h 448"/>
                  <a:gd name="T108" fmla="*/ 90 w 199"/>
                  <a:gd name="T109" fmla="*/ 14 h 448"/>
                  <a:gd name="T110" fmla="*/ 99 w 199"/>
                  <a:gd name="T111" fmla="*/ 12 h 448"/>
                  <a:gd name="T112" fmla="*/ 113 w 199"/>
                  <a:gd name="T113" fmla="*/ 9 h 448"/>
                  <a:gd name="T114" fmla="*/ 115 w 199"/>
                  <a:gd name="T115" fmla="*/ 3 h 448"/>
                  <a:gd name="T116" fmla="*/ 118 w 199"/>
                  <a:gd name="T1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448">
                    <a:moveTo>
                      <a:pt x="119" y="1"/>
                    </a:moveTo>
                    <a:lnTo>
                      <a:pt x="121" y="1"/>
                    </a:lnTo>
                    <a:lnTo>
                      <a:pt x="122" y="1"/>
                    </a:lnTo>
                    <a:lnTo>
                      <a:pt x="126" y="1"/>
                    </a:lnTo>
                    <a:lnTo>
                      <a:pt x="126" y="1"/>
                    </a:lnTo>
                    <a:lnTo>
                      <a:pt x="132" y="5"/>
                    </a:lnTo>
                    <a:lnTo>
                      <a:pt x="132" y="5"/>
                    </a:lnTo>
                    <a:lnTo>
                      <a:pt x="140" y="9"/>
                    </a:lnTo>
                    <a:lnTo>
                      <a:pt x="141" y="9"/>
                    </a:lnTo>
                    <a:lnTo>
                      <a:pt x="140" y="12"/>
                    </a:lnTo>
                    <a:lnTo>
                      <a:pt x="138" y="15"/>
                    </a:lnTo>
                    <a:lnTo>
                      <a:pt x="136" y="22"/>
                    </a:lnTo>
                    <a:lnTo>
                      <a:pt x="135" y="23"/>
                    </a:lnTo>
                    <a:lnTo>
                      <a:pt x="135" y="31"/>
                    </a:lnTo>
                    <a:lnTo>
                      <a:pt x="138" y="36"/>
                    </a:lnTo>
                    <a:lnTo>
                      <a:pt x="146" y="40"/>
                    </a:lnTo>
                    <a:lnTo>
                      <a:pt x="147" y="45"/>
                    </a:lnTo>
                    <a:lnTo>
                      <a:pt x="147" y="51"/>
                    </a:lnTo>
                    <a:lnTo>
                      <a:pt x="146" y="54"/>
                    </a:lnTo>
                    <a:lnTo>
                      <a:pt x="144" y="64"/>
                    </a:lnTo>
                    <a:lnTo>
                      <a:pt x="141" y="65"/>
                    </a:lnTo>
                    <a:lnTo>
                      <a:pt x="141" y="65"/>
                    </a:lnTo>
                    <a:lnTo>
                      <a:pt x="143" y="67"/>
                    </a:lnTo>
                    <a:lnTo>
                      <a:pt x="144" y="67"/>
                    </a:lnTo>
                    <a:lnTo>
                      <a:pt x="143" y="76"/>
                    </a:lnTo>
                    <a:lnTo>
                      <a:pt x="143" y="85"/>
                    </a:lnTo>
                    <a:lnTo>
                      <a:pt x="144" y="91"/>
                    </a:lnTo>
                    <a:lnTo>
                      <a:pt x="147" y="99"/>
                    </a:lnTo>
                    <a:lnTo>
                      <a:pt x="147" y="101"/>
                    </a:lnTo>
                    <a:lnTo>
                      <a:pt x="147" y="104"/>
                    </a:lnTo>
                    <a:lnTo>
                      <a:pt x="147" y="109"/>
                    </a:lnTo>
                    <a:lnTo>
                      <a:pt x="146" y="112"/>
                    </a:lnTo>
                    <a:lnTo>
                      <a:pt x="144" y="118"/>
                    </a:lnTo>
                    <a:lnTo>
                      <a:pt x="141" y="124"/>
                    </a:lnTo>
                    <a:lnTo>
                      <a:pt x="140" y="127"/>
                    </a:lnTo>
                    <a:lnTo>
                      <a:pt x="133" y="133"/>
                    </a:lnTo>
                    <a:lnTo>
                      <a:pt x="130" y="138"/>
                    </a:lnTo>
                    <a:lnTo>
                      <a:pt x="129" y="141"/>
                    </a:lnTo>
                    <a:lnTo>
                      <a:pt x="126" y="147"/>
                    </a:lnTo>
                    <a:lnTo>
                      <a:pt x="126" y="150"/>
                    </a:lnTo>
                    <a:lnTo>
                      <a:pt x="122" y="157"/>
                    </a:lnTo>
                    <a:lnTo>
                      <a:pt x="122" y="157"/>
                    </a:lnTo>
                    <a:lnTo>
                      <a:pt x="122" y="157"/>
                    </a:lnTo>
                    <a:lnTo>
                      <a:pt x="122" y="157"/>
                    </a:lnTo>
                    <a:lnTo>
                      <a:pt x="122" y="157"/>
                    </a:lnTo>
                    <a:lnTo>
                      <a:pt x="122" y="158"/>
                    </a:lnTo>
                    <a:lnTo>
                      <a:pt x="121" y="158"/>
                    </a:lnTo>
                    <a:lnTo>
                      <a:pt x="121" y="158"/>
                    </a:lnTo>
                    <a:lnTo>
                      <a:pt x="118" y="158"/>
                    </a:lnTo>
                    <a:lnTo>
                      <a:pt x="121" y="152"/>
                    </a:lnTo>
                    <a:lnTo>
                      <a:pt x="118" y="150"/>
                    </a:lnTo>
                    <a:lnTo>
                      <a:pt x="118" y="150"/>
                    </a:lnTo>
                    <a:lnTo>
                      <a:pt x="115" y="149"/>
                    </a:lnTo>
                    <a:lnTo>
                      <a:pt x="105" y="149"/>
                    </a:lnTo>
                    <a:lnTo>
                      <a:pt x="99" y="150"/>
                    </a:lnTo>
                    <a:lnTo>
                      <a:pt x="98" y="152"/>
                    </a:lnTo>
                    <a:lnTo>
                      <a:pt x="98" y="152"/>
                    </a:lnTo>
                    <a:lnTo>
                      <a:pt x="94" y="154"/>
                    </a:lnTo>
                    <a:lnTo>
                      <a:pt x="90" y="158"/>
                    </a:lnTo>
                    <a:lnTo>
                      <a:pt x="90" y="163"/>
                    </a:lnTo>
                    <a:lnTo>
                      <a:pt x="90" y="167"/>
                    </a:lnTo>
                    <a:lnTo>
                      <a:pt x="90" y="172"/>
                    </a:lnTo>
                    <a:lnTo>
                      <a:pt x="91" y="175"/>
                    </a:lnTo>
                    <a:lnTo>
                      <a:pt x="93" y="177"/>
                    </a:lnTo>
                    <a:lnTo>
                      <a:pt x="99" y="181"/>
                    </a:lnTo>
                    <a:lnTo>
                      <a:pt x="99" y="186"/>
                    </a:lnTo>
                    <a:lnTo>
                      <a:pt x="102" y="189"/>
                    </a:lnTo>
                    <a:lnTo>
                      <a:pt x="105" y="191"/>
                    </a:lnTo>
                    <a:lnTo>
                      <a:pt x="107" y="199"/>
                    </a:lnTo>
                    <a:lnTo>
                      <a:pt x="108" y="205"/>
                    </a:lnTo>
                    <a:lnTo>
                      <a:pt x="107" y="206"/>
                    </a:lnTo>
                    <a:lnTo>
                      <a:pt x="107" y="208"/>
                    </a:lnTo>
                    <a:lnTo>
                      <a:pt x="108" y="209"/>
                    </a:lnTo>
                    <a:lnTo>
                      <a:pt x="108" y="212"/>
                    </a:lnTo>
                    <a:lnTo>
                      <a:pt x="108" y="220"/>
                    </a:lnTo>
                    <a:lnTo>
                      <a:pt x="108" y="222"/>
                    </a:lnTo>
                    <a:lnTo>
                      <a:pt x="112" y="228"/>
                    </a:lnTo>
                    <a:lnTo>
                      <a:pt x="113" y="233"/>
                    </a:lnTo>
                    <a:lnTo>
                      <a:pt x="116" y="240"/>
                    </a:lnTo>
                    <a:lnTo>
                      <a:pt x="119" y="244"/>
                    </a:lnTo>
                    <a:lnTo>
                      <a:pt x="121" y="250"/>
                    </a:lnTo>
                    <a:lnTo>
                      <a:pt x="121" y="250"/>
                    </a:lnTo>
                    <a:lnTo>
                      <a:pt x="122" y="253"/>
                    </a:lnTo>
                    <a:lnTo>
                      <a:pt x="124" y="253"/>
                    </a:lnTo>
                    <a:lnTo>
                      <a:pt x="129" y="257"/>
                    </a:lnTo>
                    <a:lnTo>
                      <a:pt x="126" y="262"/>
                    </a:lnTo>
                    <a:lnTo>
                      <a:pt x="122" y="267"/>
                    </a:lnTo>
                    <a:lnTo>
                      <a:pt x="121" y="271"/>
                    </a:lnTo>
                    <a:lnTo>
                      <a:pt x="119" y="273"/>
                    </a:lnTo>
                    <a:lnTo>
                      <a:pt x="118" y="275"/>
                    </a:lnTo>
                    <a:lnTo>
                      <a:pt x="116" y="279"/>
                    </a:lnTo>
                    <a:lnTo>
                      <a:pt x="118" y="287"/>
                    </a:lnTo>
                    <a:lnTo>
                      <a:pt x="122" y="292"/>
                    </a:lnTo>
                    <a:lnTo>
                      <a:pt x="127" y="298"/>
                    </a:lnTo>
                    <a:lnTo>
                      <a:pt x="129" y="304"/>
                    </a:lnTo>
                    <a:lnTo>
                      <a:pt x="130" y="307"/>
                    </a:lnTo>
                    <a:lnTo>
                      <a:pt x="130" y="309"/>
                    </a:lnTo>
                    <a:lnTo>
                      <a:pt x="132" y="309"/>
                    </a:lnTo>
                    <a:lnTo>
                      <a:pt x="140" y="324"/>
                    </a:lnTo>
                    <a:lnTo>
                      <a:pt x="138" y="330"/>
                    </a:lnTo>
                    <a:lnTo>
                      <a:pt x="136" y="334"/>
                    </a:lnTo>
                    <a:lnTo>
                      <a:pt x="140" y="341"/>
                    </a:lnTo>
                    <a:lnTo>
                      <a:pt x="144" y="346"/>
                    </a:lnTo>
                    <a:lnTo>
                      <a:pt x="146" y="346"/>
                    </a:lnTo>
                    <a:lnTo>
                      <a:pt x="152" y="354"/>
                    </a:lnTo>
                    <a:lnTo>
                      <a:pt x="157" y="351"/>
                    </a:lnTo>
                    <a:lnTo>
                      <a:pt x="160" y="354"/>
                    </a:lnTo>
                    <a:lnTo>
                      <a:pt x="158" y="355"/>
                    </a:lnTo>
                    <a:lnTo>
                      <a:pt x="164" y="360"/>
                    </a:lnTo>
                    <a:lnTo>
                      <a:pt x="166" y="358"/>
                    </a:lnTo>
                    <a:lnTo>
                      <a:pt x="175" y="358"/>
                    </a:lnTo>
                    <a:lnTo>
                      <a:pt x="177" y="372"/>
                    </a:lnTo>
                    <a:lnTo>
                      <a:pt x="175" y="372"/>
                    </a:lnTo>
                    <a:lnTo>
                      <a:pt x="175" y="374"/>
                    </a:lnTo>
                    <a:lnTo>
                      <a:pt x="177" y="375"/>
                    </a:lnTo>
                    <a:lnTo>
                      <a:pt x="177" y="377"/>
                    </a:lnTo>
                    <a:lnTo>
                      <a:pt x="180" y="379"/>
                    </a:lnTo>
                    <a:lnTo>
                      <a:pt x="178" y="382"/>
                    </a:lnTo>
                    <a:lnTo>
                      <a:pt x="185" y="394"/>
                    </a:lnTo>
                    <a:lnTo>
                      <a:pt x="185" y="396"/>
                    </a:lnTo>
                    <a:lnTo>
                      <a:pt x="188" y="399"/>
                    </a:lnTo>
                    <a:lnTo>
                      <a:pt x="189" y="403"/>
                    </a:lnTo>
                    <a:lnTo>
                      <a:pt x="182" y="410"/>
                    </a:lnTo>
                    <a:lnTo>
                      <a:pt x="178" y="414"/>
                    </a:lnTo>
                    <a:lnTo>
                      <a:pt x="178" y="417"/>
                    </a:lnTo>
                    <a:lnTo>
                      <a:pt x="182" y="419"/>
                    </a:lnTo>
                    <a:lnTo>
                      <a:pt x="186" y="419"/>
                    </a:lnTo>
                    <a:lnTo>
                      <a:pt x="188" y="420"/>
                    </a:lnTo>
                    <a:lnTo>
                      <a:pt x="189" y="427"/>
                    </a:lnTo>
                    <a:lnTo>
                      <a:pt x="191" y="430"/>
                    </a:lnTo>
                    <a:lnTo>
                      <a:pt x="191" y="433"/>
                    </a:lnTo>
                    <a:lnTo>
                      <a:pt x="192" y="433"/>
                    </a:lnTo>
                    <a:lnTo>
                      <a:pt x="194" y="434"/>
                    </a:lnTo>
                    <a:lnTo>
                      <a:pt x="194" y="437"/>
                    </a:lnTo>
                    <a:lnTo>
                      <a:pt x="196" y="439"/>
                    </a:lnTo>
                    <a:lnTo>
                      <a:pt x="199" y="441"/>
                    </a:lnTo>
                    <a:lnTo>
                      <a:pt x="199" y="441"/>
                    </a:lnTo>
                    <a:lnTo>
                      <a:pt x="199" y="441"/>
                    </a:lnTo>
                    <a:lnTo>
                      <a:pt x="199" y="441"/>
                    </a:lnTo>
                    <a:lnTo>
                      <a:pt x="197" y="442"/>
                    </a:lnTo>
                    <a:lnTo>
                      <a:pt x="197" y="444"/>
                    </a:lnTo>
                    <a:lnTo>
                      <a:pt x="178" y="445"/>
                    </a:lnTo>
                    <a:lnTo>
                      <a:pt x="166" y="444"/>
                    </a:lnTo>
                    <a:lnTo>
                      <a:pt x="164" y="445"/>
                    </a:lnTo>
                    <a:lnTo>
                      <a:pt x="161" y="448"/>
                    </a:lnTo>
                    <a:lnTo>
                      <a:pt x="150" y="442"/>
                    </a:lnTo>
                    <a:lnTo>
                      <a:pt x="138" y="433"/>
                    </a:lnTo>
                    <a:lnTo>
                      <a:pt x="127" y="420"/>
                    </a:lnTo>
                    <a:lnTo>
                      <a:pt x="127" y="420"/>
                    </a:lnTo>
                    <a:lnTo>
                      <a:pt x="130" y="406"/>
                    </a:lnTo>
                    <a:lnTo>
                      <a:pt x="127" y="394"/>
                    </a:lnTo>
                    <a:lnTo>
                      <a:pt x="118" y="386"/>
                    </a:lnTo>
                    <a:lnTo>
                      <a:pt x="104" y="382"/>
                    </a:lnTo>
                    <a:lnTo>
                      <a:pt x="99" y="382"/>
                    </a:lnTo>
                    <a:lnTo>
                      <a:pt x="94" y="374"/>
                    </a:lnTo>
                    <a:lnTo>
                      <a:pt x="82" y="382"/>
                    </a:lnTo>
                    <a:lnTo>
                      <a:pt x="77" y="380"/>
                    </a:lnTo>
                    <a:lnTo>
                      <a:pt x="76" y="369"/>
                    </a:lnTo>
                    <a:lnTo>
                      <a:pt x="76" y="355"/>
                    </a:lnTo>
                    <a:lnTo>
                      <a:pt x="80" y="346"/>
                    </a:lnTo>
                    <a:lnTo>
                      <a:pt x="85" y="335"/>
                    </a:lnTo>
                    <a:lnTo>
                      <a:pt x="82" y="326"/>
                    </a:lnTo>
                    <a:lnTo>
                      <a:pt x="56" y="287"/>
                    </a:lnTo>
                    <a:lnTo>
                      <a:pt x="49" y="271"/>
                    </a:lnTo>
                    <a:lnTo>
                      <a:pt x="45" y="267"/>
                    </a:lnTo>
                    <a:lnTo>
                      <a:pt x="32" y="253"/>
                    </a:lnTo>
                    <a:lnTo>
                      <a:pt x="34" y="248"/>
                    </a:lnTo>
                    <a:lnTo>
                      <a:pt x="34" y="244"/>
                    </a:lnTo>
                    <a:lnTo>
                      <a:pt x="31" y="236"/>
                    </a:lnTo>
                    <a:lnTo>
                      <a:pt x="29" y="233"/>
                    </a:lnTo>
                    <a:lnTo>
                      <a:pt x="29" y="233"/>
                    </a:lnTo>
                    <a:lnTo>
                      <a:pt x="34" y="225"/>
                    </a:lnTo>
                    <a:lnTo>
                      <a:pt x="38" y="216"/>
                    </a:lnTo>
                    <a:lnTo>
                      <a:pt x="45" y="202"/>
                    </a:lnTo>
                    <a:lnTo>
                      <a:pt x="35" y="191"/>
                    </a:lnTo>
                    <a:lnTo>
                      <a:pt x="38" y="177"/>
                    </a:lnTo>
                    <a:lnTo>
                      <a:pt x="32" y="166"/>
                    </a:lnTo>
                    <a:lnTo>
                      <a:pt x="29" y="157"/>
                    </a:lnTo>
                    <a:lnTo>
                      <a:pt x="37" y="143"/>
                    </a:lnTo>
                    <a:lnTo>
                      <a:pt x="35" y="135"/>
                    </a:lnTo>
                    <a:lnTo>
                      <a:pt x="40" y="130"/>
                    </a:lnTo>
                    <a:lnTo>
                      <a:pt x="40" y="122"/>
                    </a:lnTo>
                    <a:lnTo>
                      <a:pt x="48" y="115"/>
                    </a:lnTo>
                    <a:lnTo>
                      <a:pt x="63" y="113"/>
                    </a:lnTo>
                    <a:lnTo>
                      <a:pt x="66" y="105"/>
                    </a:lnTo>
                    <a:lnTo>
                      <a:pt x="65" y="93"/>
                    </a:lnTo>
                    <a:lnTo>
                      <a:pt x="49" y="90"/>
                    </a:lnTo>
                    <a:lnTo>
                      <a:pt x="35" y="90"/>
                    </a:lnTo>
                    <a:lnTo>
                      <a:pt x="20" y="85"/>
                    </a:lnTo>
                    <a:lnTo>
                      <a:pt x="12" y="82"/>
                    </a:lnTo>
                    <a:lnTo>
                      <a:pt x="6" y="79"/>
                    </a:lnTo>
                    <a:lnTo>
                      <a:pt x="1" y="73"/>
                    </a:lnTo>
                    <a:lnTo>
                      <a:pt x="0" y="71"/>
                    </a:lnTo>
                    <a:lnTo>
                      <a:pt x="0" y="71"/>
                    </a:lnTo>
                    <a:lnTo>
                      <a:pt x="4" y="71"/>
                    </a:lnTo>
                    <a:lnTo>
                      <a:pt x="6" y="71"/>
                    </a:lnTo>
                    <a:lnTo>
                      <a:pt x="7" y="71"/>
                    </a:lnTo>
                    <a:lnTo>
                      <a:pt x="9" y="68"/>
                    </a:lnTo>
                    <a:lnTo>
                      <a:pt x="14" y="65"/>
                    </a:lnTo>
                    <a:lnTo>
                      <a:pt x="14" y="56"/>
                    </a:lnTo>
                    <a:lnTo>
                      <a:pt x="14" y="56"/>
                    </a:lnTo>
                    <a:lnTo>
                      <a:pt x="6" y="54"/>
                    </a:lnTo>
                    <a:lnTo>
                      <a:pt x="6" y="54"/>
                    </a:lnTo>
                    <a:lnTo>
                      <a:pt x="6" y="48"/>
                    </a:lnTo>
                    <a:lnTo>
                      <a:pt x="7" y="48"/>
                    </a:lnTo>
                    <a:lnTo>
                      <a:pt x="10" y="46"/>
                    </a:lnTo>
                    <a:lnTo>
                      <a:pt x="14" y="45"/>
                    </a:lnTo>
                    <a:lnTo>
                      <a:pt x="21" y="42"/>
                    </a:lnTo>
                    <a:lnTo>
                      <a:pt x="23" y="42"/>
                    </a:lnTo>
                    <a:lnTo>
                      <a:pt x="62" y="26"/>
                    </a:lnTo>
                    <a:lnTo>
                      <a:pt x="65" y="25"/>
                    </a:lnTo>
                    <a:lnTo>
                      <a:pt x="66" y="23"/>
                    </a:lnTo>
                    <a:lnTo>
                      <a:pt x="71" y="22"/>
                    </a:lnTo>
                    <a:lnTo>
                      <a:pt x="73" y="22"/>
                    </a:lnTo>
                    <a:lnTo>
                      <a:pt x="77" y="19"/>
                    </a:lnTo>
                    <a:lnTo>
                      <a:pt x="85" y="17"/>
                    </a:lnTo>
                    <a:lnTo>
                      <a:pt x="85" y="15"/>
                    </a:lnTo>
                    <a:lnTo>
                      <a:pt x="85" y="15"/>
                    </a:lnTo>
                    <a:lnTo>
                      <a:pt x="90" y="14"/>
                    </a:lnTo>
                    <a:lnTo>
                      <a:pt x="90" y="14"/>
                    </a:lnTo>
                    <a:lnTo>
                      <a:pt x="90" y="12"/>
                    </a:lnTo>
                    <a:lnTo>
                      <a:pt x="91" y="12"/>
                    </a:lnTo>
                    <a:lnTo>
                      <a:pt x="91" y="11"/>
                    </a:lnTo>
                    <a:lnTo>
                      <a:pt x="99" y="12"/>
                    </a:lnTo>
                    <a:lnTo>
                      <a:pt x="113" y="12"/>
                    </a:lnTo>
                    <a:lnTo>
                      <a:pt x="113" y="12"/>
                    </a:lnTo>
                    <a:lnTo>
                      <a:pt x="112" y="11"/>
                    </a:lnTo>
                    <a:lnTo>
                      <a:pt x="113" y="9"/>
                    </a:lnTo>
                    <a:lnTo>
                      <a:pt x="113" y="9"/>
                    </a:lnTo>
                    <a:lnTo>
                      <a:pt x="115" y="6"/>
                    </a:lnTo>
                    <a:lnTo>
                      <a:pt x="115" y="5"/>
                    </a:lnTo>
                    <a:lnTo>
                      <a:pt x="115" y="3"/>
                    </a:lnTo>
                    <a:lnTo>
                      <a:pt x="115" y="1"/>
                    </a:lnTo>
                    <a:lnTo>
                      <a:pt x="116" y="1"/>
                    </a:lnTo>
                    <a:lnTo>
                      <a:pt x="116" y="0"/>
                    </a:lnTo>
                    <a:lnTo>
                      <a:pt x="118" y="0"/>
                    </a:lnTo>
                    <a:lnTo>
                      <a:pt x="119"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37">
                <a:extLst>
                  <a:ext uri="{FF2B5EF4-FFF2-40B4-BE49-F238E27FC236}">
                    <a16:creationId xmlns:a16="http://schemas.microsoft.com/office/drawing/2014/main" id="{2B84AC99-7682-CD8F-195C-48B964C83141}"/>
                  </a:ext>
                </a:extLst>
              </p:cNvPr>
              <p:cNvSpPr>
                <a:spLocks noGrp="1" noRot="1" noMove="1" noResize="1" noEditPoints="1" noAdjustHandles="1" noChangeArrowheads="1" noChangeShapeType="1"/>
              </p:cNvSpPr>
              <p:nvPr/>
            </p:nvSpPr>
            <p:spPr bwMode="auto">
              <a:xfrm>
                <a:off x="3107" y="1341"/>
                <a:ext cx="1145" cy="648"/>
              </a:xfrm>
              <a:custGeom>
                <a:avLst/>
                <a:gdLst>
                  <a:gd name="T0" fmla="*/ 1124 w 1145"/>
                  <a:gd name="T1" fmla="*/ 26 h 648"/>
                  <a:gd name="T2" fmla="*/ 1095 w 1145"/>
                  <a:gd name="T3" fmla="*/ 62 h 648"/>
                  <a:gd name="T4" fmla="*/ 1090 w 1145"/>
                  <a:gd name="T5" fmla="*/ 66 h 648"/>
                  <a:gd name="T6" fmla="*/ 1087 w 1145"/>
                  <a:gd name="T7" fmla="*/ 69 h 648"/>
                  <a:gd name="T8" fmla="*/ 1034 w 1145"/>
                  <a:gd name="T9" fmla="*/ 101 h 648"/>
                  <a:gd name="T10" fmla="*/ 913 w 1145"/>
                  <a:gd name="T11" fmla="*/ 169 h 648"/>
                  <a:gd name="T12" fmla="*/ 880 w 1145"/>
                  <a:gd name="T13" fmla="*/ 186 h 648"/>
                  <a:gd name="T14" fmla="*/ 877 w 1145"/>
                  <a:gd name="T15" fmla="*/ 180 h 648"/>
                  <a:gd name="T16" fmla="*/ 871 w 1145"/>
                  <a:gd name="T17" fmla="*/ 181 h 648"/>
                  <a:gd name="T18" fmla="*/ 871 w 1145"/>
                  <a:gd name="T19" fmla="*/ 183 h 648"/>
                  <a:gd name="T20" fmla="*/ 869 w 1145"/>
                  <a:gd name="T21" fmla="*/ 178 h 648"/>
                  <a:gd name="T22" fmla="*/ 851 w 1145"/>
                  <a:gd name="T23" fmla="*/ 192 h 648"/>
                  <a:gd name="T24" fmla="*/ 816 w 1145"/>
                  <a:gd name="T25" fmla="*/ 218 h 648"/>
                  <a:gd name="T26" fmla="*/ 770 w 1145"/>
                  <a:gd name="T27" fmla="*/ 259 h 648"/>
                  <a:gd name="T28" fmla="*/ 597 w 1145"/>
                  <a:gd name="T29" fmla="*/ 405 h 648"/>
                  <a:gd name="T30" fmla="*/ 518 w 1145"/>
                  <a:gd name="T31" fmla="*/ 471 h 648"/>
                  <a:gd name="T32" fmla="*/ 314 w 1145"/>
                  <a:gd name="T33" fmla="*/ 647 h 648"/>
                  <a:gd name="T34" fmla="*/ 311 w 1145"/>
                  <a:gd name="T35" fmla="*/ 648 h 648"/>
                  <a:gd name="T36" fmla="*/ 205 w 1145"/>
                  <a:gd name="T37" fmla="*/ 648 h 648"/>
                  <a:gd name="T38" fmla="*/ 0 w 1145"/>
                  <a:gd name="T39" fmla="*/ 648 h 648"/>
                  <a:gd name="T40" fmla="*/ 0 w 1145"/>
                  <a:gd name="T41" fmla="*/ 648 h 648"/>
                  <a:gd name="T42" fmla="*/ 0 w 1145"/>
                  <a:gd name="T43" fmla="*/ 648 h 648"/>
                  <a:gd name="T44" fmla="*/ 0 w 1145"/>
                  <a:gd name="T45" fmla="*/ 647 h 648"/>
                  <a:gd name="T46" fmla="*/ 0 w 1145"/>
                  <a:gd name="T47" fmla="*/ 56 h 648"/>
                  <a:gd name="T48" fmla="*/ 0 w 1145"/>
                  <a:gd name="T49" fmla="*/ 56 h 648"/>
                  <a:gd name="T50" fmla="*/ 1 w 1145"/>
                  <a:gd name="T51" fmla="*/ 56 h 648"/>
                  <a:gd name="T52" fmla="*/ 1 w 1145"/>
                  <a:gd name="T53" fmla="*/ 56 h 648"/>
                  <a:gd name="T54" fmla="*/ 3 w 1145"/>
                  <a:gd name="T55" fmla="*/ 56 h 648"/>
                  <a:gd name="T56" fmla="*/ 12 w 1145"/>
                  <a:gd name="T57" fmla="*/ 56 h 648"/>
                  <a:gd name="T58" fmla="*/ 183 w 1145"/>
                  <a:gd name="T59" fmla="*/ 56 h 648"/>
                  <a:gd name="T60" fmla="*/ 342 w 1145"/>
                  <a:gd name="T61" fmla="*/ 56 h 648"/>
                  <a:gd name="T62" fmla="*/ 468 w 1145"/>
                  <a:gd name="T63" fmla="*/ 56 h 648"/>
                  <a:gd name="T64" fmla="*/ 549 w 1145"/>
                  <a:gd name="T65" fmla="*/ 56 h 648"/>
                  <a:gd name="T66" fmla="*/ 592 w 1145"/>
                  <a:gd name="T67" fmla="*/ 56 h 648"/>
                  <a:gd name="T68" fmla="*/ 633 w 1145"/>
                  <a:gd name="T69" fmla="*/ 56 h 648"/>
                  <a:gd name="T70" fmla="*/ 645 w 1145"/>
                  <a:gd name="T71" fmla="*/ 54 h 648"/>
                  <a:gd name="T72" fmla="*/ 679 w 1145"/>
                  <a:gd name="T73" fmla="*/ 34 h 648"/>
                  <a:gd name="T74" fmla="*/ 714 w 1145"/>
                  <a:gd name="T75" fmla="*/ 14 h 648"/>
                  <a:gd name="T76" fmla="*/ 739 w 1145"/>
                  <a:gd name="T77" fmla="*/ 14 h 648"/>
                  <a:gd name="T78" fmla="*/ 767 w 1145"/>
                  <a:gd name="T79" fmla="*/ 24 h 648"/>
                  <a:gd name="T80" fmla="*/ 793 w 1145"/>
                  <a:gd name="T81" fmla="*/ 37 h 648"/>
                  <a:gd name="T82" fmla="*/ 821 w 1145"/>
                  <a:gd name="T83" fmla="*/ 34 h 648"/>
                  <a:gd name="T84" fmla="*/ 823 w 1145"/>
                  <a:gd name="T85" fmla="*/ 38 h 648"/>
                  <a:gd name="T86" fmla="*/ 824 w 1145"/>
                  <a:gd name="T87" fmla="*/ 42 h 648"/>
                  <a:gd name="T88" fmla="*/ 824 w 1145"/>
                  <a:gd name="T89" fmla="*/ 43 h 648"/>
                  <a:gd name="T90" fmla="*/ 826 w 1145"/>
                  <a:gd name="T91" fmla="*/ 45 h 648"/>
                  <a:gd name="T92" fmla="*/ 827 w 1145"/>
                  <a:gd name="T93" fmla="*/ 49 h 648"/>
                  <a:gd name="T94" fmla="*/ 832 w 1145"/>
                  <a:gd name="T95" fmla="*/ 57 h 648"/>
                  <a:gd name="T96" fmla="*/ 1145 w 1145"/>
                  <a:gd name="T97" fmla="*/ 0 h 648"/>
                  <a:gd name="T98" fmla="*/ 1143 w 1145"/>
                  <a:gd name="T99" fmla="*/ 3 h 648"/>
                  <a:gd name="T100" fmla="*/ 1124 w 1145"/>
                  <a:gd name="T101" fmla="*/ 2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 h="648">
                    <a:moveTo>
                      <a:pt x="1124" y="26"/>
                    </a:moveTo>
                    <a:lnTo>
                      <a:pt x="1095" y="62"/>
                    </a:lnTo>
                    <a:lnTo>
                      <a:pt x="1090" y="66"/>
                    </a:lnTo>
                    <a:lnTo>
                      <a:pt x="1087" y="69"/>
                    </a:lnTo>
                    <a:lnTo>
                      <a:pt x="1034" y="101"/>
                    </a:lnTo>
                    <a:lnTo>
                      <a:pt x="913" y="169"/>
                    </a:lnTo>
                    <a:lnTo>
                      <a:pt x="880" y="186"/>
                    </a:lnTo>
                    <a:lnTo>
                      <a:pt x="877" y="180"/>
                    </a:lnTo>
                    <a:lnTo>
                      <a:pt x="871" y="181"/>
                    </a:lnTo>
                    <a:lnTo>
                      <a:pt x="871" y="183"/>
                    </a:lnTo>
                    <a:lnTo>
                      <a:pt x="869" y="178"/>
                    </a:lnTo>
                    <a:lnTo>
                      <a:pt x="851" y="192"/>
                    </a:lnTo>
                    <a:lnTo>
                      <a:pt x="816" y="218"/>
                    </a:lnTo>
                    <a:lnTo>
                      <a:pt x="770" y="259"/>
                    </a:lnTo>
                    <a:lnTo>
                      <a:pt x="597" y="405"/>
                    </a:lnTo>
                    <a:lnTo>
                      <a:pt x="518" y="471"/>
                    </a:lnTo>
                    <a:lnTo>
                      <a:pt x="314" y="647"/>
                    </a:lnTo>
                    <a:lnTo>
                      <a:pt x="311" y="648"/>
                    </a:lnTo>
                    <a:lnTo>
                      <a:pt x="205" y="648"/>
                    </a:lnTo>
                    <a:lnTo>
                      <a:pt x="0" y="648"/>
                    </a:lnTo>
                    <a:lnTo>
                      <a:pt x="0" y="648"/>
                    </a:lnTo>
                    <a:lnTo>
                      <a:pt x="0" y="648"/>
                    </a:lnTo>
                    <a:lnTo>
                      <a:pt x="0" y="647"/>
                    </a:lnTo>
                    <a:lnTo>
                      <a:pt x="0" y="56"/>
                    </a:lnTo>
                    <a:lnTo>
                      <a:pt x="0" y="56"/>
                    </a:lnTo>
                    <a:lnTo>
                      <a:pt x="1" y="56"/>
                    </a:lnTo>
                    <a:lnTo>
                      <a:pt x="1" y="56"/>
                    </a:lnTo>
                    <a:lnTo>
                      <a:pt x="3" y="56"/>
                    </a:lnTo>
                    <a:lnTo>
                      <a:pt x="12" y="56"/>
                    </a:lnTo>
                    <a:lnTo>
                      <a:pt x="183" y="56"/>
                    </a:lnTo>
                    <a:lnTo>
                      <a:pt x="342" y="56"/>
                    </a:lnTo>
                    <a:lnTo>
                      <a:pt x="468" y="56"/>
                    </a:lnTo>
                    <a:lnTo>
                      <a:pt x="549" y="56"/>
                    </a:lnTo>
                    <a:lnTo>
                      <a:pt x="592" y="56"/>
                    </a:lnTo>
                    <a:lnTo>
                      <a:pt x="633" y="56"/>
                    </a:lnTo>
                    <a:lnTo>
                      <a:pt x="645" y="54"/>
                    </a:lnTo>
                    <a:lnTo>
                      <a:pt x="679" y="34"/>
                    </a:lnTo>
                    <a:lnTo>
                      <a:pt x="714" y="14"/>
                    </a:lnTo>
                    <a:lnTo>
                      <a:pt x="739" y="14"/>
                    </a:lnTo>
                    <a:lnTo>
                      <a:pt x="767" y="24"/>
                    </a:lnTo>
                    <a:lnTo>
                      <a:pt x="793" y="37"/>
                    </a:lnTo>
                    <a:lnTo>
                      <a:pt x="821" y="34"/>
                    </a:lnTo>
                    <a:lnTo>
                      <a:pt x="823" y="38"/>
                    </a:lnTo>
                    <a:lnTo>
                      <a:pt x="824" y="42"/>
                    </a:lnTo>
                    <a:lnTo>
                      <a:pt x="824" y="43"/>
                    </a:lnTo>
                    <a:lnTo>
                      <a:pt x="826" y="45"/>
                    </a:lnTo>
                    <a:lnTo>
                      <a:pt x="827" y="49"/>
                    </a:lnTo>
                    <a:lnTo>
                      <a:pt x="832" y="57"/>
                    </a:lnTo>
                    <a:lnTo>
                      <a:pt x="1145" y="0"/>
                    </a:lnTo>
                    <a:lnTo>
                      <a:pt x="1143" y="3"/>
                    </a:lnTo>
                    <a:lnTo>
                      <a:pt x="1124" y="2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2" name="Freeform 38">
                <a:extLst>
                  <a:ext uri="{FF2B5EF4-FFF2-40B4-BE49-F238E27FC236}">
                    <a16:creationId xmlns:a16="http://schemas.microsoft.com/office/drawing/2014/main" id="{65264C1B-2FA5-118F-8AE4-CB980AC3CA1B}"/>
                  </a:ext>
                </a:extLst>
              </p:cNvPr>
              <p:cNvSpPr>
                <a:spLocks noGrp="1" noRot="1" noMove="1" noResize="1" noEditPoints="1" noAdjustHandles="1" noChangeArrowheads="1" noChangeShapeType="1"/>
              </p:cNvSpPr>
              <p:nvPr/>
            </p:nvSpPr>
            <p:spPr bwMode="auto">
              <a:xfrm>
                <a:off x="4457" y="2349"/>
                <a:ext cx="264" cy="208"/>
              </a:xfrm>
              <a:custGeom>
                <a:avLst/>
                <a:gdLst>
                  <a:gd name="T0" fmla="*/ 45 w 264"/>
                  <a:gd name="T1" fmla="*/ 3 h 208"/>
                  <a:gd name="T2" fmla="*/ 56 w 264"/>
                  <a:gd name="T3" fmla="*/ 10 h 208"/>
                  <a:gd name="T4" fmla="*/ 79 w 264"/>
                  <a:gd name="T5" fmla="*/ 33 h 208"/>
                  <a:gd name="T6" fmla="*/ 101 w 264"/>
                  <a:gd name="T7" fmla="*/ 30 h 208"/>
                  <a:gd name="T8" fmla="*/ 115 w 264"/>
                  <a:gd name="T9" fmla="*/ 30 h 208"/>
                  <a:gd name="T10" fmla="*/ 118 w 264"/>
                  <a:gd name="T11" fmla="*/ 42 h 208"/>
                  <a:gd name="T12" fmla="*/ 126 w 264"/>
                  <a:gd name="T13" fmla="*/ 56 h 208"/>
                  <a:gd name="T14" fmla="*/ 129 w 264"/>
                  <a:gd name="T15" fmla="*/ 62 h 208"/>
                  <a:gd name="T16" fmla="*/ 137 w 264"/>
                  <a:gd name="T17" fmla="*/ 75 h 208"/>
                  <a:gd name="T18" fmla="*/ 146 w 264"/>
                  <a:gd name="T19" fmla="*/ 79 h 208"/>
                  <a:gd name="T20" fmla="*/ 177 w 264"/>
                  <a:gd name="T21" fmla="*/ 86 h 208"/>
                  <a:gd name="T22" fmla="*/ 191 w 264"/>
                  <a:gd name="T23" fmla="*/ 76 h 208"/>
                  <a:gd name="T24" fmla="*/ 202 w 264"/>
                  <a:gd name="T25" fmla="*/ 70 h 208"/>
                  <a:gd name="T26" fmla="*/ 210 w 264"/>
                  <a:gd name="T27" fmla="*/ 87 h 208"/>
                  <a:gd name="T28" fmla="*/ 224 w 264"/>
                  <a:gd name="T29" fmla="*/ 106 h 208"/>
                  <a:gd name="T30" fmla="*/ 232 w 264"/>
                  <a:gd name="T31" fmla="*/ 115 h 208"/>
                  <a:gd name="T32" fmla="*/ 235 w 264"/>
                  <a:gd name="T33" fmla="*/ 126 h 208"/>
                  <a:gd name="T34" fmla="*/ 247 w 264"/>
                  <a:gd name="T35" fmla="*/ 138 h 208"/>
                  <a:gd name="T36" fmla="*/ 256 w 264"/>
                  <a:gd name="T37" fmla="*/ 155 h 208"/>
                  <a:gd name="T38" fmla="*/ 260 w 264"/>
                  <a:gd name="T39" fmla="*/ 162 h 208"/>
                  <a:gd name="T40" fmla="*/ 246 w 264"/>
                  <a:gd name="T41" fmla="*/ 165 h 208"/>
                  <a:gd name="T42" fmla="*/ 247 w 264"/>
                  <a:gd name="T43" fmla="*/ 169 h 208"/>
                  <a:gd name="T44" fmla="*/ 252 w 264"/>
                  <a:gd name="T45" fmla="*/ 179 h 208"/>
                  <a:gd name="T46" fmla="*/ 255 w 264"/>
                  <a:gd name="T47" fmla="*/ 196 h 208"/>
                  <a:gd name="T48" fmla="*/ 247 w 264"/>
                  <a:gd name="T49" fmla="*/ 200 h 208"/>
                  <a:gd name="T50" fmla="*/ 239 w 264"/>
                  <a:gd name="T51" fmla="*/ 200 h 208"/>
                  <a:gd name="T52" fmla="*/ 219 w 264"/>
                  <a:gd name="T53" fmla="*/ 207 h 208"/>
                  <a:gd name="T54" fmla="*/ 211 w 264"/>
                  <a:gd name="T55" fmla="*/ 196 h 208"/>
                  <a:gd name="T56" fmla="*/ 196 w 264"/>
                  <a:gd name="T57" fmla="*/ 185 h 208"/>
                  <a:gd name="T58" fmla="*/ 179 w 264"/>
                  <a:gd name="T59" fmla="*/ 194 h 208"/>
                  <a:gd name="T60" fmla="*/ 163 w 264"/>
                  <a:gd name="T61" fmla="*/ 194 h 208"/>
                  <a:gd name="T62" fmla="*/ 152 w 264"/>
                  <a:gd name="T63" fmla="*/ 200 h 208"/>
                  <a:gd name="T64" fmla="*/ 138 w 264"/>
                  <a:gd name="T65" fmla="*/ 188 h 208"/>
                  <a:gd name="T66" fmla="*/ 137 w 264"/>
                  <a:gd name="T67" fmla="*/ 166 h 208"/>
                  <a:gd name="T68" fmla="*/ 138 w 264"/>
                  <a:gd name="T69" fmla="*/ 162 h 208"/>
                  <a:gd name="T70" fmla="*/ 134 w 264"/>
                  <a:gd name="T71" fmla="*/ 140 h 208"/>
                  <a:gd name="T72" fmla="*/ 121 w 264"/>
                  <a:gd name="T73" fmla="*/ 127 h 208"/>
                  <a:gd name="T74" fmla="*/ 117 w 264"/>
                  <a:gd name="T75" fmla="*/ 115 h 208"/>
                  <a:gd name="T76" fmla="*/ 101 w 264"/>
                  <a:gd name="T77" fmla="*/ 109 h 208"/>
                  <a:gd name="T78" fmla="*/ 81 w 264"/>
                  <a:gd name="T79" fmla="*/ 131 h 208"/>
                  <a:gd name="T80" fmla="*/ 81 w 264"/>
                  <a:gd name="T81" fmla="*/ 158 h 208"/>
                  <a:gd name="T82" fmla="*/ 61 w 264"/>
                  <a:gd name="T83" fmla="*/ 166 h 208"/>
                  <a:gd name="T84" fmla="*/ 50 w 264"/>
                  <a:gd name="T85" fmla="*/ 163 h 208"/>
                  <a:gd name="T86" fmla="*/ 36 w 264"/>
                  <a:gd name="T87" fmla="*/ 160 h 208"/>
                  <a:gd name="T88" fmla="*/ 22 w 264"/>
                  <a:gd name="T89" fmla="*/ 149 h 208"/>
                  <a:gd name="T90" fmla="*/ 11 w 264"/>
                  <a:gd name="T91" fmla="*/ 149 h 208"/>
                  <a:gd name="T92" fmla="*/ 1 w 264"/>
                  <a:gd name="T93" fmla="*/ 148 h 208"/>
                  <a:gd name="T94" fmla="*/ 1 w 264"/>
                  <a:gd name="T95" fmla="*/ 148 h 208"/>
                  <a:gd name="T96" fmla="*/ 9 w 264"/>
                  <a:gd name="T97" fmla="*/ 129 h 208"/>
                  <a:gd name="T98" fmla="*/ 23 w 264"/>
                  <a:gd name="T99" fmla="*/ 109 h 208"/>
                  <a:gd name="T100" fmla="*/ 26 w 264"/>
                  <a:gd name="T101" fmla="*/ 92 h 208"/>
                  <a:gd name="T102" fmla="*/ 22 w 264"/>
                  <a:gd name="T103" fmla="*/ 67 h 208"/>
                  <a:gd name="T104" fmla="*/ 20 w 264"/>
                  <a:gd name="T105" fmla="*/ 56 h 208"/>
                  <a:gd name="T106" fmla="*/ 26 w 264"/>
                  <a:gd name="T107" fmla="*/ 36 h 208"/>
                  <a:gd name="T108" fmla="*/ 14 w 264"/>
                  <a:gd name="T109" fmla="*/ 14 h 208"/>
                  <a:gd name="T110" fmla="*/ 20 w 264"/>
                  <a:gd name="T11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208">
                    <a:moveTo>
                      <a:pt x="28" y="0"/>
                    </a:moveTo>
                    <a:lnTo>
                      <a:pt x="29" y="2"/>
                    </a:lnTo>
                    <a:lnTo>
                      <a:pt x="40" y="0"/>
                    </a:lnTo>
                    <a:lnTo>
                      <a:pt x="45" y="3"/>
                    </a:lnTo>
                    <a:lnTo>
                      <a:pt x="45" y="3"/>
                    </a:lnTo>
                    <a:lnTo>
                      <a:pt x="45" y="8"/>
                    </a:lnTo>
                    <a:lnTo>
                      <a:pt x="51" y="10"/>
                    </a:lnTo>
                    <a:lnTo>
                      <a:pt x="56" y="10"/>
                    </a:lnTo>
                    <a:lnTo>
                      <a:pt x="57" y="10"/>
                    </a:lnTo>
                    <a:lnTo>
                      <a:pt x="59" y="16"/>
                    </a:lnTo>
                    <a:lnTo>
                      <a:pt x="67" y="27"/>
                    </a:lnTo>
                    <a:lnTo>
                      <a:pt x="79" y="33"/>
                    </a:lnTo>
                    <a:lnTo>
                      <a:pt x="81" y="36"/>
                    </a:lnTo>
                    <a:lnTo>
                      <a:pt x="82" y="34"/>
                    </a:lnTo>
                    <a:lnTo>
                      <a:pt x="92" y="33"/>
                    </a:lnTo>
                    <a:lnTo>
                      <a:pt x="101" y="30"/>
                    </a:lnTo>
                    <a:lnTo>
                      <a:pt x="104" y="28"/>
                    </a:lnTo>
                    <a:lnTo>
                      <a:pt x="109" y="23"/>
                    </a:lnTo>
                    <a:lnTo>
                      <a:pt x="112" y="23"/>
                    </a:lnTo>
                    <a:lnTo>
                      <a:pt x="115" y="30"/>
                    </a:lnTo>
                    <a:lnTo>
                      <a:pt x="112" y="31"/>
                    </a:lnTo>
                    <a:lnTo>
                      <a:pt x="112" y="33"/>
                    </a:lnTo>
                    <a:lnTo>
                      <a:pt x="115" y="37"/>
                    </a:lnTo>
                    <a:lnTo>
                      <a:pt x="118" y="42"/>
                    </a:lnTo>
                    <a:lnTo>
                      <a:pt x="117" y="45"/>
                    </a:lnTo>
                    <a:lnTo>
                      <a:pt x="118" y="50"/>
                    </a:lnTo>
                    <a:lnTo>
                      <a:pt x="123" y="48"/>
                    </a:lnTo>
                    <a:lnTo>
                      <a:pt x="126" y="56"/>
                    </a:lnTo>
                    <a:lnTo>
                      <a:pt x="126" y="58"/>
                    </a:lnTo>
                    <a:lnTo>
                      <a:pt x="126" y="58"/>
                    </a:lnTo>
                    <a:lnTo>
                      <a:pt x="129" y="62"/>
                    </a:lnTo>
                    <a:lnTo>
                      <a:pt x="129" y="62"/>
                    </a:lnTo>
                    <a:lnTo>
                      <a:pt x="129" y="64"/>
                    </a:lnTo>
                    <a:lnTo>
                      <a:pt x="129" y="65"/>
                    </a:lnTo>
                    <a:lnTo>
                      <a:pt x="134" y="75"/>
                    </a:lnTo>
                    <a:lnTo>
                      <a:pt x="137" y="75"/>
                    </a:lnTo>
                    <a:lnTo>
                      <a:pt x="138" y="75"/>
                    </a:lnTo>
                    <a:lnTo>
                      <a:pt x="141" y="79"/>
                    </a:lnTo>
                    <a:lnTo>
                      <a:pt x="145" y="79"/>
                    </a:lnTo>
                    <a:lnTo>
                      <a:pt x="146" y="79"/>
                    </a:lnTo>
                    <a:lnTo>
                      <a:pt x="148" y="81"/>
                    </a:lnTo>
                    <a:lnTo>
                      <a:pt x="160" y="82"/>
                    </a:lnTo>
                    <a:lnTo>
                      <a:pt x="165" y="82"/>
                    </a:lnTo>
                    <a:lnTo>
                      <a:pt x="177" y="86"/>
                    </a:lnTo>
                    <a:lnTo>
                      <a:pt x="185" y="89"/>
                    </a:lnTo>
                    <a:lnTo>
                      <a:pt x="188" y="86"/>
                    </a:lnTo>
                    <a:lnTo>
                      <a:pt x="194" y="82"/>
                    </a:lnTo>
                    <a:lnTo>
                      <a:pt x="191" y="76"/>
                    </a:lnTo>
                    <a:lnTo>
                      <a:pt x="193" y="76"/>
                    </a:lnTo>
                    <a:lnTo>
                      <a:pt x="197" y="76"/>
                    </a:lnTo>
                    <a:lnTo>
                      <a:pt x="199" y="73"/>
                    </a:lnTo>
                    <a:lnTo>
                      <a:pt x="202" y="70"/>
                    </a:lnTo>
                    <a:lnTo>
                      <a:pt x="205" y="70"/>
                    </a:lnTo>
                    <a:lnTo>
                      <a:pt x="202" y="76"/>
                    </a:lnTo>
                    <a:lnTo>
                      <a:pt x="208" y="84"/>
                    </a:lnTo>
                    <a:lnTo>
                      <a:pt x="210" y="87"/>
                    </a:lnTo>
                    <a:lnTo>
                      <a:pt x="211" y="92"/>
                    </a:lnTo>
                    <a:lnTo>
                      <a:pt x="218" y="95"/>
                    </a:lnTo>
                    <a:lnTo>
                      <a:pt x="221" y="98"/>
                    </a:lnTo>
                    <a:lnTo>
                      <a:pt x="224" y="106"/>
                    </a:lnTo>
                    <a:lnTo>
                      <a:pt x="225" y="109"/>
                    </a:lnTo>
                    <a:lnTo>
                      <a:pt x="228" y="110"/>
                    </a:lnTo>
                    <a:lnTo>
                      <a:pt x="228" y="112"/>
                    </a:lnTo>
                    <a:lnTo>
                      <a:pt x="232" y="115"/>
                    </a:lnTo>
                    <a:lnTo>
                      <a:pt x="232" y="118"/>
                    </a:lnTo>
                    <a:lnTo>
                      <a:pt x="230" y="123"/>
                    </a:lnTo>
                    <a:lnTo>
                      <a:pt x="232" y="126"/>
                    </a:lnTo>
                    <a:lnTo>
                      <a:pt x="235" y="126"/>
                    </a:lnTo>
                    <a:lnTo>
                      <a:pt x="238" y="120"/>
                    </a:lnTo>
                    <a:lnTo>
                      <a:pt x="242" y="120"/>
                    </a:lnTo>
                    <a:lnTo>
                      <a:pt x="246" y="124"/>
                    </a:lnTo>
                    <a:lnTo>
                      <a:pt x="247" y="138"/>
                    </a:lnTo>
                    <a:lnTo>
                      <a:pt x="255" y="149"/>
                    </a:lnTo>
                    <a:lnTo>
                      <a:pt x="258" y="152"/>
                    </a:lnTo>
                    <a:lnTo>
                      <a:pt x="256" y="155"/>
                    </a:lnTo>
                    <a:lnTo>
                      <a:pt x="256" y="155"/>
                    </a:lnTo>
                    <a:lnTo>
                      <a:pt x="256" y="157"/>
                    </a:lnTo>
                    <a:lnTo>
                      <a:pt x="261" y="157"/>
                    </a:lnTo>
                    <a:lnTo>
                      <a:pt x="264" y="165"/>
                    </a:lnTo>
                    <a:lnTo>
                      <a:pt x="260" y="162"/>
                    </a:lnTo>
                    <a:lnTo>
                      <a:pt x="255" y="160"/>
                    </a:lnTo>
                    <a:lnTo>
                      <a:pt x="250" y="163"/>
                    </a:lnTo>
                    <a:lnTo>
                      <a:pt x="249" y="162"/>
                    </a:lnTo>
                    <a:lnTo>
                      <a:pt x="246" y="165"/>
                    </a:lnTo>
                    <a:lnTo>
                      <a:pt x="246" y="166"/>
                    </a:lnTo>
                    <a:lnTo>
                      <a:pt x="244" y="166"/>
                    </a:lnTo>
                    <a:lnTo>
                      <a:pt x="247" y="168"/>
                    </a:lnTo>
                    <a:lnTo>
                      <a:pt x="247" y="169"/>
                    </a:lnTo>
                    <a:lnTo>
                      <a:pt x="246" y="171"/>
                    </a:lnTo>
                    <a:lnTo>
                      <a:pt x="246" y="172"/>
                    </a:lnTo>
                    <a:lnTo>
                      <a:pt x="247" y="177"/>
                    </a:lnTo>
                    <a:lnTo>
                      <a:pt x="252" y="179"/>
                    </a:lnTo>
                    <a:lnTo>
                      <a:pt x="253" y="182"/>
                    </a:lnTo>
                    <a:lnTo>
                      <a:pt x="249" y="186"/>
                    </a:lnTo>
                    <a:lnTo>
                      <a:pt x="253" y="188"/>
                    </a:lnTo>
                    <a:lnTo>
                      <a:pt x="255" y="196"/>
                    </a:lnTo>
                    <a:lnTo>
                      <a:pt x="255" y="199"/>
                    </a:lnTo>
                    <a:lnTo>
                      <a:pt x="252" y="199"/>
                    </a:lnTo>
                    <a:lnTo>
                      <a:pt x="249" y="200"/>
                    </a:lnTo>
                    <a:lnTo>
                      <a:pt x="247" y="200"/>
                    </a:lnTo>
                    <a:lnTo>
                      <a:pt x="244" y="199"/>
                    </a:lnTo>
                    <a:lnTo>
                      <a:pt x="242" y="196"/>
                    </a:lnTo>
                    <a:lnTo>
                      <a:pt x="241" y="197"/>
                    </a:lnTo>
                    <a:lnTo>
                      <a:pt x="239" y="200"/>
                    </a:lnTo>
                    <a:lnTo>
                      <a:pt x="238" y="203"/>
                    </a:lnTo>
                    <a:lnTo>
                      <a:pt x="230" y="203"/>
                    </a:lnTo>
                    <a:lnTo>
                      <a:pt x="224" y="208"/>
                    </a:lnTo>
                    <a:lnTo>
                      <a:pt x="219" y="207"/>
                    </a:lnTo>
                    <a:lnTo>
                      <a:pt x="216" y="202"/>
                    </a:lnTo>
                    <a:lnTo>
                      <a:pt x="213" y="200"/>
                    </a:lnTo>
                    <a:lnTo>
                      <a:pt x="211" y="197"/>
                    </a:lnTo>
                    <a:lnTo>
                      <a:pt x="211" y="196"/>
                    </a:lnTo>
                    <a:lnTo>
                      <a:pt x="210" y="193"/>
                    </a:lnTo>
                    <a:lnTo>
                      <a:pt x="208" y="191"/>
                    </a:lnTo>
                    <a:lnTo>
                      <a:pt x="202" y="186"/>
                    </a:lnTo>
                    <a:lnTo>
                      <a:pt x="196" y="185"/>
                    </a:lnTo>
                    <a:lnTo>
                      <a:pt x="194" y="188"/>
                    </a:lnTo>
                    <a:lnTo>
                      <a:pt x="193" y="190"/>
                    </a:lnTo>
                    <a:lnTo>
                      <a:pt x="188" y="186"/>
                    </a:lnTo>
                    <a:lnTo>
                      <a:pt x="179" y="194"/>
                    </a:lnTo>
                    <a:lnTo>
                      <a:pt x="171" y="196"/>
                    </a:lnTo>
                    <a:lnTo>
                      <a:pt x="168" y="196"/>
                    </a:lnTo>
                    <a:lnTo>
                      <a:pt x="166" y="194"/>
                    </a:lnTo>
                    <a:lnTo>
                      <a:pt x="163" y="194"/>
                    </a:lnTo>
                    <a:lnTo>
                      <a:pt x="160" y="194"/>
                    </a:lnTo>
                    <a:lnTo>
                      <a:pt x="157" y="196"/>
                    </a:lnTo>
                    <a:lnTo>
                      <a:pt x="154" y="199"/>
                    </a:lnTo>
                    <a:lnTo>
                      <a:pt x="152" y="200"/>
                    </a:lnTo>
                    <a:lnTo>
                      <a:pt x="149" y="203"/>
                    </a:lnTo>
                    <a:lnTo>
                      <a:pt x="141" y="196"/>
                    </a:lnTo>
                    <a:lnTo>
                      <a:pt x="141" y="194"/>
                    </a:lnTo>
                    <a:lnTo>
                      <a:pt x="138" y="188"/>
                    </a:lnTo>
                    <a:lnTo>
                      <a:pt x="129" y="188"/>
                    </a:lnTo>
                    <a:lnTo>
                      <a:pt x="132" y="172"/>
                    </a:lnTo>
                    <a:lnTo>
                      <a:pt x="135" y="166"/>
                    </a:lnTo>
                    <a:lnTo>
                      <a:pt x="137" y="166"/>
                    </a:lnTo>
                    <a:lnTo>
                      <a:pt x="137" y="165"/>
                    </a:lnTo>
                    <a:lnTo>
                      <a:pt x="137" y="165"/>
                    </a:lnTo>
                    <a:lnTo>
                      <a:pt x="138" y="163"/>
                    </a:lnTo>
                    <a:lnTo>
                      <a:pt x="138" y="162"/>
                    </a:lnTo>
                    <a:lnTo>
                      <a:pt x="137" y="160"/>
                    </a:lnTo>
                    <a:lnTo>
                      <a:pt x="132" y="152"/>
                    </a:lnTo>
                    <a:lnTo>
                      <a:pt x="134" y="145"/>
                    </a:lnTo>
                    <a:lnTo>
                      <a:pt x="134" y="140"/>
                    </a:lnTo>
                    <a:lnTo>
                      <a:pt x="134" y="134"/>
                    </a:lnTo>
                    <a:lnTo>
                      <a:pt x="131" y="129"/>
                    </a:lnTo>
                    <a:lnTo>
                      <a:pt x="129" y="127"/>
                    </a:lnTo>
                    <a:lnTo>
                      <a:pt x="121" y="127"/>
                    </a:lnTo>
                    <a:lnTo>
                      <a:pt x="120" y="126"/>
                    </a:lnTo>
                    <a:lnTo>
                      <a:pt x="120" y="123"/>
                    </a:lnTo>
                    <a:lnTo>
                      <a:pt x="120" y="121"/>
                    </a:lnTo>
                    <a:lnTo>
                      <a:pt x="117" y="115"/>
                    </a:lnTo>
                    <a:lnTo>
                      <a:pt x="113" y="112"/>
                    </a:lnTo>
                    <a:lnTo>
                      <a:pt x="110" y="109"/>
                    </a:lnTo>
                    <a:lnTo>
                      <a:pt x="106" y="107"/>
                    </a:lnTo>
                    <a:lnTo>
                      <a:pt x="101" y="109"/>
                    </a:lnTo>
                    <a:lnTo>
                      <a:pt x="101" y="115"/>
                    </a:lnTo>
                    <a:lnTo>
                      <a:pt x="98" y="117"/>
                    </a:lnTo>
                    <a:lnTo>
                      <a:pt x="84" y="126"/>
                    </a:lnTo>
                    <a:lnTo>
                      <a:pt x="81" y="131"/>
                    </a:lnTo>
                    <a:lnTo>
                      <a:pt x="76" y="143"/>
                    </a:lnTo>
                    <a:lnTo>
                      <a:pt x="73" y="155"/>
                    </a:lnTo>
                    <a:lnTo>
                      <a:pt x="73" y="157"/>
                    </a:lnTo>
                    <a:lnTo>
                      <a:pt x="81" y="158"/>
                    </a:lnTo>
                    <a:lnTo>
                      <a:pt x="82" y="162"/>
                    </a:lnTo>
                    <a:lnTo>
                      <a:pt x="84" y="168"/>
                    </a:lnTo>
                    <a:lnTo>
                      <a:pt x="78" y="169"/>
                    </a:lnTo>
                    <a:lnTo>
                      <a:pt x="61" y="166"/>
                    </a:lnTo>
                    <a:lnTo>
                      <a:pt x="51" y="166"/>
                    </a:lnTo>
                    <a:lnTo>
                      <a:pt x="50" y="169"/>
                    </a:lnTo>
                    <a:lnTo>
                      <a:pt x="47" y="169"/>
                    </a:lnTo>
                    <a:lnTo>
                      <a:pt x="50" y="163"/>
                    </a:lnTo>
                    <a:lnTo>
                      <a:pt x="47" y="160"/>
                    </a:lnTo>
                    <a:lnTo>
                      <a:pt x="37" y="169"/>
                    </a:lnTo>
                    <a:lnTo>
                      <a:pt x="40" y="165"/>
                    </a:lnTo>
                    <a:lnTo>
                      <a:pt x="36" y="160"/>
                    </a:lnTo>
                    <a:lnTo>
                      <a:pt x="31" y="157"/>
                    </a:lnTo>
                    <a:lnTo>
                      <a:pt x="28" y="155"/>
                    </a:lnTo>
                    <a:lnTo>
                      <a:pt x="26" y="154"/>
                    </a:lnTo>
                    <a:lnTo>
                      <a:pt x="22" y="149"/>
                    </a:lnTo>
                    <a:lnTo>
                      <a:pt x="19" y="151"/>
                    </a:lnTo>
                    <a:lnTo>
                      <a:pt x="17" y="152"/>
                    </a:lnTo>
                    <a:lnTo>
                      <a:pt x="14" y="151"/>
                    </a:lnTo>
                    <a:lnTo>
                      <a:pt x="11" y="149"/>
                    </a:lnTo>
                    <a:lnTo>
                      <a:pt x="0" y="149"/>
                    </a:lnTo>
                    <a:lnTo>
                      <a:pt x="0" y="149"/>
                    </a:lnTo>
                    <a:lnTo>
                      <a:pt x="1" y="149"/>
                    </a:lnTo>
                    <a:lnTo>
                      <a:pt x="1" y="148"/>
                    </a:lnTo>
                    <a:lnTo>
                      <a:pt x="1" y="148"/>
                    </a:lnTo>
                    <a:lnTo>
                      <a:pt x="1" y="148"/>
                    </a:lnTo>
                    <a:lnTo>
                      <a:pt x="1" y="148"/>
                    </a:lnTo>
                    <a:lnTo>
                      <a:pt x="1" y="148"/>
                    </a:lnTo>
                    <a:lnTo>
                      <a:pt x="5" y="141"/>
                    </a:lnTo>
                    <a:lnTo>
                      <a:pt x="5" y="138"/>
                    </a:lnTo>
                    <a:lnTo>
                      <a:pt x="8" y="132"/>
                    </a:lnTo>
                    <a:lnTo>
                      <a:pt x="9" y="129"/>
                    </a:lnTo>
                    <a:lnTo>
                      <a:pt x="12" y="124"/>
                    </a:lnTo>
                    <a:lnTo>
                      <a:pt x="19" y="118"/>
                    </a:lnTo>
                    <a:lnTo>
                      <a:pt x="20" y="115"/>
                    </a:lnTo>
                    <a:lnTo>
                      <a:pt x="23" y="109"/>
                    </a:lnTo>
                    <a:lnTo>
                      <a:pt x="25" y="103"/>
                    </a:lnTo>
                    <a:lnTo>
                      <a:pt x="26" y="100"/>
                    </a:lnTo>
                    <a:lnTo>
                      <a:pt x="26" y="95"/>
                    </a:lnTo>
                    <a:lnTo>
                      <a:pt x="26" y="92"/>
                    </a:lnTo>
                    <a:lnTo>
                      <a:pt x="26" y="90"/>
                    </a:lnTo>
                    <a:lnTo>
                      <a:pt x="23" y="82"/>
                    </a:lnTo>
                    <a:lnTo>
                      <a:pt x="22" y="76"/>
                    </a:lnTo>
                    <a:lnTo>
                      <a:pt x="22" y="67"/>
                    </a:lnTo>
                    <a:lnTo>
                      <a:pt x="23" y="58"/>
                    </a:lnTo>
                    <a:lnTo>
                      <a:pt x="22" y="58"/>
                    </a:lnTo>
                    <a:lnTo>
                      <a:pt x="20" y="56"/>
                    </a:lnTo>
                    <a:lnTo>
                      <a:pt x="20" y="56"/>
                    </a:lnTo>
                    <a:lnTo>
                      <a:pt x="23" y="55"/>
                    </a:lnTo>
                    <a:lnTo>
                      <a:pt x="25" y="45"/>
                    </a:lnTo>
                    <a:lnTo>
                      <a:pt x="26" y="42"/>
                    </a:lnTo>
                    <a:lnTo>
                      <a:pt x="26" y="36"/>
                    </a:lnTo>
                    <a:lnTo>
                      <a:pt x="25" y="31"/>
                    </a:lnTo>
                    <a:lnTo>
                      <a:pt x="17" y="27"/>
                    </a:lnTo>
                    <a:lnTo>
                      <a:pt x="14" y="22"/>
                    </a:lnTo>
                    <a:lnTo>
                      <a:pt x="14" y="14"/>
                    </a:lnTo>
                    <a:lnTo>
                      <a:pt x="15" y="13"/>
                    </a:lnTo>
                    <a:lnTo>
                      <a:pt x="17" y="6"/>
                    </a:lnTo>
                    <a:lnTo>
                      <a:pt x="19" y="3"/>
                    </a:lnTo>
                    <a:lnTo>
                      <a:pt x="20" y="0"/>
                    </a:lnTo>
                    <a:lnTo>
                      <a:pt x="20" y="0"/>
                    </a:lnTo>
                    <a:lnTo>
                      <a:pt x="2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39">
                <a:extLst>
                  <a:ext uri="{FF2B5EF4-FFF2-40B4-BE49-F238E27FC236}">
                    <a16:creationId xmlns:a16="http://schemas.microsoft.com/office/drawing/2014/main" id="{21B4AD3D-B2AB-11FE-986D-B78B623089E0}"/>
                  </a:ext>
                </a:extLst>
              </p:cNvPr>
              <p:cNvSpPr>
                <a:spLocks noGrp="1" noRot="1" noMove="1" noResize="1" noEditPoints="1" noAdjustHandles="1" noChangeArrowheads="1" noChangeShapeType="1"/>
              </p:cNvSpPr>
              <p:nvPr/>
            </p:nvSpPr>
            <p:spPr bwMode="auto">
              <a:xfrm>
                <a:off x="3032" y="3075"/>
                <a:ext cx="404" cy="320"/>
              </a:xfrm>
              <a:custGeom>
                <a:avLst/>
                <a:gdLst>
                  <a:gd name="T0" fmla="*/ 265 w 404"/>
                  <a:gd name="T1" fmla="*/ 7 h 320"/>
                  <a:gd name="T2" fmla="*/ 274 w 404"/>
                  <a:gd name="T3" fmla="*/ 11 h 320"/>
                  <a:gd name="T4" fmla="*/ 277 w 404"/>
                  <a:gd name="T5" fmla="*/ 21 h 320"/>
                  <a:gd name="T6" fmla="*/ 283 w 404"/>
                  <a:gd name="T7" fmla="*/ 45 h 320"/>
                  <a:gd name="T8" fmla="*/ 293 w 404"/>
                  <a:gd name="T9" fmla="*/ 45 h 320"/>
                  <a:gd name="T10" fmla="*/ 313 w 404"/>
                  <a:gd name="T11" fmla="*/ 35 h 320"/>
                  <a:gd name="T12" fmla="*/ 317 w 404"/>
                  <a:gd name="T13" fmla="*/ 33 h 320"/>
                  <a:gd name="T14" fmla="*/ 333 w 404"/>
                  <a:gd name="T15" fmla="*/ 50 h 320"/>
                  <a:gd name="T16" fmla="*/ 358 w 404"/>
                  <a:gd name="T17" fmla="*/ 53 h 320"/>
                  <a:gd name="T18" fmla="*/ 377 w 404"/>
                  <a:gd name="T19" fmla="*/ 52 h 320"/>
                  <a:gd name="T20" fmla="*/ 392 w 404"/>
                  <a:gd name="T21" fmla="*/ 38 h 320"/>
                  <a:gd name="T22" fmla="*/ 403 w 404"/>
                  <a:gd name="T23" fmla="*/ 42 h 320"/>
                  <a:gd name="T24" fmla="*/ 398 w 404"/>
                  <a:gd name="T25" fmla="*/ 58 h 320"/>
                  <a:gd name="T26" fmla="*/ 392 w 404"/>
                  <a:gd name="T27" fmla="*/ 69 h 320"/>
                  <a:gd name="T28" fmla="*/ 384 w 404"/>
                  <a:gd name="T29" fmla="*/ 93 h 320"/>
                  <a:gd name="T30" fmla="*/ 375 w 404"/>
                  <a:gd name="T31" fmla="*/ 121 h 320"/>
                  <a:gd name="T32" fmla="*/ 366 w 404"/>
                  <a:gd name="T33" fmla="*/ 148 h 320"/>
                  <a:gd name="T34" fmla="*/ 345 w 404"/>
                  <a:gd name="T35" fmla="*/ 156 h 320"/>
                  <a:gd name="T36" fmla="*/ 330 w 404"/>
                  <a:gd name="T37" fmla="*/ 159 h 320"/>
                  <a:gd name="T38" fmla="*/ 291 w 404"/>
                  <a:gd name="T39" fmla="*/ 149 h 320"/>
                  <a:gd name="T40" fmla="*/ 247 w 404"/>
                  <a:gd name="T41" fmla="*/ 138 h 320"/>
                  <a:gd name="T42" fmla="*/ 212 w 404"/>
                  <a:gd name="T43" fmla="*/ 137 h 320"/>
                  <a:gd name="T44" fmla="*/ 190 w 404"/>
                  <a:gd name="T45" fmla="*/ 187 h 320"/>
                  <a:gd name="T46" fmla="*/ 173 w 404"/>
                  <a:gd name="T47" fmla="*/ 204 h 320"/>
                  <a:gd name="T48" fmla="*/ 139 w 404"/>
                  <a:gd name="T49" fmla="*/ 244 h 320"/>
                  <a:gd name="T50" fmla="*/ 129 w 404"/>
                  <a:gd name="T51" fmla="*/ 255 h 320"/>
                  <a:gd name="T52" fmla="*/ 117 w 404"/>
                  <a:gd name="T53" fmla="*/ 272 h 320"/>
                  <a:gd name="T54" fmla="*/ 100 w 404"/>
                  <a:gd name="T55" fmla="*/ 291 h 320"/>
                  <a:gd name="T56" fmla="*/ 79 w 404"/>
                  <a:gd name="T57" fmla="*/ 311 h 320"/>
                  <a:gd name="T58" fmla="*/ 59 w 404"/>
                  <a:gd name="T59" fmla="*/ 318 h 320"/>
                  <a:gd name="T60" fmla="*/ 28 w 404"/>
                  <a:gd name="T61" fmla="*/ 317 h 320"/>
                  <a:gd name="T62" fmla="*/ 8 w 404"/>
                  <a:gd name="T63" fmla="*/ 300 h 320"/>
                  <a:gd name="T64" fmla="*/ 8 w 404"/>
                  <a:gd name="T65" fmla="*/ 298 h 320"/>
                  <a:gd name="T66" fmla="*/ 8 w 404"/>
                  <a:gd name="T67" fmla="*/ 297 h 320"/>
                  <a:gd name="T68" fmla="*/ 6 w 404"/>
                  <a:gd name="T69" fmla="*/ 291 h 320"/>
                  <a:gd name="T70" fmla="*/ 6 w 404"/>
                  <a:gd name="T71" fmla="*/ 287 h 320"/>
                  <a:gd name="T72" fmla="*/ 6 w 404"/>
                  <a:gd name="T73" fmla="*/ 280 h 320"/>
                  <a:gd name="T74" fmla="*/ 5 w 404"/>
                  <a:gd name="T75" fmla="*/ 256 h 320"/>
                  <a:gd name="T76" fmla="*/ 3 w 404"/>
                  <a:gd name="T77" fmla="*/ 235 h 320"/>
                  <a:gd name="T78" fmla="*/ 2 w 404"/>
                  <a:gd name="T79" fmla="*/ 225 h 320"/>
                  <a:gd name="T80" fmla="*/ 2 w 404"/>
                  <a:gd name="T81" fmla="*/ 221 h 320"/>
                  <a:gd name="T82" fmla="*/ 0 w 404"/>
                  <a:gd name="T83" fmla="*/ 205 h 320"/>
                  <a:gd name="T84" fmla="*/ 0 w 404"/>
                  <a:gd name="T85" fmla="*/ 204 h 320"/>
                  <a:gd name="T86" fmla="*/ 0 w 404"/>
                  <a:gd name="T87" fmla="*/ 204 h 320"/>
                  <a:gd name="T88" fmla="*/ 28 w 404"/>
                  <a:gd name="T89" fmla="*/ 196 h 320"/>
                  <a:gd name="T90" fmla="*/ 51 w 404"/>
                  <a:gd name="T91" fmla="*/ 170 h 320"/>
                  <a:gd name="T92" fmla="*/ 89 w 404"/>
                  <a:gd name="T93" fmla="*/ 165 h 320"/>
                  <a:gd name="T94" fmla="*/ 100 w 404"/>
                  <a:gd name="T95" fmla="*/ 156 h 320"/>
                  <a:gd name="T96" fmla="*/ 114 w 404"/>
                  <a:gd name="T97" fmla="*/ 140 h 320"/>
                  <a:gd name="T98" fmla="*/ 132 w 404"/>
                  <a:gd name="T99" fmla="*/ 123 h 320"/>
                  <a:gd name="T100" fmla="*/ 137 w 404"/>
                  <a:gd name="T101" fmla="*/ 115 h 320"/>
                  <a:gd name="T102" fmla="*/ 145 w 404"/>
                  <a:gd name="T103" fmla="*/ 109 h 320"/>
                  <a:gd name="T104" fmla="*/ 160 w 404"/>
                  <a:gd name="T105" fmla="*/ 111 h 320"/>
                  <a:gd name="T106" fmla="*/ 173 w 404"/>
                  <a:gd name="T107" fmla="*/ 109 h 320"/>
                  <a:gd name="T108" fmla="*/ 191 w 404"/>
                  <a:gd name="T109" fmla="*/ 92 h 320"/>
                  <a:gd name="T110" fmla="*/ 213 w 404"/>
                  <a:gd name="T111" fmla="*/ 84 h 320"/>
                  <a:gd name="T112" fmla="*/ 209 w 404"/>
                  <a:gd name="T113" fmla="*/ 66 h 320"/>
                  <a:gd name="T114" fmla="*/ 195 w 404"/>
                  <a:gd name="T115" fmla="*/ 61 h 320"/>
                  <a:gd name="T116" fmla="*/ 198 w 404"/>
                  <a:gd name="T117" fmla="*/ 52 h 320"/>
                  <a:gd name="T118" fmla="*/ 232 w 404"/>
                  <a:gd name="T119" fmla="*/ 41 h 320"/>
                  <a:gd name="T120" fmla="*/ 232 w 404"/>
                  <a:gd name="T121" fmla="*/ 10 h 320"/>
                  <a:gd name="T122" fmla="*/ 240 w 404"/>
                  <a:gd name="T123"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4" h="320">
                    <a:moveTo>
                      <a:pt x="249" y="8"/>
                    </a:moveTo>
                    <a:lnTo>
                      <a:pt x="257" y="8"/>
                    </a:lnTo>
                    <a:lnTo>
                      <a:pt x="265" y="7"/>
                    </a:lnTo>
                    <a:lnTo>
                      <a:pt x="268" y="7"/>
                    </a:lnTo>
                    <a:lnTo>
                      <a:pt x="269" y="8"/>
                    </a:lnTo>
                    <a:lnTo>
                      <a:pt x="274" y="11"/>
                    </a:lnTo>
                    <a:lnTo>
                      <a:pt x="275" y="11"/>
                    </a:lnTo>
                    <a:lnTo>
                      <a:pt x="275" y="13"/>
                    </a:lnTo>
                    <a:lnTo>
                      <a:pt x="277" y="21"/>
                    </a:lnTo>
                    <a:lnTo>
                      <a:pt x="279" y="30"/>
                    </a:lnTo>
                    <a:lnTo>
                      <a:pt x="282" y="41"/>
                    </a:lnTo>
                    <a:lnTo>
                      <a:pt x="283" y="45"/>
                    </a:lnTo>
                    <a:lnTo>
                      <a:pt x="286" y="47"/>
                    </a:lnTo>
                    <a:lnTo>
                      <a:pt x="293" y="47"/>
                    </a:lnTo>
                    <a:lnTo>
                      <a:pt x="293" y="45"/>
                    </a:lnTo>
                    <a:lnTo>
                      <a:pt x="297" y="44"/>
                    </a:lnTo>
                    <a:lnTo>
                      <a:pt x="305" y="39"/>
                    </a:lnTo>
                    <a:lnTo>
                      <a:pt x="313" y="35"/>
                    </a:lnTo>
                    <a:lnTo>
                      <a:pt x="313" y="35"/>
                    </a:lnTo>
                    <a:lnTo>
                      <a:pt x="316" y="33"/>
                    </a:lnTo>
                    <a:lnTo>
                      <a:pt x="317" y="33"/>
                    </a:lnTo>
                    <a:lnTo>
                      <a:pt x="321" y="33"/>
                    </a:lnTo>
                    <a:lnTo>
                      <a:pt x="325" y="36"/>
                    </a:lnTo>
                    <a:lnTo>
                      <a:pt x="333" y="50"/>
                    </a:lnTo>
                    <a:lnTo>
                      <a:pt x="339" y="58"/>
                    </a:lnTo>
                    <a:lnTo>
                      <a:pt x="345" y="56"/>
                    </a:lnTo>
                    <a:lnTo>
                      <a:pt x="358" y="53"/>
                    </a:lnTo>
                    <a:lnTo>
                      <a:pt x="367" y="53"/>
                    </a:lnTo>
                    <a:lnTo>
                      <a:pt x="377" y="52"/>
                    </a:lnTo>
                    <a:lnTo>
                      <a:pt x="377" y="52"/>
                    </a:lnTo>
                    <a:lnTo>
                      <a:pt x="383" y="48"/>
                    </a:lnTo>
                    <a:lnTo>
                      <a:pt x="387" y="44"/>
                    </a:lnTo>
                    <a:lnTo>
                      <a:pt x="392" y="38"/>
                    </a:lnTo>
                    <a:lnTo>
                      <a:pt x="398" y="31"/>
                    </a:lnTo>
                    <a:lnTo>
                      <a:pt x="398" y="31"/>
                    </a:lnTo>
                    <a:lnTo>
                      <a:pt x="403" y="42"/>
                    </a:lnTo>
                    <a:lnTo>
                      <a:pt x="404" y="44"/>
                    </a:lnTo>
                    <a:lnTo>
                      <a:pt x="400" y="53"/>
                    </a:lnTo>
                    <a:lnTo>
                      <a:pt x="398" y="58"/>
                    </a:lnTo>
                    <a:lnTo>
                      <a:pt x="395" y="64"/>
                    </a:lnTo>
                    <a:lnTo>
                      <a:pt x="392" y="67"/>
                    </a:lnTo>
                    <a:lnTo>
                      <a:pt x="392" y="69"/>
                    </a:lnTo>
                    <a:lnTo>
                      <a:pt x="389" y="81"/>
                    </a:lnTo>
                    <a:lnTo>
                      <a:pt x="387" y="86"/>
                    </a:lnTo>
                    <a:lnTo>
                      <a:pt x="384" y="93"/>
                    </a:lnTo>
                    <a:lnTo>
                      <a:pt x="383" y="98"/>
                    </a:lnTo>
                    <a:lnTo>
                      <a:pt x="378" y="112"/>
                    </a:lnTo>
                    <a:lnTo>
                      <a:pt x="375" y="121"/>
                    </a:lnTo>
                    <a:lnTo>
                      <a:pt x="372" y="131"/>
                    </a:lnTo>
                    <a:lnTo>
                      <a:pt x="370" y="138"/>
                    </a:lnTo>
                    <a:lnTo>
                      <a:pt x="366" y="148"/>
                    </a:lnTo>
                    <a:lnTo>
                      <a:pt x="363" y="151"/>
                    </a:lnTo>
                    <a:lnTo>
                      <a:pt x="358" y="152"/>
                    </a:lnTo>
                    <a:lnTo>
                      <a:pt x="345" y="156"/>
                    </a:lnTo>
                    <a:lnTo>
                      <a:pt x="339" y="156"/>
                    </a:lnTo>
                    <a:lnTo>
                      <a:pt x="335" y="156"/>
                    </a:lnTo>
                    <a:lnTo>
                      <a:pt x="330" y="159"/>
                    </a:lnTo>
                    <a:lnTo>
                      <a:pt x="325" y="165"/>
                    </a:lnTo>
                    <a:lnTo>
                      <a:pt x="310" y="157"/>
                    </a:lnTo>
                    <a:lnTo>
                      <a:pt x="291" y="149"/>
                    </a:lnTo>
                    <a:lnTo>
                      <a:pt x="265" y="142"/>
                    </a:lnTo>
                    <a:lnTo>
                      <a:pt x="257" y="140"/>
                    </a:lnTo>
                    <a:lnTo>
                      <a:pt x="247" y="138"/>
                    </a:lnTo>
                    <a:lnTo>
                      <a:pt x="241" y="137"/>
                    </a:lnTo>
                    <a:lnTo>
                      <a:pt x="218" y="135"/>
                    </a:lnTo>
                    <a:lnTo>
                      <a:pt x="212" y="137"/>
                    </a:lnTo>
                    <a:lnTo>
                      <a:pt x="209" y="140"/>
                    </a:lnTo>
                    <a:lnTo>
                      <a:pt x="209" y="166"/>
                    </a:lnTo>
                    <a:lnTo>
                      <a:pt x="190" y="187"/>
                    </a:lnTo>
                    <a:lnTo>
                      <a:pt x="182" y="191"/>
                    </a:lnTo>
                    <a:lnTo>
                      <a:pt x="177" y="199"/>
                    </a:lnTo>
                    <a:lnTo>
                      <a:pt x="173" y="204"/>
                    </a:lnTo>
                    <a:lnTo>
                      <a:pt x="163" y="224"/>
                    </a:lnTo>
                    <a:lnTo>
                      <a:pt x="151" y="230"/>
                    </a:lnTo>
                    <a:lnTo>
                      <a:pt x="139" y="244"/>
                    </a:lnTo>
                    <a:lnTo>
                      <a:pt x="132" y="252"/>
                    </a:lnTo>
                    <a:lnTo>
                      <a:pt x="131" y="252"/>
                    </a:lnTo>
                    <a:lnTo>
                      <a:pt x="129" y="255"/>
                    </a:lnTo>
                    <a:lnTo>
                      <a:pt x="123" y="264"/>
                    </a:lnTo>
                    <a:lnTo>
                      <a:pt x="118" y="269"/>
                    </a:lnTo>
                    <a:lnTo>
                      <a:pt x="117" y="272"/>
                    </a:lnTo>
                    <a:lnTo>
                      <a:pt x="117" y="277"/>
                    </a:lnTo>
                    <a:lnTo>
                      <a:pt x="114" y="281"/>
                    </a:lnTo>
                    <a:lnTo>
                      <a:pt x="100" y="291"/>
                    </a:lnTo>
                    <a:lnTo>
                      <a:pt x="95" y="292"/>
                    </a:lnTo>
                    <a:lnTo>
                      <a:pt x="90" y="300"/>
                    </a:lnTo>
                    <a:lnTo>
                      <a:pt x="79" y="311"/>
                    </a:lnTo>
                    <a:lnTo>
                      <a:pt x="73" y="315"/>
                    </a:lnTo>
                    <a:lnTo>
                      <a:pt x="67" y="317"/>
                    </a:lnTo>
                    <a:lnTo>
                      <a:pt x="59" y="318"/>
                    </a:lnTo>
                    <a:lnTo>
                      <a:pt x="47" y="318"/>
                    </a:lnTo>
                    <a:lnTo>
                      <a:pt x="37" y="320"/>
                    </a:lnTo>
                    <a:lnTo>
                      <a:pt x="28" y="317"/>
                    </a:lnTo>
                    <a:lnTo>
                      <a:pt x="23" y="311"/>
                    </a:lnTo>
                    <a:lnTo>
                      <a:pt x="22" y="308"/>
                    </a:lnTo>
                    <a:lnTo>
                      <a:pt x="8" y="300"/>
                    </a:lnTo>
                    <a:lnTo>
                      <a:pt x="8" y="300"/>
                    </a:lnTo>
                    <a:lnTo>
                      <a:pt x="8" y="300"/>
                    </a:lnTo>
                    <a:lnTo>
                      <a:pt x="8" y="298"/>
                    </a:lnTo>
                    <a:lnTo>
                      <a:pt x="8" y="298"/>
                    </a:lnTo>
                    <a:lnTo>
                      <a:pt x="8" y="298"/>
                    </a:lnTo>
                    <a:lnTo>
                      <a:pt x="8" y="297"/>
                    </a:lnTo>
                    <a:lnTo>
                      <a:pt x="8" y="295"/>
                    </a:lnTo>
                    <a:lnTo>
                      <a:pt x="6" y="294"/>
                    </a:lnTo>
                    <a:lnTo>
                      <a:pt x="6" y="291"/>
                    </a:lnTo>
                    <a:lnTo>
                      <a:pt x="6" y="289"/>
                    </a:lnTo>
                    <a:lnTo>
                      <a:pt x="6" y="287"/>
                    </a:lnTo>
                    <a:lnTo>
                      <a:pt x="6" y="287"/>
                    </a:lnTo>
                    <a:lnTo>
                      <a:pt x="6" y="286"/>
                    </a:lnTo>
                    <a:lnTo>
                      <a:pt x="6" y="284"/>
                    </a:lnTo>
                    <a:lnTo>
                      <a:pt x="6" y="280"/>
                    </a:lnTo>
                    <a:lnTo>
                      <a:pt x="5" y="273"/>
                    </a:lnTo>
                    <a:lnTo>
                      <a:pt x="5" y="267"/>
                    </a:lnTo>
                    <a:lnTo>
                      <a:pt x="5" y="256"/>
                    </a:lnTo>
                    <a:lnTo>
                      <a:pt x="3" y="246"/>
                    </a:lnTo>
                    <a:lnTo>
                      <a:pt x="3" y="246"/>
                    </a:lnTo>
                    <a:lnTo>
                      <a:pt x="3" y="235"/>
                    </a:lnTo>
                    <a:lnTo>
                      <a:pt x="2" y="233"/>
                    </a:lnTo>
                    <a:lnTo>
                      <a:pt x="2" y="227"/>
                    </a:lnTo>
                    <a:lnTo>
                      <a:pt x="2" y="225"/>
                    </a:lnTo>
                    <a:lnTo>
                      <a:pt x="2" y="222"/>
                    </a:lnTo>
                    <a:lnTo>
                      <a:pt x="2" y="221"/>
                    </a:lnTo>
                    <a:lnTo>
                      <a:pt x="2" y="221"/>
                    </a:lnTo>
                    <a:lnTo>
                      <a:pt x="2" y="218"/>
                    </a:lnTo>
                    <a:lnTo>
                      <a:pt x="0" y="208"/>
                    </a:lnTo>
                    <a:lnTo>
                      <a:pt x="0" y="205"/>
                    </a:lnTo>
                    <a:lnTo>
                      <a:pt x="0" y="205"/>
                    </a:lnTo>
                    <a:lnTo>
                      <a:pt x="0" y="204"/>
                    </a:lnTo>
                    <a:lnTo>
                      <a:pt x="0" y="204"/>
                    </a:lnTo>
                    <a:lnTo>
                      <a:pt x="0" y="204"/>
                    </a:lnTo>
                    <a:lnTo>
                      <a:pt x="0" y="204"/>
                    </a:lnTo>
                    <a:lnTo>
                      <a:pt x="0" y="204"/>
                    </a:lnTo>
                    <a:lnTo>
                      <a:pt x="6" y="208"/>
                    </a:lnTo>
                    <a:lnTo>
                      <a:pt x="19" y="207"/>
                    </a:lnTo>
                    <a:lnTo>
                      <a:pt x="28" y="196"/>
                    </a:lnTo>
                    <a:lnTo>
                      <a:pt x="39" y="183"/>
                    </a:lnTo>
                    <a:lnTo>
                      <a:pt x="44" y="174"/>
                    </a:lnTo>
                    <a:lnTo>
                      <a:pt x="51" y="170"/>
                    </a:lnTo>
                    <a:lnTo>
                      <a:pt x="56" y="166"/>
                    </a:lnTo>
                    <a:lnTo>
                      <a:pt x="64" y="162"/>
                    </a:lnTo>
                    <a:lnTo>
                      <a:pt x="89" y="165"/>
                    </a:lnTo>
                    <a:lnTo>
                      <a:pt x="93" y="165"/>
                    </a:lnTo>
                    <a:lnTo>
                      <a:pt x="100" y="162"/>
                    </a:lnTo>
                    <a:lnTo>
                      <a:pt x="100" y="156"/>
                    </a:lnTo>
                    <a:lnTo>
                      <a:pt x="103" y="149"/>
                    </a:lnTo>
                    <a:lnTo>
                      <a:pt x="107" y="142"/>
                    </a:lnTo>
                    <a:lnTo>
                      <a:pt x="114" y="140"/>
                    </a:lnTo>
                    <a:lnTo>
                      <a:pt x="121" y="137"/>
                    </a:lnTo>
                    <a:lnTo>
                      <a:pt x="131" y="128"/>
                    </a:lnTo>
                    <a:lnTo>
                      <a:pt x="132" y="123"/>
                    </a:lnTo>
                    <a:lnTo>
                      <a:pt x="135" y="118"/>
                    </a:lnTo>
                    <a:lnTo>
                      <a:pt x="137" y="117"/>
                    </a:lnTo>
                    <a:lnTo>
                      <a:pt x="137" y="115"/>
                    </a:lnTo>
                    <a:lnTo>
                      <a:pt x="137" y="114"/>
                    </a:lnTo>
                    <a:lnTo>
                      <a:pt x="140" y="112"/>
                    </a:lnTo>
                    <a:lnTo>
                      <a:pt x="145" y="109"/>
                    </a:lnTo>
                    <a:lnTo>
                      <a:pt x="148" y="111"/>
                    </a:lnTo>
                    <a:lnTo>
                      <a:pt x="154" y="111"/>
                    </a:lnTo>
                    <a:lnTo>
                      <a:pt x="160" y="111"/>
                    </a:lnTo>
                    <a:lnTo>
                      <a:pt x="163" y="111"/>
                    </a:lnTo>
                    <a:lnTo>
                      <a:pt x="168" y="111"/>
                    </a:lnTo>
                    <a:lnTo>
                      <a:pt x="173" y="109"/>
                    </a:lnTo>
                    <a:lnTo>
                      <a:pt x="177" y="106"/>
                    </a:lnTo>
                    <a:lnTo>
                      <a:pt x="184" y="101"/>
                    </a:lnTo>
                    <a:lnTo>
                      <a:pt x="191" y="92"/>
                    </a:lnTo>
                    <a:lnTo>
                      <a:pt x="199" y="90"/>
                    </a:lnTo>
                    <a:lnTo>
                      <a:pt x="205" y="90"/>
                    </a:lnTo>
                    <a:lnTo>
                      <a:pt x="213" y="84"/>
                    </a:lnTo>
                    <a:lnTo>
                      <a:pt x="216" y="76"/>
                    </a:lnTo>
                    <a:lnTo>
                      <a:pt x="212" y="69"/>
                    </a:lnTo>
                    <a:lnTo>
                      <a:pt x="209" y="66"/>
                    </a:lnTo>
                    <a:lnTo>
                      <a:pt x="202" y="64"/>
                    </a:lnTo>
                    <a:lnTo>
                      <a:pt x="198" y="62"/>
                    </a:lnTo>
                    <a:lnTo>
                      <a:pt x="195" y="61"/>
                    </a:lnTo>
                    <a:lnTo>
                      <a:pt x="193" y="56"/>
                    </a:lnTo>
                    <a:lnTo>
                      <a:pt x="195" y="55"/>
                    </a:lnTo>
                    <a:lnTo>
                      <a:pt x="198" y="52"/>
                    </a:lnTo>
                    <a:lnTo>
                      <a:pt x="207" y="50"/>
                    </a:lnTo>
                    <a:lnTo>
                      <a:pt x="221" y="48"/>
                    </a:lnTo>
                    <a:lnTo>
                      <a:pt x="232" y="41"/>
                    </a:lnTo>
                    <a:lnTo>
                      <a:pt x="232" y="31"/>
                    </a:lnTo>
                    <a:lnTo>
                      <a:pt x="232" y="19"/>
                    </a:lnTo>
                    <a:lnTo>
                      <a:pt x="232" y="10"/>
                    </a:lnTo>
                    <a:lnTo>
                      <a:pt x="238" y="2"/>
                    </a:lnTo>
                    <a:lnTo>
                      <a:pt x="240" y="0"/>
                    </a:lnTo>
                    <a:lnTo>
                      <a:pt x="240" y="0"/>
                    </a:lnTo>
                    <a:lnTo>
                      <a:pt x="241" y="7"/>
                    </a:lnTo>
                    <a:lnTo>
                      <a:pt x="249"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40">
                <a:extLst>
                  <a:ext uri="{FF2B5EF4-FFF2-40B4-BE49-F238E27FC236}">
                    <a16:creationId xmlns:a16="http://schemas.microsoft.com/office/drawing/2014/main" id="{99827FA9-BECB-99A5-6682-0C6EB0808B2F}"/>
                  </a:ext>
                </a:extLst>
              </p:cNvPr>
              <p:cNvSpPr>
                <a:spLocks noGrp="1" noRot="1" noMove="1" noResize="1" noEditPoints="1" noAdjustHandles="1" noChangeArrowheads="1" noChangeShapeType="1"/>
              </p:cNvSpPr>
              <p:nvPr/>
            </p:nvSpPr>
            <p:spPr bwMode="auto">
              <a:xfrm>
                <a:off x="4502" y="2290"/>
                <a:ext cx="166" cy="148"/>
              </a:xfrm>
              <a:custGeom>
                <a:avLst/>
                <a:gdLst>
                  <a:gd name="T0" fmla="*/ 90 w 166"/>
                  <a:gd name="T1" fmla="*/ 41 h 148"/>
                  <a:gd name="T2" fmla="*/ 106 w 166"/>
                  <a:gd name="T3" fmla="*/ 37 h 148"/>
                  <a:gd name="T4" fmla="*/ 109 w 166"/>
                  <a:gd name="T5" fmla="*/ 41 h 148"/>
                  <a:gd name="T6" fmla="*/ 110 w 166"/>
                  <a:gd name="T7" fmla="*/ 47 h 148"/>
                  <a:gd name="T8" fmla="*/ 121 w 166"/>
                  <a:gd name="T9" fmla="*/ 55 h 148"/>
                  <a:gd name="T10" fmla="*/ 131 w 166"/>
                  <a:gd name="T11" fmla="*/ 64 h 148"/>
                  <a:gd name="T12" fmla="*/ 138 w 166"/>
                  <a:gd name="T13" fmla="*/ 79 h 148"/>
                  <a:gd name="T14" fmla="*/ 148 w 166"/>
                  <a:gd name="T15" fmla="*/ 82 h 148"/>
                  <a:gd name="T16" fmla="*/ 151 w 166"/>
                  <a:gd name="T17" fmla="*/ 87 h 148"/>
                  <a:gd name="T18" fmla="*/ 154 w 166"/>
                  <a:gd name="T19" fmla="*/ 104 h 148"/>
                  <a:gd name="T20" fmla="*/ 160 w 166"/>
                  <a:gd name="T21" fmla="*/ 126 h 148"/>
                  <a:gd name="T22" fmla="*/ 154 w 166"/>
                  <a:gd name="T23" fmla="*/ 132 h 148"/>
                  <a:gd name="T24" fmla="*/ 146 w 166"/>
                  <a:gd name="T25" fmla="*/ 135 h 148"/>
                  <a:gd name="T26" fmla="*/ 140 w 166"/>
                  <a:gd name="T27" fmla="*/ 148 h 148"/>
                  <a:gd name="T28" fmla="*/ 115 w 166"/>
                  <a:gd name="T29" fmla="*/ 141 h 148"/>
                  <a:gd name="T30" fmla="*/ 100 w 166"/>
                  <a:gd name="T31" fmla="*/ 138 h 148"/>
                  <a:gd name="T32" fmla="*/ 92 w 166"/>
                  <a:gd name="T33" fmla="*/ 134 h 148"/>
                  <a:gd name="T34" fmla="*/ 84 w 166"/>
                  <a:gd name="T35" fmla="*/ 123 h 148"/>
                  <a:gd name="T36" fmla="*/ 81 w 166"/>
                  <a:gd name="T37" fmla="*/ 117 h 148"/>
                  <a:gd name="T38" fmla="*/ 78 w 166"/>
                  <a:gd name="T39" fmla="*/ 107 h 148"/>
                  <a:gd name="T40" fmla="*/ 73 w 166"/>
                  <a:gd name="T41" fmla="*/ 101 h 148"/>
                  <a:gd name="T42" fmla="*/ 67 w 166"/>
                  <a:gd name="T43" fmla="*/ 90 h 148"/>
                  <a:gd name="T44" fmla="*/ 64 w 166"/>
                  <a:gd name="T45" fmla="*/ 82 h 148"/>
                  <a:gd name="T46" fmla="*/ 47 w 166"/>
                  <a:gd name="T47" fmla="*/ 92 h 148"/>
                  <a:gd name="T48" fmla="*/ 34 w 166"/>
                  <a:gd name="T49" fmla="*/ 92 h 148"/>
                  <a:gd name="T50" fmla="*/ 12 w 166"/>
                  <a:gd name="T51" fmla="*/ 69 h 148"/>
                  <a:gd name="T52" fmla="*/ 0 w 166"/>
                  <a:gd name="T53" fmla="*/ 67 h 148"/>
                  <a:gd name="T54" fmla="*/ 11 w 166"/>
                  <a:gd name="T55" fmla="*/ 50 h 148"/>
                  <a:gd name="T56" fmla="*/ 9 w 166"/>
                  <a:gd name="T57" fmla="*/ 48 h 148"/>
                  <a:gd name="T58" fmla="*/ 20 w 166"/>
                  <a:gd name="T59" fmla="*/ 33 h 148"/>
                  <a:gd name="T60" fmla="*/ 20 w 166"/>
                  <a:gd name="T61" fmla="*/ 2 h 148"/>
                  <a:gd name="T62" fmla="*/ 33 w 166"/>
                  <a:gd name="T63" fmla="*/ 3 h 148"/>
                  <a:gd name="T64" fmla="*/ 34 w 166"/>
                  <a:gd name="T65" fmla="*/ 8 h 148"/>
                  <a:gd name="T66" fmla="*/ 40 w 166"/>
                  <a:gd name="T67" fmla="*/ 13 h 148"/>
                  <a:gd name="T68" fmla="*/ 40 w 166"/>
                  <a:gd name="T69" fmla="*/ 16 h 148"/>
                  <a:gd name="T70" fmla="*/ 44 w 166"/>
                  <a:gd name="T71" fmla="*/ 17 h 148"/>
                  <a:gd name="T72" fmla="*/ 50 w 166"/>
                  <a:gd name="T73" fmla="*/ 19 h 148"/>
                  <a:gd name="T74" fmla="*/ 58 w 166"/>
                  <a:gd name="T75" fmla="*/ 22 h 148"/>
                  <a:gd name="T76" fmla="*/ 61 w 166"/>
                  <a:gd name="T77" fmla="*/ 24 h 148"/>
                  <a:gd name="T78" fmla="*/ 65 w 166"/>
                  <a:gd name="T79" fmla="*/ 25 h 148"/>
                  <a:gd name="T80" fmla="*/ 70 w 166"/>
                  <a:gd name="T81" fmla="*/ 28 h 148"/>
                  <a:gd name="T82" fmla="*/ 73 w 166"/>
                  <a:gd name="T83" fmla="*/ 30 h 148"/>
                  <a:gd name="T84" fmla="*/ 76 w 166"/>
                  <a:gd name="T85" fmla="*/ 33 h 148"/>
                  <a:gd name="T86" fmla="*/ 82 w 166"/>
                  <a:gd name="T87" fmla="*/ 4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148">
                    <a:moveTo>
                      <a:pt x="82" y="41"/>
                    </a:moveTo>
                    <a:lnTo>
                      <a:pt x="87" y="41"/>
                    </a:lnTo>
                    <a:lnTo>
                      <a:pt x="90" y="41"/>
                    </a:lnTo>
                    <a:lnTo>
                      <a:pt x="93" y="39"/>
                    </a:lnTo>
                    <a:lnTo>
                      <a:pt x="100" y="37"/>
                    </a:lnTo>
                    <a:lnTo>
                      <a:pt x="106" y="37"/>
                    </a:lnTo>
                    <a:lnTo>
                      <a:pt x="106" y="37"/>
                    </a:lnTo>
                    <a:lnTo>
                      <a:pt x="106" y="37"/>
                    </a:lnTo>
                    <a:lnTo>
                      <a:pt x="109" y="41"/>
                    </a:lnTo>
                    <a:lnTo>
                      <a:pt x="109" y="45"/>
                    </a:lnTo>
                    <a:lnTo>
                      <a:pt x="110" y="45"/>
                    </a:lnTo>
                    <a:lnTo>
                      <a:pt x="110" y="47"/>
                    </a:lnTo>
                    <a:lnTo>
                      <a:pt x="110" y="48"/>
                    </a:lnTo>
                    <a:lnTo>
                      <a:pt x="120" y="53"/>
                    </a:lnTo>
                    <a:lnTo>
                      <a:pt x="121" y="55"/>
                    </a:lnTo>
                    <a:lnTo>
                      <a:pt x="126" y="58"/>
                    </a:lnTo>
                    <a:lnTo>
                      <a:pt x="129" y="61"/>
                    </a:lnTo>
                    <a:lnTo>
                      <a:pt x="131" y="64"/>
                    </a:lnTo>
                    <a:lnTo>
                      <a:pt x="134" y="72"/>
                    </a:lnTo>
                    <a:lnTo>
                      <a:pt x="137" y="75"/>
                    </a:lnTo>
                    <a:lnTo>
                      <a:pt x="138" y="79"/>
                    </a:lnTo>
                    <a:lnTo>
                      <a:pt x="142" y="81"/>
                    </a:lnTo>
                    <a:lnTo>
                      <a:pt x="145" y="81"/>
                    </a:lnTo>
                    <a:lnTo>
                      <a:pt x="148" y="82"/>
                    </a:lnTo>
                    <a:lnTo>
                      <a:pt x="149" y="84"/>
                    </a:lnTo>
                    <a:lnTo>
                      <a:pt x="151" y="86"/>
                    </a:lnTo>
                    <a:lnTo>
                      <a:pt x="151" y="87"/>
                    </a:lnTo>
                    <a:lnTo>
                      <a:pt x="152" y="89"/>
                    </a:lnTo>
                    <a:lnTo>
                      <a:pt x="149" y="100"/>
                    </a:lnTo>
                    <a:lnTo>
                      <a:pt x="154" y="104"/>
                    </a:lnTo>
                    <a:lnTo>
                      <a:pt x="165" y="112"/>
                    </a:lnTo>
                    <a:lnTo>
                      <a:pt x="166" y="114"/>
                    </a:lnTo>
                    <a:lnTo>
                      <a:pt x="160" y="126"/>
                    </a:lnTo>
                    <a:lnTo>
                      <a:pt x="160" y="129"/>
                    </a:lnTo>
                    <a:lnTo>
                      <a:pt x="157" y="129"/>
                    </a:lnTo>
                    <a:lnTo>
                      <a:pt x="154" y="132"/>
                    </a:lnTo>
                    <a:lnTo>
                      <a:pt x="152" y="135"/>
                    </a:lnTo>
                    <a:lnTo>
                      <a:pt x="148" y="135"/>
                    </a:lnTo>
                    <a:lnTo>
                      <a:pt x="146" y="135"/>
                    </a:lnTo>
                    <a:lnTo>
                      <a:pt x="149" y="141"/>
                    </a:lnTo>
                    <a:lnTo>
                      <a:pt x="143" y="145"/>
                    </a:lnTo>
                    <a:lnTo>
                      <a:pt x="140" y="148"/>
                    </a:lnTo>
                    <a:lnTo>
                      <a:pt x="132" y="145"/>
                    </a:lnTo>
                    <a:lnTo>
                      <a:pt x="120" y="141"/>
                    </a:lnTo>
                    <a:lnTo>
                      <a:pt x="115" y="141"/>
                    </a:lnTo>
                    <a:lnTo>
                      <a:pt x="103" y="140"/>
                    </a:lnTo>
                    <a:lnTo>
                      <a:pt x="101" y="138"/>
                    </a:lnTo>
                    <a:lnTo>
                      <a:pt x="100" y="138"/>
                    </a:lnTo>
                    <a:lnTo>
                      <a:pt x="96" y="138"/>
                    </a:lnTo>
                    <a:lnTo>
                      <a:pt x="93" y="134"/>
                    </a:lnTo>
                    <a:lnTo>
                      <a:pt x="92" y="134"/>
                    </a:lnTo>
                    <a:lnTo>
                      <a:pt x="89" y="134"/>
                    </a:lnTo>
                    <a:lnTo>
                      <a:pt x="84" y="124"/>
                    </a:lnTo>
                    <a:lnTo>
                      <a:pt x="84" y="123"/>
                    </a:lnTo>
                    <a:lnTo>
                      <a:pt x="84" y="121"/>
                    </a:lnTo>
                    <a:lnTo>
                      <a:pt x="84" y="121"/>
                    </a:lnTo>
                    <a:lnTo>
                      <a:pt x="81" y="117"/>
                    </a:lnTo>
                    <a:lnTo>
                      <a:pt x="81" y="117"/>
                    </a:lnTo>
                    <a:lnTo>
                      <a:pt x="81" y="115"/>
                    </a:lnTo>
                    <a:lnTo>
                      <a:pt x="78" y="107"/>
                    </a:lnTo>
                    <a:lnTo>
                      <a:pt x="73" y="109"/>
                    </a:lnTo>
                    <a:lnTo>
                      <a:pt x="72" y="104"/>
                    </a:lnTo>
                    <a:lnTo>
                      <a:pt x="73" y="101"/>
                    </a:lnTo>
                    <a:lnTo>
                      <a:pt x="70" y="96"/>
                    </a:lnTo>
                    <a:lnTo>
                      <a:pt x="67" y="92"/>
                    </a:lnTo>
                    <a:lnTo>
                      <a:pt x="67" y="90"/>
                    </a:lnTo>
                    <a:lnTo>
                      <a:pt x="70" y="89"/>
                    </a:lnTo>
                    <a:lnTo>
                      <a:pt x="67" y="82"/>
                    </a:lnTo>
                    <a:lnTo>
                      <a:pt x="64" y="82"/>
                    </a:lnTo>
                    <a:lnTo>
                      <a:pt x="59" y="87"/>
                    </a:lnTo>
                    <a:lnTo>
                      <a:pt x="56" y="89"/>
                    </a:lnTo>
                    <a:lnTo>
                      <a:pt x="47" y="92"/>
                    </a:lnTo>
                    <a:lnTo>
                      <a:pt x="37" y="93"/>
                    </a:lnTo>
                    <a:lnTo>
                      <a:pt x="36" y="95"/>
                    </a:lnTo>
                    <a:lnTo>
                      <a:pt x="34" y="92"/>
                    </a:lnTo>
                    <a:lnTo>
                      <a:pt x="22" y="86"/>
                    </a:lnTo>
                    <a:lnTo>
                      <a:pt x="14" y="75"/>
                    </a:lnTo>
                    <a:lnTo>
                      <a:pt x="12" y="69"/>
                    </a:lnTo>
                    <a:lnTo>
                      <a:pt x="11" y="69"/>
                    </a:lnTo>
                    <a:lnTo>
                      <a:pt x="6" y="69"/>
                    </a:lnTo>
                    <a:lnTo>
                      <a:pt x="0" y="67"/>
                    </a:lnTo>
                    <a:lnTo>
                      <a:pt x="0" y="62"/>
                    </a:lnTo>
                    <a:lnTo>
                      <a:pt x="11" y="62"/>
                    </a:lnTo>
                    <a:lnTo>
                      <a:pt x="11" y="50"/>
                    </a:lnTo>
                    <a:lnTo>
                      <a:pt x="8" y="50"/>
                    </a:lnTo>
                    <a:lnTo>
                      <a:pt x="8" y="48"/>
                    </a:lnTo>
                    <a:lnTo>
                      <a:pt x="9" y="48"/>
                    </a:lnTo>
                    <a:lnTo>
                      <a:pt x="9" y="37"/>
                    </a:lnTo>
                    <a:lnTo>
                      <a:pt x="19" y="33"/>
                    </a:lnTo>
                    <a:lnTo>
                      <a:pt x="20" y="33"/>
                    </a:lnTo>
                    <a:lnTo>
                      <a:pt x="12" y="11"/>
                    </a:lnTo>
                    <a:lnTo>
                      <a:pt x="22" y="8"/>
                    </a:lnTo>
                    <a:lnTo>
                      <a:pt x="20" y="2"/>
                    </a:lnTo>
                    <a:lnTo>
                      <a:pt x="25" y="0"/>
                    </a:lnTo>
                    <a:lnTo>
                      <a:pt x="31" y="2"/>
                    </a:lnTo>
                    <a:lnTo>
                      <a:pt x="33" y="3"/>
                    </a:lnTo>
                    <a:lnTo>
                      <a:pt x="33" y="6"/>
                    </a:lnTo>
                    <a:lnTo>
                      <a:pt x="34" y="8"/>
                    </a:lnTo>
                    <a:lnTo>
                      <a:pt x="34" y="8"/>
                    </a:lnTo>
                    <a:lnTo>
                      <a:pt x="39" y="10"/>
                    </a:lnTo>
                    <a:lnTo>
                      <a:pt x="39" y="10"/>
                    </a:lnTo>
                    <a:lnTo>
                      <a:pt x="40" y="13"/>
                    </a:lnTo>
                    <a:lnTo>
                      <a:pt x="40" y="14"/>
                    </a:lnTo>
                    <a:lnTo>
                      <a:pt x="40" y="14"/>
                    </a:lnTo>
                    <a:lnTo>
                      <a:pt x="40" y="16"/>
                    </a:lnTo>
                    <a:lnTo>
                      <a:pt x="40" y="16"/>
                    </a:lnTo>
                    <a:lnTo>
                      <a:pt x="42" y="17"/>
                    </a:lnTo>
                    <a:lnTo>
                      <a:pt x="44" y="17"/>
                    </a:lnTo>
                    <a:lnTo>
                      <a:pt x="45" y="19"/>
                    </a:lnTo>
                    <a:lnTo>
                      <a:pt x="48" y="19"/>
                    </a:lnTo>
                    <a:lnTo>
                      <a:pt x="50" y="19"/>
                    </a:lnTo>
                    <a:lnTo>
                      <a:pt x="51" y="20"/>
                    </a:lnTo>
                    <a:lnTo>
                      <a:pt x="54" y="20"/>
                    </a:lnTo>
                    <a:lnTo>
                      <a:pt x="58" y="22"/>
                    </a:lnTo>
                    <a:lnTo>
                      <a:pt x="59" y="22"/>
                    </a:lnTo>
                    <a:lnTo>
                      <a:pt x="61" y="24"/>
                    </a:lnTo>
                    <a:lnTo>
                      <a:pt x="61" y="24"/>
                    </a:lnTo>
                    <a:lnTo>
                      <a:pt x="62" y="24"/>
                    </a:lnTo>
                    <a:lnTo>
                      <a:pt x="65" y="25"/>
                    </a:lnTo>
                    <a:lnTo>
                      <a:pt x="65" y="25"/>
                    </a:lnTo>
                    <a:lnTo>
                      <a:pt x="67" y="27"/>
                    </a:lnTo>
                    <a:lnTo>
                      <a:pt x="68" y="27"/>
                    </a:lnTo>
                    <a:lnTo>
                      <a:pt x="70" y="28"/>
                    </a:lnTo>
                    <a:lnTo>
                      <a:pt x="70" y="28"/>
                    </a:lnTo>
                    <a:lnTo>
                      <a:pt x="72" y="28"/>
                    </a:lnTo>
                    <a:lnTo>
                      <a:pt x="73" y="30"/>
                    </a:lnTo>
                    <a:lnTo>
                      <a:pt x="73" y="30"/>
                    </a:lnTo>
                    <a:lnTo>
                      <a:pt x="75" y="31"/>
                    </a:lnTo>
                    <a:lnTo>
                      <a:pt x="76" y="33"/>
                    </a:lnTo>
                    <a:lnTo>
                      <a:pt x="76" y="34"/>
                    </a:lnTo>
                    <a:lnTo>
                      <a:pt x="79" y="37"/>
                    </a:lnTo>
                    <a:lnTo>
                      <a:pt x="82" y="4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41">
                <a:extLst>
                  <a:ext uri="{FF2B5EF4-FFF2-40B4-BE49-F238E27FC236}">
                    <a16:creationId xmlns:a16="http://schemas.microsoft.com/office/drawing/2014/main" id="{C310B9D9-9C34-CA91-A7D2-03CD8373DC2B}"/>
                  </a:ext>
                </a:extLst>
              </p:cNvPr>
              <p:cNvSpPr>
                <a:spLocks noGrp="1" noRot="1" noMove="1" noResize="1" noEditPoints="1" noAdjustHandles="1" noChangeArrowheads="1" noChangeShapeType="1"/>
              </p:cNvSpPr>
              <p:nvPr/>
            </p:nvSpPr>
            <p:spPr bwMode="auto">
              <a:xfrm>
                <a:off x="3379" y="2697"/>
                <a:ext cx="309" cy="310"/>
              </a:xfrm>
              <a:custGeom>
                <a:avLst/>
                <a:gdLst>
                  <a:gd name="T0" fmla="*/ 47 w 309"/>
                  <a:gd name="T1" fmla="*/ 12 h 310"/>
                  <a:gd name="T2" fmla="*/ 56 w 309"/>
                  <a:gd name="T3" fmla="*/ 14 h 310"/>
                  <a:gd name="T4" fmla="*/ 57 w 309"/>
                  <a:gd name="T5" fmla="*/ 18 h 310"/>
                  <a:gd name="T6" fmla="*/ 64 w 309"/>
                  <a:gd name="T7" fmla="*/ 17 h 310"/>
                  <a:gd name="T8" fmla="*/ 68 w 309"/>
                  <a:gd name="T9" fmla="*/ 26 h 310"/>
                  <a:gd name="T10" fmla="*/ 78 w 309"/>
                  <a:gd name="T11" fmla="*/ 22 h 310"/>
                  <a:gd name="T12" fmla="*/ 101 w 309"/>
                  <a:gd name="T13" fmla="*/ 15 h 310"/>
                  <a:gd name="T14" fmla="*/ 101 w 309"/>
                  <a:gd name="T15" fmla="*/ 15 h 310"/>
                  <a:gd name="T16" fmla="*/ 101 w 309"/>
                  <a:gd name="T17" fmla="*/ 37 h 310"/>
                  <a:gd name="T18" fmla="*/ 123 w 309"/>
                  <a:gd name="T19" fmla="*/ 45 h 310"/>
                  <a:gd name="T20" fmla="*/ 143 w 309"/>
                  <a:gd name="T21" fmla="*/ 54 h 310"/>
                  <a:gd name="T22" fmla="*/ 157 w 309"/>
                  <a:gd name="T23" fmla="*/ 60 h 310"/>
                  <a:gd name="T24" fmla="*/ 171 w 309"/>
                  <a:gd name="T25" fmla="*/ 68 h 310"/>
                  <a:gd name="T26" fmla="*/ 182 w 309"/>
                  <a:gd name="T27" fmla="*/ 80 h 310"/>
                  <a:gd name="T28" fmla="*/ 191 w 309"/>
                  <a:gd name="T29" fmla="*/ 93 h 310"/>
                  <a:gd name="T30" fmla="*/ 196 w 309"/>
                  <a:gd name="T31" fmla="*/ 98 h 310"/>
                  <a:gd name="T32" fmla="*/ 201 w 309"/>
                  <a:gd name="T33" fmla="*/ 99 h 310"/>
                  <a:gd name="T34" fmla="*/ 204 w 309"/>
                  <a:gd name="T35" fmla="*/ 102 h 310"/>
                  <a:gd name="T36" fmla="*/ 210 w 309"/>
                  <a:gd name="T37" fmla="*/ 104 h 310"/>
                  <a:gd name="T38" fmla="*/ 207 w 309"/>
                  <a:gd name="T39" fmla="*/ 112 h 310"/>
                  <a:gd name="T40" fmla="*/ 211 w 309"/>
                  <a:gd name="T41" fmla="*/ 113 h 310"/>
                  <a:gd name="T42" fmla="*/ 218 w 309"/>
                  <a:gd name="T43" fmla="*/ 116 h 310"/>
                  <a:gd name="T44" fmla="*/ 224 w 309"/>
                  <a:gd name="T45" fmla="*/ 121 h 310"/>
                  <a:gd name="T46" fmla="*/ 235 w 309"/>
                  <a:gd name="T47" fmla="*/ 125 h 310"/>
                  <a:gd name="T48" fmla="*/ 244 w 309"/>
                  <a:gd name="T49" fmla="*/ 130 h 310"/>
                  <a:gd name="T50" fmla="*/ 249 w 309"/>
                  <a:gd name="T51" fmla="*/ 129 h 310"/>
                  <a:gd name="T52" fmla="*/ 260 w 309"/>
                  <a:gd name="T53" fmla="*/ 133 h 310"/>
                  <a:gd name="T54" fmla="*/ 280 w 309"/>
                  <a:gd name="T55" fmla="*/ 150 h 310"/>
                  <a:gd name="T56" fmla="*/ 280 w 309"/>
                  <a:gd name="T57" fmla="*/ 158 h 310"/>
                  <a:gd name="T58" fmla="*/ 278 w 309"/>
                  <a:gd name="T59" fmla="*/ 178 h 310"/>
                  <a:gd name="T60" fmla="*/ 280 w 309"/>
                  <a:gd name="T61" fmla="*/ 194 h 310"/>
                  <a:gd name="T62" fmla="*/ 281 w 309"/>
                  <a:gd name="T63" fmla="*/ 203 h 310"/>
                  <a:gd name="T64" fmla="*/ 283 w 309"/>
                  <a:gd name="T65" fmla="*/ 214 h 310"/>
                  <a:gd name="T66" fmla="*/ 288 w 309"/>
                  <a:gd name="T67" fmla="*/ 222 h 310"/>
                  <a:gd name="T68" fmla="*/ 295 w 309"/>
                  <a:gd name="T69" fmla="*/ 223 h 310"/>
                  <a:gd name="T70" fmla="*/ 305 w 309"/>
                  <a:gd name="T71" fmla="*/ 239 h 310"/>
                  <a:gd name="T72" fmla="*/ 309 w 309"/>
                  <a:gd name="T73" fmla="*/ 246 h 310"/>
                  <a:gd name="T74" fmla="*/ 309 w 309"/>
                  <a:gd name="T75" fmla="*/ 246 h 310"/>
                  <a:gd name="T76" fmla="*/ 207 w 309"/>
                  <a:gd name="T77" fmla="*/ 282 h 310"/>
                  <a:gd name="T78" fmla="*/ 127 w 309"/>
                  <a:gd name="T79" fmla="*/ 296 h 310"/>
                  <a:gd name="T80" fmla="*/ 79 w 309"/>
                  <a:gd name="T81" fmla="*/ 282 h 310"/>
                  <a:gd name="T82" fmla="*/ 47 w 309"/>
                  <a:gd name="T83" fmla="*/ 250 h 310"/>
                  <a:gd name="T84" fmla="*/ 40 w 309"/>
                  <a:gd name="T85" fmla="*/ 222 h 310"/>
                  <a:gd name="T86" fmla="*/ 39 w 309"/>
                  <a:gd name="T87" fmla="*/ 188 h 310"/>
                  <a:gd name="T88" fmla="*/ 54 w 309"/>
                  <a:gd name="T89" fmla="*/ 166 h 310"/>
                  <a:gd name="T90" fmla="*/ 19 w 309"/>
                  <a:gd name="T91" fmla="*/ 164 h 310"/>
                  <a:gd name="T92" fmla="*/ 0 w 309"/>
                  <a:gd name="T93" fmla="*/ 82 h 310"/>
                  <a:gd name="T94" fmla="*/ 17 w 309"/>
                  <a:gd name="T95" fmla="*/ 1 h 310"/>
                  <a:gd name="T96" fmla="*/ 25 w 309"/>
                  <a:gd name="T97" fmla="*/ 3 h 310"/>
                  <a:gd name="T98" fmla="*/ 39 w 309"/>
                  <a:gd name="T99" fmla="*/ 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310">
                    <a:moveTo>
                      <a:pt x="42" y="14"/>
                    </a:moveTo>
                    <a:lnTo>
                      <a:pt x="44" y="14"/>
                    </a:lnTo>
                    <a:lnTo>
                      <a:pt x="47" y="12"/>
                    </a:lnTo>
                    <a:lnTo>
                      <a:pt x="48" y="12"/>
                    </a:lnTo>
                    <a:lnTo>
                      <a:pt x="50" y="14"/>
                    </a:lnTo>
                    <a:lnTo>
                      <a:pt x="56" y="14"/>
                    </a:lnTo>
                    <a:lnTo>
                      <a:pt x="56" y="14"/>
                    </a:lnTo>
                    <a:lnTo>
                      <a:pt x="57" y="18"/>
                    </a:lnTo>
                    <a:lnTo>
                      <a:pt x="57" y="18"/>
                    </a:lnTo>
                    <a:lnTo>
                      <a:pt x="61" y="17"/>
                    </a:lnTo>
                    <a:lnTo>
                      <a:pt x="64" y="17"/>
                    </a:lnTo>
                    <a:lnTo>
                      <a:pt x="64" y="17"/>
                    </a:lnTo>
                    <a:lnTo>
                      <a:pt x="65" y="18"/>
                    </a:lnTo>
                    <a:lnTo>
                      <a:pt x="67" y="23"/>
                    </a:lnTo>
                    <a:lnTo>
                      <a:pt x="68" y="26"/>
                    </a:lnTo>
                    <a:lnTo>
                      <a:pt x="68" y="28"/>
                    </a:lnTo>
                    <a:lnTo>
                      <a:pt x="73" y="28"/>
                    </a:lnTo>
                    <a:lnTo>
                      <a:pt x="78" y="22"/>
                    </a:lnTo>
                    <a:lnTo>
                      <a:pt x="82" y="15"/>
                    </a:lnTo>
                    <a:lnTo>
                      <a:pt x="95" y="15"/>
                    </a:lnTo>
                    <a:lnTo>
                      <a:pt x="101" y="15"/>
                    </a:lnTo>
                    <a:lnTo>
                      <a:pt x="101" y="15"/>
                    </a:lnTo>
                    <a:lnTo>
                      <a:pt x="101" y="15"/>
                    </a:lnTo>
                    <a:lnTo>
                      <a:pt x="101" y="15"/>
                    </a:lnTo>
                    <a:lnTo>
                      <a:pt x="101" y="23"/>
                    </a:lnTo>
                    <a:lnTo>
                      <a:pt x="101" y="29"/>
                    </a:lnTo>
                    <a:lnTo>
                      <a:pt x="101" y="37"/>
                    </a:lnTo>
                    <a:lnTo>
                      <a:pt x="123" y="45"/>
                    </a:lnTo>
                    <a:lnTo>
                      <a:pt x="123" y="45"/>
                    </a:lnTo>
                    <a:lnTo>
                      <a:pt x="123" y="45"/>
                    </a:lnTo>
                    <a:lnTo>
                      <a:pt x="126" y="46"/>
                    </a:lnTo>
                    <a:lnTo>
                      <a:pt x="134" y="53"/>
                    </a:lnTo>
                    <a:lnTo>
                      <a:pt x="143" y="54"/>
                    </a:lnTo>
                    <a:lnTo>
                      <a:pt x="145" y="54"/>
                    </a:lnTo>
                    <a:lnTo>
                      <a:pt x="154" y="59"/>
                    </a:lnTo>
                    <a:lnTo>
                      <a:pt x="157" y="60"/>
                    </a:lnTo>
                    <a:lnTo>
                      <a:pt x="165" y="60"/>
                    </a:lnTo>
                    <a:lnTo>
                      <a:pt x="165" y="60"/>
                    </a:lnTo>
                    <a:lnTo>
                      <a:pt x="171" y="68"/>
                    </a:lnTo>
                    <a:lnTo>
                      <a:pt x="179" y="76"/>
                    </a:lnTo>
                    <a:lnTo>
                      <a:pt x="180" y="79"/>
                    </a:lnTo>
                    <a:lnTo>
                      <a:pt x="182" y="80"/>
                    </a:lnTo>
                    <a:lnTo>
                      <a:pt x="185" y="84"/>
                    </a:lnTo>
                    <a:lnTo>
                      <a:pt x="187" y="87"/>
                    </a:lnTo>
                    <a:lnTo>
                      <a:pt x="191" y="93"/>
                    </a:lnTo>
                    <a:lnTo>
                      <a:pt x="193" y="94"/>
                    </a:lnTo>
                    <a:lnTo>
                      <a:pt x="194" y="96"/>
                    </a:lnTo>
                    <a:lnTo>
                      <a:pt x="196" y="98"/>
                    </a:lnTo>
                    <a:lnTo>
                      <a:pt x="197" y="98"/>
                    </a:lnTo>
                    <a:lnTo>
                      <a:pt x="199" y="99"/>
                    </a:lnTo>
                    <a:lnTo>
                      <a:pt x="201" y="99"/>
                    </a:lnTo>
                    <a:lnTo>
                      <a:pt x="202" y="101"/>
                    </a:lnTo>
                    <a:lnTo>
                      <a:pt x="202" y="101"/>
                    </a:lnTo>
                    <a:lnTo>
                      <a:pt x="204" y="102"/>
                    </a:lnTo>
                    <a:lnTo>
                      <a:pt x="208" y="104"/>
                    </a:lnTo>
                    <a:lnTo>
                      <a:pt x="208" y="104"/>
                    </a:lnTo>
                    <a:lnTo>
                      <a:pt x="210" y="104"/>
                    </a:lnTo>
                    <a:lnTo>
                      <a:pt x="208" y="107"/>
                    </a:lnTo>
                    <a:lnTo>
                      <a:pt x="208" y="108"/>
                    </a:lnTo>
                    <a:lnTo>
                      <a:pt x="207" y="112"/>
                    </a:lnTo>
                    <a:lnTo>
                      <a:pt x="208" y="112"/>
                    </a:lnTo>
                    <a:lnTo>
                      <a:pt x="211" y="113"/>
                    </a:lnTo>
                    <a:lnTo>
                      <a:pt x="211" y="113"/>
                    </a:lnTo>
                    <a:lnTo>
                      <a:pt x="213" y="113"/>
                    </a:lnTo>
                    <a:lnTo>
                      <a:pt x="216" y="115"/>
                    </a:lnTo>
                    <a:lnTo>
                      <a:pt x="218" y="116"/>
                    </a:lnTo>
                    <a:lnTo>
                      <a:pt x="218" y="116"/>
                    </a:lnTo>
                    <a:lnTo>
                      <a:pt x="219" y="118"/>
                    </a:lnTo>
                    <a:lnTo>
                      <a:pt x="224" y="121"/>
                    </a:lnTo>
                    <a:lnTo>
                      <a:pt x="225" y="121"/>
                    </a:lnTo>
                    <a:lnTo>
                      <a:pt x="232" y="124"/>
                    </a:lnTo>
                    <a:lnTo>
                      <a:pt x="235" y="125"/>
                    </a:lnTo>
                    <a:lnTo>
                      <a:pt x="239" y="129"/>
                    </a:lnTo>
                    <a:lnTo>
                      <a:pt x="241" y="129"/>
                    </a:lnTo>
                    <a:lnTo>
                      <a:pt x="244" y="130"/>
                    </a:lnTo>
                    <a:lnTo>
                      <a:pt x="244" y="130"/>
                    </a:lnTo>
                    <a:lnTo>
                      <a:pt x="246" y="129"/>
                    </a:lnTo>
                    <a:lnTo>
                      <a:pt x="249" y="129"/>
                    </a:lnTo>
                    <a:lnTo>
                      <a:pt x="249" y="129"/>
                    </a:lnTo>
                    <a:lnTo>
                      <a:pt x="249" y="132"/>
                    </a:lnTo>
                    <a:lnTo>
                      <a:pt x="260" y="133"/>
                    </a:lnTo>
                    <a:lnTo>
                      <a:pt x="277" y="136"/>
                    </a:lnTo>
                    <a:lnTo>
                      <a:pt x="280" y="150"/>
                    </a:lnTo>
                    <a:lnTo>
                      <a:pt x="280" y="150"/>
                    </a:lnTo>
                    <a:lnTo>
                      <a:pt x="280" y="150"/>
                    </a:lnTo>
                    <a:lnTo>
                      <a:pt x="280" y="157"/>
                    </a:lnTo>
                    <a:lnTo>
                      <a:pt x="280" y="158"/>
                    </a:lnTo>
                    <a:lnTo>
                      <a:pt x="278" y="177"/>
                    </a:lnTo>
                    <a:lnTo>
                      <a:pt x="278" y="178"/>
                    </a:lnTo>
                    <a:lnTo>
                      <a:pt x="278" y="178"/>
                    </a:lnTo>
                    <a:lnTo>
                      <a:pt x="278" y="178"/>
                    </a:lnTo>
                    <a:lnTo>
                      <a:pt x="278" y="184"/>
                    </a:lnTo>
                    <a:lnTo>
                      <a:pt x="280" y="194"/>
                    </a:lnTo>
                    <a:lnTo>
                      <a:pt x="280" y="195"/>
                    </a:lnTo>
                    <a:lnTo>
                      <a:pt x="280" y="197"/>
                    </a:lnTo>
                    <a:lnTo>
                      <a:pt x="281" y="203"/>
                    </a:lnTo>
                    <a:lnTo>
                      <a:pt x="281" y="205"/>
                    </a:lnTo>
                    <a:lnTo>
                      <a:pt x="283" y="211"/>
                    </a:lnTo>
                    <a:lnTo>
                      <a:pt x="283" y="214"/>
                    </a:lnTo>
                    <a:lnTo>
                      <a:pt x="285" y="219"/>
                    </a:lnTo>
                    <a:lnTo>
                      <a:pt x="285" y="220"/>
                    </a:lnTo>
                    <a:lnTo>
                      <a:pt x="288" y="222"/>
                    </a:lnTo>
                    <a:lnTo>
                      <a:pt x="289" y="223"/>
                    </a:lnTo>
                    <a:lnTo>
                      <a:pt x="295" y="223"/>
                    </a:lnTo>
                    <a:lnTo>
                      <a:pt x="295" y="223"/>
                    </a:lnTo>
                    <a:lnTo>
                      <a:pt x="299" y="228"/>
                    </a:lnTo>
                    <a:lnTo>
                      <a:pt x="302" y="233"/>
                    </a:lnTo>
                    <a:lnTo>
                      <a:pt x="305" y="239"/>
                    </a:lnTo>
                    <a:lnTo>
                      <a:pt x="305" y="239"/>
                    </a:lnTo>
                    <a:lnTo>
                      <a:pt x="308" y="243"/>
                    </a:lnTo>
                    <a:lnTo>
                      <a:pt x="309" y="246"/>
                    </a:lnTo>
                    <a:lnTo>
                      <a:pt x="309" y="246"/>
                    </a:lnTo>
                    <a:lnTo>
                      <a:pt x="309" y="246"/>
                    </a:lnTo>
                    <a:lnTo>
                      <a:pt x="309" y="246"/>
                    </a:lnTo>
                    <a:lnTo>
                      <a:pt x="281" y="259"/>
                    </a:lnTo>
                    <a:lnTo>
                      <a:pt x="232" y="262"/>
                    </a:lnTo>
                    <a:lnTo>
                      <a:pt x="207" y="282"/>
                    </a:lnTo>
                    <a:lnTo>
                      <a:pt x="185" y="304"/>
                    </a:lnTo>
                    <a:lnTo>
                      <a:pt x="151" y="310"/>
                    </a:lnTo>
                    <a:lnTo>
                      <a:pt x="127" y="296"/>
                    </a:lnTo>
                    <a:lnTo>
                      <a:pt x="113" y="290"/>
                    </a:lnTo>
                    <a:lnTo>
                      <a:pt x="81" y="293"/>
                    </a:lnTo>
                    <a:lnTo>
                      <a:pt x="79" y="282"/>
                    </a:lnTo>
                    <a:lnTo>
                      <a:pt x="62" y="250"/>
                    </a:lnTo>
                    <a:lnTo>
                      <a:pt x="61" y="251"/>
                    </a:lnTo>
                    <a:lnTo>
                      <a:pt x="47" y="250"/>
                    </a:lnTo>
                    <a:lnTo>
                      <a:pt x="34" y="250"/>
                    </a:lnTo>
                    <a:lnTo>
                      <a:pt x="31" y="236"/>
                    </a:lnTo>
                    <a:lnTo>
                      <a:pt x="40" y="222"/>
                    </a:lnTo>
                    <a:lnTo>
                      <a:pt x="31" y="206"/>
                    </a:lnTo>
                    <a:lnTo>
                      <a:pt x="33" y="191"/>
                    </a:lnTo>
                    <a:lnTo>
                      <a:pt x="39" y="188"/>
                    </a:lnTo>
                    <a:lnTo>
                      <a:pt x="54" y="191"/>
                    </a:lnTo>
                    <a:lnTo>
                      <a:pt x="61" y="177"/>
                    </a:lnTo>
                    <a:lnTo>
                      <a:pt x="54" y="166"/>
                    </a:lnTo>
                    <a:lnTo>
                      <a:pt x="37" y="158"/>
                    </a:lnTo>
                    <a:lnTo>
                      <a:pt x="28" y="163"/>
                    </a:lnTo>
                    <a:lnTo>
                      <a:pt x="19" y="164"/>
                    </a:lnTo>
                    <a:lnTo>
                      <a:pt x="11" y="157"/>
                    </a:lnTo>
                    <a:lnTo>
                      <a:pt x="3" y="122"/>
                    </a:lnTo>
                    <a:lnTo>
                      <a:pt x="0" y="82"/>
                    </a:lnTo>
                    <a:lnTo>
                      <a:pt x="5" y="59"/>
                    </a:lnTo>
                    <a:lnTo>
                      <a:pt x="9" y="40"/>
                    </a:lnTo>
                    <a:lnTo>
                      <a:pt x="17" y="1"/>
                    </a:lnTo>
                    <a:lnTo>
                      <a:pt x="17" y="0"/>
                    </a:lnTo>
                    <a:lnTo>
                      <a:pt x="20" y="1"/>
                    </a:lnTo>
                    <a:lnTo>
                      <a:pt x="25" y="3"/>
                    </a:lnTo>
                    <a:lnTo>
                      <a:pt x="26" y="3"/>
                    </a:lnTo>
                    <a:lnTo>
                      <a:pt x="28" y="4"/>
                    </a:lnTo>
                    <a:lnTo>
                      <a:pt x="39" y="14"/>
                    </a:lnTo>
                    <a:lnTo>
                      <a:pt x="42"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42">
                <a:extLst>
                  <a:ext uri="{FF2B5EF4-FFF2-40B4-BE49-F238E27FC236}">
                    <a16:creationId xmlns:a16="http://schemas.microsoft.com/office/drawing/2014/main" id="{FC63BEC7-D3D1-F17F-62D2-8F3714E50CD4}"/>
                  </a:ext>
                </a:extLst>
              </p:cNvPr>
              <p:cNvSpPr>
                <a:spLocks noGrp="1" noRot="1" noMove="1" noResize="1" noEditPoints="1" noAdjustHandles="1" noChangeArrowheads="1" noChangeShapeType="1"/>
              </p:cNvSpPr>
              <p:nvPr/>
            </p:nvSpPr>
            <p:spPr bwMode="auto">
              <a:xfrm>
                <a:off x="3012" y="2601"/>
                <a:ext cx="90" cy="79"/>
              </a:xfrm>
              <a:custGeom>
                <a:avLst/>
                <a:gdLst>
                  <a:gd name="T0" fmla="*/ 54 w 90"/>
                  <a:gd name="T1" fmla="*/ 3 h 79"/>
                  <a:gd name="T2" fmla="*/ 54 w 90"/>
                  <a:gd name="T3" fmla="*/ 3 h 79"/>
                  <a:gd name="T4" fmla="*/ 54 w 90"/>
                  <a:gd name="T5" fmla="*/ 4 h 79"/>
                  <a:gd name="T6" fmla="*/ 54 w 90"/>
                  <a:gd name="T7" fmla="*/ 4 h 79"/>
                  <a:gd name="T8" fmla="*/ 54 w 90"/>
                  <a:gd name="T9" fmla="*/ 9 h 79"/>
                  <a:gd name="T10" fmla="*/ 54 w 90"/>
                  <a:gd name="T11" fmla="*/ 10 h 79"/>
                  <a:gd name="T12" fmla="*/ 54 w 90"/>
                  <a:gd name="T13" fmla="*/ 12 h 79"/>
                  <a:gd name="T14" fmla="*/ 53 w 90"/>
                  <a:gd name="T15" fmla="*/ 18 h 79"/>
                  <a:gd name="T16" fmla="*/ 53 w 90"/>
                  <a:gd name="T17" fmla="*/ 21 h 79"/>
                  <a:gd name="T18" fmla="*/ 53 w 90"/>
                  <a:gd name="T19" fmla="*/ 23 h 79"/>
                  <a:gd name="T20" fmla="*/ 53 w 90"/>
                  <a:gd name="T21" fmla="*/ 24 h 79"/>
                  <a:gd name="T22" fmla="*/ 53 w 90"/>
                  <a:gd name="T23" fmla="*/ 26 h 79"/>
                  <a:gd name="T24" fmla="*/ 53 w 90"/>
                  <a:gd name="T25" fmla="*/ 29 h 79"/>
                  <a:gd name="T26" fmla="*/ 53 w 90"/>
                  <a:gd name="T27" fmla="*/ 34 h 79"/>
                  <a:gd name="T28" fmla="*/ 53 w 90"/>
                  <a:gd name="T29" fmla="*/ 40 h 79"/>
                  <a:gd name="T30" fmla="*/ 53 w 90"/>
                  <a:gd name="T31" fmla="*/ 41 h 79"/>
                  <a:gd name="T32" fmla="*/ 53 w 90"/>
                  <a:gd name="T33" fmla="*/ 45 h 79"/>
                  <a:gd name="T34" fmla="*/ 65 w 90"/>
                  <a:gd name="T35" fmla="*/ 45 h 79"/>
                  <a:gd name="T36" fmla="*/ 73 w 90"/>
                  <a:gd name="T37" fmla="*/ 45 h 79"/>
                  <a:gd name="T38" fmla="*/ 75 w 90"/>
                  <a:gd name="T39" fmla="*/ 45 h 79"/>
                  <a:gd name="T40" fmla="*/ 75 w 90"/>
                  <a:gd name="T41" fmla="*/ 45 h 79"/>
                  <a:gd name="T42" fmla="*/ 75 w 90"/>
                  <a:gd name="T43" fmla="*/ 45 h 79"/>
                  <a:gd name="T44" fmla="*/ 75 w 90"/>
                  <a:gd name="T45" fmla="*/ 46 h 79"/>
                  <a:gd name="T46" fmla="*/ 79 w 90"/>
                  <a:gd name="T47" fmla="*/ 46 h 79"/>
                  <a:gd name="T48" fmla="*/ 79 w 90"/>
                  <a:gd name="T49" fmla="*/ 46 h 79"/>
                  <a:gd name="T50" fmla="*/ 81 w 90"/>
                  <a:gd name="T51" fmla="*/ 46 h 79"/>
                  <a:gd name="T52" fmla="*/ 81 w 90"/>
                  <a:gd name="T53" fmla="*/ 46 h 79"/>
                  <a:gd name="T54" fmla="*/ 82 w 90"/>
                  <a:gd name="T55" fmla="*/ 51 h 79"/>
                  <a:gd name="T56" fmla="*/ 89 w 90"/>
                  <a:gd name="T57" fmla="*/ 66 h 79"/>
                  <a:gd name="T58" fmla="*/ 90 w 90"/>
                  <a:gd name="T59" fmla="*/ 77 h 79"/>
                  <a:gd name="T60" fmla="*/ 75 w 90"/>
                  <a:gd name="T61" fmla="*/ 79 h 79"/>
                  <a:gd name="T62" fmla="*/ 0 w 90"/>
                  <a:gd name="T63" fmla="*/ 79 h 79"/>
                  <a:gd name="T64" fmla="*/ 9 w 90"/>
                  <a:gd name="T65" fmla="*/ 14 h 79"/>
                  <a:gd name="T66" fmla="*/ 23 w 90"/>
                  <a:gd name="T67" fmla="*/ 1 h 79"/>
                  <a:gd name="T68" fmla="*/ 53 w 90"/>
                  <a:gd name="T69" fmla="*/ 0 h 79"/>
                  <a:gd name="T70" fmla="*/ 53 w 90"/>
                  <a:gd name="T71"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79">
                    <a:moveTo>
                      <a:pt x="53" y="1"/>
                    </a:moveTo>
                    <a:lnTo>
                      <a:pt x="54" y="3"/>
                    </a:lnTo>
                    <a:lnTo>
                      <a:pt x="54" y="3"/>
                    </a:lnTo>
                    <a:lnTo>
                      <a:pt x="54" y="3"/>
                    </a:lnTo>
                    <a:lnTo>
                      <a:pt x="54" y="3"/>
                    </a:lnTo>
                    <a:lnTo>
                      <a:pt x="54" y="4"/>
                    </a:lnTo>
                    <a:lnTo>
                      <a:pt x="54" y="4"/>
                    </a:lnTo>
                    <a:lnTo>
                      <a:pt x="54" y="4"/>
                    </a:lnTo>
                    <a:lnTo>
                      <a:pt x="54" y="6"/>
                    </a:lnTo>
                    <a:lnTo>
                      <a:pt x="54" y="9"/>
                    </a:lnTo>
                    <a:lnTo>
                      <a:pt x="54" y="9"/>
                    </a:lnTo>
                    <a:lnTo>
                      <a:pt x="54" y="10"/>
                    </a:lnTo>
                    <a:lnTo>
                      <a:pt x="54" y="12"/>
                    </a:lnTo>
                    <a:lnTo>
                      <a:pt x="54" y="12"/>
                    </a:lnTo>
                    <a:lnTo>
                      <a:pt x="54" y="17"/>
                    </a:lnTo>
                    <a:lnTo>
                      <a:pt x="53" y="18"/>
                    </a:lnTo>
                    <a:lnTo>
                      <a:pt x="53" y="20"/>
                    </a:lnTo>
                    <a:lnTo>
                      <a:pt x="53" y="21"/>
                    </a:lnTo>
                    <a:lnTo>
                      <a:pt x="53" y="21"/>
                    </a:lnTo>
                    <a:lnTo>
                      <a:pt x="53" y="23"/>
                    </a:lnTo>
                    <a:lnTo>
                      <a:pt x="53" y="24"/>
                    </a:lnTo>
                    <a:lnTo>
                      <a:pt x="53" y="24"/>
                    </a:lnTo>
                    <a:lnTo>
                      <a:pt x="53" y="24"/>
                    </a:lnTo>
                    <a:lnTo>
                      <a:pt x="53" y="26"/>
                    </a:lnTo>
                    <a:lnTo>
                      <a:pt x="53" y="29"/>
                    </a:lnTo>
                    <a:lnTo>
                      <a:pt x="53" y="29"/>
                    </a:lnTo>
                    <a:lnTo>
                      <a:pt x="53" y="32"/>
                    </a:lnTo>
                    <a:lnTo>
                      <a:pt x="53" y="34"/>
                    </a:lnTo>
                    <a:lnTo>
                      <a:pt x="53" y="35"/>
                    </a:lnTo>
                    <a:lnTo>
                      <a:pt x="53" y="40"/>
                    </a:lnTo>
                    <a:lnTo>
                      <a:pt x="53" y="40"/>
                    </a:lnTo>
                    <a:lnTo>
                      <a:pt x="53" y="41"/>
                    </a:lnTo>
                    <a:lnTo>
                      <a:pt x="53" y="45"/>
                    </a:lnTo>
                    <a:lnTo>
                      <a:pt x="53" y="45"/>
                    </a:lnTo>
                    <a:lnTo>
                      <a:pt x="65" y="45"/>
                    </a:lnTo>
                    <a:lnTo>
                      <a:pt x="65" y="45"/>
                    </a:lnTo>
                    <a:lnTo>
                      <a:pt x="67" y="45"/>
                    </a:lnTo>
                    <a:lnTo>
                      <a:pt x="73" y="45"/>
                    </a:lnTo>
                    <a:lnTo>
                      <a:pt x="75" y="45"/>
                    </a:lnTo>
                    <a:lnTo>
                      <a:pt x="75" y="45"/>
                    </a:lnTo>
                    <a:lnTo>
                      <a:pt x="75" y="45"/>
                    </a:lnTo>
                    <a:lnTo>
                      <a:pt x="75" y="45"/>
                    </a:lnTo>
                    <a:lnTo>
                      <a:pt x="75" y="45"/>
                    </a:lnTo>
                    <a:lnTo>
                      <a:pt x="75" y="45"/>
                    </a:lnTo>
                    <a:lnTo>
                      <a:pt x="75" y="45"/>
                    </a:lnTo>
                    <a:lnTo>
                      <a:pt x="75" y="46"/>
                    </a:lnTo>
                    <a:lnTo>
                      <a:pt x="79" y="46"/>
                    </a:lnTo>
                    <a:lnTo>
                      <a:pt x="79" y="46"/>
                    </a:lnTo>
                    <a:lnTo>
                      <a:pt x="79" y="46"/>
                    </a:lnTo>
                    <a:lnTo>
                      <a:pt x="79" y="46"/>
                    </a:lnTo>
                    <a:lnTo>
                      <a:pt x="79" y="46"/>
                    </a:lnTo>
                    <a:lnTo>
                      <a:pt x="81" y="46"/>
                    </a:lnTo>
                    <a:lnTo>
                      <a:pt x="81" y="46"/>
                    </a:lnTo>
                    <a:lnTo>
                      <a:pt x="81" y="46"/>
                    </a:lnTo>
                    <a:lnTo>
                      <a:pt x="82" y="49"/>
                    </a:lnTo>
                    <a:lnTo>
                      <a:pt x="82" y="51"/>
                    </a:lnTo>
                    <a:lnTo>
                      <a:pt x="89" y="66"/>
                    </a:lnTo>
                    <a:lnTo>
                      <a:pt x="89" y="66"/>
                    </a:lnTo>
                    <a:lnTo>
                      <a:pt x="90" y="71"/>
                    </a:lnTo>
                    <a:lnTo>
                      <a:pt x="90" y="77"/>
                    </a:lnTo>
                    <a:lnTo>
                      <a:pt x="90" y="77"/>
                    </a:lnTo>
                    <a:lnTo>
                      <a:pt x="75" y="79"/>
                    </a:lnTo>
                    <a:lnTo>
                      <a:pt x="1" y="79"/>
                    </a:lnTo>
                    <a:lnTo>
                      <a:pt x="0" y="79"/>
                    </a:lnTo>
                    <a:lnTo>
                      <a:pt x="9" y="23"/>
                    </a:lnTo>
                    <a:lnTo>
                      <a:pt x="9" y="14"/>
                    </a:lnTo>
                    <a:lnTo>
                      <a:pt x="12" y="1"/>
                    </a:lnTo>
                    <a:lnTo>
                      <a:pt x="23" y="1"/>
                    </a:lnTo>
                    <a:lnTo>
                      <a:pt x="53" y="0"/>
                    </a:lnTo>
                    <a:lnTo>
                      <a:pt x="53" y="0"/>
                    </a:lnTo>
                    <a:lnTo>
                      <a:pt x="53" y="0"/>
                    </a:lnTo>
                    <a:lnTo>
                      <a:pt x="53"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43">
                <a:extLst>
                  <a:ext uri="{FF2B5EF4-FFF2-40B4-BE49-F238E27FC236}">
                    <a16:creationId xmlns:a16="http://schemas.microsoft.com/office/drawing/2014/main" id="{C425D43C-DD97-73C4-5413-FE4AEC605890}"/>
                  </a:ext>
                </a:extLst>
              </p:cNvPr>
              <p:cNvSpPr>
                <a:spLocks noGrp="1" noRot="1" noMove="1" noResize="1" noEditPoints="1" noAdjustHandles="1" noChangeArrowheads="1" noChangeShapeType="1"/>
              </p:cNvSpPr>
              <p:nvPr/>
            </p:nvSpPr>
            <p:spPr bwMode="auto">
              <a:xfrm>
                <a:off x="4737" y="3407"/>
                <a:ext cx="306" cy="486"/>
              </a:xfrm>
              <a:custGeom>
                <a:avLst/>
                <a:gdLst>
                  <a:gd name="T0" fmla="*/ 275 w 306"/>
                  <a:gd name="T1" fmla="*/ 80 h 486"/>
                  <a:gd name="T2" fmla="*/ 275 w 306"/>
                  <a:gd name="T3" fmla="*/ 121 h 486"/>
                  <a:gd name="T4" fmla="*/ 263 w 306"/>
                  <a:gd name="T5" fmla="*/ 132 h 486"/>
                  <a:gd name="T6" fmla="*/ 244 w 306"/>
                  <a:gd name="T7" fmla="*/ 166 h 486"/>
                  <a:gd name="T8" fmla="*/ 224 w 306"/>
                  <a:gd name="T9" fmla="*/ 187 h 486"/>
                  <a:gd name="T10" fmla="*/ 218 w 306"/>
                  <a:gd name="T11" fmla="*/ 194 h 486"/>
                  <a:gd name="T12" fmla="*/ 216 w 306"/>
                  <a:gd name="T13" fmla="*/ 202 h 486"/>
                  <a:gd name="T14" fmla="*/ 219 w 306"/>
                  <a:gd name="T15" fmla="*/ 221 h 486"/>
                  <a:gd name="T16" fmla="*/ 218 w 306"/>
                  <a:gd name="T17" fmla="*/ 239 h 486"/>
                  <a:gd name="T18" fmla="*/ 224 w 306"/>
                  <a:gd name="T19" fmla="*/ 266 h 486"/>
                  <a:gd name="T20" fmla="*/ 230 w 306"/>
                  <a:gd name="T21" fmla="*/ 286 h 486"/>
                  <a:gd name="T22" fmla="*/ 230 w 306"/>
                  <a:gd name="T23" fmla="*/ 295 h 486"/>
                  <a:gd name="T24" fmla="*/ 228 w 306"/>
                  <a:gd name="T25" fmla="*/ 308 h 486"/>
                  <a:gd name="T26" fmla="*/ 227 w 306"/>
                  <a:gd name="T27" fmla="*/ 317 h 486"/>
                  <a:gd name="T28" fmla="*/ 219 w 306"/>
                  <a:gd name="T29" fmla="*/ 323 h 486"/>
                  <a:gd name="T30" fmla="*/ 202 w 306"/>
                  <a:gd name="T31" fmla="*/ 336 h 486"/>
                  <a:gd name="T32" fmla="*/ 196 w 306"/>
                  <a:gd name="T33" fmla="*/ 370 h 486"/>
                  <a:gd name="T34" fmla="*/ 188 w 306"/>
                  <a:gd name="T35" fmla="*/ 398 h 486"/>
                  <a:gd name="T36" fmla="*/ 180 w 306"/>
                  <a:gd name="T37" fmla="*/ 418 h 486"/>
                  <a:gd name="T38" fmla="*/ 168 w 306"/>
                  <a:gd name="T39" fmla="*/ 461 h 486"/>
                  <a:gd name="T40" fmla="*/ 166 w 306"/>
                  <a:gd name="T41" fmla="*/ 486 h 486"/>
                  <a:gd name="T42" fmla="*/ 154 w 306"/>
                  <a:gd name="T43" fmla="*/ 486 h 486"/>
                  <a:gd name="T44" fmla="*/ 132 w 306"/>
                  <a:gd name="T45" fmla="*/ 486 h 486"/>
                  <a:gd name="T46" fmla="*/ 115 w 306"/>
                  <a:gd name="T47" fmla="*/ 486 h 486"/>
                  <a:gd name="T48" fmla="*/ 112 w 306"/>
                  <a:gd name="T49" fmla="*/ 486 h 486"/>
                  <a:gd name="T50" fmla="*/ 109 w 306"/>
                  <a:gd name="T51" fmla="*/ 485 h 486"/>
                  <a:gd name="T52" fmla="*/ 106 w 306"/>
                  <a:gd name="T53" fmla="*/ 471 h 486"/>
                  <a:gd name="T54" fmla="*/ 106 w 306"/>
                  <a:gd name="T55" fmla="*/ 458 h 486"/>
                  <a:gd name="T56" fmla="*/ 106 w 306"/>
                  <a:gd name="T57" fmla="*/ 450 h 486"/>
                  <a:gd name="T58" fmla="*/ 109 w 306"/>
                  <a:gd name="T59" fmla="*/ 440 h 486"/>
                  <a:gd name="T60" fmla="*/ 112 w 306"/>
                  <a:gd name="T61" fmla="*/ 430 h 486"/>
                  <a:gd name="T62" fmla="*/ 113 w 306"/>
                  <a:gd name="T63" fmla="*/ 421 h 486"/>
                  <a:gd name="T64" fmla="*/ 115 w 306"/>
                  <a:gd name="T65" fmla="*/ 415 h 486"/>
                  <a:gd name="T66" fmla="*/ 118 w 306"/>
                  <a:gd name="T67" fmla="*/ 412 h 486"/>
                  <a:gd name="T68" fmla="*/ 123 w 306"/>
                  <a:gd name="T69" fmla="*/ 409 h 486"/>
                  <a:gd name="T70" fmla="*/ 126 w 306"/>
                  <a:gd name="T71" fmla="*/ 404 h 486"/>
                  <a:gd name="T72" fmla="*/ 127 w 306"/>
                  <a:gd name="T73" fmla="*/ 398 h 486"/>
                  <a:gd name="T74" fmla="*/ 129 w 306"/>
                  <a:gd name="T75" fmla="*/ 391 h 486"/>
                  <a:gd name="T76" fmla="*/ 130 w 306"/>
                  <a:gd name="T77" fmla="*/ 384 h 486"/>
                  <a:gd name="T78" fmla="*/ 134 w 306"/>
                  <a:gd name="T79" fmla="*/ 377 h 486"/>
                  <a:gd name="T80" fmla="*/ 134 w 306"/>
                  <a:gd name="T81" fmla="*/ 368 h 486"/>
                  <a:gd name="T82" fmla="*/ 134 w 306"/>
                  <a:gd name="T83" fmla="*/ 362 h 486"/>
                  <a:gd name="T84" fmla="*/ 134 w 306"/>
                  <a:gd name="T85" fmla="*/ 356 h 486"/>
                  <a:gd name="T86" fmla="*/ 137 w 306"/>
                  <a:gd name="T87" fmla="*/ 348 h 486"/>
                  <a:gd name="T88" fmla="*/ 134 w 306"/>
                  <a:gd name="T89" fmla="*/ 339 h 486"/>
                  <a:gd name="T90" fmla="*/ 135 w 306"/>
                  <a:gd name="T91" fmla="*/ 332 h 486"/>
                  <a:gd name="T92" fmla="*/ 129 w 306"/>
                  <a:gd name="T93" fmla="*/ 325 h 486"/>
                  <a:gd name="T94" fmla="*/ 127 w 306"/>
                  <a:gd name="T95" fmla="*/ 317 h 486"/>
                  <a:gd name="T96" fmla="*/ 129 w 306"/>
                  <a:gd name="T97" fmla="*/ 312 h 486"/>
                  <a:gd name="T98" fmla="*/ 123 w 306"/>
                  <a:gd name="T99" fmla="*/ 306 h 486"/>
                  <a:gd name="T100" fmla="*/ 113 w 306"/>
                  <a:gd name="T101" fmla="*/ 306 h 486"/>
                  <a:gd name="T102" fmla="*/ 107 w 306"/>
                  <a:gd name="T103" fmla="*/ 303 h 486"/>
                  <a:gd name="T104" fmla="*/ 85 w 306"/>
                  <a:gd name="T105" fmla="*/ 267 h 486"/>
                  <a:gd name="T106" fmla="*/ 62 w 306"/>
                  <a:gd name="T107" fmla="*/ 244 h 486"/>
                  <a:gd name="T108" fmla="*/ 11 w 306"/>
                  <a:gd name="T109" fmla="*/ 188 h 486"/>
                  <a:gd name="T110" fmla="*/ 78 w 306"/>
                  <a:gd name="T111" fmla="*/ 146 h 486"/>
                  <a:gd name="T112" fmla="*/ 129 w 306"/>
                  <a:gd name="T113" fmla="*/ 98 h 486"/>
                  <a:gd name="T114" fmla="*/ 151 w 306"/>
                  <a:gd name="T115" fmla="*/ 42 h 486"/>
                  <a:gd name="T116" fmla="*/ 180 w 306"/>
                  <a:gd name="T117" fmla="*/ 31 h 486"/>
                  <a:gd name="T118" fmla="*/ 205 w 306"/>
                  <a:gd name="T119" fmla="*/ 19 h 486"/>
                  <a:gd name="T120" fmla="*/ 218 w 306"/>
                  <a:gd name="T121" fmla="*/ 10 h 486"/>
                  <a:gd name="T122" fmla="*/ 241 w 306"/>
                  <a:gd name="T12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486">
                    <a:moveTo>
                      <a:pt x="306" y="2"/>
                    </a:moveTo>
                    <a:lnTo>
                      <a:pt x="294" y="42"/>
                    </a:lnTo>
                    <a:lnTo>
                      <a:pt x="280" y="80"/>
                    </a:lnTo>
                    <a:lnTo>
                      <a:pt x="275" y="80"/>
                    </a:lnTo>
                    <a:lnTo>
                      <a:pt x="275" y="94"/>
                    </a:lnTo>
                    <a:lnTo>
                      <a:pt x="275" y="108"/>
                    </a:lnTo>
                    <a:lnTo>
                      <a:pt x="275" y="121"/>
                    </a:lnTo>
                    <a:lnTo>
                      <a:pt x="275" y="121"/>
                    </a:lnTo>
                    <a:lnTo>
                      <a:pt x="275" y="123"/>
                    </a:lnTo>
                    <a:lnTo>
                      <a:pt x="270" y="125"/>
                    </a:lnTo>
                    <a:lnTo>
                      <a:pt x="263" y="131"/>
                    </a:lnTo>
                    <a:lnTo>
                      <a:pt x="263" y="132"/>
                    </a:lnTo>
                    <a:lnTo>
                      <a:pt x="255" y="148"/>
                    </a:lnTo>
                    <a:lnTo>
                      <a:pt x="247" y="160"/>
                    </a:lnTo>
                    <a:lnTo>
                      <a:pt x="246" y="165"/>
                    </a:lnTo>
                    <a:lnTo>
                      <a:pt x="244" y="166"/>
                    </a:lnTo>
                    <a:lnTo>
                      <a:pt x="242" y="168"/>
                    </a:lnTo>
                    <a:lnTo>
                      <a:pt x="232" y="179"/>
                    </a:lnTo>
                    <a:lnTo>
                      <a:pt x="232" y="180"/>
                    </a:lnTo>
                    <a:lnTo>
                      <a:pt x="224" y="187"/>
                    </a:lnTo>
                    <a:lnTo>
                      <a:pt x="221" y="190"/>
                    </a:lnTo>
                    <a:lnTo>
                      <a:pt x="219" y="191"/>
                    </a:lnTo>
                    <a:lnTo>
                      <a:pt x="219" y="193"/>
                    </a:lnTo>
                    <a:lnTo>
                      <a:pt x="218" y="194"/>
                    </a:lnTo>
                    <a:lnTo>
                      <a:pt x="219" y="196"/>
                    </a:lnTo>
                    <a:lnTo>
                      <a:pt x="219" y="199"/>
                    </a:lnTo>
                    <a:lnTo>
                      <a:pt x="218" y="201"/>
                    </a:lnTo>
                    <a:lnTo>
                      <a:pt x="216" y="202"/>
                    </a:lnTo>
                    <a:lnTo>
                      <a:pt x="214" y="205"/>
                    </a:lnTo>
                    <a:lnTo>
                      <a:pt x="214" y="210"/>
                    </a:lnTo>
                    <a:lnTo>
                      <a:pt x="218" y="216"/>
                    </a:lnTo>
                    <a:lnTo>
                      <a:pt x="219" y="221"/>
                    </a:lnTo>
                    <a:lnTo>
                      <a:pt x="221" y="225"/>
                    </a:lnTo>
                    <a:lnTo>
                      <a:pt x="221" y="229"/>
                    </a:lnTo>
                    <a:lnTo>
                      <a:pt x="221" y="230"/>
                    </a:lnTo>
                    <a:lnTo>
                      <a:pt x="218" y="239"/>
                    </a:lnTo>
                    <a:lnTo>
                      <a:pt x="218" y="242"/>
                    </a:lnTo>
                    <a:lnTo>
                      <a:pt x="221" y="252"/>
                    </a:lnTo>
                    <a:lnTo>
                      <a:pt x="221" y="252"/>
                    </a:lnTo>
                    <a:lnTo>
                      <a:pt x="224" y="266"/>
                    </a:lnTo>
                    <a:lnTo>
                      <a:pt x="227" y="275"/>
                    </a:lnTo>
                    <a:lnTo>
                      <a:pt x="228" y="278"/>
                    </a:lnTo>
                    <a:lnTo>
                      <a:pt x="230" y="284"/>
                    </a:lnTo>
                    <a:lnTo>
                      <a:pt x="230" y="286"/>
                    </a:lnTo>
                    <a:lnTo>
                      <a:pt x="230" y="289"/>
                    </a:lnTo>
                    <a:lnTo>
                      <a:pt x="232" y="292"/>
                    </a:lnTo>
                    <a:lnTo>
                      <a:pt x="230" y="294"/>
                    </a:lnTo>
                    <a:lnTo>
                      <a:pt x="230" y="295"/>
                    </a:lnTo>
                    <a:lnTo>
                      <a:pt x="230" y="298"/>
                    </a:lnTo>
                    <a:lnTo>
                      <a:pt x="232" y="303"/>
                    </a:lnTo>
                    <a:lnTo>
                      <a:pt x="230" y="306"/>
                    </a:lnTo>
                    <a:lnTo>
                      <a:pt x="228" y="308"/>
                    </a:lnTo>
                    <a:lnTo>
                      <a:pt x="228" y="309"/>
                    </a:lnTo>
                    <a:lnTo>
                      <a:pt x="227" y="311"/>
                    </a:lnTo>
                    <a:lnTo>
                      <a:pt x="227" y="314"/>
                    </a:lnTo>
                    <a:lnTo>
                      <a:pt x="227" y="317"/>
                    </a:lnTo>
                    <a:lnTo>
                      <a:pt x="228" y="319"/>
                    </a:lnTo>
                    <a:lnTo>
                      <a:pt x="221" y="322"/>
                    </a:lnTo>
                    <a:lnTo>
                      <a:pt x="221" y="323"/>
                    </a:lnTo>
                    <a:lnTo>
                      <a:pt x="219" y="323"/>
                    </a:lnTo>
                    <a:lnTo>
                      <a:pt x="213" y="328"/>
                    </a:lnTo>
                    <a:lnTo>
                      <a:pt x="208" y="331"/>
                    </a:lnTo>
                    <a:lnTo>
                      <a:pt x="204" y="334"/>
                    </a:lnTo>
                    <a:lnTo>
                      <a:pt x="202" y="336"/>
                    </a:lnTo>
                    <a:lnTo>
                      <a:pt x="199" y="354"/>
                    </a:lnTo>
                    <a:lnTo>
                      <a:pt x="197" y="362"/>
                    </a:lnTo>
                    <a:lnTo>
                      <a:pt x="196" y="367"/>
                    </a:lnTo>
                    <a:lnTo>
                      <a:pt x="196" y="370"/>
                    </a:lnTo>
                    <a:lnTo>
                      <a:pt x="197" y="376"/>
                    </a:lnTo>
                    <a:lnTo>
                      <a:pt x="197" y="377"/>
                    </a:lnTo>
                    <a:lnTo>
                      <a:pt x="194" y="382"/>
                    </a:lnTo>
                    <a:lnTo>
                      <a:pt x="188" y="398"/>
                    </a:lnTo>
                    <a:lnTo>
                      <a:pt x="185" y="405"/>
                    </a:lnTo>
                    <a:lnTo>
                      <a:pt x="183" y="410"/>
                    </a:lnTo>
                    <a:lnTo>
                      <a:pt x="182" y="413"/>
                    </a:lnTo>
                    <a:lnTo>
                      <a:pt x="180" y="418"/>
                    </a:lnTo>
                    <a:lnTo>
                      <a:pt x="174" y="441"/>
                    </a:lnTo>
                    <a:lnTo>
                      <a:pt x="171" y="449"/>
                    </a:lnTo>
                    <a:lnTo>
                      <a:pt x="171" y="452"/>
                    </a:lnTo>
                    <a:lnTo>
                      <a:pt x="168" y="461"/>
                    </a:lnTo>
                    <a:lnTo>
                      <a:pt x="166" y="467"/>
                    </a:lnTo>
                    <a:lnTo>
                      <a:pt x="166" y="475"/>
                    </a:lnTo>
                    <a:lnTo>
                      <a:pt x="166" y="486"/>
                    </a:lnTo>
                    <a:lnTo>
                      <a:pt x="166" y="486"/>
                    </a:lnTo>
                    <a:lnTo>
                      <a:pt x="166" y="486"/>
                    </a:lnTo>
                    <a:lnTo>
                      <a:pt x="162" y="486"/>
                    </a:lnTo>
                    <a:lnTo>
                      <a:pt x="158" y="486"/>
                    </a:lnTo>
                    <a:lnTo>
                      <a:pt x="154" y="486"/>
                    </a:lnTo>
                    <a:lnTo>
                      <a:pt x="146" y="486"/>
                    </a:lnTo>
                    <a:lnTo>
                      <a:pt x="141" y="486"/>
                    </a:lnTo>
                    <a:lnTo>
                      <a:pt x="138" y="486"/>
                    </a:lnTo>
                    <a:lnTo>
                      <a:pt x="132" y="486"/>
                    </a:lnTo>
                    <a:lnTo>
                      <a:pt x="130" y="486"/>
                    </a:lnTo>
                    <a:lnTo>
                      <a:pt x="123" y="486"/>
                    </a:lnTo>
                    <a:lnTo>
                      <a:pt x="121" y="486"/>
                    </a:lnTo>
                    <a:lnTo>
                      <a:pt x="115" y="486"/>
                    </a:lnTo>
                    <a:lnTo>
                      <a:pt x="113" y="486"/>
                    </a:lnTo>
                    <a:lnTo>
                      <a:pt x="113" y="486"/>
                    </a:lnTo>
                    <a:lnTo>
                      <a:pt x="112" y="486"/>
                    </a:lnTo>
                    <a:lnTo>
                      <a:pt x="112" y="486"/>
                    </a:lnTo>
                    <a:lnTo>
                      <a:pt x="110" y="486"/>
                    </a:lnTo>
                    <a:lnTo>
                      <a:pt x="109" y="486"/>
                    </a:lnTo>
                    <a:lnTo>
                      <a:pt x="109" y="485"/>
                    </a:lnTo>
                    <a:lnTo>
                      <a:pt x="109" y="485"/>
                    </a:lnTo>
                    <a:lnTo>
                      <a:pt x="107" y="481"/>
                    </a:lnTo>
                    <a:lnTo>
                      <a:pt x="106" y="475"/>
                    </a:lnTo>
                    <a:lnTo>
                      <a:pt x="106" y="472"/>
                    </a:lnTo>
                    <a:lnTo>
                      <a:pt x="106" y="471"/>
                    </a:lnTo>
                    <a:lnTo>
                      <a:pt x="106" y="466"/>
                    </a:lnTo>
                    <a:lnTo>
                      <a:pt x="106" y="463"/>
                    </a:lnTo>
                    <a:lnTo>
                      <a:pt x="106" y="458"/>
                    </a:lnTo>
                    <a:lnTo>
                      <a:pt x="106" y="458"/>
                    </a:lnTo>
                    <a:lnTo>
                      <a:pt x="106" y="454"/>
                    </a:lnTo>
                    <a:lnTo>
                      <a:pt x="106" y="454"/>
                    </a:lnTo>
                    <a:lnTo>
                      <a:pt x="106" y="452"/>
                    </a:lnTo>
                    <a:lnTo>
                      <a:pt x="106" y="450"/>
                    </a:lnTo>
                    <a:lnTo>
                      <a:pt x="107" y="449"/>
                    </a:lnTo>
                    <a:lnTo>
                      <a:pt x="107" y="446"/>
                    </a:lnTo>
                    <a:lnTo>
                      <a:pt x="109" y="441"/>
                    </a:lnTo>
                    <a:lnTo>
                      <a:pt x="109" y="440"/>
                    </a:lnTo>
                    <a:lnTo>
                      <a:pt x="109" y="436"/>
                    </a:lnTo>
                    <a:lnTo>
                      <a:pt x="109" y="435"/>
                    </a:lnTo>
                    <a:lnTo>
                      <a:pt x="110" y="432"/>
                    </a:lnTo>
                    <a:lnTo>
                      <a:pt x="112" y="430"/>
                    </a:lnTo>
                    <a:lnTo>
                      <a:pt x="112" y="429"/>
                    </a:lnTo>
                    <a:lnTo>
                      <a:pt x="112" y="426"/>
                    </a:lnTo>
                    <a:lnTo>
                      <a:pt x="113" y="424"/>
                    </a:lnTo>
                    <a:lnTo>
                      <a:pt x="113" y="421"/>
                    </a:lnTo>
                    <a:lnTo>
                      <a:pt x="113" y="418"/>
                    </a:lnTo>
                    <a:lnTo>
                      <a:pt x="113" y="416"/>
                    </a:lnTo>
                    <a:lnTo>
                      <a:pt x="113" y="416"/>
                    </a:lnTo>
                    <a:lnTo>
                      <a:pt x="115" y="415"/>
                    </a:lnTo>
                    <a:lnTo>
                      <a:pt x="115" y="413"/>
                    </a:lnTo>
                    <a:lnTo>
                      <a:pt x="116" y="413"/>
                    </a:lnTo>
                    <a:lnTo>
                      <a:pt x="116" y="413"/>
                    </a:lnTo>
                    <a:lnTo>
                      <a:pt x="118" y="412"/>
                    </a:lnTo>
                    <a:lnTo>
                      <a:pt x="120" y="412"/>
                    </a:lnTo>
                    <a:lnTo>
                      <a:pt x="121" y="412"/>
                    </a:lnTo>
                    <a:lnTo>
                      <a:pt x="123" y="410"/>
                    </a:lnTo>
                    <a:lnTo>
                      <a:pt x="123" y="409"/>
                    </a:lnTo>
                    <a:lnTo>
                      <a:pt x="124" y="409"/>
                    </a:lnTo>
                    <a:lnTo>
                      <a:pt x="124" y="407"/>
                    </a:lnTo>
                    <a:lnTo>
                      <a:pt x="124" y="405"/>
                    </a:lnTo>
                    <a:lnTo>
                      <a:pt x="126" y="404"/>
                    </a:lnTo>
                    <a:lnTo>
                      <a:pt x="127" y="404"/>
                    </a:lnTo>
                    <a:lnTo>
                      <a:pt x="127" y="402"/>
                    </a:lnTo>
                    <a:lnTo>
                      <a:pt x="127" y="401"/>
                    </a:lnTo>
                    <a:lnTo>
                      <a:pt x="127" y="398"/>
                    </a:lnTo>
                    <a:lnTo>
                      <a:pt x="127" y="398"/>
                    </a:lnTo>
                    <a:lnTo>
                      <a:pt x="127" y="396"/>
                    </a:lnTo>
                    <a:lnTo>
                      <a:pt x="127" y="395"/>
                    </a:lnTo>
                    <a:lnTo>
                      <a:pt x="129" y="391"/>
                    </a:lnTo>
                    <a:lnTo>
                      <a:pt x="129" y="388"/>
                    </a:lnTo>
                    <a:lnTo>
                      <a:pt x="130" y="387"/>
                    </a:lnTo>
                    <a:lnTo>
                      <a:pt x="130" y="385"/>
                    </a:lnTo>
                    <a:lnTo>
                      <a:pt x="130" y="384"/>
                    </a:lnTo>
                    <a:lnTo>
                      <a:pt x="130" y="382"/>
                    </a:lnTo>
                    <a:lnTo>
                      <a:pt x="130" y="381"/>
                    </a:lnTo>
                    <a:lnTo>
                      <a:pt x="132" y="379"/>
                    </a:lnTo>
                    <a:lnTo>
                      <a:pt x="134" y="377"/>
                    </a:lnTo>
                    <a:lnTo>
                      <a:pt x="135" y="374"/>
                    </a:lnTo>
                    <a:lnTo>
                      <a:pt x="135" y="371"/>
                    </a:lnTo>
                    <a:lnTo>
                      <a:pt x="135" y="368"/>
                    </a:lnTo>
                    <a:lnTo>
                      <a:pt x="134" y="368"/>
                    </a:lnTo>
                    <a:lnTo>
                      <a:pt x="134" y="367"/>
                    </a:lnTo>
                    <a:lnTo>
                      <a:pt x="134" y="365"/>
                    </a:lnTo>
                    <a:lnTo>
                      <a:pt x="134" y="364"/>
                    </a:lnTo>
                    <a:lnTo>
                      <a:pt x="134" y="362"/>
                    </a:lnTo>
                    <a:lnTo>
                      <a:pt x="134" y="360"/>
                    </a:lnTo>
                    <a:lnTo>
                      <a:pt x="134" y="359"/>
                    </a:lnTo>
                    <a:lnTo>
                      <a:pt x="134" y="357"/>
                    </a:lnTo>
                    <a:lnTo>
                      <a:pt x="134" y="356"/>
                    </a:lnTo>
                    <a:lnTo>
                      <a:pt x="135" y="353"/>
                    </a:lnTo>
                    <a:lnTo>
                      <a:pt x="135" y="351"/>
                    </a:lnTo>
                    <a:lnTo>
                      <a:pt x="137" y="350"/>
                    </a:lnTo>
                    <a:lnTo>
                      <a:pt x="137" y="348"/>
                    </a:lnTo>
                    <a:lnTo>
                      <a:pt x="135" y="346"/>
                    </a:lnTo>
                    <a:lnTo>
                      <a:pt x="135" y="343"/>
                    </a:lnTo>
                    <a:lnTo>
                      <a:pt x="135" y="342"/>
                    </a:lnTo>
                    <a:lnTo>
                      <a:pt x="134" y="339"/>
                    </a:lnTo>
                    <a:lnTo>
                      <a:pt x="135" y="337"/>
                    </a:lnTo>
                    <a:lnTo>
                      <a:pt x="135" y="336"/>
                    </a:lnTo>
                    <a:lnTo>
                      <a:pt x="135" y="332"/>
                    </a:lnTo>
                    <a:lnTo>
                      <a:pt x="135" y="332"/>
                    </a:lnTo>
                    <a:lnTo>
                      <a:pt x="134" y="331"/>
                    </a:lnTo>
                    <a:lnTo>
                      <a:pt x="132" y="328"/>
                    </a:lnTo>
                    <a:lnTo>
                      <a:pt x="130" y="326"/>
                    </a:lnTo>
                    <a:lnTo>
                      <a:pt x="129" y="325"/>
                    </a:lnTo>
                    <a:lnTo>
                      <a:pt x="129" y="323"/>
                    </a:lnTo>
                    <a:lnTo>
                      <a:pt x="129" y="320"/>
                    </a:lnTo>
                    <a:lnTo>
                      <a:pt x="127" y="319"/>
                    </a:lnTo>
                    <a:lnTo>
                      <a:pt x="127" y="317"/>
                    </a:lnTo>
                    <a:lnTo>
                      <a:pt x="127" y="315"/>
                    </a:lnTo>
                    <a:lnTo>
                      <a:pt x="127" y="315"/>
                    </a:lnTo>
                    <a:lnTo>
                      <a:pt x="127" y="314"/>
                    </a:lnTo>
                    <a:lnTo>
                      <a:pt x="129" y="312"/>
                    </a:lnTo>
                    <a:lnTo>
                      <a:pt x="129" y="309"/>
                    </a:lnTo>
                    <a:lnTo>
                      <a:pt x="127" y="308"/>
                    </a:lnTo>
                    <a:lnTo>
                      <a:pt x="126" y="306"/>
                    </a:lnTo>
                    <a:lnTo>
                      <a:pt x="123" y="306"/>
                    </a:lnTo>
                    <a:lnTo>
                      <a:pt x="121" y="306"/>
                    </a:lnTo>
                    <a:lnTo>
                      <a:pt x="118" y="306"/>
                    </a:lnTo>
                    <a:lnTo>
                      <a:pt x="115" y="306"/>
                    </a:lnTo>
                    <a:lnTo>
                      <a:pt x="113" y="306"/>
                    </a:lnTo>
                    <a:lnTo>
                      <a:pt x="110" y="306"/>
                    </a:lnTo>
                    <a:lnTo>
                      <a:pt x="110" y="306"/>
                    </a:lnTo>
                    <a:lnTo>
                      <a:pt x="109" y="305"/>
                    </a:lnTo>
                    <a:lnTo>
                      <a:pt x="107" y="303"/>
                    </a:lnTo>
                    <a:lnTo>
                      <a:pt x="107" y="303"/>
                    </a:lnTo>
                    <a:lnTo>
                      <a:pt x="106" y="298"/>
                    </a:lnTo>
                    <a:lnTo>
                      <a:pt x="99" y="289"/>
                    </a:lnTo>
                    <a:lnTo>
                      <a:pt x="85" y="267"/>
                    </a:lnTo>
                    <a:lnTo>
                      <a:pt x="82" y="261"/>
                    </a:lnTo>
                    <a:lnTo>
                      <a:pt x="81" y="258"/>
                    </a:lnTo>
                    <a:lnTo>
                      <a:pt x="73" y="252"/>
                    </a:lnTo>
                    <a:lnTo>
                      <a:pt x="62" y="244"/>
                    </a:lnTo>
                    <a:lnTo>
                      <a:pt x="62" y="242"/>
                    </a:lnTo>
                    <a:lnTo>
                      <a:pt x="48" y="230"/>
                    </a:lnTo>
                    <a:lnTo>
                      <a:pt x="46" y="230"/>
                    </a:lnTo>
                    <a:lnTo>
                      <a:pt x="11" y="188"/>
                    </a:lnTo>
                    <a:lnTo>
                      <a:pt x="0" y="176"/>
                    </a:lnTo>
                    <a:lnTo>
                      <a:pt x="8" y="176"/>
                    </a:lnTo>
                    <a:lnTo>
                      <a:pt x="15" y="176"/>
                    </a:lnTo>
                    <a:lnTo>
                      <a:pt x="78" y="146"/>
                    </a:lnTo>
                    <a:lnTo>
                      <a:pt x="95" y="142"/>
                    </a:lnTo>
                    <a:lnTo>
                      <a:pt x="137" y="139"/>
                    </a:lnTo>
                    <a:lnTo>
                      <a:pt x="149" y="139"/>
                    </a:lnTo>
                    <a:lnTo>
                      <a:pt x="129" y="98"/>
                    </a:lnTo>
                    <a:lnTo>
                      <a:pt x="113" y="78"/>
                    </a:lnTo>
                    <a:lnTo>
                      <a:pt x="130" y="70"/>
                    </a:lnTo>
                    <a:lnTo>
                      <a:pt x="137" y="44"/>
                    </a:lnTo>
                    <a:lnTo>
                      <a:pt x="151" y="42"/>
                    </a:lnTo>
                    <a:lnTo>
                      <a:pt x="155" y="38"/>
                    </a:lnTo>
                    <a:lnTo>
                      <a:pt x="177" y="33"/>
                    </a:lnTo>
                    <a:lnTo>
                      <a:pt x="179" y="33"/>
                    </a:lnTo>
                    <a:lnTo>
                      <a:pt x="180" y="31"/>
                    </a:lnTo>
                    <a:lnTo>
                      <a:pt x="183" y="28"/>
                    </a:lnTo>
                    <a:lnTo>
                      <a:pt x="186" y="25"/>
                    </a:lnTo>
                    <a:lnTo>
                      <a:pt x="194" y="25"/>
                    </a:lnTo>
                    <a:lnTo>
                      <a:pt x="205" y="19"/>
                    </a:lnTo>
                    <a:lnTo>
                      <a:pt x="207" y="19"/>
                    </a:lnTo>
                    <a:lnTo>
                      <a:pt x="208" y="18"/>
                    </a:lnTo>
                    <a:lnTo>
                      <a:pt x="211" y="16"/>
                    </a:lnTo>
                    <a:lnTo>
                      <a:pt x="218" y="10"/>
                    </a:lnTo>
                    <a:lnTo>
                      <a:pt x="221" y="7"/>
                    </a:lnTo>
                    <a:lnTo>
                      <a:pt x="222" y="8"/>
                    </a:lnTo>
                    <a:lnTo>
                      <a:pt x="225" y="7"/>
                    </a:lnTo>
                    <a:lnTo>
                      <a:pt x="241" y="0"/>
                    </a:lnTo>
                    <a:lnTo>
                      <a:pt x="306"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44">
                <a:extLst>
                  <a:ext uri="{FF2B5EF4-FFF2-40B4-BE49-F238E27FC236}">
                    <a16:creationId xmlns:a16="http://schemas.microsoft.com/office/drawing/2014/main" id="{51532895-7661-E1E0-618C-E21FA21F0570}"/>
                  </a:ext>
                </a:extLst>
              </p:cNvPr>
              <p:cNvSpPr>
                <a:spLocks noGrp="1" noRot="1" noMove="1" noResize="1" noEditPoints="1" noAdjustHandles="1" noChangeArrowheads="1" noChangeShapeType="1"/>
              </p:cNvSpPr>
              <p:nvPr/>
            </p:nvSpPr>
            <p:spPr bwMode="auto">
              <a:xfrm>
                <a:off x="3368" y="3283"/>
                <a:ext cx="283" cy="242"/>
              </a:xfrm>
              <a:custGeom>
                <a:avLst/>
                <a:gdLst>
                  <a:gd name="T0" fmla="*/ 216 w 283"/>
                  <a:gd name="T1" fmla="*/ 14 h 242"/>
                  <a:gd name="T2" fmla="*/ 236 w 283"/>
                  <a:gd name="T3" fmla="*/ 14 h 242"/>
                  <a:gd name="T4" fmla="*/ 247 w 283"/>
                  <a:gd name="T5" fmla="*/ 13 h 242"/>
                  <a:gd name="T6" fmla="*/ 250 w 283"/>
                  <a:gd name="T7" fmla="*/ 13 h 242"/>
                  <a:gd name="T8" fmla="*/ 252 w 283"/>
                  <a:gd name="T9" fmla="*/ 19 h 242"/>
                  <a:gd name="T10" fmla="*/ 258 w 283"/>
                  <a:gd name="T11" fmla="*/ 36 h 242"/>
                  <a:gd name="T12" fmla="*/ 264 w 283"/>
                  <a:gd name="T13" fmla="*/ 52 h 242"/>
                  <a:gd name="T14" fmla="*/ 271 w 283"/>
                  <a:gd name="T15" fmla="*/ 65 h 242"/>
                  <a:gd name="T16" fmla="*/ 271 w 283"/>
                  <a:gd name="T17" fmla="*/ 67 h 242"/>
                  <a:gd name="T18" fmla="*/ 272 w 283"/>
                  <a:gd name="T19" fmla="*/ 70 h 242"/>
                  <a:gd name="T20" fmla="*/ 272 w 283"/>
                  <a:gd name="T21" fmla="*/ 72 h 242"/>
                  <a:gd name="T22" fmla="*/ 272 w 283"/>
                  <a:gd name="T23" fmla="*/ 73 h 242"/>
                  <a:gd name="T24" fmla="*/ 274 w 283"/>
                  <a:gd name="T25" fmla="*/ 78 h 242"/>
                  <a:gd name="T26" fmla="*/ 275 w 283"/>
                  <a:gd name="T27" fmla="*/ 81 h 242"/>
                  <a:gd name="T28" fmla="*/ 278 w 283"/>
                  <a:gd name="T29" fmla="*/ 89 h 242"/>
                  <a:gd name="T30" fmla="*/ 280 w 283"/>
                  <a:gd name="T31" fmla="*/ 92 h 242"/>
                  <a:gd name="T32" fmla="*/ 282 w 283"/>
                  <a:gd name="T33" fmla="*/ 93 h 242"/>
                  <a:gd name="T34" fmla="*/ 282 w 283"/>
                  <a:gd name="T35" fmla="*/ 95 h 242"/>
                  <a:gd name="T36" fmla="*/ 282 w 283"/>
                  <a:gd name="T37" fmla="*/ 95 h 242"/>
                  <a:gd name="T38" fmla="*/ 283 w 283"/>
                  <a:gd name="T39" fmla="*/ 95 h 242"/>
                  <a:gd name="T40" fmla="*/ 282 w 283"/>
                  <a:gd name="T41" fmla="*/ 98 h 242"/>
                  <a:gd name="T42" fmla="*/ 283 w 283"/>
                  <a:gd name="T43" fmla="*/ 100 h 242"/>
                  <a:gd name="T44" fmla="*/ 278 w 283"/>
                  <a:gd name="T45" fmla="*/ 106 h 242"/>
                  <a:gd name="T46" fmla="*/ 272 w 283"/>
                  <a:gd name="T47" fmla="*/ 114 h 242"/>
                  <a:gd name="T48" fmla="*/ 272 w 283"/>
                  <a:gd name="T49" fmla="*/ 118 h 242"/>
                  <a:gd name="T50" fmla="*/ 275 w 283"/>
                  <a:gd name="T51" fmla="*/ 129 h 242"/>
                  <a:gd name="T52" fmla="*/ 275 w 283"/>
                  <a:gd name="T53" fmla="*/ 135 h 242"/>
                  <a:gd name="T54" fmla="*/ 260 w 283"/>
                  <a:gd name="T55" fmla="*/ 146 h 242"/>
                  <a:gd name="T56" fmla="*/ 255 w 283"/>
                  <a:gd name="T57" fmla="*/ 152 h 242"/>
                  <a:gd name="T58" fmla="*/ 240 w 283"/>
                  <a:gd name="T59" fmla="*/ 155 h 242"/>
                  <a:gd name="T60" fmla="*/ 221 w 283"/>
                  <a:gd name="T61" fmla="*/ 166 h 242"/>
                  <a:gd name="T62" fmla="*/ 182 w 283"/>
                  <a:gd name="T63" fmla="*/ 176 h 242"/>
                  <a:gd name="T64" fmla="*/ 152 w 283"/>
                  <a:gd name="T65" fmla="*/ 191 h 242"/>
                  <a:gd name="T66" fmla="*/ 103 w 283"/>
                  <a:gd name="T67" fmla="*/ 208 h 242"/>
                  <a:gd name="T68" fmla="*/ 86 w 283"/>
                  <a:gd name="T69" fmla="*/ 185 h 242"/>
                  <a:gd name="T70" fmla="*/ 75 w 283"/>
                  <a:gd name="T71" fmla="*/ 225 h 242"/>
                  <a:gd name="T72" fmla="*/ 20 w 283"/>
                  <a:gd name="T73" fmla="*/ 210 h 242"/>
                  <a:gd name="T74" fmla="*/ 8 w 283"/>
                  <a:gd name="T75" fmla="*/ 148 h 242"/>
                  <a:gd name="T76" fmla="*/ 2 w 283"/>
                  <a:gd name="T77" fmla="*/ 93 h 242"/>
                  <a:gd name="T78" fmla="*/ 34 w 283"/>
                  <a:gd name="T79" fmla="*/ 59 h 242"/>
                  <a:gd name="T80" fmla="*/ 75 w 283"/>
                  <a:gd name="T81" fmla="*/ 20 h 242"/>
                  <a:gd name="T82" fmla="*/ 90 w 283"/>
                  <a:gd name="T83" fmla="*/ 7 h 242"/>
                  <a:gd name="T84" fmla="*/ 138 w 283"/>
                  <a:gd name="T85" fmla="*/ 8 h 242"/>
                  <a:gd name="T86" fmla="*/ 185 w 283"/>
                  <a:gd name="T87" fmla="*/ 7 h 242"/>
                  <a:gd name="T88" fmla="*/ 208 w 283"/>
                  <a:gd name="T89" fmla="*/ 0 h 242"/>
                  <a:gd name="T90" fmla="*/ 208 w 283"/>
                  <a:gd name="T91" fmla="*/ 0 h 242"/>
                  <a:gd name="T92" fmla="*/ 210 w 283"/>
                  <a:gd name="T93" fmla="*/ 0 h 242"/>
                  <a:gd name="T94" fmla="*/ 210 w 283"/>
                  <a:gd name="T95" fmla="*/ 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 h="242">
                    <a:moveTo>
                      <a:pt x="210" y="5"/>
                    </a:moveTo>
                    <a:lnTo>
                      <a:pt x="216" y="14"/>
                    </a:lnTo>
                    <a:lnTo>
                      <a:pt x="216" y="14"/>
                    </a:lnTo>
                    <a:lnTo>
                      <a:pt x="219" y="14"/>
                    </a:lnTo>
                    <a:lnTo>
                      <a:pt x="224" y="14"/>
                    </a:lnTo>
                    <a:lnTo>
                      <a:pt x="236" y="14"/>
                    </a:lnTo>
                    <a:lnTo>
                      <a:pt x="238" y="14"/>
                    </a:lnTo>
                    <a:lnTo>
                      <a:pt x="246" y="13"/>
                    </a:lnTo>
                    <a:lnTo>
                      <a:pt x="247" y="13"/>
                    </a:lnTo>
                    <a:lnTo>
                      <a:pt x="249" y="13"/>
                    </a:lnTo>
                    <a:lnTo>
                      <a:pt x="249" y="13"/>
                    </a:lnTo>
                    <a:lnTo>
                      <a:pt x="250" y="13"/>
                    </a:lnTo>
                    <a:lnTo>
                      <a:pt x="250" y="13"/>
                    </a:lnTo>
                    <a:lnTo>
                      <a:pt x="252" y="17"/>
                    </a:lnTo>
                    <a:lnTo>
                      <a:pt x="252" y="19"/>
                    </a:lnTo>
                    <a:lnTo>
                      <a:pt x="254" y="24"/>
                    </a:lnTo>
                    <a:lnTo>
                      <a:pt x="255" y="27"/>
                    </a:lnTo>
                    <a:lnTo>
                      <a:pt x="258" y="36"/>
                    </a:lnTo>
                    <a:lnTo>
                      <a:pt x="258" y="36"/>
                    </a:lnTo>
                    <a:lnTo>
                      <a:pt x="263" y="45"/>
                    </a:lnTo>
                    <a:lnTo>
                      <a:pt x="264" y="52"/>
                    </a:lnTo>
                    <a:lnTo>
                      <a:pt x="268" y="61"/>
                    </a:lnTo>
                    <a:lnTo>
                      <a:pt x="269" y="64"/>
                    </a:lnTo>
                    <a:lnTo>
                      <a:pt x="271" y="65"/>
                    </a:lnTo>
                    <a:lnTo>
                      <a:pt x="271" y="65"/>
                    </a:lnTo>
                    <a:lnTo>
                      <a:pt x="271" y="67"/>
                    </a:lnTo>
                    <a:lnTo>
                      <a:pt x="271" y="67"/>
                    </a:lnTo>
                    <a:lnTo>
                      <a:pt x="271" y="69"/>
                    </a:lnTo>
                    <a:lnTo>
                      <a:pt x="272" y="70"/>
                    </a:lnTo>
                    <a:lnTo>
                      <a:pt x="272" y="70"/>
                    </a:lnTo>
                    <a:lnTo>
                      <a:pt x="272" y="72"/>
                    </a:lnTo>
                    <a:lnTo>
                      <a:pt x="272" y="72"/>
                    </a:lnTo>
                    <a:lnTo>
                      <a:pt x="272" y="72"/>
                    </a:lnTo>
                    <a:lnTo>
                      <a:pt x="272" y="73"/>
                    </a:lnTo>
                    <a:lnTo>
                      <a:pt x="272" y="73"/>
                    </a:lnTo>
                    <a:lnTo>
                      <a:pt x="272" y="73"/>
                    </a:lnTo>
                    <a:lnTo>
                      <a:pt x="272" y="73"/>
                    </a:lnTo>
                    <a:lnTo>
                      <a:pt x="274" y="75"/>
                    </a:lnTo>
                    <a:lnTo>
                      <a:pt x="274" y="78"/>
                    </a:lnTo>
                    <a:lnTo>
                      <a:pt x="274" y="79"/>
                    </a:lnTo>
                    <a:lnTo>
                      <a:pt x="275" y="79"/>
                    </a:lnTo>
                    <a:lnTo>
                      <a:pt x="275" y="81"/>
                    </a:lnTo>
                    <a:lnTo>
                      <a:pt x="275" y="81"/>
                    </a:lnTo>
                    <a:lnTo>
                      <a:pt x="277" y="89"/>
                    </a:lnTo>
                    <a:lnTo>
                      <a:pt x="278" y="89"/>
                    </a:lnTo>
                    <a:lnTo>
                      <a:pt x="278" y="89"/>
                    </a:lnTo>
                    <a:lnTo>
                      <a:pt x="278" y="89"/>
                    </a:lnTo>
                    <a:lnTo>
                      <a:pt x="280" y="92"/>
                    </a:lnTo>
                    <a:lnTo>
                      <a:pt x="282" y="93"/>
                    </a:lnTo>
                    <a:lnTo>
                      <a:pt x="282" y="93"/>
                    </a:lnTo>
                    <a:lnTo>
                      <a:pt x="282" y="93"/>
                    </a:lnTo>
                    <a:lnTo>
                      <a:pt x="282" y="93"/>
                    </a:lnTo>
                    <a:lnTo>
                      <a:pt x="282" y="95"/>
                    </a:lnTo>
                    <a:lnTo>
                      <a:pt x="282" y="95"/>
                    </a:lnTo>
                    <a:lnTo>
                      <a:pt x="282" y="95"/>
                    </a:lnTo>
                    <a:lnTo>
                      <a:pt x="282" y="95"/>
                    </a:lnTo>
                    <a:lnTo>
                      <a:pt x="282" y="95"/>
                    </a:lnTo>
                    <a:lnTo>
                      <a:pt x="282" y="95"/>
                    </a:lnTo>
                    <a:lnTo>
                      <a:pt x="282" y="95"/>
                    </a:lnTo>
                    <a:lnTo>
                      <a:pt x="283" y="95"/>
                    </a:lnTo>
                    <a:lnTo>
                      <a:pt x="282" y="95"/>
                    </a:lnTo>
                    <a:lnTo>
                      <a:pt x="282" y="97"/>
                    </a:lnTo>
                    <a:lnTo>
                      <a:pt x="282" y="98"/>
                    </a:lnTo>
                    <a:lnTo>
                      <a:pt x="282" y="98"/>
                    </a:lnTo>
                    <a:lnTo>
                      <a:pt x="283" y="100"/>
                    </a:lnTo>
                    <a:lnTo>
                      <a:pt x="283" y="100"/>
                    </a:lnTo>
                    <a:lnTo>
                      <a:pt x="282" y="101"/>
                    </a:lnTo>
                    <a:lnTo>
                      <a:pt x="280" y="104"/>
                    </a:lnTo>
                    <a:lnTo>
                      <a:pt x="278" y="106"/>
                    </a:lnTo>
                    <a:lnTo>
                      <a:pt x="278" y="106"/>
                    </a:lnTo>
                    <a:lnTo>
                      <a:pt x="274" y="112"/>
                    </a:lnTo>
                    <a:lnTo>
                      <a:pt x="272" y="114"/>
                    </a:lnTo>
                    <a:lnTo>
                      <a:pt x="272" y="115"/>
                    </a:lnTo>
                    <a:lnTo>
                      <a:pt x="272" y="117"/>
                    </a:lnTo>
                    <a:lnTo>
                      <a:pt x="272" y="118"/>
                    </a:lnTo>
                    <a:lnTo>
                      <a:pt x="275" y="123"/>
                    </a:lnTo>
                    <a:lnTo>
                      <a:pt x="275" y="124"/>
                    </a:lnTo>
                    <a:lnTo>
                      <a:pt x="275" y="129"/>
                    </a:lnTo>
                    <a:lnTo>
                      <a:pt x="275" y="129"/>
                    </a:lnTo>
                    <a:lnTo>
                      <a:pt x="277" y="134"/>
                    </a:lnTo>
                    <a:lnTo>
                      <a:pt x="275" y="135"/>
                    </a:lnTo>
                    <a:lnTo>
                      <a:pt x="268" y="140"/>
                    </a:lnTo>
                    <a:lnTo>
                      <a:pt x="266" y="142"/>
                    </a:lnTo>
                    <a:lnTo>
                      <a:pt x="260" y="146"/>
                    </a:lnTo>
                    <a:lnTo>
                      <a:pt x="255" y="149"/>
                    </a:lnTo>
                    <a:lnTo>
                      <a:pt x="255" y="151"/>
                    </a:lnTo>
                    <a:lnTo>
                      <a:pt x="255" y="152"/>
                    </a:lnTo>
                    <a:lnTo>
                      <a:pt x="255" y="154"/>
                    </a:lnTo>
                    <a:lnTo>
                      <a:pt x="243" y="152"/>
                    </a:lnTo>
                    <a:lnTo>
                      <a:pt x="240" y="155"/>
                    </a:lnTo>
                    <a:lnTo>
                      <a:pt x="233" y="160"/>
                    </a:lnTo>
                    <a:lnTo>
                      <a:pt x="229" y="163"/>
                    </a:lnTo>
                    <a:lnTo>
                      <a:pt x="221" y="166"/>
                    </a:lnTo>
                    <a:lnTo>
                      <a:pt x="213" y="168"/>
                    </a:lnTo>
                    <a:lnTo>
                      <a:pt x="207" y="171"/>
                    </a:lnTo>
                    <a:lnTo>
                      <a:pt x="182" y="176"/>
                    </a:lnTo>
                    <a:lnTo>
                      <a:pt x="168" y="177"/>
                    </a:lnTo>
                    <a:lnTo>
                      <a:pt x="160" y="187"/>
                    </a:lnTo>
                    <a:lnTo>
                      <a:pt x="152" y="191"/>
                    </a:lnTo>
                    <a:lnTo>
                      <a:pt x="138" y="194"/>
                    </a:lnTo>
                    <a:lnTo>
                      <a:pt x="124" y="202"/>
                    </a:lnTo>
                    <a:lnTo>
                      <a:pt x="103" y="208"/>
                    </a:lnTo>
                    <a:lnTo>
                      <a:pt x="96" y="199"/>
                    </a:lnTo>
                    <a:lnTo>
                      <a:pt x="90" y="188"/>
                    </a:lnTo>
                    <a:lnTo>
                      <a:pt x="86" y="185"/>
                    </a:lnTo>
                    <a:lnTo>
                      <a:pt x="79" y="187"/>
                    </a:lnTo>
                    <a:lnTo>
                      <a:pt x="81" y="202"/>
                    </a:lnTo>
                    <a:lnTo>
                      <a:pt x="75" y="225"/>
                    </a:lnTo>
                    <a:lnTo>
                      <a:pt x="68" y="242"/>
                    </a:lnTo>
                    <a:lnTo>
                      <a:pt x="45" y="232"/>
                    </a:lnTo>
                    <a:lnTo>
                      <a:pt x="20" y="210"/>
                    </a:lnTo>
                    <a:lnTo>
                      <a:pt x="5" y="194"/>
                    </a:lnTo>
                    <a:lnTo>
                      <a:pt x="8" y="173"/>
                    </a:lnTo>
                    <a:lnTo>
                      <a:pt x="8" y="148"/>
                    </a:lnTo>
                    <a:lnTo>
                      <a:pt x="6" y="128"/>
                    </a:lnTo>
                    <a:lnTo>
                      <a:pt x="0" y="110"/>
                    </a:lnTo>
                    <a:lnTo>
                      <a:pt x="2" y="93"/>
                    </a:lnTo>
                    <a:lnTo>
                      <a:pt x="2" y="62"/>
                    </a:lnTo>
                    <a:lnTo>
                      <a:pt x="17" y="62"/>
                    </a:lnTo>
                    <a:lnTo>
                      <a:pt x="34" y="59"/>
                    </a:lnTo>
                    <a:lnTo>
                      <a:pt x="59" y="50"/>
                    </a:lnTo>
                    <a:lnTo>
                      <a:pt x="81" y="38"/>
                    </a:lnTo>
                    <a:lnTo>
                      <a:pt x="75" y="20"/>
                    </a:lnTo>
                    <a:lnTo>
                      <a:pt x="75" y="8"/>
                    </a:lnTo>
                    <a:lnTo>
                      <a:pt x="78" y="3"/>
                    </a:lnTo>
                    <a:lnTo>
                      <a:pt x="90" y="7"/>
                    </a:lnTo>
                    <a:lnTo>
                      <a:pt x="103" y="5"/>
                    </a:lnTo>
                    <a:lnTo>
                      <a:pt x="118" y="8"/>
                    </a:lnTo>
                    <a:lnTo>
                      <a:pt x="138" y="8"/>
                    </a:lnTo>
                    <a:lnTo>
                      <a:pt x="156" y="8"/>
                    </a:lnTo>
                    <a:lnTo>
                      <a:pt x="170" y="7"/>
                    </a:lnTo>
                    <a:lnTo>
                      <a:pt x="185" y="7"/>
                    </a:lnTo>
                    <a:lnTo>
                      <a:pt x="196" y="3"/>
                    </a:lnTo>
                    <a:lnTo>
                      <a:pt x="208" y="2"/>
                    </a:lnTo>
                    <a:lnTo>
                      <a:pt x="208" y="0"/>
                    </a:lnTo>
                    <a:lnTo>
                      <a:pt x="208" y="0"/>
                    </a:lnTo>
                    <a:lnTo>
                      <a:pt x="208" y="0"/>
                    </a:lnTo>
                    <a:lnTo>
                      <a:pt x="208" y="0"/>
                    </a:lnTo>
                    <a:lnTo>
                      <a:pt x="208" y="0"/>
                    </a:lnTo>
                    <a:lnTo>
                      <a:pt x="210" y="0"/>
                    </a:lnTo>
                    <a:lnTo>
                      <a:pt x="210" y="0"/>
                    </a:lnTo>
                    <a:lnTo>
                      <a:pt x="210" y="0"/>
                    </a:lnTo>
                    <a:lnTo>
                      <a:pt x="210" y="3"/>
                    </a:lnTo>
                    <a:lnTo>
                      <a:pt x="210"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45">
                <a:extLst>
                  <a:ext uri="{FF2B5EF4-FFF2-40B4-BE49-F238E27FC236}">
                    <a16:creationId xmlns:a16="http://schemas.microsoft.com/office/drawing/2014/main" id="{3DD203CF-0B72-4A78-4517-2149ADA1CB14}"/>
                  </a:ext>
                </a:extLst>
              </p:cNvPr>
              <p:cNvSpPr>
                <a:spLocks noGrp="1" noRot="1" noMove="1" noResize="1" noEditPoints="1" noAdjustHandles="1" noChangeArrowheads="1" noChangeShapeType="1"/>
              </p:cNvSpPr>
              <p:nvPr/>
            </p:nvSpPr>
            <p:spPr bwMode="auto">
              <a:xfrm>
                <a:off x="2765" y="3165"/>
                <a:ext cx="267" cy="118"/>
              </a:xfrm>
              <a:custGeom>
                <a:avLst/>
                <a:gdLst>
                  <a:gd name="T0" fmla="*/ 234 w 267"/>
                  <a:gd name="T1" fmla="*/ 38 h 118"/>
                  <a:gd name="T2" fmla="*/ 241 w 267"/>
                  <a:gd name="T3" fmla="*/ 50 h 118"/>
                  <a:gd name="T4" fmla="*/ 247 w 267"/>
                  <a:gd name="T5" fmla="*/ 59 h 118"/>
                  <a:gd name="T6" fmla="*/ 250 w 267"/>
                  <a:gd name="T7" fmla="*/ 69 h 118"/>
                  <a:gd name="T8" fmla="*/ 253 w 267"/>
                  <a:gd name="T9" fmla="*/ 75 h 118"/>
                  <a:gd name="T10" fmla="*/ 256 w 267"/>
                  <a:gd name="T11" fmla="*/ 83 h 118"/>
                  <a:gd name="T12" fmla="*/ 259 w 267"/>
                  <a:gd name="T13" fmla="*/ 87 h 118"/>
                  <a:gd name="T14" fmla="*/ 262 w 267"/>
                  <a:gd name="T15" fmla="*/ 101 h 118"/>
                  <a:gd name="T16" fmla="*/ 267 w 267"/>
                  <a:gd name="T17" fmla="*/ 114 h 118"/>
                  <a:gd name="T18" fmla="*/ 252 w 267"/>
                  <a:gd name="T19" fmla="*/ 107 h 118"/>
                  <a:gd name="T20" fmla="*/ 228 w 267"/>
                  <a:gd name="T21" fmla="*/ 107 h 118"/>
                  <a:gd name="T22" fmla="*/ 217 w 267"/>
                  <a:gd name="T23" fmla="*/ 107 h 118"/>
                  <a:gd name="T24" fmla="*/ 205 w 267"/>
                  <a:gd name="T25" fmla="*/ 109 h 118"/>
                  <a:gd name="T26" fmla="*/ 196 w 267"/>
                  <a:gd name="T27" fmla="*/ 111 h 118"/>
                  <a:gd name="T28" fmla="*/ 191 w 267"/>
                  <a:gd name="T29" fmla="*/ 112 h 118"/>
                  <a:gd name="T30" fmla="*/ 185 w 267"/>
                  <a:gd name="T31" fmla="*/ 115 h 118"/>
                  <a:gd name="T32" fmla="*/ 178 w 267"/>
                  <a:gd name="T33" fmla="*/ 117 h 118"/>
                  <a:gd name="T34" fmla="*/ 174 w 267"/>
                  <a:gd name="T35" fmla="*/ 118 h 118"/>
                  <a:gd name="T36" fmla="*/ 160 w 267"/>
                  <a:gd name="T37" fmla="*/ 118 h 118"/>
                  <a:gd name="T38" fmla="*/ 155 w 267"/>
                  <a:gd name="T39" fmla="*/ 117 h 118"/>
                  <a:gd name="T40" fmla="*/ 147 w 267"/>
                  <a:gd name="T41" fmla="*/ 115 h 118"/>
                  <a:gd name="T42" fmla="*/ 146 w 267"/>
                  <a:gd name="T43" fmla="*/ 114 h 118"/>
                  <a:gd name="T44" fmla="*/ 144 w 267"/>
                  <a:gd name="T45" fmla="*/ 114 h 118"/>
                  <a:gd name="T46" fmla="*/ 143 w 267"/>
                  <a:gd name="T47" fmla="*/ 112 h 118"/>
                  <a:gd name="T48" fmla="*/ 141 w 267"/>
                  <a:gd name="T49" fmla="*/ 111 h 118"/>
                  <a:gd name="T50" fmla="*/ 138 w 267"/>
                  <a:gd name="T51" fmla="*/ 107 h 118"/>
                  <a:gd name="T52" fmla="*/ 138 w 267"/>
                  <a:gd name="T53" fmla="*/ 107 h 118"/>
                  <a:gd name="T54" fmla="*/ 133 w 267"/>
                  <a:gd name="T55" fmla="*/ 106 h 118"/>
                  <a:gd name="T56" fmla="*/ 127 w 267"/>
                  <a:gd name="T57" fmla="*/ 103 h 118"/>
                  <a:gd name="T58" fmla="*/ 126 w 267"/>
                  <a:gd name="T59" fmla="*/ 101 h 118"/>
                  <a:gd name="T60" fmla="*/ 113 w 267"/>
                  <a:gd name="T61" fmla="*/ 95 h 118"/>
                  <a:gd name="T62" fmla="*/ 102 w 267"/>
                  <a:gd name="T63" fmla="*/ 92 h 118"/>
                  <a:gd name="T64" fmla="*/ 88 w 267"/>
                  <a:gd name="T65" fmla="*/ 89 h 118"/>
                  <a:gd name="T66" fmla="*/ 87 w 267"/>
                  <a:gd name="T67" fmla="*/ 89 h 118"/>
                  <a:gd name="T68" fmla="*/ 85 w 267"/>
                  <a:gd name="T69" fmla="*/ 89 h 118"/>
                  <a:gd name="T70" fmla="*/ 84 w 267"/>
                  <a:gd name="T71" fmla="*/ 89 h 118"/>
                  <a:gd name="T72" fmla="*/ 76 w 267"/>
                  <a:gd name="T73" fmla="*/ 87 h 118"/>
                  <a:gd name="T74" fmla="*/ 59 w 267"/>
                  <a:gd name="T75" fmla="*/ 86 h 118"/>
                  <a:gd name="T76" fmla="*/ 31 w 267"/>
                  <a:gd name="T77" fmla="*/ 84 h 118"/>
                  <a:gd name="T78" fmla="*/ 0 w 267"/>
                  <a:gd name="T79" fmla="*/ 69 h 118"/>
                  <a:gd name="T80" fmla="*/ 0 w 267"/>
                  <a:gd name="T81" fmla="*/ 69 h 118"/>
                  <a:gd name="T82" fmla="*/ 0 w 267"/>
                  <a:gd name="T83" fmla="*/ 69 h 118"/>
                  <a:gd name="T84" fmla="*/ 9 w 267"/>
                  <a:gd name="T85" fmla="*/ 55 h 118"/>
                  <a:gd name="T86" fmla="*/ 26 w 267"/>
                  <a:gd name="T87" fmla="*/ 42 h 118"/>
                  <a:gd name="T88" fmla="*/ 54 w 267"/>
                  <a:gd name="T89" fmla="*/ 35 h 118"/>
                  <a:gd name="T90" fmla="*/ 71 w 267"/>
                  <a:gd name="T91" fmla="*/ 35 h 118"/>
                  <a:gd name="T92" fmla="*/ 107 w 267"/>
                  <a:gd name="T93" fmla="*/ 24 h 118"/>
                  <a:gd name="T94" fmla="*/ 121 w 267"/>
                  <a:gd name="T95" fmla="*/ 27 h 118"/>
                  <a:gd name="T96" fmla="*/ 144 w 267"/>
                  <a:gd name="T97" fmla="*/ 35 h 118"/>
                  <a:gd name="T98" fmla="*/ 161 w 267"/>
                  <a:gd name="T99" fmla="*/ 35 h 118"/>
                  <a:gd name="T100" fmla="*/ 192 w 267"/>
                  <a:gd name="T101" fmla="*/ 17 h 118"/>
                  <a:gd name="T102" fmla="*/ 199 w 267"/>
                  <a:gd name="T103" fmla="*/ 16 h 118"/>
                  <a:gd name="T104" fmla="*/ 225 w 267"/>
                  <a:gd name="T105" fmla="*/ 2 h 118"/>
                  <a:gd name="T106" fmla="*/ 228 w 267"/>
                  <a:gd name="T107" fmla="*/ 0 h 118"/>
                  <a:gd name="T108" fmla="*/ 228 w 267"/>
                  <a:gd name="T109" fmla="*/ 2 h 118"/>
                  <a:gd name="T110" fmla="*/ 225 w 267"/>
                  <a:gd name="T111" fmla="*/ 11 h 118"/>
                  <a:gd name="T112" fmla="*/ 225 w 267"/>
                  <a:gd name="T113" fmla="*/ 13 h 118"/>
                  <a:gd name="T114" fmla="*/ 225 w 267"/>
                  <a:gd name="T115" fmla="*/ 14 h 118"/>
                  <a:gd name="T116" fmla="*/ 225 w 267"/>
                  <a:gd name="T117" fmla="*/ 21 h 118"/>
                  <a:gd name="T118" fmla="*/ 225 w 267"/>
                  <a:gd name="T119" fmla="*/ 22 h 118"/>
                  <a:gd name="T120" fmla="*/ 233 w 267"/>
                  <a:gd name="T121" fmla="*/ 3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 h="118">
                    <a:moveTo>
                      <a:pt x="233" y="35"/>
                    </a:moveTo>
                    <a:lnTo>
                      <a:pt x="234" y="38"/>
                    </a:lnTo>
                    <a:lnTo>
                      <a:pt x="241" y="48"/>
                    </a:lnTo>
                    <a:lnTo>
                      <a:pt x="241" y="50"/>
                    </a:lnTo>
                    <a:lnTo>
                      <a:pt x="242" y="50"/>
                    </a:lnTo>
                    <a:lnTo>
                      <a:pt x="247" y="59"/>
                    </a:lnTo>
                    <a:lnTo>
                      <a:pt x="250" y="69"/>
                    </a:lnTo>
                    <a:lnTo>
                      <a:pt x="250" y="69"/>
                    </a:lnTo>
                    <a:lnTo>
                      <a:pt x="252" y="70"/>
                    </a:lnTo>
                    <a:lnTo>
                      <a:pt x="253" y="75"/>
                    </a:lnTo>
                    <a:lnTo>
                      <a:pt x="256" y="81"/>
                    </a:lnTo>
                    <a:lnTo>
                      <a:pt x="256" y="83"/>
                    </a:lnTo>
                    <a:lnTo>
                      <a:pt x="258" y="83"/>
                    </a:lnTo>
                    <a:lnTo>
                      <a:pt x="259" y="87"/>
                    </a:lnTo>
                    <a:lnTo>
                      <a:pt x="259" y="90"/>
                    </a:lnTo>
                    <a:lnTo>
                      <a:pt x="262" y="101"/>
                    </a:lnTo>
                    <a:lnTo>
                      <a:pt x="267" y="114"/>
                    </a:lnTo>
                    <a:lnTo>
                      <a:pt x="267" y="114"/>
                    </a:lnTo>
                    <a:lnTo>
                      <a:pt x="256" y="109"/>
                    </a:lnTo>
                    <a:lnTo>
                      <a:pt x="252" y="107"/>
                    </a:lnTo>
                    <a:lnTo>
                      <a:pt x="241" y="107"/>
                    </a:lnTo>
                    <a:lnTo>
                      <a:pt x="228" y="107"/>
                    </a:lnTo>
                    <a:lnTo>
                      <a:pt x="224" y="107"/>
                    </a:lnTo>
                    <a:lnTo>
                      <a:pt x="217" y="107"/>
                    </a:lnTo>
                    <a:lnTo>
                      <a:pt x="210" y="107"/>
                    </a:lnTo>
                    <a:lnTo>
                      <a:pt x="205" y="109"/>
                    </a:lnTo>
                    <a:lnTo>
                      <a:pt x="199" y="109"/>
                    </a:lnTo>
                    <a:lnTo>
                      <a:pt x="196" y="111"/>
                    </a:lnTo>
                    <a:lnTo>
                      <a:pt x="194" y="111"/>
                    </a:lnTo>
                    <a:lnTo>
                      <a:pt x="191" y="112"/>
                    </a:lnTo>
                    <a:lnTo>
                      <a:pt x="188" y="114"/>
                    </a:lnTo>
                    <a:lnTo>
                      <a:pt x="185" y="115"/>
                    </a:lnTo>
                    <a:lnTo>
                      <a:pt x="182" y="117"/>
                    </a:lnTo>
                    <a:lnTo>
                      <a:pt x="178" y="117"/>
                    </a:lnTo>
                    <a:lnTo>
                      <a:pt x="175" y="118"/>
                    </a:lnTo>
                    <a:lnTo>
                      <a:pt x="174" y="118"/>
                    </a:lnTo>
                    <a:lnTo>
                      <a:pt x="169" y="118"/>
                    </a:lnTo>
                    <a:lnTo>
                      <a:pt x="160" y="118"/>
                    </a:lnTo>
                    <a:lnTo>
                      <a:pt x="155" y="117"/>
                    </a:lnTo>
                    <a:lnTo>
                      <a:pt x="155" y="117"/>
                    </a:lnTo>
                    <a:lnTo>
                      <a:pt x="149" y="115"/>
                    </a:lnTo>
                    <a:lnTo>
                      <a:pt x="147" y="115"/>
                    </a:lnTo>
                    <a:lnTo>
                      <a:pt x="147" y="114"/>
                    </a:lnTo>
                    <a:lnTo>
                      <a:pt x="146" y="114"/>
                    </a:lnTo>
                    <a:lnTo>
                      <a:pt x="144" y="114"/>
                    </a:lnTo>
                    <a:lnTo>
                      <a:pt x="144" y="114"/>
                    </a:lnTo>
                    <a:lnTo>
                      <a:pt x="143" y="112"/>
                    </a:lnTo>
                    <a:lnTo>
                      <a:pt x="143" y="112"/>
                    </a:lnTo>
                    <a:lnTo>
                      <a:pt x="141" y="111"/>
                    </a:lnTo>
                    <a:lnTo>
                      <a:pt x="141" y="111"/>
                    </a:lnTo>
                    <a:lnTo>
                      <a:pt x="141" y="109"/>
                    </a:lnTo>
                    <a:lnTo>
                      <a:pt x="138" y="107"/>
                    </a:lnTo>
                    <a:lnTo>
                      <a:pt x="138" y="107"/>
                    </a:lnTo>
                    <a:lnTo>
                      <a:pt x="138" y="107"/>
                    </a:lnTo>
                    <a:lnTo>
                      <a:pt x="135" y="106"/>
                    </a:lnTo>
                    <a:lnTo>
                      <a:pt x="133" y="106"/>
                    </a:lnTo>
                    <a:lnTo>
                      <a:pt x="130" y="104"/>
                    </a:lnTo>
                    <a:lnTo>
                      <a:pt x="127" y="103"/>
                    </a:lnTo>
                    <a:lnTo>
                      <a:pt x="126" y="103"/>
                    </a:lnTo>
                    <a:lnTo>
                      <a:pt x="126" y="101"/>
                    </a:lnTo>
                    <a:lnTo>
                      <a:pt x="118" y="98"/>
                    </a:lnTo>
                    <a:lnTo>
                      <a:pt x="113" y="95"/>
                    </a:lnTo>
                    <a:lnTo>
                      <a:pt x="108" y="92"/>
                    </a:lnTo>
                    <a:lnTo>
                      <a:pt x="102" y="92"/>
                    </a:lnTo>
                    <a:lnTo>
                      <a:pt x="96" y="90"/>
                    </a:lnTo>
                    <a:lnTo>
                      <a:pt x="88" y="89"/>
                    </a:lnTo>
                    <a:lnTo>
                      <a:pt x="88" y="89"/>
                    </a:lnTo>
                    <a:lnTo>
                      <a:pt x="87" y="89"/>
                    </a:lnTo>
                    <a:lnTo>
                      <a:pt x="87" y="89"/>
                    </a:lnTo>
                    <a:lnTo>
                      <a:pt x="85" y="89"/>
                    </a:lnTo>
                    <a:lnTo>
                      <a:pt x="85" y="89"/>
                    </a:lnTo>
                    <a:lnTo>
                      <a:pt x="84" y="89"/>
                    </a:lnTo>
                    <a:lnTo>
                      <a:pt x="82" y="89"/>
                    </a:lnTo>
                    <a:lnTo>
                      <a:pt x="76" y="87"/>
                    </a:lnTo>
                    <a:lnTo>
                      <a:pt x="70" y="87"/>
                    </a:lnTo>
                    <a:lnTo>
                      <a:pt x="59" y="86"/>
                    </a:lnTo>
                    <a:lnTo>
                      <a:pt x="46" y="86"/>
                    </a:lnTo>
                    <a:lnTo>
                      <a:pt x="31" y="84"/>
                    </a:lnTo>
                    <a:lnTo>
                      <a:pt x="20" y="78"/>
                    </a:lnTo>
                    <a:lnTo>
                      <a:pt x="0" y="69"/>
                    </a:lnTo>
                    <a:lnTo>
                      <a:pt x="0" y="69"/>
                    </a:lnTo>
                    <a:lnTo>
                      <a:pt x="0" y="69"/>
                    </a:lnTo>
                    <a:lnTo>
                      <a:pt x="0" y="69"/>
                    </a:lnTo>
                    <a:lnTo>
                      <a:pt x="0" y="69"/>
                    </a:lnTo>
                    <a:lnTo>
                      <a:pt x="3" y="62"/>
                    </a:lnTo>
                    <a:lnTo>
                      <a:pt x="9" y="55"/>
                    </a:lnTo>
                    <a:lnTo>
                      <a:pt x="15" y="52"/>
                    </a:lnTo>
                    <a:lnTo>
                      <a:pt x="26" y="42"/>
                    </a:lnTo>
                    <a:lnTo>
                      <a:pt x="37" y="38"/>
                    </a:lnTo>
                    <a:lnTo>
                      <a:pt x="54" y="35"/>
                    </a:lnTo>
                    <a:lnTo>
                      <a:pt x="63" y="35"/>
                    </a:lnTo>
                    <a:lnTo>
                      <a:pt x="71" y="35"/>
                    </a:lnTo>
                    <a:lnTo>
                      <a:pt x="87" y="28"/>
                    </a:lnTo>
                    <a:lnTo>
                      <a:pt x="107" y="24"/>
                    </a:lnTo>
                    <a:lnTo>
                      <a:pt x="115" y="25"/>
                    </a:lnTo>
                    <a:lnTo>
                      <a:pt x="121" y="27"/>
                    </a:lnTo>
                    <a:lnTo>
                      <a:pt x="129" y="30"/>
                    </a:lnTo>
                    <a:lnTo>
                      <a:pt x="144" y="35"/>
                    </a:lnTo>
                    <a:lnTo>
                      <a:pt x="154" y="36"/>
                    </a:lnTo>
                    <a:lnTo>
                      <a:pt x="161" y="35"/>
                    </a:lnTo>
                    <a:lnTo>
                      <a:pt x="171" y="28"/>
                    </a:lnTo>
                    <a:lnTo>
                      <a:pt x="192" y="17"/>
                    </a:lnTo>
                    <a:lnTo>
                      <a:pt x="196" y="16"/>
                    </a:lnTo>
                    <a:lnTo>
                      <a:pt x="199" y="16"/>
                    </a:lnTo>
                    <a:lnTo>
                      <a:pt x="214" y="7"/>
                    </a:lnTo>
                    <a:lnTo>
                      <a:pt x="225" y="2"/>
                    </a:lnTo>
                    <a:lnTo>
                      <a:pt x="227" y="0"/>
                    </a:lnTo>
                    <a:lnTo>
                      <a:pt x="228" y="0"/>
                    </a:lnTo>
                    <a:lnTo>
                      <a:pt x="228" y="2"/>
                    </a:lnTo>
                    <a:lnTo>
                      <a:pt x="228" y="2"/>
                    </a:lnTo>
                    <a:lnTo>
                      <a:pt x="227" y="8"/>
                    </a:lnTo>
                    <a:lnTo>
                      <a:pt x="225" y="11"/>
                    </a:lnTo>
                    <a:lnTo>
                      <a:pt x="225" y="13"/>
                    </a:lnTo>
                    <a:lnTo>
                      <a:pt x="225" y="13"/>
                    </a:lnTo>
                    <a:lnTo>
                      <a:pt x="225" y="13"/>
                    </a:lnTo>
                    <a:lnTo>
                      <a:pt x="225" y="14"/>
                    </a:lnTo>
                    <a:lnTo>
                      <a:pt x="225" y="21"/>
                    </a:lnTo>
                    <a:lnTo>
                      <a:pt x="225" y="21"/>
                    </a:lnTo>
                    <a:lnTo>
                      <a:pt x="225" y="21"/>
                    </a:lnTo>
                    <a:lnTo>
                      <a:pt x="225" y="22"/>
                    </a:lnTo>
                    <a:lnTo>
                      <a:pt x="228" y="28"/>
                    </a:lnTo>
                    <a:lnTo>
                      <a:pt x="233" y="3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46">
                <a:extLst>
                  <a:ext uri="{FF2B5EF4-FFF2-40B4-BE49-F238E27FC236}">
                    <a16:creationId xmlns:a16="http://schemas.microsoft.com/office/drawing/2014/main" id="{92ECC01B-32C3-DD05-6D79-95A3423583C8}"/>
                  </a:ext>
                </a:extLst>
              </p:cNvPr>
              <p:cNvSpPr>
                <a:spLocks noGrp="1" noRot="1" noMove="1" noResize="1" noEditPoints="1" noAdjustHandles="1" noChangeArrowheads="1" noChangeShapeType="1"/>
              </p:cNvSpPr>
              <p:nvPr/>
            </p:nvSpPr>
            <p:spPr bwMode="auto">
              <a:xfrm>
                <a:off x="3816" y="3591"/>
                <a:ext cx="364" cy="242"/>
              </a:xfrm>
              <a:custGeom>
                <a:avLst/>
                <a:gdLst>
                  <a:gd name="T0" fmla="*/ 227 w 364"/>
                  <a:gd name="T1" fmla="*/ 0 h 242"/>
                  <a:gd name="T2" fmla="*/ 235 w 364"/>
                  <a:gd name="T3" fmla="*/ 4 h 242"/>
                  <a:gd name="T4" fmla="*/ 247 w 364"/>
                  <a:gd name="T5" fmla="*/ 24 h 242"/>
                  <a:gd name="T6" fmla="*/ 255 w 364"/>
                  <a:gd name="T7" fmla="*/ 41 h 242"/>
                  <a:gd name="T8" fmla="*/ 258 w 364"/>
                  <a:gd name="T9" fmla="*/ 51 h 242"/>
                  <a:gd name="T10" fmla="*/ 271 w 364"/>
                  <a:gd name="T11" fmla="*/ 68 h 242"/>
                  <a:gd name="T12" fmla="*/ 282 w 364"/>
                  <a:gd name="T13" fmla="*/ 69 h 242"/>
                  <a:gd name="T14" fmla="*/ 291 w 364"/>
                  <a:gd name="T15" fmla="*/ 79 h 242"/>
                  <a:gd name="T16" fmla="*/ 303 w 364"/>
                  <a:gd name="T17" fmla="*/ 105 h 242"/>
                  <a:gd name="T18" fmla="*/ 308 w 364"/>
                  <a:gd name="T19" fmla="*/ 117 h 242"/>
                  <a:gd name="T20" fmla="*/ 311 w 364"/>
                  <a:gd name="T21" fmla="*/ 130 h 242"/>
                  <a:gd name="T22" fmla="*/ 313 w 364"/>
                  <a:gd name="T23" fmla="*/ 153 h 242"/>
                  <a:gd name="T24" fmla="*/ 316 w 364"/>
                  <a:gd name="T25" fmla="*/ 162 h 242"/>
                  <a:gd name="T26" fmla="*/ 325 w 364"/>
                  <a:gd name="T27" fmla="*/ 170 h 242"/>
                  <a:gd name="T28" fmla="*/ 353 w 364"/>
                  <a:gd name="T29" fmla="*/ 187 h 242"/>
                  <a:gd name="T30" fmla="*/ 353 w 364"/>
                  <a:gd name="T31" fmla="*/ 201 h 242"/>
                  <a:gd name="T32" fmla="*/ 338 w 364"/>
                  <a:gd name="T33" fmla="*/ 220 h 242"/>
                  <a:gd name="T34" fmla="*/ 328 w 364"/>
                  <a:gd name="T35" fmla="*/ 228 h 242"/>
                  <a:gd name="T36" fmla="*/ 317 w 364"/>
                  <a:gd name="T37" fmla="*/ 231 h 242"/>
                  <a:gd name="T38" fmla="*/ 302 w 364"/>
                  <a:gd name="T39" fmla="*/ 232 h 242"/>
                  <a:gd name="T40" fmla="*/ 277 w 364"/>
                  <a:gd name="T41" fmla="*/ 234 h 242"/>
                  <a:gd name="T42" fmla="*/ 212 w 364"/>
                  <a:gd name="T43" fmla="*/ 235 h 242"/>
                  <a:gd name="T44" fmla="*/ 201 w 364"/>
                  <a:gd name="T45" fmla="*/ 240 h 242"/>
                  <a:gd name="T46" fmla="*/ 196 w 364"/>
                  <a:gd name="T47" fmla="*/ 242 h 242"/>
                  <a:gd name="T48" fmla="*/ 184 w 364"/>
                  <a:gd name="T49" fmla="*/ 232 h 242"/>
                  <a:gd name="T50" fmla="*/ 159 w 364"/>
                  <a:gd name="T51" fmla="*/ 211 h 242"/>
                  <a:gd name="T52" fmla="*/ 117 w 364"/>
                  <a:gd name="T53" fmla="*/ 178 h 242"/>
                  <a:gd name="T54" fmla="*/ 101 w 364"/>
                  <a:gd name="T55" fmla="*/ 169 h 242"/>
                  <a:gd name="T56" fmla="*/ 45 w 364"/>
                  <a:gd name="T57" fmla="*/ 135 h 242"/>
                  <a:gd name="T58" fmla="*/ 26 w 364"/>
                  <a:gd name="T59" fmla="*/ 122 h 242"/>
                  <a:gd name="T60" fmla="*/ 0 w 364"/>
                  <a:gd name="T61" fmla="*/ 105 h 242"/>
                  <a:gd name="T62" fmla="*/ 2 w 364"/>
                  <a:gd name="T63" fmla="*/ 103 h 242"/>
                  <a:gd name="T64" fmla="*/ 6 w 364"/>
                  <a:gd name="T65" fmla="*/ 102 h 242"/>
                  <a:gd name="T66" fmla="*/ 28 w 364"/>
                  <a:gd name="T67" fmla="*/ 96 h 242"/>
                  <a:gd name="T68" fmla="*/ 54 w 364"/>
                  <a:gd name="T69" fmla="*/ 88 h 242"/>
                  <a:gd name="T70" fmla="*/ 73 w 364"/>
                  <a:gd name="T71" fmla="*/ 80 h 242"/>
                  <a:gd name="T72" fmla="*/ 115 w 364"/>
                  <a:gd name="T73" fmla="*/ 60 h 242"/>
                  <a:gd name="T74" fmla="*/ 132 w 364"/>
                  <a:gd name="T75" fmla="*/ 43 h 242"/>
                  <a:gd name="T76" fmla="*/ 182 w 364"/>
                  <a:gd name="T77" fmla="*/ 18 h 242"/>
                  <a:gd name="T78" fmla="*/ 198 w 364"/>
                  <a:gd name="T79" fmla="*/ 10 h 242"/>
                  <a:gd name="T80" fmla="*/ 205 w 364"/>
                  <a:gd name="T81" fmla="*/ 6 h 242"/>
                  <a:gd name="T82" fmla="*/ 205 w 364"/>
                  <a:gd name="T83" fmla="*/ 6 h 242"/>
                  <a:gd name="T84" fmla="*/ 216 w 364"/>
                  <a:gd name="T85" fmla="*/ 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 h="242">
                    <a:moveTo>
                      <a:pt x="221" y="0"/>
                    </a:moveTo>
                    <a:lnTo>
                      <a:pt x="224" y="0"/>
                    </a:lnTo>
                    <a:lnTo>
                      <a:pt x="227" y="0"/>
                    </a:lnTo>
                    <a:lnTo>
                      <a:pt x="230" y="0"/>
                    </a:lnTo>
                    <a:lnTo>
                      <a:pt x="233" y="1"/>
                    </a:lnTo>
                    <a:lnTo>
                      <a:pt x="235" y="4"/>
                    </a:lnTo>
                    <a:lnTo>
                      <a:pt x="238" y="10"/>
                    </a:lnTo>
                    <a:lnTo>
                      <a:pt x="244" y="20"/>
                    </a:lnTo>
                    <a:lnTo>
                      <a:pt x="247" y="24"/>
                    </a:lnTo>
                    <a:lnTo>
                      <a:pt x="250" y="29"/>
                    </a:lnTo>
                    <a:lnTo>
                      <a:pt x="250" y="32"/>
                    </a:lnTo>
                    <a:lnTo>
                      <a:pt x="255" y="41"/>
                    </a:lnTo>
                    <a:lnTo>
                      <a:pt x="257" y="46"/>
                    </a:lnTo>
                    <a:lnTo>
                      <a:pt x="257" y="46"/>
                    </a:lnTo>
                    <a:lnTo>
                      <a:pt x="258" y="51"/>
                    </a:lnTo>
                    <a:lnTo>
                      <a:pt x="263" y="58"/>
                    </a:lnTo>
                    <a:lnTo>
                      <a:pt x="269" y="65"/>
                    </a:lnTo>
                    <a:lnTo>
                      <a:pt x="271" y="68"/>
                    </a:lnTo>
                    <a:lnTo>
                      <a:pt x="275" y="69"/>
                    </a:lnTo>
                    <a:lnTo>
                      <a:pt x="278" y="69"/>
                    </a:lnTo>
                    <a:lnTo>
                      <a:pt x="282" y="69"/>
                    </a:lnTo>
                    <a:lnTo>
                      <a:pt x="285" y="71"/>
                    </a:lnTo>
                    <a:lnTo>
                      <a:pt x="288" y="74"/>
                    </a:lnTo>
                    <a:lnTo>
                      <a:pt x="291" y="79"/>
                    </a:lnTo>
                    <a:lnTo>
                      <a:pt x="296" y="88"/>
                    </a:lnTo>
                    <a:lnTo>
                      <a:pt x="303" y="102"/>
                    </a:lnTo>
                    <a:lnTo>
                      <a:pt x="303" y="105"/>
                    </a:lnTo>
                    <a:lnTo>
                      <a:pt x="305" y="108"/>
                    </a:lnTo>
                    <a:lnTo>
                      <a:pt x="306" y="111"/>
                    </a:lnTo>
                    <a:lnTo>
                      <a:pt x="308" y="117"/>
                    </a:lnTo>
                    <a:lnTo>
                      <a:pt x="310" y="121"/>
                    </a:lnTo>
                    <a:lnTo>
                      <a:pt x="310" y="127"/>
                    </a:lnTo>
                    <a:lnTo>
                      <a:pt x="311" y="130"/>
                    </a:lnTo>
                    <a:lnTo>
                      <a:pt x="311" y="139"/>
                    </a:lnTo>
                    <a:lnTo>
                      <a:pt x="313" y="142"/>
                    </a:lnTo>
                    <a:lnTo>
                      <a:pt x="313" y="153"/>
                    </a:lnTo>
                    <a:lnTo>
                      <a:pt x="314" y="155"/>
                    </a:lnTo>
                    <a:lnTo>
                      <a:pt x="314" y="161"/>
                    </a:lnTo>
                    <a:lnTo>
                      <a:pt x="316" y="162"/>
                    </a:lnTo>
                    <a:lnTo>
                      <a:pt x="319" y="166"/>
                    </a:lnTo>
                    <a:lnTo>
                      <a:pt x="324" y="167"/>
                    </a:lnTo>
                    <a:lnTo>
                      <a:pt x="325" y="170"/>
                    </a:lnTo>
                    <a:lnTo>
                      <a:pt x="328" y="170"/>
                    </a:lnTo>
                    <a:lnTo>
                      <a:pt x="331" y="173"/>
                    </a:lnTo>
                    <a:lnTo>
                      <a:pt x="353" y="187"/>
                    </a:lnTo>
                    <a:lnTo>
                      <a:pt x="364" y="193"/>
                    </a:lnTo>
                    <a:lnTo>
                      <a:pt x="358" y="193"/>
                    </a:lnTo>
                    <a:lnTo>
                      <a:pt x="353" y="201"/>
                    </a:lnTo>
                    <a:lnTo>
                      <a:pt x="348" y="207"/>
                    </a:lnTo>
                    <a:lnTo>
                      <a:pt x="342" y="214"/>
                    </a:lnTo>
                    <a:lnTo>
                      <a:pt x="338" y="220"/>
                    </a:lnTo>
                    <a:lnTo>
                      <a:pt x="334" y="221"/>
                    </a:lnTo>
                    <a:lnTo>
                      <a:pt x="331" y="226"/>
                    </a:lnTo>
                    <a:lnTo>
                      <a:pt x="328" y="228"/>
                    </a:lnTo>
                    <a:lnTo>
                      <a:pt x="325" y="229"/>
                    </a:lnTo>
                    <a:lnTo>
                      <a:pt x="320" y="231"/>
                    </a:lnTo>
                    <a:lnTo>
                      <a:pt x="317" y="231"/>
                    </a:lnTo>
                    <a:lnTo>
                      <a:pt x="313" y="232"/>
                    </a:lnTo>
                    <a:lnTo>
                      <a:pt x="308" y="232"/>
                    </a:lnTo>
                    <a:lnTo>
                      <a:pt x="302" y="232"/>
                    </a:lnTo>
                    <a:lnTo>
                      <a:pt x="297" y="234"/>
                    </a:lnTo>
                    <a:lnTo>
                      <a:pt x="292" y="234"/>
                    </a:lnTo>
                    <a:lnTo>
                      <a:pt x="277" y="234"/>
                    </a:lnTo>
                    <a:lnTo>
                      <a:pt x="277" y="234"/>
                    </a:lnTo>
                    <a:lnTo>
                      <a:pt x="213" y="234"/>
                    </a:lnTo>
                    <a:lnTo>
                      <a:pt x="212" y="235"/>
                    </a:lnTo>
                    <a:lnTo>
                      <a:pt x="210" y="237"/>
                    </a:lnTo>
                    <a:lnTo>
                      <a:pt x="205" y="238"/>
                    </a:lnTo>
                    <a:lnTo>
                      <a:pt x="201" y="240"/>
                    </a:lnTo>
                    <a:lnTo>
                      <a:pt x="198" y="240"/>
                    </a:lnTo>
                    <a:lnTo>
                      <a:pt x="196" y="242"/>
                    </a:lnTo>
                    <a:lnTo>
                      <a:pt x="196" y="242"/>
                    </a:lnTo>
                    <a:lnTo>
                      <a:pt x="188" y="235"/>
                    </a:lnTo>
                    <a:lnTo>
                      <a:pt x="187" y="234"/>
                    </a:lnTo>
                    <a:lnTo>
                      <a:pt x="184" y="232"/>
                    </a:lnTo>
                    <a:lnTo>
                      <a:pt x="166" y="218"/>
                    </a:lnTo>
                    <a:lnTo>
                      <a:pt x="166" y="218"/>
                    </a:lnTo>
                    <a:lnTo>
                      <a:pt x="159" y="211"/>
                    </a:lnTo>
                    <a:lnTo>
                      <a:pt x="148" y="203"/>
                    </a:lnTo>
                    <a:lnTo>
                      <a:pt x="132" y="190"/>
                    </a:lnTo>
                    <a:lnTo>
                      <a:pt x="117" y="178"/>
                    </a:lnTo>
                    <a:lnTo>
                      <a:pt x="115" y="176"/>
                    </a:lnTo>
                    <a:lnTo>
                      <a:pt x="110" y="173"/>
                    </a:lnTo>
                    <a:lnTo>
                      <a:pt x="101" y="169"/>
                    </a:lnTo>
                    <a:lnTo>
                      <a:pt x="98" y="166"/>
                    </a:lnTo>
                    <a:lnTo>
                      <a:pt x="45" y="135"/>
                    </a:lnTo>
                    <a:lnTo>
                      <a:pt x="45" y="135"/>
                    </a:lnTo>
                    <a:lnTo>
                      <a:pt x="39" y="130"/>
                    </a:lnTo>
                    <a:lnTo>
                      <a:pt x="28" y="124"/>
                    </a:lnTo>
                    <a:lnTo>
                      <a:pt x="26" y="122"/>
                    </a:lnTo>
                    <a:lnTo>
                      <a:pt x="12" y="114"/>
                    </a:lnTo>
                    <a:lnTo>
                      <a:pt x="0" y="105"/>
                    </a:lnTo>
                    <a:lnTo>
                      <a:pt x="0" y="105"/>
                    </a:lnTo>
                    <a:lnTo>
                      <a:pt x="0" y="105"/>
                    </a:lnTo>
                    <a:lnTo>
                      <a:pt x="2" y="105"/>
                    </a:lnTo>
                    <a:lnTo>
                      <a:pt x="2" y="103"/>
                    </a:lnTo>
                    <a:lnTo>
                      <a:pt x="3" y="103"/>
                    </a:lnTo>
                    <a:lnTo>
                      <a:pt x="6" y="102"/>
                    </a:lnTo>
                    <a:lnTo>
                      <a:pt x="6" y="102"/>
                    </a:lnTo>
                    <a:lnTo>
                      <a:pt x="17" y="99"/>
                    </a:lnTo>
                    <a:lnTo>
                      <a:pt x="25" y="97"/>
                    </a:lnTo>
                    <a:lnTo>
                      <a:pt x="28" y="96"/>
                    </a:lnTo>
                    <a:lnTo>
                      <a:pt x="36" y="94"/>
                    </a:lnTo>
                    <a:lnTo>
                      <a:pt x="44" y="91"/>
                    </a:lnTo>
                    <a:lnTo>
                      <a:pt x="54" y="88"/>
                    </a:lnTo>
                    <a:lnTo>
                      <a:pt x="65" y="83"/>
                    </a:lnTo>
                    <a:lnTo>
                      <a:pt x="67" y="82"/>
                    </a:lnTo>
                    <a:lnTo>
                      <a:pt x="73" y="80"/>
                    </a:lnTo>
                    <a:lnTo>
                      <a:pt x="76" y="79"/>
                    </a:lnTo>
                    <a:lnTo>
                      <a:pt x="84" y="76"/>
                    </a:lnTo>
                    <a:lnTo>
                      <a:pt x="115" y="60"/>
                    </a:lnTo>
                    <a:lnTo>
                      <a:pt x="118" y="57"/>
                    </a:lnTo>
                    <a:lnTo>
                      <a:pt x="124" y="51"/>
                    </a:lnTo>
                    <a:lnTo>
                      <a:pt x="132" y="43"/>
                    </a:lnTo>
                    <a:lnTo>
                      <a:pt x="166" y="27"/>
                    </a:lnTo>
                    <a:lnTo>
                      <a:pt x="171" y="23"/>
                    </a:lnTo>
                    <a:lnTo>
                      <a:pt x="182" y="18"/>
                    </a:lnTo>
                    <a:lnTo>
                      <a:pt x="187" y="17"/>
                    </a:lnTo>
                    <a:lnTo>
                      <a:pt x="191" y="15"/>
                    </a:lnTo>
                    <a:lnTo>
                      <a:pt x="198" y="10"/>
                    </a:lnTo>
                    <a:lnTo>
                      <a:pt x="201" y="9"/>
                    </a:lnTo>
                    <a:lnTo>
                      <a:pt x="204" y="7"/>
                    </a:lnTo>
                    <a:lnTo>
                      <a:pt x="205" y="6"/>
                    </a:lnTo>
                    <a:lnTo>
                      <a:pt x="205" y="6"/>
                    </a:lnTo>
                    <a:lnTo>
                      <a:pt x="205" y="6"/>
                    </a:lnTo>
                    <a:lnTo>
                      <a:pt x="205" y="6"/>
                    </a:lnTo>
                    <a:lnTo>
                      <a:pt x="208" y="4"/>
                    </a:lnTo>
                    <a:lnTo>
                      <a:pt x="213" y="3"/>
                    </a:lnTo>
                    <a:lnTo>
                      <a:pt x="216" y="1"/>
                    </a:lnTo>
                    <a:lnTo>
                      <a:pt x="218" y="0"/>
                    </a:lnTo>
                    <a:lnTo>
                      <a:pt x="221"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47">
                <a:extLst>
                  <a:ext uri="{FF2B5EF4-FFF2-40B4-BE49-F238E27FC236}">
                    <a16:creationId xmlns:a16="http://schemas.microsoft.com/office/drawing/2014/main" id="{2D56693C-BB56-C0E9-9389-C65789AF8F10}"/>
                  </a:ext>
                </a:extLst>
              </p:cNvPr>
              <p:cNvSpPr>
                <a:spLocks noGrp="1" noRot="1" noMove="1" noResize="1" noEditPoints="1" noAdjustHandles="1" noChangeArrowheads="1" noChangeShapeType="1"/>
              </p:cNvSpPr>
              <p:nvPr/>
            </p:nvSpPr>
            <p:spPr bwMode="auto">
              <a:xfrm>
                <a:off x="4908" y="2729"/>
                <a:ext cx="194" cy="101"/>
              </a:xfrm>
              <a:custGeom>
                <a:avLst/>
                <a:gdLst>
                  <a:gd name="T0" fmla="*/ 12 w 194"/>
                  <a:gd name="T1" fmla="*/ 3 h 101"/>
                  <a:gd name="T2" fmla="*/ 39 w 194"/>
                  <a:gd name="T3" fmla="*/ 3 h 101"/>
                  <a:gd name="T4" fmla="*/ 61 w 194"/>
                  <a:gd name="T5" fmla="*/ 7 h 101"/>
                  <a:gd name="T6" fmla="*/ 78 w 194"/>
                  <a:gd name="T7" fmla="*/ 8 h 101"/>
                  <a:gd name="T8" fmla="*/ 92 w 194"/>
                  <a:gd name="T9" fmla="*/ 19 h 101"/>
                  <a:gd name="T10" fmla="*/ 127 w 194"/>
                  <a:gd name="T11" fmla="*/ 27 h 101"/>
                  <a:gd name="T12" fmla="*/ 148 w 194"/>
                  <a:gd name="T13" fmla="*/ 22 h 101"/>
                  <a:gd name="T14" fmla="*/ 180 w 194"/>
                  <a:gd name="T15" fmla="*/ 14 h 101"/>
                  <a:gd name="T16" fmla="*/ 191 w 194"/>
                  <a:gd name="T17" fmla="*/ 27 h 101"/>
                  <a:gd name="T18" fmla="*/ 194 w 194"/>
                  <a:gd name="T19" fmla="*/ 33 h 101"/>
                  <a:gd name="T20" fmla="*/ 194 w 194"/>
                  <a:gd name="T21" fmla="*/ 35 h 101"/>
                  <a:gd name="T22" fmla="*/ 191 w 194"/>
                  <a:gd name="T23" fmla="*/ 35 h 101"/>
                  <a:gd name="T24" fmla="*/ 183 w 194"/>
                  <a:gd name="T25" fmla="*/ 48 h 101"/>
                  <a:gd name="T26" fmla="*/ 185 w 194"/>
                  <a:gd name="T27" fmla="*/ 55 h 101"/>
                  <a:gd name="T28" fmla="*/ 174 w 194"/>
                  <a:gd name="T29" fmla="*/ 64 h 101"/>
                  <a:gd name="T30" fmla="*/ 168 w 194"/>
                  <a:gd name="T31" fmla="*/ 72 h 101"/>
                  <a:gd name="T32" fmla="*/ 118 w 194"/>
                  <a:gd name="T33" fmla="*/ 53 h 101"/>
                  <a:gd name="T34" fmla="*/ 115 w 194"/>
                  <a:gd name="T35" fmla="*/ 53 h 101"/>
                  <a:gd name="T36" fmla="*/ 113 w 194"/>
                  <a:gd name="T37" fmla="*/ 56 h 101"/>
                  <a:gd name="T38" fmla="*/ 113 w 194"/>
                  <a:gd name="T39" fmla="*/ 61 h 101"/>
                  <a:gd name="T40" fmla="*/ 110 w 194"/>
                  <a:gd name="T41" fmla="*/ 62 h 101"/>
                  <a:gd name="T42" fmla="*/ 109 w 194"/>
                  <a:gd name="T43" fmla="*/ 66 h 101"/>
                  <a:gd name="T44" fmla="*/ 107 w 194"/>
                  <a:gd name="T45" fmla="*/ 67 h 101"/>
                  <a:gd name="T46" fmla="*/ 106 w 194"/>
                  <a:gd name="T47" fmla="*/ 72 h 101"/>
                  <a:gd name="T48" fmla="*/ 107 w 194"/>
                  <a:gd name="T49" fmla="*/ 75 h 101"/>
                  <a:gd name="T50" fmla="*/ 107 w 194"/>
                  <a:gd name="T51" fmla="*/ 76 h 101"/>
                  <a:gd name="T52" fmla="*/ 107 w 194"/>
                  <a:gd name="T53" fmla="*/ 80 h 101"/>
                  <a:gd name="T54" fmla="*/ 76 w 194"/>
                  <a:gd name="T55" fmla="*/ 93 h 101"/>
                  <a:gd name="T56" fmla="*/ 76 w 194"/>
                  <a:gd name="T57" fmla="*/ 93 h 101"/>
                  <a:gd name="T58" fmla="*/ 67 w 194"/>
                  <a:gd name="T59" fmla="*/ 84 h 101"/>
                  <a:gd name="T60" fmla="*/ 43 w 194"/>
                  <a:gd name="T61" fmla="*/ 52 h 101"/>
                  <a:gd name="T62" fmla="*/ 36 w 194"/>
                  <a:gd name="T63" fmla="*/ 39 h 101"/>
                  <a:gd name="T64" fmla="*/ 8 w 194"/>
                  <a:gd name="T65" fmla="*/ 11 h 101"/>
                  <a:gd name="T66" fmla="*/ 6 w 194"/>
                  <a:gd name="T67" fmla="*/ 8 h 101"/>
                  <a:gd name="T68" fmla="*/ 3 w 194"/>
                  <a:gd name="T69" fmla="*/ 5 h 101"/>
                  <a:gd name="T70" fmla="*/ 0 w 194"/>
                  <a:gd name="T71" fmla="*/ 0 h 101"/>
                  <a:gd name="T72" fmla="*/ 3 w 194"/>
                  <a:gd name="T73"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 h="101">
                    <a:moveTo>
                      <a:pt x="3" y="2"/>
                    </a:moveTo>
                    <a:lnTo>
                      <a:pt x="12" y="3"/>
                    </a:lnTo>
                    <a:lnTo>
                      <a:pt x="23" y="2"/>
                    </a:lnTo>
                    <a:lnTo>
                      <a:pt x="39" y="3"/>
                    </a:lnTo>
                    <a:lnTo>
                      <a:pt x="56" y="7"/>
                    </a:lnTo>
                    <a:lnTo>
                      <a:pt x="61" y="7"/>
                    </a:lnTo>
                    <a:lnTo>
                      <a:pt x="65" y="7"/>
                    </a:lnTo>
                    <a:lnTo>
                      <a:pt x="78" y="8"/>
                    </a:lnTo>
                    <a:lnTo>
                      <a:pt x="79" y="14"/>
                    </a:lnTo>
                    <a:lnTo>
                      <a:pt x="92" y="19"/>
                    </a:lnTo>
                    <a:lnTo>
                      <a:pt x="110" y="24"/>
                    </a:lnTo>
                    <a:lnTo>
                      <a:pt x="127" y="27"/>
                    </a:lnTo>
                    <a:lnTo>
                      <a:pt x="135" y="30"/>
                    </a:lnTo>
                    <a:lnTo>
                      <a:pt x="148" y="22"/>
                    </a:lnTo>
                    <a:lnTo>
                      <a:pt x="180" y="13"/>
                    </a:lnTo>
                    <a:lnTo>
                      <a:pt x="180" y="14"/>
                    </a:lnTo>
                    <a:lnTo>
                      <a:pt x="182" y="16"/>
                    </a:lnTo>
                    <a:lnTo>
                      <a:pt x="191" y="27"/>
                    </a:lnTo>
                    <a:lnTo>
                      <a:pt x="194" y="31"/>
                    </a:lnTo>
                    <a:lnTo>
                      <a:pt x="194" y="33"/>
                    </a:lnTo>
                    <a:lnTo>
                      <a:pt x="194" y="33"/>
                    </a:lnTo>
                    <a:lnTo>
                      <a:pt x="194" y="35"/>
                    </a:lnTo>
                    <a:lnTo>
                      <a:pt x="193" y="35"/>
                    </a:lnTo>
                    <a:lnTo>
                      <a:pt x="191" y="35"/>
                    </a:lnTo>
                    <a:lnTo>
                      <a:pt x="187" y="39"/>
                    </a:lnTo>
                    <a:lnTo>
                      <a:pt x="183" y="48"/>
                    </a:lnTo>
                    <a:lnTo>
                      <a:pt x="185" y="53"/>
                    </a:lnTo>
                    <a:lnTo>
                      <a:pt x="185" y="55"/>
                    </a:lnTo>
                    <a:lnTo>
                      <a:pt x="179" y="61"/>
                    </a:lnTo>
                    <a:lnTo>
                      <a:pt x="174" y="64"/>
                    </a:lnTo>
                    <a:lnTo>
                      <a:pt x="168" y="70"/>
                    </a:lnTo>
                    <a:lnTo>
                      <a:pt x="168" y="72"/>
                    </a:lnTo>
                    <a:lnTo>
                      <a:pt x="131" y="58"/>
                    </a:lnTo>
                    <a:lnTo>
                      <a:pt x="118" y="53"/>
                    </a:lnTo>
                    <a:lnTo>
                      <a:pt x="117" y="53"/>
                    </a:lnTo>
                    <a:lnTo>
                      <a:pt x="115" y="53"/>
                    </a:lnTo>
                    <a:lnTo>
                      <a:pt x="115" y="55"/>
                    </a:lnTo>
                    <a:lnTo>
                      <a:pt x="113" y="56"/>
                    </a:lnTo>
                    <a:lnTo>
                      <a:pt x="113" y="59"/>
                    </a:lnTo>
                    <a:lnTo>
                      <a:pt x="113" y="61"/>
                    </a:lnTo>
                    <a:lnTo>
                      <a:pt x="112" y="62"/>
                    </a:lnTo>
                    <a:lnTo>
                      <a:pt x="110" y="62"/>
                    </a:lnTo>
                    <a:lnTo>
                      <a:pt x="109" y="64"/>
                    </a:lnTo>
                    <a:lnTo>
                      <a:pt x="109" y="66"/>
                    </a:lnTo>
                    <a:lnTo>
                      <a:pt x="107" y="66"/>
                    </a:lnTo>
                    <a:lnTo>
                      <a:pt x="107" y="67"/>
                    </a:lnTo>
                    <a:lnTo>
                      <a:pt x="106" y="70"/>
                    </a:lnTo>
                    <a:lnTo>
                      <a:pt x="106" y="72"/>
                    </a:lnTo>
                    <a:lnTo>
                      <a:pt x="106" y="73"/>
                    </a:lnTo>
                    <a:lnTo>
                      <a:pt x="107" y="75"/>
                    </a:lnTo>
                    <a:lnTo>
                      <a:pt x="107" y="75"/>
                    </a:lnTo>
                    <a:lnTo>
                      <a:pt x="107" y="76"/>
                    </a:lnTo>
                    <a:lnTo>
                      <a:pt x="106" y="78"/>
                    </a:lnTo>
                    <a:lnTo>
                      <a:pt x="107" y="80"/>
                    </a:lnTo>
                    <a:lnTo>
                      <a:pt x="107" y="80"/>
                    </a:lnTo>
                    <a:lnTo>
                      <a:pt x="76" y="93"/>
                    </a:lnTo>
                    <a:lnTo>
                      <a:pt x="84" y="101"/>
                    </a:lnTo>
                    <a:lnTo>
                      <a:pt x="76" y="93"/>
                    </a:lnTo>
                    <a:lnTo>
                      <a:pt x="75" y="90"/>
                    </a:lnTo>
                    <a:lnTo>
                      <a:pt x="67" y="84"/>
                    </a:lnTo>
                    <a:lnTo>
                      <a:pt x="50" y="59"/>
                    </a:lnTo>
                    <a:lnTo>
                      <a:pt x="43" y="52"/>
                    </a:lnTo>
                    <a:lnTo>
                      <a:pt x="39" y="44"/>
                    </a:lnTo>
                    <a:lnTo>
                      <a:pt x="36" y="39"/>
                    </a:lnTo>
                    <a:lnTo>
                      <a:pt x="9" y="13"/>
                    </a:lnTo>
                    <a:lnTo>
                      <a:pt x="8" y="11"/>
                    </a:lnTo>
                    <a:lnTo>
                      <a:pt x="6" y="11"/>
                    </a:lnTo>
                    <a:lnTo>
                      <a:pt x="6" y="8"/>
                    </a:lnTo>
                    <a:lnTo>
                      <a:pt x="5" y="7"/>
                    </a:lnTo>
                    <a:lnTo>
                      <a:pt x="3" y="5"/>
                    </a:lnTo>
                    <a:lnTo>
                      <a:pt x="1" y="3"/>
                    </a:lnTo>
                    <a:lnTo>
                      <a:pt x="0" y="0"/>
                    </a:lnTo>
                    <a:lnTo>
                      <a:pt x="0" y="0"/>
                    </a:lnTo>
                    <a:lnTo>
                      <a:pt x="3"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48">
                <a:extLst>
                  <a:ext uri="{FF2B5EF4-FFF2-40B4-BE49-F238E27FC236}">
                    <a16:creationId xmlns:a16="http://schemas.microsoft.com/office/drawing/2014/main" id="{A01CA43E-DFBA-40D3-CBEA-D6EB904BA208}"/>
                  </a:ext>
                </a:extLst>
              </p:cNvPr>
              <p:cNvSpPr>
                <a:spLocks noGrp="1" noRot="1" noMove="1" noResize="1" noEditPoints="1" noAdjustHandles="1" noChangeArrowheads="1" noChangeShapeType="1"/>
              </p:cNvSpPr>
              <p:nvPr/>
            </p:nvSpPr>
            <p:spPr bwMode="auto">
              <a:xfrm>
                <a:off x="2158" y="1043"/>
                <a:ext cx="949" cy="1541"/>
              </a:xfrm>
              <a:custGeom>
                <a:avLst/>
                <a:gdLst>
                  <a:gd name="T0" fmla="*/ 949 w 949"/>
                  <a:gd name="T1" fmla="*/ 945 h 1541"/>
                  <a:gd name="T2" fmla="*/ 932 w 949"/>
                  <a:gd name="T3" fmla="*/ 946 h 1541"/>
                  <a:gd name="T4" fmla="*/ 883 w 949"/>
                  <a:gd name="T5" fmla="*/ 946 h 1541"/>
                  <a:gd name="T6" fmla="*/ 838 w 949"/>
                  <a:gd name="T7" fmla="*/ 945 h 1541"/>
                  <a:gd name="T8" fmla="*/ 809 w 949"/>
                  <a:gd name="T9" fmla="*/ 945 h 1541"/>
                  <a:gd name="T10" fmla="*/ 803 w 949"/>
                  <a:gd name="T11" fmla="*/ 945 h 1541"/>
                  <a:gd name="T12" fmla="*/ 799 w 949"/>
                  <a:gd name="T13" fmla="*/ 945 h 1541"/>
                  <a:gd name="T14" fmla="*/ 798 w 949"/>
                  <a:gd name="T15" fmla="*/ 946 h 1541"/>
                  <a:gd name="T16" fmla="*/ 799 w 949"/>
                  <a:gd name="T17" fmla="*/ 952 h 1541"/>
                  <a:gd name="T18" fmla="*/ 799 w 949"/>
                  <a:gd name="T19" fmla="*/ 957 h 1541"/>
                  <a:gd name="T20" fmla="*/ 801 w 949"/>
                  <a:gd name="T21" fmla="*/ 965 h 1541"/>
                  <a:gd name="T22" fmla="*/ 803 w 949"/>
                  <a:gd name="T23" fmla="*/ 982 h 1541"/>
                  <a:gd name="T24" fmla="*/ 806 w 949"/>
                  <a:gd name="T25" fmla="*/ 1030 h 1541"/>
                  <a:gd name="T26" fmla="*/ 820 w 949"/>
                  <a:gd name="T27" fmla="*/ 1177 h 1541"/>
                  <a:gd name="T28" fmla="*/ 832 w 949"/>
                  <a:gd name="T29" fmla="*/ 1320 h 1541"/>
                  <a:gd name="T30" fmla="*/ 832 w 949"/>
                  <a:gd name="T31" fmla="*/ 1325 h 1541"/>
                  <a:gd name="T32" fmla="*/ 834 w 949"/>
                  <a:gd name="T33" fmla="*/ 1336 h 1541"/>
                  <a:gd name="T34" fmla="*/ 838 w 949"/>
                  <a:gd name="T35" fmla="*/ 1353 h 1541"/>
                  <a:gd name="T36" fmla="*/ 841 w 949"/>
                  <a:gd name="T37" fmla="*/ 1367 h 1541"/>
                  <a:gd name="T38" fmla="*/ 845 w 949"/>
                  <a:gd name="T39" fmla="*/ 1374 h 1541"/>
                  <a:gd name="T40" fmla="*/ 845 w 949"/>
                  <a:gd name="T41" fmla="*/ 1376 h 1541"/>
                  <a:gd name="T42" fmla="*/ 846 w 949"/>
                  <a:gd name="T43" fmla="*/ 1379 h 1541"/>
                  <a:gd name="T44" fmla="*/ 849 w 949"/>
                  <a:gd name="T45" fmla="*/ 1385 h 1541"/>
                  <a:gd name="T46" fmla="*/ 855 w 949"/>
                  <a:gd name="T47" fmla="*/ 1393 h 1541"/>
                  <a:gd name="T48" fmla="*/ 860 w 949"/>
                  <a:gd name="T49" fmla="*/ 1399 h 1541"/>
                  <a:gd name="T50" fmla="*/ 862 w 949"/>
                  <a:gd name="T51" fmla="*/ 1402 h 1541"/>
                  <a:gd name="T52" fmla="*/ 863 w 949"/>
                  <a:gd name="T53" fmla="*/ 1404 h 1541"/>
                  <a:gd name="T54" fmla="*/ 868 w 949"/>
                  <a:gd name="T55" fmla="*/ 1412 h 1541"/>
                  <a:gd name="T56" fmla="*/ 869 w 949"/>
                  <a:gd name="T57" fmla="*/ 1415 h 1541"/>
                  <a:gd name="T58" fmla="*/ 871 w 949"/>
                  <a:gd name="T59" fmla="*/ 1423 h 1541"/>
                  <a:gd name="T60" fmla="*/ 876 w 949"/>
                  <a:gd name="T61" fmla="*/ 1441 h 1541"/>
                  <a:gd name="T62" fmla="*/ 879 w 949"/>
                  <a:gd name="T63" fmla="*/ 1454 h 1541"/>
                  <a:gd name="T64" fmla="*/ 883 w 949"/>
                  <a:gd name="T65" fmla="*/ 1471 h 1541"/>
                  <a:gd name="T66" fmla="*/ 891 w 949"/>
                  <a:gd name="T67" fmla="*/ 1499 h 1541"/>
                  <a:gd name="T68" fmla="*/ 897 w 949"/>
                  <a:gd name="T69" fmla="*/ 1522 h 1541"/>
                  <a:gd name="T70" fmla="*/ 901 w 949"/>
                  <a:gd name="T71" fmla="*/ 1533 h 1541"/>
                  <a:gd name="T72" fmla="*/ 902 w 949"/>
                  <a:gd name="T73" fmla="*/ 1537 h 1541"/>
                  <a:gd name="T74" fmla="*/ 869 w 949"/>
                  <a:gd name="T75" fmla="*/ 1531 h 1541"/>
                  <a:gd name="T76" fmla="*/ 602 w 949"/>
                  <a:gd name="T77" fmla="*/ 1446 h 1541"/>
                  <a:gd name="T78" fmla="*/ 537 w 949"/>
                  <a:gd name="T79" fmla="*/ 1441 h 1541"/>
                  <a:gd name="T80" fmla="*/ 496 w 949"/>
                  <a:gd name="T81" fmla="*/ 1444 h 1541"/>
                  <a:gd name="T82" fmla="*/ 415 w 949"/>
                  <a:gd name="T83" fmla="*/ 1433 h 1541"/>
                  <a:gd name="T84" fmla="*/ 339 w 949"/>
                  <a:gd name="T85" fmla="*/ 1424 h 1541"/>
                  <a:gd name="T86" fmla="*/ 299 w 949"/>
                  <a:gd name="T87" fmla="*/ 1309 h 1541"/>
                  <a:gd name="T88" fmla="*/ 143 w 949"/>
                  <a:gd name="T89" fmla="*/ 1308 h 1541"/>
                  <a:gd name="T90" fmla="*/ 143 w 949"/>
                  <a:gd name="T91" fmla="*/ 1306 h 1541"/>
                  <a:gd name="T92" fmla="*/ 151 w 949"/>
                  <a:gd name="T93" fmla="*/ 1271 h 1541"/>
                  <a:gd name="T94" fmla="*/ 155 w 949"/>
                  <a:gd name="T95" fmla="*/ 1204 h 1541"/>
                  <a:gd name="T96" fmla="*/ 155 w 949"/>
                  <a:gd name="T97" fmla="*/ 1145 h 1541"/>
                  <a:gd name="T98" fmla="*/ 121 w 949"/>
                  <a:gd name="T99" fmla="*/ 959 h 1541"/>
                  <a:gd name="T100" fmla="*/ 0 w 949"/>
                  <a:gd name="T101" fmla="*/ 881 h 1541"/>
                  <a:gd name="T102" fmla="*/ 0 w 949"/>
                  <a:gd name="T103" fmla="*/ 256 h 1541"/>
                  <a:gd name="T104" fmla="*/ 272 w 949"/>
                  <a:gd name="T105" fmla="*/ 3 h 1541"/>
                  <a:gd name="T106" fmla="*/ 949 w 949"/>
                  <a:gd name="T107" fmla="*/ 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9" h="1541">
                    <a:moveTo>
                      <a:pt x="949" y="79"/>
                    </a:moveTo>
                    <a:lnTo>
                      <a:pt x="949" y="80"/>
                    </a:lnTo>
                    <a:lnTo>
                      <a:pt x="949" y="354"/>
                    </a:lnTo>
                    <a:lnTo>
                      <a:pt x="949" y="945"/>
                    </a:lnTo>
                    <a:lnTo>
                      <a:pt x="949" y="946"/>
                    </a:lnTo>
                    <a:lnTo>
                      <a:pt x="949" y="946"/>
                    </a:lnTo>
                    <a:lnTo>
                      <a:pt x="949" y="946"/>
                    </a:lnTo>
                    <a:lnTo>
                      <a:pt x="932" y="946"/>
                    </a:lnTo>
                    <a:lnTo>
                      <a:pt x="925" y="946"/>
                    </a:lnTo>
                    <a:lnTo>
                      <a:pt x="902" y="946"/>
                    </a:lnTo>
                    <a:lnTo>
                      <a:pt x="893" y="946"/>
                    </a:lnTo>
                    <a:lnTo>
                      <a:pt x="883" y="946"/>
                    </a:lnTo>
                    <a:lnTo>
                      <a:pt x="876" y="946"/>
                    </a:lnTo>
                    <a:lnTo>
                      <a:pt x="857" y="945"/>
                    </a:lnTo>
                    <a:lnTo>
                      <a:pt x="843" y="945"/>
                    </a:lnTo>
                    <a:lnTo>
                      <a:pt x="838" y="945"/>
                    </a:lnTo>
                    <a:lnTo>
                      <a:pt x="837" y="945"/>
                    </a:lnTo>
                    <a:lnTo>
                      <a:pt x="832" y="945"/>
                    </a:lnTo>
                    <a:lnTo>
                      <a:pt x="813" y="945"/>
                    </a:lnTo>
                    <a:lnTo>
                      <a:pt x="809" y="945"/>
                    </a:lnTo>
                    <a:lnTo>
                      <a:pt x="807" y="945"/>
                    </a:lnTo>
                    <a:lnTo>
                      <a:pt x="806" y="945"/>
                    </a:lnTo>
                    <a:lnTo>
                      <a:pt x="804" y="945"/>
                    </a:lnTo>
                    <a:lnTo>
                      <a:pt x="803" y="945"/>
                    </a:lnTo>
                    <a:lnTo>
                      <a:pt x="801" y="945"/>
                    </a:lnTo>
                    <a:lnTo>
                      <a:pt x="799" y="945"/>
                    </a:lnTo>
                    <a:lnTo>
                      <a:pt x="799" y="945"/>
                    </a:lnTo>
                    <a:lnTo>
                      <a:pt x="799" y="945"/>
                    </a:lnTo>
                    <a:lnTo>
                      <a:pt x="798" y="945"/>
                    </a:lnTo>
                    <a:lnTo>
                      <a:pt x="798" y="945"/>
                    </a:lnTo>
                    <a:lnTo>
                      <a:pt x="798" y="946"/>
                    </a:lnTo>
                    <a:lnTo>
                      <a:pt x="798" y="946"/>
                    </a:lnTo>
                    <a:lnTo>
                      <a:pt x="798" y="946"/>
                    </a:lnTo>
                    <a:lnTo>
                      <a:pt x="799" y="949"/>
                    </a:lnTo>
                    <a:lnTo>
                      <a:pt x="799" y="951"/>
                    </a:lnTo>
                    <a:lnTo>
                      <a:pt x="799" y="952"/>
                    </a:lnTo>
                    <a:lnTo>
                      <a:pt x="799" y="956"/>
                    </a:lnTo>
                    <a:lnTo>
                      <a:pt x="799" y="956"/>
                    </a:lnTo>
                    <a:lnTo>
                      <a:pt x="799" y="956"/>
                    </a:lnTo>
                    <a:lnTo>
                      <a:pt x="799" y="957"/>
                    </a:lnTo>
                    <a:lnTo>
                      <a:pt x="799" y="957"/>
                    </a:lnTo>
                    <a:lnTo>
                      <a:pt x="799" y="963"/>
                    </a:lnTo>
                    <a:lnTo>
                      <a:pt x="801" y="965"/>
                    </a:lnTo>
                    <a:lnTo>
                      <a:pt x="801" y="965"/>
                    </a:lnTo>
                    <a:lnTo>
                      <a:pt x="801" y="970"/>
                    </a:lnTo>
                    <a:lnTo>
                      <a:pt x="801" y="977"/>
                    </a:lnTo>
                    <a:lnTo>
                      <a:pt x="801" y="980"/>
                    </a:lnTo>
                    <a:lnTo>
                      <a:pt x="803" y="982"/>
                    </a:lnTo>
                    <a:lnTo>
                      <a:pt x="803" y="987"/>
                    </a:lnTo>
                    <a:lnTo>
                      <a:pt x="804" y="1002"/>
                    </a:lnTo>
                    <a:lnTo>
                      <a:pt x="806" y="1024"/>
                    </a:lnTo>
                    <a:lnTo>
                      <a:pt x="806" y="1030"/>
                    </a:lnTo>
                    <a:lnTo>
                      <a:pt x="810" y="1075"/>
                    </a:lnTo>
                    <a:lnTo>
                      <a:pt x="817" y="1132"/>
                    </a:lnTo>
                    <a:lnTo>
                      <a:pt x="818" y="1150"/>
                    </a:lnTo>
                    <a:lnTo>
                      <a:pt x="820" y="1177"/>
                    </a:lnTo>
                    <a:lnTo>
                      <a:pt x="827" y="1261"/>
                    </a:lnTo>
                    <a:lnTo>
                      <a:pt x="831" y="1308"/>
                    </a:lnTo>
                    <a:lnTo>
                      <a:pt x="832" y="1317"/>
                    </a:lnTo>
                    <a:lnTo>
                      <a:pt x="832" y="1320"/>
                    </a:lnTo>
                    <a:lnTo>
                      <a:pt x="832" y="1320"/>
                    </a:lnTo>
                    <a:lnTo>
                      <a:pt x="832" y="1322"/>
                    </a:lnTo>
                    <a:lnTo>
                      <a:pt x="832" y="1323"/>
                    </a:lnTo>
                    <a:lnTo>
                      <a:pt x="832" y="1325"/>
                    </a:lnTo>
                    <a:lnTo>
                      <a:pt x="832" y="1329"/>
                    </a:lnTo>
                    <a:lnTo>
                      <a:pt x="832" y="1329"/>
                    </a:lnTo>
                    <a:lnTo>
                      <a:pt x="834" y="1333"/>
                    </a:lnTo>
                    <a:lnTo>
                      <a:pt x="834" y="1336"/>
                    </a:lnTo>
                    <a:lnTo>
                      <a:pt x="834" y="1339"/>
                    </a:lnTo>
                    <a:lnTo>
                      <a:pt x="834" y="1339"/>
                    </a:lnTo>
                    <a:lnTo>
                      <a:pt x="835" y="1343"/>
                    </a:lnTo>
                    <a:lnTo>
                      <a:pt x="838" y="1353"/>
                    </a:lnTo>
                    <a:lnTo>
                      <a:pt x="840" y="1357"/>
                    </a:lnTo>
                    <a:lnTo>
                      <a:pt x="841" y="1362"/>
                    </a:lnTo>
                    <a:lnTo>
                      <a:pt x="841" y="1365"/>
                    </a:lnTo>
                    <a:lnTo>
                      <a:pt x="841" y="1367"/>
                    </a:lnTo>
                    <a:lnTo>
                      <a:pt x="845" y="1373"/>
                    </a:lnTo>
                    <a:lnTo>
                      <a:pt x="845" y="1374"/>
                    </a:lnTo>
                    <a:lnTo>
                      <a:pt x="845" y="1374"/>
                    </a:lnTo>
                    <a:lnTo>
                      <a:pt x="845" y="1374"/>
                    </a:lnTo>
                    <a:lnTo>
                      <a:pt x="845" y="1376"/>
                    </a:lnTo>
                    <a:lnTo>
                      <a:pt x="845" y="1376"/>
                    </a:lnTo>
                    <a:lnTo>
                      <a:pt x="845" y="1376"/>
                    </a:lnTo>
                    <a:lnTo>
                      <a:pt x="845" y="1376"/>
                    </a:lnTo>
                    <a:lnTo>
                      <a:pt x="845" y="1376"/>
                    </a:lnTo>
                    <a:lnTo>
                      <a:pt x="846" y="1378"/>
                    </a:lnTo>
                    <a:lnTo>
                      <a:pt x="846" y="1379"/>
                    </a:lnTo>
                    <a:lnTo>
                      <a:pt x="846" y="1379"/>
                    </a:lnTo>
                    <a:lnTo>
                      <a:pt x="846" y="1381"/>
                    </a:lnTo>
                    <a:lnTo>
                      <a:pt x="848" y="1382"/>
                    </a:lnTo>
                    <a:lnTo>
                      <a:pt x="848" y="1382"/>
                    </a:lnTo>
                    <a:lnTo>
                      <a:pt x="849" y="1385"/>
                    </a:lnTo>
                    <a:lnTo>
                      <a:pt x="851" y="1387"/>
                    </a:lnTo>
                    <a:lnTo>
                      <a:pt x="852" y="1390"/>
                    </a:lnTo>
                    <a:lnTo>
                      <a:pt x="854" y="1392"/>
                    </a:lnTo>
                    <a:lnTo>
                      <a:pt x="855" y="1393"/>
                    </a:lnTo>
                    <a:lnTo>
                      <a:pt x="857" y="1395"/>
                    </a:lnTo>
                    <a:lnTo>
                      <a:pt x="857" y="1396"/>
                    </a:lnTo>
                    <a:lnTo>
                      <a:pt x="859" y="1398"/>
                    </a:lnTo>
                    <a:lnTo>
                      <a:pt x="860" y="1399"/>
                    </a:lnTo>
                    <a:lnTo>
                      <a:pt x="860" y="1399"/>
                    </a:lnTo>
                    <a:lnTo>
                      <a:pt x="860" y="1401"/>
                    </a:lnTo>
                    <a:lnTo>
                      <a:pt x="860" y="1401"/>
                    </a:lnTo>
                    <a:lnTo>
                      <a:pt x="862" y="1402"/>
                    </a:lnTo>
                    <a:lnTo>
                      <a:pt x="862" y="1402"/>
                    </a:lnTo>
                    <a:lnTo>
                      <a:pt x="862" y="1402"/>
                    </a:lnTo>
                    <a:lnTo>
                      <a:pt x="862" y="1404"/>
                    </a:lnTo>
                    <a:lnTo>
                      <a:pt x="863" y="1404"/>
                    </a:lnTo>
                    <a:lnTo>
                      <a:pt x="865" y="1407"/>
                    </a:lnTo>
                    <a:lnTo>
                      <a:pt x="866" y="1409"/>
                    </a:lnTo>
                    <a:lnTo>
                      <a:pt x="866" y="1409"/>
                    </a:lnTo>
                    <a:lnTo>
                      <a:pt x="868" y="1412"/>
                    </a:lnTo>
                    <a:lnTo>
                      <a:pt x="868" y="1413"/>
                    </a:lnTo>
                    <a:lnTo>
                      <a:pt x="869" y="1413"/>
                    </a:lnTo>
                    <a:lnTo>
                      <a:pt x="869" y="1413"/>
                    </a:lnTo>
                    <a:lnTo>
                      <a:pt x="869" y="1415"/>
                    </a:lnTo>
                    <a:lnTo>
                      <a:pt x="869" y="1416"/>
                    </a:lnTo>
                    <a:lnTo>
                      <a:pt x="869" y="1416"/>
                    </a:lnTo>
                    <a:lnTo>
                      <a:pt x="871" y="1421"/>
                    </a:lnTo>
                    <a:lnTo>
                      <a:pt x="871" y="1423"/>
                    </a:lnTo>
                    <a:lnTo>
                      <a:pt x="873" y="1429"/>
                    </a:lnTo>
                    <a:lnTo>
                      <a:pt x="876" y="1438"/>
                    </a:lnTo>
                    <a:lnTo>
                      <a:pt x="876" y="1440"/>
                    </a:lnTo>
                    <a:lnTo>
                      <a:pt x="876" y="1441"/>
                    </a:lnTo>
                    <a:lnTo>
                      <a:pt x="877" y="1444"/>
                    </a:lnTo>
                    <a:lnTo>
                      <a:pt x="877" y="1444"/>
                    </a:lnTo>
                    <a:lnTo>
                      <a:pt x="879" y="1451"/>
                    </a:lnTo>
                    <a:lnTo>
                      <a:pt x="879" y="1454"/>
                    </a:lnTo>
                    <a:lnTo>
                      <a:pt x="880" y="1457"/>
                    </a:lnTo>
                    <a:lnTo>
                      <a:pt x="880" y="1458"/>
                    </a:lnTo>
                    <a:lnTo>
                      <a:pt x="880" y="1458"/>
                    </a:lnTo>
                    <a:lnTo>
                      <a:pt x="883" y="1471"/>
                    </a:lnTo>
                    <a:lnTo>
                      <a:pt x="885" y="1474"/>
                    </a:lnTo>
                    <a:lnTo>
                      <a:pt x="888" y="1483"/>
                    </a:lnTo>
                    <a:lnTo>
                      <a:pt x="890" y="1491"/>
                    </a:lnTo>
                    <a:lnTo>
                      <a:pt x="891" y="1499"/>
                    </a:lnTo>
                    <a:lnTo>
                      <a:pt x="893" y="1503"/>
                    </a:lnTo>
                    <a:lnTo>
                      <a:pt x="894" y="1513"/>
                    </a:lnTo>
                    <a:lnTo>
                      <a:pt x="897" y="1520"/>
                    </a:lnTo>
                    <a:lnTo>
                      <a:pt x="897" y="1522"/>
                    </a:lnTo>
                    <a:lnTo>
                      <a:pt x="899" y="1528"/>
                    </a:lnTo>
                    <a:lnTo>
                      <a:pt x="899" y="1528"/>
                    </a:lnTo>
                    <a:lnTo>
                      <a:pt x="901" y="1531"/>
                    </a:lnTo>
                    <a:lnTo>
                      <a:pt x="901" y="1533"/>
                    </a:lnTo>
                    <a:lnTo>
                      <a:pt x="901" y="1533"/>
                    </a:lnTo>
                    <a:lnTo>
                      <a:pt x="902" y="1536"/>
                    </a:lnTo>
                    <a:lnTo>
                      <a:pt x="902" y="1537"/>
                    </a:lnTo>
                    <a:lnTo>
                      <a:pt x="902" y="1537"/>
                    </a:lnTo>
                    <a:lnTo>
                      <a:pt x="904" y="1539"/>
                    </a:lnTo>
                    <a:lnTo>
                      <a:pt x="904" y="1541"/>
                    </a:lnTo>
                    <a:lnTo>
                      <a:pt x="891" y="1537"/>
                    </a:lnTo>
                    <a:lnTo>
                      <a:pt x="869" y="1531"/>
                    </a:lnTo>
                    <a:lnTo>
                      <a:pt x="820" y="1517"/>
                    </a:lnTo>
                    <a:lnTo>
                      <a:pt x="653" y="1466"/>
                    </a:lnTo>
                    <a:lnTo>
                      <a:pt x="628" y="1451"/>
                    </a:lnTo>
                    <a:lnTo>
                      <a:pt x="602" y="1446"/>
                    </a:lnTo>
                    <a:lnTo>
                      <a:pt x="586" y="1441"/>
                    </a:lnTo>
                    <a:lnTo>
                      <a:pt x="558" y="1438"/>
                    </a:lnTo>
                    <a:lnTo>
                      <a:pt x="543" y="1440"/>
                    </a:lnTo>
                    <a:lnTo>
                      <a:pt x="537" y="1441"/>
                    </a:lnTo>
                    <a:lnTo>
                      <a:pt x="523" y="1452"/>
                    </a:lnTo>
                    <a:lnTo>
                      <a:pt x="513" y="1461"/>
                    </a:lnTo>
                    <a:lnTo>
                      <a:pt x="505" y="1463"/>
                    </a:lnTo>
                    <a:lnTo>
                      <a:pt x="496" y="1444"/>
                    </a:lnTo>
                    <a:lnTo>
                      <a:pt x="488" y="1433"/>
                    </a:lnTo>
                    <a:lnTo>
                      <a:pt x="474" y="1427"/>
                    </a:lnTo>
                    <a:lnTo>
                      <a:pt x="448" y="1432"/>
                    </a:lnTo>
                    <a:lnTo>
                      <a:pt x="415" y="1433"/>
                    </a:lnTo>
                    <a:lnTo>
                      <a:pt x="379" y="1441"/>
                    </a:lnTo>
                    <a:lnTo>
                      <a:pt x="362" y="1435"/>
                    </a:lnTo>
                    <a:lnTo>
                      <a:pt x="339" y="1426"/>
                    </a:lnTo>
                    <a:lnTo>
                      <a:pt x="339" y="1424"/>
                    </a:lnTo>
                    <a:lnTo>
                      <a:pt x="348" y="1357"/>
                    </a:lnTo>
                    <a:lnTo>
                      <a:pt x="348" y="1309"/>
                    </a:lnTo>
                    <a:lnTo>
                      <a:pt x="348" y="1309"/>
                    </a:lnTo>
                    <a:lnTo>
                      <a:pt x="299" y="1309"/>
                    </a:lnTo>
                    <a:lnTo>
                      <a:pt x="236" y="1308"/>
                    </a:lnTo>
                    <a:lnTo>
                      <a:pt x="196" y="1308"/>
                    </a:lnTo>
                    <a:lnTo>
                      <a:pt x="187" y="1308"/>
                    </a:lnTo>
                    <a:lnTo>
                      <a:pt x="143" y="1308"/>
                    </a:lnTo>
                    <a:lnTo>
                      <a:pt x="143" y="1308"/>
                    </a:lnTo>
                    <a:lnTo>
                      <a:pt x="143" y="1308"/>
                    </a:lnTo>
                    <a:lnTo>
                      <a:pt x="143" y="1306"/>
                    </a:lnTo>
                    <a:lnTo>
                      <a:pt x="143" y="1306"/>
                    </a:lnTo>
                    <a:lnTo>
                      <a:pt x="145" y="1300"/>
                    </a:lnTo>
                    <a:lnTo>
                      <a:pt x="145" y="1295"/>
                    </a:lnTo>
                    <a:lnTo>
                      <a:pt x="149" y="1280"/>
                    </a:lnTo>
                    <a:lnTo>
                      <a:pt x="151" y="1271"/>
                    </a:lnTo>
                    <a:lnTo>
                      <a:pt x="155" y="1253"/>
                    </a:lnTo>
                    <a:lnTo>
                      <a:pt x="155" y="1241"/>
                    </a:lnTo>
                    <a:lnTo>
                      <a:pt x="155" y="1229"/>
                    </a:lnTo>
                    <a:lnTo>
                      <a:pt x="155" y="1204"/>
                    </a:lnTo>
                    <a:lnTo>
                      <a:pt x="155" y="1204"/>
                    </a:lnTo>
                    <a:lnTo>
                      <a:pt x="155" y="1146"/>
                    </a:lnTo>
                    <a:lnTo>
                      <a:pt x="155" y="1146"/>
                    </a:lnTo>
                    <a:lnTo>
                      <a:pt x="155" y="1145"/>
                    </a:lnTo>
                    <a:lnTo>
                      <a:pt x="151" y="1086"/>
                    </a:lnTo>
                    <a:lnTo>
                      <a:pt x="149" y="1061"/>
                    </a:lnTo>
                    <a:lnTo>
                      <a:pt x="145" y="991"/>
                    </a:lnTo>
                    <a:lnTo>
                      <a:pt x="121" y="959"/>
                    </a:lnTo>
                    <a:lnTo>
                      <a:pt x="89" y="949"/>
                    </a:lnTo>
                    <a:lnTo>
                      <a:pt x="2" y="952"/>
                    </a:lnTo>
                    <a:lnTo>
                      <a:pt x="0" y="952"/>
                    </a:lnTo>
                    <a:lnTo>
                      <a:pt x="0" y="881"/>
                    </a:lnTo>
                    <a:lnTo>
                      <a:pt x="0" y="867"/>
                    </a:lnTo>
                    <a:lnTo>
                      <a:pt x="0" y="534"/>
                    </a:lnTo>
                    <a:lnTo>
                      <a:pt x="0" y="369"/>
                    </a:lnTo>
                    <a:lnTo>
                      <a:pt x="0" y="256"/>
                    </a:lnTo>
                    <a:lnTo>
                      <a:pt x="0" y="122"/>
                    </a:lnTo>
                    <a:lnTo>
                      <a:pt x="0" y="111"/>
                    </a:lnTo>
                    <a:lnTo>
                      <a:pt x="0" y="3"/>
                    </a:lnTo>
                    <a:lnTo>
                      <a:pt x="272" y="3"/>
                    </a:lnTo>
                    <a:lnTo>
                      <a:pt x="272" y="0"/>
                    </a:lnTo>
                    <a:lnTo>
                      <a:pt x="272" y="0"/>
                    </a:lnTo>
                    <a:lnTo>
                      <a:pt x="272" y="0"/>
                    </a:lnTo>
                    <a:lnTo>
                      <a:pt x="949" y="3"/>
                    </a:lnTo>
                    <a:lnTo>
                      <a:pt x="949" y="7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49">
                <a:extLst>
                  <a:ext uri="{FF2B5EF4-FFF2-40B4-BE49-F238E27FC236}">
                    <a16:creationId xmlns:a16="http://schemas.microsoft.com/office/drawing/2014/main" id="{BDDD64B9-0680-0557-6B1B-58B0DEEBA52C}"/>
                  </a:ext>
                </a:extLst>
              </p:cNvPr>
              <p:cNvSpPr>
                <a:spLocks noGrp="1" noRot="1" noMove="1" noResize="1" noEditPoints="1" noAdjustHandles="1" noChangeArrowheads="1" noChangeShapeType="1"/>
              </p:cNvSpPr>
              <p:nvPr/>
            </p:nvSpPr>
            <p:spPr bwMode="auto">
              <a:xfrm>
                <a:off x="4511" y="2456"/>
                <a:ext cx="168" cy="339"/>
              </a:xfrm>
              <a:custGeom>
                <a:avLst/>
                <a:gdLst>
                  <a:gd name="T0" fmla="*/ 83 w 168"/>
                  <a:gd name="T1" fmla="*/ 58 h 339"/>
                  <a:gd name="T2" fmla="*/ 84 w 168"/>
                  <a:gd name="T3" fmla="*/ 81 h 339"/>
                  <a:gd name="T4" fmla="*/ 100 w 168"/>
                  <a:gd name="T5" fmla="*/ 92 h 339"/>
                  <a:gd name="T6" fmla="*/ 114 w 168"/>
                  <a:gd name="T7" fmla="*/ 89 h 339"/>
                  <a:gd name="T8" fmla="*/ 109 w 168"/>
                  <a:gd name="T9" fmla="*/ 95 h 339"/>
                  <a:gd name="T10" fmla="*/ 114 w 168"/>
                  <a:gd name="T11" fmla="*/ 98 h 339"/>
                  <a:gd name="T12" fmla="*/ 115 w 168"/>
                  <a:gd name="T13" fmla="*/ 104 h 339"/>
                  <a:gd name="T14" fmla="*/ 112 w 168"/>
                  <a:gd name="T15" fmla="*/ 121 h 339"/>
                  <a:gd name="T16" fmla="*/ 122 w 168"/>
                  <a:gd name="T17" fmla="*/ 134 h 339"/>
                  <a:gd name="T18" fmla="*/ 153 w 168"/>
                  <a:gd name="T19" fmla="*/ 152 h 339"/>
                  <a:gd name="T20" fmla="*/ 168 w 168"/>
                  <a:gd name="T21" fmla="*/ 160 h 339"/>
                  <a:gd name="T22" fmla="*/ 159 w 168"/>
                  <a:gd name="T23" fmla="*/ 180 h 339"/>
                  <a:gd name="T24" fmla="*/ 159 w 168"/>
                  <a:gd name="T25" fmla="*/ 197 h 339"/>
                  <a:gd name="T26" fmla="*/ 154 w 168"/>
                  <a:gd name="T27" fmla="*/ 197 h 339"/>
                  <a:gd name="T28" fmla="*/ 140 w 168"/>
                  <a:gd name="T29" fmla="*/ 204 h 339"/>
                  <a:gd name="T30" fmla="*/ 129 w 168"/>
                  <a:gd name="T31" fmla="*/ 207 h 339"/>
                  <a:gd name="T32" fmla="*/ 109 w 168"/>
                  <a:gd name="T33" fmla="*/ 238 h 339"/>
                  <a:gd name="T34" fmla="*/ 122 w 168"/>
                  <a:gd name="T35" fmla="*/ 275 h 339"/>
                  <a:gd name="T36" fmla="*/ 114 w 168"/>
                  <a:gd name="T37" fmla="*/ 272 h 339"/>
                  <a:gd name="T38" fmla="*/ 109 w 168"/>
                  <a:gd name="T39" fmla="*/ 272 h 339"/>
                  <a:gd name="T40" fmla="*/ 95 w 168"/>
                  <a:gd name="T41" fmla="*/ 276 h 339"/>
                  <a:gd name="T42" fmla="*/ 89 w 168"/>
                  <a:gd name="T43" fmla="*/ 283 h 339"/>
                  <a:gd name="T44" fmla="*/ 81 w 168"/>
                  <a:gd name="T45" fmla="*/ 290 h 339"/>
                  <a:gd name="T46" fmla="*/ 69 w 168"/>
                  <a:gd name="T47" fmla="*/ 294 h 339"/>
                  <a:gd name="T48" fmla="*/ 55 w 168"/>
                  <a:gd name="T49" fmla="*/ 317 h 339"/>
                  <a:gd name="T50" fmla="*/ 45 w 168"/>
                  <a:gd name="T51" fmla="*/ 335 h 339"/>
                  <a:gd name="T52" fmla="*/ 25 w 168"/>
                  <a:gd name="T53" fmla="*/ 326 h 339"/>
                  <a:gd name="T54" fmla="*/ 19 w 168"/>
                  <a:gd name="T55" fmla="*/ 318 h 339"/>
                  <a:gd name="T56" fmla="*/ 13 w 168"/>
                  <a:gd name="T57" fmla="*/ 304 h 339"/>
                  <a:gd name="T58" fmla="*/ 7 w 168"/>
                  <a:gd name="T59" fmla="*/ 294 h 339"/>
                  <a:gd name="T60" fmla="*/ 3 w 168"/>
                  <a:gd name="T61" fmla="*/ 266 h 339"/>
                  <a:gd name="T62" fmla="*/ 0 w 168"/>
                  <a:gd name="T63" fmla="*/ 256 h 339"/>
                  <a:gd name="T64" fmla="*/ 11 w 168"/>
                  <a:gd name="T65" fmla="*/ 236 h 339"/>
                  <a:gd name="T66" fmla="*/ 44 w 168"/>
                  <a:gd name="T67" fmla="*/ 199 h 339"/>
                  <a:gd name="T68" fmla="*/ 55 w 168"/>
                  <a:gd name="T69" fmla="*/ 186 h 339"/>
                  <a:gd name="T70" fmla="*/ 55 w 168"/>
                  <a:gd name="T71" fmla="*/ 165 h 339"/>
                  <a:gd name="T72" fmla="*/ 55 w 168"/>
                  <a:gd name="T73" fmla="*/ 146 h 339"/>
                  <a:gd name="T74" fmla="*/ 41 w 168"/>
                  <a:gd name="T75" fmla="*/ 140 h 339"/>
                  <a:gd name="T76" fmla="*/ 39 w 168"/>
                  <a:gd name="T77" fmla="*/ 131 h 339"/>
                  <a:gd name="T78" fmla="*/ 41 w 168"/>
                  <a:gd name="T79" fmla="*/ 129 h 339"/>
                  <a:gd name="T80" fmla="*/ 41 w 168"/>
                  <a:gd name="T81" fmla="*/ 118 h 339"/>
                  <a:gd name="T82" fmla="*/ 35 w 168"/>
                  <a:gd name="T83" fmla="*/ 120 h 339"/>
                  <a:gd name="T84" fmla="*/ 36 w 168"/>
                  <a:gd name="T85" fmla="*/ 121 h 339"/>
                  <a:gd name="T86" fmla="*/ 28 w 168"/>
                  <a:gd name="T87" fmla="*/ 126 h 339"/>
                  <a:gd name="T88" fmla="*/ 24 w 168"/>
                  <a:gd name="T89" fmla="*/ 128 h 339"/>
                  <a:gd name="T90" fmla="*/ 22 w 168"/>
                  <a:gd name="T91" fmla="*/ 117 h 339"/>
                  <a:gd name="T92" fmla="*/ 44 w 168"/>
                  <a:gd name="T93" fmla="*/ 118 h 339"/>
                  <a:gd name="T94" fmla="*/ 59 w 168"/>
                  <a:gd name="T95" fmla="*/ 107 h 339"/>
                  <a:gd name="T96" fmla="*/ 49 w 168"/>
                  <a:gd name="T97" fmla="*/ 89 h 339"/>
                  <a:gd name="T98" fmla="*/ 44 w 168"/>
                  <a:gd name="T99" fmla="*/ 65 h 339"/>
                  <a:gd name="T100" fmla="*/ 27 w 168"/>
                  <a:gd name="T101" fmla="*/ 51 h 339"/>
                  <a:gd name="T102" fmla="*/ 30 w 168"/>
                  <a:gd name="T103" fmla="*/ 19 h 339"/>
                  <a:gd name="T104" fmla="*/ 56 w 168"/>
                  <a:gd name="T105" fmla="*/ 2 h 339"/>
                  <a:gd name="T106" fmla="*/ 66 w 168"/>
                  <a:gd name="T107" fmla="*/ 19 h 339"/>
                  <a:gd name="T108" fmla="*/ 80 w 168"/>
                  <a:gd name="T109" fmla="*/ 3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339">
                    <a:moveTo>
                      <a:pt x="83" y="53"/>
                    </a:moveTo>
                    <a:lnTo>
                      <a:pt x="84" y="55"/>
                    </a:lnTo>
                    <a:lnTo>
                      <a:pt x="84" y="56"/>
                    </a:lnTo>
                    <a:lnTo>
                      <a:pt x="83" y="58"/>
                    </a:lnTo>
                    <a:lnTo>
                      <a:pt x="83" y="58"/>
                    </a:lnTo>
                    <a:lnTo>
                      <a:pt x="83" y="59"/>
                    </a:lnTo>
                    <a:lnTo>
                      <a:pt x="81" y="59"/>
                    </a:lnTo>
                    <a:lnTo>
                      <a:pt x="78" y="65"/>
                    </a:lnTo>
                    <a:lnTo>
                      <a:pt x="75" y="81"/>
                    </a:lnTo>
                    <a:lnTo>
                      <a:pt x="84" y="81"/>
                    </a:lnTo>
                    <a:lnTo>
                      <a:pt x="87" y="87"/>
                    </a:lnTo>
                    <a:lnTo>
                      <a:pt x="87" y="89"/>
                    </a:lnTo>
                    <a:lnTo>
                      <a:pt x="95" y="96"/>
                    </a:lnTo>
                    <a:lnTo>
                      <a:pt x="98" y="93"/>
                    </a:lnTo>
                    <a:lnTo>
                      <a:pt x="100" y="92"/>
                    </a:lnTo>
                    <a:lnTo>
                      <a:pt x="103" y="89"/>
                    </a:lnTo>
                    <a:lnTo>
                      <a:pt x="106" y="87"/>
                    </a:lnTo>
                    <a:lnTo>
                      <a:pt x="109" y="87"/>
                    </a:lnTo>
                    <a:lnTo>
                      <a:pt x="112" y="87"/>
                    </a:lnTo>
                    <a:lnTo>
                      <a:pt x="114" y="89"/>
                    </a:lnTo>
                    <a:lnTo>
                      <a:pt x="109" y="90"/>
                    </a:lnTo>
                    <a:lnTo>
                      <a:pt x="106" y="93"/>
                    </a:lnTo>
                    <a:lnTo>
                      <a:pt x="108" y="93"/>
                    </a:lnTo>
                    <a:lnTo>
                      <a:pt x="108" y="93"/>
                    </a:lnTo>
                    <a:lnTo>
                      <a:pt x="109" y="95"/>
                    </a:lnTo>
                    <a:lnTo>
                      <a:pt x="111" y="95"/>
                    </a:lnTo>
                    <a:lnTo>
                      <a:pt x="111" y="95"/>
                    </a:lnTo>
                    <a:lnTo>
                      <a:pt x="112" y="95"/>
                    </a:lnTo>
                    <a:lnTo>
                      <a:pt x="112" y="96"/>
                    </a:lnTo>
                    <a:lnTo>
                      <a:pt x="114" y="98"/>
                    </a:lnTo>
                    <a:lnTo>
                      <a:pt x="114" y="100"/>
                    </a:lnTo>
                    <a:lnTo>
                      <a:pt x="112" y="103"/>
                    </a:lnTo>
                    <a:lnTo>
                      <a:pt x="114" y="103"/>
                    </a:lnTo>
                    <a:lnTo>
                      <a:pt x="114" y="104"/>
                    </a:lnTo>
                    <a:lnTo>
                      <a:pt x="115" y="104"/>
                    </a:lnTo>
                    <a:lnTo>
                      <a:pt x="117" y="106"/>
                    </a:lnTo>
                    <a:lnTo>
                      <a:pt x="117" y="109"/>
                    </a:lnTo>
                    <a:lnTo>
                      <a:pt x="117" y="112"/>
                    </a:lnTo>
                    <a:lnTo>
                      <a:pt x="115" y="118"/>
                    </a:lnTo>
                    <a:lnTo>
                      <a:pt x="112" y="121"/>
                    </a:lnTo>
                    <a:lnTo>
                      <a:pt x="111" y="128"/>
                    </a:lnTo>
                    <a:lnTo>
                      <a:pt x="112" y="129"/>
                    </a:lnTo>
                    <a:lnTo>
                      <a:pt x="115" y="129"/>
                    </a:lnTo>
                    <a:lnTo>
                      <a:pt x="119" y="131"/>
                    </a:lnTo>
                    <a:lnTo>
                      <a:pt x="122" y="134"/>
                    </a:lnTo>
                    <a:lnTo>
                      <a:pt x="126" y="138"/>
                    </a:lnTo>
                    <a:lnTo>
                      <a:pt x="151" y="152"/>
                    </a:lnTo>
                    <a:lnTo>
                      <a:pt x="151" y="151"/>
                    </a:lnTo>
                    <a:lnTo>
                      <a:pt x="153" y="151"/>
                    </a:lnTo>
                    <a:lnTo>
                      <a:pt x="153" y="152"/>
                    </a:lnTo>
                    <a:lnTo>
                      <a:pt x="154" y="154"/>
                    </a:lnTo>
                    <a:lnTo>
                      <a:pt x="157" y="157"/>
                    </a:lnTo>
                    <a:lnTo>
                      <a:pt x="162" y="159"/>
                    </a:lnTo>
                    <a:lnTo>
                      <a:pt x="167" y="159"/>
                    </a:lnTo>
                    <a:lnTo>
                      <a:pt x="168" y="160"/>
                    </a:lnTo>
                    <a:lnTo>
                      <a:pt x="160" y="160"/>
                    </a:lnTo>
                    <a:lnTo>
                      <a:pt x="159" y="166"/>
                    </a:lnTo>
                    <a:lnTo>
                      <a:pt x="156" y="169"/>
                    </a:lnTo>
                    <a:lnTo>
                      <a:pt x="156" y="174"/>
                    </a:lnTo>
                    <a:lnTo>
                      <a:pt x="159" y="180"/>
                    </a:lnTo>
                    <a:lnTo>
                      <a:pt x="160" y="183"/>
                    </a:lnTo>
                    <a:lnTo>
                      <a:pt x="160" y="193"/>
                    </a:lnTo>
                    <a:lnTo>
                      <a:pt x="159" y="193"/>
                    </a:lnTo>
                    <a:lnTo>
                      <a:pt x="159" y="196"/>
                    </a:lnTo>
                    <a:lnTo>
                      <a:pt x="159" y="197"/>
                    </a:lnTo>
                    <a:lnTo>
                      <a:pt x="157" y="199"/>
                    </a:lnTo>
                    <a:lnTo>
                      <a:pt x="157" y="199"/>
                    </a:lnTo>
                    <a:lnTo>
                      <a:pt x="157" y="199"/>
                    </a:lnTo>
                    <a:lnTo>
                      <a:pt x="156" y="197"/>
                    </a:lnTo>
                    <a:lnTo>
                      <a:pt x="154" y="197"/>
                    </a:lnTo>
                    <a:lnTo>
                      <a:pt x="151" y="199"/>
                    </a:lnTo>
                    <a:lnTo>
                      <a:pt x="146" y="199"/>
                    </a:lnTo>
                    <a:lnTo>
                      <a:pt x="145" y="200"/>
                    </a:lnTo>
                    <a:lnTo>
                      <a:pt x="142" y="202"/>
                    </a:lnTo>
                    <a:lnTo>
                      <a:pt x="140" y="204"/>
                    </a:lnTo>
                    <a:lnTo>
                      <a:pt x="139" y="205"/>
                    </a:lnTo>
                    <a:lnTo>
                      <a:pt x="137" y="207"/>
                    </a:lnTo>
                    <a:lnTo>
                      <a:pt x="136" y="207"/>
                    </a:lnTo>
                    <a:lnTo>
                      <a:pt x="133" y="207"/>
                    </a:lnTo>
                    <a:lnTo>
                      <a:pt x="129" y="207"/>
                    </a:lnTo>
                    <a:lnTo>
                      <a:pt x="123" y="207"/>
                    </a:lnTo>
                    <a:lnTo>
                      <a:pt x="108" y="207"/>
                    </a:lnTo>
                    <a:lnTo>
                      <a:pt x="108" y="216"/>
                    </a:lnTo>
                    <a:lnTo>
                      <a:pt x="108" y="227"/>
                    </a:lnTo>
                    <a:lnTo>
                      <a:pt x="109" y="238"/>
                    </a:lnTo>
                    <a:lnTo>
                      <a:pt x="109" y="244"/>
                    </a:lnTo>
                    <a:lnTo>
                      <a:pt x="109" y="256"/>
                    </a:lnTo>
                    <a:lnTo>
                      <a:pt x="109" y="261"/>
                    </a:lnTo>
                    <a:lnTo>
                      <a:pt x="119" y="269"/>
                    </a:lnTo>
                    <a:lnTo>
                      <a:pt x="122" y="275"/>
                    </a:lnTo>
                    <a:lnTo>
                      <a:pt x="120" y="275"/>
                    </a:lnTo>
                    <a:lnTo>
                      <a:pt x="119" y="275"/>
                    </a:lnTo>
                    <a:lnTo>
                      <a:pt x="119" y="273"/>
                    </a:lnTo>
                    <a:lnTo>
                      <a:pt x="117" y="273"/>
                    </a:lnTo>
                    <a:lnTo>
                      <a:pt x="114" y="272"/>
                    </a:lnTo>
                    <a:lnTo>
                      <a:pt x="114" y="272"/>
                    </a:lnTo>
                    <a:lnTo>
                      <a:pt x="112" y="270"/>
                    </a:lnTo>
                    <a:lnTo>
                      <a:pt x="111" y="270"/>
                    </a:lnTo>
                    <a:lnTo>
                      <a:pt x="109" y="270"/>
                    </a:lnTo>
                    <a:lnTo>
                      <a:pt x="109" y="272"/>
                    </a:lnTo>
                    <a:lnTo>
                      <a:pt x="109" y="272"/>
                    </a:lnTo>
                    <a:lnTo>
                      <a:pt x="106" y="273"/>
                    </a:lnTo>
                    <a:lnTo>
                      <a:pt x="100" y="275"/>
                    </a:lnTo>
                    <a:lnTo>
                      <a:pt x="98" y="276"/>
                    </a:lnTo>
                    <a:lnTo>
                      <a:pt x="95" y="276"/>
                    </a:lnTo>
                    <a:lnTo>
                      <a:pt x="95" y="278"/>
                    </a:lnTo>
                    <a:lnTo>
                      <a:pt x="95" y="278"/>
                    </a:lnTo>
                    <a:lnTo>
                      <a:pt x="94" y="278"/>
                    </a:lnTo>
                    <a:lnTo>
                      <a:pt x="92" y="280"/>
                    </a:lnTo>
                    <a:lnTo>
                      <a:pt x="89" y="283"/>
                    </a:lnTo>
                    <a:lnTo>
                      <a:pt x="87" y="284"/>
                    </a:lnTo>
                    <a:lnTo>
                      <a:pt x="84" y="286"/>
                    </a:lnTo>
                    <a:lnTo>
                      <a:pt x="84" y="287"/>
                    </a:lnTo>
                    <a:lnTo>
                      <a:pt x="83" y="289"/>
                    </a:lnTo>
                    <a:lnTo>
                      <a:pt x="81" y="290"/>
                    </a:lnTo>
                    <a:lnTo>
                      <a:pt x="78" y="295"/>
                    </a:lnTo>
                    <a:lnTo>
                      <a:pt x="75" y="298"/>
                    </a:lnTo>
                    <a:lnTo>
                      <a:pt x="75" y="300"/>
                    </a:lnTo>
                    <a:lnTo>
                      <a:pt x="69" y="298"/>
                    </a:lnTo>
                    <a:lnTo>
                      <a:pt x="69" y="294"/>
                    </a:lnTo>
                    <a:lnTo>
                      <a:pt x="64" y="292"/>
                    </a:lnTo>
                    <a:lnTo>
                      <a:pt x="64" y="301"/>
                    </a:lnTo>
                    <a:lnTo>
                      <a:pt x="63" y="304"/>
                    </a:lnTo>
                    <a:lnTo>
                      <a:pt x="61" y="311"/>
                    </a:lnTo>
                    <a:lnTo>
                      <a:pt x="55" y="317"/>
                    </a:lnTo>
                    <a:lnTo>
                      <a:pt x="53" y="320"/>
                    </a:lnTo>
                    <a:lnTo>
                      <a:pt x="50" y="325"/>
                    </a:lnTo>
                    <a:lnTo>
                      <a:pt x="49" y="328"/>
                    </a:lnTo>
                    <a:lnTo>
                      <a:pt x="47" y="331"/>
                    </a:lnTo>
                    <a:lnTo>
                      <a:pt x="45" y="335"/>
                    </a:lnTo>
                    <a:lnTo>
                      <a:pt x="39" y="339"/>
                    </a:lnTo>
                    <a:lnTo>
                      <a:pt x="35" y="331"/>
                    </a:lnTo>
                    <a:lnTo>
                      <a:pt x="35" y="328"/>
                    </a:lnTo>
                    <a:lnTo>
                      <a:pt x="30" y="326"/>
                    </a:lnTo>
                    <a:lnTo>
                      <a:pt x="25" y="326"/>
                    </a:lnTo>
                    <a:lnTo>
                      <a:pt x="24" y="325"/>
                    </a:lnTo>
                    <a:lnTo>
                      <a:pt x="24" y="325"/>
                    </a:lnTo>
                    <a:lnTo>
                      <a:pt x="21" y="323"/>
                    </a:lnTo>
                    <a:lnTo>
                      <a:pt x="19" y="321"/>
                    </a:lnTo>
                    <a:lnTo>
                      <a:pt x="19" y="318"/>
                    </a:lnTo>
                    <a:lnTo>
                      <a:pt x="17" y="317"/>
                    </a:lnTo>
                    <a:lnTo>
                      <a:pt x="16" y="317"/>
                    </a:lnTo>
                    <a:lnTo>
                      <a:pt x="16" y="314"/>
                    </a:lnTo>
                    <a:lnTo>
                      <a:pt x="14" y="311"/>
                    </a:lnTo>
                    <a:lnTo>
                      <a:pt x="13" y="304"/>
                    </a:lnTo>
                    <a:lnTo>
                      <a:pt x="11" y="303"/>
                    </a:lnTo>
                    <a:lnTo>
                      <a:pt x="7" y="303"/>
                    </a:lnTo>
                    <a:lnTo>
                      <a:pt x="3" y="301"/>
                    </a:lnTo>
                    <a:lnTo>
                      <a:pt x="3" y="298"/>
                    </a:lnTo>
                    <a:lnTo>
                      <a:pt x="7" y="294"/>
                    </a:lnTo>
                    <a:lnTo>
                      <a:pt x="14" y="287"/>
                    </a:lnTo>
                    <a:lnTo>
                      <a:pt x="13" y="283"/>
                    </a:lnTo>
                    <a:lnTo>
                      <a:pt x="10" y="280"/>
                    </a:lnTo>
                    <a:lnTo>
                      <a:pt x="10" y="278"/>
                    </a:lnTo>
                    <a:lnTo>
                      <a:pt x="3" y="266"/>
                    </a:lnTo>
                    <a:lnTo>
                      <a:pt x="5" y="263"/>
                    </a:lnTo>
                    <a:lnTo>
                      <a:pt x="2" y="261"/>
                    </a:lnTo>
                    <a:lnTo>
                      <a:pt x="2" y="259"/>
                    </a:lnTo>
                    <a:lnTo>
                      <a:pt x="0" y="258"/>
                    </a:lnTo>
                    <a:lnTo>
                      <a:pt x="0" y="256"/>
                    </a:lnTo>
                    <a:lnTo>
                      <a:pt x="2" y="256"/>
                    </a:lnTo>
                    <a:lnTo>
                      <a:pt x="0" y="242"/>
                    </a:lnTo>
                    <a:lnTo>
                      <a:pt x="0" y="242"/>
                    </a:lnTo>
                    <a:lnTo>
                      <a:pt x="7" y="239"/>
                    </a:lnTo>
                    <a:lnTo>
                      <a:pt x="11" y="236"/>
                    </a:lnTo>
                    <a:lnTo>
                      <a:pt x="17" y="233"/>
                    </a:lnTo>
                    <a:lnTo>
                      <a:pt x="42" y="221"/>
                    </a:lnTo>
                    <a:lnTo>
                      <a:pt x="44" y="214"/>
                    </a:lnTo>
                    <a:lnTo>
                      <a:pt x="49" y="204"/>
                    </a:lnTo>
                    <a:lnTo>
                      <a:pt x="44" y="199"/>
                    </a:lnTo>
                    <a:lnTo>
                      <a:pt x="44" y="197"/>
                    </a:lnTo>
                    <a:lnTo>
                      <a:pt x="49" y="194"/>
                    </a:lnTo>
                    <a:lnTo>
                      <a:pt x="53" y="194"/>
                    </a:lnTo>
                    <a:lnTo>
                      <a:pt x="55" y="191"/>
                    </a:lnTo>
                    <a:lnTo>
                      <a:pt x="55" y="186"/>
                    </a:lnTo>
                    <a:lnTo>
                      <a:pt x="56" y="183"/>
                    </a:lnTo>
                    <a:lnTo>
                      <a:pt x="59" y="180"/>
                    </a:lnTo>
                    <a:lnTo>
                      <a:pt x="61" y="177"/>
                    </a:lnTo>
                    <a:lnTo>
                      <a:pt x="52" y="168"/>
                    </a:lnTo>
                    <a:lnTo>
                      <a:pt x="55" y="165"/>
                    </a:lnTo>
                    <a:lnTo>
                      <a:pt x="55" y="154"/>
                    </a:lnTo>
                    <a:lnTo>
                      <a:pt x="53" y="152"/>
                    </a:lnTo>
                    <a:lnTo>
                      <a:pt x="53" y="151"/>
                    </a:lnTo>
                    <a:lnTo>
                      <a:pt x="55" y="149"/>
                    </a:lnTo>
                    <a:lnTo>
                      <a:pt x="55" y="146"/>
                    </a:lnTo>
                    <a:lnTo>
                      <a:pt x="52" y="145"/>
                    </a:lnTo>
                    <a:lnTo>
                      <a:pt x="50" y="143"/>
                    </a:lnTo>
                    <a:lnTo>
                      <a:pt x="47" y="145"/>
                    </a:lnTo>
                    <a:lnTo>
                      <a:pt x="45" y="143"/>
                    </a:lnTo>
                    <a:lnTo>
                      <a:pt x="41" y="140"/>
                    </a:lnTo>
                    <a:lnTo>
                      <a:pt x="39" y="138"/>
                    </a:lnTo>
                    <a:lnTo>
                      <a:pt x="36" y="138"/>
                    </a:lnTo>
                    <a:lnTo>
                      <a:pt x="36" y="138"/>
                    </a:lnTo>
                    <a:lnTo>
                      <a:pt x="42" y="134"/>
                    </a:lnTo>
                    <a:lnTo>
                      <a:pt x="39" y="131"/>
                    </a:lnTo>
                    <a:lnTo>
                      <a:pt x="41" y="129"/>
                    </a:lnTo>
                    <a:lnTo>
                      <a:pt x="41" y="129"/>
                    </a:lnTo>
                    <a:lnTo>
                      <a:pt x="41" y="129"/>
                    </a:lnTo>
                    <a:lnTo>
                      <a:pt x="41" y="129"/>
                    </a:lnTo>
                    <a:lnTo>
                      <a:pt x="41" y="129"/>
                    </a:lnTo>
                    <a:lnTo>
                      <a:pt x="44" y="129"/>
                    </a:lnTo>
                    <a:lnTo>
                      <a:pt x="44" y="131"/>
                    </a:lnTo>
                    <a:lnTo>
                      <a:pt x="45" y="131"/>
                    </a:lnTo>
                    <a:lnTo>
                      <a:pt x="45" y="131"/>
                    </a:lnTo>
                    <a:lnTo>
                      <a:pt x="41" y="118"/>
                    </a:lnTo>
                    <a:lnTo>
                      <a:pt x="39" y="117"/>
                    </a:lnTo>
                    <a:lnTo>
                      <a:pt x="36" y="117"/>
                    </a:lnTo>
                    <a:lnTo>
                      <a:pt x="35" y="120"/>
                    </a:lnTo>
                    <a:lnTo>
                      <a:pt x="35" y="120"/>
                    </a:lnTo>
                    <a:lnTo>
                      <a:pt x="35" y="120"/>
                    </a:lnTo>
                    <a:lnTo>
                      <a:pt x="35" y="120"/>
                    </a:lnTo>
                    <a:lnTo>
                      <a:pt x="35" y="120"/>
                    </a:lnTo>
                    <a:lnTo>
                      <a:pt x="35" y="120"/>
                    </a:lnTo>
                    <a:lnTo>
                      <a:pt x="35" y="121"/>
                    </a:lnTo>
                    <a:lnTo>
                      <a:pt x="36" y="121"/>
                    </a:lnTo>
                    <a:lnTo>
                      <a:pt x="36" y="121"/>
                    </a:lnTo>
                    <a:lnTo>
                      <a:pt x="38" y="123"/>
                    </a:lnTo>
                    <a:lnTo>
                      <a:pt x="38" y="123"/>
                    </a:lnTo>
                    <a:lnTo>
                      <a:pt x="33" y="124"/>
                    </a:lnTo>
                    <a:lnTo>
                      <a:pt x="28" y="126"/>
                    </a:lnTo>
                    <a:lnTo>
                      <a:pt x="27" y="128"/>
                    </a:lnTo>
                    <a:lnTo>
                      <a:pt x="27" y="128"/>
                    </a:lnTo>
                    <a:lnTo>
                      <a:pt x="25" y="128"/>
                    </a:lnTo>
                    <a:lnTo>
                      <a:pt x="25" y="129"/>
                    </a:lnTo>
                    <a:lnTo>
                      <a:pt x="24" y="128"/>
                    </a:lnTo>
                    <a:lnTo>
                      <a:pt x="24" y="123"/>
                    </a:lnTo>
                    <a:lnTo>
                      <a:pt x="22" y="120"/>
                    </a:lnTo>
                    <a:lnTo>
                      <a:pt x="16" y="118"/>
                    </a:lnTo>
                    <a:lnTo>
                      <a:pt x="16" y="117"/>
                    </a:lnTo>
                    <a:lnTo>
                      <a:pt x="22" y="117"/>
                    </a:lnTo>
                    <a:lnTo>
                      <a:pt x="25" y="117"/>
                    </a:lnTo>
                    <a:lnTo>
                      <a:pt x="28" y="115"/>
                    </a:lnTo>
                    <a:lnTo>
                      <a:pt x="41" y="117"/>
                    </a:lnTo>
                    <a:lnTo>
                      <a:pt x="41" y="118"/>
                    </a:lnTo>
                    <a:lnTo>
                      <a:pt x="44" y="118"/>
                    </a:lnTo>
                    <a:lnTo>
                      <a:pt x="45" y="118"/>
                    </a:lnTo>
                    <a:lnTo>
                      <a:pt x="52" y="118"/>
                    </a:lnTo>
                    <a:lnTo>
                      <a:pt x="52" y="115"/>
                    </a:lnTo>
                    <a:lnTo>
                      <a:pt x="55" y="112"/>
                    </a:lnTo>
                    <a:lnTo>
                      <a:pt x="59" y="107"/>
                    </a:lnTo>
                    <a:lnTo>
                      <a:pt x="64" y="104"/>
                    </a:lnTo>
                    <a:lnTo>
                      <a:pt x="53" y="96"/>
                    </a:lnTo>
                    <a:lnTo>
                      <a:pt x="53" y="95"/>
                    </a:lnTo>
                    <a:lnTo>
                      <a:pt x="50" y="90"/>
                    </a:lnTo>
                    <a:lnTo>
                      <a:pt x="49" y="89"/>
                    </a:lnTo>
                    <a:lnTo>
                      <a:pt x="44" y="87"/>
                    </a:lnTo>
                    <a:lnTo>
                      <a:pt x="42" y="83"/>
                    </a:lnTo>
                    <a:lnTo>
                      <a:pt x="44" y="75"/>
                    </a:lnTo>
                    <a:lnTo>
                      <a:pt x="47" y="73"/>
                    </a:lnTo>
                    <a:lnTo>
                      <a:pt x="44" y="65"/>
                    </a:lnTo>
                    <a:lnTo>
                      <a:pt x="47" y="62"/>
                    </a:lnTo>
                    <a:lnTo>
                      <a:pt x="42" y="55"/>
                    </a:lnTo>
                    <a:lnTo>
                      <a:pt x="41" y="55"/>
                    </a:lnTo>
                    <a:lnTo>
                      <a:pt x="28" y="55"/>
                    </a:lnTo>
                    <a:lnTo>
                      <a:pt x="27" y="51"/>
                    </a:lnTo>
                    <a:lnTo>
                      <a:pt x="19" y="50"/>
                    </a:lnTo>
                    <a:lnTo>
                      <a:pt x="19" y="48"/>
                    </a:lnTo>
                    <a:lnTo>
                      <a:pt x="22" y="36"/>
                    </a:lnTo>
                    <a:lnTo>
                      <a:pt x="27" y="24"/>
                    </a:lnTo>
                    <a:lnTo>
                      <a:pt x="30" y="19"/>
                    </a:lnTo>
                    <a:lnTo>
                      <a:pt x="44" y="10"/>
                    </a:lnTo>
                    <a:lnTo>
                      <a:pt x="47" y="8"/>
                    </a:lnTo>
                    <a:lnTo>
                      <a:pt x="47" y="2"/>
                    </a:lnTo>
                    <a:lnTo>
                      <a:pt x="52" y="0"/>
                    </a:lnTo>
                    <a:lnTo>
                      <a:pt x="56" y="2"/>
                    </a:lnTo>
                    <a:lnTo>
                      <a:pt x="59" y="5"/>
                    </a:lnTo>
                    <a:lnTo>
                      <a:pt x="63" y="8"/>
                    </a:lnTo>
                    <a:lnTo>
                      <a:pt x="66" y="14"/>
                    </a:lnTo>
                    <a:lnTo>
                      <a:pt x="66" y="16"/>
                    </a:lnTo>
                    <a:lnTo>
                      <a:pt x="66" y="19"/>
                    </a:lnTo>
                    <a:lnTo>
                      <a:pt x="67" y="20"/>
                    </a:lnTo>
                    <a:lnTo>
                      <a:pt x="75" y="20"/>
                    </a:lnTo>
                    <a:lnTo>
                      <a:pt x="77" y="22"/>
                    </a:lnTo>
                    <a:lnTo>
                      <a:pt x="80" y="27"/>
                    </a:lnTo>
                    <a:lnTo>
                      <a:pt x="80" y="33"/>
                    </a:lnTo>
                    <a:lnTo>
                      <a:pt x="80" y="38"/>
                    </a:lnTo>
                    <a:lnTo>
                      <a:pt x="78" y="45"/>
                    </a:lnTo>
                    <a:lnTo>
                      <a:pt x="83" y="5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50">
                <a:extLst>
                  <a:ext uri="{FF2B5EF4-FFF2-40B4-BE49-F238E27FC236}">
                    <a16:creationId xmlns:a16="http://schemas.microsoft.com/office/drawing/2014/main" id="{1B59BBB2-12FB-EB93-DB4C-CF53C69EF6CC}"/>
                  </a:ext>
                </a:extLst>
              </p:cNvPr>
              <p:cNvSpPr>
                <a:spLocks noGrp="1" noRot="1" noMove="1" noResize="1" noEditPoints="1" noAdjustHandles="1" noChangeArrowheads="1" noChangeShapeType="1"/>
              </p:cNvSpPr>
              <p:nvPr/>
            </p:nvSpPr>
            <p:spPr bwMode="auto">
              <a:xfrm>
                <a:off x="4300" y="1842"/>
                <a:ext cx="499" cy="198"/>
              </a:xfrm>
              <a:custGeom>
                <a:avLst/>
                <a:gdLst>
                  <a:gd name="T0" fmla="*/ 499 w 499"/>
                  <a:gd name="T1" fmla="*/ 20 h 198"/>
                  <a:gd name="T2" fmla="*/ 496 w 499"/>
                  <a:gd name="T3" fmla="*/ 28 h 198"/>
                  <a:gd name="T4" fmla="*/ 488 w 499"/>
                  <a:gd name="T5" fmla="*/ 43 h 198"/>
                  <a:gd name="T6" fmla="*/ 477 w 499"/>
                  <a:gd name="T7" fmla="*/ 53 h 198"/>
                  <a:gd name="T8" fmla="*/ 468 w 499"/>
                  <a:gd name="T9" fmla="*/ 73 h 198"/>
                  <a:gd name="T10" fmla="*/ 459 w 499"/>
                  <a:gd name="T11" fmla="*/ 82 h 198"/>
                  <a:gd name="T12" fmla="*/ 449 w 499"/>
                  <a:gd name="T13" fmla="*/ 85 h 198"/>
                  <a:gd name="T14" fmla="*/ 435 w 499"/>
                  <a:gd name="T15" fmla="*/ 87 h 198"/>
                  <a:gd name="T16" fmla="*/ 427 w 499"/>
                  <a:gd name="T17" fmla="*/ 88 h 198"/>
                  <a:gd name="T18" fmla="*/ 418 w 499"/>
                  <a:gd name="T19" fmla="*/ 99 h 198"/>
                  <a:gd name="T20" fmla="*/ 406 w 499"/>
                  <a:gd name="T21" fmla="*/ 101 h 198"/>
                  <a:gd name="T22" fmla="*/ 396 w 499"/>
                  <a:gd name="T23" fmla="*/ 104 h 198"/>
                  <a:gd name="T24" fmla="*/ 384 w 499"/>
                  <a:gd name="T25" fmla="*/ 108 h 198"/>
                  <a:gd name="T26" fmla="*/ 368 w 499"/>
                  <a:gd name="T27" fmla="*/ 115 h 198"/>
                  <a:gd name="T28" fmla="*/ 351 w 499"/>
                  <a:gd name="T29" fmla="*/ 124 h 198"/>
                  <a:gd name="T30" fmla="*/ 344 w 499"/>
                  <a:gd name="T31" fmla="*/ 136 h 198"/>
                  <a:gd name="T32" fmla="*/ 326 w 499"/>
                  <a:gd name="T33" fmla="*/ 150 h 198"/>
                  <a:gd name="T34" fmla="*/ 317 w 499"/>
                  <a:gd name="T35" fmla="*/ 150 h 198"/>
                  <a:gd name="T36" fmla="*/ 303 w 499"/>
                  <a:gd name="T37" fmla="*/ 141 h 198"/>
                  <a:gd name="T38" fmla="*/ 289 w 499"/>
                  <a:gd name="T39" fmla="*/ 143 h 198"/>
                  <a:gd name="T40" fmla="*/ 280 w 499"/>
                  <a:gd name="T41" fmla="*/ 146 h 198"/>
                  <a:gd name="T42" fmla="*/ 267 w 499"/>
                  <a:gd name="T43" fmla="*/ 152 h 198"/>
                  <a:gd name="T44" fmla="*/ 247 w 499"/>
                  <a:gd name="T45" fmla="*/ 167 h 198"/>
                  <a:gd name="T46" fmla="*/ 238 w 499"/>
                  <a:gd name="T47" fmla="*/ 178 h 198"/>
                  <a:gd name="T48" fmla="*/ 228 w 499"/>
                  <a:gd name="T49" fmla="*/ 191 h 198"/>
                  <a:gd name="T50" fmla="*/ 219 w 499"/>
                  <a:gd name="T51" fmla="*/ 198 h 198"/>
                  <a:gd name="T52" fmla="*/ 216 w 499"/>
                  <a:gd name="T53" fmla="*/ 198 h 198"/>
                  <a:gd name="T54" fmla="*/ 210 w 499"/>
                  <a:gd name="T55" fmla="*/ 197 h 198"/>
                  <a:gd name="T56" fmla="*/ 199 w 499"/>
                  <a:gd name="T57" fmla="*/ 195 h 198"/>
                  <a:gd name="T58" fmla="*/ 179 w 499"/>
                  <a:gd name="T59" fmla="*/ 194 h 198"/>
                  <a:gd name="T60" fmla="*/ 160 w 499"/>
                  <a:gd name="T61" fmla="*/ 191 h 198"/>
                  <a:gd name="T62" fmla="*/ 132 w 499"/>
                  <a:gd name="T63" fmla="*/ 188 h 198"/>
                  <a:gd name="T64" fmla="*/ 120 w 499"/>
                  <a:gd name="T65" fmla="*/ 186 h 198"/>
                  <a:gd name="T66" fmla="*/ 110 w 499"/>
                  <a:gd name="T67" fmla="*/ 186 h 198"/>
                  <a:gd name="T68" fmla="*/ 106 w 499"/>
                  <a:gd name="T69" fmla="*/ 184 h 198"/>
                  <a:gd name="T70" fmla="*/ 106 w 499"/>
                  <a:gd name="T71" fmla="*/ 184 h 198"/>
                  <a:gd name="T72" fmla="*/ 101 w 499"/>
                  <a:gd name="T73" fmla="*/ 184 h 198"/>
                  <a:gd name="T74" fmla="*/ 88 w 499"/>
                  <a:gd name="T75" fmla="*/ 183 h 198"/>
                  <a:gd name="T76" fmla="*/ 37 w 499"/>
                  <a:gd name="T77" fmla="*/ 149 h 198"/>
                  <a:gd name="T78" fmla="*/ 12 w 499"/>
                  <a:gd name="T79" fmla="*/ 130 h 198"/>
                  <a:gd name="T80" fmla="*/ 0 w 499"/>
                  <a:gd name="T81" fmla="*/ 118 h 198"/>
                  <a:gd name="T82" fmla="*/ 1 w 499"/>
                  <a:gd name="T83" fmla="*/ 116 h 198"/>
                  <a:gd name="T84" fmla="*/ 3 w 499"/>
                  <a:gd name="T85" fmla="*/ 113 h 198"/>
                  <a:gd name="T86" fmla="*/ 12 w 499"/>
                  <a:gd name="T87" fmla="*/ 99 h 198"/>
                  <a:gd name="T88" fmla="*/ 28 w 499"/>
                  <a:gd name="T89" fmla="*/ 79 h 198"/>
                  <a:gd name="T90" fmla="*/ 40 w 499"/>
                  <a:gd name="T91" fmla="*/ 60 h 198"/>
                  <a:gd name="T92" fmla="*/ 50 w 499"/>
                  <a:gd name="T93" fmla="*/ 48 h 198"/>
                  <a:gd name="T94" fmla="*/ 64 w 499"/>
                  <a:gd name="T95" fmla="*/ 28 h 198"/>
                  <a:gd name="T96" fmla="*/ 71 w 499"/>
                  <a:gd name="T97" fmla="*/ 18 h 198"/>
                  <a:gd name="T98" fmla="*/ 71 w 499"/>
                  <a:gd name="T99" fmla="*/ 18 h 198"/>
                  <a:gd name="T100" fmla="*/ 71 w 499"/>
                  <a:gd name="T101" fmla="*/ 17 h 198"/>
                  <a:gd name="T102" fmla="*/ 71 w 499"/>
                  <a:gd name="T103" fmla="*/ 17 h 198"/>
                  <a:gd name="T104" fmla="*/ 88 w 499"/>
                  <a:gd name="T105" fmla="*/ 18 h 198"/>
                  <a:gd name="T106" fmla="*/ 246 w 499"/>
                  <a:gd name="T107" fmla="*/ 25 h 198"/>
                  <a:gd name="T108" fmla="*/ 460 w 499"/>
                  <a:gd name="T109" fmla="*/ 3 h 198"/>
                  <a:gd name="T110" fmla="*/ 476 w 499"/>
                  <a:gd name="T111" fmla="*/ 4 h 198"/>
                  <a:gd name="T112" fmla="*/ 485 w 499"/>
                  <a:gd name="T113" fmla="*/ 6 h 198"/>
                  <a:gd name="T114" fmla="*/ 491 w 499"/>
                  <a:gd name="T115" fmla="*/ 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 h="198">
                    <a:moveTo>
                      <a:pt x="493" y="3"/>
                    </a:moveTo>
                    <a:lnTo>
                      <a:pt x="494" y="6"/>
                    </a:lnTo>
                    <a:lnTo>
                      <a:pt x="497" y="17"/>
                    </a:lnTo>
                    <a:lnTo>
                      <a:pt x="499" y="20"/>
                    </a:lnTo>
                    <a:lnTo>
                      <a:pt x="497" y="23"/>
                    </a:lnTo>
                    <a:lnTo>
                      <a:pt x="497" y="26"/>
                    </a:lnTo>
                    <a:lnTo>
                      <a:pt x="496" y="26"/>
                    </a:lnTo>
                    <a:lnTo>
                      <a:pt x="496" y="28"/>
                    </a:lnTo>
                    <a:lnTo>
                      <a:pt x="493" y="34"/>
                    </a:lnTo>
                    <a:lnTo>
                      <a:pt x="490" y="37"/>
                    </a:lnTo>
                    <a:lnTo>
                      <a:pt x="488" y="39"/>
                    </a:lnTo>
                    <a:lnTo>
                      <a:pt x="488" y="43"/>
                    </a:lnTo>
                    <a:lnTo>
                      <a:pt x="488" y="43"/>
                    </a:lnTo>
                    <a:lnTo>
                      <a:pt x="485" y="48"/>
                    </a:lnTo>
                    <a:lnTo>
                      <a:pt x="480" y="49"/>
                    </a:lnTo>
                    <a:lnTo>
                      <a:pt x="477" y="53"/>
                    </a:lnTo>
                    <a:lnTo>
                      <a:pt x="476" y="60"/>
                    </a:lnTo>
                    <a:lnTo>
                      <a:pt x="476" y="63"/>
                    </a:lnTo>
                    <a:lnTo>
                      <a:pt x="468" y="71"/>
                    </a:lnTo>
                    <a:lnTo>
                      <a:pt x="468" y="73"/>
                    </a:lnTo>
                    <a:lnTo>
                      <a:pt x="466" y="74"/>
                    </a:lnTo>
                    <a:lnTo>
                      <a:pt x="462" y="79"/>
                    </a:lnTo>
                    <a:lnTo>
                      <a:pt x="460" y="81"/>
                    </a:lnTo>
                    <a:lnTo>
                      <a:pt x="459" y="82"/>
                    </a:lnTo>
                    <a:lnTo>
                      <a:pt x="457" y="84"/>
                    </a:lnTo>
                    <a:lnTo>
                      <a:pt x="455" y="84"/>
                    </a:lnTo>
                    <a:lnTo>
                      <a:pt x="454" y="85"/>
                    </a:lnTo>
                    <a:lnTo>
                      <a:pt x="449" y="85"/>
                    </a:lnTo>
                    <a:lnTo>
                      <a:pt x="446" y="85"/>
                    </a:lnTo>
                    <a:lnTo>
                      <a:pt x="443" y="87"/>
                    </a:lnTo>
                    <a:lnTo>
                      <a:pt x="438" y="88"/>
                    </a:lnTo>
                    <a:lnTo>
                      <a:pt x="435" y="87"/>
                    </a:lnTo>
                    <a:lnTo>
                      <a:pt x="434" y="87"/>
                    </a:lnTo>
                    <a:lnTo>
                      <a:pt x="431" y="88"/>
                    </a:lnTo>
                    <a:lnTo>
                      <a:pt x="429" y="88"/>
                    </a:lnTo>
                    <a:lnTo>
                      <a:pt x="427" y="88"/>
                    </a:lnTo>
                    <a:lnTo>
                      <a:pt x="426" y="90"/>
                    </a:lnTo>
                    <a:lnTo>
                      <a:pt x="420" y="98"/>
                    </a:lnTo>
                    <a:lnTo>
                      <a:pt x="418" y="99"/>
                    </a:lnTo>
                    <a:lnTo>
                      <a:pt x="418" y="99"/>
                    </a:lnTo>
                    <a:lnTo>
                      <a:pt x="417" y="101"/>
                    </a:lnTo>
                    <a:lnTo>
                      <a:pt x="415" y="101"/>
                    </a:lnTo>
                    <a:lnTo>
                      <a:pt x="412" y="101"/>
                    </a:lnTo>
                    <a:lnTo>
                      <a:pt x="406" y="101"/>
                    </a:lnTo>
                    <a:lnTo>
                      <a:pt x="403" y="101"/>
                    </a:lnTo>
                    <a:lnTo>
                      <a:pt x="399" y="102"/>
                    </a:lnTo>
                    <a:lnTo>
                      <a:pt x="398" y="104"/>
                    </a:lnTo>
                    <a:lnTo>
                      <a:pt x="396" y="104"/>
                    </a:lnTo>
                    <a:lnTo>
                      <a:pt x="395" y="104"/>
                    </a:lnTo>
                    <a:lnTo>
                      <a:pt x="393" y="105"/>
                    </a:lnTo>
                    <a:lnTo>
                      <a:pt x="390" y="105"/>
                    </a:lnTo>
                    <a:lnTo>
                      <a:pt x="384" y="108"/>
                    </a:lnTo>
                    <a:lnTo>
                      <a:pt x="381" y="110"/>
                    </a:lnTo>
                    <a:lnTo>
                      <a:pt x="378" y="110"/>
                    </a:lnTo>
                    <a:lnTo>
                      <a:pt x="371" y="110"/>
                    </a:lnTo>
                    <a:lnTo>
                      <a:pt x="368" y="115"/>
                    </a:lnTo>
                    <a:lnTo>
                      <a:pt x="365" y="118"/>
                    </a:lnTo>
                    <a:lnTo>
                      <a:pt x="357" y="122"/>
                    </a:lnTo>
                    <a:lnTo>
                      <a:pt x="353" y="124"/>
                    </a:lnTo>
                    <a:lnTo>
                      <a:pt x="351" y="124"/>
                    </a:lnTo>
                    <a:lnTo>
                      <a:pt x="351" y="126"/>
                    </a:lnTo>
                    <a:lnTo>
                      <a:pt x="350" y="132"/>
                    </a:lnTo>
                    <a:lnTo>
                      <a:pt x="348" y="132"/>
                    </a:lnTo>
                    <a:lnTo>
                      <a:pt x="344" y="136"/>
                    </a:lnTo>
                    <a:lnTo>
                      <a:pt x="339" y="141"/>
                    </a:lnTo>
                    <a:lnTo>
                      <a:pt x="336" y="146"/>
                    </a:lnTo>
                    <a:lnTo>
                      <a:pt x="330" y="149"/>
                    </a:lnTo>
                    <a:lnTo>
                      <a:pt x="326" y="150"/>
                    </a:lnTo>
                    <a:lnTo>
                      <a:pt x="325" y="150"/>
                    </a:lnTo>
                    <a:lnTo>
                      <a:pt x="322" y="150"/>
                    </a:lnTo>
                    <a:lnTo>
                      <a:pt x="319" y="152"/>
                    </a:lnTo>
                    <a:lnTo>
                      <a:pt x="317" y="150"/>
                    </a:lnTo>
                    <a:lnTo>
                      <a:pt x="316" y="149"/>
                    </a:lnTo>
                    <a:lnTo>
                      <a:pt x="312" y="147"/>
                    </a:lnTo>
                    <a:lnTo>
                      <a:pt x="306" y="143"/>
                    </a:lnTo>
                    <a:lnTo>
                      <a:pt x="303" y="141"/>
                    </a:lnTo>
                    <a:lnTo>
                      <a:pt x="298" y="141"/>
                    </a:lnTo>
                    <a:lnTo>
                      <a:pt x="295" y="141"/>
                    </a:lnTo>
                    <a:lnTo>
                      <a:pt x="292" y="143"/>
                    </a:lnTo>
                    <a:lnTo>
                      <a:pt x="289" y="143"/>
                    </a:lnTo>
                    <a:lnTo>
                      <a:pt x="288" y="143"/>
                    </a:lnTo>
                    <a:lnTo>
                      <a:pt x="284" y="144"/>
                    </a:lnTo>
                    <a:lnTo>
                      <a:pt x="281" y="146"/>
                    </a:lnTo>
                    <a:lnTo>
                      <a:pt x="280" y="146"/>
                    </a:lnTo>
                    <a:lnTo>
                      <a:pt x="277" y="147"/>
                    </a:lnTo>
                    <a:lnTo>
                      <a:pt x="277" y="147"/>
                    </a:lnTo>
                    <a:lnTo>
                      <a:pt x="274" y="152"/>
                    </a:lnTo>
                    <a:lnTo>
                      <a:pt x="267" y="152"/>
                    </a:lnTo>
                    <a:lnTo>
                      <a:pt x="260" y="158"/>
                    </a:lnTo>
                    <a:lnTo>
                      <a:pt x="255" y="161"/>
                    </a:lnTo>
                    <a:lnTo>
                      <a:pt x="250" y="164"/>
                    </a:lnTo>
                    <a:lnTo>
                      <a:pt x="247" y="167"/>
                    </a:lnTo>
                    <a:lnTo>
                      <a:pt x="246" y="169"/>
                    </a:lnTo>
                    <a:lnTo>
                      <a:pt x="241" y="172"/>
                    </a:lnTo>
                    <a:lnTo>
                      <a:pt x="238" y="175"/>
                    </a:lnTo>
                    <a:lnTo>
                      <a:pt x="238" y="178"/>
                    </a:lnTo>
                    <a:lnTo>
                      <a:pt x="235" y="180"/>
                    </a:lnTo>
                    <a:lnTo>
                      <a:pt x="230" y="180"/>
                    </a:lnTo>
                    <a:lnTo>
                      <a:pt x="228" y="184"/>
                    </a:lnTo>
                    <a:lnTo>
                      <a:pt x="228" y="191"/>
                    </a:lnTo>
                    <a:lnTo>
                      <a:pt x="225" y="194"/>
                    </a:lnTo>
                    <a:lnTo>
                      <a:pt x="221" y="197"/>
                    </a:lnTo>
                    <a:lnTo>
                      <a:pt x="219" y="198"/>
                    </a:lnTo>
                    <a:lnTo>
                      <a:pt x="219" y="198"/>
                    </a:lnTo>
                    <a:lnTo>
                      <a:pt x="218" y="198"/>
                    </a:lnTo>
                    <a:lnTo>
                      <a:pt x="218" y="198"/>
                    </a:lnTo>
                    <a:lnTo>
                      <a:pt x="218" y="198"/>
                    </a:lnTo>
                    <a:lnTo>
                      <a:pt x="216" y="198"/>
                    </a:lnTo>
                    <a:lnTo>
                      <a:pt x="211" y="198"/>
                    </a:lnTo>
                    <a:lnTo>
                      <a:pt x="211" y="198"/>
                    </a:lnTo>
                    <a:lnTo>
                      <a:pt x="211" y="198"/>
                    </a:lnTo>
                    <a:lnTo>
                      <a:pt x="210" y="197"/>
                    </a:lnTo>
                    <a:lnTo>
                      <a:pt x="204" y="197"/>
                    </a:lnTo>
                    <a:lnTo>
                      <a:pt x="202" y="197"/>
                    </a:lnTo>
                    <a:lnTo>
                      <a:pt x="199" y="195"/>
                    </a:lnTo>
                    <a:lnTo>
                      <a:pt x="199" y="195"/>
                    </a:lnTo>
                    <a:lnTo>
                      <a:pt x="196" y="195"/>
                    </a:lnTo>
                    <a:lnTo>
                      <a:pt x="185" y="194"/>
                    </a:lnTo>
                    <a:lnTo>
                      <a:pt x="183" y="194"/>
                    </a:lnTo>
                    <a:lnTo>
                      <a:pt x="179" y="194"/>
                    </a:lnTo>
                    <a:lnTo>
                      <a:pt x="177" y="192"/>
                    </a:lnTo>
                    <a:lnTo>
                      <a:pt x="162" y="192"/>
                    </a:lnTo>
                    <a:lnTo>
                      <a:pt x="162" y="192"/>
                    </a:lnTo>
                    <a:lnTo>
                      <a:pt x="160" y="191"/>
                    </a:lnTo>
                    <a:lnTo>
                      <a:pt x="151" y="191"/>
                    </a:lnTo>
                    <a:lnTo>
                      <a:pt x="143" y="189"/>
                    </a:lnTo>
                    <a:lnTo>
                      <a:pt x="135" y="189"/>
                    </a:lnTo>
                    <a:lnTo>
                      <a:pt x="132" y="188"/>
                    </a:lnTo>
                    <a:lnTo>
                      <a:pt x="126" y="188"/>
                    </a:lnTo>
                    <a:lnTo>
                      <a:pt x="126" y="188"/>
                    </a:lnTo>
                    <a:lnTo>
                      <a:pt x="121" y="186"/>
                    </a:lnTo>
                    <a:lnTo>
                      <a:pt x="120" y="186"/>
                    </a:lnTo>
                    <a:lnTo>
                      <a:pt x="118" y="186"/>
                    </a:lnTo>
                    <a:lnTo>
                      <a:pt x="116" y="186"/>
                    </a:lnTo>
                    <a:lnTo>
                      <a:pt x="115" y="186"/>
                    </a:lnTo>
                    <a:lnTo>
                      <a:pt x="110" y="186"/>
                    </a:lnTo>
                    <a:lnTo>
                      <a:pt x="109" y="186"/>
                    </a:lnTo>
                    <a:lnTo>
                      <a:pt x="107" y="184"/>
                    </a:lnTo>
                    <a:lnTo>
                      <a:pt x="106" y="184"/>
                    </a:lnTo>
                    <a:lnTo>
                      <a:pt x="106" y="184"/>
                    </a:lnTo>
                    <a:lnTo>
                      <a:pt x="106" y="184"/>
                    </a:lnTo>
                    <a:lnTo>
                      <a:pt x="106" y="184"/>
                    </a:lnTo>
                    <a:lnTo>
                      <a:pt x="106" y="184"/>
                    </a:lnTo>
                    <a:lnTo>
                      <a:pt x="106" y="184"/>
                    </a:lnTo>
                    <a:lnTo>
                      <a:pt x="106" y="184"/>
                    </a:lnTo>
                    <a:lnTo>
                      <a:pt x="106" y="184"/>
                    </a:lnTo>
                    <a:lnTo>
                      <a:pt x="104" y="184"/>
                    </a:lnTo>
                    <a:lnTo>
                      <a:pt x="101" y="184"/>
                    </a:lnTo>
                    <a:lnTo>
                      <a:pt x="99" y="184"/>
                    </a:lnTo>
                    <a:lnTo>
                      <a:pt x="99" y="184"/>
                    </a:lnTo>
                    <a:lnTo>
                      <a:pt x="96" y="184"/>
                    </a:lnTo>
                    <a:lnTo>
                      <a:pt x="88" y="183"/>
                    </a:lnTo>
                    <a:lnTo>
                      <a:pt x="81" y="181"/>
                    </a:lnTo>
                    <a:lnTo>
                      <a:pt x="78" y="181"/>
                    </a:lnTo>
                    <a:lnTo>
                      <a:pt x="56" y="164"/>
                    </a:lnTo>
                    <a:lnTo>
                      <a:pt x="37" y="149"/>
                    </a:lnTo>
                    <a:lnTo>
                      <a:pt x="32" y="146"/>
                    </a:lnTo>
                    <a:lnTo>
                      <a:pt x="28" y="141"/>
                    </a:lnTo>
                    <a:lnTo>
                      <a:pt x="17" y="133"/>
                    </a:lnTo>
                    <a:lnTo>
                      <a:pt x="12" y="130"/>
                    </a:lnTo>
                    <a:lnTo>
                      <a:pt x="4" y="124"/>
                    </a:lnTo>
                    <a:lnTo>
                      <a:pt x="0" y="119"/>
                    </a:lnTo>
                    <a:lnTo>
                      <a:pt x="0" y="119"/>
                    </a:lnTo>
                    <a:lnTo>
                      <a:pt x="0" y="118"/>
                    </a:lnTo>
                    <a:lnTo>
                      <a:pt x="0" y="118"/>
                    </a:lnTo>
                    <a:lnTo>
                      <a:pt x="0" y="116"/>
                    </a:lnTo>
                    <a:lnTo>
                      <a:pt x="1" y="116"/>
                    </a:lnTo>
                    <a:lnTo>
                      <a:pt x="1" y="116"/>
                    </a:lnTo>
                    <a:lnTo>
                      <a:pt x="1" y="116"/>
                    </a:lnTo>
                    <a:lnTo>
                      <a:pt x="1" y="115"/>
                    </a:lnTo>
                    <a:lnTo>
                      <a:pt x="3" y="113"/>
                    </a:lnTo>
                    <a:lnTo>
                      <a:pt x="3" y="113"/>
                    </a:lnTo>
                    <a:lnTo>
                      <a:pt x="3" y="112"/>
                    </a:lnTo>
                    <a:lnTo>
                      <a:pt x="6" y="110"/>
                    </a:lnTo>
                    <a:lnTo>
                      <a:pt x="9" y="104"/>
                    </a:lnTo>
                    <a:lnTo>
                      <a:pt x="12" y="99"/>
                    </a:lnTo>
                    <a:lnTo>
                      <a:pt x="17" y="94"/>
                    </a:lnTo>
                    <a:lnTo>
                      <a:pt x="17" y="93"/>
                    </a:lnTo>
                    <a:lnTo>
                      <a:pt x="20" y="88"/>
                    </a:lnTo>
                    <a:lnTo>
                      <a:pt x="28" y="79"/>
                    </a:lnTo>
                    <a:lnTo>
                      <a:pt x="36" y="67"/>
                    </a:lnTo>
                    <a:lnTo>
                      <a:pt x="37" y="63"/>
                    </a:lnTo>
                    <a:lnTo>
                      <a:pt x="39" y="62"/>
                    </a:lnTo>
                    <a:lnTo>
                      <a:pt x="40" y="60"/>
                    </a:lnTo>
                    <a:lnTo>
                      <a:pt x="40" y="60"/>
                    </a:lnTo>
                    <a:lnTo>
                      <a:pt x="40" y="60"/>
                    </a:lnTo>
                    <a:lnTo>
                      <a:pt x="42" y="59"/>
                    </a:lnTo>
                    <a:lnTo>
                      <a:pt x="50" y="48"/>
                    </a:lnTo>
                    <a:lnTo>
                      <a:pt x="51" y="46"/>
                    </a:lnTo>
                    <a:lnTo>
                      <a:pt x="62" y="31"/>
                    </a:lnTo>
                    <a:lnTo>
                      <a:pt x="64" y="28"/>
                    </a:lnTo>
                    <a:lnTo>
                      <a:pt x="64" y="28"/>
                    </a:lnTo>
                    <a:lnTo>
                      <a:pt x="68" y="22"/>
                    </a:lnTo>
                    <a:lnTo>
                      <a:pt x="70" y="20"/>
                    </a:lnTo>
                    <a:lnTo>
                      <a:pt x="70" y="18"/>
                    </a:lnTo>
                    <a:lnTo>
                      <a:pt x="71" y="18"/>
                    </a:lnTo>
                    <a:lnTo>
                      <a:pt x="71" y="18"/>
                    </a:lnTo>
                    <a:lnTo>
                      <a:pt x="71" y="18"/>
                    </a:lnTo>
                    <a:lnTo>
                      <a:pt x="71" y="18"/>
                    </a:lnTo>
                    <a:lnTo>
                      <a:pt x="71" y="18"/>
                    </a:lnTo>
                    <a:lnTo>
                      <a:pt x="71" y="18"/>
                    </a:lnTo>
                    <a:lnTo>
                      <a:pt x="71" y="17"/>
                    </a:lnTo>
                    <a:lnTo>
                      <a:pt x="71" y="17"/>
                    </a:lnTo>
                    <a:lnTo>
                      <a:pt x="71" y="17"/>
                    </a:lnTo>
                    <a:lnTo>
                      <a:pt x="71" y="17"/>
                    </a:lnTo>
                    <a:lnTo>
                      <a:pt x="71" y="17"/>
                    </a:lnTo>
                    <a:lnTo>
                      <a:pt x="71" y="17"/>
                    </a:lnTo>
                    <a:lnTo>
                      <a:pt x="71" y="17"/>
                    </a:lnTo>
                    <a:lnTo>
                      <a:pt x="71" y="17"/>
                    </a:lnTo>
                    <a:lnTo>
                      <a:pt x="71" y="17"/>
                    </a:lnTo>
                    <a:lnTo>
                      <a:pt x="71" y="17"/>
                    </a:lnTo>
                    <a:lnTo>
                      <a:pt x="88" y="18"/>
                    </a:lnTo>
                    <a:lnTo>
                      <a:pt x="96" y="18"/>
                    </a:lnTo>
                    <a:lnTo>
                      <a:pt x="109" y="18"/>
                    </a:lnTo>
                    <a:lnTo>
                      <a:pt x="168" y="22"/>
                    </a:lnTo>
                    <a:lnTo>
                      <a:pt x="246" y="25"/>
                    </a:lnTo>
                    <a:lnTo>
                      <a:pt x="389" y="29"/>
                    </a:lnTo>
                    <a:lnTo>
                      <a:pt x="440" y="29"/>
                    </a:lnTo>
                    <a:lnTo>
                      <a:pt x="454" y="4"/>
                    </a:lnTo>
                    <a:lnTo>
                      <a:pt x="460" y="3"/>
                    </a:lnTo>
                    <a:lnTo>
                      <a:pt x="466" y="1"/>
                    </a:lnTo>
                    <a:lnTo>
                      <a:pt x="471" y="3"/>
                    </a:lnTo>
                    <a:lnTo>
                      <a:pt x="471" y="3"/>
                    </a:lnTo>
                    <a:lnTo>
                      <a:pt x="476" y="4"/>
                    </a:lnTo>
                    <a:lnTo>
                      <a:pt x="477" y="4"/>
                    </a:lnTo>
                    <a:lnTo>
                      <a:pt x="480" y="6"/>
                    </a:lnTo>
                    <a:lnTo>
                      <a:pt x="482" y="6"/>
                    </a:lnTo>
                    <a:lnTo>
                      <a:pt x="485" y="6"/>
                    </a:lnTo>
                    <a:lnTo>
                      <a:pt x="487" y="6"/>
                    </a:lnTo>
                    <a:lnTo>
                      <a:pt x="488" y="3"/>
                    </a:lnTo>
                    <a:lnTo>
                      <a:pt x="490" y="0"/>
                    </a:lnTo>
                    <a:lnTo>
                      <a:pt x="491" y="1"/>
                    </a:lnTo>
                    <a:lnTo>
                      <a:pt x="493"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51">
                <a:extLst>
                  <a:ext uri="{FF2B5EF4-FFF2-40B4-BE49-F238E27FC236}">
                    <a16:creationId xmlns:a16="http://schemas.microsoft.com/office/drawing/2014/main" id="{F8A12F60-67FC-B9B9-2A6F-71E7BD5EAF9A}"/>
                  </a:ext>
                </a:extLst>
              </p:cNvPr>
              <p:cNvSpPr>
                <a:spLocks noGrp="1" noRot="1" noMove="1" noResize="1" noEditPoints="1" noAdjustHandles="1" noChangeArrowheads="1" noChangeShapeType="1"/>
              </p:cNvSpPr>
              <p:nvPr/>
            </p:nvSpPr>
            <p:spPr bwMode="auto">
              <a:xfrm>
                <a:off x="3043" y="3473"/>
                <a:ext cx="261" cy="391"/>
              </a:xfrm>
              <a:custGeom>
                <a:avLst/>
                <a:gdLst>
                  <a:gd name="T0" fmla="*/ 149 w 261"/>
                  <a:gd name="T1" fmla="*/ 142 h 391"/>
                  <a:gd name="T2" fmla="*/ 202 w 261"/>
                  <a:gd name="T3" fmla="*/ 159 h 391"/>
                  <a:gd name="T4" fmla="*/ 235 w 261"/>
                  <a:gd name="T5" fmla="*/ 190 h 391"/>
                  <a:gd name="T6" fmla="*/ 157 w 261"/>
                  <a:gd name="T7" fmla="*/ 239 h 391"/>
                  <a:gd name="T8" fmla="*/ 156 w 261"/>
                  <a:gd name="T9" fmla="*/ 355 h 391"/>
                  <a:gd name="T10" fmla="*/ 156 w 261"/>
                  <a:gd name="T11" fmla="*/ 356 h 391"/>
                  <a:gd name="T12" fmla="*/ 174 w 261"/>
                  <a:gd name="T13" fmla="*/ 389 h 391"/>
                  <a:gd name="T14" fmla="*/ 171 w 261"/>
                  <a:gd name="T15" fmla="*/ 389 h 391"/>
                  <a:gd name="T16" fmla="*/ 159 w 261"/>
                  <a:gd name="T17" fmla="*/ 391 h 391"/>
                  <a:gd name="T18" fmla="*/ 151 w 261"/>
                  <a:gd name="T19" fmla="*/ 391 h 391"/>
                  <a:gd name="T20" fmla="*/ 146 w 261"/>
                  <a:gd name="T21" fmla="*/ 391 h 391"/>
                  <a:gd name="T22" fmla="*/ 142 w 261"/>
                  <a:gd name="T23" fmla="*/ 391 h 391"/>
                  <a:gd name="T24" fmla="*/ 138 w 261"/>
                  <a:gd name="T25" fmla="*/ 391 h 391"/>
                  <a:gd name="T26" fmla="*/ 92 w 261"/>
                  <a:gd name="T27" fmla="*/ 389 h 391"/>
                  <a:gd name="T28" fmla="*/ 82 w 261"/>
                  <a:gd name="T29" fmla="*/ 380 h 391"/>
                  <a:gd name="T30" fmla="*/ 61 w 261"/>
                  <a:gd name="T31" fmla="*/ 341 h 391"/>
                  <a:gd name="T32" fmla="*/ 61 w 261"/>
                  <a:gd name="T33" fmla="*/ 287 h 391"/>
                  <a:gd name="T34" fmla="*/ 54 w 261"/>
                  <a:gd name="T35" fmla="*/ 203 h 391"/>
                  <a:gd name="T36" fmla="*/ 22 w 261"/>
                  <a:gd name="T37" fmla="*/ 102 h 391"/>
                  <a:gd name="T38" fmla="*/ 0 w 261"/>
                  <a:gd name="T39" fmla="*/ 52 h 391"/>
                  <a:gd name="T40" fmla="*/ 11 w 261"/>
                  <a:gd name="T41" fmla="*/ 0 h 391"/>
                  <a:gd name="T42" fmla="*/ 12 w 261"/>
                  <a:gd name="T43" fmla="*/ 3 h 391"/>
                  <a:gd name="T44" fmla="*/ 14 w 261"/>
                  <a:gd name="T45" fmla="*/ 7 h 391"/>
                  <a:gd name="T46" fmla="*/ 14 w 261"/>
                  <a:gd name="T47" fmla="*/ 9 h 391"/>
                  <a:gd name="T48" fmla="*/ 14 w 261"/>
                  <a:gd name="T49" fmla="*/ 10 h 391"/>
                  <a:gd name="T50" fmla="*/ 16 w 261"/>
                  <a:gd name="T51" fmla="*/ 14 h 391"/>
                  <a:gd name="T52" fmla="*/ 16 w 261"/>
                  <a:gd name="T53" fmla="*/ 17 h 391"/>
                  <a:gd name="T54" fmla="*/ 17 w 261"/>
                  <a:gd name="T55" fmla="*/ 18 h 391"/>
                  <a:gd name="T56" fmla="*/ 17 w 261"/>
                  <a:gd name="T57" fmla="*/ 20 h 391"/>
                  <a:gd name="T58" fmla="*/ 19 w 261"/>
                  <a:gd name="T59" fmla="*/ 21 h 391"/>
                  <a:gd name="T60" fmla="*/ 19 w 261"/>
                  <a:gd name="T61" fmla="*/ 23 h 391"/>
                  <a:gd name="T62" fmla="*/ 19 w 261"/>
                  <a:gd name="T63" fmla="*/ 24 h 391"/>
                  <a:gd name="T64" fmla="*/ 20 w 261"/>
                  <a:gd name="T65" fmla="*/ 26 h 391"/>
                  <a:gd name="T66" fmla="*/ 22 w 261"/>
                  <a:gd name="T67" fmla="*/ 28 h 391"/>
                  <a:gd name="T68" fmla="*/ 22 w 261"/>
                  <a:gd name="T69" fmla="*/ 31 h 391"/>
                  <a:gd name="T70" fmla="*/ 25 w 261"/>
                  <a:gd name="T71" fmla="*/ 35 h 391"/>
                  <a:gd name="T72" fmla="*/ 25 w 261"/>
                  <a:gd name="T73" fmla="*/ 42 h 391"/>
                  <a:gd name="T74" fmla="*/ 25 w 261"/>
                  <a:gd name="T75" fmla="*/ 46 h 391"/>
                  <a:gd name="T76" fmla="*/ 25 w 261"/>
                  <a:gd name="T77" fmla="*/ 54 h 391"/>
                  <a:gd name="T78" fmla="*/ 34 w 261"/>
                  <a:gd name="T79" fmla="*/ 73 h 391"/>
                  <a:gd name="T80" fmla="*/ 45 w 261"/>
                  <a:gd name="T81" fmla="*/ 99 h 391"/>
                  <a:gd name="T82" fmla="*/ 47 w 261"/>
                  <a:gd name="T83" fmla="*/ 107 h 391"/>
                  <a:gd name="T84" fmla="*/ 48 w 261"/>
                  <a:gd name="T85" fmla="*/ 113 h 391"/>
                  <a:gd name="T86" fmla="*/ 48 w 261"/>
                  <a:gd name="T87" fmla="*/ 114 h 391"/>
                  <a:gd name="T88" fmla="*/ 48 w 261"/>
                  <a:gd name="T89" fmla="*/ 116 h 391"/>
                  <a:gd name="T90" fmla="*/ 48 w 261"/>
                  <a:gd name="T91" fmla="*/ 116 h 391"/>
                  <a:gd name="T92" fmla="*/ 50 w 261"/>
                  <a:gd name="T93" fmla="*/ 118 h 391"/>
                  <a:gd name="T94" fmla="*/ 50 w 261"/>
                  <a:gd name="T95" fmla="*/ 118 h 391"/>
                  <a:gd name="T96" fmla="*/ 50 w 261"/>
                  <a:gd name="T97" fmla="*/ 119 h 391"/>
                  <a:gd name="T98" fmla="*/ 50 w 261"/>
                  <a:gd name="T99" fmla="*/ 119 h 391"/>
                  <a:gd name="T100" fmla="*/ 51 w 261"/>
                  <a:gd name="T101" fmla="*/ 121 h 391"/>
                  <a:gd name="T102" fmla="*/ 51 w 261"/>
                  <a:gd name="T103" fmla="*/ 122 h 391"/>
                  <a:gd name="T104" fmla="*/ 53 w 261"/>
                  <a:gd name="T105" fmla="*/ 124 h 391"/>
                  <a:gd name="T106" fmla="*/ 53 w 261"/>
                  <a:gd name="T107" fmla="*/ 125 h 391"/>
                  <a:gd name="T108" fmla="*/ 54 w 261"/>
                  <a:gd name="T109" fmla="*/ 127 h 391"/>
                  <a:gd name="T110" fmla="*/ 54 w 261"/>
                  <a:gd name="T111" fmla="*/ 12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391">
                    <a:moveTo>
                      <a:pt x="64" y="131"/>
                    </a:moveTo>
                    <a:lnTo>
                      <a:pt x="104" y="138"/>
                    </a:lnTo>
                    <a:lnTo>
                      <a:pt x="137" y="138"/>
                    </a:lnTo>
                    <a:lnTo>
                      <a:pt x="149" y="142"/>
                    </a:lnTo>
                    <a:lnTo>
                      <a:pt x="151" y="158"/>
                    </a:lnTo>
                    <a:lnTo>
                      <a:pt x="154" y="167"/>
                    </a:lnTo>
                    <a:lnTo>
                      <a:pt x="171" y="169"/>
                    </a:lnTo>
                    <a:lnTo>
                      <a:pt x="202" y="159"/>
                    </a:lnTo>
                    <a:lnTo>
                      <a:pt x="222" y="142"/>
                    </a:lnTo>
                    <a:lnTo>
                      <a:pt x="226" y="158"/>
                    </a:lnTo>
                    <a:lnTo>
                      <a:pt x="232" y="175"/>
                    </a:lnTo>
                    <a:lnTo>
                      <a:pt x="235" y="190"/>
                    </a:lnTo>
                    <a:lnTo>
                      <a:pt x="246" y="215"/>
                    </a:lnTo>
                    <a:lnTo>
                      <a:pt x="261" y="239"/>
                    </a:lnTo>
                    <a:lnTo>
                      <a:pt x="201" y="239"/>
                    </a:lnTo>
                    <a:lnTo>
                      <a:pt x="157" y="239"/>
                    </a:lnTo>
                    <a:lnTo>
                      <a:pt x="156" y="338"/>
                    </a:lnTo>
                    <a:lnTo>
                      <a:pt x="157" y="343"/>
                    </a:lnTo>
                    <a:lnTo>
                      <a:pt x="156" y="355"/>
                    </a:lnTo>
                    <a:lnTo>
                      <a:pt x="156" y="355"/>
                    </a:lnTo>
                    <a:lnTo>
                      <a:pt x="156" y="355"/>
                    </a:lnTo>
                    <a:lnTo>
                      <a:pt x="156" y="355"/>
                    </a:lnTo>
                    <a:lnTo>
                      <a:pt x="156" y="356"/>
                    </a:lnTo>
                    <a:lnTo>
                      <a:pt x="156" y="356"/>
                    </a:lnTo>
                    <a:lnTo>
                      <a:pt x="156" y="356"/>
                    </a:lnTo>
                    <a:lnTo>
                      <a:pt x="166" y="375"/>
                    </a:lnTo>
                    <a:lnTo>
                      <a:pt x="170" y="381"/>
                    </a:lnTo>
                    <a:lnTo>
                      <a:pt x="174" y="389"/>
                    </a:lnTo>
                    <a:lnTo>
                      <a:pt x="173" y="389"/>
                    </a:lnTo>
                    <a:lnTo>
                      <a:pt x="173" y="389"/>
                    </a:lnTo>
                    <a:lnTo>
                      <a:pt x="171" y="389"/>
                    </a:lnTo>
                    <a:lnTo>
                      <a:pt x="171" y="389"/>
                    </a:lnTo>
                    <a:lnTo>
                      <a:pt x="166" y="391"/>
                    </a:lnTo>
                    <a:lnTo>
                      <a:pt x="160" y="391"/>
                    </a:lnTo>
                    <a:lnTo>
                      <a:pt x="159" y="391"/>
                    </a:lnTo>
                    <a:lnTo>
                      <a:pt x="159" y="391"/>
                    </a:lnTo>
                    <a:lnTo>
                      <a:pt x="157" y="391"/>
                    </a:lnTo>
                    <a:lnTo>
                      <a:pt x="156" y="391"/>
                    </a:lnTo>
                    <a:lnTo>
                      <a:pt x="152" y="391"/>
                    </a:lnTo>
                    <a:lnTo>
                      <a:pt x="151" y="391"/>
                    </a:lnTo>
                    <a:lnTo>
                      <a:pt x="149" y="391"/>
                    </a:lnTo>
                    <a:lnTo>
                      <a:pt x="149" y="391"/>
                    </a:lnTo>
                    <a:lnTo>
                      <a:pt x="148" y="391"/>
                    </a:lnTo>
                    <a:lnTo>
                      <a:pt x="146" y="391"/>
                    </a:lnTo>
                    <a:lnTo>
                      <a:pt x="145" y="391"/>
                    </a:lnTo>
                    <a:lnTo>
                      <a:pt x="143" y="391"/>
                    </a:lnTo>
                    <a:lnTo>
                      <a:pt x="142" y="391"/>
                    </a:lnTo>
                    <a:lnTo>
                      <a:pt x="142" y="391"/>
                    </a:lnTo>
                    <a:lnTo>
                      <a:pt x="142" y="391"/>
                    </a:lnTo>
                    <a:lnTo>
                      <a:pt x="142" y="391"/>
                    </a:lnTo>
                    <a:lnTo>
                      <a:pt x="140" y="391"/>
                    </a:lnTo>
                    <a:lnTo>
                      <a:pt x="138" y="391"/>
                    </a:lnTo>
                    <a:lnTo>
                      <a:pt x="135" y="391"/>
                    </a:lnTo>
                    <a:lnTo>
                      <a:pt x="124" y="391"/>
                    </a:lnTo>
                    <a:lnTo>
                      <a:pt x="110" y="389"/>
                    </a:lnTo>
                    <a:lnTo>
                      <a:pt x="92" y="389"/>
                    </a:lnTo>
                    <a:lnTo>
                      <a:pt x="89" y="389"/>
                    </a:lnTo>
                    <a:lnTo>
                      <a:pt x="87" y="389"/>
                    </a:lnTo>
                    <a:lnTo>
                      <a:pt x="86" y="383"/>
                    </a:lnTo>
                    <a:lnTo>
                      <a:pt x="82" y="380"/>
                    </a:lnTo>
                    <a:lnTo>
                      <a:pt x="81" y="375"/>
                    </a:lnTo>
                    <a:lnTo>
                      <a:pt x="64" y="344"/>
                    </a:lnTo>
                    <a:lnTo>
                      <a:pt x="62" y="343"/>
                    </a:lnTo>
                    <a:lnTo>
                      <a:pt x="61" y="341"/>
                    </a:lnTo>
                    <a:lnTo>
                      <a:pt x="61" y="302"/>
                    </a:lnTo>
                    <a:lnTo>
                      <a:pt x="61" y="298"/>
                    </a:lnTo>
                    <a:lnTo>
                      <a:pt x="61" y="296"/>
                    </a:lnTo>
                    <a:lnTo>
                      <a:pt x="61" y="287"/>
                    </a:lnTo>
                    <a:lnTo>
                      <a:pt x="59" y="260"/>
                    </a:lnTo>
                    <a:lnTo>
                      <a:pt x="51" y="220"/>
                    </a:lnTo>
                    <a:lnTo>
                      <a:pt x="53" y="212"/>
                    </a:lnTo>
                    <a:lnTo>
                      <a:pt x="54" y="203"/>
                    </a:lnTo>
                    <a:lnTo>
                      <a:pt x="59" y="178"/>
                    </a:lnTo>
                    <a:lnTo>
                      <a:pt x="50" y="158"/>
                    </a:lnTo>
                    <a:lnTo>
                      <a:pt x="44" y="138"/>
                    </a:lnTo>
                    <a:lnTo>
                      <a:pt x="22" y="102"/>
                    </a:lnTo>
                    <a:lnTo>
                      <a:pt x="11" y="74"/>
                    </a:lnTo>
                    <a:lnTo>
                      <a:pt x="11" y="73"/>
                    </a:lnTo>
                    <a:lnTo>
                      <a:pt x="8" y="66"/>
                    </a:lnTo>
                    <a:lnTo>
                      <a:pt x="0" y="52"/>
                    </a:lnTo>
                    <a:lnTo>
                      <a:pt x="0" y="52"/>
                    </a:lnTo>
                    <a:lnTo>
                      <a:pt x="8" y="28"/>
                    </a:lnTo>
                    <a:lnTo>
                      <a:pt x="11" y="0"/>
                    </a:lnTo>
                    <a:lnTo>
                      <a:pt x="11" y="0"/>
                    </a:lnTo>
                    <a:lnTo>
                      <a:pt x="11" y="1"/>
                    </a:lnTo>
                    <a:lnTo>
                      <a:pt x="11" y="1"/>
                    </a:lnTo>
                    <a:lnTo>
                      <a:pt x="11" y="3"/>
                    </a:lnTo>
                    <a:lnTo>
                      <a:pt x="12" y="3"/>
                    </a:lnTo>
                    <a:lnTo>
                      <a:pt x="12" y="3"/>
                    </a:lnTo>
                    <a:lnTo>
                      <a:pt x="12" y="6"/>
                    </a:lnTo>
                    <a:lnTo>
                      <a:pt x="12" y="7"/>
                    </a:lnTo>
                    <a:lnTo>
                      <a:pt x="14" y="7"/>
                    </a:lnTo>
                    <a:lnTo>
                      <a:pt x="14" y="7"/>
                    </a:lnTo>
                    <a:lnTo>
                      <a:pt x="14" y="9"/>
                    </a:lnTo>
                    <a:lnTo>
                      <a:pt x="14" y="9"/>
                    </a:lnTo>
                    <a:lnTo>
                      <a:pt x="14" y="9"/>
                    </a:lnTo>
                    <a:lnTo>
                      <a:pt x="14" y="9"/>
                    </a:lnTo>
                    <a:lnTo>
                      <a:pt x="14" y="9"/>
                    </a:lnTo>
                    <a:lnTo>
                      <a:pt x="14" y="10"/>
                    </a:lnTo>
                    <a:lnTo>
                      <a:pt x="14" y="10"/>
                    </a:lnTo>
                    <a:lnTo>
                      <a:pt x="14" y="10"/>
                    </a:lnTo>
                    <a:lnTo>
                      <a:pt x="16" y="12"/>
                    </a:lnTo>
                    <a:lnTo>
                      <a:pt x="16" y="12"/>
                    </a:lnTo>
                    <a:lnTo>
                      <a:pt x="16" y="14"/>
                    </a:lnTo>
                    <a:lnTo>
                      <a:pt x="16" y="15"/>
                    </a:lnTo>
                    <a:lnTo>
                      <a:pt x="16" y="15"/>
                    </a:lnTo>
                    <a:lnTo>
                      <a:pt x="16" y="15"/>
                    </a:lnTo>
                    <a:lnTo>
                      <a:pt x="16" y="17"/>
                    </a:lnTo>
                    <a:lnTo>
                      <a:pt x="16" y="17"/>
                    </a:lnTo>
                    <a:lnTo>
                      <a:pt x="17" y="17"/>
                    </a:lnTo>
                    <a:lnTo>
                      <a:pt x="17" y="17"/>
                    </a:lnTo>
                    <a:lnTo>
                      <a:pt x="17" y="18"/>
                    </a:lnTo>
                    <a:lnTo>
                      <a:pt x="17" y="18"/>
                    </a:lnTo>
                    <a:lnTo>
                      <a:pt x="17" y="18"/>
                    </a:lnTo>
                    <a:lnTo>
                      <a:pt x="17" y="20"/>
                    </a:lnTo>
                    <a:lnTo>
                      <a:pt x="17" y="20"/>
                    </a:lnTo>
                    <a:lnTo>
                      <a:pt x="19" y="20"/>
                    </a:lnTo>
                    <a:lnTo>
                      <a:pt x="19" y="21"/>
                    </a:lnTo>
                    <a:lnTo>
                      <a:pt x="19" y="21"/>
                    </a:lnTo>
                    <a:lnTo>
                      <a:pt x="19" y="21"/>
                    </a:lnTo>
                    <a:lnTo>
                      <a:pt x="19" y="21"/>
                    </a:lnTo>
                    <a:lnTo>
                      <a:pt x="19" y="21"/>
                    </a:lnTo>
                    <a:lnTo>
                      <a:pt x="19" y="21"/>
                    </a:lnTo>
                    <a:lnTo>
                      <a:pt x="19" y="23"/>
                    </a:lnTo>
                    <a:lnTo>
                      <a:pt x="19" y="23"/>
                    </a:lnTo>
                    <a:lnTo>
                      <a:pt x="19" y="23"/>
                    </a:lnTo>
                    <a:lnTo>
                      <a:pt x="19" y="23"/>
                    </a:lnTo>
                    <a:lnTo>
                      <a:pt x="19" y="24"/>
                    </a:lnTo>
                    <a:lnTo>
                      <a:pt x="19" y="24"/>
                    </a:lnTo>
                    <a:lnTo>
                      <a:pt x="20" y="24"/>
                    </a:lnTo>
                    <a:lnTo>
                      <a:pt x="20" y="24"/>
                    </a:lnTo>
                    <a:lnTo>
                      <a:pt x="20" y="26"/>
                    </a:lnTo>
                    <a:lnTo>
                      <a:pt x="20" y="26"/>
                    </a:lnTo>
                    <a:lnTo>
                      <a:pt x="20" y="26"/>
                    </a:lnTo>
                    <a:lnTo>
                      <a:pt x="20" y="28"/>
                    </a:lnTo>
                    <a:lnTo>
                      <a:pt x="22" y="28"/>
                    </a:lnTo>
                    <a:lnTo>
                      <a:pt x="22" y="29"/>
                    </a:lnTo>
                    <a:lnTo>
                      <a:pt x="22" y="31"/>
                    </a:lnTo>
                    <a:lnTo>
                      <a:pt x="22" y="31"/>
                    </a:lnTo>
                    <a:lnTo>
                      <a:pt x="22" y="31"/>
                    </a:lnTo>
                    <a:lnTo>
                      <a:pt x="23" y="32"/>
                    </a:lnTo>
                    <a:lnTo>
                      <a:pt x="23" y="34"/>
                    </a:lnTo>
                    <a:lnTo>
                      <a:pt x="23" y="34"/>
                    </a:lnTo>
                    <a:lnTo>
                      <a:pt x="25" y="35"/>
                    </a:lnTo>
                    <a:lnTo>
                      <a:pt x="25" y="35"/>
                    </a:lnTo>
                    <a:lnTo>
                      <a:pt x="25" y="38"/>
                    </a:lnTo>
                    <a:lnTo>
                      <a:pt x="25" y="40"/>
                    </a:lnTo>
                    <a:lnTo>
                      <a:pt x="25" y="42"/>
                    </a:lnTo>
                    <a:lnTo>
                      <a:pt x="25" y="42"/>
                    </a:lnTo>
                    <a:lnTo>
                      <a:pt x="25" y="43"/>
                    </a:lnTo>
                    <a:lnTo>
                      <a:pt x="25" y="46"/>
                    </a:lnTo>
                    <a:lnTo>
                      <a:pt x="25" y="46"/>
                    </a:lnTo>
                    <a:lnTo>
                      <a:pt x="25" y="49"/>
                    </a:lnTo>
                    <a:lnTo>
                      <a:pt x="25" y="52"/>
                    </a:lnTo>
                    <a:lnTo>
                      <a:pt x="25" y="52"/>
                    </a:lnTo>
                    <a:lnTo>
                      <a:pt x="25" y="54"/>
                    </a:lnTo>
                    <a:lnTo>
                      <a:pt x="28" y="60"/>
                    </a:lnTo>
                    <a:lnTo>
                      <a:pt x="33" y="71"/>
                    </a:lnTo>
                    <a:lnTo>
                      <a:pt x="34" y="71"/>
                    </a:lnTo>
                    <a:lnTo>
                      <a:pt x="34" y="73"/>
                    </a:lnTo>
                    <a:lnTo>
                      <a:pt x="36" y="77"/>
                    </a:lnTo>
                    <a:lnTo>
                      <a:pt x="44" y="94"/>
                    </a:lnTo>
                    <a:lnTo>
                      <a:pt x="45" y="97"/>
                    </a:lnTo>
                    <a:lnTo>
                      <a:pt x="45" y="99"/>
                    </a:lnTo>
                    <a:lnTo>
                      <a:pt x="45" y="100"/>
                    </a:lnTo>
                    <a:lnTo>
                      <a:pt x="45" y="102"/>
                    </a:lnTo>
                    <a:lnTo>
                      <a:pt x="45" y="104"/>
                    </a:lnTo>
                    <a:lnTo>
                      <a:pt x="47" y="107"/>
                    </a:lnTo>
                    <a:lnTo>
                      <a:pt x="47" y="107"/>
                    </a:lnTo>
                    <a:lnTo>
                      <a:pt x="47" y="107"/>
                    </a:lnTo>
                    <a:lnTo>
                      <a:pt x="47" y="111"/>
                    </a:lnTo>
                    <a:lnTo>
                      <a:pt x="48" y="113"/>
                    </a:lnTo>
                    <a:lnTo>
                      <a:pt x="48" y="113"/>
                    </a:lnTo>
                    <a:lnTo>
                      <a:pt x="48" y="113"/>
                    </a:lnTo>
                    <a:lnTo>
                      <a:pt x="48" y="113"/>
                    </a:lnTo>
                    <a:lnTo>
                      <a:pt x="48" y="114"/>
                    </a:lnTo>
                    <a:lnTo>
                      <a:pt x="48" y="114"/>
                    </a:lnTo>
                    <a:lnTo>
                      <a:pt x="48" y="114"/>
                    </a:lnTo>
                    <a:lnTo>
                      <a:pt x="48" y="114"/>
                    </a:lnTo>
                    <a:lnTo>
                      <a:pt x="48" y="116"/>
                    </a:lnTo>
                    <a:lnTo>
                      <a:pt x="48" y="116"/>
                    </a:lnTo>
                    <a:lnTo>
                      <a:pt x="48" y="116"/>
                    </a:lnTo>
                    <a:lnTo>
                      <a:pt x="48" y="116"/>
                    </a:lnTo>
                    <a:lnTo>
                      <a:pt x="48" y="116"/>
                    </a:lnTo>
                    <a:lnTo>
                      <a:pt x="48" y="116"/>
                    </a:lnTo>
                    <a:lnTo>
                      <a:pt x="48" y="116"/>
                    </a:lnTo>
                    <a:lnTo>
                      <a:pt x="50" y="116"/>
                    </a:lnTo>
                    <a:lnTo>
                      <a:pt x="50" y="118"/>
                    </a:lnTo>
                    <a:lnTo>
                      <a:pt x="50" y="118"/>
                    </a:lnTo>
                    <a:lnTo>
                      <a:pt x="50" y="118"/>
                    </a:lnTo>
                    <a:lnTo>
                      <a:pt x="50" y="118"/>
                    </a:lnTo>
                    <a:lnTo>
                      <a:pt x="50" y="118"/>
                    </a:lnTo>
                    <a:lnTo>
                      <a:pt x="50" y="118"/>
                    </a:lnTo>
                    <a:lnTo>
                      <a:pt x="50" y="118"/>
                    </a:lnTo>
                    <a:lnTo>
                      <a:pt x="50" y="118"/>
                    </a:lnTo>
                    <a:lnTo>
                      <a:pt x="50" y="119"/>
                    </a:lnTo>
                    <a:lnTo>
                      <a:pt x="50" y="119"/>
                    </a:lnTo>
                    <a:lnTo>
                      <a:pt x="50" y="119"/>
                    </a:lnTo>
                    <a:lnTo>
                      <a:pt x="50" y="119"/>
                    </a:lnTo>
                    <a:lnTo>
                      <a:pt x="50" y="119"/>
                    </a:lnTo>
                    <a:lnTo>
                      <a:pt x="51" y="119"/>
                    </a:lnTo>
                    <a:lnTo>
                      <a:pt x="51" y="121"/>
                    </a:lnTo>
                    <a:lnTo>
                      <a:pt x="51" y="121"/>
                    </a:lnTo>
                    <a:lnTo>
                      <a:pt x="51" y="121"/>
                    </a:lnTo>
                    <a:lnTo>
                      <a:pt x="51" y="121"/>
                    </a:lnTo>
                    <a:lnTo>
                      <a:pt x="51" y="121"/>
                    </a:lnTo>
                    <a:lnTo>
                      <a:pt x="51" y="122"/>
                    </a:lnTo>
                    <a:lnTo>
                      <a:pt x="51" y="122"/>
                    </a:lnTo>
                    <a:lnTo>
                      <a:pt x="51" y="122"/>
                    </a:lnTo>
                    <a:lnTo>
                      <a:pt x="53" y="124"/>
                    </a:lnTo>
                    <a:lnTo>
                      <a:pt x="53" y="124"/>
                    </a:lnTo>
                    <a:lnTo>
                      <a:pt x="53" y="124"/>
                    </a:lnTo>
                    <a:lnTo>
                      <a:pt x="53" y="124"/>
                    </a:lnTo>
                    <a:lnTo>
                      <a:pt x="53" y="124"/>
                    </a:lnTo>
                    <a:lnTo>
                      <a:pt x="53" y="125"/>
                    </a:lnTo>
                    <a:lnTo>
                      <a:pt x="53" y="125"/>
                    </a:lnTo>
                    <a:lnTo>
                      <a:pt x="53" y="125"/>
                    </a:lnTo>
                    <a:lnTo>
                      <a:pt x="53" y="125"/>
                    </a:lnTo>
                    <a:lnTo>
                      <a:pt x="54" y="127"/>
                    </a:lnTo>
                    <a:lnTo>
                      <a:pt x="54" y="127"/>
                    </a:lnTo>
                    <a:lnTo>
                      <a:pt x="54" y="127"/>
                    </a:lnTo>
                    <a:lnTo>
                      <a:pt x="54" y="127"/>
                    </a:lnTo>
                    <a:lnTo>
                      <a:pt x="54" y="127"/>
                    </a:lnTo>
                    <a:lnTo>
                      <a:pt x="54" y="127"/>
                    </a:lnTo>
                    <a:lnTo>
                      <a:pt x="64" y="13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52">
                <a:extLst>
                  <a:ext uri="{FF2B5EF4-FFF2-40B4-BE49-F238E27FC236}">
                    <a16:creationId xmlns:a16="http://schemas.microsoft.com/office/drawing/2014/main" id="{D8AE7D59-266B-F66F-A436-C4D1CF15D9E2}"/>
                  </a:ext>
                </a:extLst>
              </p:cNvPr>
              <p:cNvSpPr>
                <a:spLocks noGrp="1" noRot="1" noMove="1" noResize="1" noEditPoints="1" noAdjustHandles="1" noChangeArrowheads="1" noChangeShapeType="1"/>
              </p:cNvSpPr>
              <p:nvPr/>
            </p:nvSpPr>
            <p:spPr bwMode="auto">
              <a:xfrm>
                <a:off x="3678" y="3013"/>
                <a:ext cx="220" cy="157"/>
              </a:xfrm>
              <a:custGeom>
                <a:avLst/>
                <a:gdLst>
                  <a:gd name="T0" fmla="*/ 74 w 220"/>
                  <a:gd name="T1" fmla="*/ 7 h 157"/>
                  <a:gd name="T2" fmla="*/ 91 w 220"/>
                  <a:gd name="T3" fmla="*/ 5 h 157"/>
                  <a:gd name="T4" fmla="*/ 101 w 220"/>
                  <a:gd name="T5" fmla="*/ 7 h 157"/>
                  <a:gd name="T6" fmla="*/ 112 w 220"/>
                  <a:gd name="T7" fmla="*/ 10 h 157"/>
                  <a:gd name="T8" fmla="*/ 112 w 220"/>
                  <a:gd name="T9" fmla="*/ 14 h 157"/>
                  <a:gd name="T10" fmla="*/ 110 w 220"/>
                  <a:gd name="T11" fmla="*/ 17 h 157"/>
                  <a:gd name="T12" fmla="*/ 110 w 220"/>
                  <a:gd name="T13" fmla="*/ 27 h 157"/>
                  <a:gd name="T14" fmla="*/ 113 w 220"/>
                  <a:gd name="T15" fmla="*/ 33 h 157"/>
                  <a:gd name="T16" fmla="*/ 115 w 220"/>
                  <a:gd name="T17" fmla="*/ 34 h 157"/>
                  <a:gd name="T18" fmla="*/ 118 w 220"/>
                  <a:gd name="T19" fmla="*/ 38 h 157"/>
                  <a:gd name="T20" fmla="*/ 119 w 220"/>
                  <a:gd name="T21" fmla="*/ 41 h 157"/>
                  <a:gd name="T22" fmla="*/ 119 w 220"/>
                  <a:gd name="T23" fmla="*/ 48 h 157"/>
                  <a:gd name="T24" fmla="*/ 119 w 220"/>
                  <a:gd name="T25" fmla="*/ 58 h 157"/>
                  <a:gd name="T26" fmla="*/ 119 w 220"/>
                  <a:gd name="T27" fmla="*/ 64 h 157"/>
                  <a:gd name="T28" fmla="*/ 118 w 220"/>
                  <a:gd name="T29" fmla="*/ 73 h 157"/>
                  <a:gd name="T30" fmla="*/ 122 w 220"/>
                  <a:gd name="T31" fmla="*/ 83 h 157"/>
                  <a:gd name="T32" fmla="*/ 136 w 220"/>
                  <a:gd name="T33" fmla="*/ 76 h 157"/>
                  <a:gd name="T34" fmla="*/ 150 w 220"/>
                  <a:gd name="T35" fmla="*/ 67 h 157"/>
                  <a:gd name="T36" fmla="*/ 166 w 220"/>
                  <a:gd name="T37" fmla="*/ 61 h 157"/>
                  <a:gd name="T38" fmla="*/ 177 w 220"/>
                  <a:gd name="T39" fmla="*/ 58 h 157"/>
                  <a:gd name="T40" fmla="*/ 183 w 220"/>
                  <a:gd name="T41" fmla="*/ 58 h 157"/>
                  <a:gd name="T42" fmla="*/ 192 w 220"/>
                  <a:gd name="T43" fmla="*/ 56 h 157"/>
                  <a:gd name="T44" fmla="*/ 200 w 220"/>
                  <a:gd name="T45" fmla="*/ 56 h 157"/>
                  <a:gd name="T46" fmla="*/ 210 w 220"/>
                  <a:gd name="T47" fmla="*/ 62 h 157"/>
                  <a:gd name="T48" fmla="*/ 210 w 220"/>
                  <a:gd name="T49" fmla="*/ 64 h 157"/>
                  <a:gd name="T50" fmla="*/ 213 w 220"/>
                  <a:gd name="T51" fmla="*/ 67 h 157"/>
                  <a:gd name="T52" fmla="*/ 213 w 220"/>
                  <a:gd name="T53" fmla="*/ 79 h 157"/>
                  <a:gd name="T54" fmla="*/ 199 w 220"/>
                  <a:gd name="T55" fmla="*/ 84 h 157"/>
                  <a:gd name="T56" fmla="*/ 191 w 220"/>
                  <a:gd name="T57" fmla="*/ 90 h 157"/>
                  <a:gd name="T58" fmla="*/ 172 w 220"/>
                  <a:gd name="T59" fmla="*/ 101 h 157"/>
                  <a:gd name="T60" fmla="*/ 166 w 220"/>
                  <a:gd name="T61" fmla="*/ 101 h 157"/>
                  <a:gd name="T62" fmla="*/ 160 w 220"/>
                  <a:gd name="T63" fmla="*/ 103 h 157"/>
                  <a:gd name="T64" fmla="*/ 154 w 220"/>
                  <a:gd name="T65" fmla="*/ 104 h 157"/>
                  <a:gd name="T66" fmla="*/ 138 w 220"/>
                  <a:gd name="T67" fmla="*/ 112 h 157"/>
                  <a:gd name="T68" fmla="*/ 115 w 220"/>
                  <a:gd name="T69" fmla="*/ 124 h 157"/>
                  <a:gd name="T70" fmla="*/ 102 w 220"/>
                  <a:gd name="T71" fmla="*/ 134 h 157"/>
                  <a:gd name="T72" fmla="*/ 93 w 220"/>
                  <a:gd name="T73" fmla="*/ 138 h 157"/>
                  <a:gd name="T74" fmla="*/ 90 w 220"/>
                  <a:gd name="T75" fmla="*/ 140 h 157"/>
                  <a:gd name="T76" fmla="*/ 79 w 220"/>
                  <a:gd name="T77" fmla="*/ 145 h 157"/>
                  <a:gd name="T78" fmla="*/ 68 w 220"/>
                  <a:gd name="T79" fmla="*/ 149 h 157"/>
                  <a:gd name="T80" fmla="*/ 49 w 220"/>
                  <a:gd name="T81" fmla="*/ 152 h 157"/>
                  <a:gd name="T82" fmla="*/ 45 w 220"/>
                  <a:gd name="T83" fmla="*/ 135 h 157"/>
                  <a:gd name="T84" fmla="*/ 45 w 220"/>
                  <a:gd name="T85" fmla="*/ 120 h 157"/>
                  <a:gd name="T86" fmla="*/ 42 w 220"/>
                  <a:gd name="T87" fmla="*/ 120 h 157"/>
                  <a:gd name="T88" fmla="*/ 34 w 220"/>
                  <a:gd name="T89" fmla="*/ 117 h 157"/>
                  <a:gd name="T90" fmla="*/ 18 w 220"/>
                  <a:gd name="T91" fmla="*/ 100 h 157"/>
                  <a:gd name="T92" fmla="*/ 6 w 220"/>
                  <a:gd name="T93" fmla="*/ 87 h 157"/>
                  <a:gd name="T94" fmla="*/ 0 w 220"/>
                  <a:gd name="T95" fmla="*/ 84 h 157"/>
                  <a:gd name="T96" fmla="*/ 3 w 220"/>
                  <a:gd name="T97" fmla="*/ 81 h 157"/>
                  <a:gd name="T98" fmla="*/ 9 w 220"/>
                  <a:gd name="T99" fmla="*/ 76 h 157"/>
                  <a:gd name="T100" fmla="*/ 12 w 220"/>
                  <a:gd name="T101" fmla="*/ 70 h 157"/>
                  <a:gd name="T102" fmla="*/ 12 w 220"/>
                  <a:gd name="T103" fmla="*/ 67 h 157"/>
                  <a:gd name="T104" fmla="*/ 21 w 220"/>
                  <a:gd name="T105" fmla="*/ 47 h 157"/>
                  <a:gd name="T106" fmla="*/ 28 w 220"/>
                  <a:gd name="T107" fmla="*/ 31 h 157"/>
                  <a:gd name="T108" fmla="*/ 32 w 220"/>
                  <a:gd name="T109" fmla="*/ 20 h 157"/>
                  <a:gd name="T110" fmla="*/ 31 w 220"/>
                  <a:gd name="T111" fmla="*/ 16 h 157"/>
                  <a:gd name="T112" fmla="*/ 29 w 220"/>
                  <a:gd name="T113" fmla="*/ 13 h 157"/>
                  <a:gd name="T114" fmla="*/ 31 w 220"/>
                  <a:gd name="T115" fmla="*/ 7 h 157"/>
                  <a:gd name="T116" fmla="*/ 38 w 220"/>
                  <a:gd name="T117" fmla="*/ 2 h 157"/>
                  <a:gd name="T118" fmla="*/ 51 w 220"/>
                  <a:gd name="T119" fmla="*/ 0 h 157"/>
                  <a:gd name="T120" fmla="*/ 57 w 220"/>
                  <a:gd name="T121" fmla="*/ 2 h 157"/>
                  <a:gd name="T122" fmla="*/ 63 w 220"/>
                  <a:gd name="T123" fmla="*/ 3 h 157"/>
                  <a:gd name="T124" fmla="*/ 68 w 220"/>
                  <a:gd name="T125" fmla="*/ 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157">
                    <a:moveTo>
                      <a:pt x="70" y="5"/>
                    </a:moveTo>
                    <a:lnTo>
                      <a:pt x="71" y="7"/>
                    </a:lnTo>
                    <a:lnTo>
                      <a:pt x="71" y="7"/>
                    </a:lnTo>
                    <a:lnTo>
                      <a:pt x="74" y="7"/>
                    </a:lnTo>
                    <a:lnTo>
                      <a:pt x="85" y="5"/>
                    </a:lnTo>
                    <a:lnTo>
                      <a:pt x="90" y="5"/>
                    </a:lnTo>
                    <a:lnTo>
                      <a:pt x="90" y="5"/>
                    </a:lnTo>
                    <a:lnTo>
                      <a:pt x="91" y="5"/>
                    </a:lnTo>
                    <a:lnTo>
                      <a:pt x="93" y="7"/>
                    </a:lnTo>
                    <a:lnTo>
                      <a:pt x="96" y="7"/>
                    </a:lnTo>
                    <a:lnTo>
                      <a:pt x="96" y="7"/>
                    </a:lnTo>
                    <a:lnTo>
                      <a:pt x="101" y="7"/>
                    </a:lnTo>
                    <a:lnTo>
                      <a:pt x="107" y="8"/>
                    </a:lnTo>
                    <a:lnTo>
                      <a:pt x="107" y="8"/>
                    </a:lnTo>
                    <a:lnTo>
                      <a:pt x="110" y="10"/>
                    </a:lnTo>
                    <a:lnTo>
                      <a:pt x="112" y="10"/>
                    </a:lnTo>
                    <a:lnTo>
                      <a:pt x="112" y="11"/>
                    </a:lnTo>
                    <a:lnTo>
                      <a:pt x="113" y="11"/>
                    </a:lnTo>
                    <a:lnTo>
                      <a:pt x="113" y="13"/>
                    </a:lnTo>
                    <a:lnTo>
                      <a:pt x="112" y="14"/>
                    </a:lnTo>
                    <a:lnTo>
                      <a:pt x="112" y="16"/>
                    </a:lnTo>
                    <a:lnTo>
                      <a:pt x="112" y="16"/>
                    </a:lnTo>
                    <a:lnTo>
                      <a:pt x="110" y="17"/>
                    </a:lnTo>
                    <a:lnTo>
                      <a:pt x="110" y="17"/>
                    </a:lnTo>
                    <a:lnTo>
                      <a:pt x="110" y="20"/>
                    </a:lnTo>
                    <a:lnTo>
                      <a:pt x="110" y="24"/>
                    </a:lnTo>
                    <a:lnTo>
                      <a:pt x="110" y="27"/>
                    </a:lnTo>
                    <a:lnTo>
                      <a:pt x="110" y="27"/>
                    </a:lnTo>
                    <a:lnTo>
                      <a:pt x="110" y="28"/>
                    </a:lnTo>
                    <a:lnTo>
                      <a:pt x="110" y="28"/>
                    </a:lnTo>
                    <a:lnTo>
                      <a:pt x="112" y="30"/>
                    </a:lnTo>
                    <a:lnTo>
                      <a:pt x="113" y="33"/>
                    </a:lnTo>
                    <a:lnTo>
                      <a:pt x="113" y="33"/>
                    </a:lnTo>
                    <a:lnTo>
                      <a:pt x="115" y="34"/>
                    </a:lnTo>
                    <a:lnTo>
                      <a:pt x="115" y="34"/>
                    </a:lnTo>
                    <a:lnTo>
                      <a:pt x="115" y="34"/>
                    </a:lnTo>
                    <a:lnTo>
                      <a:pt x="116" y="36"/>
                    </a:lnTo>
                    <a:lnTo>
                      <a:pt x="116" y="38"/>
                    </a:lnTo>
                    <a:lnTo>
                      <a:pt x="118" y="38"/>
                    </a:lnTo>
                    <a:lnTo>
                      <a:pt x="118" y="38"/>
                    </a:lnTo>
                    <a:lnTo>
                      <a:pt x="118" y="38"/>
                    </a:lnTo>
                    <a:lnTo>
                      <a:pt x="118" y="39"/>
                    </a:lnTo>
                    <a:lnTo>
                      <a:pt x="118" y="41"/>
                    </a:lnTo>
                    <a:lnTo>
                      <a:pt x="119" y="41"/>
                    </a:lnTo>
                    <a:lnTo>
                      <a:pt x="119" y="41"/>
                    </a:lnTo>
                    <a:lnTo>
                      <a:pt x="119" y="42"/>
                    </a:lnTo>
                    <a:lnTo>
                      <a:pt x="119" y="44"/>
                    </a:lnTo>
                    <a:lnTo>
                      <a:pt x="119" y="48"/>
                    </a:lnTo>
                    <a:lnTo>
                      <a:pt x="119" y="52"/>
                    </a:lnTo>
                    <a:lnTo>
                      <a:pt x="119" y="53"/>
                    </a:lnTo>
                    <a:lnTo>
                      <a:pt x="119" y="58"/>
                    </a:lnTo>
                    <a:lnTo>
                      <a:pt x="119" y="58"/>
                    </a:lnTo>
                    <a:lnTo>
                      <a:pt x="119" y="59"/>
                    </a:lnTo>
                    <a:lnTo>
                      <a:pt x="121" y="61"/>
                    </a:lnTo>
                    <a:lnTo>
                      <a:pt x="121" y="61"/>
                    </a:lnTo>
                    <a:lnTo>
                      <a:pt x="119" y="64"/>
                    </a:lnTo>
                    <a:lnTo>
                      <a:pt x="118" y="67"/>
                    </a:lnTo>
                    <a:lnTo>
                      <a:pt x="118" y="69"/>
                    </a:lnTo>
                    <a:lnTo>
                      <a:pt x="118" y="70"/>
                    </a:lnTo>
                    <a:lnTo>
                      <a:pt x="118" y="73"/>
                    </a:lnTo>
                    <a:lnTo>
                      <a:pt x="118" y="73"/>
                    </a:lnTo>
                    <a:lnTo>
                      <a:pt x="118" y="73"/>
                    </a:lnTo>
                    <a:lnTo>
                      <a:pt x="121" y="81"/>
                    </a:lnTo>
                    <a:lnTo>
                      <a:pt x="122" y="83"/>
                    </a:lnTo>
                    <a:lnTo>
                      <a:pt x="129" y="81"/>
                    </a:lnTo>
                    <a:lnTo>
                      <a:pt x="133" y="78"/>
                    </a:lnTo>
                    <a:lnTo>
                      <a:pt x="135" y="78"/>
                    </a:lnTo>
                    <a:lnTo>
                      <a:pt x="136" y="76"/>
                    </a:lnTo>
                    <a:lnTo>
                      <a:pt x="138" y="75"/>
                    </a:lnTo>
                    <a:lnTo>
                      <a:pt x="143" y="72"/>
                    </a:lnTo>
                    <a:lnTo>
                      <a:pt x="146" y="69"/>
                    </a:lnTo>
                    <a:lnTo>
                      <a:pt x="150" y="67"/>
                    </a:lnTo>
                    <a:lnTo>
                      <a:pt x="152" y="67"/>
                    </a:lnTo>
                    <a:lnTo>
                      <a:pt x="152" y="67"/>
                    </a:lnTo>
                    <a:lnTo>
                      <a:pt x="155" y="65"/>
                    </a:lnTo>
                    <a:lnTo>
                      <a:pt x="166" y="61"/>
                    </a:lnTo>
                    <a:lnTo>
                      <a:pt x="171" y="59"/>
                    </a:lnTo>
                    <a:lnTo>
                      <a:pt x="171" y="59"/>
                    </a:lnTo>
                    <a:lnTo>
                      <a:pt x="171" y="59"/>
                    </a:lnTo>
                    <a:lnTo>
                      <a:pt x="177" y="58"/>
                    </a:lnTo>
                    <a:lnTo>
                      <a:pt x="178" y="58"/>
                    </a:lnTo>
                    <a:lnTo>
                      <a:pt x="180" y="58"/>
                    </a:lnTo>
                    <a:lnTo>
                      <a:pt x="180" y="58"/>
                    </a:lnTo>
                    <a:lnTo>
                      <a:pt x="183" y="58"/>
                    </a:lnTo>
                    <a:lnTo>
                      <a:pt x="189" y="58"/>
                    </a:lnTo>
                    <a:lnTo>
                      <a:pt x="191" y="58"/>
                    </a:lnTo>
                    <a:lnTo>
                      <a:pt x="191" y="58"/>
                    </a:lnTo>
                    <a:lnTo>
                      <a:pt x="192" y="56"/>
                    </a:lnTo>
                    <a:lnTo>
                      <a:pt x="196" y="56"/>
                    </a:lnTo>
                    <a:lnTo>
                      <a:pt x="199" y="56"/>
                    </a:lnTo>
                    <a:lnTo>
                      <a:pt x="199" y="56"/>
                    </a:lnTo>
                    <a:lnTo>
                      <a:pt x="200" y="56"/>
                    </a:lnTo>
                    <a:lnTo>
                      <a:pt x="205" y="59"/>
                    </a:lnTo>
                    <a:lnTo>
                      <a:pt x="206" y="59"/>
                    </a:lnTo>
                    <a:lnTo>
                      <a:pt x="210" y="62"/>
                    </a:lnTo>
                    <a:lnTo>
                      <a:pt x="210" y="62"/>
                    </a:lnTo>
                    <a:lnTo>
                      <a:pt x="211" y="62"/>
                    </a:lnTo>
                    <a:lnTo>
                      <a:pt x="210" y="62"/>
                    </a:lnTo>
                    <a:lnTo>
                      <a:pt x="210" y="64"/>
                    </a:lnTo>
                    <a:lnTo>
                      <a:pt x="210" y="64"/>
                    </a:lnTo>
                    <a:lnTo>
                      <a:pt x="210" y="64"/>
                    </a:lnTo>
                    <a:lnTo>
                      <a:pt x="210" y="64"/>
                    </a:lnTo>
                    <a:lnTo>
                      <a:pt x="211" y="64"/>
                    </a:lnTo>
                    <a:lnTo>
                      <a:pt x="213" y="67"/>
                    </a:lnTo>
                    <a:lnTo>
                      <a:pt x="214" y="69"/>
                    </a:lnTo>
                    <a:lnTo>
                      <a:pt x="219" y="73"/>
                    </a:lnTo>
                    <a:lnTo>
                      <a:pt x="220" y="75"/>
                    </a:lnTo>
                    <a:lnTo>
                      <a:pt x="213" y="79"/>
                    </a:lnTo>
                    <a:lnTo>
                      <a:pt x="208" y="81"/>
                    </a:lnTo>
                    <a:lnTo>
                      <a:pt x="205" y="83"/>
                    </a:lnTo>
                    <a:lnTo>
                      <a:pt x="200" y="84"/>
                    </a:lnTo>
                    <a:lnTo>
                      <a:pt x="199" y="84"/>
                    </a:lnTo>
                    <a:lnTo>
                      <a:pt x="199" y="86"/>
                    </a:lnTo>
                    <a:lnTo>
                      <a:pt x="197" y="86"/>
                    </a:lnTo>
                    <a:lnTo>
                      <a:pt x="197" y="86"/>
                    </a:lnTo>
                    <a:lnTo>
                      <a:pt x="191" y="90"/>
                    </a:lnTo>
                    <a:lnTo>
                      <a:pt x="188" y="95"/>
                    </a:lnTo>
                    <a:lnTo>
                      <a:pt x="180" y="98"/>
                    </a:lnTo>
                    <a:lnTo>
                      <a:pt x="175" y="100"/>
                    </a:lnTo>
                    <a:lnTo>
                      <a:pt x="172" y="101"/>
                    </a:lnTo>
                    <a:lnTo>
                      <a:pt x="171" y="101"/>
                    </a:lnTo>
                    <a:lnTo>
                      <a:pt x="168" y="101"/>
                    </a:lnTo>
                    <a:lnTo>
                      <a:pt x="168" y="101"/>
                    </a:lnTo>
                    <a:lnTo>
                      <a:pt x="166" y="101"/>
                    </a:lnTo>
                    <a:lnTo>
                      <a:pt x="163" y="103"/>
                    </a:lnTo>
                    <a:lnTo>
                      <a:pt x="160" y="103"/>
                    </a:lnTo>
                    <a:lnTo>
                      <a:pt x="160" y="103"/>
                    </a:lnTo>
                    <a:lnTo>
                      <a:pt x="160" y="103"/>
                    </a:lnTo>
                    <a:lnTo>
                      <a:pt x="157" y="104"/>
                    </a:lnTo>
                    <a:lnTo>
                      <a:pt x="155" y="104"/>
                    </a:lnTo>
                    <a:lnTo>
                      <a:pt x="154" y="103"/>
                    </a:lnTo>
                    <a:lnTo>
                      <a:pt x="154" y="104"/>
                    </a:lnTo>
                    <a:lnTo>
                      <a:pt x="150" y="106"/>
                    </a:lnTo>
                    <a:lnTo>
                      <a:pt x="147" y="107"/>
                    </a:lnTo>
                    <a:lnTo>
                      <a:pt x="141" y="110"/>
                    </a:lnTo>
                    <a:lnTo>
                      <a:pt x="138" y="112"/>
                    </a:lnTo>
                    <a:lnTo>
                      <a:pt x="133" y="114"/>
                    </a:lnTo>
                    <a:lnTo>
                      <a:pt x="126" y="118"/>
                    </a:lnTo>
                    <a:lnTo>
                      <a:pt x="118" y="123"/>
                    </a:lnTo>
                    <a:lnTo>
                      <a:pt x="115" y="124"/>
                    </a:lnTo>
                    <a:lnTo>
                      <a:pt x="113" y="126"/>
                    </a:lnTo>
                    <a:lnTo>
                      <a:pt x="113" y="128"/>
                    </a:lnTo>
                    <a:lnTo>
                      <a:pt x="107" y="131"/>
                    </a:lnTo>
                    <a:lnTo>
                      <a:pt x="102" y="134"/>
                    </a:lnTo>
                    <a:lnTo>
                      <a:pt x="101" y="135"/>
                    </a:lnTo>
                    <a:lnTo>
                      <a:pt x="101" y="135"/>
                    </a:lnTo>
                    <a:lnTo>
                      <a:pt x="98" y="137"/>
                    </a:lnTo>
                    <a:lnTo>
                      <a:pt x="93" y="138"/>
                    </a:lnTo>
                    <a:lnTo>
                      <a:pt x="91" y="138"/>
                    </a:lnTo>
                    <a:lnTo>
                      <a:pt x="91" y="138"/>
                    </a:lnTo>
                    <a:lnTo>
                      <a:pt x="91" y="138"/>
                    </a:lnTo>
                    <a:lnTo>
                      <a:pt x="90" y="140"/>
                    </a:lnTo>
                    <a:lnTo>
                      <a:pt x="85" y="142"/>
                    </a:lnTo>
                    <a:lnTo>
                      <a:pt x="82" y="143"/>
                    </a:lnTo>
                    <a:lnTo>
                      <a:pt x="79" y="145"/>
                    </a:lnTo>
                    <a:lnTo>
                      <a:pt x="79" y="145"/>
                    </a:lnTo>
                    <a:lnTo>
                      <a:pt x="77" y="145"/>
                    </a:lnTo>
                    <a:lnTo>
                      <a:pt x="76" y="145"/>
                    </a:lnTo>
                    <a:lnTo>
                      <a:pt x="76" y="145"/>
                    </a:lnTo>
                    <a:lnTo>
                      <a:pt x="68" y="149"/>
                    </a:lnTo>
                    <a:lnTo>
                      <a:pt x="57" y="154"/>
                    </a:lnTo>
                    <a:lnTo>
                      <a:pt x="52" y="157"/>
                    </a:lnTo>
                    <a:lnTo>
                      <a:pt x="51" y="155"/>
                    </a:lnTo>
                    <a:lnTo>
                      <a:pt x="49" y="152"/>
                    </a:lnTo>
                    <a:lnTo>
                      <a:pt x="49" y="151"/>
                    </a:lnTo>
                    <a:lnTo>
                      <a:pt x="49" y="146"/>
                    </a:lnTo>
                    <a:lnTo>
                      <a:pt x="45" y="137"/>
                    </a:lnTo>
                    <a:lnTo>
                      <a:pt x="45" y="135"/>
                    </a:lnTo>
                    <a:lnTo>
                      <a:pt x="43" y="134"/>
                    </a:lnTo>
                    <a:lnTo>
                      <a:pt x="45" y="129"/>
                    </a:lnTo>
                    <a:lnTo>
                      <a:pt x="46" y="124"/>
                    </a:lnTo>
                    <a:lnTo>
                      <a:pt x="45" y="120"/>
                    </a:lnTo>
                    <a:lnTo>
                      <a:pt x="45" y="120"/>
                    </a:lnTo>
                    <a:lnTo>
                      <a:pt x="45" y="120"/>
                    </a:lnTo>
                    <a:lnTo>
                      <a:pt x="45" y="120"/>
                    </a:lnTo>
                    <a:lnTo>
                      <a:pt x="42" y="120"/>
                    </a:lnTo>
                    <a:lnTo>
                      <a:pt x="42" y="120"/>
                    </a:lnTo>
                    <a:lnTo>
                      <a:pt x="42" y="120"/>
                    </a:lnTo>
                    <a:lnTo>
                      <a:pt x="38" y="118"/>
                    </a:lnTo>
                    <a:lnTo>
                      <a:pt x="34" y="117"/>
                    </a:lnTo>
                    <a:lnTo>
                      <a:pt x="24" y="112"/>
                    </a:lnTo>
                    <a:lnTo>
                      <a:pt x="24" y="109"/>
                    </a:lnTo>
                    <a:lnTo>
                      <a:pt x="23" y="104"/>
                    </a:lnTo>
                    <a:lnTo>
                      <a:pt x="18" y="100"/>
                    </a:lnTo>
                    <a:lnTo>
                      <a:pt x="15" y="95"/>
                    </a:lnTo>
                    <a:lnTo>
                      <a:pt x="10" y="90"/>
                    </a:lnTo>
                    <a:lnTo>
                      <a:pt x="10" y="89"/>
                    </a:lnTo>
                    <a:lnTo>
                      <a:pt x="6" y="87"/>
                    </a:lnTo>
                    <a:lnTo>
                      <a:pt x="1" y="84"/>
                    </a:lnTo>
                    <a:lnTo>
                      <a:pt x="0" y="84"/>
                    </a:lnTo>
                    <a:lnTo>
                      <a:pt x="0" y="84"/>
                    </a:lnTo>
                    <a:lnTo>
                      <a:pt x="0" y="84"/>
                    </a:lnTo>
                    <a:lnTo>
                      <a:pt x="3" y="81"/>
                    </a:lnTo>
                    <a:lnTo>
                      <a:pt x="1" y="83"/>
                    </a:lnTo>
                    <a:lnTo>
                      <a:pt x="3" y="81"/>
                    </a:lnTo>
                    <a:lnTo>
                      <a:pt x="3" y="81"/>
                    </a:lnTo>
                    <a:lnTo>
                      <a:pt x="3" y="81"/>
                    </a:lnTo>
                    <a:lnTo>
                      <a:pt x="6" y="79"/>
                    </a:lnTo>
                    <a:lnTo>
                      <a:pt x="9" y="76"/>
                    </a:lnTo>
                    <a:lnTo>
                      <a:pt x="9" y="76"/>
                    </a:lnTo>
                    <a:lnTo>
                      <a:pt x="9" y="75"/>
                    </a:lnTo>
                    <a:lnTo>
                      <a:pt x="9" y="75"/>
                    </a:lnTo>
                    <a:lnTo>
                      <a:pt x="10" y="72"/>
                    </a:lnTo>
                    <a:lnTo>
                      <a:pt x="12" y="70"/>
                    </a:lnTo>
                    <a:lnTo>
                      <a:pt x="12" y="70"/>
                    </a:lnTo>
                    <a:lnTo>
                      <a:pt x="12" y="69"/>
                    </a:lnTo>
                    <a:lnTo>
                      <a:pt x="12" y="67"/>
                    </a:lnTo>
                    <a:lnTo>
                      <a:pt x="12" y="67"/>
                    </a:lnTo>
                    <a:lnTo>
                      <a:pt x="14" y="65"/>
                    </a:lnTo>
                    <a:lnTo>
                      <a:pt x="18" y="58"/>
                    </a:lnTo>
                    <a:lnTo>
                      <a:pt x="20" y="55"/>
                    </a:lnTo>
                    <a:lnTo>
                      <a:pt x="21" y="47"/>
                    </a:lnTo>
                    <a:lnTo>
                      <a:pt x="24" y="42"/>
                    </a:lnTo>
                    <a:lnTo>
                      <a:pt x="28" y="33"/>
                    </a:lnTo>
                    <a:lnTo>
                      <a:pt x="28" y="31"/>
                    </a:lnTo>
                    <a:lnTo>
                      <a:pt x="28" y="31"/>
                    </a:lnTo>
                    <a:lnTo>
                      <a:pt x="31" y="24"/>
                    </a:lnTo>
                    <a:lnTo>
                      <a:pt x="31" y="22"/>
                    </a:lnTo>
                    <a:lnTo>
                      <a:pt x="32" y="22"/>
                    </a:lnTo>
                    <a:lnTo>
                      <a:pt x="32" y="20"/>
                    </a:lnTo>
                    <a:lnTo>
                      <a:pt x="32" y="17"/>
                    </a:lnTo>
                    <a:lnTo>
                      <a:pt x="31" y="17"/>
                    </a:lnTo>
                    <a:lnTo>
                      <a:pt x="31" y="17"/>
                    </a:lnTo>
                    <a:lnTo>
                      <a:pt x="31" y="16"/>
                    </a:lnTo>
                    <a:lnTo>
                      <a:pt x="31" y="16"/>
                    </a:lnTo>
                    <a:lnTo>
                      <a:pt x="29" y="14"/>
                    </a:lnTo>
                    <a:lnTo>
                      <a:pt x="29" y="14"/>
                    </a:lnTo>
                    <a:lnTo>
                      <a:pt x="29" y="13"/>
                    </a:lnTo>
                    <a:lnTo>
                      <a:pt x="29" y="13"/>
                    </a:lnTo>
                    <a:lnTo>
                      <a:pt x="29" y="10"/>
                    </a:lnTo>
                    <a:lnTo>
                      <a:pt x="31" y="8"/>
                    </a:lnTo>
                    <a:lnTo>
                      <a:pt x="31" y="7"/>
                    </a:lnTo>
                    <a:lnTo>
                      <a:pt x="31" y="5"/>
                    </a:lnTo>
                    <a:lnTo>
                      <a:pt x="32" y="5"/>
                    </a:lnTo>
                    <a:lnTo>
                      <a:pt x="34" y="3"/>
                    </a:lnTo>
                    <a:lnTo>
                      <a:pt x="38" y="2"/>
                    </a:lnTo>
                    <a:lnTo>
                      <a:pt x="42" y="2"/>
                    </a:lnTo>
                    <a:lnTo>
                      <a:pt x="51" y="0"/>
                    </a:lnTo>
                    <a:lnTo>
                      <a:pt x="51" y="0"/>
                    </a:lnTo>
                    <a:lnTo>
                      <a:pt x="51" y="0"/>
                    </a:lnTo>
                    <a:lnTo>
                      <a:pt x="56" y="2"/>
                    </a:lnTo>
                    <a:lnTo>
                      <a:pt x="56" y="2"/>
                    </a:lnTo>
                    <a:lnTo>
                      <a:pt x="57" y="2"/>
                    </a:lnTo>
                    <a:lnTo>
                      <a:pt x="57" y="2"/>
                    </a:lnTo>
                    <a:lnTo>
                      <a:pt x="57" y="2"/>
                    </a:lnTo>
                    <a:lnTo>
                      <a:pt x="62" y="3"/>
                    </a:lnTo>
                    <a:lnTo>
                      <a:pt x="63" y="3"/>
                    </a:lnTo>
                    <a:lnTo>
                      <a:pt x="63" y="3"/>
                    </a:lnTo>
                    <a:lnTo>
                      <a:pt x="65" y="3"/>
                    </a:lnTo>
                    <a:lnTo>
                      <a:pt x="65" y="3"/>
                    </a:lnTo>
                    <a:lnTo>
                      <a:pt x="66" y="3"/>
                    </a:lnTo>
                    <a:lnTo>
                      <a:pt x="68" y="5"/>
                    </a:lnTo>
                    <a:lnTo>
                      <a:pt x="70"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53">
                <a:extLst>
                  <a:ext uri="{FF2B5EF4-FFF2-40B4-BE49-F238E27FC236}">
                    <a16:creationId xmlns:a16="http://schemas.microsoft.com/office/drawing/2014/main" id="{B5833D69-DBF3-1A0A-F379-0416045075FF}"/>
                  </a:ext>
                </a:extLst>
              </p:cNvPr>
              <p:cNvSpPr>
                <a:spLocks noGrp="1" noRot="1" noMove="1" noResize="1" noEditPoints="1" noAdjustHandles="1" noChangeArrowheads="1" noChangeShapeType="1"/>
              </p:cNvSpPr>
              <p:nvPr/>
            </p:nvSpPr>
            <p:spPr bwMode="auto">
              <a:xfrm>
                <a:off x="4426" y="2489"/>
                <a:ext cx="149" cy="211"/>
              </a:xfrm>
              <a:custGeom>
                <a:avLst/>
                <a:gdLst>
                  <a:gd name="T0" fmla="*/ 31 w 149"/>
                  <a:gd name="T1" fmla="*/ 9 h 211"/>
                  <a:gd name="T2" fmla="*/ 45 w 149"/>
                  <a:gd name="T3" fmla="*/ 11 h 211"/>
                  <a:gd name="T4" fmla="*/ 53 w 149"/>
                  <a:gd name="T5" fmla="*/ 9 h 211"/>
                  <a:gd name="T6" fmla="*/ 62 w 149"/>
                  <a:gd name="T7" fmla="*/ 17 h 211"/>
                  <a:gd name="T8" fmla="*/ 68 w 149"/>
                  <a:gd name="T9" fmla="*/ 29 h 211"/>
                  <a:gd name="T10" fmla="*/ 78 w 149"/>
                  <a:gd name="T11" fmla="*/ 29 h 211"/>
                  <a:gd name="T12" fmla="*/ 92 w 149"/>
                  <a:gd name="T13" fmla="*/ 26 h 211"/>
                  <a:gd name="T14" fmla="*/ 113 w 149"/>
                  <a:gd name="T15" fmla="*/ 22 h 211"/>
                  <a:gd name="T16" fmla="*/ 132 w 149"/>
                  <a:gd name="T17" fmla="*/ 29 h 211"/>
                  <a:gd name="T18" fmla="*/ 129 w 149"/>
                  <a:gd name="T19" fmla="*/ 42 h 211"/>
                  <a:gd name="T20" fmla="*/ 134 w 149"/>
                  <a:gd name="T21" fmla="*/ 56 h 211"/>
                  <a:gd name="T22" fmla="*/ 138 w 149"/>
                  <a:gd name="T23" fmla="*/ 63 h 211"/>
                  <a:gd name="T24" fmla="*/ 140 w 149"/>
                  <a:gd name="T25" fmla="*/ 79 h 211"/>
                  <a:gd name="T26" fmla="*/ 130 w 149"/>
                  <a:gd name="T27" fmla="*/ 85 h 211"/>
                  <a:gd name="T28" fmla="*/ 126 w 149"/>
                  <a:gd name="T29" fmla="*/ 84 h 211"/>
                  <a:gd name="T30" fmla="*/ 107 w 149"/>
                  <a:gd name="T31" fmla="*/ 84 h 211"/>
                  <a:gd name="T32" fmla="*/ 107 w 149"/>
                  <a:gd name="T33" fmla="*/ 87 h 211"/>
                  <a:gd name="T34" fmla="*/ 110 w 149"/>
                  <a:gd name="T35" fmla="*/ 96 h 211"/>
                  <a:gd name="T36" fmla="*/ 112 w 149"/>
                  <a:gd name="T37" fmla="*/ 95 h 211"/>
                  <a:gd name="T38" fmla="*/ 123 w 149"/>
                  <a:gd name="T39" fmla="*/ 90 h 211"/>
                  <a:gd name="T40" fmla="*/ 121 w 149"/>
                  <a:gd name="T41" fmla="*/ 88 h 211"/>
                  <a:gd name="T42" fmla="*/ 120 w 149"/>
                  <a:gd name="T43" fmla="*/ 87 h 211"/>
                  <a:gd name="T44" fmla="*/ 120 w 149"/>
                  <a:gd name="T45" fmla="*/ 87 h 211"/>
                  <a:gd name="T46" fmla="*/ 124 w 149"/>
                  <a:gd name="T47" fmla="*/ 84 h 211"/>
                  <a:gd name="T48" fmla="*/ 130 w 149"/>
                  <a:gd name="T49" fmla="*/ 98 h 211"/>
                  <a:gd name="T50" fmla="*/ 126 w 149"/>
                  <a:gd name="T51" fmla="*/ 96 h 211"/>
                  <a:gd name="T52" fmla="*/ 126 w 149"/>
                  <a:gd name="T53" fmla="*/ 96 h 211"/>
                  <a:gd name="T54" fmla="*/ 127 w 149"/>
                  <a:gd name="T55" fmla="*/ 101 h 211"/>
                  <a:gd name="T56" fmla="*/ 124 w 149"/>
                  <a:gd name="T57" fmla="*/ 105 h 211"/>
                  <a:gd name="T58" fmla="*/ 132 w 149"/>
                  <a:gd name="T59" fmla="*/ 112 h 211"/>
                  <a:gd name="T60" fmla="*/ 140 w 149"/>
                  <a:gd name="T61" fmla="*/ 113 h 211"/>
                  <a:gd name="T62" fmla="*/ 138 w 149"/>
                  <a:gd name="T63" fmla="*/ 119 h 211"/>
                  <a:gd name="T64" fmla="*/ 137 w 149"/>
                  <a:gd name="T65" fmla="*/ 135 h 211"/>
                  <a:gd name="T66" fmla="*/ 141 w 149"/>
                  <a:gd name="T67" fmla="*/ 150 h 211"/>
                  <a:gd name="T68" fmla="*/ 138 w 149"/>
                  <a:gd name="T69" fmla="*/ 161 h 211"/>
                  <a:gd name="T70" fmla="*/ 129 w 149"/>
                  <a:gd name="T71" fmla="*/ 166 h 211"/>
                  <a:gd name="T72" fmla="*/ 127 w 149"/>
                  <a:gd name="T73" fmla="*/ 188 h 211"/>
                  <a:gd name="T74" fmla="*/ 92 w 149"/>
                  <a:gd name="T75" fmla="*/ 206 h 211"/>
                  <a:gd name="T76" fmla="*/ 76 w 149"/>
                  <a:gd name="T77" fmla="*/ 209 h 211"/>
                  <a:gd name="T78" fmla="*/ 70 w 149"/>
                  <a:gd name="T79" fmla="*/ 205 h 211"/>
                  <a:gd name="T80" fmla="*/ 56 w 149"/>
                  <a:gd name="T81" fmla="*/ 197 h 211"/>
                  <a:gd name="T82" fmla="*/ 46 w 149"/>
                  <a:gd name="T83" fmla="*/ 185 h 211"/>
                  <a:gd name="T84" fmla="*/ 42 w 149"/>
                  <a:gd name="T85" fmla="*/ 160 h 211"/>
                  <a:gd name="T86" fmla="*/ 39 w 149"/>
                  <a:gd name="T87" fmla="*/ 155 h 211"/>
                  <a:gd name="T88" fmla="*/ 28 w 149"/>
                  <a:gd name="T89" fmla="*/ 138 h 211"/>
                  <a:gd name="T90" fmla="*/ 29 w 149"/>
                  <a:gd name="T91" fmla="*/ 124 h 211"/>
                  <a:gd name="T92" fmla="*/ 36 w 149"/>
                  <a:gd name="T93" fmla="*/ 113 h 211"/>
                  <a:gd name="T94" fmla="*/ 32 w 149"/>
                  <a:gd name="T95" fmla="*/ 104 h 211"/>
                  <a:gd name="T96" fmla="*/ 29 w 149"/>
                  <a:gd name="T97" fmla="*/ 95 h 211"/>
                  <a:gd name="T98" fmla="*/ 22 w 149"/>
                  <a:gd name="T99" fmla="*/ 79 h 211"/>
                  <a:gd name="T100" fmla="*/ 18 w 149"/>
                  <a:gd name="T101" fmla="*/ 63 h 211"/>
                  <a:gd name="T102" fmla="*/ 17 w 149"/>
                  <a:gd name="T103" fmla="*/ 57 h 211"/>
                  <a:gd name="T104" fmla="*/ 15 w 149"/>
                  <a:gd name="T105" fmla="*/ 42 h 211"/>
                  <a:gd name="T106" fmla="*/ 9 w 149"/>
                  <a:gd name="T107" fmla="*/ 32 h 211"/>
                  <a:gd name="T108" fmla="*/ 0 w 149"/>
                  <a:gd name="T109" fmla="*/ 23 h 211"/>
                  <a:gd name="T110" fmla="*/ 0 w 149"/>
                  <a:gd name="T111" fmla="*/ 9 h 211"/>
                  <a:gd name="T112" fmla="*/ 8 w 149"/>
                  <a:gd name="T113" fmla="*/ 3 h 211"/>
                  <a:gd name="T114" fmla="*/ 25 w 149"/>
                  <a:gd name="T115" fmla="*/ 0 h 211"/>
                  <a:gd name="T116" fmla="*/ 31 w 149"/>
                  <a:gd name="T117" fmla="*/ 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 h="211">
                    <a:moveTo>
                      <a:pt x="28" y="9"/>
                    </a:moveTo>
                    <a:lnTo>
                      <a:pt x="31" y="9"/>
                    </a:lnTo>
                    <a:lnTo>
                      <a:pt x="31" y="9"/>
                    </a:lnTo>
                    <a:lnTo>
                      <a:pt x="31" y="9"/>
                    </a:lnTo>
                    <a:lnTo>
                      <a:pt x="42" y="9"/>
                    </a:lnTo>
                    <a:lnTo>
                      <a:pt x="45" y="11"/>
                    </a:lnTo>
                    <a:lnTo>
                      <a:pt x="48" y="12"/>
                    </a:lnTo>
                    <a:lnTo>
                      <a:pt x="50" y="11"/>
                    </a:lnTo>
                    <a:lnTo>
                      <a:pt x="53" y="9"/>
                    </a:lnTo>
                    <a:lnTo>
                      <a:pt x="57" y="14"/>
                    </a:lnTo>
                    <a:lnTo>
                      <a:pt x="59" y="15"/>
                    </a:lnTo>
                    <a:lnTo>
                      <a:pt x="62" y="17"/>
                    </a:lnTo>
                    <a:lnTo>
                      <a:pt x="67" y="20"/>
                    </a:lnTo>
                    <a:lnTo>
                      <a:pt x="71" y="25"/>
                    </a:lnTo>
                    <a:lnTo>
                      <a:pt x="68" y="29"/>
                    </a:lnTo>
                    <a:lnTo>
                      <a:pt x="78" y="20"/>
                    </a:lnTo>
                    <a:lnTo>
                      <a:pt x="81" y="23"/>
                    </a:lnTo>
                    <a:lnTo>
                      <a:pt x="78" y="29"/>
                    </a:lnTo>
                    <a:lnTo>
                      <a:pt x="81" y="29"/>
                    </a:lnTo>
                    <a:lnTo>
                      <a:pt x="82" y="26"/>
                    </a:lnTo>
                    <a:lnTo>
                      <a:pt x="92" y="26"/>
                    </a:lnTo>
                    <a:lnTo>
                      <a:pt x="109" y="29"/>
                    </a:lnTo>
                    <a:lnTo>
                      <a:pt x="115" y="28"/>
                    </a:lnTo>
                    <a:lnTo>
                      <a:pt x="113" y="22"/>
                    </a:lnTo>
                    <a:lnTo>
                      <a:pt x="126" y="22"/>
                    </a:lnTo>
                    <a:lnTo>
                      <a:pt x="127" y="22"/>
                    </a:lnTo>
                    <a:lnTo>
                      <a:pt x="132" y="29"/>
                    </a:lnTo>
                    <a:lnTo>
                      <a:pt x="129" y="32"/>
                    </a:lnTo>
                    <a:lnTo>
                      <a:pt x="132" y="40"/>
                    </a:lnTo>
                    <a:lnTo>
                      <a:pt x="129" y="42"/>
                    </a:lnTo>
                    <a:lnTo>
                      <a:pt x="127" y="50"/>
                    </a:lnTo>
                    <a:lnTo>
                      <a:pt x="129" y="54"/>
                    </a:lnTo>
                    <a:lnTo>
                      <a:pt x="134" y="56"/>
                    </a:lnTo>
                    <a:lnTo>
                      <a:pt x="135" y="57"/>
                    </a:lnTo>
                    <a:lnTo>
                      <a:pt x="138" y="62"/>
                    </a:lnTo>
                    <a:lnTo>
                      <a:pt x="138" y="63"/>
                    </a:lnTo>
                    <a:lnTo>
                      <a:pt x="149" y="71"/>
                    </a:lnTo>
                    <a:lnTo>
                      <a:pt x="144" y="74"/>
                    </a:lnTo>
                    <a:lnTo>
                      <a:pt x="140" y="79"/>
                    </a:lnTo>
                    <a:lnTo>
                      <a:pt x="137" y="82"/>
                    </a:lnTo>
                    <a:lnTo>
                      <a:pt x="137" y="85"/>
                    </a:lnTo>
                    <a:lnTo>
                      <a:pt x="130" y="85"/>
                    </a:lnTo>
                    <a:lnTo>
                      <a:pt x="129" y="85"/>
                    </a:lnTo>
                    <a:lnTo>
                      <a:pt x="126" y="85"/>
                    </a:lnTo>
                    <a:lnTo>
                      <a:pt x="126" y="84"/>
                    </a:lnTo>
                    <a:lnTo>
                      <a:pt x="113" y="82"/>
                    </a:lnTo>
                    <a:lnTo>
                      <a:pt x="110" y="84"/>
                    </a:lnTo>
                    <a:lnTo>
                      <a:pt x="107" y="84"/>
                    </a:lnTo>
                    <a:lnTo>
                      <a:pt x="101" y="84"/>
                    </a:lnTo>
                    <a:lnTo>
                      <a:pt x="101" y="85"/>
                    </a:lnTo>
                    <a:lnTo>
                      <a:pt x="107" y="87"/>
                    </a:lnTo>
                    <a:lnTo>
                      <a:pt x="109" y="90"/>
                    </a:lnTo>
                    <a:lnTo>
                      <a:pt x="109" y="95"/>
                    </a:lnTo>
                    <a:lnTo>
                      <a:pt x="110" y="96"/>
                    </a:lnTo>
                    <a:lnTo>
                      <a:pt x="110" y="95"/>
                    </a:lnTo>
                    <a:lnTo>
                      <a:pt x="112" y="95"/>
                    </a:lnTo>
                    <a:lnTo>
                      <a:pt x="112" y="95"/>
                    </a:lnTo>
                    <a:lnTo>
                      <a:pt x="113" y="93"/>
                    </a:lnTo>
                    <a:lnTo>
                      <a:pt x="118" y="91"/>
                    </a:lnTo>
                    <a:lnTo>
                      <a:pt x="123" y="90"/>
                    </a:lnTo>
                    <a:lnTo>
                      <a:pt x="123" y="90"/>
                    </a:lnTo>
                    <a:lnTo>
                      <a:pt x="121" y="88"/>
                    </a:lnTo>
                    <a:lnTo>
                      <a:pt x="121" y="88"/>
                    </a:lnTo>
                    <a:lnTo>
                      <a:pt x="120" y="88"/>
                    </a:lnTo>
                    <a:lnTo>
                      <a:pt x="120" y="87"/>
                    </a:lnTo>
                    <a:lnTo>
                      <a:pt x="120" y="87"/>
                    </a:lnTo>
                    <a:lnTo>
                      <a:pt x="120" y="87"/>
                    </a:lnTo>
                    <a:lnTo>
                      <a:pt x="120" y="87"/>
                    </a:lnTo>
                    <a:lnTo>
                      <a:pt x="120" y="87"/>
                    </a:lnTo>
                    <a:lnTo>
                      <a:pt x="120" y="87"/>
                    </a:lnTo>
                    <a:lnTo>
                      <a:pt x="121" y="84"/>
                    </a:lnTo>
                    <a:lnTo>
                      <a:pt x="124" y="84"/>
                    </a:lnTo>
                    <a:lnTo>
                      <a:pt x="126" y="85"/>
                    </a:lnTo>
                    <a:lnTo>
                      <a:pt x="130" y="98"/>
                    </a:lnTo>
                    <a:lnTo>
                      <a:pt x="130" y="98"/>
                    </a:lnTo>
                    <a:lnTo>
                      <a:pt x="129" y="98"/>
                    </a:lnTo>
                    <a:lnTo>
                      <a:pt x="129" y="96"/>
                    </a:lnTo>
                    <a:lnTo>
                      <a:pt x="126" y="96"/>
                    </a:lnTo>
                    <a:lnTo>
                      <a:pt x="126" y="96"/>
                    </a:lnTo>
                    <a:lnTo>
                      <a:pt x="126" y="96"/>
                    </a:lnTo>
                    <a:lnTo>
                      <a:pt x="126" y="96"/>
                    </a:lnTo>
                    <a:lnTo>
                      <a:pt x="126" y="96"/>
                    </a:lnTo>
                    <a:lnTo>
                      <a:pt x="124" y="98"/>
                    </a:lnTo>
                    <a:lnTo>
                      <a:pt x="127" y="101"/>
                    </a:lnTo>
                    <a:lnTo>
                      <a:pt x="121" y="105"/>
                    </a:lnTo>
                    <a:lnTo>
                      <a:pt x="121" y="105"/>
                    </a:lnTo>
                    <a:lnTo>
                      <a:pt x="124" y="105"/>
                    </a:lnTo>
                    <a:lnTo>
                      <a:pt x="126" y="107"/>
                    </a:lnTo>
                    <a:lnTo>
                      <a:pt x="130" y="110"/>
                    </a:lnTo>
                    <a:lnTo>
                      <a:pt x="132" y="112"/>
                    </a:lnTo>
                    <a:lnTo>
                      <a:pt x="135" y="110"/>
                    </a:lnTo>
                    <a:lnTo>
                      <a:pt x="137" y="112"/>
                    </a:lnTo>
                    <a:lnTo>
                      <a:pt x="140" y="113"/>
                    </a:lnTo>
                    <a:lnTo>
                      <a:pt x="140" y="116"/>
                    </a:lnTo>
                    <a:lnTo>
                      <a:pt x="138" y="118"/>
                    </a:lnTo>
                    <a:lnTo>
                      <a:pt x="138" y="119"/>
                    </a:lnTo>
                    <a:lnTo>
                      <a:pt x="140" y="121"/>
                    </a:lnTo>
                    <a:lnTo>
                      <a:pt x="140" y="132"/>
                    </a:lnTo>
                    <a:lnTo>
                      <a:pt x="137" y="135"/>
                    </a:lnTo>
                    <a:lnTo>
                      <a:pt x="146" y="144"/>
                    </a:lnTo>
                    <a:lnTo>
                      <a:pt x="144" y="147"/>
                    </a:lnTo>
                    <a:lnTo>
                      <a:pt x="141" y="150"/>
                    </a:lnTo>
                    <a:lnTo>
                      <a:pt x="140" y="153"/>
                    </a:lnTo>
                    <a:lnTo>
                      <a:pt x="140" y="158"/>
                    </a:lnTo>
                    <a:lnTo>
                      <a:pt x="138" y="161"/>
                    </a:lnTo>
                    <a:lnTo>
                      <a:pt x="134" y="161"/>
                    </a:lnTo>
                    <a:lnTo>
                      <a:pt x="129" y="164"/>
                    </a:lnTo>
                    <a:lnTo>
                      <a:pt x="129" y="166"/>
                    </a:lnTo>
                    <a:lnTo>
                      <a:pt x="134" y="171"/>
                    </a:lnTo>
                    <a:lnTo>
                      <a:pt x="129" y="181"/>
                    </a:lnTo>
                    <a:lnTo>
                      <a:pt x="127" y="188"/>
                    </a:lnTo>
                    <a:lnTo>
                      <a:pt x="102" y="200"/>
                    </a:lnTo>
                    <a:lnTo>
                      <a:pt x="96" y="203"/>
                    </a:lnTo>
                    <a:lnTo>
                      <a:pt x="92" y="206"/>
                    </a:lnTo>
                    <a:lnTo>
                      <a:pt x="85" y="209"/>
                    </a:lnTo>
                    <a:lnTo>
                      <a:pt x="85" y="209"/>
                    </a:lnTo>
                    <a:lnTo>
                      <a:pt x="76" y="209"/>
                    </a:lnTo>
                    <a:lnTo>
                      <a:pt x="74" y="211"/>
                    </a:lnTo>
                    <a:lnTo>
                      <a:pt x="68" y="206"/>
                    </a:lnTo>
                    <a:lnTo>
                      <a:pt x="70" y="205"/>
                    </a:lnTo>
                    <a:lnTo>
                      <a:pt x="67" y="202"/>
                    </a:lnTo>
                    <a:lnTo>
                      <a:pt x="62" y="205"/>
                    </a:lnTo>
                    <a:lnTo>
                      <a:pt x="56" y="197"/>
                    </a:lnTo>
                    <a:lnTo>
                      <a:pt x="54" y="197"/>
                    </a:lnTo>
                    <a:lnTo>
                      <a:pt x="50" y="192"/>
                    </a:lnTo>
                    <a:lnTo>
                      <a:pt x="46" y="185"/>
                    </a:lnTo>
                    <a:lnTo>
                      <a:pt x="48" y="181"/>
                    </a:lnTo>
                    <a:lnTo>
                      <a:pt x="50" y="175"/>
                    </a:lnTo>
                    <a:lnTo>
                      <a:pt x="42" y="160"/>
                    </a:lnTo>
                    <a:lnTo>
                      <a:pt x="40" y="160"/>
                    </a:lnTo>
                    <a:lnTo>
                      <a:pt x="40" y="158"/>
                    </a:lnTo>
                    <a:lnTo>
                      <a:pt x="39" y="155"/>
                    </a:lnTo>
                    <a:lnTo>
                      <a:pt x="37" y="149"/>
                    </a:lnTo>
                    <a:lnTo>
                      <a:pt x="32" y="143"/>
                    </a:lnTo>
                    <a:lnTo>
                      <a:pt x="28" y="138"/>
                    </a:lnTo>
                    <a:lnTo>
                      <a:pt x="26" y="130"/>
                    </a:lnTo>
                    <a:lnTo>
                      <a:pt x="28" y="126"/>
                    </a:lnTo>
                    <a:lnTo>
                      <a:pt x="29" y="124"/>
                    </a:lnTo>
                    <a:lnTo>
                      <a:pt x="31" y="122"/>
                    </a:lnTo>
                    <a:lnTo>
                      <a:pt x="32" y="118"/>
                    </a:lnTo>
                    <a:lnTo>
                      <a:pt x="36" y="113"/>
                    </a:lnTo>
                    <a:lnTo>
                      <a:pt x="39" y="108"/>
                    </a:lnTo>
                    <a:lnTo>
                      <a:pt x="34" y="104"/>
                    </a:lnTo>
                    <a:lnTo>
                      <a:pt x="32" y="104"/>
                    </a:lnTo>
                    <a:lnTo>
                      <a:pt x="31" y="101"/>
                    </a:lnTo>
                    <a:lnTo>
                      <a:pt x="31" y="101"/>
                    </a:lnTo>
                    <a:lnTo>
                      <a:pt x="29" y="95"/>
                    </a:lnTo>
                    <a:lnTo>
                      <a:pt x="26" y="91"/>
                    </a:lnTo>
                    <a:lnTo>
                      <a:pt x="23" y="84"/>
                    </a:lnTo>
                    <a:lnTo>
                      <a:pt x="22" y="79"/>
                    </a:lnTo>
                    <a:lnTo>
                      <a:pt x="18" y="73"/>
                    </a:lnTo>
                    <a:lnTo>
                      <a:pt x="18" y="71"/>
                    </a:lnTo>
                    <a:lnTo>
                      <a:pt x="18" y="63"/>
                    </a:lnTo>
                    <a:lnTo>
                      <a:pt x="18" y="60"/>
                    </a:lnTo>
                    <a:lnTo>
                      <a:pt x="17" y="59"/>
                    </a:lnTo>
                    <a:lnTo>
                      <a:pt x="17" y="57"/>
                    </a:lnTo>
                    <a:lnTo>
                      <a:pt x="18" y="56"/>
                    </a:lnTo>
                    <a:lnTo>
                      <a:pt x="17" y="50"/>
                    </a:lnTo>
                    <a:lnTo>
                      <a:pt x="15" y="42"/>
                    </a:lnTo>
                    <a:lnTo>
                      <a:pt x="12" y="40"/>
                    </a:lnTo>
                    <a:lnTo>
                      <a:pt x="9" y="37"/>
                    </a:lnTo>
                    <a:lnTo>
                      <a:pt x="9" y="32"/>
                    </a:lnTo>
                    <a:lnTo>
                      <a:pt x="3" y="28"/>
                    </a:lnTo>
                    <a:lnTo>
                      <a:pt x="1" y="26"/>
                    </a:lnTo>
                    <a:lnTo>
                      <a:pt x="0" y="23"/>
                    </a:lnTo>
                    <a:lnTo>
                      <a:pt x="0" y="18"/>
                    </a:lnTo>
                    <a:lnTo>
                      <a:pt x="0" y="14"/>
                    </a:lnTo>
                    <a:lnTo>
                      <a:pt x="0" y="9"/>
                    </a:lnTo>
                    <a:lnTo>
                      <a:pt x="4" y="5"/>
                    </a:lnTo>
                    <a:lnTo>
                      <a:pt x="8" y="3"/>
                    </a:lnTo>
                    <a:lnTo>
                      <a:pt x="8" y="3"/>
                    </a:lnTo>
                    <a:lnTo>
                      <a:pt x="9" y="1"/>
                    </a:lnTo>
                    <a:lnTo>
                      <a:pt x="15" y="0"/>
                    </a:lnTo>
                    <a:lnTo>
                      <a:pt x="25" y="0"/>
                    </a:lnTo>
                    <a:lnTo>
                      <a:pt x="28" y="1"/>
                    </a:lnTo>
                    <a:lnTo>
                      <a:pt x="28" y="1"/>
                    </a:lnTo>
                    <a:lnTo>
                      <a:pt x="31" y="3"/>
                    </a:lnTo>
                    <a:lnTo>
                      <a:pt x="28" y="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54">
                <a:extLst>
                  <a:ext uri="{FF2B5EF4-FFF2-40B4-BE49-F238E27FC236}">
                    <a16:creationId xmlns:a16="http://schemas.microsoft.com/office/drawing/2014/main" id="{19949004-B15F-0443-D56F-C124F11F7608}"/>
                  </a:ext>
                </a:extLst>
              </p:cNvPr>
              <p:cNvSpPr>
                <a:spLocks noGrp="1" noRot="1" noMove="1" noResize="1" noEditPoints="1" noAdjustHandles="1" noChangeArrowheads="1" noChangeShapeType="1"/>
              </p:cNvSpPr>
              <p:nvPr/>
            </p:nvSpPr>
            <p:spPr bwMode="auto">
              <a:xfrm>
                <a:off x="5300" y="2670"/>
                <a:ext cx="250" cy="187"/>
              </a:xfrm>
              <a:custGeom>
                <a:avLst/>
                <a:gdLst>
                  <a:gd name="T0" fmla="*/ 123 w 250"/>
                  <a:gd name="T1" fmla="*/ 4 h 187"/>
                  <a:gd name="T2" fmla="*/ 129 w 250"/>
                  <a:gd name="T3" fmla="*/ 8 h 187"/>
                  <a:gd name="T4" fmla="*/ 134 w 250"/>
                  <a:gd name="T5" fmla="*/ 11 h 187"/>
                  <a:gd name="T6" fmla="*/ 138 w 250"/>
                  <a:gd name="T7" fmla="*/ 27 h 187"/>
                  <a:gd name="T8" fmla="*/ 143 w 250"/>
                  <a:gd name="T9" fmla="*/ 35 h 187"/>
                  <a:gd name="T10" fmla="*/ 145 w 250"/>
                  <a:gd name="T11" fmla="*/ 36 h 187"/>
                  <a:gd name="T12" fmla="*/ 163 w 250"/>
                  <a:gd name="T13" fmla="*/ 38 h 187"/>
                  <a:gd name="T14" fmla="*/ 183 w 250"/>
                  <a:gd name="T15" fmla="*/ 38 h 187"/>
                  <a:gd name="T16" fmla="*/ 188 w 250"/>
                  <a:gd name="T17" fmla="*/ 36 h 187"/>
                  <a:gd name="T18" fmla="*/ 190 w 250"/>
                  <a:gd name="T19" fmla="*/ 36 h 187"/>
                  <a:gd name="T20" fmla="*/ 191 w 250"/>
                  <a:gd name="T21" fmla="*/ 39 h 187"/>
                  <a:gd name="T22" fmla="*/ 194 w 250"/>
                  <a:gd name="T23" fmla="*/ 41 h 187"/>
                  <a:gd name="T24" fmla="*/ 197 w 250"/>
                  <a:gd name="T25" fmla="*/ 41 h 187"/>
                  <a:gd name="T26" fmla="*/ 202 w 250"/>
                  <a:gd name="T27" fmla="*/ 41 h 187"/>
                  <a:gd name="T28" fmla="*/ 208 w 250"/>
                  <a:gd name="T29" fmla="*/ 39 h 187"/>
                  <a:gd name="T30" fmla="*/ 211 w 250"/>
                  <a:gd name="T31" fmla="*/ 39 h 187"/>
                  <a:gd name="T32" fmla="*/ 213 w 250"/>
                  <a:gd name="T33" fmla="*/ 42 h 187"/>
                  <a:gd name="T34" fmla="*/ 218 w 250"/>
                  <a:gd name="T35" fmla="*/ 39 h 187"/>
                  <a:gd name="T36" fmla="*/ 221 w 250"/>
                  <a:gd name="T37" fmla="*/ 39 h 187"/>
                  <a:gd name="T38" fmla="*/ 225 w 250"/>
                  <a:gd name="T39" fmla="*/ 41 h 187"/>
                  <a:gd name="T40" fmla="*/ 225 w 250"/>
                  <a:gd name="T41" fmla="*/ 45 h 187"/>
                  <a:gd name="T42" fmla="*/ 230 w 250"/>
                  <a:gd name="T43" fmla="*/ 47 h 187"/>
                  <a:gd name="T44" fmla="*/ 236 w 250"/>
                  <a:gd name="T45" fmla="*/ 47 h 187"/>
                  <a:gd name="T46" fmla="*/ 241 w 250"/>
                  <a:gd name="T47" fmla="*/ 52 h 187"/>
                  <a:gd name="T48" fmla="*/ 247 w 250"/>
                  <a:gd name="T49" fmla="*/ 50 h 187"/>
                  <a:gd name="T50" fmla="*/ 247 w 250"/>
                  <a:gd name="T51" fmla="*/ 53 h 187"/>
                  <a:gd name="T52" fmla="*/ 244 w 250"/>
                  <a:gd name="T53" fmla="*/ 59 h 187"/>
                  <a:gd name="T54" fmla="*/ 241 w 250"/>
                  <a:gd name="T55" fmla="*/ 62 h 187"/>
                  <a:gd name="T56" fmla="*/ 238 w 250"/>
                  <a:gd name="T57" fmla="*/ 66 h 187"/>
                  <a:gd name="T58" fmla="*/ 233 w 250"/>
                  <a:gd name="T59" fmla="*/ 80 h 187"/>
                  <a:gd name="T60" fmla="*/ 227 w 250"/>
                  <a:gd name="T61" fmla="*/ 98 h 187"/>
                  <a:gd name="T62" fmla="*/ 221 w 250"/>
                  <a:gd name="T63" fmla="*/ 126 h 187"/>
                  <a:gd name="T64" fmla="*/ 216 w 250"/>
                  <a:gd name="T65" fmla="*/ 131 h 187"/>
                  <a:gd name="T66" fmla="*/ 197 w 250"/>
                  <a:gd name="T67" fmla="*/ 165 h 187"/>
                  <a:gd name="T68" fmla="*/ 191 w 250"/>
                  <a:gd name="T69" fmla="*/ 177 h 187"/>
                  <a:gd name="T70" fmla="*/ 188 w 250"/>
                  <a:gd name="T71" fmla="*/ 185 h 187"/>
                  <a:gd name="T72" fmla="*/ 177 w 250"/>
                  <a:gd name="T73" fmla="*/ 177 h 187"/>
                  <a:gd name="T74" fmla="*/ 171 w 250"/>
                  <a:gd name="T75" fmla="*/ 170 h 187"/>
                  <a:gd name="T76" fmla="*/ 160 w 250"/>
                  <a:gd name="T77" fmla="*/ 165 h 187"/>
                  <a:gd name="T78" fmla="*/ 159 w 250"/>
                  <a:gd name="T79" fmla="*/ 157 h 187"/>
                  <a:gd name="T80" fmla="*/ 160 w 250"/>
                  <a:gd name="T81" fmla="*/ 146 h 187"/>
                  <a:gd name="T82" fmla="*/ 151 w 250"/>
                  <a:gd name="T83" fmla="*/ 146 h 187"/>
                  <a:gd name="T84" fmla="*/ 146 w 250"/>
                  <a:gd name="T85" fmla="*/ 146 h 187"/>
                  <a:gd name="T86" fmla="*/ 137 w 250"/>
                  <a:gd name="T87" fmla="*/ 140 h 187"/>
                  <a:gd name="T88" fmla="*/ 131 w 250"/>
                  <a:gd name="T89" fmla="*/ 134 h 187"/>
                  <a:gd name="T90" fmla="*/ 118 w 250"/>
                  <a:gd name="T91" fmla="*/ 132 h 187"/>
                  <a:gd name="T92" fmla="*/ 101 w 250"/>
                  <a:gd name="T93" fmla="*/ 126 h 187"/>
                  <a:gd name="T94" fmla="*/ 87 w 250"/>
                  <a:gd name="T95" fmla="*/ 114 h 187"/>
                  <a:gd name="T96" fmla="*/ 65 w 250"/>
                  <a:gd name="T97" fmla="*/ 89 h 187"/>
                  <a:gd name="T98" fmla="*/ 6 w 250"/>
                  <a:gd name="T99" fmla="*/ 10 h 187"/>
                  <a:gd name="T100" fmla="*/ 31 w 250"/>
                  <a:gd name="T101" fmla="*/ 8 h 187"/>
                  <a:gd name="T102" fmla="*/ 67 w 250"/>
                  <a:gd name="T103" fmla="*/ 8 h 187"/>
                  <a:gd name="T104" fmla="*/ 107 w 250"/>
                  <a:gd name="T105" fmla="*/ 2 h 187"/>
                  <a:gd name="T106" fmla="*/ 120 w 250"/>
                  <a:gd name="T10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187">
                    <a:moveTo>
                      <a:pt x="121" y="4"/>
                    </a:moveTo>
                    <a:lnTo>
                      <a:pt x="121" y="4"/>
                    </a:lnTo>
                    <a:lnTo>
                      <a:pt x="123" y="4"/>
                    </a:lnTo>
                    <a:lnTo>
                      <a:pt x="126" y="4"/>
                    </a:lnTo>
                    <a:lnTo>
                      <a:pt x="129" y="5"/>
                    </a:lnTo>
                    <a:lnTo>
                      <a:pt x="129" y="8"/>
                    </a:lnTo>
                    <a:lnTo>
                      <a:pt x="131" y="10"/>
                    </a:lnTo>
                    <a:lnTo>
                      <a:pt x="132" y="10"/>
                    </a:lnTo>
                    <a:lnTo>
                      <a:pt x="134" y="11"/>
                    </a:lnTo>
                    <a:lnTo>
                      <a:pt x="135" y="14"/>
                    </a:lnTo>
                    <a:lnTo>
                      <a:pt x="137" y="17"/>
                    </a:lnTo>
                    <a:lnTo>
                      <a:pt x="138" y="27"/>
                    </a:lnTo>
                    <a:lnTo>
                      <a:pt x="141" y="31"/>
                    </a:lnTo>
                    <a:lnTo>
                      <a:pt x="143" y="33"/>
                    </a:lnTo>
                    <a:lnTo>
                      <a:pt x="143" y="35"/>
                    </a:lnTo>
                    <a:lnTo>
                      <a:pt x="143" y="35"/>
                    </a:lnTo>
                    <a:lnTo>
                      <a:pt x="143" y="36"/>
                    </a:lnTo>
                    <a:lnTo>
                      <a:pt x="145" y="36"/>
                    </a:lnTo>
                    <a:lnTo>
                      <a:pt x="146" y="38"/>
                    </a:lnTo>
                    <a:lnTo>
                      <a:pt x="154" y="38"/>
                    </a:lnTo>
                    <a:lnTo>
                      <a:pt x="163" y="38"/>
                    </a:lnTo>
                    <a:lnTo>
                      <a:pt x="177" y="39"/>
                    </a:lnTo>
                    <a:lnTo>
                      <a:pt x="182" y="39"/>
                    </a:lnTo>
                    <a:lnTo>
                      <a:pt x="183" y="38"/>
                    </a:lnTo>
                    <a:lnTo>
                      <a:pt x="185" y="36"/>
                    </a:lnTo>
                    <a:lnTo>
                      <a:pt x="187" y="36"/>
                    </a:lnTo>
                    <a:lnTo>
                      <a:pt x="188" y="36"/>
                    </a:lnTo>
                    <a:lnTo>
                      <a:pt x="188" y="35"/>
                    </a:lnTo>
                    <a:lnTo>
                      <a:pt x="190" y="35"/>
                    </a:lnTo>
                    <a:lnTo>
                      <a:pt x="190" y="36"/>
                    </a:lnTo>
                    <a:lnTo>
                      <a:pt x="190" y="38"/>
                    </a:lnTo>
                    <a:lnTo>
                      <a:pt x="190" y="39"/>
                    </a:lnTo>
                    <a:lnTo>
                      <a:pt x="191" y="39"/>
                    </a:lnTo>
                    <a:lnTo>
                      <a:pt x="193" y="41"/>
                    </a:lnTo>
                    <a:lnTo>
                      <a:pt x="193" y="41"/>
                    </a:lnTo>
                    <a:lnTo>
                      <a:pt x="194" y="41"/>
                    </a:lnTo>
                    <a:lnTo>
                      <a:pt x="194" y="41"/>
                    </a:lnTo>
                    <a:lnTo>
                      <a:pt x="196" y="42"/>
                    </a:lnTo>
                    <a:lnTo>
                      <a:pt x="197" y="41"/>
                    </a:lnTo>
                    <a:lnTo>
                      <a:pt x="199" y="41"/>
                    </a:lnTo>
                    <a:lnTo>
                      <a:pt x="201" y="41"/>
                    </a:lnTo>
                    <a:lnTo>
                      <a:pt x="202" y="41"/>
                    </a:lnTo>
                    <a:lnTo>
                      <a:pt x="205" y="41"/>
                    </a:lnTo>
                    <a:lnTo>
                      <a:pt x="208" y="41"/>
                    </a:lnTo>
                    <a:lnTo>
                      <a:pt x="208" y="39"/>
                    </a:lnTo>
                    <a:lnTo>
                      <a:pt x="208" y="38"/>
                    </a:lnTo>
                    <a:lnTo>
                      <a:pt x="210" y="39"/>
                    </a:lnTo>
                    <a:lnTo>
                      <a:pt x="211" y="39"/>
                    </a:lnTo>
                    <a:lnTo>
                      <a:pt x="211" y="41"/>
                    </a:lnTo>
                    <a:lnTo>
                      <a:pt x="211" y="42"/>
                    </a:lnTo>
                    <a:lnTo>
                      <a:pt x="213" y="42"/>
                    </a:lnTo>
                    <a:lnTo>
                      <a:pt x="215" y="41"/>
                    </a:lnTo>
                    <a:lnTo>
                      <a:pt x="216" y="41"/>
                    </a:lnTo>
                    <a:lnTo>
                      <a:pt x="218" y="39"/>
                    </a:lnTo>
                    <a:lnTo>
                      <a:pt x="218" y="41"/>
                    </a:lnTo>
                    <a:lnTo>
                      <a:pt x="219" y="39"/>
                    </a:lnTo>
                    <a:lnTo>
                      <a:pt x="221" y="39"/>
                    </a:lnTo>
                    <a:lnTo>
                      <a:pt x="222" y="39"/>
                    </a:lnTo>
                    <a:lnTo>
                      <a:pt x="224" y="39"/>
                    </a:lnTo>
                    <a:lnTo>
                      <a:pt x="225" y="41"/>
                    </a:lnTo>
                    <a:lnTo>
                      <a:pt x="227" y="42"/>
                    </a:lnTo>
                    <a:lnTo>
                      <a:pt x="225" y="44"/>
                    </a:lnTo>
                    <a:lnTo>
                      <a:pt x="225" y="45"/>
                    </a:lnTo>
                    <a:lnTo>
                      <a:pt x="227" y="45"/>
                    </a:lnTo>
                    <a:lnTo>
                      <a:pt x="229" y="45"/>
                    </a:lnTo>
                    <a:lnTo>
                      <a:pt x="230" y="47"/>
                    </a:lnTo>
                    <a:lnTo>
                      <a:pt x="230" y="49"/>
                    </a:lnTo>
                    <a:lnTo>
                      <a:pt x="235" y="47"/>
                    </a:lnTo>
                    <a:lnTo>
                      <a:pt x="236" y="47"/>
                    </a:lnTo>
                    <a:lnTo>
                      <a:pt x="238" y="50"/>
                    </a:lnTo>
                    <a:lnTo>
                      <a:pt x="239" y="52"/>
                    </a:lnTo>
                    <a:lnTo>
                      <a:pt x="241" y="52"/>
                    </a:lnTo>
                    <a:lnTo>
                      <a:pt x="244" y="50"/>
                    </a:lnTo>
                    <a:lnTo>
                      <a:pt x="244" y="52"/>
                    </a:lnTo>
                    <a:lnTo>
                      <a:pt x="247" y="50"/>
                    </a:lnTo>
                    <a:lnTo>
                      <a:pt x="250" y="50"/>
                    </a:lnTo>
                    <a:lnTo>
                      <a:pt x="249" y="52"/>
                    </a:lnTo>
                    <a:lnTo>
                      <a:pt x="247" y="53"/>
                    </a:lnTo>
                    <a:lnTo>
                      <a:pt x="246" y="55"/>
                    </a:lnTo>
                    <a:lnTo>
                      <a:pt x="244" y="58"/>
                    </a:lnTo>
                    <a:lnTo>
                      <a:pt x="244" y="59"/>
                    </a:lnTo>
                    <a:lnTo>
                      <a:pt x="243" y="59"/>
                    </a:lnTo>
                    <a:lnTo>
                      <a:pt x="243" y="62"/>
                    </a:lnTo>
                    <a:lnTo>
                      <a:pt x="241" y="62"/>
                    </a:lnTo>
                    <a:lnTo>
                      <a:pt x="239" y="64"/>
                    </a:lnTo>
                    <a:lnTo>
                      <a:pt x="239" y="64"/>
                    </a:lnTo>
                    <a:lnTo>
                      <a:pt x="238" y="66"/>
                    </a:lnTo>
                    <a:lnTo>
                      <a:pt x="238" y="66"/>
                    </a:lnTo>
                    <a:lnTo>
                      <a:pt x="238" y="66"/>
                    </a:lnTo>
                    <a:lnTo>
                      <a:pt x="233" y="80"/>
                    </a:lnTo>
                    <a:lnTo>
                      <a:pt x="227" y="94"/>
                    </a:lnTo>
                    <a:lnTo>
                      <a:pt x="227" y="98"/>
                    </a:lnTo>
                    <a:lnTo>
                      <a:pt x="227" y="98"/>
                    </a:lnTo>
                    <a:lnTo>
                      <a:pt x="221" y="120"/>
                    </a:lnTo>
                    <a:lnTo>
                      <a:pt x="221" y="123"/>
                    </a:lnTo>
                    <a:lnTo>
                      <a:pt x="221" y="126"/>
                    </a:lnTo>
                    <a:lnTo>
                      <a:pt x="219" y="129"/>
                    </a:lnTo>
                    <a:lnTo>
                      <a:pt x="218" y="129"/>
                    </a:lnTo>
                    <a:lnTo>
                      <a:pt x="216" y="131"/>
                    </a:lnTo>
                    <a:lnTo>
                      <a:pt x="205" y="151"/>
                    </a:lnTo>
                    <a:lnTo>
                      <a:pt x="204" y="154"/>
                    </a:lnTo>
                    <a:lnTo>
                      <a:pt x="197" y="165"/>
                    </a:lnTo>
                    <a:lnTo>
                      <a:pt x="194" y="170"/>
                    </a:lnTo>
                    <a:lnTo>
                      <a:pt x="194" y="171"/>
                    </a:lnTo>
                    <a:lnTo>
                      <a:pt x="191" y="177"/>
                    </a:lnTo>
                    <a:lnTo>
                      <a:pt x="190" y="185"/>
                    </a:lnTo>
                    <a:lnTo>
                      <a:pt x="190" y="187"/>
                    </a:lnTo>
                    <a:lnTo>
                      <a:pt x="188" y="185"/>
                    </a:lnTo>
                    <a:lnTo>
                      <a:pt x="183" y="182"/>
                    </a:lnTo>
                    <a:lnTo>
                      <a:pt x="179" y="180"/>
                    </a:lnTo>
                    <a:lnTo>
                      <a:pt x="177" y="177"/>
                    </a:lnTo>
                    <a:lnTo>
                      <a:pt x="176" y="174"/>
                    </a:lnTo>
                    <a:lnTo>
                      <a:pt x="173" y="171"/>
                    </a:lnTo>
                    <a:lnTo>
                      <a:pt x="171" y="170"/>
                    </a:lnTo>
                    <a:lnTo>
                      <a:pt x="166" y="170"/>
                    </a:lnTo>
                    <a:lnTo>
                      <a:pt x="162" y="168"/>
                    </a:lnTo>
                    <a:lnTo>
                      <a:pt x="160" y="165"/>
                    </a:lnTo>
                    <a:lnTo>
                      <a:pt x="159" y="160"/>
                    </a:lnTo>
                    <a:lnTo>
                      <a:pt x="159" y="159"/>
                    </a:lnTo>
                    <a:lnTo>
                      <a:pt x="159" y="157"/>
                    </a:lnTo>
                    <a:lnTo>
                      <a:pt x="157" y="154"/>
                    </a:lnTo>
                    <a:lnTo>
                      <a:pt x="159" y="151"/>
                    </a:lnTo>
                    <a:lnTo>
                      <a:pt x="160" y="146"/>
                    </a:lnTo>
                    <a:lnTo>
                      <a:pt x="160" y="145"/>
                    </a:lnTo>
                    <a:lnTo>
                      <a:pt x="159" y="145"/>
                    </a:lnTo>
                    <a:lnTo>
                      <a:pt x="151" y="146"/>
                    </a:lnTo>
                    <a:lnTo>
                      <a:pt x="149" y="146"/>
                    </a:lnTo>
                    <a:lnTo>
                      <a:pt x="148" y="146"/>
                    </a:lnTo>
                    <a:lnTo>
                      <a:pt x="146" y="146"/>
                    </a:lnTo>
                    <a:lnTo>
                      <a:pt x="146" y="145"/>
                    </a:lnTo>
                    <a:lnTo>
                      <a:pt x="143" y="143"/>
                    </a:lnTo>
                    <a:lnTo>
                      <a:pt x="137" y="140"/>
                    </a:lnTo>
                    <a:lnTo>
                      <a:pt x="137" y="140"/>
                    </a:lnTo>
                    <a:lnTo>
                      <a:pt x="134" y="137"/>
                    </a:lnTo>
                    <a:lnTo>
                      <a:pt x="131" y="134"/>
                    </a:lnTo>
                    <a:lnTo>
                      <a:pt x="124" y="132"/>
                    </a:lnTo>
                    <a:lnTo>
                      <a:pt x="120" y="132"/>
                    </a:lnTo>
                    <a:lnTo>
                      <a:pt x="118" y="132"/>
                    </a:lnTo>
                    <a:lnTo>
                      <a:pt x="117" y="131"/>
                    </a:lnTo>
                    <a:lnTo>
                      <a:pt x="113" y="131"/>
                    </a:lnTo>
                    <a:lnTo>
                      <a:pt x="101" y="126"/>
                    </a:lnTo>
                    <a:lnTo>
                      <a:pt x="92" y="120"/>
                    </a:lnTo>
                    <a:lnTo>
                      <a:pt x="90" y="117"/>
                    </a:lnTo>
                    <a:lnTo>
                      <a:pt x="87" y="114"/>
                    </a:lnTo>
                    <a:lnTo>
                      <a:pt x="84" y="111"/>
                    </a:lnTo>
                    <a:lnTo>
                      <a:pt x="78" y="103"/>
                    </a:lnTo>
                    <a:lnTo>
                      <a:pt x="65" y="89"/>
                    </a:lnTo>
                    <a:lnTo>
                      <a:pt x="48" y="69"/>
                    </a:lnTo>
                    <a:lnTo>
                      <a:pt x="0" y="10"/>
                    </a:lnTo>
                    <a:lnTo>
                      <a:pt x="6" y="10"/>
                    </a:lnTo>
                    <a:lnTo>
                      <a:pt x="17" y="10"/>
                    </a:lnTo>
                    <a:lnTo>
                      <a:pt x="23" y="10"/>
                    </a:lnTo>
                    <a:lnTo>
                      <a:pt x="31" y="8"/>
                    </a:lnTo>
                    <a:lnTo>
                      <a:pt x="42" y="8"/>
                    </a:lnTo>
                    <a:lnTo>
                      <a:pt x="54" y="10"/>
                    </a:lnTo>
                    <a:lnTo>
                      <a:pt x="67" y="8"/>
                    </a:lnTo>
                    <a:lnTo>
                      <a:pt x="92" y="8"/>
                    </a:lnTo>
                    <a:lnTo>
                      <a:pt x="98" y="5"/>
                    </a:lnTo>
                    <a:lnTo>
                      <a:pt x="107" y="2"/>
                    </a:lnTo>
                    <a:lnTo>
                      <a:pt x="112" y="2"/>
                    </a:lnTo>
                    <a:lnTo>
                      <a:pt x="117" y="2"/>
                    </a:lnTo>
                    <a:lnTo>
                      <a:pt x="120" y="0"/>
                    </a:lnTo>
                    <a:lnTo>
                      <a:pt x="121" y="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55">
                <a:extLst>
                  <a:ext uri="{FF2B5EF4-FFF2-40B4-BE49-F238E27FC236}">
                    <a16:creationId xmlns:a16="http://schemas.microsoft.com/office/drawing/2014/main" id="{8ADC6944-55D8-90E9-B471-6678AA7F0752}"/>
                  </a:ext>
                </a:extLst>
              </p:cNvPr>
              <p:cNvSpPr>
                <a:spLocks noGrp="1" noRot="1" noMove="1" noResize="1" noEditPoints="1" noAdjustHandles="1" noChangeArrowheads="1" noChangeShapeType="1"/>
              </p:cNvSpPr>
              <p:nvPr/>
            </p:nvSpPr>
            <p:spPr bwMode="auto">
              <a:xfrm>
                <a:off x="2006" y="3535"/>
                <a:ext cx="446" cy="589"/>
              </a:xfrm>
              <a:custGeom>
                <a:avLst/>
                <a:gdLst>
                  <a:gd name="T0" fmla="*/ 443 w 446"/>
                  <a:gd name="T1" fmla="*/ 150 h 589"/>
                  <a:gd name="T2" fmla="*/ 435 w 446"/>
                  <a:gd name="T3" fmla="*/ 166 h 589"/>
                  <a:gd name="T4" fmla="*/ 435 w 446"/>
                  <a:gd name="T5" fmla="*/ 180 h 589"/>
                  <a:gd name="T6" fmla="*/ 432 w 446"/>
                  <a:gd name="T7" fmla="*/ 204 h 589"/>
                  <a:gd name="T8" fmla="*/ 426 w 446"/>
                  <a:gd name="T9" fmla="*/ 214 h 589"/>
                  <a:gd name="T10" fmla="*/ 416 w 446"/>
                  <a:gd name="T11" fmla="*/ 228 h 589"/>
                  <a:gd name="T12" fmla="*/ 405 w 446"/>
                  <a:gd name="T13" fmla="*/ 242 h 589"/>
                  <a:gd name="T14" fmla="*/ 384 w 446"/>
                  <a:gd name="T15" fmla="*/ 256 h 589"/>
                  <a:gd name="T16" fmla="*/ 370 w 446"/>
                  <a:gd name="T17" fmla="*/ 276 h 589"/>
                  <a:gd name="T18" fmla="*/ 357 w 446"/>
                  <a:gd name="T19" fmla="*/ 285 h 589"/>
                  <a:gd name="T20" fmla="*/ 349 w 446"/>
                  <a:gd name="T21" fmla="*/ 294 h 589"/>
                  <a:gd name="T22" fmla="*/ 351 w 446"/>
                  <a:gd name="T23" fmla="*/ 321 h 589"/>
                  <a:gd name="T24" fmla="*/ 357 w 446"/>
                  <a:gd name="T25" fmla="*/ 341 h 589"/>
                  <a:gd name="T26" fmla="*/ 348 w 446"/>
                  <a:gd name="T27" fmla="*/ 364 h 589"/>
                  <a:gd name="T28" fmla="*/ 325 w 446"/>
                  <a:gd name="T29" fmla="*/ 383 h 589"/>
                  <a:gd name="T30" fmla="*/ 321 w 446"/>
                  <a:gd name="T31" fmla="*/ 405 h 589"/>
                  <a:gd name="T32" fmla="*/ 311 w 446"/>
                  <a:gd name="T33" fmla="*/ 431 h 589"/>
                  <a:gd name="T34" fmla="*/ 300 w 446"/>
                  <a:gd name="T35" fmla="*/ 464 h 589"/>
                  <a:gd name="T36" fmla="*/ 303 w 446"/>
                  <a:gd name="T37" fmla="*/ 487 h 589"/>
                  <a:gd name="T38" fmla="*/ 295 w 446"/>
                  <a:gd name="T39" fmla="*/ 535 h 589"/>
                  <a:gd name="T40" fmla="*/ 247 w 446"/>
                  <a:gd name="T41" fmla="*/ 560 h 589"/>
                  <a:gd name="T42" fmla="*/ 219 w 446"/>
                  <a:gd name="T43" fmla="*/ 586 h 589"/>
                  <a:gd name="T44" fmla="*/ 219 w 446"/>
                  <a:gd name="T45" fmla="*/ 569 h 589"/>
                  <a:gd name="T46" fmla="*/ 202 w 446"/>
                  <a:gd name="T47" fmla="*/ 575 h 589"/>
                  <a:gd name="T48" fmla="*/ 174 w 446"/>
                  <a:gd name="T49" fmla="*/ 580 h 589"/>
                  <a:gd name="T50" fmla="*/ 160 w 446"/>
                  <a:gd name="T51" fmla="*/ 569 h 589"/>
                  <a:gd name="T52" fmla="*/ 140 w 446"/>
                  <a:gd name="T53" fmla="*/ 577 h 589"/>
                  <a:gd name="T54" fmla="*/ 118 w 446"/>
                  <a:gd name="T55" fmla="*/ 569 h 589"/>
                  <a:gd name="T56" fmla="*/ 98 w 446"/>
                  <a:gd name="T57" fmla="*/ 568 h 589"/>
                  <a:gd name="T58" fmla="*/ 71 w 446"/>
                  <a:gd name="T59" fmla="*/ 575 h 589"/>
                  <a:gd name="T60" fmla="*/ 56 w 446"/>
                  <a:gd name="T61" fmla="*/ 560 h 589"/>
                  <a:gd name="T62" fmla="*/ 48 w 446"/>
                  <a:gd name="T63" fmla="*/ 566 h 589"/>
                  <a:gd name="T64" fmla="*/ 28 w 446"/>
                  <a:gd name="T65" fmla="*/ 561 h 589"/>
                  <a:gd name="T66" fmla="*/ 23 w 446"/>
                  <a:gd name="T67" fmla="*/ 541 h 589"/>
                  <a:gd name="T68" fmla="*/ 32 w 446"/>
                  <a:gd name="T69" fmla="*/ 529 h 589"/>
                  <a:gd name="T70" fmla="*/ 38 w 446"/>
                  <a:gd name="T71" fmla="*/ 512 h 589"/>
                  <a:gd name="T72" fmla="*/ 46 w 446"/>
                  <a:gd name="T73" fmla="*/ 496 h 589"/>
                  <a:gd name="T74" fmla="*/ 35 w 446"/>
                  <a:gd name="T75" fmla="*/ 481 h 589"/>
                  <a:gd name="T76" fmla="*/ 29 w 446"/>
                  <a:gd name="T77" fmla="*/ 495 h 589"/>
                  <a:gd name="T78" fmla="*/ 1 w 446"/>
                  <a:gd name="T79" fmla="*/ 490 h 589"/>
                  <a:gd name="T80" fmla="*/ 4 w 446"/>
                  <a:gd name="T81" fmla="*/ 479 h 589"/>
                  <a:gd name="T82" fmla="*/ 9 w 446"/>
                  <a:gd name="T83" fmla="*/ 451 h 589"/>
                  <a:gd name="T84" fmla="*/ 21 w 446"/>
                  <a:gd name="T85" fmla="*/ 450 h 589"/>
                  <a:gd name="T86" fmla="*/ 37 w 446"/>
                  <a:gd name="T87" fmla="*/ 439 h 589"/>
                  <a:gd name="T88" fmla="*/ 49 w 446"/>
                  <a:gd name="T89" fmla="*/ 420 h 589"/>
                  <a:gd name="T90" fmla="*/ 37 w 446"/>
                  <a:gd name="T91" fmla="*/ 439 h 589"/>
                  <a:gd name="T92" fmla="*/ 28 w 446"/>
                  <a:gd name="T93" fmla="*/ 447 h 589"/>
                  <a:gd name="T94" fmla="*/ 43 w 446"/>
                  <a:gd name="T95" fmla="*/ 433 h 589"/>
                  <a:gd name="T96" fmla="*/ 45 w 446"/>
                  <a:gd name="T97" fmla="*/ 406 h 589"/>
                  <a:gd name="T98" fmla="*/ 56 w 446"/>
                  <a:gd name="T99" fmla="*/ 394 h 589"/>
                  <a:gd name="T100" fmla="*/ 65 w 446"/>
                  <a:gd name="T101" fmla="*/ 374 h 589"/>
                  <a:gd name="T102" fmla="*/ 51 w 446"/>
                  <a:gd name="T103" fmla="*/ 371 h 589"/>
                  <a:gd name="T104" fmla="*/ 45 w 446"/>
                  <a:gd name="T105" fmla="*/ 353 h 589"/>
                  <a:gd name="T106" fmla="*/ 56 w 446"/>
                  <a:gd name="T107" fmla="*/ 336 h 589"/>
                  <a:gd name="T108" fmla="*/ 68 w 446"/>
                  <a:gd name="T109" fmla="*/ 294 h 589"/>
                  <a:gd name="T110" fmla="*/ 42 w 446"/>
                  <a:gd name="T111" fmla="*/ 215 h 589"/>
                  <a:gd name="T112" fmla="*/ 129 w 446"/>
                  <a:gd name="T113" fmla="*/ 141 h 589"/>
                  <a:gd name="T114" fmla="*/ 233 w 446"/>
                  <a:gd name="T115" fmla="*/ 97 h 589"/>
                  <a:gd name="T116" fmla="*/ 293 w 446"/>
                  <a:gd name="T117" fmla="*/ 28 h 589"/>
                  <a:gd name="T118" fmla="*/ 328 w 446"/>
                  <a:gd name="T119" fmla="*/ 3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6" h="589">
                    <a:moveTo>
                      <a:pt x="354" y="0"/>
                    </a:moveTo>
                    <a:lnTo>
                      <a:pt x="387" y="17"/>
                    </a:lnTo>
                    <a:lnTo>
                      <a:pt x="404" y="37"/>
                    </a:lnTo>
                    <a:lnTo>
                      <a:pt x="412" y="51"/>
                    </a:lnTo>
                    <a:lnTo>
                      <a:pt x="413" y="74"/>
                    </a:lnTo>
                    <a:lnTo>
                      <a:pt x="416" y="99"/>
                    </a:lnTo>
                    <a:lnTo>
                      <a:pt x="429" y="122"/>
                    </a:lnTo>
                    <a:lnTo>
                      <a:pt x="444" y="141"/>
                    </a:lnTo>
                    <a:lnTo>
                      <a:pt x="446" y="147"/>
                    </a:lnTo>
                    <a:lnTo>
                      <a:pt x="443" y="149"/>
                    </a:lnTo>
                    <a:lnTo>
                      <a:pt x="443" y="150"/>
                    </a:lnTo>
                    <a:lnTo>
                      <a:pt x="443" y="152"/>
                    </a:lnTo>
                    <a:lnTo>
                      <a:pt x="443" y="153"/>
                    </a:lnTo>
                    <a:lnTo>
                      <a:pt x="441" y="155"/>
                    </a:lnTo>
                    <a:lnTo>
                      <a:pt x="441" y="156"/>
                    </a:lnTo>
                    <a:lnTo>
                      <a:pt x="441" y="158"/>
                    </a:lnTo>
                    <a:lnTo>
                      <a:pt x="440" y="158"/>
                    </a:lnTo>
                    <a:lnTo>
                      <a:pt x="440" y="159"/>
                    </a:lnTo>
                    <a:lnTo>
                      <a:pt x="440" y="161"/>
                    </a:lnTo>
                    <a:lnTo>
                      <a:pt x="438" y="163"/>
                    </a:lnTo>
                    <a:lnTo>
                      <a:pt x="437" y="164"/>
                    </a:lnTo>
                    <a:lnTo>
                      <a:pt x="435" y="166"/>
                    </a:lnTo>
                    <a:lnTo>
                      <a:pt x="435" y="167"/>
                    </a:lnTo>
                    <a:lnTo>
                      <a:pt x="433" y="170"/>
                    </a:lnTo>
                    <a:lnTo>
                      <a:pt x="432" y="170"/>
                    </a:lnTo>
                    <a:lnTo>
                      <a:pt x="433" y="172"/>
                    </a:lnTo>
                    <a:lnTo>
                      <a:pt x="432" y="173"/>
                    </a:lnTo>
                    <a:lnTo>
                      <a:pt x="432" y="175"/>
                    </a:lnTo>
                    <a:lnTo>
                      <a:pt x="430" y="175"/>
                    </a:lnTo>
                    <a:lnTo>
                      <a:pt x="432" y="177"/>
                    </a:lnTo>
                    <a:lnTo>
                      <a:pt x="433" y="177"/>
                    </a:lnTo>
                    <a:lnTo>
                      <a:pt x="435" y="178"/>
                    </a:lnTo>
                    <a:lnTo>
                      <a:pt x="435" y="180"/>
                    </a:lnTo>
                    <a:lnTo>
                      <a:pt x="435" y="181"/>
                    </a:lnTo>
                    <a:lnTo>
                      <a:pt x="437" y="184"/>
                    </a:lnTo>
                    <a:lnTo>
                      <a:pt x="438" y="186"/>
                    </a:lnTo>
                    <a:lnTo>
                      <a:pt x="440" y="189"/>
                    </a:lnTo>
                    <a:lnTo>
                      <a:pt x="440" y="192"/>
                    </a:lnTo>
                    <a:lnTo>
                      <a:pt x="438" y="195"/>
                    </a:lnTo>
                    <a:lnTo>
                      <a:pt x="437" y="197"/>
                    </a:lnTo>
                    <a:lnTo>
                      <a:pt x="433" y="200"/>
                    </a:lnTo>
                    <a:lnTo>
                      <a:pt x="432" y="201"/>
                    </a:lnTo>
                    <a:lnTo>
                      <a:pt x="432" y="203"/>
                    </a:lnTo>
                    <a:lnTo>
                      <a:pt x="432" y="204"/>
                    </a:lnTo>
                    <a:lnTo>
                      <a:pt x="432" y="206"/>
                    </a:lnTo>
                    <a:lnTo>
                      <a:pt x="432" y="208"/>
                    </a:lnTo>
                    <a:lnTo>
                      <a:pt x="433" y="209"/>
                    </a:lnTo>
                    <a:lnTo>
                      <a:pt x="433" y="212"/>
                    </a:lnTo>
                    <a:lnTo>
                      <a:pt x="432" y="212"/>
                    </a:lnTo>
                    <a:lnTo>
                      <a:pt x="430" y="212"/>
                    </a:lnTo>
                    <a:lnTo>
                      <a:pt x="429" y="212"/>
                    </a:lnTo>
                    <a:lnTo>
                      <a:pt x="427" y="211"/>
                    </a:lnTo>
                    <a:lnTo>
                      <a:pt x="426" y="211"/>
                    </a:lnTo>
                    <a:lnTo>
                      <a:pt x="426" y="212"/>
                    </a:lnTo>
                    <a:lnTo>
                      <a:pt x="426" y="214"/>
                    </a:lnTo>
                    <a:lnTo>
                      <a:pt x="424" y="215"/>
                    </a:lnTo>
                    <a:lnTo>
                      <a:pt x="424" y="217"/>
                    </a:lnTo>
                    <a:lnTo>
                      <a:pt x="424" y="218"/>
                    </a:lnTo>
                    <a:lnTo>
                      <a:pt x="424" y="220"/>
                    </a:lnTo>
                    <a:lnTo>
                      <a:pt x="424" y="222"/>
                    </a:lnTo>
                    <a:lnTo>
                      <a:pt x="423" y="223"/>
                    </a:lnTo>
                    <a:lnTo>
                      <a:pt x="421" y="223"/>
                    </a:lnTo>
                    <a:lnTo>
                      <a:pt x="419" y="223"/>
                    </a:lnTo>
                    <a:lnTo>
                      <a:pt x="418" y="225"/>
                    </a:lnTo>
                    <a:lnTo>
                      <a:pt x="418" y="226"/>
                    </a:lnTo>
                    <a:lnTo>
                      <a:pt x="416" y="228"/>
                    </a:lnTo>
                    <a:lnTo>
                      <a:pt x="415" y="229"/>
                    </a:lnTo>
                    <a:lnTo>
                      <a:pt x="415" y="232"/>
                    </a:lnTo>
                    <a:lnTo>
                      <a:pt x="413" y="232"/>
                    </a:lnTo>
                    <a:lnTo>
                      <a:pt x="413" y="234"/>
                    </a:lnTo>
                    <a:lnTo>
                      <a:pt x="412" y="234"/>
                    </a:lnTo>
                    <a:lnTo>
                      <a:pt x="412" y="236"/>
                    </a:lnTo>
                    <a:lnTo>
                      <a:pt x="410" y="237"/>
                    </a:lnTo>
                    <a:lnTo>
                      <a:pt x="410" y="239"/>
                    </a:lnTo>
                    <a:lnTo>
                      <a:pt x="409" y="240"/>
                    </a:lnTo>
                    <a:lnTo>
                      <a:pt x="407" y="240"/>
                    </a:lnTo>
                    <a:lnTo>
                      <a:pt x="405" y="242"/>
                    </a:lnTo>
                    <a:lnTo>
                      <a:pt x="402" y="243"/>
                    </a:lnTo>
                    <a:lnTo>
                      <a:pt x="402" y="245"/>
                    </a:lnTo>
                    <a:lnTo>
                      <a:pt x="401" y="245"/>
                    </a:lnTo>
                    <a:lnTo>
                      <a:pt x="401" y="246"/>
                    </a:lnTo>
                    <a:lnTo>
                      <a:pt x="398" y="246"/>
                    </a:lnTo>
                    <a:lnTo>
                      <a:pt x="395" y="248"/>
                    </a:lnTo>
                    <a:lnTo>
                      <a:pt x="393" y="249"/>
                    </a:lnTo>
                    <a:lnTo>
                      <a:pt x="393" y="251"/>
                    </a:lnTo>
                    <a:lnTo>
                      <a:pt x="391" y="253"/>
                    </a:lnTo>
                    <a:lnTo>
                      <a:pt x="387" y="254"/>
                    </a:lnTo>
                    <a:lnTo>
                      <a:pt x="384" y="256"/>
                    </a:lnTo>
                    <a:lnTo>
                      <a:pt x="382" y="257"/>
                    </a:lnTo>
                    <a:lnTo>
                      <a:pt x="381" y="260"/>
                    </a:lnTo>
                    <a:lnTo>
                      <a:pt x="377" y="262"/>
                    </a:lnTo>
                    <a:lnTo>
                      <a:pt x="376" y="262"/>
                    </a:lnTo>
                    <a:lnTo>
                      <a:pt x="374" y="267"/>
                    </a:lnTo>
                    <a:lnTo>
                      <a:pt x="376" y="270"/>
                    </a:lnTo>
                    <a:lnTo>
                      <a:pt x="374" y="271"/>
                    </a:lnTo>
                    <a:lnTo>
                      <a:pt x="371" y="276"/>
                    </a:lnTo>
                    <a:lnTo>
                      <a:pt x="371" y="274"/>
                    </a:lnTo>
                    <a:lnTo>
                      <a:pt x="370" y="274"/>
                    </a:lnTo>
                    <a:lnTo>
                      <a:pt x="370" y="276"/>
                    </a:lnTo>
                    <a:lnTo>
                      <a:pt x="370" y="277"/>
                    </a:lnTo>
                    <a:lnTo>
                      <a:pt x="368" y="277"/>
                    </a:lnTo>
                    <a:lnTo>
                      <a:pt x="367" y="277"/>
                    </a:lnTo>
                    <a:lnTo>
                      <a:pt x="365" y="279"/>
                    </a:lnTo>
                    <a:lnTo>
                      <a:pt x="365" y="281"/>
                    </a:lnTo>
                    <a:lnTo>
                      <a:pt x="363" y="282"/>
                    </a:lnTo>
                    <a:lnTo>
                      <a:pt x="362" y="284"/>
                    </a:lnTo>
                    <a:lnTo>
                      <a:pt x="360" y="282"/>
                    </a:lnTo>
                    <a:lnTo>
                      <a:pt x="360" y="284"/>
                    </a:lnTo>
                    <a:lnTo>
                      <a:pt x="359" y="285"/>
                    </a:lnTo>
                    <a:lnTo>
                      <a:pt x="357" y="285"/>
                    </a:lnTo>
                    <a:lnTo>
                      <a:pt x="356" y="284"/>
                    </a:lnTo>
                    <a:lnTo>
                      <a:pt x="353" y="284"/>
                    </a:lnTo>
                    <a:lnTo>
                      <a:pt x="353" y="285"/>
                    </a:lnTo>
                    <a:lnTo>
                      <a:pt x="353" y="287"/>
                    </a:lnTo>
                    <a:lnTo>
                      <a:pt x="353" y="288"/>
                    </a:lnTo>
                    <a:lnTo>
                      <a:pt x="351" y="290"/>
                    </a:lnTo>
                    <a:lnTo>
                      <a:pt x="349" y="290"/>
                    </a:lnTo>
                    <a:lnTo>
                      <a:pt x="348" y="291"/>
                    </a:lnTo>
                    <a:lnTo>
                      <a:pt x="348" y="293"/>
                    </a:lnTo>
                    <a:lnTo>
                      <a:pt x="348" y="294"/>
                    </a:lnTo>
                    <a:lnTo>
                      <a:pt x="349" y="294"/>
                    </a:lnTo>
                    <a:lnTo>
                      <a:pt x="351" y="296"/>
                    </a:lnTo>
                    <a:lnTo>
                      <a:pt x="353" y="298"/>
                    </a:lnTo>
                    <a:lnTo>
                      <a:pt x="353" y="299"/>
                    </a:lnTo>
                    <a:lnTo>
                      <a:pt x="353" y="304"/>
                    </a:lnTo>
                    <a:lnTo>
                      <a:pt x="353" y="307"/>
                    </a:lnTo>
                    <a:lnTo>
                      <a:pt x="353" y="312"/>
                    </a:lnTo>
                    <a:lnTo>
                      <a:pt x="353" y="313"/>
                    </a:lnTo>
                    <a:lnTo>
                      <a:pt x="354" y="315"/>
                    </a:lnTo>
                    <a:lnTo>
                      <a:pt x="353" y="316"/>
                    </a:lnTo>
                    <a:lnTo>
                      <a:pt x="351" y="319"/>
                    </a:lnTo>
                    <a:lnTo>
                      <a:pt x="351" y="321"/>
                    </a:lnTo>
                    <a:lnTo>
                      <a:pt x="351" y="322"/>
                    </a:lnTo>
                    <a:lnTo>
                      <a:pt x="351" y="326"/>
                    </a:lnTo>
                    <a:lnTo>
                      <a:pt x="353" y="326"/>
                    </a:lnTo>
                    <a:lnTo>
                      <a:pt x="354" y="327"/>
                    </a:lnTo>
                    <a:lnTo>
                      <a:pt x="354" y="329"/>
                    </a:lnTo>
                    <a:lnTo>
                      <a:pt x="356" y="332"/>
                    </a:lnTo>
                    <a:lnTo>
                      <a:pt x="356" y="333"/>
                    </a:lnTo>
                    <a:lnTo>
                      <a:pt x="356" y="335"/>
                    </a:lnTo>
                    <a:lnTo>
                      <a:pt x="356" y="336"/>
                    </a:lnTo>
                    <a:lnTo>
                      <a:pt x="356" y="339"/>
                    </a:lnTo>
                    <a:lnTo>
                      <a:pt x="357" y="341"/>
                    </a:lnTo>
                    <a:lnTo>
                      <a:pt x="357" y="343"/>
                    </a:lnTo>
                    <a:lnTo>
                      <a:pt x="356" y="346"/>
                    </a:lnTo>
                    <a:lnTo>
                      <a:pt x="356" y="347"/>
                    </a:lnTo>
                    <a:lnTo>
                      <a:pt x="356" y="349"/>
                    </a:lnTo>
                    <a:lnTo>
                      <a:pt x="357" y="352"/>
                    </a:lnTo>
                    <a:lnTo>
                      <a:pt x="356" y="353"/>
                    </a:lnTo>
                    <a:lnTo>
                      <a:pt x="356" y="357"/>
                    </a:lnTo>
                    <a:lnTo>
                      <a:pt x="354" y="360"/>
                    </a:lnTo>
                    <a:lnTo>
                      <a:pt x="353" y="363"/>
                    </a:lnTo>
                    <a:lnTo>
                      <a:pt x="351" y="363"/>
                    </a:lnTo>
                    <a:lnTo>
                      <a:pt x="348" y="364"/>
                    </a:lnTo>
                    <a:lnTo>
                      <a:pt x="345" y="367"/>
                    </a:lnTo>
                    <a:lnTo>
                      <a:pt x="343" y="369"/>
                    </a:lnTo>
                    <a:lnTo>
                      <a:pt x="340" y="371"/>
                    </a:lnTo>
                    <a:lnTo>
                      <a:pt x="339" y="372"/>
                    </a:lnTo>
                    <a:lnTo>
                      <a:pt x="335" y="375"/>
                    </a:lnTo>
                    <a:lnTo>
                      <a:pt x="334" y="377"/>
                    </a:lnTo>
                    <a:lnTo>
                      <a:pt x="332" y="377"/>
                    </a:lnTo>
                    <a:lnTo>
                      <a:pt x="332" y="378"/>
                    </a:lnTo>
                    <a:lnTo>
                      <a:pt x="331" y="380"/>
                    </a:lnTo>
                    <a:lnTo>
                      <a:pt x="328" y="381"/>
                    </a:lnTo>
                    <a:lnTo>
                      <a:pt x="325" y="383"/>
                    </a:lnTo>
                    <a:lnTo>
                      <a:pt x="323" y="384"/>
                    </a:lnTo>
                    <a:lnTo>
                      <a:pt x="320" y="386"/>
                    </a:lnTo>
                    <a:lnTo>
                      <a:pt x="318" y="388"/>
                    </a:lnTo>
                    <a:lnTo>
                      <a:pt x="315" y="389"/>
                    </a:lnTo>
                    <a:lnTo>
                      <a:pt x="314" y="391"/>
                    </a:lnTo>
                    <a:lnTo>
                      <a:pt x="314" y="392"/>
                    </a:lnTo>
                    <a:lnTo>
                      <a:pt x="315" y="395"/>
                    </a:lnTo>
                    <a:lnTo>
                      <a:pt x="315" y="397"/>
                    </a:lnTo>
                    <a:lnTo>
                      <a:pt x="317" y="398"/>
                    </a:lnTo>
                    <a:lnTo>
                      <a:pt x="320" y="400"/>
                    </a:lnTo>
                    <a:lnTo>
                      <a:pt x="321" y="405"/>
                    </a:lnTo>
                    <a:lnTo>
                      <a:pt x="321" y="406"/>
                    </a:lnTo>
                    <a:lnTo>
                      <a:pt x="320" y="409"/>
                    </a:lnTo>
                    <a:lnTo>
                      <a:pt x="318" y="412"/>
                    </a:lnTo>
                    <a:lnTo>
                      <a:pt x="318" y="414"/>
                    </a:lnTo>
                    <a:lnTo>
                      <a:pt x="317" y="417"/>
                    </a:lnTo>
                    <a:lnTo>
                      <a:pt x="315" y="420"/>
                    </a:lnTo>
                    <a:lnTo>
                      <a:pt x="314" y="423"/>
                    </a:lnTo>
                    <a:lnTo>
                      <a:pt x="312" y="425"/>
                    </a:lnTo>
                    <a:lnTo>
                      <a:pt x="312" y="426"/>
                    </a:lnTo>
                    <a:lnTo>
                      <a:pt x="311" y="428"/>
                    </a:lnTo>
                    <a:lnTo>
                      <a:pt x="311" y="431"/>
                    </a:lnTo>
                    <a:lnTo>
                      <a:pt x="311" y="433"/>
                    </a:lnTo>
                    <a:lnTo>
                      <a:pt x="309" y="434"/>
                    </a:lnTo>
                    <a:lnTo>
                      <a:pt x="307" y="437"/>
                    </a:lnTo>
                    <a:lnTo>
                      <a:pt x="306" y="442"/>
                    </a:lnTo>
                    <a:lnTo>
                      <a:pt x="306" y="445"/>
                    </a:lnTo>
                    <a:lnTo>
                      <a:pt x="304" y="448"/>
                    </a:lnTo>
                    <a:lnTo>
                      <a:pt x="304" y="451"/>
                    </a:lnTo>
                    <a:lnTo>
                      <a:pt x="303" y="456"/>
                    </a:lnTo>
                    <a:lnTo>
                      <a:pt x="303" y="459"/>
                    </a:lnTo>
                    <a:lnTo>
                      <a:pt x="301" y="462"/>
                    </a:lnTo>
                    <a:lnTo>
                      <a:pt x="300" y="464"/>
                    </a:lnTo>
                    <a:lnTo>
                      <a:pt x="301" y="465"/>
                    </a:lnTo>
                    <a:lnTo>
                      <a:pt x="301" y="467"/>
                    </a:lnTo>
                    <a:lnTo>
                      <a:pt x="300" y="468"/>
                    </a:lnTo>
                    <a:lnTo>
                      <a:pt x="300" y="473"/>
                    </a:lnTo>
                    <a:lnTo>
                      <a:pt x="300" y="474"/>
                    </a:lnTo>
                    <a:lnTo>
                      <a:pt x="300" y="476"/>
                    </a:lnTo>
                    <a:lnTo>
                      <a:pt x="300" y="479"/>
                    </a:lnTo>
                    <a:lnTo>
                      <a:pt x="300" y="481"/>
                    </a:lnTo>
                    <a:lnTo>
                      <a:pt x="301" y="482"/>
                    </a:lnTo>
                    <a:lnTo>
                      <a:pt x="301" y="484"/>
                    </a:lnTo>
                    <a:lnTo>
                      <a:pt x="303" y="487"/>
                    </a:lnTo>
                    <a:lnTo>
                      <a:pt x="303" y="488"/>
                    </a:lnTo>
                    <a:lnTo>
                      <a:pt x="304" y="493"/>
                    </a:lnTo>
                    <a:lnTo>
                      <a:pt x="304" y="495"/>
                    </a:lnTo>
                    <a:lnTo>
                      <a:pt x="304" y="496"/>
                    </a:lnTo>
                    <a:lnTo>
                      <a:pt x="306" y="499"/>
                    </a:lnTo>
                    <a:lnTo>
                      <a:pt x="307" y="502"/>
                    </a:lnTo>
                    <a:lnTo>
                      <a:pt x="309" y="506"/>
                    </a:lnTo>
                    <a:lnTo>
                      <a:pt x="309" y="510"/>
                    </a:lnTo>
                    <a:lnTo>
                      <a:pt x="309" y="513"/>
                    </a:lnTo>
                    <a:lnTo>
                      <a:pt x="297" y="532"/>
                    </a:lnTo>
                    <a:lnTo>
                      <a:pt x="295" y="535"/>
                    </a:lnTo>
                    <a:lnTo>
                      <a:pt x="293" y="537"/>
                    </a:lnTo>
                    <a:lnTo>
                      <a:pt x="290" y="537"/>
                    </a:lnTo>
                    <a:lnTo>
                      <a:pt x="286" y="538"/>
                    </a:lnTo>
                    <a:lnTo>
                      <a:pt x="284" y="540"/>
                    </a:lnTo>
                    <a:lnTo>
                      <a:pt x="283" y="540"/>
                    </a:lnTo>
                    <a:lnTo>
                      <a:pt x="267" y="544"/>
                    </a:lnTo>
                    <a:lnTo>
                      <a:pt x="265" y="546"/>
                    </a:lnTo>
                    <a:lnTo>
                      <a:pt x="259" y="549"/>
                    </a:lnTo>
                    <a:lnTo>
                      <a:pt x="256" y="549"/>
                    </a:lnTo>
                    <a:lnTo>
                      <a:pt x="253" y="552"/>
                    </a:lnTo>
                    <a:lnTo>
                      <a:pt x="247" y="560"/>
                    </a:lnTo>
                    <a:lnTo>
                      <a:pt x="231" y="575"/>
                    </a:lnTo>
                    <a:lnTo>
                      <a:pt x="228" y="577"/>
                    </a:lnTo>
                    <a:lnTo>
                      <a:pt x="219" y="588"/>
                    </a:lnTo>
                    <a:lnTo>
                      <a:pt x="217" y="588"/>
                    </a:lnTo>
                    <a:lnTo>
                      <a:pt x="216" y="589"/>
                    </a:lnTo>
                    <a:lnTo>
                      <a:pt x="214" y="589"/>
                    </a:lnTo>
                    <a:lnTo>
                      <a:pt x="213" y="589"/>
                    </a:lnTo>
                    <a:lnTo>
                      <a:pt x="214" y="588"/>
                    </a:lnTo>
                    <a:lnTo>
                      <a:pt x="216" y="588"/>
                    </a:lnTo>
                    <a:lnTo>
                      <a:pt x="217" y="586"/>
                    </a:lnTo>
                    <a:lnTo>
                      <a:pt x="219" y="586"/>
                    </a:lnTo>
                    <a:lnTo>
                      <a:pt x="219" y="585"/>
                    </a:lnTo>
                    <a:lnTo>
                      <a:pt x="220" y="583"/>
                    </a:lnTo>
                    <a:lnTo>
                      <a:pt x="220" y="582"/>
                    </a:lnTo>
                    <a:lnTo>
                      <a:pt x="222" y="578"/>
                    </a:lnTo>
                    <a:lnTo>
                      <a:pt x="222" y="577"/>
                    </a:lnTo>
                    <a:lnTo>
                      <a:pt x="223" y="575"/>
                    </a:lnTo>
                    <a:lnTo>
                      <a:pt x="223" y="574"/>
                    </a:lnTo>
                    <a:lnTo>
                      <a:pt x="223" y="572"/>
                    </a:lnTo>
                    <a:lnTo>
                      <a:pt x="223" y="571"/>
                    </a:lnTo>
                    <a:lnTo>
                      <a:pt x="220" y="571"/>
                    </a:lnTo>
                    <a:lnTo>
                      <a:pt x="219" y="569"/>
                    </a:lnTo>
                    <a:lnTo>
                      <a:pt x="217" y="569"/>
                    </a:lnTo>
                    <a:lnTo>
                      <a:pt x="216" y="569"/>
                    </a:lnTo>
                    <a:lnTo>
                      <a:pt x="214" y="571"/>
                    </a:lnTo>
                    <a:lnTo>
                      <a:pt x="213" y="572"/>
                    </a:lnTo>
                    <a:lnTo>
                      <a:pt x="213" y="574"/>
                    </a:lnTo>
                    <a:lnTo>
                      <a:pt x="209" y="574"/>
                    </a:lnTo>
                    <a:lnTo>
                      <a:pt x="209" y="575"/>
                    </a:lnTo>
                    <a:lnTo>
                      <a:pt x="206" y="575"/>
                    </a:lnTo>
                    <a:lnTo>
                      <a:pt x="205" y="575"/>
                    </a:lnTo>
                    <a:lnTo>
                      <a:pt x="203" y="575"/>
                    </a:lnTo>
                    <a:lnTo>
                      <a:pt x="202" y="575"/>
                    </a:lnTo>
                    <a:lnTo>
                      <a:pt x="200" y="575"/>
                    </a:lnTo>
                    <a:lnTo>
                      <a:pt x="199" y="575"/>
                    </a:lnTo>
                    <a:lnTo>
                      <a:pt x="196" y="575"/>
                    </a:lnTo>
                    <a:lnTo>
                      <a:pt x="194" y="575"/>
                    </a:lnTo>
                    <a:lnTo>
                      <a:pt x="191" y="577"/>
                    </a:lnTo>
                    <a:lnTo>
                      <a:pt x="186" y="577"/>
                    </a:lnTo>
                    <a:lnTo>
                      <a:pt x="183" y="578"/>
                    </a:lnTo>
                    <a:lnTo>
                      <a:pt x="180" y="578"/>
                    </a:lnTo>
                    <a:lnTo>
                      <a:pt x="178" y="578"/>
                    </a:lnTo>
                    <a:lnTo>
                      <a:pt x="177" y="578"/>
                    </a:lnTo>
                    <a:lnTo>
                      <a:pt x="174" y="580"/>
                    </a:lnTo>
                    <a:lnTo>
                      <a:pt x="172" y="578"/>
                    </a:lnTo>
                    <a:lnTo>
                      <a:pt x="171" y="578"/>
                    </a:lnTo>
                    <a:lnTo>
                      <a:pt x="168" y="578"/>
                    </a:lnTo>
                    <a:lnTo>
                      <a:pt x="166" y="578"/>
                    </a:lnTo>
                    <a:lnTo>
                      <a:pt x="166" y="577"/>
                    </a:lnTo>
                    <a:lnTo>
                      <a:pt x="166" y="575"/>
                    </a:lnTo>
                    <a:lnTo>
                      <a:pt x="166" y="574"/>
                    </a:lnTo>
                    <a:lnTo>
                      <a:pt x="164" y="572"/>
                    </a:lnTo>
                    <a:lnTo>
                      <a:pt x="163" y="571"/>
                    </a:lnTo>
                    <a:lnTo>
                      <a:pt x="161" y="571"/>
                    </a:lnTo>
                    <a:lnTo>
                      <a:pt x="160" y="569"/>
                    </a:lnTo>
                    <a:lnTo>
                      <a:pt x="158" y="569"/>
                    </a:lnTo>
                    <a:lnTo>
                      <a:pt x="157" y="571"/>
                    </a:lnTo>
                    <a:lnTo>
                      <a:pt x="157" y="572"/>
                    </a:lnTo>
                    <a:lnTo>
                      <a:pt x="155" y="572"/>
                    </a:lnTo>
                    <a:lnTo>
                      <a:pt x="154" y="574"/>
                    </a:lnTo>
                    <a:lnTo>
                      <a:pt x="150" y="574"/>
                    </a:lnTo>
                    <a:lnTo>
                      <a:pt x="149" y="574"/>
                    </a:lnTo>
                    <a:lnTo>
                      <a:pt x="147" y="574"/>
                    </a:lnTo>
                    <a:lnTo>
                      <a:pt x="144" y="575"/>
                    </a:lnTo>
                    <a:lnTo>
                      <a:pt x="141" y="577"/>
                    </a:lnTo>
                    <a:lnTo>
                      <a:pt x="140" y="577"/>
                    </a:lnTo>
                    <a:lnTo>
                      <a:pt x="136" y="575"/>
                    </a:lnTo>
                    <a:lnTo>
                      <a:pt x="133" y="575"/>
                    </a:lnTo>
                    <a:lnTo>
                      <a:pt x="132" y="574"/>
                    </a:lnTo>
                    <a:lnTo>
                      <a:pt x="130" y="574"/>
                    </a:lnTo>
                    <a:lnTo>
                      <a:pt x="129" y="574"/>
                    </a:lnTo>
                    <a:lnTo>
                      <a:pt x="127" y="572"/>
                    </a:lnTo>
                    <a:lnTo>
                      <a:pt x="124" y="571"/>
                    </a:lnTo>
                    <a:lnTo>
                      <a:pt x="122" y="569"/>
                    </a:lnTo>
                    <a:lnTo>
                      <a:pt x="121" y="569"/>
                    </a:lnTo>
                    <a:lnTo>
                      <a:pt x="119" y="569"/>
                    </a:lnTo>
                    <a:lnTo>
                      <a:pt x="118" y="569"/>
                    </a:lnTo>
                    <a:lnTo>
                      <a:pt x="118" y="568"/>
                    </a:lnTo>
                    <a:lnTo>
                      <a:pt x="116" y="568"/>
                    </a:lnTo>
                    <a:lnTo>
                      <a:pt x="115" y="568"/>
                    </a:lnTo>
                    <a:lnTo>
                      <a:pt x="113" y="566"/>
                    </a:lnTo>
                    <a:lnTo>
                      <a:pt x="110" y="566"/>
                    </a:lnTo>
                    <a:lnTo>
                      <a:pt x="108" y="566"/>
                    </a:lnTo>
                    <a:lnTo>
                      <a:pt x="107" y="568"/>
                    </a:lnTo>
                    <a:lnTo>
                      <a:pt x="104" y="568"/>
                    </a:lnTo>
                    <a:lnTo>
                      <a:pt x="102" y="568"/>
                    </a:lnTo>
                    <a:lnTo>
                      <a:pt x="101" y="568"/>
                    </a:lnTo>
                    <a:lnTo>
                      <a:pt x="98" y="568"/>
                    </a:lnTo>
                    <a:lnTo>
                      <a:pt x="96" y="569"/>
                    </a:lnTo>
                    <a:lnTo>
                      <a:pt x="93" y="569"/>
                    </a:lnTo>
                    <a:lnTo>
                      <a:pt x="91" y="569"/>
                    </a:lnTo>
                    <a:lnTo>
                      <a:pt x="88" y="571"/>
                    </a:lnTo>
                    <a:lnTo>
                      <a:pt x="85" y="572"/>
                    </a:lnTo>
                    <a:lnTo>
                      <a:pt x="84" y="574"/>
                    </a:lnTo>
                    <a:lnTo>
                      <a:pt x="80" y="575"/>
                    </a:lnTo>
                    <a:lnTo>
                      <a:pt x="79" y="575"/>
                    </a:lnTo>
                    <a:lnTo>
                      <a:pt x="77" y="575"/>
                    </a:lnTo>
                    <a:lnTo>
                      <a:pt x="74" y="575"/>
                    </a:lnTo>
                    <a:lnTo>
                      <a:pt x="71" y="575"/>
                    </a:lnTo>
                    <a:lnTo>
                      <a:pt x="70" y="574"/>
                    </a:lnTo>
                    <a:lnTo>
                      <a:pt x="68" y="574"/>
                    </a:lnTo>
                    <a:lnTo>
                      <a:pt x="66" y="572"/>
                    </a:lnTo>
                    <a:lnTo>
                      <a:pt x="65" y="571"/>
                    </a:lnTo>
                    <a:lnTo>
                      <a:pt x="63" y="569"/>
                    </a:lnTo>
                    <a:lnTo>
                      <a:pt x="60" y="566"/>
                    </a:lnTo>
                    <a:lnTo>
                      <a:pt x="59" y="564"/>
                    </a:lnTo>
                    <a:lnTo>
                      <a:pt x="59" y="563"/>
                    </a:lnTo>
                    <a:lnTo>
                      <a:pt x="57" y="563"/>
                    </a:lnTo>
                    <a:lnTo>
                      <a:pt x="57" y="561"/>
                    </a:lnTo>
                    <a:lnTo>
                      <a:pt x="56" y="560"/>
                    </a:lnTo>
                    <a:lnTo>
                      <a:pt x="56" y="558"/>
                    </a:lnTo>
                    <a:lnTo>
                      <a:pt x="54" y="557"/>
                    </a:lnTo>
                    <a:lnTo>
                      <a:pt x="52" y="557"/>
                    </a:lnTo>
                    <a:lnTo>
                      <a:pt x="51" y="557"/>
                    </a:lnTo>
                    <a:lnTo>
                      <a:pt x="49" y="560"/>
                    </a:lnTo>
                    <a:lnTo>
                      <a:pt x="49" y="561"/>
                    </a:lnTo>
                    <a:lnTo>
                      <a:pt x="49" y="563"/>
                    </a:lnTo>
                    <a:lnTo>
                      <a:pt x="49" y="564"/>
                    </a:lnTo>
                    <a:lnTo>
                      <a:pt x="49" y="568"/>
                    </a:lnTo>
                    <a:lnTo>
                      <a:pt x="48" y="568"/>
                    </a:lnTo>
                    <a:lnTo>
                      <a:pt x="48" y="566"/>
                    </a:lnTo>
                    <a:lnTo>
                      <a:pt x="46" y="564"/>
                    </a:lnTo>
                    <a:lnTo>
                      <a:pt x="45" y="563"/>
                    </a:lnTo>
                    <a:lnTo>
                      <a:pt x="45" y="561"/>
                    </a:lnTo>
                    <a:lnTo>
                      <a:pt x="45" y="560"/>
                    </a:lnTo>
                    <a:lnTo>
                      <a:pt x="43" y="558"/>
                    </a:lnTo>
                    <a:lnTo>
                      <a:pt x="42" y="558"/>
                    </a:lnTo>
                    <a:lnTo>
                      <a:pt x="40" y="558"/>
                    </a:lnTo>
                    <a:lnTo>
                      <a:pt x="37" y="560"/>
                    </a:lnTo>
                    <a:lnTo>
                      <a:pt x="34" y="561"/>
                    </a:lnTo>
                    <a:lnTo>
                      <a:pt x="31" y="561"/>
                    </a:lnTo>
                    <a:lnTo>
                      <a:pt x="28" y="561"/>
                    </a:lnTo>
                    <a:lnTo>
                      <a:pt x="24" y="561"/>
                    </a:lnTo>
                    <a:lnTo>
                      <a:pt x="23" y="560"/>
                    </a:lnTo>
                    <a:lnTo>
                      <a:pt x="21" y="558"/>
                    </a:lnTo>
                    <a:lnTo>
                      <a:pt x="21" y="557"/>
                    </a:lnTo>
                    <a:lnTo>
                      <a:pt x="23" y="554"/>
                    </a:lnTo>
                    <a:lnTo>
                      <a:pt x="23" y="552"/>
                    </a:lnTo>
                    <a:lnTo>
                      <a:pt x="23" y="547"/>
                    </a:lnTo>
                    <a:lnTo>
                      <a:pt x="23" y="546"/>
                    </a:lnTo>
                    <a:lnTo>
                      <a:pt x="23" y="544"/>
                    </a:lnTo>
                    <a:lnTo>
                      <a:pt x="23" y="543"/>
                    </a:lnTo>
                    <a:lnTo>
                      <a:pt x="23" y="541"/>
                    </a:lnTo>
                    <a:lnTo>
                      <a:pt x="24" y="540"/>
                    </a:lnTo>
                    <a:lnTo>
                      <a:pt x="24" y="538"/>
                    </a:lnTo>
                    <a:lnTo>
                      <a:pt x="23" y="537"/>
                    </a:lnTo>
                    <a:lnTo>
                      <a:pt x="21" y="537"/>
                    </a:lnTo>
                    <a:lnTo>
                      <a:pt x="21" y="535"/>
                    </a:lnTo>
                    <a:lnTo>
                      <a:pt x="23" y="535"/>
                    </a:lnTo>
                    <a:lnTo>
                      <a:pt x="24" y="535"/>
                    </a:lnTo>
                    <a:lnTo>
                      <a:pt x="26" y="533"/>
                    </a:lnTo>
                    <a:lnTo>
                      <a:pt x="28" y="533"/>
                    </a:lnTo>
                    <a:lnTo>
                      <a:pt x="29" y="532"/>
                    </a:lnTo>
                    <a:lnTo>
                      <a:pt x="32" y="529"/>
                    </a:lnTo>
                    <a:lnTo>
                      <a:pt x="32" y="527"/>
                    </a:lnTo>
                    <a:lnTo>
                      <a:pt x="34" y="526"/>
                    </a:lnTo>
                    <a:lnTo>
                      <a:pt x="35" y="524"/>
                    </a:lnTo>
                    <a:lnTo>
                      <a:pt x="37" y="523"/>
                    </a:lnTo>
                    <a:lnTo>
                      <a:pt x="37" y="519"/>
                    </a:lnTo>
                    <a:lnTo>
                      <a:pt x="38" y="519"/>
                    </a:lnTo>
                    <a:lnTo>
                      <a:pt x="38" y="518"/>
                    </a:lnTo>
                    <a:lnTo>
                      <a:pt x="38" y="516"/>
                    </a:lnTo>
                    <a:lnTo>
                      <a:pt x="38" y="515"/>
                    </a:lnTo>
                    <a:lnTo>
                      <a:pt x="38" y="513"/>
                    </a:lnTo>
                    <a:lnTo>
                      <a:pt x="38" y="512"/>
                    </a:lnTo>
                    <a:lnTo>
                      <a:pt x="42" y="510"/>
                    </a:lnTo>
                    <a:lnTo>
                      <a:pt x="42" y="509"/>
                    </a:lnTo>
                    <a:lnTo>
                      <a:pt x="42" y="507"/>
                    </a:lnTo>
                    <a:lnTo>
                      <a:pt x="43" y="506"/>
                    </a:lnTo>
                    <a:lnTo>
                      <a:pt x="43" y="504"/>
                    </a:lnTo>
                    <a:lnTo>
                      <a:pt x="45" y="502"/>
                    </a:lnTo>
                    <a:lnTo>
                      <a:pt x="45" y="501"/>
                    </a:lnTo>
                    <a:lnTo>
                      <a:pt x="46" y="501"/>
                    </a:lnTo>
                    <a:lnTo>
                      <a:pt x="46" y="499"/>
                    </a:lnTo>
                    <a:lnTo>
                      <a:pt x="46" y="498"/>
                    </a:lnTo>
                    <a:lnTo>
                      <a:pt x="46" y="496"/>
                    </a:lnTo>
                    <a:lnTo>
                      <a:pt x="45" y="495"/>
                    </a:lnTo>
                    <a:lnTo>
                      <a:pt x="43" y="495"/>
                    </a:lnTo>
                    <a:lnTo>
                      <a:pt x="42" y="493"/>
                    </a:lnTo>
                    <a:lnTo>
                      <a:pt x="40" y="493"/>
                    </a:lnTo>
                    <a:lnTo>
                      <a:pt x="40" y="492"/>
                    </a:lnTo>
                    <a:lnTo>
                      <a:pt x="40" y="490"/>
                    </a:lnTo>
                    <a:lnTo>
                      <a:pt x="38" y="488"/>
                    </a:lnTo>
                    <a:lnTo>
                      <a:pt x="37" y="487"/>
                    </a:lnTo>
                    <a:lnTo>
                      <a:pt x="35" y="485"/>
                    </a:lnTo>
                    <a:lnTo>
                      <a:pt x="35" y="482"/>
                    </a:lnTo>
                    <a:lnTo>
                      <a:pt x="35" y="481"/>
                    </a:lnTo>
                    <a:lnTo>
                      <a:pt x="35" y="479"/>
                    </a:lnTo>
                    <a:lnTo>
                      <a:pt x="34" y="478"/>
                    </a:lnTo>
                    <a:lnTo>
                      <a:pt x="31" y="479"/>
                    </a:lnTo>
                    <a:lnTo>
                      <a:pt x="29" y="481"/>
                    </a:lnTo>
                    <a:lnTo>
                      <a:pt x="28" y="484"/>
                    </a:lnTo>
                    <a:lnTo>
                      <a:pt x="29" y="485"/>
                    </a:lnTo>
                    <a:lnTo>
                      <a:pt x="29" y="487"/>
                    </a:lnTo>
                    <a:lnTo>
                      <a:pt x="31" y="488"/>
                    </a:lnTo>
                    <a:lnTo>
                      <a:pt x="31" y="490"/>
                    </a:lnTo>
                    <a:lnTo>
                      <a:pt x="31" y="493"/>
                    </a:lnTo>
                    <a:lnTo>
                      <a:pt x="29" y="495"/>
                    </a:lnTo>
                    <a:lnTo>
                      <a:pt x="28" y="496"/>
                    </a:lnTo>
                    <a:lnTo>
                      <a:pt x="24" y="499"/>
                    </a:lnTo>
                    <a:lnTo>
                      <a:pt x="21" y="499"/>
                    </a:lnTo>
                    <a:lnTo>
                      <a:pt x="18" y="498"/>
                    </a:lnTo>
                    <a:lnTo>
                      <a:pt x="17" y="496"/>
                    </a:lnTo>
                    <a:lnTo>
                      <a:pt x="12" y="495"/>
                    </a:lnTo>
                    <a:lnTo>
                      <a:pt x="10" y="492"/>
                    </a:lnTo>
                    <a:lnTo>
                      <a:pt x="9" y="492"/>
                    </a:lnTo>
                    <a:lnTo>
                      <a:pt x="7" y="490"/>
                    </a:lnTo>
                    <a:lnTo>
                      <a:pt x="4" y="490"/>
                    </a:lnTo>
                    <a:lnTo>
                      <a:pt x="1" y="490"/>
                    </a:lnTo>
                    <a:lnTo>
                      <a:pt x="1" y="488"/>
                    </a:lnTo>
                    <a:lnTo>
                      <a:pt x="1" y="485"/>
                    </a:lnTo>
                    <a:lnTo>
                      <a:pt x="3" y="485"/>
                    </a:lnTo>
                    <a:lnTo>
                      <a:pt x="4" y="484"/>
                    </a:lnTo>
                    <a:lnTo>
                      <a:pt x="6" y="484"/>
                    </a:lnTo>
                    <a:lnTo>
                      <a:pt x="7" y="484"/>
                    </a:lnTo>
                    <a:lnTo>
                      <a:pt x="7" y="482"/>
                    </a:lnTo>
                    <a:lnTo>
                      <a:pt x="7" y="481"/>
                    </a:lnTo>
                    <a:lnTo>
                      <a:pt x="6" y="481"/>
                    </a:lnTo>
                    <a:lnTo>
                      <a:pt x="6" y="479"/>
                    </a:lnTo>
                    <a:lnTo>
                      <a:pt x="4" y="479"/>
                    </a:lnTo>
                    <a:lnTo>
                      <a:pt x="4" y="478"/>
                    </a:lnTo>
                    <a:lnTo>
                      <a:pt x="6" y="471"/>
                    </a:lnTo>
                    <a:lnTo>
                      <a:pt x="6" y="470"/>
                    </a:lnTo>
                    <a:lnTo>
                      <a:pt x="9" y="467"/>
                    </a:lnTo>
                    <a:lnTo>
                      <a:pt x="7" y="465"/>
                    </a:lnTo>
                    <a:lnTo>
                      <a:pt x="7" y="464"/>
                    </a:lnTo>
                    <a:lnTo>
                      <a:pt x="7" y="459"/>
                    </a:lnTo>
                    <a:lnTo>
                      <a:pt x="7" y="456"/>
                    </a:lnTo>
                    <a:lnTo>
                      <a:pt x="7" y="454"/>
                    </a:lnTo>
                    <a:lnTo>
                      <a:pt x="7" y="453"/>
                    </a:lnTo>
                    <a:lnTo>
                      <a:pt x="9" y="451"/>
                    </a:lnTo>
                    <a:lnTo>
                      <a:pt x="10" y="448"/>
                    </a:lnTo>
                    <a:lnTo>
                      <a:pt x="12" y="448"/>
                    </a:lnTo>
                    <a:lnTo>
                      <a:pt x="14" y="447"/>
                    </a:lnTo>
                    <a:lnTo>
                      <a:pt x="15" y="445"/>
                    </a:lnTo>
                    <a:lnTo>
                      <a:pt x="17" y="445"/>
                    </a:lnTo>
                    <a:lnTo>
                      <a:pt x="17" y="447"/>
                    </a:lnTo>
                    <a:lnTo>
                      <a:pt x="18" y="447"/>
                    </a:lnTo>
                    <a:lnTo>
                      <a:pt x="20" y="447"/>
                    </a:lnTo>
                    <a:lnTo>
                      <a:pt x="20" y="448"/>
                    </a:lnTo>
                    <a:lnTo>
                      <a:pt x="20" y="450"/>
                    </a:lnTo>
                    <a:lnTo>
                      <a:pt x="21" y="450"/>
                    </a:lnTo>
                    <a:lnTo>
                      <a:pt x="21" y="448"/>
                    </a:lnTo>
                    <a:lnTo>
                      <a:pt x="23" y="447"/>
                    </a:lnTo>
                    <a:lnTo>
                      <a:pt x="24" y="447"/>
                    </a:lnTo>
                    <a:lnTo>
                      <a:pt x="26" y="447"/>
                    </a:lnTo>
                    <a:lnTo>
                      <a:pt x="28" y="447"/>
                    </a:lnTo>
                    <a:lnTo>
                      <a:pt x="28" y="445"/>
                    </a:lnTo>
                    <a:lnTo>
                      <a:pt x="29" y="445"/>
                    </a:lnTo>
                    <a:lnTo>
                      <a:pt x="31" y="443"/>
                    </a:lnTo>
                    <a:lnTo>
                      <a:pt x="34" y="440"/>
                    </a:lnTo>
                    <a:lnTo>
                      <a:pt x="35" y="439"/>
                    </a:lnTo>
                    <a:lnTo>
                      <a:pt x="37" y="439"/>
                    </a:lnTo>
                    <a:lnTo>
                      <a:pt x="38" y="437"/>
                    </a:lnTo>
                    <a:lnTo>
                      <a:pt x="40" y="437"/>
                    </a:lnTo>
                    <a:lnTo>
                      <a:pt x="42" y="436"/>
                    </a:lnTo>
                    <a:lnTo>
                      <a:pt x="43" y="433"/>
                    </a:lnTo>
                    <a:lnTo>
                      <a:pt x="46" y="431"/>
                    </a:lnTo>
                    <a:lnTo>
                      <a:pt x="48" y="429"/>
                    </a:lnTo>
                    <a:lnTo>
                      <a:pt x="49" y="426"/>
                    </a:lnTo>
                    <a:lnTo>
                      <a:pt x="49" y="425"/>
                    </a:lnTo>
                    <a:lnTo>
                      <a:pt x="49" y="423"/>
                    </a:lnTo>
                    <a:lnTo>
                      <a:pt x="49" y="422"/>
                    </a:lnTo>
                    <a:lnTo>
                      <a:pt x="49" y="420"/>
                    </a:lnTo>
                    <a:lnTo>
                      <a:pt x="49" y="419"/>
                    </a:lnTo>
                    <a:lnTo>
                      <a:pt x="49" y="420"/>
                    </a:lnTo>
                    <a:lnTo>
                      <a:pt x="49" y="423"/>
                    </a:lnTo>
                    <a:lnTo>
                      <a:pt x="49" y="426"/>
                    </a:lnTo>
                    <a:lnTo>
                      <a:pt x="48" y="429"/>
                    </a:lnTo>
                    <a:lnTo>
                      <a:pt x="46" y="431"/>
                    </a:lnTo>
                    <a:lnTo>
                      <a:pt x="43" y="433"/>
                    </a:lnTo>
                    <a:lnTo>
                      <a:pt x="42" y="436"/>
                    </a:lnTo>
                    <a:lnTo>
                      <a:pt x="40" y="437"/>
                    </a:lnTo>
                    <a:lnTo>
                      <a:pt x="38" y="437"/>
                    </a:lnTo>
                    <a:lnTo>
                      <a:pt x="37" y="439"/>
                    </a:lnTo>
                    <a:lnTo>
                      <a:pt x="35" y="439"/>
                    </a:lnTo>
                    <a:lnTo>
                      <a:pt x="34" y="440"/>
                    </a:lnTo>
                    <a:lnTo>
                      <a:pt x="32" y="442"/>
                    </a:lnTo>
                    <a:lnTo>
                      <a:pt x="31" y="443"/>
                    </a:lnTo>
                    <a:lnTo>
                      <a:pt x="29" y="445"/>
                    </a:lnTo>
                    <a:lnTo>
                      <a:pt x="28" y="445"/>
                    </a:lnTo>
                    <a:lnTo>
                      <a:pt x="28" y="447"/>
                    </a:lnTo>
                    <a:lnTo>
                      <a:pt x="26" y="447"/>
                    </a:lnTo>
                    <a:lnTo>
                      <a:pt x="24" y="447"/>
                    </a:lnTo>
                    <a:lnTo>
                      <a:pt x="26" y="447"/>
                    </a:lnTo>
                    <a:lnTo>
                      <a:pt x="28" y="447"/>
                    </a:lnTo>
                    <a:lnTo>
                      <a:pt x="28" y="445"/>
                    </a:lnTo>
                    <a:lnTo>
                      <a:pt x="29" y="445"/>
                    </a:lnTo>
                    <a:lnTo>
                      <a:pt x="31" y="443"/>
                    </a:lnTo>
                    <a:lnTo>
                      <a:pt x="32" y="442"/>
                    </a:lnTo>
                    <a:lnTo>
                      <a:pt x="34" y="440"/>
                    </a:lnTo>
                    <a:lnTo>
                      <a:pt x="35" y="439"/>
                    </a:lnTo>
                    <a:lnTo>
                      <a:pt x="37" y="439"/>
                    </a:lnTo>
                    <a:lnTo>
                      <a:pt x="38" y="437"/>
                    </a:lnTo>
                    <a:lnTo>
                      <a:pt x="40" y="437"/>
                    </a:lnTo>
                    <a:lnTo>
                      <a:pt x="42" y="436"/>
                    </a:lnTo>
                    <a:lnTo>
                      <a:pt x="43" y="433"/>
                    </a:lnTo>
                    <a:lnTo>
                      <a:pt x="46" y="431"/>
                    </a:lnTo>
                    <a:lnTo>
                      <a:pt x="48" y="429"/>
                    </a:lnTo>
                    <a:lnTo>
                      <a:pt x="49" y="426"/>
                    </a:lnTo>
                    <a:lnTo>
                      <a:pt x="49" y="423"/>
                    </a:lnTo>
                    <a:lnTo>
                      <a:pt x="49" y="420"/>
                    </a:lnTo>
                    <a:lnTo>
                      <a:pt x="49" y="419"/>
                    </a:lnTo>
                    <a:lnTo>
                      <a:pt x="49" y="416"/>
                    </a:lnTo>
                    <a:lnTo>
                      <a:pt x="48" y="412"/>
                    </a:lnTo>
                    <a:lnTo>
                      <a:pt x="46" y="411"/>
                    </a:lnTo>
                    <a:lnTo>
                      <a:pt x="45" y="409"/>
                    </a:lnTo>
                    <a:lnTo>
                      <a:pt x="45" y="406"/>
                    </a:lnTo>
                    <a:lnTo>
                      <a:pt x="43" y="405"/>
                    </a:lnTo>
                    <a:lnTo>
                      <a:pt x="43" y="403"/>
                    </a:lnTo>
                    <a:lnTo>
                      <a:pt x="45" y="402"/>
                    </a:lnTo>
                    <a:lnTo>
                      <a:pt x="46" y="400"/>
                    </a:lnTo>
                    <a:lnTo>
                      <a:pt x="48" y="400"/>
                    </a:lnTo>
                    <a:lnTo>
                      <a:pt x="51" y="400"/>
                    </a:lnTo>
                    <a:lnTo>
                      <a:pt x="52" y="402"/>
                    </a:lnTo>
                    <a:lnTo>
                      <a:pt x="54" y="402"/>
                    </a:lnTo>
                    <a:lnTo>
                      <a:pt x="56" y="402"/>
                    </a:lnTo>
                    <a:lnTo>
                      <a:pt x="56" y="400"/>
                    </a:lnTo>
                    <a:lnTo>
                      <a:pt x="56" y="394"/>
                    </a:lnTo>
                    <a:lnTo>
                      <a:pt x="56" y="392"/>
                    </a:lnTo>
                    <a:lnTo>
                      <a:pt x="56" y="389"/>
                    </a:lnTo>
                    <a:lnTo>
                      <a:pt x="56" y="388"/>
                    </a:lnTo>
                    <a:lnTo>
                      <a:pt x="57" y="384"/>
                    </a:lnTo>
                    <a:lnTo>
                      <a:pt x="59" y="384"/>
                    </a:lnTo>
                    <a:lnTo>
                      <a:pt x="60" y="383"/>
                    </a:lnTo>
                    <a:lnTo>
                      <a:pt x="62" y="381"/>
                    </a:lnTo>
                    <a:lnTo>
                      <a:pt x="63" y="380"/>
                    </a:lnTo>
                    <a:lnTo>
                      <a:pt x="65" y="378"/>
                    </a:lnTo>
                    <a:lnTo>
                      <a:pt x="66" y="377"/>
                    </a:lnTo>
                    <a:lnTo>
                      <a:pt x="65" y="374"/>
                    </a:lnTo>
                    <a:lnTo>
                      <a:pt x="63" y="372"/>
                    </a:lnTo>
                    <a:lnTo>
                      <a:pt x="62" y="372"/>
                    </a:lnTo>
                    <a:lnTo>
                      <a:pt x="63" y="372"/>
                    </a:lnTo>
                    <a:lnTo>
                      <a:pt x="62" y="372"/>
                    </a:lnTo>
                    <a:lnTo>
                      <a:pt x="60" y="372"/>
                    </a:lnTo>
                    <a:lnTo>
                      <a:pt x="59" y="372"/>
                    </a:lnTo>
                    <a:lnTo>
                      <a:pt x="57" y="374"/>
                    </a:lnTo>
                    <a:lnTo>
                      <a:pt x="56" y="374"/>
                    </a:lnTo>
                    <a:lnTo>
                      <a:pt x="54" y="372"/>
                    </a:lnTo>
                    <a:lnTo>
                      <a:pt x="52" y="371"/>
                    </a:lnTo>
                    <a:lnTo>
                      <a:pt x="51" y="371"/>
                    </a:lnTo>
                    <a:lnTo>
                      <a:pt x="51" y="369"/>
                    </a:lnTo>
                    <a:lnTo>
                      <a:pt x="49" y="367"/>
                    </a:lnTo>
                    <a:lnTo>
                      <a:pt x="48" y="367"/>
                    </a:lnTo>
                    <a:lnTo>
                      <a:pt x="48" y="366"/>
                    </a:lnTo>
                    <a:lnTo>
                      <a:pt x="46" y="364"/>
                    </a:lnTo>
                    <a:lnTo>
                      <a:pt x="45" y="363"/>
                    </a:lnTo>
                    <a:lnTo>
                      <a:pt x="45" y="361"/>
                    </a:lnTo>
                    <a:lnTo>
                      <a:pt x="46" y="360"/>
                    </a:lnTo>
                    <a:lnTo>
                      <a:pt x="48" y="357"/>
                    </a:lnTo>
                    <a:lnTo>
                      <a:pt x="46" y="355"/>
                    </a:lnTo>
                    <a:lnTo>
                      <a:pt x="45" y="353"/>
                    </a:lnTo>
                    <a:lnTo>
                      <a:pt x="43" y="353"/>
                    </a:lnTo>
                    <a:lnTo>
                      <a:pt x="43" y="352"/>
                    </a:lnTo>
                    <a:lnTo>
                      <a:pt x="43" y="349"/>
                    </a:lnTo>
                    <a:lnTo>
                      <a:pt x="45" y="347"/>
                    </a:lnTo>
                    <a:lnTo>
                      <a:pt x="46" y="344"/>
                    </a:lnTo>
                    <a:lnTo>
                      <a:pt x="48" y="343"/>
                    </a:lnTo>
                    <a:lnTo>
                      <a:pt x="49" y="343"/>
                    </a:lnTo>
                    <a:lnTo>
                      <a:pt x="51" y="341"/>
                    </a:lnTo>
                    <a:lnTo>
                      <a:pt x="52" y="341"/>
                    </a:lnTo>
                    <a:lnTo>
                      <a:pt x="54" y="338"/>
                    </a:lnTo>
                    <a:lnTo>
                      <a:pt x="56" y="336"/>
                    </a:lnTo>
                    <a:lnTo>
                      <a:pt x="57" y="333"/>
                    </a:lnTo>
                    <a:lnTo>
                      <a:pt x="59" y="330"/>
                    </a:lnTo>
                    <a:lnTo>
                      <a:pt x="60" y="329"/>
                    </a:lnTo>
                    <a:lnTo>
                      <a:pt x="62" y="326"/>
                    </a:lnTo>
                    <a:lnTo>
                      <a:pt x="63" y="322"/>
                    </a:lnTo>
                    <a:lnTo>
                      <a:pt x="65" y="321"/>
                    </a:lnTo>
                    <a:lnTo>
                      <a:pt x="66" y="316"/>
                    </a:lnTo>
                    <a:lnTo>
                      <a:pt x="68" y="315"/>
                    </a:lnTo>
                    <a:lnTo>
                      <a:pt x="70" y="312"/>
                    </a:lnTo>
                    <a:lnTo>
                      <a:pt x="70" y="310"/>
                    </a:lnTo>
                    <a:lnTo>
                      <a:pt x="68" y="294"/>
                    </a:lnTo>
                    <a:lnTo>
                      <a:pt x="66" y="288"/>
                    </a:lnTo>
                    <a:lnTo>
                      <a:pt x="66" y="281"/>
                    </a:lnTo>
                    <a:lnTo>
                      <a:pt x="65" y="273"/>
                    </a:lnTo>
                    <a:lnTo>
                      <a:pt x="65" y="263"/>
                    </a:lnTo>
                    <a:lnTo>
                      <a:pt x="63" y="257"/>
                    </a:lnTo>
                    <a:lnTo>
                      <a:pt x="63" y="251"/>
                    </a:lnTo>
                    <a:lnTo>
                      <a:pt x="59" y="245"/>
                    </a:lnTo>
                    <a:lnTo>
                      <a:pt x="52" y="236"/>
                    </a:lnTo>
                    <a:lnTo>
                      <a:pt x="49" y="229"/>
                    </a:lnTo>
                    <a:lnTo>
                      <a:pt x="45" y="222"/>
                    </a:lnTo>
                    <a:lnTo>
                      <a:pt x="42" y="215"/>
                    </a:lnTo>
                    <a:lnTo>
                      <a:pt x="42" y="214"/>
                    </a:lnTo>
                    <a:lnTo>
                      <a:pt x="21" y="183"/>
                    </a:lnTo>
                    <a:lnTo>
                      <a:pt x="0" y="149"/>
                    </a:lnTo>
                    <a:lnTo>
                      <a:pt x="12" y="147"/>
                    </a:lnTo>
                    <a:lnTo>
                      <a:pt x="38" y="142"/>
                    </a:lnTo>
                    <a:lnTo>
                      <a:pt x="54" y="142"/>
                    </a:lnTo>
                    <a:lnTo>
                      <a:pt x="59" y="142"/>
                    </a:lnTo>
                    <a:lnTo>
                      <a:pt x="88" y="142"/>
                    </a:lnTo>
                    <a:lnTo>
                      <a:pt x="107" y="141"/>
                    </a:lnTo>
                    <a:lnTo>
                      <a:pt x="116" y="141"/>
                    </a:lnTo>
                    <a:lnTo>
                      <a:pt x="129" y="141"/>
                    </a:lnTo>
                    <a:lnTo>
                      <a:pt x="138" y="141"/>
                    </a:lnTo>
                    <a:lnTo>
                      <a:pt x="160" y="141"/>
                    </a:lnTo>
                    <a:lnTo>
                      <a:pt x="171" y="127"/>
                    </a:lnTo>
                    <a:lnTo>
                      <a:pt x="188" y="108"/>
                    </a:lnTo>
                    <a:lnTo>
                      <a:pt x="203" y="93"/>
                    </a:lnTo>
                    <a:lnTo>
                      <a:pt x="213" y="79"/>
                    </a:lnTo>
                    <a:lnTo>
                      <a:pt x="214" y="76"/>
                    </a:lnTo>
                    <a:lnTo>
                      <a:pt x="219" y="82"/>
                    </a:lnTo>
                    <a:lnTo>
                      <a:pt x="223" y="88"/>
                    </a:lnTo>
                    <a:lnTo>
                      <a:pt x="227" y="96"/>
                    </a:lnTo>
                    <a:lnTo>
                      <a:pt x="233" y="97"/>
                    </a:lnTo>
                    <a:lnTo>
                      <a:pt x="245" y="94"/>
                    </a:lnTo>
                    <a:lnTo>
                      <a:pt x="259" y="85"/>
                    </a:lnTo>
                    <a:lnTo>
                      <a:pt x="273" y="79"/>
                    </a:lnTo>
                    <a:lnTo>
                      <a:pt x="284" y="76"/>
                    </a:lnTo>
                    <a:lnTo>
                      <a:pt x="297" y="76"/>
                    </a:lnTo>
                    <a:lnTo>
                      <a:pt x="304" y="73"/>
                    </a:lnTo>
                    <a:lnTo>
                      <a:pt x="309" y="68"/>
                    </a:lnTo>
                    <a:lnTo>
                      <a:pt x="304" y="63"/>
                    </a:lnTo>
                    <a:lnTo>
                      <a:pt x="298" y="51"/>
                    </a:lnTo>
                    <a:lnTo>
                      <a:pt x="295" y="40"/>
                    </a:lnTo>
                    <a:lnTo>
                      <a:pt x="293" y="28"/>
                    </a:lnTo>
                    <a:lnTo>
                      <a:pt x="295" y="23"/>
                    </a:lnTo>
                    <a:lnTo>
                      <a:pt x="300" y="18"/>
                    </a:lnTo>
                    <a:lnTo>
                      <a:pt x="307" y="15"/>
                    </a:lnTo>
                    <a:lnTo>
                      <a:pt x="312" y="14"/>
                    </a:lnTo>
                    <a:lnTo>
                      <a:pt x="315" y="12"/>
                    </a:lnTo>
                    <a:lnTo>
                      <a:pt x="318" y="11"/>
                    </a:lnTo>
                    <a:lnTo>
                      <a:pt x="320" y="9"/>
                    </a:lnTo>
                    <a:lnTo>
                      <a:pt x="321" y="4"/>
                    </a:lnTo>
                    <a:lnTo>
                      <a:pt x="325" y="3"/>
                    </a:lnTo>
                    <a:lnTo>
                      <a:pt x="326" y="3"/>
                    </a:lnTo>
                    <a:lnTo>
                      <a:pt x="328" y="3"/>
                    </a:lnTo>
                    <a:lnTo>
                      <a:pt x="328" y="4"/>
                    </a:lnTo>
                    <a:lnTo>
                      <a:pt x="329" y="6"/>
                    </a:lnTo>
                    <a:lnTo>
                      <a:pt x="331" y="9"/>
                    </a:lnTo>
                    <a:lnTo>
                      <a:pt x="334" y="9"/>
                    </a:lnTo>
                    <a:lnTo>
                      <a:pt x="337" y="9"/>
                    </a:lnTo>
                    <a:lnTo>
                      <a:pt x="342" y="9"/>
                    </a:lnTo>
                    <a:lnTo>
                      <a:pt x="346" y="9"/>
                    </a:lnTo>
                    <a:lnTo>
                      <a:pt x="354" y="7"/>
                    </a:lnTo>
                    <a:lnTo>
                      <a:pt x="354"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56">
                <a:extLst>
                  <a:ext uri="{FF2B5EF4-FFF2-40B4-BE49-F238E27FC236}">
                    <a16:creationId xmlns:a16="http://schemas.microsoft.com/office/drawing/2014/main" id="{5F7B8232-B204-B33A-EA8B-9C0857D38D29}"/>
                  </a:ext>
                </a:extLst>
              </p:cNvPr>
              <p:cNvSpPr>
                <a:spLocks noGrp="1" noRot="1" noMove="1" noResize="1" noEditPoints="1" noAdjustHandles="1" noChangeArrowheads="1" noChangeShapeType="1"/>
              </p:cNvSpPr>
              <p:nvPr/>
            </p:nvSpPr>
            <p:spPr bwMode="auto">
              <a:xfrm>
                <a:off x="2373" y="2925"/>
                <a:ext cx="105" cy="107"/>
              </a:xfrm>
              <a:custGeom>
                <a:avLst/>
                <a:gdLst>
                  <a:gd name="T0" fmla="*/ 42 w 105"/>
                  <a:gd name="T1" fmla="*/ 20 h 107"/>
                  <a:gd name="T2" fmla="*/ 48 w 105"/>
                  <a:gd name="T3" fmla="*/ 28 h 107"/>
                  <a:gd name="T4" fmla="*/ 59 w 105"/>
                  <a:gd name="T5" fmla="*/ 32 h 107"/>
                  <a:gd name="T6" fmla="*/ 60 w 105"/>
                  <a:gd name="T7" fmla="*/ 32 h 107"/>
                  <a:gd name="T8" fmla="*/ 60 w 105"/>
                  <a:gd name="T9" fmla="*/ 32 h 107"/>
                  <a:gd name="T10" fmla="*/ 60 w 105"/>
                  <a:gd name="T11" fmla="*/ 32 h 107"/>
                  <a:gd name="T12" fmla="*/ 62 w 105"/>
                  <a:gd name="T13" fmla="*/ 32 h 107"/>
                  <a:gd name="T14" fmla="*/ 63 w 105"/>
                  <a:gd name="T15" fmla="*/ 32 h 107"/>
                  <a:gd name="T16" fmla="*/ 65 w 105"/>
                  <a:gd name="T17" fmla="*/ 32 h 107"/>
                  <a:gd name="T18" fmla="*/ 66 w 105"/>
                  <a:gd name="T19" fmla="*/ 32 h 107"/>
                  <a:gd name="T20" fmla="*/ 71 w 105"/>
                  <a:gd name="T21" fmla="*/ 34 h 107"/>
                  <a:gd name="T22" fmla="*/ 77 w 105"/>
                  <a:gd name="T23" fmla="*/ 34 h 107"/>
                  <a:gd name="T24" fmla="*/ 79 w 105"/>
                  <a:gd name="T25" fmla="*/ 34 h 107"/>
                  <a:gd name="T26" fmla="*/ 82 w 105"/>
                  <a:gd name="T27" fmla="*/ 34 h 107"/>
                  <a:gd name="T28" fmla="*/ 87 w 105"/>
                  <a:gd name="T29" fmla="*/ 32 h 107"/>
                  <a:gd name="T30" fmla="*/ 90 w 105"/>
                  <a:gd name="T31" fmla="*/ 31 h 107"/>
                  <a:gd name="T32" fmla="*/ 91 w 105"/>
                  <a:gd name="T33" fmla="*/ 31 h 107"/>
                  <a:gd name="T34" fmla="*/ 91 w 105"/>
                  <a:gd name="T35" fmla="*/ 31 h 107"/>
                  <a:gd name="T36" fmla="*/ 91 w 105"/>
                  <a:gd name="T37" fmla="*/ 31 h 107"/>
                  <a:gd name="T38" fmla="*/ 93 w 105"/>
                  <a:gd name="T39" fmla="*/ 29 h 107"/>
                  <a:gd name="T40" fmla="*/ 96 w 105"/>
                  <a:gd name="T41" fmla="*/ 29 h 107"/>
                  <a:gd name="T42" fmla="*/ 96 w 105"/>
                  <a:gd name="T43" fmla="*/ 29 h 107"/>
                  <a:gd name="T44" fmla="*/ 99 w 105"/>
                  <a:gd name="T45" fmla="*/ 28 h 107"/>
                  <a:gd name="T46" fmla="*/ 101 w 105"/>
                  <a:gd name="T47" fmla="*/ 28 h 107"/>
                  <a:gd name="T48" fmla="*/ 102 w 105"/>
                  <a:gd name="T49" fmla="*/ 45 h 107"/>
                  <a:gd name="T50" fmla="*/ 102 w 105"/>
                  <a:gd name="T51" fmla="*/ 68 h 107"/>
                  <a:gd name="T52" fmla="*/ 96 w 105"/>
                  <a:gd name="T53" fmla="*/ 91 h 107"/>
                  <a:gd name="T54" fmla="*/ 98 w 105"/>
                  <a:gd name="T55" fmla="*/ 107 h 107"/>
                  <a:gd name="T56" fmla="*/ 51 w 105"/>
                  <a:gd name="T57" fmla="*/ 91 h 107"/>
                  <a:gd name="T58" fmla="*/ 9 w 105"/>
                  <a:gd name="T59" fmla="*/ 74 h 107"/>
                  <a:gd name="T60" fmla="*/ 1 w 105"/>
                  <a:gd name="T61" fmla="*/ 12 h 107"/>
                  <a:gd name="T62" fmla="*/ 0 w 105"/>
                  <a:gd name="T63" fmla="*/ 0 h 107"/>
                  <a:gd name="T64" fmla="*/ 0 w 105"/>
                  <a:gd name="T65" fmla="*/ 0 h 107"/>
                  <a:gd name="T66" fmla="*/ 3 w 105"/>
                  <a:gd name="T67" fmla="*/ 1 h 107"/>
                  <a:gd name="T68" fmla="*/ 6 w 105"/>
                  <a:gd name="T69" fmla="*/ 3 h 107"/>
                  <a:gd name="T70" fmla="*/ 7 w 105"/>
                  <a:gd name="T71" fmla="*/ 3 h 107"/>
                  <a:gd name="T72" fmla="*/ 9 w 105"/>
                  <a:gd name="T73" fmla="*/ 5 h 107"/>
                  <a:gd name="T74" fmla="*/ 10 w 105"/>
                  <a:gd name="T75" fmla="*/ 5 h 107"/>
                  <a:gd name="T76" fmla="*/ 10 w 105"/>
                  <a:gd name="T77" fmla="*/ 5 h 107"/>
                  <a:gd name="T78" fmla="*/ 17 w 105"/>
                  <a:gd name="T79" fmla="*/ 8 h 107"/>
                  <a:gd name="T80" fmla="*/ 21 w 105"/>
                  <a:gd name="T81" fmla="*/ 11 h 107"/>
                  <a:gd name="T82" fmla="*/ 23 w 105"/>
                  <a:gd name="T83" fmla="*/ 12 h 107"/>
                  <a:gd name="T84" fmla="*/ 24 w 105"/>
                  <a:gd name="T85" fmla="*/ 12 h 107"/>
                  <a:gd name="T86" fmla="*/ 26 w 105"/>
                  <a:gd name="T87" fmla="*/ 14 h 107"/>
                  <a:gd name="T88" fmla="*/ 32 w 105"/>
                  <a:gd name="T89" fmla="*/ 15 h 107"/>
                  <a:gd name="T90" fmla="*/ 35 w 105"/>
                  <a:gd name="T91" fmla="*/ 17 h 107"/>
                  <a:gd name="T92" fmla="*/ 35 w 105"/>
                  <a:gd name="T93" fmla="*/ 17 h 107"/>
                  <a:gd name="T94" fmla="*/ 37 w 105"/>
                  <a:gd name="T95" fmla="*/ 17 h 107"/>
                  <a:gd name="T96" fmla="*/ 37 w 105"/>
                  <a:gd name="T97" fmla="*/ 17 h 107"/>
                  <a:gd name="T98" fmla="*/ 38 w 105"/>
                  <a:gd name="T99" fmla="*/ 18 h 107"/>
                  <a:gd name="T100" fmla="*/ 38 w 105"/>
                  <a:gd name="T101" fmla="*/ 18 h 107"/>
                  <a:gd name="T102" fmla="*/ 40 w 105"/>
                  <a:gd name="T103" fmla="*/ 18 h 107"/>
                  <a:gd name="T104" fmla="*/ 40 w 105"/>
                  <a:gd name="T105" fmla="*/ 18 h 107"/>
                  <a:gd name="T106" fmla="*/ 40 w 105"/>
                  <a:gd name="T107"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07">
                    <a:moveTo>
                      <a:pt x="42" y="20"/>
                    </a:moveTo>
                    <a:lnTo>
                      <a:pt x="42" y="20"/>
                    </a:lnTo>
                    <a:lnTo>
                      <a:pt x="42" y="20"/>
                    </a:lnTo>
                    <a:lnTo>
                      <a:pt x="43" y="23"/>
                    </a:lnTo>
                    <a:lnTo>
                      <a:pt x="45" y="26"/>
                    </a:lnTo>
                    <a:lnTo>
                      <a:pt x="48" y="28"/>
                    </a:lnTo>
                    <a:lnTo>
                      <a:pt x="48" y="28"/>
                    </a:lnTo>
                    <a:lnTo>
                      <a:pt x="51" y="32"/>
                    </a:lnTo>
                    <a:lnTo>
                      <a:pt x="59" y="32"/>
                    </a:lnTo>
                    <a:lnTo>
                      <a:pt x="59" y="32"/>
                    </a:lnTo>
                    <a:lnTo>
                      <a:pt x="59" y="32"/>
                    </a:lnTo>
                    <a:lnTo>
                      <a:pt x="60" y="32"/>
                    </a:lnTo>
                    <a:lnTo>
                      <a:pt x="60" y="32"/>
                    </a:lnTo>
                    <a:lnTo>
                      <a:pt x="60" y="32"/>
                    </a:lnTo>
                    <a:lnTo>
                      <a:pt x="60" y="32"/>
                    </a:lnTo>
                    <a:lnTo>
                      <a:pt x="60" y="32"/>
                    </a:lnTo>
                    <a:lnTo>
                      <a:pt x="60" y="32"/>
                    </a:lnTo>
                    <a:lnTo>
                      <a:pt x="60" y="32"/>
                    </a:lnTo>
                    <a:lnTo>
                      <a:pt x="60" y="32"/>
                    </a:lnTo>
                    <a:lnTo>
                      <a:pt x="62" y="32"/>
                    </a:lnTo>
                    <a:lnTo>
                      <a:pt x="62" y="32"/>
                    </a:lnTo>
                    <a:lnTo>
                      <a:pt x="62" y="32"/>
                    </a:lnTo>
                    <a:lnTo>
                      <a:pt x="63" y="32"/>
                    </a:lnTo>
                    <a:lnTo>
                      <a:pt x="63" y="32"/>
                    </a:lnTo>
                    <a:lnTo>
                      <a:pt x="65" y="32"/>
                    </a:lnTo>
                    <a:lnTo>
                      <a:pt x="65" y="32"/>
                    </a:lnTo>
                    <a:lnTo>
                      <a:pt x="65" y="32"/>
                    </a:lnTo>
                    <a:lnTo>
                      <a:pt x="65" y="32"/>
                    </a:lnTo>
                    <a:lnTo>
                      <a:pt x="65" y="32"/>
                    </a:lnTo>
                    <a:lnTo>
                      <a:pt x="66" y="32"/>
                    </a:lnTo>
                    <a:lnTo>
                      <a:pt x="68" y="34"/>
                    </a:lnTo>
                    <a:lnTo>
                      <a:pt x="71" y="34"/>
                    </a:lnTo>
                    <a:lnTo>
                      <a:pt x="71" y="34"/>
                    </a:lnTo>
                    <a:lnTo>
                      <a:pt x="74" y="34"/>
                    </a:lnTo>
                    <a:lnTo>
                      <a:pt x="74" y="34"/>
                    </a:lnTo>
                    <a:lnTo>
                      <a:pt x="77" y="34"/>
                    </a:lnTo>
                    <a:lnTo>
                      <a:pt x="77" y="34"/>
                    </a:lnTo>
                    <a:lnTo>
                      <a:pt x="79" y="34"/>
                    </a:lnTo>
                    <a:lnTo>
                      <a:pt x="79" y="34"/>
                    </a:lnTo>
                    <a:lnTo>
                      <a:pt x="79" y="34"/>
                    </a:lnTo>
                    <a:lnTo>
                      <a:pt x="80" y="34"/>
                    </a:lnTo>
                    <a:lnTo>
                      <a:pt x="82" y="34"/>
                    </a:lnTo>
                    <a:lnTo>
                      <a:pt x="82" y="34"/>
                    </a:lnTo>
                    <a:lnTo>
                      <a:pt x="82" y="34"/>
                    </a:lnTo>
                    <a:lnTo>
                      <a:pt x="87" y="32"/>
                    </a:lnTo>
                    <a:lnTo>
                      <a:pt x="88" y="32"/>
                    </a:lnTo>
                    <a:lnTo>
                      <a:pt x="88" y="31"/>
                    </a:lnTo>
                    <a:lnTo>
                      <a:pt x="90" y="31"/>
                    </a:lnTo>
                    <a:lnTo>
                      <a:pt x="90" y="31"/>
                    </a:lnTo>
                    <a:lnTo>
                      <a:pt x="91" y="31"/>
                    </a:lnTo>
                    <a:lnTo>
                      <a:pt x="91" y="31"/>
                    </a:lnTo>
                    <a:lnTo>
                      <a:pt x="91" y="31"/>
                    </a:lnTo>
                    <a:lnTo>
                      <a:pt x="91" y="31"/>
                    </a:lnTo>
                    <a:lnTo>
                      <a:pt x="91" y="31"/>
                    </a:lnTo>
                    <a:lnTo>
                      <a:pt x="91" y="31"/>
                    </a:lnTo>
                    <a:lnTo>
                      <a:pt x="91" y="31"/>
                    </a:lnTo>
                    <a:lnTo>
                      <a:pt x="91" y="31"/>
                    </a:lnTo>
                    <a:lnTo>
                      <a:pt x="93" y="29"/>
                    </a:lnTo>
                    <a:lnTo>
                      <a:pt x="93" y="29"/>
                    </a:lnTo>
                    <a:lnTo>
                      <a:pt x="93" y="29"/>
                    </a:lnTo>
                    <a:lnTo>
                      <a:pt x="94" y="29"/>
                    </a:lnTo>
                    <a:lnTo>
                      <a:pt x="96" y="29"/>
                    </a:lnTo>
                    <a:lnTo>
                      <a:pt x="96" y="29"/>
                    </a:lnTo>
                    <a:lnTo>
                      <a:pt x="96" y="29"/>
                    </a:lnTo>
                    <a:lnTo>
                      <a:pt x="96" y="29"/>
                    </a:lnTo>
                    <a:lnTo>
                      <a:pt x="96" y="29"/>
                    </a:lnTo>
                    <a:lnTo>
                      <a:pt x="98" y="28"/>
                    </a:lnTo>
                    <a:lnTo>
                      <a:pt x="98" y="28"/>
                    </a:lnTo>
                    <a:lnTo>
                      <a:pt x="99" y="28"/>
                    </a:lnTo>
                    <a:lnTo>
                      <a:pt x="99" y="28"/>
                    </a:lnTo>
                    <a:lnTo>
                      <a:pt x="99" y="28"/>
                    </a:lnTo>
                    <a:lnTo>
                      <a:pt x="101" y="28"/>
                    </a:lnTo>
                    <a:lnTo>
                      <a:pt x="101" y="29"/>
                    </a:lnTo>
                    <a:lnTo>
                      <a:pt x="96" y="34"/>
                    </a:lnTo>
                    <a:lnTo>
                      <a:pt x="102" y="45"/>
                    </a:lnTo>
                    <a:lnTo>
                      <a:pt x="102" y="50"/>
                    </a:lnTo>
                    <a:lnTo>
                      <a:pt x="105" y="60"/>
                    </a:lnTo>
                    <a:lnTo>
                      <a:pt x="102" y="68"/>
                    </a:lnTo>
                    <a:lnTo>
                      <a:pt x="102" y="71"/>
                    </a:lnTo>
                    <a:lnTo>
                      <a:pt x="101" y="84"/>
                    </a:lnTo>
                    <a:lnTo>
                      <a:pt x="96" y="91"/>
                    </a:lnTo>
                    <a:lnTo>
                      <a:pt x="96" y="102"/>
                    </a:lnTo>
                    <a:lnTo>
                      <a:pt x="98" y="107"/>
                    </a:lnTo>
                    <a:lnTo>
                      <a:pt x="98" y="107"/>
                    </a:lnTo>
                    <a:lnTo>
                      <a:pt x="80" y="102"/>
                    </a:lnTo>
                    <a:lnTo>
                      <a:pt x="66" y="98"/>
                    </a:lnTo>
                    <a:lnTo>
                      <a:pt x="51" y="91"/>
                    </a:lnTo>
                    <a:lnTo>
                      <a:pt x="28" y="82"/>
                    </a:lnTo>
                    <a:lnTo>
                      <a:pt x="20" y="79"/>
                    </a:lnTo>
                    <a:lnTo>
                      <a:pt x="9" y="74"/>
                    </a:lnTo>
                    <a:lnTo>
                      <a:pt x="7" y="63"/>
                    </a:lnTo>
                    <a:lnTo>
                      <a:pt x="1" y="29"/>
                    </a:lnTo>
                    <a:lnTo>
                      <a:pt x="1" y="12"/>
                    </a:lnTo>
                    <a:lnTo>
                      <a:pt x="0" y="11"/>
                    </a:lnTo>
                    <a:lnTo>
                      <a:pt x="0" y="1"/>
                    </a:lnTo>
                    <a:lnTo>
                      <a:pt x="0" y="0"/>
                    </a:lnTo>
                    <a:lnTo>
                      <a:pt x="0" y="0"/>
                    </a:lnTo>
                    <a:lnTo>
                      <a:pt x="0" y="0"/>
                    </a:lnTo>
                    <a:lnTo>
                      <a:pt x="0" y="0"/>
                    </a:lnTo>
                    <a:lnTo>
                      <a:pt x="1" y="0"/>
                    </a:lnTo>
                    <a:lnTo>
                      <a:pt x="3" y="1"/>
                    </a:lnTo>
                    <a:lnTo>
                      <a:pt x="3" y="1"/>
                    </a:lnTo>
                    <a:lnTo>
                      <a:pt x="4" y="1"/>
                    </a:lnTo>
                    <a:lnTo>
                      <a:pt x="4" y="1"/>
                    </a:lnTo>
                    <a:lnTo>
                      <a:pt x="6" y="3"/>
                    </a:lnTo>
                    <a:lnTo>
                      <a:pt x="6" y="3"/>
                    </a:lnTo>
                    <a:lnTo>
                      <a:pt x="7" y="3"/>
                    </a:lnTo>
                    <a:lnTo>
                      <a:pt x="7" y="3"/>
                    </a:lnTo>
                    <a:lnTo>
                      <a:pt x="9" y="3"/>
                    </a:lnTo>
                    <a:lnTo>
                      <a:pt x="9" y="5"/>
                    </a:lnTo>
                    <a:lnTo>
                      <a:pt x="9" y="5"/>
                    </a:lnTo>
                    <a:lnTo>
                      <a:pt x="9" y="5"/>
                    </a:lnTo>
                    <a:lnTo>
                      <a:pt x="9" y="5"/>
                    </a:lnTo>
                    <a:lnTo>
                      <a:pt x="10" y="5"/>
                    </a:lnTo>
                    <a:lnTo>
                      <a:pt x="10" y="5"/>
                    </a:lnTo>
                    <a:lnTo>
                      <a:pt x="10" y="5"/>
                    </a:lnTo>
                    <a:lnTo>
                      <a:pt x="10" y="5"/>
                    </a:lnTo>
                    <a:lnTo>
                      <a:pt x="12" y="6"/>
                    </a:lnTo>
                    <a:lnTo>
                      <a:pt x="14" y="6"/>
                    </a:lnTo>
                    <a:lnTo>
                      <a:pt x="17" y="8"/>
                    </a:lnTo>
                    <a:lnTo>
                      <a:pt x="17" y="9"/>
                    </a:lnTo>
                    <a:lnTo>
                      <a:pt x="18" y="9"/>
                    </a:lnTo>
                    <a:lnTo>
                      <a:pt x="21" y="11"/>
                    </a:lnTo>
                    <a:lnTo>
                      <a:pt x="23" y="11"/>
                    </a:lnTo>
                    <a:lnTo>
                      <a:pt x="23" y="12"/>
                    </a:lnTo>
                    <a:lnTo>
                      <a:pt x="23" y="12"/>
                    </a:lnTo>
                    <a:lnTo>
                      <a:pt x="24" y="12"/>
                    </a:lnTo>
                    <a:lnTo>
                      <a:pt x="24" y="12"/>
                    </a:lnTo>
                    <a:lnTo>
                      <a:pt x="24" y="12"/>
                    </a:lnTo>
                    <a:lnTo>
                      <a:pt x="24" y="12"/>
                    </a:lnTo>
                    <a:lnTo>
                      <a:pt x="24" y="12"/>
                    </a:lnTo>
                    <a:lnTo>
                      <a:pt x="26" y="14"/>
                    </a:lnTo>
                    <a:lnTo>
                      <a:pt x="26" y="14"/>
                    </a:lnTo>
                    <a:lnTo>
                      <a:pt x="29" y="14"/>
                    </a:lnTo>
                    <a:lnTo>
                      <a:pt x="32" y="15"/>
                    </a:lnTo>
                    <a:lnTo>
                      <a:pt x="34" y="15"/>
                    </a:lnTo>
                    <a:lnTo>
                      <a:pt x="34" y="15"/>
                    </a:lnTo>
                    <a:lnTo>
                      <a:pt x="35" y="17"/>
                    </a:lnTo>
                    <a:lnTo>
                      <a:pt x="35" y="17"/>
                    </a:lnTo>
                    <a:lnTo>
                      <a:pt x="35" y="17"/>
                    </a:lnTo>
                    <a:lnTo>
                      <a:pt x="35" y="17"/>
                    </a:lnTo>
                    <a:lnTo>
                      <a:pt x="35" y="17"/>
                    </a:lnTo>
                    <a:lnTo>
                      <a:pt x="35" y="17"/>
                    </a:lnTo>
                    <a:lnTo>
                      <a:pt x="37" y="17"/>
                    </a:lnTo>
                    <a:lnTo>
                      <a:pt x="37" y="17"/>
                    </a:lnTo>
                    <a:lnTo>
                      <a:pt x="37" y="17"/>
                    </a:lnTo>
                    <a:lnTo>
                      <a:pt x="37" y="17"/>
                    </a:lnTo>
                    <a:lnTo>
                      <a:pt x="37" y="17"/>
                    </a:lnTo>
                    <a:lnTo>
                      <a:pt x="38" y="18"/>
                    </a:lnTo>
                    <a:lnTo>
                      <a:pt x="38" y="18"/>
                    </a:lnTo>
                    <a:lnTo>
                      <a:pt x="38" y="18"/>
                    </a:lnTo>
                    <a:lnTo>
                      <a:pt x="38" y="18"/>
                    </a:lnTo>
                    <a:lnTo>
                      <a:pt x="38" y="18"/>
                    </a:lnTo>
                    <a:lnTo>
                      <a:pt x="38" y="18"/>
                    </a:lnTo>
                    <a:lnTo>
                      <a:pt x="38" y="18"/>
                    </a:lnTo>
                    <a:lnTo>
                      <a:pt x="40" y="18"/>
                    </a:lnTo>
                    <a:lnTo>
                      <a:pt x="40" y="18"/>
                    </a:lnTo>
                    <a:lnTo>
                      <a:pt x="40" y="18"/>
                    </a:lnTo>
                    <a:lnTo>
                      <a:pt x="40" y="18"/>
                    </a:lnTo>
                    <a:lnTo>
                      <a:pt x="40" y="18"/>
                    </a:lnTo>
                    <a:lnTo>
                      <a:pt x="40" y="18"/>
                    </a:lnTo>
                    <a:lnTo>
                      <a:pt x="40" y="20"/>
                    </a:lnTo>
                    <a:lnTo>
                      <a:pt x="42" y="2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57">
                <a:extLst>
                  <a:ext uri="{FF2B5EF4-FFF2-40B4-BE49-F238E27FC236}">
                    <a16:creationId xmlns:a16="http://schemas.microsoft.com/office/drawing/2014/main" id="{B13869F1-5C87-175F-9197-1ED51E082B8B}"/>
                  </a:ext>
                </a:extLst>
              </p:cNvPr>
              <p:cNvSpPr>
                <a:spLocks noGrp="1" noRot="1" noMove="1" noResize="1" noEditPoints="1" noAdjustHandles="1" noChangeArrowheads="1" noChangeShapeType="1"/>
              </p:cNvSpPr>
              <p:nvPr/>
            </p:nvSpPr>
            <p:spPr bwMode="auto">
              <a:xfrm>
                <a:off x="3118" y="2666"/>
                <a:ext cx="353" cy="467"/>
              </a:xfrm>
              <a:custGeom>
                <a:avLst/>
                <a:gdLst>
                  <a:gd name="T0" fmla="*/ 250 w 353"/>
                  <a:gd name="T1" fmla="*/ 21 h 467"/>
                  <a:gd name="T2" fmla="*/ 261 w 353"/>
                  <a:gd name="T3" fmla="*/ 25 h 467"/>
                  <a:gd name="T4" fmla="*/ 278 w 353"/>
                  <a:gd name="T5" fmla="*/ 31 h 467"/>
                  <a:gd name="T6" fmla="*/ 270 w 353"/>
                  <a:gd name="T7" fmla="*/ 71 h 467"/>
                  <a:gd name="T8" fmla="*/ 264 w 353"/>
                  <a:gd name="T9" fmla="*/ 153 h 467"/>
                  <a:gd name="T10" fmla="*/ 289 w 353"/>
                  <a:gd name="T11" fmla="*/ 194 h 467"/>
                  <a:gd name="T12" fmla="*/ 322 w 353"/>
                  <a:gd name="T13" fmla="*/ 208 h 467"/>
                  <a:gd name="T14" fmla="*/ 294 w 353"/>
                  <a:gd name="T15" fmla="*/ 222 h 467"/>
                  <a:gd name="T16" fmla="*/ 292 w 353"/>
                  <a:gd name="T17" fmla="*/ 267 h 467"/>
                  <a:gd name="T18" fmla="*/ 322 w 353"/>
                  <a:gd name="T19" fmla="*/ 282 h 467"/>
                  <a:gd name="T20" fmla="*/ 342 w 353"/>
                  <a:gd name="T21" fmla="*/ 324 h 467"/>
                  <a:gd name="T22" fmla="*/ 342 w 353"/>
                  <a:gd name="T23" fmla="*/ 394 h 467"/>
                  <a:gd name="T24" fmla="*/ 351 w 353"/>
                  <a:gd name="T25" fmla="*/ 403 h 467"/>
                  <a:gd name="T26" fmla="*/ 350 w 353"/>
                  <a:gd name="T27" fmla="*/ 419 h 467"/>
                  <a:gd name="T28" fmla="*/ 346 w 353"/>
                  <a:gd name="T29" fmla="*/ 431 h 467"/>
                  <a:gd name="T30" fmla="*/ 339 w 353"/>
                  <a:gd name="T31" fmla="*/ 444 h 467"/>
                  <a:gd name="T32" fmla="*/ 322 w 353"/>
                  <a:gd name="T33" fmla="*/ 451 h 467"/>
                  <a:gd name="T34" fmla="*/ 318 w 353"/>
                  <a:gd name="T35" fmla="*/ 453 h 467"/>
                  <a:gd name="T36" fmla="*/ 312 w 353"/>
                  <a:gd name="T37" fmla="*/ 440 h 467"/>
                  <a:gd name="T38" fmla="*/ 297 w 353"/>
                  <a:gd name="T39" fmla="*/ 457 h 467"/>
                  <a:gd name="T40" fmla="*/ 281 w 353"/>
                  <a:gd name="T41" fmla="*/ 462 h 467"/>
                  <a:gd name="T42" fmla="*/ 253 w 353"/>
                  <a:gd name="T43" fmla="*/ 467 h 467"/>
                  <a:gd name="T44" fmla="*/ 235 w 353"/>
                  <a:gd name="T45" fmla="*/ 442 h 467"/>
                  <a:gd name="T46" fmla="*/ 227 w 353"/>
                  <a:gd name="T47" fmla="*/ 444 h 467"/>
                  <a:gd name="T48" fmla="*/ 211 w 353"/>
                  <a:gd name="T49" fmla="*/ 453 h 467"/>
                  <a:gd name="T50" fmla="*/ 200 w 353"/>
                  <a:gd name="T51" fmla="*/ 456 h 467"/>
                  <a:gd name="T52" fmla="*/ 193 w 353"/>
                  <a:gd name="T53" fmla="*/ 439 h 467"/>
                  <a:gd name="T54" fmla="*/ 189 w 353"/>
                  <a:gd name="T55" fmla="*/ 420 h 467"/>
                  <a:gd name="T56" fmla="*/ 182 w 353"/>
                  <a:gd name="T57" fmla="*/ 416 h 467"/>
                  <a:gd name="T58" fmla="*/ 163 w 353"/>
                  <a:gd name="T59" fmla="*/ 417 h 467"/>
                  <a:gd name="T60" fmla="*/ 154 w 353"/>
                  <a:gd name="T61" fmla="*/ 409 h 467"/>
                  <a:gd name="T62" fmla="*/ 140 w 353"/>
                  <a:gd name="T63" fmla="*/ 381 h 467"/>
                  <a:gd name="T64" fmla="*/ 123 w 353"/>
                  <a:gd name="T65" fmla="*/ 361 h 467"/>
                  <a:gd name="T66" fmla="*/ 137 w 353"/>
                  <a:gd name="T67" fmla="*/ 309 h 467"/>
                  <a:gd name="T68" fmla="*/ 151 w 353"/>
                  <a:gd name="T69" fmla="*/ 315 h 467"/>
                  <a:gd name="T70" fmla="*/ 200 w 353"/>
                  <a:gd name="T71" fmla="*/ 276 h 467"/>
                  <a:gd name="T72" fmla="*/ 228 w 353"/>
                  <a:gd name="T73" fmla="*/ 229 h 467"/>
                  <a:gd name="T74" fmla="*/ 172 w 353"/>
                  <a:gd name="T75" fmla="*/ 219 h 467"/>
                  <a:gd name="T76" fmla="*/ 169 w 353"/>
                  <a:gd name="T77" fmla="*/ 177 h 467"/>
                  <a:gd name="T78" fmla="*/ 135 w 353"/>
                  <a:gd name="T79" fmla="*/ 178 h 467"/>
                  <a:gd name="T80" fmla="*/ 54 w 353"/>
                  <a:gd name="T81" fmla="*/ 183 h 467"/>
                  <a:gd name="T82" fmla="*/ 9 w 353"/>
                  <a:gd name="T83" fmla="*/ 164 h 467"/>
                  <a:gd name="T84" fmla="*/ 46 w 353"/>
                  <a:gd name="T85" fmla="*/ 132 h 467"/>
                  <a:gd name="T86" fmla="*/ 65 w 353"/>
                  <a:gd name="T87" fmla="*/ 130 h 467"/>
                  <a:gd name="T88" fmla="*/ 82 w 353"/>
                  <a:gd name="T89" fmla="*/ 90 h 467"/>
                  <a:gd name="T90" fmla="*/ 133 w 353"/>
                  <a:gd name="T91" fmla="*/ 23 h 467"/>
                  <a:gd name="T92" fmla="*/ 160 w 353"/>
                  <a:gd name="T93" fmla="*/ 20 h 467"/>
                  <a:gd name="T94" fmla="*/ 186 w 353"/>
                  <a:gd name="T95" fmla="*/ 9 h 467"/>
                  <a:gd name="T96" fmla="*/ 210 w 353"/>
                  <a:gd name="T97" fmla="*/ 6 h 467"/>
                  <a:gd name="T98" fmla="*/ 225 w 353"/>
                  <a:gd name="T99" fmla="*/ 11 h 467"/>
                  <a:gd name="T100" fmla="*/ 233 w 353"/>
                  <a:gd name="T101"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 h="467">
                    <a:moveTo>
                      <a:pt x="235" y="15"/>
                    </a:moveTo>
                    <a:lnTo>
                      <a:pt x="250" y="21"/>
                    </a:lnTo>
                    <a:lnTo>
                      <a:pt x="250" y="21"/>
                    </a:lnTo>
                    <a:lnTo>
                      <a:pt x="258" y="25"/>
                    </a:lnTo>
                    <a:lnTo>
                      <a:pt x="261" y="25"/>
                    </a:lnTo>
                    <a:lnTo>
                      <a:pt x="261" y="25"/>
                    </a:lnTo>
                    <a:lnTo>
                      <a:pt x="264" y="26"/>
                    </a:lnTo>
                    <a:lnTo>
                      <a:pt x="270" y="28"/>
                    </a:lnTo>
                    <a:lnTo>
                      <a:pt x="278" y="31"/>
                    </a:lnTo>
                    <a:lnTo>
                      <a:pt x="278" y="31"/>
                    </a:lnTo>
                    <a:lnTo>
                      <a:pt x="278" y="32"/>
                    </a:lnTo>
                    <a:lnTo>
                      <a:pt x="270" y="71"/>
                    </a:lnTo>
                    <a:lnTo>
                      <a:pt x="266" y="90"/>
                    </a:lnTo>
                    <a:lnTo>
                      <a:pt x="261" y="113"/>
                    </a:lnTo>
                    <a:lnTo>
                      <a:pt x="264" y="153"/>
                    </a:lnTo>
                    <a:lnTo>
                      <a:pt x="272" y="188"/>
                    </a:lnTo>
                    <a:lnTo>
                      <a:pt x="280" y="195"/>
                    </a:lnTo>
                    <a:lnTo>
                      <a:pt x="289" y="194"/>
                    </a:lnTo>
                    <a:lnTo>
                      <a:pt x="298" y="189"/>
                    </a:lnTo>
                    <a:lnTo>
                      <a:pt x="315" y="197"/>
                    </a:lnTo>
                    <a:lnTo>
                      <a:pt x="322" y="208"/>
                    </a:lnTo>
                    <a:lnTo>
                      <a:pt x="315" y="222"/>
                    </a:lnTo>
                    <a:lnTo>
                      <a:pt x="300" y="219"/>
                    </a:lnTo>
                    <a:lnTo>
                      <a:pt x="294" y="222"/>
                    </a:lnTo>
                    <a:lnTo>
                      <a:pt x="292" y="237"/>
                    </a:lnTo>
                    <a:lnTo>
                      <a:pt x="301" y="253"/>
                    </a:lnTo>
                    <a:lnTo>
                      <a:pt x="292" y="267"/>
                    </a:lnTo>
                    <a:lnTo>
                      <a:pt x="295" y="281"/>
                    </a:lnTo>
                    <a:lnTo>
                      <a:pt x="308" y="281"/>
                    </a:lnTo>
                    <a:lnTo>
                      <a:pt x="322" y="282"/>
                    </a:lnTo>
                    <a:lnTo>
                      <a:pt x="323" y="281"/>
                    </a:lnTo>
                    <a:lnTo>
                      <a:pt x="340" y="313"/>
                    </a:lnTo>
                    <a:lnTo>
                      <a:pt x="342" y="324"/>
                    </a:lnTo>
                    <a:lnTo>
                      <a:pt x="343" y="341"/>
                    </a:lnTo>
                    <a:lnTo>
                      <a:pt x="337" y="367"/>
                    </a:lnTo>
                    <a:lnTo>
                      <a:pt x="342" y="394"/>
                    </a:lnTo>
                    <a:lnTo>
                      <a:pt x="350" y="400"/>
                    </a:lnTo>
                    <a:lnTo>
                      <a:pt x="351" y="402"/>
                    </a:lnTo>
                    <a:lnTo>
                      <a:pt x="351" y="403"/>
                    </a:lnTo>
                    <a:lnTo>
                      <a:pt x="353" y="403"/>
                    </a:lnTo>
                    <a:lnTo>
                      <a:pt x="351" y="406"/>
                    </a:lnTo>
                    <a:lnTo>
                      <a:pt x="350" y="419"/>
                    </a:lnTo>
                    <a:lnTo>
                      <a:pt x="350" y="422"/>
                    </a:lnTo>
                    <a:lnTo>
                      <a:pt x="348" y="426"/>
                    </a:lnTo>
                    <a:lnTo>
                      <a:pt x="346" y="431"/>
                    </a:lnTo>
                    <a:lnTo>
                      <a:pt x="346" y="433"/>
                    </a:lnTo>
                    <a:lnTo>
                      <a:pt x="339" y="442"/>
                    </a:lnTo>
                    <a:lnTo>
                      <a:pt x="339" y="444"/>
                    </a:lnTo>
                    <a:lnTo>
                      <a:pt x="336" y="447"/>
                    </a:lnTo>
                    <a:lnTo>
                      <a:pt x="328" y="450"/>
                    </a:lnTo>
                    <a:lnTo>
                      <a:pt x="322" y="451"/>
                    </a:lnTo>
                    <a:lnTo>
                      <a:pt x="320" y="453"/>
                    </a:lnTo>
                    <a:lnTo>
                      <a:pt x="318" y="453"/>
                    </a:lnTo>
                    <a:lnTo>
                      <a:pt x="318" y="453"/>
                    </a:lnTo>
                    <a:lnTo>
                      <a:pt x="317" y="451"/>
                    </a:lnTo>
                    <a:lnTo>
                      <a:pt x="312" y="440"/>
                    </a:lnTo>
                    <a:lnTo>
                      <a:pt x="312" y="440"/>
                    </a:lnTo>
                    <a:lnTo>
                      <a:pt x="306" y="447"/>
                    </a:lnTo>
                    <a:lnTo>
                      <a:pt x="301" y="453"/>
                    </a:lnTo>
                    <a:lnTo>
                      <a:pt x="297" y="457"/>
                    </a:lnTo>
                    <a:lnTo>
                      <a:pt x="291" y="461"/>
                    </a:lnTo>
                    <a:lnTo>
                      <a:pt x="291" y="461"/>
                    </a:lnTo>
                    <a:lnTo>
                      <a:pt x="281" y="462"/>
                    </a:lnTo>
                    <a:lnTo>
                      <a:pt x="272" y="462"/>
                    </a:lnTo>
                    <a:lnTo>
                      <a:pt x="259" y="465"/>
                    </a:lnTo>
                    <a:lnTo>
                      <a:pt x="253" y="467"/>
                    </a:lnTo>
                    <a:lnTo>
                      <a:pt x="247" y="459"/>
                    </a:lnTo>
                    <a:lnTo>
                      <a:pt x="239" y="445"/>
                    </a:lnTo>
                    <a:lnTo>
                      <a:pt x="235" y="442"/>
                    </a:lnTo>
                    <a:lnTo>
                      <a:pt x="231" y="442"/>
                    </a:lnTo>
                    <a:lnTo>
                      <a:pt x="230" y="442"/>
                    </a:lnTo>
                    <a:lnTo>
                      <a:pt x="227" y="444"/>
                    </a:lnTo>
                    <a:lnTo>
                      <a:pt x="227" y="444"/>
                    </a:lnTo>
                    <a:lnTo>
                      <a:pt x="219" y="448"/>
                    </a:lnTo>
                    <a:lnTo>
                      <a:pt x="211" y="453"/>
                    </a:lnTo>
                    <a:lnTo>
                      <a:pt x="207" y="454"/>
                    </a:lnTo>
                    <a:lnTo>
                      <a:pt x="207" y="456"/>
                    </a:lnTo>
                    <a:lnTo>
                      <a:pt x="200" y="456"/>
                    </a:lnTo>
                    <a:lnTo>
                      <a:pt x="197" y="454"/>
                    </a:lnTo>
                    <a:lnTo>
                      <a:pt x="196" y="450"/>
                    </a:lnTo>
                    <a:lnTo>
                      <a:pt x="193" y="439"/>
                    </a:lnTo>
                    <a:lnTo>
                      <a:pt x="191" y="430"/>
                    </a:lnTo>
                    <a:lnTo>
                      <a:pt x="189" y="422"/>
                    </a:lnTo>
                    <a:lnTo>
                      <a:pt x="189" y="420"/>
                    </a:lnTo>
                    <a:lnTo>
                      <a:pt x="188" y="420"/>
                    </a:lnTo>
                    <a:lnTo>
                      <a:pt x="183" y="417"/>
                    </a:lnTo>
                    <a:lnTo>
                      <a:pt x="182" y="416"/>
                    </a:lnTo>
                    <a:lnTo>
                      <a:pt x="179" y="416"/>
                    </a:lnTo>
                    <a:lnTo>
                      <a:pt x="171" y="417"/>
                    </a:lnTo>
                    <a:lnTo>
                      <a:pt x="163" y="417"/>
                    </a:lnTo>
                    <a:lnTo>
                      <a:pt x="155" y="416"/>
                    </a:lnTo>
                    <a:lnTo>
                      <a:pt x="154" y="409"/>
                    </a:lnTo>
                    <a:lnTo>
                      <a:pt x="154" y="409"/>
                    </a:lnTo>
                    <a:lnTo>
                      <a:pt x="154" y="403"/>
                    </a:lnTo>
                    <a:lnTo>
                      <a:pt x="147" y="385"/>
                    </a:lnTo>
                    <a:lnTo>
                      <a:pt x="140" y="381"/>
                    </a:lnTo>
                    <a:lnTo>
                      <a:pt x="135" y="378"/>
                    </a:lnTo>
                    <a:lnTo>
                      <a:pt x="123" y="372"/>
                    </a:lnTo>
                    <a:lnTo>
                      <a:pt x="123" y="361"/>
                    </a:lnTo>
                    <a:lnTo>
                      <a:pt x="121" y="324"/>
                    </a:lnTo>
                    <a:lnTo>
                      <a:pt x="127" y="304"/>
                    </a:lnTo>
                    <a:lnTo>
                      <a:pt x="137" y="309"/>
                    </a:lnTo>
                    <a:lnTo>
                      <a:pt x="138" y="315"/>
                    </a:lnTo>
                    <a:lnTo>
                      <a:pt x="143" y="318"/>
                    </a:lnTo>
                    <a:lnTo>
                      <a:pt x="151" y="315"/>
                    </a:lnTo>
                    <a:lnTo>
                      <a:pt x="161" y="318"/>
                    </a:lnTo>
                    <a:lnTo>
                      <a:pt x="177" y="298"/>
                    </a:lnTo>
                    <a:lnTo>
                      <a:pt x="200" y="276"/>
                    </a:lnTo>
                    <a:lnTo>
                      <a:pt x="208" y="276"/>
                    </a:lnTo>
                    <a:lnTo>
                      <a:pt x="224" y="243"/>
                    </a:lnTo>
                    <a:lnTo>
                      <a:pt x="228" y="229"/>
                    </a:lnTo>
                    <a:lnTo>
                      <a:pt x="227" y="220"/>
                    </a:lnTo>
                    <a:lnTo>
                      <a:pt x="186" y="222"/>
                    </a:lnTo>
                    <a:lnTo>
                      <a:pt x="172" y="219"/>
                    </a:lnTo>
                    <a:lnTo>
                      <a:pt x="175" y="198"/>
                    </a:lnTo>
                    <a:lnTo>
                      <a:pt x="180" y="186"/>
                    </a:lnTo>
                    <a:lnTo>
                      <a:pt x="169" y="177"/>
                    </a:lnTo>
                    <a:lnTo>
                      <a:pt x="160" y="169"/>
                    </a:lnTo>
                    <a:lnTo>
                      <a:pt x="151" y="170"/>
                    </a:lnTo>
                    <a:lnTo>
                      <a:pt x="135" y="178"/>
                    </a:lnTo>
                    <a:lnTo>
                      <a:pt x="115" y="194"/>
                    </a:lnTo>
                    <a:lnTo>
                      <a:pt x="93" y="189"/>
                    </a:lnTo>
                    <a:lnTo>
                      <a:pt x="54" y="183"/>
                    </a:lnTo>
                    <a:lnTo>
                      <a:pt x="4" y="188"/>
                    </a:lnTo>
                    <a:lnTo>
                      <a:pt x="0" y="188"/>
                    </a:lnTo>
                    <a:lnTo>
                      <a:pt x="9" y="164"/>
                    </a:lnTo>
                    <a:lnTo>
                      <a:pt x="26" y="135"/>
                    </a:lnTo>
                    <a:lnTo>
                      <a:pt x="40" y="127"/>
                    </a:lnTo>
                    <a:lnTo>
                      <a:pt x="46" y="132"/>
                    </a:lnTo>
                    <a:lnTo>
                      <a:pt x="49" y="138"/>
                    </a:lnTo>
                    <a:lnTo>
                      <a:pt x="59" y="135"/>
                    </a:lnTo>
                    <a:lnTo>
                      <a:pt x="65" y="130"/>
                    </a:lnTo>
                    <a:lnTo>
                      <a:pt x="74" y="121"/>
                    </a:lnTo>
                    <a:lnTo>
                      <a:pt x="79" y="110"/>
                    </a:lnTo>
                    <a:lnTo>
                      <a:pt x="82" y="90"/>
                    </a:lnTo>
                    <a:lnTo>
                      <a:pt x="79" y="74"/>
                    </a:lnTo>
                    <a:lnTo>
                      <a:pt x="107" y="39"/>
                    </a:lnTo>
                    <a:lnTo>
                      <a:pt x="133" y="23"/>
                    </a:lnTo>
                    <a:lnTo>
                      <a:pt x="144" y="14"/>
                    </a:lnTo>
                    <a:lnTo>
                      <a:pt x="144" y="14"/>
                    </a:lnTo>
                    <a:lnTo>
                      <a:pt x="160" y="20"/>
                    </a:lnTo>
                    <a:lnTo>
                      <a:pt x="160" y="20"/>
                    </a:lnTo>
                    <a:lnTo>
                      <a:pt x="180" y="15"/>
                    </a:lnTo>
                    <a:lnTo>
                      <a:pt x="186" y="9"/>
                    </a:lnTo>
                    <a:lnTo>
                      <a:pt x="189" y="6"/>
                    </a:lnTo>
                    <a:lnTo>
                      <a:pt x="196" y="0"/>
                    </a:lnTo>
                    <a:lnTo>
                      <a:pt x="210" y="6"/>
                    </a:lnTo>
                    <a:lnTo>
                      <a:pt x="211" y="8"/>
                    </a:lnTo>
                    <a:lnTo>
                      <a:pt x="214" y="9"/>
                    </a:lnTo>
                    <a:lnTo>
                      <a:pt x="225" y="11"/>
                    </a:lnTo>
                    <a:lnTo>
                      <a:pt x="225" y="11"/>
                    </a:lnTo>
                    <a:lnTo>
                      <a:pt x="233" y="14"/>
                    </a:lnTo>
                    <a:lnTo>
                      <a:pt x="233" y="14"/>
                    </a:lnTo>
                    <a:lnTo>
                      <a:pt x="235" y="1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58">
                <a:extLst>
                  <a:ext uri="{FF2B5EF4-FFF2-40B4-BE49-F238E27FC236}">
                    <a16:creationId xmlns:a16="http://schemas.microsoft.com/office/drawing/2014/main" id="{89508FCF-F101-CEC6-E0E0-96FC2CD833CA}"/>
                  </a:ext>
                </a:extLst>
              </p:cNvPr>
              <p:cNvSpPr>
                <a:spLocks noGrp="1" noRot="1" noMove="1" noResize="1" noEditPoints="1" noAdjustHandles="1" noChangeArrowheads="1" noChangeShapeType="1"/>
              </p:cNvSpPr>
              <p:nvPr/>
            </p:nvSpPr>
            <p:spPr bwMode="auto">
              <a:xfrm>
                <a:off x="4984" y="2782"/>
                <a:ext cx="221" cy="219"/>
              </a:xfrm>
              <a:custGeom>
                <a:avLst/>
                <a:gdLst>
                  <a:gd name="T0" fmla="*/ 83 w 221"/>
                  <a:gd name="T1" fmla="*/ 22 h 219"/>
                  <a:gd name="T2" fmla="*/ 106 w 221"/>
                  <a:gd name="T3" fmla="*/ 72 h 219"/>
                  <a:gd name="T4" fmla="*/ 140 w 221"/>
                  <a:gd name="T5" fmla="*/ 93 h 219"/>
                  <a:gd name="T6" fmla="*/ 182 w 221"/>
                  <a:gd name="T7" fmla="*/ 152 h 219"/>
                  <a:gd name="T8" fmla="*/ 205 w 221"/>
                  <a:gd name="T9" fmla="*/ 191 h 219"/>
                  <a:gd name="T10" fmla="*/ 205 w 221"/>
                  <a:gd name="T11" fmla="*/ 194 h 219"/>
                  <a:gd name="T12" fmla="*/ 204 w 221"/>
                  <a:gd name="T13" fmla="*/ 199 h 219"/>
                  <a:gd name="T14" fmla="*/ 207 w 221"/>
                  <a:gd name="T15" fmla="*/ 203 h 219"/>
                  <a:gd name="T16" fmla="*/ 218 w 221"/>
                  <a:gd name="T17" fmla="*/ 208 h 219"/>
                  <a:gd name="T18" fmla="*/ 219 w 221"/>
                  <a:gd name="T19" fmla="*/ 217 h 219"/>
                  <a:gd name="T20" fmla="*/ 198 w 221"/>
                  <a:gd name="T21" fmla="*/ 199 h 219"/>
                  <a:gd name="T22" fmla="*/ 190 w 221"/>
                  <a:gd name="T23" fmla="*/ 189 h 219"/>
                  <a:gd name="T24" fmla="*/ 190 w 221"/>
                  <a:gd name="T25" fmla="*/ 189 h 219"/>
                  <a:gd name="T26" fmla="*/ 185 w 221"/>
                  <a:gd name="T27" fmla="*/ 191 h 219"/>
                  <a:gd name="T28" fmla="*/ 182 w 221"/>
                  <a:gd name="T29" fmla="*/ 191 h 219"/>
                  <a:gd name="T30" fmla="*/ 181 w 221"/>
                  <a:gd name="T31" fmla="*/ 191 h 219"/>
                  <a:gd name="T32" fmla="*/ 177 w 221"/>
                  <a:gd name="T33" fmla="*/ 189 h 219"/>
                  <a:gd name="T34" fmla="*/ 176 w 221"/>
                  <a:gd name="T35" fmla="*/ 189 h 219"/>
                  <a:gd name="T36" fmla="*/ 165 w 221"/>
                  <a:gd name="T37" fmla="*/ 191 h 219"/>
                  <a:gd name="T38" fmla="*/ 139 w 221"/>
                  <a:gd name="T39" fmla="*/ 171 h 219"/>
                  <a:gd name="T40" fmla="*/ 134 w 221"/>
                  <a:gd name="T41" fmla="*/ 163 h 219"/>
                  <a:gd name="T42" fmla="*/ 132 w 221"/>
                  <a:gd name="T43" fmla="*/ 163 h 219"/>
                  <a:gd name="T44" fmla="*/ 132 w 221"/>
                  <a:gd name="T45" fmla="*/ 161 h 219"/>
                  <a:gd name="T46" fmla="*/ 129 w 221"/>
                  <a:gd name="T47" fmla="*/ 155 h 219"/>
                  <a:gd name="T48" fmla="*/ 123 w 221"/>
                  <a:gd name="T49" fmla="*/ 148 h 219"/>
                  <a:gd name="T50" fmla="*/ 117 w 221"/>
                  <a:gd name="T51" fmla="*/ 130 h 219"/>
                  <a:gd name="T52" fmla="*/ 112 w 221"/>
                  <a:gd name="T53" fmla="*/ 120 h 219"/>
                  <a:gd name="T54" fmla="*/ 104 w 221"/>
                  <a:gd name="T55" fmla="*/ 113 h 219"/>
                  <a:gd name="T56" fmla="*/ 97 w 221"/>
                  <a:gd name="T57" fmla="*/ 110 h 219"/>
                  <a:gd name="T58" fmla="*/ 90 w 221"/>
                  <a:gd name="T59" fmla="*/ 109 h 219"/>
                  <a:gd name="T60" fmla="*/ 86 w 221"/>
                  <a:gd name="T61" fmla="*/ 115 h 219"/>
                  <a:gd name="T62" fmla="*/ 84 w 221"/>
                  <a:gd name="T63" fmla="*/ 113 h 219"/>
                  <a:gd name="T64" fmla="*/ 83 w 221"/>
                  <a:gd name="T65" fmla="*/ 110 h 219"/>
                  <a:gd name="T66" fmla="*/ 81 w 221"/>
                  <a:gd name="T67" fmla="*/ 109 h 219"/>
                  <a:gd name="T68" fmla="*/ 81 w 221"/>
                  <a:gd name="T69" fmla="*/ 109 h 219"/>
                  <a:gd name="T70" fmla="*/ 79 w 221"/>
                  <a:gd name="T71" fmla="*/ 109 h 219"/>
                  <a:gd name="T72" fmla="*/ 79 w 221"/>
                  <a:gd name="T73" fmla="*/ 110 h 219"/>
                  <a:gd name="T74" fmla="*/ 78 w 221"/>
                  <a:gd name="T75" fmla="*/ 110 h 219"/>
                  <a:gd name="T76" fmla="*/ 78 w 221"/>
                  <a:gd name="T77" fmla="*/ 110 h 219"/>
                  <a:gd name="T78" fmla="*/ 76 w 221"/>
                  <a:gd name="T79" fmla="*/ 110 h 219"/>
                  <a:gd name="T80" fmla="*/ 75 w 221"/>
                  <a:gd name="T81" fmla="*/ 112 h 219"/>
                  <a:gd name="T82" fmla="*/ 75 w 221"/>
                  <a:gd name="T83" fmla="*/ 112 h 219"/>
                  <a:gd name="T84" fmla="*/ 73 w 221"/>
                  <a:gd name="T85" fmla="*/ 110 h 219"/>
                  <a:gd name="T86" fmla="*/ 72 w 221"/>
                  <a:gd name="T87" fmla="*/ 109 h 219"/>
                  <a:gd name="T88" fmla="*/ 69 w 221"/>
                  <a:gd name="T89" fmla="*/ 107 h 219"/>
                  <a:gd name="T90" fmla="*/ 64 w 221"/>
                  <a:gd name="T91" fmla="*/ 104 h 219"/>
                  <a:gd name="T92" fmla="*/ 64 w 221"/>
                  <a:gd name="T93" fmla="*/ 99 h 219"/>
                  <a:gd name="T94" fmla="*/ 62 w 221"/>
                  <a:gd name="T95" fmla="*/ 99 h 219"/>
                  <a:gd name="T96" fmla="*/ 64 w 221"/>
                  <a:gd name="T97" fmla="*/ 96 h 219"/>
                  <a:gd name="T98" fmla="*/ 64 w 221"/>
                  <a:gd name="T99" fmla="*/ 95 h 219"/>
                  <a:gd name="T100" fmla="*/ 62 w 221"/>
                  <a:gd name="T101" fmla="*/ 95 h 219"/>
                  <a:gd name="T102" fmla="*/ 61 w 221"/>
                  <a:gd name="T103" fmla="*/ 95 h 219"/>
                  <a:gd name="T104" fmla="*/ 59 w 221"/>
                  <a:gd name="T105" fmla="*/ 95 h 219"/>
                  <a:gd name="T106" fmla="*/ 59 w 221"/>
                  <a:gd name="T107" fmla="*/ 95 h 219"/>
                  <a:gd name="T108" fmla="*/ 58 w 221"/>
                  <a:gd name="T109" fmla="*/ 95 h 219"/>
                  <a:gd name="T110" fmla="*/ 55 w 221"/>
                  <a:gd name="T111" fmla="*/ 92 h 219"/>
                  <a:gd name="T112" fmla="*/ 50 w 221"/>
                  <a:gd name="T113" fmla="*/ 92 h 219"/>
                  <a:gd name="T114" fmla="*/ 17 w 221"/>
                  <a:gd name="T115" fmla="*/ 56 h 219"/>
                  <a:gd name="T116" fmla="*/ 31 w 221"/>
                  <a:gd name="T117" fmla="*/ 27 h 219"/>
                  <a:gd name="T118" fmla="*/ 30 w 221"/>
                  <a:gd name="T119" fmla="*/ 20 h 219"/>
                  <a:gd name="T120" fmla="*/ 33 w 221"/>
                  <a:gd name="T121" fmla="*/ 13 h 219"/>
                  <a:gd name="T122" fmla="*/ 37 w 221"/>
                  <a:gd name="T123" fmla="*/ 6 h 219"/>
                  <a:gd name="T124" fmla="*/ 42 w 221"/>
                  <a:gd name="T1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 h="219">
                    <a:moveTo>
                      <a:pt x="55" y="5"/>
                    </a:moveTo>
                    <a:lnTo>
                      <a:pt x="92" y="19"/>
                    </a:lnTo>
                    <a:lnTo>
                      <a:pt x="92" y="17"/>
                    </a:lnTo>
                    <a:lnTo>
                      <a:pt x="92" y="19"/>
                    </a:lnTo>
                    <a:lnTo>
                      <a:pt x="83" y="22"/>
                    </a:lnTo>
                    <a:lnTo>
                      <a:pt x="75" y="28"/>
                    </a:lnTo>
                    <a:lnTo>
                      <a:pt x="75" y="33"/>
                    </a:lnTo>
                    <a:lnTo>
                      <a:pt x="78" y="36"/>
                    </a:lnTo>
                    <a:lnTo>
                      <a:pt x="101" y="65"/>
                    </a:lnTo>
                    <a:lnTo>
                      <a:pt x="106" y="72"/>
                    </a:lnTo>
                    <a:lnTo>
                      <a:pt x="112" y="82"/>
                    </a:lnTo>
                    <a:lnTo>
                      <a:pt x="117" y="89"/>
                    </a:lnTo>
                    <a:lnTo>
                      <a:pt x="126" y="90"/>
                    </a:lnTo>
                    <a:lnTo>
                      <a:pt x="132" y="92"/>
                    </a:lnTo>
                    <a:lnTo>
                      <a:pt x="140" y="93"/>
                    </a:lnTo>
                    <a:lnTo>
                      <a:pt x="165" y="99"/>
                    </a:lnTo>
                    <a:lnTo>
                      <a:pt x="195" y="107"/>
                    </a:lnTo>
                    <a:lnTo>
                      <a:pt x="193" y="113"/>
                    </a:lnTo>
                    <a:lnTo>
                      <a:pt x="187" y="137"/>
                    </a:lnTo>
                    <a:lnTo>
                      <a:pt x="182" y="152"/>
                    </a:lnTo>
                    <a:lnTo>
                      <a:pt x="195" y="171"/>
                    </a:lnTo>
                    <a:lnTo>
                      <a:pt x="207" y="186"/>
                    </a:lnTo>
                    <a:lnTo>
                      <a:pt x="207" y="186"/>
                    </a:lnTo>
                    <a:lnTo>
                      <a:pt x="207" y="188"/>
                    </a:lnTo>
                    <a:lnTo>
                      <a:pt x="205" y="191"/>
                    </a:lnTo>
                    <a:lnTo>
                      <a:pt x="204" y="191"/>
                    </a:lnTo>
                    <a:lnTo>
                      <a:pt x="204" y="193"/>
                    </a:lnTo>
                    <a:lnTo>
                      <a:pt x="204" y="194"/>
                    </a:lnTo>
                    <a:lnTo>
                      <a:pt x="204" y="194"/>
                    </a:lnTo>
                    <a:lnTo>
                      <a:pt x="205" y="194"/>
                    </a:lnTo>
                    <a:lnTo>
                      <a:pt x="207" y="196"/>
                    </a:lnTo>
                    <a:lnTo>
                      <a:pt x="205" y="196"/>
                    </a:lnTo>
                    <a:lnTo>
                      <a:pt x="205" y="197"/>
                    </a:lnTo>
                    <a:lnTo>
                      <a:pt x="204" y="197"/>
                    </a:lnTo>
                    <a:lnTo>
                      <a:pt x="204" y="199"/>
                    </a:lnTo>
                    <a:lnTo>
                      <a:pt x="204" y="199"/>
                    </a:lnTo>
                    <a:lnTo>
                      <a:pt x="205" y="199"/>
                    </a:lnTo>
                    <a:lnTo>
                      <a:pt x="205" y="200"/>
                    </a:lnTo>
                    <a:lnTo>
                      <a:pt x="207" y="202"/>
                    </a:lnTo>
                    <a:lnTo>
                      <a:pt x="207" y="203"/>
                    </a:lnTo>
                    <a:lnTo>
                      <a:pt x="209" y="203"/>
                    </a:lnTo>
                    <a:lnTo>
                      <a:pt x="209" y="203"/>
                    </a:lnTo>
                    <a:lnTo>
                      <a:pt x="212" y="203"/>
                    </a:lnTo>
                    <a:lnTo>
                      <a:pt x="212" y="205"/>
                    </a:lnTo>
                    <a:lnTo>
                      <a:pt x="218" y="208"/>
                    </a:lnTo>
                    <a:lnTo>
                      <a:pt x="219" y="208"/>
                    </a:lnTo>
                    <a:lnTo>
                      <a:pt x="219" y="210"/>
                    </a:lnTo>
                    <a:lnTo>
                      <a:pt x="221" y="217"/>
                    </a:lnTo>
                    <a:lnTo>
                      <a:pt x="221" y="219"/>
                    </a:lnTo>
                    <a:lnTo>
                      <a:pt x="219" y="217"/>
                    </a:lnTo>
                    <a:lnTo>
                      <a:pt x="219" y="217"/>
                    </a:lnTo>
                    <a:lnTo>
                      <a:pt x="215" y="213"/>
                    </a:lnTo>
                    <a:lnTo>
                      <a:pt x="210" y="208"/>
                    </a:lnTo>
                    <a:lnTo>
                      <a:pt x="204" y="203"/>
                    </a:lnTo>
                    <a:lnTo>
                      <a:pt x="198" y="199"/>
                    </a:lnTo>
                    <a:lnTo>
                      <a:pt x="198" y="199"/>
                    </a:lnTo>
                    <a:lnTo>
                      <a:pt x="196" y="196"/>
                    </a:lnTo>
                    <a:lnTo>
                      <a:pt x="193" y="193"/>
                    </a:lnTo>
                    <a:lnTo>
                      <a:pt x="191" y="191"/>
                    </a:lnTo>
                    <a:lnTo>
                      <a:pt x="190" y="189"/>
                    </a:lnTo>
                    <a:lnTo>
                      <a:pt x="190" y="189"/>
                    </a:lnTo>
                    <a:lnTo>
                      <a:pt x="190" y="189"/>
                    </a:lnTo>
                    <a:lnTo>
                      <a:pt x="190" y="189"/>
                    </a:lnTo>
                    <a:lnTo>
                      <a:pt x="190" y="189"/>
                    </a:lnTo>
                    <a:lnTo>
                      <a:pt x="190" y="189"/>
                    </a:lnTo>
                    <a:lnTo>
                      <a:pt x="190" y="189"/>
                    </a:lnTo>
                    <a:lnTo>
                      <a:pt x="190" y="189"/>
                    </a:lnTo>
                    <a:lnTo>
                      <a:pt x="187" y="191"/>
                    </a:lnTo>
                    <a:lnTo>
                      <a:pt x="187" y="191"/>
                    </a:lnTo>
                    <a:lnTo>
                      <a:pt x="185" y="191"/>
                    </a:lnTo>
                    <a:lnTo>
                      <a:pt x="184" y="191"/>
                    </a:lnTo>
                    <a:lnTo>
                      <a:pt x="182" y="191"/>
                    </a:lnTo>
                    <a:lnTo>
                      <a:pt x="182" y="191"/>
                    </a:lnTo>
                    <a:lnTo>
                      <a:pt x="182" y="191"/>
                    </a:lnTo>
                    <a:lnTo>
                      <a:pt x="182" y="191"/>
                    </a:lnTo>
                    <a:lnTo>
                      <a:pt x="182" y="191"/>
                    </a:lnTo>
                    <a:lnTo>
                      <a:pt x="182" y="191"/>
                    </a:lnTo>
                    <a:lnTo>
                      <a:pt x="182" y="191"/>
                    </a:lnTo>
                    <a:lnTo>
                      <a:pt x="182" y="191"/>
                    </a:lnTo>
                    <a:lnTo>
                      <a:pt x="181" y="191"/>
                    </a:lnTo>
                    <a:lnTo>
                      <a:pt x="179" y="191"/>
                    </a:lnTo>
                    <a:lnTo>
                      <a:pt x="179" y="191"/>
                    </a:lnTo>
                    <a:lnTo>
                      <a:pt x="179" y="191"/>
                    </a:lnTo>
                    <a:lnTo>
                      <a:pt x="179" y="191"/>
                    </a:lnTo>
                    <a:lnTo>
                      <a:pt x="177" y="189"/>
                    </a:lnTo>
                    <a:lnTo>
                      <a:pt x="177" y="189"/>
                    </a:lnTo>
                    <a:lnTo>
                      <a:pt x="177" y="189"/>
                    </a:lnTo>
                    <a:lnTo>
                      <a:pt x="176" y="189"/>
                    </a:lnTo>
                    <a:lnTo>
                      <a:pt x="176" y="189"/>
                    </a:lnTo>
                    <a:lnTo>
                      <a:pt x="176" y="189"/>
                    </a:lnTo>
                    <a:lnTo>
                      <a:pt x="176" y="189"/>
                    </a:lnTo>
                    <a:lnTo>
                      <a:pt x="171" y="191"/>
                    </a:lnTo>
                    <a:lnTo>
                      <a:pt x="170" y="191"/>
                    </a:lnTo>
                    <a:lnTo>
                      <a:pt x="170" y="191"/>
                    </a:lnTo>
                    <a:lnTo>
                      <a:pt x="165" y="191"/>
                    </a:lnTo>
                    <a:lnTo>
                      <a:pt x="163" y="189"/>
                    </a:lnTo>
                    <a:lnTo>
                      <a:pt x="162" y="189"/>
                    </a:lnTo>
                    <a:lnTo>
                      <a:pt x="153" y="185"/>
                    </a:lnTo>
                    <a:lnTo>
                      <a:pt x="142" y="174"/>
                    </a:lnTo>
                    <a:lnTo>
                      <a:pt x="139" y="171"/>
                    </a:lnTo>
                    <a:lnTo>
                      <a:pt x="137" y="169"/>
                    </a:lnTo>
                    <a:lnTo>
                      <a:pt x="137" y="168"/>
                    </a:lnTo>
                    <a:lnTo>
                      <a:pt x="135" y="165"/>
                    </a:lnTo>
                    <a:lnTo>
                      <a:pt x="134" y="163"/>
                    </a:lnTo>
                    <a:lnTo>
                      <a:pt x="134" y="163"/>
                    </a:lnTo>
                    <a:lnTo>
                      <a:pt x="134" y="163"/>
                    </a:lnTo>
                    <a:lnTo>
                      <a:pt x="134" y="163"/>
                    </a:lnTo>
                    <a:lnTo>
                      <a:pt x="134" y="163"/>
                    </a:lnTo>
                    <a:lnTo>
                      <a:pt x="134" y="163"/>
                    </a:lnTo>
                    <a:lnTo>
                      <a:pt x="132" y="163"/>
                    </a:lnTo>
                    <a:lnTo>
                      <a:pt x="132" y="163"/>
                    </a:lnTo>
                    <a:lnTo>
                      <a:pt x="132" y="161"/>
                    </a:lnTo>
                    <a:lnTo>
                      <a:pt x="132" y="161"/>
                    </a:lnTo>
                    <a:lnTo>
                      <a:pt x="132" y="161"/>
                    </a:lnTo>
                    <a:lnTo>
                      <a:pt x="132" y="161"/>
                    </a:lnTo>
                    <a:lnTo>
                      <a:pt x="131" y="161"/>
                    </a:lnTo>
                    <a:lnTo>
                      <a:pt x="131" y="161"/>
                    </a:lnTo>
                    <a:lnTo>
                      <a:pt x="131" y="161"/>
                    </a:lnTo>
                    <a:lnTo>
                      <a:pt x="131" y="157"/>
                    </a:lnTo>
                    <a:lnTo>
                      <a:pt x="129" y="155"/>
                    </a:lnTo>
                    <a:lnTo>
                      <a:pt x="128" y="155"/>
                    </a:lnTo>
                    <a:lnTo>
                      <a:pt x="125" y="154"/>
                    </a:lnTo>
                    <a:lnTo>
                      <a:pt x="125" y="154"/>
                    </a:lnTo>
                    <a:lnTo>
                      <a:pt x="123" y="151"/>
                    </a:lnTo>
                    <a:lnTo>
                      <a:pt x="123" y="148"/>
                    </a:lnTo>
                    <a:lnTo>
                      <a:pt x="120" y="143"/>
                    </a:lnTo>
                    <a:lnTo>
                      <a:pt x="120" y="140"/>
                    </a:lnTo>
                    <a:lnTo>
                      <a:pt x="117" y="137"/>
                    </a:lnTo>
                    <a:lnTo>
                      <a:pt x="117" y="135"/>
                    </a:lnTo>
                    <a:lnTo>
                      <a:pt x="117" y="130"/>
                    </a:lnTo>
                    <a:lnTo>
                      <a:pt x="117" y="129"/>
                    </a:lnTo>
                    <a:lnTo>
                      <a:pt x="115" y="126"/>
                    </a:lnTo>
                    <a:lnTo>
                      <a:pt x="112" y="124"/>
                    </a:lnTo>
                    <a:lnTo>
                      <a:pt x="111" y="121"/>
                    </a:lnTo>
                    <a:lnTo>
                      <a:pt x="112" y="120"/>
                    </a:lnTo>
                    <a:lnTo>
                      <a:pt x="111" y="117"/>
                    </a:lnTo>
                    <a:lnTo>
                      <a:pt x="107" y="115"/>
                    </a:lnTo>
                    <a:lnTo>
                      <a:pt x="106" y="117"/>
                    </a:lnTo>
                    <a:lnTo>
                      <a:pt x="104" y="117"/>
                    </a:lnTo>
                    <a:lnTo>
                      <a:pt x="104" y="113"/>
                    </a:lnTo>
                    <a:lnTo>
                      <a:pt x="103" y="112"/>
                    </a:lnTo>
                    <a:lnTo>
                      <a:pt x="101" y="110"/>
                    </a:lnTo>
                    <a:lnTo>
                      <a:pt x="100" y="109"/>
                    </a:lnTo>
                    <a:lnTo>
                      <a:pt x="98" y="109"/>
                    </a:lnTo>
                    <a:lnTo>
                      <a:pt x="97" y="110"/>
                    </a:lnTo>
                    <a:lnTo>
                      <a:pt x="93" y="112"/>
                    </a:lnTo>
                    <a:lnTo>
                      <a:pt x="92" y="113"/>
                    </a:lnTo>
                    <a:lnTo>
                      <a:pt x="92" y="112"/>
                    </a:lnTo>
                    <a:lnTo>
                      <a:pt x="90" y="110"/>
                    </a:lnTo>
                    <a:lnTo>
                      <a:pt x="90" y="109"/>
                    </a:lnTo>
                    <a:lnTo>
                      <a:pt x="89" y="109"/>
                    </a:lnTo>
                    <a:lnTo>
                      <a:pt x="87" y="109"/>
                    </a:lnTo>
                    <a:lnTo>
                      <a:pt x="86" y="110"/>
                    </a:lnTo>
                    <a:lnTo>
                      <a:pt x="86" y="112"/>
                    </a:lnTo>
                    <a:lnTo>
                      <a:pt x="86" y="115"/>
                    </a:lnTo>
                    <a:lnTo>
                      <a:pt x="86" y="115"/>
                    </a:lnTo>
                    <a:lnTo>
                      <a:pt x="86" y="115"/>
                    </a:lnTo>
                    <a:lnTo>
                      <a:pt x="84" y="113"/>
                    </a:lnTo>
                    <a:lnTo>
                      <a:pt x="84" y="113"/>
                    </a:lnTo>
                    <a:lnTo>
                      <a:pt x="84" y="113"/>
                    </a:lnTo>
                    <a:lnTo>
                      <a:pt x="84" y="113"/>
                    </a:lnTo>
                    <a:lnTo>
                      <a:pt x="83" y="112"/>
                    </a:lnTo>
                    <a:lnTo>
                      <a:pt x="83" y="112"/>
                    </a:lnTo>
                    <a:lnTo>
                      <a:pt x="83" y="112"/>
                    </a:lnTo>
                    <a:lnTo>
                      <a:pt x="83" y="110"/>
                    </a:lnTo>
                    <a:lnTo>
                      <a:pt x="83" y="110"/>
                    </a:lnTo>
                    <a:lnTo>
                      <a:pt x="83" y="110"/>
                    </a:lnTo>
                    <a:lnTo>
                      <a:pt x="83" y="110"/>
                    </a:lnTo>
                    <a:lnTo>
                      <a:pt x="81" y="109"/>
                    </a:lnTo>
                    <a:lnTo>
                      <a:pt x="81" y="109"/>
                    </a:lnTo>
                    <a:lnTo>
                      <a:pt x="81" y="109"/>
                    </a:lnTo>
                    <a:lnTo>
                      <a:pt x="81" y="109"/>
                    </a:lnTo>
                    <a:lnTo>
                      <a:pt x="81" y="109"/>
                    </a:lnTo>
                    <a:lnTo>
                      <a:pt x="81" y="109"/>
                    </a:lnTo>
                    <a:lnTo>
                      <a:pt x="81" y="109"/>
                    </a:lnTo>
                    <a:lnTo>
                      <a:pt x="79" y="109"/>
                    </a:lnTo>
                    <a:lnTo>
                      <a:pt x="79" y="109"/>
                    </a:lnTo>
                    <a:lnTo>
                      <a:pt x="79" y="109"/>
                    </a:lnTo>
                    <a:lnTo>
                      <a:pt x="79" y="109"/>
                    </a:lnTo>
                    <a:lnTo>
                      <a:pt x="79" y="109"/>
                    </a:lnTo>
                    <a:lnTo>
                      <a:pt x="79" y="109"/>
                    </a:lnTo>
                    <a:lnTo>
                      <a:pt x="79" y="109"/>
                    </a:lnTo>
                    <a:lnTo>
                      <a:pt x="79" y="109"/>
                    </a:lnTo>
                    <a:lnTo>
                      <a:pt x="79" y="109"/>
                    </a:lnTo>
                    <a:lnTo>
                      <a:pt x="79" y="110"/>
                    </a:lnTo>
                    <a:lnTo>
                      <a:pt x="79" y="110"/>
                    </a:lnTo>
                    <a:lnTo>
                      <a:pt x="79" y="110"/>
                    </a:lnTo>
                    <a:lnTo>
                      <a:pt x="78" y="110"/>
                    </a:lnTo>
                    <a:lnTo>
                      <a:pt x="78" y="110"/>
                    </a:lnTo>
                    <a:lnTo>
                      <a:pt x="78" y="110"/>
                    </a:lnTo>
                    <a:lnTo>
                      <a:pt x="78" y="110"/>
                    </a:lnTo>
                    <a:lnTo>
                      <a:pt x="78" y="110"/>
                    </a:lnTo>
                    <a:lnTo>
                      <a:pt x="78" y="110"/>
                    </a:lnTo>
                    <a:lnTo>
                      <a:pt x="78" y="110"/>
                    </a:lnTo>
                    <a:lnTo>
                      <a:pt x="78" y="110"/>
                    </a:lnTo>
                    <a:lnTo>
                      <a:pt x="76" y="110"/>
                    </a:lnTo>
                    <a:lnTo>
                      <a:pt x="76" y="110"/>
                    </a:lnTo>
                    <a:lnTo>
                      <a:pt x="76" y="110"/>
                    </a:lnTo>
                    <a:lnTo>
                      <a:pt x="76" y="110"/>
                    </a:lnTo>
                    <a:lnTo>
                      <a:pt x="76" y="110"/>
                    </a:lnTo>
                    <a:lnTo>
                      <a:pt x="76" y="110"/>
                    </a:lnTo>
                    <a:lnTo>
                      <a:pt x="76" y="110"/>
                    </a:lnTo>
                    <a:lnTo>
                      <a:pt x="76" y="110"/>
                    </a:lnTo>
                    <a:lnTo>
                      <a:pt x="76" y="110"/>
                    </a:lnTo>
                    <a:lnTo>
                      <a:pt x="75" y="112"/>
                    </a:lnTo>
                    <a:lnTo>
                      <a:pt x="75" y="112"/>
                    </a:lnTo>
                    <a:lnTo>
                      <a:pt x="75" y="112"/>
                    </a:lnTo>
                    <a:lnTo>
                      <a:pt x="75" y="112"/>
                    </a:lnTo>
                    <a:lnTo>
                      <a:pt x="75" y="112"/>
                    </a:lnTo>
                    <a:lnTo>
                      <a:pt x="75" y="112"/>
                    </a:lnTo>
                    <a:lnTo>
                      <a:pt x="75" y="112"/>
                    </a:lnTo>
                    <a:lnTo>
                      <a:pt x="73" y="112"/>
                    </a:lnTo>
                    <a:lnTo>
                      <a:pt x="73" y="112"/>
                    </a:lnTo>
                    <a:lnTo>
                      <a:pt x="73" y="112"/>
                    </a:lnTo>
                    <a:lnTo>
                      <a:pt x="73" y="110"/>
                    </a:lnTo>
                    <a:lnTo>
                      <a:pt x="73" y="110"/>
                    </a:lnTo>
                    <a:lnTo>
                      <a:pt x="72" y="109"/>
                    </a:lnTo>
                    <a:lnTo>
                      <a:pt x="72" y="109"/>
                    </a:lnTo>
                    <a:lnTo>
                      <a:pt x="72" y="109"/>
                    </a:lnTo>
                    <a:lnTo>
                      <a:pt x="72" y="109"/>
                    </a:lnTo>
                    <a:lnTo>
                      <a:pt x="70" y="109"/>
                    </a:lnTo>
                    <a:lnTo>
                      <a:pt x="70" y="109"/>
                    </a:lnTo>
                    <a:lnTo>
                      <a:pt x="69" y="107"/>
                    </a:lnTo>
                    <a:lnTo>
                      <a:pt x="69" y="107"/>
                    </a:lnTo>
                    <a:lnTo>
                      <a:pt x="69" y="107"/>
                    </a:lnTo>
                    <a:lnTo>
                      <a:pt x="67" y="106"/>
                    </a:lnTo>
                    <a:lnTo>
                      <a:pt x="65" y="107"/>
                    </a:lnTo>
                    <a:lnTo>
                      <a:pt x="64" y="106"/>
                    </a:lnTo>
                    <a:lnTo>
                      <a:pt x="64" y="106"/>
                    </a:lnTo>
                    <a:lnTo>
                      <a:pt x="64" y="104"/>
                    </a:lnTo>
                    <a:lnTo>
                      <a:pt x="64" y="104"/>
                    </a:lnTo>
                    <a:lnTo>
                      <a:pt x="64" y="103"/>
                    </a:lnTo>
                    <a:lnTo>
                      <a:pt x="64" y="99"/>
                    </a:lnTo>
                    <a:lnTo>
                      <a:pt x="64" y="99"/>
                    </a:lnTo>
                    <a:lnTo>
                      <a:pt x="64" y="99"/>
                    </a:lnTo>
                    <a:lnTo>
                      <a:pt x="64" y="99"/>
                    </a:lnTo>
                    <a:lnTo>
                      <a:pt x="62" y="99"/>
                    </a:lnTo>
                    <a:lnTo>
                      <a:pt x="62" y="99"/>
                    </a:lnTo>
                    <a:lnTo>
                      <a:pt x="62" y="99"/>
                    </a:lnTo>
                    <a:lnTo>
                      <a:pt x="62" y="99"/>
                    </a:lnTo>
                    <a:lnTo>
                      <a:pt x="62" y="98"/>
                    </a:lnTo>
                    <a:lnTo>
                      <a:pt x="62" y="98"/>
                    </a:lnTo>
                    <a:lnTo>
                      <a:pt x="64" y="96"/>
                    </a:lnTo>
                    <a:lnTo>
                      <a:pt x="64" y="96"/>
                    </a:lnTo>
                    <a:lnTo>
                      <a:pt x="64" y="96"/>
                    </a:lnTo>
                    <a:lnTo>
                      <a:pt x="64" y="96"/>
                    </a:lnTo>
                    <a:lnTo>
                      <a:pt x="64" y="95"/>
                    </a:lnTo>
                    <a:lnTo>
                      <a:pt x="64" y="95"/>
                    </a:lnTo>
                    <a:lnTo>
                      <a:pt x="64" y="95"/>
                    </a:lnTo>
                    <a:lnTo>
                      <a:pt x="64" y="95"/>
                    </a:lnTo>
                    <a:lnTo>
                      <a:pt x="62" y="95"/>
                    </a:lnTo>
                    <a:lnTo>
                      <a:pt x="62" y="95"/>
                    </a:lnTo>
                    <a:lnTo>
                      <a:pt x="62" y="95"/>
                    </a:lnTo>
                    <a:lnTo>
                      <a:pt x="62" y="95"/>
                    </a:lnTo>
                    <a:lnTo>
                      <a:pt x="62" y="95"/>
                    </a:lnTo>
                    <a:lnTo>
                      <a:pt x="62" y="95"/>
                    </a:lnTo>
                    <a:lnTo>
                      <a:pt x="62" y="95"/>
                    </a:lnTo>
                    <a:lnTo>
                      <a:pt x="62" y="95"/>
                    </a:lnTo>
                    <a:lnTo>
                      <a:pt x="61" y="95"/>
                    </a:lnTo>
                    <a:lnTo>
                      <a:pt x="61" y="95"/>
                    </a:lnTo>
                    <a:lnTo>
                      <a:pt x="61" y="95"/>
                    </a:lnTo>
                    <a:lnTo>
                      <a:pt x="61" y="95"/>
                    </a:lnTo>
                    <a:lnTo>
                      <a:pt x="59" y="95"/>
                    </a:lnTo>
                    <a:lnTo>
                      <a:pt x="59" y="95"/>
                    </a:lnTo>
                    <a:lnTo>
                      <a:pt x="59" y="95"/>
                    </a:lnTo>
                    <a:lnTo>
                      <a:pt x="59" y="95"/>
                    </a:lnTo>
                    <a:lnTo>
                      <a:pt x="59" y="95"/>
                    </a:lnTo>
                    <a:lnTo>
                      <a:pt x="59" y="95"/>
                    </a:lnTo>
                    <a:lnTo>
                      <a:pt x="59" y="95"/>
                    </a:lnTo>
                    <a:lnTo>
                      <a:pt x="59" y="95"/>
                    </a:lnTo>
                    <a:lnTo>
                      <a:pt x="59" y="95"/>
                    </a:lnTo>
                    <a:lnTo>
                      <a:pt x="58" y="96"/>
                    </a:lnTo>
                    <a:lnTo>
                      <a:pt x="58" y="96"/>
                    </a:lnTo>
                    <a:lnTo>
                      <a:pt x="58" y="96"/>
                    </a:lnTo>
                    <a:lnTo>
                      <a:pt x="58" y="95"/>
                    </a:lnTo>
                    <a:lnTo>
                      <a:pt x="56" y="95"/>
                    </a:lnTo>
                    <a:lnTo>
                      <a:pt x="56" y="95"/>
                    </a:lnTo>
                    <a:lnTo>
                      <a:pt x="56" y="93"/>
                    </a:lnTo>
                    <a:lnTo>
                      <a:pt x="56" y="92"/>
                    </a:lnTo>
                    <a:lnTo>
                      <a:pt x="55" y="92"/>
                    </a:lnTo>
                    <a:lnTo>
                      <a:pt x="53" y="90"/>
                    </a:lnTo>
                    <a:lnTo>
                      <a:pt x="51" y="92"/>
                    </a:lnTo>
                    <a:lnTo>
                      <a:pt x="50" y="92"/>
                    </a:lnTo>
                    <a:lnTo>
                      <a:pt x="50" y="92"/>
                    </a:lnTo>
                    <a:lnTo>
                      <a:pt x="50" y="92"/>
                    </a:lnTo>
                    <a:lnTo>
                      <a:pt x="48" y="92"/>
                    </a:lnTo>
                    <a:lnTo>
                      <a:pt x="45" y="92"/>
                    </a:lnTo>
                    <a:lnTo>
                      <a:pt x="45" y="90"/>
                    </a:lnTo>
                    <a:lnTo>
                      <a:pt x="44" y="85"/>
                    </a:lnTo>
                    <a:lnTo>
                      <a:pt x="17" y="56"/>
                    </a:lnTo>
                    <a:lnTo>
                      <a:pt x="8" y="48"/>
                    </a:lnTo>
                    <a:lnTo>
                      <a:pt x="8" y="48"/>
                    </a:lnTo>
                    <a:lnTo>
                      <a:pt x="0" y="40"/>
                    </a:lnTo>
                    <a:lnTo>
                      <a:pt x="31" y="27"/>
                    </a:lnTo>
                    <a:lnTo>
                      <a:pt x="31" y="27"/>
                    </a:lnTo>
                    <a:lnTo>
                      <a:pt x="30" y="25"/>
                    </a:lnTo>
                    <a:lnTo>
                      <a:pt x="31" y="23"/>
                    </a:lnTo>
                    <a:lnTo>
                      <a:pt x="31" y="22"/>
                    </a:lnTo>
                    <a:lnTo>
                      <a:pt x="31" y="22"/>
                    </a:lnTo>
                    <a:lnTo>
                      <a:pt x="30" y="20"/>
                    </a:lnTo>
                    <a:lnTo>
                      <a:pt x="30" y="19"/>
                    </a:lnTo>
                    <a:lnTo>
                      <a:pt x="30" y="17"/>
                    </a:lnTo>
                    <a:lnTo>
                      <a:pt x="31" y="14"/>
                    </a:lnTo>
                    <a:lnTo>
                      <a:pt x="31" y="13"/>
                    </a:lnTo>
                    <a:lnTo>
                      <a:pt x="33" y="13"/>
                    </a:lnTo>
                    <a:lnTo>
                      <a:pt x="33" y="11"/>
                    </a:lnTo>
                    <a:lnTo>
                      <a:pt x="34" y="9"/>
                    </a:lnTo>
                    <a:lnTo>
                      <a:pt x="36" y="9"/>
                    </a:lnTo>
                    <a:lnTo>
                      <a:pt x="37" y="8"/>
                    </a:lnTo>
                    <a:lnTo>
                      <a:pt x="37" y="6"/>
                    </a:lnTo>
                    <a:lnTo>
                      <a:pt x="37" y="3"/>
                    </a:lnTo>
                    <a:lnTo>
                      <a:pt x="39" y="2"/>
                    </a:lnTo>
                    <a:lnTo>
                      <a:pt x="39" y="0"/>
                    </a:lnTo>
                    <a:lnTo>
                      <a:pt x="41" y="0"/>
                    </a:lnTo>
                    <a:lnTo>
                      <a:pt x="42" y="0"/>
                    </a:lnTo>
                    <a:lnTo>
                      <a:pt x="55"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59">
                <a:extLst>
                  <a:ext uri="{FF2B5EF4-FFF2-40B4-BE49-F238E27FC236}">
                    <a16:creationId xmlns:a16="http://schemas.microsoft.com/office/drawing/2014/main" id="{A0B375AB-3135-39DC-C189-BAA7979E70CD}"/>
                  </a:ext>
                </a:extLst>
              </p:cNvPr>
              <p:cNvSpPr>
                <a:spLocks noGrp="1" noRot="1" noMove="1" noResize="1" noEditPoints="1" noAdjustHandles="1" noChangeArrowheads="1" noChangeShapeType="1"/>
              </p:cNvSpPr>
              <p:nvPr/>
            </p:nvSpPr>
            <p:spPr bwMode="auto">
              <a:xfrm>
                <a:off x="3872" y="2843"/>
                <a:ext cx="194" cy="304"/>
              </a:xfrm>
              <a:custGeom>
                <a:avLst/>
                <a:gdLst>
                  <a:gd name="T0" fmla="*/ 62 w 194"/>
                  <a:gd name="T1" fmla="*/ 12 h 304"/>
                  <a:gd name="T2" fmla="*/ 67 w 194"/>
                  <a:gd name="T3" fmla="*/ 15 h 304"/>
                  <a:gd name="T4" fmla="*/ 81 w 194"/>
                  <a:gd name="T5" fmla="*/ 7 h 304"/>
                  <a:gd name="T6" fmla="*/ 95 w 194"/>
                  <a:gd name="T7" fmla="*/ 11 h 304"/>
                  <a:gd name="T8" fmla="*/ 101 w 194"/>
                  <a:gd name="T9" fmla="*/ 20 h 304"/>
                  <a:gd name="T10" fmla="*/ 126 w 194"/>
                  <a:gd name="T11" fmla="*/ 35 h 304"/>
                  <a:gd name="T12" fmla="*/ 142 w 194"/>
                  <a:gd name="T13" fmla="*/ 68 h 304"/>
                  <a:gd name="T14" fmla="*/ 142 w 194"/>
                  <a:gd name="T15" fmla="*/ 74 h 304"/>
                  <a:gd name="T16" fmla="*/ 143 w 194"/>
                  <a:gd name="T17" fmla="*/ 96 h 304"/>
                  <a:gd name="T18" fmla="*/ 143 w 194"/>
                  <a:gd name="T19" fmla="*/ 96 h 304"/>
                  <a:gd name="T20" fmla="*/ 151 w 194"/>
                  <a:gd name="T21" fmla="*/ 132 h 304"/>
                  <a:gd name="T22" fmla="*/ 154 w 194"/>
                  <a:gd name="T23" fmla="*/ 164 h 304"/>
                  <a:gd name="T24" fmla="*/ 177 w 194"/>
                  <a:gd name="T25" fmla="*/ 209 h 304"/>
                  <a:gd name="T26" fmla="*/ 182 w 194"/>
                  <a:gd name="T27" fmla="*/ 211 h 304"/>
                  <a:gd name="T28" fmla="*/ 185 w 194"/>
                  <a:gd name="T29" fmla="*/ 218 h 304"/>
                  <a:gd name="T30" fmla="*/ 191 w 194"/>
                  <a:gd name="T31" fmla="*/ 234 h 304"/>
                  <a:gd name="T32" fmla="*/ 193 w 194"/>
                  <a:gd name="T33" fmla="*/ 240 h 304"/>
                  <a:gd name="T34" fmla="*/ 194 w 194"/>
                  <a:gd name="T35" fmla="*/ 246 h 304"/>
                  <a:gd name="T36" fmla="*/ 194 w 194"/>
                  <a:gd name="T37" fmla="*/ 251 h 304"/>
                  <a:gd name="T38" fmla="*/ 193 w 194"/>
                  <a:gd name="T39" fmla="*/ 256 h 304"/>
                  <a:gd name="T40" fmla="*/ 193 w 194"/>
                  <a:gd name="T41" fmla="*/ 259 h 304"/>
                  <a:gd name="T42" fmla="*/ 193 w 194"/>
                  <a:gd name="T43" fmla="*/ 263 h 304"/>
                  <a:gd name="T44" fmla="*/ 193 w 194"/>
                  <a:gd name="T45" fmla="*/ 265 h 304"/>
                  <a:gd name="T46" fmla="*/ 193 w 194"/>
                  <a:gd name="T47" fmla="*/ 268 h 304"/>
                  <a:gd name="T48" fmla="*/ 185 w 194"/>
                  <a:gd name="T49" fmla="*/ 268 h 304"/>
                  <a:gd name="T50" fmla="*/ 171 w 194"/>
                  <a:gd name="T51" fmla="*/ 270 h 304"/>
                  <a:gd name="T52" fmla="*/ 168 w 194"/>
                  <a:gd name="T53" fmla="*/ 277 h 304"/>
                  <a:gd name="T54" fmla="*/ 157 w 194"/>
                  <a:gd name="T55" fmla="*/ 280 h 304"/>
                  <a:gd name="T56" fmla="*/ 135 w 194"/>
                  <a:gd name="T57" fmla="*/ 287 h 304"/>
                  <a:gd name="T58" fmla="*/ 118 w 194"/>
                  <a:gd name="T59" fmla="*/ 294 h 304"/>
                  <a:gd name="T60" fmla="*/ 84 w 194"/>
                  <a:gd name="T61" fmla="*/ 302 h 304"/>
                  <a:gd name="T62" fmla="*/ 75 w 194"/>
                  <a:gd name="T63" fmla="*/ 302 h 304"/>
                  <a:gd name="T64" fmla="*/ 73 w 194"/>
                  <a:gd name="T65" fmla="*/ 302 h 304"/>
                  <a:gd name="T66" fmla="*/ 72 w 194"/>
                  <a:gd name="T67" fmla="*/ 302 h 304"/>
                  <a:gd name="T68" fmla="*/ 68 w 194"/>
                  <a:gd name="T69" fmla="*/ 302 h 304"/>
                  <a:gd name="T70" fmla="*/ 68 w 194"/>
                  <a:gd name="T71" fmla="*/ 302 h 304"/>
                  <a:gd name="T72" fmla="*/ 68 w 194"/>
                  <a:gd name="T73" fmla="*/ 302 h 304"/>
                  <a:gd name="T74" fmla="*/ 67 w 194"/>
                  <a:gd name="T75" fmla="*/ 301 h 304"/>
                  <a:gd name="T76" fmla="*/ 64 w 194"/>
                  <a:gd name="T77" fmla="*/ 299 h 304"/>
                  <a:gd name="T78" fmla="*/ 61 w 194"/>
                  <a:gd name="T79" fmla="*/ 296 h 304"/>
                  <a:gd name="T80" fmla="*/ 59 w 194"/>
                  <a:gd name="T81" fmla="*/ 293 h 304"/>
                  <a:gd name="T82" fmla="*/ 53 w 194"/>
                  <a:gd name="T83" fmla="*/ 288 h 304"/>
                  <a:gd name="T84" fmla="*/ 51 w 194"/>
                  <a:gd name="T85" fmla="*/ 284 h 304"/>
                  <a:gd name="T86" fmla="*/ 45 w 194"/>
                  <a:gd name="T87" fmla="*/ 271 h 304"/>
                  <a:gd name="T88" fmla="*/ 42 w 194"/>
                  <a:gd name="T89" fmla="*/ 260 h 304"/>
                  <a:gd name="T90" fmla="*/ 39 w 194"/>
                  <a:gd name="T91" fmla="*/ 256 h 304"/>
                  <a:gd name="T92" fmla="*/ 39 w 194"/>
                  <a:gd name="T93" fmla="*/ 254 h 304"/>
                  <a:gd name="T94" fmla="*/ 31 w 194"/>
                  <a:gd name="T95" fmla="*/ 245 h 304"/>
                  <a:gd name="T96" fmla="*/ 28 w 194"/>
                  <a:gd name="T97" fmla="*/ 243 h 304"/>
                  <a:gd name="T98" fmla="*/ 28 w 194"/>
                  <a:gd name="T99" fmla="*/ 243 h 304"/>
                  <a:gd name="T100" fmla="*/ 20 w 194"/>
                  <a:gd name="T101" fmla="*/ 239 h 304"/>
                  <a:gd name="T102" fmla="*/ 16 w 194"/>
                  <a:gd name="T103" fmla="*/ 234 h 304"/>
                  <a:gd name="T104" fmla="*/ 17 w 194"/>
                  <a:gd name="T105" fmla="*/ 232 h 304"/>
                  <a:gd name="T106" fmla="*/ 30 w 194"/>
                  <a:gd name="T107" fmla="*/ 223 h 304"/>
                  <a:gd name="T108" fmla="*/ 37 w 194"/>
                  <a:gd name="T109" fmla="*/ 194 h 304"/>
                  <a:gd name="T110" fmla="*/ 8 w 194"/>
                  <a:gd name="T111" fmla="*/ 161 h 304"/>
                  <a:gd name="T112" fmla="*/ 0 w 194"/>
                  <a:gd name="T113" fmla="*/ 149 h 304"/>
                  <a:gd name="T114" fmla="*/ 6 w 194"/>
                  <a:gd name="T115" fmla="*/ 142 h 304"/>
                  <a:gd name="T116" fmla="*/ 44 w 194"/>
                  <a:gd name="T117" fmla="*/ 77 h 304"/>
                  <a:gd name="T118" fmla="*/ 58 w 194"/>
                  <a:gd name="T119" fmla="*/ 51 h 304"/>
                  <a:gd name="T120" fmla="*/ 54 w 194"/>
                  <a:gd name="T121" fmla="*/ 26 h 304"/>
                  <a:gd name="T122" fmla="*/ 44 w 194"/>
                  <a:gd name="T123" fmla="*/ 11 h 304"/>
                  <a:gd name="T124" fmla="*/ 54 w 194"/>
                  <a:gd name="T125" fmla="*/ 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304">
                    <a:moveTo>
                      <a:pt x="56" y="11"/>
                    </a:moveTo>
                    <a:lnTo>
                      <a:pt x="58" y="11"/>
                    </a:lnTo>
                    <a:lnTo>
                      <a:pt x="59" y="12"/>
                    </a:lnTo>
                    <a:lnTo>
                      <a:pt x="62" y="12"/>
                    </a:lnTo>
                    <a:lnTo>
                      <a:pt x="62" y="14"/>
                    </a:lnTo>
                    <a:lnTo>
                      <a:pt x="65" y="14"/>
                    </a:lnTo>
                    <a:lnTo>
                      <a:pt x="65" y="15"/>
                    </a:lnTo>
                    <a:lnTo>
                      <a:pt x="67" y="15"/>
                    </a:lnTo>
                    <a:lnTo>
                      <a:pt x="70" y="14"/>
                    </a:lnTo>
                    <a:lnTo>
                      <a:pt x="73" y="11"/>
                    </a:lnTo>
                    <a:lnTo>
                      <a:pt x="76" y="9"/>
                    </a:lnTo>
                    <a:lnTo>
                      <a:pt x="81" y="7"/>
                    </a:lnTo>
                    <a:lnTo>
                      <a:pt x="90" y="3"/>
                    </a:lnTo>
                    <a:lnTo>
                      <a:pt x="90" y="3"/>
                    </a:lnTo>
                    <a:lnTo>
                      <a:pt x="90" y="3"/>
                    </a:lnTo>
                    <a:lnTo>
                      <a:pt x="95" y="11"/>
                    </a:lnTo>
                    <a:lnTo>
                      <a:pt x="95" y="11"/>
                    </a:lnTo>
                    <a:lnTo>
                      <a:pt x="100" y="18"/>
                    </a:lnTo>
                    <a:lnTo>
                      <a:pt x="100" y="18"/>
                    </a:lnTo>
                    <a:lnTo>
                      <a:pt x="101" y="20"/>
                    </a:lnTo>
                    <a:lnTo>
                      <a:pt x="109" y="35"/>
                    </a:lnTo>
                    <a:lnTo>
                      <a:pt x="110" y="37"/>
                    </a:lnTo>
                    <a:lnTo>
                      <a:pt x="110" y="37"/>
                    </a:lnTo>
                    <a:lnTo>
                      <a:pt x="126" y="35"/>
                    </a:lnTo>
                    <a:lnTo>
                      <a:pt x="145" y="54"/>
                    </a:lnTo>
                    <a:lnTo>
                      <a:pt x="145" y="57"/>
                    </a:lnTo>
                    <a:lnTo>
                      <a:pt x="143" y="60"/>
                    </a:lnTo>
                    <a:lnTo>
                      <a:pt x="142" y="68"/>
                    </a:lnTo>
                    <a:lnTo>
                      <a:pt x="142" y="71"/>
                    </a:lnTo>
                    <a:lnTo>
                      <a:pt x="142" y="73"/>
                    </a:lnTo>
                    <a:lnTo>
                      <a:pt x="143" y="74"/>
                    </a:lnTo>
                    <a:lnTo>
                      <a:pt x="142" y="74"/>
                    </a:lnTo>
                    <a:lnTo>
                      <a:pt x="140" y="74"/>
                    </a:lnTo>
                    <a:lnTo>
                      <a:pt x="140" y="76"/>
                    </a:lnTo>
                    <a:lnTo>
                      <a:pt x="142" y="82"/>
                    </a:lnTo>
                    <a:lnTo>
                      <a:pt x="143" y="96"/>
                    </a:lnTo>
                    <a:lnTo>
                      <a:pt x="143" y="96"/>
                    </a:lnTo>
                    <a:lnTo>
                      <a:pt x="143" y="96"/>
                    </a:lnTo>
                    <a:lnTo>
                      <a:pt x="143" y="96"/>
                    </a:lnTo>
                    <a:lnTo>
                      <a:pt x="143" y="96"/>
                    </a:lnTo>
                    <a:lnTo>
                      <a:pt x="143" y="96"/>
                    </a:lnTo>
                    <a:lnTo>
                      <a:pt x="148" y="113"/>
                    </a:lnTo>
                    <a:lnTo>
                      <a:pt x="151" y="132"/>
                    </a:lnTo>
                    <a:lnTo>
                      <a:pt x="151" y="132"/>
                    </a:lnTo>
                    <a:lnTo>
                      <a:pt x="151" y="133"/>
                    </a:lnTo>
                    <a:lnTo>
                      <a:pt x="154" y="145"/>
                    </a:lnTo>
                    <a:lnTo>
                      <a:pt x="154" y="164"/>
                    </a:lnTo>
                    <a:lnTo>
                      <a:pt x="154" y="164"/>
                    </a:lnTo>
                    <a:lnTo>
                      <a:pt x="159" y="167"/>
                    </a:lnTo>
                    <a:lnTo>
                      <a:pt x="165" y="190"/>
                    </a:lnTo>
                    <a:lnTo>
                      <a:pt x="176" y="206"/>
                    </a:lnTo>
                    <a:lnTo>
                      <a:pt x="177" y="209"/>
                    </a:lnTo>
                    <a:lnTo>
                      <a:pt x="180" y="209"/>
                    </a:lnTo>
                    <a:lnTo>
                      <a:pt x="180" y="209"/>
                    </a:lnTo>
                    <a:lnTo>
                      <a:pt x="180" y="211"/>
                    </a:lnTo>
                    <a:lnTo>
                      <a:pt x="182" y="211"/>
                    </a:lnTo>
                    <a:lnTo>
                      <a:pt x="184" y="214"/>
                    </a:lnTo>
                    <a:lnTo>
                      <a:pt x="184" y="215"/>
                    </a:lnTo>
                    <a:lnTo>
                      <a:pt x="185" y="215"/>
                    </a:lnTo>
                    <a:lnTo>
                      <a:pt x="185" y="218"/>
                    </a:lnTo>
                    <a:lnTo>
                      <a:pt x="187" y="220"/>
                    </a:lnTo>
                    <a:lnTo>
                      <a:pt x="188" y="223"/>
                    </a:lnTo>
                    <a:lnTo>
                      <a:pt x="190" y="228"/>
                    </a:lnTo>
                    <a:lnTo>
                      <a:pt x="191" y="234"/>
                    </a:lnTo>
                    <a:lnTo>
                      <a:pt x="191" y="237"/>
                    </a:lnTo>
                    <a:lnTo>
                      <a:pt x="193" y="239"/>
                    </a:lnTo>
                    <a:lnTo>
                      <a:pt x="193" y="239"/>
                    </a:lnTo>
                    <a:lnTo>
                      <a:pt x="193" y="240"/>
                    </a:lnTo>
                    <a:lnTo>
                      <a:pt x="193" y="242"/>
                    </a:lnTo>
                    <a:lnTo>
                      <a:pt x="194" y="243"/>
                    </a:lnTo>
                    <a:lnTo>
                      <a:pt x="194" y="245"/>
                    </a:lnTo>
                    <a:lnTo>
                      <a:pt x="194" y="246"/>
                    </a:lnTo>
                    <a:lnTo>
                      <a:pt x="194" y="248"/>
                    </a:lnTo>
                    <a:lnTo>
                      <a:pt x="194" y="248"/>
                    </a:lnTo>
                    <a:lnTo>
                      <a:pt x="194" y="249"/>
                    </a:lnTo>
                    <a:lnTo>
                      <a:pt x="194" y="251"/>
                    </a:lnTo>
                    <a:lnTo>
                      <a:pt x="193" y="254"/>
                    </a:lnTo>
                    <a:lnTo>
                      <a:pt x="193" y="254"/>
                    </a:lnTo>
                    <a:lnTo>
                      <a:pt x="193" y="256"/>
                    </a:lnTo>
                    <a:lnTo>
                      <a:pt x="193" y="256"/>
                    </a:lnTo>
                    <a:lnTo>
                      <a:pt x="193" y="257"/>
                    </a:lnTo>
                    <a:lnTo>
                      <a:pt x="193" y="257"/>
                    </a:lnTo>
                    <a:lnTo>
                      <a:pt x="193" y="259"/>
                    </a:lnTo>
                    <a:lnTo>
                      <a:pt x="193" y="259"/>
                    </a:lnTo>
                    <a:lnTo>
                      <a:pt x="193" y="260"/>
                    </a:lnTo>
                    <a:lnTo>
                      <a:pt x="193" y="262"/>
                    </a:lnTo>
                    <a:lnTo>
                      <a:pt x="193" y="262"/>
                    </a:lnTo>
                    <a:lnTo>
                      <a:pt x="193" y="263"/>
                    </a:lnTo>
                    <a:lnTo>
                      <a:pt x="193" y="263"/>
                    </a:lnTo>
                    <a:lnTo>
                      <a:pt x="193" y="263"/>
                    </a:lnTo>
                    <a:lnTo>
                      <a:pt x="193" y="265"/>
                    </a:lnTo>
                    <a:lnTo>
                      <a:pt x="193" y="265"/>
                    </a:lnTo>
                    <a:lnTo>
                      <a:pt x="193" y="267"/>
                    </a:lnTo>
                    <a:lnTo>
                      <a:pt x="193" y="267"/>
                    </a:lnTo>
                    <a:lnTo>
                      <a:pt x="193" y="268"/>
                    </a:lnTo>
                    <a:lnTo>
                      <a:pt x="193" y="268"/>
                    </a:lnTo>
                    <a:lnTo>
                      <a:pt x="191" y="268"/>
                    </a:lnTo>
                    <a:lnTo>
                      <a:pt x="187" y="268"/>
                    </a:lnTo>
                    <a:lnTo>
                      <a:pt x="185" y="268"/>
                    </a:lnTo>
                    <a:lnTo>
                      <a:pt x="185" y="268"/>
                    </a:lnTo>
                    <a:lnTo>
                      <a:pt x="177" y="268"/>
                    </a:lnTo>
                    <a:lnTo>
                      <a:pt x="176" y="268"/>
                    </a:lnTo>
                    <a:lnTo>
                      <a:pt x="171" y="270"/>
                    </a:lnTo>
                    <a:lnTo>
                      <a:pt x="171" y="270"/>
                    </a:lnTo>
                    <a:lnTo>
                      <a:pt x="171" y="271"/>
                    </a:lnTo>
                    <a:lnTo>
                      <a:pt x="170" y="273"/>
                    </a:lnTo>
                    <a:lnTo>
                      <a:pt x="168" y="276"/>
                    </a:lnTo>
                    <a:lnTo>
                      <a:pt x="168" y="277"/>
                    </a:lnTo>
                    <a:lnTo>
                      <a:pt x="168" y="277"/>
                    </a:lnTo>
                    <a:lnTo>
                      <a:pt x="166" y="279"/>
                    </a:lnTo>
                    <a:lnTo>
                      <a:pt x="165" y="279"/>
                    </a:lnTo>
                    <a:lnTo>
                      <a:pt x="157" y="280"/>
                    </a:lnTo>
                    <a:lnTo>
                      <a:pt x="152" y="280"/>
                    </a:lnTo>
                    <a:lnTo>
                      <a:pt x="145" y="284"/>
                    </a:lnTo>
                    <a:lnTo>
                      <a:pt x="145" y="284"/>
                    </a:lnTo>
                    <a:lnTo>
                      <a:pt x="135" y="287"/>
                    </a:lnTo>
                    <a:lnTo>
                      <a:pt x="131" y="290"/>
                    </a:lnTo>
                    <a:lnTo>
                      <a:pt x="124" y="293"/>
                    </a:lnTo>
                    <a:lnTo>
                      <a:pt x="120" y="294"/>
                    </a:lnTo>
                    <a:lnTo>
                      <a:pt x="118" y="294"/>
                    </a:lnTo>
                    <a:lnTo>
                      <a:pt x="115" y="296"/>
                    </a:lnTo>
                    <a:lnTo>
                      <a:pt x="109" y="299"/>
                    </a:lnTo>
                    <a:lnTo>
                      <a:pt x="106" y="299"/>
                    </a:lnTo>
                    <a:lnTo>
                      <a:pt x="84" y="302"/>
                    </a:lnTo>
                    <a:lnTo>
                      <a:pt x="76" y="302"/>
                    </a:lnTo>
                    <a:lnTo>
                      <a:pt x="76" y="302"/>
                    </a:lnTo>
                    <a:lnTo>
                      <a:pt x="76" y="302"/>
                    </a:lnTo>
                    <a:lnTo>
                      <a:pt x="75" y="302"/>
                    </a:lnTo>
                    <a:lnTo>
                      <a:pt x="75" y="302"/>
                    </a:lnTo>
                    <a:lnTo>
                      <a:pt x="75" y="302"/>
                    </a:lnTo>
                    <a:lnTo>
                      <a:pt x="75" y="302"/>
                    </a:lnTo>
                    <a:lnTo>
                      <a:pt x="73" y="302"/>
                    </a:lnTo>
                    <a:lnTo>
                      <a:pt x="73" y="302"/>
                    </a:lnTo>
                    <a:lnTo>
                      <a:pt x="73" y="302"/>
                    </a:lnTo>
                    <a:lnTo>
                      <a:pt x="72" y="302"/>
                    </a:lnTo>
                    <a:lnTo>
                      <a:pt x="72" y="302"/>
                    </a:lnTo>
                    <a:lnTo>
                      <a:pt x="70" y="304"/>
                    </a:lnTo>
                    <a:lnTo>
                      <a:pt x="68" y="304"/>
                    </a:lnTo>
                    <a:lnTo>
                      <a:pt x="68" y="304"/>
                    </a:lnTo>
                    <a:lnTo>
                      <a:pt x="68" y="302"/>
                    </a:lnTo>
                    <a:lnTo>
                      <a:pt x="68" y="302"/>
                    </a:lnTo>
                    <a:lnTo>
                      <a:pt x="68" y="302"/>
                    </a:lnTo>
                    <a:lnTo>
                      <a:pt x="68" y="302"/>
                    </a:lnTo>
                    <a:lnTo>
                      <a:pt x="68" y="302"/>
                    </a:lnTo>
                    <a:lnTo>
                      <a:pt x="68" y="302"/>
                    </a:lnTo>
                    <a:lnTo>
                      <a:pt x="68" y="302"/>
                    </a:lnTo>
                    <a:lnTo>
                      <a:pt x="68" y="302"/>
                    </a:lnTo>
                    <a:lnTo>
                      <a:pt x="68" y="302"/>
                    </a:lnTo>
                    <a:lnTo>
                      <a:pt x="67" y="301"/>
                    </a:lnTo>
                    <a:lnTo>
                      <a:pt x="67" y="301"/>
                    </a:lnTo>
                    <a:lnTo>
                      <a:pt x="67" y="301"/>
                    </a:lnTo>
                    <a:lnTo>
                      <a:pt x="67" y="301"/>
                    </a:lnTo>
                    <a:lnTo>
                      <a:pt x="65" y="301"/>
                    </a:lnTo>
                    <a:lnTo>
                      <a:pt x="65" y="299"/>
                    </a:lnTo>
                    <a:lnTo>
                      <a:pt x="65" y="299"/>
                    </a:lnTo>
                    <a:lnTo>
                      <a:pt x="64" y="299"/>
                    </a:lnTo>
                    <a:lnTo>
                      <a:pt x="62" y="298"/>
                    </a:lnTo>
                    <a:lnTo>
                      <a:pt x="62" y="296"/>
                    </a:lnTo>
                    <a:lnTo>
                      <a:pt x="62" y="296"/>
                    </a:lnTo>
                    <a:lnTo>
                      <a:pt x="61" y="296"/>
                    </a:lnTo>
                    <a:lnTo>
                      <a:pt x="61" y="296"/>
                    </a:lnTo>
                    <a:lnTo>
                      <a:pt x="59" y="294"/>
                    </a:lnTo>
                    <a:lnTo>
                      <a:pt x="59" y="294"/>
                    </a:lnTo>
                    <a:lnTo>
                      <a:pt x="59" y="293"/>
                    </a:lnTo>
                    <a:lnTo>
                      <a:pt x="58" y="293"/>
                    </a:lnTo>
                    <a:lnTo>
                      <a:pt x="58" y="291"/>
                    </a:lnTo>
                    <a:lnTo>
                      <a:pt x="56" y="291"/>
                    </a:lnTo>
                    <a:lnTo>
                      <a:pt x="53" y="288"/>
                    </a:lnTo>
                    <a:lnTo>
                      <a:pt x="53" y="288"/>
                    </a:lnTo>
                    <a:lnTo>
                      <a:pt x="53" y="288"/>
                    </a:lnTo>
                    <a:lnTo>
                      <a:pt x="51" y="285"/>
                    </a:lnTo>
                    <a:lnTo>
                      <a:pt x="51" y="284"/>
                    </a:lnTo>
                    <a:lnTo>
                      <a:pt x="51" y="284"/>
                    </a:lnTo>
                    <a:lnTo>
                      <a:pt x="50" y="280"/>
                    </a:lnTo>
                    <a:lnTo>
                      <a:pt x="48" y="276"/>
                    </a:lnTo>
                    <a:lnTo>
                      <a:pt x="45" y="271"/>
                    </a:lnTo>
                    <a:lnTo>
                      <a:pt x="45" y="268"/>
                    </a:lnTo>
                    <a:lnTo>
                      <a:pt x="42" y="263"/>
                    </a:lnTo>
                    <a:lnTo>
                      <a:pt x="42" y="263"/>
                    </a:lnTo>
                    <a:lnTo>
                      <a:pt x="42" y="260"/>
                    </a:lnTo>
                    <a:lnTo>
                      <a:pt x="40" y="259"/>
                    </a:lnTo>
                    <a:lnTo>
                      <a:pt x="40" y="259"/>
                    </a:lnTo>
                    <a:lnTo>
                      <a:pt x="39" y="257"/>
                    </a:lnTo>
                    <a:lnTo>
                      <a:pt x="39" y="256"/>
                    </a:lnTo>
                    <a:lnTo>
                      <a:pt x="39" y="256"/>
                    </a:lnTo>
                    <a:lnTo>
                      <a:pt x="39" y="256"/>
                    </a:lnTo>
                    <a:lnTo>
                      <a:pt x="39" y="254"/>
                    </a:lnTo>
                    <a:lnTo>
                      <a:pt x="39" y="254"/>
                    </a:lnTo>
                    <a:lnTo>
                      <a:pt x="37" y="249"/>
                    </a:lnTo>
                    <a:lnTo>
                      <a:pt x="36" y="249"/>
                    </a:lnTo>
                    <a:lnTo>
                      <a:pt x="34" y="248"/>
                    </a:lnTo>
                    <a:lnTo>
                      <a:pt x="31" y="245"/>
                    </a:lnTo>
                    <a:lnTo>
                      <a:pt x="30" y="243"/>
                    </a:lnTo>
                    <a:lnTo>
                      <a:pt x="28" y="245"/>
                    </a:lnTo>
                    <a:lnTo>
                      <a:pt x="28" y="243"/>
                    </a:lnTo>
                    <a:lnTo>
                      <a:pt x="28" y="243"/>
                    </a:lnTo>
                    <a:lnTo>
                      <a:pt x="28" y="243"/>
                    </a:lnTo>
                    <a:lnTo>
                      <a:pt x="28" y="243"/>
                    </a:lnTo>
                    <a:lnTo>
                      <a:pt x="28" y="243"/>
                    </a:lnTo>
                    <a:lnTo>
                      <a:pt x="28" y="243"/>
                    </a:lnTo>
                    <a:lnTo>
                      <a:pt x="26" y="245"/>
                    </a:lnTo>
                    <a:lnTo>
                      <a:pt x="26" y="245"/>
                    </a:lnTo>
                    <a:lnTo>
                      <a:pt x="25" y="243"/>
                    </a:lnTo>
                    <a:lnTo>
                      <a:pt x="20" y="239"/>
                    </a:lnTo>
                    <a:lnTo>
                      <a:pt x="19" y="237"/>
                    </a:lnTo>
                    <a:lnTo>
                      <a:pt x="17" y="234"/>
                    </a:lnTo>
                    <a:lnTo>
                      <a:pt x="16" y="234"/>
                    </a:lnTo>
                    <a:lnTo>
                      <a:pt x="16" y="234"/>
                    </a:lnTo>
                    <a:lnTo>
                      <a:pt x="16" y="234"/>
                    </a:lnTo>
                    <a:lnTo>
                      <a:pt x="16" y="234"/>
                    </a:lnTo>
                    <a:lnTo>
                      <a:pt x="16" y="232"/>
                    </a:lnTo>
                    <a:lnTo>
                      <a:pt x="17" y="232"/>
                    </a:lnTo>
                    <a:lnTo>
                      <a:pt x="17" y="232"/>
                    </a:lnTo>
                    <a:lnTo>
                      <a:pt x="17" y="232"/>
                    </a:lnTo>
                    <a:lnTo>
                      <a:pt x="26" y="226"/>
                    </a:lnTo>
                    <a:lnTo>
                      <a:pt x="30" y="223"/>
                    </a:lnTo>
                    <a:lnTo>
                      <a:pt x="33" y="222"/>
                    </a:lnTo>
                    <a:lnTo>
                      <a:pt x="39" y="215"/>
                    </a:lnTo>
                    <a:lnTo>
                      <a:pt x="39" y="215"/>
                    </a:lnTo>
                    <a:lnTo>
                      <a:pt x="37" y="194"/>
                    </a:lnTo>
                    <a:lnTo>
                      <a:pt x="33" y="187"/>
                    </a:lnTo>
                    <a:lnTo>
                      <a:pt x="31" y="189"/>
                    </a:lnTo>
                    <a:lnTo>
                      <a:pt x="17" y="175"/>
                    </a:lnTo>
                    <a:lnTo>
                      <a:pt x="8" y="161"/>
                    </a:lnTo>
                    <a:lnTo>
                      <a:pt x="5" y="158"/>
                    </a:lnTo>
                    <a:lnTo>
                      <a:pt x="3" y="155"/>
                    </a:lnTo>
                    <a:lnTo>
                      <a:pt x="0" y="150"/>
                    </a:lnTo>
                    <a:lnTo>
                      <a:pt x="0" y="149"/>
                    </a:lnTo>
                    <a:lnTo>
                      <a:pt x="0" y="147"/>
                    </a:lnTo>
                    <a:lnTo>
                      <a:pt x="0" y="147"/>
                    </a:lnTo>
                    <a:lnTo>
                      <a:pt x="2" y="144"/>
                    </a:lnTo>
                    <a:lnTo>
                      <a:pt x="6" y="142"/>
                    </a:lnTo>
                    <a:lnTo>
                      <a:pt x="11" y="139"/>
                    </a:lnTo>
                    <a:lnTo>
                      <a:pt x="36" y="93"/>
                    </a:lnTo>
                    <a:lnTo>
                      <a:pt x="37" y="91"/>
                    </a:lnTo>
                    <a:lnTo>
                      <a:pt x="44" y="77"/>
                    </a:lnTo>
                    <a:lnTo>
                      <a:pt x="39" y="73"/>
                    </a:lnTo>
                    <a:lnTo>
                      <a:pt x="39" y="66"/>
                    </a:lnTo>
                    <a:lnTo>
                      <a:pt x="53" y="54"/>
                    </a:lnTo>
                    <a:lnTo>
                      <a:pt x="58" y="51"/>
                    </a:lnTo>
                    <a:lnTo>
                      <a:pt x="58" y="35"/>
                    </a:lnTo>
                    <a:lnTo>
                      <a:pt x="58" y="35"/>
                    </a:lnTo>
                    <a:lnTo>
                      <a:pt x="54" y="31"/>
                    </a:lnTo>
                    <a:lnTo>
                      <a:pt x="54" y="26"/>
                    </a:lnTo>
                    <a:lnTo>
                      <a:pt x="54" y="24"/>
                    </a:lnTo>
                    <a:lnTo>
                      <a:pt x="47" y="11"/>
                    </a:lnTo>
                    <a:lnTo>
                      <a:pt x="44" y="11"/>
                    </a:lnTo>
                    <a:lnTo>
                      <a:pt x="44" y="11"/>
                    </a:lnTo>
                    <a:lnTo>
                      <a:pt x="47" y="7"/>
                    </a:lnTo>
                    <a:lnTo>
                      <a:pt x="50" y="0"/>
                    </a:lnTo>
                    <a:lnTo>
                      <a:pt x="50" y="0"/>
                    </a:lnTo>
                    <a:lnTo>
                      <a:pt x="54" y="1"/>
                    </a:lnTo>
                    <a:lnTo>
                      <a:pt x="56"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60">
                <a:extLst>
                  <a:ext uri="{FF2B5EF4-FFF2-40B4-BE49-F238E27FC236}">
                    <a16:creationId xmlns:a16="http://schemas.microsoft.com/office/drawing/2014/main" id="{5F028536-8F1C-AE8B-D361-26809252A81B}"/>
                  </a:ext>
                </a:extLst>
              </p:cNvPr>
              <p:cNvSpPr>
                <a:spLocks noGrp="1" noRot="1" noMove="1" noResize="1" noEditPoints="1" noAdjustHandles="1" noChangeArrowheads="1" noChangeShapeType="1"/>
              </p:cNvSpPr>
              <p:nvPr/>
            </p:nvSpPr>
            <p:spPr bwMode="auto">
              <a:xfrm>
                <a:off x="4029" y="3198"/>
                <a:ext cx="115" cy="138"/>
              </a:xfrm>
              <a:custGeom>
                <a:avLst/>
                <a:gdLst>
                  <a:gd name="T0" fmla="*/ 41 w 115"/>
                  <a:gd name="T1" fmla="*/ 6 h 138"/>
                  <a:gd name="T2" fmla="*/ 47 w 115"/>
                  <a:gd name="T3" fmla="*/ 6 h 138"/>
                  <a:gd name="T4" fmla="*/ 59 w 115"/>
                  <a:gd name="T5" fmla="*/ 2 h 138"/>
                  <a:gd name="T6" fmla="*/ 61 w 115"/>
                  <a:gd name="T7" fmla="*/ 3 h 138"/>
                  <a:gd name="T8" fmla="*/ 61 w 115"/>
                  <a:gd name="T9" fmla="*/ 9 h 138"/>
                  <a:gd name="T10" fmla="*/ 59 w 115"/>
                  <a:gd name="T11" fmla="*/ 15 h 138"/>
                  <a:gd name="T12" fmla="*/ 58 w 115"/>
                  <a:gd name="T13" fmla="*/ 22 h 138"/>
                  <a:gd name="T14" fmla="*/ 58 w 115"/>
                  <a:gd name="T15" fmla="*/ 26 h 138"/>
                  <a:gd name="T16" fmla="*/ 59 w 115"/>
                  <a:gd name="T17" fmla="*/ 33 h 138"/>
                  <a:gd name="T18" fmla="*/ 62 w 115"/>
                  <a:gd name="T19" fmla="*/ 34 h 138"/>
                  <a:gd name="T20" fmla="*/ 67 w 115"/>
                  <a:gd name="T21" fmla="*/ 36 h 138"/>
                  <a:gd name="T22" fmla="*/ 70 w 115"/>
                  <a:gd name="T23" fmla="*/ 37 h 138"/>
                  <a:gd name="T24" fmla="*/ 76 w 115"/>
                  <a:gd name="T25" fmla="*/ 37 h 138"/>
                  <a:gd name="T26" fmla="*/ 81 w 115"/>
                  <a:gd name="T27" fmla="*/ 39 h 138"/>
                  <a:gd name="T28" fmla="*/ 89 w 115"/>
                  <a:gd name="T29" fmla="*/ 40 h 138"/>
                  <a:gd name="T30" fmla="*/ 95 w 115"/>
                  <a:gd name="T31" fmla="*/ 42 h 138"/>
                  <a:gd name="T32" fmla="*/ 101 w 115"/>
                  <a:gd name="T33" fmla="*/ 45 h 138"/>
                  <a:gd name="T34" fmla="*/ 104 w 115"/>
                  <a:gd name="T35" fmla="*/ 51 h 138"/>
                  <a:gd name="T36" fmla="*/ 109 w 115"/>
                  <a:gd name="T37" fmla="*/ 59 h 138"/>
                  <a:gd name="T38" fmla="*/ 111 w 115"/>
                  <a:gd name="T39" fmla="*/ 65 h 138"/>
                  <a:gd name="T40" fmla="*/ 112 w 115"/>
                  <a:gd name="T41" fmla="*/ 70 h 138"/>
                  <a:gd name="T42" fmla="*/ 114 w 115"/>
                  <a:gd name="T43" fmla="*/ 74 h 138"/>
                  <a:gd name="T44" fmla="*/ 115 w 115"/>
                  <a:gd name="T45" fmla="*/ 81 h 138"/>
                  <a:gd name="T46" fmla="*/ 114 w 115"/>
                  <a:gd name="T47" fmla="*/ 85 h 138"/>
                  <a:gd name="T48" fmla="*/ 112 w 115"/>
                  <a:gd name="T49" fmla="*/ 90 h 138"/>
                  <a:gd name="T50" fmla="*/ 111 w 115"/>
                  <a:gd name="T51" fmla="*/ 101 h 138"/>
                  <a:gd name="T52" fmla="*/ 109 w 115"/>
                  <a:gd name="T53" fmla="*/ 104 h 138"/>
                  <a:gd name="T54" fmla="*/ 106 w 115"/>
                  <a:gd name="T55" fmla="*/ 110 h 138"/>
                  <a:gd name="T56" fmla="*/ 103 w 115"/>
                  <a:gd name="T57" fmla="*/ 115 h 138"/>
                  <a:gd name="T58" fmla="*/ 100 w 115"/>
                  <a:gd name="T59" fmla="*/ 119 h 138"/>
                  <a:gd name="T60" fmla="*/ 98 w 115"/>
                  <a:gd name="T61" fmla="*/ 124 h 138"/>
                  <a:gd name="T62" fmla="*/ 93 w 115"/>
                  <a:gd name="T63" fmla="*/ 127 h 138"/>
                  <a:gd name="T64" fmla="*/ 81 w 115"/>
                  <a:gd name="T65" fmla="*/ 137 h 138"/>
                  <a:gd name="T66" fmla="*/ 72 w 115"/>
                  <a:gd name="T67" fmla="*/ 137 h 138"/>
                  <a:gd name="T68" fmla="*/ 69 w 115"/>
                  <a:gd name="T69" fmla="*/ 137 h 138"/>
                  <a:gd name="T70" fmla="*/ 61 w 115"/>
                  <a:gd name="T71" fmla="*/ 135 h 138"/>
                  <a:gd name="T72" fmla="*/ 55 w 115"/>
                  <a:gd name="T73" fmla="*/ 133 h 138"/>
                  <a:gd name="T74" fmla="*/ 47 w 115"/>
                  <a:gd name="T75" fmla="*/ 130 h 138"/>
                  <a:gd name="T76" fmla="*/ 39 w 115"/>
                  <a:gd name="T77" fmla="*/ 127 h 138"/>
                  <a:gd name="T78" fmla="*/ 28 w 115"/>
                  <a:gd name="T79" fmla="*/ 123 h 138"/>
                  <a:gd name="T80" fmla="*/ 8 w 115"/>
                  <a:gd name="T81" fmla="*/ 119 h 138"/>
                  <a:gd name="T82" fmla="*/ 6 w 115"/>
                  <a:gd name="T83" fmla="*/ 109 h 138"/>
                  <a:gd name="T84" fmla="*/ 8 w 115"/>
                  <a:gd name="T85" fmla="*/ 101 h 138"/>
                  <a:gd name="T86" fmla="*/ 3 w 115"/>
                  <a:gd name="T87" fmla="*/ 90 h 138"/>
                  <a:gd name="T88" fmla="*/ 0 w 115"/>
                  <a:gd name="T89" fmla="*/ 78 h 138"/>
                  <a:gd name="T90" fmla="*/ 2 w 115"/>
                  <a:gd name="T91" fmla="*/ 56 h 138"/>
                  <a:gd name="T92" fmla="*/ 3 w 115"/>
                  <a:gd name="T93" fmla="*/ 47 h 138"/>
                  <a:gd name="T94" fmla="*/ 9 w 115"/>
                  <a:gd name="T95" fmla="*/ 45 h 138"/>
                  <a:gd name="T96" fmla="*/ 13 w 115"/>
                  <a:gd name="T97" fmla="*/ 43 h 138"/>
                  <a:gd name="T98" fmla="*/ 17 w 115"/>
                  <a:gd name="T99" fmla="*/ 33 h 138"/>
                  <a:gd name="T100" fmla="*/ 17 w 115"/>
                  <a:gd name="T101" fmla="*/ 19 h 138"/>
                  <a:gd name="T102" fmla="*/ 19 w 115"/>
                  <a:gd name="T103" fmla="*/ 5 h 138"/>
                  <a:gd name="T104" fmla="*/ 27 w 115"/>
                  <a:gd name="T105" fmla="*/ 2 h 138"/>
                  <a:gd name="T106" fmla="*/ 37 w 115"/>
                  <a:gd name="T107"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38">
                    <a:moveTo>
                      <a:pt x="37" y="2"/>
                    </a:moveTo>
                    <a:lnTo>
                      <a:pt x="39" y="5"/>
                    </a:lnTo>
                    <a:lnTo>
                      <a:pt x="39" y="5"/>
                    </a:lnTo>
                    <a:lnTo>
                      <a:pt x="41" y="6"/>
                    </a:lnTo>
                    <a:lnTo>
                      <a:pt x="42" y="6"/>
                    </a:lnTo>
                    <a:lnTo>
                      <a:pt x="42" y="8"/>
                    </a:lnTo>
                    <a:lnTo>
                      <a:pt x="45" y="6"/>
                    </a:lnTo>
                    <a:lnTo>
                      <a:pt x="47" y="6"/>
                    </a:lnTo>
                    <a:lnTo>
                      <a:pt x="53" y="5"/>
                    </a:lnTo>
                    <a:lnTo>
                      <a:pt x="56" y="3"/>
                    </a:lnTo>
                    <a:lnTo>
                      <a:pt x="58" y="2"/>
                    </a:lnTo>
                    <a:lnTo>
                      <a:pt x="59" y="2"/>
                    </a:lnTo>
                    <a:lnTo>
                      <a:pt x="59" y="2"/>
                    </a:lnTo>
                    <a:lnTo>
                      <a:pt x="61" y="2"/>
                    </a:lnTo>
                    <a:lnTo>
                      <a:pt x="61" y="2"/>
                    </a:lnTo>
                    <a:lnTo>
                      <a:pt x="61" y="3"/>
                    </a:lnTo>
                    <a:lnTo>
                      <a:pt x="62" y="5"/>
                    </a:lnTo>
                    <a:lnTo>
                      <a:pt x="61" y="6"/>
                    </a:lnTo>
                    <a:lnTo>
                      <a:pt x="61" y="8"/>
                    </a:lnTo>
                    <a:lnTo>
                      <a:pt x="61" y="9"/>
                    </a:lnTo>
                    <a:lnTo>
                      <a:pt x="61" y="11"/>
                    </a:lnTo>
                    <a:lnTo>
                      <a:pt x="61" y="12"/>
                    </a:lnTo>
                    <a:lnTo>
                      <a:pt x="59" y="14"/>
                    </a:lnTo>
                    <a:lnTo>
                      <a:pt x="59" y="15"/>
                    </a:lnTo>
                    <a:lnTo>
                      <a:pt x="59" y="17"/>
                    </a:lnTo>
                    <a:lnTo>
                      <a:pt x="59" y="19"/>
                    </a:lnTo>
                    <a:lnTo>
                      <a:pt x="59" y="19"/>
                    </a:lnTo>
                    <a:lnTo>
                      <a:pt x="58" y="22"/>
                    </a:lnTo>
                    <a:lnTo>
                      <a:pt x="59" y="25"/>
                    </a:lnTo>
                    <a:lnTo>
                      <a:pt x="59" y="25"/>
                    </a:lnTo>
                    <a:lnTo>
                      <a:pt x="59" y="26"/>
                    </a:lnTo>
                    <a:lnTo>
                      <a:pt x="58" y="26"/>
                    </a:lnTo>
                    <a:lnTo>
                      <a:pt x="59" y="28"/>
                    </a:lnTo>
                    <a:lnTo>
                      <a:pt x="59" y="29"/>
                    </a:lnTo>
                    <a:lnTo>
                      <a:pt x="59" y="31"/>
                    </a:lnTo>
                    <a:lnTo>
                      <a:pt x="59" y="33"/>
                    </a:lnTo>
                    <a:lnTo>
                      <a:pt x="59" y="33"/>
                    </a:lnTo>
                    <a:lnTo>
                      <a:pt x="61" y="34"/>
                    </a:lnTo>
                    <a:lnTo>
                      <a:pt x="62" y="34"/>
                    </a:lnTo>
                    <a:lnTo>
                      <a:pt x="62" y="34"/>
                    </a:lnTo>
                    <a:lnTo>
                      <a:pt x="64" y="36"/>
                    </a:lnTo>
                    <a:lnTo>
                      <a:pt x="64" y="36"/>
                    </a:lnTo>
                    <a:lnTo>
                      <a:pt x="65" y="36"/>
                    </a:lnTo>
                    <a:lnTo>
                      <a:pt x="67" y="36"/>
                    </a:lnTo>
                    <a:lnTo>
                      <a:pt x="69" y="36"/>
                    </a:lnTo>
                    <a:lnTo>
                      <a:pt x="69" y="36"/>
                    </a:lnTo>
                    <a:lnTo>
                      <a:pt x="70" y="37"/>
                    </a:lnTo>
                    <a:lnTo>
                      <a:pt x="70" y="37"/>
                    </a:lnTo>
                    <a:lnTo>
                      <a:pt x="73" y="37"/>
                    </a:lnTo>
                    <a:lnTo>
                      <a:pt x="75" y="37"/>
                    </a:lnTo>
                    <a:lnTo>
                      <a:pt x="75" y="37"/>
                    </a:lnTo>
                    <a:lnTo>
                      <a:pt x="76" y="37"/>
                    </a:lnTo>
                    <a:lnTo>
                      <a:pt x="78" y="39"/>
                    </a:lnTo>
                    <a:lnTo>
                      <a:pt x="79" y="39"/>
                    </a:lnTo>
                    <a:lnTo>
                      <a:pt x="81" y="39"/>
                    </a:lnTo>
                    <a:lnTo>
                      <a:pt x="81" y="39"/>
                    </a:lnTo>
                    <a:lnTo>
                      <a:pt x="83" y="40"/>
                    </a:lnTo>
                    <a:lnTo>
                      <a:pt x="86" y="40"/>
                    </a:lnTo>
                    <a:lnTo>
                      <a:pt x="87" y="40"/>
                    </a:lnTo>
                    <a:lnTo>
                      <a:pt x="89" y="40"/>
                    </a:lnTo>
                    <a:lnTo>
                      <a:pt x="90" y="40"/>
                    </a:lnTo>
                    <a:lnTo>
                      <a:pt x="92" y="42"/>
                    </a:lnTo>
                    <a:lnTo>
                      <a:pt x="93" y="42"/>
                    </a:lnTo>
                    <a:lnTo>
                      <a:pt x="95" y="42"/>
                    </a:lnTo>
                    <a:lnTo>
                      <a:pt x="97" y="43"/>
                    </a:lnTo>
                    <a:lnTo>
                      <a:pt x="100" y="43"/>
                    </a:lnTo>
                    <a:lnTo>
                      <a:pt x="100" y="45"/>
                    </a:lnTo>
                    <a:lnTo>
                      <a:pt x="101" y="45"/>
                    </a:lnTo>
                    <a:lnTo>
                      <a:pt x="103" y="47"/>
                    </a:lnTo>
                    <a:lnTo>
                      <a:pt x="103" y="47"/>
                    </a:lnTo>
                    <a:lnTo>
                      <a:pt x="104" y="50"/>
                    </a:lnTo>
                    <a:lnTo>
                      <a:pt x="104" y="51"/>
                    </a:lnTo>
                    <a:lnTo>
                      <a:pt x="106" y="53"/>
                    </a:lnTo>
                    <a:lnTo>
                      <a:pt x="107" y="54"/>
                    </a:lnTo>
                    <a:lnTo>
                      <a:pt x="107" y="57"/>
                    </a:lnTo>
                    <a:lnTo>
                      <a:pt x="109" y="59"/>
                    </a:lnTo>
                    <a:lnTo>
                      <a:pt x="109" y="59"/>
                    </a:lnTo>
                    <a:lnTo>
                      <a:pt x="109" y="62"/>
                    </a:lnTo>
                    <a:lnTo>
                      <a:pt x="111" y="64"/>
                    </a:lnTo>
                    <a:lnTo>
                      <a:pt x="111" y="65"/>
                    </a:lnTo>
                    <a:lnTo>
                      <a:pt x="111" y="65"/>
                    </a:lnTo>
                    <a:lnTo>
                      <a:pt x="111" y="67"/>
                    </a:lnTo>
                    <a:lnTo>
                      <a:pt x="112" y="68"/>
                    </a:lnTo>
                    <a:lnTo>
                      <a:pt x="112" y="70"/>
                    </a:lnTo>
                    <a:lnTo>
                      <a:pt x="112" y="71"/>
                    </a:lnTo>
                    <a:lnTo>
                      <a:pt x="112" y="73"/>
                    </a:lnTo>
                    <a:lnTo>
                      <a:pt x="112" y="73"/>
                    </a:lnTo>
                    <a:lnTo>
                      <a:pt x="114" y="74"/>
                    </a:lnTo>
                    <a:lnTo>
                      <a:pt x="114" y="74"/>
                    </a:lnTo>
                    <a:lnTo>
                      <a:pt x="114" y="78"/>
                    </a:lnTo>
                    <a:lnTo>
                      <a:pt x="115" y="79"/>
                    </a:lnTo>
                    <a:lnTo>
                      <a:pt x="115" y="81"/>
                    </a:lnTo>
                    <a:lnTo>
                      <a:pt x="115" y="82"/>
                    </a:lnTo>
                    <a:lnTo>
                      <a:pt x="114" y="84"/>
                    </a:lnTo>
                    <a:lnTo>
                      <a:pt x="114" y="85"/>
                    </a:lnTo>
                    <a:lnTo>
                      <a:pt x="114" y="85"/>
                    </a:lnTo>
                    <a:lnTo>
                      <a:pt x="114" y="85"/>
                    </a:lnTo>
                    <a:lnTo>
                      <a:pt x="114" y="90"/>
                    </a:lnTo>
                    <a:lnTo>
                      <a:pt x="114" y="90"/>
                    </a:lnTo>
                    <a:lnTo>
                      <a:pt x="112" y="90"/>
                    </a:lnTo>
                    <a:lnTo>
                      <a:pt x="112" y="92"/>
                    </a:lnTo>
                    <a:lnTo>
                      <a:pt x="112" y="95"/>
                    </a:lnTo>
                    <a:lnTo>
                      <a:pt x="111" y="99"/>
                    </a:lnTo>
                    <a:lnTo>
                      <a:pt x="111" y="101"/>
                    </a:lnTo>
                    <a:lnTo>
                      <a:pt x="111" y="101"/>
                    </a:lnTo>
                    <a:lnTo>
                      <a:pt x="111" y="102"/>
                    </a:lnTo>
                    <a:lnTo>
                      <a:pt x="111" y="102"/>
                    </a:lnTo>
                    <a:lnTo>
                      <a:pt x="109" y="104"/>
                    </a:lnTo>
                    <a:lnTo>
                      <a:pt x="109" y="105"/>
                    </a:lnTo>
                    <a:lnTo>
                      <a:pt x="109" y="107"/>
                    </a:lnTo>
                    <a:lnTo>
                      <a:pt x="107" y="109"/>
                    </a:lnTo>
                    <a:lnTo>
                      <a:pt x="106" y="110"/>
                    </a:lnTo>
                    <a:lnTo>
                      <a:pt x="104" y="113"/>
                    </a:lnTo>
                    <a:lnTo>
                      <a:pt x="103" y="115"/>
                    </a:lnTo>
                    <a:lnTo>
                      <a:pt x="103" y="115"/>
                    </a:lnTo>
                    <a:lnTo>
                      <a:pt x="103" y="115"/>
                    </a:lnTo>
                    <a:lnTo>
                      <a:pt x="101" y="116"/>
                    </a:lnTo>
                    <a:lnTo>
                      <a:pt x="101" y="116"/>
                    </a:lnTo>
                    <a:lnTo>
                      <a:pt x="101" y="118"/>
                    </a:lnTo>
                    <a:lnTo>
                      <a:pt x="100" y="119"/>
                    </a:lnTo>
                    <a:lnTo>
                      <a:pt x="98" y="123"/>
                    </a:lnTo>
                    <a:lnTo>
                      <a:pt x="98" y="123"/>
                    </a:lnTo>
                    <a:lnTo>
                      <a:pt x="98" y="123"/>
                    </a:lnTo>
                    <a:lnTo>
                      <a:pt x="98" y="124"/>
                    </a:lnTo>
                    <a:lnTo>
                      <a:pt x="97" y="124"/>
                    </a:lnTo>
                    <a:lnTo>
                      <a:pt x="97" y="126"/>
                    </a:lnTo>
                    <a:lnTo>
                      <a:pt x="95" y="126"/>
                    </a:lnTo>
                    <a:lnTo>
                      <a:pt x="93" y="127"/>
                    </a:lnTo>
                    <a:lnTo>
                      <a:pt x="90" y="130"/>
                    </a:lnTo>
                    <a:lnTo>
                      <a:pt x="89" y="132"/>
                    </a:lnTo>
                    <a:lnTo>
                      <a:pt x="84" y="137"/>
                    </a:lnTo>
                    <a:lnTo>
                      <a:pt x="81" y="137"/>
                    </a:lnTo>
                    <a:lnTo>
                      <a:pt x="76" y="138"/>
                    </a:lnTo>
                    <a:lnTo>
                      <a:pt x="75" y="138"/>
                    </a:lnTo>
                    <a:lnTo>
                      <a:pt x="73" y="138"/>
                    </a:lnTo>
                    <a:lnTo>
                      <a:pt x="72" y="137"/>
                    </a:lnTo>
                    <a:lnTo>
                      <a:pt x="70" y="137"/>
                    </a:lnTo>
                    <a:lnTo>
                      <a:pt x="70" y="137"/>
                    </a:lnTo>
                    <a:lnTo>
                      <a:pt x="69" y="137"/>
                    </a:lnTo>
                    <a:lnTo>
                      <a:pt x="69" y="137"/>
                    </a:lnTo>
                    <a:lnTo>
                      <a:pt x="65" y="137"/>
                    </a:lnTo>
                    <a:lnTo>
                      <a:pt x="62" y="135"/>
                    </a:lnTo>
                    <a:lnTo>
                      <a:pt x="61" y="135"/>
                    </a:lnTo>
                    <a:lnTo>
                      <a:pt x="61" y="135"/>
                    </a:lnTo>
                    <a:lnTo>
                      <a:pt x="59" y="135"/>
                    </a:lnTo>
                    <a:lnTo>
                      <a:pt x="59" y="135"/>
                    </a:lnTo>
                    <a:lnTo>
                      <a:pt x="56" y="133"/>
                    </a:lnTo>
                    <a:lnTo>
                      <a:pt x="55" y="133"/>
                    </a:lnTo>
                    <a:lnTo>
                      <a:pt x="51" y="132"/>
                    </a:lnTo>
                    <a:lnTo>
                      <a:pt x="50" y="132"/>
                    </a:lnTo>
                    <a:lnTo>
                      <a:pt x="48" y="130"/>
                    </a:lnTo>
                    <a:lnTo>
                      <a:pt x="47" y="130"/>
                    </a:lnTo>
                    <a:lnTo>
                      <a:pt x="44" y="129"/>
                    </a:lnTo>
                    <a:lnTo>
                      <a:pt x="41" y="127"/>
                    </a:lnTo>
                    <a:lnTo>
                      <a:pt x="41" y="127"/>
                    </a:lnTo>
                    <a:lnTo>
                      <a:pt x="39" y="127"/>
                    </a:lnTo>
                    <a:lnTo>
                      <a:pt x="39" y="127"/>
                    </a:lnTo>
                    <a:lnTo>
                      <a:pt x="34" y="124"/>
                    </a:lnTo>
                    <a:lnTo>
                      <a:pt x="33" y="124"/>
                    </a:lnTo>
                    <a:lnTo>
                      <a:pt x="28" y="123"/>
                    </a:lnTo>
                    <a:lnTo>
                      <a:pt x="23" y="123"/>
                    </a:lnTo>
                    <a:lnTo>
                      <a:pt x="20" y="121"/>
                    </a:lnTo>
                    <a:lnTo>
                      <a:pt x="13" y="119"/>
                    </a:lnTo>
                    <a:lnTo>
                      <a:pt x="8" y="119"/>
                    </a:lnTo>
                    <a:lnTo>
                      <a:pt x="8" y="119"/>
                    </a:lnTo>
                    <a:lnTo>
                      <a:pt x="6" y="113"/>
                    </a:lnTo>
                    <a:lnTo>
                      <a:pt x="6" y="110"/>
                    </a:lnTo>
                    <a:lnTo>
                      <a:pt x="6" y="109"/>
                    </a:lnTo>
                    <a:lnTo>
                      <a:pt x="6" y="107"/>
                    </a:lnTo>
                    <a:lnTo>
                      <a:pt x="8" y="104"/>
                    </a:lnTo>
                    <a:lnTo>
                      <a:pt x="8" y="102"/>
                    </a:lnTo>
                    <a:lnTo>
                      <a:pt x="8" y="101"/>
                    </a:lnTo>
                    <a:lnTo>
                      <a:pt x="8" y="101"/>
                    </a:lnTo>
                    <a:lnTo>
                      <a:pt x="8" y="99"/>
                    </a:lnTo>
                    <a:lnTo>
                      <a:pt x="5" y="95"/>
                    </a:lnTo>
                    <a:lnTo>
                      <a:pt x="3" y="90"/>
                    </a:lnTo>
                    <a:lnTo>
                      <a:pt x="2" y="87"/>
                    </a:lnTo>
                    <a:lnTo>
                      <a:pt x="0" y="85"/>
                    </a:lnTo>
                    <a:lnTo>
                      <a:pt x="0" y="79"/>
                    </a:lnTo>
                    <a:lnTo>
                      <a:pt x="0" y="78"/>
                    </a:lnTo>
                    <a:lnTo>
                      <a:pt x="0" y="73"/>
                    </a:lnTo>
                    <a:lnTo>
                      <a:pt x="2" y="67"/>
                    </a:lnTo>
                    <a:lnTo>
                      <a:pt x="2" y="57"/>
                    </a:lnTo>
                    <a:lnTo>
                      <a:pt x="2" y="56"/>
                    </a:lnTo>
                    <a:lnTo>
                      <a:pt x="2" y="54"/>
                    </a:lnTo>
                    <a:lnTo>
                      <a:pt x="2" y="51"/>
                    </a:lnTo>
                    <a:lnTo>
                      <a:pt x="3" y="50"/>
                    </a:lnTo>
                    <a:lnTo>
                      <a:pt x="3" y="47"/>
                    </a:lnTo>
                    <a:lnTo>
                      <a:pt x="5" y="45"/>
                    </a:lnTo>
                    <a:lnTo>
                      <a:pt x="6" y="45"/>
                    </a:lnTo>
                    <a:lnTo>
                      <a:pt x="8" y="45"/>
                    </a:lnTo>
                    <a:lnTo>
                      <a:pt x="9" y="45"/>
                    </a:lnTo>
                    <a:lnTo>
                      <a:pt x="11" y="43"/>
                    </a:lnTo>
                    <a:lnTo>
                      <a:pt x="11" y="43"/>
                    </a:lnTo>
                    <a:lnTo>
                      <a:pt x="13" y="43"/>
                    </a:lnTo>
                    <a:lnTo>
                      <a:pt x="13" y="43"/>
                    </a:lnTo>
                    <a:lnTo>
                      <a:pt x="16" y="42"/>
                    </a:lnTo>
                    <a:lnTo>
                      <a:pt x="19" y="39"/>
                    </a:lnTo>
                    <a:lnTo>
                      <a:pt x="17" y="36"/>
                    </a:lnTo>
                    <a:lnTo>
                      <a:pt x="17" y="33"/>
                    </a:lnTo>
                    <a:lnTo>
                      <a:pt x="17" y="28"/>
                    </a:lnTo>
                    <a:lnTo>
                      <a:pt x="17" y="25"/>
                    </a:lnTo>
                    <a:lnTo>
                      <a:pt x="17" y="20"/>
                    </a:lnTo>
                    <a:lnTo>
                      <a:pt x="17" y="19"/>
                    </a:lnTo>
                    <a:lnTo>
                      <a:pt x="17" y="19"/>
                    </a:lnTo>
                    <a:lnTo>
                      <a:pt x="17" y="11"/>
                    </a:lnTo>
                    <a:lnTo>
                      <a:pt x="17" y="8"/>
                    </a:lnTo>
                    <a:lnTo>
                      <a:pt x="19" y="5"/>
                    </a:lnTo>
                    <a:lnTo>
                      <a:pt x="22" y="3"/>
                    </a:lnTo>
                    <a:lnTo>
                      <a:pt x="22" y="2"/>
                    </a:lnTo>
                    <a:lnTo>
                      <a:pt x="23" y="2"/>
                    </a:lnTo>
                    <a:lnTo>
                      <a:pt x="27" y="2"/>
                    </a:lnTo>
                    <a:lnTo>
                      <a:pt x="28" y="2"/>
                    </a:lnTo>
                    <a:lnTo>
                      <a:pt x="30" y="3"/>
                    </a:lnTo>
                    <a:lnTo>
                      <a:pt x="34" y="0"/>
                    </a:lnTo>
                    <a:lnTo>
                      <a:pt x="37"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61">
                <a:extLst>
                  <a:ext uri="{FF2B5EF4-FFF2-40B4-BE49-F238E27FC236}">
                    <a16:creationId xmlns:a16="http://schemas.microsoft.com/office/drawing/2014/main" id="{25FBED6F-EBB7-0ADE-FE4C-567B9CF6E075}"/>
                  </a:ext>
                </a:extLst>
              </p:cNvPr>
              <p:cNvSpPr>
                <a:spLocks noGrp="1" noRot="1" noMove="1" noResize="1" noEditPoints="1" noAdjustHandles="1" noChangeArrowheads="1" noChangeShapeType="1"/>
              </p:cNvSpPr>
              <p:nvPr/>
            </p:nvSpPr>
            <p:spPr bwMode="auto">
              <a:xfrm>
                <a:off x="3640" y="3355"/>
                <a:ext cx="190" cy="158"/>
              </a:xfrm>
              <a:custGeom>
                <a:avLst/>
                <a:gdLst>
                  <a:gd name="T0" fmla="*/ 20 w 190"/>
                  <a:gd name="T1" fmla="*/ 1 h 158"/>
                  <a:gd name="T2" fmla="*/ 33 w 190"/>
                  <a:gd name="T3" fmla="*/ 3 h 158"/>
                  <a:gd name="T4" fmla="*/ 48 w 190"/>
                  <a:gd name="T5" fmla="*/ 6 h 158"/>
                  <a:gd name="T6" fmla="*/ 61 w 190"/>
                  <a:gd name="T7" fmla="*/ 4 h 158"/>
                  <a:gd name="T8" fmla="*/ 69 w 190"/>
                  <a:gd name="T9" fmla="*/ 4 h 158"/>
                  <a:gd name="T10" fmla="*/ 73 w 190"/>
                  <a:gd name="T11" fmla="*/ 4 h 158"/>
                  <a:gd name="T12" fmla="*/ 73 w 190"/>
                  <a:gd name="T13" fmla="*/ 4 h 158"/>
                  <a:gd name="T14" fmla="*/ 73 w 190"/>
                  <a:gd name="T15" fmla="*/ 7 h 158"/>
                  <a:gd name="T16" fmla="*/ 75 w 190"/>
                  <a:gd name="T17" fmla="*/ 11 h 158"/>
                  <a:gd name="T18" fmla="*/ 78 w 190"/>
                  <a:gd name="T19" fmla="*/ 11 h 158"/>
                  <a:gd name="T20" fmla="*/ 83 w 190"/>
                  <a:gd name="T21" fmla="*/ 12 h 158"/>
                  <a:gd name="T22" fmla="*/ 87 w 190"/>
                  <a:gd name="T23" fmla="*/ 14 h 158"/>
                  <a:gd name="T24" fmla="*/ 92 w 190"/>
                  <a:gd name="T25" fmla="*/ 17 h 158"/>
                  <a:gd name="T26" fmla="*/ 95 w 190"/>
                  <a:gd name="T27" fmla="*/ 18 h 158"/>
                  <a:gd name="T28" fmla="*/ 98 w 190"/>
                  <a:gd name="T29" fmla="*/ 21 h 158"/>
                  <a:gd name="T30" fmla="*/ 101 w 190"/>
                  <a:gd name="T31" fmla="*/ 25 h 158"/>
                  <a:gd name="T32" fmla="*/ 101 w 190"/>
                  <a:gd name="T33" fmla="*/ 26 h 158"/>
                  <a:gd name="T34" fmla="*/ 114 w 190"/>
                  <a:gd name="T35" fmla="*/ 28 h 158"/>
                  <a:gd name="T36" fmla="*/ 125 w 190"/>
                  <a:gd name="T37" fmla="*/ 26 h 158"/>
                  <a:gd name="T38" fmla="*/ 137 w 190"/>
                  <a:gd name="T39" fmla="*/ 23 h 158"/>
                  <a:gd name="T40" fmla="*/ 178 w 190"/>
                  <a:gd name="T41" fmla="*/ 31 h 158"/>
                  <a:gd name="T42" fmla="*/ 190 w 190"/>
                  <a:gd name="T43" fmla="*/ 35 h 158"/>
                  <a:gd name="T44" fmla="*/ 190 w 190"/>
                  <a:gd name="T45" fmla="*/ 35 h 158"/>
                  <a:gd name="T46" fmla="*/ 187 w 190"/>
                  <a:gd name="T47" fmla="*/ 40 h 158"/>
                  <a:gd name="T48" fmla="*/ 182 w 190"/>
                  <a:gd name="T49" fmla="*/ 60 h 158"/>
                  <a:gd name="T50" fmla="*/ 182 w 190"/>
                  <a:gd name="T51" fmla="*/ 74 h 158"/>
                  <a:gd name="T52" fmla="*/ 188 w 190"/>
                  <a:gd name="T53" fmla="*/ 82 h 158"/>
                  <a:gd name="T54" fmla="*/ 184 w 190"/>
                  <a:gd name="T55" fmla="*/ 87 h 158"/>
                  <a:gd name="T56" fmla="*/ 167 w 190"/>
                  <a:gd name="T57" fmla="*/ 101 h 158"/>
                  <a:gd name="T58" fmla="*/ 148 w 190"/>
                  <a:gd name="T59" fmla="*/ 113 h 158"/>
                  <a:gd name="T60" fmla="*/ 117 w 190"/>
                  <a:gd name="T61" fmla="*/ 138 h 158"/>
                  <a:gd name="T62" fmla="*/ 104 w 190"/>
                  <a:gd name="T63" fmla="*/ 155 h 158"/>
                  <a:gd name="T64" fmla="*/ 101 w 190"/>
                  <a:gd name="T65" fmla="*/ 158 h 158"/>
                  <a:gd name="T66" fmla="*/ 101 w 190"/>
                  <a:gd name="T67" fmla="*/ 147 h 158"/>
                  <a:gd name="T68" fmla="*/ 101 w 190"/>
                  <a:gd name="T69" fmla="*/ 135 h 158"/>
                  <a:gd name="T70" fmla="*/ 103 w 190"/>
                  <a:gd name="T71" fmla="*/ 132 h 158"/>
                  <a:gd name="T72" fmla="*/ 103 w 190"/>
                  <a:gd name="T73" fmla="*/ 122 h 158"/>
                  <a:gd name="T74" fmla="*/ 92 w 190"/>
                  <a:gd name="T75" fmla="*/ 108 h 158"/>
                  <a:gd name="T76" fmla="*/ 81 w 190"/>
                  <a:gd name="T77" fmla="*/ 90 h 158"/>
                  <a:gd name="T78" fmla="*/ 64 w 190"/>
                  <a:gd name="T79" fmla="*/ 74 h 158"/>
                  <a:gd name="T80" fmla="*/ 56 w 190"/>
                  <a:gd name="T81" fmla="*/ 70 h 158"/>
                  <a:gd name="T82" fmla="*/ 55 w 190"/>
                  <a:gd name="T83" fmla="*/ 56 h 158"/>
                  <a:gd name="T84" fmla="*/ 52 w 190"/>
                  <a:gd name="T85" fmla="*/ 51 h 158"/>
                  <a:gd name="T86" fmla="*/ 36 w 190"/>
                  <a:gd name="T87" fmla="*/ 45 h 158"/>
                  <a:gd name="T88" fmla="*/ 16 w 190"/>
                  <a:gd name="T89" fmla="*/ 29 h 158"/>
                  <a:gd name="T90" fmla="*/ 11 w 190"/>
                  <a:gd name="T91" fmla="*/ 21 h 158"/>
                  <a:gd name="T92" fmla="*/ 10 w 190"/>
                  <a:gd name="T93" fmla="*/ 23 h 158"/>
                  <a:gd name="T94" fmla="*/ 10 w 190"/>
                  <a:gd name="T95" fmla="*/ 21 h 158"/>
                  <a:gd name="T96" fmla="*/ 8 w 190"/>
                  <a:gd name="T97" fmla="*/ 20 h 158"/>
                  <a:gd name="T98" fmla="*/ 6 w 190"/>
                  <a:gd name="T99" fmla="*/ 17 h 158"/>
                  <a:gd name="T100" fmla="*/ 3 w 190"/>
                  <a:gd name="T101" fmla="*/ 9 h 158"/>
                  <a:gd name="T102" fmla="*/ 2 w 190"/>
                  <a:gd name="T103" fmla="*/ 6 h 158"/>
                  <a:gd name="T104" fmla="*/ 0 w 190"/>
                  <a:gd name="T105" fmla="*/ 1 h 158"/>
                  <a:gd name="T106" fmla="*/ 0 w 190"/>
                  <a:gd name="T10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58">
                    <a:moveTo>
                      <a:pt x="6" y="0"/>
                    </a:moveTo>
                    <a:lnTo>
                      <a:pt x="8" y="1"/>
                    </a:lnTo>
                    <a:lnTo>
                      <a:pt x="20" y="1"/>
                    </a:lnTo>
                    <a:lnTo>
                      <a:pt x="22" y="4"/>
                    </a:lnTo>
                    <a:lnTo>
                      <a:pt x="31" y="3"/>
                    </a:lnTo>
                    <a:lnTo>
                      <a:pt x="33" y="3"/>
                    </a:lnTo>
                    <a:lnTo>
                      <a:pt x="36" y="4"/>
                    </a:lnTo>
                    <a:lnTo>
                      <a:pt x="45" y="4"/>
                    </a:lnTo>
                    <a:lnTo>
                      <a:pt x="48" y="6"/>
                    </a:lnTo>
                    <a:lnTo>
                      <a:pt x="55" y="6"/>
                    </a:lnTo>
                    <a:lnTo>
                      <a:pt x="55" y="6"/>
                    </a:lnTo>
                    <a:lnTo>
                      <a:pt x="61" y="4"/>
                    </a:lnTo>
                    <a:lnTo>
                      <a:pt x="64" y="3"/>
                    </a:lnTo>
                    <a:lnTo>
                      <a:pt x="66" y="3"/>
                    </a:lnTo>
                    <a:lnTo>
                      <a:pt x="69" y="4"/>
                    </a:lnTo>
                    <a:lnTo>
                      <a:pt x="73" y="4"/>
                    </a:lnTo>
                    <a:lnTo>
                      <a:pt x="73" y="4"/>
                    </a:lnTo>
                    <a:lnTo>
                      <a:pt x="73" y="4"/>
                    </a:lnTo>
                    <a:lnTo>
                      <a:pt x="73" y="4"/>
                    </a:lnTo>
                    <a:lnTo>
                      <a:pt x="73" y="4"/>
                    </a:lnTo>
                    <a:lnTo>
                      <a:pt x="73" y="4"/>
                    </a:lnTo>
                    <a:lnTo>
                      <a:pt x="72" y="6"/>
                    </a:lnTo>
                    <a:lnTo>
                      <a:pt x="72" y="6"/>
                    </a:lnTo>
                    <a:lnTo>
                      <a:pt x="73" y="7"/>
                    </a:lnTo>
                    <a:lnTo>
                      <a:pt x="73" y="9"/>
                    </a:lnTo>
                    <a:lnTo>
                      <a:pt x="73" y="9"/>
                    </a:lnTo>
                    <a:lnTo>
                      <a:pt x="75" y="11"/>
                    </a:lnTo>
                    <a:lnTo>
                      <a:pt x="75" y="11"/>
                    </a:lnTo>
                    <a:lnTo>
                      <a:pt x="78" y="11"/>
                    </a:lnTo>
                    <a:lnTo>
                      <a:pt x="78" y="11"/>
                    </a:lnTo>
                    <a:lnTo>
                      <a:pt x="80" y="11"/>
                    </a:lnTo>
                    <a:lnTo>
                      <a:pt x="81" y="12"/>
                    </a:lnTo>
                    <a:lnTo>
                      <a:pt x="83" y="12"/>
                    </a:lnTo>
                    <a:lnTo>
                      <a:pt x="84" y="12"/>
                    </a:lnTo>
                    <a:lnTo>
                      <a:pt x="87" y="14"/>
                    </a:lnTo>
                    <a:lnTo>
                      <a:pt x="87" y="14"/>
                    </a:lnTo>
                    <a:lnTo>
                      <a:pt x="90" y="15"/>
                    </a:lnTo>
                    <a:lnTo>
                      <a:pt x="92" y="17"/>
                    </a:lnTo>
                    <a:lnTo>
                      <a:pt x="92" y="17"/>
                    </a:lnTo>
                    <a:lnTo>
                      <a:pt x="94" y="18"/>
                    </a:lnTo>
                    <a:lnTo>
                      <a:pt x="95" y="18"/>
                    </a:lnTo>
                    <a:lnTo>
                      <a:pt x="95" y="18"/>
                    </a:lnTo>
                    <a:lnTo>
                      <a:pt x="95" y="20"/>
                    </a:lnTo>
                    <a:lnTo>
                      <a:pt x="97" y="20"/>
                    </a:lnTo>
                    <a:lnTo>
                      <a:pt x="98" y="21"/>
                    </a:lnTo>
                    <a:lnTo>
                      <a:pt x="98" y="23"/>
                    </a:lnTo>
                    <a:lnTo>
                      <a:pt x="100" y="25"/>
                    </a:lnTo>
                    <a:lnTo>
                      <a:pt x="101" y="25"/>
                    </a:lnTo>
                    <a:lnTo>
                      <a:pt x="101" y="26"/>
                    </a:lnTo>
                    <a:lnTo>
                      <a:pt x="101" y="26"/>
                    </a:lnTo>
                    <a:lnTo>
                      <a:pt x="101" y="26"/>
                    </a:lnTo>
                    <a:lnTo>
                      <a:pt x="101" y="26"/>
                    </a:lnTo>
                    <a:lnTo>
                      <a:pt x="108" y="29"/>
                    </a:lnTo>
                    <a:lnTo>
                      <a:pt x="114" y="28"/>
                    </a:lnTo>
                    <a:lnTo>
                      <a:pt x="117" y="28"/>
                    </a:lnTo>
                    <a:lnTo>
                      <a:pt x="122" y="26"/>
                    </a:lnTo>
                    <a:lnTo>
                      <a:pt x="125" y="26"/>
                    </a:lnTo>
                    <a:lnTo>
                      <a:pt x="128" y="25"/>
                    </a:lnTo>
                    <a:lnTo>
                      <a:pt x="134" y="23"/>
                    </a:lnTo>
                    <a:lnTo>
                      <a:pt x="137" y="23"/>
                    </a:lnTo>
                    <a:lnTo>
                      <a:pt x="160" y="23"/>
                    </a:lnTo>
                    <a:lnTo>
                      <a:pt x="174" y="29"/>
                    </a:lnTo>
                    <a:lnTo>
                      <a:pt x="178" y="31"/>
                    </a:lnTo>
                    <a:lnTo>
                      <a:pt x="188" y="35"/>
                    </a:lnTo>
                    <a:lnTo>
                      <a:pt x="190" y="35"/>
                    </a:lnTo>
                    <a:lnTo>
                      <a:pt x="190" y="35"/>
                    </a:lnTo>
                    <a:lnTo>
                      <a:pt x="190" y="35"/>
                    </a:lnTo>
                    <a:lnTo>
                      <a:pt x="188" y="35"/>
                    </a:lnTo>
                    <a:lnTo>
                      <a:pt x="190" y="35"/>
                    </a:lnTo>
                    <a:lnTo>
                      <a:pt x="188" y="35"/>
                    </a:lnTo>
                    <a:lnTo>
                      <a:pt x="188" y="37"/>
                    </a:lnTo>
                    <a:lnTo>
                      <a:pt x="187" y="40"/>
                    </a:lnTo>
                    <a:lnTo>
                      <a:pt x="185" y="45"/>
                    </a:lnTo>
                    <a:lnTo>
                      <a:pt x="184" y="52"/>
                    </a:lnTo>
                    <a:lnTo>
                      <a:pt x="182" y="60"/>
                    </a:lnTo>
                    <a:lnTo>
                      <a:pt x="181" y="65"/>
                    </a:lnTo>
                    <a:lnTo>
                      <a:pt x="182" y="70"/>
                    </a:lnTo>
                    <a:lnTo>
                      <a:pt x="182" y="74"/>
                    </a:lnTo>
                    <a:lnTo>
                      <a:pt x="184" y="76"/>
                    </a:lnTo>
                    <a:lnTo>
                      <a:pt x="185" y="77"/>
                    </a:lnTo>
                    <a:lnTo>
                      <a:pt x="188" y="82"/>
                    </a:lnTo>
                    <a:lnTo>
                      <a:pt x="188" y="83"/>
                    </a:lnTo>
                    <a:lnTo>
                      <a:pt x="187" y="85"/>
                    </a:lnTo>
                    <a:lnTo>
                      <a:pt x="184" y="87"/>
                    </a:lnTo>
                    <a:lnTo>
                      <a:pt x="181" y="88"/>
                    </a:lnTo>
                    <a:lnTo>
                      <a:pt x="178" y="90"/>
                    </a:lnTo>
                    <a:lnTo>
                      <a:pt x="167" y="101"/>
                    </a:lnTo>
                    <a:lnTo>
                      <a:pt x="164" y="104"/>
                    </a:lnTo>
                    <a:lnTo>
                      <a:pt x="157" y="107"/>
                    </a:lnTo>
                    <a:lnTo>
                      <a:pt x="148" y="113"/>
                    </a:lnTo>
                    <a:lnTo>
                      <a:pt x="134" y="122"/>
                    </a:lnTo>
                    <a:lnTo>
                      <a:pt x="123" y="130"/>
                    </a:lnTo>
                    <a:lnTo>
                      <a:pt x="117" y="138"/>
                    </a:lnTo>
                    <a:lnTo>
                      <a:pt x="109" y="147"/>
                    </a:lnTo>
                    <a:lnTo>
                      <a:pt x="108" y="149"/>
                    </a:lnTo>
                    <a:lnTo>
                      <a:pt x="104" y="155"/>
                    </a:lnTo>
                    <a:lnTo>
                      <a:pt x="101" y="158"/>
                    </a:lnTo>
                    <a:lnTo>
                      <a:pt x="101" y="158"/>
                    </a:lnTo>
                    <a:lnTo>
                      <a:pt x="101" y="158"/>
                    </a:lnTo>
                    <a:lnTo>
                      <a:pt x="101" y="158"/>
                    </a:lnTo>
                    <a:lnTo>
                      <a:pt x="101" y="150"/>
                    </a:lnTo>
                    <a:lnTo>
                      <a:pt x="101" y="147"/>
                    </a:lnTo>
                    <a:lnTo>
                      <a:pt x="101" y="147"/>
                    </a:lnTo>
                    <a:lnTo>
                      <a:pt x="101" y="135"/>
                    </a:lnTo>
                    <a:lnTo>
                      <a:pt x="101" y="135"/>
                    </a:lnTo>
                    <a:lnTo>
                      <a:pt x="101" y="135"/>
                    </a:lnTo>
                    <a:lnTo>
                      <a:pt x="101" y="135"/>
                    </a:lnTo>
                    <a:lnTo>
                      <a:pt x="103" y="132"/>
                    </a:lnTo>
                    <a:lnTo>
                      <a:pt x="103" y="130"/>
                    </a:lnTo>
                    <a:lnTo>
                      <a:pt x="103" y="130"/>
                    </a:lnTo>
                    <a:lnTo>
                      <a:pt x="103" y="122"/>
                    </a:lnTo>
                    <a:lnTo>
                      <a:pt x="101" y="118"/>
                    </a:lnTo>
                    <a:lnTo>
                      <a:pt x="95" y="111"/>
                    </a:lnTo>
                    <a:lnTo>
                      <a:pt x="92" y="108"/>
                    </a:lnTo>
                    <a:lnTo>
                      <a:pt x="92" y="108"/>
                    </a:lnTo>
                    <a:lnTo>
                      <a:pt x="89" y="102"/>
                    </a:lnTo>
                    <a:lnTo>
                      <a:pt x="81" y="90"/>
                    </a:lnTo>
                    <a:lnTo>
                      <a:pt x="72" y="77"/>
                    </a:lnTo>
                    <a:lnTo>
                      <a:pt x="72" y="77"/>
                    </a:lnTo>
                    <a:lnTo>
                      <a:pt x="64" y="74"/>
                    </a:lnTo>
                    <a:lnTo>
                      <a:pt x="58" y="71"/>
                    </a:lnTo>
                    <a:lnTo>
                      <a:pt x="58" y="70"/>
                    </a:lnTo>
                    <a:lnTo>
                      <a:pt x="56" y="70"/>
                    </a:lnTo>
                    <a:lnTo>
                      <a:pt x="55" y="62"/>
                    </a:lnTo>
                    <a:lnTo>
                      <a:pt x="55" y="57"/>
                    </a:lnTo>
                    <a:lnTo>
                      <a:pt x="55" y="56"/>
                    </a:lnTo>
                    <a:lnTo>
                      <a:pt x="52" y="51"/>
                    </a:lnTo>
                    <a:lnTo>
                      <a:pt x="52" y="51"/>
                    </a:lnTo>
                    <a:lnTo>
                      <a:pt x="52" y="51"/>
                    </a:lnTo>
                    <a:lnTo>
                      <a:pt x="45" y="51"/>
                    </a:lnTo>
                    <a:lnTo>
                      <a:pt x="41" y="49"/>
                    </a:lnTo>
                    <a:lnTo>
                      <a:pt x="36" y="45"/>
                    </a:lnTo>
                    <a:lnTo>
                      <a:pt x="27" y="37"/>
                    </a:lnTo>
                    <a:lnTo>
                      <a:pt x="25" y="37"/>
                    </a:lnTo>
                    <a:lnTo>
                      <a:pt x="16" y="29"/>
                    </a:lnTo>
                    <a:lnTo>
                      <a:pt x="16" y="29"/>
                    </a:lnTo>
                    <a:lnTo>
                      <a:pt x="13" y="25"/>
                    </a:lnTo>
                    <a:lnTo>
                      <a:pt x="11" y="21"/>
                    </a:lnTo>
                    <a:lnTo>
                      <a:pt x="10" y="21"/>
                    </a:lnTo>
                    <a:lnTo>
                      <a:pt x="10" y="21"/>
                    </a:lnTo>
                    <a:lnTo>
                      <a:pt x="10" y="23"/>
                    </a:lnTo>
                    <a:lnTo>
                      <a:pt x="10" y="23"/>
                    </a:lnTo>
                    <a:lnTo>
                      <a:pt x="10" y="21"/>
                    </a:lnTo>
                    <a:lnTo>
                      <a:pt x="10" y="21"/>
                    </a:lnTo>
                    <a:lnTo>
                      <a:pt x="10" y="21"/>
                    </a:lnTo>
                    <a:lnTo>
                      <a:pt x="10" y="21"/>
                    </a:lnTo>
                    <a:lnTo>
                      <a:pt x="8" y="20"/>
                    </a:lnTo>
                    <a:lnTo>
                      <a:pt x="6" y="17"/>
                    </a:lnTo>
                    <a:lnTo>
                      <a:pt x="6" y="17"/>
                    </a:lnTo>
                    <a:lnTo>
                      <a:pt x="6" y="17"/>
                    </a:lnTo>
                    <a:lnTo>
                      <a:pt x="5" y="17"/>
                    </a:lnTo>
                    <a:lnTo>
                      <a:pt x="3" y="9"/>
                    </a:lnTo>
                    <a:lnTo>
                      <a:pt x="3" y="9"/>
                    </a:lnTo>
                    <a:lnTo>
                      <a:pt x="3" y="7"/>
                    </a:lnTo>
                    <a:lnTo>
                      <a:pt x="2" y="7"/>
                    </a:lnTo>
                    <a:lnTo>
                      <a:pt x="2" y="6"/>
                    </a:lnTo>
                    <a:lnTo>
                      <a:pt x="2" y="3"/>
                    </a:lnTo>
                    <a:lnTo>
                      <a:pt x="0" y="1"/>
                    </a:lnTo>
                    <a:lnTo>
                      <a:pt x="0" y="1"/>
                    </a:lnTo>
                    <a:lnTo>
                      <a:pt x="0" y="1"/>
                    </a:lnTo>
                    <a:lnTo>
                      <a:pt x="0" y="1"/>
                    </a:lnTo>
                    <a:lnTo>
                      <a:pt x="0" y="0"/>
                    </a:lnTo>
                    <a:lnTo>
                      <a:pt x="3" y="0"/>
                    </a:lnTo>
                    <a:lnTo>
                      <a:pt x="6"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62">
                <a:extLst>
                  <a:ext uri="{FF2B5EF4-FFF2-40B4-BE49-F238E27FC236}">
                    <a16:creationId xmlns:a16="http://schemas.microsoft.com/office/drawing/2014/main" id="{78CD4162-946E-8D4D-7545-FA2DF87AF63A}"/>
                  </a:ext>
                </a:extLst>
              </p:cNvPr>
              <p:cNvSpPr>
                <a:spLocks noGrp="1" noRot="1" noMove="1" noResize="1" noEditPoints="1" noAdjustHandles="1" noChangeArrowheads="1" noChangeShapeType="1"/>
              </p:cNvSpPr>
              <p:nvPr/>
            </p:nvSpPr>
            <p:spPr bwMode="auto">
              <a:xfrm>
                <a:off x="4951" y="3063"/>
                <a:ext cx="172" cy="214"/>
              </a:xfrm>
              <a:custGeom>
                <a:avLst/>
                <a:gdLst>
                  <a:gd name="T0" fmla="*/ 56 w 172"/>
                  <a:gd name="T1" fmla="*/ 5 h 214"/>
                  <a:gd name="T2" fmla="*/ 66 w 172"/>
                  <a:gd name="T3" fmla="*/ 8 h 214"/>
                  <a:gd name="T4" fmla="*/ 69 w 172"/>
                  <a:gd name="T5" fmla="*/ 8 h 214"/>
                  <a:gd name="T6" fmla="*/ 84 w 172"/>
                  <a:gd name="T7" fmla="*/ 11 h 214"/>
                  <a:gd name="T8" fmla="*/ 94 w 172"/>
                  <a:gd name="T9" fmla="*/ 12 h 214"/>
                  <a:gd name="T10" fmla="*/ 100 w 172"/>
                  <a:gd name="T11" fmla="*/ 14 h 214"/>
                  <a:gd name="T12" fmla="*/ 109 w 172"/>
                  <a:gd name="T13" fmla="*/ 19 h 214"/>
                  <a:gd name="T14" fmla="*/ 128 w 172"/>
                  <a:gd name="T15" fmla="*/ 33 h 214"/>
                  <a:gd name="T16" fmla="*/ 137 w 172"/>
                  <a:gd name="T17" fmla="*/ 45 h 214"/>
                  <a:gd name="T18" fmla="*/ 144 w 172"/>
                  <a:gd name="T19" fmla="*/ 57 h 214"/>
                  <a:gd name="T20" fmla="*/ 147 w 172"/>
                  <a:gd name="T21" fmla="*/ 71 h 214"/>
                  <a:gd name="T22" fmla="*/ 151 w 172"/>
                  <a:gd name="T23" fmla="*/ 90 h 214"/>
                  <a:gd name="T24" fmla="*/ 153 w 172"/>
                  <a:gd name="T25" fmla="*/ 96 h 214"/>
                  <a:gd name="T26" fmla="*/ 156 w 172"/>
                  <a:gd name="T27" fmla="*/ 105 h 214"/>
                  <a:gd name="T28" fmla="*/ 159 w 172"/>
                  <a:gd name="T29" fmla="*/ 118 h 214"/>
                  <a:gd name="T30" fmla="*/ 161 w 172"/>
                  <a:gd name="T31" fmla="*/ 129 h 214"/>
                  <a:gd name="T32" fmla="*/ 164 w 172"/>
                  <a:gd name="T33" fmla="*/ 141 h 214"/>
                  <a:gd name="T34" fmla="*/ 172 w 172"/>
                  <a:gd name="T35" fmla="*/ 164 h 214"/>
                  <a:gd name="T36" fmla="*/ 172 w 172"/>
                  <a:gd name="T37" fmla="*/ 164 h 214"/>
                  <a:gd name="T38" fmla="*/ 123 w 172"/>
                  <a:gd name="T39" fmla="*/ 180 h 214"/>
                  <a:gd name="T40" fmla="*/ 95 w 172"/>
                  <a:gd name="T41" fmla="*/ 195 h 214"/>
                  <a:gd name="T42" fmla="*/ 46 w 172"/>
                  <a:gd name="T43" fmla="*/ 211 h 214"/>
                  <a:gd name="T44" fmla="*/ 38 w 172"/>
                  <a:gd name="T45" fmla="*/ 214 h 214"/>
                  <a:gd name="T46" fmla="*/ 30 w 172"/>
                  <a:gd name="T47" fmla="*/ 213 h 214"/>
                  <a:gd name="T48" fmla="*/ 27 w 172"/>
                  <a:gd name="T49" fmla="*/ 206 h 214"/>
                  <a:gd name="T50" fmla="*/ 25 w 172"/>
                  <a:gd name="T51" fmla="*/ 202 h 214"/>
                  <a:gd name="T52" fmla="*/ 25 w 172"/>
                  <a:gd name="T53" fmla="*/ 194 h 214"/>
                  <a:gd name="T54" fmla="*/ 22 w 172"/>
                  <a:gd name="T55" fmla="*/ 186 h 214"/>
                  <a:gd name="T56" fmla="*/ 21 w 172"/>
                  <a:gd name="T57" fmla="*/ 175 h 214"/>
                  <a:gd name="T58" fmla="*/ 19 w 172"/>
                  <a:gd name="T59" fmla="*/ 169 h 214"/>
                  <a:gd name="T60" fmla="*/ 19 w 172"/>
                  <a:gd name="T61" fmla="*/ 164 h 214"/>
                  <a:gd name="T62" fmla="*/ 18 w 172"/>
                  <a:gd name="T63" fmla="*/ 158 h 214"/>
                  <a:gd name="T64" fmla="*/ 14 w 172"/>
                  <a:gd name="T65" fmla="*/ 155 h 214"/>
                  <a:gd name="T66" fmla="*/ 13 w 172"/>
                  <a:gd name="T67" fmla="*/ 152 h 214"/>
                  <a:gd name="T68" fmla="*/ 13 w 172"/>
                  <a:gd name="T69" fmla="*/ 146 h 214"/>
                  <a:gd name="T70" fmla="*/ 10 w 172"/>
                  <a:gd name="T71" fmla="*/ 141 h 214"/>
                  <a:gd name="T72" fmla="*/ 7 w 172"/>
                  <a:gd name="T73" fmla="*/ 132 h 214"/>
                  <a:gd name="T74" fmla="*/ 10 w 172"/>
                  <a:gd name="T75" fmla="*/ 123 h 214"/>
                  <a:gd name="T76" fmla="*/ 7 w 172"/>
                  <a:gd name="T77" fmla="*/ 115 h 214"/>
                  <a:gd name="T78" fmla="*/ 7 w 172"/>
                  <a:gd name="T79" fmla="*/ 113 h 214"/>
                  <a:gd name="T80" fmla="*/ 13 w 172"/>
                  <a:gd name="T81" fmla="*/ 105 h 214"/>
                  <a:gd name="T82" fmla="*/ 16 w 172"/>
                  <a:gd name="T83" fmla="*/ 99 h 214"/>
                  <a:gd name="T84" fmla="*/ 21 w 172"/>
                  <a:gd name="T85" fmla="*/ 93 h 214"/>
                  <a:gd name="T86" fmla="*/ 18 w 172"/>
                  <a:gd name="T87" fmla="*/ 82 h 214"/>
                  <a:gd name="T88" fmla="*/ 19 w 172"/>
                  <a:gd name="T89" fmla="*/ 79 h 214"/>
                  <a:gd name="T90" fmla="*/ 19 w 172"/>
                  <a:gd name="T91" fmla="*/ 74 h 214"/>
                  <a:gd name="T92" fmla="*/ 19 w 172"/>
                  <a:gd name="T93" fmla="*/ 65 h 214"/>
                  <a:gd name="T94" fmla="*/ 21 w 172"/>
                  <a:gd name="T95" fmla="*/ 59 h 214"/>
                  <a:gd name="T96" fmla="*/ 19 w 172"/>
                  <a:gd name="T97" fmla="*/ 51 h 214"/>
                  <a:gd name="T98" fmla="*/ 16 w 172"/>
                  <a:gd name="T99" fmla="*/ 47 h 214"/>
                  <a:gd name="T100" fmla="*/ 11 w 172"/>
                  <a:gd name="T101" fmla="*/ 43 h 214"/>
                  <a:gd name="T102" fmla="*/ 8 w 172"/>
                  <a:gd name="T103" fmla="*/ 42 h 214"/>
                  <a:gd name="T104" fmla="*/ 8 w 172"/>
                  <a:gd name="T105" fmla="*/ 39 h 214"/>
                  <a:gd name="T106" fmla="*/ 4 w 172"/>
                  <a:gd name="T107" fmla="*/ 33 h 214"/>
                  <a:gd name="T108" fmla="*/ 2 w 172"/>
                  <a:gd name="T109" fmla="*/ 29 h 214"/>
                  <a:gd name="T110" fmla="*/ 14 w 172"/>
                  <a:gd name="T111" fmla="*/ 23 h 214"/>
                  <a:gd name="T112" fmla="*/ 25 w 172"/>
                  <a:gd name="T113" fmla="*/ 17 h 214"/>
                  <a:gd name="T114" fmla="*/ 38 w 172"/>
                  <a:gd name="T115" fmla="*/ 9 h 214"/>
                  <a:gd name="T116" fmla="*/ 41 w 172"/>
                  <a:gd name="T117" fmla="*/ 3 h 214"/>
                  <a:gd name="T118" fmla="*/ 44 w 172"/>
                  <a:gd name="T119" fmla="*/ 0 h 214"/>
                  <a:gd name="T120" fmla="*/ 49 w 172"/>
                  <a:gd name="T121" fmla="*/ 2 h 214"/>
                  <a:gd name="T122" fmla="*/ 50 w 172"/>
                  <a:gd name="T123"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214">
                    <a:moveTo>
                      <a:pt x="53" y="3"/>
                    </a:moveTo>
                    <a:lnTo>
                      <a:pt x="56" y="5"/>
                    </a:lnTo>
                    <a:lnTo>
                      <a:pt x="61" y="5"/>
                    </a:lnTo>
                    <a:lnTo>
                      <a:pt x="66" y="8"/>
                    </a:lnTo>
                    <a:lnTo>
                      <a:pt x="66" y="8"/>
                    </a:lnTo>
                    <a:lnTo>
                      <a:pt x="69" y="8"/>
                    </a:lnTo>
                    <a:lnTo>
                      <a:pt x="77" y="9"/>
                    </a:lnTo>
                    <a:lnTo>
                      <a:pt x="84" y="11"/>
                    </a:lnTo>
                    <a:lnTo>
                      <a:pt x="91" y="12"/>
                    </a:lnTo>
                    <a:lnTo>
                      <a:pt x="94" y="12"/>
                    </a:lnTo>
                    <a:lnTo>
                      <a:pt x="97" y="12"/>
                    </a:lnTo>
                    <a:lnTo>
                      <a:pt x="100" y="14"/>
                    </a:lnTo>
                    <a:lnTo>
                      <a:pt x="105" y="17"/>
                    </a:lnTo>
                    <a:lnTo>
                      <a:pt x="109" y="19"/>
                    </a:lnTo>
                    <a:lnTo>
                      <a:pt x="114" y="25"/>
                    </a:lnTo>
                    <a:lnTo>
                      <a:pt x="128" y="33"/>
                    </a:lnTo>
                    <a:lnTo>
                      <a:pt x="136" y="37"/>
                    </a:lnTo>
                    <a:lnTo>
                      <a:pt x="137" y="45"/>
                    </a:lnTo>
                    <a:lnTo>
                      <a:pt x="140" y="51"/>
                    </a:lnTo>
                    <a:lnTo>
                      <a:pt x="144" y="57"/>
                    </a:lnTo>
                    <a:lnTo>
                      <a:pt x="147" y="68"/>
                    </a:lnTo>
                    <a:lnTo>
                      <a:pt x="147" y="71"/>
                    </a:lnTo>
                    <a:lnTo>
                      <a:pt x="150" y="85"/>
                    </a:lnTo>
                    <a:lnTo>
                      <a:pt x="151" y="90"/>
                    </a:lnTo>
                    <a:lnTo>
                      <a:pt x="153" y="93"/>
                    </a:lnTo>
                    <a:lnTo>
                      <a:pt x="153" y="96"/>
                    </a:lnTo>
                    <a:lnTo>
                      <a:pt x="154" y="102"/>
                    </a:lnTo>
                    <a:lnTo>
                      <a:pt x="156" y="105"/>
                    </a:lnTo>
                    <a:lnTo>
                      <a:pt x="158" y="110"/>
                    </a:lnTo>
                    <a:lnTo>
                      <a:pt x="159" y="118"/>
                    </a:lnTo>
                    <a:lnTo>
                      <a:pt x="159" y="119"/>
                    </a:lnTo>
                    <a:lnTo>
                      <a:pt x="161" y="129"/>
                    </a:lnTo>
                    <a:lnTo>
                      <a:pt x="164" y="137"/>
                    </a:lnTo>
                    <a:lnTo>
                      <a:pt x="164" y="141"/>
                    </a:lnTo>
                    <a:lnTo>
                      <a:pt x="165" y="147"/>
                    </a:lnTo>
                    <a:lnTo>
                      <a:pt x="172" y="164"/>
                    </a:lnTo>
                    <a:lnTo>
                      <a:pt x="172" y="164"/>
                    </a:lnTo>
                    <a:lnTo>
                      <a:pt x="172" y="164"/>
                    </a:lnTo>
                    <a:lnTo>
                      <a:pt x="126" y="180"/>
                    </a:lnTo>
                    <a:lnTo>
                      <a:pt x="123" y="180"/>
                    </a:lnTo>
                    <a:lnTo>
                      <a:pt x="114" y="185"/>
                    </a:lnTo>
                    <a:lnTo>
                      <a:pt x="95" y="195"/>
                    </a:lnTo>
                    <a:lnTo>
                      <a:pt x="47" y="209"/>
                    </a:lnTo>
                    <a:lnTo>
                      <a:pt x="46" y="211"/>
                    </a:lnTo>
                    <a:lnTo>
                      <a:pt x="42" y="214"/>
                    </a:lnTo>
                    <a:lnTo>
                      <a:pt x="38" y="214"/>
                    </a:lnTo>
                    <a:lnTo>
                      <a:pt x="32" y="214"/>
                    </a:lnTo>
                    <a:lnTo>
                      <a:pt x="30" y="213"/>
                    </a:lnTo>
                    <a:lnTo>
                      <a:pt x="28" y="208"/>
                    </a:lnTo>
                    <a:lnTo>
                      <a:pt x="27" y="206"/>
                    </a:lnTo>
                    <a:lnTo>
                      <a:pt x="25" y="203"/>
                    </a:lnTo>
                    <a:lnTo>
                      <a:pt x="25" y="202"/>
                    </a:lnTo>
                    <a:lnTo>
                      <a:pt x="25" y="199"/>
                    </a:lnTo>
                    <a:lnTo>
                      <a:pt x="25" y="194"/>
                    </a:lnTo>
                    <a:lnTo>
                      <a:pt x="24" y="191"/>
                    </a:lnTo>
                    <a:lnTo>
                      <a:pt x="22" y="186"/>
                    </a:lnTo>
                    <a:lnTo>
                      <a:pt x="22" y="182"/>
                    </a:lnTo>
                    <a:lnTo>
                      <a:pt x="21" y="175"/>
                    </a:lnTo>
                    <a:lnTo>
                      <a:pt x="21" y="171"/>
                    </a:lnTo>
                    <a:lnTo>
                      <a:pt x="19" y="169"/>
                    </a:lnTo>
                    <a:lnTo>
                      <a:pt x="19" y="166"/>
                    </a:lnTo>
                    <a:lnTo>
                      <a:pt x="19" y="164"/>
                    </a:lnTo>
                    <a:lnTo>
                      <a:pt x="18" y="163"/>
                    </a:lnTo>
                    <a:lnTo>
                      <a:pt x="18" y="158"/>
                    </a:lnTo>
                    <a:lnTo>
                      <a:pt x="18" y="157"/>
                    </a:lnTo>
                    <a:lnTo>
                      <a:pt x="14" y="155"/>
                    </a:lnTo>
                    <a:lnTo>
                      <a:pt x="14" y="154"/>
                    </a:lnTo>
                    <a:lnTo>
                      <a:pt x="13" y="152"/>
                    </a:lnTo>
                    <a:lnTo>
                      <a:pt x="13" y="149"/>
                    </a:lnTo>
                    <a:lnTo>
                      <a:pt x="13" y="146"/>
                    </a:lnTo>
                    <a:lnTo>
                      <a:pt x="11" y="141"/>
                    </a:lnTo>
                    <a:lnTo>
                      <a:pt x="10" y="141"/>
                    </a:lnTo>
                    <a:lnTo>
                      <a:pt x="8" y="135"/>
                    </a:lnTo>
                    <a:lnTo>
                      <a:pt x="7" y="132"/>
                    </a:lnTo>
                    <a:lnTo>
                      <a:pt x="8" y="130"/>
                    </a:lnTo>
                    <a:lnTo>
                      <a:pt x="10" y="123"/>
                    </a:lnTo>
                    <a:lnTo>
                      <a:pt x="8" y="118"/>
                    </a:lnTo>
                    <a:lnTo>
                      <a:pt x="7" y="115"/>
                    </a:lnTo>
                    <a:lnTo>
                      <a:pt x="7" y="113"/>
                    </a:lnTo>
                    <a:lnTo>
                      <a:pt x="7" y="113"/>
                    </a:lnTo>
                    <a:lnTo>
                      <a:pt x="8" y="110"/>
                    </a:lnTo>
                    <a:lnTo>
                      <a:pt x="13" y="105"/>
                    </a:lnTo>
                    <a:lnTo>
                      <a:pt x="13" y="104"/>
                    </a:lnTo>
                    <a:lnTo>
                      <a:pt x="16" y="99"/>
                    </a:lnTo>
                    <a:lnTo>
                      <a:pt x="19" y="96"/>
                    </a:lnTo>
                    <a:lnTo>
                      <a:pt x="21" y="93"/>
                    </a:lnTo>
                    <a:lnTo>
                      <a:pt x="21" y="88"/>
                    </a:lnTo>
                    <a:lnTo>
                      <a:pt x="18" y="82"/>
                    </a:lnTo>
                    <a:lnTo>
                      <a:pt x="18" y="81"/>
                    </a:lnTo>
                    <a:lnTo>
                      <a:pt x="19" y="79"/>
                    </a:lnTo>
                    <a:lnTo>
                      <a:pt x="21" y="76"/>
                    </a:lnTo>
                    <a:lnTo>
                      <a:pt x="19" y="74"/>
                    </a:lnTo>
                    <a:lnTo>
                      <a:pt x="18" y="68"/>
                    </a:lnTo>
                    <a:lnTo>
                      <a:pt x="19" y="65"/>
                    </a:lnTo>
                    <a:lnTo>
                      <a:pt x="21" y="62"/>
                    </a:lnTo>
                    <a:lnTo>
                      <a:pt x="21" y="59"/>
                    </a:lnTo>
                    <a:lnTo>
                      <a:pt x="21" y="56"/>
                    </a:lnTo>
                    <a:lnTo>
                      <a:pt x="19" y="51"/>
                    </a:lnTo>
                    <a:lnTo>
                      <a:pt x="18" y="48"/>
                    </a:lnTo>
                    <a:lnTo>
                      <a:pt x="16" y="47"/>
                    </a:lnTo>
                    <a:lnTo>
                      <a:pt x="11" y="45"/>
                    </a:lnTo>
                    <a:lnTo>
                      <a:pt x="11" y="43"/>
                    </a:lnTo>
                    <a:lnTo>
                      <a:pt x="10" y="43"/>
                    </a:lnTo>
                    <a:lnTo>
                      <a:pt x="8" y="42"/>
                    </a:lnTo>
                    <a:lnTo>
                      <a:pt x="8" y="40"/>
                    </a:lnTo>
                    <a:lnTo>
                      <a:pt x="8" y="39"/>
                    </a:lnTo>
                    <a:lnTo>
                      <a:pt x="8" y="36"/>
                    </a:lnTo>
                    <a:lnTo>
                      <a:pt x="4" y="33"/>
                    </a:lnTo>
                    <a:lnTo>
                      <a:pt x="0" y="29"/>
                    </a:lnTo>
                    <a:lnTo>
                      <a:pt x="2" y="29"/>
                    </a:lnTo>
                    <a:lnTo>
                      <a:pt x="13" y="25"/>
                    </a:lnTo>
                    <a:lnTo>
                      <a:pt x="14" y="23"/>
                    </a:lnTo>
                    <a:lnTo>
                      <a:pt x="22" y="19"/>
                    </a:lnTo>
                    <a:lnTo>
                      <a:pt x="25" y="17"/>
                    </a:lnTo>
                    <a:lnTo>
                      <a:pt x="30" y="14"/>
                    </a:lnTo>
                    <a:lnTo>
                      <a:pt x="38" y="9"/>
                    </a:lnTo>
                    <a:lnTo>
                      <a:pt x="41" y="6"/>
                    </a:lnTo>
                    <a:lnTo>
                      <a:pt x="41" y="3"/>
                    </a:lnTo>
                    <a:lnTo>
                      <a:pt x="42" y="2"/>
                    </a:lnTo>
                    <a:lnTo>
                      <a:pt x="44" y="0"/>
                    </a:lnTo>
                    <a:lnTo>
                      <a:pt x="44" y="0"/>
                    </a:lnTo>
                    <a:lnTo>
                      <a:pt x="49" y="2"/>
                    </a:lnTo>
                    <a:lnTo>
                      <a:pt x="49" y="2"/>
                    </a:lnTo>
                    <a:lnTo>
                      <a:pt x="50" y="2"/>
                    </a:lnTo>
                    <a:lnTo>
                      <a:pt x="53"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63">
                <a:extLst>
                  <a:ext uri="{FF2B5EF4-FFF2-40B4-BE49-F238E27FC236}">
                    <a16:creationId xmlns:a16="http://schemas.microsoft.com/office/drawing/2014/main" id="{EEE21F93-82A2-D16B-765C-9812C0B49FA6}"/>
                  </a:ext>
                </a:extLst>
              </p:cNvPr>
              <p:cNvSpPr>
                <a:spLocks noGrp="1" noRot="1" noMove="1" noResize="1" noEditPoints="1" noAdjustHandles="1" noChangeArrowheads="1" noChangeShapeType="1"/>
              </p:cNvSpPr>
              <p:nvPr/>
            </p:nvSpPr>
            <p:spPr bwMode="auto">
              <a:xfrm>
                <a:off x="2251" y="3136"/>
                <a:ext cx="258" cy="302"/>
              </a:xfrm>
              <a:custGeom>
                <a:avLst/>
                <a:gdLst>
                  <a:gd name="T0" fmla="*/ 115 w 258"/>
                  <a:gd name="T1" fmla="*/ 96 h 302"/>
                  <a:gd name="T2" fmla="*/ 140 w 258"/>
                  <a:gd name="T3" fmla="*/ 85 h 302"/>
                  <a:gd name="T4" fmla="*/ 193 w 258"/>
                  <a:gd name="T5" fmla="*/ 157 h 302"/>
                  <a:gd name="T6" fmla="*/ 237 w 258"/>
                  <a:gd name="T7" fmla="*/ 183 h 302"/>
                  <a:gd name="T8" fmla="*/ 258 w 258"/>
                  <a:gd name="T9" fmla="*/ 195 h 302"/>
                  <a:gd name="T10" fmla="*/ 241 w 258"/>
                  <a:gd name="T11" fmla="*/ 203 h 302"/>
                  <a:gd name="T12" fmla="*/ 232 w 258"/>
                  <a:gd name="T13" fmla="*/ 211 h 302"/>
                  <a:gd name="T14" fmla="*/ 207 w 258"/>
                  <a:gd name="T15" fmla="*/ 223 h 302"/>
                  <a:gd name="T16" fmla="*/ 187 w 258"/>
                  <a:gd name="T17" fmla="*/ 228 h 302"/>
                  <a:gd name="T18" fmla="*/ 173 w 258"/>
                  <a:gd name="T19" fmla="*/ 251 h 302"/>
                  <a:gd name="T20" fmla="*/ 159 w 258"/>
                  <a:gd name="T21" fmla="*/ 281 h 302"/>
                  <a:gd name="T22" fmla="*/ 148 w 258"/>
                  <a:gd name="T23" fmla="*/ 289 h 302"/>
                  <a:gd name="T24" fmla="*/ 132 w 258"/>
                  <a:gd name="T25" fmla="*/ 293 h 302"/>
                  <a:gd name="T26" fmla="*/ 117 w 258"/>
                  <a:gd name="T27" fmla="*/ 298 h 302"/>
                  <a:gd name="T28" fmla="*/ 90 w 258"/>
                  <a:gd name="T29" fmla="*/ 299 h 302"/>
                  <a:gd name="T30" fmla="*/ 56 w 258"/>
                  <a:gd name="T31" fmla="*/ 299 h 302"/>
                  <a:gd name="T32" fmla="*/ 38 w 258"/>
                  <a:gd name="T33" fmla="*/ 301 h 302"/>
                  <a:gd name="T34" fmla="*/ 38 w 258"/>
                  <a:gd name="T35" fmla="*/ 276 h 302"/>
                  <a:gd name="T36" fmla="*/ 42 w 258"/>
                  <a:gd name="T37" fmla="*/ 251 h 302"/>
                  <a:gd name="T38" fmla="*/ 47 w 258"/>
                  <a:gd name="T39" fmla="*/ 231 h 302"/>
                  <a:gd name="T40" fmla="*/ 56 w 258"/>
                  <a:gd name="T41" fmla="*/ 216 h 302"/>
                  <a:gd name="T42" fmla="*/ 67 w 258"/>
                  <a:gd name="T43" fmla="*/ 203 h 302"/>
                  <a:gd name="T44" fmla="*/ 78 w 258"/>
                  <a:gd name="T45" fmla="*/ 194 h 302"/>
                  <a:gd name="T46" fmla="*/ 89 w 258"/>
                  <a:gd name="T47" fmla="*/ 186 h 302"/>
                  <a:gd name="T48" fmla="*/ 92 w 258"/>
                  <a:gd name="T49" fmla="*/ 174 h 302"/>
                  <a:gd name="T50" fmla="*/ 86 w 258"/>
                  <a:gd name="T51" fmla="*/ 160 h 302"/>
                  <a:gd name="T52" fmla="*/ 83 w 258"/>
                  <a:gd name="T53" fmla="*/ 152 h 302"/>
                  <a:gd name="T54" fmla="*/ 80 w 258"/>
                  <a:gd name="T55" fmla="*/ 143 h 302"/>
                  <a:gd name="T56" fmla="*/ 76 w 258"/>
                  <a:gd name="T57" fmla="*/ 135 h 302"/>
                  <a:gd name="T58" fmla="*/ 76 w 258"/>
                  <a:gd name="T59" fmla="*/ 126 h 302"/>
                  <a:gd name="T60" fmla="*/ 69 w 258"/>
                  <a:gd name="T61" fmla="*/ 116 h 302"/>
                  <a:gd name="T62" fmla="*/ 64 w 258"/>
                  <a:gd name="T63" fmla="*/ 105 h 302"/>
                  <a:gd name="T64" fmla="*/ 64 w 258"/>
                  <a:gd name="T65" fmla="*/ 93 h 302"/>
                  <a:gd name="T66" fmla="*/ 61 w 258"/>
                  <a:gd name="T67" fmla="*/ 84 h 302"/>
                  <a:gd name="T68" fmla="*/ 50 w 258"/>
                  <a:gd name="T69" fmla="*/ 79 h 302"/>
                  <a:gd name="T70" fmla="*/ 44 w 258"/>
                  <a:gd name="T71" fmla="*/ 79 h 302"/>
                  <a:gd name="T72" fmla="*/ 34 w 258"/>
                  <a:gd name="T73" fmla="*/ 73 h 302"/>
                  <a:gd name="T74" fmla="*/ 14 w 258"/>
                  <a:gd name="T75" fmla="*/ 65 h 302"/>
                  <a:gd name="T76" fmla="*/ 3 w 258"/>
                  <a:gd name="T77" fmla="*/ 56 h 302"/>
                  <a:gd name="T78" fmla="*/ 3 w 258"/>
                  <a:gd name="T79" fmla="*/ 46 h 302"/>
                  <a:gd name="T80" fmla="*/ 8 w 258"/>
                  <a:gd name="T81" fmla="*/ 42 h 302"/>
                  <a:gd name="T82" fmla="*/ 25 w 258"/>
                  <a:gd name="T83" fmla="*/ 15 h 302"/>
                  <a:gd name="T84" fmla="*/ 78 w 258"/>
                  <a:gd name="T85" fmla="*/ 25 h 302"/>
                  <a:gd name="T86" fmla="*/ 98 w 258"/>
                  <a:gd name="T87" fmla="*/ 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302">
                    <a:moveTo>
                      <a:pt x="103" y="71"/>
                    </a:moveTo>
                    <a:lnTo>
                      <a:pt x="112" y="90"/>
                    </a:lnTo>
                    <a:lnTo>
                      <a:pt x="115" y="96"/>
                    </a:lnTo>
                    <a:lnTo>
                      <a:pt x="115" y="98"/>
                    </a:lnTo>
                    <a:lnTo>
                      <a:pt x="126" y="91"/>
                    </a:lnTo>
                    <a:lnTo>
                      <a:pt x="140" y="85"/>
                    </a:lnTo>
                    <a:lnTo>
                      <a:pt x="154" y="105"/>
                    </a:lnTo>
                    <a:lnTo>
                      <a:pt x="168" y="136"/>
                    </a:lnTo>
                    <a:lnTo>
                      <a:pt x="193" y="157"/>
                    </a:lnTo>
                    <a:lnTo>
                      <a:pt x="224" y="175"/>
                    </a:lnTo>
                    <a:lnTo>
                      <a:pt x="224" y="175"/>
                    </a:lnTo>
                    <a:lnTo>
                      <a:pt x="237" y="183"/>
                    </a:lnTo>
                    <a:lnTo>
                      <a:pt x="249" y="189"/>
                    </a:lnTo>
                    <a:lnTo>
                      <a:pt x="258" y="195"/>
                    </a:lnTo>
                    <a:lnTo>
                      <a:pt x="258" y="195"/>
                    </a:lnTo>
                    <a:lnTo>
                      <a:pt x="249" y="200"/>
                    </a:lnTo>
                    <a:lnTo>
                      <a:pt x="246" y="200"/>
                    </a:lnTo>
                    <a:lnTo>
                      <a:pt x="241" y="203"/>
                    </a:lnTo>
                    <a:lnTo>
                      <a:pt x="238" y="203"/>
                    </a:lnTo>
                    <a:lnTo>
                      <a:pt x="237" y="209"/>
                    </a:lnTo>
                    <a:lnTo>
                      <a:pt x="232" y="211"/>
                    </a:lnTo>
                    <a:lnTo>
                      <a:pt x="224" y="216"/>
                    </a:lnTo>
                    <a:lnTo>
                      <a:pt x="213" y="220"/>
                    </a:lnTo>
                    <a:lnTo>
                      <a:pt x="207" y="223"/>
                    </a:lnTo>
                    <a:lnTo>
                      <a:pt x="199" y="225"/>
                    </a:lnTo>
                    <a:lnTo>
                      <a:pt x="196" y="228"/>
                    </a:lnTo>
                    <a:lnTo>
                      <a:pt x="187" y="228"/>
                    </a:lnTo>
                    <a:lnTo>
                      <a:pt x="173" y="228"/>
                    </a:lnTo>
                    <a:lnTo>
                      <a:pt x="173" y="239"/>
                    </a:lnTo>
                    <a:lnTo>
                      <a:pt x="173" y="251"/>
                    </a:lnTo>
                    <a:lnTo>
                      <a:pt x="170" y="261"/>
                    </a:lnTo>
                    <a:lnTo>
                      <a:pt x="162" y="278"/>
                    </a:lnTo>
                    <a:lnTo>
                      <a:pt x="159" y="281"/>
                    </a:lnTo>
                    <a:lnTo>
                      <a:pt x="157" y="284"/>
                    </a:lnTo>
                    <a:lnTo>
                      <a:pt x="154" y="287"/>
                    </a:lnTo>
                    <a:lnTo>
                      <a:pt x="148" y="289"/>
                    </a:lnTo>
                    <a:lnTo>
                      <a:pt x="139" y="292"/>
                    </a:lnTo>
                    <a:lnTo>
                      <a:pt x="134" y="293"/>
                    </a:lnTo>
                    <a:lnTo>
                      <a:pt x="132" y="293"/>
                    </a:lnTo>
                    <a:lnTo>
                      <a:pt x="125" y="296"/>
                    </a:lnTo>
                    <a:lnTo>
                      <a:pt x="120" y="298"/>
                    </a:lnTo>
                    <a:lnTo>
                      <a:pt x="117" y="298"/>
                    </a:lnTo>
                    <a:lnTo>
                      <a:pt x="106" y="299"/>
                    </a:lnTo>
                    <a:lnTo>
                      <a:pt x="100" y="301"/>
                    </a:lnTo>
                    <a:lnTo>
                      <a:pt x="90" y="299"/>
                    </a:lnTo>
                    <a:lnTo>
                      <a:pt x="81" y="299"/>
                    </a:lnTo>
                    <a:lnTo>
                      <a:pt x="67" y="301"/>
                    </a:lnTo>
                    <a:lnTo>
                      <a:pt x="56" y="299"/>
                    </a:lnTo>
                    <a:lnTo>
                      <a:pt x="44" y="301"/>
                    </a:lnTo>
                    <a:lnTo>
                      <a:pt x="39" y="302"/>
                    </a:lnTo>
                    <a:lnTo>
                      <a:pt x="38" y="301"/>
                    </a:lnTo>
                    <a:lnTo>
                      <a:pt x="38" y="298"/>
                    </a:lnTo>
                    <a:lnTo>
                      <a:pt x="38" y="287"/>
                    </a:lnTo>
                    <a:lnTo>
                      <a:pt x="38" y="276"/>
                    </a:lnTo>
                    <a:lnTo>
                      <a:pt x="39" y="268"/>
                    </a:lnTo>
                    <a:lnTo>
                      <a:pt x="39" y="268"/>
                    </a:lnTo>
                    <a:lnTo>
                      <a:pt x="42" y="251"/>
                    </a:lnTo>
                    <a:lnTo>
                      <a:pt x="48" y="240"/>
                    </a:lnTo>
                    <a:lnTo>
                      <a:pt x="47" y="234"/>
                    </a:lnTo>
                    <a:lnTo>
                      <a:pt x="47" y="231"/>
                    </a:lnTo>
                    <a:lnTo>
                      <a:pt x="50" y="226"/>
                    </a:lnTo>
                    <a:lnTo>
                      <a:pt x="52" y="223"/>
                    </a:lnTo>
                    <a:lnTo>
                      <a:pt x="56" y="216"/>
                    </a:lnTo>
                    <a:lnTo>
                      <a:pt x="58" y="211"/>
                    </a:lnTo>
                    <a:lnTo>
                      <a:pt x="62" y="208"/>
                    </a:lnTo>
                    <a:lnTo>
                      <a:pt x="67" y="203"/>
                    </a:lnTo>
                    <a:lnTo>
                      <a:pt x="70" y="199"/>
                    </a:lnTo>
                    <a:lnTo>
                      <a:pt x="73" y="197"/>
                    </a:lnTo>
                    <a:lnTo>
                      <a:pt x="78" y="194"/>
                    </a:lnTo>
                    <a:lnTo>
                      <a:pt x="83" y="191"/>
                    </a:lnTo>
                    <a:lnTo>
                      <a:pt x="87" y="189"/>
                    </a:lnTo>
                    <a:lnTo>
                      <a:pt x="89" y="186"/>
                    </a:lnTo>
                    <a:lnTo>
                      <a:pt x="92" y="180"/>
                    </a:lnTo>
                    <a:lnTo>
                      <a:pt x="92" y="177"/>
                    </a:lnTo>
                    <a:lnTo>
                      <a:pt x="92" y="174"/>
                    </a:lnTo>
                    <a:lnTo>
                      <a:pt x="92" y="172"/>
                    </a:lnTo>
                    <a:lnTo>
                      <a:pt x="89" y="169"/>
                    </a:lnTo>
                    <a:lnTo>
                      <a:pt x="86" y="160"/>
                    </a:lnTo>
                    <a:lnTo>
                      <a:pt x="84" y="158"/>
                    </a:lnTo>
                    <a:lnTo>
                      <a:pt x="84" y="155"/>
                    </a:lnTo>
                    <a:lnTo>
                      <a:pt x="83" y="152"/>
                    </a:lnTo>
                    <a:lnTo>
                      <a:pt x="81" y="149"/>
                    </a:lnTo>
                    <a:lnTo>
                      <a:pt x="80" y="146"/>
                    </a:lnTo>
                    <a:lnTo>
                      <a:pt x="80" y="143"/>
                    </a:lnTo>
                    <a:lnTo>
                      <a:pt x="80" y="141"/>
                    </a:lnTo>
                    <a:lnTo>
                      <a:pt x="78" y="138"/>
                    </a:lnTo>
                    <a:lnTo>
                      <a:pt x="76" y="135"/>
                    </a:lnTo>
                    <a:lnTo>
                      <a:pt x="76" y="132"/>
                    </a:lnTo>
                    <a:lnTo>
                      <a:pt x="76" y="129"/>
                    </a:lnTo>
                    <a:lnTo>
                      <a:pt x="76" y="126"/>
                    </a:lnTo>
                    <a:lnTo>
                      <a:pt x="75" y="122"/>
                    </a:lnTo>
                    <a:lnTo>
                      <a:pt x="70" y="119"/>
                    </a:lnTo>
                    <a:lnTo>
                      <a:pt x="69" y="116"/>
                    </a:lnTo>
                    <a:lnTo>
                      <a:pt x="66" y="113"/>
                    </a:lnTo>
                    <a:lnTo>
                      <a:pt x="66" y="109"/>
                    </a:lnTo>
                    <a:lnTo>
                      <a:pt x="64" y="105"/>
                    </a:lnTo>
                    <a:lnTo>
                      <a:pt x="64" y="101"/>
                    </a:lnTo>
                    <a:lnTo>
                      <a:pt x="64" y="96"/>
                    </a:lnTo>
                    <a:lnTo>
                      <a:pt x="64" y="93"/>
                    </a:lnTo>
                    <a:lnTo>
                      <a:pt x="62" y="90"/>
                    </a:lnTo>
                    <a:lnTo>
                      <a:pt x="62" y="87"/>
                    </a:lnTo>
                    <a:lnTo>
                      <a:pt x="61" y="84"/>
                    </a:lnTo>
                    <a:lnTo>
                      <a:pt x="58" y="82"/>
                    </a:lnTo>
                    <a:lnTo>
                      <a:pt x="53" y="79"/>
                    </a:lnTo>
                    <a:lnTo>
                      <a:pt x="50" y="79"/>
                    </a:lnTo>
                    <a:lnTo>
                      <a:pt x="48" y="79"/>
                    </a:lnTo>
                    <a:lnTo>
                      <a:pt x="47" y="79"/>
                    </a:lnTo>
                    <a:lnTo>
                      <a:pt x="44" y="79"/>
                    </a:lnTo>
                    <a:lnTo>
                      <a:pt x="41" y="76"/>
                    </a:lnTo>
                    <a:lnTo>
                      <a:pt x="41" y="74"/>
                    </a:lnTo>
                    <a:lnTo>
                      <a:pt x="34" y="73"/>
                    </a:lnTo>
                    <a:lnTo>
                      <a:pt x="30" y="70"/>
                    </a:lnTo>
                    <a:lnTo>
                      <a:pt x="24" y="68"/>
                    </a:lnTo>
                    <a:lnTo>
                      <a:pt x="14" y="65"/>
                    </a:lnTo>
                    <a:lnTo>
                      <a:pt x="10" y="64"/>
                    </a:lnTo>
                    <a:lnTo>
                      <a:pt x="6" y="59"/>
                    </a:lnTo>
                    <a:lnTo>
                      <a:pt x="3" y="56"/>
                    </a:lnTo>
                    <a:lnTo>
                      <a:pt x="0" y="51"/>
                    </a:lnTo>
                    <a:lnTo>
                      <a:pt x="3" y="50"/>
                    </a:lnTo>
                    <a:lnTo>
                      <a:pt x="3" y="46"/>
                    </a:lnTo>
                    <a:lnTo>
                      <a:pt x="3" y="46"/>
                    </a:lnTo>
                    <a:lnTo>
                      <a:pt x="5" y="43"/>
                    </a:lnTo>
                    <a:lnTo>
                      <a:pt x="8" y="42"/>
                    </a:lnTo>
                    <a:lnTo>
                      <a:pt x="14" y="39"/>
                    </a:lnTo>
                    <a:lnTo>
                      <a:pt x="17" y="36"/>
                    </a:lnTo>
                    <a:lnTo>
                      <a:pt x="25" y="15"/>
                    </a:lnTo>
                    <a:lnTo>
                      <a:pt x="28" y="0"/>
                    </a:lnTo>
                    <a:lnTo>
                      <a:pt x="64" y="12"/>
                    </a:lnTo>
                    <a:lnTo>
                      <a:pt x="78" y="25"/>
                    </a:lnTo>
                    <a:lnTo>
                      <a:pt x="80" y="29"/>
                    </a:lnTo>
                    <a:lnTo>
                      <a:pt x="95" y="56"/>
                    </a:lnTo>
                    <a:lnTo>
                      <a:pt x="98" y="62"/>
                    </a:lnTo>
                    <a:lnTo>
                      <a:pt x="103" y="7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64">
                <a:extLst>
                  <a:ext uri="{FF2B5EF4-FFF2-40B4-BE49-F238E27FC236}">
                    <a16:creationId xmlns:a16="http://schemas.microsoft.com/office/drawing/2014/main" id="{31A8C38B-2427-4755-41AE-8DAA9DF422DA}"/>
                  </a:ext>
                </a:extLst>
              </p:cNvPr>
              <p:cNvSpPr>
                <a:spLocks noGrp="1" noRot="1" noMove="1" noResize="1" noEditPoints="1" noAdjustHandles="1" noChangeArrowheads="1" noChangeShapeType="1"/>
              </p:cNvSpPr>
              <p:nvPr/>
            </p:nvSpPr>
            <p:spPr bwMode="auto">
              <a:xfrm>
                <a:off x="3195" y="3210"/>
                <a:ext cx="241" cy="393"/>
              </a:xfrm>
              <a:custGeom>
                <a:avLst/>
                <a:gdLst>
                  <a:gd name="T0" fmla="*/ 218 w 241"/>
                  <a:gd name="T1" fmla="*/ 305 h 393"/>
                  <a:gd name="T2" fmla="*/ 232 w 241"/>
                  <a:gd name="T3" fmla="*/ 325 h 393"/>
                  <a:gd name="T4" fmla="*/ 224 w 241"/>
                  <a:gd name="T5" fmla="*/ 337 h 393"/>
                  <a:gd name="T6" fmla="*/ 223 w 241"/>
                  <a:gd name="T7" fmla="*/ 353 h 393"/>
                  <a:gd name="T8" fmla="*/ 162 w 241"/>
                  <a:gd name="T9" fmla="*/ 393 h 393"/>
                  <a:gd name="T10" fmla="*/ 150 w 241"/>
                  <a:gd name="T11" fmla="*/ 388 h 393"/>
                  <a:gd name="T12" fmla="*/ 131 w 241"/>
                  <a:gd name="T13" fmla="*/ 388 h 393"/>
                  <a:gd name="T14" fmla="*/ 94 w 241"/>
                  <a:gd name="T15" fmla="*/ 359 h 393"/>
                  <a:gd name="T16" fmla="*/ 95 w 241"/>
                  <a:gd name="T17" fmla="*/ 342 h 393"/>
                  <a:gd name="T18" fmla="*/ 100 w 241"/>
                  <a:gd name="T19" fmla="*/ 334 h 393"/>
                  <a:gd name="T20" fmla="*/ 91 w 241"/>
                  <a:gd name="T21" fmla="*/ 334 h 393"/>
                  <a:gd name="T22" fmla="*/ 83 w 241"/>
                  <a:gd name="T23" fmla="*/ 298 h 393"/>
                  <a:gd name="T24" fmla="*/ 77 w 241"/>
                  <a:gd name="T25" fmla="*/ 298 h 393"/>
                  <a:gd name="T26" fmla="*/ 69 w 241"/>
                  <a:gd name="T27" fmla="*/ 294 h 393"/>
                  <a:gd name="T28" fmla="*/ 67 w 241"/>
                  <a:gd name="T29" fmla="*/ 297 h 393"/>
                  <a:gd name="T30" fmla="*/ 67 w 241"/>
                  <a:gd name="T31" fmla="*/ 300 h 393"/>
                  <a:gd name="T32" fmla="*/ 53 w 241"/>
                  <a:gd name="T33" fmla="*/ 294 h 393"/>
                  <a:gd name="T34" fmla="*/ 32 w 241"/>
                  <a:gd name="T35" fmla="*/ 287 h 393"/>
                  <a:gd name="T36" fmla="*/ 24 w 241"/>
                  <a:gd name="T37" fmla="*/ 275 h 393"/>
                  <a:gd name="T38" fmla="*/ 24 w 241"/>
                  <a:gd name="T39" fmla="*/ 263 h 393"/>
                  <a:gd name="T40" fmla="*/ 27 w 241"/>
                  <a:gd name="T41" fmla="*/ 224 h 393"/>
                  <a:gd name="T42" fmla="*/ 4 w 241"/>
                  <a:gd name="T43" fmla="*/ 204 h 393"/>
                  <a:gd name="T44" fmla="*/ 13 w 241"/>
                  <a:gd name="T45" fmla="*/ 165 h 393"/>
                  <a:gd name="T46" fmla="*/ 8 w 241"/>
                  <a:gd name="T47" fmla="*/ 114 h 393"/>
                  <a:gd name="T48" fmla="*/ 7 w 241"/>
                  <a:gd name="T49" fmla="*/ 95 h 393"/>
                  <a:gd name="T50" fmla="*/ 10 w 241"/>
                  <a:gd name="T51" fmla="*/ 69 h 393"/>
                  <a:gd name="T52" fmla="*/ 19 w 241"/>
                  <a:gd name="T53" fmla="*/ 56 h 393"/>
                  <a:gd name="T54" fmla="*/ 46 w 241"/>
                  <a:gd name="T55" fmla="*/ 31 h 393"/>
                  <a:gd name="T56" fmla="*/ 49 w 241"/>
                  <a:gd name="T57" fmla="*/ 2 h 393"/>
                  <a:gd name="T58" fmla="*/ 78 w 241"/>
                  <a:gd name="T59" fmla="*/ 2 h 393"/>
                  <a:gd name="T60" fmla="*/ 94 w 241"/>
                  <a:gd name="T61" fmla="*/ 5 h 393"/>
                  <a:gd name="T62" fmla="*/ 128 w 241"/>
                  <a:gd name="T63" fmla="*/ 14 h 393"/>
                  <a:gd name="T64" fmla="*/ 162 w 241"/>
                  <a:gd name="T65" fmla="*/ 30 h 393"/>
                  <a:gd name="T66" fmla="*/ 165 w 241"/>
                  <a:gd name="T67" fmla="*/ 45 h 393"/>
                  <a:gd name="T68" fmla="*/ 172 w 241"/>
                  <a:gd name="T69" fmla="*/ 72 h 393"/>
                  <a:gd name="T70" fmla="*/ 170 w 241"/>
                  <a:gd name="T71" fmla="*/ 86 h 393"/>
                  <a:gd name="T72" fmla="*/ 172 w 241"/>
                  <a:gd name="T73" fmla="*/ 114 h 393"/>
                  <a:gd name="T74" fmla="*/ 175 w 241"/>
                  <a:gd name="T75" fmla="*/ 166 h 393"/>
                  <a:gd name="T76" fmla="*/ 179 w 241"/>
                  <a:gd name="T77" fmla="*/ 201 h 393"/>
                  <a:gd name="T78" fmla="*/ 181 w 241"/>
                  <a:gd name="T79" fmla="*/ 246 h 393"/>
                  <a:gd name="T80" fmla="*/ 193 w 241"/>
                  <a:gd name="T81" fmla="*/ 28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393">
                    <a:moveTo>
                      <a:pt x="193" y="283"/>
                    </a:moveTo>
                    <a:lnTo>
                      <a:pt x="218" y="305"/>
                    </a:lnTo>
                    <a:lnTo>
                      <a:pt x="241" y="315"/>
                    </a:lnTo>
                    <a:lnTo>
                      <a:pt x="232" y="325"/>
                    </a:lnTo>
                    <a:lnTo>
                      <a:pt x="226" y="332"/>
                    </a:lnTo>
                    <a:lnTo>
                      <a:pt x="224" y="337"/>
                    </a:lnTo>
                    <a:lnTo>
                      <a:pt x="231" y="348"/>
                    </a:lnTo>
                    <a:lnTo>
                      <a:pt x="223" y="353"/>
                    </a:lnTo>
                    <a:lnTo>
                      <a:pt x="203" y="365"/>
                    </a:lnTo>
                    <a:lnTo>
                      <a:pt x="162" y="393"/>
                    </a:lnTo>
                    <a:lnTo>
                      <a:pt x="158" y="393"/>
                    </a:lnTo>
                    <a:lnTo>
                      <a:pt x="150" y="388"/>
                    </a:lnTo>
                    <a:lnTo>
                      <a:pt x="140" y="385"/>
                    </a:lnTo>
                    <a:lnTo>
                      <a:pt x="131" y="388"/>
                    </a:lnTo>
                    <a:lnTo>
                      <a:pt x="123" y="391"/>
                    </a:lnTo>
                    <a:lnTo>
                      <a:pt x="94" y="359"/>
                    </a:lnTo>
                    <a:lnTo>
                      <a:pt x="92" y="350"/>
                    </a:lnTo>
                    <a:lnTo>
                      <a:pt x="95" y="342"/>
                    </a:lnTo>
                    <a:lnTo>
                      <a:pt x="97" y="339"/>
                    </a:lnTo>
                    <a:lnTo>
                      <a:pt x="100" y="334"/>
                    </a:lnTo>
                    <a:lnTo>
                      <a:pt x="98" y="332"/>
                    </a:lnTo>
                    <a:lnTo>
                      <a:pt x="91" y="334"/>
                    </a:lnTo>
                    <a:lnTo>
                      <a:pt x="83" y="312"/>
                    </a:lnTo>
                    <a:lnTo>
                      <a:pt x="83" y="298"/>
                    </a:lnTo>
                    <a:lnTo>
                      <a:pt x="81" y="297"/>
                    </a:lnTo>
                    <a:lnTo>
                      <a:pt x="77" y="298"/>
                    </a:lnTo>
                    <a:lnTo>
                      <a:pt x="75" y="297"/>
                    </a:lnTo>
                    <a:lnTo>
                      <a:pt x="69" y="294"/>
                    </a:lnTo>
                    <a:lnTo>
                      <a:pt x="69" y="294"/>
                    </a:lnTo>
                    <a:lnTo>
                      <a:pt x="67" y="297"/>
                    </a:lnTo>
                    <a:lnTo>
                      <a:pt x="67" y="300"/>
                    </a:lnTo>
                    <a:lnTo>
                      <a:pt x="67" y="300"/>
                    </a:lnTo>
                    <a:lnTo>
                      <a:pt x="66" y="300"/>
                    </a:lnTo>
                    <a:lnTo>
                      <a:pt x="53" y="294"/>
                    </a:lnTo>
                    <a:lnTo>
                      <a:pt x="42" y="291"/>
                    </a:lnTo>
                    <a:lnTo>
                      <a:pt x="32" y="287"/>
                    </a:lnTo>
                    <a:lnTo>
                      <a:pt x="25" y="284"/>
                    </a:lnTo>
                    <a:lnTo>
                      <a:pt x="24" y="275"/>
                    </a:lnTo>
                    <a:lnTo>
                      <a:pt x="24" y="272"/>
                    </a:lnTo>
                    <a:lnTo>
                      <a:pt x="24" y="263"/>
                    </a:lnTo>
                    <a:lnTo>
                      <a:pt x="25" y="247"/>
                    </a:lnTo>
                    <a:lnTo>
                      <a:pt x="27" y="224"/>
                    </a:lnTo>
                    <a:lnTo>
                      <a:pt x="18" y="207"/>
                    </a:lnTo>
                    <a:lnTo>
                      <a:pt x="4" y="204"/>
                    </a:lnTo>
                    <a:lnTo>
                      <a:pt x="10" y="187"/>
                    </a:lnTo>
                    <a:lnTo>
                      <a:pt x="13" y="165"/>
                    </a:lnTo>
                    <a:lnTo>
                      <a:pt x="10" y="135"/>
                    </a:lnTo>
                    <a:lnTo>
                      <a:pt x="8" y="114"/>
                    </a:lnTo>
                    <a:lnTo>
                      <a:pt x="10" y="100"/>
                    </a:lnTo>
                    <a:lnTo>
                      <a:pt x="7" y="95"/>
                    </a:lnTo>
                    <a:lnTo>
                      <a:pt x="0" y="89"/>
                    </a:lnTo>
                    <a:lnTo>
                      <a:pt x="10" y="69"/>
                    </a:lnTo>
                    <a:lnTo>
                      <a:pt x="14" y="64"/>
                    </a:lnTo>
                    <a:lnTo>
                      <a:pt x="19" y="56"/>
                    </a:lnTo>
                    <a:lnTo>
                      <a:pt x="27" y="52"/>
                    </a:lnTo>
                    <a:lnTo>
                      <a:pt x="46" y="31"/>
                    </a:lnTo>
                    <a:lnTo>
                      <a:pt x="46" y="5"/>
                    </a:lnTo>
                    <a:lnTo>
                      <a:pt x="49" y="2"/>
                    </a:lnTo>
                    <a:lnTo>
                      <a:pt x="55" y="0"/>
                    </a:lnTo>
                    <a:lnTo>
                      <a:pt x="78" y="2"/>
                    </a:lnTo>
                    <a:lnTo>
                      <a:pt x="84" y="3"/>
                    </a:lnTo>
                    <a:lnTo>
                      <a:pt x="94" y="5"/>
                    </a:lnTo>
                    <a:lnTo>
                      <a:pt x="102" y="7"/>
                    </a:lnTo>
                    <a:lnTo>
                      <a:pt x="128" y="14"/>
                    </a:lnTo>
                    <a:lnTo>
                      <a:pt x="147" y="22"/>
                    </a:lnTo>
                    <a:lnTo>
                      <a:pt x="162" y="30"/>
                    </a:lnTo>
                    <a:lnTo>
                      <a:pt x="164" y="39"/>
                    </a:lnTo>
                    <a:lnTo>
                      <a:pt x="165" y="45"/>
                    </a:lnTo>
                    <a:lnTo>
                      <a:pt x="168" y="58"/>
                    </a:lnTo>
                    <a:lnTo>
                      <a:pt x="172" y="72"/>
                    </a:lnTo>
                    <a:lnTo>
                      <a:pt x="172" y="80"/>
                    </a:lnTo>
                    <a:lnTo>
                      <a:pt x="170" y="86"/>
                    </a:lnTo>
                    <a:lnTo>
                      <a:pt x="168" y="101"/>
                    </a:lnTo>
                    <a:lnTo>
                      <a:pt x="172" y="114"/>
                    </a:lnTo>
                    <a:lnTo>
                      <a:pt x="175" y="135"/>
                    </a:lnTo>
                    <a:lnTo>
                      <a:pt x="175" y="166"/>
                    </a:lnTo>
                    <a:lnTo>
                      <a:pt x="173" y="183"/>
                    </a:lnTo>
                    <a:lnTo>
                      <a:pt x="179" y="201"/>
                    </a:lnTo>
                    <a:lnTo>
                      <a:pt x="181" y="221"/>
                    </a:lnTo>
                    <a:lnTo>
                      <a:pt x="181" y="246"/>
                    </a:lnTo>
                    <a:lnTo>
                      <a:pt x="178" y="267"/>
                    </a:lnTo>
                    <a:lnTo>
                      <a:pt x="193" y="28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65">
                <a:extLst>
                  <a:ext uri="{FF2B5EF4-FFF2-40B4-BE49-F238E27FC236}">
                    <a16:creationId xmlns:a16="http://schemas.microsoft.com/office/drawing/2014/main" id="{E5E3F9F1-E21D-E2F6-BF54-E400A8FD682C}"/>
                  </a:ext>
                </a:extLst>
              </p:cNvPr>
              <p:cNvSpPr>
                <a:spLocks noGrp="1" noRot="1" noMove="1" noResize="1" noEditPoints="1" noAdjustHandles="1" noChangeArrowheads="1" noChangeShapeType="1"/>
              </p:cNvSpPr>
              <p:nvPr/>
            </p:nvSpPr>
            <p:spPr bwMode="auto">
              <a:xfrm>
                <a:off x="4245" y="2939"/>
                <a:ext cx="305" cy="292"/>
              </a:xfrm>
              <a:custGeom>
                <a:avLst/>
                <a:gdLst>
                  <a:gd name="T0" fmla="*/ 249 w 305"/>
                  <a:gd name="T1" fmla="*/ 34 h 292"/>
                  <a:gd name="T2" fmla="*/ 243 w 305"/>
                  <a:gd name="T3" fmla="*/ 48 h 292"/>
                  <a:gd name="T4" fmla="*/ 209 w 305"/>
                  <a:gd name="T5" fmla="*/ 63 h 292"/>
                  <a:gd name="T6" fmla="*/ 217 w 305"/>
                  <a:gd name="T7" fmla="*/ 79 h 292"/>
                  <a:gd name="T8" fmla="*/ 274 w 305"/>
                  <a:gd name="T9" fmla="*/ 99 h 292"/>
                  <a:gd name="T10" fmla="*/ 299 w 305"/>
                  <a:gd name="T11" fmla="*/ 104 h 292"/>
                  <a:gd name="T12" fmla="*/ 304 w 305"/>
                  <a:gd name="T13" fmla="*/ 126 h 292"/>
                  <a:gd name="T14" fmla="*/ 304 w 305"/>
                  <a:gd name="T15" fmla="*/ 152 h 292"/>
                  <a:gd name="T16" fmla="*/ 291 w 305"/>
                  <a:gd name="T17" fmla="*/ 192 h 292"/>
                  <a:gd name="T18" fmla="*/ 285 w 305"/>
                  <a:gd name="T19" fmla="*/ 212 h 292"/>
                  <a:gd name="T20" fmla="*/ 285 w 305"/>
                  <a:gd name="T21" fmla="*/ 212 h 292"/>
                  <a:gd name="T22" fmla="*/ 285 w 305"/>
                  <a:gd name="T23" fmla="*/ 212 h 292"/>
                  <a:gd name="T24" fmla="*/ 287 w 305"/>
                  <a:gd name="T25" fmla="*/ 219 h 292"/>
                  <a:gd name="T26" fmla="*/ 287 w 305"/>
                  <a:gd name="T27" fmla="*/ 231 h 292"/>
                  <a:gd name="T28" fmla="*/ 290 w 305"/>
                  <a:gd name="T29" fmla="*/ 247 h 292"/>
                  <a:gd name="T30" fmla="*/ 291 w 305"/>
                  <a:gd name="T31" fmla="*/ 257 h 292"/>
                  <a:gd name="T32" fmla="*/ 290 w 305"/>
                  <a:gd name="T33" fmla="*/ 267 h 292"/>
                  <a:gd name="T34" fmla="*/ 291 w 305"/>
                  <a:gd name="T35" fmla="*/ 273 h 292"/>
                  <a:gd name="T36" fmla="*/ 290 w 305"/>
                  <a:gd name="T37" fmla="*/ 285 h 292"/>
                  <a:gd name="T38" fmla="*/ 287 w 305"/>
                  <a:gd name="T39" fmla="*/ 290 h 292"/>
                  <a:gd name="T40" fmla="*/ 156 w 305"/>
                  <a:gd name="T41" fmla="*/ 290 h 292"/>
                  <a:gd name="T42" fmla="*/ 156 w 305"/>
                  <a:gd name="T43" fmla="*/ 290 h 292"/>
                  <a:gd name="T44" fmla="*/ 154 w 305"/>
                  <a:gd name="T45" fmla="*/ 290 h 292"/>
                  <a:gd name="T46" fmla="*/ 154 w 305"/>
                  <a:gd name="T47" fmla="*/ 290 h 292"/>
                  <a:gd name="T48" fmla="*/ 154 w 305"/>
                  <a:gd name="T49" fmla="*/ 290 h 292"/>
                  <a:gd name="T50" fmla="*/ 150 w 305"/>
                  <a:gd name="T51" fmla="*/ 290 h 292"/>
                  <a:gd name="T52" fmla="*/ 119 w 305"/>
                  <a:gd name="T53" fmla="*/ 290 h 292"/>
                  <a:gd name="T54" fmla="*/ 117 w 305"/>
                  <a:gd name="T55" fmla="*/ 288 h 292"/>
                  <a:gd name="T56" fmla="*/ 114 w 305"/>
                  <a:gd name="T57" fmla="*/ 285 h 292"/>
                  <a:gd name="T58" fmla="*/ 112 w 305"/>
                  <a:gd name="T59" fmla="*/ 284 h 292"/>
                  <a:gd name="T60" fmla="*/ 112 w 305"/>
                  <a:gd name="T61" fmla="*/ 282 h 292"/>
                  <a:gd name="T62" fmla="*/ 111 w 305"/>
                  <a:gd name="T63" fmla="*/ 282 h 292"/>
                  <a:gd name="T64" fmla="*/ 61 w 305"/>
                  <a:gd name="T65" fmla="*/ 233 h 292"/>
                  <a:gd name="T66" fmla="*/ 38 w 305"/>
                  <a:gd name="T67" fmla="*/ 233 h 292"/>
                  <a:gd name="T68" fmla="*/ 22 w 305"/>
                  <a:gd name="T69" fmla="*/ 194 h 292"/>
                  <a:gd name="T70" fmla="*/ 10 w 305"/>
                  <a:gd name="T71" fmla="*/ 153 h 292"/>
                  <a:gd name="T72" fmla="*/ 3 w 305"/>
                  <a:gd name="T73" fmla="*/ 136 h 292"/>
                  <a:gd name="T74" fmla="*/ 0 w 305"/>
                  <a:gd name="T75" fmla="*/ 121 h 292"/>
                  <a:gd name="T76" fmla="*/ 13 w 305"/>
                  <a:gd name="T77" fmla="*/ 113 h 292"/>
                  <a:gd name="T78" fmla="*/ 67 w 305"/>
                  <a:gd name="T79" fmla="*/ 115 h 292"/>
                  <a:gd name="T80" fmla="*/ 164 w 305"/>
                  <a:gd name="T81" fmla="*/ 70 h 292"/>
                  <a:gd name="T82" fmla="*/ 189 w 305"/>
                  <a:gd name="T83" fmla="*/ 25 h 292"/>
                  <a:gd name="T84" fmla="*/ 199 w 305"/>
                  <a:gd name="T85" fmla="*/ 14 h 292"/>
                  <a:gd name="T86" fmla="*/ 217 w 305"/>
                  <a:gd name="T8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5" h="292">
                    <a:moveTo>
                      <a:pt x="217" y="15"/>
                    </a:moveTo>
                    <a:lnTo>
                      <a:pt x="231" y="28"/>
                    </a:lnTo>
                    <a:lnTo>
                      <a:pt x="249" y="34"/>
                    </a:lnTo>
                    <a:lnTo>
                      <a:pt x="249" y="34"/>
                    </a:lnTo>
                    <a:lnTo>
                      <a:pt x="245" y="49"/>
                    </a:lnTo>
                    <a:lnTo>
                      <a:pt x="243" y="48"/>
                    </a:lnTo>
                    <a:lnTo>
                      <a:pt x="232" y="42"/>
                    </a:lnTo>
                    <a:lnTo>
                      <a:pt x="217" y="51"/>
                    </a:lnTo>
                    <a:lnTo>
                      <a:pt x="209" y="63"/>
                    </a:lnTo>
                    <a:lnTo>
                      <a:pt x="213" y="73"/>
                    </a:lnTo>
                    <a:lnTo>
                      <a:pt x="212" y="77"/>
                    </a:lnTo>
                    <a:lnTo>
                      <a:pt x="217" y="79"/>
                    </a:lnTo>
                    <a:lnTo>
                      <a:pt x="229" y="81"/>
                    </a:lnTo>
                    <a:lnTo>
                      <a:pt x="240" y="85"/>
                    </a:lnTo>
                    <a:lnTo>
                      <a:pt x="274" y="99"/>
                    </a:lnTo>
                    <a:lnTo>
                      <a:pt x="282" y="102"/>
                    </a:lnTo>
                    <a:lnTo>
                      <a:pt x="293" y="104"/>
                    </a:lnTo>
                    <a:lnTo>
                      <a:pt x="299" y="104"/>
                    </a:lnTo>
                    <a:lnTo>
                      <a:pt x="301" y="112"/>
                    </a:lnTo>
                    <a:lnTo>
                      <a:pt x="299" y="118"/>
                    </a:lnTo>
                    <a:lnTo>
                      <a:pt x="304" y="126"/>
                    </a:lnTo>
                    <a:lnTo>
                      <a:pt x="305" y="139"/>
                    </a:lnTo>
                    <a:lnTo>
                      <a:pt x="305" y="149"/>
                    </a:lnTo>
                    <a:lnTo>
                      <a:pt x="304" y="152"/>
                    </a:lnTo>
                    <a:lnTo>
                      <a:pt x="301" y="163"/>
                    </a:lnTo>
                    <a:lnTo>
                      <a:pt x="297" y="181"/>
                    </a:lnTo>
                    <a:lnTo>
                      <a:pt x="291" y="192"/>
                    </a:lnTo>
                    <a:lnTo>
                      <a:pt x="288" y="212"/>
                    </a:lnTo>
                    <a:lnTo>
                      <a:pt x="288" y="212"/>
                    </a:lnTo>
                    <a:lnTo>
                      <a:pt x="285" y="212"/>
                    </a:lnTo>
                    <a:lnTo>
                      <a:pt x="285" y="212"/>
                    </a:lnTo>
                    <a:lnTo>
                      <a:pt x="285" y="212"/>
                    </a:lnTo>
                    <a:lnTo>
                      <a:pt x="285" y="212"/>
                    </a:lnTo>
                    <a:lnTo>
                      <a:pt x="285" y="212"/>
                    </a:lnTo>
                    <a:lnTo>
                      <a:pt x="285" y="212"/>
                    </a:lnTo>
                    <a:lnTo>
                      <a:pt x="285" y="212"/>
                    </a:lnTo>
                    <a:lnTo>
                      <a:pt x="285" y="214"/>
                    </a:lnTo>
                    <a:lnTo>
                      <a:pt x="285" y="216"/>
                    </a:lnTo>
                    <a:lnTo>
                      <a:pt x="287" y="219"/>
                    </a:lnTo>
                    <a:lnTo>
                      <a:pt x="288" y="222"/>
                    </a:lnTo>
                    <a:lnTo>
                      <a:pt x="288" y="226"/>
                    </a:lnTo>
                    <a:lnTo>
                      <a:pt x="287" y="231"/>
                    </a:lnTo>
                    <a:lnTo>
                      <a:pt x="287" y="236"/>
                    </a:lnTo>
                    <a:lnTo>
                      <a:pt x="287" y="240"/>
                    </a:lnTo>
                    <a:lnTo>
                      <a:pt x="290" y="247"/>
                    </a:lnTo>
                    <a:lnTo>
                      <a:pt x="290" y="253"/>
                    </a:lnTo>
                    <a:lnTo>
                      <a:pt x="291" y="257"/>
                    </a:lnTo>
                    <a:lnTo>
                      <a:pt x="291" y="257"/>
                    </a:lnTo>
                    <a:lnTo>
                      <a:pt x="290" y="259"/>
                    </a:lnTo>
                    <a:lnTo>
                      <a:pt x="290" y="265"/>
                    </a:lnTo>
                    <a:lnTo>
                      <a:pt x="290" y="267"/>
                    </a:lnTo>
                    <a:lnTo>
                      <a:pt x="291" y="268"/>
                    </a:lnTo>
                    <a:lnTo>
                      <a:pt x="291" y="271"/>
                    </a:lnTo>
                    <a:lnTo>
                      <a:pt x="291" y="273"/>
                    </a:lnTo>
                    <a:lnTo>
                      <a:pt x="291" y="274"/>
                    </a:lnTo>
                    <a:lnTo>
                      <a:pt x="290" y="281"/>
                    </a:lnTo>
                    <a:lnTo>
                      <a:pt x="290" y="285"/>
                    </a:lnTo>
                    <a:lnTo>
                      <a:pt x="290" y="287"/>
                    </a:lnTo>
                    <a:lnTo>
                      <a:pt x="288" y="290"/>
                    </a:lnTo>
                    <a:lnTo>
                      <a:pt x="287" y="290"/>
                    </a:lnTo>
                    <a:lnTo>
                      <a:pt x="215" y="290"/>
                    </a:lnTo>
                    <a:lnTo>
                      <a:pt x="175" y="290"/>
                    </a:lnTo>
                    <a:lnTo>
                      <a:pt x="156" y="290"/>
                    </a:lnTo>
                    <a:lnTo>
                      <a:pt x="156" y="290"/>
                    </a:lnTo>
                    <a:lnTo>
                      <a:pt x="156" y="290"/>
                    </a:lnTo>
                    <a:lnTo>
                      <a:pt x="156" y="290"/>
                    </a:lnTo>
                    <a:lnTo>
                      <a:pt x="156" y="290"/>
                    </a:lnTo>
                    <a:lnTo>
                      <a:pt x="156" y="290"/>
                    </a:lnTo>
                    <a:lnTo>
                      <a:pt x="154" y="290"/>
                    </a:lnTo>
                    <a:lnTo>
                      <a:pt x="154" y="290"/>
                    </a:lnTo>
                    <a:lnTo>
                      <a:pt x="154" y="290"/>
                    </a:lnTo>
                    <a:lnTo>
                      <a:pt x="154" y="290"/>
                    </a:lnTo>
                    <a:lnTo>
                      <a:pt x="154" y="290"/>
                    </a:lnTo>
                    <a:lnTo>
                      <a:pt x="154" y="290"/>
                    </a:lnTo>
                    <a:lnTo>
                      <a:pt x="154" y="290"/>
                    </a:lnTo>
                    <a:lnTo>
                      <a:pt x="153" y="290"/>
                    </a:lnTo>
                    <a:lnTo>
                      <a:pt x="153" y="290"/>
                    </a:lnTo>
                    <a:lnTo>
                      <a:pt x="150" y="290"/>
                    </a:lnTo>
                    <a:lnTo>
                      <a:pt x="145" y="292"/>
                    </a:lnTo>
                    <a:lnTo>
                      <a:pt x="120" y="292"/>
                    </a:lnTo>
                    <a:lnTo>
                      <a:pt x="119" y="290"/>
                    </a:lnTo>
                    <a:lnTo>
                      <a:pt x="117" y="288"/>
                    </a:lnTo>
                    <a:lnTo>
                      <a:pt x="117" y="288"/>
                    </a:lnTo>
                    <a:lnTo>
                      <a:pt x="117" y="288"/>
                    </a:lnTo>
                    <a:lnTo>
                      <a:pt x="114" y="285"/>
                    </a:lnTo>
                    <a:lnTo>
                      <a:pt x="114" y="285"/>
                    </a:lnTo>
                    <a:lnTo>
                      <a:pt x="114" y="285"/>
                    </a:lnTo>
                    <a:lnTo>
                      <a:pt x="114" y="284"/>
                    </a:lnTo>
                    <a:lnTo>
                      <a:pt x="114" y="284"/>
                    </a:lnTo>
                    <a:lnTo>
                      <a:pt x="112" y="284"/>
                    </a:lnTo>
                    <a:lnTo>
                      <a:pt x="112" y="284"/>
                    </a:lnTo>
                    <a:lnTo>
                      <a:pt x="112" y="282"/>
                    </a:lnTo>
                    <a:lnTo>
                      <a:pt x="112" y="282"/>
                    </a:lnTo>
                    <a:lnTo>
                      <a:pt x="112" y="282"/>
                    </a:lnTo>
                    <a:lnTo>
                      <a:pt x="112" y="282"/>
                    </a:lnTo>
                    <a:lnTo>
                      <a:pt x="111" y="282"/>
                    </a:lnTo>
                    <a:lnTo>
                      <a:pt x="109" y="281"/>
                    </a:lnTo>
                    <a:lnTo>
                      <a:pt x="87" y="259"/>
                    </a:lnTo>
                    <a:lnTo>
                      <a:pt x="61" y="233"/>
                    </a:lnTo>
                    <a:lnTo>
                      <a:pt x="61" y="233"/>
                    </a:lnTo>
                    <a:lnTo>
                      <a:pt x="38" y="233"/>
                    </a:lnTo>
                    <a:lnTo>
                      <a:pt x="38" y="233"/>
                    </a:lnTo>
                    <a:lnTo>
                      <a:pt x="33" y="220"/>
                    </a:lnTo>
                    <a:lnTo>
                      <a:pt x="31" y="216"/>
                    </a:lnTo>
                    <a:lnTo>
                      <a:pt x="22" y="194"/>
                    </a:lnTo>
                    <a:lnTo>
                      <a:pt x="16" y="171"/>
                    </a:lnTo>
                    <a:lnTo>
                      <a:pt x="13" y="163"/>
                    </a:lnTo>
                    <a:lnTo>
                      <a:pt x="10" y="153"/>
                    </a:lnTo>
                    <a:lnTo>
                      <a:pt x="7" y="143"/>
                    </a:lnTo>
                    <a:lnTo>
                      <a:pt x="7" y="143"/>
                    </a:lnTo>
                    <a:lnTo>
                      <a:pt x="3" y="136"/>
                    </a:lnTo>
                    <a:lnTo>
                      <a:pt x="0" y="129"/>
                    </a:lnTo>
                    <a:lnTo>
                      <a:pt x="0" y="126"/>
                    </a:lnTo>
                    <a:lnTo>
                      <a:pt x="0" y="121"/>
                    </a:lnTo>
                    <a:lnTo>
                      <a:pt x="0" y="119"/>
                    </a:lnTo>
                    <a:lnTo>
                      <a:pt x="3" y="118"/>
                    </a:lnTo>
                    <a:lnTo>
                      <a:pt x="13" y="113"/>
                    </a:lnTo>
                    <a:lnTo>
                      <a:pt x="25" y="105"/>
                    </a:lnTo>
                    <a:lnTo>
                      <a:pt x="45" y="105"/>
                    </a:lnTo>
                    <a:lnTo>
                      <a:pt x="67" y="115"/>
                    </a:lnTo>
                    <a:lnTo>
                      <a:pt x="105" y="108"/>
                    </a:lnTo>
                    <a:lnTo>
                      <a:pt x="109" y="108"/>
                    </a:lnTo>
                    <a:lnTo>
                      <a:pt x="164" y="70"/>
                    </a:lnTo>
                    <a:lnTo>
                      <a:pt x="175" y="54"/>
                    </a:lnTo>
                    <a:lnTo>
                      <a:pt x="187" y="31"/>
                    </a:lnTo>
                    <a:lnTo>
                      <a:pt x="189" y="25"/>
                    </a:lnTo>
                    <a:lnTo>
                      <a:pt x="195" y="28"/>
                    </a:lnTo>
                    <a:lnTo>
                      <a:pt x="199" y="20"/>
                    </a:lnTo>
                    <a:lnTo>
                      <a:pt x="199" y="14"/>
                    </a:lnTo>
                    <a:lnTo>
                      <a:pt x="201" y="0"/>
                    </a:lnTo>
                    <a:lnTo>
                      <a:pt x="209" y="4"/>
                    </a:lnTo>
                    <a:lnTo>
                      <a:pt x="217" y="1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66">
                <a:extLst>
                  <a:ext uri="{FF2B5EF4-FFF2-40B4-BE49-F238E27FC236}">
                    <a16:creationId xmlns:a16="http://schemas.microsoft.com/office/drawing/2014/main" id="{69C69048-431F-0639-4223-499BCBA521B2}"/>
                  </a:ext>
                </a:extLst>
              </p:cNvPr>
              <p:cNvSpPr>
                <a:spLocks noGrp="1" noRot="1" noMove="1" noResize="1" noEditPoints="1" noAdjustHandles="1" noChangeArrowheads="1" noChangeShapeType="1"/>
              </p:cNvSpPr>
              <p:nvPr/>
            </p:nvSpPr>
            <p:spPr bwMode="auto">
              <a:xfrm>
                <a:off x="1915" y="2576"/>
                <a:ext cx="302" cy="209"/>
              </a:xfrm>
              <a:custGeom>
                <a:avLst/>
                <a:gdLst>
                  <a:gd name="T0" fmla="*/ 229 w 302"/>
                  <a:gd name="T1" fmla="*/ 66 h 209"/>
                  <a:gd name="T2" fmla="*/ 294 w 302"/>
                  <a:gd name="T3" fmla="*/ 98 h 209"/>
                  <a:gd name="T4" fmla="*/ 265 w 302"/>
                  <a:gd name="T5" fmla="*/ 141 h 209"/>
                  <a:gd name="T6" fmla="*/ 227 w 302"/>
                  <a:gd name="T7" fmla="*/ 177 h 209"/>
                  <a:gd name="T8" fmla="*/ 217 w 302"/>
                  <a:gd name="T9" fmla="*/ 186 h 209"/>
                  <a:gd name="T10" fmla="*/ 213 w 302"/>
                  <a:gd name="T11" fmla="*/ 188 h 209"/>
                  <a:gd name="T12" fmla="*/ 193 w 302"/>
                  <a:gd name="T13" fmla="*/ 198 h 209"/>
                  <a:gd name="T14" fmla="*/ 182 w 302"/>
                  <a:gd name="T15" fmla="*/ 205 h 209"/>
                  <a:gd name="T16" fmla="*/ 167 w 302"/>
                  <a:gd name="T17" fmla="*/ 200 h 209"/>
                  <a:gd name="T18" fmla="*/ 159 w 302"/>
                  <a:gd name="T19" fmla="*/ 189 h 209"/>
                  <a:gd name="T20" fmla="*/ 148 w 302"/>
                  <a:gd name="T21" fmla="*/ 194 h 209"/>
                  <a:gd name="T22" fmla="*/ 133 w 302"/>
                  <a:gd name="T23" fmla="*/ 201 h 209"/>
                  <a:gd name="T24" fmla="*/ 97 w 302"/>
                  <a:gd name="T25" fmla="*/ 205 h 209"/>
                  <a:gd name="T26" fmla="*/ 75 w 302"/>
                  <a:gd name="T27" fmla="*/ 191 h 209"/>
                  <a:gd name="T28" fmla="*/ 64 w 302"/>
                  <a:gd name="T29" fmla="*/ 188 h 209"/>
                  <a:gd name="T30" fmla="*/ 49 w 302"/>
                  <a:gd name="T31" fmla="*/ 181 h 209"/>
                  <a:gd name="T32" fmla="*/ 28 w 302"/>
                  <a:gd name="T33" fmla="*/ 163 h 209"/>
                  <a:gd name="T34" fmla="*/ 38 w 302"/>
                  <a:gd name="T35" fmla="*/ 146 h 209"/>
                  <a:gd name="T36" fmla="*/ 33 w 302"/>
                  <a:gd name="T37" fmla="*/ 132 h 209"/>
                  <a:gd name="T38" fmla="*/ 14 w 302"/>
                  <a:gd name="T39" fmla="*/ 124 h 209"/>
                  <a:gd name="T40" fmla="*/ 17 w 302"/>
                  <a:gd name="T41" fmla="*/ 116 h 209"/>
                  <a:gd name="T42" fmla="*/ 35 w 302"/>
                  <a:gd name="T43" fmla="*/ 104 h 209"/>
                  <a:gd name="T44" fmla="*/ 38 w 302"/>
                  <a:gd name="T45" fmla="*/ 94 h 209"/>
                  <a:gd name="T46" fmla="*/ 33 w 302"/>
                  <a:gd name="T47" fmla="*/ 79 h 209"/>
                  <a:gd name="T48" fmla="*/ 28 w 302"/>
                  <a:gd name="T49" fmla="*/ 70 h 209"/>
                  <a:gd name="T50" fmla="*/ 28 w 302"/>
                  <a:gd name="T51" fmla="*/ 68 h 209"/>
                  <a:gd name="T52" fmla="*/ 28 w 302"/>
                  <a:gd name="T53" fmla="*/ 68 h 209"/>
                  <a:gd name="T54" fmla="*/ 31 w 302"/>
                  <a:gd name="T55" fmla="*/ 59 h 209"/>
                  <a:gd name="T56" fmla="*/ 31 w 302"/>
                  <a:gd name="T57" fmla="*/ 54 h 209"/>
                  <a:gd name="T58" fmla="*/ 17 w 302"/>
                  <a:gd name="T59" fmla="*/ 54 h 209"/>
                  <a:gd name="T60" fmla="*/ 10 w 302"/>
                  <a:gd name="T61" fmla="*/ 49 h 209"/>
                  <a:gd name="T62" fmla="*/ 10 w 302"/>
                  <a:gd name="T63" fmla="*/ 48 h 209"/>
                  <a:gd name="T64" fmla="*/ 8 w 302"/>
                  <a:gd name="T65" fmla="*/ 48 h 209"/>
                  <a:gd name="T66" fmla="*/ 8 w 302"/>
                  <a:gd name="T67" fmla="*/ 46 h 209"/>
                  <a:gd name="T68" fmla="*/ 7 w 302"/>
                  <a:gd name="T69" fmla="*/ 46 h 209"/>
                  <a:gd name="T70" fmla="*/ 5 w 302"/>
                  <a:gd name="T71" fmla="*/ 43 h 209"/>
                  <a:gd name="T72" fmla="*/ 2 w 302"/>
                  <a:gd name="T73" fmla="*/ 40 h 209"/>
                  <a:gd name="T74" fmla="*/ 0 w 302"/>
                  <a:gd name="T75" fmla="*/ 37 h 209"/>
                  <a:gd name="T76" fmla="*/ 2 w 302"/>
                  <a:gd name="T77" fmla="*/ 35 h 209"/>
                  <a:gd name="T78" fmla="*/ 2 w 302"/>
                  <a:gd name="T79" fmla="*/ 34 h 209"/>
                  <a:gd name="T80" fmla="*/ 3 w 302"/>
                  <a:gd name="T81" fmla="*/ 32 h 209"/>
                  <a:gd name="T82" fmla="*/ 7 w 302"/>
                  <a:gd name="T83" fmla="*/ 17 h 209"/>
                  <a:gd name="T84" fmla="*/ 10 w 302"/>
                  <a:gd name="T85" fmla="*/ 11 h 209"/>
                  <a:gd name="T86" fmla="*/ 10 w 302"/>
                  <a:gd name="T87" fmla="*/ 1 h 209"/>
                  <a:gd name="T88" fmla="*/ 49 w 302"/>
                  <a:gd name="T89" fmla="*/ 4 h 209"/>
                  <a:gd name="T90" fmla="*/ 111 w 302"/>
                  <a:gd name="T91" fmla="*/ 15 h 209"/>
                  <a:gd name="T92" fmla="*/ 170 w 302"/>
                  <a:gd name="T93" fmla="*/ 4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 h="209">
                    <a:moveTo>
                      <a:pt x="170" y="43"/>
                    </a:moveTo>
                    <a:lnTo>
                      <a:pt x="220" y="63"/>
                    </a:lnTo>
                    <a:lnTo>
                      <a:pt x="229" y="66"/>
                    </a:lnTo>
                    <a:lnTo>
                      <a:pt x="234" y="73"/>
                    </a:lnTo>
                    <a:lnTo>
                      <a:pt x="260" y="84"/>
                    </a:lnTo>
                    <a:lnTo>
                      <a:pt x="294" y="98"/>
                    </a:lnTo>
                    <a:lnTo>
                      <a:pt x="302" y="101"/>
                    </a:lnTo>
                    <a:lnTo>
                      <a:pt x="285" y="119"/>
                    </a:lnTo>
                    <a:lnTo>
                      <a:pt x="265" y="141"/>
                    </a:lnTo>
                    <a:lnTo>
                      <a:pt x="245" y="163"/>
                    </a:lnTo>
                    <a:lnTo>
                      <a:pt x="237" y="169"/>
                    </a:lnTo>
                    <a:lnTo>
                      <a:pt x="227" y="177"/>
                    </a:lnTo>
                    <a:lnTo>
                      <a:pt x="227" y="177"/>
                    </a:lnTo>
                    <a:lnTo>
                      <a:pt x="224" y="180"/>
                    </a:lnTo>
                    <a:lnTo>
                      <a:pt x="217" y="186"/>
                    </a:lnTo>
                    <a:lnTo>
                      <a:pt x="215" y="188"/>
                    </a:lnTo>
                    <a:lnTo>
                      <a:pt x="215" y="188"/>
                    </a:lnTo>
                    <a:lnTo>
                      <a:pt x="213" y="188"/>
                    </a:lnTo>
                    <a:lnTo>
                      <a:pt x="199" y="195"/>
                    </a:lnTo>
                    <a:lnTo>
                      <a:pt x="195" y="198"/>
                    </a:lnTo>
                    <a:lnTo>
                      <a:pt x="193" y="198"/>
                    </a:lnTo>
                    <a:lnTo>
                      <a:pt x="193" y="198"/>
                    </a:lnTo>
                    <a:lnTo>
                      <a:pt x="192" y="200"/>
                    </a:lnTo>
                    <a:lnTo>
                      <a:pt x="182" y="205"/>
                    </a:lnTo>
                    <a:lnTo>
                      <a:pt x="175" y="209"/>
                    </a:lnTo>
                    <a:lnTo>
                      <a:pt x="170" y="203"/>
                    </a:lnTo>
                    <a:lnTo>
                      <a:pt x="167" y="200"/>
                    </a:lnTo>
                    <a:lnTo>
                      <a:pt x="165" y="197"/>
                    </a:lnTo>
                    <a:lnTo>
                      <a:pt x="164" y="194"/>
                    </a:lnTo>
                    <a:lnTo>
                      <a:pt x="159" y="189"/>
                    </a:lnTo>
                    <a:lnTo>
                      <a:pt x="156" y="189"/>
                    </a:lnTo>
                    <a:lnTo>
                      <a:pt x="153" y="191"/>
                    </a:lnTo>
                    <a:lnTo>
                      <a:pt x="148" y="194"/>
                    </a:lnTo>
                    <a:lnTo>
                      <a:pt x="145" y="194"/>
                    </a:lnTo>
                    <a:lnTo>
                      <a:pt x="139" y="195"/>
                    </a:lnTo>
                    <a:lnTo>
                      <a:pt x="133" y="201"/>
                    </a:lnTo>
                    <a:lnTo>
                      <a:pt x="128" y="205"/>
                    </a:lnTo>
                    <a:lnTo>
                      <a:pt x="108" y="208"/>
                    </a:lnTo>
                    <a:lnTo>
                      <a:pt x="97" y="205"/>
                    </a:lnTo>
                    <a:lnTo>
                      <a:pt x="87" y="200"/>
                    </a:lnTo>
                    <a:lnTo>
                      <a:pt x="77" y="194"/>
                    </a:lnTo>
                    <a:lnTo>
                      <a:pt x="75" y="191"/>
                    </a:lnTo>
                    <a:lnTo>
                      <a:pt x="73" y="184"/>
                    </a:lnTo>
                    <a:lnTo>
                      <a:pt x="70" y="184"/>
                    </a:lnTo>
                    <a:lnTo>
                      <a:pt x="64" y="188"/>
                    </a:lnTo>
                    <a:lnTo>
                      <a:pt x="58" y="188"/>
                    </a:lnTo>
                    <a:lnTo>
                      <a:pt x="53" y="186"/>
                    </a:lnTo>
                    <a:lnTo>
                      <a:pt x="49" y="181"/>
                    </a:lnTo>
                    <a:lnTo>
                      <a:pt x="42" y="175"/>
                    </a:lnTo>
                    <a:lnTo>
                      <a:pt x="35" y="170"/>
                    </a:lnTo>
                    <a:lnTo>
                      <a:pt x="28" y="163"/>
                    </a:lnTo>
                    <a:lnTo>
                      <a:pt x="28" y="156"/>
                    </a:lnTo>
                    <a:lnTo>
                      <a:pt x="31" y="150"/>
                    </a:lnTo>
                    <a:lnTo>
                      <a:pt x="38" y="146"/>
                    </a:lnTo>
                    <a:lnTo>
                      <a:pt x="42" y="141"/>
                    </a:lnTo>
                    <a:lnTo>
                      <a:pt x="41" y="138"/>
                    </a:lnTo>
                    <a:lnTo>
                      <a:pt x="33" y="132"/>
                    </a:lnTo>
                    <a:lnTo>
                      <a:pt x="31" y="132"/>
                    </a:lnTo>
                    <a:lnTo>
                      <a:pt x="21" y="127"/>
                    </a:lnTo>
                    <a:lnTo>
                      <a:pt x="14" y="124"/>
                    </a:lnTo>
                    <a:lnTo>
                      <a:pt x="13" y="122"/>
                    </a:lnTo>
                    <a:lnTo>
                      <a:pt x="14" y="121"/>
                    </a:lnTo>
                    <a:lnTo>
                      <a:pt x="17" y="116"/>
                    </a:lnTo>
                    <a:lnTo>
                      <a:pt x="24" y="110"/>
                    </a:lnTo>
                    <a:lnTo>
                      <a:pt x="27" y="108"/>
                    </a:lnTo>
                    <a:lnTo>
                      <a:pt x="35" y="104"/>
                    </a:lnTo>
                    <a:lnTo>
                      <a:pt x="36" y="101"/>
                    </a:lnTo>
                    <a:lnTo>
                      <a:pt x="38" y="99"/>
                    </a:lnTo>
                    <a:lnTo>
                      <a:pt x="38" y="94"/>
                    </a:lnTo>
                    <a:lnTo>
                      <a:pt x="38" y="94"/>
                    </a:lnTo>
                    <a:lnTo>
                      <a:pt x="36" y="87"/>
                    </a:lnTo>
                    <a:lnTo>
                      <a:pt x="33" y="79"/>
                    </a:lnTo>
                    <a:lnTo>
                      <a:pt x="30" y="73"/>
                    </a:lnTo>
                    <a:lnTo>
                      <a:pt x="28" y="71"/>
                    </a:lnTo>
                    <a:lnTo>
                      <a:pt x="28" y="70"/>
                    </a:lnTo>
                    <a:lnTo>
                      <a:pt x="28" y="70"/>
                    </a:lnTo>
                    <a:lnTo>
                      <a:pt x="28" y="68"/>
                    </a:lnTo>
                    <a:lnTo>
                      <a:pt x="28" y="68"/>
                    </a:lnTo>
                    <a:lnTo>
                      <a:pt x="28" y="68"/>
                    </a:lnTo>
                    <a:lnTo>
                      <a:pt x="28" y="68"/>
                    </a:lnTo>
                    <a:lnTo>
                      <a:pt x="28" y="68"/>
                    </a:lnTo>
                    <a:lnTo>
                      <a:pt x="30" y="60"/>
                    </a:lnTo>
                    <a:lnTo>
                      <a:pt x="31" y="59"/>
                    </a:lnTo>
                    <a:lnTo>
                      <a:pt x="31" y="59"/>
                    </a:lnTo>
                    <a:lnTo>
                      <a:pt x="31" y="57"/>
                    </a:lnTo>
                    <a:lnTo>
                      <a:pt x="31" y="56"/>
                    </a:lnTo>
                    <a:lnTo>
                      <a:pt x="31" y="54"/>
                    </a:lnTo>
                    <a:lnTo>
                      <a:pt x="31" y="53"/>
                    </a:lnTo>
                    <a:lnTo>
                      <a:pt x="22" y="54"/>
                    </a:lnTo>
                    <a:lnTo>
                      <a:pt x="17" y="54"/>
                    </a:lnTo>
                    <a:lnTo>
                      <a:pt x="14" y="54"/>
                    </a:lnTo>
                    <a:lnTo>
                      <a:pt x="14" y="54"/>
                    </a:lnTo>
                    <a:lnTo>
                      <a:pt x="10" y="49"/>
                    </a:lnTo>
                    <a:lnTo>
                      <a:pt x="10" y="49"/>
                    </a:lnTo>
                    <a:lnTo>
                      <a:pt x="10" y="49"/>
                    </a:lnTo>
                    <a:lnTo>
                      <a:pt x="10" y="48"/>
                    </a:lnTo>
                    <a:lnTo>
                      <a:pt x="8" y="48"/>
                    </a:lnTo>
                    <a:lnTo>
                      <a:pt x="8" y="48"/>
                    </a:lnTo>
                    <a:lnTo>
                      <a:pt x="8" y="48"/>
                    </a:lnTo>
                    <a:lnTo>
                      <a:pt x="8" y="46"/>
                    </a:lnTo>
                    <a:lnTo>
                      <a:pt x="8" y="46"/>
                    </a:lnTo>
                    <a:lnTo>
                      <a:pt x="8" y="46"/>
                    </a:lnTo>
                    <a:lnTo>
                      <a:pt x="8" y="46"/>
                    </a:lnTo>
                    <a:lnTo>
                      <a:pt x="7" y="46"/>
                    </a:lnTo>
                    <a:lnTo>
                      <a:pt x="7" y="46"/>
                    </a:lnTo>
                    <a:lnTo>
                      <a:pt x="7" y="46"/>
                    </a:lnTo>
                    <a:lnTo>
                      <a:pt x="7" y="45"/>
                    </a:lnTo>
                    <a:lnTo>
                      <a:pt x="5" y="43"/>
                    </a:lnTo>
                    <a:lnTo>
                      <a:pt x="2" y="40"/>
                    </a:lnTo>
                    <a:lnTo>
                      <a:pt x="2" y="40"/>
                    </a:lnTo>
                    <a:lnTo>
                      <a:pt x="2" y="40"/>
                    </a:lnTo>
                    <a:lnTo>
                      <a:pt x="0" y="39"/>
                    </a:lnTo>
                    <a:lnTo>
                      <a:pt x="0" y="37"/>
                    </a:lnTo>
                    <a:lnTo>
                      <a:pt x="0" y="37"/>
                    </a:lnTo>
                    <a:lnTo>
                      <a:pt x="0" y="37"/>
                    </a:lnTo>
                    <a:lnTo>
                      <a:pt x="2" y="35"/>
                    </a:lnTo>
                    <a:lnTo>
                      <a:pt x="2" y="35"/>
                    </a:lnTo>
                    <a:lnTo>
                      <a:pt x="2" y="35"/>
                    </a:lnTo>
                    <a:lnTo>
                      <a:pt x="2" y="34"/>
                    </a:lnTo>
                    <a:lnTo>
                      <a:pt x="2" y="34"/>
                    </a:lnTo>
                    <a:lnTo>
                      <a:pt x="3" y="34"/>
                    </a:lnTo>
                    <a:lnTo>
                      <a:pt x="3" y="32"/>
                    </a:lnTo>
                    <a:lnTo>
                      <a:pt x="3" y="32"/>
                    </a:lnTo>
                    <a:lnTo>
                      <a:pt x="3" y="29"/>
                    </a:lnTo>
                    <a:lnTo>
                      <a:pt x="5" y="26"/>
                    </a:lnTo>
                    <a:lnTo>
                      <a:pt x="7" y="17"/>
                    </a:lnTo>
                    <a:lnTo>
                      <a:pt x="8" y="15"/>
                    </a:lnTo>
                    <a:lnTo>
                      <a:pt x="8" y="15"/>
                    </a:lnTo>
                    <a:lnTo>
                      <a:pt x="10" y="11"/>
                    </a:lnTo>
                    <a:lnTo>
                      <a:pt x="10" y="6"/>
                    </a:lnTo>
                    <a:lnTo>
                      <a:pt x="10" y="3"/>
                    </a:lnTo>
                    <a:lnTo>
                      <a:pt x="10" y="1"/>
                    </a:lnTo>
                    <a:lnTo>
                      <a:pt x="10" y="0"/>
                    </a:lnTo>
                    <a:lnTo>
                      <a:pt x="22" y="0"/>
                    </a:lnTo>
                    <a:lnTo>
                      <a:pt x="49" y="4"/>
                    </a:lnTo>
                    <a:lnTo>
                      <a:pt x="61" y="4"/>
                    </a:lnTo>
                    <a:lnTo>
                      <a:pt x="83" y="9"/>
                    </a:lnTo>
                    <a:lnTo>
                      <a:pt x="111" y="15"/>
                    </a:lnTo>
                    <a:lnTo>
                      <a:pt x="128" y="25"/>
                    </a:lnTo>
                    <a:lnTo>
                      <a:pt x="137" y="28"/>
                    </a:lnTo>
                    <a:lnTo>
                      <a:pt x="170" y="43"/>
                    </a:lnTo>
                    <a:lnTo>
                      <a:pt x="170" y="4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67">
                <a:extLst>
                  <a:ext uri="{FF2B5EF4-FFF2-40B4-BE49-F238E27FC236}">
                    <a16:creationId xmlns:a16="http://schemas.microsoft.com/office/drawing/2014/main" id="{48C28934-8FC1-28DA-5F49-7817D3F55A14}"/>
                  </a:ext>
                </a:extLst>
              </p:cNvPr>
              <p:cNvSpPr>
                <a:spLocks noGrp="1" noRot="1" noMove="1" noResize="1" noEditPoints="1" noAdjustHandles="1" noChangeArrowheads="1" noChangeShapeType="1"/>
              </p:cNvSpPr>
              <p:nvPr/>
            </p:nvSpPr>
            <p:spPr bwMode="auto">
              <a:xfrm>
                <a:off x="4787" y="2799"/>
                <a:ext cx="208" cy="293"/>
              </a:xfrm>
              <a:custGeom>
                <a:avLst/>
                <a:gdLst>
                  <a:gd name="T0" fmla="*/ 105 w 208"/>
                  <a:gd name="T1" fmla="*/ 93 h 293"/>
                  <a:gd name="T2" fmla="*/ 166 w 208"/>
                  <a:gd name="T3" fmla="*/ 162 h 293"/>
                  <a:gd name="T4" fmla="*/ 172 w 208"/>
                  <a:gd name="T5" fmla="*/ 174 h 293"/>
                  <a:gd name="T6" fmla="*/ 183 w 208"/>
                  <a:gd name="T7" fmla="*/ 177 h 293"/>
                  <a:gd name="T8" fmla="*/ 191 w 208"/>
                  <a:gd name="T9" fmla="*/ 182 h 293"/>
                  <a:gd name="T10" fmla="*/ 194 w 208"/>
                  <a:gd name="T11" fmla="*/ 186 h 293"/>
                  <a:gd name="T12" fmla="*/ 197 w 208"/>
                  <a:gd name="T13" fmla="*/ 193 h 293"/>
                  <a:gd name="T14" fmla="*/ 202 w 208"/>
                  <a:gd name="T15" fmla="*/ 197 h 293"/>
                  <a:gd name="T16" fmla="*/ 200 w 208"/>
                  <a:gd name="T17" fmla="*/ 208 h 293"/>
                  <a:gd name="T18" fmla="*/ 205 w 208"/>
                  <a:gd name="T19" fmla="*/ 214 h 293"/>
                  <a:gd name="T20" fmla="*/ 194 w 208"/>
                  <a:gd name="T21" fmla="*/ 219 h 293"/>
                  <a:gd name="T22" fmla="*/ 197 w 208"/>
                  <a:gd name="T23" fmla="*/ 225 h 293"/>
                  <a:gd name="T24" fmla="*/ 203 w 208"/>
                  <a:gd name="T25" fmla="*/ 231 h 293"/>
                  <a:gd name="T26" fmla="*/ 203 w 208"/>
                  <a:gd name="T27" fmla="*/ 236 h 293"/>
                  <a:gd name="T28" fmla="*/ 194 w 208"/>
                  <a:gd name="T29" fmla="*/ 236 h 293"/>
                  <a:gd name="T30" fmla="*/ 196 w 208"/>
                  <a:gd name="T31" fmla="*/ 242 h 293"/>
                  <a:gd name="T32" fmla="*/ 202 w 208"/>
                  <a:gd name="T33" fmla="*/ 248 h 293"/>
                  <a:gd name="T34" fmla="*/ 205 w 208"/>
                  <a:gd name="T35" fmla="*/ 255 h 293"/>
                  <a:gd name="T36" fmla="*/ 208 w 208"/>
                  <a:gd name="T37" fmla="*/ 264 h 293"/>
                  <a:gd name="T38" fmla="*/ 205 w 208"/>
                  <a:gd name="T39" fmla="*/ 270 h 293"/>
                  <a:gd name="T40" fmla="*/ 186 w 208"/>
                  <a:gd name="T41" fmla="*/ 283 h 293"/>
                  <a:gd name="T42" fmla="*/ 164 w 208"/>
                  <a:gd name="T43" fmla="*/ 293 h 293"/>
                  <a:gd name="T44" fmla="*/ 154 w 208"/>
                  <a:gd name="T45" fmla="*/ 292 h 293"/>
                  <a:gd name="T46" fmla="*/ 147 w 208"/>
                  <a:gd name="T47" fmla="*/ 290 h 293"/>
                  <a:gd name="T48" fmla="*/ 146 w 208"/>
                  <a:gd name="T49" fmla="*/ 292 h 293"/>
                  <a:gd name="T50" fmla="*/ 127 w 208"/>
                  <a:gd name="T51" fmla="*/ 279 h 293"/>
                  <a:gd name="T52" fmla="*/ 130 w 208"/>
                  <a:gd name="T53" fmla="*/ 267 h 293"/>
                  <a:gd name="T54" fmla="*/ 133 w 208"/>
                  <a:gd name="T55" fmla="*/ 252 h 293"/>
                  <a:gd name="T56" fmla="*/ 124 w 208"/>
                  <a:gd name="T57" fmla="*/ 241 h 293"/>
                  <a:gd name="T58" fmla="*/ 124 w 208"/>
                  <a:gd name="T59" fmla="*/ 224 h 293"/>
                  <a:gd name="T60" fmla="*/ 121 w 208"/>
                  <a:gd name="T61" fmla="*/ 214 h 293"/>
                  <a:gd name="T62" fmla="*/ 124 w 208"/>
                  <a:gd name="T63" fmla="*/ 207 h 293"/>
                  <a:gd name="T64" fmla="*/ 105 w 208"/>
                  <a:gd name="T65" fmla="*/ 193 h 293"/>
                  <a:gd name="T66" fmla="*/ 99 w 208"/>
                  <a:gd name="T67" fmla="*/ 180 h 293"/>
                  <a:gd name="T68" fmla="*/ 87 w 208"/>
                  <a:gd name="T69" fmla="*/ 183 h 293"/>
                  <a:gd name="T70" fmla="*/ 91 w 208"/>
                  <a:gd name="T71" fmla="*/ 169 h 293"/>
                  <a:gd name="T72" fmla="*/ 82 w 208"/>
                  <a:gd name="T73" fmla="*/ 155 h 293"/>
                  <a:gd name="T74" fmla="*/ 84 w 208"/>
                  <a:gd name="T75" fmla="*/ 141 h 293"/>
                  <a:gd name="T76" fmla="*/ 74 w 208"/>
                  <a:gd name="T77" fmla="*/ 135 h 293"/>
                  <a:gd name="T78" fmla="*/ 71 w 208"/>
                  <a:gd name="T79" fmla="*/ 131 h 293"/>
                  <a:gd name="T80" fmla="*/ 77 w 208"/>
                  <a:gd name="T81" fmla="*/ 118 h 293"/>
                  <a:gd name="T82" fmla="*/ 74 w 208"/>
                  <a:gd name="T83" fmla="*/ 103 h 293"/>
                  <a:gd name="T84" fmla="*/ 76 w 208"/>
                  <a:gd name="T85" fmla="*/ 90 h 293"/>
                  <a:gd name="T86" fmla="*/ 66 w 208"/>
                  <a:gd name="T87" fmla="*/ 81 h 293"/>
                  <a:gd name="T88" fmla="*/ 54 w 208"/>
                  <a:gd name="T89" fmla="*/ 72 h 293"/>
                  <a:gd name="T90" fmla="*/ 56 w 208"/>
                  <a:gd name="T91" fmla="*/ 59 h 293"/>
                  <a:gd name="T92" fmla="*/ 45 w 208"/>
                  <a:gd name="T93" fmla="*/ 70 h 293"/>
                  <a:gd name="T94" fmla="*/ 23 w 208"/>
                  <a:gd name="T95" fmla="*/ 53 h 293"/>
                  <a:gd name="T96" fmla="*/ 15 w 208"/>
                  <a:gd name="T97" fmla="*/ 61 h 293"/>
                  <a:gd name="T98" fmla="*/ 10 w 208"/>
                  <a:gd name="T99" fmla="*/ 47 h 293"/>
                  <a:gd name="T100" fmla="*/ 4 w 208"/>
                  <a:gd name="T101" fmla="*/ 41 h 293"/>
                  <a:gd name="T102" fmla="*/ 43 w 208"/>
                  <a:gd name="T10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3">
                    <a:moveTo>
                      <a:pt x="68" y="42"/>
                    </a:moveTo>
                    <a:lnTo>
                      <a:pt x="91" y="72"/>
                    </a:lnTo>
                    <a:lnTo>
                      <a:pt x="98" y="79"/>
                    </a:lnTo>
                    <a:lnTo>
                      <a:pt x="105" y="93"/>
                    </a:lnTo>
                    <a:lnTo>
                      <a:pt x="110" y="106"/>
                    </a:lnTo>
                    <a:lnTo>
                      <a:pt x="113" y="109"/>
                    </a:lnTo>
                    <a:lnTo>
                      <a:pt x="141" y="138"/>
                    </a:lnTo>
                    <a:lnTo>
                      <a:pt x="166" y="162"/>
                    </a:lnTo>
                    <a:lnTo>
                      <a:pt x="171" y="166"/>
                    </a:lnTo>
                    <a:lnTo>
                      <a:pt x="174" y="169"/>
                    </a:lnTo>
                    <a:lnTo>
                      <a:pt x="174" y="172"/>
                    </a:lnTo>
                    <a:lnTo>
                      <a:pt x="172" y="174"/>
                    </a:lnTo>
                    <a:lnTo>
                      <a:pt x="175" y="176"/>
                    </a:lnTo>
                    <a:lnTo>
                      <a:pt x="178" y="176"/>
                    </a:lnTo>
                    <a:lnTo>
                      <a:pt x="182" y="177"/>
                    </a:lnTo>
                    <a:lnTo>
                      <a:pt x="183" y="177"/>
                    </a:lnTo>
                    <a:lnTo>
                      <a:pt x="186" y="177"/>
                    </a:lnTo>
                    <a:lnTo>
                      <a:pt x="188" y="179"/>
                    </a:lnTo>
                    <a:lnTo>
                      <a:pt x="189" y="180"/>
                    </a:lnTo>
                    <a:lnTo>
                      <a:pt x="191" y="182"/>
                    </a:lnTo>
                    <a:lnTo>
                      <a:pt x="192" y="182"/>
                    </a:lnTo>
                    <a:lnTo>
                      <a:pt x="194" y="182"/>
                    </a:lnTo>
                    <a:lnTo>
                      <a:pt x="196" y="183"/>
                    </a:lnTo>
                    <a:lnTo>
                      <a:pt x="194" y="186"/>
                    </a:lnTo>
                    <a:lnTo>
                      <a:pt x="196" y="188"/>
                    </a:lnTo>
                    <a:lnTo>
                      <a:pt x="196" y="191"/>
                    </a:lnTo>
                    <a:lnTo>
                      <a:pt x="196" y="193"/>
                    </a:lnTo>
                    <a:lnTo>
                      <a:pt x="197" y="193"/>
                    </a:lnTo>
                    <a:lnTo>
                      <a:pt x="199" y="194"/>
                    </a:lnTo>
                    <a:lnTo>
                      <a:pt x="200" y="194"/>
                    </a:lnTo>
                    <a:lnTo>
                      <a:pt x="202" y="196"/>
                    </a:lnTo>
                    <a:lnTo>
                      <a:pt x="202" y="197"/>
                    </a:lnTo>
                    <a:lnTo>
                      <a:pt x="200" y="200"/>
                    </a:lnTo>
                    <a:lnTo>
                      <a:pt x="200" y="202"/>
                    </a:lnTo>
                    <a:lnTo>
                      <a:pt x="200" y="205"/>
                    </a:lnTo>
                    <a:lnTo>
                      <a:pt x="200" y="208"/>
                    </a:lnTo>
                    <a:lnTo>
                      <a:pt x="200" y="210"/>
                    </a:lnTo>
                    <a:lnTo>
                      <a:pt x="202" y="211"/>
                    </a:lnTo>
                    <a:lnTo>
                      <a:pt x="203" y="213"/>
                    </a:lnTo>
                    <a:lnTo>
                      <a:pt x="205" y="214"/>
                    </a:lnTo>
                    <a:lnTo>
                      <a:pt x="203" y="217"/>
                    </a:lnTo>
                    <a:lnTo>
                      <a:pt x="202" y="219"/>
                    </a:lnTo>
                    <a:lnTo>
                      <a:pt x="199" y="219"/>
                    </a:lnTo>
                    <a:lnTo>
                      <a:pt x="194" y="219"/>
                    </a:lnTo>
                    <a:lnTo>
                      <a:pt x="197" y="221"/>
                    </a:lnTo>
                    <a:lnTo>
                      <a:pt x="197" y="222"/>
                    </a:lnTo>
                    <a:lnTo>
                      <a:pt x="197" y="224"/>
                    </a:lnTo>
                    <a:lnTo>
                      <a:pt x="197" y="225"/>
                    </a:lnTo>
                    <a:lnTo>
                      <a:pt x="197" y="227"/>
                    </a:lnTo>
                    <a:lnTo>
                      <a:pt x="199" y="228"/>
                    </a:lnTo>
                    <a:lnTo>
                      <a:pt x="200" y="230"/>
                    </a:lnTo>
                    <a:lnTo>
                      <a:pt x="203" y="231"/>
                    </a:lnTo>
                    <a:lnTo>
                      <a:pt x="205" y="231"/>
                    </a:lnTo>
                    <a:lnTo>
                      <a:pt x="205" y="233"/>
                    </a:lnTo>
                    <a:lnTo>
                      <a:pt x="205" y="234"/>
                    </a:lnTo>
                    <a:lnTo>
                      <a:pt x="203" y="236"/>
                    </a:lnTo>
                    <a:lnTo>
                      <a:pt x="200" y="236"/>
                    </a:lnTo>
                    <a:lnTo>
                      <a:pt x="199" y="236"/>
                    </a:lnTo>
                    <a:lnTo>
                      <a:pt x="197" y="236"/>
                    </a:lnTo>
                    <a:lnTo>
                      <a:pt x="194" y="236"/>
                    </a:lnTo>
                    <a:lnTo>
                      <a:pt x="192" y="238"/>
                    </a:lnTo>
                    <a:lnTo>
                      <a:pt x="192" y="241"/>
                    </a:lnTo>
                    <a:lnTo>
                      <a:pt x="194" y="241"/>
                    </a:lnTo>
                    <a:lnTo>
                      <a:pt x="196" y="242"/>
                    </a:lnTo>
                    <a:lnTo>
                      <a:pt x="199" y="242"/>
                    </a:lnTo>
                    <a:lnTo>
                      <a:pt x="200" y="245"/>
                    </a:lnTo>
                    <a:lnTo>
                      <a:pt x="202" y="247"/>
                    </a:lnTo>
                    <a:lnTo>
                      <a:pt x="202" y="248"/>
                    </a:lnTo>
                    <a:lnTo>
                      <a:pt x="200" y="250"/>
                    </a:lnTo>
                    <a:lnTo>
                      <a:pt x="202" y="252"/>
                    </a:lnTo>
                    <a:lnTo>
                      <a:pt x="203" y="253"/>
                    </a:lnTo>
                    <a:lnTo>
                      <a:pt x="205" y="255"/>
                    </a:lnTo>
                    <a:lnTo>
                      <a:pt x="205" y="256"/>
                    </a:lnTo>
                    <a:lnTo>
                      <a:pt x="205" y="258"/>
                    </a:lnTo>
                    <a:lnTo>
                      <a:pt x="208" y="261"/>
                    </a:lnTo>
                    <a:lnTo>
                      <a:pt x="208" y="264"/>
                    </a:lnTo>
                    <a:lnTo>
                      <a:pt x="208" y="264"/>
                    </a:lnTo>
                    <a:lnTo>
                      <a:pt x="206" y="266"/>
                    </a:lnTo>
                    <a:lnTo>
                      <a:pt x="205" y="267"/>
                    </a:lnTo>
                    <a:lnTo>
                      <a:pt x="205" y="270"/>
                    </a:lnTo>
                    <a:lnTo>
                      <a:pt x="202" y="273"/>
                    </a:lnTo>
                    <a:lnTo>
                      <a:pt x="194" y="278"/>
                    </a:lnTo>
                    <a:lnTo>
                      <a:pt x="189" y="281"/>
                    </a:lnTo>
                    <a:lnTo>
                      <a:pt x="186" y="283"/>
                    </a:lnTo>
                    <a:lnTo>
                      <a:pt x="178" y="287"/>
                    </a:lnTo>
                    <a:lnTo>
                      <a:pt x="177" y="289"/>
                    </a:lnTo>
                    <a:lnTo>
                      <a:pt x="166" y="293"/>
                    </a:lnTo>
                    <a:lnTo>
                      <a:pt x="164" y="293"/>
                    </a:lnTo>
                    <a:lnTo>
                      <a:pt x="161" y="292"/>
                    </a:lnTo>
                    <a:lnTo>
                      <a:pt x="158" y="292"/>
                    </a:lnTo>
                    <a:lnTo>
                      <a:pt x="157" y="293"/>
                    </a:lnTo>
                    <a:lnTo>
                      <a:pt x="154" y="292"/>
                    </a:lnTo>
                    <a:lnTo>
                      <a:pt x="152" y="290"/>
                    </a:lnTo>
                    <a:lnTo>
                      <a:pt x="149" y="290"/>
                    </a:lnTo>
                    <a:lnTo>
                      <a:pt x="147" y="290"/>
                    </a:lnTo>
                    <a:lnTo>
                      <a:pt x="147" y="290"/>
                    </a:lnTo>
                    <a:lnTo>
                      <a:pt x="147" y="292"/>
                    </a:lnTo>
                    <a:lnTo>
                      <a:pt x="147" y="292"/>
                    </a:lnTo>
                    <a:lnTo>
                      <a:pt x="147" y="292"/>
                    </a:lnTo>
                    <a:lnTo>
                      <a:pt x="146" y="292"/>
                    </a:lnTo>
                    <a:lnTo>
                      <a:pt x="141" y="292"/>
                    </a:lnTo>
                    <a:lnTo>
                      <a:pt x="136" y="287"/>
                    </a:lnTo>
                    <a:lnTo>
                      <a:pt x="129" y="283"/>
                    </a:lnTo>
                    <a:lnTo>
                      <a:pt x="127" y="279"/>
                    </a:lnTo>
                    <a:lnTo>
                      <a:pt x="127" y="278"/>
                    </a:lnTo>
                    <a:lnTo>
                      <a:pt x="126" y="275"/>
                    </a:lnTo>
                    <a:lnTo>
                      <a:pt x="127" y="272"/>
                    </a:lnTo>
                    <a:lnTo>
                      <a:pt x="130" y="267"/>
                    </a:lnTo>
                    <a:lnTo>
                      <a:pt x="136" y="262"/>
                    </a:lnTo>
                    <a:lnTo>
                      <a:pt x="136" y="259"/>
                    </a:lnTo>
                    <a:lnTo>
                      <a:pt x="135" y="255"/>
                    </a:lnTo>
                    <a:lnTo>
                      <a:pt x="133" y="252"/>
                    </a:lnTo>
                    <a:lnTo>
                      <a:pt x="129" y="248"/>
                    </a:lnTo>
                    <a:lnTo>
                      <a:pt x="124" y="245"/>
                    </a:lnTo>
                    <a:lnTo>
                      <a:pt x="124" y="244"/>
                    </a:lnTo>
                    <a:lnTo>
                      <a:pt x="124" y="241"/>
                    </a:lnTo>
                    <a:lnTo>
                      <a:pt x="124" y="236"/>
                    </a:lnTo>
                    <a:lnTo>
                      <a:pt x="126" y="231"/>
                    </a:lnTo>
                    <a:lnTo>
                      <a:pt x="126" y="228"/>
                    </a:lnTo>
                    <a:lnTo>
                      <a:pt x="124" y="224"/>
                    </a:lnTo>
                    <a:lnTo>
                      <a:pt x="124" y="222"/>
                    </a:lnTo>
                    <a:lnTo>
                      <a:pt x="121" y="219"/>
                    </a:lnTo>
                    <a:lnTo>
                      <a:pt x="121" y="217"/>
                    </a:lnTo>
                    <a:lnTo>
                      <a:pt x="121" y="214"/>
                    </a:lnTo>
                    <a:lnTo>
                      <a:pt x="124" y="213"/>
                    </a:lnTo>
                    <a:lnTo>
                      <a:pt x="127" y="210"/>
                    </a:lnTo>
                    <a:lnTo>
                      <a:pt x="126" y="208"/>
                    </a:lnTo>
                    <a:lnTo>
                      <a:pt x="124" y="207"/>
                    </a:lnTo>
                    <a:lnTo>
                      <a:pt x="119" y="205"/>
                    </a:lnTo>
                    <a:lnTo>
                      <a:pt x="115" y="202"/>
                    </a:lnTo>
                    <a:lnTo>
                      <a:pt x="110" y="199"/>
                    </a:lnTo>
                    <a:lnTo>
                      <a:pt x="105" y="193"/>
                    </a:lnTo>
                    <a:lnTo>
                      <a:pt x="104" y="188"/>
                    </a:lnTo>
                    <a:lnTo>
                      <a:pt x="102" y="186"/>
                    </a:lnTo>
                    <a:lnTo>
                      <a:pt x="101" y="183"/>
                    </a:lnTo>
                    <a:lnTo>
                      <a:pt x="99" y="180"/>
                    </a:lnTo>
                    <a:lnTo>
                      <a:pt x="94" y="177"/>
                    </a:lnTo>
                    <a:lnTo>
                      <a:pt x="93" y="179"/>
                    </a:lnTo>
                    <a:lnTo>
                      <a:pt x="88" y="185"/>
                    </a:lnTo>
                    <a:lnTo>
                      <a:pt x="87" y="183"/>
                    </a:lnTo>
                    <a:lnTo>
                      <a:pt x="85" y="180"/>
                    </a:lnTo>
                    <a:lnTo>
                      <a:pt x="87" y="177"/>
                    </a:lnTo>
                    <a:lnTo>
                      <a:pt x="90" y="172"/>
                    </a:lnTo>
                    <a:lnTo>
                      <a:pt x="91" y="169"/>
                    </a:lnTo>
                    <a:lnTo>
                      <a:pt x="91" y="163"/>
                    </a:lnTo>
                    <a:lnTo>
                      <a:pt x="88" y="162"/>
                    </a:lnTo>
                    <a:lnTo>
                      <a:pt x="84" y="157"/>
                    </a:lnTo>
                    <a:lnTo>
                      <a:pt x="82" y="155"/>
                    </a:lnTo>
                    <a:lnTo>
                      <a:pt x="82" y="152"/>
                    </a:lnTo>
                    <a:lnTo>
                      <a:pt x="82" y="149"/>
                    </a:lnTo>
                    <a:lnTo>
                      <a:pt x="85" y="144"/>
                    </a:lnTo>
                    <a:lnTo>
                      <a:pt x="84" y="141"/>
                    </a:lnTo>
                    <a:lnTo>
                      <a:pt x="82" y="140"/>
                    </a:lnTo>
                    <a:lnTo>
                      <a:pt x="77" y="138"/>
                    </a:lnTo>
                    <a:lnTo>
                      <a:pt x="74" y="137"/>
                    </a:lnTo>
                    <a:lnTo>
                      <a:pt x="74" y="135"/>
                    </a:lnTo>
                    <a:lnTo>
                      <a:pt x="73" y="134"/>
                    </a:lnTo>
                    <a:lnTo>
                      <a:pt x="73" y="134"/>
                    </a:lnTo>
                    <a:lnTo>
                      <a:pt x="71" y="132"/>
                    </a:lnTo>
                    <a:lnTo>
                      <a:pt x="71" y="131"/>
                    </a:lnTo>
                    <a:lnTo>
                      <a:pt x="71" y="129"/>
                    </a:lnTo>
                    <a:lnTo>
                      <a:pt x="77" y="121"/>
                    </a:lnTo>
                    <a:lnTo>
                      <a:pt x="77" y="120"/>
                    </a:lnTo>
                    <a:lnTo>
                      <a:pt x="77" y="118"/>
                    </a:lnTo>
                    <a:lnTo>
                      <a:pt x="80" y="112"/>
                    </a:lnTo>
                    <a:lnTo>
                      <a:pt x="79" y="107"/>
                    </a:lnTo>
                    <a:lnTo>
                      <a:pt x="76" y="104"/>
                    </a:lnTo>
                    <a:lnTo>
                      <a:pt x="74" y="103"/>
                    </a:lnTo>
                    <a:lnTo>
                      <a:pt x="71" y="103"/>
                    </a:lnTo>
                    <a:lnTo>
                      <a:pt x="68" y="101"/>
                    </a:lnTo>
                    <a:lnTo>
                      <a:pt x="71" y="96"/>
                    </a:lnTo>
                    <a:lnTo>
                      <a:pt x="76" y="90"/>
                    </a:lnTo>
                    <a:lnTo>
                      <a:pt x="76" y="86"/>
                    </a:lnTo>
                    <a:lnTo>
                      <a:pt x="74" y="84"/>
                    </a:lnTo>
                    <a:lnTo>
                      <a:pt x="68" y="82"/>
                    </a:lnTo>
                    <a:lnTo>
                      <a:pt x="66" y="81"/>
                    </a:lnTo>
                    <a:lnTo>
                      <a:pt x="63" y="76"/>
                    </a:lnTo>
                    <a:lnTo>
                      <a:pt x="57" y="75"/>
                    </a:lnTo>
                    <a:lnTo>
                      <a:pt x="56" y="75"/>
                    </a:lnTo>
                    <a:lnTo>
                      <a:pt x="54" y="72"/>
                    </a:lnTo>
                    <a:lnTo>
                      <a:pt x="54" y="67"/>
                    </a:lnTo>
                    <a:lnTo>
                      <a:pt x="54" y="67"/>
                    </a:lnTo>
                    <a:lnTo>
                      <a:pt x="56" y="61"/>
                    </a:lnTo>
                    <a:lnTo>
                      <a:pt x="56" y="59"/>
                    </a:lnTo>
                    <a:lnTo>
                      <a:pt x="52" y="61"/>
                    </a:lnTo>
                    <a:lnTo>
                      <a:pt x="49" y="64"/>
                    </a:lnTo>
                    <a:lnTo>
                      <a:pt x="48" y="68"/>
                    </a:lnTo>
                    <a:lnTo>
                      <a:pt x="45" y="70"/>
                    </a:lnTo>
                    <a:lnTo>
                      <a:pt x="42" y="68"/>
                    </a:lnTo>
                    <a:lnTo>
                      <a:pt x="34" y="62"/>
                    </a:lnTo>
                    <a:lnTo>
                      <a:pt x="32" y="59"/>
                    </a:lnTo>
                    <a:lnTo>
                      <a:pt x="23" y="53"/>
                    </a:lnTo>
                    <a:lnTo>
                      <a:pt x="20" y="53"/>
                    </a:lnTo>
                    <a:lnTo>
                      <a:pt x="20" y="53"/>
                    </a:lnTo>
                    <a:lnTo>
                      <a:pt x="18" y="58"/>
                    </a:lnTo>
                    <a:lnTo>
                      <a:pt x="15" y="61"/>
                    </a:lnTo>
                    <a:lnTo>
                      <a:pt x="12" y="59"/>
                    </a:lnTo>
                    <a:lnTo>
                      <a:pt x="10" y="55"/>
                    </a:lnTo>
                    <a:lnTo>
                      <a:pt x="12" y="48"/>
                    </a:lnTo>
                    <a:lnTo>
                      <a:pt x="10" y="47"/>
                    </a:lnTo>
                    <a:lnTo>
                      <a:pt x="6" y="47"/>
                    </a:lnTo>
                    <a:lnTo>
                      <a:pt x="1" y="44"/>
                    </a:lnTo>
                    <a:lnTo>
                      <a:pt x="0" y="42"/>
                    </a:lnTo>
                    <a:lnTo>
                      <a:pt x="4" y="41"/>
                    </a:lnTo>
                    <a:lnTo>
                      <a:pt x="10" y="39"/>
                    </a:lnTo>
                    <a:lnTo>
                      <a:pt x="17" y="36"/>
                    </a:lnTo>
                    <a:lnTo>
                      <a:pt x="28" y="28"/>
                    </a:lnTo>
                    <a:lnTo>
                      <a:pt x="43" y="0"/>
                    </a:lnTo>
                    <a:lnTo>
                      <a:pt x="54" y="11"/>
                    </a:lnTo>
                    <a:lnTo>
                      <a:pt x="68" y="4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68">
                <a:extLst>
                  <a:ext uri="{FF2B5EF4-FFF2-40B4-BE49-F238E27FC236}">
                    <a16:creationId xmlns:a16="http://schemas.microsoft.com/office/drawing/2014/main" id="{5F08174F-4D91-FDFF-596E-D668A2221098}"/>
                  </a:ext>
                </a:extLst>
              </p:cNvPr>
              <p:cNvSpPr>
                <a:spLocks noGrp="1" noRot="1" noMove="1" noResize="1" noEditPoints="1" noAdjustHandles="1" noChangeArrowheads="1" noChangeShapeType="1"/>
              </p:cNvSpPr>
              <p:nvPr/>
            </p:nvSpPr>
            <p:spPr bwMode="auto">
              <a:xfrm>
                <a:off x="2486" y="3493"/>
                <a:ext cx="207" cy="166"/>
              </a:xfrm>
              <a:custGeom>
                <a:avLst/>
                <a:gdLst>
                  <a:gd name="T0" fmla="*/ 196 w 207"/>
                  <a:gd name="T1" fmla="*/ 163 h 166"/>
                  <a:gd name="T2" fmla="*/ 195 w 207"/>
                  <a:gd name="T3" fmla="*/ 158 h 166"/>
                  <a:gd name="T4" fmla="*/ 193 w 207"/>
                  <a:gd name="T5" fmla="*/ 153 h 166"/>
                  <a:gd name="T6" fmla="*/ 191 w 207"/>
                  <a:gd name="T7" fmla="*/ 152 h 166"/>
                  <a:gd name="T8" fmla="*/ 188 w 207"/>
                  <a:gd name="T9" fmla="*/ 150 h 166"/>
                  <a:gd name="T10" fmla="*/ 185 w 207"/>
                  <a:gd name="T11" fmla="*/ 149 h 166"/>
                  <a:gd name="T12" fmla="*/ 182 w 207"/>
                  <a:gd name="T13" fmla="*/ 149 h 166"/>
                  <a:gd name="T14" fmla="*/ 179 w 207"/>
                  <a:gd name="T15" fmla="*/ 147 h 166"/>
                  <a:gd name="T16" fmla="*/ 177 w 207"/>
                  <a:gd name="T17" fmla="*/ 146 h 166"/>
                  <a:gd name="T18" fmla="*/ 174 w 207"/>
                  <a:gd name="T19" fmla="*/ 146 h 166"/>
                  <a:gd name="T20" fmla="*/ 173 w 207"/>
                  <a:gd name="T21" fmla="*/ 146 h 166"/>
                  <a:gd name="T22" fmla="*/ 170 w 207"/>
                  <a:gd name="T23" fmla="*/ 147 h 166"/>
                  <a:gd name="T24" fmla="*/ 168 w 207"/>
                  <a:gd name="T25" fmla="*/ 146 h 166"/>
                  <a:gd name="T26" fmla="*/ 167 w 207"/>
                  <a:gd name="T27" fmla="*/ 147 h 166"/>
                  <a:gd name="T28" fmla="*/ 165 w 207"/>
                  <a:gd name="T29" fmla="*/ 146 h 166"/>
                  <a:gd name="T30" fmla="*/ 163 w 207"/>
                  <a:gd name="T31" fmla="*/ 146 h 166"/>
                  <a:gd name="T32" fmla="*/ 162 w 207"/>
                  <a:gd name="T33" fmla="*/ 147 h 166"/>
                  <a:gd name="T34" fmla="*/ 159 w 207"/>
                  <a:gd name="T35" fmla="*/ 149 h 166"/>
                  <a:gd name="T36" fmla="*/ 159 w 207"/>
                  <a:gd name="T37" fmla="*/ 152 h 166"/>
                  <a:gd name="T38" fmla="*/ 156 w 207"/>
                  <a:gd name="T39" fmla="*/ 152 h 166"/>
                  <a:gd name="T40" fmla="*/ 153 w 207"/>
                  <a:gd name="T41" fmla="*/ 152 h 166"/>
                  <a:gd name="T42" fmla="*/ 148 w 207"/>
                  <a:gd name="T43" fmla="*/ 153 h 166"/>
                  <a:gd name="T44" fmla="*/ 145 w 207"/>
                  <a:gd name="T45" fmla="*/ 153 h 166"/>
                  <a:gd name="T46" fmla="*/ 142 w 207"/>
                  <a:gd name="T47" fmla="*/ 152 h 166"/>
                  <a:gd name="T48" fmla="*/ 139 w 207"/>
                  <a:gd name="T49" fmla="*/ 150 h 166"/>
                  <a:gd name="T50" fmla="*/ 137 w 207"/>
                  <a:gd name="T51" fmla="*/ 150 h 166"/>
                  <a:gd name="T52" fmla="*/ 134 w 207"/>
                  <a:gd name="T53" fmla="*/ 152 h 166"/>
                  <a:gd name="T54" fmla="*/ 132 w 207"/>
                  <a:gd name="T55" fmla="*/ 155 h 166"/>
                  <a:gd name="T56" fmla="*/ 129 w 207"/>
                  <a:gd name="T57" fmla="*/ 155 h 166"/>
                  <a:gd name="T58" fmla="*/ 126 w 207"/>
                  <a:gd name="T59" fmla="*/ 155 h 166"/>
                  <a:gd name="T60" fmla="*/ 125 w 207"/>
                  <a:gd name="T61" fmla="*/ 155 h 166"/>
                  <a:gd name="T62" fmla="*/ 121 w 207"/>
                  <a:gd name="T63" fmla="*/ 155 h 166"/>
                  <a:gd name="T64" fmla="*/ 118 w 207"/>
                  <a:gd name="T65" fmla="*/ 155 h 166"/>
                  <a:gd name="T66" fmla="*/ 117 w 207"/>
                  <a:gd name="T67" fmla="*/ 156 h 166"/>
                  <a:gd name="T68" fmla="*/ 115 w 207"/>
                  <a:gd name="T69" fmla="*/ 156 h 166"/>
                  <a:gd name="T70" fmla="*/ 112 w 207"/>
                  <a:gd name="T71" fmla="*/ 156 h 166"/>
                  <a:gd name="T72" fmla="*/ 109 w 207"/>
                  <a:gd name="T73" fmla="*/ 158 h 166"/>
                  <a:gd name="T74" fmla="*/ 107 w 207"/>
                  <a:gd name="T75" fmla="*/ 160 h 166"/>
                  <a:gd name="T76" fmla="*/ 104 w 207"/>
                  <a:gd name="T77" fmla="*/ 160 h 166"/>
                  <a:gd name="T78" fmla="*/ 101 w 207"/>
                  <a:gd name="T79" fmla="*/ 161 h 166"/>
                  <a:gd name="T80" fmla="*/ 100 w 207"/>
                  <a:gd name="T81" fmla="*/ 163 h 166"/>
                  <a:gd name="T82" fmla="*/ 97 w 207"/>
                  <a:gd name="T83" fmla="*/ 164 h 166"/>
                  <a:gd name="T84" fmla="*/ 95 w 207"/>
                  <a:gd name="T85" fmla="*/ 163 h 166"/>
                  <a:gd name="T86" fmla="*/ 93 w 207"/>
                  <a:gd name="T87" fmla="*/ 164 h 166"/>
                  <a:gd name="T88" fmla="*/ 90 w 207"/>
                  <a:gd name="T89" fmla="*/ 166 h 166"/>
                  <a:gd name="T90" fmla="*/ 87 w 207"/>
                  <a:gd name="T91" fmla="*/ 166 h 166"/>
                  <a:gd name="T92" fmla="*/ 86 w 207"/>
                  <a:gd name="T93" fmla="*/ 166 h 166"/>
                  <a:gd name="T94" fmla="*/ 84 w 207"/>
                  <a:gd name="T95" fmla="*/ 166 h 166"/>
                  <a:gd name="T96" fmla="*/ 81 w 207"/>
                  <a:gd name="T97" fmla="*/ 164 h 166"/>
                  <a:gd name="T98" fmla="*/ 78 w 207"/>
                  <a:gd name="T99" fmla="*/ 164 h 166"/>
                  <a:gd name="T100" fmla="*/ 73 w 207"/>
                  <a:gd name="T101" fmla="*/ 163 h 166"/>
                  <a:gd name="T102" fmla="*/ 69 w 207"/>
                  <a:gd name="T103" fmla="*/ 163 h 166"/>
                  <a:gd name="T104" fmla="*/ 67 w 207"/>
                  <a:gd name="T105" fmla="*/ 164 h 166"/>
                  <a:gd name="T106" fmla="*/ 62 w 207"/>
                  <a:gd name="T107" fmla="*/ 164 h 166"/>
                  <a:gd name="T108" fmla="*/ 61 w 207"/>
                  <a:gd name="T109" fmla="*/ 164 h 166"/>
                  <a:gd name="T110" fmla="*/ 59 w 207"/>
                  <a:gd name="T111" fmla="*/ 163 h 166"/>
                  <a:gd name="T112" fmla="*/ 42 w 207"/>
                  <a:gd name="T113" fmla="*/ 121 h 166"/>
                  <a:gd name="T114" fmla="*/ 0 w 207"/>
                  <a:gd name="T115" fmla="*/ 20 h 166"/>
                  <a:gd name="T116" fmla="*/ 135 w 207"/>
                  <a:gd name="T117" fmla="*/ 0 h 166"/>
                  <a:gd name="T118" fmla="*/ 132 w 207"/>
                  <a:gd name="T119" fmla="*/ 6 h 166"/>
                  <a:gd name="T120" fmla="*/ 132 w 207"/>
                  <a:gd name="T121" fmla="*/ 11 h 166"/>
                  <a:gd name="T122" fmla="*/ 153 w 207"/>
                  <a:gd name="T123" fmla="*/ 60 h 166"/>
                  <a:gd name="T124" fmla="*/ 173 w 207"/>
                  <a:gd name="T125" fmla="*/ 8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 h="166">
                    <a:moveTo>
                      <a:pt x="207" y="130"/>
                    </a:moveTo>
                    <a:lnTo>
                      <a:pt x="198" y="161"/>
                    </a:lnTo>
                    <a:lnTo>
                      <a:pt x="196" y="163"/>
                    </a:lnTo>
                    <a:lnTo>
                      <a:pt x="196" y="163"/>
                    </a:lnTo>
                    <a:lnTo>
                      <a:pt x="196" y="161"/>
                    </a:lnTo>
                    <a:lnTo>
                      <a:pt x="195" y="158"/>
                    </a:lnTo>
                    <a:lnTo>
                      <a:pt x="195" y="156"/>
                    </a:lnTo>
                    <a:lnTo>
                      <a:pt x="193" y="155"/>
                    </a:lnTo>
                    <a:lnTo>
                      <a:pt x="193" y="153"/>
                    </a:lnTo>
                    <a:lnTo>
                      <a:pt x="191" y="153"/>
                    </a:lnTo>
                    <a:lnTo>
                      <a:pt x="191" y="153"/>
                    </a:lnTo>
                    <a:lnTo>
                      <a:pt x="191" y="152"/>
                    </a:lnTo>
                    <a:lnTo>
                      <a:pt x="190" y="152"/>
                    </a:lnTo>
                    <a:lnTo>
                      <a:pt x="188" y="152"/>
                    </a:lnTo>
                    <a:lnTo>
                      <a:pt x="188" y="150"/>
                    </a:lnTo>
                    <a:lnTo>
                      <a:pt x="187" y="150"/>
                    </a:lnTo>
                    <a:lnTo>
                      <a:pt x="185" y="150"/>
                    </a:lnTo>
                    <a:lnTo>
                      <a:pt x="185" y="149"/>
                    </a:lnTo>
                    <a:lnTo>
                      <a:pt x="185" y="149"/>
                    </a:lnTo>
                    <a:lnTo>
                      <a:pt x="184" y="149"/>
                    </a:lnTo>
                    <a:lnTo>
                      <a:pt x="182" y="149"/>
                    </a:lnTo>
                    <a:lnTo>
                      <a:pt x="182" y="149"/>
                    </a:lnTo>
                    <a:lnTo>
                      <a:pt x="181" y="149"/>
                    </a:lnTo>
                    <a:lnTo>
                      <a:pt x="179" y="147"/>
                    </a:lnTo>
                    <a:lnTo>
                      <a:pt x="179" y="146"/>
                    </a:lnTo>
                    <a:lnTo>
                      <a:pt x="177" y="146"/>
                    </a:lnTo>
                    <a:lnTo>
                      <a:pt x="177" y="146"/>
                    </a:lnTo>
                    <a:lnTo>
                      <a:pt x="176" y="147"/>
                    </a:lnTo>
                    <a:lnTo>
                      <a:pt x="176" y="146"/>
                    </a:lnTo>
                    <a:lnTo>
                      <a:pt x="174" y="146"/>
                    </a:lnTo>
                    <a:lnTo>
                      <a:pt x="174" y="146"/>
                    </a:lnTo>
                    <a:lnTo>
                      <a:pt x="173" y="146"/>
                    </a:lnTo>
                    <a:lnTo>
                      <a:pt x="173" y="146"/>
                    </a:lnTo>
                    <a:lnTo>
                      <a:pt x="171" y="146"/>
                    </a:lnTo>
                    <a:lnTo>
                      <a:pt x="170" y="147"/>
                    </a:lnTo>
                    <a:lnTo>
                      <a:pt x="170" y="147"/>
                    </a:lnTo>
                    <a:lnTo>
                      <a:pt x="170" y="147"/>
                    </a:lnTo>
                    <a:lnTo>
                      <a:pt x="170" y="146"/>
                    </a:lnTo>
                    <a:lnTo>
                      <a:pt x="168" y="146"/>
                    </a:lnTo>
                    <a:lnTo>
                      <a:pt x="168" y="146"/>
                    </a:lnTo>
                    <a:lnTo>
                      <a:pt x="168" y="146"/>
                    </a:lnTo>
                    <a:lnTo>
                      <a:pt x="167" y="147"/>
                    </a:lnTo>
                    <a:lnTo>
                      <a:pt x="167" y="147"/>
                    </a:lnTo>
                    <a:lnTo>
                      <a:pt x="167" y="147"/>
                    </a:lnTo>
                    <a:lnTo>
                      <a:pt x="165" y="146"/>
                    </a:lnTo>
                    <a:lnTo>
                      <a:pt x="165" y="146"/>
                    </a:lnTo>
                    <a:lnTo>
                      <a:pt x="163" y="144"/>
                    </a:lnTo>
                    <a:lnTo>
                      <a:pt x="163" y="146"/>
                    </a:lnTo>
                    <a:lnTo>
                      <a:pt x="163" y="146"/>
                    </a:lnTo>
                    <a:lnTo>
                      <a:pt x="162" y="147"/>
                    </a:lnTo>
                    <a:lnTo>
                      <a:pt x="162" y="147"/>
                    </a:lnTo>
                    <a:lnTo>
                      <a:pt x="160" y="149"/>
                    </a:lnTo>
                    <a:lnTo>
                      <a:pt x="160" y="147"/>
                    </a:lnTo>
                    <a:lnTo>
                      <a:pt x="159" y="149"/>
                    </a:lnTo>
                    <a:lnTo>
                      <a:pt x="159" y="149"/>
                    </a:lnTo>
                    <a:lnTo>
                      <a:pt x="159" y="150"/>
                    </a:lnTo>
                    <a:lnTo>
                      <a:pt x="159" y="152"/>
                    </a:lnTo>
                    <a:lnTo>
                      <a:pt x="157" y="152"/>
                    </a:lnTo>
                    <a:lnTo>
                      <a:pt x="157" y="152"/>
                    </a:lnTo>
                    <a:lnTo>
                      <a:pt x="156" y="152"/>
                    </a:lnTo>
                    <a:lnTo>
                      <a:pt x="154" y="152"/>
                    </a:lnTo>
                    <a:lnTo>
                      <a:pt x="153" y="152"/>
                    </a:lnTo>
                    <a:lnTo>
                      <a:pt x="153" y="152"/>
                    </a:lnTo>
                    <a:lnTo>
                      <a:pt x="151" y="153"/>
                    </a:lnTo>
                    <a:lnTo>
                      <a:pt x="149" y="153"/>
                    </a:lnTo>
                    <a:lnTo>
                      <a:pt x="148" y="153"/>
                    </a:lnTo>
                    <a:lnTo>
                      <a:pt x="146" y="153"/>
                    </a:lnTo>
                    <a:lnTo>
                      <a:pt x="145" y="153"/>
                    </a:lnTo>
                    <a:lnTo>
                      <a:pt x="145" y="153"/>
                    </a:lnTo>
                    <a:lnTo>
                      <a:pt x="143" y="153"/>
                    </a:lnTo>
                    <a:lnTo>
                      <a:pt x="143" y="152"/>
                    </a:lnTo>
                    <a:lnTo>
                      <a:pt x="142" y="152"/>
                    </a:lnTo>
                    <a:lnTo>
                      <a:pt x="142" y="150"/>
                    </a:lnTo>
                    <a:lnTo>
                      <a:pt x="140" y="150"/>
                    </a:lnTo>
                    <a:lnTo>
                      <a:pt x="139" y="150"/>
                    </a:lnTo>
                    <a:lnTo>
                      <a:pt x="139" y="152"/>
                    </a:lnTo>
                    <a:lnTo>
                      <a:pt x="137" y="152"/>
                    </a:lnTo>
                    <a:lnTo>
                      <a:pt x="137" y="150"/>
                    </a:lnTo>
                    <a:lnTo>
                      <a:pt x="135" y="150"/>
                    </a:lnTo>
                    <a:lnTo>
                      <a:pt x="134" y="152"/>
                    </a:lnTo>
                    <a:lnTo>
                      <a:pt x="134" y="152"/>
                    </a:lnTo>
                    <a:lnTo>
                      <a:pt x="132" y="153"/>
                    </a:lnTo>
                    <a:lnTo>
                      <a:pt x="132" y="153"/>
                    </a:lnTo>
                    <a:lnTo>
                      <a:pt x="132" y="155"/>
                    </a:lnTo>
                    <a:lnTo>
                      <a:pt x="131" y="155"/>
                    </a:lnTo>
                    <a:lnTo>
                      <a:pt x="131" y="155"/>
                    </a:lnTo>
                    <a:lnTo>
                      <a:pt x="129" y="155"/>
                    </a:lnTo>
                    <a:lnTo>
                      <a:pt x="128" y="155"/>
                    </a:lnTo>
                    <a:lnTo>
                      <a:pt x="128" y="156"/>
                    </a:lnTo>
                    <a:lnTo>
                      <a:pt x="126" y="155"/>
                    </a:lnTo>
                    <a:lnTo>
                      <a:pt x="126" y="155"/>
                    </a:lnTo>
                    <a:lnTo>
                      <a:pt x="125" y="155"/>
                    </a:lnTo>
                    <a:lnTo>
                      <a:pt x="125" y="155"/>
                    </a:lnTo>
                    <a:lnTo>
                      <a:pt x="123" y="155"/>
                    </a:lnTo>
                    <a:lnTo>
                      <a:pt x="121" y="155"/>
                    </a:lnTo>
                    <a:lnTo>
                      <a:pt x="121" y="155"/>
                    </a:lnTo>
                    <a:lnTo>
                      <a:pt x="120" y="155"/>
                    </a:lnTo>
                    <a:lnTo>
                      <a:pt x="120" y="155"/>
                    </a:lnTo>
                    <a:lnTo>
                      <a:pt x="118" y="155"/>
                    </a:lnTo>
                    <a:lnTo>
                      <a:pt x="118" y="156"/>
                    </a:lnTo>
                    <a:lnTo>
                      <a:pt x="118" y="156"/>
                    </a:lnTo>
                    <a:lnTo>
                      <a:pt x="117" y="156"/>
                    </a:lnTo>
                    <a:lnTo>
                      <a:pt x="117" y="156"/>
                    </a:lnTo>
                    <a:lnTo>
                      <a:pt x="115" y="156"/>
                    </a:lnTo>
                    <a:lnTo>
                      <a:pt x="115" y="156"/>
                    </a:lnTo>
                    <a:lnTo>
                      <a:pt x="114" y="156"/>
                    </a:lnTo>
                    <a:lnTo>
                      <a:pt x="112" y="156"/>
                    </a:lnTo>
                    <a:lnTo>
                      <a:pt x="112" y="156"/>
                    </a:lnTo>
                    <a:lnTo>
                      <a:pt x="111" y="156"/>
                    </a:lnTo>
                    <a:lnTo>
                      <a:pt x="111" y="158"/>
                    </a:lnTo>
                    <a:lnTo>
                      <a:pt x="109" y="158"/>
                    </a:lnTo>
                    <a:lnTo>
                      <a:pt x="109" y="160"/>
                    </a:lnTo>
                    <a:lnTo>
                      <a:pt x="107" y="160"/>
                    </a:lnTo>
                    <a:lnTo>
                      <a:pt x="107" y="160"/>
                    </a:lnTo>
                    <a:lnTo>
                      <a:pt x="106" y="160"/>
                    </a:lnTo>
                    <a:lnTo>
                      <a:pt x="106" y="160"/>
                    </a:lnTo>
                    <a:lnTo>
                      <a:pt x="104" y="160"/>
                    </a:lnTo>
                    <a:lnTo>
                      <a:pt x="103" y="161"/>
                    </a:lnTo>
                    <a:lnTo>
                      <a:pt x="103" y="161"/>
                    </a:lnTo>
                    <a:lnTo>
                      <a:pt x="101" y="161"/>
                    </a:lnTo>
                    <a:lnTo>
                      <a:pt x="101" y="161"/>
                    </a:lnTo>
                    <a:lnTo>
                      <a:pt x="101" y="163"/>
                    </a:lnTo>
                    <a:lnTo>
                      <a:pt x="100" y="163"/>
                    </a:lnTo>
                    <a:lnTo>
                      <a:pt x="98" y="163"/>
                    </a:lnTo>
                    <a:lnTo>
                      <a:pt x="98" y="163"/>
                    </a:lnTo>
                    <a:lnTo>
                      <a:pt x="97" y="164"/>
                    </a:lnTo>
                    <a:lnTo>
                      <a:pt x="97" y="164"/>
                    </a:lnTo>
                    <a:lnTo>
                      <a:pt x="95" y="164"/>
                    </a:lnTo>
                    <a:lnTo>
                      <a:pt x="95" y="163"/>
                    </a:lnTo>
                    <a:lnTo>
                      <a:pt x="93" y="163"/>
                    </a:lnTo>
                    <a:lnTo>
                      <a:pt x="93" y="163"/>
                    </a:lnTo>
                    <a:lnTo>
                      <a:pt x="93" y="164"/>
                    </a:lnTo>
                    <a:lnTo>
                      <a:pt x="92" y="164"/>
                    </a:lnTo>
                    <a:lnTo>
                      <a:pt x="92" y="166"/>
                    </a:lnTo>
                    <a:lnTo>
                      <a:pt x="90" y="166"/>
                    </a:lnTo>
                    <a:lnTo>
                      <a:pt x="89" y="166"/>
                    </a:lnTo>
                    <a:lnTo>
                      <a:pt x="89" y="166"/>
                    </a:lnTo>
                    <a:lnTo>
                      <a:pt x="87" y="166"/>
                    </a:lnTo>
                    <a:lnTo>
                      <a:pt x="87" y="166"/>
                    </a:lnTo>
                    <a:lnTo>
                      <a:pt x="86" y="166"/>
                    </a:lnTo>
                    <a:lnTo>
                      <a:pt x="86" y="166"/>
                    </a:lnTo>
                    <a:lnTo>
                      <a:pt x="84" y="164"/>
                    </a:lnTo>
                    <a:lnTo>
                      <a:pt x="84" y="166"/>
                    </a:lnTo>
                    <a:lnTo>
                      <a:pt x="84" y="166"/>
                    </a:lnTo>
                    <a:lnTo>
                      <a:pt x="83" y="166"/>
                    </a:lnTo>
                    <a:lnTo>
                      <a:pt x="83" y="166"/>
                    </a:lnTo>
                    <a:lnTo>
                      <a:pt x="81" y="164"/>
                    </a:lnTo>
                    <a:lnTo>
                      <a:pt x="79" y="164"/>
                    </a:lnTo>
                    <a:lnTo>
                      <a:pt x="79" y="164"/>
                    </a:lnTo>
                    <a:lnTo>
                      <a:pt x="78" y="164"/>
                    </a:lnTo>
                    <a:lnTo>
                      <a:pt x="75" y="163"/>
                    </a:lnTo>
                    <a:lnTo>
                      <a:pt x="73" y="163"/>
                    </a:lnTo>
                    <a:lnTo>
                      <a:pt x="73" y="163"/>
                    </a:lnTo>
                    <a:lnTo>
                      <a:pt x="72" y="163"/>
                    </a:lnTo>
                    <a:lnTo>
                      <a:pt x="70" y="163"/>
                    </a:lnTo>
                    <a:lnTo>
                      <a:pt x="69" y="163"/>
                    </a:lnTo>
                    <a:lnTo>
                      <a:pt x="69" y="163"/>
                    </a:lnTo>
                    <a:lnTo>
                      <a:pt x="67" y="164"/>
                    </a:lnTo>
                    <a:lnTo>
                      <a:pt x="67" y="164"/>
                    </a:lnTo>
                    <a:lnTo>
                      <a:pt x="65" y="164"/>
                    </a:lnTo>
                    <a:lnTo>
                      <a:pt x="64" y="164"/>
                    </a:lnTo>
                    <a:lnTo>
                      <a:pt x="62" y="164"/>
                    </a:lnTo>
                    <a:lnTo>
                      <a:pt x="62" y="166"/>
                    </a:lnTo>
                    <a:lnTo>
                      <a:pt x="61" y="166"/>
                    </a:lnTo>
                    <a:lnTo>
                      <a:pt x="61" y="164"/>
                    </a:lnTo>
                    <a:lnTo>
                      <a:pt x="59" y="164"/>
                    </a:lnTo>
                    <a:lnTo>
                      <a:pt x="59" y="164"/>
                    </a:lnTo>
                    <a:lnTo>
                      <a:pt x="59" y="163"/>
                    </a:lnTo>
                    <a:lnTo>
                      <a:pt x="51" y="144"/>
                    </a:lnTo>
                    <a:lnTo>
                      <a:pt x="45" y="127"/>
                    </a:lnTo>
                    <a:lnTo>
                      <a:pt x="42" y="121"/>
                    </a:lnTo>
                    <a:lnTo>
                      <a:pt x="16" y="56"/>
                    </a:lnTo>
                    <a:lnTo>
                      <a:pt x="8" y="35"/>
                    </a:lnTo>
                    <a:lnTo>
                      <a:pt x="0" y="20"/>
                    </a:lnTo>
                    <a:lnTo>
                      <a:pt x="93" y="4"/>
                    </a:lnTo>
                    <a:lnTo>
                      <a:pt x="135" y="0"/>
                    </a:lnTo>
                    <a:lnTo>
                      <a:pt x="135" y="0"/>
                    </a:lnTo>
                    <a:lnTo>
                      <a:pt x="135" y="0"/>
                    </a:lnTo>
                    <a:lnTo>
                      <a:pt x="135" y="1"/>
                    </a:lnTo>
                    <a:lnTo>
                      <a:pt x="132" y="6"/>
                    </a:lnTo>
                    <a:lnTo>
                      <a:pt x="132" y="6"/>
                    </a:lnTo>
                    <a:lnTo>
                      <a:pt x="132" y="8"/>
                    </a:lnTo>
                    <a:lnTo>
                      <a:pt x="132" y="11"/>
                    </a:lnTo>
                    <a:lnTo>
                      <a:pt x="148" y="48"/>
                    </a:lnTo>
                    <a:lnTo>
                      <a:pt x="151" y="57"/>
                    </a:lnTo>
                    <a:lnTo>
                      <a:pt x="153" y="60"/>
                    </a:lnTo>
                    <a:lnTo>
                      <a:pt x="157" y="68"/>
                    </a:lnTo>
                    <a:lnTo>
                      <a:pt x="163" y="74"/>
                    </a:lnTo>
                    <a:lnTo>
                      <a:pt x="173" y="85"/>
                    </a:lnTo>
                    <a:lnTo>
                      <a:pt x="207" y="129"/>
                    </a:lnTo>
                    <a:lnTo>
                      <a:pt x="207" y="13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69">
                <a:extLst>
                  <a:ext uri="{FF2B5EF4-FFF2-40B4-BE49-F238E27FC236}">
                    <a16:creationId xmlns:a16="http://schemas.microsoft.com/office/drawing/2014/main" id="{091E4E4E-5922-BE14-E866-81EF6665AA9C}"/>
                  </a:ext>
                </a:extLst>
              </p:cNvPr>
              <p:cNvSpPr>
                <a:spLocks noGrp="1" noRot="1" noMove="1" noResize="1" noEditPoints="1" noAdjustHandles="1" noChangeArrowheads="1" noChangeShapeType="1"/>
              </p:cNvSpPr>
              <p:nvPr/>
            </p:nvSpPr>
            <p:spPr bwMode="auto">
              <a:xfrm>
                <a:off x="3357" y="3066"/>
                <a:ext cx="299" cy="279"/>
              </a:xfrm>
              <a:custGeom>
                <a:avLst/>
                <a:gdLst>
                  <a:gd name="T0" fmla="*/ 173 w 299"/>
                  <a:gd name="T1" fmla="*/ 31 h 279"/>
                  <a:gd name="T2" fmla="*/ 181 w 299"/>
                  <a:gd name="T3" fmla="*/ 33 h 279"/>
                  <a:gd name="T4" fmla="*/ 191 w 299"/>
                  <a:gd name="T5" fmla="*/ 48 h 279"/>
                  <a:gd name="T6" fmla="*/ 205 w 299"/>
                  <a:gd name="T7" fmla="*/ 65 h 279"/>
                  <a:gd name="T8" fmla="*/ 227 w 299"/>
                  <a:gd name="T9" fmla="*/ 76 h 279"/>
                  <a:gd name="T10" fmla="*/ 240 w 299"/>
                  <a:gd name="T11" fmla="*/ 71 h 279"/>
                  <a:gd name="T12" fmla="*/ 249 w 299"/>
                  <a:gd name="T13" fmla="*/ 65 h 279"/>
                  <a:gd name="T14" fmla="*/ 260 w 299"/>
                  <a:gd name="T15" fmla="*/ 61 h 279"/>
                  <a:gd name="T16" fmla="*/ 271 w 299"/>
                  <a:gd name="T17" fmla="*/ 53 h 279"/>
                  <a:gd name="T18" fmla="*/ 289 w 299"/>
                  <a:gd name="T19" fmla="*/ 47 h 279"/>
                  <a:gd name="T20" fmla="*/ 297 w 299"/>
                  <a:gd name="T21" fmla="*/ 54 h 279"/>
                  <a:gd name="T22" fmla="*/ 299 w 299"/>
                  <a:gd name="T23" fmla="*/ 56 h 279"/>
                  <a:gd name="T24" fmla="*/ 293 w 299"/>
                  <a:gd name="T25" fmla="*/ 67 h 279"/>
                  <a:gd name="T26" fmla="*/ 291 w 299"/>
                  <a:gd name="T27" fmla="*/ 76 h 279"/>
                  <a:gd name="T28" fmla="*/ 288 w 299"/>
                  <a:gd name="T29" fmla="*/ 79 h 279"/>
                  <a:gd name="T30" fmla="*/ 277 w 299"/>
                  <a:gd name="T31" fmla="*/ 84 h 279"/>
                  <a:gd name="T32" fmla="*/ 279 w 299"/>
                  <a:gd name="T33" fmla="*/ 87 h 279"/>
                  <a:gd name="T34" fmla="*/ 275 w 299"/>
                  <a:gd name="T35" fmla="*/ 98 h 279"/>
                  <a:gd name="T36" fmla="*/ 260 w 299"/>
                  <a:gd name="T37" fmla="*/ 112 h 279"/>
                  <a:gd name="T38" fmla="*/ 255 w 299"/>
                  <a:gd name="T39" fmla="*/ 115 h 279"/>
                  <a:gd name="T40" fmla="*/ 251 w 299"/>
                  <a:gd name="T41" fmla="*/ 124 h 279"/>
                  <a:gd name="T42" fmla="*/ 247 w 299"/>
                  <a:gd name="T43" fmla="*/ 129 h 279"/>
                  <a:gd name="T44" fmla="*/ 237 w 299"/>
                  <a:gd name="T45" fmla="*/ 146 h 279"/>
                  <a:gd name="T46" fmla="*/ 232 w 299"/>
                  <a:gd name="T47" fmla="*/ 160 h 279"/>
                  <a:gd name="T48" fmla="*/ 229 w 299"/>
                  <a:gd name="T49" fmla="*/ 174 h 279"/>
                  <a:gd name="T50" fmla="*/ 226 w 299"/>
                  <a:gd name="T51" fmla="*/ 200 h 279"/>
                  <a:gd name="T52" fmla="*/ 221 w 299"/>
                  <a:gd name="T53" fmla="*/ 210 h 279"/>
                  <a:gd name="T54" fmla="*/ 219 w 299"/>
                  <a:gd name="T55" fmla="*/ 214 h 279"/>
                  <a:gd name="T56" fmla="*/ 219 w 299"/>
                  <a:gd name="T57" fmla="*/ 217 h 279"/>
                  <a:gd name="T58" fmla="*/ 219 w 299"/>
                  <a:gd name="T59" fmla="*/ 217 h 279"/>
                  <a:gd name="T60" fmla="*/ 219 w 299"/>
                  <a:gd name="T61" fmla="*/ 217 h 279"/>
                  <a:gd name="T62" fmla="*/ 196 w 299"/>
                  <a:gd name="T63" fmla="*/ 224 h 279"/>
                  <a:gd name="T64" fmla="*/ 149 w 299"/>
                  <a:gd name="T65" fmla="*/ 225 h 279"/>
                  <a:gd name="T66" fmla="*/ 101 w 299"/>
                  <a:gd name="T67" fmla="*/ 224 h 279"/>
                  <a:gd name="T68" fmla="*/ 86 w 299"/>
                  <a:gd name="T69" fmla="*/ 237 h 279"/>
                  <a:gd name="T70" fmla="*/ 45 w 299"/>
                  <a:gd name="T71" fmla="*/ 276 h 279"/>
                  <a:gd name="T72" fmla="*/ 10 w 299"/>
                  <a:gd name="T73" fmla="*/ 258 h 279"/>
                  <a:gd name="T74" fmla="*/ 10 w 299"/>
                  <a:gd name="T75" fmla="*/ 224 h 279"/>
                  <a:gd name="T76" fmla="*/ 3 w 299"/>
                  <a:gd name="T77" fmla="*/ 189 h 279"/>
                  <a:gd name="T78" fmla="*/ 5 w 299"/>
                  <a:gd name="T79" fmla="*/ 168 h 279"/>
                  <a:gd name="T80" fmla="*/ 20 w 299"/>
                  <a:gd name="T81" fmla="*/ 165 h 279"/>
                  <a:gd name="T82" fmla="*/ 41 w 299"/>
                  <a:gd name="T83" fmla="*/ 157 h 279"/>
                  <a:gd name="T84" fmla="*/ 50 w 299"/>
                  <a:gd name="T85" fmla="*/ 130 h 279"/>
                  <a:gd name="T86" fmla="*/ 59 w 299"/>
                  <a:gd name="T87" fmla="*/ 102 h 279"/>
                  <a:gd name="T88" fmla="*/ 67 w 299"/>
                  <a:gd name="T89" fmla="*/ 78 h 279"/>
                  <a:gd name="T90" fmla="*/ 73 w 299"/>
                  <a:gd name="T91" fmla="*/ 67 h 279"/>
                  <a:gd name="T92" fmla="*/ 79 w 299"/>
                  <a:gd name="T93" fmla="*/ 53 h 279"/>
                  <a:gd name="T94" fmla="*/ 89 w 299"/>
                  <a:gd name="T95" fmla="*/ 50 h 279"/>
                  <a:gd name="T96" fmla="*/ 100 w 299"/>
                  <a:gd name="T97" fmla="*/ 42 h 279"/>
                  <a:gd name="T98" fmla="*/ 109 w 299"/>
                  <a:gd name="T99" fmla="*/ 26 h 279"/>
                  <a:gd name="T100" fmla="*/ 112 w 299"/>
                  <a:gd name="T101" fmla="*/ 6 h 279"/>
                  <a:gd name="T102" fmla="*/ 120 w 299"/>
                  <a:gd name="T103" fmla="*/ 0 h 279"/>
                  <a:gd name="T104" fmla="*/ 143 w 299"/>
                  <a:gd name="T105" fmla="*/ 11 h 279"/>
                  <a:gd name="T106" fmla="*/ 165 w 299"/>
                  <a:gd name="T107" fmla="*/ 2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 h="279">
                    <a:moveTo>
                      <a:pt x="170" y="31"/>
                    </a:moveTo>
                    <a:lnTo>
                      <a:pt x="171" y="33"/>
                    </a:lnTo>
                    <a:lnTo>
                      <a:pt x="173" y="31"/>
                    </a:lnTo>
                    <a:lnTo>
                      <a:pt x="174" y="31"/>
                    </a:lnTo>
                    <a:lnTo>
                      <a:pt x="177" y="31"/>
                    </a:lnTo>
                    <a:lnTo>
                      <a:pt x="181" y="33"/>
                    </a:lnTo>
                    <a:lnTo>
                      <a:pt x="184" y="37"/>
                    </a:lnTo>
                    <a:lnTo>
                      <a:pt x="187" y="44"/>
                    </a:lnTo>
                    <a:lnTo>
                      <a:pt x="191" y="48"/>
                    </a:lnTo>
                    <a:lnTo>
                      <a:pt x="198" y="59"/>
                    </a:lnTo>
                    <a:lnTo>
                      <a:pt x="201" y="62"/>
                    </a:lnTo>
                    <a:lnTo>
                      <a:pt x="205" y="65"/>
                    </a:lnTo>
                    <a:lnTo>
                      <a:pt x="215" y="67"/>
                    </a:lnTo>
                    <a:lnTo>
                      <a:pt x="221" y="73"/>
                    </a:lnTo>
                    <a:lnTo>
                      <a:pt x="227" y="76"/>
                    </a:lnTo>
                    <a:lnTo>
                      <a:pt x="230" y="76"/>
                    </a:lnTo>
                    <a:lnTo>
                      <a:pt x="235" y="75"/>
                    </a:lnTo>
                    <a:lnTo>
                      <a:pt x="240" y="71"/>
                    </a:lnTo>
                    <a:lnTo>
                      <a:pt x="247" y="71"/>
                    </a:lnTo>
                    <a:lnTo>
                      <a:pt x="249" y="68"/>
                    </a:lnTo>
                    <a:lnTo>
                      <a:pt x="249" y="65"/>
                    </a:lnTo>
                    <a:lnTo>
                      <a:pt x="252" y="64"/>
                    </a:lnTo>
                    <a:lnTo>
                      <a:pt x="255" y="62"/>
                    </a:lnTo>
                    <a:lnTo>
                      <a:pt x="260" y="61"/>
                    </a:lnTo>
                    <a:lnTo>
                      <a:pt x="263" y="61"/>
                    </a:lnTo>
                    <a:lnTo>
                      <a:pt x="266" y="57"/>
                    </a:lnTo>
                    <a:lnTo>
                      <a:pt x="271" y="53"/>
                    </a:lnTo>
                    <a:lnTo>
                      <a:pt x="275" y="47"/>
                    </a:lnTo>
                    <a:lnTo>
                      <a:pt x="282" y="44"/>
                    </a:lnTo>
                    <a:lnTo>
                      <a:pt x="289" y="47"/>
                    </a:lnTo>
                    <a:lnTo>
                      <a:pt x="293" y="50"/>
                    </a:lnTo>
                    <a:lnTo>
                      <a:pt x="294" y="53"/>
                    </a:lnTo>
                    <a:lnTo>
                      <a:pt x="297" y="54"/>
                    </a:lnTo>
                    <a:lnTo>
                      <a:pt x="299" y="53"/>
                    </a:lnTo>
                    <a:lnTo>
                      <a:pt x="299" y="54"/>
                    </a:lnTo>
                    <a:lnTo>
                      <a:pt x="299" y="56"/>
                    </a:lnTo>
                    <a:lnTo>
                      <a:pt x="296" y="59"/>
                    </a:lnTo>
                    <a:lnTo>
                      <a:pt x="296" y="61"/>
                    </a:lnTo>
                    <a:lnTo>
                      <a:pt x="293" y="67"/>
                    </a:lnTo>
                    <a:lnTo>
                      <a:pt x="293" y="70"/>
                    </a:lnTo>
                    <a:lnTo>
                      <a:pt x="291" y="73"/>
                    </a:lnTo>
                    <a:lnTo>
                      <a:pt x="291" y="76"/>
                    </a:lnTo>
                    <a:lnTo>
                      <a:pt x="289" y="79"/>
                    </a:lnTo>
                    <a:lnTo>
                      <a:pt x="288" y="79"/>
                    </a:lnTo>
                    <a:lnTo>
                      <a:pt x="288" y="79"/>
                    </a:lnTo>
                    <a:lnTo>
                      <a:pt x="283" y="81"/>
                    </a:lnTo>
                    <a:lnTo>
                      <a:pt x="279" y="81"/>
                    </a:lnTo>
                    <a:lnTo>
                      <a:pt x="277" y="84"/>
                    </a:lnTo>
                    <a:lnTo>
                      <a:pt x="279" y="85"/>
                    </a:lnTo>
                    <a:lnTo>
                      <a:pt x="279" y="87"/>
                    </a:lnTo>
                    <a:lnTo>
                      <a:pt x="279" y="87"/>
                    </a:lnTo>
                    <a:lnTo>
                      <a:pt x="279" y="87"/>
                    </a:lnTo>
                    <a:lnTo>
                      <a:pt x="279" y="92"/>
                    </a:lnTo>
                    <a:lnTo>
                      <a:pt x="275" y="98"/>
                    </a:lnTo>
                    <a:lnTo>
                      <a:pt x="272" y="106"/>
                    </a:lnTo>
                    <a:lnTo>
                      <a:pt x="263" y="112"/>
                    </a:lnTo>
                    <a:lnTo>
                      <a:pt x="260" y="112"/>
                    </a:lnTo>
                    <a:lnTo>
                      <a:pt x="260" y="113"/>
                    </a:lnTo>
                    <a:lnTo>
                      <a:pt x="257" y="113"/>
                    </a:lnTo>
                    <a:lnTo>
                      <a:pt x="255" y="115"/>
                    </a:lnTo>
                    <a:lnTo>
                      <a:pt x="254" y="118"/>
                    </a:lnTo>
                    <a:lnTo>
                      <a:pt x="252" y="121"/>
                    </a:lnTo>
                    <a:lnTo>
                      <a:pt x="251" y="124"/>
                    </a:lnTo>
                    <a:lnTo>
                      <a:pt x="249" y="127"/>
                    </a:lnTo>
                    <a:lnTo>
                      <a:pt x="249" y="127"/>
                    </a:lnTo>
                    <a:lnTo>
                      <a:pt x="247" y="129"/>
                    </a:lnTo>
                    <a:lnTo>
                      <a:pt x="247" y="130"/>
                    </a:lnTo>
                    <a:lnTo>
                      <a:pt x="243" y="137"/>
                    </a:lnTo>
                    <a:lnTo>
                      <a:pt x="237" y="146"/>
                    </a:lnTo>
                    <a:lnTo>
                      <a:pt x="235" y="149"/>
                    </a:lnTo>
                    <a:lnTo>
                      <a:pt x="232" y="155"/>
                    </a:lnTo>
                    <a:lnTo>
                      <a:pt x="232" y="160"/>
                    </a:lnTo>
                    <a:lnTo>
                      <a:pt x="230" y="166"/>
                    </a:lnTo>
                    <a:lnTo>
                      <a:pt x="230" y="166"/>
                    </a:lnTo>
                    <a:lnTo>
                      <a:pt x="229" y="174"/>
                    </a:lnTo>
                    <a:lnTo>
                      <a:pt x="227" y="189"/>
                    </a:lnTo>
                    <a:lnTo>
                      <a:pt x="227" y="197"/>
                    </a:lnTo>
                    <a:lnTo>
                      <a:pt x="226" y="200"/>
                    </a:lnTo>
                    <a:lnTo>
                      <a:pt x="224" y="202"/>
                    </a:lnTo>
                    <a:lnTo>
                      <a:pt x="223" y="203"/>
                    </a:lnTo>
                    <a:lnTo>
                      <a:pt x="221" y="210"/>
                    </a:lnTo>
                    <a:lnTo>
                      <a:pt x="221" y="211"/>
                    </a:lnTo>
                    <a:lnTo>
                      <a:pt x="221" y="211"/>
                    </a:lnTo>
                    <a:lnTo>
                      <a:pt x="219" y="214"/>
                    </a:lnTo>
                    <a:lnTo>
                      <a:pt x="219" y="217"/>
                    </a:lnTo>
                    <a:lnTo>
                      <a:pt x="219" y="217"/>
                    </a:lnTo>
                    <a:lnTo>
                      <a:pt x="219" y="217"/>
                    </a:lnTo>
                    <a:lnTo>
                      <a:pt x="219" y="217"/>
                    </a:lnTo>
                    <a:lnTo>
                      <a:pt x="219" y="217"/>
                    </a:lnTo>
                    <a:lnTo>
                      <a:pt x="219" y="217"/>
                    </a:lnTo>
                    <a:lnTo>
                      <a:pt x="219" y="217"/>
                    </a:lnTo>
                    <a:lnTo>
                      <a:pt x="219" y="217"/>
                    </a:lnTo>
                    <a:lnTo>
                      <a:pt x="219" y="217"/>
                    </a:lnTo>
                    <a:lnTo>
                      <a:pt x="219" y="219"/>
                    </a:lnTo>
                    <a:lnTo>
                      <a:pt x="207" y="220"/>
                    </a:lnTo>
                    <a:lnTo>
                      <a:pt x="196" y="224"/>
                    </a:lnTo>
                    <a:lnTo>
                      <a:pt x="181" y="224"/>
                    </a:lnTo>
                    <a:lnTo>
                      <a:pt x="167" y="225"/>
                    </a:lnTo>
                    <a:lnTo>
                      <a:pt x="149" y="225"/>
                    </a:lnTo>
                    <a:lnTo>
                      <a:pt x="129" y="225"/>
                    </a:lnTo>
                    <a:lnTo>
                      <a:pt x="114" y="222"/>
                    </a:lnTo>
                    <a:lnTo>
                      <a:pt x="101" y="224"/>
                    </a:lnTo>
                    <a:lnTo>
                      <a:pt x="89" y="220"/>
                    </a:lnTo>
                    <a:lnTo>
                      <a:pt x="86" y="225"/>
                    </a:lnTo>
                    <a:lnTo>
                      <a:pt x="86" y="237"/>
                    </a:lnTo>
                    <a:lnTo>
                      <a:pt x="92" y="255"/>
                    </a:lnTo>
                    <a:lnTo>
                      <a:pt x="70" y="267"/>
                    </a:lnTo>
                    <a:lnTo>
                      <a:pt x="45" y="276"/>
                    </a:lnTo>
                    <a:lnTo>
                      <a:pt x="28" y="279"/>
                    </a:lnTo>
                    <a:lnTo>
                      <a:pt x="13" y="279"/>
                    </a:lnTo>
                    <a:lnTo>
                      <a:pt x="10" y="258"/>
                    </a:lnTo>
                    <a:lnTo>
                      <a:pt x="6" y="245"/>
                    </a:lnTo>
                    <a:lnTo>
                      <a:pt x="8" y="230"/>
                    </a:lnTo>
                    <a:lnTo>
                      <a:pt x="10" y="224"/>
                    </a:lnTo>
                    <a:lnTo>
                      <a:pt x="10" y="216"/>
                    </a:lnTo>
                    <a:lnTo>
                      <a:pt x="6" y="202"/>
                    </a:lnTo>
                    <a:lnTo>
                      <a:pt x="3" y="189"/>
                    </a:lnTo>
                    <a:lnTo>
                      <a:pt x="2" y="183"/>
                    </a:lnTo>
                    <a:lnTo>
                      <a:pt x="0" y="174"/>
                    </a:lnTo>
                    <a:lnTo>
                      <a:pt x="5" y="168"/>
                    </a:lnTo>
                    <a:lnTo>
                      <a:pt x="10" y="165"/>
                    </a:lnTo>
                    <a:lnTo>
                      <a:pt x="14" y="165"/>
                    </a:lnTo>
                    <a:lnTo>
                      <a:pt x="20" y="165"/>
                    </a:lnTo>
                    <a:lnTo>
                      <a:pt x="33" y="161"/>
                    </a:lnTo>
                    <a:lnTo>
                      <a:pt x="38" y="160"/>
                    </a:lnTo>
                    <a:lnTo>
                      <a:pt x="41" y="157"/>
                    </a:lnTo>
                    <a:lnTo>
                      <a:pt x="45" y="147"/>
                    </a:lnTo>
                    <a:lnTo>
                      <a:pt x="47" y="140"/>
                    </a:lnTo>
                    <a:lnTo>
                      <a:pt x="50" y="130"/>
                    </a:lnTo>
                    <a:lnTo>
                      <a:pt x="53" y="121"/>
                    </a:lnTo>
                    <a:lnTo>
                      <a:pt x="58" y="107"/>
                    </a:lnTo>
                    <a:lnTo>
                      <a:pt x="59" y="102"/>
                    </a:lnTo>
                    <a:lnTo>
                      <a:pt x="62" y="95"/>
                    </a:lnTo>
                    <a:lnTo>
                      <a:pt x="64" y="90"/>
                    </a:lnTo>
                    <a:lnTo>
                      <a:pt x="67" y="78"/>
                    </a:lnTo>
                    <a:lnTo>
                      <a:pt x="67" y="76"/>
                    </a:lnTo>
                    <a:lnTo>
                      <a:pt x="70" y="73"/>
                    </a:lnTo>
                    <a:lnTo>
                      <a:pt x="73" y="67"/>
                    </a:lnTo>
                    <a:lnTo>
                      <a:pt x="75" y="62"/>
                    </a:lnTo>
                    <a:lnTo>
                      <a:pt x="79" y="53"/>
                    </a:lnTo>
                    <a:lnTo>
                      <a:pt x="79" y="53"/>
                    </a:lnTo>
                    <a:lnTo>
                      <a:pt x="81" y="53"/>
                    </a:lnTo>
                    <a:lnTo>
                      <a:pt x="83" y="51"/>
                    </a:lnTo>
                    <a:lnTo>
                      <a:pt x="89" y="50"/>
                    </a:lnTo>
                    <a:lnTo>
                      <a:pt x="97" y="47"/>
                    </a:lnTo>
                    <a:lnTo>
                      <a:pt x="100" y="44"/>
                    </a:lnTo>
                    <a:lnTo>
                      <a:pt x="100" y="42"/>
                    </a:lnTo>
                    <a:lnTo>
                      <a:pt x="107" y="33"/>
                    </a:lnTo>
                    <a:lnTo>
                      <a:pt x="107" y="31"/>
                    </a:lnTo>
                    <a:lnTo>
                      <a:pt x="109" y="26"/>
                    </a:lnTo>
                    <a:lnTo>
                      <a:pt x="111" y="22"/>
                    </a:lnTo>
                    <a:lnTo>
                      <a:pt x="111" y="19"/>
                    </a:lnTo>
                    <a:lnTo>
                      <a:pt x="112" y="6"/>
                    </a:lnTo>
                    <a:lnTo>
                      <a:pt x="114" y="3"/>
                    </a:lnTo>
                    <a:lnTo>
                      <a:pt x="115" y="2"/>
                    </a:lnTo>
                    <a:lnTo>
                      <a:pt x="120" y="0"/>
                    </a:lnTo>
                    <a:lnTo>
                      <a:pt x="125" y="2"/>
                    </a:lnTo>
                    <a:lnTo>
                      <a:pt x="132" y="5"/>
                    </a:lnTo>
                    <a:lnTo>
                      <a:pt x="143" y="11"/>
                    </a:lnTo>
                    <a:lnTo>
                      <a:pt x="160" y="19"/>
                    </a:lnTo>
                    <a:lnTo>
                      <a:pt x="163" y="20"/>
                    </a:lnTo>
                    <a:lnTo>
                      <a:pt x="165" y="25"/>
                    </a:lnTo>
                    <a:lnTo>
                      <a:pt x="168" y="30"/>
                    </a:lnTo>
                    <a:lnTo>
                      <a:pt x="170" y="3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70">
                <a:extLst>
                  <a:ext uri="{FF2B5EF4-FFF2-40B4-BE49-F238E27FC236}">
                    <a16:creationId xmlns:a16="http://schemas.microsoft.com/office/drawing/2014/main" id="{585E2750-2AA4-4161-F298-19E9C5E50AE2}"/>
                  </a:ext>
                </a:extLst>
              </p:cNvPr>
              <p:cNvSpPr>
                <a:spLocks noGrp="1" noRot="1" noMove="1" noResize="1" noEditPoints="1" noAdjustHandles="1" noChangeArrowheads="1" noChangeShapeType="1"/>
              </p:cNvSpPr>
              <p:nvPr/>
            </p:nvSpPr>
            <p:spPr bwMode="auto">
              <a:xfrm>
                <a:off x="2578" y="3156"/>
                <a:ext cx="225" cy="275"/>
              </a:xfrm>
              <a:custGeom>
                <a:avLst/>
                <a:gdLst>
                  <a:gd name="T0" fmla="*/ 187 w 225"/>
                  <a:gd name="T1" fmla="*/ 78 h 275"/>
                  <a:gd name="T2" fmla="*/ 218 w 225"/>
                  <a:gd name="T3" fmla="*/ 93 h 275"/>
                  <a:gd name="T4" fmla="*/ 225 w 225"/>
                  <a:gd name="T5" fmla="*/ 132 h 275"/>
                  <a:gd name="T6" fmla="*/ 219 w 225"/>
                  <a:gd name="T7" fmla="*/ 179 h 275"/>
                  <a:gd name="T8" fmla="*/ 221 w 225"/>
                  <a:gd name="T9" fmla="*/ 189 h 275"/>
                  <a:gd name="T10" fmla="*/ 213 w 225"/>
                  <a:gd name="T11" fmla="*/ 188 h 275"/>
                  <a:gd name="T12" fmla="*/ 188 w 225"/>
                  <a:gd name="T13" fmla="*/ 185 h 275"/>
                  <a:gd name="T14" fmla="*/ 177 w 225"/>
                  <a:gd name="T15" fmla="*/ 185 h 275"/>
                  <a:gd name="T16" fmla="*/ 169 w 225"/>
                  <a:gd name="T17" fmla="*/ 185 h 275"/>
                  <a:gd name="T18" fmla="*/ 154 w 225"/>
                  <a:gd name="T19" fmla="*/ 188 h 275"/>
                  <a:gd name="T20" fmla="*/ 138 w 225"/>
                  <a:gd name="T21" fmla="*/ 189 h 275"/>
                  <a:gd name="T22" fmla="*/ 127 w 225"/>
                  <a:gd name="T23" fmla="*/ 213 h 275"/>
                  <a:gd name="T24" fmla="*/ 131 w 225"/>
                  <a:gd name="T25" fmla="*/ 222 h 275"/>
                  <a:gd name="T26" fmla="*/ 140 w 225"/>
                  <a:gd name="T27" fmla="*/ 239 h 275"/>
                  <a:gd name="T28" fmla="*/ 148 w 225"/>
                  <a:gd name="T29" fmla="*/ 236 h 275"/>
                  <a:gd name="T30" fmla="*/ 148 w 225"/>
                  <a:gd name="T31" fmla="*/ 239 h 275"/>
                  <a:gd name="T32" fmla="*/ 143 w 225"/>
                  <a:gd name="T33" fmla="*/ 250 h 275"/>
                  <a:gd name="T34" fmla="*/ 137 w 225"/>
                  <a:gd name="T35" fmla="*/ 259 h 275"/>
                  <a:gd name="T36" fmla="*/ 129 w 225"/>
                  <a:gd name="T37" fmla="*/ 258 h 275"/>
                  <a:gd name="T38" fmla="*/ 113 w 225"/>
                  <a:gd name="T39" fmla="*/ 247 h 275"/>
                  <a:gd name="T40" fmla="*/ 98 w 225"/>
                  <a:gd name="T41" fmla="*/ 247 h 275"/>
                  <a:gd name="T42" fmla="*/ 95 w 225"/>
                  <a:gd name="T43" fmla="*/ 255 h 275"/>
                  <a:gd name="T44" fmla="*/ 82 w 225"/>
                  <a:gd name="T45" fmla="*/ 253 h 275"/>
                  <a:gd name="T46" fmla="*/ 70 w 225"/>
                  <a:gd name="T47" fmla="*/ 250 h 275"/>
                  <a:gd name="T48" fmla="*/ 61 w 225"/>
                  <a:gd name="T49" fmla="*/ 262 h 275"/>
                  <a:gd name="T50" fmla="*/ 53 w 225"/>
                  <a:gd name="T51" fmla="*/ 267 h 275"/>
                  <a:gd name="T52" fmla="*/ 48 w 225"/>
                  <a:gd name="T53" fmla="*/ 275 h 275"/>
                  <a:gd name="T54" fmla="*/ 29 w 225"/>
                  <a:gd name="T55" fmla="*/ 265 h 275"/>
                  <a:gd name="T56" fmla="*/ 23 w 225"/>
                  <a:gd name="T57" fmla="*/ 264 h 275"/>
                  <a:gd name="T58" fmla="*/ 15 w 225"/>
                  <a:gd name="T59" fmla="*/ 245 h 275"/>
                  <a:gd name="T60" fmla="*/ 0 w 225"/>
                  <a:gd name="T61" fmla="*/ 213 h 275"/>
                  <a:gd name="T62" fmla="*/ 20 w 225"/>
                  <a:gd name="T63" fmla="*/ 189 h 275"/>
                  <a:gd name="T64" fmla="*/ 50 w 225"/>
                  <a:gd name="T65" fmla="*/ 174 h 275"/>
                  <a:gd name="T66" fmla="*/ 71 w 225"/>
                  <a:gd name="T67" fmla="*/ 157 h 275"/>
                  <a:gd name="T68" fmla="*/ 93 w 225"/>
                  <a:gd name="T69" fmla="*/ 137 h 275"/>
                  <a:gd name="T70" fmla="*/ 79 w 225"/>
                  <a:gd name="T71" fmla="*/ 79 h 275"/>
                  <a:gd name="T72" fmla="*/ 85 w 225"/>
                  <a:gd name="T73" fmla="*/ 51 h 275"/>
                  <a:gd name="T74" fmla="*/ 120 w 225"/>
                  <a:gd name="T75" fmla="*/ 2 h 275"/>
                  <a:gd name="T76" fmla="*/ 126 w 225"/>
                  <a:gd name="T77" fmla="*/ 0 h 275"/>
                  <a:gd name="T78" fmla="*/ 132 w 225"/>
                  <a:gd name="T79" fmla="*/ 3 h 275"/>
                  <a:gd name="T80" fmla="*/ 132 w 225"/>
                  <a:gd name="T81" fmla="*/ 5 h 275"/>
                  <a:gd name="T82" fmla="*/ 132 w 225"/>
                  <a:gd name="T83" fmla="*/ 6 h 275"/>
                  <a:gd name="T84" fmla="*/ 132 w 225"/>
                  <a:gd name="T85" fmla="*/ 8 h 275"/>
                  <a:gd name="T86" fmla="*/ 137 w 225"/>
                  <a:gd name="T87" fmla="*/ 19 h 275"/>
                  <a:gd name="T88" fmla="*/ 141 w 225"/>
                  <a:gd name="T89" fmla="*/ 26 h 275"/>
                  <a:gd name="T90" fmla="*/ 159 w 225"/>
                  <a:gd name="T91" fmla="*/ 33 h 275"/>
                  <a:gd name="T92" fmla="*/ 165 w 225"/>
                  <a:gd name="T93" fmla="*/ 34 h 275"/>
                  <a:gd name="T94" fmla="*/ 171 w 225"/>
                  <a:gd name="T95" fmla="*/ 40 h 275"/>
                  <a:gd name="T96" fmla="*/ 173 w 225"/>
                  <a:gd name="T97" fmla="*/ 44 h 275"/>
                  <a:gd name="T98" fmla="*/ 179 w 225"/>
                  <a:gd name="T99" fmla="*/ 53 h 275"/>
                  <a:gd name="T100" fmla="*/ 179 w 225"/>
                  <a:gd name="T101" fmla="*/ 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275">
                    <a:moveTo>
                      <a:pt x="187" y="78"/>
                    </a:moveTo>
                    <a:lnTo>
                      <a:pt x="187" y="78"/>
                    </a:lnTo>
                    <a:lnTo>
                      <a:pt x="187" y="78"/>
                    </a:lnTo>
                    <a:lnTo>
                      <a:pt x="187" y="78"/>
                    </a:lnTo>
                    <a:lnTo>
                      <a:pt x="207" y="87"/>
                    </a:lnTo>
                    <a:lnTo>
                      <a:pt x="218" y="93"/>
                    </a:lnTo>
                    <a:lnTo>
                      <a:pt x="218" y="93"/>
                    </a:lnTo>
                    <a:lnTo>
                      <a:pt x="218" y="93"/>
                    </a:lnTo>
                    <a:lnTo>
                      <a:pt x="225" y="132"/>
                    </a:lnTo>
                    <a:lnTo>
                      <a:pt x="224" y="161"/>
                    </a:lnTo>
                    <a:lnTo>
                      <a:pt x="221" y="175"/>
                    </a:lnTo>
                    <a:lnTo>
                      <a:pt x="219" y="179"/>
                    </a:lnTo>
                    <a:lnTo>
                      <a:pt x="219" y="182"/>
                    </a:lnTo>
                    <a:lnTo>
                      <a:pt x="221" y="188"/>
                    </a:lnTo>
                    <a:lnTo>
                      <a:pt x="221" y="189"/>
                    </a:lnTo>
                    <a:lnTo>
                      <a:pt x="219" y="188"/>
                    </a:lnTo>
                    <a:lnTo>
                      <a:pt x="219" y="188"/>
                    </a:lnTo>
                    <a:lnTo>
                      <a:pt x="213" y="188"/>
                    </a:lnTo>
                    <a:lnTo>
                      <a:pt x="213" y="188"/>
                    </a:lnTo>
                    <a:lnTo>
                      <a:pt x="207" y="186"/>
                    </a:lnTo>
                    <a:lnTo>
                      <a:pt x="188" y="185"/>
                    </a:lnTo>
                    <a:lnTo>
                      <a:pt x="188" y="185"/>
                    </a:lnTo>
                    <a:lnTo>
                      <a:pt x="183" y="185"/>
                    </a:lnTo>
                    <a:lnTo>
                      <a:pt x="177" y="185"/>
                    </a:lnTo>
                    <a:lnTo>
                      <a:pt x="171" y="185"/>
                    </a:lnTo>
                    <a:lnTo>
                      <a:pt x="169" y="185"/>
                    </a:lnTo>
                    <a:lnTo>
                      <a:pt x="169" y="185"/>
                    </a:lnTo>
                    <a:lnTo>
                      <a:pt x="163" y="186"/>
                    </a:lnTo>
                    <a:lnTo>
                      <a:pt x="154" y="188"/>
                    </a:lnTo>
                    <a:lnTo>
                      <a:pt x="154" y="188"/>
                    </a:lnTo>
                    <a:lnTo>
                      <a:pt x="149" y="189"/>
                    </a:lnTo>
                    <a:lnTo>
                      <a:pt x="146" y="189"/>
                    </a:lnTo>
                    <a:lnTo>
                      <a:pt x="138" y="189"/>
                    </a:lnTo>
                    <a:lnTo>
                      <a:pt x="132" y="189"/>
                    </a:lnTo>
                    <a:lnTo>
                      <a:pt x="127" y="211"/>
                    </a:lnTo>
                    <a:lnTo>
                      <a:pt x="127" y="213"/>
                    </a:lnTo>
                    <a:lnTo>
                      <a:pt x="129" y="214"/>
                    </a:lnTo>
                    <a:lnTo>
                      <a:pt x="129" y="216"/>
                    </a:lnTo>
                    <a:lnTo>
                      <a:pt x="131" y="222"/>
                    </a:lnTo>
                    <a:lnTo>
                      <a:pt x="137" y="237"/>
                    </a:lnTo>
                    <a:lnTo>
                      <a:pt x="138" y="239"/>
                    </a:lnTo>
                    <a:lnTo>
                      <a:pt x="140" y="239"/>
                    </a:lnTo>
                    <a:lnTo>
                      <a:pt x="140" y="239"/>
                    </a:lnTo>
                    <a:lnTo>
                      <a:pt x="145" y="233"/>
                    </a:lnTo>
                    <a:lnTo>
                      <a:pt x="148" y="236"/>
                    </a:lnTo>
                    <a:lnTo>
                      <a:pt x="148" y="239"/>
                    </a:lnTo>
                    <a:lnTo>
                      <a:pt x="148" y="239"/>
                    </a:lnTo>
                    <a:lnTo>
                      <a:pt x="148" y="239"/>
                    </a:lnTo>
                    <a:lnTo>
                      <a:pt x="149" y="247"/>
                    </a:lnTo>
                    <a:lnTo>
                      <a:pt x="146" y="248"/>
                    </a:lnTo>
                    <a:lnTo>
                      <a:pt x="143" y="250"/>
                    </a:lnTo>
                    <a:lnTo>
                      <a:pt x="141" y="250"/>
                    </a:lnTo>
                    <a:lnTo>
                      <a:pt x="140" y="253"/>
                    </a:lnTo>
                    <a:lnTo>
                      <a:pt x="137" y="259"/>
                    </a:lnTo>
                    <a:lnTo>
                      <a:pt x="135" y="259"/>
                    </a:lnTo>
                    <a:lnTo>
                      <a:pt x="132" y="259"/>
                    </a:lnTo>
                    <a:lnTo>
                      <a:pt x="129" y="258"/>
                    </a:lnTo>
                    <a:lnTo>
                      <a:pt x="126" y="255"/>
                    </a:lnTo>
                    <a:lnTo>
                      <a:pt x="118" y="248"/>
                    </a:lnTo>
                    <a:lnTo>
                      <a:pt x="113" y="247"/>
                    </a:lnTo>
                    <a:lnTo>
                      <a:pt x="109" y="247"/>
                    </a:lnTo>
                    <a:lnTo>
                      <a:pt x="104" y="247"/>
                    </a:lnTo>
                    <a:lnTo>
                      <a:pt x="98" y="247"/>
                    </a:lnTo>
                    <a:lnTo>
                      <a:pt x="96" y="248"/>
                    </a:lnTo>
                    <a:lnTo>
                      <a:pt x="95" y="251"/>
                    </a:lnTo>
                    <a:lnTo>
                      <a:pt x="95" y="255"/>
                    </a:lnTo>
                    <a:lnTo>
                      <a:pt x="93" y="255"/>
                    </a:lnTo>
                    <a:lnTo>
                      <a:pt x="89" y="255"/>
                    </a:lnTo>
                    <a:lnTo>
                      <a:pt x="82" y="253"/>
                    </a:lnTo>
                    <a:lnTo>
                      <a:pt x="79" y="250"/>
                    </a:lnTo>
                    <a:lnTo>
                      <a:pt x="76" y="248"/>
                    </a:lnTo>
                    <a:lnTo>
                      <a:pt x="70" y="250"/>
                    </a:lnTo>
                    <a:lnTo>
                      <a:pt x="67" y="251"/>
                    </a:lnTo>
                    <a:lnTo>
                      <a:pt x="64" y="258"/>
                    </a:lnTo>
                    <a:lnTo>
                      <a:pt x="61" y="262"/>
                    </a:lnTo>
                    <a:lnTo>
                      <a:pt x="57" y="264"/>
                    </a:lnTo>
                    <a:lnTo>
                      <a:pt x="54" y="265"/>
                    </a:lnTo>
                    <a:lnTo>
                      <a:pt x="53" y="267"/>
                    </a:lnTo>
                    <a:lnTo>
                      <a:pt x="53" y="272"/>
                    </a:lnTo>
                    <a:lnTo>
                      <a:pt x="50" y="275"/>
                    </a:lnTo>
                    <a:lnTo>
                      <a:pt x="48" y="275"/>
                    </a:lnTo>
                    <a:lnTo>
                      <a:pt x="40" y="272"/>
                    </a:lnTo>
                    <a:lnTo>
                      <a:pt x="37" y="269"/>
                    </a:lnTo>
                    <a:lnTo>
                      <a:pt x="29" y="265"/>
                    </a:lnTo>
                    <a:lnTo>
                      <a:pt x="26" y="265"/>
                    </a:lnTo>
                    <a:lnTo>
                      <a:pt x="23" y="265"/>
                    </a:lnTo>
                    <a:lnTo>
                      <a:pt x="23" y="264"/>
                    </a:lnTo>
                    <a:lnTo>
                      <a:pt x="28" y="258"/>
                    </a:lnTo>
                    <a:lnTo>
                      <a:pt x="26" y="251"/>
                    </a:lnTo>
                    <a:lnTo>
                      <a:pt x="15" y="245"/>
                    </a:lnTo>
                    <a:lnTo>
                      <a:pt x="6" y="239"/>
                    </a:lnTo>
                    <a:lnTo>
                      <a:pt x="3" y="230"/>
                    </a:lnTo>
                    <a:lnTo>
                      <a:pt x="0" y="213"/>
                    </a:lnTo>
                    <a:lnTo>
                      <a:pt x="3" y="203"/>
                    </a:lnTo>
                    <a:lnTo>
                      <a:pt x="8" y="199"/>
                    </a:lnTo>
                    <a:lnTo>
                      <a:pt x="20" y="189"/>
                    </a:lnTo>
                    <a:lnTo>
                      <a:pt x="33" y="185"/>
                    </a:lnTo>
                    <a:lnTo>
                      <a:pt x="42" y="179"/>
                    </a:lnTo>
                    <a:lnTo>
                      <a:pt x="50" y="174"/>
                    </a:lnTo>
                    <a:lnTo>
                      <a:pt x="61" y="165"/>
                    </a:lnTo>
                    <a:lnTo>
                      <a:pt x="70" y="158"/>
                    </a:lnTo>
                    <a:lnTo>
                      <a:pt x="71" y="157"/>
                    </a:lnTo>
                    <a:lnTo>
                      <a:pt x="76" y="152"/>
                    </a:lnTo>
                    <a:lnTo>
                      <a:pt x="89" y="146"/>
                    </a:lnTo>
                    <a:lnTo>
                      <a:pt x="93" y="137"/>
                    </a:lnTo>
                    <a:lnTo>
                      <a:pt x="85" y="112"/>
                    </a:lnTo>
                    <a:lnTo>
                      <a:pt x="82" y="90"/>
                    </a:lnTo>
                    <a:lnTo>
                      <a:pt x="79" y="79"/>
                    </a:lnTo>
                    <a:lnTo>
                      <a:pt x="78" y="75"/>
                    </a:lnTo>
                    <a:lnTo>
                      <a:pt x="75" y="64"/>
                    </a:lnTo>
                    <a:lnTo>
                      <a:pt x="85" y="51"/>
                    </a:lnTo>
                    <a:lnTo>
                      <a:pt x="106" y="30"/>
                    </a:lnTo>
                    <a:lnTo>
                      <a:pt x="120" y="2"/>
                    </a:lnTo>
                    <a:lnTo>
                      <a:pt x="120" y="2"/>
                    </a:lnTo>
                    <a:lnTo>
                      <a:pt x="123" y="2"/>
                    </a:lnTo>
                    <a:lnTo>
                      <a:pt x="126" y="0"/>
                    </a:lnTo>
                    <a:lnTo>
                      <a:pt x="126" y="0"/>
                    </a:lnTo>
                    <a:lnTo>
                      <a:pt x="129" y="0"/>
                    </a:lnTo>
                    <a:lnTo>
                      <a:pt x="129" y="0"/>
                    </a:lnTo>
                    <a:lnTo>
                      <a:pt x="132" y="3"/>
                    </a:lnTo>
                    <a:lnTo>
                      <a:pt x="132" y="3"/>
                    </a:lnTo>
                    <a:lnTo>
                      <a:pt x="132" y="3"/>
                    </a:lnTo>
                    <a:lnTo>
                      <a:pt x="132" y="5"/>
                    </a:lnTo>
                    <a:lnTo>
                      <a:pt x="132" y="5"/>
                    </a:lnTo>
                    <a:lnTo>
                      <a:pt x="132" y="5"/>
                    </a:lnTo>
                    <a:lnTo>
                      <a:pt x="132" y="6"/>
                    </a:lnTo>
                    <a:lnTo>
                      <a:pt x="132" y="8"/>
                    </a:lnTo>
                    <a:lnTo>
                      <a:pt x="132" y="8"/>
                    </a:lnTo>
                    <a:lnTo>
                      <a:pt x="132" y="8"/>
                    </a:lnTo>
                    <a:lnTo>
                      <a:pt x="135" y="12"/>
                    </a:lnTo>
                    <a:lnTo>
                      <a:pt x="137" y="17"/>
                    </a:lnTo>
                    <a:lnTo>
                      <a:pt x="137" y="19"/>
                    </a:lnTo>
                    <a:lnTo>
                      <a:pt x="138" y="20"/>
                    </a:lnTo>
                    <a:lnTo>
                      <a:pt x="141" y="25"/>
                    </a:lnTo>
                    <a:lnTo>
                      <a:pt x="141" y="26"/>
                    </a:lnTo>
                    <a:lnTo>
                      <a:pt x="143" y="28"/>
                    </a:lnTo>
                    <a:lnTo>
                      <a:pt x="145" y="30"/>
                    </a:lnTo>
                    <a:lnTo>
                      <a:pt x="159" y="33"/>
                    </a:lnTo>
                    <a:lnTo>
                      <a:pt x="160" y="33"/>
                    </a:lnTo>
                    <a:lnTo>
                      <a:pt x="163" y="34"/>
                    </a:lnTo>
                    <a:lnTo>
                      <a:pt x="165" y="34"/>
                    </a:lnTo>
                    <a:lnTo>
                      <a:pt x="168" y="34"/>
                    </a:lnTo>
                    <a:lnTo>
                      <a:pt x="171" y="40"/>
                    </a:lnTo>
                    <a:lnTo>
                      <a:pt x="171" y="40"/>
                    </a:lnTo>
                    <a:lnTo>
                      <a:pt x="171" y="40"/>
                    </a:lnTo>
                    <a:lnTo>
                      <a:pt x="171" y="40"/>
                    </a:lnTo>
                    <a:lnTo>
                      <a:pt x="173" y="44"/>
                    </a:lnTo>
                    <a:lnTo>
                      <a:pt x="177" y="48"/>
                    </a:lnTo>
                    <a:lnTo>
                      <a:pt x="179" y="51"/>
                    </a:lnTo>
                    <a:lnTo>
                      <a:pt x="179" y="53"/>
                    </a:lnTo>
                    <a:lnTo>
                      <a:pt x="182" y="61"/>
                    </a:lnTo>
                    <a:lnTo>
                      <a:pt x="179" y="75"/>
                    </a:lnTo>
                    <a:lnTo>
                      <a:pt x="179" y="75"/>
                    </a:lnTo>
                    <a:lnTo>
                      <a:pt x="187" y="7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71">
                <a:extLst>
                  <a:ext uri="{FF2B5EF4-FFF2-40B4-BE49-F238E27FC236}">
                    <a16:creationId xmlns:a16="http://schemas.microsoft.com/office/drawing/2014/main" id="{2491C5D2-3435-BFD0-738A-7B86B889BC27}"/>
                  </a:ext>
                </a:extLst>
              </p:cNvPr>
              <p:cNvSpPr>
                <a:spLocks noGrp="1" noRot="1" noMove="1" noResize="1" noEditPoints="1" noAdjustHandles="1" noChangeArrowheads="1" noChangeShapeType="1"/>
              </p:cNvSpPr>
              <p:nvPr/>
            </p:nvSpPr>
            <p:spPr bwMode="auto">
              <a:xfrm>
                <a:off x="4640" y="3153"/>
                <a:ext cx="294" cy="355"/>
              </a:xfrm>
              <a:custGeom>
                <a:avLst/>
                <a:gdLst>
                  <a:gd name="T0" fmla="*/ 268 w 294"/>
                  <a:gd name="T1" fmla="*/ 169 h 355"/>
                  <a:gd name="T2" fmla="*/ 243 w 294"/>
                  <a:gd name="T3" fmla="*/ 188 h 355"/>
                  <a:gd name="T4" fmla="*/ 229 w 294"/>
                  <a:gd name="T5" fmla="*/ 180 h 355"/>
                  <a:gd name="T6" fmla="*/ 199 w 294"/>
                  <a:gd name="T7" fmla="*/ 192 h 355"/>
                  <a:gd name="T8" fmla="*/ 170 w 294"/>
                  <a:gd name="T9" fmla="*/ 205 h 355"/>
                  <a:gd name="T10" fmla="*/ 167 w 294"/>
                  <a:gd name="T11" fmla="*/ 202 h 355"/>
                  <a:gd name="T12" fmla="*/ 162 w 294"/>
                  <a:gd name="T13" fmla="*/ 203 h 355"/>
                  <a:gd name="T14" fmla="*/ 156 w 294"/>
                  <a:gd name="T15" fmla="*/ 208 h 355"/>
                  <a:gd name="T16" fmla="*/ 140 w 294"/>
                  <a:gd name="T17" fmla="*/ 219 h 355"/>
                  <a:gd name="T18" fmla="*/ 94 w 294"/>
                  <a:gd name="T19" fmla="*/ 276 h 355"/>
                  <a:gd name="T20" fmla="*/ 39 w 294"/>
                  <a:gd name="T21" fmla="*/ 343 h 355"/>
                  <a:gd name="T22" fmla="*/ 33 w 294"/>
                  <a:gd name="T23" fmla="*/ 352 h 355"/>
                  <a:gd name="T24" fmla="*/ 30 w 294"/>
                  <a:gd name="T25" fmla="*/ 355 h 355"/>
                  <a:gd name="T26" fmla="*/ 28 w 294"/>
                  <a:gd name="T27" fmla="*/ 349 h 355"/>
                  <a:gd name="T28" fmla="*/ 25 w 294"/>
                  <a:gd name="T29" fmla="*/ 334 h 355"/>
                  <a:gd name="T30" fmla="*/ 27 w 294"/>
                  <a:gd name="T31" fmla="*/ 332 h 355"/>
                  <a:gd name="T32" fmla="*/ 16 w 294"/>
                  <a:gd name="T33" fmla="*/ 275 h 355"/>
                  <a:gd name="T34" fmla="*/ 16 w 294"/>
                  <a:gd name="T35" fmla="*/ 265 h 355"/>
                  <a:gd name="T36" fmla="*/ 10 w 294"/>
                  <a:gd name="T37" fmla="*/ 228 h 355"/>
                  <a:gd name="T38" fmla="*/ 7 w 294"/>
                  <a:gd name="T39" fmla="*/ 203 h 355"/>
                  <a:gd name="T40" fmla="*/ 4 w 294"/>
                  <a:gd name="T41" fmla="*/ 182 h 355"/>
                  <a:gd name="T42" fmla="*/ 0 w 294"/>
                  <a:gd name="T43" fmla="*/ 163 h 355"/>
                  <a:gd name="T44" fmla="*/ 8 w 294"/>
                  <a:gd name="T45" fmla="*/ 133 h 355"/>
                  <a:gd name="T46" fmla="*/ 10 w 294"/>
                  <a:gd name="T47" fmla="*/ 133 h 355"/>
                  <a:gd name="T48" fmla="*/ 10 w 294"/>
                  <a:gd name="T49" fmla="*/ 132 h 355"/>
                  <a:gd name="T50" fmla="*/ 11 w 294"/>
                  <a:gd name="T51" fmla="*/ 132 h 355"/>
                  <a:gd name="T52" fmla="*/ 27 w 294"/>
                  <a:gd name="T53" fmla="*/ 121 h 355"/>
                  <a:gd name="T54" fmla="*/ 33 w 294"/>
                  <a:gd name="T55" fmla="*/ 118 h 355"/>
                  <a:gd name="T56" fmla="*/ 41 w 294"/>
                  <a:gd name="T57" fmla="*/ 115 h 355"/>
                  <a:gd name="T58" fmla="*/ 58 w 294"/>
                  <a:gd name="T59" fmla="*/ 102 h 355"/>
                  <a:gd name="T60" fmla="*/ 67 w 294"/>
                  <a:gd name="T61" fmla="*/ 96 h 355"/>
                  <a:gd name="T62" fmla="*/ 119 w 294"/>
                  <a:gd name="T63" fmla="*/ 65 h 355"/>
                  <a:gd name="T64" fmla="*/ 123 w 294"/>
                  <a:gd name="T65" fmla="*/ 65 h 355"/>
                  <a:gd name="T66" fmla="*/ 125 w 294"/>
                  <a:gd name="T67" fmla="*/ 64 h 355"/>
                  <a:gd name="T68" fmla="*/ 157 w 294"/>
                  <a:gd name="T69" fmla="*/ 43 h 355"/>
                  <a:gd name="T70" fmla="*/ 164 w 294"/>
                  <a:gd name="T71" fmla="*/ 40 h 355"/>
                  <a:gd name="T72" fmla="*/ 195 w 294"/>
                  <a:gd name="T73" fmla="*/ 22 h 355"/>
                  <a:gd name="T74" fmla="*/ 217 w 294"/>
                  <a:gd name="T75" fmla="*/ 15 h 355"/>
                  <a:gd name="T76" fmla="*/ 218 w 294"/>
                  <a:gd name="T77" fmla="*/ 15 h 355"/>
                  <a:gd name="T78" fmla="*/ 231 w 294"/>
                  <a:gd name="T79" fmla="*/ 6 h 355"/>
                  <a:gd name="T80" fmla="*/ 238 w 294"/>
                  <a:gd name="T81" fmla="*/ 2 h 355"/>
                  <a:gd name="T82" fmla="*/ 241 w 294"/>
                  <a:gd name="T83" fmla="*/ 0 h 355"/>
                  <a:gd name="T84" fmla="*/ 241 w 294"/>
                  <a:gd name="T85" fmla="*/ 0 h 355"/>
                  <a:gd name="T86" fmla="*/ 246 w 294"/>
                  <a:gd name="T87" fmla="*/ 9 h 355"/>
                  <a:gd name="T88" fmla="*/ 260 w 294"/>
                  <a:gd name="T89" fmla="*/ 33 h 355"/>
                  <a:gd name="T90" fmla="*/ 294 w 294"/>
                  <a:gd name="T91" fmla="*/ 88 h 355"/>
                  <a:gd name="T92" fmla="*/ 266 w 294"/>
                  <a:gd name="T93" fmla="*/ 144 h 355"/>
                  <a:gd name="T94" fmla="*/ 277 w 294"/>
                  <a:gd name="T95" fmla="*/ 154 h 355"/>
                  <a:gd name="T96" fmla="*/ 268 w 294"/>
                  <a:gd name="T97" fmla="*/ 16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355">
                    <a:moveTo>
                      <a:pt x="268" y="169"/>
                    </a:moveTo>
                    <a:lnTo>
                      <a:pt x="243" y="188"/>
                    </a:lnTo>
                    <a:lnTo>
                      <a:pt x="229" y="180"/>
                    </a:lnTo>
                    <a:lnTo>
                      <a:pt x="199" y="192"/>
                    </a:lnTo>
                    <a:lnTo>
                      <a:pt x="170" y="205"/>
                    </a:lnTo>
                    <a:lnTo>
                      <a:pt x="167" y="202"/>
                    </a:lnTo>
                    <a:lnTo>
                      <a:pt x="162" y="203"/>
                    </a:lnTo>
                    <a:lnTo>
                      <a:pt x="156" y="208"/>
                    </a:lnTo>
                    <a:lnTo>
                      <a:pt x="140" y="219"/>
                    </a:lnTo>
                    <a:lnTo>
                      <a:pt x="94" y="276"/>
                    </a:lnTo>
                    <a:lnTo>
                      <a:pt x="39" y="343"/>
                    </a:lnTo>
                    <a:lnTo>
                      <a:pt x="33" y="352"/>
                    </a:lnTo>
                    <a:lnTo>
                      <a:pt x="30" y="355"/>
                    </a:lnTo>
                    <a:lnTo>
                      <a:pt x="28" y="349"/>
                    </a:lnTo>
                    <a:lnTo>
                      <a:pt x="25" y="334"/>
                    </a:lnTo>
                    <a:lnTo>
                      <a:pt x="27" y="332"/>
                    </a:lnTo>
                    <a:lnTo>
                      <a:pt x="16" y="275"/>
                    </a:lnTo>
                    <a:lnTo>
                      <a:pt x="16" y="265"/>
                    </a:lnTo>
                    <a:lnTo>
                      <a:pt x="10" y="228"/>
                    </a:lnTo>
                    <a:lnTo>
                      <a:pt x="7" y="203"/>
                    </a:lnTo>
                    <a:lnTo>
                      <a:pt x="4" y="182"/>
                    </a:lnTo>
                    <a:lnTo>
                      <a:pt x="0" y="163"/>
                    </a:lnTo>
                    <a:lnTo>
                      <a:pt x="8" y="133"/>
                    </a:lnTo>
                    <a:lnTo>
                      <a:pt x="10" y="133"/>
                    </a:lnTo>
                    <a:lnTo>
                      <a:pt x="10" y="132"/>
                    </a:lnTo>
                    <a:lnTo>
                      <a:pt x="11" y="132"/>
                    </a:lnTo>
                    <a:lnTo>
                      <a:pt x="27" y="121"/>
                    </a:lnTo>
                    <a:lnTo>
                      <a:pt x="33" y="118"/>
                    </a:lnTo>
                    <a:lnTo>
                      <a:pt x="41" y="115"/>
                    </a:lnTo>
                    <a:lnTo>
                      <a:pt x="58" y="102"/>
                    </a:lnTo>
                    <a:lnTo>
                      <a:pt x="67" y="96"/>
                    </a:lnTo>
                    <a:lnTo>
                      <a:pt x="119" y="65"/>
                    </a:lnTo>
                    <a:lnTo>
                      <a:pt x="123" y="65"/>
                    </a:lnTo>
                    <a:lnTo>
                      <a:pt x="125" y="64"/>
                    </a:lnTo>
                    <a:lnTo>
                      <a:pt x="157" y="43"/>
                    </a:lnTo>
                    <a:lnTo>
                      <a:pt x="164" y="40"/>
                    </a:lnTo>
                    <a:lnTo>
                      <a:pt x="195" y="22"/>
                    </a:lnTo>
                    <a:lnTo>
                      <a:pt x="217" y="15"/>
                    </a:lnTo>
                    <a:lnTo>
                      <a:pt x="218" y="15"/>
                    </a:lnTo>
                    <a:lnTo>
                      <a:pt x="231" y="6"/>
                    </a:lnTo>
                    <a:lnTo>
                      <a:pt x="238" y="2"/>
                    </a:lnTo>
                    <a:lnTo>
                      <a:pt x="241" y="0"/>
                    </a:lnTo>
                    <a:lnTo>
                      <a:pt x="241" y="0"/>
                    </a:lnTo>
                    <a:lnTo>
                      <a:pt x="246" y="9"/>
                    </a:lnTo>
                    <a:lnTo>
                      <a:pt x="260" y="33"/>
                    </a:lnTo>
                    <a:lnTo>
                      <a:pt x="294" y="88"/>
                    </a:lnTo>
                    <a:lnTo>
                      <a:pt x="266" y="144"/>
                    </a:lnTo>
                    <a:lnTo>
                      <a:pt x="277" y="154"/>
                    </a:lnTo>
                    <a:lnTo>
                      <a:pt x="268" y="16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72">
                <a:extLst>
                  <a:ext uri="{FF2B5EF4-FFF2-40B4-BE49-F238E27FC236}">
                    <a16:creationId xmlns:a16="http://schemas.microsoft.com/office/drawing/2014/main" id="{5E8EBC9B-A630-4258-B779-A054F339915A}"/>
                  </a:ext>
                </a:extLst>
              </p:cNvPr>
              <p:cNvSpPr>
                <a:spLocks noGrp="1" noRot="1" noMove="1" noResize="1" noEditPoints="1" noAdjustHandles="1" noChangeArrowheads="1" noChangeShapeType="1"/>
              </p:cNvSpPr>
              <p:nvPr/>
            </p:nvSpPr>
            <p:spPr bwMode="auto">
              <a:xfrm>
                <a:off x="4141" y="3052"/>
                <a:ext cx="216" cy="230"/>
              </a:xfrm>
              <a:custGeom>
                <a:avLst/>
                <a:gdLst>
                  <a:gd name="T0" fmla="*/ 142 w 216"/>
                  <a:gd name="T1" fmla="*/ 120 h 230"/>
                  <a:gd name="T2" fmla="*/ 191 w 216"/>
                  <a:gd name="T3" fmla="*/ 146 h 230"/>
                  <a:gd name="T4" fmla="*/ 216 w 216"/>
                  <a:gd name="T5" fmla="*/ 169 h 230"/>
                  <a:gd name="T6" fmla="*/ 216 w 216"/>
                  <a:gd name="T7" fmla="*/ 169 h 230"/>
                  <a:gd name="T8" fmla="*/ 165 w 216"/>
                  <a:gd name="T9" fmla="*/ 208 h 230"/>
                  <a:gd name="T10" fmla="*/ 149 w 216"/>
                  <a:gd name="T11" fmla="*/ 210 h 230"/>
                  <a:gd name="T12" fmla="*/ 142 w 216"/>
                  <a:gd name="T13" fmla="*/ 211 h 230"/>
                  <a:gd name="T14" fmla="*/ 131 w 216"/>
                  <a:gd name="T15" fmla="*/ 214 h 230"/>
                  <a:gd name="T16" fmla="*/ 120 w 216"/>
                  <a:gd name="T17" fmla="*/ 216 h 230"/>
                  <a:gd name="T18" fmla="*/ 103 w 216"/>
                  <a:gd name="T19" fmla="*/ 220 h 230"/>
                  <a:gd name="T20" fmla="*/ 97 w 216"/>
                  <a:gd name="T21" fmla="*/ 210 h 230"/>
                  <a:gd name="T22" fmla="*/ 86 w 216"/>
                  <a:gd name="T23" fmla="*/ 205 h 230"/>
                  <a:gd name="T24" fmla="*/ 73 w 216"/>
                  <a:gd name="T25" fmla="*/ 200 h 230"/>
                  <a:gd name="T26" fmla="*/ 69 w 216"/>
                  <a:gd name="T27" fmla="*/ 211 h 230"/>
                  <a:gd name="T28" fmla="*/ 61 w 216"/>
                  <a:gd name="T29" fmla="*/ 225 h 230"/>
                  <a:gd name="T30" fmla="*/ 53 w 216"/>
                  <a:gd name="T31" fmla="*/ 230 h 230"/>
                  <a:gd name="T32" fmla="*/ 27 w 216"/>
                  <a:gd name="T33" fmla="*/ 227 h 230"/>
                  <a:gd name="T34" fmla="*/ 3 w 216"/>
                  <a:gd name="T35" fmla="*/ 227 h 230"/>
                  <a:gd name="T36" fmla="*/ 2 w 216"/>
                  <a:gd name="T37" fmla="*/ 220 h 230"/>
                  <a:gd name="T38" fmla="*/ 0 w 216"/>
                  <a:gd name="T39" fmla="*/ 219 h 230"/>
                  <a:gd name="T40" fmla="*/ 2 w 216"/>
                  <a:gd name="T41" fmla="*/ 216 h 230"/>
                  <a:gd name="T42" fmla="*/ 3 w 216"/>
                  <a:gd name="T43" fmla="*/ 211 h 230"/>
                  <a:gd name="T44" fmla="*/ 5 w 216"/>
                  <a:gd name="T45" fmla="*/ 206 h 230"/>
                  <a:gd name="T46" fmla="*/ 5 w 216"/>
                  <a:gd name="T47" fmla="*/ 199 h 230"/>
                  <a:gd name="T48" fmla="*/ 6 w 216"/>
                  <a:gd name="T49" fmla="*/ 189 h 230"/>
                  <a:gd name="T50" fmla="*/ 11 w 216"/>
                  <a:gd name="T51" fmla="*/ 185 h 230"/>
                  <a:gd name="T52" fmla="*/ 14 w 216"/>
                  <a:gd name="T53" fmla="*/ 180 h 230"/>
                  <a:gd name="T54" fmla="*/ 20 w 216"/>
                  <a:gd name="T55" fmla="*/ 177 h 230"/>
                  <a:gd name="T56" fmla="*/ 27 w 216"/>
                  <a:gd name="T57" fmla="*/ 175 h 230"/>
                  <a:gd name="T58" fmla="*/ 30 w 216"/>
                  <a:gd name="T59" fmla="*/ 169 h 230"/>
                  <a:gd name="T60" fmla="*/ 28 w 216"/>
                  <a:gd name="T61" fmla="*/ 163 h 230"/>
                  <a:gd name="T62" fmla="*/ 31 w 216"/>
                  <a:gd name="T63" fmla="*/ 155 h 230"/>
                  <a:gd name="T64" fmla="*/ 36 w 216"/>
                  <a:gd name="T65" fmla="*/ 148 h 230"/>
                  <a:gd name="T66" fmla="*/ 41 w 216"/>
                  <a:gd name="T67" fmla="*/ 138 h 230"/>
                  <a:gd name="T68" fmla="*/ 47 w 216"/>
                  <a:gd name="T69" fmla="*/ 135 h 230"/>
                  <a:gd name="T70" fmla="*/ 51 w 216"/>
                  <a:gd name="T71" fmla="*/ 135 h 230"/>
                  <a:gd name="T72" fmla="*/ 51 w 216"/>
                  <a:gd name="T73" fmla="*/ 130 h 230"/>
                  <a:gd name="T74" fmla="*/ 50 w 216"/>
                  <a:gd name="T75" fmla="*/ 124 h 230"/>
                  <a:gd name="T76" fmla="*/ 53 w 216"/>
                  <a:gd name="T77" fmla="*/ 118 h 230"/>
                  <a:gd name="T78" fmla="*/ 56 w 216"/>
                  <a:gd name="T79" fmla="*/ 112 h 230"/>
                  <a:gd name="T80" fmla="*/ 58 w 216"/>
                  <a:gd name="T81" fmla="*/ 104 h 230"/>
                  <a:gd name="T82" fmla="*/ 59 w 216"/>
                  <a:gd name="T83" fmla="*/ 98 h 230"/>
                  <a:gd name="T84" fmla="*/ 61 w 216"/>
                  <a:gd name="T85" fmla="*/ 93 h 230"/>
                  <a:gd name="T86" fmla="*/ 64 w 216"/>
                  <a:gd name="T87" fmla="*/ 87 h 230"/>
                  <a:gd name="T88" fmla="*/ 65 w 216"/>
                  <a:gd name="T89" fmla="*/ 84 h 230"/>
                  <a:gd name="T90" fmla="*/ 67 w 216"/>
                  <a:gd name="T91" fmla="*/ 79 h 230"/>
                  <a:gd name="T92" fmla="*/ 70 w 216"/>
                  <a:gd name="T93" fmla="*/ 73 h 230"/>
                  <a:gd name="T94" fmla="*/ 75 w 216"/>
                  <a:gd name="T95" fmla="*/ 67 h 230"/>
                  <a:gd name="T96" fmla="*/ 76 w 216"/>
                  <a:gd name="T97" fmla="*/ 61 h 230"/>
                  <a:gd name="T98" fmla="*/ 79 w 216"/>
                  <a:gd name="T99" fmla="*/ 53 h 230"/>
                  <a:gd name="T100" fmla="*/ 83 w 216"/>
                  <a:gd name="T101" fmla="*/ 47 h 230"/>
                  <a:gd name="T102" fmla="*/ 87 w 216"/>
                  <a:gd name="T103" fmla="*/ 37 h 230"/>
                  <a:gd name="T104" fmla="*/ 90 w 216"/>
                  <a:gd name="T105" fmla="*/ 30 h 230"/>
                  <a:gd name="T106" fmla="*/ 95 w 216"/>
                  <a:gd name="T107" fmla="*/ 20 h 230"/>
                  <a:gd name="T108" fmla="*/ 98 w 216"/>
                  <a:gd name="T109" fmla="*/ 11 h 230"/>
                  <a:gd name="T110" fmla="*/ 103 w 216"/>
                  <a:gd name="T111" fmla="*/ 3 h 230"/>
                  <a:gd name="T112" fmla="*/ 104 w 216"/>
                  <a:gd name="T113" fmla="*/ 6 h 230"/>
                  <a:gd name="T114" fmla="*/ 104 w 216"/>
                  <a:gd name="T115" fmla="*/ 13 h 230"/>
                  <a:gd name="T116" fmla="*/ 111 w 216"/>
                  <a:gd name="T117" fmla="*/ 30 h 230"/>
                  <a:gd name="T118" fmla="*/ 117 w 216"/>
                  <a:gd name="T119" fmla="*/ 50 h 230"/>
                  <a:gd name="T120" fmla="*/ 135 w 216"/>
                  <a:gd name="T121" fmla="*/ 10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 h="230">
                    <a:moveTo>
                      <a:pt x="137" y="107"/>
                    </a:moveTo>
                    <a:lnTo>
                      <a:pt x="142" y="120"/>
                    </a:lnTo>
                    <a:lnTo>
                      <a:pt x="142" y="120"/>
                    </a:lnTo>
                    <a:lnTo>
                      <a:pt x="165" y="120"/>
                    </a:lnTo>
                    <a:lnTo>
                      <a:pt x="165" y="120"/>
                    </a:lnTo>
                    <a:lnTo>
                      <a:pt x="191" y="146"/>
                    </a:lnTo>
                    <a:lnTo>
                      <a:pt x="213" y="168"/>
                    </a:lnTo>
                    <a:lnTo>
                      <a:pt x="215" y="169"/>
                    </a:lnTo>
                    <a:lnTo>
                      <a:pt x="216" y="169"/>
                    </a:lnTo>
                    <a:lnTo>
                      <a:pt x="216" y="169"/>
                    </a:lnTo>
                    <a:lnTo>
                      <a:pt x="216" y="169"/>
                    </a:lnTo>
                    <a:lnTo>
                      <a:pt x="216" y="169"/>
                    </a:lnTo>
                    <a:lnTo>
                      <a:pt x="191" y="188"/>
                    </a:lnTo>
                    <a:lnTo>
                      <a:pt x="167" y="206"/>
                    </a:lnTo>
                    <a:lnTo>
                      <a:pt x="165" y="208"/>
                    </a:lnTo>
                    <a:lnTo>
                      <a:pt x="162" y="208"/>
                    </a:lnTo>
                    <a:lnTo>
                      <a:pt x="159" y="210"/>
                    </a:lnTo>
                    <a:lnTo>
                      <a:pt x="149" y="210"/>
                    </a:lnTo>
                    <a:lnTo>
                      <a:pt x="146" y="211"/>
                    </a:lnTo>
                    <a:lnTo>
                      <a:pt x="143" y="211"/>
                    </a:lnTo>
                    <a:lnTo>
                      <a:pt x="142" y="211"/>
                    </a:lnTo>
                    <a:lnTo>
                      <a:pt x="137" y="213"/>
                    </a:lnTo>
                    <a:lnTo>
                      <a:pt x="134" y="213"/>
                    </a:lnTo>
                    <a:lnTo>
                      <a:pt x="131" y="214"/>
                    </a:lnTo>
                    <a:lnTo>
                      <a:pt x="129" y="214"/>
                    </a:lnTo>
                    <a:lnTo>
                      <a:pt x="123" y="214"/>
                    </a:lnTo>
                    <a:lnTo>
                      <a:pt x="120" y="216"/>
                    </a:lnTo>
                    <a:lnTo>
                      <a:pt x="114" y="216"/>
                    </a:lnTo>
                    <a:lnTo>
                      <a:pt x="111" y="216"/>
                    </a:lnTo>
                    <a:lnTo>
                      <a:pt x="103" y="220"/>
                    </a:lnTo>
                    <a:lnTo>
                      <a:pt x="101" y="217"/>
                    </a:lnTo>
                    <a:lnTo>
                      <a:pt x="100" y="214"/>
                    </a:lnTo>
                    <a:lnTo>
                      <a:pt x="97" y="210"/>
                    </a:lnTo>
                    <a:lnTo>
                      <a:pt x="93" y="208"/>
                    </a:lnTo>
                    <a:lnTo>
                      <a:pt x="89" y="206"/>
                    </a:lnTo>
                    <a:lnTo>
                      <a:pt x="86" y="205"/>
                    </a:lnTo>
                    <a:lnTo>
                      <a:pt x="83" y="203"/>
                    </a:lnTo>
                    <a:lnTo>
                      <a:pt x="79" y="203"/>
                    </a:lnTo>
                    <a:lnTo>
                      <a:pt x="73" y="200"/>
                    </a:lnTo>
                    <a:lnTo>
                      <a:pt x="72" y="202"/>
                    </a:lnTo>
                    <a:lnTo>
                      <a:pt x="70" y="208"/>
                    </a:lnTo>
                    <a:lnTo>
                      <a:pt x="69" y="211"/>
                    </a:lnTo>
                    <a:lnTo>
                      <a:pt x="69" y="216"/>
                    </a:lnTo>
                    <a:lnTo>
                      <a:pt x="65" y="220"/>
                    </a:lnTo>
                    <a:lnTo>
                      <a:pt x="61" y="225"/>
                    </a:lnTo>
                    <a:lnTo>
                      <a:pt x="61" y="227"/>
                    </a:lnTo>
                    <a:lnTo>
                      <a:pt x="58" y="230"/>
                    </a:lnTo>
                    <a:lnTo>
                      <a:pt x="53" y="230"/>
                    </a:lnTo>
                    <a:lnTo>
                      <a:pt x="45" y="225"/>
                    </a:lnTo>
                    <a:lnTo>
                      <a:pt x="31" y="225"/>
                    </a:lnTo>
                    <a:lnTo>
                      <a:pt x="27" y="227"/>
                    </a:lnTo>
                    <a:lnTo>
                      <a:pt x="23" y="227"/>
                    </a:lnTo>
                    <a:lnTo>
                      <a:pt x="14" y="227"/>
                    </a:lnTo>
                    <a:lnTo>
                      <a:pt x="3" y="227"/>
                    </a:lnTo>
                    <a:lnTo>
                      <a:pt x="3" y="225"/>
                    </a:lnTo>
                    <a:lnTo>
                      <a:pt x="2" y="224"/>
                    </a:lnTo>
                    <a:lnTo>
                      <a:pt x="2" y="220"/>
                    </a:lnTo>
                    <a:lnTo>
                      <a:pt x="2" y="220"/>
                    </a:lnTo>
                    <a:lnTo>
                      <a:pt x="0" y="219"/>
                    </a:lnTo>
                    <a:lnTo>
                      <a:pt x="0" y="219"/>
                    </a:lnTo>
                    <a:lnTo>
                      <a:pt x="0" y="217"/>
                    </a:lnTo>
                    <a:lnTo>
                      <a:pt x="0" y="216"/>
                    </a:lnTo>
                    <a:lnTo>
                      <a:pt x="2" y="216"/>
                    </a:lnTo>
                    <a:lnTo>
                      <a:pt x="2" y="214"/>
                    </a:lnTo>
                    <a:lnTo>
                      <a:pt x="3" y="213"/>
                    </a:lnTo>
                    <a:lnTo>
                      <a:pt x="3" y="211"/>
                    </a:lnTo>
                    <a:lnTo>
                      <a:pt x="3" y="208"/>
                    </a:lnTo>
                    <a:lnTo>
                      <a:pt x="5" y="208"/>
                    </a:lnTo>
                    <a:lnTo>
                      <a:pt x="5" y="206"/>
                    </a:lnTo>
                    <a:lnTo>
                      <a:pt x="6" y="205"/>
                    </a:lnTo>
                    <a:lnTo>
                      <a:pt x="5" y="202"/>
                    </a:lnTo>
                    <a:lnTo>
                      <a:pt x="5" y="199"/>
                    </a:lnTo>
                    <a:lnTo>
                      <a:pt x="5" y="194"/>
                    </a:lnTo>
                    <a:lnTo>
                      <a:pt x="5" y="191"/>
                    </a:lnTo>
                    <a:lnTo>
                      <a:pt x="6" y="189"/>
                    </a:lnTo>
                    <a:lnTo>
                      <a:pt x="8" y="188"/>
                    </a:lnTo>
                    <a:lnTo>
                      <a:pt x="9" y="186"/>
                    </a:lnTo>
                    <a:lnTo>
                      <a:pt x="11" y="185"/>
                    </a:lnTo>
                    <a:lnTo>
                      <a:pt x="13" y="183"/>
                    </a:lnTo>
                    <a:lnTo>
                      <a:pt x="13" y="182"/>
                    </a:lnTo>
                    <a:lnTo>
                      <a:pt x="14" y="180"/>
                    </a:lnTo>
                    <a:lnTo>
                      <a:pt x="17" y="179"/>
                    </a:lnTo>
                    <a:lnTo>
                      <a:pt x="19" y="177"/>
                    </a:lnTo>
                    <a:lnTo>
                      <a:pt x="20" y="177"/>
                    </a:lnTo>
                    <a:lnTo>
                      <a:pt x="23" y="177"/>
                    </a:lnTo>
                    <a:lnTo>
                      <a:pt x="23" y="175"/>
                    </a:lnTo>
                    <a:lnTo>
                      <a:pt x="27" y="175"/>
                    </a:lnTo>
                    <a:lnTo>
                      <a:pt x="28" y="175"/>
                    </a:lnTo>
                    <a:lnTo>
                      <a:pt x="30" y="172"/>
                    </a:lnTo>
                    <a:lnTo>
                      <a:pt x="30" y="169"/>
                    </a:lnTo>
                    <a:lnTo>
                      <a:pt x="28" y="166"/>
                    </a:lnTo>
                    <a:lnTo>
                      <a:pt x="28" y="165"/>
                    </a:lnTo>
                    <a:lnTo>
                      <a:pt x="28" y="163"/>
                    </a:lnTo>
                    <a:lnTo>
                      <a:pt x="28" y="160"/>
                    </a:lnTo>
                    <a:lnTo>
                      <a:pt x="30" y="158"/>
                    </a:lnTo>
                    <a:lnTo>
                      <a:pt x="31" y="155"/>
                    </a:lnTo>
                    <a:lnTo>
                      <a:pt x="33" y="152"/>
                    </a:lnTo>
                    <a:lnTo>
                      <a:pt x="34" y="151"/>
                    </a:lnTo>
                    <a:lnTo>
                      <a:pt x="36" y="148"/>
                    </a:lnTo>
                    <a:lnTo>
                      <a:pt x="37" y="144"/>
                    </a:lnTo>
                    <a:lnTo>
                      <a:pt x="39" y="143"/>
                    </a:lnTo>
                    <a:lnTo>
                      <a:pt x="41" y="138"/>
                    </a:lnTo>
                    <a:lnTo>
                      <a:pt x="42" y="135"/>
                    </a:lnTo>
                    <a:lnTo>
                      <a:pt x="44" y="135"/>
                    </a:lnTo>
                    <a:lnTo>
                      <a:pt x="47" y="135"/>
                    </a:lnTo>
                    <a:lnTo>
                      <a:pt x="48" y="135"/>
                    </a:lnTo>
                    <a:lnTo>
                      <a:pt x="51" y="135"/>
                    </a:lnTo>
                    <a:lnTo>
                      <a:pt x="51" y="135"/>
                    </a:lnTo>
                    <a:lnTo>
                      <a:pt x="53" y="134"/>
                    </a:lnTo>
                    <a:lnTo>
                      <a:pt x="53" y="132"/>
                    </a:lnTo>
                    <a:lnTo>
                      <a:pt x="51" y="130"/>
                    </a:lnTo>
                    <a:lnTo>
                      <a:pt x="51" y="129"/>
                    </a:lnTo>
                    <a:lnTo>
                      <a:pt x="50" y="126"/>
                    </a:lnTo>
                    <a:lnTo>
                      <a:pt x="50" y="124"/>
                    </a:lnTo>
                    <a:lnTo>
                      <a:pt x="51" y="123"/>
                    </a:lnTo>
                    <a:lnTo>
                      <a:pt x="51" y="121"/>
                    </a:lnTo>
                    <a:lnTo>
                      <a:pt x="53" y="118"/>
                    </a:lnTo>
                    <a:lnTo>
                      <a:pt x="53" y="116"/>
                    </a:lnTo>
                    <a:lnTo>
                      <a:pt x="55" y="115"/>
                    </a:lnTo>
                    <a:lnTo>
                      <a:pt x="56" y="112"/>
                    </a:lnTo>
                    <a:lnTo>
                      <a:pt x="56" y="110"/>
                    </a:lnTo>
                    <a:lnTo>
                      <a:pt x="56" y="107"/>
                    </a:lnTo>
                    <a:lnTo>
                      <a:pt x="58" y="104"/>
                    </a:lnTo>
                    <a:lnTo>
                      <a:pt x="58" y="103"/>
                    </a:lnTo>
                    <a:lnTo>
                      <a:pt x="59" y="101"/>
                    </a:lnTo>
                    <a:lnTo>
                      <a:pt x="59" y="98"/>
                    </a:lnTo>
                    <a:lnTo>
                      <a:pt x="59" y="96"/>
                    </a:lnTo>
                    <a:lnTo>
                      <a:pt x="61" y="95"/>
                    </a:lnTo>
                    <a:lnTo>
                      <a:pt x="61" y="93"/>
                    </a:lnTo>
                    <a:lnTo>
                      <a:pt x="62" y="90"/>
                    </a:lnTo>
                    <a:lnTo>
                      <a:pt x="62" y="89"/>
                    </a:lnTo>
                    <a:lnTo>
                      <a:pt x="64" y="87"/>
                    </a:lnTo>
                    <a:lnTo>
                      <a:pt x="64" y="85"/>
                    </a:lnTo>
                    <a:lnTo>
                      <a:pt x="64" y="85"/>
                    </a:lnTo>
                    <a:lnTo>
                      <a:pt x="65" y="84"/>
                    </a:lnTo>
                    <a:lnTo>
                      <a:pt x="65" y="82"/>
                    </a:lnTo>
                    <a:lnTo>
                      <a:pt x="65" y="81"/>
                    </a:lnTo>
                    <a:lnTo>
                      <a:pt x="67" y="79"/>
                    </a:lnTo>
                    <a:lnTo>
                      <a:pt x="69" y="76"/>
                    </a:lnTo>
                    <a:lnTo>
                      <a:pt x="69" y="73"/>
                    </a:lnTo>
                    <a:lnTo>
                      <a:pt x="70" y="73"/>
                    </a:lnTo>
                    <a:lnTo>
                      <a:pt x="72" y="70"/>
                    </a:lnTo>
                    <a:lnTo>
                      <a:pt x="73" y="68"/>
                    </a:lnTo>
                    <a:lnTo>
                      <a:pt x="75" y="67"/>
                    </a:lnTo>
                    <a:lnTo>
                      <a:pt x="76" y="65"/>
                    </a:lnTo>
                    <a:lnTo>
                      <a:pt x="76" y="64"/>
                    </a:lnTo>
                    <a:lnTo>
                      <a:pt x="76" y="61"/>
                    </a:lnTo>
                    <a:lnTo>
                      <a:pt x="78" y="59"/>
                    </a:lnTo>
                    <a:lnTo>
                      <a:pt x="78" y="54"/>
                    </a:lnTo>
                    <a:lnTo>
                      <a:pt x="79" y="53"/>
                    </a:lnTo>
                    <a:lnTo>
                      <a:pt x="81" y="51"/>
                    </a:lnTo>
                    <a:lnTo>
                      <a:pt x="83" y="50"/>
                    </a:lnTo>
                    <a:lnTo>
                      <a:pt x="83" y="47"/>
                    </a:lnTo>
                    <a:lnTo>
                      <a:pt x="84" y="45"/>
                    </a:lnTo>
                    <a:lnTo>
                      <a:pt x="84" y="42"/>
                    </a:lnTo>
                    <a:lnTo>
                      <a:pt x="87" y="37"/>
                    </a:lnTo>
                    <a:lnTo>
                      <a:pt x="89" y="34"/>
                    </a:lnTo>
                    <a:lnTo>
                      <a:pt x="89" y="33"/>
                    </a:lnTo>
                    <a:lnTo>
                      <a:pt x="90" y="30"/>
                    </a:lnTo>
                    <a:lnTo>
                      <a:pt x="92" y="28"/>
                    </a:lnTo>
                    <a:lnTo>
                      <a:pt x="92" y="23"/>
                    </a:lnTo>
                    <a:lnTo>
                      <a:pt x="95" y="20"/>
                    </a:lnTo>
                    <a:lnTo>
                      <a:pt x="97" y="17"/>
                    </a:lnTo>
                    <a:lnTo>
                      <a:pt x="98" y="14"/>
                    </a:lnTo>
                    <a:lnTo>
                      <a:pt x="98" y="11"/>
                    </a:lnTo>
                    <a:lnTo>
                      <a:pt x="100" y="8"/>
                    </a:lnTo>
                    <a:lnTo>
                      <a:pt x="101" y="6"/>
                    </a:lnTo>
                    <a:lnTo>
                      <a:pt x="103" y="3"/>
                    </a:lnTo>
                    <a:lnTo>
                      <a:pt x="103" y="2"/>
                    </a:lnTo>
                    <a:lnTo>
                      <a:pt x="103" y="0"/>
                    </a:lnTo>
                    <a:lnTo>
                      <a:pt x="104" y="6"/>
                    </a:lnTo>
                    <a:lnTo>
                      <a:pt x="104" y="6"/>
                    </a:lnTo>
                    <a:lnTo>
                      <a:pt x="104" y="8"/>
                    </a:lnTo>
                    <a:lnTo>
                      <a:pt x="104" y="13"/>
                    </a:lnTo>
                    <a:lnTo>
                      <a:pt x="104" y="16"/>
                    </a:lnTo>
                    <a:lnTo>
                      <a:pt x="107" y="23"/>
                    </a:lnTo>
                    <a:lnTo>
                      <a:pt x="111" y="30"/>
                    </a:lnTo>
                    <a:lnTo>
                      <a:pt x="111" y="30"/>
                    </a:lnTo>
                    <a:lnTo>
                      <a:pt x="114" y="40"/>
                    </a:lnTo>
                    <a:lnTo>
                      <a:pt x="117" y="50"/>
                    </a:lnTo>
                    <a:lnTo>
                      <a:pt x="120" y="58"/>
                    </a:lnTo>
                    <a:lnTo>
                      <a:pt x="126" y="81"/>
                    </a:lnTo>
                    <a:lnTo>
                      <a:pt x="135" y="103"/>
                    </a:lnTo>
                    <a:lnTo>
                      <a:pt x="137" y="10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73">
                <a:extLst>
                  <a:ext uri="{FF2B5EF4-FFF2-40B4-BE49-F238E27FC236}">
                    <a16:creationId xmlns:a16="http://schemas.microsoft.com/office/drawing/2014/main" id="{1C416968-C3F2-43EC-6D00-F5484FA4D968}"/>
                  </a:ext>
                </a:extLst>
              </p:cNvPr>
              <p:cNvSpPr>
                <a:spLocks noGrp="1" noRot="1" noMove="1" noResize="1" noEditPoints="1" noAdjustHandles="1" noChangeArrowheads="1" noChangeShapeType="1"/>
              </p:cNvSpPr>
              <p:nvPr/>
            </p:nvSpPr>
            <p:spPr bwMode="auto">
              <a:xfrm>
                <a:off x="2671" y="2948"/>
                <a:ext cx="352" cy="286"/>
              </a:xfrm>
              <a:custGeom>
                <a:avLst/>
                <a:gdLst>
                  <a:gd name="T0" fmla="*/ 352 w 352"/>
                  <a:gd name="T1" fmla="*/ 0 h 286"/>
                  <a:gd name="T2" fmla="*/ 342 w 352"/>
                  <a:gd name="T3" fmla="*/ 14 h 286"/>
                  <a:gd name="T4" fmla="*/ 338 w 352"/>
                  <a:gd name="T5" fmla="*/ 36 h 286"/>
                  <a:gd name="T6" fmla="*/ 336 w 352"/>
                  <a:gd name="T7" fmla="*/ 48 h 286"/>
                  <a:gd name="T8" fmla="*/ 336 w 352"/>
                  <a:gd name="T9" fmla="*/ 62 h 286"/>
                  <a:gd name="T10" fmla="*/ 335 w 352"/>
                  <a:gd name="T11" fmla="*/ 81 h 286"/>
                  <a:gd name="T12" fmla="*/ 336 w 352"/>
                  <a:gd name="T13" fmla="*/ 89 h 286"/>
                  <a:gd name="T14" fmla="*/ 336 w 352"/>
                  <a:gd name="T15" fmla="*/ 110 h 286"/>
                  <a:gd name="T16" fmla="*/ 324 w 352"/>
                  <a:gd name="T17" fmla="*/ 158 h 286"/>
                  <a:gd name="T18" fmla="*/ 322 w 352"/>
                  <a:gd name="T19" fmla="*/ 166 h 286"/>
                  <a:gd name="T20" fmla="*/ 324 w 352"/>
                  <a:gd name="T21" fmla="*/ 182 h 286"/>
                  <a:gd name="T22" fmla="*/ 324 w 352"/>
                  <a:gd name="T23" fmla="*/ 197 h 286"/>
                  <a:gd name="T24" fmla="*/ 322 w 352"/>
                  <a:gd name="T25" fmla="*/ 214 h 286"/>
                  <a:gd name="T26" fmla="*/ 319 w 352"/>
                  <a:gd name="T27" fmla="*/ 219 h 286"/>
                  <a:gd name="T28" fmla="*/ 286 w 352"/>
                  <a:gd name="T29" fmla="*/ 234 h 286"/>
                  <a:gd name="T30" fmla="*/ 238 w 352"/>
                  <a:gd name="T31" fmla="*/ 252 h 286"/>
                  <a:gd name="T32" fmla="*/ 201 w 352"/>
                  <a:gd name="T33" fmla="*/ 241 h 286"/>
                  <a:gd name="T34" fmla="*/ 148 w 352"/>
                  <a:gd name="T35" fmla="*/ 252 h 286"/>
                  <a:gd name="T36" fmla="*/ 103 w 352"/>
                  <a:gd name="T37" fmla="*/ 272 h 286"/>
                  <a:gd name="T38" fmla="*/ 86 w 352"/>
                  <a:gd name="T39" fmla="*/ 283 h 286"/>
                  <a:gd name="T40" fmla="*/ 86 w 352"/>
                  <a:gd name="T41" fmla="*/ 259 h 286"/>
                  <a:gd name="T42" fmla="*/ 78 w 352"/>
                  <a:gd name="T43" fmla="*/ 248 h 286"/>
                  <a:gd name="T44" fmla="*/ 72 w 352"/>
                  <a:gd name="T45" fmla="*/ 242 h 286"/>
                  <a:gd name="T46" fmla="*/ 52 w 352"/>
                  <a:gd name="T47" fmla="*/ 238 h 286"/>
                  <a:gd name="T48" fmla="*/ 45 w 352"/>
                  <a:gd name="T49" fmla="*/ 228 h 286"/>
                  <a:gd name="T50" fmla="*/ 39 w 352"/>
                  <a:gd name="T51" fmla="*/ 216 h 286"/>
                  <a:gd name="T52" fmla="*/ 39 w 352"/>
                  <a:gd name="T53" fmla="*/ 213 h 286"/>
                  <a:gd name="T54" fmla="*/ 39 w 352"/>
                  <a:gd name="T55" fmla="*/ 211 h 286"/>
                  <a:gd name="T56" fmla="*/ 33 w 352"/>
                  <a:gd name="T57" fmla="*/ 208 h 286"/>
                  <a:gd name="T58" fmla="*/ 22 w 352"/>
                  <a:gd name="T59" fmla="*/ 208 h 286"/>
                  <a:gd name="T60" fmla="*/ 19 w 352"/>
                  <a:gd name="T61" fmla="*/ 200 h 286"/>
                  <a:gd name="T62" fmla="*/ 17 w 352"/>
                  <a:gd name="T63" fmla="*/ 189 h 286"/>
                  <a:gd name="T64" fmla="*/ 16 w 352"/>
                  <a:gd name="T65" fmla="*/ 188 h 286"/>
                  <a:gd name="T66" fmla="*/ 10 w 352"/>
                  <a:gd name="T67" fmla="*/ 182 h 286"/>
                  <a:gd name="T68" fmla="*/ 2 w 352"/>
                  <a:gd name="T69" fmla="*/ 172 h 286"/>
                  <a:gd name="T70" fmla="*/ 0 w 352"/>
                  <a:gd name="T71" fmla="*/ 166 h 286"/>
                  <a:gd name="T72" fmla="*/ 0 w 352"/>
                  <a:gd name="T73" fmla="*/ 165 h 286"/>
                  <a:gd name="T74" fmla="*/ 0 w 352"/>
                  <a:gd name="T75" fmla="*/ 163 h 286"/>
                  <a:gd name="T76" fmla="*/ 2 w 352"/>
                  <a:gd name="T77" fmla="*/ 162 h 286"/>
                  <a:gd name="T78" fmla="*/ 3 w 352"/>
                  <a:gd name="T79" fmla="*/ 162 h 286"/>
                  <a:gd name="T80" fmla="*/ 3 w 352"/>
                  <a:gd name="T81" fmla="*/ 162 h 286"/>
                  <a:gd name="T82" fmla="*/ 5 w 352"/>
                  <a:gd name="T83" fmla="*/ 160 h 286"/>
                  <a:gd name="T84" fmla="*/ 5 w 352"/>
                  <a:gd name="T85" fmla="*/ 160 h 286"/>
                  <a:gd name="T86" fmla="*/ 6 w 352"/>
                  <a:gd name="T87" fmla="*/ 160 h 286"/>
                  <a:gd name="T88" fmla="*/ 6 w 352"/>
                  <a:gd name="T89" fmla="*/ 160 h 286"/>
                  <a:gd name="T90" fmla="*/ 6 w 352"/>
                  <a:gd name="T91" fmla="*/ 158 h 286"/>
                  <a:gd name="T92" fmla="*/ 8 w 352"/>
                  <a:gd name="T93" fmla="*/ 158 h 286"/>
                  <a:gd name="T94" fmla="*/ 10 w 352"/>
                  <a:gd name="T95" fmla="*/ 158 h 286"/>
                  <a:gd name="T96" fmla="*/ 13 w 352"/>
                  <a:gd name="T97" fmla="*/ 160 h 286"/>
                  <a:gd name="T98" fmla="*/ 14 w 352"/>
                  <a:gd name="T99" fmla="*/ 160 h 286"/>
                  <a:gd name="T100" fmla="*/ 19 w 352"/>
                  <a:gd name="T101" fmla="*/ 162 h 286"/>
                  <a:gd name="T102" fmla="*/ 22 w 352"/>
                  <a:gd name="T103" fmla="*/ 160 h 286"/>
                  <a:gd name="T104" fmla="*/ 31 w 352"/>
                  <a:gd name="T105" fmla="*/ 155 h 286"/>
                  <a:gd name="T106" fmla="*/ 38 w 352"/>
                  <a:gd name="T107" fmla="*/ 155 h 286"/>
                  <a:gd name="T108" fmla="*/ 45 w 352"/>
                  <a:gd name="T109" fmla="*/ 157 h 286"/>
                  <a:gd name="T110" fmla="*/ 55 w 352"/>
                  <a:gd name="T111" fmla="*/ 155 h 286"/>
                  <a:gd name="T112" fmla="*/ 55 w 352"/>
                  <a:gd name="T113" fmla="*/ 149 h 286"/>
                  <a:gd name="T114" fmla="*/ 55 w 352"/>
                  <a:gd name="T115" fmla="*/ 146 h 286"/>
                  <a:gd name="T116" fmla="*/ 55 w 352"/>
                  <a:gd name="T117" fmla="*/ 135 h 286"/>
                  <a:gd name="T118" fmla="*/ 59 w 352"/>
                  <a:gd name="T119" fmla="*/ 118 h 286"/>
                  <a:gd name="T120" fmla="*/ 76 w 352"/>
                  <a:gd name="T121" fmla="*/ 68 h 286"/>
                  <a:gd name="T122" fmla="*/ 108 w 352"/>
                  <a:gd name="T123" fmla="*/ 6 h 286"/>
                  <a:gd name="T124" fmla="*/ 176 w 352"/>
                  <a:gd name="T125"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286">
                    <a:moveTo>
                      <a:pt x="176" y="3"/>
                    </a:moveTo>
                    <a:lnTo>
                      <a:pt x="272" y="3"/>
                    </a:lnTo>
                    <a:lnTo>
                      <a:pt x="300" y="3"/>
                    </a:lnTo>
                    <a:lnTo>
                      <a:pt x="352" y="0"/>
                    </a:lnTo>
                    <a:lnTo>
                      <a:pt x="352" y="2"/>
                    </a:lnTo>
                    <a:lnTo>
                      <a:pt x="346" y="8"/>
                    </a:lnTo>
                    <a:lnTo>
                      <a:pt x="344" y="11"/>
                    </a:lnTo>
                    <a:lnTo>
                      <a:pt x="342" y="14"/>
                    </a:lnTo>
                    <a:lnTo>
                      <a:pt x="339" y="20"/>
                    </a:lnTo>
                    <a:lnTo>
                      <a:pt x="339" y="20"/>
                    </a:lnTo>
                    <a:lnTo>
                      <a:pt x="338" y="28"/>
                    </a:lnTo>
                    <a:lnTo>
                      <a:pt x="338" y="36"/>
                    </a:lnTo>
                    <a:lnTo>
                      <a:pt x="338" y="39"/>
                    </a:lnTo>
                    <a:lnTo>
                      <a:pt x="338" y="40"/>
                    </a:lnTo>
                    <a:lnTo>
                      <a:pt x="338" y="40"/>
                    </a:lnTo>
                    <a:lnTo>
                      <a:pt x="336" y="48"/>
                    </a:lnTo>
                    <a:lnTo>
                      <a:pt x="336" y="48"/>
                    </a:lnTo>
                    <a:lnTo>
                      <a:pt x="336" y="54"/>
                    </a:lnTo>
                    <a:lnTo>
                      <a:pt x="336" y="54"/>
                    </a:lnTo>
                    <a:lnTo>
                      <a:pt x="336" y="62"/>
                    </a:lnTo>
                    <a:lnTo>
                      <a:pt x="336" y="65"/>
                    </a:lnTo>
                    <a:lnTo>
                      <a:pt x="336" y="70"/>
                    </a:lnTo>
                    <a:lnTo>
                      <a:pt x="336" y="70"/>
                    </a:lnTo>
                    <a:lnTo>
                      <a:pt x="335" y="81"/>
                    </a:lnTo>
                    <a:lnTo>
                      <a:pt x="335" y="81"/>
                    </a:lnTo>
                    <a:lnTo>
                      <a:pt x="335" y="82"/>
                    </a:lnTo>
                    <a:lnTo>
                      <a:pt x="335" y="84"/>
                    </a:lnTo>
                    <a:lnTo>
                      <a:pt x="336" y="89"/>
                    </a:lnTo>
                    <a:lnTo>
                      <a:pt x="336" y="95"/>
                    </a:lnTo>
                    <a:lnTo>
                      <a:pt x="336" y="98"/>
                    </a:lnTo>
                    <a:lnTo>
                      <a:pt x="336" y="110"/>
                    </a:lnTo>
                    <a:lnTo>
                      <a:pt x="336" y="110"/>
                    </a:lnTo>
                    <a:lnTo>
                      <a:pt x="327" y="144"/>
                    </a:lnTo>
                    <a:lnTo>
                      <a:pt x="327" y="149"/>
                    </a:lnTo>
                    <a:lnTo>
                      <a:pt x="325" y="154"/>
                    </a:lnTo>
                    <a:lnTo>
                      <a:pt x="324" y="158"/>
                    </a:lnTo>
                    <a:lnTo>
                      <a:pt x="322" y="160"/>
                    </a:lnTo>
                    <a:lnTo>
                      <a:pt x="322" y="162"/>
                    </a:lnTo>
                    <a:lnTo>
                      <a:pt x="322" y="162"/>
                    </a:lnTo>
                    <a:lnTo>
                      <a:pt x="322" y="166"/>
                    </a:lnTo>
                    <a:lnTo>
                      <a:pt x="322" y="168"/>
                    </a:lnTo>
                    <a:lnTo>
                      <a:pt x="324" y="179"/>
                    </a:lnTo>
                    <a:lnTo>
                      <a:pt x="324" y="180"/>
                    </a:lnTo>
                    <a:lnTo>
                      <a:pt x="324" y="182"/>
                    </a:lnTo>
                    <a:lnTo>
                      <a:pt x="324" y="183"/>
                    </a:lnTo>
                    <a:lnTo>
                      <a:pt x="324" y="188"/>
                    </a:lnTo>
                    <a:lnTo>
                      <a:pt x="324" y="189"/>
                    </a:lnTo>
                    <a:lnTo>
                      <a:pt x="324" y="197"/>
                    </a:lnTo>
                    <a:lnTo>
                      <a:pt x="324" y="202"/>
                    </a:lnTo>
                    <a:lnTo>
                      <a:pt x="324" y="202"/>
                    </a:lnTo>
                    <a:lnTo>
                      <a:pt x="324" y="207"/>
                    </a:lnTo>
                    <a:lnTo>
                      <a:pt x="322" y="214"/>
                    </a:lnTo>
                    <a:lnTo>
                      <a:pt x="322" y="217"/>
                    </a:lnTo>
                    <a:lnTo>
                      <a:pt x="322" y="217"/>
                    </a:lnTo>
                    <a:lnTo>
                      <a:pt x="321" y="217"/>
                    </a:lnTo>
                    <a:lnTo>
                      <a:pt x="319" y="219"/>
                    </a:lnTo>
                    <a:lnTo>
                      <a:pt x="308" y="224"/>
                    </a:lnTo>
                    <a:lnTo>
                      <a:pt x="293" y="233"/>
                    </a:lnTo>
                    <a:lnTo>
                      <a:pt x="290" y="233"/>
                    </a:lnTo>
                    <a:lnTo>
                      <a:pt x="286" y="234"/>
                    </a:lnTo>
                    <a:lnTo>
                      <a:pt x="265" y="245"/>
                    </a:lnTo>
                    <a:lnTo>
                      <a:pt x="255" y="252"/>
                    </a:lnTo>
                    <a:lnTo>
                      <a:pt x="248" y="253"/>
                    </a:lnTo>
                    <a:lnTo>
                      <a:pt x="238" y="252"/>
                    </a:lnTo>
                    <a:lnTo>
                      <a:pt x="223" y="247"/>
                    </a:lnTo>
                    <a:lnTo>
                      <a:pt x="215" y="244"/>
                    </a:lnTo>
                    <a:lnTo>
                      <a:pt x="209" y="242"/>
                    </a:lnTo>
                    <a:lnTo>
                      <a:pt x="201" y="241"/>
                    </a:lnTo>
                    <a:lnTo>
                      <a:pt x="181" y="245"/>
                    </a:lnTo>
                    <a:lnTo>
                      <a:pt x="165" y="252"/>
                    </a:lnTo>
                    <a:lnTo>
                      <a:pt x="157" y="252"/>
                    </a:lnTo>
                    <a:lnTo>
                      <a:pt x="148" y="252"/>
                    </a:lnTo>
                    <a:lnTo>
                      <a:pt x="131" y="255"/>
                    </a:lnTo>
                    <a:lnTo>
                      <a:pt x="120" y="259"/>
                    </a:lnTo>
                    <a:lnTo>
                      <a:pt x="109" y="269"/>
                    </a:lnTo>
                    <a:lnTo>
                      <a:pt x="103" y="272"/>
                    </a:lnTo>
                    <a:lnTo>
                      <a:pt x="97" y="279"/>
                    </a:lnTo>
                    <a:lnTo>
                      <a:pt x="94" y="286"/>
                    </a:lnTo>
                    <a:lnTo>
                      <a:pt x="94" y="286"/>
                    </a:lnTo>
                    <a:lnTo>
                      <a:pt x="86" y="283"/>
                    </a:lnTo>
                    <a:lnTo>
                      <a:pt x="86" y="283"/>
                    </a:lnTo>
                    <a:lnTo>
                      <a:pt x="89" y="269"/>
                    </a:lnTo>
                    <a:lnTo>
                      <a:pt x="86" y="261"/>
                    </a:lnTo>
                    <a:lnTo>
                      <a:pt x="86" y="259"/>
                    </a:lnTo>
                    <a:lnTo>
                      <a:pt x="84" y="256"/>
                    </a:lnTo>
                    <a:lnTo>
                      <a:pt x="80" y="252"/>
                    </a:lnTo>
                    <a:lnTo>
                      <a:pt x="78" y="248"/>
                    </a:lnTo>
                    <a:lnTo>
                      <a:pt x="78" y="248"/>
                    </a:lnTo>
                    <a:lnTo>
                      <a:pt x="78" y="248"/>
                    </a:lnTo>
                    <a:lnTo>
                      <a:pt x="78" y="248"/>
                    </a:lnTo>
                    <a:lnTo>
                      <a:pt x="75" y="242"/>
                    </a:lnTo>
                    <a:lnTo>
                      <a:pt x="72" y="242"/>
                    </a:lnTo>
                    <a:lnTo>
                      <a:pt x="70" y="242"/>
                    </a:lnTo>
                    <a:lnTo>
                      <a:pt x="67" y="241"/>
                    </a:lnTo>
                    <a:lnTo>
                      <a:pt x="66" y="241"/>
                    </a:lnTo>
                    <a:lnTo>
                      <a:pt x="52" y="238"/>
                    </a:lnTo>
                    <a:lnTo>
                      <a:pt x="50" y="236"/>
                    </a:lnTo>
                    <a:lnTo>
                      <a:pt x="48" y="234"/>
                    </a:lnTo>
                    <a:lnTo>
                      <a:pt x="48" y="233"/>
                    </a:lnTo>
                    <a:lnTo>
                      <a:pt x="45" y="228"/>
                    </a:lnTo>
                    <a:lnTo>
                      <a:pt x="44" y="227"/>
                    </a:lnTo>
                    <a:lnTo>
                      <a:pt x="44" y="225"/>
                    </a:lnTo>
                    <a:lnTo>
                      <a:pt x="42" y="220"/>
                    </a:lnTo>
                    <a:lnTo>
                      <a:pt x="39" y="216"/>
                    </a:lnTo>
                    <a:lnTo>
                      <a:pt x="39" y="216"/>
                    </a:lnTo>
                    <a:lnTo>
                      <a:pt x="39" y="216"/>
                    </a:lnTo>
                    <a:lnTo>
                      <a:pt x="39" y="214"/>
                    </a:lnTo>
                    <a:lnTo>
                      <a:pt x="39" y="213"/>
                    </a:lnTo>
                    <a:lnTo>
                      <a:pt x="39" y="213"/>
                    </a:lnTo>
                    <a:lnTo>
                      <a:pt x="39" y="213"/>
                    </a:lnTo>
                    <a:lnTo>
                      <a:pt x="39" y="211"/>
                    </a:lnTo>
                    <a:lnTo>
                      <a:pt x="39" y="211"/>
                    </a:lnTo>
                    <a:lnTo>
                      <a:pt x="39" y="211"/>
                    </a:lnTo>
                    <a:lnTo>
                      <a:pt x="36" y="208"/>
                    </a:lnTo>
                    <a:lnTo>
                      <a:pt x="36" y="208"/>
                    </a:lnTo>
                    <a:lnTo>
                      <a:pt x="33" y="208"/>
                    </a:lnTo>
                    <a:lnTo>
                      <a:pt x="33" y="208"/>
                    </a:lnTo>
                    <a:lnTo>
                      <a:pt x="30" y="210"/>
                    </a:lnTo>
                    <a:lnTo>
                      <a:pt x="27" y="210"/>
                    </a:lnTo>
                    <a:lnTo>
                      <a:pt x="22" y="208"/>
                    </a:lnTo>
                    <a:lnTo>
                      <a:pt x="22" y="208"/>
                    </a:lnTo>
                    <a:lnTo>
                      <a:pt x="19" y="203"/>
                    </a:lnTo>
                    <a:lnTo>
                      <a:pt x="19" y="202"/>
                    </a:lnTo>
                    <a:lnTo>
                      <a:pt x="19" y="200"/>
                    </a:lnTo>
                    <a:lnTo>
                      <a:pt x="19" y="197"/>
                    </a:lnTo>
                    <a:lnTo>
                      <a:pt x="19" y="197"/>
                    </a:lnTo>
                    <a:lnTo>
                      <a:pt x="19" y="196"/>
                    </a:lnTo>
                    <a:lnTo>
                      <a:pt x="17" y="189"/>
                    </a:lnTo>
                    <a:lnTo>
                      <a:pt x="17" y="189"/>
                    </a:lnTo>
                    <a:lnTo>
                      <a:pt x="17" y="189"/>
                    </a:lnTo>
                    <a:lnTo>
                      <a:pt x="17" y="188"/>
                    </a:lnTo>
                    <a:lnTo>
                      <a:pt x="16" y="188"/>
                    </a:lnTo>
                    <a:lnTo>
                      <a:pt x="16" y="188"/>
                    </a:lnTo>
                    <a:lnTo>
                      <a:pt x="13" y="183"/>
                    </a:lnTo>
                    <a:lnTo>
                      <a:pt x="13" y="183"/>
                    </a:lnTo>
                    <a:lnTo>
                      <a:pt x="10" y="182"/>
                    </a:lnTo>
                    <a:lnTo>
                      <a:pt x="6" y="179"/>
                    </a:lnTo>
                    <a:lnTo>
                      <a:pt x="5" y="175"/>
                    </a:lnTo>
                    <a:lnTo>
                      <a:pt x="5" y="175"/>
                    </a:lnTo>
                    <a:lnTo>
                      <a:pt x="2" y="172"/>
                    </a:lnTo>
                    <a:lnTo>
                      <a:pt x="2" y="171"/>
                    </a:lnTo>
                    <a:lnTo>
                      <a:pt x="2" y="171"/>
                    </a:lnTo>
                    <a:lnTo>
                      <a:pt x="2" y="171"/>
                    </a:lnTo>
                    <a:lnTo>
                      <a:pt x="0" y="166"/>
                    </a:lnTo>
                    <a:lnTo>
                      <a:pt x="0" y="166"/>
                    </a:lnTo>
                    <a:lnTo>
                      <a:pt x="0" y="165"/>
                    </a:lnTo>
                    <a:lnTo>
                      <a:pt x="0" y="165"/>
                    </a:lnTo>
                    <a:lnTo>
                      <a:pt x="0" y="165"/>
                    </a:lnTo>
                    <a:lnTo>
                      <a:pt x="0" y="165"/>
                    </a:lnTo>
                    <a:lnTo>
                      <a:pt x="0" y="165"/>
                    </a:lnTo>
                    <a:lnTo>
                      <a:pt x="0" y="163"/>
                    </a:lnTo>
                    <a:lnTo>
                      <a:pt x="0" y="163"/>
                    </a:lnTo>
                    <a:lnTo>
                      <a:pt x="0" y="163"/>
                    </a:lnTo>
                    <a:lnTo>
                      <a:pt x="2" y="163"/>
                    </a:lnTo>
                    <a:lnTo>
                      <a:pt x="2" y="163"/>
                    </a:lnTo>
                    <a:lnTo>
                      <a:pt x="2" y="162"/>
                    </a:lnTo>
                    <a:lnTo>
                      <a:pt x="3" y="162"/>
                    </a:lnTo>
                    <a:lnTo>
                      <a:pt x="3" y="162"/>
                    </a:lnTo>
                    <a:lnTo>
                      <a:pt x="3" y="162"/>
                    </a:lnTo>
                    <a:lnTo>
                      <a:pt x="3" y="162"/>
                    </a:lnTo>
                    <a:lnTo>
                      <a:pt x="3" y="162"/>
                    </a:lnTo>
                    <a:lnTo>
                      <a:pt x="3" y="162"/>
                    </a:lnTo>
                    <a:lnTo>
                      <a:pt x="3" y="162"/>
                    </a:lnTo>
                    <a:lnTo>
                      <a:pt x="3" y="162"/>
                    </a:lnTo>
                    <a:lnTo>
                      <a:pt x="5" y="160"/>
                    </a:lnTo>
                    <a:lnTo>
                      <a:pt x="5" y="160"/>
                    </a:lnTo>
                    <a:lnTo>
                      <a:pt x="5" y="160"/>
                    </a:lnTo>
                    <a:lnTo>
                      <a:pt x="5" y="160"/>
                    </a:lnTo>
                    <a:lnTo>
                      <a:pt x="5" y="160"/>
                    </a:lnTo>
                    <a:lnTo>
                      <a:pt x="5" y="160"/>
                    </a:lnTo>
                    <a:lnTo>
                      <a:pt x="5" y="160"/>
                    </a:lnTo>
                    <a:lnTo>
                      <a:pt x="5" y="160"/>
                    </a:lnTo>
                    <a:lnTo>
                      <a:pt x="6" y="160"/>
                    </a:lnTo>
                    <a:lnTo>
                      <a:pt x="6" y="160"/>
                    </a:lnTo>
                    <a:lnTo>
                      <a:pt x="6" y="160"/>
                    </a:lnTo>
                    <a:lnTo>
                      <a:pt x="6" y="160"/>
                    </a:lnTo>
                    <a:lnTo>
                      <a:pt x="6" y="160"/>
                    </a:lnTo>
                    <a:lnTo>
                      <a:pt x="6" y="160"/>
                    </a:lnTo>
                    <a:lnTo>
                      <a:pt x="6" y="160"/>
                    </a:lnTo>
                    <a:lnTo>
                      <a:pt x="6" y="160"/>
                    </a:lnTo>
                    <a:lnTo>
                      <a:pt x="6" y="158"/>
                    </a:lnTo>
                    <a:lnTo>
                      <a:pt x="6" y="158"/>
                    </a:lnTo>
                    <a:lnTo>
                      <a:pt x="6" y="158"/>
                    </a:lnTo>
                    <a:lnTo>
                      <a:pt x="6" y="158"/>
                    </a:lnTo>
                    <a:lnTo>
                      <a:pt x="6" y="158"/>
                    </a:lnTo>
                    <a:lnTo>
                      <a:pt x="8" y="158"/>
                    </a:lnTo>
                    <a:lnTo>
                      <a:pt x="8" y="158"/>
                    </a:lnTo>
                    <a:lnTo>
                      <a:pt x="8" y="158"/>
                    </a:lnTo>
                    <a:lnTo>
                      <a:pt x="8" y="158"/>
                    </a:lnTo>
                    <a:lnTo>
                      <a:pt x="8" y="158"/>
                    </a:lnTo>
                    <a:lnTo>
                      <a:pt x="8" y="158"/>
                    </a:lnTo>
                    <a:lnTo>
                      <a:pt x="10" y="158"/>
                    </a:lnTo>
                    <a:lnTo>
                      <a:pt x="10" y="158"/>
                    </a:lnTo>
                    <a:lnTo>
                      <a:pt x="11" y="160"/>
                    </a:lnTo>
                    <a:lnTo>
                      <a:pt x="13" y="160"/>
                    </a:lnTo>
                    <a:lnTo>
                      <a:pt x="13" y="160"/>
                    </a:lnTo>
                    <a:lnTo>
                      <a:pt x="13" y="160"/>
                    </a:lnTo>
                    <a:lnTo>
                      <a:pt x="14" y="160"/>
                    </a:lnTo>
                    <a:lnTo>
                      <a:pt x="14" y="160"/>
                    </a:lnTo>
                    <a:lnTo>
                      <a:pt x="14" y="160"/>
                    </a:lnTo>
                    <a:lnTo>
                      <a:pt x="16" y="160"/>
                    </a:lnTo>
                    <a:lnTo>
                      <a:pt x="17" y="162"/>
                    </a:lnTo>
                    <a:lnTo>
                      <a:pt x="19" y="162"/>
                    </a:lnTo>
                    <a:lnTo>
                      <a:pt x="19" y="162"/>
                    </a:lnTo>
                    <a:lnTo>
                      <a:pt x="20" y="162"/>
                    </a:lnTo>
                    <a:lnTo>
                      <a:pt x="20" y="162"/>
                    </a:lnTo>
                    <a:lnTo>
                      <a:pt x="22" y="162"/>
                    </a:lnTo>
                    <a:lnTo>
                      <a:pt x="22" y="160"/>
                    </a:lnTo>
                    <a:lnTo>
                      <a:pt x="27" y="158"/>
                    </a:lnTo>
                    <a:lnTo>
                      <a:pt x="28" y="158"/>
                    </a:lnTo>
                    <a:lnTo>
                      <a:pt x="31" y="157"/>
                    </a:lnTo>
                    <a:lnTo>
                      <a:pt x="31" y="155"/>
                    </a:lnTo>
                    <a:lnTo>
                      <a:pt x="33" y="155"/>
                    </a:lnTo>
                    <a:lnTo>
                      <a:pt x="34" y="154"/>
                    </a:lnTo>
                    <a:lnTo>
                      <a:pt x="34" y="154"/>
                    </a:lnTo>
                    <a:lnTo>
                      <a:pt x="38" y="155"/>
                    </a:lnTo>
                    <a:lnTo>
                      <a:pt x="42" y="155"/>
                    </a:lnTo>
                    <a:lnTo>
                      <a:pt x="44" y="157"/>
                    </a:lnTo>
                    <a:lnTo>
                      <a:pt x="44" y="157"/>
                    </a:lnTo>
                    <a:lnTo>
                      <a:pt x="45" y="157"/>
                    </a:lnTo>
                    <a:lnTo>
                      <a:pt x="45" y="155"/>
                    </a:lnTo>
                    <a:lnTo>
                      <a:pt x="47" y="155"/>
                    </a:lnTo>
                    <a:lnTo>
                      <a:pt x="52" y="155"/>
                    </a:lnTo>
                    <a:lnTo>
                      <a:pt x="55" y="155"/>
                    </a:lnTo>
                    <a:lnTo>
                      <a:pt x="55" y="152"/>
                    </a:lnTo>
                    <a:lnTo>
                      <a:pt x="55" y="151"/>
                    </a:lnTo>
                    <a:lnTo>
                      <a:pt x="55" y="151"/>
                    </a:lnTo>
                    <a:lnTo>
                      <a:pt x="55" y="149"/>
                    </a:lnTo>
                    <a:lnTo>
                      <a:pt x="55" y="149"/>
                    </a:lnTo>
                    <a:lnTo>
                      <a:pt x="55" y="149"/>
                    </a:lnTo>
                    <a:lnTo>
                      <a:pt x="55" y="148"/>
                    </a:lnTo>
                    <a:lnTo>
                      <a:pt x="55" y="146"/>
                    </a:lnTo>
                    <a:lnTo>
                      <a:pt x="55" y="143"/>
                    </a:lnTo>
                    <a:lnTo>
                      <a:pt x="55" y="138"/>
                    </a:lnTo>
                    <a:lnTo>
                      <a:pt x="55" y="137"/>
                    </a:lnTo>
                    <a:lnTo>
                      <a:pt x="55" y="135"/>
                    </a:lnTo>
                    <a:lnTo>
                      <a:pt x="52" y="132"/>
                    </a:lnTo>
                    <a:lnTo>
                      <a:pt x="52" y="130"/>
                    </a:lnTo>
                    <a:lnTo>
                      <a:pt x="52" y="130"/>
                    </a:lnTo>
                    <a:lnTo>
                      <a:pt x="59" y="118"/>
                    </a:lnTo>
                    <a:lnTo>
                      <a:pt x="70" y="101"/>
                    </a:lnTo>
                    <a:lnTo>
                      <a:pt x="75" y="93"/>
                    </a:lnTo>
                    <a:lnTo>
                      <a:pt x="76" y="79"/>
                    </a:lnTo>
                    <a:lnTo>
                      <a:pt x="76" y="68"/>
                    </a:lnTo>
                    <a:lnTo>
                      <a:pt x="92" y="59"/>
                    </a:lnTo>
                    <a:lnTo>
                      <a:pt x="103" y="36"/>
                    </a:lnTo>
                    <a:lnTo>
                      <a:pt x="104" y="20"/>
                    </a:lnTo>
                    <a:lnTo>
                      <a:pt x="108" y="6"/>
                    </a:lnTo>
                    <a:lnTo>
                      <a:pt x="114" y="3"/>
                    </a:lnTo>
                    <a:lnTo>
                      <a:pt x="123" y="0"/>
                    </a:lnTo>
                    <a:lnTo>
                      <a:pt x="136" y="0"/>
                    </a:lnTo>
                    <a:lnTo>
                      <a:pt x="176"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74">
                <a:extLst>
                  <a:ext uri="{FF2B5EF4-FFF2-40B4-BE49-F238E27FC236}">
                    <a16:creationId xmlns:a16="http://schemas.microsoft.com/office/drawing/2014/main" id="{31EFAD91-1BCB-1C5B-0AB0-85DC1E6DA6E9}"/>
                  </a:ext>
                </a:extLst>
              </p:cNvPr>
              <p:cNvSpPr>
                <a:spLocks noGrp="1" noRot="1" noMove="1" noResize="1" noEditPoints="1" noAdjustHandles="1" noChangeArrowheads="1" noChangeShapeType="1"/>
              </p:cNvSpPr>
              <p:nvPr/>
            </p:nvSpPr>
            <p:spPr bwMode="auto">
              <a:xfrm>
                <a:off x="1827" y="2196"/>
                <a:ext cx="214" cy="380"/>
              </a:xfrm>
              <a:custGeom>
                <a:avLst/>
                <a:gdLst>
                  <a:gd name="T0" fmla="*/ 147 w 214"/>
                  <a:gd name="T1" fmla="*/ 142 h 380"/>
                  <a:gd name="T2" fmla="*/ 99 w 214"/>
                  <a:gd name="T3" fmla="*/ 268 h 380"/>
                  <a:gd name="T4" fmla="*/ 98 w 214"/>
                  <a:gd name="T5" fmla="*/ 380 h 380"/>
                  <a:gd name="T6" fmla="*/ 74 w 214"/>
                  <a:gd name="T7" fmla="*/ 344 h 380"/>
                  <a:gd name="T8" fmla="*/ 68 w 214"/>
                  <a:gd name="T9" fmla="*/ 336 h 380"/>
                  <a:gd name="T10" fmla="*/ 65 w 214"/>
                  <a:gd name="T11" fmla="*/ 333 h 380"/>
                  <a:gd name="T12" fmla="*/ 63 w 214"/>
                  <a:gd name="T13" fmla="*/ 330 h 380"/>
                  <a:gd name="T14" fmla="*/ 63 w 214"/>
                  <a:gd name="T15" fmla="*/ 329 h 380"/>
                  <a:gd name="T16" fmla="*/ 11 w 214"/>
                  <a:gd name="T17" fmla="*/ 324 h 380"/>
                  <a:gd name="T18" fmla="*/ 11 w 214"/>
                  <a:gd name="T19" fmla="*/ 319 h 380"/>
                  <a:gd name="T20" fmla="*/ 12 w 214"/>
                  <a:gd name="T21" fmla="*/ 311 h 380"/>
                  <a:gd name="T22" fmla="*/ 14 w 214"/>
                  <a:gd name="T23" fmla="*/ 301 h 380"/>
                  <a:gd name="T24" fmla="*/ 15 w 214"/>
                  <a:gd name="T25" fmla="*/ 290 h 380"/>
                  <a:gd name="T26" fmla="*/ 17 w 214"/>
                  <a:gd name="T27" fmla="*/ 279 h 380"/>
                  <a:gd name="T28" fmla="*/ 18 w 214"/>
                  <a:gd name="T29" fmla="*/ 268 h 380"/>
                  <a:gd name="T30" fmla="*/ 21 w 214"/>
                  <a:gd name="T31" fmla="*/ 257 h 380"/>
                  <a:gd name="T32" fmla="*/ 25 w 214"/>
                  <a:gd name="T33" fmla="*/ 239 h 380"/>
                  <a:gd name="T34" fmla="*/ 20 w 214"/>
                  <a:gd name="T35" fmla="*/ 229 h 380"/>
                  <a:gd name="T36" fmla="*/ 9 w 214"/>
                  <a:gd name="T37" fmla="*/ 218 h 380"/>
                  <a:gd name="T38" fmla="*/ 0 w 214"/>
                  <a:gd name="T39" fmla="*/ 211 h 380"/>
                  <a:gd name="T40" fmla="*/ 4 w 214"/>
                  <a:gd name="T41" fmla="*/ 203 h 380"/>
                  <a:gd name="T42" fmla="*/ 12 w 214"/>
                  <a:gd name="T43" fmla="*/ 197 h 380"/>
                  <a:gd name="T44" fmla="*/ 20 w 214"/>
                  <a:gd name="T45" fmla="*/ 194 h 380"/>
                  <a:gd name="T46" fmla="*/ 23 w 214"/>
                  <a:gd name="T47" fmla="*/ 184 h 380"/>
                  <a:gd name="T48" fmla="*/ 34 w 214"/>
                  <a:gd name="T49" fmla="*/ 183 h 380"/>
                  <a:gd name="T50" fmla="*/ 42 w 214"/>
                  <a:gd name="T51" fmla="*/ 178 h 380"/>
                  <a:gd name="T52" fmla="*/ 39 w 214"/>
                  <a:gd name="T53" fmla="*/ 169 h 380"/>
                  <a:gd name="T54" fmla="*/ 48 w 214"/>
                  <a:gd name="T55" fmla="*/ 156 h 380"/>
                  <a:gd name="T56" fmla="*/ 56 w 214"/>
                  <a:gd name="T57" fmla="*/ 147 h 380"/>
                  <a:gd name="T58" fmla="*/ 57 w 214"/>
                  <a:gd name="T59" fmla="*/ 138 h 380"/>
                  <a:gd name="T60" fmla="*/ 57 w 214"/>
                  <a:gd name="T61" fmla="*/ 128 h 380"/>
                  <a:gd name="T62" fmla="*/ 60 w 214"/>
                  <a:gd name="T63" fmla="*/ 122 h 380"/>
                  <a:gd name="T64" fmla="*/ 56 w 214"/>
                  <a:gd name="T65" fmla="*/ 105 h 380"/>
                  <a:gd name="T66" fmla="*/ 56 w 214"/>
                  <a:gd name="T67" fmla="*/ 93 h 380"/>
                  <a:gd name="T68" fmla="*/ 51 w 214"/>
                  <a:gd name="T69" fmla="*/ 90 h 380"/>
                  <a:gd name="T70" fmla="*/ 45 w 214"/>
                  <a:gd name="T71" fmla="*/ 83 h 380"/>
                  <a:gd name="T72" fmla="*/ 39 w 214"/>
                  <a:gd name="T73" fmla="*/ 74 h 380"/>
                  <a:gd name="T74" fmla="*/ 39 w 214"/>
                  <a:gd name="T75" fmla="*/ 63 h 380"/>
                  <a:gd name="T76" fmla="*/ 40 w 214"/>
                  <a:gd name="T77" fmla="*/ 57 h 380"/>
                  <a:gd name="T78" fmla="*/ 45 w 214"/>
                  <a:gd name="T79" fmla="*/ 52 h 380"/>
                  <a:gd name="T80" fmla="*/ 51 w 214"/>
                  <a:gd name="T81" fmla="*/ 49 h 380"/>
                  <a:gd name="T82" fmla="*/ 59 w 214"/>
                  <a:gd name="T83" fmla="*/ 45 h 380"/>
                  <a:gd name="T84" fmla="*/ 65 w 214"/>
                  <a:gd name="T85" fmla="*/ 38 h 380"/>
                  <a:gd name="T86" fmla="*/ 68 w 214"/>
                  <a:gd name="T87" fmla="*/ 35 h 380"/>
                  <a:gd name="T88" fmla="*/ 76 w 214"/>
                  <a:gd name="T89" fmla="*/ 28 h 380"/>
                  <a:gd name="T90" fmla="*/ 82 w 214"/>
                  <a:gd name="T91" fmla="*/ 21 h 380"/>
                  <a:gd name="T92" fmla="*/ 85 w 214"/>
                  <a:gd name="T93" fmla="*/ 15 h 380"/>
                  <a:gd name="T94" fmla="*/ 93 w 214"/>
                  <a:gd name="T95" fmla="*/ 12 h 380"/>
                  <a:gd name="T96" fmla="*/ 105 w 214"/>
                  <a:gd name="T97" fmla="*/ 12 h 380"/>
                  <a:gd name="T98" fmla="*/ 118 w 214"/>
                  <a:gd name="T99" fmla="*/ 14 h 380"/>
                  <a:gd name="T100" fmla="*/ 129 w 214"/>
                  <a:gd name="T101" fmla="*/ 15 h 380"/>
                  <a:gd name="T102" fmla="*/ 144 w 214"/>
                  <a:gd name="T103" fmla="*/ 18 h 380"/>
                  <a:gd name="T104" fmla="*/ 155 w 214"/>
                  <a:gd name="T105" fmla="*/ 18 h 380"/>
                  <a:gd name="T106" fmla="*/ 166 w 214"/>
                  <a:gd name="T107" fmla="*/ 17 h 380"/>
                  <a:gd name="T108" fmla="*/ 179 w 214"/>
                  <a:gd name="T109" fmla="*/ 14 h 380"/>
                  <a:gd name="T110" fmla="*/ 186 w 214"/>
                  <a:gd name="T111" fmla="*/ 9 h 380"/>
                  <a:gd name="T112" fmla="*/ 207 w 214"/>
                  <a:gd name="T113" fmla="*/ 1 h 380"/>
                  <a:gd name="T114" fmla="*/ 211 w 214"/>
                  <a:gd name="T115" fmla="*/ 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 h="380">
                    <a:moveTo>
                      <a:pt x="211" y="12"/>
                    </a:moveTo>
                    <a:lnTo>
                      <a:pt x="202" y="45"/>
                    </a:lnTo>
                    <a:lnTo>
                      <a:pt x="194" y="71"/>
                    </a:lnTo>
                    <a:lnTo>
                      <a:pt x="185" y="85"/>
                    </a:lnTo>
                    <a:lnTo>
                      <a:pt x="169" y="110"/>
                    </a:lnTo>
                    <a:lnTo>
                      <a:pt x="147" y="142"/>
                    </a:lnTo>
                    <a:lnTo>
                      <a:pt x="135" y="158"/>
                    </a:lnTo>
                    <a:lnTo>
                      <a:pt x="126" y="173"/>
                    </a:lnTo>
                    <a:lnTo>
                      <a:pt x="121" y="189"/>
                    </a:lnTo>
                    <a:lnTo>
                      <a:pt x="118" y="200"/>
                    </a:lnTo>
                    <a:lnTo>
                      <a:pt x="104" y="254"/>
                    </a:lnTo>
                    <a:lnTo>
                      <a:pt x="99" y="268"/>
                    </a:lnTo>
                    <a:lnTo>
                      <a:pt x="98" y="284"/>
                    </a:lnTo>
                    <a:lnTo>
                      <a:pt x="102" y="315"/>
                    </a:lnTo>
                    <a:lnTo>
                      <a:pt x="102" y="339"/>
                    </a:lnTo>
                    <a:lnTo>
                      <a:pt x="101" y="356"/>
                    </a:lnTo>
                    <a:lnTo>
                      <a:pt x="98" y="380"/>
                    </a:lnTo>
                    <a:lnTo>
                      <a:pt x="98" y="380"/>
                    </a:lnTo>
                    <a:lnTo>
                      <a:pt x="98" y="380"/>
                    </a:lnTo>
                    <a:lnTo>
                      <a:pt x="95" y="372"/>
                    </a:lnTo>
                    <a:lnTo>
                      <a:pt x="90" y="364"/>
                    </a:lnTo>
                    <a:lnTo>
                      <a:pt x="84" y="355"/>
                    </a:lnTo>
                    <a:lnTo>
                      <a:pt x="81" y="352"/>
                    </a:lnTo>
                    <a:lnTo>
                      <a:pt x="74" y="344"/>
                    </a:lnTo>
                    <a:lnTo>
                      <a:pt x="73" y="341"/>
                    </a:lnTo>
                    <a:lnTo>
                      <a:pt x="71" y="339"/>
                    </a:lnTo>
                    <a:lnTo>
                      <a:pt x="70" y="338"/>
                    </a:lnTo>
                    <a:lnTo>
                      <a:pt x="70" y="338"/>
                    </a:lnTo>
                    <a:lnTo>
                      <a:pt x="68" y="336"/>
                    </a:lnTo>
                    <a:lnTo>
                      <a:pt x="68" y="336"/>
                    </a:lnTo>
                    <a:lnTo>
                      <a:pt x="68" y="335"/>
                    </a:lnTo>
                    <a:lnTo>
                      <a:pt x="67" y="335"/>
                    </a:lnTo>
                    <a:lnTo>
                      <a:pt x="67" y="333"/>
                    </a:lnTo>
                    <a:lnTo>
                      <a:pt x="67" y="333"/>
                    </a:lnTo>
                    <a:lnTo>
                      <a:pt x="65" y="333"/>
                    </a:lnTo>
                    <a:lnTo>
                      <a:pt x="65" y="333"/>
                    </a:lnTo>
                    <a:lnTo>
                      <a:pt x="65" y="333"/>
                    </a:lnTo>
                    <a:lnTo>
                      <a:pt x="65" y="332"/>
                    </a:lnTo>
                    <a:lnTo>
                      <a:pt x="65" y="332"/>
                    </a:lnTo>
                    <a:lnTo>
                      <a:pt x="63" y="330"/>
                    </a:lnTo>
                    <a:lnTo>
                      <a:pt x="63" y="330"/>
                    </a:lnTo>
                    <a:lnTo>
                      <a:pt x="63" y="330"/>
                    </a:lnTo>
                    <a:lnTo>
                      <a:pt x="63" y="330"/>
                    </a:lnTo>
                    <a:lnTo>
                      <a:pt x="63" y="330"/>
                    </a:lnTo>
                    <a:lnTo>
                      <a:pt x="63" y="330"/>
                    </a:lnTo>
                    <a:lnTo>
                      <a:pt x="63" y="330"/>
                    </a:lnTo>
                    <a:lnTo>
                      <a:pt x="63" y="330"/>
                    </a:lnTo>
                    <a:lnTo>
                      <a:pt x="63" y="329"/>
                    </a:lnTo>
                    <a:lnTo>
                      <a:pt x="62" y="329"/>
                    </a:lnTo>
                    <a:lnTo>
                      <a:pt x="62" y="329"/>
                    </a:lnTo>
                    <a:lnTo>
                      <a:pt x="32" y="341"/>
                    </a:lnTo>
                    <a:lnTo>
                      <a:pt x="11" y="325"/>
                    </a:lnTo>
                    <a:lnTo>
                      <a:pt x="11" y="324"/>
                    </a:lnTo>
                    <a:lnTo>
                      <a:pt x="11" y="324"/>
                    </a:lnTo>
                    <a:lnTo>
                      <a:pt x="11" y="322"/>
                    </a:lnTo>
                    <a:lnTo>
                      <a:pt x="11" y="322"/>
                    </a:lnTo>
                    <a:lnTo>
                      <a:pt x="11" y="321"/>
                    </a:lnTo>
                    <a:lnTo>
                      <a:pt x="11" y="321"/>
                    </a:lnTo>
                    <a:lnTo>
                      <a:pt x="11" y="321"/>
                    </a:lnTo>
                    <a:lnTo>
                      <a:pt x="11" y="319"/>
                    </a:lnTo>
                    <a:lnTo>
                      <a:pt x="11" y="319"/>
                    </a:lnTo>
                    <a:lnTo>
                      <a:pt x="11" y="318"/>
                    </a:lnTo>
                    <a:lnTo>
                      <a:pt x="11" y="318"/>
                    </a:lnTo>
                    <a:lnTo>
                      <a:pt x="11" y="315"/>
                    </a:lnTo>
                    <a:lnTo>
                      <a:pt x="11" y="315"/>
                    </a:lnTo>
                    <a:lnTo>
                      <a:pt x="12" y="311"/>
                    </a:lnTo>
                    <a:lnTo>
                      <a:pt x="12" y="310"/>
                    </a:lnTo>
                    <a:lnTo>
                      <a:pt x="12" y="308"/>
                    </a:lnTo>
                    <a:lnTo>
                      <a:pt x="12" y="305"/>
                    </a:lnTo>
                    <a:lnTo>
                      <a:pt x="12" y="304"/>
                    </a:lnTo>
                    <a:lnTo>
                      <a:pt x="14" y="302"/>
                    </a:lnTo>
                    <a:lnTo>
                      <a:pt x="14" y="301"/>
                    </a:lnTo>
                    <a:lnTo>
                      <a:pt x="14" y="299"/>
                    </a:lnTo>
                    <a:lnTo>
                      <a:pt x="14" y="298"/>
                    </a:lnTo>
                    <a:lnTo>
                      <a:pt x="14" y="296"/>
                    </a:lnTo>
                    <a:lnTo>
                      <a:pt x="14" y="293"/>
                    </a:lnTo>
                    <a:lnTo>
                      <a:pt x="15" y="291"/>
                    </a:lnTo>
                    <a:lnTo>
                      <a:pt x="15" y="290"/>
                    </a:lnTo>
                    <a:lnTo>
                      <a:pt x="15" y="287"/>
                    </a:lnTo>
                    <a:lnTo>
                      <a:pt x="15" y="287"/>
                    </a:lnTo>
                    <a:lnTo>
                      <a:pt x="15" y="285"/>
                    </a:lnTo>
                    <a:lnTo>
                      <a:pt x="15" y="284"/>
                    </a:lnTo>
                    <a:lnTo>
                      <a:pt x="17" y="280"/>
                    </a:lnTo>
                    <a:lnTo>
                      <a:pt x="17" y="279"/>
                    </a:lnTo>
                    <a:lnTo>
                      <a:pt x="17" y="277"/>
                    </a:lnTo>
                    <a:lnTo>
                      <a:pt x="17" y="276"/>
                    </a:lnTo>
                    <a:lnTo>
                      <a:pt x="18" y="273"/>
                    </a:lnTo>
                    <a:lnTo>
                      <a:pt x="18" y="273"/>
                    </a:lnTo>
                    <a:lnTo>
                      <a:pt x="18" y="271"/>
                    </a:lnTo>
                    <a:lnTo>
                      <a:pt x="18" y="268"/>
                    </a:lnTo>
                    <a:lnTo>
                      <a:pt x="20" y="263"/>
                    </a:lnTo>
                    <a:lnTo>
                      <a:pt x="20" y="262"/>
                    </a:lnTo>
                    <a:lnTo>
                      <a:pt x="20" y="262"/>
                    </a:lnTo>
                    <a:lnTo>
                      <a:pt x="20" y="260"/>
                    </a:lnTo>
                    <a:lnTo>
                      <a:pt x="21" y="257"/>
                    </a:lnTo>
                    <a:lnTo>
                      <a:pt x="21" y="257"/>
                    </a:lnTo>
                    <a:lnTo>
                      <a:pt x="23" y="251"/>
                    </a:lnTo>
                    <a:lnTo>
                      <a:pt x="23" y="248"/>
                    </a:lnTo>
                    <a:lnTo>
                      <a:pt x="23" y="245"/>
                    </a:lnTo>
                    <a:lnTo>
                      <a:pt x="23" y="245"/>
                    </a:lnTo>
                    <a:lnTo>
                      <a:pt x="25" y="243"/>
                    </a:lnTo>
                    <a:lnTo>
                      <a:pt x="25" y="239"/>
                    </a:lnTo>
                    <a:lnTo>
                      <a:pt x="25" y="239"/>
                    </a:lnTo>
                    <a:lnTo>
                      <a:pt x="25" y="239"/>
                    </a:lnTo>
                    <a:lnTo>
                      <a:pt x="26" y="235"/>
                    </a:lnTo>
                    <a:lnTo>
                      <a:pt x="26" y="234"/>
                    </a:lnTo>
                    <a:lnTo>
                      <a:pt x="26" y="234"/>
                    </a:lnTo>
                    <a:lnTo>
                      <a:pt x="20" y="229"/>
                    </a:lnTo>
                    <a:lnTo>
                      <a:pt x="17" y="226"/>
                    </a:lnTo>
                    <a:lnTo>
                      <a:pt x="17" y="226"/>
                    </a:lnTo>
                    <a:lnTo>
                      <a:pt x="14" y="223"/>
                    </a:lnTo>
                    <a:lnTo>
                      <a:pt x="14" y="221"/>
                    </a:lnTo>
                    <a:lnTo>
                      <a:pt x="12" y="221"/>
                    </a:lnTo>
                    <a:lnTo>
                      <a:pt x="9" y="218"/>
                    </a:lnTo>
                    <a:lnTo>
                      <a:pt x="7" y="218"/>
                    </a:lnTo>
                    <a:lnTo>
                      <a:pt x="4" y="214"/>
                    </a:lnTo>
                    <a:lnTo>
                      <a:pt x="4" y="214"/>
                    </a:lnTo>
                    <a:lnTo>
                      <a:pt x="3" y="212"/>
                    </a:lnTo>
                    <a:lnTo>
                      <a:pt x="1" y="212"/>
                    </a:lnTo>
                    <a:lnTo>
                      <a:pt x="0" y="211"/>
                    </a:lnTo>
                    <a:lnTo>
                      <a:pt x="1" y="211"/>
                    </a:lnTo>
                    <a:lnTo>
                      <a:pt x="1" y="211"/>
                    </a:lnTo>
                    <a:lnTo>
                      <a:pt x="3" y="208"/>
                    </a:lnTo>
                    <a:lnTo>
                      <a:pt x="3" y="206"/>
                    </a:lnTo>
                    <a:lnTo>
                      <a:pt x="4" y="203"/>
                    </a:lnTo>
                    <a:lnTo>
                      <a:pt x="4" y="203"/>
                    </a:lnTo>
                    <a:lnTo>
                      <a:pt x="6" y="201"/>
                    </a:lnTo>
                    <a:lnTo>
                      <a:pt x="7" y="200"/>
                    </a:lnTo>
                    <a:lnTo>
                      <a:pt x="7" y="200"/>
                    </a:lnTo>
                    <a:lnTo>
                      <a:pt x="9" y="198"/>
                    </a:lnTo>
                    <a:lnTo>
                      <a:pt x="9" y="197"/>
                    </a:lnTo>
                    <a:lnTo>
                      <a:pt x="12" y="197"/>
                    </a:lnTo>
                    <a:lnTo>
                      <a:pt x="12" y="197"/>
                    </a:lnTo>
                    <a:lnTo>
                      <a:pt x="14" y="195"/>
                    </a:lnTo>
                    <a:lnTo>
                      <a:pt x="15" y="195"/>
                    </a:lnTo>
                    <a:lnTo>
                      <a:pt x="17" y="194"/>
                    </a:lnTo>
                    <a:lnTo>
                      <a:pt x="18" y="194"/>
                    </a:lnTo>
                    <a:lnTo>
                      <a:pt x="20" y="194"/>
                    </a:lnTo>
                    <a:lnTo>
                      <a:pt x="21" y="190"/>
                    </a:lnTo>
                    <a:lnTo>
                      <a:pt x="21" y="187"/>
                    </a:lnTo>
                    <a:lnTo>
                      <a:pt x="21" y="186"/>
                    </a:lnTo>
                    <a:lnTo>
                      <a:pt x="21" y="186"/>
                    </a:lnTo>
                    <a:lnTo>
                      <a:pt x="21" y="184"/>
                    </a:lnTo>
                    <a:lnTo>
                      <a:pt x="23" y="184"/>
                    </a:lnTo>
                    <a:lnTo>
                      <a:pt x="25" y="183"/>
                    </a:lnTo>
                    <a:lnTo>
                      <a:pt x="26" y="183"/>
                    </a:lnTo>
                    <a:lnTo>
                      <a:pt x="28" y="183"/>
                    </a:lnTo>
                    <a:lnTo>
                      <a:pt x="31" y="183"/>
                    </a:lnTo>
                    <a:lnTo>
                      <a:pt x="32" y="183"/>
                    </a:lnTo>
                    <a:lnTo>
                      <a:pt x="34" y="183"/>
                    </a:lnTo>
                    <a:lnTo>
                      <a:pt x="35" y="183"/>
                    </a:lnTo>
                    <a:lnTo>
                      <a:pt x="37" y="183"/>
                    </a:lnTo>
                    <a:lnTo>
                      <a:pt x="39" y="183"/>
                    </a:lnTo>
                    <a:lnTo>
                      <a:pt x="40" y="181"/>
                    </a:lnTo>
                    <a:lnTo>
                      <a:pt x="40" y="180"/>
                    </a:lnTo>
                    <a:lnTo>
                      <a:pt x="42" y="178"/>
                    </a:lnTo>
                    <a:lnTo>
                      <a:pt x="42" y="178"/>
                    </a:lnTo>
                    <a:lnTo>
                      <a:pt x="42" y="176"/>
                    </a:lnTo>
                    <a:lnTo>
                      <a:pt x="42" y="173"/>
                    </a:lnTo>
                    <a:lnTo>
                      <a:pt x="40" y="172"/>
                    </a:lnTo>
                    <a:lnTo>
                      <a:pt x="40" y="170"/>
                    </a:lnTo>
                    <a:lnTo>
                      <a:pt x="39" y="169"/>
                    </a:lnTo>
                    <a:lnTo>
                      <a:pt x="40" y="164"/>
                    </a:lnTo>
                    <a:lnTo>
                      <a:pt x="42" y="161"/>
                    </a:lnTo>
                    <a:lnTo>
                      <a:pt x="42" y="159"/>
                    </a:lnTo>
                    <a:lnTo>
                      <a:pt x="45" y="158"/>
                    </a:lnTo>
                    <a:lnTo>
                      <a:pt x="46" y="158"/>
                    </a:lnTo>
                    <a:lnTo>
                      <a:pt x="48" y="156"/>
                    </a:lnTo>
                    <a:lnTo>
                      <a:pt x="51" y="156"/>
                    </a:lnTo>
                    <a:lnTo>
                      <a:pt x="53" y="155"/>
                    </a:lnTo>
                    <a:lnTo>
                      <a:pt x="53" y="153"/>
                    </a:lnTo>
                    <a:lnTo>
                      <a:pt x="54" y="152"/>
                    </a:lnTo>
                    <a:lnTo>
                      <a:pt x="54" y="150"/>
                    </a:lnTo>
                    <a:lnTo>
                      <a:pt x="56" y="147"/>
                    </a:lnTo>
                    <a:lnTo>
                      <a:pt x="57" y="147"/>
                    </a:lnTo>
                    <a:lnTo>
                      <a:pt x="59" y="145"/>
                    </a:lnTo>
                    <a:lnTo>
                      <a:pt x="59" y="142"/>
                    </a:lnTo>
                    <a:lnTo>
                      <a:pt x="59" y="141"/>
                    </a:lnTo>
                    <a:lnTo>
                      <a:pt x="59" y="138"/>
                    </a:lnTo>
                    <a:lnTo>
                      <a:pt x="57" y="138"/>
                    </a:lnTo>
                    <a:lnTo>
                      <a:pt x="57" y="136"/>
                    </a:lnTo>
                    <a:lnTo>
                      <a:pt x="57" y="135"/>
                    </a:lnTo>
                    <a:lnTo>
                      <a:pt x="59" y="133"/>
                    </a:lnTo>
                    <a:lnTo>
                      <a:pt x="57" y="131"/>
                    </a:lnTo>
                    <a:lnTo>
                      <a:pt x="57" y="130"/>
                    </a:lnTo>
                    <a:lnTo>
                      <a:pt x="57" y="128"/>
                    </a:lnTo>
                    <a:lnTo>
                      <a:pt x="57" y="128"/>
                    </a:lnTo>
                    <a:lnTo>
                      <a:pt x="57" y="127"/>
                    </a:lnTo>
                    <a:lnTo>
                      <a:pt x="59" y="125"/>
                    </a:lnTo>
                    <a:lnTo>
                      <a:pt x="59" y="124"/>
                    </a:lnTo>
                    <a:lnTo>
                      <a:pt x="60" y="122"/>
                    </a:lnTo>
                    <a:lnTo>
                      <a:pt x="60" y="122"/>
                    </a:lnTo>
                    <a:lnTo>
                      <a:pt x="60" y="119"/>
                    </a:lnTo>
                    <a:lnTo>
                      <a:pt x="60" y="118"/>
                    </a:lnTo>
                    <a:lnTo>
                      <a:pt x="59" y="114"/>
                    </a:lnTo>
                    <a:lnTo>
                      <a:pt x="57" y="110"/>
                    </a:lnTo>
                    <a:lnTo>
                      <a:pt x="57" y="107"/>
                    </a:lnTo>
                    <a:lnTo>
                      <a:pt x="56" y="105"/>
                    </a:lnTo>
                    <a:lnTo>
                      <a:pt x="57" y="104"/>
                    </a:lnTo>
                    <a:lnTo>
                      <a:pt x="57" y="102"/>
                    </a:lnTo>
                    <a:lnTo>
                      <a:pt x="57" y="100"/>
                    </a:lnTo>
                    <a:lnTo>
                      <a:pt x="56" y="97"/>
                    </a:lnTo>
                    <a:lnTo>
                      <a:pt x="57" y="94"/>
                    </a:lnTo>
                    <a:lnTo>
                      <a:pt x="56" y="93"/>
                    </a:lnTo>
                    <a:lnTo>
                      <a:pt x="54" y="93"/>
                    </a:lnTo>
                    <a:lnTo>
                      <a:pt x="53" y="93"/>
                    </a:lnTo>
                    <a:lnTo>
                      <a:pt x="53" y="93"/>
                    </a:lnTo>
                    <a:lnTo>
                      <a:pt x="53" y="91"/>
                    </a:lnTo>
                    <a:lnTo>
                      <a:pt x="53" y="91"/>
                    </a:lnTo>
                    <a:lnTo>
                      <a:pt x="51" y="90"/>
                    </a:lnTo>
                    <a:lnTo>
                      <a:pt x="51" y="90"/>
                    </a:lnTo>
                    <a:lnTo>
                      <a:pt x="51" y="88"/>
                    </a:lnTo>
                    <a:lnTo>
                      <a:pt x="48" y="86"/>
                    </a:lnTo>
                    <a:lnTo>
                      <a:pt x="46" y="85"/>
                    </a:lnTo>
                    <a:lnTo>
                      <a:pt x="46" y="85"/>
                    </a:lnTo>
                    <a:lnTo>
                      <a:pt x="45" y="83"/>
                    </a:lnTo>
                    <a:lnTo>
                      <a:pt x="43" y="83"/>
                    </a:lnTo>
                    <a:lnTo>
                      <a:pt x="42" y="82"/>
                    </a:lnTo>
                    <a:lnTo>
                      <a:pt x="40" y="80"/>
                    </a:lnTo>
                    <a:lnTo>
                      <a:pt x="40" y="77"/>
                    </a:lnTo>
                    <a:lnTo>
                      <a:pt x="39" y="76"/>
                    </a:lnTo>
                    <a:lnTo>
                      <a:pt x="39" y="74"/>
                    </a:lnTo>
                    <a:lnTo>
                      <a:pt x="39" y="73"/>
                    </a:lnTo>
                    <a:lnTo>
                      <a:pt x="39" y="69"/>
                    </a:lnTo>
                    <a:lnTo>
                      <a:pt x="39" y="68"/>
                    </a:lnTo>
                    <a:lnTo>
                      <a:pt x="39" y="66"/>
                    </a:lnTo>
                    <a:lnTo>
                      <a:pt x="39" y="65"/>
                    </a:lnTo>
                    <a:lnTo>
                      <a:pt x="39" y="63"/>
                    </a:lnTo>
                    <a:lnTo>
                      <a:pt x="39" y="63"/>
                    </a:lnTo>
                    <a:lnTo>
                      <a:pt x="39" y="62"/>
                    </a:lnTo>
                    <a:lnTo>
                      <a:pt x="39" y="60"/>
                    </a:lnTo>
                    <a:lnTo>
                      <a:pt x="39" y="59"/>
                    </a:lnTo>
                    <a:lnTo>
                      <a:pt x="39" y="57"/>
                    </a:lnTo>
                    <a:lnTo>
                      <a:pt x="40" y="57"/>
                    </a:lnTo>
                    <a:lnTo>
                      <a:pt x="40" y="55"/>
                    </a:lnTo>
                    <a:lnTo>
                      <a:pt x="40" y="55"/>
                    </a:lnTo>
                    <a:lnTo>
                      <a:pt x="42" y="55"/>
                    </a:lnTo>
                    <a:lnTo>
                      <a:pt x="42" y="54"/>
                    </a:lnTo>
                    <a:lnTo>
                      <a:pt x="43" y="54"/>
                    </a:lnTo>
                    <a:lnTo>
                      <a:pt x="45" y="52"/>
                    </a:lnTo>
                    <a:lnTo>
                      <a:pt x="45" y="51"/>
                    </a:lnTo>
                    <a:lnTo>
                      <a:pt x="46" y="51"/>
                    </a:lnTo>
                    <a:lnTo>
                      <a:pt x="46" y="49"/>
                    </a:lnTo>
                    <a:lnTo>
                      <a:pt x="48" y="49"/>
                    </a:lnTo>
                    <a:lnTo>
                      <a:pt x="49" y="49"/>
                    </a:lnTo>
                    <a:lnTo>
                      <a:pt x="51" y="49"/>
                    </a:lnTo>
                    <a:lnTo>
                      <a:pt x="53" y="48"/>
                    </a:lnTo>
                    <a:lnTo>
                      <a:pt x="54" y="48"/>
                    </a:lnTo>
                    <a:lnTo>
                      <a:pt x="56" y="46"/>
                    </a:lnTo>
                    <a:lnTo>
                      <a:pt x="57" y="45"/>
                    </a:lnTo>
                    <a:lnTo>
                      <a:pt x="59" y="45"/>
                    </a:lnTo>
                    <a:lnTo>
                      <a:pt x="59" y="45"/>
                    </a:lnTo>
                    <a:lnTo>
                      <a:pt x="60" y="43"/>
                    </a:lnTo>
                    <a:lnTo>
                      <a:pt x="60" y="43"/>
                    </a:lnTo>
                    <a:lnTo>
                      <a:pt x="62" y="42"/>
                    </a:lnTo>
                    <a:lnTo>
                      <a:pt x="63" y="40"/>
                    </a:lnTo>
                    <a:lnTo>
                      <a:pt x="63" y="40"/>
                    </a:lnTo>
                    <a:lnTo>
                      <a:pt x="65" y="38"/>
                    </a:lnTo>
                    <a:lnTo>
                      <a:pt x="65" y="38"/>
                    </a:lnTo>
                    <a:lnTo>
                      <a:pt x="67" y="38"/>
                    </a:lnTo>
                    <a:lnTo>
                      <a:pt x="67" y="37"/>
                    </a:lnTo>
                    <a:lnTo>
                      <a:pt x="68" y="37"/>
                    </a:lnTo>
                    <a:lnTo>
                      <a:pt x="68" y="35"/>
                    </a:lnTo>
                    <a:lnTo>
                      <a:pt x="68" y="35"/>
                    </a:lnTo>
                    <a:lnTo>
                      <a:pt x="70" y="34"/>
                    </a:lnTo>
                    <a:lnTo>
                      <a:pt x="71" y="31"/>
                    </a:lnTo>
                    <a:lnTo>
                      <a:pt x="73" y="31"/>
                    </a:lnTo>
                    <a:lnTo>
                      <a:pt x="73" y="29"/>
                    </a:lnTo>
                    <a:lnTo>
                      <a:pt x="74" y="28"/>
                    </a:lnTo>
                    <a:lnTo>
                      <a:pt x="76" y="28"/>
                    </a:lnTo>
                    <a:lnTo>
                      <a:pt x="76" y="26"/>
                    </a:lnTo>
                    <a:lnTo>
                      <a:pt x="77" y="26"/>
                    </a:lnTo>
                    <a:lnTo>
                      <a:pt x="79" y="24"/>
                    </a:lnTo>
                    <a:lnTo>
                      <a:pt x="79" y="24"/>
                    </a:lnTo>
                    <a:lnTo>
                      <a:pt x="81" y="23"/>
                    </a:lnTo>
                    <a:lnTo>
                      <a:pt x="82" y="21"/>
                    </a:lnTo>
                    <a:lnTo>
                      <a:pt x="82" y="21"/>
                    </a:lnTo>
                    <a:lnTo>
                      <a:pt x="84" y="18"/>
                    </a:lnTo>
                    <a:lnTo>
                      <a:pt x="84" y="18"/>
                    </a:lnTo>
                    <a:lnTo>
                      <a:pt x="84" y="17"/>
                    </a:lnTo>
                    <a:lnTo>
                      <a:pt x="85" y="17"/>
                    </a:lnTo>
                    <a:lnTo>
                      <a:pt x="85" y="15"/>
                    </a:lnTo>
                    <a:lnTo>
                      <a:pt x="87" y="15"/>
                    </a:lnTo>
                    <a:lnTo>
                      <a:pt x="87" y="15"/>
                    </a:lnTo>
                    <a:lnTo>
                      <a:pt x="87" y="14"/>
                    </a:lnTo>
                    <a:lnTo>
                      <a:pt x="90" y="14"/>
                    </a:lnTo>
                    <a:lnTo>
                      <a:pt x="91" y="12"/>
                    </a:lnTo>
                    <a:lnTo>
                      <a:pt x="93" y="12"/>
                    </a:lnTo>
                    <a:lnTo>
                      <a:pt x="95" y="12"/>
                    </a:lnTo>
                    <a:lnTo>
                      <a:pt x="98" y="12"/>
                    </a:lnTo>
                    <a:lnTo>
                      <a:pt x="99" y="12"/>
                    </a:lnTo>
                    <a:lnTo>
                      <a:pt x="102" y="12"/>
                    </a:lnTo>
                    <a:lnTo>
                      <a:pt x="104" y="12"/>
                    </a:lnTo>
                    <a:lnTo>
                      <a:pt x="105" y="12"/>
                    </a:lnTo>
                    <a:lnTo>
                      <a:pt x="107" y="14"/>
                    </a:lnTo>
                    <a:lnTo>
                      <a:pt x="110" y="14"/>
                    </a:lnTo>
                    <a:lnTo>
                      <a:pt x="112" y="14"/>
                    </a:lnTo>
                    <a:lnTo>
                      <a:pt x="113" y="12"/>
                    </a:lnTo>
                    <a:lnTo>
                      <a:pt x="115" y="14"/>
                    </a:lnTo>
                    <a:lnTo>
                      <a:pt x="118" y="14"/>
                    </a:lnTo>
                    <a:lnTo>
                      <a:pt x="119" y="14"/>
                    </a:lnTo>
                    <a:lnTo>
                      <a:pt x="121" y="14"/>
                    </a:lnTo>
                    <a:lnTo>
                      <a:pt x="123" y="14"/>
                    </a:lnTo>
                    <a:lnTo>
                      <a:pt x="127" y="15"/>
                    </a:lnTo>
                    <a:lnTo>
                      <a:pt x="129" y="15"/>
                    </a:lnTo>
                    <a:lnTo>
                      <a:pt x="129" y="15"/>
                    </a:lnTo>
                    <a:lnTo>
                      <a:pt x="130" y="15"/>
                    </a:lnTo>
                    <a:lnTo>
                      <a:pt x="135" y="15"/>
                    </a:lnTo>
                    <a:lnTo>
                      <a:pt x="137" y="17"/>
                    </a:lnTo>
                    <a:lnTo>
                      <a:pt x="138" y="17"/>
                    </a:lnTo>
                    <a:lnTo>
                      <a:pt x="141" y="17"/>
                    </a:lnTo>
                    <a:lnTo>
                      <a:pt x="144" y="18"/>
                    </a:lnTo>
                    <a:lnTo>
                      <a:pt x="146" y="18"/>
                    </a:lnTo>
                    <a:lnTo>
                      <a:pt x="147" y="18"/>
                    </a:lnTo>
                    <a:lnTo>
                      <a:pt x="149" y="18"/>
                    </a:lnTo>
                    <a:lnTo>
                      <a:pt x="151" y="18"/>
                    </a:lnTo>
                    <a:lnTo>
                      <a:pt x="154" y="18"/>
                    </a:lnTo>
                    <a:lnTo>
                      <a:pt x="155" y="18"/>
                    </a:lnTo>
                    <a:lnTo>
                      <a:pt x="157" y="18"/>
                    </a:lnTo>
                    <a:lnTo>
                      <a:pt x="160" y="17"/>
                    </a:lnTo>
                    <a:lnTo>
                      <a:pt x="161" y="17"/>
                    </a:lnTo>
                    <a:lnTo>
                      <a:pt x="163" y="17"/>
                    </a:lnTo>
                    <a:lnTo>
                      <a:pt x="165" y="17"/>
                    </a:lnTo>
                    <a:lnTo>
                      <a:pt x="166" y="17"/>
                    </a:lnTo>
                    <a:lnTo>
                      <a:pt x="168" y="17"/>
                    </a:lnTo>
                    <a:lnTo>
                      <a:pt x="169" y="17"/>
                    </a:lnTo>
                    <a:lnTo>
                      <a:pt x="169" y="17"/>
                    </a:lnTo>
                    <a:lnTo>
                      <a:pt x="174" y="15"/>
                    </a:lnTo>
                    <a:lnTo>
                      <a:pt x="175" y="15"/>
                    </a:lnTo>
                    <a:lnTo>
                      <a:pt x="179" y="14"/>
                    </a:lnTo>
                    <a:lnTo>
                      <a:pt x="180" y="14"/>
                    </a:lnTo>
                    <a:lnTo>
                      <a:pt x="180" y="14"/>
                    </a:lnTo>
                    <a:lnTo>
                      <a:pt x="182" y="12"/>
                    </a:lnTo>
                    <a:lnTo>
                      <a:pt x="182" y="12"/>
                    </a:lnTo>
                    <a:lnTo>
                      <a:pt x="185" y="10"/>
                    </a:lnTo>
                    <a:lnTo>
                      <a:pt x="186" y="9"/>
                    </a:lnTo>
                    <a:lnTo>
                      <a:pt x="189" y="7"/>
                    </a:lnTo>
                    <a:lnTo>
                      <a:pt x="194" y="6"/>
                    </a:lnTo>
                    <a:lnTo>
                      <a:pt x="196" y="6"/>
                    </a:lnTo>
                    <a:lnTo>
                      <a:pt x="199" y="4"/>
                    </a:lnTo>
                    <a:lnTo>
                      <a:pt x="203" y="3"/>
                    </a:lnTo>
                    <a:lnTo>
                      <a:pt x="207" y="1"/>
                    </a:lnTo>
                    <a:lnTo>
                      <a:pt x="208" y="1"/>
                    </a:lnTo>
                    <a:lnTo>
                      <a:pt x="211" y="1"/>
                    </a:lnTo>
                    <a:lnTo>
                      <a:pt x="213" y="1"/>
                    </a:lnTo>
                    <a:lnTo>
                      <a:pt x="213" y="0"/>
                    </a:lnTo>
                    <a:lnTo>
                      <a:pt x="214" y="0"/>
                    </a:lnTo>
                    <a:lnTo>
                      <a:pt x="211" y="9"/>
                    </a:lnTo>
                    <a:lnTo>
                      <a:pt x="211" y="1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75">
                <a:extLst>
                  <a:ext uri="{FF2B5EF4-FFF2-40B4-BE49-F238E27FC236}">
                    <a16:creationId xmlns:a16="http://schemas.microsoft.com/office/drawing/2014/main" id="{54E423DD-D7FB-F5FD-7074-18AA24C8705D}"/>
                  </a:ext>
                </a:extLst>
              </p:cNvPr>
              <p:cNvSpPr>
                <a:spLocks noGrp="1" noRot="1" noMove="1" noResize="1" noEditPoints="1" noAdjustHandles="1" noChangeArrowheads="1" noChangeShapeType="1"/>
              </p:cNvSpPr>
              <p:nvPr/>
            </p:nvSpPr>
            <p:spPr bwMode="auto">
              <a:xfrm>
                <a:off x="4381" y="1519"/>
                <a:ext cx="528" cy="205"/>
              </a:xfrm>
              <a:custGeom>
                <a:avLst/>
                <a:gdLst>
                  <a:gd name="T0" fmla="*/ 348 w 528"/>
                  <a:gd name="T1" fmla="*/ 141 h 205"/>
                  <a:gd name="T2" fmla="*/ 474 w 528"/>
                  <a:gd name="T3" fmla="*/ 138 h 205"/>
                  <a:gd name="T4" fmla="*/ 482 w 528"/>
                  <a:gd name="T5" fmla="*/ 134 h 205"/>
                  <a:gd name="T6" fmla="*/ 483 w 528"/>
                  <a:gd name="T7" fmla="*/ 137 h 205"/>
                  <a:gd name="T8" fmla="*/ 486 w 528"/>
                  <a:gd name="T9" fmla="*/ 140 h 205"/>
                  <a:gd name="T10" fmla="*/ 490 w 528"/>
                  <a:gd name="T11" fmla="*/ 140 h 205"/>
                  <a:gd name="T12" fmla="*/ 493 w 528"/>
                  <a:gd name="T13" fmla="*/ 140 h 205"/>
                  <a:gd name="T14" fmla="*/ 528 w 528"/>
                  <a:gd name="T15" fmla="*/ 140 h 205"/>
                  <a:gd name="T16" fmla="*/ 527 w 528"/>
                  <a:gd name="T17" fmla="*/ 151 h 205"/>
                  <a:gd name="T18" fmla="*/ 505 w 528"/>
                  <a:gd name="T19" fmla="*/ 149 h 205"/>
                  <a:gd name="T20" fmla="*/ 502 w 528"/>
                  <a:gd name="T21" fmla="*/ 155 h 205"/>
                  <a:gd name="T22" fmla="*/ 497 w 528"/>
                  <a:gd name="T23" fmla="*/ 157 h 205"/>
                  <a:gd name="T24" fmla="*/ 496 w 528"/>
                  <a:gd name="T25" fmla="*/ 157 h 205"/>
                  <a:gd name="T26" fmla="*/ 493 w 528"/>
                  <a:gd name="T27" fmla="*/ 158 h 205"/>
                  <a:gd name="T28" fmla="*/ 490 w 528"/>
                  <a:gd name="T29" fmla="*/ 158 h 205"/>
                  <a:gd name="T30" fmla="*/ 486 w 528"/>
                  <a:gd name="T31" fmla="*/ 158 h 205"/>
                  <a:gd name="T32" fmla="*/ 483 w 528"/>
                  <a:gd name="T33" fmla="*/ 158 h 205"/>
                  <a:gd name="T34" fmla="*/ 483 w 528"/>
                  <a:gd name="T35" fmla="*/ 160 h 205"/>
                  <a:gd name="T36" fmla="*/ 483 w 528"/>
                  <a:gd name="T37" fmla="*/ 166 h 205"/>
                  <a:gd name="T38" fmla="*/ 480 w 528"/>
                  <a:gd name="T39" fmla="*/ 175 h 205"/>
                  <a:gd name="T40" fmla="*/ 477 w 528"/>
                  <a:gd name="T41" fmla="*/ 185 h 205"/>
                  <a:gd name="T42" fmla="*/ 469 w 528"/>
                  <a:gd name="T43" fmla="*/ 189 h 205"/>
                  <a:gd name="T44" fmla="*/ 458 w 528"/>
                  <a:gd name="T45" fmla="*/ 192 h 205"/>
                  <a:gd name="T46" fmla="*/ 454 w 528"/>
                  <a:gd name="T47" fmla="*/ 197 h 205"/>
                  <a:gd name="T48" fmla="*/ 454 w 528"/>
                  <a:gd name="T49" fmla="*/ 200 h 205"/>
                  <a:gd name="T50" fmla="*/ 452 w 528"/>
                  <a:gd name="T51" fmla="*/ 203 h 205"/>
                  <a:gd name="T52" fmla="*/ 448 w 528"/>
                  <a:gd name="T53" fmla="*/ 203 h 205"/>
                  <a:gd name="T54" fmla="*/ 446 w 528"/>
                  <a:gd name="T55" fmla="*/ 200 h 205"/>
                  <a:gd name="T56" fmla="*/ 420 w 528"/>
                  <a:gd name="T57" fmla="*/ 182 h 205"/>
                  <a:gd name="T58" fmla="*/ 289 w 528"/>
                  <a:gd name="T59" fmla="*/ 168 h 205"/>
                  <a:gd name="T60" fmla="*/ 189 w 528"/>
                  <a:gd name="T61" fmla="*/ 203 h 205"/>
                  <a:gd name="T62" fmla="*/ 121 w 528"/>
                  <a:gd name="T63" fmla="*/ 186 h 205"/>
                  <a:gd name="T64" fmla="*/ 65 w 528"/>
                  <a:gd name="T65" fmla="*/ 177 h 205"/>
                  <a:gd name="T66" fmla="*/ 51 w 528"/>
                  <a:gd name="T67" fmla="*/ 174 h 205"/>
                  <a:gd name="T68" fmla="*/ 3 w 528"/>
                  <a:gd name="T69" fmla="*/ 113 h 205"/>
                  <a:gd name="T70" fmla="*/ 0 w 528"/>
                  <a:gd name="T71" fmla="*/ 110 h 205"/>
                  <a:gd name="T72" fmla="*/ 0 w 528"/>
                  <a:gd name="T73" fmla="*/ 107 h 205"/>
                  <a:gd name="T74" fmla="*/ 4 w 528"/>
                  <a:gd name="T75" fmla="*/ 96 h 205"/>
                  <a:gd name="T76" fmla="*/ 9 w 528"/>
                  <a:gd name="T77" fmla="*/ 87 h 205"/>
                  <a:gd name="T78" fmla="*/ 15 w 528"/>
                  <a:gd name="T79" fmla="*/ 71 h 205"/>
                  <a:gd name="T80" fmla="*/ 20 w 528"/>
                  <a:gd name="T81" fmla="*/ 61 h 205"/>
                  <a:gd name="T82" fmla="*/ 21 w 528"/>
                  <a:gd name="T83" fmla="*/ 54 h 205"/>
                  <a:gd name="T84" fmla="*/ 21 w 528"/>
                  <a:gd name="T85" fmla="*/ 54 h 205"/>
                  <a:gd name="T86" fmla="*/ 31 w 528"/>
                  <a:gd name="T87" fmla="*/ 37 h 205"/>
                  <a:gd name="T88" fmla="*/ 34 w 528"/>
                  <a:gd name="T89" fmla="*/ 31 h 205"/>
                  <a:gd name="T90" fmla="*/ 37 w 528"/>
                  <a:gd name="T91" fmla="*/ 25 h 205"/>
                  <a:gd name="T92" fmla="*/ 54 w 528"/>
                  <a:gd name="T93" fmla="*/ 5 h 205"/>
                  <a:gd name="T94" fmla="*/ 59 w 528"/>
                  <a:gd name="T95" fmla="*/ 0 h 205"/>
                  <a:gd name="T96" fmla="*/ 62 w 528"/>
                  <a:gd name="T97" fmla="*/ 0 h 205"/>
                  <a:gd name="T98" fmla="*/ 239 w 528"/>
                  <a:gd name="T99" fmla="*/ 20 h 205"/>
                  <a:gd name="T100" fmla="*/ 346 w 528"/>
                  <a:gd name="T101" fmla="*/ 8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205">
                    <a:moveTo>
                      <a:pt x="346" y="89"/>
                    </a:moveTo>
                    <a:lnTo>
                      <a:pt x="348" y="141"/>
                    </a:lnTo>
                    <a:lnTo>
                      <a:pt x="437" y="140"/>
                    </a:lnTo>
                    <a:lnTo>
                      <a:pt x="474" y="138"/>
                    </a:lnTo>
                    <a:lnTo>
                      <a:pt x="477" y="135"/>
                    </a:lnTo>
                    <a:lnTo>
                      <a:pt x="482" y="134"/>
                    </a:lnTo>
                    <a:lnTo>
                      <a:pt x="483" y="134"/>
                    </a:lnTo>
                    <a:lnTo>
                      <a:pt x="483" y="137"/>
                    </a:lnTo>
                    <a:lnTo>
                      <a:pt x="485" y="140"/>
                    </a:lnTo>
                    <a:lnTo>
                      <a:pt x="486" y="140"/>
                    </a:lnTo>
                    <a:lnTo>
                      <a:pt x="490" y="140"/>
                    </a:lnTo>
                    <a:lnTo>
                      <a:pt x="490" y="140"/>
                    </a:lnTo>
                    <a:lnTo>
                      <a:pt x="491" y="140"/>
                    </a:lnTo>
                    <a:lnTo>
                      <a:pt x="493" y="140"/>
                    </a:lnTo>
                    <a:lnTo>
                      <a:pt x="499" y="140"/>
                    </a:lnTo>
                    <a:lnTo>
                      <a:pt x="528" y="140"/>
                    </a:lnTo>
                    <a:lnTo>
                      <a:pt x="528" y="151"/>
                    </a:lnTo>
                    <a:lnTo>
                      <a:pt x="527" y="151"/>
                    </a:lnTo>
                    <a:lnTo>
                      <a:pt x="518" y="151"/>
                    </a:lnTo>
                    <a:lnTo>
                      <a:pt x="505" y="149"/>
                    </a:lnTo>
                    <a:lnTo>
                      <a:pt x="502" y="152"/>
                    </a:lnTo>
                    <a:lnTo>
                      <a:pt x="502" y="155"/>
                    </a:lnTo>
                    <a:lnTo>
                      <a:pt x="499" y="157"/>
                    </a:lnTo>
                    <a:lnTo>
                      <a:pt x="497" y="157"/>
                    </a:lnTo>
                    <a:lnTo>
                      <a:pt x="497" y="157"/>
                    </a:lnTo>
                    <a:lnTo>
                      <a:pt x="496" y="157"/>
                    </a:lnTo>
                    <a:lnTo>
                      <a:pt x="494" y="157"/>
                    </a:lnTo>
                    <a:lnTo>
                      <a:pt x="493" y="158"/>
                    </a:lnTo>
                    <a:lnTo>
                      <a:pt x="491" y="158"/>
                    </a:lnTo>
                    <a:lnTo>
                      <a:pt x="490" y="158"/>
                    </a:lnTo>
                    <a:lnTo>
                      <a:pt x="488" y="158"/>
                    </a:lnTo>
                    <a:lnTo>
                      <a:pt x="486" y="158"/>
                    </a:lnTo>
                    <a:lnTo>
                      <a:pt x="483" y="158"/>
                    </a:lnTo>
                    <a:lnTo>
                      <a:pt x="483" y="158"/>
                    </a:lnTo>
                    <a:lnTo>
                      <a:pt x="483" y="160"/>
                    </a:lnTo>
                    <a:lnTo>
                      <a:pt x="483" y="160"/>
                    </a:lnTo>
                    <a:lnTo>
                      <a:pt x="483" y="163"/>
                    </a:lnTo>
                    <a:lnTo>
                      <a:pt x="483" y="166"/>
                    </a:lnTo>
                    <a:lnTo>
                      <a:pt x="483" y="169"/>
                    </a:lnTo>
                    <a:lnTo>
                      <a:pt x="480" y="175"/>
                    </a:lnTo>
                    <a:lnTo>
                      <a:pt x="479" y="183"/>
                    </a:lnTo>
                    <a:lnTo>
                      <a:pt x="477" y="185"/>
                    </a:lnTo>
                    <a:lnTo>
                      <a:pt x="474" y="186"/>
                    </a:lnTo>
                    <a:lnTo>
                      <a:pt x="469" y="189"/>
                    </a:lnTo>
                    <a:lnTo>
                      <a:pt x="466" y="192"/>
                    </a:lnTo>
                    <a:lnTo>
                      <a:pt x="458" y="192"/>
                    </a:lnTo>
                    <a:lnTo>
                      <a:pt x="455" y="196"/>
                    </a:lnTo>
                    <a:lnTo>
                      <a:pt x="454" y="197"/>
                    </a:lnTo>
                    <a:lnTo>
                      <a:pt x="454" y="200"/>
                    </a:lnTo>
                    <a:lnTo>
                      <a:pt x="454" y="200"/>
                    </a:lnTo>
                    <a:lnTo>
                      <a:pt x="452" y="203"/>
                    </a:lnTo>
                    <a:lnTo>
                      <a:pt x="452" y="203"/>
                    </a:lnTo>
                    <a:lnTo>
                      <a:pt x="449" y="205"/>
                    </a:lnTo>
                    <a:lnTo>
                      <a:pt x="448" y="203"/>
                    </a:lnTo>
                    <a:lnTo>
                      <a:pt x="446" y="202"/>
                    </a:lnTo>
                    <a:lnTo>
                      <a:pt x="446" y="200"/>
                    </a:lnTo>
                    <a:lnTo>
                      <a:pt x="443" y="194"/>
                    </a:lnTo>
                    <a:lnTo>
                      <a:pt x="420" y="182"/>
                    </a:lnTo>
                    <a:lnTo>
                      <a:pt x="308" y="169"/>
                    </a:lnTo>
                    <a:lnTo>
                      <a:pt x="289" y="168"/>
                    </a:lnTo>
                    <a:lnTo>
                      <a:pt x="245" y="177"/>
                    </a:lnTo>
                    <a:lnTo>
                      <a:pt x="189" y="203"/>
                    </a:lnTo>
                    <a:lnTo>
                      <a:pt x="121" y="188"/>
                    </a:lnTo>
                    <a:lnTo>
                      <a:pt x="121" y="186"/>
                    </a:lnTo>
                    <a:lnTo>
                      <a:pt x="90" y="182"/>
                    </a:lnTo>
                    <a:lnTo>
                      <a:pt x="65" y="177"/>
                    </a:lnTo>
                    <a:lnTo>
                      <a:pt x="51" y="174"/>
                    </a:lnTo>
                    <a:lnTo>
                      <a:pt x="51" y="174"/>
                    </a:lnTo>
                    <a:lnTo>
                      <a:pt x="48" y="140"/>
                    </a:lnTo>
                    <a:lnTo>
                      <a:pt x="3" y="113"/>
                    </a:lnTo>
                    <a:lnTo>
                      <a:pt x="3" y="113"/>
                    </a:lnTo>
                    <a:lnTo>
                      <a:pt x="0" y="110"/>
                    </a:lnTo>
                    <a:lnTo>
                      <a:pt x="0" y="110"/>
                    </a:lnTo>
                    <a:lnTo>
                      <a:pt x="0" y="107"/>
                    </a:lnTo>
                    <a:lnTo>
                      <a:pt x="3" y="102"/>
                    </a:lnTo>
                    <a:lnTo>
                      <a:pt x="4" y="96"/>
                    </a:lnTo>
                    <a:lnTo>
                      <a:pt x="7" y="90"/>
                    </a:lnTo>
                    <a:lnTo>
                      <a:pt x="9" y="87"/>
                    </a:lnTo>
                    <a:lnTo>
                      <a:pt x="11" y="84"/>
                    </a:lnTo>
                    <a:lnTo>
                      <a:pt x="15" y="71"/>
                    </a:lnTo>
                    <a:lnTo>
                      <a:pt x="17" y="67"/>
                    </a:lnTo>
                    <a:lnTo>
                      <a:pt x="20" y="61"/>
                    </a:lnTo>
                    <a:lnTo>
                      <a:pt x="21" y="54"/>
                    </a:lnTo>
                    <a:lnTo>
                      <a:pt x="21" y="54"/>
                    </a:lnTo>
                    <a:lnTo>
                      <a:pt x="21" y="54"/>
                    </a:lnTo>
                    <a:lnTo>
                      <a:pt x="21" y="54"/>
                    </a:lnTo>
                    <a:lnTo>
                      <a:pt x="28" y="44"/>
                    </a:lnTo>
                    <a:lnTo>
                      <a:pt x="31" y="37"/>
                    </a:lnTo>
                    <a:lnTo>
                      <a:pt x="32" y="33"/>
                    </a:lnTo>
                    <a:lnTo>
                      <a:pt x="34" y="31"/>
                    </a:lnTo>
                    <a:lnTo>
                      <a:pt x="35" y="26"/>
                    </a:lnTo>
                    <a:lnTo>
                      <a:pt x="37" y="25"/>
                    </a:lnTo>
                    <a:lnTo>
                      <a:pt x="42" y="16"/>
                    </a:lnTo>
                    <a:lnTo>
                      <a:pt x="54" y="5"/>
                    </a:lnTo>
                    <a:lnTo>
                      <a:pt x="59" y="0"/>
                    </a:lnTo>
                    <a:lnTo>
                      <a:pt x="59" y="0"/>
                    </a:lnTo>
                    <a:lnTo>
                      <a:pt x="59" y="0"/>
                    </a:lnTo>
                    <a:lnTo>
                      <a:pt x="62" y="0"/>
                    </a:lnTo>
                    <a:lnTo>
                      <a:pt x="98" y="3"/>
                    </a:lnTo>
                    <a:lnTo>
                      <a:pt x="239" y="20"/>
                    </a:lnTo>
                    <a:lnTo>
                      <a:pt x="255" y="85"/>
                    </a:lnTo>
                    <a:lnTo>
                      <a:pt x="346" y="8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76">
                <a:extLst>
                  <a:ext uri="{FF2B5EF4-FFF2-40B4-BE49-F238E27FC236}">
                    <a16:creationId xmlns:a16="http://schemas.microsoft.com/office/drawing/2014/main" id="{C0F581B8-F9BE-5BF6-581F-572EFABD69A3}"/>
                  </a:ext>
                </a:extLst>
              </p:cNvPr>
              <p:cNvSpPr>
                <a:spLocks noGrp="1" noRot="1" noMove="1" noResize="1" noEditPoints="1" noAdjustHandles="1" noChangeArrowheads="1" noChangeShapeType="1"/>
              </p:cNvSpPr>
              <p:nvPr/>
            </p:nvSpPr>
            <p:spPr bwMode="auto">
              <a:xfrm>
                <a:off x="1782" y="2864"/>
                <a:ext cx="189" cy="190"/>
              </a:xfrm>
              <a:custGeom>
                <a:avLst/>
                <a:gdLst>
                  <a:gd name="T0" fmla="*/ 166 w 189"/>
                  <a:gd name="T1" fmla="*/ 24 h 190"/>
                  <a:gd name="T2" fmla="*/ 183 w 189"/>
                  <a:gd name="T3" fmla="*/ 42 h 190"/>
                  <a:gd name="T4" fmla="*/ 178 w 189"/>
                  <a:gd name="T5" fmla="*/ 76 h 190"/>
                  <a:gd name="T6" fmla="*/ 168 w 189"/>
                  <a:gd name="T7" fmla="*/ 93 h 190"/>
                  <a:gd name="T8" fmla="*/ 175 w 189"/>
                  <a:gd name="T9" fmla="*/ 118 h 190"/>
                  <a:gd name="T10" fmla="*/ 178 w 189"/>
                  <a:gd name="T11" fmla="*/ 129 h 190"/>
                  <a:gd name="T12" fmla="*/ 172 w 189"/>
                  <a:gd name="T13" fmla="*/ 146 h 190"/>
                  <a:gd name="T14" fmla="*/ 172 w 189"/>
                  <a:gd name="T15" fmla="*/ 166 h 190"/>
                  <a:gd name="T16" fmla="*/ 171 w 189"/>
                  <a:gd name="T17" fmla="*/ 168 h 190"/>
                  <a:gd name="T18" fmla="*/ 135 w 189"/>
                  <a:gd name="T19" fmla="*/ 182 h 190"/>
                  <a:gd name="T20" fmla="*/ 110 w 189"/>
                  <a:gd name="T21" fmla="*/ 185 h 190"/>
                  <a:gd name="T22" fmla="*/ 73 w 189"/>
                  <a:gd name="T23" fmla="*/ 187 h 190"/>
                  <a:gd name="T24" fmla="*/ 38 w 189"/>
                  <a:gd name="T25" fmla="*/ 183 h 190"/>
                  <a:gd name="T26" fmla="*/ 24 w 189"/>
                  <a:gd name="T27" fmla="*/ 180 h 190"/>
                  <a:gd name="T28" fmla="*/ 6 w 189"/>
                  <a:gd name="T29" fmla="*/ 183 h 190"/>
                  <a:gd name="T30" fmla="*/ 0 w 189"/>
                  <a:gd name="T31" fmla="*/ 163 h 190"/>
                  <a:gd name="T32" fmla="*/ 14 w 189"/>
                  <a:gd name="T33" fmla="*/ 152 h 190"/>
                  <a:gd name="T34" fmla="*/ 18 w 189"/>
                  <a:gd name="T35" fmla="*/ 137 h 190"/>
                  <a:gd name="T36" fmla="*/ 38 w 189"/>
                  <a:gd name="T37" fmla="*/ 121 h 190"/>
                  <a:gd name="T38" fmla="*/ 46 w 189"/>
                  <a:gd name="T39" fmla="*/ 115 h 190"/>
                  <a:gd name="T40" fmla="*/ 46 w 189"/>
                  <a:gd name="T41" fmla="*/ 111 h 190"/>
                  <a:gd name="T42" fmla="*/ 48 w 189"/>
                  <a:gd name="T43" fmla="*/ 111 h 190"/>
                  <a:gd name="T44" fmla="*/ 51 w 189"/>
                  <a:gd name="T45" fmla="*/ 109 h 190"/>
                  <a:gd name="T46" fmla="*/ 54 w 189"/>
                  <a:gd name="T47" fmla="*/ 107 h 190"/>
                  <a:gd name="T48" fmla="*/ 57 w 189"/>
                  <a:gd name="T49" fmla="*/ 104 h 190"/>
                  <a:gd name="T50" fmla="*/ 65 w 189"/>
                  <a:gd name="T51" fmla="*/ 101 h 190"/>
                  <a:gd name="T52" fmla="*/ 70 w 189"/>
                  <a:gd name="T53" fmla="*/ 100 h 190"/>
                  <a:gd name="T54" fmla="*/ 71 w 189"/>
                  <a:gd name="T55" fmla="*/ 100 h 190"/>
                  <a:gd name="T56" fmla="*/ 73 w 189"/>
                  <a:gd name="T57" fmla="*/ 98 h 190"/>
                  <a:gd name="T58" fmla="*/ 74 w 189"/>
                  <a:gd name="T59" fmla="*/ 98 h 190"/>
                  <a:gd name="T60" fmla="*/ 76 w 189"/>
                  <a:gd name="T61" fmla="*/ 97 h 190"/>
                  <a:gd name="T62" fmla="*/ 77 w 189"/>
                  <a:gd name="T63" fmla="*/ 97 h 190"/>
                  <a:gd name="T64" fmla="*/ 79 w 189"/>
                  <a:gd name="T65" fmla="*/ 93 h 190"/>
                  <a:gd name="T66" fmla="*/ 79 w 189"/>
                  <a:gd name="T67" fmla="*/ 90 h 190"/>
                  <a:gd name="T68" fmla="*/ 79 w 189"/>
                  <a:gd name="T69" fmla="*/ 89 h 190"/>
                  <a:gd name="T70" fmla="*/ 77 w 189"/>
                  <a:gd name="T71" fmla="*/ 87 h 190"/>
                  <a:gd name="T72" fmla="*/ 77 w 189"/>
                  <a:gd name="T73" fmla="*/ 87 h 190"/>
                  <a:gd name="T74" fmla="*/ 79 w 189"/>
                  <a:gd name="T75" fmla="*/ 87 h 190"/>
                  <a:gd name="T76" fmla="*/ 79 w 189"/>
                  <a:gd name="T77" fmla="*/ 87 h 190"/>
                  <a:gd name="T78" fmla="*/ 79 w 189"/>
                  <a:gd name="T79" fmla="*/ 86 h 190"/>
                  <a:gd name="T80" fmla="*/ 80 w 189"/>
                  <a:gd name="T81" fmla="*/ 86 h 190"/>
                  <a:gd name="T82" fmla="*/ 80 w 189"/>
                  <a:gd name="T83" fmla="*/ 86 h 190"/>
                  <a:gd name="T84" fmla="*/ 71 w 189"/>
                  <a:gd name="T85" fmla="*/ 78 h 190"/>
                  <a:gd name="T86" fmla="*/ 84 w 189"/>
                  <a:gd name="T87" fmla="*/ 72 h 190"/>
                  <a:gd name="T88" fmla="*/ 98 w 189"/>
                  <a:gd name="T89" fmla="*/ 59 h 190"/>
                  <a:gd name="T90" fmla="*/ 96 w 189"/>
                  <a:gd name="T91" fmla="*/ 48 h 190"/>
                  <a:gd name="T92" fmla="*/ 98 w 189"/>
                  <a:gd name="T93" fmla="*/ 42 h 190"/>
                  <a:gd name="T94" fmla="*/ 105 w 189"/>
                  <a:gd name="T95" fmla="*/ 41 h 190"/>
                  <a:gd name="T96" fmla="*/ 104 w 189"/>
                  <a:gd name="T97" fmla="*/ 38 h 190"/>
                  <a:gd name="T98" fmla="*/ 104 w 189"/>
                  <a:gd name="T99" fmla="*/ 38 h 190"/>
                  <a:gd name="T100" fmla="*/ 107 w 189"/>
                  <a:gd name="T101" fmla="*/ 36 h 190"/>
                  <a:gd name="T102" fmla="*/ 108 w 189"/>
                  <a:gd name="T103" fmla="*/ 35 h 190"/>
                  <a:gd name="T104" fmla="*/ 113 w 189"/>
                  <a:gd name="T105" fmla="*/ 28 h 190"/>
                  <a:gd name="T106" fmla="*/ 115 w 189"/>
                  <a:gd name="T107" fmla="*/ 25 h 190"/>
                  <a:gd name="T108" fmla="*/ 115 w 189"/>
                  <a:gd name="T109" fmla="*/ 21 h 190"/>
                  <a:gd name="T110" fmla="*/ 113 w 189"/>
                  <a:gd name="T111" fmla="*/ 11 h 190"/>
                  <a:gd name="T112" fmla="*/ 119 w 189"/>
                  <a:gd name="T113" fmla="*/ 10 h 190"/>
                  <a:gd name="T114" fmla="*/ 126 w 189"/>
                  <a:gd name="T115" fmla="*/ 11 h 190"/>
                  <a:gd name="T116" fmla="*/ 127 w 189"/>
                  <a:gd name="T117" fmla="*/ 11 h 190"/>
                  <a:gd name="T118" fmla="*/ 127 w 189"/>
                  <a:gd name="T119" fmla="*/ 11 h 190"/>
                  <a:gd name="T120" fmla="*/ 135 w 189"/>
                  <a:gd name="T121" fmla="*/ 8 h 190"/>
                  <a:gd name="T122" fmla="*/ 155 w 189"/>
                  <a:gd name="T12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 h="190">
                    <a:moveTo>
                      <a:pt x="157" y="10"/>
                    </a:moveTo>
                    <a:lnTo>
                      <a:pt x="161" y="17"/>
                    </a:lnTo>
                    <a:lnTo>
                      <a:pt x="163" y="19"/>
                    </a:lnTo>
                    <a:lnTo>
                      <a:pt x="166" y="24"/>
                    </a:lnTo>
                    <a:lnTo>
                      <a:pt x="172" y="28"/>
                    </a:lnTo>
                    <a:lnTo>
                      <a:pt x="175" y="30"/>
                    </a:lnTo>
                    <a:lnTo>
                      <a:pt x="178" y="35"/>
                    </a:lnTo>
                    <a:lnTo>
                      <a:pt x="183" y="42"/>
                    </a:lnTo>
                    <a:lnTo>
                      <a:pt x="186" y="50"/>
                    </a:lnTo>
                    <a:lnTo>
                      <a:pt x="189" y="59"/>
                    </a:lnTo>
                    <a:lnTo>
                      <a:pt x="183" y="67"/>
                    </a:lnTo>
                    <a:lnTo>
                      <a:pt x="178" y="76"/>
                    </a:lnTo>
                    <a:lnTo>
                      <a:pt x="175" y="79"/>
                    </a:lnTo>
                    <a:lnTo>
                      <a:pt x="175" y="81"/>
                    </a:lnTo>
                    <a:lnTo>
                      <a:pt x="169" y="86"/>
                    </a:lnTo>
                    <a:lnTo>
                      <a:pt x="168" y="93"/>
                    </a:lnTo>
                    <a:lnTo>
                      <a:pt x="166" y="98"/>
                    </a:lnTo>
                    <a:lnTo>
                      <a:pt x="168" y="104"/>
                    </a:lnTo>
                    <a:lnTo>
                      <a:pt x="172" y="114"/>
                    </a:lnTo>
                    <a:lnTo>
                      <a:pt x="175" y="118"/>
                    </a:lnTo>
                    <a:lnTo>
                      <a:pt x="177" y="118"/>
                    </a:lnTo>
                    <a:lnTo>
                      <a:pt x="178" y="123"/>
                    </a:lnTo>
                    <a:lnTo>
                      <a:pt x="180" y="126"/>
                    </a:lnTo>
                    <a:lnTo>
                      <a:pt x="178" y="129"/>
                    </a:lnTo>
                    <a:lnTo>
                      <a:pt x="175" y="132"/>
                    </a:lnTo>
                    <a:lnTo>
                      <a:pt x="172" y="138"/>
                    </a:lnTo>
                    <a:lnTo>
                      <a:pt x="171" y="143"/>
                    </a:lnTo>
                    <a:lnTo>
                      <a:pt x="172" y="146"/>
                    </a:lnTo>
                    <a:lnTo>
                      <a:pt x="172" y="154"/>
                    </a:lnTo>
                    <a:lnTo>
                      <a:pt x="174" y="157"/>
                    </a:lnTo>
                    <a:lnTo>
                      <a:pt x="172" y="162"/>
                    </a:lnTo>
                    <a:lnTo>
                      <a:pt x="172" y="166"/>
                    </a:lnTo>
                    <a:lnTo>
                      <a:pt x="172" y="168"/>
                    </a:lnTo>
                    <a:lnTo>
                      <a:pt x="172" y="168"/>
                    </a:lnTo>
                    <a:lnTo>
                      <a:pt x="171" y="168"/>
                    </a:lnTo>
                    <a:lnTo>
                      <a:pt x="171" y="168"/>
                    </a:lnTo>
                    <a:lnTo>
                      <a:pt x="169" y="168"/>
                    </a:lnTo>
                    <a:lnTo>
                      <a:pt x="144" y="177"/>
                    </a:lnTo>
                    <a:lnTo>
                      <a:pt x="138" y="180"/>
                    </a:lnTo>
                    <a:lnTo>
                      <a:pt x="135" y="182"/>
                    </a:lnTo>
                    <a:lnTo>
                      <a:pt x="135" y="182"/>
                    </a:lnTo>
                    <a:lnTo>
                      <a:pt x="133" y="180"/>
                    </a:lnTo>
                    <a:lnTo>
                      <a:pt x="122" y="185"/>
                    </a:lnTo>
                    <a:lnTo>
                      <a:pt x="110" y="185"/>
                    </a:lnTo>
                    <a:lnTo>
                      <a:pt x="93" y="185"/>
                    </a:lnTo>
                    <a:lnTo>
                      <a:pt x="87" y="183"/>
                    </a:lnTo>
                    <a:lnTo>
                      <a:pt x="79" y="190"/>
                    </a:lnTo>
                    <a:lnTo>
                      <a:pt x="73" y="187"/>
                    </a:lnTo>
                    <a:lnTo>
                      <a:pt x="65" y="188"/>
                    </a:lnTo>
                    <a:lnTo>
                      <a:pt x="56" y="187"/>
                    </a:lnTo>
                    <a:lnTo>
                      <a:pt x="45" y="183"/>
                    </a:lnTo>
                    <a:lnTo>
                      <a:pt x="38" y="183"/>
                    </a:lnTo>
                    <a:lnTo>
                      <a:pt x="32" y="179"/>
                    </a:lnTo>
                    <a:lnTo>
                      <a:pt x="31" y="177"/>
                    </a:lnTo>
                    <a:lnTo>
                      <a:pt x="26" y="182"/>
                    </a:lnTo>
                    <a:lnTo>
                      <a:pt x="24" y="180"/>
                    </a:lnTo>
                    <a:lnTo>
                      <a:pt x="20" y="183"/>
                    </a:lnTo>
                    <a:lnTo>
                      <a:pt x="15" y="180"/>
                    </a:lnTo>
                    <a:lnTo>
                      <a:pt x="10" y="180"/>
                    </a:lnTo>
                    <a:lnTo>
                      <a:pt x="6" y="183"/>
                    </a:lnTo>
                    <a:lnTo>
                      <a:pt x="3" y="179"/>
                    </a:lnTo>
                    <a:lnTo>
                      <a:pt x="0" y="173"/>
                    </a:lnTo>
                    <a:lnTo>
                      <a:pt x="0" y="163"/>
                    </a:lnTo>
                    <a:lnTo>
                      <a:pt x="0" y="163"/>
                    </a:lnTo>
                    <a:lnTo>
                      <a:pt x="3" y="160"/>
                    </a:lnTo>
                    <a:lnTo>
                      <a:pt x="9" y="157"/>
                    </a:lnTo>
                    <a:lnTo>
                      <a:pt x="14" y="152"/>
                    </a:lnTo>
                    <a:lnTo>
                      <a:pt x="14" y="152"/>
                    </a:lnTo>
                    <a:lnTo>
                      <a:pt x="14" y="149"/>
                    </a:lnTo>
                    <a:lnTo>
                      <a:pt x="17" y="145"/>
                    </a:lnTo>
                    <a:lnTo>
                      <a:pt x="18" y="138"/>
                    </a:lnTo>
                    <a:lnTo>
                      <a:pt x="18" y="137"/>
                    </a:lnTo>
                    <a:lnTo>
                      <a:pt x="18" y="137"/>
                    </a:lnTo>
                    <a:lnTo>
                      <a:pt x="29" y="131"/>
                    </a:lnTo>
                    <a:lnTo>
                      <a:pt x="35" y="124"/>
                    </a:lnTo>
                    <a:lnTo>
                      <a:pt x="38" y="121"/>
                    </a:lnTo>
                    <a:lnTo>
                      <a:pt x="40" y="120"/>
                    </a:lnTo>
                    <a:lnTo>
                      <a:pt x="43" y="118"/>
                    </a:lnTo>
                    <a:lnTo>
                      <a:pt x="46" y="118"/>
                    </a:lnTo>
                    <a:lnTo>
                      <a:pt x="46" y="115"/>
                    </a:lnTo>
                    <a:lnTo>
                      <a:pt x="46" y="114"/>
                    </a:lnTo>
                    <a:lnTo>
                      <a:pt x="46" y="111"/>
                    </a:lnTo>
                    <a:lnTo>
                      <a:pt x="46" y="111"/>
                    </a:lnTo>
                    <a:lnTo>
                      <a:pt x="46" y="111"/>
                    </a:lnTo>
                    <a:lnTo>
                      <a:pt x="46" y="111"/>
                    </a:lnTo>
                    <a:lnTo>
                      <a:pt x="46" y="111"/>
                    </a:lnTo>
                    <a:lnTo>
                      <a:pt x="48" y="111"/>
                    </a:lnTo>
                    <a:lnTo>
                      <a:pt x="48" y="111"/>
                    </a:lnTo>
                    <a:lnTo>
                      <a:pt x="48" y="109"/>
                    </a:lnTo>
                    <a:lnTo>
                      <a:pt x="49" y="109"/>
                    </a:lnTo>
                    <a:lnTo>
                      <a:pt x="49" y="109"/>
                    </a:lnTo>
                    <a:lnTo>
                      <a:pt x="51" y="109"/>
                    </a:lnTo>
                    <a:lnTo>
                      <a:pt x="52" y="109"/>
                    </a:lnTo>
                    <a:lnTo>
                      <a:pt x="54" y="107"/>
                    </a:lnTo>
                    <a:lnTo>
                      <a:pt x="54" y="107"/>
                    </a:lnTo>
                    <a:lnTo>
                      <a:pt x="54" y="107"/>
                    </a:lnTo>
                    <a:lnTo>
                      <a:pt x="54" y="107"/>
                    </a:lnTo>
                    <a:lnTo>
                      <a:pt x="56" y="106"/>
                    </a:lnTo>
                    <a:lnTo>
                      <a:pt x="56" y="106"/>
                    </a:lnTo>
                    <a:lnTo>
                      <a:pt x="57" y="104"/>
                    </a:lnTo>
                    <a:lnTo>
                      <a:pt x="57" y="104"/>
                    </a:lnTo>
                    <a:lnTo>
                      <a:pt x="59" y="103"/>
                    </a:lnTo>
                    <a:lnTo>
                      <a:pt x="62" y="101"/>
                    </a:lnTo>
                    <a:lnTo>
                      <a:pt x="65" y="101"/>
                    </a:lnTo>
                    <a:lnTo>
                      <a:pt x="66" y="101"/>
                    </a:lnTo>
                    <a:lnTo>
                      <a:pt x="68" y="100"/>
                    </a:lnTo>
                    <a:lnTo>
                      <a:pt x="70" y="100"/>
                    </a:lnTo>
                    <a:lnTo>
                      <a:pt x="70" y="100"/>
                    </a:lnTo>
                    <a:lnTo>
                      <a:pt x="71" y="100"/>
                    </a:lnTo>
                    <a:lnTo>
                      <a:pt x="71" y="100"/>
                    </a:lnTo>
                    <a:lnTo>
                      <a:pt x="71" y="100"/>
                    </a:lnTo>
                    <a:lnTo>
                      <a:pt x="71" y="100"/>
                    </a:lnTo>
                    <a:lnTo>
                      <a:pt x="71" y="100"/>
                    </a:lnTo>
                    <a:lnTo>
                      <a:pt x="73" y="98"/>
                    </a:lnTo>
                    <a:lnTo>
                      <a:pt x="73" y="98"/>
                    </a:lnTo>
                    <a:lnTo>
                      <a:pt x="73" y="98"/>
                    </a:lnTo>
                    <a:lnTo>
                      <a:pt x="74" y="98"/>
                    </a:lnTo>
                    <a:lnTo>
                      <a:pt x="74" y="98"/>
                    </a:lnTo>
                    <a:lnTo>
                      <a:pt x="74" y="98"/>
                    </a:lnTo>
                    <a:lnTo>
                      <a:pt x="74" y="98"/>
                    </a:lnTo>
                    <a:lnTo>
                      <a:pt x="74" y="98"/>
                    </a:lnTo>
                    <a:lnTo>
                      <a:pt x="76" y="98"/>
                    </a:lnTo>
                    <a:lnTo>
                      <a:pt x="76" y="98"/>
                    </a:lnTo>
                    <a:lnTo>
                      <a:pt x="76" y="97"/>
                    </a:lnTo>
                    <a:lnTo>
                      <a:pt x="76" y="97"/>
                    </a:lnTo>
                    <a:lnTo>
                      <a:pt x="77" y="97"/>
                    </a:lnTo>
                    <a:lnTo>
                      <a:pt x="77" y="97"/>
                    </a:lnTo>
                    <a:lnTo>
                      <a:pt x="77" y="97"/>
                    </a:lnTo>
                    <a:lnTo>
                      <a:pt x="77" y="97"/>
                    </a:lnTo>
                    <a:lnTo>
                      <a:pt x="77" y="95"/>
                    </a:lnTo>
                    <a:lnTo>
                      <a:pt x="77" y="95"/>
                    </a:lnTo>
                    <a:lnTo>
                      <a:pt x="79" y="93"/>
                    </a:lnTo>
                    <a:lnTo>
                      <a:pt x="79" y="93"/>
                    </a:lnTo>
                    <a:lnTo>
                      <a:pt x="79" y="92"/>
                    </a:lnTo>
                    <a:lnTo>
                      <a:pt x="79" y="90"/>
                    </a:lnTo>
                    <a:lnTo>
                      <a:pt x="79" y="90"/>
                    </a:lnTo>
                    <a:lnTo>
                      <a:pt x="79" y="90"/>
                    </a:lnTo>
                    <a:lnTo>
                      <a:pt x="79" y="90"/>
                    </a:lnTo>
                    <a:lnTo>
                      <a:pt x="79" y="90"/>
                    </a:lnTo>
                    <a:lnTo>
                      <a:pt x="79" y="89"/>
                    </a:lnTo>
                    <a:lnTo>
                      <a:pt x="77" y="87"/>
                    </a:lnTo>
                    <a:lnTo>
                      <a:pt x="77" y="87"/>
                    </a:lnTo>
                    <a:lnTo>
                      <a:pt x="77" y="87"/>
                    </a:lnTo>
                    <a:lnTo>
                      <a:pt x="77" y="87"/>
                    </a:lnTo>
                    <a:lnTo>
                      <a:pt x="77" y="87"/>
                    </a:lnTo>
                    <a:lnTo>
                      <a:pt x="77" y="87"/>
                    </a:lnTo>
                    <a:lnTo>
                      <a:pt x="77" y="87"/>
                    </a:lnTo>
                    <a:lnTo>
                      <a:pt x="77" y="87"/>
                    </a:lnTo>
                    <a:lnTo>
                      <a:pt x="77" y="87"/>
                    </a:lnTo>
                    <a:lnTo>
                      <a:pt x="79" y="87"/>
                    </a:lnTo>
                    <a:lnTo>
                      <a:pt x="79" y="87"/>
                    </a:lnTo>
                    <a:lnTo>
                      <a:pt x="79" y="87"/>
                    </a:lnTo>
                    <a:lnTo>
                      <a:pt x="79" y="87"/>
                    </a:lnTo>
                    <a:lnTo>
                      <a:pt x="79" y="87"/>
                    </a:lnTo>
                    <a:lnTo>
                      <a:pt x="79" y="87"/>
                    </a:lnTo>
                    <a:lnTo>
                      <a:pt x="79" y="87"/>
                    </a:lnTo>
                    <a:lnTo>
                      <a:pt x="79" y="87"/>
                    </a:lnTo>
                    <a:lnTo>
                      <a:pt x="79" y="87"/>
                    </a:lnTo>
                    <a:lnTo>
                      <a:pt x="79" y="86"/>
                    </a:lnTo>
                    <a:lnTo>
                      <a:pt x="79" y="86"/>
                    </a:lnTo>
                    <a:lnTo>
                      <a:pt x="79" y="86"/>
                    </a:lnTo>
                    <a:lnTo>
                      <a:pt x="79" y="86"/>
                    </a:lnTo>
                    <a:lnTo>
                      <a:pt x="79" y="86"/>
                    </a:lnTo>
                    <a:lnTo>
                      <a:pt x="80" y="86"/>
                    </a:lnTo>
                    <a:lnTo>
                      <a:pt x="80" y="86"/>
                    </a:lnTo>
                    <a:lnTo>
                      <a:pt x="80" y="86"/>
                    </a:lnTo>
                    <a:lnTo>
                      <a:pt x="80" y="86"/>
                    </a:lnTo>
                    <a:lnTo>
                      <a:pt x="80" y="86"/>
                    </a:lnTo>
                    <a:lnTo>
                      <a:pt x="80" y="86"/>
                    </a:lnTo>
                    <a:lnTo>
                      <a:pt x="80" y="83"/>
                    </a:lnTo>
                    <a:lnTo>
                      <a:pt x="77" y="79"/>
                    </a:lnTo>
                    <a:lnTo>
                      <a:pt x="71" y="78"/>
                    </a:lnTo>
                    <a:lnTo>
                      <a:pt x="73" y="76"/>
                    </a:lnTo>
                    <a:lnTo>
                      <a:pt x="76" y="73"/>
                    </a:lnTo>
                    <a:lnTo>
                      <a:pt x="80" y="72"/>
                    </a:lnTo>
                    <a:lnTo>
                      <a:pt x="84" y="72"/>
                    </a:lnTo>
                    <a:lnTo>
                      <a:pt x="88" y="72"/>
                    </a:lnTo>
                    <a:lnTo>
                      <a:pt x="91" y="70"/>
                    </a:lnTo>
                    <a:lnTo>
                      <a:pt x="98" y="64"/>
                    </a:lnTo>
                    <a:lnTo>
                      <a:pt x="98" y="59"/>
                    </a:lnTo>
                    <a:lnTo>
                      <a:pt x="94" y="56"/>
                    </a:lnTo>
                    <a:lnTo>
                      <a:pt x="91" y="53"/>
                    </a:lnTo>
                    <a:lnTo>
                      <a:pt x="93" y="52"/>
                    </a:lnTo>
                    <a:lnTo>
                      <a:pt x="96" y="48"/>
                    </a:lnTo>
                    <a:lnTo>
                      <a:pt x="94" y="48"/>
                    </a:lnTo>
                    <a:lnTo>
                      <a:pt x="98" y="44"/>
                    </a:lnTo>
                    <a:lnTo>
                      <a:pt x="98" y="44"/>
                    </a:lnTo>
                    <a:lnTo>
                      <a:pt x="98" y="42"/>
                    </a:lnTo>
                    <a:lnTo>
                      <a:pt x="99" y="42"/>
                    </a:lnTo>
                    <a:lnTo>
                      <a:pt x="102" y="44"/>
                    </a:lnTo>
                    <a:lnTo>
                      <a:pt x="105" y="41"/>
                    </a:lnTo>
                    <a:lnTo>
                      <a:pt x="105" y="41"/>
                    </a:lnTo>
                    <a:lnTo>
                      <a:pt x="107" y="39"/>
                    </a:lnTo>
                    <a:lnTo>
                      <a:pt x="105" y="39"/>
                    </a:lnTo>
                    <a:lnTo>
                      <a:pt x="104" y="38"/>
                    </a:lnTo>
                    <a:lnTo>
                      <a:pt x="104" y="38"/>
                    </a:lnTo>
                    <a:lnTo>
                      <a:pt x="104" y="38"/>
                    </a:lnTo>
                    <a:lnTo>
                      <a:pt x="104" y="38"/>
                    </a:lnTo>
                    <a:lnTo>
                      <a:pt x="104" y="38"/>
                    </a:lnTo>
                    <a:lnTo>
                      <a:pt x="104" y="38"/>
                    </a:lnTo>
                    <a:lnTo>
                      <a:pt x="105" y="38"/>
                    </a:lnTo>
                    <a:lnTo>
                      <a:pt x="105" y="38"/>
                    </a:lnTo>
                    <a:lnTo>
                      <a:pt x="105" y="36"/>
                    </a:lnTo>
                    <a:lnTo>
                      <a:pt x="107" y="36"/>
                    </a:lnTo>
                    <a:lnTo>
                      <a:pt x="107" y="36"/>
                    </a:lnTo>
                    <a:lnTo>
                      <a:pt x="108" y="36"/>
                    </a:lnTo>
                    <a:lnTo>
                      <a:pt x="108" y="35"/>
                    </a:lnTo>
                    <a:lnTo>
                      <a:pt x="108" y="35"/>
                    </a:lnTo>
                    <a:lnTo>
                      <a:pt x="112" y="31"/>
                    </a:lnTo>
                    <a:lnTo>
                      <a:pt x="112" y="30"/>
                    </a:lnTo>
                    <a:lnTo>
                      <a:pt x="112" y="30"/>
                    </a:lnTo>
                    <a:lnTo>
                      <a:pt x="113" y="28"/>
                    </a:lnTo>
                    <a:lnTo>
                      <a:pt x="115" y="27"/>
                    </a:lnTo>
                    <a:lnTo>
                      <a:pt x="115" y="25"/>
                    </a:lnTo>
                    <a:lnTo>
                      <a:pt x="115" y="25"/>
                    </a:lnTo>
                    <a:lnTo>
                      <a:pt x="115" y="25"/>
                    </a:lnTo>
                    <a:lnTo>
                      <a:pt x="115" y="25"/>
                    </a:lnTo>
                    <a:lnTo>
                      <a:pt x="115" y="25"/>
                    </a:lnTo>
                    <a:lnTo>
                      <a:pt x="115" y="22"/>
                    </a:lnTo>
                    <a:lnTo>
                      <a:pt x="115" y="21"/>
                    </a:lnTo>
                    <a:lnTo>
                      <a:pt x="115" y="17"/>
                    </a:lnTo>
                    <a:lnTo>
                      <a:pt x="113" y="13"/>
                    </a:lnTo>
                    <a:lnTo>
                      <a:pt x="113" y="11"/>
                    </a:lnTo>
                    <a:lnTo>
                      <a:pt x="113" y="11"/>
                    </a:lnTo>
                    <a:lnTo>
                      <a:pt x="115" y="10"/>
                    </a:lnTo>
                    <a:lnTo>
                      <a:pt x="116" y="8"/>
                    </a:lnTo>
                    <a:lnTo>
                      <a:pt x="116" y="10"/>
                    </a:lnTo>
                    <a:lnTo>
                      <a:pt x="119" y="10"/>
                    </a:lnTo>
                    <a:lnTo>
                      <a:pt x="121" y="10"/>
                    </a:lnTo>
                    <a:lnTo>
                      <a:pt x="122" y="10"/>
                    </a:lnTo>
                    <a:lnTo>
                      <a:pt x="124" y="11"/>
                    </a:lnTo>
                    <a:lnTo>
                      <a:pt x="126" y="11"/>
                    </a:lnTo>
                    <a:lnTo>
                      <a:pt x="126" y="11"/>
                    </a:lnTo>
                    <a:lnTo>
                      <a:pt x="126" y="11"/>
                    </a:lnTo>
                    <a:lnTo>
                      <a:pt x="127" y="11"/>
                    </a:lnTo>
                    <a:lnTo>
                      <a:pt x="127" y="11"/>
                    </a:lnTo>
                    <a:lnTo>
                      <a:pt x="127" y="11"/>
                    </a:lnTo>
                    <a:lnTo>
                      <a:pt x="127" y="11"/>
                    </a:lnTo>
                    <a:lnTo>
                      <a:pt x="127" y="11"/>
                    </a:lnTo>
                    <a:lnTo>
                      <a:pt x="127" y="11"/>
                    </a:lnTo>
                    <a:lnTo>
                      <a:pt x="129" y="10"/>
                    </a:lnTo>
                    <a:lnTo>
                      <a:pt x="133" y="8"/>
                    </a:lnTo>
                    <a:lnTo>
                      <a:pt x="135" y="8"/>
                    </a:lnTo>
                    <a:lnTo>
                      <a:pt x="135" y="8"/>
                    </a:lnTo>
                    <a:lnTo>
                      <a:pt x="135" y="8"/>
                    </a:lnTo>
                    <a:lnTo>
                      <a:pt x="136" y="7"/>
                    </a:lnTo>
                    <a:lnTo>
                      <a:pt x="149" y="2"/>
                    </a:lnTo>
                    <a:lnTo>
                      <a:pt x="155" y="0"/>
                    </a:lnTo>
                    <a:lnTo>
                      <a:pt x="155" y="0"/>
                    </a:lnTo>
                    <a:lnTo>
                      <a:pt x="157" y="8"/>
                    </a:lnTo>
                    <a:lnTo>
                      <a:pt x="157"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77">
                <a:extLst>
                  <a:ext uri="{FF2B5EF4-FFF2-40B4-BE49-F238E27FC236}">
                    <a16:creationId xmlns:a16="http://schemas.microsoft.com/office/drawing/2014/main" id="{055F6566-DAE0-278A-DE93-261297B88C81}"/>
                  </a:ext>
                </a:extLst>
              </p:cNvPr>
              <p:cNvSpPr>
                <a:spLocks noGrp="1" noRot="1" noMove="1" noResize="1" noEditPoints="1" noAdjustHandles="1" noChangeArrowheads="1" noChangeShapeType="1"/>
              </p:cNvSpPr>
              <p:nvPr/>
            </p:nvSpPr>
            <p:spPr bwMode="auto">
              <a:xfrm>
                <a:off x="3040" y="3299"/>
                <a:ext cx="168" cy="169"/>
              </a:xfrm>
              <a:custGeom>
                <a:avLst/>
                <a:gdLst>
                  <a:gd name="T0" fmla="*/ 165 w 168"/>
                  <a:gd name="T1" fmla="*/ 98 h 169"/>
                  <a:gd name="T2" fmla="*/ 159 w 168"/>
                  <a:gd name="T3" fmla="*/ 118 h 169"/>
                  <a:gd name="T4" fmla="*/ 155 w 168"/>
                  <a:gd name="T5" fmla="*/ 122 h 169"/>
                  <a:gd name="T6" fmla="*/ 149 w 168"/>
                  <a:gd name="T7" fmla="*/ 130 h 169"/>
                  <a:gd name="T8" fmla="*/ 127 w 168"/>
                  <a:gd name="T9" fmla="*/ 136 h 169"/>
                  <a:gd name="T10" fmla="*/ 101 w 168"/>
                  <a:gd name="T11" fmla="*/ 150 h 169"/>
                  <a:gd name="T12" fmla="*/ 31 w 168"/>
                  <a:gd name="T13" fmla="*/ 163 h 169"/>
                  <a:gd name="T14" fmla="*/ 12 w 168"/>
                  <a:gd name="T15" fmla="*/ 169 h 169"/>
                  <a:gd name="T16" fmla="*/ 12 w 168"/>
                  <a:gd name="T17" fmla="*/ 169 h 169"/>
                  <a:gd name="T18" fmla="*/ 12 w 168"/>
                  <a:gd name="T19" fmla="*/ 169 h 169"/>
                  <a:gd name="T20" fmla="*/ 12 w 168"/>
                  <a:gd name="T21" fmla="*/ 169 h 169"/>
                  <a:gd name="T22" fmla="*/ 12 w 168"/>
                  <a:gd name="T23" fmla="*/ 167 h 169"/>
                  <a:gd name="T24" fmla="*/ 11 w 168"/>
                  <a:gd name="T25" fmla="*/ 164 h 169"/>
                  <a:gd name="T26" fmla="*/ 9 w 168"/>
                  <a:gd name="T27" fmla="*/ 163 h 169"/>
                  <a:gd name="T28" fmla="*/ 9 w 168"/>
                  <a:gd name="T29" fmla="*/ 160 h 169"/>
                  <a:gd name="T30" fmla="*/ 8 w 168"/>
                  <a:gd name="T31" fmla="*/ 158 h 169"/>
                  <a:gd name="T32" fmla="*/ 8 w 168"/>
                  <a:gd name="T33" fmla="*/ 153 h 169"/>
                  <a:gd name="T34" fmla="*/ 8 w 168"/>
                  <a:gd name="T35" fmla="*/ 153 h 169"/>
                  <a:gd name="T36" fmla="*/ 6 w 168"/>
                  <a:gd name="T37" fmla="*/ 152 h 169"/>
                  <a:gd name="T38" fmla="*/ 6 w 168"/>
                  <a:gd name="T39" fmla="*/ 150 h 169"/>
                  <a:gd name="T40" fmla="*/ 5 w 168"/>
                  <a:gd name="T41" fmla="*/ 146 h 169"/>
                  <a:gd name="T42" fmla="*/ 5 w 168"/>
                  <a:gd name="T43" fmla="*/ 144 h 169"/>
                  <a:gd name="T44" fmla="*/ 3 w 168"/>
                  <a:gd name="T45" fmla="*/ 143 h 169"/>
                  <a:gd name="T46" fmla="*/ 3 w 168"/>
                  <a:gd name="T47" fmla="*/ 139 h 169"/>
                  <a:gd name="T48" fmla="*/ 1 w 168"/>
                  <a:gd name="T49" fmla="*/ 138 h 169"/>
                  <a:gd name="T50" fmla="*/ 1 w 168"/>
                  <a:gd name="T51" fmla="*/ 136 h 169"/>
                  <a:gd name="T52" fmla="*/ 1 w 168"/>
                  <a:gd name="T53" fmla="*/ 133 h 169"/>
                  <a:gd name="T54" fmla="*/ 1 w 168"/>
                  <a:gd name="T55" fmla="*/ 133 h 169"/>
                  <a:gd name="T56" fmla="*/ 1 w 168"/>
                  <a:gd name="T57" fmla="*/ 130 h 169"/>
                  <a:gd name="T58" fmla="*/ 1 w 168"/>
                  <a:gd name="T59" fmla="*/ 127 h 169"/>
                  <a:gd name="T60" fmla="*/ 1 w 168"/>
                  <a:gd name="T61" fmla="*/ 124 h 169"/>
                  <a:gd name="T62" fmla="*/ 1 w 168"/>
                  <a:gd name="T63" fmla="*/ 122 h 169"/>
                  <a:gd name="T64" fmla="*/ 1 w 168"/>
                  <a:gd name="T65" fmla="*/ 118 h 169"/>
                  <a:gd name="T66" fmla="*/ 1 w 168"/>
                  <a:gd name="T67" fmla="*/ 113 h 169"/>
                  <a:gd name="T68" fmla="*/ 1 w 168"/>
                  <a:gd name="T69" fmla="*/ 107 h 169"/>
                  <a:gd name="T70" fmla="*/ 1 w 168"/>
                  <a:gd name="T71" fmla="*/ 101 h 169"/>
                  <a:gd name="T72" fmla="*/ 1 w 168"/>
                  <a:gd name="T73" fmla="*/ 93 h 169"/>
                  <a:gd name="T74" fmla="*/ 1 w 168"/>
                  <a:gd name="T75" fmla="*/ 93 h 169"/>
                  <a:gd name="T76" fmla="*/ 0 w 168"/>
                  <a:gd name="T77" fmla="*/ 90 h 169"/>
                  <a:gd name="T78" fmla="*/ 0 w 168"/>
                  <a:gd name="T79" fmla="*/ 87 h 169"/>
                  <a:gd name="T80" fmla="*/ 0 w 168"/>
                  <a:gd name="T81" fmla="*/ 85 h 169"/>
                  <a:gd name="T82" fmla="*/ 0 w 168"/>
                  <a:gd name="T83" fmla="*/ 84 h 169"/>
                  <a:gd name="T84" fmla="*/ 0 w 168"/>
                  <a:gd name="T85" fmla="*/ 82 h 169"/>
                  <a:gd name="T86" fmla="*/ 0 w 168"/>
                  <a:gd name="T87" fmla="*/ 81 h 169"/>
                  <a:gd name="T88" fmla="*/ 0 w 168"/>
                  <a:gd name="T89" fmla="*/ 77 h 169"/>
                  <a:gd name="T90" fmla="*/ 0 w 168"/>
                  <a:gd name="T91" fmla="*/ 77 h 169"/>
                  <a:gd name="T92" fmla="*/ 0 w 168"/>
                  <a:gd name="T93" fmla="*/ 76 h 169"/>
                  <a:gd name="T94" fmla="*/ 0 w 168"/>
                  <a:gd name="T95" fmla="*/ 76 h 169"/>
                  <a:gd name="T96" fmla="*/ 14 w 168"/>
                  <a:gd name="T97" fmla="*/ 84 h 169"/>
                  <a:gd name="T98" fmla="*/ 20 w 168"/>
                  <a:gd name="T99" fmla="*/ 93 h 169"/>
                  <a:gd name="T100" fmla="*/ 39 w 168"/>
                  <a:gd name="T101" fmla="*/ 94 h 169"/>
                  <a:gd name="T102" fmla="*/ 59 w 168"/>
                  <a:gd name="T103" fmla="*/ 93 h 169"/>
                  <a:gd name="T104" fmla="*/ 71 w 168"/>
                  <a:gd name="T105" fmla="*/ 87 h 169"/>
                  <a:gd name="T106" fmla="*/ 87 w 168"/>
                  <a:gd name="T107" fmla="*/ 68 h 169"/>
                  <a:gd name="T108" fmla="*/ 106 w 168"/>
                  <a:gd name="T109" fmla="*/ 57 h 169"/>
                  <a:gd name="T110" fmla="*/ 109 w 168"/>
                  <a:gd name="T111" fmla="*/ 48 h 169"/>
                  <a:gd name="T112" fmla="*/ 115 w 168"/>
                  <a:gd name="T113" fmla="*/ 40 h 169"/>
                  <a:gd name="T114" fmla="*/ 123 w 168"/>
                  <a:gd name="T115" fmla="*/ 28 h 169"/>
                  <a:gd name="T116" fmla="*/ 131 w 168"/>
                  <a:gd name="T117" fmla="*/ 20 h 169"/>
                  <a:gd name="T118" fmla="*/ 155 w 168"/>
                  <a:gd name="T119" fmla="*/ 0 h 169"/>
                  <a:gd name="T120" fmla="*/ 165 w 168"/>
                  <a:gd name="T121" fmla="*/ 11 h 169"/>
                  <a:gd name="T122" fmla="*/ 165 w 168"/>
                  <a:gd name="T123"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69">
                    <a:moveTo>
                      <a:pt x="168" y="76"/>
                    </a:moveTo>
                    <a:lnTo>
                      <a:pt x="165" y="98"/>
                    </a:lnTo>
                    <a:lnTo>
                      <a:pt x="159" y="115"/>
                    </a:lnTo>
                    <a:lnTo>
                      <a:pt x="159" y="118"/>
                    </a:lnTo>
                    <a:lnTo>
                      <a:pt x="157" y="121"/>
                    </a:lnTo>
                    <a:lnTo>
                      <a:pt x="155" y="122"/>
                    </a:lnTo>
                    <a:lnTo>
                      <a:pt x="154" y="124"/>
                    </a:lnTo>
                    <a:lnTo>
                      <a:pt x="149" y="130"/>
                    </a:lnTo>
                    <a:lnTo>
                      <a:pt x="141" y="135"/>
                    </a:lnTo>
                    <a:lnTo>
                      <a:pt x="127" y="136"/>
                    </a:lnTo>
                    <a:lnTo>
                      <a:pt x="115" y="141"/>
                    </a:lnTo>
                    <a:lnTo>
                      <a:pt x="101" y="150"/>
                    </a:lnTo>
                    <a:lnTo>
                      <a:pt x="61" y="158"/>
                    </a:lnTo>
                    <a:lnTo>
                      <a:pt x="31" y="163"/>
                    </a:lnTo>
                    <a:lnTo>
                      <a:pt x="26" y="163"/>
                    </a:lnTo>
                    <a:lnTo>
                      <a:pt x="12" y="169"/>
                    </a:lnTo>
                    <a:lnTo>
                      <a:pt x="12" y="169"/>
                    </a:lnTo>
                    <a:lnTo>
                      <a:pt x="12" y="169"/>
                    </a:lnTo>
                    <a:lnTo>
                      <a:pt x="12" y="169"/>
                    </a:lnTo>
                    <a:lnTo>
                      <a:pt x="12" y="169"/>
                    </a:lnTo>
                    <a:lnTo>
                      <a:pt x="12" y="169"/>
                    </a:lnTo>
                    <a:lnTo>
                      <a:pt x="12" y="169"/>
                    </a:lnTo>
                    <a:lnTo>
                      <a:pt x="12" y="169"/>
                    </a:lnTo>
                    <a:lnTo>
                      <a:pt x="12" y="167"/>
                    </a:lnTo>
                    <a:lnTo>
                      <a:pt x="11" y="167"/>
                    </a:lnTo>
                    <a:lnTo>
                      <a:pt x="11" y="164"/>
                    </a:lnTo>
                    <a:lnTo>
                      <a:pt x="11" y="164"/>
                    </a:lnTo>
                    <a:lnTo>
                      <a:pt x="9" y="163"/>
                    </a:lnTo>
                    <a:lnTo>
                      <a:pt x="9" y="161"/>
                    </a:lnTo>
                    <a:lnTo>
                      <a:pt x="9" y="160"/>
                    </a:lnTo>
                    <a:lnTo>
                      <a:pt x="9" y="160"/>
                    </a:lnTo>
                    <a:lnTo>
                      <a:pt x="8" y="158"/>
                    </a:lnTo>
                    <a:lnTo>
                      <a:pt x="8" y="155"/>
                    </a:lnTo>
                    <a:lnTo>
                      <a:pt x="8" y="153"/>
                    </a:lnTo>
                    <a:lnTo>
                      <a:pt x="8" y="153"/>
                    </a:lnTo>
                    <a:lnTo>
                      <a:pt x="8" y="153"/>
                    </a:lnTo>
                    <a:lnTo>
                      <a:pt x="6" y="153"/>
                    </a:lnTo>
                    <a:lnTo>
                      <a:pt x="6" y="152"/>
                    </a:lnTo>
                    <a:lnTo>
                      <a:pt x="6" y="150"/>
                    </a:lnTo>
                    <a:lnTo>
                      <a:pt x="6" y="150"/>
                    </a:lnTo>
                    <a:lnTo>
                      <a:pt x="6" y="149"/>
                    </a:lnTo>
                    <a:lnTo>
                      <a:pt x="5" y="146"/>
                    </a:lnTo>
                    <a:lnTo>
                      <a:pt x="5" y="146"/>
                    </a:lnTo>
                    <a:lnTo>
                      <a:pt x="5" y="144"/>
                    </a:lnTo>
                    <a:lnTo>
                      <a:pt x="5" y="143"/>
                    </a:lnTo>
                    <a:lnTo>
                      <a:pt x="3" y="143"/>
                    </a:lnTo>
                    <a:lnTo>
                      <a:pt x="3" y="139"/>
                    </a:lnTo>
                    <a:lnTo>
                      <a:pt x="3" y="139"/>
                    </a:lnTo>
                    <a:lnTo>
                      <a:pt x="3" y="138"/>
                    </a:lnTo>
                    <a:lnTo>
                      <a:pt x="1" y="138"/>
                    </a:lnTo>
                    <a:lnTo>
                      <a:pt x="1" y="136"/>
                    </a:lnTo>
                    <a:lnTo>
                      <a:pt x="1" y="136"/>
                    </a:lnTo>
                    <a:lnTo>
                      <a:pt x="1" y="135"/>
                    </a:lnTo>
                    <a:lnTo>
                      <a:pt x="1" y="133"/>
                    </a:lnTo>
                    <a:lnTo>
                      <a:pt x="1" y="133"/>
                    </a:lnTo>
                    <a:lnTo>
                      <a:pt x="1" y="133"/>
                    </a:lnTo>
                    <a:lnTo>
                      <a:pt x="1" y="133"/>
                    </a:lnTo>
                    <a:lnTo>
                      <a:pt x="1" y="130"/>
                    </a:lnTo>
                    <a:lnTo>
                      <a:pt x="1" y="130"/>
                    </a:lnTo>
                    <a:lnTo>
                      <a:pt x="1" y="127"/>
                    </a:lnTo>
                    <a:lnTo>
                      <a:pt x="1" y="127"/>
                    </a:lnTo>
                    <a:lnTo>
                      <a:pt x="1" y="124"/>
                    </a:lnTo>
                    <a:lnTo>
                      <a:pt x="1" y="124"/>
                    </a:lnTo>
                    <a:lnTo>
                      <a:pt x="1" y="122"/>
                    </a:lnTo>
                    <a:lnTo>
                      <a:pt x="1" y="119"/>
                    </a:lnTo>
                    <a:lnTo>
                      <a:pt x="1" y="118"/>
                    </a:lnTo>
                    <a:lnTo>
                      <a:pt x="1" y="118"/>
                    </a:lnTo>
                    <a:lnTo>
                      <a:pt x="1" y="113"/>
                    </a:lnTo>
                    <a:lnTo>
                      <a:pt x="1" y="108"/>
                    </a:lnTo>
                    <a:lnTo>
                      <a:pt x="1" y="107"/>
                    </a:lnTo>
                    <a:lnTo>
                      <a:pt x="1" y="105"/>
                    </a:lnTo>
                    <a:lnTo>
                      <a:pt x="1" y="101"/>
                    </a:lnTo>
                    <a:lnTo>
                      <a:pt x="1" y="99"/>
                    </a:lnTo>
                    <a:lnTo>
                      <a:pt x="1" y="93"/>
                    </a:lnTo>
                    <a:lnTo>
                      <a:pt x="1" y="93"/>
                    </a:lnTo>
                    <a:lnTo>
                      <a:pt x="1" y="93"/>
                    </a:lnTo>
                    <a:lnTo>
                      <a:pt x="0" y="90"/>
                    </a:lnTo>
                    <a:lnTo>
                      <a:pt x="0" y="90"/>
                    </a:lnTo>
                    <a:lnTo>
                      <a:pt x="0" y="87"/>
                    </a:lnTo>
                    <a:lnTo>
                      <a:pt x="0" y="87"/>
                    </a:lnTo>
                    <a:lnTo>
                      <a:pt x="0" y="87"/>
                    </a:lnTo>
                    <a:lnTo>
                      <a:pt x="0" y="85"/>
                    </a:lnTo>
                    <a:lnTo>
                      <a:pt x="0" y="85"/>
                    </a:lnTo>
                    <a:lnTo>
                      <a:pt x="0" y="84"/>
                    </a:lnTo>
                    <a:lnTo>
                      <a:pt x="0" y="84"/>
                    </a:lnTo>
                    <a:lnTo>
                      <a:pt x="0" y="82"/>
                    </a:lnTo>
                    <a:lnTo>
                      <a:pt x="0" y="82"/>
                    </a:lnTo>
                    <a:lnTo>
                      <a:pt x="0" y="81"/>
                    </a:lnTo>
                    <a:lnTo>
                      <a:pt x="0" y="79"/>
                    </a:lnTo>
                    <a:lnTo>
                      <a:pt x="0" y="77"/>
                    </a:lnTo>
                    <a:lnTo>
                      <a:pt x="0" y="77"/>
                    </a:lnTo>
                    <a:lnTo>
                      <a:pt x="0" y="77"/>
                    </a:lnTo>
                    <a:lnTo>
                      <a:pt x="0" y="76"/>
                    </a:lnTo>
                    <a:lnTo>
                      <a:pt x="0" y="76"/>
                    </a:lnTo>
                    <a:lnTo>
                      <a:pt x="0" y="76"/>
                    </a:lnTo>
                    <a:lnTo>
                      <a:pt x="0" y="76"/>
                    </a:lnTo>
                    <a:lnTo>
                      <a:pt x="0" y="76"/>
                    </a:lnTo>
                    <a:lnTo>
                      <a:pt x="14" y="84"/>
                    </a:lnTo>
                    <a:lnTo>
                      <a:pt x="15" y="87"/>
                    </a:lnTo>
                    <a:lnTo>
                      <a:pt x="20" y="93"/>
                    </a:lnTo>
                    <a:lnTo>
                      <a:pt x="29" y="96"/>
                    </a:lnTo>
                    <a:lnTo>
                      <a:pt x="39" y="94"/>
                    </a:lnTo>
                    <a:lnTo>
                      <a:pt x="51" y="94"/>
                    </a:lnTo>
                    <a:lnTo>
                      <a:pt x="59" y="93"/>
                    </a:lnTo>
                    <a:lnTo>
                      <a:pt x="65" y="91"/>
                    </a:lnTo>
                    <a:lnTo>
                      <a:pt x="71" y="87"/>
                    </a:lnTo>
                    <a:lnTo>
                      <a:pt x="82" y="76"/>
                    </a:lnTo>
                    <a:lnTo>
                      <a:pt x="87" y="68"/>
                    </a:lnTo>
                    <a:lnTo>
                      <a:pt x="92" y="67"/>
                    </a:lnTo>
                    <a:lnTo>
                      <a:pt x="106" y="57"/>
                    </a:lnTo>
                    <a:lnTo>
                      <a:pt x="109" y="53"/>
                    </a:lnTo>
                    <a:lnTo>
                      <a:pt x="109" y="48"/>
                    </a:lnTo>
                    <a:lnTo>
                      <a:pt x="110" y="45"/>
                    </a:lnTo>
                    <a:lnTo>
                      <a:pt x="115" y="40"/>
                    </a:lnTo>
                    <a:lnTo>
                      <a:pt x="121" y="31"/>
                    </a:lnTo>
                    <a:lnTo>
                      <a:pt x="123" y="28"/>
                    </a:lnTo>
                    <a:lnTo>
                      <a:pt x="124" y="28"/>
                    </a:lnTo>
                    <a:lnTo>
                      <a:pt x="131" y="20"/>
                    </a:lnTo>
                    <a:lnTo>
                      <a:pt x="143" y="6"/>
                    </a:lnTo>
                    <a:lnTo>
                      <a:pt x="155" y="0"/>
                    </a:lnTo>
                    <a:lnTo>
                      <a:pt x="162" y="6"/>
                    </a:lnTo>
                    <a:lnTo>
                      <a:pt x="165" y="11"/>
                    </a:lnTo>
                    <a:lnTo>
                      <a:pt x="163" y="25"/>
                    </a:lnTo>
                    <a:lnTo>
                      <a:pt x="165" y="46"/>
                    </a:lnTo>
                    <a:lnTo>
                      <a:pt x="168" y="7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78">
                <a:extLst>
                  <a:ext uri="{FF2B5EF4-FFF2-40B4-BE49-F238E27FC236}">
                    <a16:creationId xmlns:a16="http://schemas.microsoft.com/office/drawing/2014/main" id="{FCDBABDC-AD7D-8B7C-D062-EFCD6B8DBBF8}"/>
                  </a:ext>
                </a:extLst>
              </p:cNvPr>
              <p:cNvSpPr>
                <a:spLocks noGrp="1" noRot="1" noMove="1" noResize="1" noEditPoints="1" noAdjustHandles="1" noChangeArrowheads="1" noChangeShapeType="1"/>
              </p:cNvSpPr>
              <p:nvPr/>
            </p:nvSpPr>
            <p:spPr bwMode="auto">
              <a:xfrm>
                <a:off x="2682" y="3395"/>
                <a:ext cx="448" cy="501"/>
              </a:xfrm>
              <a:custGeom>
                <a:avLst/>
                <a:gdLst>
                  <a:gd name="T0" fmla="*/ 59 w 448"/>
                  <a:gd name="T1" fmla="*/ 8 h 501"/>
                  <a:gd name="T2" fmla="*/ 65 w 448"/>
                  <a:gd name="T3" fmla="*/ 2 h 501"/>
                  <a:gd name="T4" fmla="*/ 87 w 448"/>
                  <a:gd name="T5" fmla="*/ 12 h 501"/>
                  <a:gd name="T6" fmla="*/ 90 w 448"/>
                  <a:gd name="T7" fmla="*/ 25 h 501"/>
                  <a:gd name="T8" fmla="*/ 128 w 448"/>
                  <a:gd name="T9" fmla="*/ 65 h 501"/>
                  <a:gd name="T10" fmla="*/ 146 w 448"/>
                  <a:gd name="T11" fmla="*/ 76 h 501"/>
                  <a:gd name="T12" fmla="*/ 149 w 448"/>
                  <a:gd name="T13" fmla="*/ 87 h 501"/>
                  <a:gd name="T14" fmla="*/ 140 w 448"/>
                  <a:gd name="T15" fmla="*/ 104 h 501"/>
                  <a:gd name="T16" fmla="*/ 143 w 448"/>
                  <a:gd name="T17" fmla="*/ 137 h 501"/>
                  <a:gd name="T18" fmla="*/ 170 w 448"/>
                  <a:gd name="T19" fmla="*/ 172 h 501"/>
                  <a:gd name="T20" fmla="*/ 258 w 448"/>
                  <a:gd name="T21" fmla="*/ 216 h 501"/>
                  <a:gd name="T22" fmla="*/ 345 w 448"/>
                  <a:gd name="T23" fmla="*/ 183 h 501"/>
                  <a:gd name="T24" fmla="*/ 369 w 448"/>
                  <a:gd name="T25" fmla="*/ 144 h 501"/>
                  <a:gd name="T26" fmla="*/ 411 w 448"/>
                  <a:gd name="T27" fmla="*/ 236 h 501"/>
                  <a:gd name="T28" fmla="*/ 420 w 448"/>
                  <a:gd name="T29" fmla="*/ 338 h 501"/>
                  <a:gd name="T30" fmla="*/ 422 w 448"/>
                  <a:gd name="T31" fmla="*/ 419 h 501"/>
                  <a:gd name="T32" fmla="*/ 447 w 448"/>
                  <a:gd name="T33" fmla="*/ 461 h 501"/>
                  <a:gd name="T34" fmla="*/ 417 w 448"/>
                  <a:gd name="T35" fmla="*/ 464 h 501"/>
                  <a:gd name="T36" fmla="*/ 341 w 448"/>
                  <a:gd name="T37" fmla="*/ 464 h 501"/>
                  <a:gd name="T38" fmla="*/ 297 w 448"/>
                  <a:gd name="T39" fmla="*/ 470 h 501"/>
                  <a:gd name="T40" fmla="*/ 277 w 448"/>
                  <a:gd name="T41" fmla="*/ 478 h 501"/>
                  <a:gd name="T42" fmla="*/ 241 w 448"/>
                  <a:gd name="T43" fmla="*/ 492 h 501"/>
                  <a:gd name="T44" fmla="*/ 210 w 448"/>
                  <a:gd name="T45" fmla="*/ 500 h 501"/>
                  <a:gd name="T46" fmla="*/ 188 w 448"/>
                  <a:gd name="T47" fmla="*/ 498 h 501"/>
                  <a:gd name="T48" fmla="*/ 165 w 448"/>
                  <a:gd name="T49" fmla="*/ 492 h 501"/>
                  <a:gd name="T50" fmla="*/ 140 w 448"/>
                  <a:gd name="T51" fmla="*/ 486 h 501"/>
                  <a:gd name="T52" fmla="*/ 117 w 448"/>
                  <a:gd name="T53" fmla="*/ 475 h 501"/>
                  <a:gd name="T54" fmla="*/ 103 w 448"/>
                  <a:gd name="T55" fmla="*/ 459 h 501"/>
                  <a:gd name="T56" fmla="*/ 87 w 448"/>
                  <a:gd name="T57" fmla="*/ 413 h 501"/>
                  <a:gd name="T58" fmla="*/ 72 w 448"/>
                  <a:gd name="T59" fmla="*/ 383 h 501"/>
                  <a:gd name="T60" fmla="*/ 50 w 448"/>
                  <a:gd name="T61" fmla="*/ 362 h 501"/>
                  <a:gd name="T62" fmla="*/ 45 w 448"/>
                  <a:gd name="T63" fmla="*/ 354 h 501"/>
                  <a:gd name="T64" fmla="*/ 37 w 448"/>
                  <a:gd name="T65" fmla="*/ 344 h 501"/>
                  <a:gd name="T66" fmla="*/ 17 w 448"/>
                  <a:gd name="T67" fmla="*/ 332 h 501"/>
                  <a:gd name="T68" fmla="*/ 5 w 448"/>
                  <a:gd name="T69" fmla="*/ 313 h 501"/>
                  <a:gd name="T70" fmla="*/ 5 w 448"/>
                  <a:gd name="T71" fmla="*/ 290 h 501"/>
                  <a:gd name="T72" fmla="*/ 0 w 448"/>
                  <a:gd name="T73" fmla="*/ 261 h 501"/>
                  <a:gd name="T74" fmla="*/ 23 w 448"/>
                  <a:gd name="T75" fmla="*/ 234 h 501"/>
                  <a:gd name="T76" fmla="*/ 47 w 448"/>
                  <a:gd name="T77" fmla="*/ 208 h 501"/>
                  <a:gd name="T78" fmla="*/ 61 w 448"/>
                  <a:gd name="T79" fmla="*/ 186 h 501"/>
                  <a:gd name="T80" fmla="*/ 50 w 448"/>
                  <a:gd name="T81" fmla="*/ 151 h 501"/>
                  <a:gd name="T82" fmla="*/ 42 w 448"/>
                  <a:gd name="T83" fmla="*/ 132 h 501"/>
                  <a:gd name="T84" fmla="*/ 25 w 448"/>
                  <a:gd name="T85" fmla="*/ 109 h 501"/>
                  <a:gd name="T86" fmla="*/ 23 w 448"/>
                  <a:gd name="T87" fmla="*/ 101 h 501"/>
                  <a:gd name="T88" fmla="*/ 19 w 448"/>
                  <a:gd name="T89" fmla="*/ 93 h 501"/>
                  <a:gd name="T90" fmla="*/ 23 w 448"/>
                  <a:gd name="T91" fmla="*/ 84 h 501"/>
                  <a:gd name="T92" fmla="*/ 20 w 448"/>
                  <a:gd name="T93" fmla="*/ 78 h 501"/>
                  <a:gd name="T94" fmla="*/ 23 w 448"/>
                  <a:gd name="T95" fmla="*/ 71 h 501"/>
                  <a:gd name="T96" fmla="*/ 37 w 448"/>
                  <a:gd name="T97" fmla="*/ 64 h 501"/>
                  <a:gd name="T98" fmla="*/ 31 w 448"/>
                  <a:gd name="T99" fmla="*/ 48 h 501"/>
                  <a:gd name="T100" fmla="*/ 37 w 448"/>
                  <a:gd name="T101" fmla="*/ 45 h 501"/>
                  <a:gd name="T102" fmla="*/ 36 w 448"/>
                  <a:gd name="T103" fmla="*/ 14 h 501"/>
                  <a:gd name="T104" fmla="*/ 44 w 448"/>
                  <a:gd name="T10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8" h="501">
                    <a:moveTo>
                      <a:pt x="44" y="0"/>
                    </a:moveTo>
                    <a:lnTo>
                      <a:pt x="45" y="8"/>
                    </a:lnTo>
                    <a:lnTo>
                      <a:pt x="51" y="8"/>
                    </a:lnTo>
                    <a:lnTo>
                      <a:pt x="56" y="8"/>
                    </a:lnTo>
                    <a:lnTo>
                      <a:pt x="59" y="8"/>
                    </a:lnTo>
                    <a:lnTo>
                      <a:pt x="59" y="6"/>
                    </a:lnTo>
                    <a:lnTo>
                      <a:pt x="61" y="5"/>
                    </a:lnTo>
                    <a:lnTo>
                      <a:pt x="62" y="3"/>
                    </a:lnTo>
                    <a:lnTo>
                      <a:pt x="65" y="2"/>
                    </a:lnTo>
                    <a:lnTo>
                      <a:pt x="65" y="2"/>
                    </a:lnTo>
                    <a:lnTo>
                      <a:pt x="69" y="3"/>
                    </a:lnTo>
                    <a:lnTo>
                      <a:pt x="73" y="5"/>
                    </a:lnTo>
                    <a:lnTo>
                      <a:pt x="76" y="8"/>
                    </a:lnTo>
                    <a:lnTo>
                      <a:pt x="76" y="12"/>
                    </a:lnTo>
                    <a:lnTo>
                      <a:pt x="87" y="12"/>
                    </a:lnTo>
                    <a:lnTo>
                      <a:pt x="92" y="12"/>
                    </a:lnTo>
                    <a:lnTo>
                      <a:pt x="92" y="12"/>
                    </a:lnTo>
                    <a:lnTo>
                      <a:pt x="92" y="19"/>
                    </a:lnTo>
                    <a:lnTo>
                      <a:pt x="92" y="20"/>
                    </a:lnTo>
                    <a:lnTo>
                      <a:pt x="90" y="25"/>
                    </a:lnTo>
                    <a:lnTo>
                      <a:pt x="92" y="33"/>
                    </a:lnTo>
                    <a:lnTo>
                      <a:pt x="98" y="39"/>
                    </a:lnTo>
                    <a:lnTo>
                      <a:pt x="117" y="59"/>
                    </a:lnTo>
                    <a:lnTo>
                      <a:pt x="125" y="65"/>
                    </a:lnTo>
                    <a:lnTo>
                      <a:pt x="128" y="65"/>
                    </a:lnTo>
                    <a:lnTo>
                      <a:pt x="132" y="68"/>
                    </a:lnTo>
                    <a:lnTo>
                      <a:pt x="132" y="68"/>
                    </a:lnTo>
                    <a:lnTo>
                      <a:pt x="135" y="70"/>
                    </a:lnTo>
                    <a:lnTo>
                      <a:pt x="142" y="73"/>
                    </a:lnTo>
                    <a:lnTo>
                      <a:pt x="146" y="76"/>
                    </a:lnTo>
                    <a:lnTo>
                      <a:pt x="148" y="78"/>
                    </a:lnTo>
                    <a:lnTo>
                      <a:pt x="149" y="79"/>
                    </a:lnTo>
                    <a:lnTo>
                      <a:pt x="151" y="82"/>
                    </a:lnTo>
                    <a:lnTo>
                      <a:pt x="151" y="82"/>
                    </a:lnTo>
                    <a:lnTo>
                      <a:pt x="149" y="87"/>
                    </a:lnTo>
                    <a:lnTo>
                      <a:pt x="148" y="92"/>
                    </a:lnTo>
                    <a:lnTo>
                      <a:pt x="148" y="96"/>
                    </a:lnTo>
                    <a:lnTo>
                      <a:pt x="146" y="99"/>
                    </a:lnTo>
                    <a:lnTo>
                      <a:pt x="142" y="104"/>
                    </a:lnTo>
                    <a:lnTo>
                      <a:pt x="140" y="104"/>
                    </a:lnTo>
                    <a:lnTo>
                      <a:pt x="137" y="110"/>
                    </a:lnTo>
                    <a:lnTo>
                      <a:pt x="137" y="115"/>
                    </a:lnTo>
                    <a:lnTo>
                      <a:pt x="139" y="124"/>
                    </a:lnTo>
                    <a:lnTo>
                      <a:pt x="140" y="130"/>
                    </a:lnTo>
                    <a:lnTo>
                      <a:pt x="143" y="137"/>
                    </a:lnTo>
                    <a:lnTo>
                      <a:pt x="148" y="143"/>
                    </a:lnTo>
                    <a:lnTo>
                      <a:pt x="153" y="149"/>
                    </a:lnTo>
                    <a:lnTo>
                      <a:pt x="159" y="157"/>
                    </a:lnTo>
                    <a:lnTo>
                      <a:pt x="159" y="158"/>
                    </a:lnTo>
                    <a:lnTo>
                      <a:pt x="170" y="172"/>
                    </a:lnTo>
                    <a:lnTo>
                      <a:pt x="184" y="182"/>
                    </a:lnTo>
                    <a:lnTo>
                      <a:pt x="201" y="192"/>
                    </a:lnTo>
                    <a:lnTo>
                      <a:pt x="243" y="219"/>
                    </a:lnTo>
                    <a:lnTo>
                      <a:pt x="243" y="219"/>
                    </a:lnTo>
                    <a:lnTo>
                      <a:pt x="258" y="216"/>
                    </a:lnTo>
                    <a:lnTo>
                      <a:pt x="297" y="208"/>
                    </a:lnTo>
                    <a:lnTo>
                      <a:pt x="302" y="206"/>
                    </a:lnTo>
                    <a:lnTo>
                      <a:pt x="311" y="205"/>
                    </a:lnTo>
                    <a:lnTo>
                      <a:pt x="331" y="192"/>
                    </a:lnTo>
                    <a:lnTo>
                      <a:pt x="345" y="183"/>
                    </a:lnTo>
                    <a:lnTo>
                      <a:pt x="345" y="183"/>
                    </a:lnTo>
                    <a:lnTo>
                      <a:pt x="349" y="169"/>
                    </a:lnTo>
                    <a:lnTo>
                      <a:pt x="355" y="152"/>
                    </a:lnTo>
                    <a:lnTo>
                      <a:pt x="361" y="130"/>
                    </a:lnTo>
                    <a:lnTo>
                      <a:pt x="369" y="144"/>
                    </a:lnTo>
                    <a:lnTo>
                      <a:pt x="372" y="151"/>
                    </a:lnTo>
                    <a:lnTo>
                      <a:pt x="372" y="152"/>
                    </a:lnTo>
                    <a:lnTo>
                      <a:pt x="383" y="180"/>
                    </a:lnTo>
                    <a:lnTo>
                      <a:pt x="405" y="216"/>
                    </a:lnTo>
                    <a:lnTo>
                      <a:pt x="411" y="236"/>
                    </a:lnTo>
                    <a:lnTo>
                      <a:pt x="420" y="256"/>
                    </a:lnTo>
                    <a:lnTo>
                      <a:pt x="415" y="281"/>
                    </a:lnTo>
                    <a:lnTo>
                      <a:pt x="414" y="290"/>
                    </a:lnTo>
                    <a:lnTo>
                      <a:pt x="412" y="298"/>
                    </a:lnTo>
                    <a:lnTo>
                      <a:pt x="420" y="338"/>
                    </a:lnTo>
                    <a:lnTo>
                      <a:pt x="422" y="365"/>
                    </a:lnTo>
                    <a:lnTo>
                      <a:pt x="422" y="374"/>
                    </a:lnTo>
                    <a:lnTo>
                      <a:pt x="422" y="376"/>
                    </a:lnTo>
                    <a:lnTo>
                      <a:pt x="422" y="380"/>
                    </a:lnTo>
                    <a:lnTo>
                      <a:pt x="422" y="419"/>
                    </a:lnTo>
                    <a:lnTo>
                      <a:pt x="423" y="421"/>
                    </a:lnTo>
                    <a:lnTo>
                      <a:pt x="425" y="422"/>
                    </a:lnTo>
                    <a:lnTo>
                      <a:pt x="442" y="453"/>
                    </a:lnTo>
                    <a:lnTo>
                      <a:pt x="443" y="458"/>
                    </a:lnTo>
                    <a:lnTo>
                      <a:pt x="447" y="461"/>
                    </a:lnTo>
                    <a:lnTo>
                      <a:pt x="448" y="467"/>
                    </a:lnTo>
                    <a:lnTo>
                      <a:pt x="439" y="466"/>
                    </a:lnTo>
                    <a:lnTo>
                      <a:pt x="431" y="466"/>
                    </a:lnTo>
                    <a:lnTo>
                      <a:pt x="420" y="464"/>
                    </a:lnTo>
                    <a:lnTo>
                      <a:pt x="417" y="464"/>
                    </a:lnTo>
                    <a:lnTo>
                      <a:pt x="405" y="462"/>
                    </a:lnTo>
                    <a:lnTo>
                      <a:pt x="397" y="464"/>
                    </a:lnTo>
                    <a:lnTo>
                      <a:pt x="381" y="464"/>
                    </a:lnTo>
                    <a:lnTo>
                      <a:pt x="355" y="462"/>
                    </a:lnTo>
                    <a:lnTo>
                      <a:pt x="341" y="464"/>
                    </a:lnTo>
                    <a:lnTo>
                      <a:pt x="330" y="464"/>
                    </a:lnTo>
                    <a:lnTo>
                      <a:pt x="327" y="464"/>
                    </a:lnTo>
                    <a:lnTo>
                      <a:pt x="313" y="466"/>
                    </a:lnTo>
                    <a:lnTo>
                      <a:pt x="303" y="469"/>
                    </a:lnTo>
                    <a:lnTo>
                      <a:pt x="297" y="470"/>
                    </a:lnTo>
                    <a:lnTo>
                      <a:pt x="294" y="472"/>
                    </a:lnTo>
                    <a:lnTo>
                      <a:pt x="291" y="473"/>
                    </a:lnTo>
                    <a:lnTo>
                      <a:pt x="289" y="473"/>
                    </a:lnTo>
                    <a:lnTo>
                      <a:pt x="285" y="475"/>
                    </a:lnTo>
                    <a:lnTo>
                      <a:pt x="277" y="478"/>
                    </a:lnTo>
                    <a:lnTo>
                      <a:pt x="268" y="481"/>
                    </a:lnTo>
                    <a:lnTo>
                      <a:pt x="257" y="486"/>
                    </a:lnTo>
                    <a:lnTo>
                      <a:pt x="255" y="486"/>
                    </a:lnTo>
                    <a:lnTo>
                      <a:pt x="251" y="489"/>
                    </a:lnTo>
                    <a:lnTo>
                      <a:pt x="241" y="492"/>
                    </a:lnTo>
                    <a:lnTo>
                      <a:pt x="235" y="495"/>
                    </a:lnTo>
                    <a:lnTo>
                      <a:pt x="226" y="500"/>
                    </a:lnTo>
                    <a:lnTo>
                      <a:pt x="221" y="500"/>
                    </a:lnTo>
                    <a:lnTo>
                      <a:pt x="218" y="501"/>
                    </a:lnTo>
                    <a:lnTo>
                      <a:pt x="210" y="500"/>
                    </a:lnTo>
                    <a:lnTo>
                      <a:pt x="204" y="501"/>
                    </a:lnTo>
                    <a:lnTo>
                      <a:pt x="201" y="501"/>
                    </a:lnTo>
                    <a:lnTo>
                      <a:pt x="199" y="501"/>
                    </a:lnTo>
                    <a:lnTo>
                      <a:pt x="193" y="500"/>
                    </a:lnTo>
                    <a:lnTo>
                      <a:pt x="188" y="498"/>
                    </a:lnTo>
                    <a:lnTo>
                      <a:pt x="185" y="497"/>
                    </a:lnTo>
                    <a:lnTo>
                      <a:pt x="181" y="495"/>
                    </a:lnTo>
                    <a:lnTo>
                      <a:pt x="176" y="495"/>
                    </a:lnTo>
                    <a:lnTo>
                      <a:pt x="171" y="493"/>
                    </a:lnTo>
                    <a:lnTo>
                      <a:pt x="165" y="492"/>
                    </a:lnTo>
                    <a:lnTo>
                      <a:pt x="157" y="490"/>
                    </a:lnTo>
                    <a:lnTo>
                      <a:pt x="153" y="489"/>
                    </a:lnTo>
                    <a:lnTo>
                      <a:pt x="148" y="489"/>
                    </a:lnTo>
                    <a:lnTo>
                      <a:pt x="145" y="487"/>
                    </a:lnTo>
                    <a:lnTo>
                      <a:pt x="140" y="486"/>
                    </a:lnTo>
                    <a:lnTo>
                      <a:pt x="135" y="484"/>
                    </a:lnTo>
                    <a:lnTo>
                      <a:pt x="132" y="483"/>
                    </a:lnTo>
                    <a:lnTo>
                      <a:pt x="126" y="481"/>
                    </a:lnTo>
                    <a:lnTo>
                      <a:pt x="121" y="478"/>
                    </a:lnTo>
                    <a:lnTo>
                      <a:pt x="117" y="475"/>
                    </a:lnTo>
                    <a:lnTo>
                      <a:pt x="114" y="473"/>
                    </a:lnTo>
                    <a:lnTo>
                      <a:pt x="107" y="469"/>
                    </a:lnTo>
                    <a:lnTo>
                      <a:pt x="104" y="462"/>
                    </a:lnTo>
                    <a:lnTo>
                      <a:pt x="104" y="461"/>
                    </a:lnTo>
                    <a:lnTo>
                      <a:pt x="103" y="459"/>
                    </a:lnTo>
                    <a:lnTo>
                      <a:pt x="101" y="455"/>
                    </a:lnTo>
                    <a:lnTo>
                      <a:pt x="98" y="447"/>
                    </a:lnTo>
                    <a:lnTo>
                      <a:pt x="93" y="434"/>
                    </a:lnTo>
                    <a:lnTo>
                      <a:pt x="92" y="430"/>
                    </a:lnTo>
                    <a:lnTo>
                      <a:pt x="87" y="413"/>
                    </a:lnTo>
                    <a:lnTo>
                      <a:pt x="83" y="403"/>
                    </a:lnTo>
                    <a:lnTo>
                      <a:pt x="81" y="400"/>
                    </a:lnTo>
                    <a:lnTo>
                      <a:pt x="81" y="400"/>
                    </a:lnTo>
                    <a:lnTo>
                      <a:pt x="78" y="388"/>
                    </a:lnTo>
                    <a:lnTo>
                      <a:pt x="72" y="383"/>
                    </a:lnTo>
                    <a:lnTo>
                      <a:pt x="67" y="379"/>
                    </a:lnTo>
                    <a:lnTo>
                      <a:pt x="62" y="374"/>
                    </a:lnTo>
                    <a:lnTo>
                      <a:pt x="51" y="366"/>
                    </a:lnTo>
                    <a:lnTo>
                      <a:pt x="51" y="363"/>
                    </a:lnTo>
                    <a:lnTo>
                      <a:pt x="50" y="362"/>
                    </a:lnTo>
                    <a:lnTo>
                      <a:pt x="48" y="358"/>
                    </a:lnTo>
                    <a:lnTo>
                      <a:pt x="47" y="357"/>
                    </a:lnTo>
                    <a:lnTo>
                      <a:pt x="47" y="355"/>
                    </a:lnTo>
                    <a:lnTo>
                      <a:pt x="47" y="355"/>
                    </a:lnTo>
                    <a:lnTo>
                      <a:pt x="45" y="354"/>
                    </a:lnTo>
                    <a:lnTo>
                      <a:pt x="44" y="351"/>
                    </a:lnTo>
                    <a:lnTo>
                      <a:pt x="42" y="349"/>
                    </a:lnTo>
                    <a:lnTo>
                      <a:pt x="41" y="348"/>
                    </a:lnTo>
                    <a:lnTo>
                      <a:pt x="41" y="348"/>
                    </a:lnTo>
                    <a:lnTo>
                      <a:pt x="37" y="344"/>
                    </a:lnTo>
                    <a:lnTo>
                      <a:pt x="36" y="343"/>
                    </a:lnTo>
                    <a:lnTo>
                      <a:pt x="33" y="338"/>
                    </a:lnTo>
                    <a:lnTo>
                      <a:pt x="27" y="338"/>
                    </a:lnTo>
                    <a:lnTo>
                      <a:pt x="25" y="334"/>
                    </a:lnTo>
                    <a:lnTo>
                      <a:pt x="17" y="332"/>
                    </a:lnTo>
                    <a:lnTo>
                      <a:pt x="16" y="324"/>
                    </a:lnTo>
                    <a:lnTo>
                      <a:pt x="5" y="324"/>
                    </a:lnTo>
                    <a:lnTo>
                      <a:pt x="5" y="318"/>
                    </a:lnTo>
                    <a:lnTo>
                      <a:pt x="5" y="313"/>
                    </a:lnTo>
                    <a:lnTo>
                      <a:pt x="5" y="313"/>
                    </a:lnTo>
                    <a:lnTo>
                      <a:pt x="5" y="310"/>
                    </a:lnTo>
                    <a:lnTo>
                      <a:pt x="5" y="306"/>
                    </a:lnTo>
                    <a:lnTo>
                      <a:pt x="5" y="301"/>
                    </a:lnTo>
                    <a:lnTo>
                      <a:pt x="5" y="296"/>
                    </a:lnTo>
                    <a:lnTo>
                      <a:pt x="5" y="290"/>
                    </a:lnTo>
                    <a:lnTo>
                      <a:pt x="5" y="281"/>
                    </a:lnTo>
                    <a:lnTo>
                      <a:pt x="5" y="275"/>
                    </a:lnTo>
                    <a:lnTo>
                      <a:pt x="5" y="268"/>
                    </a:lnTo>
                    <a:lnTo>
                      <a:pt x="2" y="261"/>
                    </a:lnTo>
                    <a:lnTo>
                      <a:pt x="0" y="261"/>
                    </a:lnTo>
                    <a:lnTo>
                      <a:pt x="2" y="259"/>
                    </a:lnTo>
                    <a:lnTo>
                      <a:pt x="11" y="228"/>
                    </a:lnTo>
                    <a:lnTo>
                      <a:pt x="11" y="227"/>
                    </a:lnTo>
                    <a:lnTo>
                      <a:pt x="20" y="241"/>
                    </a:lnTo>
                    <a:lnTo>
                      <a:pt x="23" y="234"/>
                    </a:lnTo>
                    <a:lnTo>
                      <a:pt x="30" y="223"/>
                    </a:lnTo>
                    <a:lnTo>
                      <a:pt x="34" y="214"/>
                    </a:lnTo>
                    <a:lnTo>
                      <a:pt x="39" y="206"/>
                    </a:lnTo>
                    <a:lnTo>
                      <a:pt x="39" y="206"/>
                    </a:lnTo>
                    <a:lnTo>
                      <a:pt x="47" y="208"/>
                    </a:lnTo>
                    <a:lnTo>
                      <a:pt x="55" y="208"/>
                    </a:lnTo>
                    <a:lnTo>
                      <a:pt x="55" y="208"/>
                    </a:lnTo>
                    <a:lnTo>
                      <a:pt x="59" y="203"/>
                    </a:lnTo>
                    <a:lnTo>
                      <a:pt x="62" y="192"/>
                    </a:lnTo>
                    <a:lnTo>
                      <a:pt x="61" y="186"/>
                    </a:lnTo>
                    <a:lnTo>
                      <a:pt x="55" y="178"/>
                    </a:lnTo>
                    <a:lnTo>
                      <a:pt x="55" y="175"/>
                    </a:lnTo>
                    <a:lnTo>
                      <a:pt x="51" y="169"/>
                    </a:lnTo>
                    <a:lnTo>
                      <a:pt x="55" y="160"/>
                    </a:lnTo>
                    <a:lnTo>
                      <a:pt x="50" y="151"/>
                    </a:lnTo>
                    <a:lnTo>
                      <a:pt x="48" y="147"/>
                    </a:lnTo>
                    <a:lnTo>
                      <a:pt x="48" y="147"/>
                    </a:lnTo>
                    <a:lnTo>
                      <a:pt x="44" y="138"/>
                    </a:lnTo>
                    <a:lnTo>
                      <a:pt x="42" y="137"/>
                    </a:lnTo>
                    <a:lnTo>
                      <a:pt x="42" y="132"/>
                    </a:lnTo>
                    <a:lnTo>
                      <a:pt x="41" y="130"/>
                    </a:lnTo>
                    <a:lnTo>
                      <a:pt x="39" y="126"/>
                    </a:lnTo>
                    <a:lnTo>
                      <a:pt x="37" y="124"/>
                    </a:lnTo>
                    <a:lnTo>
                      <a:pt x="28" y="113"/>
                    </a:lnTo>
                    <a:lnTo>
                      <a:pt x="25" y="109"/>
                    </a:lnTo>
                    <a:lnTo>
                      <a:pt x="22" y="106"/>
                    </a:lnTo>
                    <a:lnTo>
                      <a:pt x="22" y="106"/>
                    </a:lnTo>
                    <a:lnTo>
                      <a:pt x="22" y="102"/>
                    </a:lnTo>
                    <a:lnTo>
                      <a:pt x="22" y="102"/>
                    </a:lnTo>
                    <a:lnTo>
                      <a:pt x="23" y="101"/>
                    </a:lnTo>
                    <a:lnTo>
                      <a:pt x="23" y="101"/>
                    </a:lnTo>
                    <a:lnTo>
                      <a:pt x="23" y="98"/>
                    </a:lnTo>
                    <a:lnTo>
                      <a:pt x="22" y="96"/>
                    </a:lnTo>
                    <a:lnTo>
                      <a:pt x="20" y="95"/>
                    </a:lnTo>
                    <a:lnTo>
                      <a:pt x="19" y="93"/>
                    </a:lnTo>
                    <a:lnTo>
                      <a:pt x="19" y="92"/>
                    </a:lnTo>
                    <a:lnTo>
                      <a:pt x="20" y="88"/>
                    </a:lnTo>
                    <a:lnTo>
                      <a:pt x="22" y="87"/>
                    </a:lnTo>
                    <a:lnTo>
                      <a:pt x="22" y="85"/>
                    </a:lnTo>
                    <a:lnTo>
                      <a:pt x="23" y="84"/>
                    </a:lnTo>
                    <a:lnTo>
                      <a:pt x="25" y="82"/>
                    </a:lnTo>
                    <a:lnTo>
                      <a:pt x="25" y="82"/>
                    </a:lnTo>
                    <a:lnTo>
                      <a:pt x="23" y="81"/>
                    </a:lnTo>
                    <a:lnTo>
                      <a:pt x="23" y="79"/>
                    </a:lnTo>
                    <a:lnTo>
                      <a:pt x="20" y="78"/>
                    </a:lnTo>
                    <a:lnTo>
                      <a:pt x="17" y="75"/>
                    </a:lnTo>
                    <a:lnTo>
                      <a:pt x="19" y="73"/>
                    </a:lnTo>
                    <a:lnTo>
                      <a:pt x="20" y="71"/>
                    </a:lnTo>
                    <a:lnTo>
                      <a:pt x="23" y="71"/>
                    </a:lnTo>
                    <a:lnTo>
                      <a:pt x="23" y="71"/>
                    </a:lnTo>
                    <a:lnTo>
                      <a:pt x="28" y="70"/>
                    </a:lnTo>
                    <a:lnTo>
                      <a:pt x="31" y="70"/>
                    </a:lnTo>
                    <a:lnTo>
                      <a:pt x="34" y="67"/>
                    </a:lnTo>
                    <a:lnTo>
                      <a:pt x="34" y="67"/>
                    </a:lnTo>
                    <a:lnTo>
                      <a:pt x="37" y="64"/>
                    </a:lnTo>
                    <a:lnTo>
                      <a:pt x="37" y="62"/>
                    </a:lnTo>
                    <a:lnTo>
                      <a:pt x="36" y="61"/>
                    </a:lnTo>
                    <a:lnTo>
                      <a:pt x="33" y="57"/>
                    </a:lnTo>
                    <a:lnTo>
                      <a:pt x="31" y="51"/>
                    </a:lnTo>
                    <a:lnTo>
                      <a:pt x="31" y="48"/>
                    </a:lnTo>
                    <a:lnTo>
                      <a:pt x="31" y="45"/>
                    </a:lnTo>
                    <a:lnTo>
                      <a:pt x="34" y="47"/>
                    </a:lnTo>
                    <a:lnTo>
                      <a:pt x="34" y="47"/>
                    </a:lnTo>
                    <a:lnTo>
                      <a:pt x="34" y="47"/>
                    </a:lnTo>
                    <a:lnTo>
                      <a:pt x="37" y="45"/>
                    </a:lnTo>
                    <a:lnTo>
                      <a:pt x="37" y="40"/>
                    </a:lnTo>
                    <a:lnTo>
                      <a:pt x="36" y="33"/>
                    </a:lnTo>
                    <a:lnTo>
                      <a:pt x="34" y="26"/>
                    </a:lnTo>
                    <a:lnTo>
                      <a:pt x="33" y="20"/>
                    </a:lnTo>
                    <a:lnTo>
                      <a:pt x="36" y="14"/>
                    </a:lnTo>
                    <a:lnTo>
                      <a:pt x="37" y="11"/>
                    </a:lnTo>
                    <a:lnTo>
                      <a:pt x="39" y="11"/>
                    </a:lnTo>
                    <a:lnTo>
                      <a:pt x="42" y="9"/>
                    </a:lnTo>
                    <a:lnTo>
                      <a:pt x="45" y="8"/>
                    </a:lnTo>
                    <a:lnTo>
                      <a:pt x="44"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79">
                <a:extLst>
                  <a:ext uri="{FF2B5EF4-FFF2-40B4-BE49-F238E27FC236}">
                    <a16:creationId xmlns:a16="http://schemas.microsoft.com/office/drawing/2014/main" id="{22E88DAD-B62A-DA38-E923-F08953969E8B}"/>
                  </a:ext>
                </a:extLst>
              </p:cNvPr>
              <p:cNvSpPr>
                <a:spLocks noGrp="1" noRot="1" noMove="1" noResize="1" noEditPoints="1" noAdjustHandles="1" noChangeArrowheads="1" noChangeShapeType="1"/>
              </p:cNvSpPr>
              <p:nvPr/>
            </p:nvSpPr>
            <p:spPr bwMode="auto">
              <a:xfrm>
                <a:off x="4465" y="2040"/>
                <a:ext cx="213" cy="196"/>
              </a:xfrm>
              <a:custGeom>
                <a:avLst/>
                <a:gdLst>
                  <a:gd name="T0" fmla="*/ 81 w 213"/>
                  <a:gd name="T1" fmla="*/ 19 h 196"/>
                  <a:gd name="T2" fmla="*/ 155 w 213"/>
                  <a:gd name="T3" fmla="*/ 35 h 196"/>
                  <a:gd name="T4" fmla="*/ 213 w 213"/>
                  <a:gd name="T5" fmla="*/ 45 h 196"/>
                  <a:gd name="T6" fmla="*/ 188 w 213"/>
                  <a:gd name="T7" fmla="*/ 69 h 196"/>
                  <a:gd name="T8" fmla="*/ 185 w 213"/>
                  <a:gd name="T9" fmla="*/ 63 h 196"/>
                  <a:gd name="T10" fmla="*/ 174 w 213"/>
                  <a:gd name="T11" fmla="*/ 73 h 196"/>
                  <a:gd name="T12" fmla="*/ 160 w 213"/>
                  <a:gd name="T13" fmla="*/ 92 h 196"/>
                  <a:gd name="T14" fmla="*/ 116 w 213"/>
                  <a:gd name="T15" fmla="*/ 92 h 196"/>
                  <a:gd name="T16" fmla="*/ 127 w 213"/>
                  <a:gd name="T17" fmla="*/ 174 h 196"/>
                  <a:gd name="T18" fmla="*/ 90 w 213"/>
                  <a:gd name="T19" fmla="*/ 166 h 196"/>
                  <a:gd name="T20" fmla="*/ 59 w 213"/>
                  <a:gd name="T21" fmla="*/ 166 h 196"/>
                  <a:gd name="T22" fmla="*/ 46 w 213"/>
                  <a:gd name="T23" fmla="*/ 170 h 196"/>
                  <a:gd name="T24" fmla="*/ 40 w 213"/>
                  <a:gd name="T25" fmla="*/ 177 h 196"/>
                  <a:gd name="T26" fmla="*/ 23 w 213"/>
                  <a:gd name="T27" fmla="*/ 177 h 196"/>
                  <a:gd name="T28" fmla="*/ 21 w 213"/>
                  <a:gd name="T29" fmla="*/ 194 h 196"/>
                  <a:gd name="T30" fmla="*/ 14 w 213"/>
                  <a:gd name="T31" fmla="*/ 194 h 196"/>
                  <a:gd name="T32" fmla="*/ 9 w 213"/>
                  <a:gd name="T33" fmla="*/ 196 h 196"/>
                  <a:gd name="T34" fmla="*/ 4 w 213"/>
                  <a:gd name="T35" fmla="*/ 193 h 196"/>
                  <a:gd name="T36" fmla="*/ 1 w 213"/>
                  <a:gd name="T37" fmla="*/ 191 h 196"/>
                  <a:gd name="T38" fmla="*/ 4 w 213"/>
                  <a:gd name="T39" fmla="*/ 182 h 196"/>
                  <a:gd name="T40" fmla="*/ 7 w 213"/>
                  <a:gd name="T41" fmla="*/ 174 h 196"/>
                  <a:gd name="T42" fmla="*/ 9 w 213"/>
                  <a:gd name="T43" fmla="*/ 170 h 196"/>
                  <a:gd name="T44" fmla="*/ 11 w 213"/>
                  <a:gd name="T45" fmla="*/ 157 h 196"/>
                  <a:gd name="T46" fmla="*/ 12 w 213"/>
                  <a:gd name="T47" fmla="*/ 151 h 196"/>
                  <a:gd name="T48" fmla="*/ 12 w 213"/>
                  <a:gd name="T49" fmla="*/ 145 h 196"/>
                  <a:gd name="T50" fmla="*/ 11 w 213"/>
                  <a:gd name="T51" fmla="*/ 140 h 196"/>
                  <a:gd name="T52" fmla="*/ 12 w 213"/>
                  <a:gd name="T53" fmla="*/ 134 h 196"/>
                  <a:gd name="T54" fmla="*/ 12 w 213"/>
                  <a:gd name="T55" fmla="*/ 123 h 196"/>
                  <a:gd name="T56" fmla="*/ 15 w 213"/>
                  <a:gd name="T57" fmla="*/ 115 h 196"/>
                  <a:gd name="T58" fmla="*/ 18 w 213"/>
                  <a:gd name="T59" fmla="*/ 111 h 196"/>
                  <a:gd name="T60" fmla="*/ 17 w 213"/>
                  <a:gd name="T61" fmla="*/ 104 h 196"/>
                  <a:gd name="T62" fmla="*/ 17 w 213"/>
                  <a:gd name="T63" fmla="*/ 97 h 196"/>
                  <a:gd name="T64" fmla="*/ 17 w 213"/>
                  <a:gd name="T65" fmla="*/ 90 h 196"/>
                  <a:gd name="T66" fmla="*/ 17 w 213"/>
                  <a:gd name="T67" fmla="*/ 78 h 196"/>
                  <a:gd name="T68" fmla="*/ 17 w 213"/>
                  <a:gd name="T69" fmla="*/ 69 h 196"/>
                  <a:gd name="T70" fmla="*/ 18 w 213"/>
                  <a:gd name="T71" fmla="*/ 63 h 196"/>
                  <a:gd name="T72" fmla="*/ 18 w 213"/>
                  <a:gd name="T73" fmla="*/ 53 h 196"/>
                  <a:gd name="T74" fmla="*/ 23 w 213"/>
                  <a:gd name="T75" fmla="*/ 45 h 196"/>
                  <a:gd name="T76" fmla="*/ 26 w 213"/>
                  <a:gd name="T77" fmla="*/ 39 h 196"/>
                  <a:gd name="T78" fmla="*/ 29 w 213"/>
                  <a:gd name="T79" fmla="*/ 30 h 196"/>
                  <a:gd name="T80" fmla="*/ 31 w 213"/>
                  <a:gd name="T81" fmla="*/ 24 h 196"/>
                  <a:gd name="T82" fmla="*/ 31 w 213"/>
                  <a:gd name="T83" fmla="*/ 19 h 196"/>
                  <a:gd name="T84" fmla="*/ 32 w 213"/>
                  <a:gd name="T85" fmla="*/ 16 h 196"/>
                  <a:gd name="T86" fmla="*/ 37 w 213"/>
                  <a:gd name="T87" fmla="*/ 14 h 196"/>
                  <a:gd name="T88" fmla="*/ 43 w 213"/>
                  <a:gd name="T89" fmla="*/ 14 h 196"/>
                  <a:gd name="T90" fmla="*/ 49 w 213"/>
                  <a:gd name="T91" fmla="*/ 13 h 196"/>
                  <a:gd name="T92" fmla="*/ 53 w 213"/>
                  <a:gd name="T93" fmla="*/ 8 h 196"/>
                  <a:gd name="T94" fmla="*/ 54 w 213"/>
                  <a:gd name="T95" fmla="*/ 0 h 196"/>
                  <a:gd name="T96" fmla="*/ 54 w 213"/>
                  <a:gd name="T97" fmla="*/ 2 h 196"/>
                  <a:gd name="T98" fmla="*/ 57 w 213"/>
                  <a:gd name="T99" fmla="*/ 4 h 196"/>
                  <a:gd name="T100" fmla="*/ 63 w 213"/>
                  <a:gd name="T101"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3" h="196">
                    <a:moveTo>
                      <a:pt x="65" y="8"/>
                    </a:moveTo>
                    <a:lnTo>
                      <a:pt x="76" y="18"/>
                    </a:lnTo>
                    <a:lnTo>
                      <a:pt x="79" y="19"/>
                    </a:lnTo>
                    <a:lnTo>
                      <a:pt x="79" y="19"/>
                    </a:lnTo>
                    <a:lnTo>
                      <a:pt x="81" y="19"/>
                    </a:lnTo>
                    <a:lnTo>
                      <a:pt x="84" y="22"/>
                    </a:lnTo>
                    <a:lnTo>
                      <a:pt x="90" y="24"/>
                    </a:lnTo>
                    <a:lnTo>
                      <a:pt x="110" y="27"/>
                    </a:lnTo>
                    <a:lnTo>
                      <a:pt x="141" y="33"/>
                    </a:lnTo>
                    <a:lnTo>
                      <a:pt x="155" y="35"/>
                    </a:lnTo>
                    <a:lnTo>
                      <a:pt x="199" y="42"/>
                    </a:lnTo>
                    <a:lnTo>
                      <a:pt x="206" y="44"/>
                    </a:lnTo>
                    <a:lnTo>
                      <a:pt x="210" y="44"/>
                    </a:lnTo>
                    <a:lnTo>
                      <a:pt x="211" y="45"/>
                    </a:lnTo>
                    <a:lnTo>
                      <a:pt x="213" y="45"/>
                    </a:lnTo>
                    <a:lnTo>
                      <a:pt x="213" y="45"/>
                    </a:lnTo>
                    <a:lnTo>
                      <a:pt x="213" y="45"/>
                    </a:lnTo>
                    <a:lnTo>
                      <a:pt x="213" y="45"/>
                    </a:lnTo>
                    <a:lnTo>
                      <a:pt x="191" y="66"/>
                    </a:lnTo>
                    <a:lnTo>
                      <a:pt x="188" y="69"/>
                    </a:lnTo>
                    <a:lnTo>
                      <a:pt x="185" y="70"/>
                    </a:lnTo>
                    <a:lnTo>
                      <a:pt x="183" y="69"/>
                    </a:lnTo>
                    <a:lnTo>
                      <a:pt x="183" y="67"/>
                    </a:lnTo>
                    <a:lnTo>
                      <a:pt x="183" y="66"/>
                    </a:lnTo>
                    <a:lnTo>
                      <a:pt x="185" y="63"/>
                    </a:lnTo>
                    <a:lnTo>
                      <a:pt x="183" y="59"/>
                    </a:lnTo>
                    <a:lnTo>
                      <a:pt x="179" y="59"/>
                    </a:lnTo>
                    <a:lnTo>
                      <a:pt x="174" y="64"/>
                    </a:lnTo>
                    <a:lnTo>
                      <a:pt x="172" y="70"/>
                    </a:lnTo>
                    <a:lnTo>
                      <a:pt x="174" y="73"/>
                    </a:lnTo>
                    <a:lnTo>
                      <a:pt x="179" y="76"/>
                    </a:lnTo>
                    <a:lnTo>
                      <a:pt x="180" y="83"/>
                    </a:lnTo>
                    <a:lnTo>
                      <a:pt x="179" y="87"/>
                    </a:lnTo>
                    <a:lnTo>
                      <a:pt x="174" y="90"/>
                    </a:lnTo>
                    <a:lnTo>
                      <a:pt x="160" y="92"/>
                    </a:lnTo>
                    <a:lnTo>
                      <a:pt x="152" y="92"/>
                    </a:lnTo>
                    <a:lnTo>
                      <a:pt x="146" y="89"/>
                    </a:lnTo>
                    <a:lnTo>
                      <a:pt x="133" y="86"/>
                    </a:lnTo>
                    <a:lnTo>
                      <a:pt x="123" y="87"/>
                    </a:lnTo>
                    <a:lnTo>
                      <a:pt x="116" y="92"/>
                    </a:lnTo>
                    <a:lnTo>
                      <a:pt x="115" y="100"/>
                    </a:lnTo>
                    <a:lnTo>
                      <a:pt x="118" y="118"/>
                    </a:lnTo>
                    <a:lnTo>
                      <a:pt x="119" y="123"/>
                    </a:lnTo>
                    <a:lnTo>
                      <a:pt x="124" y="154"/>
                    </a:lnTo>
                    <a:lnTo>
                      <a:pt x="127" y="174"/>
                    </a:lnTo>
                    <a:lnTo>
                      <a:pt x="126" y="177"/>
                    </a:lnTo>
                    <a:lnTo>
                      <a:pt x="119" y="179"/>
                    </a:lnTo>
                    <a:lnTo>
                      <a:pt x="115" y="176"/>
                    </a:lnTo>
                    <a:lnTo>
                      <a:pt x="104" y="171"/>
                    </a:lnTo>
                    <a:lnTo>
                      <a:pt x="90" y="166"/>
                    </a:lnTo>
                    <a:lnTo>
                      <a:pt x="84" y="165"/>
                    </a:lnTo>
                    <a:lnTo>
                      <a:pt x="82" y="165"/>
                    </a:lnTo>
                    <a:lnTo>
                      <a:pt x="81" y="163"/>
                    </a:lnTo>
                    <a:lnTo>
                      <a:pt x="68" y="165"/>
                    </a:lnTo>
                    <a:lnTo>
                      <a:pt x="59" y="166"/>
                    </a:lnTo>
                    <a:lnTo>
                      <a:pt x="51" y="170"/>
                    </a:lnTo>
                    <a:lnTo>
                      <a:pt x="51" y="170"/>
                    </a:lnTo>
                    <a:lnTo>
                      <a:pt x="49" y="170"/>
                    </a:lnTo>
                    <a:lnTo>
                      <a:pt x="48" y="170"/>
                    </a:lnTo>
                    <a:lnTo>
                      <a:pt x="46" y="170"/>
                    </a:lnTo>
                    <a:lnTo>
                      <a:pt x="45" y="170"/>
                    </a:lnTo>
                    <a:lnTo>
                      <a:pt x="43" y="171"/>
                    </a:lnTo>
                    <a:lnTo>
                      <a:pt x="42" y="173"/>
                    </a:lnTo>
                    <a:lnTo>
                      <a:pt x="42" y="174"/>
                    </a:lnTo>
                    <a:lnTo>
                      <a:pt x="40" y="177"/>
                    </a:lnTo>
                    <a:lnTo>
                      <a:pt x="39" y="177"/>
                    </a:lnTo>
                    <a:lnTo>
                      <a:pt x="37" y="177"/>
                    </a:lnTo>
                    <a:lnTo>
                      <a:pt x="34" y="177"/>
                    </a:lnTo>
                    <a:lnTo>
                      <a:pt x="26" y="177"/>
                    </a:lnTo>
                    <a:lnTo>
                      <a:pt x="23" y="177"/>
                    </a:lnTo>
                    <a:lnTo>
                      <a:pt x="23" y="182"/>
                    </a:lnTo>
                    <a:lnTo>
                      <a:pt x="23" y="187"/>
                    </a:lnTo>
                    <a:lnTo>
                      <a:pt x="23" y="190"/>
                    </a:lnTo>
                    <a:lnTo>
                      <a:pt x="25" y="193"/>
                    </a:lnTo>
                    <a:lnTo>
                      <a:pt x="21" y="194"/>
                    </a:lnTo>
                    <a:lnTo>
                      <a:pt x="21" y="194"/>
                    </a:lnTo>
                    <a:lnTo>
                      <a:pt x="18" y="194"/>
                    </a:lnTo>
                    <a:lnTo>
                      <a:pt x="17" y="194"/>
                    </a:lnTo>
                    <a:lnTo>
                      <a:pt x="15" y="194"/>
                    </a:lnTo>
                    <a:lnTo>
                      <a:pt x="14" y="194"/>
                    </a:lnTo>
                    <a:lnTo>
                      <a:pt x="14" y="194"/>
                    </a:lnTo>
                    <a:lnTo>
                      <a:pt x="12" y="196"/>
                    </a:lnTo>
                    <a:lnTo>
                      <a:pt x="11" y="196"/>
                    </a:lnTo>
                    <a:lnTo>
                      <a:pt x="9" y="196"/>
                    </a:lnTo>
                    <a:lnTo>
                      <a:pt x="9" y="196"/>
                    </a:lnTo>
                    <a:lnTo>
                      <a:pt x="6" y="196"/>
                    </a:lnTo>
                    <a:lnTo>
                      <a:pt x="4" y="196"/>
                    </a:lnTo>
                    <a:lnTo>
                      <a:pt x="4" y="194"/>
                    </a:lnTo>
                    <a:lnTo>
                      <a:pt x="4" y="194"/>
                    </a:lnTo>
                    <a:lnTo>
                      <a:pt x="4" y="193"/>
                    </a:lnTo>
                    <a:lnTo>
                      <a:pt x="3" y="193"/>
                    </a:lnTo>
                    <a:lnTo>
                      <a:pt x="3" y="191"/>
                    </a:lnTo>
                    <a:lnTo>
                      <a:pt x="1" y="191"/>
                    </a:lnTo>
                    <a:lnTo>
                      <a:pt x="0" y="191"/>
                    </a:lnTo>
                    <a:lnTo>
                      <a:pt x="1" y="191"/>
                    </a:lnTo>
                    <a:lnTo>
                      <a:pt x="1" y="190"/>
                    </a:lnTo>
                    <a:lnTo>
                      <a:pt x="3" y="188"/>
                    </a:lnTo>
                    <a:lnTo>
                      <a:pt x="4" y="185"/>
                    </a:lnTo>
                    <a:lnTo>
                      <a:pt x="4" y="182"/>
                    </a:lnTo>
                    <a:lnTo>
                      <a:pt x="4" y="182"/>
                    </a:lnTo>
                    <a:lnTo>
                      <a:pt x="4" y="180"/>
                    </a:lnTo>
                    <a:lnTo>
                      <a:pt x="6" y="177"/>
                    </a:lnTo>
                    <a:lnTo>
                      <a:pt x="6" y="176"/>
                    </a:lnTo>
                    <a:lnTo>
                      <a:pt x="6" y="176"/>
                    </a:lnTo>
                    <a:lnTo>
                      <a:pt x="7" y="174"/>
                    </a:lnTo>
                    <a:lnTo>
                      <a:pt x="7" y="174"/>
                    </a:lnTo>
                    <a:lnTo>
                      <a:pt x="7" y="173"/>
                    </a:lnTo>
                    <a:lnTo>
                      <a:pt x="9" y="171"/>
                    </a:lnTo>
                    <a:lnTo>
                      <a:pt x="9" y="171"/>
                    </a:lnTo>
                    <a:lnTo>
                      <a:pt x="9" y="170"/>
                    </a:lnTo>
                    <a:lnTo>
                      <a:pt x="9" y="168"/>
                    </a:lnTo>
                    <a:lnTo>
                      <a:pt x="11" y="165"/>
                    </a:lnTo>
                    <a:lnTo>
                      <a:pt x="11" y="162"/>
                    </a:lnTo>
                    <a:lnTo>
                      <a:pt x="11" y="159"/>
                    </a:lnTo>
                    <a:lnTo>
                      <a:pt x="11" y="157"/>
                    </a:lnTo>
                    <a:lnTo>
                      <a:pt x="11" y="156"/>
                    </a:lnTo>
                    <a:lnTo>
                      <a:pt x="11" y="154"/>
                    </a:lnTo>
                    <a:lnTo>
                      <a:pt x="12" y="153"/>
                    </a:lnTo>
                    <a:lnTo>
                      <a:pt x="12" y="151"/>
                    </a:lnTo>
                    <a:lnTo>
                      <a:pt x="12" y="151"/>
                    </a:lnTo>
                    <a:lnTo>
                      <a:pt x="12" y="149"/>
                    </a:lnTo>
                    <a:lnTo>
                      <a:pt x="12" y="148"/>
                    </a:lnTo>
                    <a:lnTo>
                      <a:pt x="12" y="146"/>
                    </a:lnTo>
                    <a:lnTo>
                      <a:pt x="12" y="146"/>
                    </a:lnTo>
                    <a:lnTo>
                      <a:pt x="12" y="145"/>
                    </a:lnTo>
                    <a:lnTo>
                      <a:pt x="11" y="143"/>
                    </a:lnTo>
                    <a:lnTo>
                      <a:pt x="11" y="143"/>
                    </a:lnTo>
                    <a:lnTo>
                      <a:pt x="11" y="142"/>
                    </a:lnTo>
                    <a:lnTo>
                      <a:pt x="11" y="140"/>
                    </a:lnTo>
                    <a:lnTo>
                      <a:pt x="11" y="140"/>
                    </a:lnTo>
                    <a:lnTo>
                      <a:pt x="11" y="139"/>
                    </a:lnTo>
                    <a:lnTo>
                      <a:pt x="11" y="137"/>
                    </a:lnTo>
                    <a:lnTo>
                      <a:pt x="11" y="137"/>
                    </a:lnTo>
                    <a:lnTo>
                      <a:pt x="11" y="135"/>
                    </a:lnTo>
                    <a:lnTo>
                      <a:pt x="12" y="134"/>
                    </a:lnTo>
                    <a:lnTo>
                      <a:pt x="14" y="132"/>
                    </a:lnTo>
                    <a:lnTo>
                      <a:pt x="14" y="129"/>
                    </a:lnTo>
                    <a:lnTo>
                      <a:pt x="14" y="128"/>
                    </a:lnTo>
                    <a:lnTo>
                      <a:pt x="14" y="126"/>
                    </a:lnTo>
                    <a:lnTo>
                      <a:pt x="12" y="123"/>
                    </a:lnTo>
                    <a:lnTo>
                      <a:pt x="14" y="120"/>
                    </a:lnTo>
                    <a:lnTo>
                      <a:pt x="14" y="118"/>
                    </a:lnTo>
                    <a:lnTo>
                      <a:pt x="14" y="118"/>
                    </a:lnTo>
                    <a:lnTo>
                      <a:pt x="15" y="117"/>
                    </a:lnTo>
                    <a:lnTo>
                      <a:pt x="15" y="115"/>
                    </a:lnTo>
                    <a:lnTo>
                      <a:pt x="17" y="114"/>
                    </a:lnTo>
                    <a:lnTo>
                      <a:pt x="17" y="112"/>
                    </a:lnTo>
                    <a:lnTo>
                      <a:pt x="18" y="112"/>
                    </a:lnTo>
                    <a:lnTo>
                      <a:pt x="18" y="111"/>
                    </a:lnTo>
                    <a:lnTo>
                      <a:pt x="18" y="111"/>
                    </a:lnTo>
                    <a:lnTo>
                      <a:pt x="20" y="108"/>
                    </a:lnTo>
                    <a:lnTo>
                      <a:pt x="18" y="106"/>
                    </a:lnTo>
                    <a:lnTo>
                      <a:pt x="18" y="106"/>
                    </a:lnTo>
                    <a:lnTo>
                      <a:pt x="17" y="104"/>
                    </a:lnTo>
                    <a:lnTo>
                      <a:pt x="17" y="104"/>
                    </a:lnTo>
                    <a:lnTo>
                      <a:pt x="15" y="103"/>
                    </a:lnTo>
                    <a:lnTo>
                      <a:pt x="15" y="101"/>
                    </a:lnTo>
                    <a:lnTo>
                      <a:pt x="15" y="100"/>
                    </a:lnTo>
                    <a:lnTo>
                      <a:pt x="15" y="98"/>
                    </a:lnTo>
                    <a:lnTo>
                      <a:pt x="17" y="97"/>
                    </a:lnTo>
                    <a:lnTo>
                      <a:pt x="17" y="97"/>
                    </a:lnTo>
                    <a:lnTo>
                      <a:pt x="17" y="95"/>
                    </a:lnTo>
                    <a:lnTo>
                      <a:pt x="17" y="92"/>
                    </a:lnTo>
                    <a:lnTo>
                      <a:pt x="17" y="90"/>
                    </a:lnTo>
                    <a:lnTo>
                      <a:pt x="17" y="90"/>
                    </a:lnTo>
                    <a:lnTo>
                      <a:pt x="18" y="86"/>
                    </a:lnTo>
                    <a:lnTo>
                      <a:pt x="18" y="84"/>
                    </a:lnTo>
                    <a:lnTo>
                      <a:pt x="17" y="81"/>
                    </a:lnTo>
                    <a:lnTo>
                      <a:pt x="17" y="78"/>
                    </a:lnTo>
                    <a:lnTo>
                      <a:pt x="17" y="78"/>
                    </a:lnTo>
                    <a:lnTo>
                      <a:pt x="17" y="76"/>
                    </a:lnTo>
                    <a:lnTo>
                      <a:pt x="17" y="73"/>
                    </a:lnTo>
                    <a:lnTo>
                      <a:pt x="17" y="72"/>
                    </a:lnTo>
                    <a:lnTo>
                      <a:pt x="17" y="70"/>
                    </a:lnTo>
                    <a:lnTo>
                      <a:pt x="17" y="69"/>
                    </a:lnTo>
                    <a:lnTo>
                      <a:pt x="17" y="67"/>
                    </a:lnTo>
                    <a:lnTo>
                      <a:pt x="17" y="66"/>
                    </a:lnTo>
                    <a:lnTo>
                      <a:pt x="17" y="66"/>
                    </a:lnTo>
                    <a:lnTo>
                      <a:pt x="18" y="64"/>
                    </a:lnTo>
                    <a:lnTo>
                      <a:pt x="18" y="63"/>
                    </a:lnTo>
                    <a:lnTo>
                      <a:pt x="18" y="61"/>
                    </a:lnTo>
                    <a:lnTo>
                      <a:pt x="18" y="59"/>
                    </a:lnTo>
                    <a:lnTo>
                      <a:pt x="18" y="58"/>
                    </a:lnTo>
                    <a:lnTo>
                      <a:pt x="18" y="55"/>
                    </a:lnTo>
                    <a:lnTo>
                      <a:pt x="18" y="53"/>
                    </a:lnTo>
                    <a:lnTo>
                      <a:pt x="20" y="50"/>
                    </a:lnTo>
                    <a:lnTo>
                      <a:pt x="20" y="49"/>
                    </a:lnTo>
                    <a:lnTo>
                      <a:pt x="20" y="47"/>
                    </a:lnTo>
                    <a:lnTo>
                      <a:pt x="21" y="47"/>
                    </a:lnTo>
                    <a:lnTo>
                      <a:pt x="23" y="45"/>
                    </a:lnTo>
                    <a:lnTo>
                      <a:pt x="23" y="44"/>
                    </a:lnTo>
                    <a:lnTo>
                      <a:pt x="23" y="42"/>
                    </a:lnTo>
                    <a:lnTo>
                      <a:pt x="25" y="41"/>
                    </a:lnTo>
                    <a:lnTo>
                      <a:pt x="26" y="41"/>
                    </a:lnTo>
                    <a:lnTo>
                      <a:pt x="26" y="39"/>
                    </a:lnTo>
                    <a:lnTo>
                      <a:pt x="28" y="36"/>
                    </a:lnTo>
                    <a:lnTo>
                      <a:pt x="28" y="36"/>
                    </a:lnTo>
                    <a:lnTo>
                      <a:pt x="28" y="35"/>
                    </a:lnTo>
                    <a:lnTo>
                      <a:pt x="28" y="33"/>
                    </a:lnTo>
                    <a:lnTo>
                      <a:pt x="29" y="30"/>
                    </a:lnTo>
                    <a:lnTo>
                      <a:pt x="31" y="30"/>
                    </a:lnTo>
                    <a:lnTo>
                      <a:pt x="31" y="30"/>
                    </a:lnTo>
                    <a:lnTo>
                      <a:pt x="32" y="28"/>
                    </a:lnTo>
                    <a:lnTo>
                      <a:pt x="32" y="27"/>
                    </a:lnTo>
                    <a:lnTo>
                      <a:pt x="31" y="24"/>
                    </a:lnTo>
                    <a:lnTo>
                      <a:pt x="31" y="24"/>
                    </a:lnTo>
                    <a:lnTo>
                      <a:pt x="31" y="22"/>
                    </a:lnTo>
                    <a:lnTo>
                      <a:pt x="31" y="22"/>
                    </a:lnTo>
                    <a:lnTo>
                      <a:pt x="31" y="21"/>
                    </a:lnTo>
                    <a:lnTo>
                      <a:pt x="31" y="19"/>
                    </a:lnTo>
                    <a:lnTo>
                      <a:pt x="29" y="19"/>
                    </a:lnTo>
                    <a:lnTo>
                      <a:pt x="29" y="18"/>
                    </a:lnTo>
                    <a:lnTo>
                      <a:pt x="31" y="18"/>
                    </a:lnTo>
                    <a:lnTo>
                      <a:pt x="31" y="16"/>
                    </a:lnTo>
                    <a:lnTo>
                      <a:pt x="32" y="16"/>
                    </a:lnTo>
                    <a:lnTo>
                      <a:pt x="32" y="16"/>
                    </a:lnTo>
                    <a:lnTo>
                      <a:pt x="34" y="16"/>
                    </a:lnTo>
                    <a:lnTo>
                      <a:pt x="35" y="16"/>
                    </a:lnTo>
                    <a:lnTo>
                      <a:pt x="35" y="16"/>
                    </a:lnTo>
                    <a:lnTo>
                      <a:pt x="37" y="14"/>
                    </a:lnTo>
                    <a:lnTo>
                      <a:pt x="39" y="14"/>
                    </a:lnTo>
                    <a:lnTo>
                      <a:pt x="40" y="14"/>
                    </a:lnTo>
                    <a:lnTo>
                      <a:pt x="40" y="14"/>
                    </a:lnTo>
                    <a:lnTo>
                      <a:pt x="42" y="14"/>
                    </a:lnTo>
                    <a:lnTo>
                      <a:pt x="43" y="14"/>
                    </a:lnTo>
                    <a:lnTo>
                      <a:pt x="45" y="14"/>
                    </a:lnTo>
                    <a:lnTo>
                      <a:pt x="45" y="13"/>
                    </a:lnTo>
                    <a:lnTo>
                      <a:pt x="46" y="13"/>
                    </a:lnTo>
                    <a:lnTo>
                      <a:pt x="48" y="13"/>
                    </a:lnTo>
                    <a:lnTo>
                      <a:pt x="49" y="13"/>
                    </a:lnTo>
                    <a:lnTo>
                      <a:pt x="51" y="11"/>
                    </a:lnTo>
                    <a:lnTo>
                      <a:pt x="53" y="10"/>
                    </a:lnTo>
                    <a:lnTo>
                      <a:pt x="53" y="10"/>
                    </a:lnTo>
                    <a:lnTo>
                      <a:pt x="53" y="8"/>
                    </a:lnTo>
                    <a:lnTo>
                      <a:pt x="53" y="8"/>
                    </a:lnTo>
                    <a:lnTo>
                      <a:pt x="53" y="7"/>
                    </a:lnTo>
                    <a:lnTo>
                      <a:pt x="53" y="4"/>
                    </a:lnTo>
                    <a:lnTo>
                      <a:pt x="53" y="2"/>
                    </a:lnTo>
                    <a:lnTo>
                      <a:pt x="54" y="0"/>
                    </a:lnTo>
                    <a:lnTo>
                      <a:pt x="54" y="0"/>
                    </a:lnTo>
                    <a:lnTo>
                      <a:pt x="54" y="0"/>
                    </a:lnTo>
                    <a:lnTo>
                      <a:pt x="54" y="0"/>
                    </a:lnTo>
                    <a:lnTo>
                      <a:pt x="54" y="0"/>
                    </a:lnTo>
                    <a:lnTo>
                      <a:pt x="54" y="2"/>
                    </a:lnTo>
                    <a:lnTo>
                      <a:pt x="54" y="2"/>
                    </a:lnTo>
                    <a:lnTo>
                      <a:pt x="56" y="2"/>
                    </a:lnTo>
                    <a:lnTo>
                      <a:pt x="56" y="2"/>
                    </a:lnTo>
                    <a:lnTo>
                      <a:pt x="56" y="4"/>
                    </a:lnTo>
                    <a:lnTo>
                      <a:pt x="57" y="4"/>
                    </a:lnTo>
                    <a:lnTo>
                      <a:pt x="57" y="4"/>
                    </a:lnTo>
                    <a:lnTo>
                      <a:pt x="57" y="4"/>
                    </a:lnTo>
                    <a:lnTo>
                      <a:pt x="59" y="4"/>
                    </a:lnTo>
                    <a:lnTo>
                      <a:pt x="59" y="5"/>
                    </a:lnTo>
                    <a:lnTo>
                      <a:pt x="60" y="5"/>
                    </a:lnTo>
                    <a:lnTo>
                      <a:pt x="63" y="8"/>
                    </a:lnTo>
                    <a:lnTo>
                      <a:pt x="65"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80">
                <a:extLst>
                  <a:ext uri="{FF2B5EF4-FFF2-40B4-BE49-F238E27FC236}">
                    <a16:creationId xmlns:a16="http://schemas.microsoft.com/office/drawing/2014/main" id="{8CCC070E-2E2D-18D2-D325-FCE377516C92}"/>
                  </a:ext>
                </a:extLst>
              </p:cNvPr>
              <p:cNvSpPr>
                <a:spLocks noGrp="1" noRot="1" noMove="1" noResize="1" noEditPoints="1" noAdjustHandles="1" noChangeArrowheads="1" noChangeShapeType="1"/>
              </p:cNvSpPr>
              <p:nvPr/>
            </p:nvSpPr>
            <p:spPr bwMode="auto">
              <a:xfrm>
                <a:off x="3807" y="2518"/>
                <a:ext cx="479" cy="303"/>
              </a:xfrm>
              <a:custGeom>
                <a:avLst/>
                <a:gdLst>
                  <a:gd name="T0" fmla="*/ 263 w 479"/>
                  <a:gd name="T1" fmla="*/ 11 h 303"/>
                  <a:gd name="T2" fmla="*/ 334 w 479"/>
                  <a:gd name="T3" fmla="*/ 28 h 303"/>
                  <a:gd name="T4" fmla="*/ 336 w 479"/>
                  <a:gd name="T5" fmla="*/ 66 h 303"/>
                  <a:gd name="T6" fmla="*/ 354 w 479"/>
                  <a:gd name="T7" fmla="*/ 70 h 303"/>
                  <a:gd name="T8" fmla="*/ 364 w 479"/>
                  <a:gd name="T9" fmla="*/ 73 h 303"/>
                  <a:gd name="T10" fmla="*/ 381 w 479"/>
                  <a:gd name="T11" fmla="*/ 89 h 303"/>
                  <a:gd name="T12" fmla="*/ 387 w 479"/>
                  <a:gd name="T13" fmla="*/ 98 h 303"/>
                  <a:gd name="T14" fmla="*/ 396 w 479"/>
                  <a:gd name="T15" fmla="*/ 109 h 303"/>
                  <a:gd name="T16" fmla="*/ 398 w 479"/>
                  <a:gd name="T17" fmla="*/ 111 h 303"/>
                  <a:gd name="T18" fmla="*/ 399 w 479"/>
                  <a:gd name="T19" fmla="*/ 120 h 303"/>
                  <a:gd name="T20" fmla="*/ 403 w 479"/>
                  <a:gd name="T21" fmla="*/ 129 h 303"/>
                  <a:gd name="T22" fmla="*/ 406 w 479"/>
                  <a:gd name="T23" fmla="*/ 140 h 303"/>
                  <a:gd name="T24" fmla="*/ 413 w 479"/>
                  <a:gd name="T25" fmla="*/ 152 h 303"/>
                  <a:gd name="T26" fmla="*/ 427 w 479"/>
                  <a:gd name="T27" fmla="*/ 163 h 303"/>
                  <a:gd name="T28" fmla="*/ 438 w 479"/>
                  <a:gd name="T29" fmla="*/ 171 h 303"/>
                  <a:gd name="T30" fmla="*/ 451 w 479"/>
                  <a:gd name="T31" fmla="*/ 179 h 303"/>
                  <a:gd name="T32" fmla="*/ 463 w 479"/>
                  <a:gd name="T33" fmla="*/ 188 h 303"/>
                  <a:gd name="T34" fmla="*/ 466 w 479"/>
                  <a:gd name="T35" fmla="*/ 191 h 303"/>
                  <a:gd name="T36" fmla="*/ 468 w 479"/>
                  <a:gd name="T37" fmla="*/ 201 h 303"/>
                  <a:gd name="T38" fmla="*/ 469 w 479"/>
                  <a:gd name="T39" fmla="*/ 205 h 303"/>
                  <a:gd name="T40" fmla="*/ 473 w 479"/>
                  <a:gd name="T41" fmla="*/ 211 h 303"/>
                  <a:gd name="T42" fmla="*/ 474 w 479"/>
                  <a:gd name="T43" fmla="*/ 216 h 303"/>
                  <a:gd name="T44" fmla="*/ 479 w 479"/>
                  <a:gd name="T45" fmla="*/ 230 h 303"/>
                  <a:gd name="T46" fmla="*/ 474 w 479"/>
                  <a:gd name="T47" fmla="*/ 232 h 303"/>
                  <a:gd name="T48" fmla="*/ 401 w 479"/>
                  <a:gd name="T49" fmla="*/ 244 h 303"/>
                  <a:gd name="T50" fmla="*/ 334 w 479"/>
                  <a:gd name="T51" fmla="*/ 264 h 303"/>
                  <a:gd name="T52" fmla="*/ 308 w 479"/>
                  <a:gd name="T53" fmla="*/ 196 h 303"/>
                  <a:gd name="T54" fmla="*/ 247 w 479"/>
                  <a:gd name="T55" fmla="*/ 204 h 303"/>
                  <a:gd name="T56" fmla="*/ 230 w 479"/>
                  <a:gd name="T57" fmla="*/ 216 h 303"/>
                  <a:gd name="T58" fmla="*/ 235 w 479"/>
                  <a:gd name="T59" fmla="*/ 194 h 303"/>
                  <a:gd name="T60" fmla="*/ 247 w 479"/>
                  <a:gd name="T61" fmla="*/ 162 h 303"/>
                  <a:gd name="T62" fmla="*/ 244 w 479"/>
                  <a:gd name="T63" fmla="*/ 152 h 303"/>
                  <a:gd name="T64" fmla="*/ 208 w 479"/>
                  <a:gd name="T65" fmla="*/ 146 h 303"/>
                  <a:gd name="T66" fmla="*/ 158 w 479"/>
                  <a:gd name="T67" fmla="*/ 134 h 303"/>
                  <a:gd name="T68" fmla="*/ 137 w 479"/>
                  <a:gd name="T69" fmla="*/ 145 h 303"/>
                  <a:gd name="T70" fmla="*/ 137 w 479"/>
                  <a:gd name="T71" fmla="*/ 160 h 303"/>
                  <a:gd name="T72" fmla="*/ 130 w 479"/>
                  <a:gd name="T73" fmla="*/ 202 h 303"/>
                  <a:gd name="T74" fmla="*/ 119 w 479"/>
                  <a:gd name="T75" fmla="*/ 235 h 303"/>
                  <a:gd name="T76" fmla="*/ 115 w 479"/>
                  <a:gd name="T77" fmla="*/ 277 h 303"/>
                  <a:gd name="T78" fmla="*/ 98 w 479"/>
                  <a:gd name="T79" fmla="*/ 291 h 303"/>
                  <a:gd name="T80" fmla="*/ 67 w 479"/>
                  <a:gd name="T81" fmla="*/ 292 h 303"/>
                  <a:gd name="T82" fmla="*/ 60 w 479"/>
                  <a:gd name="T83" fmla="*/ 287 h 303"/>
                  <a:gd name="T84" fmla="*/ 12 w 479"/>
                  <a:gd name="T85" fmla="*/ 261 h 303"/>
                  <a:gd name="T86" fmla="*/ 9 w 479"/>
                  <a:gd name="T87" fmla="*/ 233 h 303"/>
                  <a:gd name="T88" fmla="*/ 4 w 479"/>
                  <a:gd name="T89" fmla="*/ 201 h 303"/>
                  <a:gd name="T90" fmla="*/ 15 w 479"/>
                  <a:gd name="T91" fmla="*/ 171 h 303"/>
                  <a:gd name="T92" fmla="*/ 40 w 479"/>
                  <a:gd name="T93" fmla="*/ 112 h 303"/>
                  <a:gd name="T94" fmla="*/ 74 w 479"/>
                  <a:gd name="T95" fmla="*/ 47 h 303"/>
                  <a:gd name="T96" fmla="*/ 90 w 479"/>
                  <a:gd name="T97" fmla="*/ 93 h 303"/>
                  <a:gd name="T98" fmla="*/ 113 w 479"/>
                  <a:gd name="T99" fmla="*/ 58 h 303"/>
                  <a:gd name="T100" fmla="*/ 143 w 479"/>
                  <a:gd name="T101" fmla="*/ 31 h 303"/>
                  <a:gd name="T102" fmla="*/ 189 w 479"/>
                  <a:gd name="T103" fmla="*/ 1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9" h="303">
                    <a:moveTo>
                      <a:pt x="245" y="13"/>
                    </a:moveTo>
                    <a:lnTo>
                      <a:pt x="250" y="19"/>
                    </a:lnTo>
                    <a:lnTo>
                      <a:pt x="255" y="11"/>
                    </a:lnTo>
                    <a:lnTo>
                      <a:pt x="261" y="14"/>
                    </a:lnTo>
                    <a:lnTo>
                      <a:pt x="263" y="11"/>
                    </a:lnTo>
                    <a:lnTo>
                      <a:pt x="264" y="3"/>
                    </a:lnTo>
                    <a:lnTo>
                      <a:pt x="275" y="3"/>
                    </a:lnTo>
                    <a:lnTo>
                      <a:pt x="286" y="22"/>
                    </a:lnTo>
                    <a:lnTo>
                      <a:pt x="329" y="24"/>
                    </a:lnTo>
                    <a:lnTo>
                      <a:pt x="334" y="28"/>
                    </a:lnTo>
                    <a:lnTo>
                      <a:pt x="336" y="31"/>
                    </a:lnTo>
                    <a:lnTo>
                      <a:pt x="347" y="50"/>
                    </a:lnTo>
                    <a:lnTo>
                      <a:pt x="337" y="59"/>
                    </a:lnTo>
                    <a:lnTo>
                      <a:pt x="336" y="62"/>
                    </a:lnTo>
                    <a:lnTo>
                      <a:pt x="336" y="66"/>
                    </a:lnTo>
                    <a:lnTo>
                      <a:pt x="339" y="67"/>
                    </a:lnTo>
                    <a:lnTo>
                      <a:pt x="342" y="67"/>
                    </a:lnTo>
                    <a:lnTo>
                      <a:pt x="345" y="67"/>
                    </a:lnTo>
                    <a:lnTo>
                      <a:pt x="350" y="69"/>
                    </a:lnTo>
                    <a:lnTo>
                      <a:pt x="354" y="70"/>
                    </a:lnTo>
                    <a:lnTo>
                      <a:pt x="359" y="72"/>
                    </a:lnTo>
                    <a:lnTo>
                      <a:pt x="361" y="72"/>
                    </a:lnTo>
                    <a:lnTo>
                      <a:pt x="362" y="72"/>
                    </a:lnTo>
                    <a:lnTo>
                      <a:pt x="364" y="72"/>
                    </a:lnTo>
                    <a:lnTo>
                      <a:pt x="364" y="73"/>
                    </a:lnTo>
                    <a:lnTo>
                      <a:pt x="365" y="76"/>
                    </a:lnTo>
                    <a:lnTo>
                      <a:pt x="368" y="78"/>
                    </a:lnTo>
                    <a:lnTo>
                      <a:pt x="370" y="81"/>
                    </a:lnTo>
                    <a:lnTo>
                      <a:pt x="379" y="87"/>
                    </a:lnTo>
                    <a:lnTo>
                      <a:pt x="381" y="89"/>
                    </a:lnTo>
                    <a:lnTo>
                      <a:pt x="382" y="90"/>
                    </a:lnTo>
                    <a:lnTo>
                      <a:pt x="384" y="92"/>
                    </a:lnTo>
                    <a:lnTo>
                      <a:pt x="385" y="95"/>
                    </a:lnTo>
                    <a:lnTo>
                      <a:pt x="385" y="97"/>
                    </a:lnTo>
                    <a:lnTo>
                      <a:pt x="387" y="98"/>
                    </a:lnTo>
                    <a:lnTo>
                      <a:pt x="393" y="98"/>
                    </a:lnTo>
                    <a:lnTo>
                      <a:pt x="396" y="98"/>
                    </a:lnTo>
                    <a:lnTo>
                      <a:pt x="396" y="98"/>
                    </a:lnTo>
                    <a:lnTo>
                      <a:pt x="396" y="103"/>
                    </a:lnTo>
                    <a:lnTo>
                      <a:pt x="396" y="109"/>
                    </a:lnTo>
                    <a:lnTo>
                      <a:pt x="396" y="109"/>
                    </a:lnTo>
                    <a:lnTo>
                      <a:pt x="396" y="109"/>
                    </a:lnTo>
                    <a:lnTo>
                      <a:pt x="398" y="111"/>
                    </a:lnTo>
                    <a:lnTo>
                      <a:pt x="398" y="111"/>
                    </a:lnTo>
                    <a:lnTo>
                      <a:pt x="398" y="111"/>
                    </a:lnTo>
                    <a:lnTo>
                      <a:pt x="398" y="112"/>
                    </a:lnTo>
                    <a:lnTo>
                      <a:pt x="398" y="114"/>
                    </a:lnTo>
                    <a:lnTo>
                      <a:pt x="398" y="115"/>
                    </a:lnTo>
                    <a:lnTo>
                      <a:pt x="399" y="120"/>
                    </a:lnTo>
                    <a:lnTo>
                      <a:pt x="399" y="120"/>
                    </a:lnTo>
                    <a:lnTo>
                      <a:pt x="401" y="123"/>
                    </a:lnTo>
                    <a:lnTo>
                      <a:pt x="401" y="124"/>
                    </a:lnTo>
                    <a:lnTo>
                      <a:pt x="401" y="126"/>
                    </a:lnTo>
                    <a:lnTo>
                      <a:pt x="403" y="129"/>
                    </a:lnTo>
                    <a:lnTo>
                      <a:pt x="403" y="129"/>
                    </a:lnTo>
                    <a:lnTo>
                      <a:pt x="404" y="134"/>
                    </a:lnTo>
                    <a:lnTo>
                      <a:pt x="404" y="135"/>
                    </a:lnTo>
                    <a:lnTo>
                      <a:pt x="404" y="137"/>
                    </a:lnTo>
                    <a:lnTo>
                      <a:pt x="404" y="137"/>
                    </a:lnTo>
                    <a:lnTo>
                      <a:pt x="406" y="140"/>
                    </a:lnTo>
                    <a:lnTo>
                      <a:pt x="407" y="143"/>
                    </a:lnTo>
                    <a:lnTo>
                      <a:pt x="409" y="146"/>
                    </a:lnTo>
                    <a:lnTo>
                      <a:pt x="410" y="148"/>
                    </a:lnTo>
                    <a:lnTo>
                      <a:pt x="412" y="151"/>
                    </a:lnTo>
                    <a:lnTo>
                      <a:pt x="413" y="152"/>
                    </a:lnTo>
                    <a:lnTo>
                      <a:pt x="413" y="154"/>
                    </a:lnTo>
                    <a:lnTo>
                      <a:pt x="417" y="156"/>
                    </a:lnTo>
                    <a:lnTo>
                      <a:pt x="421" y="159"/>
                    </a:lnTo>
                    <a:lnTo>
                      <a:pt x="426" y="163"/>
                    </a:lnTo>
                    <a:lnTo>
                      <a:pt x="427" y="163"/>
                    </a:lnTo>
                    <a:lnTo>
                      <a:pt x="429" y="165"/>
                    </a:lnTo>
                    <a:lnTo>
                      <a:pt x="431" y="165"/>
                    </a:lnTo>
                    <a:lnTo>
                      <a:pt x="434" y="168"/>
                    </a:lnTo>
                    <a:lnTo>
                      <a:pt x="437" y="169"/>
                    </a:lnTo>
                    <a:lnTo>
                      <a:pt x="438" y="171"/>
                    </a:lnTo>
                    <a:lnTo>
                      <a:pt x="440" y="173"/>
                    </a:lnTo>
                    <a:lnTo>
                      <a:pt x="445" y="174"/>
                    </a:lnTo>
                    <a:lnTo>
                      <a:pt x="446" y="177"/>
                    </a:lnTo>
                    <a:lnTo>
                      <a:pt x="446" y="177"/>
                    </a:lnTo>
                    <a:lnTo>
                      <a:pt x="451" y="179"/>
                    </a:lnTo>
                    <a:lnTo>
                      <a:pt x="452" y="180"/>
                    </a:lnTo>
                    <a:lnTo>
                      <a:pt x="455" y="182"/>
                    </a:lnTo>
                    <a:lnTo>
                      <a:pt x="457" y="183"/>
                    </a:lnTo>
                    <a:lnTo>
                      <a:pt x="462" y="187"/>
                    </a:lnTo>
                    <a:lnTo>
                      <a:pt x="463" y="188"/>
                    </a:lnTo>
                    <a:lnTo>
                      <a:pt x="463" y="188"/>
                    </a:lnTo>
                    <a:lnTo>
                      <a:pt x="465" y="190"/>
                    </a:lnTo>
                    <a:lnTo>
                      <a:pt x="465" y="190"/>
                    </a:lnTo>
                    <a:lnTo>
                      <a:pt x="465" y="190"/>
                    </a:lnTo>
                    <a:lnTo>
                      <a:pt x="466" y="191"/>
                    </a:lnTo>
                    <a:lnTo>
                      <a:pt x="466" y="193"/>
                    </a:lnTo>
                    <a:lnTo>
                      <a:pt x="468" y="196"/>
                    </a:lnTo>
                    <a:lnTo>
                      <a:pt x="468" y="197"/>
                    </a:lnTo>
                    <a:lnTo>
                      <a:pt x="468" y="199"/>
                    </a:lnTo>
                    <a:lnTo>
                      <a:pt x="468" y="201"/>
                    </a:lnTo>
                    <a:lnTo>
                      <a:pt x="469" y="201"/>
                    </a:lnTo>
                    <a:lnTo>
                      <a:pt x="469" y="202"/>
                    </a:lnTo>
                    <a:lnTo>
                      <a:pt x="469" y="204"/>
                    </a:lnTo>
                    <a:lnTo>
                      <a:pt x="469" y="204"/>
                    </a:lnTo>
                    <a:lnTo>
                      <a:pt x="469" y="205"/>
                    </a:lnTo>
                    <a:lnTo>
                      <a:pt x="471" y="205"/>
                    </a:lnTo>
                    <a:lnTo>
                      <a:pt x="471" y="205"/>
                    </a:lnTo>
                    <a:lnTo>
                      <a:pt x="471" y="208"/>
                    </a:lnTo>
                    <a:lnTo>
                      <a:pt x="471" y="208"/>
                    </a:lnTo>
                    <a:lnTo>
                      <a:pt x="473" y="211"/>
                    </a:lnTo>
                    <a:lnTo>
                      <a:pt x="473" y="213"/>
                    </a:lnTo>
                    <a:lnTo>
                      <a:pt x="473" y="213"/>
                    </a:lnTo>
                    <a:lnTo>
                      <a:pt x="474" y="214"/>
                    </a:lnTo>
                    <a:lnTo>
                      <a:pt x="474" y="216"/>
                    </a:lnTo>
                    <a:lnTo>
                      <a:pt x="474" y="216"/>
                    </a:lnTo>
                    <a:lnTo>
                      <a:pt x="474" y="218"/>
                    </a:lnTo>
                    <a:lnTo>
                      <a:pt x="476" y="222"/>
                    </a:lnTo>
                    <a:lnTo>
                      <a:pt x="479" y="227"/>
                    </a:lnTo>
                    <a:lnTo>
                      <a:pt x="479" y="228"/>
                    </a:lnTo>
                    <a:lnTo>
                      <a:pt x="479" y="230"/>
                    </a:lnTo>
                    <a:lnTo>
                      <a:pt x="479" y="230"/>
                    </a:lnTo>
                    <a:lnTo>
                      <a:pt x="479" y="230"/>
                    </a:lnTo>
                    <a:lnTo>
                      <a:pt x="477" y="230"/>
                    </a:lnTo>
                    <a:lnTo>
                      <a:pt x="476" y="232"/>
                    </a:lnTo>
                    <a:lnTo>
                      <a:pt x="474" y="232"/>
                    </a:lnTo>
                    <a:lnTo>
                      <a:pt x="459" y="233"/>
                    </a:lnTo>
                    <a:lnTo>
                      <a:pt x="441" y="236"/>
                    </a:lnTo>
                    <a:lnTo>
                      <a:pt x="437" y="238"/>
                    </a:lnTo>
                    <a:lnTo>
                      <a:pt x="413" y="241"/>
                    </a:lnTo>
                    <a:lnTo>
                      <a:pt x="401" y="244"/>
                    </a:lnTo>
                    <a:lnTo>
                      <a:pt x="375" y="250"/>
                    </a:lnTo>
                    <a:lnTo>
                      <a:pt x="362" y="249"/>
                    </a:lnTo>
                    <a:lnTo>
                      <a:pt x="350" y="266"/>
                    </a:lnTo>
                    <a:lnTo>
                      <a:pt x="340" y="264"/>
                    </a:lnTo>
                    <a:lnTo>
                      <a:pt x="334" y="264"/>
                    </a:lnTo>
                    <a:lnTo>
                      <a:pt x="323" y="250"/>
                    </a:lnTo>
                    <a:lnTo>
                      <a:pt x="319" y="228"/>
                    </a:lnTo>
                    <a:lnTo>
                      <a:pt x="320" y="214"/>
                    </a:lnTo>
                    <a:lnTo>
                      <a:pt x="320" y="202"/>
                    </a:lnTo>
                    <a:lnTo>
                      <a:pt x="308" y="196"/>
                    </a:lnTo>
                    <a:lnTo>
                      <a:pt x="289" y="219"/>
                    </a:lnTo>
                    <a:lnTo>
                      <a:pt x="283" y="221"/>
                    </a:lnTo>
                    <a:lnTo>
                      <a:pt x="261" y="210"/>
                    </a:lnTo>
                    <a:lnTo>
                      <a:pt x="253" y="210"/>
                    </a:lnTo>
                    <a:lnTo>
                      <a:pt x="247" y="204"/>
                    </a:lnTo>
                    <a:lnTo>
                      <a:pt x="244" y="204"/>
                    </a:lnTo>
                    <a:lnTo>
                      <a:pt x="244" y="210"/>
                    </a:lnTo>
                    <a:lnTo>
                      <a:pt x="242" y="211"/>
                    </a:lnTo>
                    <a:lnTo>
                      <a:pt x="233" y="216"/>
                    </a:lnTo>
                    <a:lnTo>
                      <a:pt x="230" y="216"/>
                    </a:lnTo>
                    <a:lnTo>
                      <a:pt x="228" y="213"/>
                    </a:lnTo>
                    <a:lnTo>
                      <a:pt x="231" y="207"/>
                    </a:lnTo>
                    <a:lnTo>
                      <a:pt x="241" y="204"/>
                    </a:lnTo>
                    <a:lnTo>
                      <a:pt x="238" y="201"/>
                    </a:lnTo>
                    <a:lnTo>
                      <a:pt x="235" y="194"/>
                    </a:lnTo>
                    <a:lnTo>
                      <a:pt x="236" y="191"/>
                    </a:lnTo>
                    <a:lnTo>
                      <a:pt x="236" y="190"/>
                    </a:lnTo>
                    <a:lnTo>
                      <a:pt x="236" y="190"/>
                    </a:lnTo>
                    <a:lnTo>
                      <a:pt x="245" y="166"/>
                    </a:lnTo>
                    <a:lnTo>
                      <a:pt x="247" y="162"/>
                    </a:lnTo>
                    <a:lnTo>
                      <a:pt x="245" y="160"/>
                    </a:lnTo>
                    <a:lnTo>
                      <a:pt x="245" y="157"/>
                    </a:lnTo>
                    <a:lnTo>
                      <a:pt x="247" y="157"/>
                    </a:lnTo>
                    <a:lnTo>
                      <a:pt x="247" y="156"/>
                    </a:lnTo>
                    <a:lnTo>
                      <a:pt x="244" y="152"/>
                    </a:lnTo>
                    <a:lnTo>
                      <a:pt x="241" y="149"/>
                    </a:lnTo>
                    <a:lnTo>
                      <a:pt x="238" y="149"/>
                    </a:lnTo>
                    <a:lnTo>
                      <a:pt x="230" y="145"/>
                    </a:lnTo>
                    <a:lnTo>
                      <a:pt x="219" y="143"/>
                    </a:lnTo>
                    <a:lnTo>
                      <a:pt x="208" y="146"/>
                    </a:lnTo>
                    <a:lnTo>
                      <a:pt x="200" y="149"/>
                    </a:lnTo>
                    <a:lnTo>
                      <a:pt x="193" y="145"/>
                    </a:lnTo>
                    <a:lnTo>
                      <a:pt x="188" y="140"/>
                    </a:lnTo>
                    <a:lnTo>
                      <a:pt x="174" y="146"/>
                    </a:lnTo>
                    <a:lnTo>
                      <a:pt x="158" y="134"/>
                    </a:lnTo>
                    <a:lnTo>
                      <a:pt x="155" y="138"/>
                    </a:lnTo>
                    <a:lnTo>
                      <a:pt x="149" y="143"/>
                    </a:lnTo>
                    <a:lnTo>
                      <a:pt x="146" y="142"/>
                    </a:lnTo>
                    <a:lnTo>
                      <a:pt x="138" y="143"/>
                    </a:lnTo>
                    <a:lnTo>
                      <a:pt x="137" y="145"/>
                    </a:lnTo>
                    <a:lnTo>
                      <a:pt x="116" y="124"/>
                    </a:lnTo>
                    <a:lnTo>
                      <a:pt x="112" y="126"/>
                    </a:lnTo>
                    <a:lnTo>
                      <a:pt x="112" y="131"/>
                    </a:lnTo>
                    <a:lnTo>
                      <a:pt x="135" y="151"/>
                    </a:lnTo>
                    <a:lnTo>
                      <a:pt x="137" y="160"/>
                    </a:lnTo>
                    <a:lnTo>
                      <a:pt x="130" y="169"/>
                    </a:lnTo>
                    <a:lnTo>
                      <a:pt x="132" y="177"/>
                    </a:lnTo>
                    <a:lnTo>
                      <a:pt x="116" y="185"/>
                    </a:lnTo>
                    <a:lnTo>
                      <a:pt x="119" y="196"/>
                    </a:lnTo>
                    <a:lnTo>
                      <a:pt x="130" y="202"/>
                    </a:lnTo>
                    <a:lnTo>
                      <a:pt x="137" y="213"/>
                    </a:lnTo>
                    <a:lnTo>
                      <a:pt x="137" y="218"/>
                    </a:lnTo>
                    <a:lnTo>
                      <a:pt x="130" y="222"/>
                    </a:lnTo>
                    <a:lnTo>
                      <a:pt x="121" y="227"/>
                    </a:lnTo>
                    <a:lnTo>
                      <a:pt x="119" y="235"/>
                    </a:lnTo>
                    <a:lnTo>
                      <a:pt x="130" y="241"/>
                    </a:lnTo>
                    <a:lnTo>
                      <a:pt x="118" y="255"/>
                    </a:lnTo>
                    <a:lnTo>
                      <a:pt x="112" y="263"/>
                    </a:lnTo>
                    <a:lnTo>
                      <a:pt x="113" y="270"/>
                    </a:lnTo>
                    <a:lnTo>
                      <a:pt x="115" y="277"/>
                    </a:lnTo>
                    <a:lnTo>
                      <a:pt x="112" y="280"/>
                    </a:lnTo>
                    <a:lnTo>
                      <a:pt x="102" y="284"/>
                    </a:lnTo>
                    <a:lnTo>
                      <a:pt x="101" y="284"/>
                    </a:lnTo>
                    <a:lnTo>
                      <a:pt x="99" y="287"/>
                    </a:lnTo>
                    <a:lnTo>
                      <a:pt x="98" y="291"/>
                    </a:lnTo>
                    <a:lnTo>
                      <a:pt x="93" y="291"/>
                    </a:lnTo>
                    <a:lnTo>
                      <a:pt x="90" y="291"/>
                    </a:lnTo>
                    <a:lnTo>
                      <a:pt x="84" y="284"/>
                    </a:lnTo>
                    <a:lnTo>
                      <a:pt x="68" y="295"/>
                    </a:lnTo>
                    <a:lnTo>
                      <a:pt x="67" y="292"/>
                    </a:lnTo>
                    <a:lnTo>
                      <a:pt x="65" y="291"/>
                    </a:lnTo>
                    <a:lnTo>
                      <a:pt x="65" y="303"/>
                    </a:lnTo>
                    <a:lnTo>
                      <a:pt x="59" y="303"/>
                    </a:lnTo>
                    <a:lnTo>
                      <a:pt x="60" y="287"/>
                    </a:lnTo>
                    <a:lnTo>
                      <a:pt x="60" y="287"/>
                    </a:lnTo>
                    <a:lnTo>
                      <a:pt x="60" y="277"/>
                    </a:lnTo>
                    <a:lnTo>
                      <a:pt x="56" y="266"/>
                    </a:lnTo>
                    <a:lnTo>
                      <a:pt x="56" y="266"/>
                    </a:lnTo>
                    <a:lnTo>
                      <a:pt x="15" y="258"/>
                    </a:lnTo>
                    <a:lnTo>
                      <a:pt x="12" y="261"/>
                    </a:lnTo>
                    <a:lnTo>
                      <a:pt x="11" y="256"/>
                    </a:lnTo>
                    <a:lnTo>
                      <a:pt x="9" y="253"/>
                    </a:lnTo>
                    <a:lnTo>
                      <a:pt x="7" y="247"/>
                    </a:lnTo>
                    <a:lnTo>
                      <a:pt x="9" y="238"/>
                    </a:lnTo>
                    <a:lnTo>
                      <a:pt x="9" y="233"/>
                    </a:lnTo>
                    <a:lnTo>
                      <a:pt x="6" y="233"/>
                    </a:lnTo>
                    <a:lnTo>
                      <a:pt x="1" y="221"/>
                    </a:lnTo>
                    <a:lnTo>
                      <a:pt x="1" y="205"/>
                    </a:lnTo>
                    <a:lnTo>
                      <a:pt x="0" y="204"/>
                    </a:lnTo>
                    <a:lnTo>
                      <a:pt x="4" y="201"/>
                    </a:lnTo>
                    <a:lnTo>
                      <a:pt x="9" y="196"/>
                    </a:lnTo>
                    <a:lnTo>
                      <a:pt x="12" y="188"/>
                    </a:lnTo>
                    <a:lnTo>
                      <a:pt x="14" y="183"/>
                    </a:lnTo>
                    <a:lnTo>
                      <a:pt x="12" y="174"/>
                    </a:lnTo>
                    <a:lnTo>
                      <a:pt x="15" y="171"/>
                    </a:lnTo>
                    <a:lnTo>
                      <a:pt x="28" y="173"/>
                    </a:lnTo>
                    <a:lnTo>
                      <a:pt x="32" y="162"/>
                    </a:lnTo>
                    <a:lnTo>
                      <a:pt x="39" y="146"/>
                    </a:lnTo>
                    <a:lnTo>
                      <a:pt x="40" y="124"/>
                    </a:lnTo>
                    <a:lnTo>
                      <a:pt x="40" y="112"/>
                    </a:lnTo>
                    <a:lnTo>
                      <a:pt x="53" y="70"/>
                    </a:lnTo>
                    <a:lnTo>
                      <a:pt x="49" y="52"/>
                    </a:lnTo>
                    <a:lnTo>
                      <a:pt x="49" y="50"/>
                    </a:lnTo>
                    <a:lnTo>
                      <a:pt x="65" y="41"/>
                    </a:lnTo>
                    <a:lnTo>
                      <a:pt x="74" y="47"/>
                    </a:lnTo>
                    <a:lnTo>
                      <a:pt x="68" y="72"/>
                    </a:lnTo>
                    <a:lnTo>
                      <a:pt x="74" y="84"/>
                    </a:lnTo>
                    <a:lnTo>
                      <a:pt x="81" y="93"/>
                    </a:lnTo>
                    <a:lnTo>
                      <a:pt x="84" y="95"/>
                    </a:lnTo>
                    <a:lnTo>
                      <a:pt x="90" y="93"/>
                    </a:lnTo>
                    <a:lnTo>
                      <a:pt x="98" y="81"/>
                    </a:lnTo>
                    <a:lnTo>
                      <a:pt x="99" y="73"/>
                    </a:lnTo>
                    <a:lnTo>
                      <a:pt x="101" y="59"/>
                    </a:lnTo>
                    <a:lnTo>
                      <a:pt x="102" y="61"/>
                    </a:lnTo>
                    <a:lnTo>
                      <a:pt x="113" y="58"/>
                    </a:lnTo>
                    <a:lnTo>
                      <a:pt x="116" y="58"/>
                    </a:lnTo>
                    <a:lnTo>
                      <a:pt x="127" y="52"/>
                    </a:lnTo>
                    <a:lnTo>
                      <a:pt x="132" y="38"/>
                    </a:lnTo>
                    <a:lnTo>
                      <a:pt x="135" y="36"/>
                    </a:lnTo>
                    <a:lnTo>
                      <a:pt x="143" y="31"/>
                    </a:lnTo>
                    <a:lnTo>
                      <a:pt x="175" y="19"/>
                    </a:lnTo>
                    <a:lnTo>
                      <a:pt x="183" y="13"/>
                    </a:lnTo>
                    <a:lnTo>
                      <a:pt x="186" y="16"/>
                    </a:lnTo>
                    <a:lnTo>
                      <a:pt x="188" y="16"/>
                    </a:lnTo>
                    <a:lnTo>
                      <a:pt x="189" y="10"/>
                    </a:lnTo>
                    <a:lnTo>
                      <a:pt x="203" y="0"/>
                    </a:lnTo>
                    <a:lnTo>
                      <a:pt x="224" y="0"/>
                    </a:lnTo>
                    <a:lnTo>
                      <a:pt x="235" y="0"/>
                    </a:lnTo>
                    <a:lnTo>
                      <a:pt x="245" y="1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81">
                <a:extLst>
                  <a:ext uri="{FF2B5EF4-FFF2-40B4-BE49-F238E27FC236}">
                    <a16:creationId xmlns:a16="http://schemas.microsoft.com/office/drawing/2014/main" id="{7C32CDD9-6E5B-FFA6-7A0F-A0D3164485EF}"/>
                  </a:ext>
                </a:extLst>
              </p:cNvPr>
              <p:cNvSpPr>
                <a:spLocks noGrp="1" noRot="1" noMove="1" noResize="1" noEditPoints="1" noAdjustHandles="1" noChangeArrowheads="1" noChangeShapeType="1"/>
              </p:cNvSpPr>
              <p:nvPr/>
            </p:nvSpPr>
            <p:spPr bwMode="auto">
              <a:xfrm>
                <a:off x="4440" y="1420"/>
                <a:ext cx="659" cy="250"/>
              </a:xfrm>
              <a:custGeom>
                <a:avLst/>
                <a:gdLst>
                  <a:gd name="T0" fmla="*/ 465 w 659"/>
                  <a:gd name="T1" fmla="*/ 70 h 250"/>
                  <a:gd name="T2" fmla="*/ 555 w 659"/>
                  <a:gd name="T3" fmla="*/ 99 h 250"/>
                  <a:gd name="T4" fmla="*/ 586 w 659"/>
                  <a:gd name="T5" fmla="*/ 115 h 250"/>
                  <a:gd name="T6" fmla="*/ 599 w 659"/>
                  <a:gd name="T7" fmla="*/ 121 h 250"/>
                  <a:gd name="T8" fmla="*/ 659 w 659"/>
                  <a:gd name="T9" fmla="*/ 180 h 250"/>
                  <a:gd name="T10" fmla="*/ 659 w 659"/>
                  <a:gd name="T11" fmla="*/ 180 h 250"/>
                  <a:gd name="T12" fmla="*/ 651 w 659"/>
                  <a:gd name="T13" fmla="*/ 183 h 250"/>
                  <a:gd name="T14" fmla="*/ 609 w 659"/>
                  <a:gd name="T15" fmla="*/ 201 h 250"/>
                  <a:gd name="T16" fmla="*/ 564 w 659"/>
                  <a:gd name="T17" fmla="*/ 225 h 250"/>
                  <a:gd name="T18" fmla="*/ 529 w 659"/>
                  <a:gd name="T19" fmla="*/ 240 h 250"/>
                  <a:gd name="T20" fmla="*/ 469 w 659"/>
                  <a:gd name="T21" fmla="*/ 250 h 250"/>
                  <a:gd name="T22" fmla="*/ 440 w 659"/>
                  <a:gd name="T23" fmla="*/ 239 h 250"/>
                  <a:gd name="T24" fmla="*/ 432 w 659"/>
                  <a:gd name="T25" fmla="*/ 239 h 250"/>
                  <a:gd name="T26" fmla="*/ 431 w 659"/>
                  <a:gd name="T27" fmla="*/ 239 h 250"/>
                  <a:gd name="T28" fmla="*/ 426 w 659"/>
                  <a:gd name="T29" fmla="*/ 239 h 250"/>
                  <a:gd name="T30" fmla="*/ 424 w 659"/>
                  <a:gd name="T31" fmla="*/ 233 h 250"/>
                  <a:gd name="T32" fmla="*/ 418 w 659"/>
                  <a:gd name="T33" fmla="*/ 234 h 250"/>
                  <a:gd name="T34" fmla="*/ 378 w 659"/>
                  <a:gd name="T35" fmla="*/ 239 h 250"/>
                  <a:gd name="T36" fmla="*/ 287 w 659"/>
                  <a:gd name="T37" fmla="*/ 188 h 250"/>
                  <a:gd name="T38" fmla="*/ 180 w 659"/>
                  <a:gd name="T39" fmla="*/ 119 h 250"/>
                  <a:gd name="T40" fmla="*/ 3 w 659"/>
                  <a:gd name="T41" fmla="*/ 99 h 250"/>
                  <a:gd name="T42" fmla="*/ 0 w 659"/>
                  <a:gd name="T43" fmla="*/ 99 h 250"/>
                  <a:gd name="T44" fmla="*/ 20 w 659"/>
                  <a:gd name="T45" fmla="*/ 79 h 250"/>
                  <a:gd name="T46" fmla="*/ 40 w 659"/>
                  <a:gd name="T47" fmla="*/ 63 h 250"/>
                  <a:gd name="T48" fmla="*/ 50 w 659"/>
                  <a:gd name="T49" fmla="*/ 54 h 250"/>
                  <a:gd name="T50" fmla="*/ 68 w 659"/>
                  <a:gd name="T51" fmla="*/ 37 h 250"/>
                  <a:gd name="T52" fmla="*/ 71 w 659"/>
                  <a:gd name="T53" fmla="*/ 37 h 250"/>
                  <a:gd name="T54" fmla="*/ 101 w 659"/>
                  <a:gd name="T55" fmla="*/ 42 h 250"/>
                  <a:gd name="T56" fmla="*/ 143 w 659"/>
                  <a:gd name="T57" fmla="*/ 42 h 250"/>
                  <a:gd name="T58" fmla="*/ 160 w 659"/>
                  <a:gd name="T59" fmla="*/ 39 h 250"/>
                  <a:gd name="T60" fmla="*/ 177 w 659"/>
                  <a:gd name="T61" fmla="*/ 40 h 250"/>
                  <a:gd name="T62" fmla="*/ 208 w 659"/>
                  <a:gd name="T63" fmla="*/ 53 h 250"/>
                  <a:gd name="T64" fmla="*/ 252 w 659"/>
                  <a:gd name="T65" fmla="*/ 62 h 250"/>
                  <a:gd name="T66" fmla="*/ 281 w 659"/>
                  <a:gd name="T67" fmla="*/ 48 h 250"/>
                  <a:gd name="T68" fmla="*/ 315 w 659"/>
                  <a:gd name="T69" fmla="*/ 32 h 250"/>
                  <a:gd name="T70" fmla="*/ 343 w 659"/>
                  <a:gd name="T71" fmla="*/ 34 h 250"/>
                  <a:gd name="T72" fmla="*/ 345 w 659"/>
                  <a:gd name="T73" fmla="*/ 29 h 250"/>
                  <a:gd name="T74" fmla="*/ 345 w 659"/>
                  <a:gd name="T75" fmla="*/ 26 h 250"/>
                  <a:gd name="T76" fmla="*/ 350 w 659"/>
                  <a:gd name="T77" fmla="*/ 15 h 250"/>
                  <a:gd name="T78" fmla="*/ 353 w 659"/>
                  <a:gd name="T79" fmla="*/ 3 h 250"/>
                  <a:gd name="T80" fmla="*/ 353 w 659"/>
                  <a:gd name="T81" fmla="*/ 0 h 250"/>
                  <a:gd name="T82" fmla="*/ 390 w 659"/>
                  <a:gd name="T83" fmla="*/ 3 h 250"/>
                  <a:gd name="T84" fmla="*/ 435 w 659"/>
                  <a:gd name="T85" fmla="*/ 1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9" h="250">
                    <a:moveTo>
                      <a:pt x="441" y="11"/>
                    </a:moveTo>
                    <a:lnTo>
                      <a:pt x="465" y="70"/>
                    </a:lnTo>
                    <a:lnTo>
                      <a:pt x="510" y="84"/>
                    </a:lnTo>
                    <a:lnTo>
                      <a:pt x="555" y="99"/>
                    </a:lnTo>
                    <a:lnTo>
                      <a:pt x="561" y="101"/>
                    </a:lnTo>
                    <a:lnTo>
                      <a:pt x="586" y="115"/>
                    </a:lnTo>
                    <a:lnTo>
                      <a:pt x="595" y="119"/>
                    </a:lnTo>
                    <a:lnTo>
                      <a:pt x="599" y="121"/>
                    </a:lnTo>
                    <a:lnTo>
                      <a:pt x="619" y="141"/>
                    </a:lnTo>
                    <a:lnTo>
                      <a:pt x="659" y="180"/>
                    </a:lnTo>
                    <a:lnTo>
                      <a:pt x="659" y="180"/>
                    </a:lnTo>
                    <a:lnTo>
                      <a:pt x="659" y="180"/>
                    </a:lnTo>
                    <a:lnTo>
                      <a:pt x="658" y="180"/>
                    </a:lnTo>
                    <a:lnTo>
                      <a:pt x="651" y="183"/>
                    </a:lnTo>
                    <a:lnTo>
                      <a:pt x="647" y="184"/>
                    </a:lnTo>
                    <a:lnTo>
                      <a:pt x="609" y="201"/>
                    </a:lnTo>
                    <a:lnTo>
                      <a:pt x="572" y="219"/>
                    </a:lnTo>
                    <a:lnTo>
                      <a:pt x="564" y="225"/>
                    </a:lnTo>
                    <a:lnTo>
                      <a:pt x="538" y="237"/>
                    </a:lnTo>
                    <a:lnTo>
                      <a:pt x="529" y="240"/>
                    </a:lnTo>
                    <a:lnTo>
                      <a:pt x="511" y="248"/>
                    </a:lnTo>
                    <a:lnTo>
                      <a:pt x="469" y="250"/>
                    </a:lnTo>
                    <a:lnTo>
                      <a:pt x="469" y="239"/>
                    </a:lnTo>
                    <a:lnTo>
                      <a:pt x="440" y="239"/>
                    </a:lnTo>
                    <a:lnTo>
                      <a:pt x="434" y="239"/>
                    </a:lnTo>
                    <a:lnTo>
                      <a:pt x="432" y="239"/>
                    </a:lnTo>
                    <a:lnTo>
                      <a:pt x="431" y="239"/>
                    </a:lnTo>
                    <a:lnTo>
                      <a:pt x="431" y="239"/>
                    </a:lnTo>
                    <a:lnTo>
                      <a:pt x="427" y="239"/>
                    </a:lnTo>
                    <a:lnTo>
                      <a:pt x="426" y="239"/>
                    </a:lnTo>
                    <a:lnTo>
                      <a:pt x="424" y="236"/>
                    </a:lnTo>
                    <a:lnTo>
                      <a:pt x="424" y="233"/>
                    </a:lnTo>
                    <a:lnTo>
                      <a:pt x="423" y="233"/>
                    </a:lnTo>
                    <a:lnTo>
                      <a:pt x="418" y="234"/>
                    </a:lnTo>
                    <a:lnTo>
                      <a:pt x="415" y="237"/>
                    </a:lnTo>
                    <a:lnTo>
                      <a:pt x="378" y="239"/>
                    </a:lnTo>
                    <a:lnTo>
                      <a:pt x="289" y="240"/>
                    </a:lnTo>
                    <a:lnTo>
                      <a:pt x="287" y="188"/>
                    </a:lnTo>
                    <a:lnTo>
                      <a:pt x="196" y="184"/>
                    </a:lnTo>
                    <a:lnTo>
                      <a:pt x="180" y="119"/>
                    </a:lnTo>
                    <a:lnTo>
                      <a:pt x="39" y="102"/>
                    </a:lnTo>
                    <a:lnTo>
                      <a:pt x="3" y="99"/>
                    </a:lnTo>
                    <a:lnTo>
                      <a:pt x="0" y="99"/>
                    </a:lnTo>
                    <a:lnTo>
                      <a:pt x="0" y="99"/>
                    </a:lnTo>
                    <a:lnTo>
                      <a:pt x="12" y="85"/>
                    </a:lnTo>
                    <a:lnTo>
                      <a:pt x="20" y="79"/>
                    </a:lnTo>
                    <a:lnTo>
                      <a:pt x="40" y="63"/>
                    </a:lnTo>
                    <a:lnTo>
                      <a:pt x="40" y="63"/>
                    </a:lnTo>
                    <a:lnTo>
                      <a:pt x="45" y="60"/>
                    </a:lnTo>
                    <a:lnTo>
                      <a:pt x="50" y="54"/>
                    </a:lnTo>
                    <a:lnTo>
                      <a:pt x="56" y="48"/>
                    </a:lnTo>
                    <a:lnTo>
                      <a:pt x="68" y="37"/>
                    </a:lnTo>
                    <a:lnTo>
                      <a:pt x="68" y="37"/>
                    </a:lnTo>
                    <a:lnTo>
                      <a:pt x="71" y="37"/>
                    </a:lnTo>
                    <a:lnTo>
                      <a:pt x="81" y="37"/>
                    </a:lnTo>
                    <a:lnTo>
                      <a:pt x="101" y="42"/>
                    </a:lnTo>
                    <a:lnTo>
                      <a:pt x="109" y="43"/>
                    </a:lnTo>
                    <a:lnTo>
                      <a:pt x="143" y="42"/>
                    </a:lnTo>
                    <a:lnTo>
                      <a:pt x="158" y="39"/>
                    </a:lnTo>
                    <a:lnTo>
                      <a:pt x="160" y="39"/>
                    </a:lnTo>
                    <a:lnTo>
                      <a:pt x="162" y="40"/>
                    </a:lnTo>
                    <a:lnTo>
                      <a:pt x="177" y="40"/>
                    </a:lnTo>
                    <a:lnTo>
                      <a:pt x="188" y="43"/>
                    </a:lnTo>
                    <a:lnTo>
                      <a:pt x="208" y="53"/>
                    </a:lnTo>
                    <a:lnTo>
                      <a:pt x="227" y="59"/>
                    </a:lnTo>
                    <a:lnTo>
                      <a:pt x="252" y="62"/>
                    </a:lnTo>
                    <a:lnTo>
                      <a:pt x="273" y="54"/>
                    </a:lnTo>
                    <a:lnTo>
                      <a:pt x="281" y="48"/>
                    </a:lnTo>
                    <a:lnTo>
                      <a:pt x="306" y="35"/>
                    </a:lnTo>
                    <a:lnTo>
                      <a:pt x="315" y="32"/>
                    </a:lnTo>
                    <a:lnTo>
                      <a:pt x="326" y="32"/>
                    </a:lnTo>
                    <a:lnTo>
                      <a:pt x="343" y="34"/>
                    </a:lnTo>
                    <a:lnTo>
                      <a:pt x="345" y="31"/>
                    </a:lnTo>
                    <a:lnTo>
                      <a:pt x="345" y="29"/>
                    </a:lnTo>
                    <a:lnTo>
                      <a:pt x="345" y="26"/>
                    </a:lnTo>
                    <a:lnTo>
                      <a:pt x="345" y="26"/>
                    </a:lnTo>
                    <a:lnTo>
                      <a:pt x="348" y="18"/>
                    </a:lnTo>
                    <a:lnTo>
                      <a:pt x="350" y="15"/>
                    </a:lnTo>
                    <a:lnTo>
                      <a:pt x="351" y="11"/>
                    </a:lnTo>
                    <a:lnTo>
                      <a:pt x="353" y="3"/>
                    </a:lnTo>
                    <a:lnTo>
                      <a:pt x="353" y="1"/>
                    </a:lnTo>
                    <a:lnTo>
                      <a:pt x="353" y="0"/>
                    </a:lnTo>
                    <a:lnTo>
                      <a:pt x="389" y="3"/>
                    </a:lnTo>
                    <a:lnTo>
                      <a:pt x="390" y="3"/>
                    </a:lnTo>
                    <a:lnTo>
                      <a:pt x="431" y="9"/>
                    </a:lnTo>
                    <a:lnTo>
                      <a:pt x="435" y="11"/>
                    </a:lnTo>
                    <a:lnTo>
                      <a:pt x="441"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82">
                <a:extLst>
                  <a:ext uri="{FF2B5EF4-FFF2-40B4-BE49-F238E27FC236}">
                    <a16:creationId xmlns:a16="http://schemas.microsoft.com/office/drawing/2014/main" id="{2978E23A-4CC5-BCA2-C952-772B7EA63AC8}"/>
                  </a:ext>
                </a:extLst>
              </p:cNvPr>
              <p:cNvSpPr>
                <a:spLocks noGrp="1" noRot="1" noMove="1" noResize="1" noEditPoints="1" noAdjustHandles="1" noChangeArrowheads="1" noChangeShapeType="1"/>
              </p:cNvSpPr>
              <p:nvPr/>
            </p:nvSpPr>
            <p:spPr bwMode="auto">
              <a:xfrm>
                <a:off x="5269" y="2891"/>
                <a:ext cx="199" cy="146"/>
              </a:xfrm>
              <a:custGeom>
                <a:avLst/>
                <a:gdLst>
                  <a:gd name="T0" fmla="*/ 193 w 199"/>
                  <a:gd name="T1" fmla="*/ 136 h 146"/>
                  <a:gd name="T2" fmla="*/ 185 w 199"/>
                  <a:gd name="T3" fmla="*/ 138 h 146"/>
                  <a:gd name="T4" fmla="*/ 179 w 199"/>
                  <a:gd name="T5" fmla="*/ 138 h 146"/>
                  <a:gd name="T6" fmla="*/ 179 w 199"/>
                  <a:gd name="T7" fmla="*/ 135 h 146"/>
                  <a:gd name="T8" fmla="*/ 174 w 199"/>
                  <a:gd name="T9" fmla="*/ 132 h 146"/>
                  <a:gd name="T10" fmla="*/ 168 w 199"/>
                  <a:gd name="T11" fmla="*/ 130 h 146"/>
                  <a:gd name="T12" fmla="*/ 162 w 199"/>
                  <a:gd name="T13" fmla="*/ 130 h 146"/>
                  <a:gd name="T14" fmla="*/ 155 w 199"/>
                  <a:gd name="T15" fmla="*/ 129 h 146"/>
                  <a:gd name="T16" fmla="*/ 149 w 199"/>
                  <a:gd name="T17" fmla="*/ 129 h 146"/>
                  <a:gd name="T18" fmla="*/ 138 w 199"/>
                  <a:gd name="T19" fmla="*/ 130 h 146"/>
                  <a:gd name="T20" fmla="*/ 109 w 199"/>
                  <a:gd name="T21" fmla="*/ 138 h 146"/>
                  <a:gd name="T22" fmla="*/ 87 w 199"/>
                  <a:gd name="T23" fmla="*/ 144 h 146"/>
                  <a:gd name="T24" fmla="*/ 85 w 199"/>
                  <a:gd name="T25" fmla="*/ 142 h 146"/>
                  <a:gd name="T26" fmla="*/ 84 w 199"/>
                  <a:gd name="T27" fmla="*/ 142 h 146"/>
                  <a:gd name="T28" fmla="*/ 84 w 199"/>
                  <a:gd name="T29" fmla="*/ 146 h 146"/>
                  <a:gd name="T30" fmla="*/ 81 w 199"/>
                  <a:gd name="T31" fmla="*/ 146 h 146"/>
                  <a:gd name="T32" fmla="*/ 78 w 199"/>
                  <a:gd name="T33" fmla="*/ 146 h 146"/>
                  <a:gd name="T34" fmla="*/ 76 w 199"/>
                  <a:gd name="T35" fmla="*/ 146 h 146"/>
                  <a:gd name="T36" fmla="*/ 74 w 199"/>
                  <a:gd name="T37" fmla="*/ 142 h 146"/>
                  <a:gd name="T38" fmla="*/ 71 w 199"/>
                  <a:gd name="T39" fmla="*/ 142 h 146"/>
                  <a:gd name="T40" fmla="*/ 70 w 199"/>
                  <a:gd name="T41" fmla="*/ 142 h 146"/>
                  <a:gd name="T42" fmla="*/ 67 w 199"/>
                  <a:gd name="T43" fmla="*/ 142 h 146"/>
                  <a:gd name="T44" fmla="*/ 65 w 199"/>
                  <a:gd name="T45" fmla="*/ 144 h 146"/>
                  <a:gd name="T46" fmla="*/ 62 w 199"/>
                  <a:gd name="T47" fmla="*/ 144 h 146"/>
                  <a:gd name="T48" fmla="*/ 62 w 199"/>
                  <a:gd name="T49" fmla="*/ 142 h 146"/>
                  <a:gd name="T50" fmla="*/ 62 w 199"/>
                  <a:gd name="T51" fmla="*/ 142 h 146"/>
                  <a:gd name="T52" fmla="*/ 60 w 199"/>
                  <a:gd name="T53" fmla="*/ 141 h 146"/>
                  <a:gd name="T54" fmla="*/ 60 w 199"/>
                  <a:gd name="T55" fmla="*/ 141 h 146"/>
                  <a:gd name="T56" fmla="*/ 60 w 199"/>
                  <a:gd name="T57" fmla="*/ 141 h 146"/>
                  <a:gd name="T58" fmla="*/ 59 w 199"/>
                  <a:gd name="T59" fmla="*/ 139 h 146"/>
                  <a:gd name="T60" fmla="*/ 59 w 199"/>
                  <a:gd name="T61" fmla="*/ 139 h 146"/>
                  <a:gd name="T62" fmla="*/ 57 w 199"/>
                  <a:gd name="T63" fmla="*/ 139 h 146"/>
                  <a:gd name="T64" fmla="*/ 56 w 199"/>
                  <a:gd name="T65" fmla="*/ 141 h 146"/>
                  <a:gd name="T66" fmla="*/ 54 w 199"/>
                  <a:gd name="T67" fmla="*/ 141 h 146"/>
                  <a:gd name="T68" fmla="*/ 54 w 199"/>
                  <a:gd name="T69" fmla="*/ 141 h 146"/>
                  <a:gd name="T70" fmla="*/ 53 w 199"/>
                  <a:gd name="T71" fmla="*/ 141 h 146"/>
                  <a:gd name="T72" fmla="*/ 50 w 199"/>
                  <a:gd name="T73" fmla="*/ 136 h 146"/>
                  <a:gd name="T74" fmla="*/ 48 w 199"/>
                  <a:gd name="T75" fmla="*/ 135 h 146"/>
                  <a:gd name="T76" fmla="*/ 45 w 199"/>
                  <a:gd name="T77" fmla="*/ 136 h 146"/>
                  <a:gd name="T78" fmla="*/ 36 w 199"/>
                  <a:gd name="T79" fmla="*/ 132 h 146"/>
                  <a:gd name="T80" fmla="*/ 31 w 199"/>
                  <a:gd name="T81" fmla="*/ 129 h 146"/>
                  <a:gd name="T82" fmla="*/ 29 w 199"/>
                  <a:gd name="T83" fmla="*/ 119 h 146"/>
                  <a:gd name="T84" fmla="*/ 4 w 199"/>
                  <a:gd name="T85" fmla="*/ 60 h 146"/>
                  <a:gd name="T86" fmla="*/ 48 w 199"/>
                  <a:gd name="T87" fmla="*/ 15 h 146"/>
                  <a:gd name="T88" fmla="*/ 74 w 199"/>
                  <a:gd name="T89" fmla="*/ 11 h 146"/>
                  <a:gd name="T90" fmla="*/ 85 w 199"/>
                  <a:gd name="T91" fmla="*/ 8 h 146"/>
                  <a:gd name="T92" fmla="*/ 116 w 199"/>
                  <a:gd name="T93" fmla="*/ 0 h 146"/>
                  <a:gd name="T94" fmla="*/ 169 w 199"/>
                  <a:gd name="T95" fmla="*/ 3 h 146"/>
                  <a:gd name="T96" fmla="*/ 169 w 199"/>
                  <a:gd name="T97" fmla="*/ 8 h 146"/>
                  <a:gd name="T98" fmla="*/ 174 w 199"/>
                  <a:gd name="T99" fmla="*/ 14 h 146"/>
                  <a:gd name="T100" fmla="*/ 182 w 199"/>
                  <a:gd name="T101" fmla="*/ 21 h 146"/>
                  <a:gd name="T102" fmla="*/ 197 w 199"/>
                  <a:gd name="T103" fmla="*/ 39 h 146"/>
                  <a:gd name="T104" fmla="*/ 197 w 199"/>
                  <a:gd name="T105" fmla="*/ 46 h 146"/>
                  <a:gd name="T106" fmla="*/ 194 w 199"/>
                  <a:gd name="T107" fmla="*/ 52 h 146"/>
                  <a:gd name="T108" fmla="*/ 191 w 199"/>
                  <a:gd name="T109" fmla="*/ 59 h 146"/>
                  <a:gd name="T110" fmla="*/ 190 w 199"/>
                  <a:gd name="T111" fmla="*/ 63 h 146"/>
                  <a:gd name="T112" fmla="*/ 190 w 199"/>
                  <a:gd name="T113" fmla="*/ 68 h 146"/>
                  <a:gd name="T114" fmla="*/ 191 w 199"/>
                  <a:gd name="T115" fmla="*/ 76 h 146"/>
                  <a:gd name="T116" fmla="*/ 197 w 199"/>
                  <a:gd name="T117" fmla="*/ 80 h 146"/>
                  <a:gd name="T118" fmla="*/ 196 w 199"/>
                  <a:gd name="T119" fmla="*/ 9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 h="146">
                    <a:moveTo>
                      <a:pt x="194" y="124"/>
                    </a:moveTo>
                    <a:lnTo>
                      <a:pt x="193" y="135"/>
                    </a:lnTo>
                    <a:lnTo>
                      <a:pt x="193" y="136"/>
                    </a:lnTo>
                    <a:lnTo>
                      <a:pt x="188" y="136"/>
                    </a:lnTo>
                    <a:lnTo>
                      <a:pt x="186" y="138"/>
                    </a:lnTo>
                    <a:lnTo>
                      <a:pt x="185" y="138"/>
                    </a:lnTo>
                    <a:lnTo>
                      <a:pt x="183" y="138"/>
                    </a:lnTo>
                    <a:lnTo>
                      <a:pt x="183" y="138"/>
                    </a:lnTo>
                    <a:lnTo>
                      <a:pt x="179" y="138"/>
                    </a:lnTo>
                    <a:lnTo>
                      <a:pt x="177" y="138"/>
                    </a:lnTo>
                    <a:lnTo>
                      <a:pt x="179" y="136"/>
                    </a:lnTo>
                    <a:lnTo>
                      <a:pt x="179" y="135"/>
                    </a:lnTo>
                    <a:lnTo>
                      <a:pt x="177" y="133"/>
                    </a:lnTo>
                    <a:lnTo>
                      <a:pt x="174" y="132"/>
                    </a:lnTo>
                    <a:lnTo>
                      <a:pt x="174" y="132"/>
                    </a:lnTo>
                    <a:lnTo>
                      <a:pt x="172" y="130"/>
                    </a:lnTo>
                    <a:lnTo>
                      <a:pt x="169" y="130"/>
                    </a:lnTo>
                    <a:lnTo>
                      <a:pt x="168" y="130"/>
                    </a:lnTo>
                    <a:lnTo>
                      <a:pt x="166" y="129"/>
                    </a:lnTo>
                    <a:lnTo>
                      <a:pt x="165" y="130"/>
                    </a:lnTo>
                    <a:lnTo>
                      <a:pt x="162" y="130"/>
                    </a:lnTo>
                    <a:lnTo>
                      <a:pt x="160" y="130"/>
                    </a:lnTo>
                    <a:lnTo>
                      <a:pt x="157" y="130"/>
                    </a:lnTo>
                    <a:lnTo>
                      <a:pt x="155" y="129"/>
                    </a:lnTo>
                    <a:lnTo>
                      <a:pt x="152" y="129"/>
                    </a:lnTo>
                    <a:lnTo>
                      <a:pt x="151" y="129"/>
                    </a:lnTo>
                    <a:lnTo>
                      <a:pt x="149" y="129"/>
                    </a:lnTo>
                    <a:lnTo>
                      <a:pt x="148" y="129"/>
                    </a:lnTo>
                    <a:lnTo>
                      <a:pt x="144" y="129"/>
                    </a:lnTo>
                    <a:lnTo>
                      <a:pt x="138" y="130"/>
                    </a:lnTo>
                    <a:lnTo>
                      <a:pt x="138" y="130"/>
                    </a:lnTo>
                    <a:lnTo>
                      <a:pt x="120" y="136"/>
                    </a:lnTo>
                    <a:lnTo>
                      <a:pt x="109" y="138"/>
                    </a:lnTo>
                    <a:lnTo>
                      <a:pt x="96" y="142"/>
                    </a:lnTo>
                    <a:lnTo>
                      <a:pt x="92" y="142"/>
                    </a:lnTo>
                    <a:lnTo>
                      <a:pt x="87" y="144"/>
                    </a:lnTo>
                    <a:lnTo>
                      <a:pt x="87" y="144"/>
                    </a:lnTo>
                    <a:lnTo>
                      <a:pt x="87" y="144"/>
                    </a:lnTo>
                    <a:lnTo>
                      <a:pt x="85" y="142"/>
                    </a:lnTo>
                    <a:lnTo>
                      <a:pt x="85" y="142"/>
                    </a:lnTo>
                    <a:lnTo>
                      <a:pt x="84" y="142"/>
                    </a:lnTo>
                    <a:lnTo>
                      <a:pt x="84" y="142"/>
                    </a:lnTo>
                    <a:lnTo>
                      <a:pt x="84" y="146"/>
                    </a:lnTo>
                    <a:lnTo>
                      <a:pt x="84" y="146"/>
                    </a:lnTo>
                    <a:lnTo>
                      <a:pt x="84" y="146"/>
                    </a:lnTo>
                    <a:lnTo>
                      <a:pt x="84" y="144"/>
                    </a:lnTo>
                    <a:lnTo>
                      <a:pt x="82" y="144"/>
                    </a:lnTo>
                    <a:lnTo>
                      <a:pt x="81" y="146"/>
                    </a:lnTo>
                    <a:lnTo>
                      <a:pt x="81" y="146"/>
                    </a:lnTo>
                    <a:lnTo>
                      <a:pt x="79" y="146"/>
                    </a:lnTo>
                    <a:lnTo>
                      <a:pt x="78" y="146"/>
                    </a:lnTo>
                    <a:lnTo>
                      <a:pt x="78" y="146"/>
                    </a:lnTo>
                    <a:lnTo>
                      <a:pt x="76" y="146"/>
                    </a:lnTo>
                    <a:lnTo>
                      <a:pt x="76" y="146"/>
                    </a:lnTo>
                    <a:lnTo>
                      <a:pt x="76" y="144"/>
                    </a:lnTo>
                    <a:lnTo>
                      <a:pt x="76" y="144"/>
                    </a:lnTo>
                    <a:lnTo>
                      <a:pt x="74" y="142"/>
                    </a:lnTo>
                    <a:lnTo>
                      <a:pt x="73" y="142"/>
                    </a:lnTo>
                    <a:lnTo>
                      <a:pt x="73" y="142"/>
                    </a:lnTo>
                    <a:lnTo>
                      <a:pt x="71" y="142"/>
                    </a:lnTo>
                    <a:lnTo>
                      <a:pt x="70" y="142"/>
                    </a:lnTo>
                    <a:lnTo>
                      <a:pt x="70" y="142"/>
                    </a:lnTo>
                    <a:lnTo>
                      <a:pt x="70" y="142"/>
                    </a:lnTo>
                    <a:lnTo>
                      <a:pt x="68" y="142"/>
                    </a:lnTo>
                    <a:lnTo>
                      <a:pt x="68" y="142"/>
                    </a:lnTo>
                    <a:lnTo>
                      <a:pt x="67" y="142"/>
                    </a:lnTo>
                    <a:lnTo>
                      <a:pt x="67" y="142"/>
                    </a:lnTo>
                    <a:lnTo>
                      <a:pt x="67" y="144"/>
                    </a:lnTo>
                    <a:lnTo>
                      <a:pt x="65" y="144"/>
                    </a:lnTo>
                    <a:lnTo>
                      <a:pt x="65" y="144"/>
                    </a:lnTo>
                    <a:lnTo>
                      <a:pt x="64" y="144"/>
                    </a:lnTo>
                    <a:lnTo>
                      <a:pt x="62" y="144"/>
                    </a:lnTo>
                    <a:lnTo>
                      <a:pt x="62" y="144"/>
                    </a:lnTo>
                    <a:lnTo>
                      <a:pt x="62" y="144"/>
                    </a:lnTo>
                    <a:lnTo>
                      <a:pt x="62" y="142"/>
                    </a:lnTo>
                    <a:lnTo>
                      <a:pt x="62" y="142"/>
                    </a:lnTo>
                    <a:lnTo>
                      <a:pt x="62" y="142"/>
                    </a:lnTo>
                    <a:lnTo>
                      <a:pt x="62" y="142"/>
                    </a:lnTo>
                    <a:lnTo>
                      <a:pt x="62" y="142"/>
                    </a:lnTo>
                    <a:lnTo>
                      <a:pt x="60" y="142"/>
                    </a:lnTo>
                    <a:lnTo>
                      <a:pt x="60" y="141"/>
                    </a:lnTo>
                    <a:lnTo>
                      <a:pt x="60" y="141"/>
                    </a:lnTo>
                    <a:lnTo>
                      <a:pt x="60" y="141"/>
                    </a:lnTo>
                    <a:lnTo>
                      <a:pt x="60" y="141"/>
                    </a:lnTo>
                    <a:lnTo>
                      <a:pt x="60" y="141"/>
                    </a:lnTo>
                    <a:lnTo>
                      <a:pt x="60" y="141"/>
                    </a:lnTo>
                    <a:lnTo>
                      <a:pt x="60" y="141"/>
                    </a:lnTo>
                    <a:lnTo>
                      <a:pt x="59" y="141"/>
                    </a:lnTo>
                    <a:lnTo>
                      <a:pt x="59" y="141"/>
                    </a:lnTo>
                    <a:lnTo>
                      <a:pt x="59" y="139"/>
                    </a:lnTo>
                    <a:lnTo>
                      <a:pt x="59" y="139"/>
                    </a:lnTo>
                    <a:lnTo>
                      <a:pt x="59" y="139"/>
                    </a:lnTo>
                    <a:lnTo>
                      <a:pt x="59" y="139"/>
                    </a:lnTo>
                    <a:lnTo>
                      <a:pt x="59" y="139"/>
                    </a:lnTo>
                    <a:lnTo>
                      <a:pt x="57" y="139"/>
                    </a:lnTo>
                    <a:lnTo>
                      <a:pt x="57" y="139"/>
                    </a:lnTo>
                    <a:lnTo>
                      <a:pt x="57" y="139"/>
                    </a:lnTo>
                    <a:lnTo>
                      <a:pt x="56" y="141"/>
                    </a:lnTo>
                    <a:lnTo>
                      <a:pt x="56" y="141"/>
                    </a:lnTo>
                    <a:lnTo>
                      <a:pt x="56" y="141"/>
                    </a:lnTo>
                    <a:lnTo>
                      <a:pt x="54" y="141"/>
                    </a:lnTo>
                    <a:lnTo>
                      <a:pt x="54" y="141"/>
                    </a:lnTo>
                    <a:lnTo>
                      <a:pt x="54" y="141"/>
                    </a:lnTo>
                    <a:lnTo>
                      <a:pt x="54" y="141"/>
                    </a:lnTo>
                    <a:lnTo>
                      <a:pt x="54" y="141"/>
                    </a:lnTo>
                    <a:lnTo>
                      <a:pt x="54" y="141"/>
                    </a:lnTo>
                    <a:lnTo>
                      <a:pt x="53" y="141"/>
                    </a:lnTo>
                    <a:lnTo>
                      <a:pt x="53" y="141"/>
                    </a:lnTo>
                    <a:lnTo>
                      <a:pt x="53" y="141"/>
                    </a:lnTo>
                    <a:lnTo>
                      <a:pt x="51" y="138"/>
                    </a:lnTo>
                    <a:lnTo>
                      <a:pt x="50" y="136"/>
                    </a:lnTo>
                    <a:lnTo>
                      <a:pt x="48" y="135"/>
                    </a:lnTo>
                    <a:lnTo>
                      <a:pt x="48" y="135"/>
                    </a:lnTo>
                    <a:lnTo>
                      <a:pt x="48" y="135"/>
                    </a:lnTo>
                    <a:lnTo>
                      <a:pt x="46" y="135"/>
                    </a:lnTo>
                    <a:lnTo>
                      <a:pt x="45" y="136"/>
                    </a:lnTo>
                    <a:lnTo>
                      <a:pt x="45" y="136"/>
                    </a:lnTo>
                    <a:lnTo>
                      <a:pt x="42" y="135"/>
                    </a:lnTo>
                    <a:lnTo>
                      <a:pt x="40" y="133"/>
                    </a:lnTo>
                    <a:lnTo>
                      <a:pt x="36" y="132"/>
                    </a:lnTo>
                    <a:lnTo>
                      <a:pt x="32" y="132"/>
                    </a:lnTo>
                    <a:lnTo>
                      <a:pt x="31" y="129"/>
                    </a:lnTo>
                    <a:lnTo>
                      <a:pt x="31" y="129"/>
                    </a:lnTo>
                    <a:lnTo>
                      <a:pt x="29" y="125"/>
                    </a:lnTo>
                    <a:lnTo>
                      <a:pt x="29" y="124"/>
                    </a:lnTo>
                    <a:lnTo>
                      <a:pt x="29" y="119"/>
                    </a:lnTo>
                    <a:lnTo>
                      <a:pt x="12" y="80"/>
                    </a:lnTo>
                    <a:lnTo>
                      <a:pt x="11" y="76"/>
                    </a:lnTo>
                    <a:lnTo>
                      <a:pt x="4" y="60"/>
                    </a:lnTo>
                    <a:lnTo>
                      <a:pt x="3" y="42"/>
                    </a:lnTo>
                    <a:lnTo>
                      <a:pt x="0" y="21"/>
                    </a:lnTo>
                    <a:lnTo>
                      <a:pt x="48" y="15"/>
                    </a:lnTo>
                    <a:lnTo>
                      <a:pt x="62" y="14"/>
                    </a:lnTo>
                    <a:lnTo>
                      <a:pt x="71" y="12"/>
                    </a:lnTo>
                    <a:lnTo>
                      <a:pt x="74" y="11"/>
                    </a:lnTo>
                    <a:lnTo>
                      <a:pt x="78" y="9"/>
                    </a:lnTo>
                    <a:lnTo>
                      <a:pt x="82" y="9"/>
                    </a:lnTo>
                    <a:lnTo>
                      <a:pt x="85" y="8"/>
                    </a:lnTo>
                    <a:lnTo>
                      <a:pt x="99" y="3"/>
                    </a:lnTo>
                    <a:lnTo>
                      <a:pt x="107" y="1"/>
                    </a:lnTo>
                    <a:lnTo>
                      <a:pt x="116" y="0"/>
                    </a:lnTo>
                    <a:lnTo>
                      <a:pt x="124" y="0"/>
                    </a:lnTo>
                    <a:lnTo>
                      <a:pt x="124" y="0"/>
                    </a:lnTo>
                    <a:lnTo>
                      <a:pt x="169" y="3"/>
                    </a:lnTo>
                    <a:lnTo>
                      <a:pt x="169" y="4"/>
                    </a:lnTo>
                    <a:lnTo>
                      <a:pt x="169" y="6"/>
                    </a:lnTo>
                    <a:lnTo>
                      <a:pt x="169" y="8"/>
                    </a:lnTo>
                    <a:lnTo>
                      <a:pt x="171" y="8"/>
                    </a:lnTo>
                    <a:lnTo>
                      <a:pt x="172" y="12"/>
                    </a:lnTo>
                    <a:lnTo>
                      <a:pt x="174" y="14"/>
                    </a:lnTo>
                    <a:lnTo>
                      <a:pt x="176" y="14"/>
                    </a:lnTo>
                    <a:lnTo>
                      <a:pt x="177" y="17"/>
                    </a:lnTo>
                    <a:lnTo>
                      <a:pt x="182" y="21"/>
                    </a:lnTo>
                    <a:lnTo>
                      <a:pt x="185" y="28"/>
                    </a:lnTo>
                    <a:lnTo>
                      <a:pt x="193" y="34"/>
                    </a:lnTo>
                    <a:lnTo>
                      <a:pt x="197" y="39"/>
                    </a:lnTo>
                    <a:lnTo>
                      <a:pt x="199" y="40"/>
                    </a:lnTo>
                    <a:lnTo>
                      <a:pt x="199" y="40"/>
                    </a:lnTo>
                    <a:lnTo>
                      <a:pt x="197" y="46"/>
                    </a:lnTo>
                    <a:lnTo>
                      <a:pt x="196" y="48"/>
                    </a:lnTo>
                    <a:lnTo>
                      <a:pt x="196" y="51"/>
                    </a:lnTo>
                    <a:lnTo>
                      <a:pt x="194" y="52"/>
                    </a:lnTo>
                    <a:lnTo>
                      <a:pt x="194" y="54"/>
                    </a:lnTo>
                    <a:lnTo>
                      <a:pt x="194" y="57"/>
                    </a:lnTo>
                    <a:lnTo>
                      <a:pt x="191" y="59"/>
                    </a:lnTo>
                    <a:lnTo>
                      <a:pt x="191" y="60"/>
                    </a:lnTo>
                    <a:lnTo>
                      <a:pt x="190" y="63"/>
                    </a:lnTo>
                    <a:lnTo>
                      <a:pt x="190" y="63"/>
                    </a:lnTo>
                    <a:lnTo>
                      <a:pt x="191" y="65"/>
                    </a:lnTo>
                    <a:lnTo>
                      <a:pt x="191" y="66"/>
                    </a:lnTo>
                    <a:lnTo>
                      <a:pt x="190" y="68"/>
                    </a:lnTo>
                    <a:lnTo>
                      <a:pt x="188" y="68"/>
                    </a:lnTo>
                    <a:lnTo>
                      <a:pt x="190" y="73"/>
                    </a:lnTo>
                    <a:lnTo>
                      <a:pt x="191" y="76"/>
                    </a:lnTo>
                    <a:lnTo>
                      <a:pt x="194" y="77"/>
                    </a:lnTo>
                    <a:lnTo>
                      <a:pt x="196" y="80"/>
                    </a:lnTo>
                    <a:lnTo>
                      <a:pt x="197" y="80"/>
                    </a:lnTo>
                    <a:lnTo>
                      <a:pt x="197" y="90"/>
                    </a:lnTo>
                    <a:lnTo>
                      <a:pt x="197" y="91"/>
                    </a:lnTo>
                    <a:lnTo>
                      <a:pt x="196" y="97"/>
                    </a:lnTo>
                    <a:lnTo>
                      <a:pt x="196" y="111"/>
                    </a:lnTo>
                    <a:lnTo>
                      <a:pt x="194" y="12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83">
                <a:extLst>
                  <a:ext uri="{FF2B5EF4-FFF2-40B4-BE49-F238E27FC236}">
                    <a16:creationId xmlns:a16="http://schemas.microsoft.com/office/drawing/2014/main" id="{5A376441-041F-1931-75D7-EE46D32F4BC1}"/>
                  </a:ext>
                </a:extLst>
              </p:cNvPr>
              <p:cNvSpPr>
                <a:spLocks noGrp="1" noRot="1" noMove="1" noResize="1" noEditPoints="1" noAdjustHandles="1" noChangeArrowheads="1" noChangeShapeType="1"/>
              </p:cNvSpPr>
              <p:nvPr/>
            </p:nvSpPr>
            <p:spPr bwMode="auto">
              <a:xfrm>
                <a:off x="4661" y="3300"/>
                <a:ext cx="317" cy="283"/>
              </a:xfrm>
              <a:custGeom>
                <a:avLst/>
                <a:gdLst>
                  <a:gd name="T0" fmla="*/ 286 w 317"/>
                  <a:gd name="T1" fmla="*/ 11 h 283"/>
                  <a:gd name="T2" fmla="*/ 289 w 317"/>
                  <a:gd name="T3" fmla="*/ 16 h 283"/>
                  <a:gd name="T4" fmla="*/ 289 w 317"/>
                  <a:gd name="T5" fmla="*/ 22 h 283"/>
                  <a:gd name="T6" fmla="*/ 304 w 317"/>
                  <a:gd name="T7" fmla="*/ 53 h 283"/>
                  <a:gd name="T8" fmla="*/ 314 w 317"/>
                  <a:gd name="T9" fmla="*/ 72 h 283"/>
                  <a:gd name="T10" fmla="*/ 315 w 317"/>
                  <a:gd name="T11" fmla="*/ 92 h 283"/>
                  <a:gd name="T12" fmla="*/ 301 w 317"/>
                  <a:gd name="T13" fmla="*/ 114 h 283"/>
                  <a:gd name="T14" fmla="*/ 297 w 317"/>
                  <a:gd name="T15" fmla="*/ 114 h 283"/>
                  <a:gd name="T16" fmla="*/ 287 w 317"/>
                  <a:gd name="T17" fmla="*/ 123 h 283"/>
                  <a:gd name="T18" fmla="*/ 283 w 317"/>
                  <a:gd name="T19" fmla="*/ 126 h 283"/>
                  <a:gd name="T20" fmla="*/ 270 w 317"/>
                  <a:gd name="T21" fmla="*/ 132 h 283"/>
                  <a:gd name="T22" fmla="*/ 259 w 317"/>
                  <a:gd name="T23" fmla="*/ 135 h 283"/>
                  <a:gd name="T24" fmla="*/ 255 w 317"/>
                  <a:gd name="T25" fmla="*/ 140 h 283"/>
                  <a:gd name="T26" fmla="*/ 231 w 317"/>
                  <a:gd name="T27" fmla="*/ 145 h 283"/>
                  <a:gd name="T28" fmla="*/ 213 w 317"/>
                  <a:gd name="T29" fmla="*/ 151 h 283"/>
                  <a:gd name="T30" fmla="*/ 189 w 317"/>
                  <a:gd name="T31" fmla="*/ 185 h 283"/>
                  <a:gd name="T32" fmla="*/ 225 w 317"/>
                  <a:gd name="T33" fmla="*/ 246 h 283"/>
                  <a:gd name="T34" fmla="*/ 171 w 317"/>
                  <a:gd name="T35" fmla="*/ 249 h 283"/>
                  <a:gd name="T36" fmla="*/ 91 w 317"/>
                  <a:gd name="T37" fmla="*/ 283 h 283"/>
                  <a:gd name="T38" fmla="*/ 76 w 317"/>
                  <a:gd name="T39" fmla="*/ 283 h 283"/>
                  <a:gd name="T40" fmla="*/ 63 w 317"/>
                  <a:gd name="T41" fmla="*/ 277 h 283"/>
                  <a:gd name="T42" fmla="*/ 0 w 317"/>
                  <a:gd name="T43" fmla="*/ 258 h 283"/>
                  <a:gd name="T44" fmla="*/ 14 w 317"/>
                  <a:gd name="T45" fmla="*/ 232 h 283"/>
                  <a:gd name="T46" fmla="*/ 12 w 317"/>
                  <a:gd name="T47" fmla="*/ 205 h 283"/>
                  <a:gd name="T48" fmla="*/ 73 w 317"/>
                  <a:gd name="T49" fmla="*/ 129 h 283"/>
                  <a:gd name="T50" fmla="*/ 135 w 317"/>
                  <a:gd name="T51" fmla="*/ 61 h 283"/>
                  <a:gd name="T52" fmla="*/ 146 w 317"/>
                  <a:gd name="T53" fmla="*/ 55 h 283"/>
                  <a:gd name="T54" fmla="*/ 178 w 317"/>
                  <a:gd name="T55" fmla="*/ 45 h 283"/>
                  <a:gd name="T56" fmla="*/ 222 w 317"/>
                  <a:gd name="T57" fmla="*/ 41 h 283"/>
                  <a:gd name="T58" fmla="*/ 256 w 317"/>
                  <a:gd name="T59" fmla="*/ 7 h 283"/>
                  <a:gd name="T60" fmla="*/ 272 w 317"/>
                  <a:gd name="T61" fmla="*/ 2 h 283"/>
                  <a:gd name="T62" fmla="*/ 283 w 317"/>
                  <a:gd name="T63" fmla="*/ 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283">
                    <a:moveTo>
                      <a:pt x="283" y="10"/>
                    </a:moveTo>
                    <a:lnTo>
                      <a:pt x="286" y="11"/>
                    </a:lnTo>
                    <a:lnTo>
                      <a:pt x="289" y="14"/>
                    </a:lnTo>
                    <a:lnTo>
                      <a:pt x="289" y="16"/>
                    </a:lnTo>
                    <a:lnTo>
                      <a:pt x="290" y="19"/>
                    </a:lnTo>
                    <a:lnTo>
                      <a:pt x="289" y="22"/>
                    </a:lnTo>
                    <a:lnTo>
                      <a:pt x="295" y="35"/>
                    </a:lnTo>
                    <a:lnTo>
                      <a:pt x="304" y="53"/>
                    </a:lnTo>
                    <a:lnTo>
                      <a:pt x="311" y="61"/>
                    </a:lnTo>
                    <a:lnTo>
                      <a:pt x="314" y="72"/>
                    </a:lnTo>
                    <a:lnTo>
                      <a:pt x="314" y="84"/>
                    </a:lnTo>
                    <a:lnTo>
                      <a:pt x="315" y="92"/>
                    </a:lnTo>
                    <a:lnTo>
                      <a:pt x="317" y="107"/>
                    </a:lnTo>
                    <a:lnTo>
                      <a:pt x="301" y="114"/>
                    </a:lnTo>
                    <a:lnTo>
                      <a:pt x="298" y="115"/>
                    </a:lnTo>
                    <a:lnTo>
                      <a:pt x="297" y="114"/>
                    </a:lnTo>
                    <a:lnTo>
                      <a:pt x="294" y="117"/>
                    </a:lnTo>
                    <a:lnTo>
                      <a:pt x="287" y="123"/>
                    </a:lnTo>
                    <a:lnTo>
                      <a:pt x="284" y="125"/>
                    </a:lnTo>
                    <a:lnTo>
                      <a:pt x="283" y="126"/>
                    </a:lnTo>
                    <a:lnTo>
                      <a:pt x="281" y="126"/>
                    </a:lnTo>
                    <a:lnTo>
                      <a:pt x="270" y="132"/>
                    </a:lnTo>
                    <a:lnTo>
                      <a:pt x="262" y="132"/>
                    </a:lnTo>
                    <a:lnTo>
                      <a:pt x="259" y="135"/>
                    </a:lnTo>
                    <a:lnTo>
                      <a:pt x="256" y="138"/>
                    </a:lnTo>
                    <a:lnTo>
                      <a:pt x="255" y="140"/>
                    </a:lnTo>
                    <a:lnTo>
                      <a:pt x="253" y="140"/>
                    </a:lnTo>
                    <a:lnTo>
                      <a:pt x="231" y="145"/>
                    </a:lnTo>
                    <a:lnTo>
                      <a:pt x="227" y="149"/>
                    </a:lnTo>
                    <a:lnTo>
                      <a:pt x="213" y="151"/>
                    </a:lnTo>
                    <a:lnTo>
                      <a:pt x="206" y="177"/>
                    </a:lnTo>
                    <a:lnTo>
                      <a:pt x="189" y="185"/>
                    </a:lnTo>
                    <a:lnTo>
                      <a:pt x="205" y="205"/>
                    </a:lnTo>
                    <a:lnTo>
                      <a:pt x="225" y="246"/>
                    </a:lnTo>
                    <a:lnTo>
                      <a:pt x="213" y="246"/>
                    </a:lnTo>
                    <a:lnTo>
                      <a:pt x="171" y="249"/>
                    </a:lnTo>
                    <a:lnTo>
                      <a:pt x="154" y="253"/>
                    </a:lnTo>
                    <a:lnTo>
                      <a:pt x="91" y="283"/>
                    </a:lnTo>
                    <a:lnTo>
                      <a:pt x="84" y="283"/>
                    </a:lnTo>
                    <a:lnTo>
                      <a:pt x="76" y="283"/>
                    </a:lnTo>
                    <a:lnTo>
                      <a:pt x="71" y="278"/>
                    </a:lnTo>
                    <a:lnTo>
                      <a:pt x="63" y="277"/>
                    </a:lnTo>
                    <a:lnTo>
                      <a:pt x="37" y="269"/>
                    </a:lnTo>
                    <a:lnTo>
                      <a:pt x="0" y="258"/>
                    </a:lnTo>
                    <a:lnTo>
                      <a:pt x="6" y="244"/>
                    </a:lnTo>
                    <a:lnTo>
                      <a:pt x="14" y="232"/>
                    </a:lnTo>
                    <a:lnTo>
                      <a:pt x="9" y="208"/>
                    </a:lnTo>
                    <a:lnTo>
                      <a:pt x="12" y="205"/>
                    </a:lnTo>
                    <a:lnTo>
                      <a:pt x="18" y="196"/>
                    </a:lnTo>
                    <a:lnTo>
                      <a:pt x="73" y="129"/>
                    </a:lnTo>
                    <a:lnTo>
                      <a:pt x="119" y="72"/>
                    </a:lnTo>
                    <a:lnTo>
                      <a:pt x="135" y="61"/>
                    </a:lnTo>
                    <a:lnTo>
                      <a:pt x="141" y="56"/>
                    </a:lnTo>
                    <a:lnTo>
                      <a:pt x="146" y="55"/>
                    </a:lnTo>
                    <a:lnTo>
                      <a:pt x="149" y="58"/>
                    </a:lnTo>
                    <a:lnTo>
                      <a:pt x="178" y="45"/>
                    </a:lnTo>
                    <a:lnTo>
                      <a:pt x="208" y="33"/>
                    </a:lnTo>
                    <a:lnTo>
                      <a:pt x="222" y="41"/>
                    </a:lnTo>
                    <a:lnTo>
                      <a:pt x="247" y="22"/>
                    </a:lnTo>
                    <a:lnTo>
                      <a:pt x="256" y="7"/>
                    </a:lnTo>
                    <a:lnTo>
                      <a:pt x="259" y="0"/>
                    </a:lnTo>
                    <a:lnTo>
                      <a:pt x="272" y="2"/>
                    </a:lnTo>
                    <a:lnTo>
                      <a:pt x="273" y="3"/>
                    </a:lnTo>
                    <a:lnTo>
                      <a:pt x="283"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84">
                <a:extLst>
                  <a:ext uri="{FF2B5EF4-FFF2-40B4-BE49-F238E27FC236}">
                    <a16:creationId xmlns:a16="http://schemas.microsoft.com/office/drawing/2014/main" id="{D530FAED-9E31-D211-041C-D0CBC5DB5E17}"/>
                  </a:ext>
                </a:extLst>
              </p:cNvPr>
              <p:cNvSpPr>
                <a:spLocks noGrp="1" noRot="1" noMove="1" noResize="1" noEditPoints="1" noAdjustHandles="1" noChangeArrowheads="1" noChangeShapeType="1"/>
              </p:cNvSpPr>
              <p:nvPr/>
            </p:nvSpPr>
            <p:spPr bwMode="auto">
              <a:xfrm>
                <a:off x="1564" y="2899"/>
                <a:ext cx="110" cy="148"/>
              </a:xfrm>
              <a:custGeom>
                <a:avLst/>
                <a:gdLst>
                  <a:gd name="T0" fmla="*/ 109 w 110"/>
                  <a:gd name="T1" fmla="*/ 58 h 148"/>
                  <a:gd name="T2" fmla="*/ 104 w 110"/>
                  <a:gd name="T3" fmla="*/ 69 h 148"/>
                  <a:gd name="T4" fmla="*/ 101 w 110"/>
                  <a:gd name="T5" fmla="*/ 83 h 148"/>
                  <a:gd name="T6" fmla="*/ 96 w 110"/>
                  <a:gd name="T7" fmla="*/ 96 h 148"/>
                  <a:gd name="T8" fmla="*/ 98 w 110"/>
                  <a:gd name="T9" fmla="*/ 103 h 148"/>
                  <a:gd name="T10" fmla="*/ 104 w 110"/>
                  <a:gd name="T11" fmla="*/ 110 h 148"/>
                  <a:gd name="T12" fmla="*/ 104 w 110"/>
                  <a:gd name="T13" fmla="*/ 114 h 148"/>
                  <a:gd name="T14" fmla="*/ 104 w 110"/>
                  <a:gd name="T15" fmla="*/ 122 h 148"/>
                  <a:gd name="T16" fmla="*/ 98 w 110"/>
                  <a:gd name="T17" fmla="*/ 131 h 148"/>
                  <a:gd name="T18" fmla="*/ 85 w 110"/>
                  <a:gd name="T19" fmla="*/ 136 h 148"/>
                  <a:gd name="T20" fmla="*/ 71 w 110"/>
                  <a:gd name="T21" fmla="*/ 139 h 148"/>
                  <a:gd name="T22" fmla="*/ 59 w 110"/>
                  <a:gd name="T23" fmla="*/ 142 h 148"/>
                  <a:gd name="T24" fmla="*/ 43 w 110"/>
                  <a:gd name="T25" fmla="*/ 147 h 148"/>
                  <a:gd name="T26" fmla="*/ 37 w 110"/>
                  <a:gd name="T27" fmla="*/ 147 h 148"/>
                  <a:gd name="T28" fmla="*/ 34 w 110"/>
                  <a:gd name="T29" fmla="*/ 141 h 148"/>
                  <a:gd name="T30" fmla="*/ 29 w 110"/>
                  <a:gd name="T31" fmla="*/ 136 h 148"/>
                  <a:gd name="T32" fmla="*/ 22 w 110"/>
                  <a:gd name="T33" fmla="*/ 133 h 148"/>
                  <a:gd name="T34" fmla="*/ 20 w 110"/>
                  <a:gd name="T35" fmla="*/ 128 h 148"/>
                  <a:gd name="T36" fmla="*/ 15 w 110"/>
                  <a:gd name="T37" fmla="*/ 122 h 148"/>
                  <a:gd name="T38" fmla="*/ 12 w 110"/>
                  <a:gd name="T39" fmla="*/ 114 h 148"/>
                  <a:gd name="T40" fmla="*/ 12 w 110"/>
                  <a:gd name="T41" fmla="*/ 108 h 148"/>
                  <a:gd name="T42" fmla="*/ 6 w 110"/>
                  <a:gd name="T43" fmla="*/ 103 h 148"/>
                  <a:gd name="T44" fmla="*/ 0 w 110"/>
                  <a:gd name="T45" fmla="*/ 97 h 148"/>
                  <a:gd name="T46" fmla="*/ 8 w 110"/>
                  <a:gd name="T47" fmla="*/ 91 h 148"/>
                  <a:gd name="T48" fmla="*/ 11 w 110"/>
                  <a:gd name="T49" fmla="*/ 80 h 148"/>
                  <a:gd name="T50" fmla="*/ 15 w 110"/>
                  <a:gd name="T51" fmla="*/ 68 h 148"/>
                  <a:gd name="T52" fmla="*/ 18 w 110"/>
                  <a:gd name="T53" fmla="*/ 60 h 148"/>
                  <a:gd name="T54" fmla="*/ 23 w 110"/>
                  <a:gd name="T55" fmla="*/ 51 h 148"/>
                  <a:gd name="T56" fmla="*/ 28 w 110"/>
                  <a:gd name="T57" fmla="*/ 44 h 148"/>
                  <a:gd name="T58" fmla="*/ 32 w 110"/>
                  <a:gd name="T59" fmla="*/ 38 h 148"/>
                  <a:gd name="T60" fmla="*/ 34 w 110"/>
                  <a:gd name="T61" fmla="*/ 31 h 148"/>
                  <a:gd name="T62" fmla="*/ 37 w 110"/>
                  <a:gd name="T63" fmla="*/ 26 h 148"/>
                  <a:gd name="T64" fmla="*/ 45 w 110"/>
                  <a:gd name="T65" fmla="*/ 23 h 148"/>
                  <a:gd name="T66" fmla="*/ 53 w 110"/>
                  <a:gd name="T67" fmla="*/ 15 h 148"/>
                  <a:gd name="T68" fmla="*/ 56 w 110"/>
                  <a:gd name="T69" fmla="*/ 7 h 148"/>
                  <a:gd name="T70" fmla="*/ 51 w 110"/>
                  <a:gd name="T71" fmla="*/ 15 h 148"/>
                  <a:gd name="T72" fmla="*/ 43 w 110"/>
                  <a:gd name="T73" fmla="*/ 23 h 148"/>
                  <a:gd name="T74" fmla="*/ 37 w 110"/>
                  <a:gd name="T75" fmla="*/ 27 h 148"/>
                  <a:gd name="T76" fmla="*/ 32 w 110"/>
                  <a:gd name="T77" fmla="*/ 32 h 148"/>
                  <a:gd name="T78" fmla="*/ 31 w 110"/>
                  <a:gd name="T79" fmla="*/ 40 h 148"/>
                  <a:gd name="T80" fmla="*/ 26 w 110"/>
                  <a:gd name="T81" fmla="*/ 46 h 148"/>
                  <a:gd name="T82" fmla="*/ 25 w 110"/>
                  <a:gd name="T83" fmla="*/ 48 h 148"/>
                  <a:gd name="T84" fmla="*/ 28 w 110"/>
                  <a:gd name="T85" fmla="*/ 44 h 148"/>
                  <a:gd name="T86" fmla="*/ 32 w 110"/>
                  <a:gd name="T87" fmla="*/ 38 h 148"/>
                  <a:gd name="T88" fmla="*/ 32 w 110"/>
                  <a:gd name="T89" fmla="*/ 31 h 148"/>
                  <a:gd name="T90" fmla="*/ 37 w 110"/>
                  <a:gd name="T91" fmla="*/ 26 h 148"/>
                  <a:gd name="T92" fmla="*/ 45 w 110"/>
                  <a:gd name="T93" fmla="*/ 23 h 148"/>
                  <a:gd name="T94" fmla="*/ 51 w 110"/>
                  <a:gd name="T95" fmla="*/ 15 h 148"/>
                  <a:gd name="T96" fmla="*/ 54 w 110"/>
                  <a:gd name="T97" fmla="*/ 7 h 148"/>
                  <a:gd name="T98" fmla="*/ 62 w 110"/>
                  <a:gd name="T99" fmla="*/ 7 h 148"/>
                  <a:gd name="T100" fmla="*/ 71 w 110"/>
                  <a:gd name="T101" fmla="*/ 6 h 148"/>
                  <a:gd name="T102" fmla="*/ 79 w 110"/>
                  <a:gd name="T103" fmla="*/ 1 h 148"/>
                  <a:gd name="T104" fmla="*/ 85 w 110"/>
                  <a:gd name="T105" fmla="*/ 0 h 148"/>
                  <a:gd name="T106" fmla="*/ 88 w 110"/>
                  <a:gd name="T10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48">
                    <a:moveTo>
                      <a:pt x="88" y="0"/>
                    </a:moveTo>
                    <a:lnTo>
                      <a:pt x="107" y="4"/>
                    </a:lnTo>
                    <a:lnTo>
                      <a:pt x="110" y="18"/>
                    </a:lnTo>
                    <a:lnTo>
                      <a:pt x="107" y="52"/>
                    </a:lnTo>
                    <a:lnTo>
                      <a:pt x="109" y="58"/>
                    </a:lnTo>
                    <a:lnTo>
                      <a:pt x="107" y="60"/>
                    </a:lnTo>
                    <a:lnTo>
                      <a:pt x="109" y="62"/>
                    </a:lnTo>
                    <a:lnTo>
                      <a:pt x="106" y="66"/>
                    </a:lnTo>
                    <a:lnTo>
                      <a:pt x="104" y="68"/>
                    </a:lnTo>
                    <a:lnTo>
                      <a:pt x="104" y="69"/>
                    </a:lnTo>
                    <a:lnTo>
                      <a:pt x="102" y="72"/>
                    </a:lnTo>
                    <a:lnTo>
                      <a:pt x="102" y="74"/>
                    </a:lnTo>
                    <a:lnTo>
                      <a:pt x="101" y="77"/>
                    </a:lnTo>
                    <a:lnTo>
                      <a:pt x="99" y="79"/>
                    </a:lnTo>
                    <a:lnTo>
                      <a:pt x="101" y="83"/>
                    </a:lnTo>
                    <a:lnTo>
                      <a:pt x="104" y="86"/>
                    </a:lnTo>
                    <a:lnTo>
                      <a:pt x="104" y="89"/>
                    </a:lnTo>
                    <a:lnTo>
                      <a:pt x="101" y="91"/>
                    </a:lnTo>
                    <a:lnTo>
                      <a:pt x="98" y="93"/>
                    </a:lnTo>
                    <a:lnTo>
                      <a:pt x="96" y="96"/>
                    </a:lnTo>
                    <a:lnTo>
                      <a:pt x="95" y="97"/>
                    </a:lnTo>
                    <a:lnTo>
                      <a:pt x="95" y="99"/>
                    </a:lnTo>
                    <a:lnTo>
                      <a:pt x="96" y="100"/>
                    </a:lnTo>
                    <a:lnTo>
                      <a:pt x="96" y="102"/>
                    </a:lnTo>
                    <a:lnTo>
                      <a:pt x="98" y="103"/>
                    </a:lnTo>
                    <a:lnTo>
                      <a:pt x="99" y="103"/>
                    </a:lnTo>
                    <a:lnTo>
                      <a:pt x="101" y="105"/>
                    </a:lnTo>
                    <a:lnTo>
                      <a:pt x="101" y="105"/>
                    </a:lnTo>
                    <a:lnTo>
                      <a:pt x="102" y="107"/>
                    </a:lnTo>
                    <a:lnTo>
                      <a:pt x="104" y="110"/>
                    </a:lnTo>
                    <a:lnTo>
                      <a:pt x="104" y="111"/>
                    </a:lnTo>
                    <a:lnTo>
                      <a:pt x="104" y="113"/>
                    </a:lnTo>
                    <a:lnTo>
                      <a:pt x="104" y="113"/>
                    </a:lnTo>
                    <a:lnTo>
                      <a:pt x="104" y="113"/>
                    </a:lnTo>
                    <a:lnTo>
                      <a:pt x="104" y="114"/>
                    </a:lnTo>
                    <a:lnTo>
                      <a:pt x="104" y="117"/>
                    </a:lnTo>
                    <a:lnTo>
                      <a:pt x="104" y="119"/>
                    </a:lnTo>
                    <a:lnTo>
                      <a:pt x="104" y="121"/>
                    </a:lnTo>
                    <a:lnTo>
                      <a:pt x="104" y="122"/>
                    </a:lnTo>
                    <a:lnTo>
                      <a:pt x="104" y="122"/>
                    </a:lnTo>
                    <a:lnTo>
                      <a:pt x="106" y="125"/>
                    </a:lnTo>
                    <a:lnTo>
                      <a:pt x="102" y="125"/>
                    </a:lnTo>
                    <a:lnTo>
                      <a:pt x="102" y="127"/>
                    </a:lnTo>
                    <a:lnTo>
                      <a:pt x="99" y="128"/>
                    </a:lnTo>
                    <a:lnTo>
                      <a:pt x="98" y="131"/>
                    </a:lnTo>
                    <a:lnTo>
                      <a:pt x="95" y="131"/>
                    </a:lnTo>
                    <a:lnTo>
                      <a:pt x="93" y="133"/>
                    </a:lnTo>
                    <a:lnTo>
                      <a:pt x="92" y="134"/>
                    </a:lnTo>
                    <a:lnTo>
                      <a:pt x="88" y="136"/>
                    </a:lnTo>
                    <a:lnTo>
                      <a:pt x="85" y="136"/>
                    </a:lnTo>
                    <a:lnTo>
                      <a:pt x="82" y="138"/>
                    </a:lnTo>
                    <a:lnTo>
                      <a:pt x="79" y="138"/>
                    </a:lnTo>
                    <a:lnTo>
                      <a:pt x="76" y="139"/>
                    </a:lnTo>
                    <a:lnTo>
                      <a:pt x="73" y="139"/>
                    </a:lnTo>
                    <a:lnTo>
                      <a:pt x="71" y="139"/>
                    </a:lnTo>
                    <a:lnTo>
                      <a:pt x="68" y="141"/>
                    </a:lnTo>
                    <a:lnTo>
                      <a:pt x="65" y="141"/>
                    </a:lnTo>
                    <a:lnTo>
                      <a:pt x="64" y="142"/>
                    </a:lnTo>
                    <a:lnTo>
                      <a:pt x="60" y="142"/>
                    </a:lnTo>
                    <a:lnTo>
                      <a:pt x="59" y="142"/>
                    </a:lnTo>
                    <a:lnTo>
                      <a:pt x="50" y="145"/>
                    </a:lnTo>
                    <a:lnTo>
                      <a:pt x="48" y="145"/>
                    </a:lnTo>
                    <a:lnTo>
                      <a:pt x="46" y="145"/>
                    </a:lnTo>
                    <a:lnTo>
                      <a:pt x="45" y="145"/>
                    </a:lnTo>
                    <a:lnTo>
                      <a:pt x="43" y="147"/>
                    </a:lnTo>
                    <a:lnTo>
                      <a:pt x="42" y="147"/>
                    </a:lnTo>
                    <a:lnTo>
                      <a:pt x="40" y="147"/>
                    </a:lnTo>
                    <a:lnTo>
                      <a:pt x="39" y="147"/>
                    </a:lnTo>
                    <a:lnTo>
                      <a:pt x="37" y="148"/>
                    </a:lnTo>
                    <a:lnTo>
                      <a:pt x="37" y="147"/>
                    </a:lnTo>
                    <a:lnTo>
                      <a:pt x="36" y="147"/>
                    </a:lnTo>
                    <a:lnTo>
                      <a:pt x="36" y="145"/>
                    </a:lnTo>
                    <a:lnTo>
                      <a:pt x="36" y="144"/>
                    </a:lnTo>
                    <a:lnTo>
                      <a:pt x="34" y="142"/>
                    </a:lnTo>
                    <a:lnTo>
                      <a:pt x="34" y="141"/>
                    </a:lnTo>
                    <a:lnTo>
                      <a:pt x="32" y="141"/>
                    </a:lnTo>
                    <a:lnTo>
                      <a:pt x="31" y="139"/>
                    </a:lnTo>
                    <a:lnTo>
                      <a:pt x="31" y="138"/>
                    </a:lnTo>
                    <a:lnTo>
                      <a:pt x="31" y="138"/>
                    </a:lnTo>
                    <a:lnTo>
                      <a:pt x="29" y="136"/>
                    </a:lnTo>
                    <a:lnTo>
                      <a:pt x="28" y="134"/>
                    </a:lnTo>
                    <a:lnTo>
                      <a:pt x="26" y="134"/>
                    </a:lnTo>
                    <a:lnTo>
                      <a:pt x="25" y="133"/>
                    </a:lnTo>
                    <a:lnTo>
                      <a:pt x="23" y="133"/>
                    </a:lnTo>
                    <a:lnTo>
                      <a:pt x="22" y="133"/>
                    </a:lnTo>
                    <a:lnTo>
                      <a:pt x="22" y="133"/>
                    </a:lnTo>
                    <a:lnTo>
                      <a:pt x="20" y="133"/>
                    </a:lnTo>
                    <a:lnTo>
                      <a:pt x="20" y="131"/>
                    </a:lnTo>
                    <a:lnTo>
                      <a:pt x="20" y="130"/>
                    </a:lnTo>
                    <a:lnTo>
                      <a:pt x="20" y="128"/>
                    </a:lnTo>
                    <a:lnTo>
                      <a:pt x="20" y="127"/>
                    </a:lnTo>
                    <a:lnTo>
                      <a:pt x="20" y="127"/>
                    </a:lnTo>
                    <a:lnTo>
                      <a:pt x="18" y="125"/>
                    </a:lnTo>
                    <a:lnTo>
                      <a:pt x="17" y="124"/>
                    </a:lnTo>
                    <a:lnTo>
                      <a:pt x="15" y="122"/>
                    </a:lnTo>
                    <a:lnTo>
                      <a:pt x="12" y="121"/>
                    </a:lnTo>
                    <a:lnTo>
                      <a:pt x="12" y="119"/>
                    </a:lnTo>
                    <a:lnTo>
                      <a:pt x="12" y="117"/>
                    </a:lnTo>
                    <a:lnTo>
                      <a:pt x="12" y="116"/>
                    </a:lnTo>
                    <a:lnTo>
                      <a:pt x="12" y="114"/>
                    </a:lnTo>
                    <a:lnTo>
                      <a:pt x="12" y="113"/>
                    </a:lnTo>
                    <a:lnTo>
                      <a:pt x="12" y="113"/>
                    </a:lnTo>
                    <a:lnTo>
                      <a:pt x="12" y="111"/>
                    </a:lnTo>
                    <a:lnTo>
                      <a:pt x="12" y="111"/>
                    </a:lnTo>
                    <a:lnTo>
                      <a:pt x="12" y="108"/>
                    </a:lnTo>
                    <a:lnTo>
                      <a:pt x="11" y="107"/>
                    </a:lnTo>
                    <a:lnTo>
                      <a:pt x="9" y="107"/>
                    </a:lnTo>
                    <a:lnTo>
                      <a:pt x="8" y="105"/>
                    </a:lnTo>
                    <a:lnTo>
                      <a:pt x="6" y="105"/>
                    </a:lnTo>
                    <a:lnTo>
                      <a:pt x="6" y="103"/>
                    </a:lnTo>
                    <a:lnTo>
                      <a:pt x="6" y="102"/>
                    </a:lnTo>
                    <a:lnTo>
                      <a:pt x="4" y="102"/>
                    </a:lnTo>
                    <a:lnTo>
                      <a:pt x="1" y="100"/>
                    </a:lnTo>
                    <a:lnTo>
                      <a:pt x="0" y="99"/>
                    </a:lnTo>
                    <a:lnTo>
                      <a:pt x="0" y="97"/>
                    </a:lnTo>
                    <a:lnTo>
                      <a:pt x="1" y="96"/>
                    </a:lnTo>
                    <a:lnTo>
                      <a:pt x="3" y="94"/>
                    </a:lnTo>
                    <a:lnTo>
                      <a:pt x="4" y="94"/>
                    </a:lnTo>
                    <a:lnTo>
                      <a:pt x="6" y="93"/>
                    </a:lnTo>
                    <a:lnTo>
                      <a:pt x="8" y="91"/>
                    </a:lnTo>
                    <a:lnTo>
                      <a:pt x="9" y="89"/>
                    </a:lnTo>
                    <a:lnTo>
                      <a:pt x="11" y="86"/>
                    </a:lnTo>
                    <a:lnTo>
                      <a:pt x="11" y="85"/>
                    </a:lnTo>
                    <a:lnTo>
                      <a:pt x="11" y="82"/>
                    </a:lnTo>
                    <a:lnTo>
                      <a:pt x="11" y="80"/>
                    </a:lnTo>
                    <a:lnTo>
                      <a:pt x="12" y="76"/>
                    </a:lnTo>
                    <a:lnTo>
                      <a:pt x="15" y="74"/>
                    </a:lnTo>
                    <a:lnTo>
                      <a:pt x="15" y="72"/>
                    </a:lnTo>
                    <a:lnTo>
                      <a:pt x="15" y="69"/>
                    </a:lnTo>
                    <a:lnTo>
                      <a:pt x="15" y="68"/>
                    </a:lnTo>
                    <a:lnTo>
                      <a:pt x="15" y="68"/>
                    </a:lnTo>
                    <a:lnTo>
                      <a:pt x="17" y="65"/>
                    </a:lnTo>
                    <a:lnTo>
                      <a:pt x="17" y="63"/>
                    </a:lnTo>
                    <a:lnTo>
                      <a:pt x="18" y="63"/>
                    </a:lnTo>
                    <a:lnTo>
                      <a:pt x="18" y="60"/>
                    </a:lnTo>
                    <a:lnTo>
                      <a:pt x="18" y="58"/>
                    </a:lnTo>
                    <a:lnTo>
                      <a:pt x="18" y="58"/>
                    </a:lnTo>
                    <a:lnTo>
                      <a:pt x="20" y="55"/>
                    </a:lnTo>
                    <a:lnTo>
                      <a:pt x="22" y="54"/>
                    </a:lnTo>
                    <a:lnTo>
                      <a:pt x="23" y="51"/>
                    </a:lnTo>
                    <a:lnTo>
                      <a:pt x="23" y="49"/>
                    </a:lnTo>
                    <a:lnTo>
                      <a:pt x="25" y="48"/>
                    </a:lnTo>
                    <a:lnTo>
                      <a:pt x="26" y="48"/>
                    </a:lnTo>
                    <a:lnTo>
                      <a:pt x="26" y="46"/>
                    </a:lnTo>
                    <a:lnTo>
                      <a:pt x="28" y="44"/>
                    </a:lnTo>
                    <a:lnTo>
                      <a:pt x="28" y="44"/>
                    </a:lnTo>
                    <a:lnTo>
                      <a:pt x="29" y="43"/>
                    </a:lnTo>
                    <a:lnTo>
                      <a:pt x="31" y="41"/>
                    </a:lnTo>
                    <a:lnTo>
                      <a:pt x="32" y="40"/>
                    </a:lnTo>
                    <a:lnTo>
                      <a:pt x="32" y="38"/>
                    </a:lnTo>
                    <a:lnTo>
                      <a:pt x="32" y="37"/>
                    </a:lnTo>
                    <a:lnTo>
                      <a:pt x="32" y="35"/>
                    </a:lnTo>
                    <a:lnTo>
                      <a:pt x="31" y="34"/>
                    </a:lnTo>
                    <a:lnTo>
                      <a:pt x="32" y="32"/>
                    </a:lnTo>
                    <a:lnTo>
                      <a:pt x="34" y="31"/>
                    </a:lnTo>
                    <a:lnTo>
                      <a:pt x="34" y="31"/>
                    </a:lnTo>
                    <a:lnTo>
                      <a:pt x="36" y="29"/>
                    </a:lnTo>
                    <a:lnTo>
                      <a:pt x="37" y="27"/>
                    </a:lnTo>
                    <a:lnTo>
                      <a:pt x="37" y="27"/>
                    </a:lnTo>
                    <a:lnTo>
                      <a:pt x="37" y="26"/>
                    </a:lnTo>
                    <a:lnTo>
                      <a:pt x="39" y="26"/>
                    </a:lnTo>
                    <a:lnTo>
                      <a:pt x="40" y="26"/>
                    </a:lnTo>
                    <a:lnTo>
                      <a:pt x="42" y="26"/>
                    </a:lnTo>
                    <a:lnTo>
                      <a:pt x="43" y="23"/>
                    </a:lnTo>
                    <a:lnTo>
                      <a:pt x="45" y="23"/>
                    </a:lnTo>
                    <a:lnTo>
                      <a:pt x="46" y="20"/>
                    </a:lnTo>
                    <a:lnTo>
                      <a:pt x="48" y="18"/>
                    </a:lnTo>
                    <a:lnTo>
                      <a:pt x="51" y="17"/>
                    </a:lnTo>
                    <a:lnTo>
                      <a:pt x="53" y="15"/>
                    </a:lnTo>
                    <a:lnTo>
                      <a:pt x="53" y="15"/>
                    </a:lnTo>
                    <a:lnTo>
                      <a:pt x="53" y="10"/>
                    </a:lnTo>
                    <a:lnTo>
                      <a:pt x="54" y="9"/>
                    </a:lnTo>
                    <a:lnTo>
                      <a:pt x="54" y="7"/>
                    </a:lnTo>
                    <a:lnTo>
                      <a:pt x="56" y="7"/>
                    </a:lnTo>
                    <a:lnTo>
                      <a:pt x="56" y="7"/>
                    </a:lnTo>
                    <a:lnTo>
                      <a:pt x="54" y="7"/>
                    </a:lnTo>
                    <a:lnTo>
                      <a:pt x="53" y="9"/>
                    </a:lnTo>
                    <a:lnTo>
                      <a:pt x="53" y="10"/>
                    </a:lnTo>
                    <a:lnTo>
                      <a:pt x="53" y="15"/>
                    </a:lnTo>
                    <a:lnTo>
                      <a:pt x="51" y="15"/>
                    </a:lnTo>
                    <a:lnTo>
                      <a:pt x="50" y="17"/>
                    </a:lnTo>
                    <a:lnTo>
                      <a:pt x="48" y="18"/>
                    </a:lnTo>
                    <a:lnTo>
                      <a:pt x="45" y="20"/>
                    </a:lnTo>
                    <a:lnTo>
                      <a:pt x="45" y="23"/>
                    </a:lnTo>
                    <a:lnTo>
                      <a:pt x="43" y="23"/>
                    </a:lnTo>
                    <a:lnTo>
                      <a:pt x="42" y="26"/>
                    </a:lnTo>
                    <a:lnTo>
                      <a:pt x="40" y="26"/>
                    </a:lnTo>
                    <a:lnTo>
                      <a:pt x="39" y="26"/>
                    </a:lnTo>
                    <a:lnTo>
                      <a:pt x="37" y="26"/>
                    </a:lnTo>
                    <a:lnTo>
                      <a:pt x="37" y="27"/>
                    </a:lnTo>
                    <a:lnTo>
                      <a:pt x="37" y="27"/>
                    </a:lnTo>
                    <a:lnTo>
                      <a:pt x="36" y="29"/>
                    </a:lnTo>
                    <a:lnTo>
                      <a:pt x="34" y="31"/>
                    </a:lnTo>
                    <a:lnTo>
                      <a:pt x="32" y="31"/>
                    </a:lnTo>
                    <a:lnTo>
                      <a:pt x="32" y="32"/>
                    </a:lnTo>
                    <a:lnTo>
                      <a:pt x="31" y="34"/>
                    </a:lnTo>
                    <a:lnTo>
                      <a:pt x="32" y="35"/>
                    </a:lnTo>
                    <a:lnTo>
                      <a:pt x="32" y="37"/>
                    </a:lnTo>
                    <a:lnTo>
                      <a:pt x="32" y="38"/>
                    </a:lnTo>
                    <a:lnTo>
                      <a:pt x="31" y="40"/>
                    </a:lnTo>
                    <a:lnTo>
                      <a:pt x="31" y="41"/>
                    </a:lnTo>
                    <a:lnTo>
                      <a:pt x="29" y="43"/>
                    </a:lnTo>
                    <a:lnTo>
                      <a:pt x="28" y="44"/>
                    </a:lnTo>
                    <a:lnTo>
                      <a:pt x="28" y="44"/>
                    </a:lnTo>
                    <a:lnTo>
                      <a:pt x="26" y="46"/>
                    </a:lnTo>
                    <a:lnTo>
                      <a:pt x="26" y="48"/>
                    </a:lnTo>
                    <a:lnTo>
                      <a:pt x="25" y="48"/>
                    </a:lnTo>
                    <a:lnTo>
                      <a:pt x="23" y="49"/>
                    </a:lnTo>
                    <a:lnTo>
                      <a:pt x="23" y="49"/>
                    </a:lnTo>
                    <a:lnTo>
                      <a:pt x="25" y="48"/>
                    </a:lnTo>
                    <a:lnTo>
                      <a:pt x="26" y="46"/>
                    </a:lnTo>
                    <a:lnTo>
                      <a:pt x="26" y="46"/>
                    </a:lnTo>
                    <a:lnTo>
                      <a:pt x="26" y="46"/>
                    </a:lnTo>
                    <a:lnTo>
                      <a:pt x="28" y="44"/>
                    </a:lnTo>
                    <a:lnTo>
                      <a:pt x="28" y="44"/>
                    </a:lnTo>
                    <a:lnTo>
                      <a:pt x="29" y="43"/>
                    </a:lnTo>
                    <a:lnTo>
                      <a:pt x="31" y="41"/>
                    </a:lnTo>
                    <a:lnTo>
                      <a:pt x="31" y="40"/>
                    </a:lnTo>
                    <a:lnTo>
                      <a:pt x="31" y="40"/>
                    </a:lnTo>
                    <a:lnTo>
                      <a:pt x="32" y="38"/>
                    </a:lnTo>
                    <a:lnTo>
                      <a:pt x="32" y="37"/>
                    </a:lnTo>
                    <a:lnTo>
                      <a:pt x="32" y="35"/>
                    </a:lnTo>
                    <a:lnTo>
                      <a:pt x="31" y="34"/>
                    </a:lnTo>
                    <a:lnTo>
                      <a:pt x="32" y="32"/>
                    </a:lnTo>
                    <a:lnTo>
                      <a:pt x="32" y="31"/>
                    </a:lnTo>
                    <a:lnTo>
                      <a:pt x="34" y="31"/>
                    </a:lnTo>
                    <a:lnTo>
                      <a:pt x="36" y="29"/>
                    </a:lnTo>
                    <a:lnTo>
                      <a:pt x="37" y="27"/>
                    </a:lnTo>
                    <a:lnTo>
                      <a:pt x="37" y="27"/>
                    </a:lnTo>
                    <a:lnTo>
                      <a:pt x="37" y="26"/>
                    </a:lnTo>
                    <a:lnTo>
                      <a:pt x="39" y="26"/>
                    </a:lnTo>
                    <a:lnTo>
                      <a:pt x="40" y="26"/>
                    </a:lnTo>
                    <a:lnTo>
                      <a:pt x="42" y="26"/>
                    </a:lnTo>
                    <a:lnTo>
                      <a:pt x="43" y="23"/>
                    </a:lnTo>
                    <a:lnTo>
                      <a:pt x="45" y="23"/>
                    </a:lnTo>
                    <a:lnTo>
                      <a:pt x="45" y="20"/>
                    </a:lnTo>
                    <a:lnTo>
                      <a:pt x="48" y="18"/>
                    </a:lnTo>
                    <a:lnTo>
                      <a:pt x="50" y="18"/>
                    </a:lnTo>
                    <a:lnTo>
                      <a:pt x="50" y="17"/>
                    </a:lnTo>
                    <a:lnTo>
                      <a:pt x="51" y="15"/>
                    </a:lnTo>
                    <a:lnTo>
                      <a:pt x="53" y="15"/>
                    </a:lnTo>
                    <a:lnTo>
                      <a:pt x="53" y="12"/>
                    </a:lnTo>
                    <a:lnTo>
                      <a:pt x="53" y="10"/>
                    </a:lnTo>
                    <a:lnTo>
                      <a:pt x="53" y="9"/>
                    </a:lnTo>
                    <a:lnTo>
                      <a:pt x="54" y="7"/>
                    </a:lnTo>
                    <a:lnTo>
                      <a:pt x="56" y="7"/>
                    </a:lnTo>
                    <a:lnTo>
                      <a:pt x="57" y="7"/>
                    </a:lnTo>
                    <a:lnTo>
                      <a:pt x="59" y="7"/>
                    </a:lnTo>
                    <a:lnTo>
                      <a:pt x="59" y="7"/>
                    </a:lnTo>
                    <a:lnTo>
                      <a:pt x="62" y="7"/>
                    </a:lnTo>
                    <a:lnTo>
                      <a:pt x="65" y="7"/>
                    </a:lnTo>
                    <a:lnTo>
                      <a:pt x="67" y="6"/>
                    </a:lnTo>
                    <a:lnTo>
                      <a:pt x="70" y="7"/>
                    </a:lnTo>
                    <a:lnTo>
                      <a:pt x="70" y="7"/>
                    </a:lnTo>
                    <a:lnTo>
                      <a:pt x="71" y="6"/>
                    </a:lnTo>
                    <a:lnTo>
                      <a:pt x="73" y="4"/>
                    </a:lnTo>
                    <a:lnTo>
                      <a:pt x="74" y="1"/>
                    </a:lnTo>
                    <a:lnTo>
                      <a:pt x="76" y="1"/>
                    </a:lnTo>
                    <a:lnTo>
                      <a:pt x="78" y="1"/>
                    </a:lnTo>
                    <a:lnTo>
                      <a:pt x="79" y="1"/>
                    </a:lnTo>
                    <a:lnTo>
                      <a:pt x="81" y="3"/>
                    </a:lnTo>
                    <a:lnTo>
                      <a:pt x="81" y="1"/>
                    </a:lnTo>
                    <a:lnTo>
                      <a:pt x="82" y="1"/>
                    </a:lnTo>
                    <a:lnTo>
                      <a:pt x="84" y="1"/>
                    </a:lnTo>
                    <a:lnTo>
                      <a:pt x="85" y="0"/>
                    </a:lnTo>
                    <a:lnTo>
                      <a:pt x="85" y="0"/>
                    </a:lnTo>
                    <a:lnTo>
                      <a:pt x="87" y="0"/>
                    </a:lnTo>
                    <a:lnTo>
                      <a:pt x="88" y="0"/>
                    </a:lnTo>
                    <a:lnTo>
                      <a:pt x="88" y="0"/>
                    </a:lnTo>
                    <a:lnTo>
                      <a:pt x="88" y="0"/>
                    </a:lnTo>
                    <a:lnTo>
                      <a:pt x="8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85">
                <a:extLst>
                  <a:ext uri="{FF2B5EF4-FFF2-40B4-BE49-F238E27FC236}">
                    <a16:creationId xmlns:a16="http://schemas.microsoft.com/office/drawing/2014/main" id="{677377A3-A42E-D062-6626-922C2AC7175C}"/>
                  </a:ext>
                </a:extLst>
              </p:cNvPr>
              <p:cNvSpPr>
                <a:spLocks noGrp="1" noRot="1" noMove="1" noResize="1" noEditPoints="1" noAdjustHandles="1" noChangeArrowheads="1" noChangeShapeType="1"/>
              </p:cNvSpPr>
              <p:nvPr/>
            </p:nvSpPr>
            <p:spPr bwMode="auto">
              <a:xfrm>
                <a:off x="2391" y="3148"/>
                <a:ext cx="137" cy="183"/>
              </a:xfrm>
              <a:custGeom>
                <a:avLst/>
                <a:gdLst>
                  <a:gd name="T0" fmla="*/ 70 w 137"/>
                  <a:gd name="T1" fmla="*/ 5 h 183"/>
                  <a:gd name="T2" fmla="*/ 87 w 137"/>
                  <a:gd name="T3" fmla="*/ 7 h 183"/>
                  <a:gd name="T4" fmla="*/ 115 w 137"/>
                  <a:gd name="T5" fmla="*/ 3 h 183"/>
                  <a:gd name="T6" fmla="*/ 137 w 137"/>
                  <a:gd name="T7" fmla="*/ 2 h 183"/>
                  <a:gd name="T8" fmla="*/ 137 w 137"/>
                  <a:gd name="T9" fmla="*/ 2 h 183"/>
                  <a:gd name="T10" fmla="*/ 136 w 137"/>
                  <a:gd name="T11" fmla="*/ 2 h 183"/>
                  <a:gd name="T12" fmla="*/ 129 w 137"/>
                  <a:gd name="T13" fmla="*/ 7 h 183"/>
                  <a:gd name="T14" fmla="*/ 125 w 137"/>
                  <a:gd name="T15" fmla="*/ 11 h 183"/>
                  <a:gd name="T16" fmla="*/ 123 w 137"/>
                  <a:gd name="T17" fmla="*/ 11 h 183"/>
                  <a:gd name="T18" fmla="*/ 123 w 137"/>
                  <a:gd name="T19" fmla="*/ 14 h 183"/>
                  <a:gd name="T20" fmla="*/ 122 w 137"/>
                  <a:gd name="T21" fmla="*/ 17 h 183"/>
                  <a:gd name="T22" fmla="*/ 122 w 137"/>
                  <a:gd name="T23" fmla="*/ 22 h 183"/>
                  <a:gd name="T24" fmla="*/ 122 w 137"/>
                  <a:gd name="T25" fmla="*/ 39 h 183"/>
                  <a:gd name="T26" fmla="*/ 123 w 137"/>
                  <a:gd name="T27" fmla="*/ 41 h 183"/>
                  <a:gd name="T28" fmla="*/ 123 w 137"/>
                  <a:gd name="T29" fmla="*/ 42 h 183"/>
                  <a:gd name="T30" fmla="*/ 123 w 137"/>
                  <a:gd name="T31" fmla="*/ 50 h 183"/>
                  <a:gd name="T32" fmla="*/ 123 w 137"/>
                  <a:gd name="T33" fmla="*/ 50 h 183"/>
                  <a:gd name="T34" fmla="*/ 123 w 137"/>
                  <a:gd name="T35" fmla="*/ 56 h 183"/>
                  <a:gd name="T36" fmla="*/ 123 w 137"/>
                  <a:gd name="T37" fmla="*/ 64 h 183"/>
                  <a:gd name="T38" fmla="*/ 123 w 137"/>
                  <a:gd name="T39" fmla="*/ 65 h 183"/>
                  <a:gd name="T40" fmla="*/ 123 w 137"/>
                  <a:gd name="T41" fmla="*/ 67 h 183"/>
                  <a:gd name="T42" fmla="*/ 123 w 137"/>
                  <a:gd name="T43" fmla="*/ 75 h 183"/>
                  <a:gd name="T44" fmla="*/ 123 w 137"/>
                  <a:gd name="T45" fmla="*/ 87 h 183"/>
                  <a:gd name="T46" fmla="*/ 122 w 137"/>
                  <a:gd name="T47" fmla="*/ 97 h 183"/>
                  <a:gd name="T48" fmla="*/ 122 w 137"/>
                  <a:gd name="T49" fmla="*/ 100 h 183"/>
                  <a:gd name="T50" fmla="*/ 120 w 137"/>
                  <a:gd name="T51" fmla="*/ 103 h 183"/>
                  <a:gd name="T52" fmla="*/ 118 w 137"/>
                  <a:gd name="T53" fmla="*/ 115 h 183"/>
                  <a:gd name="T54" fmla="*/ 117 w 137"/>
                  <a:gd name="T55" fmla="*/ 117 h 183"/>
                  <a:gd name="T56" fmla="*/ 117 w 137"/>
                  <a:gd name="T57" fmla="*/ 118 h 183"/>
                  <a:gd name="T58" fmla="*/ 117 w 137"/>
                  <a:gd name="T59" fmla="*/ 124 h 183"/>
                  <a:gd name="T60" fmla="*/ 117 w 137"/>
                  <a:gd name="T61" fmla="*/ 145 h 183"/>
                  <a:gd name="T62" fmla="*/ 115 w 137"/>
                  <a:gd name="T63" fmla="*/ 148 h 183"/>
                  <a:gd name="T64" fmla="*/ 117 w 137"/>
                  <a:gd name="T65" fmla="*/ 166 h 183"/>
                  <a:gd name="T66" fmla="*/ 118 w 137"/>
                  <a:gd name="T67" fmla="*/ 182 h 183"/>
                  <a:gd name="T68" fmla="*/ 118 w 137"/>
                  <a:gd name="T69" fmla="*/ 183 h 183"/>
                  <a:gd name="T70" fmla="*/ 109 w 137"/>
                  <a:gd name="T71" fmla="*/ 177 h 183"/>
                  <a:gd name="T72" fmla="*/ 97 w 137"/>
                  <a:gd name="T73" fmla="*/ 171 h 183"/>
                  <a:gd name="T74" fmla="*/ 84 w 137"/>
                  <a:gd name="T75" fmla="*/ 163 h 183"/>
                  <a:gd name="T76" fmla="*/ 84 w 137"/>
                  <a:gd name="T77" fmla="*/ 163 h 183"/>
                  <a:gd name="T78" fmla="*/ 53 w 137"/>
                  <a:gd name="T79" fmla="*/ 145 h 183"/>
                  <a:gd name="T80" fmla="*/ 28 w 137"/>
                  <a:gd name="T81" fmla="*/ 124 h 183"/>
                  <a:gd name="T82" fmla="*/ 14 w 137"/>
                  <a:gd name="T83" fmla="*/ 93 h 183"/>
                  <a:gd name="T84" fmla="*/ 0 w 137"/>
                  <a:gd name="T85" fmla="*/ 73 h 183"/>
                  <a:gd name="T86" fmla="*/ 8 w 137"/>
                  <a:gd name="T87" fmla="*/ 69 h 183"/>
                  <a:gd name="T88" fmla="*/ 14 w 137"/>
                  <a:gd name="T89" fmla="*/ 62 h 183"/>
                  <a:gd name="T90" fmla="*/ 22 w 137"/>
                  <a:gd name="T91" fmla="*/ 59 h 183"/>
                  <a:gd name="T92" fmla="*/ 25 w 137"/>
                  <a:gd name="T93" fmla="*/ 55 h 183"/>
                  <a:gd name="T94" fmla="*/ 24 w 137"/>
                  <a:gd name="T95" fmla="*/ 47 h 183"/>
                  <a:gd name="T96" fmla="*/ 25 w 137"/>
                  <a:gd name="T97" fmla="*/ 39 h 183"/>
                  <a:gd name="T98" fmla="*/ 30 w 137"/>
                  <a:gd name="T99" fmla="*/ 38 h 183"/>
                  <a:gd name="T100" fmla="*/ 41 w 137"/>
                  <a:gd name="T101" fmla="*/ 33 h 183"/>
                  <a:gd name="T102" fmla="*/ 45 w 137"/>
                  <a:gd name="T103" fmla="*/ 31 h 183"/>
                  <a:gd name="T104" fmla="*/ 52 w 137"/>
                  <a:gd name="T105" fmla="*/ 27 h 183"/>
                  <a:gd name="T106" fmla="*/ 50 w 137"/>
                  <a:gd name="T107" fmla="*/ 27 h 183"/>
                  <a:gd name="T108" fmla="*/ 39 w 137"/>
                  <a:gd name="T109" fmla="*/ 17 h 183"/>
                  <a:gd name="T110" fmla="*/ 36 w 137"/>
                  <a:gd name="T111" fmla="*/ 14 h 183"/>
                  <a:gd name="T112" fmla="*/ 33 w 137"/>
                  <a:gd name="T113" fmla="*/ 13 h 183"/>
                  <a:gd name="T114" fmla="*/ 33 w 137"/>
                  <a:gd name="T115" fmla="*/ 8 h 183"/>
                  <a:gd name="T116" fmla="*/ 33 w 137"/>
                  <a:gd name="T117" fmla="*/ 8 h 183"/>
                  <a:gd name="T118" fmla="*/ 34 w 137"/>
                  <a:gd name="T119" fmla="*/ 0 h 183"/>
                  <a:gd name="T120" fmla="*/ 52 w 137"/>
                  <a:gd name="T121" fmla="*/ 3 h 183"/>
                  <a:gd name="T122" fmla="*/ 61 w 137"/>
                  <a:gd name="T123" fmla="*/ 5 h 183"/>
                  <a:gd name="T124" fmla="*/ 70 w 137"/>
                  <a:gd name="T125"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183">
                    <a:moveTo>
                      <a:pt x="70" y="5"/>
                    </a:moveTo>
                    <a:lnTo>
                      <a:pt x="87" y="7"/>
                    </a:lnTo>
                    <a:lnTo>
                      <a:pt x="115" y="3"/>
                    </a:lnTo>
                    <a:lnTo>
                      <a:pt x="137" y="2"/>
                    </a:lnTo>
                    <a:lnTo>
                      <a:pt x="137" y="2"/>
                    </a:lnTo>
                    <a:lnTo>
                      <a:pt x="136" y="2"/>
                    </a:lnTo>
                    <a:lnTo>
                      <a:pt x="129" y="7"/>
                    </a:lnTo>
                    <a:lnTo>
                      <a:pt x="125" y="11"/>
                    </a:lnTo>
                    <a:lnTo>
                      <a:pt x="123" y="11"/>
                    </a:lnTo>
                    <a:lnTo>
                      <a:pt x="123" y="14"/>
                    </a:lnTo>
                    <a:lnTo>
                      <a:pt x="122" y="17"/>
                    </a:lnTo>
                    <a:lnTo>
                      <a:pt x="122" y="22"/>
                    </a:lnTo>
                    <a:lnTo>
                      <a:pt x="122" y="39"/>
                    </a:lnTo>
                    <a:lnTo>
                      <a:pt x="123" y="41"/>
                    </a:lnTo>
                    <a:lnTo>
                      <a:pt x="123" y="42"/>
                    </a:lnTo>
                    <a:lnTo>
                      <a:pt x="123" y="50"/>
                    </a:lnTo>
                    <a:lnTo>
                      <a:pt x="123" y="50"/>
                    </a:lnTo>
                    <a:lnTo>
                      <a:pt x="123" y="56"/>
                    </a:lnTo>
                    <a:lnTo>
                      <a:pt x="123" y="64"/>
                    </a:lnTo>
                    <a:lnTo>
                      <a:pt x="123" y="65"/>
                    </a:lnTo>
                    <a:lnTo>
                      <a:pt x="123" y="67"/>
                    </a:lnTo>
                    <a:lnTo>
                      <a:pt x="123" y="75"/>
                    </a:lnTo>
                    <a:lnTo>
                      <a:pt x="123" y="87"/>
                    </a:lnTo>
                    <a:lnTo>
                      <a:pt x="122" y="97"/>
                    </a:lnTo>
                    <a:lnTo>
                      <a:pt x="122" y="100"/>
                    </a:lnTo>
                    <a:lnTo>
                      <a:pt x="120" y="103"/>
                    </a:lnTo>
                    <a:lnTo>
                      <a:pt x="118" y="115"/>
                    </a:lnTo>
                    <a:lnTo>
                      <a:pt x="117" y="117"/>
                    </a:lnTo>
                    <a:lnTo>
                      <a:pt x="117" y="118"/>
                    </a:lnTo>
                    <a:lnTo>
                      <a:pt x="117" y="124"/>
                    </a:lnTo>
                    <a:lnTo>
                      <a:pt x="117" y="145"/>
                    </a:lnTo>
                    <a:lnTo>
                      <a:pt x="115" y="148"/>
                    </a:lnTo>
                    <a:lnTo>
                      <a:pt x="117" y="166"/>
                    </a:lnTo>
                    <a:lnTo>
                      <a:pt x="118" y="182"/>
                    </a:lnTo>
                    <a:lnTo>
                      <a:pt x="118" y="183"/>
                    </a:lnTo>
                    <a:lnTo>
                      <a:pt x="109" y="177"/>
                    </a:lnTo>
                    <a:lnTo>
                      <a:pt x="97" y="171"/>
                    </a:lnTo>
                    <a:lnTo>
                      <a:pt x="84" y="163"/>
                    </a:lnTo>
                    <a:lnTo>
                      <a:pt x="84" y="163"/>
                    </a:lnTo>
                    <a:lnTo>
                      <a:pt x="53" y="145"/>
                    </a:lnTo>
                    <a:lnTo>
                      <a:pt x="28" y="124"/>
                    </a:lnTo>
                    <a:lnTo>
                      <a:pt x="14" y="93"/>
                    </a:lnTo>
                    <a:lnTo>
                      <a:pt x="0" y="73"/>
                    </a:lnTo>
                    <a:lnTo>
                      <a:pt x="8" y="69"/>
                    </a:lnTo>
                    <a:lnTo>
                      <a:pt x="14" y="62"/>
                    </a:lnTo>
                    <a:lnTo>
                      <a:pt x="22" y="59"/>
                    </a:lnTo>
                    <a:lnTo>
                      <a:pt x="25" y="55"/>
                    </a:lnTo>
                    <a:lnTo>
                      <a:pt x="24" y="47"/>
                    </a:lnTo>
                    <a:lnTo>
                      <a:pt x="25" y="39"/>
                    </a:lnTo>
                    <a:lnTo>
                      <a:pt x="30" y="38"/>
                    </a:lnTo>
                    <a:lnTo>
                      <a:pt x="41" y="33"/>
                    </a:lnTo>
                    <a:lnTo>
                      <a:pt x="45" y="31"/>
                    </a:lnTo>
                    <a:lnTo>
                      <a:pt x="52" y="27"/>
                    </a:lnTo>
                    <a:lnTo>
                      <a:pt x="50" y="27"/>
                    </a:lnTo>
                    <a:lnTo>
                      <a:pt x="39" y="17"/>
                    </a:lnTo>
                    <a:lnTo>
                      <a:pt x="36" y="14"/>
                    </a:lnTo>
                    <a:lnTo>
                      <a:pt x="33" y="13"/>
                    </a:lnTo>
                    <a:lnTo>
                      <a:pt x="33" y="8"/>
                    </a:lnTo>
                    <a:lnTo>
                      <a:pt x="33" y="8"/>
                    </a:lnTo>
                    <a:lnTo>
                      <a:pt x="34" y="0"/>
                    </a:lnTo>
                    <a:lnTo>
                      <a:pt x="52" y="3"/>
                    </a:lnTo>
                    <a:lnTo>
                      <a:pt x="61" y="5"/>
                    </a:lnTo>
                    <a:lnTo>
                      <a:pt x="70"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86">
                <a:extLst>
                  <a:ext uri="{FF2B5EF4-FFF2-40B4-BE49-F238E27FC236}">
                    <a16:creationId xmlns:a16="http://schemas.microsoft.com/office/drawing/2014/main" id="{3F4F709F-3E6A-A709-EF47-0603F5BF348A}"/>
                  </a:ext>
                </a:extLst>
              </p:cNvPr>
              <p:cNvSpPr>
                <a:spLocks noGrp="1" noRot="1" noMove="1" noResize="1" noEditPoints="1" noAdjustHandles="1" noChangeArrowheads="1" noChangeShapeType="1"/>
              </p:cNvSpPr>
              <p:nvPr/>
            </p:nvSpPr>
            <p:spPr bwMode="auto">
              <a:xfrm>
                <a:off x="1764" y="3041"/>
                <a:ext cx="195" cy="320"/>
              </a:xfrm>
              <a:custGeom>
                <a:avLst/>
                <a:gdLst>
                  <a:gd name="T0" fmla="*/ 63 w 195"/>
                  <a:gd name="T1" fmla="*/ 6 h 320"/>
                  <a:gd name="T2" fmla="*/ 91 w 195"/>
                  <a:gd name="T3" fmla="*/ 10 h 320"/>
                  <a:gd name="T4" fmla="*/ 111 w 195"/>
                  <a:gd name="T5" fmla="*/ 8 h 320"/>
                  <a:gd name="T6" fmla="*/ 151 w 195"/>
                  <a:gd name="T7" fmla="*/ 3 h 320"/>
                  <a:gd name="T8" fmla="*/ 147 w 195"/>
                  <a:gd name="T9" fmla="*/ 20 h 320"/>
                  <a:gd name="T10" fmla="*/ 125 w 195"/>
                  <a:gd name="T11" fmla="*/ 42 h 320"/>
                  <a:gd name="T12" fmla="*/ 112 w 195"/>
                  <a:gd name="T13" fmla="*/ 55 h 320"/>
                  <a:gd name="T14" fmla="*/ 120 w 195"/>
                  <a:gd name="T15" fmla="*/ 69 h 320"/>
                  <a:gd name="T16" fmla="*/ 112 w 195"/>
                  <a:gd name="T17" fmla="*/ 86 h 320"/>
                  <a:gd name="T18" fmla="*/ 111 w 195"/>
                  <a:gd name="T19" fmla="*/ 109 h 320"/>
                  <a:gd name="T20" fmla="*/ 111 w 195"/>
                  <a:gd name="T21" fmla="*/ 131 h 320"/>
                  <a:gd name="T22" fmla="*/ 119 w 195"/>
                  <a:gd name="T23" fmla="*/ 131 h 320"/>
                  <a:gd name="T24" fmla="*/ 168 w 195"/>
                  <a:gd name="T25" fmla="*/ 131 h 320"/>
                  <a:gd name="T26" fmla="*/ 195 w 195"/>
                  <a:gd name="T27" fmla="*/ 129 h 320"/>
                  <a:gd name="T28" fmla="*/ 186 w 195"/>
                  <a:gd name="T29" fmla="*/ 159 h 320"/>
                  <a:gd name="T30" fmla="*/ 162 w 195"/>
                  <a:gd name="T31" fmla="*/ 188 h 320"/>
                  <a:gd name="T32" fmla="*/ 148 w 195"/>
                  <a:gd name="T33" fmla="*/ 204 h 320"/>
                  <a:gd name="T34" fmla="*/ 134 w 195"/>
                  <a:gd name="T35" fmla="*/ 225 h 320"/>
                  <a:gd name="T36" fmla="*/ 128 w 195"/>
                  <a:gd name="T37" fmla="*/ 249 h 320"/>
                  <a:gd name="T38" fmla="*/ 106 w 195"/>
                  <a:gd name="T39" fmla="*/ 281 h 320"/>
                  <a:gd name="T40" fmla="*/ 72 w 195"/>
                  <a:gd name="T41" fmla="*/ 290 h 320"/>
                  <a:gd name="T42" fmla="*/ 60 w 195"/>
                  <a:gd name="T43" fmla="*/ 318 h 320"/>
                  <a:gd name="T44" fmla="*/ 58 w 195"/>
                  <a:gd name="T45" fmla="*/ 317 h 320"/>
                  <a:gd name="T46" fmla="*/ 52 w 195"/>
                  <a:gd name="T47" fmla="*/ 312 h 320"/>
                  <a:gd name="T48" fmla="*/ 39 w 195"/>
                  <a:gd name="T49" fmla="*/ 309 h 320"/>
                  <a:gd name="T50" fmla="*/ 30 w 195"/>
                  <a:gd name="T51" fmla="*/ 306 h 320"/>
                  <a:gd name="T52" fmla="*/ 21 w 195"/>
                  <a:gd name="T53" fmla="*/ 297 h 320"/>
                  <a:gd name="T54" fmla="*/ 14 w 195"/>
                  <a:gd name="T55" fmla="*/ 290 h 320"/>
                  <a:gd name="T56" fmla="*/ 4 w 195"/>
                  <a:gd name="T57" fmla="*/ 273 h 320"/>
                  <a:gd name="T58" fmla="*/ 8 w 195"/>
                  <a:gd name="T59" fmla="*/ 214 h 320"/>
                  <a:gd name="T60" fmla="*/ 21 w 195"/>
                  <a:gd name="T61" fmla="*/ 172 h 320"/>
                  <a:gd name="T62" fmla="*/ 24 w 195"/>
                  <a:gd name="T63" fmla="*/ 157 h 320"/>
                  <a:gd name="T64" fmla="*/ 22 w 195"/>
                  <a:gd name="T65" fmla="*/ 157 h 320"/>
                  <a:gd name="T66" fmla="*/ 14 w 195"/>
                  <a:gd name="T67" fmla="*/ 160 h 320"/>
                  <a:gd name="T68" fmla="*/ 13 w 195"/>
                  <a:gd name="T69" fmla="*/ 157 h 320"/>
                  <a:gd name="T70" fmla="*/ 13 w 195"/>
                  <a:gd name="T71" fmla="*/ 157 h 320"/>
                  <a:gd name="T72" fmla="*/ 13 w 195"/>
                  <a:gd name="T73" fmla="*/ 155 h 320"/>
                  <a:gd name="T74" fmla="*/ 14 w 195"/>
                  <a:gd name="T75" fmla="*/ 155 h 320"/>
                  <a:gd name="T76" fmla="*/ 19 w 195"/>
                  <a:gd name="T77" fmla="*/ 148 h 320"/>
                  <a:gd name="T78" fmla="*/ 32 w 195"/>
                  <a:gd name="T79" fmla="*/ 129 h 320"/>
                  <a:gd name="T80" fmla="*/ 47 w 195"/>
                  <a:gd name="T81" fmla="*/ 104 h 320"/>
                  <a:gd name="T82" fmla="*/ 39 w 195"/>
                  <a:gd name="T83" fmla="*/ 69 h 320"/>
                  <a:gd name="T84" fmla="*/ 38 w 195"/>
                  <a:gd name="T85" fmla="*/ 56 h 320"/>
                  <a:gd name="T86" fmla="*/ 39 w 195"/>
                  <a:gd name="T87" fmla="*/ 45 h 320"/>
                  <a:gd name="T88" fmla="*/ 24 w 195"/>
                  <a:gd name="T89" fmla="*/ 6 h 320"/>
                  <a:gd name="T90" fmla="*/ 33 w 195"/>
                  <a:gd name="T91" fmla="*/ 3 h 320"/>
                  <a:gd name="T92" fmla="*/ 44 w 195"/>
                  <a:gd name="T93"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 h="320">
                    <a:moveTo>
                      <a:pt x="50" y="2"/>
                    </a:moveTo>
                    <a:lnTo>
                      <a:pt x="56" y="6"/>
                    </a:lnTo>
                    <a:lnTo>
                      <a:pt x="63" y="6"/>
                    </a:lnTo>
                    <a:lnTo>
                      <a:pt x="74" y="10"/>
                    </a:lnTo>
                    <a:lnTo>
                      <a:pt x="83" y="11"/>
                    </a:lnTo>
                    <a:lnTo>
                      <a:pt x="91" y="10"/>
                    </a:lnTo>
                    <a:lnTo>
                      <a:pt x="97" y="13"/>
                    </a:lnTo>
                    <a:lnTo>
                      <a:pt x="105" y="6"/>
                    </a:lnTo>
                    <a:lnTo>
                      <a:pt x="111" y="8"/>
                    </a:lnTo>
                    <a:lnTo>
                      <a:pt x="128" y="8"/>
                    </a:lnTo>
                    <a:lnTo>
                      <a:pt x="140" y="8"/>
                    </a:lnTo>
                    <a:lnTo>
                      <a:pt x="151" y="3"/>
                    </a:lnTo>
                    <a:lnTo>
                      <a:pt x="153" y="5"/>
                    </a:lnTo>
                    <a:lnTo>
                      <a:pt x="151" y="10"/>
                    </a:lnTo>
                    <a:lnTo>
                      <a:pt x="147" y="20"/>
                    </a:lnTo>
                    <a:lnTo>
                      <a:pt x="139" y="31"/>
                    </a:lnTo>
                    <a:lnTo>
                      <a:pt x="133" y="37"/>
                    </a:lnTo>
                    <a:lnTo>
                      <a:pt x="125" y="42"/>
                    </a:lnTo>
                    <a:lnTo>
                      <a:pt x="117" y="44"/>
                    </a:lnTo>
                    <a:lnTo>
                      <a:pt x="114" y="48"/>
                    </a:lnTo>
                    <a:lnTo>
                      <a:pt x="112" y="55"/>
                    </a:lnTo>
                    <a:lnTo>
                      <a:pt x="112" y="59"/>
                    </a:lnTo>
                    <a:lnTo>
                      <a:pt x="114" y="64"/>
                    </a:lnTo>
                    <a:lnTo>
                      <a:pt x="120" y="69"/>
                    </a:lnTo>
                    <a:lnTo>
                      <a:pt x="122" y="73"/>
                    </a:lnTo>
                    <a:lnTo>
                      <a:pt x="122" y="76"/>
                    </a:lnTo>
                    <a:lnTo>
                      <a:pt x="112" y="86"/>
                    </a:lnTo>
                    <a:lnTo>
                      <a:pt x="112" y="95"/>
                    </a:lnTo>
                    <a:lnTo>
                      <a:pt x="112" y="100"/>
                    </a:lnTo>
                    <a:lnTo>
                      <a:pt x="111" y="109"/>
                    </a:lnTo>
                    <a:lnTo>
                      <a:pt x="111" y="120"/>
                    </a:lnTo>
                    <a:lnTo>
                      <a:pt x="111" y="127"/>
                    </a:lnTo>
                    <a:lnTo>
                      <a:pt x="111" y="131"/>
                    </a:lnTo>
                    <a:lnTo>
                      <a:pt x="111" y="131"/>
                    </a:lnTo>
                    <a:lnTo>
                      <a:pt x="111" y="131"/>
                    </a:lnTo>
                    <a:lnTo>
                      <a:pt x="119" y="131"/>
                    </a:lnTo>
                    <a:lnTo>
                      <a:pt x="130" y="131"/>
                    </a:lnTo>
                    <a:lnTo>
                      <a:pt x="147" y="131"/>
                    </a:lnTo>
                    <a:lnTo>
                      <a:pt x="168" y="131"/>
                    </a:lnTo>
                    <a:lnTo>
                      <a:pt x="178" y="132"/>
                    </a:lnTo>
                    <a:lnTo>
                      <a:pt x="184" y="131"/>
                    </a:lnTo>
                    <a:lnTo>
                      <a:pt x="195" y="129"/>
                    </a:lnTo>
                    <a:lnTo>
                      <a:pt x="195" y="131"/>
                    </a:lnTo>
                    <a:lnTo>
                      <a:pt x="195" y="131"/>
                    </a:lnTo>
                    <a:lnTo>
                      <a:pt x="186" y="159"/>
                    </a:lnTo>
                    <a:lnTo>
                      <a:pt x="181" y="174"/>
                    </a:lnTo>
                    <a:lnTo>
                      <a:pt x="178" y="177"/>
                    </a:lnTo>
                    <a:lnTo>
                      <a:pt x="162" y="188"/>
                    </a:lnTo>
                    <a:lnTo>
                      <a:pt x="161" y="191"/>
                    </a:lnTo>
                    <a:lnTo>
                      <a:pt x="153" y="197"/>
                    </a:lnTo>
                    <a:lnTo>
                      <a:pt x="148" y="204"/>
                    </a:lnTo>
                    <a:lnTo>
                      <a:pt x="145" y="221"/>
                    </a:lnTo>
                    <a:lnTo>
                      <a:pt x="142" y="224"/>
                    </a:lnTo>
                    <a:lnTo>
                      <a:pt x="134" y="225"/>
                    </a:lnTo>
                    <a:lnTo>
                      <a:pt x="131" y="231"/>
                    </a:lnTo>
                    <a:lnTo>
                      <a:pt x="130" y="239"/>
                    </a:lnTo>
                    <a:lnTo>
                      <a:pt x="128" y="249"/>
                    </a:lnTo>
                    <a:lnTo>
                      <a:pt x="126" y="255"/>
                    </a:lnTo>
                    <a:lnTo>
                      <a:pt x="112" y="270"/>
                    </a:lnTo>
                    <a:lnTo>
                      <a:pt x="106" y="281"/>
                    </a:lnTo>
                    <a:lnTo>
                      <a:pt x="98" y="287"/>
                    </a:lnTo>
                    <a:lnTo>
                      <a:pt x="78" y="287"/>
                    </a:lnTo>
                    <a:lnTo>
                      <a:pt x="72" y="290"/>
                    </a:lnTo>
                    <a:lnTo>
                      <a:pt x="66" y="300"/>
                    </a:lnTo>
                    <a:lnTo>
                      <a:pt x="61" y="312"/>
                    </a:lnTo>
                    <a:lnTo>
                      <a:pt x="60" y="318"/>
                    </a:lnTo>
                    <a:lnTo>
                      <a:pt x="60" y="320"/>
                    </a:lnTo>
                    <a:lnTo>
                      <a:pt x="58" y="318"/>
                    </a:lnTo>
                    <a:lnTo>
                      <a:pt x="58" y="317"/>
                    </a:lnTo>
                    <a:lnTo>
                      <a:pt x="55" y="315"/>
                    </a:lnTo>
                    <a:lnTo>
                      <a:pt x="53" y="314"/>
                    </a:lnTo>
                    <a:lnTo>
                      <a:pt x="52" y="312"/>
                    </a:lnTo>
                    <a:lnTo>
                      <a:pt x="49" y="312"/>
                    </a:lnTo>
                    <a:lnTo>
                      <a:pt x="42" y="309"/>
                    </a:lnTo>
                    <a:lnTo>
                      <a:pt x="39" y="309"/>
                    </a:lnTo>
                    <a:lnTo>
                      <a:pt x="35" y="307"/>
                    </a:lnTo>
                    <a:lnTo>
                      <a:pt x="33" y="306"/>
                    </a:lnTo>
                    <a:lnTo>
                      <a:pt x="30" y="306"/>
                    </a:lnTo>
                    <a:lnTo>
                      <a:pt x="27" y="303"/>
                    </a:lnTo>
                    <a:lnTo>
                      <a:pt x="24" y="300"/>
                    </a:lnTo>
                    <a:lnTo>
                      <a:pt x="21" y="297"/>
                    </a:lnTo>
                    <a:lnTo>
                      <a:pt x="18" y="294"/>
                    </a:lnTo>
                    <a:lnTo>
                      <a:pt x="16" y="292"/>
                    </a:lnTo>
                    <a:lnTo>
                      <a:pt x="14" y="290"/>
                    </a:lnTo>
                    <a:lnTo>
                      <a:pt x="10" y="283"/>
                    </a:lnTo>
                    <a:lnTo>
                      <a:pt x="10" y="283"/>
                    </a:lnTo>
                    <a:lnTo>
                      <a:pt x="4" y="273"/>
                    </a:lnTo>
                    <a:lnTo>
                      <a:pt x="0" y="253"/>
                    </a:lnTo>
                    <a:lnTo>
                      <a:pt x="4" y="239"/>
                    </a:lnTo>
                    <a:lnTo>
                      <a:pt x="8" y="214"/>
                    </a:lnTo>
                    <a:lnTo>
                      <a:pt x="10" y="210"/>
                    </a:lnTo>
                    <a:lnTo>
                      <a:pt x="10" y="210"/>
                    </a:lnTo>
                    <a:lnTo>
                      <a:pt x="21" y="172"/>
                    </a:lnTo>
                    <a:lnTo>
                      <a:pt x="24" y="160"/>
                    </a:lnTo>
                    <a:lnTo>
                      <a:pt x="24" y="159"/>
                    </a:lnTo>
                    <a:lnTo>
                      <a:pt x="24" y="157"/>
                    </a:lnTo>
                    <a:lnTo>
                      <a:pt x="24" y="157"/>
                    </a:lnTo>
                    <a:lnTo>
                      <a:pt x="24" y="157"/>
                    </a:lnTo>
                    <a:lnTo>
                      <a:pt x="22" y="157"/>
                    </a:lnTo>
                    <a:lnTo>
                      <a:pt x="19" y="159"/>
                    </a:lnTo>
                    <a:lnTo>
                      <a:pt x="18" y="160"/>
                    </a:lnTo>
                    <a:lnTo>
                      <a:pt x="14" y="160"/>
                    </a:lnTo>
                    <a:lnTo>
                      <a:pt x="13" y="160"/>
                    </a:lnTo>
                    <a:lnTo>
                      <a:pt x="11" y="157"/>
                    </a:lnTo>
                    <a:lnTo>
                      <a:pt x="13" y="157"/>
                    </a:lnTo>
                    <a:lnTo>
                      <a:pt x="13" y="157"/>
                    </a:lnTo>
                    <a:lnTo>
                      <a:pt x="13" y="157"/>
                    </a:lnTo>
                    <a:lnTo>
                      <a:pt x="13" y="157"/>
                    </a:lnTo>
                    <a:lnTo>
                      <a:pt x="13" y="157"/>
                    </a:lnTo>
                    <a:lnTo>
                      <a:pt x="13" y="155"/>
                    </a:lnTo>
                    <a:lnTo>
                      <a:pt x="13" y="155"/>
                    </a:lnTo>
                    <a:lnTo>
                      <a:pt x="13" y="155"/>
                    </a:lnTo>
                    <a:lnTo>
                      <a:pt x="14" y="155"/>
                    </a:lnTo>
                    <a:lnTo>
                      <a:pt x="14" y="155"/>
                    </a:lnTo>
                    <a:lnTo>
                      <a:pt x="16" y="152"/>
                    </a:lnTo>
                    <a:lnTo>
                      <a:pt x="16" y="151"/>
                    </a:lnTo>
                    <a:lnTo>
                      <a:pt x="19" y="148"/>
                    </a:lnTo>
                    <a:lnTo>
                      <a:pt x="21" y="146"/>
                    </a:lnTo>
                    <a:lnTo>
                      <a:pt x="30" y="132"/>
                    </a:lnTo>
                    <a:lnTo>
                      <a:pt x="32" y="129"/>
                    </a:lnTo>
                    <a:lnTo>
                      <a:pt x="36" y="121"/>
                    </a:lnTo>
                    <a:lnTo>
                      <a:pt x="44" y="110"/>
                    </a:lnTo>
                    <a:lnTo>
                      <a:pt x="47" y="104"/>
                    </a:lnTo>
                    <a:lnTo>
                      <a:pt x="50" y="96"/>
                    </a:lnTo>
                    <a:lnTo>
                      <a:pt x="47" y="86"/>
                    </a:lnTo>
                    <a:lnTo>
                      <a:pt x="39" y="69"/>
                    </a:lnTo>
                    <a:lnTo>
                      <a:pt x="38" y="65"/>
                    </a:lnTo>
                    <a:lnTo>
                      <a:pt x="38" y="61"/>
                    </a:lnTo>
                    <a:lnTo>
                      <a:pt x="38" y="56"/>
                    </a:lnTo>
                    <a:lnTo>
                      <a:pt x="39" y="50"/>
                    </a:lnTo>
                    <a:lnTo>
                      <a:pt x="39" y="50"/>
                    </a:lnTo>
                    <a:lnTo>
                      <a:pt x="39" y="45"/>
                    </a:lnTo>
                    <a:lnTo>
                      <a:pt x="30" y="19"/>
                    </a:lnTo>
                    <a:lnTo>
                      <a:pt x="27" y="13"/>
                    </a:lnTo>
                    <a:lnTo>
                      <a:pt x="24" y="6"/>
                    </a:lnTo>
                    <a:lnTo>
                      <a:pt x="24" y="6"/>
                    </a:lnTo>
                    <a:lnTo>
                      <a:pt x="28" y="3"/>
                    </a:lnTo>
                    <a:lnTo>
                      <a:pt x="33" y="3"/>
                    </a:lnTo>
                    <a:lnTo>
                      <a:pt x="38" y="6"/>
                    </a:lnTo>
                    <a:lnTo>
                      <a:pt x="42" y="3"/>
                    </a:lnTo>
                    <a:lnTo>
                      <a:pt x="44" y="5"/>
                    </a:lnTo>
                    <a:lnTo>
                      <a:pt x="49" y="0"/>
                    </a:lnTo>
                    <a:lnTo>
                      <a:pt x="5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87">
                <a:extLst>
                  <a:ext uri="{FF2B5EF4-FFF2-40B4-BE49-F238E27FC236}">
                    <a16:creationId xmlns:a16="http://schemas.microsoft.com/office/drawing/2014/main" id="{DD71D360-DF6A-65F5-195F-5BD4491D7915}"/>
                  </a:ext>
                </a:extLst>
              </p:cNvPr>
              <p:cNvSpPr>
                <a:spLocks noGrp="1" noRot="1" noMove="1" noResize="1" noEditPoints="1" noAdjustHandles="1" noChangeArrowheads="1" noChangeShapeType="1"/>
              </p:cNvSpPr>
              <p:nvPr/>
            </p:nvSpPr>
            <p:spPr bwMode="auto">
              <a:xfrm>
                <a:off x="2357" y="3420"/>
                <a:ext cx="188" cy="262"/>
              </a:xfrm>
              <a:custGeom>
                <a:avLst/>
                <a:gdLst>
                  <a:gd name="T0" fmla="*/ 129 w 188"/>
                  <a:gd name="T1" fmla="*/ 93 h 262"/>
                  <a:gd name="T2" fmla="*/ 145 w 188"/>
                  <a:gd name="T3" fmla="*/ 129 h 262"/>
                  <a:gd name="T4" fmla="*/ 174 w 188"/>
                  <a:gd name="T5" fmla="*/ 200 h 262"/>
                  <a:gd name="T6" fmla="*/ 188 w 188"/>
                  <a:gd name="T7" fmla="*/ 236 h 262"/>
                  <a:gd name="T8" fmla="*/ 188 w 188"/>
                  <a:gd name="T9" fmla="*/ 237 h 262"/>
                  <a:gd name="T10" fmla="*/ 187 w 188"/>
                  <a:gd name="T11" fmla="*/ 237 h 262"/>
                  <a:gd name="T12" fmla="*/ 185 w 188"/>
                  <a:gd name="T13" fmla="*/ 239 h 262"/>
                  <a:gd name="T14" fmla="*/ 182 w 188"/>
                  <a:gd name="T15" fmla="*/ 239 h 262"/>
                  <a:gd name="T16" fmla="*/ 177 w 188"/>
                  <a:gd name="T17" fmla="*/ 239 h 262"/>
                  <a:gd name="T18" fmla="*/ 171 w 188"/>
                  <a:gd name="T19" fmla="*/ 240 h 262"/>
                  <a:gd name="T20" fmla="*/ 170 w 188"/>
                  <a:gd name="T21" fmla="*/ 243 h 262"/>
                  <a:gd name="T22" fmla="*/ 168 w 188"/>
                  <a:gd name="T23" fmla="*/ 243 h 262"/>
                  <a:gd name="T24" fmla="*/ 166 w 188"/>
                  <a:gd name="T25" fmla="*/ 245 h 262"/>
                  <a:gd name="T26" fmla="*/ 165 w 188"/>
                  <a:gd name="T27" fmla="*/ 245 h 262"/>
                  <a:gd name="T28" fmla="*/ 162 w 188"/>
                  <a:gd name="T29" fmla="*/ 245 h 262"/>
                  <a:gd name="T30" fmla="*/ 160 w 188"/>
                  <a:gd name="T31" fmla="*/ 245 h 262"/>
                  <a:gd name="T32" fmla="*/ 159 w 188"/>
                  <a:gd name="T33" fmla="*/ 243 h 262"/>
                  <a:gd name="T34" fmla="*/ 154 w 188"/>
                  <a:gd name="T35" fmla="*/ 245 h 262"/>
                  <a:gd name="T36" fmla="*/ 151 w 188"/>
                  <a:gd name="T37" fmla="*/ 245 h 262"/>
                  <a:gd name="T38" fmla="*/ 143 w 188"/>
                  <a:gd name="T39" fmla="*/ 243 h 262"/>
                  <a:gd name="T40" fmla="*/ 142 w 188"/>
                  <a:gd name="T41" fmla="*/ 242 h 262"/>
                  <a:gd name="T42" fmla="*/ 138 w 188"/>
                  <a:gd name="T43" fmla="*/ 242 h 262"/>
                  <a:gd name="T44" fmla="*/ 135 w 188"/>
                  <a:gd name="T45" fmla="*/ 243 h 262"/>
                  <a:gd name="T46" fmla="*/ 134 w 188"/>
                  <a:gd name="T47" fmla="*/ 245 h 262"/>
                  <a:gd name="T48" fmla="*/ 131 w 188"/>
                  <a:gd name="T49" fmla="*/ 245 h 262"/>
                  <a:gd name="T50" fmla="*/ 129 w 188"/>
                  <a:gd name="T51" fmla="*/ 243 h 262"/>
                  <a:gd name="T52" fmla="*/ 128 w 188"/>
                  <a:gd name="T53" fmla="*/ 245 h 262"/>
                  <a:gd name="T54" fmla="*/ 123 w 188"/>
                  <a:gd name="T55" fmla="*/ 248 h 262"/>
                  <a:gd name="T56" fmla="*/ 123 w 188"/>
                  <a:gd name="T57" fmla="*/ 250 h 262"/>
                  <a:gd name="T58" fmla="*/ 121 w 188"/>
                  <a:gd name="T59" fmla="*/ 248 h 262"/>
                  <a:gd name="T60" fmla="*/ 115 w 188"/>
                  <a:gd name="T61" fmla="*/ 247 h 262"/>
                  <a:gd name="T62" fmla="*/ 112 w 188"/>
                  <a:gd name="T63" fmla="*/ 247 h 262"/>
                  <a:gd name="T64" fmla="*/ 109 w 188"/>
                  <a:gd name="T65" fmla="*/ 248 h 262"/>
                  <a:gd name="T66" fmla="*/ 106 w 188"/>
                  <a:gd name="T67" fmla="*/ 248 h 262"/>
                  <a:gd name="T68" fmla="*/ 109 w 188"/>
                  <a:gd name="T69" fmla="*/ 250 h 262"/>
                  <a:gd name="T70" fmla="*/ 107 w 188"/>
                  <a:gd name="T71" fmla="*/ 251 h 262"/>
                  <a:gd name="T72" fmla="*/ 103 w 188"/>
                  <a:gd name="T73" fmla="*/ 251 h 262"/>
                  <a:gd name="T74" fmla="*/ 100 w 188"/>
                  <a:gd name="T75" fmla="*/ 251 h 262"/>
                  <a:gd name="T76" fmla="*/ 100 w 188"/>
                  <a:gd name="T77" fmla="*/ 253 h 262"/>
                  <a:gd name="T78" fmla="*/ 100 w 188"/>
                  <a:gd name="T79" fmla="*/ 256 h 262"/>
                  <a:gd name="T80" fmla="*/ 98 w 188"/>
                  <a:gd name="T81" fmla="*/ 257 h 262"/>
                  <a:gd name="T82" fmla="*/ 96 w 188"/>
                  <a:gd name="T83" fmla="*/ 261 h 262"/>
                  <a:gd name="T84" fmla="*/ 93 w 188"/>
                  <a:gd name="T85" fmla="*/ 256 h 262"/>
                  <a:gd name="T86" fmla="*/ 65 w 188"/>
                  <a:gd name="T87" fmla="*/ 214 h 262"/>
                  <a:gd name="T88" fmla="*/ 61 w 188"/>
                  <a:gd name="T89" fmla="*/ 166 h 262"/>
                  <a:gd name="T90" fmla="*/ 36 w 188"/>
                  <a:gd name="T91" fmla="*/ 132 h 262"/>
                  <a:gd name="T92" fmla="*/ 0 w 188"/>
                  <a:gd name="T93" fmla="*/ 96 h 262"/>
                  <a:gd name="T94" fmla="*/ 19 w 188"/>
                  <a:gd name="T95" fmla="*/ 81 h 262"/>
                  <a:gd name="T96" fmla="*/ 31 w 188"/>
                  <a:gd name="T97" fmla="*/ 77 h 262"/>
                  <a:gd name="T98" fmla="*/ 34 w 188"/>
                  <a:gd name="T99" fmla="*/ 77 h 262"/>
                  <a:gd name="T100" fmla="*/ 61 w 188"/>
                  <a:gd name="T101" fmla="*/ 54 h 262"/>
                  <a:gd name="T102" fmla="*/ 78 w 188"/>
                  <a:gd name="T103" fmla="*/ 25 h 262"/>
                  <a:gd name="T104" fmla="*/ 87 w 188"/>
                  <a:gd name="T105" fmla="*/ 0 h 262"/>
                  <a:gd name="T106" fmla="*/ 100 w 188"/>
                  <a:gd name="T107" fmla="*/ 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262">
                    <a:moveTo>
                      <a:pt x="100" y="26"/>
                    </a:moveTo>
                    <a:lnTo>
                      <a:pt x="129" y="93"/>
                    </a:lnTo>
                    <a:lnTo>
                      <a:pt x="137" y="108"/>
                    </a:lnTo>
                    <a:lnTo>
                      <a:pt x="145" y="129"/>
                    </a:lnTo>
                    <a:lnTo>
                      <a:pt x="171" y="194"/>
                    </a:lnTo>
                    <a:lnTo>
                      <a:pt x="174" y="200"/>
                    </a:lnTo>
                    <a:lnTo>
                      <a:pt x="180" y="217"/>
                    </a:lnTo>
                    <a:lnTo>
                      <a:pt x="188" y="236"/>
                    </a:lnTo>
                    <a:lnTo>
                      <a:pt x="188" y="237"/>
                    </a:lnTo>
                    <a:lnTo>
                      <a:pt x="188" y="237"/>
                    </a:lnTo>
                    <a:lnTo>
                      <a:pt x="188" y="237"/>
                    </a:lnTo>
                    <a:lnTo>
                      <a:pt x="187" y="237"/>
                    </a:lnTo>
                    <a:lnTo>
                      <a:pt x="187" y="239"/>
                    </a:lnTo>
                    <a:lnTo>
                      <a:pt x="185" y="239"/>
                    </a:lnTo>
                    <a:lnTo>
                      <a:pt x="184" y="237"/>
                    </a:lnTo>
                    <a:lnTo>
                      <a:pt x="182" y="239"/>
                    </a:lnTo>
                    <a:lnTo>
                      <a:pt x="180" y="239"/>
                    </a:lnTo>
                    <a:lnTo>
                      <a:pt x="177" y="239"/>
                    </a:lnTo>
                    <a:lnTo>
                      <a:pt x="176" y="239"/>
                    </a:lnTo>
                    <a:lnTo>
                      <a:pt x="171" y="240"/>
                    </a:lnTo>
                    <a:lnTo>
                      <a:pt x="170" y="242"/>
                    </a:lnTo>
                    <a:lnTo>
                      <a:pt x="170" y="243"/>
                    </a:lnTo>
                    <a:lnTo>
                      <a:pt x="170" y="243"/>
                    </a:lnTo>
                    <a:lnTo>
                      <a:pt x="168" y="243"/>
                    </a:lnTo>
                    <a:lnTo>
                      <a:pt x="168" y="243"/>
                    </a:lnTo>
                    <a:lnTo>
                      <a:pt x="166" y="245"/>
                    </a:lnTo>
                    <a:lnTo>
                      <a:pt x="166" y="245"/>
                    </a:lnTo>
                    <a:lnTo>
                      <a:pt x="165" y="245"/>
                    </a:lnTo>
                    <a:lnTo>
                      <a:pt x="163" y="245"/>
                    </a:lnTo>
                    <a:lnTo>
                      <a:pt x="162" y="245"/>
                    </a:lnTo>
                    <a:lnTo>
                      <a:pt x="162" y="245"/>
                    </a:lnTo>
                    <a:lnTo>
                      <a:pt x="160" y="245"/>
                    </a:lnTo>
                    <a:lnTo>
                      <a:pt x="159" y="243"/>
                    </a:lnTo>
                    <a:lnTo>
                      <a:pt x="159" y="243"/>
                    </a:lnTo>
                    <a:lnTo>
                      <a:pt x="156" y="245"/>
                    </a:lnTo>
                    <a:lnTo>
                      <a:pt x="154" y="245"/>
                    </a:lnTo>
                    <a:lnTo>
                      <a:pt x="152" y="245"/>
                    </a:lnTo>
                    <a:lnTo>
                      <a:pt x="151" y="245"/>
                    </a:lnTo>
                    <a:lnTo>
                      <a:pt x="148" y="245"/>
                    </a:lnTo>
                    <a:lnTo>
                      <a:pt x="143" y="243"/>
                    </a:lnTo>
                    <a:lnTo>
                      <a:pt x="143" y="243"/>
                    </a:lnTo>
                    <a:lnTo>
                      <a:pt x="142" y="242"/>
                    </a:lnTo>
                    <a:lnTo>
                      <a:pt x="140" y="242"/>
                    </a:lnTo>
                    <a:lnTo>
                      <a:pt x="138" y="242"/>
                    </a:lnTo>
                    <a:lnTo>
                      <a:pt x="137" y="243"/>
                    </a:lnTo>
                    <a:lnTo>
                      <a:pt x="135" y="243"/>
                    </a:lnTo>
                    <a:lnTo>
                      <a:pt x="134" y="243"/>
                    </a:lnTo>
                    <a:lnTo>
                      <a:pt x="134" y="245"/>
                    </a:lnTo>
                    <a:lnTo>
                      <a:pt x="132" y="245"/>
                    </a:lnTo>
                    <a:lnTo>
                      <a:pt x="131" y="245"/>
                    </a:lnTo>
                    <a:lnTo>
                      <a:pt x="131" y="243"/>
                    </a:lnTo>
                    <a:lnTo>
                      <a:pt x="129" y="243"/>
                    </a:lnTo>
                    <a:lnTo>
                      <a:pt x="129" y="243"/>
                    </a:lnTo>
                    <a:lnTo>
                      <a:pt x="128" y="245"/>
                    </a:lnTo>
                    <a:lnTo>
                      <a:pt x="124" y="247"/>
                    </a:lnTo>
                    <a:lnTo>
                      <a:pt x="123" y="248"/>
                    </a:lnTo>
                    <a:lnTo>
                      <a:pt x="123" y="248"/>
                    </a:lnTo>
                    <a:lnTo>
                      <a:pt x="123" y="250"/>
                    </a:lnTo>
                    <a:lnTo>
                      <a:pt x="121" y="250"/>
                    </a:lnTo>
                    <a:lnTo>
                      <a:pt x="121" y="248"/>
                    </a:lnTo>
                    <a:lnTo>
                      <a:pt x="118" y="248"/>
                    </a:lnTo>
                    <a:lnTo>
                      <a:pt x="115" y="247"/>
                    </a:lnTo>
                    <a:lnTo>
                      <a:pt x="114" y="247"/>
                    </a:lnTo>
                    <a:lnTo>
                      <a:pt x="112" y="247"/>
                    </a:lnTo>
                    <a:lnTo>
                      <a:pt x="110" y="247"/>
                    </a:lnTo>
                    <a:lnTo>
                      <a:pt x="109" y="248"/>
                    </a:lnTo>
                    <a:lnTo>
                      <a:pt x="107" y="247"/>
                    </a:lnTo>
                    <a:lnTo>
                      <a:pt x="106" y="248"/>
                    </a:lnTo>
                    <a:lnTo>
                      <a:pt x="107" y="248"/>
                    </a:lnTo>
                    <a:lnTo>
                      <a:pt x="109" y="250"/>
                    </a:lnTo>
                    <a:lnTo>
                      <a:pt x="109" y="251"/>
                    </a:lnTo>
                    <a:lnTo>
                      <a:pt x="107" y="251"/>
                    </a:lnTo>
                    <a:lnTo>
                      <a:pt x="106" y="251"/>
                    </a:lnTo>
                    <a:lnTo>
                      <a:pt x="103" y="251"/>
                    </a:lnTo>
                    <a:lnTo>
                      <a:pt x="101" y="251"/>
                    </a:lnTo>
                    <a:lnTo>
                      <a:pt x="100" y="251"/>
                    </a:lnTo>
                    <a:lnTo>
                      <a:pt x="100" y="251"/>
                    </a:lnTo>
                    <a:lnTo>
                      <a:pt x="100" y="253"/>
                    </a:lnTo>
                    <a:lnTo>
                      <a:pt x="100" y="254"/>
                    </a:lnTo>
                    <a:lnTo>
                      <a:pt x="100" y="256"/>
                    </a:lnTo>
                    <a:lnTo>
                      <a:pt x="98" y="256"/>
                    </a:lnTo>
                    <a:lnTo>
                      <a:pt x="98" y="257"/>
                    </a:lnTo>
                    <a:lnTo>
                      <a:pt x="98" y="259"/>
                    </a:lnTo>
                    <a:lnTo>
                      <a:pt x="96" y="261"/>
                    </a:lnTo>
                    <a:lnTo>
                      <a:pt x="95" y="262"/>
                    </a:lnTo>
                    <a:lnTo>
                      <a:pt x="93" y="256"/>
                    </a:lnTo>
                    <a:lnTo>
                      <a:pt x="78" y="237"/>
                    </a:lnTo>
                    <a:lnTo>
                      <a:pt x="65" y="214"/>
                    </a:lnTo>
                    <a:lnTo>
                      <a:pt x="62" y="189"/>
                    </a:lnTo>
                    <a:lnTo>
                      <a:pt x="61" y="166"/>
                    </a:lnTo>
                    <a:lnTo>
                      <a:pt x="53" y="152"/>
                    </a:lnTo>
                    <a:lnTo>
                      <a:pt x="36" y="132"/>
                    </a:lnTo>
                    <a:lnTo>
                      <a:pt x="3" y="115"/>
                    </a:lnTo>
                    <a:lnTo>
                      <a:pt x="0" y="96"/>
                    </a:lnTo>
                    <a:lnTo>
                      <a:pt x="12" y="85"/>
                    </a:lnTo>
                    <a:lnTo>
                      <a:pt x="19" y="81"/>
                    </a:lnTo>
                    <a:lnTo>
                      <a:pt x="20" y="77"/>
                    </a:lnTo>
                    <a:lnTo>
                      <a:pt x="31" y="77"/>
                    </a:lnTo>
                    <a:lnTo>
                      <a:pt x="33" y="77"/>
                    </a:lnTo>
                    <a:lnTo>
                      <a:pt x="34" y="77"/>
                    </a:lnTo>
                    <a:lnTo>
                      <a:pt x="53" y="73"/>
                    </a:lnTo>
                    <a:lnTo>
                      <a:pt x="61" y="54"/>
                    </a:lnTo>
                    <a:lnTo>
                      <a:pt x="67" y="45"/>
                    </a:lnTo>
                    <a:lnTo>
                      <a:pt x="78" y="25"/>
                    </a:lnTo>
                    <a:lnTo>
                      <a:pt x="81" y="17"/>
                    </a:lnTo>
                    <a:lnTo>
                      <a:pt x="87" y="0"/>
                    </a:lnTo>
                    <a:lnTo>
                      <a:pt x="96" y="20"/>
                    </a:lnTo>
                    <a:lnTo>
                      <a:pt x="100" y="2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88">
                <a:extLst>
                  <a:ext uri="{FF2B5EF4-FFF2-40B4-BE49-F238E27FC236}">
                    <a16:creationId xmlns:a16="http://schemas.microsoft.com/office/drawing/2014/main" id="{49A43D3D-E6CE-3694-7C6E-8E4D775EEBD6}"/>
                  </a:ext>
                </a:extLst>
              </p:cNvPr>
              <p:cNvSpPr>
                <a:spLocks noGrp="1" noRot="1" noMove="1" noResize="1" noEditPoints="1" noAdjustHandles="1" noChangeArrowheads="1" noChangeShapeType="1"/>
              </p:cNvSpPr>
              <p:nvPr/>
            </p:nvSpPr>
            <p:spPr bwMode="auto">
              <a:xfrm>
                <a:off x="2220" y="3470"/>
                <a:ext cx="156" cy="162"/>
              </a:xfrm>
              <a:custGeom>
                <a:avLst/>
                <a:gdLst>
                  <a:gd name="T0" fmla="*/ 131 w 156"/>
                  <a:gd name="T1" fmla="*/ 13 h 162"/>
                  <a:gd name="T2" fmla="*/ 153 w 156"/>
                  <a:gd name="T3" fmla="*/ 24 h 162"/>
                  <a:gd name="T4" fmla="*/ 149 w 156"/>
                  <a:gd name="T5" fmla="*/ 35 h 162"/>
                  <a:gd name="T6" fmla="*/ 140 w 156"/>
                  <a:gd name="T7" fmla="*/ 65 h 162"/>
                  <a:gd name="T8" fmla="*/ 132 w 156"/>
                  <a:gd name="T9" fmla="*/ 74 h 162"/>
                  <a:gd name="T10" fmla="*/ 123 w 156"/>
                  <a:gd name="T11" fmla="*/ 74 h 162"/>
                  <a:gd name="T12" fmla="*/ 117 w 156"/>
                  <a:gd name="T13" fmla="*/ 74 h 162"/>
                  <a:gd name="T14" fmla="*/ 114 w 156"/>
                  <a:gd name="T15" fmla="*/ 69 h 162"/>
                  <a:gd name="T16" fmla="*/ 112 w 156"/>
                  <a:gd name="T17" fmla="*/ 68 h 162"/>
                  <a:gd name="T18" fmla="*/ 107 w 156"/>
                  <a:gd name="T19" fmla="*/ 69 h 162"/>
                  <a:gd name="T20" fmla="*/ 104 w 156"/>
                  <a:gd name="T21" fmla="*/ 76 h 162"/>
                  <a:gd name="T22" fmla="*/ 98 w 156"/>
                  <a:gd name="T23" fmla="*/ 79 h 162"/>
                  <a:gd name="T24" fmla="*/ 86 w 156"/>
                  <a:gd name="T25" fmla="*/ 83 h 162"/>
                  <a:gd name="T26" fmla="*/ 79 w 156"/>
                  <a:gd name="T27" fmla="*/ 93 h 162"/>
                  <a:gd name="T28" fmla="*/ 84 w 156"/>
                  <a:gd name="T29" fmla="*/ 116 h 162"/>
                  <a:gd name="T30" fmla="*/ 95 w 156"/>
                  <a:gd name="T31" fmla="*/ 133 h 162"/>
                  <a:gd name="T32" fmla="*/ 83 w 156"/>
                  <a:gd name="T33" fmla="*/ 141 h 162"/>
                  <a:gd name="T34" fmla="*/ 59 w 156"/>
                  <a:gd name="T35" fmla="*/ 144 h 162"/>
                  <a:gd name="T36" fmla="*/ 31 w 156"/>
                  <a:gd name="T37" fmla="*/ 159 h 162"/>
                  <a:gd name="T38" fmla="*/ 13 w 156"/>
                  <a:gd name="T39" fmla="*/ 161 h 162"/>
                  <a:gd name="T40" fmla="*/ 5 w 156"/>
                  <a:gd name="T41" fmla="*/ 147 h 162"/>
                  <a:gd name="T42" fmla="*/ 17 w 156"/>
                  <a:gd name="T43" fmla="*/ 119 h 162"/>
                  <a:gd name="T44" fmla="*/ 30 w 156"/>
                  <a:gd name="T45" fmla="*/ 100 h 162"/>
                  <a:gd name="T46" fmla="*/ 39 w 156"/>
                  <a:gd name="T47" fmla="*/ 88 h 162"/>
                  <a:gd name="T48" fmla="*/ 45 w 156"/>
                  <a:gd name="T49" fmla="*/ 79 h 162"/>
                  <a:gd name="T50" fmla="*/ 51 w 156"/>
                  <a:gd name="T51" fmla="*/ 71 h 162"/>
                  <a:gd name="T52" fmla="*/ 55 w 156"/>
                  <a:gd name="T53" fmla="*/ 66 h 162"/>
                  <a:gd name="T54" fmla="*/ 61 w 156"/>
                  <a:gd name="T55" fmla="*/ 57 h 162"/>
                  <a:gd name="T56" fmla="*/ 61 w 156"/>
                  <a:gd name="T57" fmla="*/ 43 h 162"/>
                  <a:gd name="T58" fmla="*/ 67 w 156"/>
                  <a:gd name="T59" fmla="*/ 29 h 162"/>
                  <a:gd name="T60" fmla="*/ 73 w 156"/>
                  <a:gd name="T61" fmla="*/ 17 h 162"/>
                  <a:gd name="T62" fmla="*/ 65 w 156"/>
                  <a:gd name="T63" fmla="*/ 4 h 162"/>
                  <a:gd name="T64" fmla="*/ 117 w 156"/>
                  <a:gd name="T6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62">
                    <a:moveTo>
                      <a:pt x="117" y="0"/>
                    </a:moveTo>
                    <a:lnTo>
                      <a:pt x="131" y="13"/>
                    </a:lnTo>
                    <a:lnTo>
                      <a:pt x="135" y="13"/>
                    </a:lnTo>
                    <a:lnTo>
                      <a:pt x="153" y="24"/>
                    </a:lnTo>
                    <a:lnTo>
                      <a:pt x="156" y="31"/>
                    </a:lnTo>
                    <a:lnTo>
                      <a:pt x="149" y="35"/>
                    </a:lnTo>
                    <a:lnTo>
                      <a:pt x="137" y="46"/>
                    </a:lnTo>
                    <a:lnTo>
                      <a:pt x="140" y="65"/>
                    </a:lnTo>
                    <a:lnTo>
                      <a:pt x="140" y="72"/>
                    </a:lnTo>
                    <a:lnTo>
                      <a:pt x="132" y="74"/>
                    </a:lnTo>
                    <a:lnTo>
                      <a:pt x="128" y="74"/>
                    </a:lnTo>
                    <a:lnTo>
                      <a:pt x="123" y="74"/>
                    </a:lnTo>
                    <a:lnTo>
                      <a:pt x="120" y="74"/>
                    </a:lnTo>
                    <a:lnTo>
                      <a:pt x="117" y="74"/>
                    </a:lnTo>
                    <a:lnTo>
                      <a:pt x="115" y="71"/>
                    </a:lnTo>
                    <a:lnTo>
                      <a:pt x="114" y="69"/>
                    </a:lnTo>
                    <a:lnTo>
                      <a:pt x="114" y="68"/>
                    </a:lnTo>
                    <a:lnTo>
                      <a:pt x="112" y="68"/>
                    </a:lnTo>
                    <a:lnTo>
                      <a:pt x="111" y="68"/>
                    </a:lnTo>
                    <a:lnTo>
                      <a:pt x="107" y="69"/>
                    </a:lnTo>
                    <a:lnTo>
                      <a:pt x="106" y="74"/>
                    </a:lnTo>
                    <a:lnTo>
                      <a:pt x="104" y="76"/>
                    </a:lnTo>
                    <a:lnTo>
                      <a:pt x="101" y="77"/>
                    </a:lnTo>
                    <a:lnTo>
                      <a:pt x="98" y="79"/>
                    </a:lnTo>
                    <a:lnTo>
                      <a:pt x="93" y="80"/>
                    </a:lnTo>
                    <a:lnTo>
                      <a:pt x="86" y="83"/>
                    </a:lnTo>
                    <a:lnTo>
                      <a:pt x="81" y="88"/>
                    </a:lnTo>
                    <a:lnTo>
                      <a:pt x="79" y="93"/>
                    </a:lnTo>
                    <a:lnTo>
                      <a:pt x="81" y="105"/>
                    </a:lnTo>
                    <a:lnTo>
                      <a:pt x="84" y="116"/>
                    </a:lnTo>
                    <a:lnTo>
                      <a:pt x="90" y="128"/>
                    </a:lnTo>
                    <a:lnTo>
                      <a:pt x="95" y="133"/>
                    </a:lnTo>
                    <a:lnTo>
                      <a:pt x="90" y="138"/>
                    </a:lnTo>
                    <a:lnTo>
                      <a:pt x="83" y="141"/>
                    </a:lnTo>
                    <a:lnTo>
                      <a:pt x="70" y="141"/>
                    </a:lnTo>
                    <a:lnTo>
                      <a:pt x="59" y="144"/>
                    </a:lnTo>
                    <a:lnTo>
                      <a:pt x="45" y="150"/>
                    </a:lnTo>
                    <a:lnTo>
                      <a:pt x="31" y="159"/>
                    </a:lnTo>
                    <a:lnTo>
                      <a:pt x="19" y="162"/>
                    </a:lnTo>
                    <a:lnTo>
                      <a:pt x="13" y="161"/>
                    </a:lnTo>
                    <a:lnTo>
                      <a:pt x="9" y="153"/>
                    </a:lnTo>
                    <a:lnTo>
                      <a:pt x="5" y="147"/>
                    </a:lnTo>
                    <a:lnTo>
                      <a:pt x="0" y="141"/>
                    </a:lnTo>
                    <a:lnTo>
                      <a:pt x="17" y="119"/>
                    </a:lnTo>
                    <a:lnTo>
                      <a:pt x="27" y="105"/>
                    </a:lnTo>
                    <a:lnTo>
                      <a:pt x="30" y="100"/>
                    </a:lnTo>
                    <a:lnTo>
                      <a:pt x="34" y="97"/>
                    </a:lnTo>
                    <a:lnTo>
                      <a:pt x="39" y="88"/>
                    </a:lnTo>
                    <a:lnTo>
                      <a:pt x="41" y="85"/>
                    </a:lnTo>
                    <a:lnTo>
                      <a:pt x="45" y="79"/>
                    </a:lnTo>
                    <a:lnTo>
                      <a:pt x="48" y="74"/>
                    </a:lnTo>
                    <a:lnTo>
                      <a:pt x="51" y="71"/>
                    </a:lnTo>
                    <a:lnTo>
                      <a:pt x="53" y="69"/>
                    </a:lnTo>
                    <a:lnTo>
                      <a:pt x="55" y="66"/>
                    </a:lnTo>
                    <a:lnTo>
                      <a:pt x="56" y="63"/>
                    </a:lnTo>
                    <a:lnTo>
                      <a:pt x="61" y="57"/>
                    </a:lnTo>
                    <a:lnTo>
                      <a:pt x="62" y="57"/>
                    </a:lnTo>
                    <a:lnTo>
                      <a:pt x="61" y="43"/>
                    </a:lnTo>
                    <a:lnTo>
                      <a:pt x="61" y="38"/>
                    </a:lnTo>
                    <a:lnTo>
                      <a:pt x="67" y="29"/>
                    </a:lnTo>
                    <a:lnTo>
                      <a:pt x="72" y="21"/>
                    </a:lnTo>
                    <a:lnTo>
                      <a:pt x="73" y="17"/>
                    </a:lnTo>
                    <a:lnTo>
                      <a:pt x="70" y="9"/>
                    </a:lnTo>
                    <a:lnTo>
                      <a:pt x="65" y="4"/>
                    </a:lnTo>
                    <a:lnTo>
                      <a:pt x="64" y="1"/>
                    </a:lnTo>
                    <a:lnTo>
                      <a:pt x="117"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89">
                <a:extLst>
                  <a:ext uri="{FF2B5EF4-FFF2-40B4-BE49-F238E27FC236}">
                    <a16:creationId xmlns:a16="http://schemas.microsoft.com/office/drawing/2014/main" id="{EAD5FF1A-7C6D-7EDA-18F5-63FFB46631C1}"/>
                  </a:ext>
                </a:extLst>
              </p:cNvPr>
              <p:cNvSpPr>
                <a:spLocks noGrp="1" noRot="1" noMove="1" noResize="1" noEditPoints="1" noAdjustHandles="1" noChangeArrowheads="1" noChangeShapeType="1"/>
              </p:cNvSpPr>
              <p:nvPr/>
            </p:nvSpPr>
            <p:spPr bwMode="auto">
              <a:xfrm>
                <a:off x="2415" y="2805"/>
                <a:ext cx="177" cy="154"/>
              </a:xfrm>
              <a:custGeom>
                <a:avLst/>
                <a:gdLst>
                  <a:gd name="T0" fmla="*/ 144 w 177"/>
                  <a:gd name="T1" fmla="*/ 19 h 154"/>
                  <a:gd name="T2" fmla="*/ 174 w 177"/>
                  <a:gd name="T3" fmla="*/ 143 h 154"/>
                  <a:gd name="T4" fmla="*/ 168 w 177"/>
                  <a:gd name="T5" fmla="*/ 151 h 154"/>
                  <a:gd name="T6" fmla="*/ 166 w 177"/>
                  <a:gd name="T7" fmla="*/ 151 h 154"/>
                  <a:gd name="T8" fmla="*/ 163 w 177"/>
                  <a:gd name="T9" fmla="*/ 151 h 154"/>
                  <a:gd name="T10" fmla="*/ 157 w 177"/>
                  <a:gd name="T11" fmla="*/ 151 h 154"/>
                  <a:gd name="T12" fmla="*/ 152 w 177"/>
                  <a:gd name="T13" fmla="*/ 149 h 154"/>
                  <a:gd name="T14" fmla="*/ 147 w 177"/>
                  <a:gd name="T15" fmla="*/ 148 h 154"/>
                  <a:gd name="T16" fmla="*/ 146 w 177"/>
                  <a:gd name="T17" fmla="*/ 146 h 154"/>
                  <a:gd name="T18" fmla="*/ 143 w 177"/>
                  <a:gd name="T19" fmla="*/ 148 h 154"/>
                  <a:gd name="T20" fmla="*/ 140 w 177"/>
                  <a:gd name="T21" fmla="*/ 149 h 154"/>
                  <a:gd name="T22" fmla="*/ 136 w 177"/>
                  <a:gd name="T23" fmla="*/ 148 h 154"/>
                  <a:gd name="T24" fmla="*/ 133 w 177"/>
                  <a:gd name="T25" fmla="*/ 148 h 154"/>
                  <a:gd name="T26" fmla="*/ 127 w 177"/>
                  <a:gd name="T27" fmla="*/ 148 h 154"/>
                  <a:gd name="T28" fmla="*/ 118 w 177"/>
                  <a:gd name="T29" fmla="*/ 146 h 154"/>
                  <a:gd name="T30" fmla="*/ 112 w 177"/>
                  <a:gd name="T31" fmla="*/ 146 h 154"/>
                  <a:gd name="T32" fmla="*/ 105 w 177"/>
                  <a:gd name="T33" fmla="*/ 148 h 154"/>
                  <a:gd name="T34" fmla="*/ 96 w 177"/>
                  <a:gd name="T35" fmla="*/ 148 h 154"/>
                  <a:gd name="T36" fmla="*/ 94 w 177"/>
                  <a:gd name="T37" fmla="*/ 148 h 154"/>
                  <a:gd name="T38" fmla="*/ 93 w 177"/>
                  <a:gd name="T39" fmla="*/ 149 h 154"/>
                  <a:gd name="T40" fmla="*/ 91 w 177"/>
                  <a:gd name="T41" fmla="*/ 149 h 154"/>
                  <a:gd name="T42" fmla="*/ 88 w 177"/>
                  <a:gd name="T43" fmla="*/ 151 h 154"/>
                  <a:gd name="T44" fmla="*/ 87 w 177"/>
                  <a:gd name="T45" fmla="*/ 152 h 154"/>
                  <a:gd name="T46" fmla="*/ 63 w 177"/>
                  <a:gd name="T47" fmla="*/ 146 h 154"/>
                  <a:gd name="T48" fmla="*/ 57 w 177"/>
                  <a:gd name="T49" fmla="*/ 148 h 154"/>
                  <a:gd name="T50" fmla="*/ 56 w 177"/>
                  <a:gd name="T51" fmla="*/ 148 h 154"/>
                  <a:gd name="T52" fmla="*/ 54 w 177"/>
                  <a:gd name="T53" fmla="*/ 149 h 154"/>
                  <a:gd name="T54" fmla="*/ 51 w 177"/>
                  <a:gd name="T55" fmla="*/ 149 h 154"/>
                  <a:gd name="T56" fmla="*/ 49 w 177"/>
                  <a:gd name="T57" fmla="*/ 151 h 154"/>
                  <a:gd name="T58" fmla="*/ 49 w 177"/>
                  <a:gd name="T59" fmla="*/ 151 h 154"/>
                  <a:gd name="T60" fmla="*/ 46 w 177"/>
                  <a:gd name="T61" fmla="*/ 151 h 154"/>
                  <a:gd name="T62" fmla="*/ 40 w 177"/>
                  <a:gd name="T63" fmla="*/ 154 h 154"/>
                  <a:gd name="T64" fmla="*/ 37 w 177"/>
                  <a:gd name="T65" fmla="*/ 154 h 154"/>
                  <a:gd name="T66" fmla="*/ 32 w 177"/>
                  <a:gd name="T67" fmla="*/ 154 h 154"/>
                  <a:gd name="T68" fmla="*/ 26 w 177"/>
                  <a:gd name="T69" fmla="*/ 154 h 154"/>
                  <a:gd name="T70" fmla="*/ 23 w 177"/>
                  <a:gd name="T71" fmla="*/ 152 h 154"/>
                  <a:gd name="T72" fmla="*/ 21 w 177"/>
                  <a:gd name="T73" fmla="*/ 152 h 154"/>
                  <a:gd name="T74" fmla="*/ 18 w 177"/>
                  <a:gd name="T75" fmla="*/ 152 h 154"/>
                  <a:gd name="T76" fmla="*/ 18 w 177"/>
                  <a:gd name="T77" fmla="*/ 152 h 154"/>
                  <a:gd name="T78" fmla="*/ 17 w 177"/>
                  <a:gd name="T79" fmla="*/ 152 h 154"/>
                  <a:gd name="T80" fmla="*/ 6 w 177"/>
                  <a:gd name="T81" fmla="*/ 148 h 154"/>
                  <a:gd name="T82" fmla="*/ 0 w 177"/>
                  <a:gd name="T83" fmla="*/ 140 h 154"/>
                  <a:gd name="T84" fmla="*/ 0 w 177"/>
                  <a:gd name="T85" fmla="*/ 140 h 154"/>
                  <a:gd name="T86" fmla="*/ 0 w 177"/>
                  <a:gd name="T87" fmla="*/ 138 h 154"/>
                  <a:gd name="T88" fmla="*/ 4 w 177"/>
                  <a:gd name="T89" fmla="*/ 134 h 154"/>
                  <a:gd name="T90" fmla="*/ 12 w 177"/>
                  <a:gd name="T91" fmla="*/ 123 h 154"/>
                  <a:gd name="T92" fmla="*/ 31 w 177"/>
                  <a:gd name="T93" fmla="*/ 97 h 154"/>
                  <a:gd name="T94" fmla="*/ 38 w 177"/>
                  <a:gd name="T95" fmla="*/ 76 h 154"/>
                  <a:gd name="T96" fmla="*/ 62 w 177"/>
                  <a:gd name="T97" fmla="*/ 45 h 154"/>
                  <a:gd name="T98" fmla="*/ 68 w 177"/>
                  <a:gd name="T99" fmla="*/ 19 h 154"/>
                  <a:gd name="T100" fmla="*/ 79 w 177"/>
                  <a:gd name="T101" fmla="*/ 0 h 154"/>
                  <a:gd name="T102" fmla="*/ 101 w 177"/>
                  <a:gd name="T10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154">
                    <a:moveTo>
                      <a:pt x="101" y="19"/>
                    </a:moveTo>
                    <a:lnTo>
                      <a:pt x="115" y="22"/>
                    </a:lnTo>
                    <a:lnTo>
                      <a:pt x="143" y="19"/>
                    </a:lnTo>
                    <a:lnTo>
                      <a:pt x="144" y="19"/>
                    </a:lnTo>
                    <a:lnTo>
                      <a:pt x="160" y="17"/>
                    </a:lnTo>
                    <a:lnTo>
                      <a:pt x="171" y="45"/>
                    </a:lnTo>
                    <a:lnTo>
                      <a:pt x="177" y="123"/>
                    </a:lnTo>
                    <a:lnTo>
                      <a:pt x="174" y="143"/>
                    </a:lnTo>
                    <a:lnTo>
                      <a:pt x="174" y="146"/>
                    </a:lnTo>
                    <a:lnTo>
                      <a:pt x="174" y="148"/>
                    </a:lnTo>
                    <a:lnTo>
                      <a:pt x="168" y="151"/>
                    </a:lnTo>
                    <a:lnTo>
                      <a:pt x="168" y="151"/>
                    </a:lnTo>
                    <a:lnTo>
                      <a:pt x="168" y="151"/>
                    </a:lnTo>
                    <a:lnTo>
                      <a:pt x="168" y="151"/>
                    </a:lnTo>
                    <a:lnTo>
                      <a:pt x="168" y="151"/>
                    </a:lnTo>
                    <a:lnTo>
                      <a:pt x="166" y="151"/>
                    </a:lnTo>
                    <a:lnTo>
                      <a:pt x="166" y="151"/>
                    </a:lnTo>
                    <a:lnTo>
                      <a:pt x="164" y="151"/>
                    </a:lnTo>
                    <a:lnTo>
                      <a:pt x="164" y="151"/>
                    </a:lnTo>
                    <a:lnTo>
                      <a:pt x="163" y="151"/>
                    </a:lnTo>
                    <a:lnTo>
                      <a:pt x="161" y="151"/>
                    </a:lnTo>
                    <a:lnTo>
                      <a:pt x="160" y="151"/>
                    </a:lnTo>
                    <a:lnTo>
                      <a:pt x="158" y="151"/>
                    </a:lnTo>
                    <a:lnTo>
                      <a:pt x="157" y="151"/>
                    </a:lnTo>
                    <a:lnTo>
                      <a:pt x="155" y="151"/>
                    </a:lnTo>
                    <a:lnTo>
                      <a:pt x="155" y="151"/>
                    </a:lnTo>
                    <a:lnTo>
                      <a:pt x="154" y="149"/>
                    </a:lnTo>
                    <a:lnTo>
                      <a:pt x="152" y="149"/>
                    </a:lnTo>
                    <a:lnTo>
                      <a:pt x="150" y="149"/>
                    </a:lnTo>
                    <a:lnTo>
                      <a:pt x="149" y="148"/>
                    </a:lnTo>
                    <a:lnTo>
                      <a:pt x="147" y="148"/>
                    </a:lnTo>
                    <a:lnTo>
                      <a:pt x="147" y="148"/>
                    </a:lnTo>
                    <a:lnTo>
                      <a:pt x="147" y="146"/>
                    </a:lnTo>
                    <a:lnTo>
                      <a:pt x="146" y="146"/>
                    </a:lnTo>
                    <a:lnTo>
                      <a:pt x="146" y="146"/>
                    </a:lnTo>
                    <a:lnTo>
                      <a:pt x="146" y="146"/>
                    </a:lnTo>
                    <a:lnTo>
                      <a:pt x="144" y="146"/>
                    </a:lnTo>
                    <a:lnTo>
                      <a:pt x="143" y="146"/>
                    </a:lnTo>
                    <a:lnTo>
                      <a:pt x="143" y="146"/>
                    </a:lnTo>
                    <a:lnTo>
                      <a:pt x="143" y="148"/>
                    </a:lnTo>
                    <a:lnTo>
                      <a:pt x="141" y="148"/>
                    </a:lnTo>
                    <a:lnTo>
                      <a:pt x="141" y="148"/>
                    </a:lnTo>
                    <a:lnTo>
                      <a:pt x="140" y="148"/>
                    </a:lnTo>
                    <a:lnTo>
                      <a:pt x="140" y="149"/>
                    </a:lnTo>
                    <a:lnTo>
                      <a:pt x="138" y="149"/>
                    </a:lnTo>
                    <a:lnTo>
                      <a:pt x="140" y="148"/>
                    </a:lnTo>
                    <a:lnTo>
                      <a:pt x="138" y="148"/>
                    </a:lnTo>
                    <a:lnTo>
                      <a:pt x="136" y="148"/>
                    </a:lnTo>
                    <a:lnTo>
                      <a:pt x="135" y="148"/>
                    </a:lnTo>
                    <a:lnTo>
                      <a:pt x="135" y="148"/>
                    </a:lnTo>
                    <a:lnTo>
                      <a:pt x="135" y="148"/>
                    </a:lnTo>
                    <a:lnTo>
                      <a:pt x="133" y="148"/>
                    </a:lnTo>
                    <a:lnTo>
                      <a:pt x="133" y="148"/>
                    </a:lnTo>
                    <a:lnTo>
                      <a:pt x="133" y="148"/>
                    </a:lnTo>
                    <a:lnTo>
                      <a:pt x="132" y="148"/>
                    </a:lnTo>
                    <a:lnTo>
                      <a:pt x="127" y="148"/>
                    </a:lnTo>
                    <a:lnTo>
                      <a:pt x="124" y="148"/>
                    </a:lnTo>
                    <a:lnTo>
                      <a:pt x="124" y="148"/>
                    </a:lnTo>
                    <a:lnTo>
                      <a:pt x="121" y="148"/>
                    </a:lnTo>
                    <a:lnTo>
                      <a:pt x="118" y="146"/>
                    </a:lnTo>
                    <a:lnTo>
                      <a:pt x="118" y="146"/>
                    </a:lnTo>
                    <a:lnTo>
                      <a:pt x="113" y="146"/>
                    </a:lnTo>
                    <a:lnTo>
                      <a:pt x="112" y="146"/>
                    </a:lnTo>
                    <a:lnTo>
                      <a:pt x="112" y="146"/>
                    </a:lnTo>
                    <a:lnTo>
                      <a:pt x="108" y="148"/>
                    </a:lnTo>
                    <a:lnTo>
                      <a:pt x="107" y="148"/>
                    </a:lnTo>
                    <a:lnTo>
                      <a:pt x="107" y="148"/>
                    </a:lnTo>
                    <a:lnTo>
                      <a:pt x="105" y="148"/>
                    </a:lnTo>
                    <a:lnTo>
                      <a:pt x="104" y="149"/>
                    </a:lnTo>
                    <a:lnTo>
                      <a:pt x="104" y="149"/>
                    </a:lnTo>
                    <a:lnTo>
                      <a:pt x="101" y="149"/>
                    </a:lnTo>
                    <a:lnTo>
                      <a:pt x="96" y="148"/>
                    </a:lnTo>
                    <a:lnTo>
                      <a:pt x="96" y="148"/>
                    </a:lnTo>
                    <a:lnTo>
                      <a:pt x="94" y="148"/>
                    </a:lnTo>
                    <a:lnTo>
                      <a:pt x="94" y="148"/>
                    </a:lnTo>
                    <a:lnTo>
                      <a:pt x="94" y="148"/>
                    </a:lnTo>
                    <a:lnTo>
                      <a:pt x="94" y="149"/>
                    </a:lnTo>
                    <a:lnTo>
                      <a:pt x="94" y="149"/>
                    </a:lnTo>
                    <a:lnTo>
                      <a:pt x="94" y="149"/>
                    </a:lnTo>
                    <a:lnTo>
                      <a:pt x="93" y="149"/>
                    </a:lnTo>
                    <a:lnTo>
                      <a:pt x="93" y="149"/>
                    </a:lnTo>
                    <a:lnTo>
                      <a:pt x="93" y="149"/>
                    </a:lnTo>
                    <a:lnTo>
                      <a:pt x="91" y="149"/>
                    </a:lnTo>
                    <a:lnTo>
                      <a:pt x="91" y="149"/>
                    </a:lnTo>
                    <a:lnTo>
                      <a:pt x="91" y="151"/>
                    </a:lnTo>
                    <a:lnTo>
                      <a:pt x="88" y="151"/>
                    </a:lnTo>
                    <a:lnTo>
                      <a:pt x="88" y="151"/>
                    </a:lnTo>
                    <a:lnTo>
                      <a:pt x="88" y="151"/>
                    </a:lnTo>
                    <a:lnTo>
                      <a:pt x="88" y="151"/>
                    </a:lnTo>
                    <a:lnTo>
                      <a:pt x="87" y="152"/>
                    </a:lnTo>
                    <a:lnTo>
                      <a:pt x="87" y="152"/>
                    </a:lnTo>
                    <a:lnTo>
                      <a:pt x="87" y="152"/>
                    </a:lnTo>
                    <a:lnTo>
                      <a:pt x="79" y="146"/>
                    </a:lnTo>
                    <a:lnTo>
                      <a:pt x="70" y="145"/>
                    </a:lnTo>
                    <a:lnTo>
                      <a:pt x="66" y="146"/>
                    </a:lnTo>
                    <a:lnTo>
                      <a:pt x="63" y="146"/>
                    </a:lnTo>
                    <a:lnTo>
                      <a:pt x="60" y="146"/>
                    </a:lnTo>
                    <a:lnTo>
                      <a:pt x="59" y="148"/>
                    </a:lnTo>
                    <a:lnTo>
                      <a:pt x="59" y="148"/>
                    </a:lnTo>
                    <a:lnTo>
                      <a:pt x="57" y="148"/>
                    </a:lnTo>
                    <a:lnTo>
                      <a:pt x="57" y="148"/>
                    </a:lnTo>
                    <a:lnTo>
                      <a:pt x="57" y="148"/>
                    </a:lnTo>
                    <a:lnTo>
                      <a:pt x="56" y="148"/>
                    </a:lnTo>
                    <a:lnTo>
                      <a:pt x="56" y="148"/>
                    </a:lnTo>
                    <a:lnTo>
                      <a:pt x="54" y="149"/>
                    </a:lnTo>
                    <a:lnTo>
                      <a:pt x="54" y="149"/>
                    </a:lnTo>
                    <a:lnTo>
                      <a:pt x="54" y="149"/>
                    </a:lnTo>
                    <a:lnTo>
                      <a:pt x="54" y="149"/>
                    </a:lnTo>
                    <a:lnTo>
                      <a:pt x="54" y="149"/>
                    </a:lnTo>
                    <a:lnTo>
                      <a:pt x="52" y="149"/>
                    </a:lnTo>
                    <a:lnTo>
                      <a:pt x="51" y="149"/>
                    </a:lnTo>
                    <a:lnTo>
                      <a:pt x="51" y="149"/>
                    </a:lnTo>
                    <a:lnTo>
                      <a:pt x="51" y="149"/>
                    </a:lnTo>
                    <a:lnTo>
                      <a:pt x="49" y="151"/>
                    </a:lnTo>
                    <a:lnTo>
                      <a:pt x="49" y="151"/>
                    </a:lnTo>
                    <a:lnTo>
                      <a:pt x="49" y="151"/>
                    </a:lnTo>
                    <a:lnTo>
                      <a:pt x="49" y="151"/>
                    </a:lnTo>
                    <a:lnTo>
                      <a:pt x="49" y="151"/>
                    </a:lnTo>
                    <a:lnTo>
                      <a:pt x="49" y="151"/>
                    </a:lnTo>
                    <a:lnTo>
                      <a:pt x="49" y="151"/>
                    </a:lnTo>
                    <a:lnTo>
                      <a:pt x="49" y="151"/>
                    </a:lnTo>
                    <a:lnTo>
                      <a:pt x="48" y="151"/>
                    </a:lnTo>
                    <a:lnTo>
                      <a:pt x="48" y="151"/>
                    </a:lnTo>
                    <a:lnTo>
                      <a:pt x="46" y="151"/>
                    </a:lnTo>
                    <a:lnTo>
                      <a:pt x="46" y="152"/>
                    </a:lnTo>
                    <a:lnTo>
                      <a:pt x="45" y="152"/>
                    </a:lnTo>
                    <a:lnTo>
                      <a:pt x="40" y="154"/>
                    </a:lnTo>
                    <a:lnTo>
                      <a:pt x="40" y="154"/>
                    </a:lnTo>
                    <a:lnTo>
                      <a:pt x="40" y="154"/>
                    </a:lnTo>
                    <a:lnTo>
                      <a:pt x="38" y="154"/>
                    </a:lnTo>
                    <a:lnTo>
                      <a:pt x="37" y="154"/>
                    </a:lnTo>
                    <a:lnTo>
                      <a:pt x="37" y="154"/>
                    </a:lnTo>
                    <a:lnTo>
                      <a:pt x="37" y="154"/>
                    </a:lnTo>
                    <a:lnTo>
                      <a:pt x="35" y="154"/>
                    </a:lnTo>
                    <a:lnTo>
                      <a:pt x="35" y="154"/>
                    </a:lnTo>
                    <a:lnTo>
                      <a:pt x="32" y="154"/>
                    </a:lnTo>
                    <a:lnTo>
                      <a:pt x="32" y="154"/>
                    </a:lnTo>
                    <a:lnTo>
                      <a:pt x="29" y="154"/>
                    </a:lnTo>
                    <a:lnTo>
                      <a:pt x="29" y="154"/>
                    </a:lnTo>
                    <a:lnTo>
                      <a:pt x="26" y="154"/>
                    </a:lnTo>
                    <a:lnTo>
                      <a:pt x="24" y="152"/>
                    </a:lnTo>
                    <a:lnTo>
                      <a:pt x="23" y="152"/>
                    </a:lnTo>
                    <a:lnTo>
                      <a:pt x="23" y="152"/>
                    </a:lnTo>
                    <a:lnTo>
                      <a:pt x="23" y="152"/>
                    </a:lnTo>
                    <a:lnTo>
                      <a:pt x="23" y="152"/>
                    </a:lnTo>
                    <a:lnTo>
                      <a:pt x="23" y="152"/>
                    </a:lnTo>
                    <a:lnTo>
                      <a:pt x="21" y="152"/>
                    </a:lnTo>
                    <a:lnTo>
                      <a:pt x="21" y="152"/>
                    </a:lnTo>
                    <a:lnTo>
                      <a:pt x="20" y="152"/>
                    </a:lnTo>
                    <a:lnTo>
                      <a:pt x="20" y="152"/>
                    </a:lnTo>
                    <a:lnTo>
                      <a:pt x="20" y="152"/>
                    </a:lnTo>
                    <a:lnTo>
                      <a:pt x="18" y="152"/>
                    </a:lnTo>
                    <a:lnTo>
                      <a:pt x="18" y="152"/>
                    </a:lnTo>
                    <a:lnTo>
                      <a:pt x="18" y="152"/>
                    </a:lnTo>
                    <a:lnTo>
                      <a:pt x="18" y="152"/>
                    </a:lnTo>
                    <a:lnTo>
                      <a:pt x="18" y="152"/>
                    </a:lnTo>
                    <a:lnTo>
                      <a:pt x="18" y="152"/>
                    </a:lnTo>
                    <a:lnTo>
                      <a:pt x="18" y="152"/>
                    </a:lnTo>
                    <a:lnTo>
                      <a:pt x="18" y="152"/>
                    </a:lnTo>
                    <a:lnTo>
                      <a:pt x="17" y="152"/>
                    </a:lnTo>
                    <a:lnTo>
                      <a:pt x="17" y="152"/>
                    </a:lnTo>
                    <a:lnTo>
                      <a:pt x="17" y="152"/>
                    </a:lnTo>
                    <a:lnTo>
                      <a:pt x="9" y="152"/>
                    </a:lnTo>
                    <a:lnTo>
                      <a:pt x="6" y="148"/>
                    </a:lnTo>
                    <a:lnTo>
                      <a:pt x="6" y="148"/>
                    </a:lnTo>
                    <a:lnTo>
                      <a:pt x="3" y="146"/>
                    </a:lnTo>
                    <a:lnTo>
                      <a:pt x="1" y="143"/>
                    </a:lnTo>
                    <a:lnTo>
                      <a:pt x="0" y="140"/>
                    </a:lnTo>
                    <a:lnTo>
                      <a:pt x="0" y="140"/>
                    </a:lnTo>
                    <a:lnTo>
                      <a:pt x="0" y="140"/>
                    </a:lnTo>
                    <a:lnTo>
                      <a:pt x="0" y="140"/>
                    </a:lnTo>
                    <a:lnTo>
                      <a:pt x="0" y="140"/>
                    </a:lnTo>
                    <a:lnTo>
                      <a:pt x="0" y="140"/>
                    </a:lnTo>
                    <a:lnTo>
                      <a:pt x="0" y="140"/>
                    </a:lnTo>
                    <a:lnTo>
                      <a:pt x="0" y="140"/>
                    </a:lnTo>
                    <a:lnTo>
                      <a:pt x="0" y="138"/>
                    </a:lnTo>
                    <a:lnTo>
                      <a:pt x="1" y="137"/>
                    </a:lnTo>
                    <a:lnTo>
                      <a:pt x="1" y="137"/>
                    </a:lnTo>
                    <a:lnTo>
                      <a:pt x="4" y="135"/>
                    </a:lnTo>
                    <a:lnTo>
                      <a:pt x="4" y="134"/>
                    </a:lnTo>
                    <a:lnTo>
                      <a:pt x="6" y="134"/>
                    </a:lnTo>
                    <a:lnTo>
                      <a:pt x="9" y="129"/>
                    </a:lnTo>
                    <a:lnTo>
                      <a:pt x="9" y="128"/>
                    </a:lnTo>
                    <a:lnTo>
                      <a:pt x="12" y="123"/>
                    </a:lnTo>
                    <a:lnTo>
                      <a:pt x="15" y="117"/>
                    </a:lnTo>
                    <a:lnTo>
                      <a:pt x="21" y="109"/>
                    </a:lnTo>
                    <a:lnTo>
                      <a:pt x="28" y="101"/>
                    </a:lnTo>
                    <a:lnTo>
                      <a:pt x="31" y="97"/>
                    </a:lnTo>
                    <a:lnTo>
                      <a:pt x="31" y="90"/>
                    </a:lnTo>
                    <a:lnTo>
                      <a:pt x="34" y="83"/>
                    </a:lnTo>
                    <a:lnTo>
                      <a:pt x="38" y="78"/>
                    </a:lnTo>
                    <a:lnTo>
                      <a:pt x="38" y="76"/>
                    </a:lnTo>
                    <a:lnTo>
                      <a:pt x="43" y="70"/>
                    </a:lnTo>
                    <a:lnTo>
                      <a:pt x="45" y="62"/>
                    </a:lnTo>
                    <a:lnTo>
                      <a:pt x="49" y="56"/>
                    </a:lnTo>
                    <a:lnTo>
                      <a:pt x="62" y="45"/>
                    </a:lnTo>
                    <a:lnTo>
                      <a:pt x="73" y="35"/>
                    </a:lnTo>
                    <a:lnTo>
                      <a:pt x="73" y="28"/>
                    </a:lnTo>
                    <a:lnTo>
                      <a:pt x="73" y="25"/>
                    </a:lnTo>
                    <a:lnTo>
                      <a:pt x="68" y="19"/>
                    </a:lnTo>
                    <a:lnTo>
                      <a:pt x="63" y="13"/>
                    </a:lnTo>
                    <a:lnTo>
                      <a:pt x="62" y="8"/>
                    </a:lnTo>
                    <a:lnTo>
                      <a:pt x="62" y="8"/>
                    </a:lnTo>
                    <a:lnTo>
                      <a:pt x="79" y="0"/>
                    </a:lnTo>
                    <a:lnTo>
                      <a:pt x="88" y="0"/>
                    </a:lnTo>
                    <a:lnTo>
                      <a:pt x="91" y="4"/>
                    </a:lnTo>
                    <a:lnTo>
                      <a:pt x="96" y="13"/>
                    </a:lnTo>
                    <a:lnTo>
                      <a:pt x="101" y="1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90">
                <a:extLst>
                  <a:ext uri="{FF2B5EF4-FFF2-40B4-BE49-F238E27FC236}">
                    <a16:creationId xmlns:a16="http://schemas.microsoft.com/office/drawing/2014/main" id="{C5045F81-2D04-4FC3-F164-78964BF3F7D9}"/>
                  </a:ext>
                </a:extLst>
              </p:cNvPr>
              <p:cNvSpPr>
                <a:spLocks noGrp="1" noRot="1" noMove="1" noResize="1" noEditPoints="1" noAdjustHandles="1" noChangeArrowheads="1" noChangeShapeType="1"/>
              </p:cNvSpPr>
              <p:nvPr/>
            </p:nvSpPr>
            <p:spPr bwMode="auto">
              <a:xfrm>
                <a:off x="3741" y="3203"/>
                <a:ext cx="229" cy="204"/>
              </a:xfrm>
              <a:custGeom>
                <a:avLst/>
                <a:gdLst>
                  <a:gd name="T0" fmla="*/ 204 w 229"/>
                  <a:gd name="T1" fmla="*/ 21 h 204"/>
                  <a:gd name="T2" fmla="*/ 207 w 229"/>
                  <a:gd name="T3" fmla="*/ 34 h 204"/>
                  <a:gd name="T4" fmla="*/ 212 w 229"/>
                  <a:gd name="T5" fmla="*/ 46 h 204"/>
                  <a:gd name="T6" fmla="*/ 215 w 229"/>
                  <a:gd name="T7" fmla="*/ 59 h 204"/>
                  <a:gd name="T8" fmla="*/ 223 w 229"/>
                  <a:gd name="T9" fmla="*/ 71 h 204"/>
                  <a:gd name="T10" fmla="*/ 229 w 229"/>
                  <a:gd name="T11" fmla="*/ 83 h 204"/>
                  <a:gd name="T12" fmla="*/ 227 w 229"/>
                  <a:gd name="T13" fmla="*/ 100 h 204"/>
                  <a:gd name="T14" fmla="*/ 227 w 229"/>
                  <a:gd name="T15" fmla="*/ 139 h 204"/>
                  <a:gd name="T16" fmla="*/ 227 w 229"/>
                  <a:gd name="T17" fmla="*/ 150 h 204"/>
                  <a:gd name="T18" fmla="*/ 218 w 229"/>
                  <a:gd name="T19" fmla="*/ 153 h 204"/>
                  <a:gd name="T20" fmla="*/ 206 w 229"/>
                  <a:gd name="T21" fmla="*/ 156 h 204"/>
                  <a:gd name="T22" fmla="*/ 192 w 229"/>
                  <a:gd name="T23" fmla="*/ 158 h 204"/>
                  <a:gd name="T24" fmla="*/ 181 w 229"/>
                  <a:gd name="T25" fmla="*/ 161 h 204"/>
                  <a:gd name="T26" fmla="*/ 173 w 229"/>
                  <a:gd name="T27" fmla="*/ 163 h 204"/>
                  <a:gd name="T28" fmla="*/ 165 w 229"/>
                  <a:gd name="T29" fmla="*/ 164 h 204"/>
                  <a:gd name="T30" fmla="*/ 157 w 229"/>
                  <a:gd name="T31" fmla="*/ 166 h 204"/>
                  <a:gd name="T32" fmla="*/ 151 w 229"/>
                  <a:gd name="T33" fmla="*/ 167 h 204"/>
                  <a:gd name="T34" fmla="*/ 145 w 229"/>
                  <a:gd name="T35" fmla="*/ 169 h 204"/>
                  <a:gd name="T36" fmla="*/ 140 w 229"/>
                  <a:gd name="T37" fmla="*/ 172 h 204"/>
                  <a:gd name="T38" fmla="*/ 139 w 229"/>
                  <a:gd name="T39" fmla="*/ 178 h 204"/>
                  <a:gd name="T40" fmla="*/ 125 w 229"/>
                  <a:gd name="T41" fmla="*/ 200 h 204"/>
                  <a:gd name="T42" fmla="*/ 117 w 229"/>
                  <a:gd name="T43" fmla="*/ 201 h 204"/>
                  <a:gd name="T44" fmla="*/ 94 w 229"/>
                  <a:gd name="T45" fmla="*/ 189 h 204"/>
                  <a:gd name="T46" fmla="*/ 89 w 229"/>
                  <a:gd name="T47" fmla="*/ 187 h 204"/>
                  <a:gd name="T48" fmla="*/ 77 w 229"/>
                  <a:gd name="T49" fmla="*/ 183 h 204"/>
                  <a:gd name="T50" fmla="*/ 59 w 229"/>
                  <a:gd name="T51" fmla="*/ 175 h 204"/>
                  <a:gd name="T52" fmla="*/ 33 w 229"/>
                  <a:gd name="T53" fmla="*/ 175 h 204"/>
                  <a:gd name="T54" fmla="*/ 24 w 229"/>
                  <a:gd name="T55" fmla="*/ 178 h 204"/>
                  <a:gd name="T56" fmla="*/ 16 w 229"/>
                  <a:gd name="T57" fmla="*/ 180 h 204"/>
                  <a:gd name="T58" fmla="*/ 7 w 229"/>
                  <a:gd name="T59" fmla="*/ 181 h 204"/>
                  <a:gd name="T60" fmla="*/ 0 w 229"/>
                  <a:gd name="T61" fmla="*/ 178 h 204"/>
                  <a:gd name="T62" fmla="*/ 0 w 229"/>
                  <a:gd name="T63" fmla="*/ 178 h 204"/>
                  <a:gd name="T64" fmla="*/ 0 w 229"/>
                  <a:gd name="T65" fmla="*/ 178 h 204"/>
                  <a:gd name="T66" fmla="*/ 10 w 229"/>
                  <a:gd name="T67" fmla="*/ 163 h 204"/>
                  <a:gd name="T68" fmla="*/ 25 w 229"/>
                  <a:gd name="T69" fmla="*/ 139 h 204"/>
                  <a:gd name="T70" fmla="*/ 44 w 229"/>
                  <a:gd name="T71" fmla="*/ 113 h 204"/>
                  <a:gd name="T72" fmla="*/ 64 w 229"/>
                  <a:gd name="T73" fmla="*/ 91 h 204"/>
                  <a:gd name="T74" fmla="*/ 83 w 229"/>
                  <a:gd name="T75" fmla="*/ 77 h 204"/>
                  <a:gd name="T76" fmla="*/ 106 w 229"/>
                  <a:gd name="T77" fmla="*/ 59 h 204"/>
                  <a:gd name="T78" fmla="*/ 122 w 229"/>
                  <a:gd name="T79" fmla="*/ 37 h 204"/>
                  <a:gd name="T80" fmla="*/ 129 w 229"/>
                  <a:gd name="T81" fmla="*/ 26 h 204"/>
                  <a:gd name="T82" fmla="*/ 139 w 229"/>
                  <a:gd name="T83" fmla="*/ 23 h 204"/>
                  <a:gd name="T84" fmla="*/ 145 w 229"/>
                  <a:gd name="T85" fmla="*/ 21 h 204"/>
                  <a:gd name="T86" fmla="*/ 150 w 229"/>
                  <a:gd name="T87" fmla="*/ 18 h 204"/>
                  <a:gd name="T88" fmla="*/ 161 w 229"/>
                  <a:gd name="T89" fmla="*/ 14 h 204"/>
                  <a:gd name="T90" fmla="*/ 178 w 229"/>
                  <a:gd name="T91" fmla="*/ 9 h 204"/>
                  <a:gd name="T92" fmla="*/ 189 w 229"/>
                  <a:gd name="T93" fmla="*/ 4 h 204"/>
                  <a:gd name="T94" fmla="*/ 199 w 229"/>
                  <a:gd name="T95" fmla="*/ 1 h 204"/>
                  <a:gd name="T96" fmla="*/ 201 w 229"/>
                  <a:gd name="T97" fmla="*/ 0 h 204"/>
                  <a:gd name="T98" fmla="*/ 204 w 229"/>
                  <a:gd name="T99" fmla="*/ 1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 h="204">
                    <a:moveTo>
                      <a:pt x="204" y="14"/>
                    </a:moveTo>
                    <a:lnTo>
                      <a:pt x="204" y="21"/>
                    </a:lnTo>
                    <a:lnTo>
                      <a:pt x="204" y="28"/>
                    </a:lnTo>
                    <a:lnTo>
                      <a:pt x="207" y="34"/>
                    </a:lnTo>
                    <a:lnTo>
                      <a:pt x="209" y="42"/>
                    </a:lnTo>
                    <a:lnTo>
                      <a:pt x="212" y="46"/>
                    </a:lnTo>
                    <a:lnTo>
                      <a:pt x="213" y="52"/>
                    </a:lnTo>
                    <a:lnTo>
                      <a:pt x="215" y="59"/>
                    </a:lnTo>
                    <a:lnTo>
                      <a:pt x="220" y="65"/>
                    </a:lnTo>
                    <a:lnTo>
                      <a:pt x="223" y="71"/>
                    </a:lnTo>
                    <a:lnTo>
                      <a:pt x="227" y="79"/>
                    </a:lnTo>
                    <a:lnTo>
                      <a:pt x="229" y="83"/>
                    </a:lnTo>
                    <a:lnTo>
                      <a:pt x="229" y="97"/>
                    </a:lnTo>
                    <a:lnTo>
                      <a:pt x="227" y="100"/>
                    </a:lnTo>
                    <a:lnTo>
                      <a:pt x="226" y="119"/>
                    </a:lnTo>
                    <a:lnTo>
                      <a:pt x="227" y="139"/>
                    </a:lnTo>
                    <a:lnTo>
                      <a:pt x="229" y="141"/>
                    </a:lnTo>
                    <a:lnTo>
                      <a:pt x="227" y="150"/>
                    </a:lnTo>
                    <a:lnTo>
                      <a:pt x="223" y="150"/>
                    </a:lnTo>
                    <a:lnTo>
                      <a:pt x="218" y="153"/>
                    </a:lnTo>
                    <a:lnTo>
                      <a:pt x="210" y="155"/>
                    </a:lnTo>
                    <a:lnTo>
                      <a:pt x="206" y="156"/>
                    </a:lnTo>
                    <a:lnTo>
                      <a:pt x="195" y="158"/>
                    </a:lnTo>
                    <a:lnTo>
                      <a:pt x="192" y="158"/>
                    </a:lnTo>
                    <a:lnTo>
                      <a:pt x="185" y="159"/>
                    </a:lnTo>
                    <a:lnTo>
                      <a:pt x="181" y="161"/>
                    </a:lnTo>
                    <a:lnTo>
                      <a:pt x="178" y="163"/>
                    </a:lnTo>
                    <a:lnTo>
                      <a:pt x="173" y="163"/>
                    </a:lnTo>
                    <a:lnTo>
                      <a:pt x="171" y="163"/>
                    </a:lnTo>
                    <a:lnTo>
                      <a:pt x="165" y="164"/>
                    </a:lnTo>
                    <a:lnTo>
                      <a:pt x="161" y="166"/>
                    </a:lnTo>
                    <a:lnTo>
                      <a:pt x="157" y="166"/>
                    </a:lnTo>
                    <a:lnTo>
                      <a:pt x="154" y="167"/>
                    </a:lnTo>
                    <a:lnTo>
                      <a:pt x="151" y="167"/>
                    </a:lnTo>
                    <a:lnTo>
                      <a:pt x="148" y="169"/>
                    </a:lnTo>
                    <a:lnTo>
                      <a:pt x="145" y="169"/>
                    </a:lnTo>
                    <a:lnTo>
                      <a:pt x="142" y="170"/>
                    </a:lnTo>
                    <a:lnTo>
                      <a:pt x="140" y="172"/>
                    </a:lnTo>
                    <a:lnTo>
                      <a:pt x="139" y="177"/>
                    </a:lnTo>
                    <a:lnTo>
                      <a:pt x="139" y="178"/>
                    </a:lnTo>
                    <a:lnTo>
                      <a:pt x="139" y="181"/>
                    </a:lnTo>
                    <a:lnTo>
                      <a:pt x="125" y="200"/>
                    </a:lnTo>
                    <a:lnTo>
                      <a:pt x="123" y="204"/>
                    </a:lnTo>
                    <a:lnTo>
                      <a:pt x="117" y="201"/>
                    </a:lnTo>
                    <a:lnTo>
                      <a:pt x="100" y="190"/>
                    </a:lnTo>
                    <a:lnTo>
                      <a:pt x="94" y="189"/>
                    </a:lnTo>
                    <a:lnTo>
                      <a:pt x="92" y="187"/>
                    </a:lnTo>
                    <a:lnTo>
                      <a:pt x="89" y="187"/>
                    </a:lnTo>
                    <a:lnTo>
                      <a:pt x="87" y="187"/>
                    </a:lnTo>
                    <a:lnTo>
                      <a:pt x="77" y="183"/>
                    </a:lnTo>
                    <a:lnTo>
                      <a:pt x="73" y="181"/>
                    </a:lnTo>
                    <a:lnTo>
                      <a:pt x="59" y="175"/>
                    </a:lnTo>
                    <a:lnTo>
                      <a:pt x="36" y="175"/>
                    </a:lnTo>
                    <a:lnTo>
                      <a:pt x="33" y="175"/>
                    </a:lnTo>
                    <a:lnTo>
                      <a:pt x="27" y="177"/>
                    </a:lnTo>
                    <a:lnTo>
                      <a:pt x="24" y="178"/>
                    </a:lnTo>
                    <a:lnTo>
                      <a:pt x="21" y="178"/>
                    </a:lnTo>
                    <a:lnTo>
                      <a:pt x="16" y="180"/>
                    </a:lnTo>
                    <a:lnTo>
                      <a:pt x="13" y="180"/>
                    </a:lnTo>
                    <a:lnTo>
                      <a:pt x="7" y="181"/>
                    </a:lnTo>
                    <a:lnTo>
                      <a:pt x="0" y="178"/>
                    </a:lnTo>
                    <a:lnTo>
                      <a:pt x="0" y="178"/>
                    </a:lnTo>
                    <a:lnTo>
                      <a:pt x="0" y="178"/>
                    </a:lnTo>
                    <a:lnTo>
                      <a:pt x="0" y="178"/>
                    </a:lnTo>
                    <a:lnTo>
                      <a:pt x="0" y="178"/>
                    </a:lnTo>
                    <a:lnTo>
                      <a:pt x="0" y="178"/>
                    </a:lnTo>
                    <a:lnTo>
                      <a:pt x="3" y="173"/>
                    </a:lnTo>
                    <a:lnTo>
                      <a:pt x="10" y="163"/>
                    </a:lnTo>
                    <a:lnTo>
                      <a:pt x="19" y="150"/>
                    </a:lnTo>
                    <a:lnTo>
                      <a:pt x="25" y="139"/>
                    </a:lnTo>
                    <a:lnTo>
                      <a:pt x="31" y="130"/>
                    </a:lnTo>
                    <a:lnTo>
                      <a:pt x="44" y="113"/>
                    </a:lnTo>
                    <a:lnTo>
                      <a:pt x="55" y="102"/>
                    </a:lnTo>
                    <a:lnTo>
                      <a:pt x="64" y="91"/>
                    </a:lnTo>
                    <a:lnTo>
                      <a:pt x="70" y="87"/>
                    </a:lnTo>
                    <a:lnTo>
                      <a:pt x="83" y="77"/>
                    </a:lnTo>
                    <a:lnTo>
                      <a:pt x="98" y="63"/>
                    </a:lnTo>
                    <a:lnTo>
                      <a:pt x="106" y="59"/>
                    </a:lnTo>
                    <a:lnTo>
                      <a:pt x="111" y="54"/>
                    </a:lnTo>
                    <a:lnTo>
                      <a:pt x="122" y="37"/>
                    </a:lnTo>
                    <a:lnTo>
                      <a:pt x="126" y="31"/>
                    </a:lnTo>
                    <a:lnTo>
                      <a:pt x="129" y="26"/>
                    </a:lnTo>
                    <a:lnTo>
                      <a:pt x="134" y="24"/>
                    </a:lnTo>
                    <a:lnTo>
                      <a:pt x="139" y="23"/>
                    </a:lnTo>
                    <a:lnTo>
                      <a:pt x="140" y="21"/>
                    </a:lnTo>
                    <a:lnTo>
                      <a:pt x="145" y="21"/>
                    </a:lnTo>
                    <a:lnTo>
                      <a:pt x="147" y="18"/>
                    </a:lnTo>
                    <a:lnTo>
                      <a:pt x="150" y="18"/>
                    </a:lnTo>
                    <a:lnTo>
                      <a:pt x="154" y="17"/>
                    </a:lnTo>
                    <a:lnTo>
                      <a:pt x="161" y="14"/>
                    </a:lnTo>
                    <a:lnTo>
                      <a:pt x="168" y="12"/>
                    </a:lnTo>
                    <a:lnTo>
                      <a:pt x="178" y="9"/>
                    </a:lnTo>
                    <a:lnTo>
                      <a:pt x="184" y="6"/>
                    </a:lnTo>
                    <a:lnTo>
                      <a:pt x="189" y="4"/>
                    </a:lnTo>
                    <a:lnTo>
                      <a:pt x="195" y="3"/>
                    </a:lnTo>
                    <a:lnTo>
                      <a:pt x="199" y="1"/>
                    </a:lnTo>
                    <a:lnTo>
                      <a:pt x="201" y="0"/>
                    </a:lnTo>
                    <a:lnTo>
                      <a:pt x="201" y="0"/>
                    </a:lnTo>
                    <a:lnTo>
                      <a:pt x="203" y="6"/>
                    </a:lnTo>
                    <a:lnTo>
                      <a:pt x="204"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91">
                <a:extLst>
                  <a:ext uri="{FF2B5EF4-FFF2-40B4-BE49-F238E27FC236}">
                    <a16:creationId xmlns:a16="http://schemas.microsoft.com/office/drawing/2014/main" id="{53C865A0-E469-E6E2-D4C0-21DB579C541D}"/>
                  </a:ext>
                </a:extLst>
              </p:cNvPr>
              <p:cNvSpPr>
                <a:spLocks noGrp="1" noRot="1" noMove="1" noResize="1" noEditPoints="1" noAdjustHandles="1" noChangeArrowheads="1" noChangeShapeType="1"/>
              </p:cNvSpPr>
              <p:nvPr/>
            </p:nvSpPr>
            <p:spPr bwMode="auto">
              <a:xfrm>
                <a:off x="2430" y="917"/>
                <a:ext cx="1997" cy="217"/>
              </a:xfrm>
              <a:custGeom>
                <a:avLst/>
                <a:gdLst>
                  <a:gd name="T0" fmla="*/ 1434 w 1997"/>
                  <a:gd name="T1" fmla="*/ 2 h 217"/>
                  <a:gd name="T2" fmla="*/ 1440 w 1997"/>
                  <a:gd name="T3" fmla="*/ 3 h 217"/>
                  <a:gd name="T4" fmla="*/ 1444 w 1997"/>
                  <a:gd name="T5" fmla="*/ 3 h 217"/>
                  <a:gd name="T6" fmla="*/ 1444 w 1997"/>
                  <a:gd name="T7" fmla="*/ 3 h 217"/>
                  <a:gd name="T8" fmla="*/ 1470 w 1997"/>
                  <a:gd name="T9" fmla="*/ 2 h 217"/>
                  <a:gd name="T10" fmla="*/ 1559 w 1997"/>
                  <a:gd name="T11" fmla="*/ 2 h 217"/>
                  <a:gd name="T12" fmla="*/ 1986 w 1997"/>
                  <a:gd name="T13" fmla="*/ 2 h 217"/>
                  <a:gd name="T14" fmla="*/ 1997 w 1997"/>
                  <a:gd name="T15" fmla="*/ 2 h 217"/>
                  <a:gd name="T16" fmla="*/ 1996 w 1997"/>
                  <a:gd name="T17" fmla="*/ 19 h 217"/>
                  <a:gd name="T18" fmla="*/ 1994 w 1997"/>
                  <a:gd name="T19" fmla="*/ 43 h 217"/>
                  <a:gd name="T20" fmla="*/ 1994 w 1997"/>
                  <a:gd name="T21" fmla="*/ 57 h 217"/>
                  <a:gd name="T22" fmla="*/ 1993 w 1997"/>
                  <a:gd name="T23" fmla="*/ 81 h 217"/>
                  <a:gd name="T24" fmla="*/ 1993 w 1997"/>
                  <a:gd name="T25" fmla="*/ 84 h 217"/>
                  <a:gd name="T26" fmla="*/ 1990 w 1997"/>
                  <a:gd name="T27" fmla="*/ 161 h 217"/>
                  <a:gd name="T28" fmla="*/ 1988 w 1997"/>
                  <a:gd name="T29" fmla="*/ 180 h 217"/>
                  <a:gd name="T30" fmla="*/ 1988 w 1997"/>
                  <a:gd name="T31" fmla="*/ 203 h 217"/>
                  <a:gd name="T32" fmla="*/ 1986 w 1997"/>
                  <a:gd name="T33" fmla="*/ 217 h 217"/>
                  <a:gd name="T34" fmla="*/ 1986 w 1997"/>
                  <a:gd name="T35" fmla="*/ 217 h 217"/>
                  <a:gd name="T36" fmla="*/ 1977 w 1997"/>
                  <a:gd name="T37" fmla="*/ 217 h 217"/>
                  <a:gd name="T38" fmla="*/ 1963 w 1997"/>
                  <a:gd name="T39" fmla="*/ 217 h 217"/>
                  <a:gd name="T40" fmla="*/ 1896 w 1997"/>
                  <a:gd name="T41" fmla="*/ 216 h 217"/>
                  <a:gd name="T42" fmla="*/ 1756 w 1997"/>
                  <a:gd name="T43" fmla="*/ 216 h 217"/>
                  <a:gd name="T44" fmla="*/ 1744 w 1997"/>
                  <a:gd name="T45" fmla="*/ 216 h 217"/>
                  <a:gd name="T46" fmla="*/ 1671 w 1997"/>
                  <a:gd name="T47" fmla="*/ 214 h 217"/>
                  <a:gd name="T48" fmla="*/ 1661 w 1997"/>
                  <a:gd name="T49" fmla="*/ 214 h 217"/>
                  <a:gd name="T50" fmla="*/ 1566 w 1997"/>
                  <a:gd name="T51" fmla="*/ 214 h 217"/>
                  <a:gd name="T52" fmla="*/ 1468 w 1997"/>
                  <a:gd name="T53" fmla="*/ 213 h 217"/>
                  <a:gd name="T54" fmla="*/ 1465 w 1997"/>
                  <a:gd name="T55" fmla="*/ 214 h 217"/>
                  <a:gd name="T56" fmla="*/ 1461 w 1997"/>
                  <a:gd name="T57" fmla="*/ 211 h 217"/>
                  <a:gd name="T58" fmla="*/ 1456 w 1997"/>
                  <a:gd name="T59" fmla="*/ 210 h 217"/>
                  <a:gd name="T60" fmla="*/ 1408 w 1997"/>
                  <a:gd name="T61" fmla="*/ 208 h 217"/>
                  <a:gd name="T62" fmla="*/ 1297 w 1997"/>
                  <a:gd name="T63" fmla="*/ 208 h 217"/>
                  <a:gd name="T64" fmla="*/ 1150 w 1997"/>
                  <a:gd name="T65" fmla="*/ 206 h 217"/>
                  <a:gd name="T66" fmla="*/ 1126 w 1997"/>
                  <a:gd name="T67" fmla="*/ 206 h 217"/>
                  <a:gd name="T68" fmla="*/ 713 w 1997"/>
                  <a:gd name="T69" fmla="*/ 205 h 217"/>
                  <a:gd name="T70" fmla="*/ 697 w 1997"/>
                  <a:gd name="T71" fmla="*/ 205 h 217"/>
                  <a:gd name="T72" fmla="*/ 680 w 1997"/>
                  <a:gd name="T73" fmla="*/ 205 h 217"/>
                  <a:gd name="T74" fmla="*/ 678 w 1997"/>
                  <a:gd name="T75" fmla="*/ 205 h 217"/>
                  <a:gd name="T76" fmla="*/ 677 w 1997"/>
                  <a:gd name="T77" fmla="*/ 205 h 217"/>
                  <a:gd name="T78" fmla="*/ 677 w 1997"/>
                  <a:gd name="T79" fmla="*/ 129 h 217"/>
                  <a:gd name="T80" fmla="*/ 0 w 1997"/>
                  <a:gd name="T81" fmla="*/ 126 h 217"/>
                  <a:gd name="T82" fmla="*/ 0 w 1997"/>
                  <a:gd name="T83" fmla="*/ 126 h 217"/>
                  <a:gd name="T84" fmla="*/ 0 w 1997"/>
                  <a:gd name="T85" fmla="*/ 113 h 217"/>
                  <a:gd name="T86" fmla="*/ 0 w 1997"/>
                  <a:gd name="T87" fmla="*/ 99 h 217"/>
                  <a:gd name="T88" fmla="*/ 0 w 1997"/>
                  <a:gd name="T89" fmla="*/ 25 h 217"/>
                  <a:gd name="T90" fmla="*/ 0 w 1997"/>
                  <a:gd name="T91" fmla="*/ 0 h 217"/>
                  <a:gd name="T92" fmla="*/ 389 w 1997"/>
                  <a:gd name="T93" fmla="*/ 0 h 217"/>
                  <a:gd name="T94" fmla="*/ 1434 w 1997"/>
                  <a:gd name="T95"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7" h="217">
                    <a:moveTo>
                      <a:pt x="1434" y="2"/>
                    </a:moveTo>
                    <a:lnTo>
                      <a:pt x="1440" y="3"/>
                    </a:lnTo>
                    <a:lnTo>
                      <a:pt x="1444" y="3"/>
                    </a:lnTo>
                    <a:lnTo>
                      <a:pt x="1444" y="3"/>
                    </a:lnTo>
                    <a:lnTo>
                      <a:pt x="1470" y="2"/>
                    </a:lnTo>
                    <a:lnTo>
                      <a:pt x="1559" y="2"/>
                    </a:lnTo>
                    <a:lnTo>
                      <a:pt x="1986" y="2"/>
                    </a:lnTo>
                    <a:lnTo>
                      <a:pt x="1997" y="2"/>
                    </a:lnTo>
                    <a:lnTo>
                      <a:pt x="1996" y="19"/>
                    </a:lnTo>
                    <a:lnTo>
                      <a:pt x="1994" y="43"/>
                    </a:lnTo>
                    <a:lnTo>
                      <a:pt x="1994" y="57"/>
                    </a:lnTo>
                    <a:lnTo>
                      <a:pt x="1993" y="81"/>
                    </a:lnTo>
                    <a:lnTo>
                      <a:pt x="1993" y="84"/>
                    </a:lnTo>
                    <a:lnTo>
                      <a:pt x="1990" y="161"/>
                    </a:lnTo>
                    <a:lnTo>
                      <a:pt x="1988" y="180"/>
                    </a:lnTo>
                    <a:lnTo>
                      <a:pt x="1988" y="203"/>
                    </a:lnTo>
                    <a:lnTo>
                      <a:pt x="1986" y="217"/>
                    </a:lnTo>
                    <a:lnTo>
                      <a:pt x="1986" y="217"/>
                    </a:lnTo>
                    <a:lnTo>
                      <a:pt x="1977" y="217"/>
                    </a:lnTo>
                    <a:lnTo>
                      <a:pt x="1963" y="217"/>
                    </a:lnTo>
                    <a:lnTo>
                      <a:pt x="1896" y="216"/>
                    </a:lnTo>
                    <a:lnTo>
                      <a:pt x="1756" y="216"/>
                    </a:lnTo>
                    <a:lnTo>
                      <a:pt x="1744" y="216"/>
                    </a:lnTo>
                    <a:lnTo>
                      <a:pt x="1671" y="214"/>
                    </a:lnTo>
                    <a:lnTo>
                      <a:pt x="1661" y="214"/>
                    </a:lnTo>
                    <a:lnTo>
                      <a:pt x="1566" y="214"/>
                    </a:lnTo>
                    <a:lnTo>
                      <a:pt x="1468" y="213"/>
                    </a:lnTo>
                    <a:lnTo>
                      <a:pt x="1465" y="214"/>
                    </a:lnTo>
                    <a:lnTo>
                      <a:pt x="1461" y="211"/>
                    </a:lnTo>
                    <a:lnTo>
                      <a:pt x="1456" y="210"/>
                    </a:lnTo>
                    <a:lnTo>
                      <a:pt x="1408" y="208"/>
                    </a:lnTo>
                    <a:lnTo>
                      <a:pt x="1297" y="208"/>
                    </a:lnTo>
                    <a:lnTo>
                      <a:pt x="1150" y="206"/>
                    </a:lnTo>
                    <a:lnTo>
                      <a:pt x="1126" y="206"/>
                    </a:lnTo>
                    <a:lnTo>
                      <a:pt x="713" y="205"/>
                    </a:lnTo>
                    <a:lnTo>
                      <a:pt x="697" y="205"/>
                    </a:lnTo>
                    <a:lnTo>
                      <a:pt x="680" y="205"/>
                    </a:lnTo>
                    <a:lnTo>
                      <a:pt x="678" y="205"/>
                    </a:lnTo>
                    <a:lnTo>
                      <a:pt x="677" y="205"/>
                    </a:lnTo>
                    <a:lnTo>
                      <a:pt x="677" y="129"/>
                    </a:lnTo>
                    <a:lnTo>
                      <a:pt x="0" y="126"/>
                    </a:lnTo>
                    <a:lnTo>
                      <a:pt x="0" y="126"/>
                    </a:lnTo>
                    <a:lnTo>
                      <a:pt x="0" y="113"/>
                    </a:lnTo>
                    <a:lnTo>
                      <a:pt x="0" y="99"/>
                    </a:lnTo>
                    <a:lnTo>
                      <a:pt x="0" y="25"/>
                    </a:lnTo>
                    <a:lnTo>
                      <a:pt x="0" y="0"/>
                    </a:lnTo>
                    <a:lnTo>
                      <a:pt x="389" y="0"/>
                    </a:lnTo>
                    <a:lnTo>
                      <a:pt x="1434"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92">
                <a:extLst>
                  <a:ext uri="{FF2B5EF4-FFF2-40B4-BE49-F238E27FC236}">
                    <a16:creationId xmlns:a16="http://schemas.microsoft.com/office/drawing/2014/main" id="{440CC248-F8D8-F44B-EA4E-5C99B2E44172}"/>
                  </a:ext>
                </a:extLst>
              </p:cNvPr>
              <p:cNvSpPr>
                <a:spLocks noGrp="1" noRot="1" noMove="1" noResize="1" noEditPoints="1" noAdjustHandles="1" noChangeArrowheads="1" noChangeShapeType="1"/>
              </p:cNvSpPr>
              <p:nvPr/>
            </p:nvSpPr>
            <p:spPr bwMode="auto">
              <a:xfrm>
                <a:off x="3576" y="3094"/>
                <a:ext cx="156" cy="267"/>
              </a:xfrm>
              <a:custGeom>
                <a:avLst/>
                <a:gdLst>
                  <a:gd name="T0" fmla="*/ 108 w 156"/>
                  <a:gd name="T1" fmla="*/ 6 h 267"/>
                  <a:gd name="T2" fmla="*/ 120 w 156"/>
                  <a:gd name="T3" fmla="*/ 19 h 267"/>
                  <a:gd name="T4" fmla="*/ 136 w 156"/>
                  <a:gd name="T5" fmla="*/ 36 h 267"/>
                  <a:gd name="T6" fmla="*/ 144 w 156"/>
                  <a:gd name="T7" fmla="*/ 39 h 267"/>
                  <a:gd name="T8" fmla="*/ 147 w 156"/>
                  <a:gd name="T9" fmla="*/ 39 h 267"/>
                  <a:gd name="T10" fmla="*/ 147 w 156"/>
                  <a:gd name="T11" fmla="*/ 54 h 267"/>
                  <a:gd name="T12" fmla="*/ 151 w 156"/>
                  <a:gd name="T13" fmla="*/ 71 h 267"/>
                  <a:gd name="T14" fmla="*/ 153 w 156"/>
                  <a:gd name="T15" fmla="*/ 79 h 267"/>
                  <a:gd name="T16" fmla="*/ 145 w 156"/>
                  <a:gd name="T17" fmla="*/ 98 h 267"/>
                  <a:gd name="T18" fmla="*/ 145 w 156"/>
                  <a:gd name="T19" fmla="*/ 107 h 267"/>
                  <a:gd name="T20" fmla="*/ 153 w 156"/>
                  <a:gd name="T21" fmla="*/ 118 h 267"/>
                  <a:gd name="T22" fmla="*/ 156 w 156"/>
                  <a:gd name="T23" fmla="*/ 133 h 267"/>
                  <a:gd name="T24" fmla="*/ 153 w 156"/>
                  <a:gd name="T25" fmla="*/ 138 h 267"/>
                  <a:gd name="T26" fmla="*/ 142 w 156"/>
                  <a:gd name="T27" fmla="*/ 130 h 267"/>
                  <a:gd name="T28" fmla="*/ 131 w 156"/>
                  <a:gd name="T29" fmla="*/ 123 h 267"/>
                  <a:gd name="T30" fmla="*/ 126 w 156"/>
                  <a:gd name="T31" fmla="*/ 127 h 267"/>
                  <a:gd name="T32" fmla="*/ 105 w 156"/>
                  <a:gd name="T33" fmla="*/ 147 h 267"/>
                  <a:gd name="T34" fmla="*/ 83 w 156"/>
                  <a:gd name="T35" fmla="*/ 163 h 267"/>
                  <a:gd name="T36" fmla="*/ 88 w 156"/>
                  <a:gd name="T37" fmla="*/ 174 h 267"/>
                  <a:gd name="T38" fmla="*/ 105 w 156"/>
                  <a:gd name="T39" fmla="*/ 175 h 267"/>
                  <a:gd name="T40" fmla="*/ 112 w 156"/>
                  <a:gd name="T41" fmla="*/ 183 h 267"/>
                  <a:gd name="T42" fmla="*/ 114 w 156"/>
                  <a:gd name="T43" fmla="*/ 189 h 267"/>
                  <a:gd name="T44" fmla="*/ 105 w 156"/>
                  <a:gd name="T45" fmla="*/ 191 h 267"/>
                  <a:gd name="T46" fmla="*/ 111 w 156"/>
                  <a:gd name="T47" fmla="*/ 203 h 267"/>
                  <a:gd name="T48" fmla="*/ 122 w 156"/>
                  <a:gd name="T49" fmla="*/ 211 h 267"/>
                  <a:gd name="T50" fmla="*/ 130 w 156"/>
                  <a:gd name="T51" fmla="*/ 223 h 267"/>
                  <a:gd name="T52" fmla="*/ 134 w 156"/>
                  <a:gd name="T53" fmla="*/ 241 h 267"/>
                  <a:gd name="T54" fmla="*/ 134 w 156"/>
                  <a:gd name="T55" fmla="*/ 254 h 267"/>
                  <a:gd name="T56" fmla="*/ 139 w 156"/>
                  <a:gd name="T57" fmla="*/ 262 h 267"/>
                  <a:gd name="T58" fmla="*/ 133 w 156"/>
                  <a:gd name="T59" fmla="*/ 265 h 267"/>
                  <a:gd name="T60" fmla="*/ 119 w 156"/>
                  <a:gd name="T61" fmla="*/ 267 h 267"/>
                  <a:gd name="T62" fmla="*/ 100 w 156"/>
                  <a:gd name="T63" fmla="*/ 265 h 267"/>
                  <a:gd name="T64" fmla="*/ 84 w 156"/>
                  <a:gd name="T65" fmla="*/ 262 h 267"/>
                  <a:gd name="T66" fmla="*/ 64 w 156"/>
                  <a:gd name="T67" fmla="*/ 261 h 267"/>
                  <a:gd name="T68" fmla="*/ 64 w 156"/>
                  <a:gd name="T69" fmla="*/ 259 h 267"/>
                  <a:gd name="T70" fmla="*/ 63 w 156"/>
                  <a:gd name="T71" fmla="*/ 254 h 267"/>
                  <a:gd name="T72" fmla="*/ 56 w 156"/>
                  <a:gd name="T73" fmla="*/ 241 h 267"/>
                  <a:gd name="T74" fmla="*/ 47 w 156"/>
                  <a:gd name="T75" fmla="*/ 216 h 267"/>
                  <a:gd name="T76" fmla="*/ 42 w 156"/>
                  <a:gd name="T77" fmla="*/ 202 h 267"/>
                  <a:gd name="T78" fmla="*/ 39 w 156"/>
                  <a:gd name="T79" fmla="*/ 202 h 267"/>
                  <a:gd name="T80" fmla="*/ 16 w 156"/>
                  <a:gd name="T81" fmla="*/ 203 h 267"/>
                  <a:gd name="T82" fmla="*/ 2 w 156"/>
                  <a:gd name="T83" fmla="*/ 194 h 267"/>
                  <a:gd name="T84" fmla="*/ 2 w 156"/>
                  <a:gd name="T85" fmla="*/ 189 h 267"/>
                  <a:gd name="T86" fmla="*/ 0 w 156"/>
                  <a:gd name="T87" fmla="*/ 189 h 267"/>
                  <a:gd name="T88" fmla="*/ 0 w 156"/>
                  <a:gd name="T89" fmla="*/ 186 h 267"/>
                  <a:gd name="T90" fmla="*/ 4 w 156"/>
                  <a:gd name="T91" fmla="*/ 175 h 267"/>
                  <a:gd name="T92" fmla="*/ 8 w 156"/>
                  <a:gd name="T93" fmla="*/ 161 h 267"/>
                  <a:gd name="T94" fmla="*/ 13 w 156"/>
                  <a:gd name="T95" fmla="*/ 132 h 267"/>
                  <a:gd name="T96" fmla="*/ 24 w 156"/>
                  <a:gd name="T97" fmla="*/ 109 h 267"/>
                  <a:gd name="T98" fmla="*/ 30 w 156"/>
                  <a:gd name="T99" fmla="*/ 99 h 267"/>
                  <a:gd name="T100" fmla="*/ 36 w 156"/>
                  <a:gd name="T101" fmla="*/ 87 h 267"/>
                  <a:gd name="T102" fmla="*/ 44 w 156"/>
                  <a:gd name="T103" fmla="*/ 84 h 267"/>
                  <a:gd name="T104" fmla="*/ 60 w 156"/>
                  <a:gd name="T105" fmla="*/ 59 h 267"/>
                  <a:gd name="T106" fmla="*/ 58 w 156"/>
                  <a:gd name="T107" fmla="*/ 56 h 267"/>
                  <a:gd name="T108" fmla="*/ 69 w 156"/>
                  <a:gd name="T109" fmla="*/ 51 h 267"/>
                  <a:gd name="T110" fmla="*/ 74 w 156"/>
                  <a:gd name="T111" fmla="*/ 42 h 267"/>
                  <a:gd name="T112" fmla="*/ 80 w 156"/>
                  <a:gd name="T113" fmla="*/ 28 h 267"/>
                  <a:gd name="T114" fmla="*/ 81 w 156"/>
                  <a:gd name="T115" fmla="*/ 25 h 267"/>
                  <a:gd name="T116" fmla="*/ 86 w 156"/>
                  <a:gd name="T117" fmla="*/ 19 h 267"/>
                  <a:gd name="T118" fmla="*/ 98 w 156"/>
                  <a:gd name="T119" fmla="*/ 5 h 267"/>
                  <a:gd name="T120" fmla="*/ 105 w 156"/>
                  <a:gd name="T1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 h="267">
                    <a:moveTo>
                      <a:pt x="102" y="3"/>
                    </a:moveTo>
                    <a:lnTo>
                      <a:pt x="102" y="3"/>
                    </a:lnTo>
                    <a:lnTo>
                      <a:pt x="103" y="3"/>
                    </a:lnTo>
                    <a:lnTo>
                      <a:pt x="108" y="6"/>
                    </a:lnTo>
                    <a:lnTo>
                      <a:pt x="112" y="8"/>
                    </a:lnTo>
                    <a:lnTo>
                      <a:pt x="112" y="9"/>
                    </a:lnTo>
                    <a:lnTo>
                      <a:pt x="117" y="14"/>
                    </a:lnTo>
                    <a:lnTo>
                      <a:pt x="120" y="19"/>
                    </a:lnTo>
                    <a:lnTo>
                      <a:pt x="125" y="23"/>
                    </a:lnTo>
                    <a:lnTo>
                      <a:pt x="126" y="28"/>
                    </a:lnTo>
                    <a:lnTo>
                      <a:pt x="126" y="31"/>
                    </a:lnTo>
                    <a:lnTo>
                      <a:pt x="136" y="36"/>
                    </a:lnTo>
                    <a:lnTo>
                      <a:pt x="140" y="37"/>
                    </a:lnTo>
                    <a:lnTo>
                      <a:pt x="144" y="39"/>
                    </a:lnTo>
                    <a:lnTo>
                      <a:pt x="144" y="39"/>
                    </a:lnTo>
                    <a:lnTo>
                      <a:pt x="144" y="39"/>
                    </a:lnTo>
                    <a:lnTo>
                      <a:pt x="147" y="39"/>
                    </a:lnTo>
                    <a:lnTo>
                      <a:pt x="147" y="39"/>
                    </a:lnTo>
                    <a:lnTo>
                      <a:pt x="147" y="39"/>
                    </a:lnTo>
                    <a:lnTo>
                      <a:pt x="147" y="39"/>
                    </a:lnTo>
                    <a:lnTo>
                      <a:pt x="148" y="43"/>
                    </a:lnTo>
                    <a:lnTo>
                      <a:pt x="147" y="48"/>
                    </a:lnTo>
                    <a:lnTo>
                      <a:pt x="145" y="53"/>
                    </a:lnTo>
                    <a:lnTo>
                      <a:pt x="147" y="54"/>
                    </a:lnTo>
                    <a:lnTo>
                      <a:pt x="147" y="56"/>
                    </a:lnTo>
                    <a:lnTo>
                      <a:pt x="151" y="65"/>
                    </a:lnTo>
                    <a:lnTo>
                      <a:pt x="151" y="70"/>
                    </a:lnTo>
                    <a:lnTo>
                      <a:pt x="151" y="71"/>
                    </a:lnTo>
                    <a:lnTo>
                      <a:pt x="153" y="74"/>
                    </a:lnTo>
                    <a:lnTo>
                      <a:pt x="154" y="76"/>
                    </a:lnTo>
                    <a:lnTo>
                      <a:pt x="156" y="76"/>
                    </a:lnTo>
                    <a:lnTo>
                      <a:pt x="153" y="79"/>
                    </a:lnTo>
                    <a:lnTo>
                      <a:pt x="151" y="84"/>
                    </a:lnTo>
                    <a:lnTo>
                      <a:pt x="150" y="85"/>
                    </a:lnTo>
                    <a:lnTo>
                      <a:pt x="145" y="93"/>
                    </a:lnTo>
                    <a:lnTo>
                      <a:pt x="145" y="98"/>
                    </a:lnTo>
                    <a:lnTo>
                      <a:pt x="144" y="101"/>
                    </a:lnTo>
                    <a:lnTo>
                      <a:pt x="144" y="101"/>
                    </a:lnTo>
                    <a:lnTo>
                      <a:pt x="144" y="104"/>
                    </a:lnTo>
                    <a:lnTo>
                      <a:pt x="145" y="107"/>
                    </a:lnTo>
                    <a:lnTo>
                      <a:pt x="147" y="112"/>
                    </a:lnTo>
                    <a:lnTo>
                      <a:pt x="150" y="115"/>
                    </a:lnTo>
                    <a:lnTo>
                      <a:pt x="151" y="116"/>
                    </a:lnTo>
                    <a:lnTo>
                      <a:pt x="153" y="118"/>
                    </a:lnTo>
                    <a:lnTo>
                      <a:pt x="150" y="123"/>
                    </a:lnTo>
                    <a:lnTo>
                      <a:pt x="151" y="127"/>
                    </a:lnTo>
                    <a:lnTo>
                      <a:pt x="154" y="130"/>
                    </a:lnTo>
                    <a:lnTo>
                      <a:pt x="156" y="133"/>
                    </a:lnTo>
                    <a:lnTo>
                      <a:pt x="156" y="135"/>
                    </a:lnTo>
                    <a:lnTo>
                      <a:pt x="154" y="137"/>
                    </a:lnTo>
                    <a:lnTo>
                      <a:pt x="154" y="137"/>
                    </a:lnTo>
                    <a:lnTo>
                      <a:pt x="153" y="138"/>
                    </a:lnTo>
                    <a:lnTo>
                      <a:pt x="151" y="138"/>
                    </a:lnTo>
                    <a:lnTo>
                      <a:pt x="148" y="137"/>
                    </a:lnTo>
                    <a:lnTo>
                      <a:pt x="145" y="133"/>
                    </a:lnTo>
                    <a:lnTo>
                      <a:pt x="142" y="130"/>
                    </a:lnTo>
                    <a:lnTo>
                      <a:pt x="139" y="129"/>
                    </a:lnTo>
                    <a:lnTo>
                      <a:pt x="134" y="127"/>
                    </a:lnTo>
                    <a:lnTo>
                      <a:pt x="133" y="123"/>
                    </a:lnTo>
                    <a:lnTo>
                      <a:pt x="131" y="123"/>
                    </a:lnTo>
                    <a:lnTo>
                      <a:pt x="130" y="123"/>
                    </a:lnTo>
                    <a:lnTo>
                      <a:pt x="128" y="123"/>
                    </a:lnTo>
                    <a:lnTo>
                      <a:pt x="126" y="124"/>
                    </a:lnTo>
                    <a:lnTo>
                      <a:pt x="126" y="127"/>
                    </a:lnTo>
                    <a:lnTo>
                      <a:pt x="116" y="133"/>
                    </a:lnTo>
                    <a:lnTo>
                      <a:pt x="112" y="137"/>
                    </a:lnTo>
                    <a:lnTo>
                      <a:pt x="108" y="143"/>
                    </a:lnTo>
                    <a:lnTo>
                      <a:pt x="105" y="147"/>
                    </a:lnTo>
                    <a:lnTo>
                      <a:pt x="100" y="151"/>
                    </a:lnTo>
                    <a:lnTo>
                      <a:pt x="92" y="157"/>
                    </a:lnTo>
                    <a:lnTo>
                      <a:pt x="84" y="161"/>
                    </a:lnTo>
                    <a:lnTo>
                      <a:pt x="83" y="163"/>
                    </a:lnTo>
                    <a:lnTo>
                      <a:pt x="83" y="166"/>
                    </a:lnTo>
                    <a:lnTo>
                      <a:pt x="83" y="168"/>
                    </a:lnTo>
                    <a:lnTo>
                      <a:pt x="84" y="171"/>
                    </a:lnTo>
                    <a:lnTo>
                      <a:pt x="88" y="174"/>
                    </a:lnTo>
                    <a:lnTo>
                      <a:pt x="91" y="174"/>
                    </a:lnTo>
                    <a:lnTo>
                      <a:pt x="95" y="175"/>
                    </a:lnTo>
                    <a:lnTo>
                      <a:pt x="102" y="175"/>
                    </a:lnTo>
                    <a:lnTo>
                      <a:pt x="105" y="175"/>
                    </a:lnTo>
                    <a:lnTo>
                      <a:pt x="108" y="178"/>
                    </a:lnTo>
                    <a:lnTo>
                      <a:pt x="111" y="180"/>
                    </a:lnTo>
                    <a:lnTo>
                      <a:pt x="111" y="182"/>
                    </a:lnTo>
                    <a:lnTo>
                      <a:pt x="112" y="183"/>
                    </a:lnTo>
                    <a:lnTo>
                      <a:pt x="114" y="185"/>
                    </a:lnTo>
                    <a:lnTo>
                      <a:pt x="116" y="186"/>
                    </a:lnTo>
                    <a:lnTo>
                      <a:pt x="114" y="189"/>
                    </a:lnTo>
                    <a:lnTo>
                      <a:pt x="114" y="189"/>
                    </a:lnTo>
                    <a:lnTo>
                      <a:pt x="111" y="189"/>
                    </a:lnTo>
                    <a:lnTo>
                      <a:pt x="108" y="189"/>
                    </a:lnTo>
                    <a:lnTo>
                      <a:pt x="108" y="189"/>
                    </a:lnTo>
                    <a:lnTo>
                      <a:pt x="105" y="191"/>
                    </a:lnTo>
                    <a:lnTo>
                      <a:pt x="105" y="196"/>
                    </a:lnTo>
                    <a:lnTo>
                      <a:pt x="106" y="197"/>
                    </a:lnTo>
                    <a:lnTo>
                      <a:pt x="108" y="200"/>
                    </a:lnTo>
                    <a:lnTo>
                      <a:pt x="111" y="203"/>
                    </a:lnTo>
                    <a:lnTo>
                      <a:pt x="114" y="205"/>
                    </a:lnTo>
                    <a:lnTo>
                      <a:pt x="117" y="208"/>
                    </a:lnTo>
                    <a:lnTo>
                      <a:pt x="120" y="209"/>
                    </a:lnTo>
                    <a:lnTo>
                      <a:pt x="122" y="211"/>
                    </a:lnTo>
                    <a:lnTo>
                      <a:pt x="123" y="214"/>
                    </a:lnTo>
                    <a:lnTo>
                      <a:pt x="125" y="216"/>
                    </a:lnTo>
                    <a:lnTo>
                      <a:pt x="126" y="219"/>
                    </a:lnTo>
                    <a:lnTo>
                      <a:pt x="130" y="223"/>
                    </a:lnTo>
                    <a:lnTo>
                      <a:pt x="131" y="227"/>
                    </a:lnTo>
                    <a:lnTo>
                      <a:pt x="133" y="231"/>
                    </a:lnTo>
                    <a:lnTo>
                      <a:pt x="134" y="233"/>
                    </a:lnTo>
                    <a:lnTo>
                      <a:pt x="134" y="241"/>
                    </a:lnTo>
                    <a:lnTo>
                      <a:pt x="134" y="245"/>
                    </a:lnTo>
                    <a:lnTo>
                      <a:pt x="134" y="248"/>
                    </a:lnTo>
                    <a:lnTo>
                      <a:pt x="134" y="253"/>
                    </a:lnTo>
                    <a:lnTo>
                      <a:pt x="134" y="254"/>
                    </a:lnTo>
                    <a:lnTo>
                      <a:pt x="137" y="256"/>
                    </a:lnTo>
                    <a:lnTo>
                      <a:pt x="136" y="259"/>
                    </a:lnTo>
                    <a:lnTo>
                      <a:pt x="137" y="262"/>
                    </a:lnTo>
                    <a:lnTo>
                      <a:pt x="139" y="262"/>
                    </a:lnTo>
                    <a:lnTo>
                      <a:pt x="137" y="265"/>
                    </a:lnTo>
                    <a:lnTo>
                      <a:pt x="137" y="265"/>
                    </a:lnTo>
                    <a:lnTo>
                      <a:pt x="137" y="265"/>
                    </a:lnTo>
                    <a:lnTo>
                      <a:pt x="133" y="265"/>
                    </a:lnTo>
                    <a:lnTo>
                      <a:pt x="130" y="264"/>
                    </a:lnTo>
                    <a:lnTo>
                      <a:pt x="128" y="264"/>
                    </a:lnTo>
                    <a:lnTo>
                      <a:pt x="125" y="265"/>
                    </a:lnTo>
                    <a:lnTo>
                      <a:pt x="119" y="267"/>
                    </a:lnTo>
                    <a:lnTo>
                      <a:pt x="119" y="267"/>
                    </a:lnTo>
                    <a:lnTo>
                      <a:pt x="112" y="267"/>
                    </a:lnTo>
                    <a:lnTo>
                      <a:pt x="109" y="265"/>
                    </a:lnTo>
                    <a:lnTo>
                      <a:pt x="100" y="265"/>
                    </a:lnTo>
                    <a:lnTo>
                      <a:pt x="97" y="264"/>
                    </a:lnTo>
                    <a:lnTo>
                      <a:pt x="95" y="264"/>
                    </a:lnTo>
                    <a:lnTo>
                      <a:pt x="86" y="265"/>
                    </a:lnTo>
                    <a:lnTo>
                      <a:pt x="84" y="262"/>
                    </a:lnTo>
                    <a:lnTo>
                      <a:pt x="72" y="262"/>
                    </a:lnTo>
                    <a:lnTo>
                      <a:pt x="70" y="261"/>
                    </a:lnTo>
                    <a:lnTo>
                      <a:pt x="67" y="261"/>
                    </a:lnTo>
                    <a:lnTo>
                      <a:pt x="64" y="261"/>
                    </a:lnTo>
                    <a:lnTo>
                      <a:pt x="64" y="261"/>
                    </a:lnTo>
                    <a:lnTo>
                      <a:pt x="64" y="261"/>
                    </a:lnTo>
                    <a:lnTo>
                      <a:pt x="64" y="259"/>
                    </a:lnTo>
                    <a:lnTo>
                      <a:pt x="64" y="259"/>
                    </a:lnTo>
                    <a:lnTo>
                      <a:pt x="63" y="258"/>
                    </a:lnTo>
                    <a:lnTo>
                      <a:pt x="63" y="256"/>
                    </a:lnTo>
                    <a:lnTo>
                      <a:pt x="63" y="256"/>
                    </a:lnTo>
                    <a:lnTo>
                      <a:pt x="63" y="254"/>
                    </a:lnTo>
                    <a:lnTo>
                      <a:pt x="63" y="254"/>
                    </a:lnTo>
                    <a:lnTo>
                      <a:pt x="61" y="253"/>
                    </a:lnTo>
                    <a:lnTo>
                      <a:pt x="60" y="250"/>
                    </a:lnTo>
                    <a:lnTo>
                      <a:pt x="56" y="241"/>
                    </a:lnTo>
                    <a:lnTo>
                      <a:pt x="55" y="234"/>
                    </a:lnTo>
                    <a:lnTo>
                      <a:pt x="50" y="225"/>
                    </a:lnTo>
                    <a:lnTo>
                      <a:pt x="50" y="225"/>
                    </a:lnTo>
                    <a:lnTo>
                      <a:pt x="47" y="216"/>
                    </a:lnTo>
                    <a:lnTo>
                      <a:pt x="46" y="213"/>
                    </a:lnTo>
                    <a:lnTo>
                      <a:pt x="44" y="208"/>
                    </a:lnTo>
                    <a:lnTo>
                      <a:pt x="44" y="206"/>
                    </a:lnTo>
                    <a:lnTo>
                      <a:pt x="42" y="202"/>
                    </a:lnTo>
                    <a:lnTo>
                      <a:pt x="42" y="202"/>
                    </a:lnTo>
                    <a:lnTo>
                      <a:pt x="41" y="202"/>
                    </a:lnTo>
                    <a:lnTo>
                      <a:pt x="41" y="202"/>
                    </a:lnTo>
                    <a:lnTo>
                      <a:pt x="39" y="202"/>
                    </a:lnTo>
                    <a:lnTo>
                      <a:pt x="38" y="202"/>
                    </a:lnTo>
                    <a:lnTo>
                      <a:pt x="30" y="203"/>
                    </a:lnTo>
                    <a:lnTo>
                      <a:pt x="28" y="203"/>
                    </a:lnTo>
                    <a:lnTo>
                      <a:pt x="16" y="203"/>
                    </a:lnTo>
                    <a:lnTo>
                      <a:pt x="11" y="203"/>
                    </a:lnTo>
                    <a:lnTo>
                      <a:pt x="8" y="203"/>
                    </a:lnTo>
                    <a:lnTo>
                      <a:pt x="8" y="203"/>
                    </a:lnTo>
                    <a:lnTo>
                      <a:pt x="2" y="194"/>
                    </a:lnTo>
                    <a:lnTo>
                      <a:pt x="2" y="192"/>
                    </a:lnTo>
                    <a:lnTo>
                      <a:pt x="2" y="189"/>
                    </a:lnTo>
                    <a:lnTo>
                      <a:pt x="2" y="189"/>
                    </a:lnTo>
                    <a:lnTo>
                      <a:pt x="2" y="189"/>
                    </a:lnTo>
                    <a:lnTo>
                      <a:pt x="0" y="189"/>
                    </a:lnTo>
                    <a:lnTo>
                      <a:pt x="0" y="189"/>
                    </a:lnTo>
                    <a:lnTo>
                      <a:pt x="0" y="189"/>
                    </a:lnTo>
                    <a:lnTo>
                      <a:pt x="0" y="189"/>
                    </a:lnTo>
                    <a:lnTo>
                      <a:pt x="0" y="189"/>
                    </a:lnTo>
                    <a:lnTo>
                      <a:pt x="0" y="189"/>
                    </a:lnTo>
                    <a:lnTo>
                      <a:pt x="0" y="189"/>
                    </a:lnTo>
                    <a:lnTo>
                      <a:pt x="0" y="186"/>
                    </a:lnTo>
                    <a:lnTo>
                      <a:pt x="2" y="183"/>
                    </a:lnTo>
                    <a:lnTo>
                      <a:pt x="2" y="183"/>
                    </a:lnTo>
                    <a:lnTo>
                      <a:pt x="2" y="182"/>
                    </a:lnTo>
                    <a:lnTo>
                      <a:pt x="4" y="175"/>
                    </a:lnTo>
                    <a:lnTo>
                      <a:pt x="5" y="174"/>
                    </a:lnTo>
                    <a:lnTo>
                      <a:pt x="7" y="172"/>
                    </a:lnTo>
                    <a:lnTo>
                      <a:pt x="8" y="169"/>
                    </a:lnTo>
                    <a:lnTo>
                      <a:pt x="8" y="161"/>
                    </a:lnTo>
                    <a:lnTo>
                      <a:pt x="10" y="146"/>
                    </a:lnTo>
                    <a:lnTo>
                      <a:pt x="11" y="138"/>
                    </a:lnTo>
                    <a:lnTo>
                      <a:pt x="11" y="138"/>
                    </a:lnTo>
                    <a:lnTo>
                      <a:pt x="13" y="132"/>
                    </a:lnTo>
                    <a:lnTo>
                      <a:pt x="13" y="127"/>
                    </a:lnTo>
                    <a:lnTo>
                      <a:pt x="16" y="121"/>
                    </a:lnTo>
                    <a:lnTo>
                      <a:pt x="18" y="118"/>
                    </a:lnTo>
                    <a:lnTo>
                      <a:pt x="24" y="109"/>
                    </a:lnTo>
                    <a:lnTo>
                      <a:pt x="28" y="102"/>
                    </a:lnTo>
                    <a:lnTo>
                      <a:pt x="28" y="101"/>
                    </a:lnTo>
                    <a:lnTo>
                      <a:pt x="30" y="99"/>
                    </a:lnTo>
                    <a:lnTo>
                      <a:pt x="30" y="99"/>
                    </a:lnTo>
                    <a:lnTo>
                      <a:pt x="32" y="96"/>
                    </a:lnTo>
                    <a:lnTo>
                      <a:pt x="33" y="93"/>
                    </a:lnTo>
                    <a:lnTo>
                      <a:pt x="35" y="90"/>
                    </a:lnTo>
                    <a:lnTo>
                      <a:pt x="36" y="87"/>
                    </a:lnTo>
                    <a:lnTo>
                      <a:pt x="38" y="85"/>
                    </a:lnTo>
                    <a:lnTo>
                      <a:pt x="41" y="85"/>
                    </a:lnTo>
                    <a:lnTo>
                      <a:pt x="41" y="84"/>
                    </a:lnTo>
                    <a:lnTo>
                      <a:pt x="44" y="84"/>
                    </a:lnTo>
                    <a:lnTo>
                      <a:pt x="53" y="78"/>
                    </a:lnTo>
                    <a:lnTo>
                      <a:pt x="56" y="70"/>
                    </a:lnTo>
                    <a:lnTo>
                      <a:pt x="60" y="64"/>
                    </a:lnTo>
                    <a:lnTo>
                      <a:pt x="60" y="59"/>
                    </a:lnTo>
                    <a:lnTo>
                      <a:pt x="60" y="59"/>
                    </a:lnTo>
                    <a:lnTo>
                      <a:pt x="60" y="59"/>
                    </a:lnTo>
                    <a:lnTo>
                      <a:pt x="60" y="57"/>
                    </a:lnTo>
                    <a:lnTo>
                      <a:pt x="58" y="56"/>
                    </a:lnTo>
                    <a:lnTo>
                      <a:pt x="60" y="53"/>
                    </a:lnTo>
                    <a:lnTo>
                      <a:pt x="64" y="53"/>
                    </a:lnTo>
                    <a:lnTo>
                      <a:pt x="69" y="51"/>
                    </a:lnTo>
                    <a:lnTo>
                      <a:pt x="69" y="51"/>
                    </a:lnTo>
                    <a:lnTo>
                      <a:pt x="70" y="51"/>
                    </a:lnTo>
                    <a:lnTo>
                      <a:pt x="72" y="48"/>
                    </a:lnTo>
                    <a:lnTo>
                      <a:pt x="72" y="45"/>
                    </a:lnTo>
                    <a:lnTo>
                      <a:pt x="74" y="42"/>
                    </a:lnTo>
                    <a:lnTo>
                      <a:pt x="74" y="39"/>
                    </a:lnTo>
                    <a:lnTo>
                      <a:pt x="77" y="33"/>
                    </a:lnTo>
                    <a:lnTo>
                      <a:pt x="77" y="31"/>
                    </a:lnTo>
                    <a:lnTo>
                      <a:pt x="80" y="28"/>
                    </a:lnTo>
                    <a:lnTo>
                      <a:pt x="80" y="26"/>
                    </a:lnTo>
                    <a:lnTo>
                      <a:pt x="80" y="25"/>
                    </a:lnTo>
                    <a:lnTo>
                      <a:pt x="80" y="25"/>
                    </a:lnTo>
                    <a:lnTo>
                      <a:pt x="81" y="25"/>
                    </a:lnTo>
                    <a:lnTo>
                      <a:pt x="81" y="25"/>
                    </a:lnTo>
                    <a:lnTo>
                      <a:pt x="81" y="25"/>
                    </a:lnTo>
                    <a:lnTo>
                      <a:pt x="81" y="23"/>
                    </a:lnTo>
                    <a:lnTo>
                      <a:pt x="86" y="19"/>
                    </a:lnTo>
                    <a:lnTo>
                      <a:pt x="88" y="17"/>
                    </a:lnTo>
                    <a:lnTo>
                      <a:pt x="91" y="16"/>
                    </a:lnTo>
                    <a:lnTo>
                      <a:pt x="91" y="14"/>
                    </a:lnTo>
                    <a:lnTo>
                      <a:pt x="98" y="5"/>
                    </a:lnTo>
                    <a:lnTo>
                      <a:pt x="102" y="3"/>
                    </a:lnTo>
                    <a:lnTo>
                      <a:pt x="102" y="2"/>
                    </a:lnTo>
                    <a:lnTo>
                      <a:pt x="103" y="2"/>
                    </a:lnTo>
                    <a:lnTo>
                      <a:pt x="105" y="0"/>
                    </a:lnTo>
                    <a:lnTo>
                      <a:pt x="102" y="3"/>
                    </a:lnTo>
                    <a:lnTo>
                      <a:pt x="102"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93">
                <a:extLst>
                  <a:ext uri="{FF2B5EF4-FFF2-40B4-BE49-F238E27FC236}">
                    <a16:creationId xmlns:a16="http://schemas.microsoft.com/office/drawing/2014/main" id="{9308BD72-5C9C-09C0-6A7F-01C9F1F6F7A3}"/>
                  </a:ext>
                </a:extLst>
              </p:cNvPr>
              <p:cNvSpPr>
                <a:spLocks noGrp="1" noRot="1" noMove="1" noResize="1" noEditPoints="1" noAdjustHandles="1" noChangeArrowheads="1" noChangeShapeType="1"/>
              </p:cNvSpPr>
              <p:nvPr/>
            </p:nvSpPr>
            <p:spPr bwMode="auto">
              <a:xfrm>
                <a:off x="3107" y="1122"/>
                <a:ext cx="1309" cy="276"/>
              </a:xfrm>
              <a:custGeom>
                <a:avLst/>
                <a:gdLst>
                  <a:gd name="T0" fmla="*/ 799 w 1309"/>
                  <a:gd name="T1" fmla="*/ 88 h 276"/>
                  <a:gd name="T2" fmla="*/ 804 w 1309"/>
                  <a:gd name="T3" fmla="*/ 87 h 276"/>
                  <a:gd name="T4" fmla="*/ 809 w 1309"/>
                  <a:gd name="T5" fmla="*/ 85 h 276"/>
                  <a:gd name="T6" fmla="*/ 810 w 1309"/>
                  <a:gd name="T7" fmla="*/ 87 h 276"/>
                  <a:gd name="T8" fmla="*/ 813 w 1309"/>
                  <a:gd name="T9" fmla="*/ 85 h 276"/>
                  <a:gd name="T10" fmla="*/ 816 w 1309"/>
                  <a:gd name="T11" fmla="*/ 84 h 276"/>
                  <a:gd name="T12" fmla="*/ 821 w 1309"/>
                  <a:gd name="T13" fmla="*/ 82 h 276"/>
                  <a:gd name="T14" fmla="*/ 829 w 1309"/>
                  <a:gd name="T15" fmla="*/ 82 h 276"/>
                  <a:gd name="T16" fmla="*/ 838 w 1309"/>
                  <a:gd name="T17" fmla="*/ 77 h 276"/>
                  <a:gd name="T18" fmla="*/ 930 w 1309"/>
                  <a:gd name="T19" fmla="*/ 37 h 276"/>
                  <a:gd name="T20" fmla="*/ 1067 w 1309"/>
                  <a:gd name="T21" fmla="*/ 11 h 276"/>
                  <a:gd name="T22" fmla="*/ 1219 w 1309"/>
                  <a:gd name="T23" fmla="*/ 11 h 276"/>
                  <a:gd name="T24" fmla="*/ 1300 w 1309"/>
                  <a:gd name="T25" fmla="*/ 12 h 276"/>
                  <a:gd name="T26" fmla="*/ 1309 w 1309"/>
                  <a:gd name="T27" fmla="*/ 12 h 276"/>
                  <a:gd name="T28" fmla="*/ 1309 w 1309"/>
                  <a:gd name="T29" fmla="*/ 22 h 276"/>
                  <a:gd name="T30" fmla="*/ 1309 w 1309"/>
                  <a:gd name="T31" fmla="*/ 25 h 276"/>
                  <a:gd name="T32" fmla="*/ 1308 w 1309"/>
                  <a:gd name="T33" fmla="*/ 32 h 276"/>
                  <a:gd name="T34" fmla="*/ 1225 w 1309"/>
                  <a:gd name="T35" fmla="*/ 122 h 276"/>
                  <a:gd name="T36" fmla="*/ 1173 w 1309"/>
                  <a:gd name="T37" fmla="*/ 186 h 276"/>
                  <a:gd name="T38" fmla="*/ 832 w 1309"/>
                  <a:gd name="T39" fmla="*/ 276 h 276"/>
                  <a:gd name="T40" fmla="*/ 826 w 1309"/>
                  <a:gd name="T41" fmla="*/ 264 h 276"/>
                  <a:gd name="T42" fmla="*/ 824 w 1309"/>
                  <a:gd name="T43" fmla="*/ 261 h 276"/>
                  <a:gd name="T44" fmla="*/ 821 w 1309"/>
                  <a:gd name="T45" fmla="*/ 253 h 276"/>
                  <a:gd name="T46" fmla="*/ 767 w 1309"/>
                  <a:gd name="T47" fmla="*/ 243 h 276"/>
                  <a:gd name="T48" fmla="*/ 714 w 1309"/>
                  <a:gd name="T49" fmla="*/ 233 h 276"/>
                  <a:gd name="T50" fmla="*/ 645 w 1309"/>
                  <a:gd name="T51" fmla="*/ 273 h 276"/>
                  <a:gd name="T52" fmla="*/ 592 w 1309"/>
                  <a:gd name="T53" fmla="*/ 275 h 276"/>
                  <a:gd name="T54" fmla="*/ 468 w 1309"/>
                  <a:gd name="T55" fmla="*/ 275 h 276"/>
                  <a:gd name="T56" fmla="*/ 183 w 1309"/>
                  <a:gd name="T57" fmla="*/ 275 h 276"/>
                  <a:gd name="T58" fmla="*/ 3 w 1309"/>
                  <a:gd name="T59" fmla="*/ 275 h 276"/>
                  <a:gd name="T60" fmla="*/ 1 w 1309"/>
                  <a:gd name="T61" fmla="*/ 275 h 276"/>
                  <a:gd name="T62" fmla="*/ 0 w 1309"/>
                  <a:gd name="T63" fmla="*/ 275 h 276"/>
                  <a:gd name="T64" fmla="*/ 0 w 1309"/>
                  <a:gd name="T65" fmla="*/ 0 h 276"/>
                  <a:gd name="T66" fmla="*/ 3 w 1309"/>
                  <a:gd name="T67" fmla="*/ 0 h 276"/>
                  <a:gd name="T68" fmla="*/ 36 w 1309"/>
                  <a:gd name="T69" fmla="*/ 0 h 276"/>
                  <a:gd name="T70" fmla="*/ 473 w 1309"/>
                  <a:gd name="T71" fmla="*/ 1 h 276"/>
                  <a:gd name="T72" fmla="*/ 731 w 1309"/>
                  <a:gd name="T73" fmla="*/ 3 h 276"/>
                  <a:gd name="T74" fmla="*/ 781 w 1309"/>
                  <a:gd name="T75" fmla="*/ 8 h 276"/>
                  <a:gd name="T76" fmla="*/ 781 w 1309"/>
                  <a:gd name="T77" fmla="*/ 11 h 276"/>
                  <a:gd name="T78" fmla="*/ 782 w 1309"/>
                  <a:gd name="T79" fmla="*/ 20 h 276"/>
                  <a:gd name="T80" fmla="*/ 784 w 1309"/>
                  <a:gd name="T81" fmla="*/ 28 h 276"/>
                  <a:gd name="T82" fmla="*/ 787 w 1309"/>
                  <a:gd name="T83" fmla="*/ 39 h 276"/>
                  <a:gd name="T84" fmla="*/ 790 w 1309"/>
                  <a:gd name="T85" fmla="*/ 50 h 276"/>
                  <a:gd name="T86" fmla="*/ 791 w 1309"/>
                  <a:gd name="T87" fmla="*/ 57 h 276"/>
                  <a:gd name="T88" fmla="*/ 795 w 1309"/>
                  <a:gd name="T89" fmla="*/ 67 h 276"/>
                  <a:gd name="T90" fmla="*/ 796 w 1309"/>
                  <a:gd name="T91" fmla="*/ 71 h 276"/>
                  <a:gd name="T92" fmla="*/ 798 w 1309"/>
                  <a:gd name="T93" fmla="*/ 77 h 276"/>
                  <a:gd name="T94" fmla="*/ 799 w 1309"/>
                  <a:gd name="T95" fmla="*/ 8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9" h="276">
                    <a:moveTo>
                      <a:pt x="799" y="85"/>
                    </a:moveTo>
                    <a:lnTo>
                      <a:pt x="799" y="88"/>
                    </a:lnTo>
                    <a:lnTo>
                      <a:pt x="802" y="88"/>
                    </a:lnTo>
                    <a:lnTo>
                      <a:pt x="804" y="87"/>
                    </a:lnTo>
                    <a:lnTo>
                      <a:pt x="807" y="85"/>
                    </a:lnTo>
                    <a:lnTo>
                      <a:pt x="809" y="85"/>
                    </a:lnTo>
                    <a:lnTo>
                      <a:pt x="809" y="85"/>
                    </a:lnTo>
                    <a:lnTo>
                      <a:pt x="810" y="87"/>
                    </a:lnTo>
                    <a:lnTo>
                      <a:pt x="812" y="85"/>
                    </a:lnTo>
                    <a:lnTo>
                      <a:pt x="813" y="85"/>
                    </a:lnTo>
                    <a:lnTo>
                      <a:pt x="815" y="85"/>
                    </a:lnTo>
                    <a:lnTo>
                      <a:pt x="816" y="84"/>
                    </a:lnTo>
                    <a:lnTo>
                      <a:pt x="819" y="84"/>
                    </a:lnTo>
                    <a:lnTo>
                      <a:pt x="821" y="82"/>
                    </a:lnTo>
                    <a:lnTo>
                      <a:pt x="823" y="82"/>
                    </a:lnTo>
                    <a:lnTo>
                      <a:pt x="829" y="82"/>
                    </a:lnTo>
                    <a:lnTo>
                      <a:pt x="835" y="79"/>
                    </a:lnTo>
                    <a:lnTo>
                      <a:pt x="838" y="77"/>
                    </a:lnTo>
                    <a:lnTo>
                      <a:pt x="889" y="54"/>
                    </a:lnTo>
                    <a:lnTo>
                      <a:pt x="930" y="37"/>
                    </a:lnTo>
                    <a:lnTo>
                      <a:pt x="994" y="9"/>
                    </a:lnTo>
                    <a:lnTo>
                      <a:pt x="1067" y="11"/>
                    </a:lnTo>
                    <a:lnTo>
                      <a:pt x="1079" y="11"/>
                    </a:lnTo>
                    <a:lnTo>
                      <a:pt x="1219" y="11"/>
                    </a:lnTo>
                    <a:lnTo>
                      <a:pt x="1286" y="12"/>
                    </a:lnTo>
                    <a:lnTo>
                      <a:pt x="1300" y="12"/>
                    </a:lnTo>
                    <a:lnTo>
                      <a:pt x="1309" y="12"/>
                    </a:lnTo>
                    <a:lnTo>
                      <a:pt x="1309" y="12"/>
                    </a:lnTo>
                    <a:lnTo>
                      <a:pt x="1309" y="12"/>
                    </a:lnTo>
                    <a:lnTo>
                      <a:pt x="1309" y="22"/>
                    </a:lnTo>
                    <a:lnTo>
                      <a:pt x="1309" y="23"/>
                    </a:lnTo>
                    <a:lnTo>
                      <a:pt x="1309" y="25"/>
                    </a:lnTo>
                    <a:lnTo>
                      <a:pt x="1308" y="32"/>
                    </a:lnTo>
                    <a:lnTo>
                      <a:pt x="1308" y="32"/>
                    </a:lnTo>
                    <a:lnTo>
                      <a:pt x="1299" y="43"/>
                    </a:lnTo>
                    <a:lnTo>
                      <a:pt x="1225" y="122"/>
                    </a:lnTo>
                    <a:lnTo>
                      <a:pt x="1208" y="143"/>
                    </a:lnTo>
                    <a:lnTo>
                      <a:pt x="1173" y="186"/>
                    </a:lnTo>
                    <a:lnTo>
                      <a:pt x="1145" y="219"/>
                    </a:lnTo>
                    <a:lnTo>
                      <a:pt x="832" y="276"/>
                    </a:lnTo>
                    <a:lnTo>
                      <a:pt x="827" y="268"/>
                    </a:lnTo>
                    <a:lnTo>
                      <a:pt x="826" y="264"/>
                    </a:lnTo>
                    <a:lnTo>
                      <a:pt x="824" y="262"/>
                    </a:lnTo>
                    <a:lnTo>
                      <a:pt x="824" y="261"/>
                    </a:lnTo>
                    <a:lnTo>
                      <a:pt x="823" y="257"/>
                    </a:lnTo>
                    <a:lnTo>
                      <a:pt x="821" y="253"/>
                    </a:lnTo>
                    <a:lnTo>
                      <a:pt x="793" y="256"/>
                    </a:lnTo>
                    <a:lnTo>
                      <a:pt x="767" y="243"/>
                    </a:lnTo>
                    <a:lnTo>
                      <a:pt x="739" y="233"/>
                    </a:lnTo>
                    <a:lnTo>
                      <a:pt x="714" y="233"/>
                    </a:lnTo>
                    <a:lnTo>
                      <a:pt x="679" y="253"/>
                    </a:lnTo>
                    <a:lnTo>
                      <a:pt x="645" y="273"/>
                    </a:lnTo>
                    <a:lnTo>
                      <a:pt x="633" y="275"/>
                    </a:lnTo>
                    <a:lnTo>
                      <a:pt x="592" y="275"/>
                    </a:lnTo>
                    <a:lnTo>
                      <a:pt x="549" y="275"/>
                    </a:lnTo>
                    <a:lnTo>
                      <a:pt x="468" y="275"/>
                    </a:lnTo>
                    <a:lnTo>
                      <a:pt x="342" y="275"/>
                    </a:lnTo>
                    <a:lnTo>
                      <a:pt x="183" y="275"/>
                    </a:lnTo>
                    <a:lnTo>
                      <a:pt x="12" y="275"/>
                    </a:lnTo>
                    <a:lnTo>
                      <a:pt x="3" y="275"/>
                    </a:lnTo>
                    <a:lnTo>
                      <a:pt x="1" y="275"/>
                    </a:lnTo>
                    <a:lnTo>
                      <a:pt x="1" y="275"/>
                    </a:lnTo>
                    <a:lnTo>
                      <a:pt x="0" y="275"/>
                    </a:lnTo>
                    <a:lnTo>
                      <a:pt x="0" y="275"/>
                    </a:lnTo>
                    <a:lnTo>
                      <a:pt x="0" y="1"/>
                    </a:lnTo>
                    <a:lnTo>
                      <a:pt x="0" y="0"/>
                    </a:lnTo>
                    <a:lnTo>
                      <a:pt x="1" y="0"/>
                    </a:lnTo>
                    <a:lnTo>
                      <a:pt x="3" y="0"/>
                    </a:lnTo>
                    <a:lnTo>
                      <a:pt x="20" y="0"/>
                    </a:lnTo>
                    <a:lnTo>
                      <a:pt x="36" y="0"/>
                    </a:lnTo>
                    <a:lnTo>
                      <a:pt x="449" y="1"/>
                    </a:lnTo>
                    <a:lnTo>
                      <a:pt x="473" y="1"/>
                    </a:lnTo>
                    <a:lnTo>
                      <a:pt x="620" y="3"/>
                    </a:lnTo>
                    <a:lnTo>
                      <a:pt x="731" y="3"/>
                    </a:lnTo>
                    <a:lnTo>
                      <a:pt x="779" y="5"/>
                    </a:lnTo>
                    <a:lnTo>
                      <a:pt x="781" y="8"/>
                    </a:lnTo>
                    <a:lnTo>
                      <a:pt x="781" y="9"/>
                    </a:lnTo>
                    <a:lnTo>
                      <a:pt x="781" y="11"/>
                    </a:lnTo>
                    <a:lnTo>
                      <a:pt x="782" y="15"/>
                    </a:lnTo>
                    <a:lnTo>
                      <a:pt x="782" y="20"/>
                    </a:lnTo>
                    <a:lnTo>
                      <a:pt x="784" y="23"/>
                    </a:lnTo>
                    <a:lnTo>
                      <a:pt x="784" y="28"/>
                    </a:lnTo>
                    <a:lnTo>
                      <a:pt x="785" y="34"/>
                    </a:lnTo>
                    <a:lnTo>
                      <a:pt x="787" y="39"/>
                    </a:lnTo>
                    <a:lnTo>
                      <a:pt x="791" y="45"/>
                    </a:lnTo>
                    <a:lnTo>
                      <a:pt x="790" y="50"/>
                    </a:lnTo>
                    <a:lnTo>
                      <a:pt x="790" y="53"/>
                    </a:lnTo>
                    <a:lnTo>
                      <a:pt x="791" y="57"/>
                    </a:lnTo>
                    <a:lnTo>
                      <a:pt x="795" y="62"/>
                    </a:lnTo>
                    <a:lnTo>
                      <a:pt x="795" y="67"/>
                    </a:lnTo>
                    <a:lnTo>
                      <a:pt x="796" y="68"/>
                    </a:lnTo>
                    <a:lnTo>
                      <a:pt x="796" y="71"/>
                    </a:lnTo>
                    <a:lnTo>
                      <a:pt x="798" y="74"/>
                    </a:lnTo>
                    <a:lnTo>
                      <a:pt x="798" y="77"/>
                    </a:lnTo>
                    <a:lnTo>
                      <a:pt x="799" y="82"/>
                    </a:lnTo>
                    <a:lnTo>
                      <a:pt x="799" y="8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94">
                <a:extLst>
                  <a:ext uri="{FF2B5EF4-FFF2-40B4-BE49-F238E27FC236}">
                    <a16:creationId xmlns:a16="http://schemas.microsoft.com/office/drawing/2014/main" id="{2F957F8E-CAF2-0EBA-F620-79E7B0F14783}"/>
                  </a:ext>
                </a:extLst>
              </p:cNvPr>
              <p:cNvSpPr>
                <a:spLocks noGrp="1" noRot="1" noMove="1" noResize="1" noEditPoints="1" noAdjustHandles="1" noChangeArrowheads="1" noChangeShapeType="1"/>
              </p:cNvSpPr>
              <p:nvPr/>
            </p:nvSpPr>
            <p:spPr bwMode="auto">
              <a:xfrm>
                <a:off x="5107" y="1586"/>
                <a:ext cx="482" cy="271"/>
              </a:xfrm>
              <a:custGeom>
                <a:avLst/>
                <a:gdLst>
                  <a:gd name="T0" fmla="*/ 344 w 482"/>
                  <a:gd name="T1" fmla="*/ 17 h 271"/>
                  <a:gd name="T2" fmla="*/ 376 w 482"/>
                  <a:gd name="T3" fmla="*/ 15 h 271"/>
                  <a:gd name="T4" fmla="*/ 400 w 482"/>
                  <a:gd name="T5" fmla="*/ 22 h 271"/>
                  <a:gd name="T6" fmla="*/ 426 w 482"/>
                  <a:gd name="T7" fmla="*/ 29 h 271"/>
                  <a:gd name="T8" fmla="*/ 428 w 482"/>
                  <a:gd name="T9" fmla="*/ 45 h 271"/>
                  <a:gd name="T10" fmla="*/ 422 w 482"/>
                  <a:gd name="T11" fmla="*/ 85 h 271"/>
                  <a:gd name="T12" fmla="*/ 411 w 482"/>
                  <a:gd name="T13" fmla="*/ 105 h 271"/>
                  <a:gd name="T14" fmla="*/ 418 w 482"/>
                  <a:gd name="T15" fmla="*/ 152 h 271"/>
                  <a:gd name="T16" fmla="*/ 467 w 482"/>
                  <a:gd name="T17" fmla="*/ 191 h 271"/>
                  <a:gd name="T18" fmla="*/ 471 w 482"/>
                  <a:gd name="T19" fmla="*/ 212 h 271"/>
                  <a:gd name="T20" fmla="*/ 478 w 482"/>
                  <a:gd name="T21" fmla="*/ 242 h 271"/>
                  <a:gd name="T22" fmla="*/ 478 w 482"/>
                  <a:gd name="T23" fmla="*/ 271 h 271"/>
                  <a:gd name="T24" fmla="*/ 468 w 482"/>
                  <a:gd name="T25" fmla="*/ 271 h 271"/>
                  <a:gd name="T26" fmla="*/ 440 w 482"/>
                  <a:gd name="T27" fmla="*/ 270 h 271"/>
                  <a:gd name="T28" fmla="*/ 437 w 482"/>
                  <a:gd name="T29" fmla="*/ 270 h 271"/>
                  <a:gd name="T30" fmla="*/ 423 w 482"/>
                  <a:gd name="T31" fmla="*/ 268 h 271"/>
                  <a:gd name="T32" fmla="*/ 400 w 482"/>
                  <a:gd name="T33" fmla="*/ 267 h 271"/>
                  <a:gd name="T34" fmla="*/ 372 w 482"/>
                  <a:gd name="T35" fmla="*/ 267 h 271"/>
                  <a:gd name="T36" fmla="*/ 331 w 482"/>
                  <a:gd name="T37" fmla="*/ 268 h 271"/>
                  <a:gd name="T38" fmla="*/ 250 w 482"/>
                  <a:gd name="T39" fmla="*/ 234 h 271"/>
                  <a:gd name="T40" fmla="*/ 207 w 482"/>
                  <a:gd name="T41" fmla="*/ 212 h 271"/>
                  <a:gd name="T42" fmla="*/ 179 w 482"/>
                  <a:gd name="T43" fmla="*/ 195 h 271"/>
                  <a:gd name="T44" fmla="*/ 162 w 482"/>
                  <a:gd name="T45" fmla="*/ 183 h 271"/>
                  <a:gd name="T46" fmla="*/ 115 w 482"/>
                  <a:gd name="T47" fmla="*/ 147 h 271"/>
                  <a:gd name="T48" fmla="*/ 86 w 482"/>
                  <a:gd name="T49" fmla="*/ 124 h 271"/>
                  <a:gd name="T50" fmla="*/ 59 w 482"/>
                  <a:gd name="T51" fmla="*/ 94 h 271"/>
                  <a:gd name="T52" fmla="*/ 22 w 482"/>
                  <a:gd name="T53" fmla="*/ 49 h 271"/>
                  <a:gd name="T54" fmla="*/ 3 w 482"/>
                  <a:gd name="T55" fmla="*/ 25 h 271"/>
                  <a:gd name="T56" fmla="*/ 0 w 482"/>
                  <a:gd name="T57" fmla="*/ 20 h 271"/>
                  <a:gd name="T58" fmla="*/ 142 w 482"/>
                  <a:gd name="T59" fmla="*/ 42 h 271"/>
                  <a:gd name="T60" fmla="*/ 215 w 482"/>
                  <a:gd name="T61" fmla="*/ 23 h 271"/>
                  <a:gd name="T62" fmla="*/ 314 w 482"/>
                  <a:gd name="T63" fmla="*/ 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2" h="271">
                    <a:moveTo>
                      <a:pt x="314" y="8"/>
                    </a:moveTo>
                    <a:lnTo>
                      <a:pt x="344" y="17"/>
                    </a:lnTo>
                    <a:lnTo>
                      <a:pt x="361" y="14"/>
                    </a:lnTo>
                    <a:lnTo>
                      <a:pt x="376" y="15"/>
                    </a:lnTo>
                    <a:lnTo>
                      <a:pt x="384" y="17"/>
                    </a:lnTo>
                    <a:lnTo>
                      <a:pt x="400" y="22"/>
                    </a:lnTo>
                    <a:lnTo>
                      <a:pt x="415" y="25"/>
                    </a:lnTo>
                    <a:lnTo>
                      <a:pt x="426" y="29"/>
                    </a:lnTo>
                    <a:lnTo>
                      <a:pt x="428" y="34"/>
                    </a:lnTo>
                    <a:lnTo>
                      <a:pt x="428" y="45"/>
                    </a:lnTo>
                    <a:lnTo>
                      <a:pt x="429" y="73"/>
                    </a:lnTo>
                    <a:lnTo>
                      <a:pt x="422" y="85"/>
                    </a:lnTo>
                    <a:lnTo>
                      <a:pt x="415" y="98"/>
                    </a:lnTo>
                    <a:lnTo>
                      <a:pt x="411" y="105"/>
                    </a:lnTo>
                    <a:lnTo>
                      <a:pt x="408" y="110"/>
                    </a:lnTo>
                    <a:lnTo>
                      <a:pt x="418" y="152"/>
                    </a:lnTo>
                    <a:lnTo>
                      <a:pt x="460" y="172"/>
                    </a:lnTo>
                    <a:lnTo>
                      <a:pt x="467" y="191"/>
                    </a:lnTo>
                    <a:lnTo>
                      <a:pt x="468" y="200"/>
                    </a:lnTo>
                    <a:lnTo>
                      <a:pt x="471" y="212"/>
                    </a:lnTo>
                    <a:lnTo>
                      <a:pt x="482" y="226"/>
                    </a:lnTo>
                    <a:lnTo>
                      <a:pt x="478" y="242"/>
                    </a:lnTo>
                    <a:lnTo>
                      <a:pt x="478" y="271"/>
                    </a:lnTo>
                    <a:lnTo>
                      <a:pt x="478" y="271"/>
                    </a:lnTo>
                    <a:lnTo>
                      <a:pt x="478" y="271"/>
                    </a:lnTo>
                    <a:lnTo>
                      <a:pt x="468" y="271"/>
                    </a:lnTo>
                    <a:lnTo>
                      <a:pt x="457" y="271"/>
                    </a:lnTo>
                    <a:lnTo>
                      <a:pt x="440" y="270"/>
                    </a:lnTo>
                    <a:lnTo>
                      <a:pt x="439" y="270"/>
                    </a:lnTo>
                    <a:lnTo>
                      <a:pt x="437" y="270"/>
                    </a:lnTo>
                    <a:lnTo>
                      <a:pt x="426" y="268"/>
                    </a:lnTo>
                    <a:lnTo>
                      <a:pt x="423" y="268"/>
                    </a:lnTo>
                    <a:lnTo>
                      <a:pt x="412" y="267"/>
                    </a:lnTo>
                    <a:lnTo>
                      <a:pt x="400" y="267"/>
                    </a:lnTo>
                    <a:lnTo>
                      <a:pt x="387" y="267"/>
                    </a:lnTo>
                    <a:lnTo>
                      <a:pt x="372" y="267"/>
                    </a:lnTo>
                    <a:lnTo>
                      <a:pt x="356" y="264"/>
                    </a:lnTo>
                    <a:lnTo>
                      <a:pt x="331" y="268"/>
                    </a:lnTo>
                    <a:lnTo>
                      <a:pt x="271" y="242"/>
                    </a:lnTo>
                    <a:lnTo>
                      <a:pt x="250" y="234"/>
                    </a:lnTo>
                    <a:lnTo>
                      <a:pt x="216" y="219"/>
                    </a:lnTo>
                    <a:lnTo>
                      <a:pt x="207" y="212"/>
                    </a:lnTo>
                    <a:lnTo>
                      <a:pt x="198" y="208"/>
                    </a:lnTo>
                    <a:lnTo>
                      <a:pt x="179" y="195"/>
                    </a:lnTo>
                    <a:lnTo>
                      <a:pt x="171" y="189"/>
                    </a:lnTo>
                    <a:lnTo>
                      <a:pt x="162" y="183"/>
                    </a:lnTo>
                    <a:lnTo>
                      <a:pt x="134" y="163"/>
                    </a:lnTo>
                    <a:lnTo>
                      <a:pt x="115" y="147"/>
                    </a:lnTo>
                    <a:lnTo>
                      <a:pt x="96" y="133"/>
                    </a:lnTo>
                    <a:lnTo>
                      <a:pt x="86" y="124"/>
                    </a:lnTo>
                    <a:lnTo>
                      <a:pt x="75" y="113"/>
                    </a:lnTo>
                    <a:lnTo>
                      <a:pt x="59" y="94"/>
                    </a:lnTo>
                    <a:lnTo>
                      <a:pt x="42" y="74"/>
                    </a:lnTo>
                    <a:lnTo>
                      <a:pt x="22" y="49"/>
                    </a:lnTo>
                    <a:lnTo>
                      <a:pt x="16" y="42"/>
                    </a:lnTo>
                    <a:lnTo>
                      <a:pt x="3" y="25"/>
                    </a:lnTo>
                    <a:lnTo>
                      <a:pt x="2" y="22"/>
                    </a:lnTo>
                    <a:lnTo>
                      <a:pt x="0" y="20"/>
                    </a:lnTo>
                    <a:lnTo>
                      <a:pt x="0" y="20"/>
                    </a:lnTo>
                    <a:lnTo>
                      <a:pt x="142" y="42"/>
                    </a:lnTo>
                    <a:lnTo>
                      <a:pt x="185" y="31"/>
                    </a:lnTo>
                    <a:lnTo>
                      <a:pt x="215" y="23"/>
                    </a:lnTo>
                    <a:lnTo>
                      <a:pt x="305" y="0"/>
                    </a:lnTo>
                    <a:lnTo>
                      <a:pt x="314"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95">
                <a:extLst>
                  <a:ext uri="{FF2B5EF4-FFF2-40B4-BE49-F238E27FC236}">
                    <a16:creationId xmlns:a16="http://schemas.microsoft.com/office/drawing/2014/main" id="{4535307E-BF4E-D821-9F4B-47020AD583C2}"/>
                  </a:ext>
                </a:extLst>
              </p:cNvPr>
              <p:cNvSpPr>
                <a:spLocks noGrp="1" noRot="1" noMove="1" noResize="1" noEditPoints="1" noAdjustHandles="1" noChangeArrowheads="1" noChangeShapeType="1"/>
              </p:cNvSpPr>
              <p:nvPr/>
            </p:nvSpPr>
            <p:spPr bwMode="auto">
              <a:xfrm>
                <a:off x="2158" y="3173"/>
                <a:ext cx="185" cy="238"/>
              </a:xfrm>
              <a:custGeom>
                <a:avLst/>
                <a:gdLst>
                  <a:gd name="T0" fmla="*/ 140 w 185"/>
                  <a:gd name="T1" fmla="*/ 42 h 238"/>
                  <a:gd name="T2" fmla="*/ 143 w 185"/>
                  <a:gd name="T3" fmla="*/ 42 h 238"/>
                  <a:gd name="T4" fmla="*/ 151 w 185"/>
                  <a:gd name="T5" fmla="*/ 45 h 238"/>
                  <a:gd name="T6" fmla="*/ 155 w 185"/>
                  <a:gd name="T7" fmla="*/ 50 h 238"/>
                  <a:gd name="T8" fmla="*/ 157 w 185"/>
                  <a:gd name="T9" fmla="*/ 56 h 238"/>
                  <a:gd name="T10" fmla="*/ 157 w 185"/>
                  <a:gd name="T11" fmla="*/ 64 h 238"/>
                  <a:gd name="T12" fmla="*/ 159 w 185"/>
                  <a:gd name="T13" fmla="*/ 72 h 238"/>
                  <a:gd name="T14" fmla="*/ 162 w 185"/>
                  <a:gd name="T15" fmla="*/ 79 h 238"/>
                  <a:gd name="T16" fmla="*/ 168 w 185"/>
                  <a:gd name="T17" fmla="*/ 85 h 238"/>
                  <a:gd name="T18" fmla="*/ 169 w 185"/>
                  <a:gd name="T19" fmla="*/ 92 h 238"/>
                  <a:gd name="T20" fmla="*/ 169 w 185"/>
                  <a:gd name="T21" fmla="*/ 98 h 238"/>
                  <a:gd name="T22" fmla="*/ 173 w 185"/>
                  <a:gd name="T23" fmla="*/ 104 h 238"/>
                  <a:gd name="T24" fmla="*/ 173 w 185"/>
                  <a:gd name="T25" fmla="*/ 109 h 238"/>
                  <a:gd name="T26" fmla="*/ 176 w 185"/>
                  <a:gd name="T27" fmla="*/ 115 h 238"/>
                  <a:gd name="T28" fmla="*/ 177 w 185"/>
                  <a:gd name="T29" fmla="*/ 121 h 238"/>
                  <a:gd name="T30" fmla="*/ 182 w 185"/>
                  <a:gd name="T31" fmla="*/ 132 h 238"/>
                  <a:gd name="T32" fmla="*/ 185 w 185"/>
                  <a:gd name="T33" fmla="*/ 137 h 238"/>
                  <a:gd name="T34" fmla="*/ 185 w 185"/>
                  <a:gd name="T35" fmla="*/ 143 h 238"/>
                  <a:gd name="T36" fmla="*/ 180 w 185"/>
                  <a:gd name="T37" fmla="*/ 152 h 238"/>
                  <a:gd name="T38" fmla="*/ 171 w 185"/>
                  <a:gd name="T39" fmla="*/ 157 h 238"/>
                  <a:gd name="T40" fmla="*/ 163 w 185"/>
                  <a:gd name="T41" fmla="*/ 162 h 238"/>
                  <a:gd name="T42" fmla="*/ 155 w 185"/>
                  <a:gd name="T43" fmla="*/ 171 h 238"/>
                  <a:gd name="T44" fmla="*/ 149 w 185"/>
                  <a:gd name="T45" fmla="*/ 179 h 238"/>
                  <a:gd name="T46" fmla="*/ 143 w 185"/>
                  <a:gd name="T47" fmla="*/ 189 h 238"/>
                  <a:gd name="T48" fmla="*/ 140 w 185"/>
                  <a:gd name="T49" fmla="*/ 197 h 238"/>
                  <a:gd name="T50" fmla="*/ 135 w 185"/>
                  <a:gd name="T51" fmla="*/ 214 h 238"/>
                  <a:gd name="T52" fmla="*/ 123 w 185"/>
                  <a:gd name="T53" fmla="*/ 228 h 238"/>
                  <a:gd name="T54" fmla="*/ 109 w 185"/>
                  <a:gd name="T55" fmla="*/ 214 h 238"/>
                  <a:gd name="T56" fmla="*/ 75 w 185"/>
                  <a:gd name="T57" fmla="*/ 220 h 238"/>
                  <a:gd name="T58" fmla="*/ 53 w 185"/>
                  <a:gd name="T59" fmla="*/ 216 h 238"/>
                  <a:gd name="T60" fmla="*/ 42 w 185"/>
                  <a:gd name="T61" fmla="*/ 230 h 238"/>
                  <a:gd name="T62" fmla="*/ 33 w 185"/>
                  <a:gd name="T63" fmla="*/ 236 h 238"/>
                  <a:gd name="T64" fmla="*/ 28 w 185"/>
                  <a:gd name="T65" fmla="*/ 220 h 238"/>
                  <a:gd name="T66" fmla="*/ 12 w 185"/>
                  <a:gd name="T67" fmla="*/ 216 h 238"/>
                  <a:gd name="T68" fmla="*/ 11 w 185"/>
                  <a:gd name="T69" fmla="*/ 216 h 238"/>
                  <a:gd name="T70" fmla="*/ 11 w 185"/>
                  <a:gd name="T71" fmla="*/ 189 h 238"/>
                  <a:gd name="T72" fmla="*/ 3 w 185"/>
                  <a:gd name="T73" fmla="*/ 174 h 238"/>
                  <a:gd name="T74" fmla="*/ 6 w 185"/>
                  <a:gd name="T75" fmla="*/ 158 h 238"/>
                  <a:gd name="T76" fmla="*/ 5 w 185"/>
                  <a:gd name="T77" fmla="*/ 140 h 238"/>
                  <a:gd name="T78" fmla="*/ 14 w 185"/>
                  <a:gd name="T79" fmla="*/ 99 h 238"/>
                  <a:gd name="T80" fmla="*/ 31 w 185"/>
                  <a:gd name="T81" fmla="*/ 106 h 238"/>
                  <a:gd name="T82" fmla="*/ 40 w 185"/>
                  <a:gd name="T83" fmla="*/ 82 h 238"/>
                  <a:gd name="T84" fmla="*/ 48 w 185"/>
                  <a:gd name="T85" fmla="*/ 59 h 238"/>
                  <a:gd name="T86" fmla="*/ 67 w 185"/>
                  <a:gd name="T87" fmla="*/ 27 h 238"/>
                  <a:gd name="T88" fmla="*/ 62 w 185"/>
                  <a:gd name="T89" fmla="*/ 25 h 238"/>
                  <a:gd name="T90" fmla="*/ 64 w 185"/>
                  <a:gd name="T91" fmla="*/ 14 h 238"/>
                  <a:gd name="T92" fmla="*/ 76 w 185"/>
                  <a:gd name="T93" fmla="*/ 3 h 238"/>
                  <a:gd name="T94" fmla="*/ 93 w 185"/>
                  <a:gd name="T95" fmla="*/ 6 h 238"/>
                  <a:gd name="T96" fmla="*/ 96 w 185"/>
                  <a:gd name="T97" fmla="*/ 9 h 238"/>
                  <a:gd name="T98" fmla="*/ 93 w 185"/>
                  <a:gd name="T99" fmla="*/ 14 h 238"/>
                  <a:gd name="T100" fmla="*/ 99 w 185"/>
                  <a:gd name="T101" fmla="*/ 22 h 238"/>
                  <a:gd name="T102" fmla="*/ 107 w 185"/>
                  <a:gd name="T103" fmla="*/ 28 h 238"/>
                  <a:gd name="T104" fmla="*/ 123 w 185"/>
                  <a:gd name="T105" fmla="*/ 33 h 238"/>
                  <a:gd name="T106" fmla="*/ 134 w 185"/>
                  <a:gd name="T107" fmla="*/ 37 h 238"/>
                  <a:gd name="T108" fmla="*/ 137 w 185"/>
                  <a:gd name="T109" fmla="*/ 4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238">
                    <a:moveTo>
                      <a:pt x="137" y="42"/>
                    </a:moveTo>
                    <a:lnTo>
                      <a:pt x="140" y="42"/>
                    </a:lnTo>
                    <a:lnTo>
                      <a:pt x="141" y="42"/>
                    </a:lnTo>
                    <a:lnTo>
                      <a:pt x="143" y="42"/>
                    </a:lnTo>
                    <a:lnTo>
                      <a:pt x="146" y="42"/>
                    </a:lnTo>
                    <a:lnTo>
                      <a:pt x="151" y="45"/>
                    </a:lnTo>
                    <a:lnTo>
                      <a:pt x="154" y="47"/>
                    </a:lnTo>
                    <a:lnTo>
                      <a:pt x="155" y="50"/>
                    </a:lnTo>
                    <a:lnTo>
                      <a:pt x="155" y="53"/>
                    </a:lnTo>
                    <a:lnTo>
                      <a:pt x="157" y="56"/>
                    </a:lnTo>
                    <a:lnTo>
                      <a:pt x="157" y="59"/>
                    </a:lnTo>
                    <a:lnTo>
                      <a:pt x="157" y="64"/>
                    </a:lnTo>
                    <a:lnTo>
                      <a:pt x="157" y="68"/>
                    </a:lnTo>
                    <a:lnTo>
                      <a:pt x="159" y="72"/>
                    </a:lnTo>
                    <a:lnTo>
                      <a:pt x="159" y="76"/>
                    </a:lnTo>
                    <a:lnTo>
                      <a:pt x="162" y="79"/>
                    </a:lnTo>
                    <a:lnTo>
                      <a:pt x="163" y="82"/>
                    </a:lnTo>
                    <a:lnTo>
                      <a:pt x="168" y="85"/>
                    </a:lnTo>
                    <a:lnTo>
                      <a:pt x="169" y="89"/>
                    </a:lnTo>
                    <a:lnTo>
                      <a:pt x="169" y="92"/>
                    </a:lnTo>
                    <a:lnTo>
                      <a:pt x="169" y="95"/>
                    </a:lnTo>
                    <a:lnTo>
                      <a:pt x="169" y="98"/>
                    </a:lnTo>
                    <a:lnTo>
                      <a:pt x="171" y="101"/>
                    </a:lnTo>
                    <a:lnTo>
                      <a:pt x="173" y="104"/>
                    </a:lnTo>
                    <a:lnTo>
                      <a:pt x="173" y="106"/>
                    </a:lnTo>
                    <a:lnTo>
                      <a:pt x="173" y="109"/>
                    </a:lnTo>
                    <a:lnTo>
                      <a:pt x="174" y="112"/>
                    </a:lnTo>
                    <a:lnTo>
                      <a:pt x="176" y="115"/>
                    </a:lnTo>
                    <a:lnTo>
                      <a:pt x="177" y="118"/>
                    </a:lnTo>
                    <a:lnTo>
                      <a:pt x="177" y="121"/>
                    </a:lnTo>
                    <a:lnTo>
                      <a:pt x="179" y="123"/>
                    </a:lnTo>
                    <a:lnTo>
                      <a:pt x="182" y="132"/>
                    </a:lnTo>
                    <a:lnTo>
                      <a:pt x="185" y="135"/>
                    </a:lnTo>
                    <a:lnTo>
                      <a:pt x="185" y="137"/>
                    </a:lnTo>
                    <a:lnTo>
                      <a:pt x="185" y="140"/>
                    </a:lnTo>
                    <a:lnTo>
                      <a:pt x="185" y="143"/>
                    </a:lnTo>
                    <a:lnTo>
                      <a:pt x="182" y="149"/>
                    </a:lnTo>
                    <a:lnTo>
                      <a:pt x="180" y="152"/>
                    </a:lnTo>
                    <a:lnTo>
                      <a:pt x="176" y="154"/>
                    </a:lnTo>
                    <a:lnTo>
                      <a:pt x="171" y="157"/>
                    </a:lnTo>
                    <a:lnTo>
                      <a:pt x="166" y="160"/>
                    </a:lnTo>
                    <a:lnTo>
                      <a:pt x="163" y="162"/>
                    </a:lnTo>
                    <a:lnTo>
                      <a:pt x="160" y="166"/>
                    </a:lnTo>
                    <a:lnTo>
                      <a:pt x="155" y="171"/>
                    </a:lnTo>
                    <a:lnTo>
                      <a:pt x="151" y="174"/>
                    </a:lnTo>
                    <a:lnTo>
                      <a:pt x="149" y="179"/>
                    </a:lnTo>
                    <a:lnTo>
                      <a:pt x="145" y="186"/>
                    </a:lnTo>
                    <a:lnTo>
                      <a:pt x="143" y="189"/>
                    </a:lnTo>
                    <a:lnTo>
                      <a:pt x="140" y="194"/>
                    </a:lnTo>
                    <a:lnTo>
                      <a:pt x="140" y="197"/>
                    </a:lnTo>
                    <a:lnTo>
                      <a:pt x="141" y="203"/>
                    </a:lnTo>
                    <a:lnTo>
                      <a:pt x="135" y="214"/>
                    </a:lnTo>
                    <a:lnTo>
                      <a:pt x="132" y="231"/>
                    </a:lnTo>
                    <a:lnTo>
                      <a:pt x="123" y="228"/>
                    </a:lnTo>
                    <a:lnTo>
                      <a:pt x="113" y="222"/>
                    </a:lnTo>
                    <a:lnTo>
                      <a:pt x="109" y="214"/>
                    </a:lnTo>
                    <a:lnTo>
                      <a:pt x="99" y="220"/>
                    </a:lnTo>
                    <a:lnTo>
                      <a:pt x="75" y="220"/>
                    </a:lnTo>
                    <a:lnTo>
                      <a:pt x="67" y="222"/>
                    </a:lnTo>
                    <a:lnTo>
                      <a:pt x="53" y="216"/>
                    </a:lnTo>
                    <a:lnTo>
                      <a:pt x="47" y="220"/>
                    </a:lnTo>
                    <a:lnTo>
                      <a:pt x="42" y="230"/>
                    </a:lnTo>
                    <a:lnTo>
                      <a:pt x="34" y="238"/>
                    </a:lnTo>
                    <a:lnTo>
                      <a:pt x="33" y="236"/>
                    </a:lnTo>
                    <a:lnTo>
                      <a:pt x="30" y="227"/>
                    </a:lnTo>
                    <a:lnTo>
                      <a:pt x="28" y="220"/>
                    </a:lnTo>
                    <a:lnTo>
                      <a:pt x="19" y="217"/>
                    </a:lnTo>
                    <a:lnTo>
                      <a:pt x="12" y="216"/>
                    </a:lnTo>
                    <a:lnTo>
                      <a:pt x="12" y="214"/>
                    </a:lnTo>
                    <a:lnTo>
                      <a:pt x="11" y="216"/>
                    </a:lnTo>
                    <a:lnTo>
                      <a:pt x="12" y="199"/>
                    </a:lnTo>
                    <a:lnTo>
                      <a:pt x="11" y="189"/>
                    </a:lnTo>
                    <a:lnTo>
                      <a:pt x="8" y="186"/>
                    </a:lnTo>
                    <a:lnTo>
                      <a:pt x="3" y="174"/>
                    </a:lnTo>
                    <a:lnTo>
                      <a:pt x="11" y="165"/>
                    </a:lnTo>
                    <a:lnTo>
                      <a:pt x="6" y="158"/>
                    </a:lnTo>
                    <a:lnTo>
                      <a:pt x="0" y="151"/>
                    </a:lnTo>
                    <a:lnTo>
                      <a:pt x="5" y="140"/>
                    </a:lnTo>
                    <a:lnTo>
                      <a:pt x="8" y="123"/>
                    </a:lnTo>
                    <a:lnTo>
                      <a:pt x="14" y="99"/>
                    </a:lnTo>
                    <a:lnTo>
                      <a:pt x="19" y="95"/>
                    </a:lnTo>
                    <a:lnTo>
                      <a:pt x="31" y="106"/>
                    </a:lnTo>
                    <a:lnTo>
                      <a:pt x="44" y="99"/>
                    </a:lnTo>
                    <a:lnTo>
                      <a:pt x="40" y="82"/>
                    </a:lnTo>
                    <a:lnTo>
                      <a:pt x="37" y="64"/>
                    </a:lnTo>
                    <a:lnTo>
                      <a:pt x="48" y="59"/>
                    </a:lnTo>
                    <a:lnTo>
                      <a:pt x="59" y="44"/>
                    </a:lnTo>
                    <a:lnTo>
                      <a:pt x="67" y="27"/>
                    </a:lnTo>
                    <a:lnTo>
                      <a:pt x="65" y="27"/>
                    </a:lnTo>
                    <a:lnTo>
                      <a:pt x="62" y="25"/>
                    </a:lnTo>
                    <a:lnTo>
                      <a:pt x="62" y="22"/>
                    </a:lnTo>
                    <a:lnTo>
                      <a:pt x="64" y="14"/>
                    </a:lnTo>
                    <a:lnTo>
                      <a:pt x="68" y="11"/>
                    </a:lnTo>
                    <a:lnTo>
                      <a:pt x="76" y="3"/>
                    </a:lnTo>
                    <a:lnTo>
                      <a:pt x="81" y="0"/>
                    </a:lnTo>
                    <a:lnTo>
                      <a:pt x="93" y="6"/>
                    </a:lnTo>
                    <a:lnTo>
                      <a:pt x="96" y="9"/>
                    </a:lnTo>
                    <a:lnTo>
                      <a:pt x="96" y="9"/>
                    </a:lnTo>
                    <a:lnTo>
                      <a:pt x="96" y="13"/>
                    </a:lnTo>
                    <a:lnTo>
                      <a:pt x="93" y="14"/>
                    </a:lnTo>
                    <a:lnTo>
                      <a:pt x="96" y="19"/>
                    </a:lnTo>
                    <a:lnTo>
                      <a:pt x="99" y="22"/>
                    </a:lnTo>
                    <a:lnTo>
                      <a:pt x="103" y="27"/>
                    </a:lnTo>
                    <a:lnTo>
                      <a:pt x="107" y="28"/>
                    </a:lnTo>
                    <a:lnTo>
                      <a:pt x="117" y="31"/>
                    </a:lnTo>
                    <a:lnTo>
                      <a:pt x="123" y="33"/>
                    </a:lnTo>
                    <a:lnTo>
                      <a:pt x="127" y="36"/>
                    </a:lnTo>
                    <a:lnTo>
                      <a:pt x="134" y="37"/>
                    </a:lnTo>
                    <a:lnTo>
                      <a:pt x="134" y="39"/>
                    </a:lnTo>
                    <a:lnTo>
                      <a:pt x="137" y="4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96">
                <a:extLst>
                  <a:ext uri="{FF2B5EF4-FFF2-40B4-BE49-F238E27FC236}">
                    <a16:creationId xmlns:a16="http://schemas.microsoft.com/office/drawing/2014/main" id="{06CA88B0-1638-003D-484D-8F7ABAA63CC0}"/>
                  </a:ext>
                </a:extLst>
              </p:cNvPr>
              <p:cNvSpPr>
                <a:spLocks noGrp="1" noRot="1" noMove="1" noResize="1" noEditPoints="1" noAdjustHandles="1" noChangeArrowheads="1" noChangeShapeType="1"/>
              </p:cNvSpPr>
              <p:nvPr/>
            </p:nvSpPr>
            <p:spPr bwMode="auto">
              <a:xfrm>
                <a:off x="4881" y="3089"/>
                <a:ext cx="100" cy="221"/>
              </a:xfrm>
              <a:custGeom>
                <a:avLst/>
                <a:gdLst>
                  <a:gd name="T0" fmla="*/ 64 w 100"/>
                  <a:gd name="T1" fmla="*/ 2 h 221"/>
                  <a:gd name="T2" fmla="*/ 72 w 100"/>
                  <a:gd name="T3" fmla="*/ 3 h 221"/>
                  <a:gd name="T4" fmla="*/ 78 w 100"/>
                  <a:gd name="T5" fmla="*/ 10 h 221"/>
                  <a:gd name="T6" fmla="*/ 78 w 100"/>
                  <a:gd name="T7" fmla="*/ 16 h 221"/>
                  <a:gd name="T8" fmla="*/ 81 w 100"/>
                  <a:gd name="T9" fmla="*/ 19 h 221"/>
                  <a:gd name="T10" fmla="*/ 89 w 100"/>
                  <a:gd name="T11" fmla="*/ 25 h 221"/>
                  <a:gd name="T12" fmla="*/ 91 w 100"/>
                  <a:gd name="T13" fmla="*/ 36 h 221"/>
                  <a:gd name="T14" fmla="*/ 89 w 100"/>
                  <a:gd name="T15" fmla="*/ 48 h 221"/>
                  <a:gd name="T16" fmla="*/ 88 w 100"/>
                  <a:gd name="T17" fmla="*/ 55 h 221"/>
                  <a:gd name="T18" fmla="*/ 91 w 100"/>
                  <a:gd name="T19" fmla="*/ 67 h 221"/>
                  <a:gd name="T20" fmla="*/ 83 w 100"/>
                  <a:gd name="T21" fmla="*/ 78 h 221"/>
                  <a:gd name="T22" fmla="*/ 77 w 100"/>
                  <a:gd name="T23" fmla="*/ 87 h 221"/>
                  <a:gd name="T24" fmla="*/ 78 w 100"/>
                  <a:gd name="T25" fmla="*/ 92 h 221"/>
                  <a:gd name="T26" fmla="*/ 77 w 100"/>
                  <a:gd name="T27" fmla="*/ 106 h 221"/>
                  <a:gd name="T28" fmla="*/ 81 w 100"/>
                  <a:gd name="T29" fmla="*/ 115 h 221"/>
                  <a:gd name="T30" fmla="*/ 83 w 100"/>
                  <a:gd name="T31" fmla="*/ 126 h 221"/>
                  <a:gd name="T32" fmla="*/ 88 w 100"/>
                  <a:gd name="T33" fmla="*/ 131 h 221"/>
                  <a:gd name="T34" fmla="*/ 89 w 100"/>
                  <a:gd name="T35" fmla="*/ 138 h 221"/>
                  <a:gd name="T36" fmla="*/ 91 w 100"/>
                  <a:gd name="T37" fmla="*/ 145 h 221"/>
                  <a:gd name="T38" fmla="*/ 92 w 100"/>
                  <a:gd name="T39" fmla="*/ 160 h 221"/>
                  <a:gd name="T40" fmla="*/ 95 w 100"/>
                  <a:gd name="T41" fmla="*/ 173 h 221"/>
                  <a:gd name="T42" fmla="*/ 97 w 100"/>
                  <a:gd name="T43" fmla="*/ 180 h 221"/>
                  <a:gd name="T44" fmla="*/ 91 w 100"/>
                  <a:gd name="T45" fmla="*/ 191 h 221"/>
                  <a:gd name="T46" fmla="*/ 80 w 100"/>
                  <a:gd name="T47" fmla="*/ 188 h 221"/>
                  <a:gd name="T48" fmla="*/ 67 w 100"/>
                  <a:gd name="T49" fmla="*/ 213 h 221"/>
                  <a:gd name="T50" fmla="*/ 53 w 100"/>
                  <a:gd name="T51" fmla="*/ 214 h 221"/>
                  <a:gd name="T52" fmla="*/ 36 w 100"/>
                  <a:gd name="T53" fmla="*/ 218 h 221"/>
                  <a:gd name="T54" fmla="*/ 19 w 100"/>
                  <a:gd name="T55" fmla="*/ 97 h 221"/>
                  <a:gd name="T56" fmla="*/ 0 w 100"/>
                  <a:gd name="T57" fmla="*/ 64 h 221"/>
                  <a:gd name="T58" fmla="*/ 11 w 100"/>
                  <a:gd name="T59" fmla="*/ 55 h 221"/>
                  <a:gd name="T60" fmla="*/ 13 w 100"/>
                  <a:gd name="T61" fmla="*/ 53 h 221"/>
                  <a:gd name="T62" fmla="*/ 13 w 100"/>
                  <a:gd name="T63" fmla="*/ 53 h 221"/>
                  <a:gd name="T64" fmla="*/ 14 w 100"/>
                  <a:gd name="T65" fmla="*/ 52 h 221"/>
                  <a:gd name="T66" fmla="*/ 16 w 100"/>
                  <a:gd name="T67" fmla="*/ 50 h 221"/>
                  <a:gd name="T68" fmla="*/ 21 w 100"/>
                  <a:gd name="T69" fmla="*/ 44 h 221"/>
                  <a:gd name="T70" fmla="*/ 27 w 100"/>
                  <a:gd name="T71" fmla="*/ 38 h 221"/>
                  <a:gd name="T72" fmla="*/ 33 w 100"/>
                  <a:gd name="T73" fmla="*/ 33 h 221"/>
                  <a:gd name="T74" fmla="*/ 36 w 100"/>
                  <a:gd name="T75" fmla="*/ 27 h 221"/>
                  <a:gd name="T76" fmla="*/ 41 w 100"/>
                  <a:gd name="T77" fmla="*/ 19 h 221"/>
                  <a:gd name="T78" fmla="*/ 46 w 100"/>
                  <a:gd name="T79" fmla="*/ 13 h 221"/>
                  <a:gd name="T80" fmla="*/ 49 w 100"/>
                  <a:gd name="T81" fmla="*/ 8 h 221"/>
                  <a:gd name="T82" fmla="*/ 53 w 100"/>
                  <a:gd name="T83" fmla="*/ 2 h 221"/>
                  <a:gd name="T84" fmla="*/ 55 w 100"/>
                  <a:gd name="T8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221">
                    <a:moveTo>
                      <a:pt x="60" y="2"/>
                    </a:moveTo>
                    <a:lnTo>
                      <a:pt x="63" y="3"/>
                    </a:lnTo>
                    <a:lnTo>
                      <a:pt x="64" y="2"/>
                    </a:lnTo>
                    <a:lnTo>
                      <a:pt x="67" y="2"/>
                    </a:lnTo>
                    <a:lnTo>
                      <a:pt x="70" y="3"/>
                    </a:lnTo>
                    <a:lnTo>
                      <a:pt x="72" y="3"/>
                    </a:lnTo>
                    <a:lnTo>
                      <a:pt x="70" y="3"/>
                    </a:lnTo>
                    <a:lnTo>
                      <a:pt x="74" y="7"/>
                    </a:lnTo>
                    <a:lnTo>
                      <a:pt x="78" y="10"/>
                    </a:lnTo>
                    <a:lnTo>
                      <a:pt x="78" y="13"/>
                    </a:lnTo>
                    <a:lnTo>
                      <a:pt x="78" y="14"/>
                    </a:lnTo>
                    <a:lnTo>
                      <a:pt x="78" y="16"/>
                    </a:lnTo>
                    <a:lnTo>
                      <a:pt x="80" y="17"/>
                    </a:lnTo>
                    <a:lnTo>
                      <a:pt x="81" y="17"/>
                    </a:lnTo>
                    <a:lnTo>
                      <a:pt x="81" y="19"/>
                    </a:lnTo>
                    <a:lnTo>
                      <a:pt x="86" y="21"/>
                    </a:lnTo>
                    <a:lnTo>
                      <a:pt x="88" y="22"/>
                    </a:lnTo>
                    <a:lnTo>
                      <a:pt x="89" y="25"/>
                    </a:lnTo>
                    <a:lnTo>
                      <a:pt x="91" y="30"/>
                    </a:lnTo>
                    <a:lnTo>
                      <a:pt x="91" y="33"/>
                    </a:lnTo>
                    <a:lnTo>
                      <a:pt x="91" y="36"/>
                    </a:lnTo>
                    <a:lnTo>
                      <a:pt x="89" y="39"/>
                    </a:lnTo>
                    <a:lnTo>
                      <a:pt x="88" y="42"/>
                    </a:lnTo>
                    <a:lnTo>
                      <a:pt x="89" y="48"/>
                    </a:lnTo>
                    <a:lnTo>
                      <a:pt x="91" y="50"/>
                    </a:lnTo>
                    <a:lnTo>
                      <a:pt x="89" y="53"/>
                    </a:lnTo>
                    <a:lnTo>
                      <a:pt x="88" y="55"/>
                    </a:lnTo>
                    <a:lnTo>
                      <a:pt x="88" y="56"/>
                    </a:lnTo>
                    <a:lnTo>
                      <a:pt x="91" y="62"/>
                    </a:lnTo>
                    <a:lnTo>
                      <a:pt x="91" y="67"/>
                    </a:lnTo>
                    <a:lnTo>
                      <a:pt x="89" y="70"/>
                    </a:lnTo>
                    <a:lnTo>
                      <a:pt x="86" y="73"/>
                    </a:lnTo>
                    <a:lnTo>
                      <a:pt x="83" y="78"/>
                    </a:lnTo>
                    <a:lnTo>
                      <a:pt x="83" y="79"/>
                    </a:lnTo>
                    <a:lnTo>
                      <a:pt x="78" y="84"/>
                    </a:lnTo>
                    <a:lnTo>
                      <a:pt x="77" y="87"/>
                    </a:lnTo>
                    <a:lnTo>
                      <a:pt x="77" y="87"/>
                    </a:lnTo>
                    <a:lnTo>
                      <a:pt x="77" y="89"/>
                    </a:lnTo>
                    <a:lnTo>
                      <a:pt x="78" y="92"/>
                    </a:lnTo>
                    <a:lnTo>
                      <a:pt x="80" y="97"/>
                    </a:lnTo>
                    <a:lnTo>
                      <a:pt x="78" y="104"/>
                    </a:lnTo>
                    <a:lnTo>
                      <a:pt x="77" y="106"/>
                    </a:lnTo>
                    <a:lnTo>
                      <a:pt x="78" y="109"/>
                    </a:lnTo>
                    <a:lnTo>
                      <a:pt x="80" y="115"/>
                    </a:lnTo>
                    <a:lnTo>
                      <a:pt x="81" y="115"/>
                    </a:lnTo>
                    <a:lnTo>
                      <a:pt x="83" y="120"/>
                    </a:lnTo>
                    <a:lnTo>
                      <a:pt x="83" y="123"/>
                    </a:lnTo>
                    <a:lnTo>
                      <a:pt x="83" y="126"/>
                    </a:lnTo>
                    <a:lnTo>
                      <a:pt x="84" y="128"/>
                    </a:lnTo>
                    <a:lnTo>
                      <a:pt x="84" y="129"/>
                    </a:lnTo>
                    <a:lnTo>
                      <a:pt x="88" y="131"/>
                    </a:lnTo>
                    <a:lnTo>
                      <a:pt x="88" y="132"/>
                    </a:lnTo>
                    <a:lnTo>
                      <a:pt x="88" y="137"/>
                    </a:lnTo>
                    <a:lnTo>
                      <a:pt x="89" y="138"/>
                    </a:lnTo>
                    <a:lnTo>
                      <a:pt x="89" y="140"/>
                    </a:lnTo>
                    <a:lnTo>
                      <a:pt x="89" y="143"/>
                    </a:lnTo>
                    <a:lnTo>
                      <a:pt x="91" y="145"/>
                    </a:lnTo>
                    <a:lnTo>
                      <a:pt x="91" y="149"/>
                    </a:lnTo>
                    <a:lnTo>
                      <a:pt x="92" y="156"/>
                    </a:lnTo>
                    <a:lnTo>
                      <a:pt x="92" y="160"/>
                    </a:lnTo>
                    <a:lnTo>
                      <a:pt x="94" y="165"/>
                    </a:lnTo>
                    <a:lnTo>
                      <a:pt x="95" y="168"/>
                    </a:lnTo>
                    <a:lnTo>
                      <a:pt x="95" y="173"/>
                    </a:lnTo>
                    <a:lnTo>
                      <a:pt x="95" y="176"/>
                    </a:lnTo>
                    <a:lnTo>
                      <a:pt x="95" y="177"/>
                    </a:lnTo>
                    <a:lnTo>
                      <a:pt x="97" y="180"/>
                    </a:lnTo>
                    <a:lnTo>
                      <a:pt x="98" y="182"/>
                    </a:lnTo>
                    <a:lnTo>
                      <a:pt x="100" y="187"/>
                    </a:lnTo>
                    <a:lnTo>
                      <a:pt x="91" y="191"/>
                    </a:lnTo>
                    <a:lnTo>
                      <a:pt x="89" y="191"/>
                    </a:lnTo>
                    <a:lnTo>
                      <a:pt x="84" y="191"/>
                    </a:lnTo>
                    <a:lnTo>
                      <a:pt x="80" y="188"/>
                    </a:lnTo>
                    <a:lnTo>
                      <a:pt x="75" y="201"/>
                    </a:lnTo>
                    <a:lnTo>
                      <a:pt x="72" y="207"/>
                    </a:lnTo>
                    <a:lnTo>
                      <a:pt x="67" y="213"/>
                    </a:lnTo>
                    <a:lnTo>
                      <a:pt x="66" y="218"/>
                    </a:lnTo>
                    <a:lnTo>
                      <a:pt x="63" y="221"/>
                    </a:lnTo>
                    <a:lnTo>
                      <a:pt x="53" y="214"/>
                    </a:lnTo>
                    <a:lnTo>
                      <a:pt x="52" y="213"/>
                    </a:lnTo>
                    <a:lnTo>
                      <a:pt x="39" y="211"/>
                    </a:lnTo>
                    <a:lnTo>
                      <a:pt x="36" y="218"/>
                    </a:lnTo>
                    <a:lnTo>
                      <a:pt x="25" y="208"/>
                    </a:lnTo>
                    <a:lnTo>
                      <a:pt x="53" y="152"/>
                    </a:lnTo>
                    <a:lnTo>
                      <a:pt x="19" y="97"/>
                    </a:lnTo>
                    <a:lnTo>
                      <a:pt x="5" y="73"/>
                    </a:lnTo>
                    <a:lnTo>
                      <a:pt x="0" y="64"/>
                    </a:lnTo>
                    <a:lnTo>
                      <a:pt x="0" y="64"/>
                    </a:lnTo>
                    <a:lnTo>
                      <a:pt x="8" y="58"/>
                    </a:lnTo>
                    <a:lnTo>
                      <a:pt x="10" y="56"/>
                    </a:lnTo>
                    <a:lnTo>
                      <a:pt x="11" y="55"/>
                    </a:lnTo>
                    <a:lnTo>
                      <a:pt x="11" y="55"/>
                    </a:lnTo>
                    <a:lnTo>
                      <a:pt x="13" y="53"/>
                    </a:lnTo>
                    <a:lnTo>
                      <a:pt x="13" y="53"/>
                    </a:lnTo>
                    <a:lnTo>
                      <a:pt x="13" y="53"/>
                    </a:lnTo>
                    <a:lnTo>
                      <a:pt x="13" y="53"/>
                    </a:lnTo>
                    <a:lnTo>
                      <a:pt x="13" y="53"/>
                    </a:lnTo>
                    <a:lnTo>
                      <a:pt x="13" y="53"/>
                    </a:lnTo>
                    <a:lnTo>
                      <a:pt x="13" y="52"/>
                    </a:lnTo>
                    <a:lnTo>
                      <a:pt x="14" y="52"/>
                    </a:lnTo>
                    <a:lnTo>
                      <a:pt x="14" y="52"/>
                    </a:lnTo>
                    <a:lnTo>
                      <a:pt x="16" y="50"/>
                    </a:lnTo>
                    <a:lnTo>
                      <a:pt x="16" y="50"/>
                    </a:lnTo>
                    <a:lnTo>
                      <a:pt x="16" y="48"/>
                    </a:lnTo>
                    <a:lnTo>
                      <a:pt x="18" y="45"/>
                    </a:lnTo>
                    <a:lnTo>
                      <a:pt x="21" y="44"/>
                    </a:lnTo>
                    <a:lnTo>
                      <a:pt x="22" y="42"/>
                    </a:lnTo>
                    <a:lnTo>
                      <a:pt x="24" y="41"/>
                    </a:lnTo>
                    <a:lnTo>
                      <a:pt x="27" y="38"/>
                    </a:lnTo>
                    <a:lnTo>
                      <a:pt x="27" y="36"/>
                    </a:lnTo>
                    <a:lnTo>
                      <a:pt x="28" y="36"/>
                    </a:lnTo>
                    <a:lnTo>
                      <a:pt x="33" y="33"/>
                    </a:lnTo>
                    <a:lnTo>
                      <a:pt x="33" y="33"/>
                    </a:lnTo>
                    <a:lnTo>
                      <a:pt x="36" y="28"/>
                    </a:lnTo>
                    <a:lnTo>
                      <a:pt x="36" y="27"/>
                    </a:lnTo>
                    <a:lnTo>
                      <a:pt x="38" y="24"/>
                    </a:lnTo>
                    <a:lnTo>
                      <a:pt x="39" y="22"/>
                    </a:lnTo>
                    <a:lnTo>
                      <a:pt x="41" y="19"/>
                    </a:lnTo>
                    <a:lnTo>
                      <a:pt x="41" y="19"/>
                    </a:lnTo>
                    <a:lnTo>
                      <a:pt x="44" y="13"/>
                    </a:lnTo>
                    <a:lnTo>
                      <a:pt x="46" y="13"/>
                    </a:lnTo>
                    <a:lnTo>
                      <a:pt x="47" y="10"/>
                    </a:lnTo>
                    <a:lnTo>
                      <a:pt x="49" y="8"/>
                    </a:lnTo>
                    <a:lnTo>
                      <a:pt x="49" y="8"/>
                    </a:lnTo>
                    <a:lnTo>
                      <a:pt x="52" y="3"/>
                    </a:lnTo>
                    <a:lnTo>
                      <a:pt x="53" y="2"/>
                    </a:lnTo>
                    <a:lnTo>
                      <a:pt x="53" y="2"/>
                    </a:lnTo>
                    <a:lnTo>
                      <a:pt x="53" y="0"/>
                    </a:lnTo>
                    <a:lnTo>
                      <a:pt x="53" y="0"/>
                    </a:lnTo>
                    <a:lnTo>
                      <a:pt x="55" y="0"/>
                    </a:lnTo>
                    <a:lnTo>
                      <a:pt x="58" y="0"/>
                    </a:lnTo>
                    <a:lnTo>
                      <a:pt x="6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97">
                <a:extLst>
                  <a:ext uri="{FF2B5EF4-FFF2-40B4-BE49-F238E27FC236}">
                    <a16:creationId xmlns:a16="http://schemas.microsoft.com/office/drawing/2014/main" id="{B4046243-8144-4A2A-991C-D0D07996B19B}"/>
                  </a:ext>
                </a:extLst>
              </p:cNvPr>
              <p:cNvSpPr>
                <a:spLocks noGrp="1" noRot="1" noMove="1" noResize="1" noEditPoints="1" noAdjustHandles="1" noChangeArrowheads="1" noChangeShapeType="1"/>
              </p:cNvSpPr>
              <p:nvPr/>
            </p:nvSpPr>
            <p:spPr bwMode="auto">
              <a:xfrm>
                <a:off x="1743" y="3091"/>
                <a:ext cx="71" cy="118"/>
              </a:xfrm>
              <a:custGeom>
                <a:avLst/>
                <a:gdLst>
                  <a:gd name="T0" fmla="*/ 34 w 71"/>
                  <a:gd name="T1" fmla="*/ 105 h 118"/>
                  <a:gd name="T2" fmla="*/ 34 w 71"/>
                  <a:gd name="T3" fmla="*/ 105 h 118"/>
                  <a:gd name="T4" fmla="*/ 34 w 71"/>
                  <a:gd name="T5" fmla="*/ 107 h 118"/>
                  <a:gd name="T6" fmla="*/ 34 w 71"/>
                  <a:gd name="T7" fmla="*/ 107 h 118"/>
                  <a:gd name="T8" fmla="*/ 32 w 71"/>
                  <a:gd name="T9" fmla="*/ 107 h 118"/>
                  <a:gd name="T10" fmla="*/ 32 w 71"/>
                  <a:gd name="T11" fmla="*/ 107 h 118"/>
                  <a:gd name="T12" fmla="*/ 31 w 71"/>
                  <a:gd name="T13" fmla="*/ 107 h 118"/>
                  <a:gd name="T14" fmla="*/ 26 w 71"/>
                  <a:gd name="T15" fmla="*/ 110 h 118"/>
                  <a:gd name="T16" fmla="*/ 25 w 71"/>
                  <a:gd name="T17" fmla="*/ 110 h 118"/>
                  <a:gd name="T18" fmla="*/ 21 w 71"/>
                  <a:gd name="T19" fmla="*/ 110 h 118"/>
                  <a:gd name="T20" fmla="*/ 20 w 71"/>
                  <a:gd name="T21" fmla="*/ 109 h 118"/>
                  <a:gd name="T22" fmla="*/ 18 w 71"/>
                  <a:gd name="T23" fmla="*/ 109 h 118"/>
                  <a:gd name="T24" fmla="*/ 17 w 71"/>
                  <a:gd name="T25" fmla="*/ 110 h 118"/>
                  <a:gd name="T26" fmla="*/ 12 w 71"/>
                  <a:gd name="T27" fmla="*/ 113 h 118"/>
                  <a:gd name="T28" fmla="*/ 6 w 71"/>
                  <a:gd name="T29" fmla="*/ 118 h 118"/>
                  <a:gd name="T30" fmla="*/ 3 w 71"/>
                  <a:gd name="T31" fmla="*/ 118 h 118"/>
                  <a:gd name="T32" fmla="*/ 1 w 71"/>
                  <a:gd name="T33" fmla="*/ 116 h 118"/>
                  <a:gd name="T34" fmla="*/ 1 w 71"/>
                  <a:gd name="T35" fmla="*/ 112 h 118"/>
                  <a:gd name="T36" fmla="*/ 1 w 71"/>
                  <a:gd name="T37" fmla="*/ 109 h 118"/>
                  <a:gd name="T38" fmla="*/ 1 w 71"/>
                  <a:gd name="T39" fmla="*/ 107 h 118"/>
                  <a:gd name="T40" fmla="*/ 1 w 71"/>
                  <a:gd name="T41" fmla="*/ 105 h 118"/>
                  <a:gd name="T42" fmla="*/ 1 w 71"/>
                  <a:gd name="T43" fmla="*/ 104 h 118"/>
                  <a:gd name="T44" fmla="*/ 1 w 71"/>
                  <a:gd name="T45" fmla="*/ 104 h 118"/>
                  <a:gd name="T46" fmla="*/ 3 w 71"/>
                  <a:gd name="T47" fmla="*/ 105 h 118"/>
                  <a:gd name="T48" fmla="*/ 3 w 71"/>
                  <a:gd name="T49" fmla="*/ 104 h 118"/>
                  <a:gd name="T50" fmla="*/ 3 w 71"/>
                  <a:gd name="T51" fmla="*/ 102 h 118"/>
                  <a:gd name="T52" fmla="*/ 3 w 71"/>
                  <a:gd name="T53" fmla="*/ 98 h 118"/>
                  <a:gd name="T54" fmla="*/ 4 w 71"/>
                  <a:gd name="T55" fmla="*/ 95 h 118"/>
                  <a:gd name="T56" fmla="*/ 6 w 71"/>
                  <a:gd name="T57" fmla="*/ 91 h 118"/>
                  <a:gd name="T58" fmla="*/ 4 w 71"/>
                  <a:gd name="T59" fmla="*/ 87 h 118"/>
                  <a:gd name="T60" fmla="*/ 6 w 71"/>
                  <a:gd name="T61" fmla="*/ 85 h 118"/>
                  <a:gd name="T62" fmla="*/ 6 w 71"/>
                  <a:gd name="T63" fmla="*/ 82 h 118"/>
                  <a:gd name="T64" fmla="*/ 4 w 71"/>
                  <a:gd name="T65" fmla="*/ 79 h 118"/>
                  <a:gd name="T66" fmla="*/ 4 w 71"/>
                  <a:gd name="T67" fmla="*/ 76 h 118"/>
                  <a:gd name="T68" fmla="*/ 4 w 71"/>
                  <a:gd name="T69" fmla="*/ 74 h 118"/>
                  <a:gd name="T70" fmla="*/ 4 w 71"/>
                  <a:gd name="T71" fmla="*/ 71 h 118"/>
                  <a:gd name="T72" fmla="*/ 3 w 71"/>
                  <a:gd name="T73" fmla="*/ 70 h 118"/>
                  <a:gd name="T74" fmla="*/ 1 w 71"/>
                  <a:gd name="T75" fmla="*/ 68 h 118"/>
                  <a:gd name="T76" fmla="*/ 1 w 71"/>
                  <a:gd name="T77" fmla="*/ 67 h 118"/>
                  <a:gd name="T78" fmla="*/ 1 w 71"/>
                  <a:gd name="T79" fmla="*/ 64 h 118"/>
                  <a:gd name="T80" fmla="*/ 1 w 71"/>
                  <a:gd name="T81" fmla="*/ 62 h 118"/>
                  <a:gd name="T82" fmla="*/ 0 w 71"/>
                  <a:gd name="T83" fmla="*/ 60 h 118"/>
                  <a:gd name="T84" fmla="*/ 0 w 71"/>
                  <a:gd name="T85" fmla="*/ 60 h 118"/>
                  <a:gd name="T86" fmla="*/ 6 w 71"/>
                  <a:gd name="T87" fmla="*/ 56 h 118"/>
                  <a:gd name="T88" fmla="*/ 21 w 71"/>
                  <a:gd name="T89" fmla="*/ 40 h 118"/>
                  <a:gd name="T90" fmla="*/ 26 w 71"/>
                  <a:gd name="T91" fmla="*/ 29 h 118"/>
                  <a:gd name="T92" fmla="*/ 28 w 71"/>
                  <a:gd name="T93" fmla="*/ 5 h 118"/>
                  <a:gd name="T94" fmla="*/ 31 w 71"/>
                  <a:gd name="T95" fmla="*/ 5 h 118"/>
                  <a:gd name="T96" fmla="*/ 35 w 71"/>
                  <a:gd name="T97" fmla="*/ 3 h 118"/>
                  <a:gd name="T98" fmla="*/ 48 w 71"/>
                  <a:gd name="T99" fmla="*/ 1 h 118"/>
                  <a:gd name="T100" fmla="*/ 60 w 71"/>
                  <a:gd name="T101" fmla="*/ 0 h 118"/>
                  <a:gd name="T102" fmla="*/ 59 w 71"/>
                  <a:gd name="T103" fmla="*/ 11 h 118"/>
                  <a:gd name="T104" fmla="*/ 60 w 71"/>
                  <a:gd name="T105" fmla="*/ 19 h 118"/>
                  <a:gd name="T106" fmla="*/ 71 w 71"/>
                  <a:gd name="T107" fmla="*/ 46 h 118"/>
                  <a:gd name="T108" fmla="*/ 65 w 71"/>
                  <a:gd name="T109" fmla="*/ 60 h 118"/>
                  <a:gd name="T110" fmla="*/ 53 w 71"/>
                  <a:gd name="T111" fmla="*/ 79 h 118"/>
                  <a:gd name="T112" fmla="*/ 42 w 71"/>
                  <a:gd name="T113" fmla="*/ 96 h 118"/>
                  <a:gd name="T114" fmla="*/ 37 w 71"/>
                  <a:gd name="T115" fmla="*/ 101 h 118"/>
                  <a:gd name="T116" fmla="*/ 35 w 71"/>
                  <a:gd name="T117"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118">
                    <a:moveTo>
                      <a:pt x="35" y="105"/>
                    </a:moveTo>
                    <a:lnTo>
                      <a:pt x="34" y="105"/>
                    </a:lnTo>
                    <a:lnTo>
                      <a:pt x="34" y="105"/>
                    </a:lnTo>
                    <a:lnTo>
                      <a:pt x="34" y="105"/>
                    </a:lnTo>
                    <a:lnTo>
                      <a:pt x="34" y="107"/>
                    </a:lnTo>
                    <a:lnTo>
                      <a:pt x="34" y="107"/>
                    </a:lnTo>
                    <a:lnTo>
                      <a:pt x="34" y="107"/>
                    </a:lnTo>
                    <a:lnTo>
                      <a:pt x="34" y="107"/>
                    </a:lnTo>
                    <a:lnTo>
                      <a:pt x="34" y="107"/>
                    </a:lnTo>
                    <a:lnTo>
                      <a:pt x="32" y="107"/>
                    </a:lnTo>
                    <a:lnTo>
                      <a:pt x="32" y="107"/>
                    </a:lnTo>
                    <a:lnTo>
                      <a:pt x="32" y="107"/>
                    </a:lnTo>
                    <a:lnTo>
                      <a:pt x="32" y="107"/>
                    </a:lnTo>
                    <a:lnTo>
                      <a:pt x="31" y="107"/>
                    </a:lnTo>
                    <a:lnTo>
                      <a:pt x="29" y="109"/>
                    </a:lnTo>
                    <a:lnTo>
                      <a:pt x="26" y="110"/>
                    </a:lnTo>
                    <a:lnTo>
                      <a:pt x="26" y="110"/>
                    </a:lnTo>
                    <a:lnTo>
                      <a:pt x="25" y="110"/>
                    </a:lnTo>
                    <a:lnTo>
                      <a:pt x="25" y="110"/>
                    </a:lnTo>
                    <a:lnTo>
                      <a:pt x="21" y="110"/>
                    </a:lnTo>
                    <a:lnTo>
                      <a:pt x="20" y="109"/>
                    </a:lnTo>
                    <a:lnTo>
                      <a:pt x="20" y="109"/>
                    </a:lnTo>
                    <a:lnTo>
                      <a:pt x="18" y="109"/>
                    </a:lnTo>
                    <a:lnTo>
                      <a:pt x="18" y="109"/>
                    </a:lnTo>
                    <a:lnTo>
                      <a:pt x="18" y="109"/>
                    </a:lnTo>
                    <a:lnTo>
                      <a:pt x="17" y="110"/>
                    </a:lnTo>
                    <a:lnTo>
                      <a:pt x="17" y="110"/>
                    </a:lnTo>
                    <a:lnTo>
                      <a:pt x="12" y="113"/>
                    </a:lnTo>
                    <a:lnTo>
                      <a:pt x="9" y="116"/>
                    </a:lnTo>
                    <a:lnTo>
                      <a:pt x="6" y="118"/>
                    </a:lnTo>
                    <a:lnTo>
                      <a:pt x="4" y="118"/>
                    </a:lnTo>
                    <a:lnTo>
                      <a:pt x="3" y="118"/>
                    </a:lnTo>
                    <a:lnTo>
                      <a:pt x="1" y="118"/>
                    </a:lnTo>
                    <a:lnTo>
                      <a:pt x="1" y="116"/>
                    </a:lnTo>
                    <a:lnTo>
                      <a:pt x="1" y="115"/>
                    </a:lnTo>
                    <a:lnTo>
                      <a:pt x="1" y="112"/>
                    </a:lnTo>
                    <a:lnTo>
                      <a:pt x="1" y="110"/>
                    </a:lnTo>
                    <a:lnTo>
                      <a:pt x="1" y="109"/>
                    </a:lnTo>
                    <a:lnTo>
                      <a:pt x="1" y="109"/>
                    </a:lnTo>
                    <a:lnTo>
                      <a:pt x="1" y="107"/>
                    </a:lnTo>
                    <a:lnTo>
                      <a:pt x="1" y="105"/>
                    </a:lnTo>
                    <a:lnTo>
                      <a:pt x="1" y="105"/>
                    </a:lnTo>
                    <a:lnTo>
                      <a:pt x="1" y="104"/>
                    </a:lnTo>
                    <a:lnTo>
                      <a:pt x="1" y="104"/>
                    </a:lnTo>
                    <a:lnTo>
                      <a:pt x="1" y="104"/>
                    </a:lnTo>
                    <a:lnTo>
                      <a:pt x="1" y="104"/>
                    </a:lnTo>
                    <a:lnTo>
                      <a:pt x="3" y="105"/>
                    </a:lnTo>
                    <a:lnTo>
                      <a:pt x="3" y="105"/>
                    </a:lnTo>
                    <a:lnTo>
                      <a:pt x="3" y="104"/>
                    </a:lnTo>
                    <a:lnTo>
                      <a:pt x="3" y="104"/>
                    </a:lnTo>
                    <a:lnTo>
                      <a:pt x="3" y="102"/>
                    </a:lnTo>
                    <a:lnTo>
                      <a:pt x="3" y="102"/>
                    </a:lnTo>
                    <a:lnTo>
                      <a:pt x="3" y="99"/>
                    </a:lnTo>
                    <a:lnTo>
                      <a:pt x="3" y="98"/>
                    </a:lnTo>
                    <a:lnTo>
                      <a:pt x="3" y="96"/>
                    </a:lnTo>
                    <a:lnTo>
                      <a:pt x="4" y="95"/>
                    </a:lnTo>
                    <a:lnTo>
                      <a:pt x="6" y="93"/>
                    </a:lnTo>
                    <a:lnTo>
                      <a:pt x="6" y="91"/>
                    </a:lnTo>
                    <a:lnTo>
                      <a:pt x="6" y="88"/>
                    </a:lnTo>
                    <a:lnTo>
                      <a:pt x="4" y="87"/>
                    </a:lnTo>
                    <a:lnTo>
                      <a:pt x="4" y="87"/>
                    </a:lnTo>
                    <a:lnTo>
                      <a:pt x="6" y="85"/>
                    </a:lnTo>
                    <a:lnTo>
                      <a:pt x="6" y="84"/>
                    </a:lnTo>
                    <a:lnTo>
                      <a:pt x="6" y="82"/>
                    </a:lnTo>
                    <a:lnTo>
                      <a:pt x="6" y="81"/>
                    </a:lnTo>
                    <a:lnTo>
                      <a:pt x="4" y="79"/>
                    </a:lnTo>
                    <a:lnTo>
                      <a:pt x="4" y="77"/>
                    </a:lnTo>
                    <a:lnTo>
                      <a:pt x="4" y="76"/>
                    </a:lnTo>
                    <a:lnTo>
                      <a:pt x="4" y="74"/>
                    </a:lnTo>
                    <a:lnTo>
                      <a:pt x="4" y="74"/>
                    </a:lnTo>
                    <a:lnTo>
                      <a:pt x="4" y="73"/>
                    </a:lnTo>
                    <a:lnTo>
                      <a:pt x="4" y="71"/>
                    </a:lnTo>
                    <a:lnTo>
                      <a:pt x="3" y="71"/>
                    </a:lnTo>
                    <a:lnTo>
                      <a:pt x="3" y="70"/>
                    </a:lnTo>
                    <a:lnTo>
                      <a:pt x="1" y="68"/>
                    </a:lnTo>
                    <a:lnTo>
                      <a:pt x="1" y="68"/>
                    </a:lnTo>
                    <a:lnTo>
                      <a:pt x="0" y="68"/>
                    </a:lnTo>
                    <a:lnTo>
                      <a:pt x="1" y="67"/>
                    </a:lnTo>
                    <a:lnTo>
                      <a:pt x="1" y="65"/>
                    </a:lnTo>
                    <a:lnTo>
                      <a:pt x="1" y="64"/>
                    </a:lnTo>
                    <a:lnTo>
                      <a:pt x="1" y="64"/>
                    </a:lnTo>
                    <a:lnTo>
                      <a:pt x="1" y="62"/>
                    </a:lnTo>
                    <a:lnTo>
                      <a:pt x="0" y="60"/>
                    </a:lnTo>
                    <a:lnTo>
                      <a:pt x="0" y="60"/>
                    </a:lnTo>
                    <a:lnTo>
                      <a:pt x="0" y="60"/>
                    </a:lnTo>
                    <a:lnTo>
                      <a:pt x="0" y="60"/>
                    </a:lnTo>
                    <a:lnTo>
                      <a:pt x="0" y="60"/>
                    </a:lnTo>
                    <a:lnTo>
                      <a:pt x="6" y="56"/>
                    </a:lnTo>
                    <a:lnTo>
                      <a:pt x="15" y="51"/>
                    </a:lnTo>
                    <a:lnTo>
                      <a:pt x="21" y="40"/>
                    </a:lnTo>
                    <a:lnTo>
                      <a:pt x="25" y="39"/>
                    </a:lnTo>
                    <a:lnTo>
                      <a:pt x="26" y="29"/>
                    </a:lnTo>
                    <a:lnTo>
                      <a:pt x="29" y="15"/>
                    </a:lnTo>
                    <a:lnTo>
                      <a:pt x="28" y="5"/>
                    </a:lnTo>
                    <a:lnTo>
                      <a:pt x="29" y="5"/>
                    </a:lnTo>
                    <a:lnTo>
                      <a:pt x="31" y="5"/>
                    </a:lnTo>
                    <a:lnTo>
                      <a:pt x="32" y="5"/>
                    </a:lnTo>
                    <a:lnTo>
                      <a:pt x="35" y="3"/>
                    </a:lnTo>
                    <a:lnTo>
                      <a:pt x="42" y="3"/>
                    </a:lnTo>
                    <a:lnTo>
                      <a:pt x="48" y="1"/>
                    </a:lnTo>
                    <a:lnTo>
                      <a:pt x="53" y="1"/>
                    </a:lnTo>
                    <a:lnTo>
                      <a:pt x="60" y="0"/>
                    </a:lnTo>
                    <a:lnTo>
                      <a:pt x="59" y="6"/>
                    </a:lnTo>
                    <a:lnTo>
                      <a:pt x="59" y="11"/>
                    </a:lnTo>
                    <a:lnTo>
                      <a:pt x="59" y="15"/>
                    </a:lnTo>
                    <a:lnTo>
                      <a:pt x="60" y="19"/>
                    </a:lnTo>
                    <a:lnTo>
                      <a:pt x="68" y="36"/>
                    </a:lnTo>
                    <a:lnTo>
                      <a:pt x="71" y="46"/>
                    </a:lnTo>
                    <a:lnTo>
                      <a:pt x="68" y="54"/>
                    </a:lnTo>
                    <a:lnTo>
                      <a:pt x="65" y="60"/>
                    </a:lnTo>
                    <a:lnTo>
                      <a:pt x="57" y="71"/>
                    </a:lnTo>
                    <a:lnTo>
                      <a:pt x="53" y="79"/>
                    </a:lnTo>
                    <a:lnTo>
                      <a:pt x="51" y="82"/>
                    </a:lnTo>
                    <a:lnTo>
                      <a:pt x="42" y="96"/>
                    </a:lnTo>
                    <a:lnTo>
                      <a:pt x="40" y="98"/>
                    </a:lnTo>
                    <a:lnTo>
                      <a:pt x="37" y="101"/>
                    </a:lnTo>
                    <a:lnTo>
                      <a:pt x="37" y="102"/>
                    </a:lnTo>
                    <a:lnTo>
                      <a:pt x="35" y="105"/>
                    </a:lnTo>
                    <a:lnTo>
                      <a:pt x="35" y="10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98">
                <a:extLst>
                  <a:ext uri="{FF2B5EF4-FFF2-40B4-BE49-F238E27FC236}">
                    <a16:creationId xmlns:a16="http://schemas.microsoft.com/office/drawing/2014/main" id="{3A6E645E-81E9-60F6-7557-519046704824}"/>
                  </a:ext>
                </a:extLst>
              </p:cNvPr>
              <p:cNvSpPr>
                <a:spLocks noGrp="1" noRot="1" noMove="1" noResize="1" noEditPoints="1" noAdjustHandles="1" noChangeArrowheads="1" noChangeShapeType="1"/>
              </p:cNvSpPr>
              <p:nvPr/>
            </p:nvSpPr>
            <p:spPr bwMode="auto">
              <a:xfrm>
                <a:off x="5059" y="2728"/>
                <a:ext cx="213" cy="240"/>
              </a:xfrm>
              <a:custGeom>
                <a:avLst/>
                <a:gdLst>
                  <a:gd name="T0" fmla="*/ 112 w 213"/>
                  <a:gd name="T1" fmla="*/ 37 h 240"/>
                  <a:gd name="T2" fmla="*/ 120 w 213"/>
                  <a:gd name="T3" fmla="*/ 62 h 240"/>
                  <a:gd name="T4" fmla="*/ 126 w 213"/>
                  <a:gd name="T5" fmla="*/ 79 h 240"/>
                  <a:gd name="T6" fmla="*/ 172 w 213"/>
                  <a:gd name="T7" fmla="*/ 85 h 240"/>
                  <a:gd name="T8" fmla="*/ 177 w 213"/>
                  <a:gd name="T9" fmla="*/ 85 h 240"/>
                  <a:gd name="T10" fmla="*/ 177 w 213"/>
                  <a:gd name="T11" fmla="*/ 87 h 240"/>
                  <a:gd name="T12" fmla="*/ 169 w 213"/>
                  <a:gd name="T13" fmla="*/ 116 h 240"/>
                  <a:gd name="T14" fmla="*/ 174 w 213"/>
                  <a:gd name="T15" fmla="*/ 130 h 240"/>
                  <a:gd name="T16" fmla="*/ 199 w 213"/>
                  <a:gd name="T17" fmla="*/ 132 h 240"/>
                  <a:gd name="T18" fmla="*/ 213 w 213"/>
                  <a:gd name="T19" fmla="*/ 223 h 240"/>
                  <a:gd name="T20" fmla="*/ 154 w 213"/>
                  <a:gd name="T21" fmla="*/ 233 h 240"/>
                  <a:gd name="T22" fmla="*/ 132 w 213"/>
                  <a:gd name="T23" fmla="*/ 240 h 240"/>
                  <a:gd name="T24" fmla="*/ 107 w 213"/>
                  <a:gd name="T25" fmla="*/ 206 h 240"/>
                  <a:gd name="T26" fmla="*/ 118 w 213"/>
                  <a:gd name="T27" fmla="*/ 167 h 240"/>
                  <a:gd name="T28" fmla="*/ 90 w 213"/>
                  <a:gd name="T29" fmla="*/ 153 h 240"/>
                  <a:gd name="T30" fmla="*/ 57 w 213"/>
                  <a:gd name="T31" fmla="*/ 146 h 240"/>
                  <a:gd name="T32" fmla="*/ 42 w 213"/>
                  <a:gd name="T33" fmla="*/ 143 h 240"/>
                  <a:gd name="T34" fmla="*/ 31 w 213"/>
                  <a:gd name="T35" fmla="*/ 126 h 240"/>
                  <a:gd name="T36" fmla="*/ 3 w 213"/>
                  <a:gd name="T37" fmla="*/ 90 h 240"/>
                  <a:gd name="T38" fmla="*/ 0 w 213"/>
                  <a:gd name="T39" fmla="*/ 82 h 240"/>
                  <a:gd name="T40" fmla="*/ 17 w 213"/>
                  <a:gd name="T41" fmla="*/ 73 h 240"/>
                  <a:gd name="T42" fmla="*/ 23 w 213"/>
                  <a:gd name="T43" fmla="*/ 65 h 240"/>
                  <a:gd name="T44" fmla="*/ 34 w 213"/>
                  <a:gd name="T45" fmla="*/ 56 h 240"/>
                  <a:gd name="T46" fmla="*/ 32 w 213"/>
                  <a:gd name="T47" fmla="*/ 49 h 240"/>
                  <a:gd name="T48" fmla="*/ 40 w 213"/>
                  <a:gd name="T49" fmla="*/ 36 h 240"/>
                  <a:gd name="T50" fmla="*/ 43 w 213"/>
                  <a:gd name="T51" fmla="*/ 36 h 240"/>
                  <a:gd name="T52" fmla="*/ 43 w 213"/>
                  <a:gd name="T53" fmla="*/ 34 h 240"/>
                  <a:gd name="T54" fmla="*/ 40 w 213"/>
                  <a:gd name="T55" fmla="*/ 28 h 240"/>
                  <a:gd name="T56" fmla="*/ 73 w 213"/>
                  <a:gd name="T57" fmla="*/ 32 h 240"/>
                  <a:gd name="T58" fmla="*/ 90 w 213"/>
                  <a:gd name="T59" fmla="*/ 6 h 240"/>
                  <a:gd name="T60" fmla="*/ 98 w 213"/>
                  <a:gd name="T61" fmla="*/ 4 h 240"/>
                  <a:gd name="T62" fmla="*/ 106 w 213"/>
                  <a:gd name="T63" fmla="*/ 1 h 240"/>
                  <a:gd name="T64" fmla="*/ 115 w 213"/>
                  <a:gd name="T65" fmla="*/ 0 h 240"/>
                  <a:gd name="T66" fmla="*/ 118 w 213"/>
                  <a:gd name="T67" fmla="*/ 1 h 240"/>
                  <a:gd name="T68" fmla="*/ 110 w 213"/>
                  <a:gd name="T69" fmla="*/ 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40">
                    <a:moveTo>
                      <a:pt x="110" y="22"/>
                    </a:moveTo>
                    <a:lnTo>
                      <a:pt x="112" y="37"/>
                    </a:lnTo>
                    <a:lnTo>
                      <a:pt x="116" y="54"/>
                    </a:lnTo>
                    <a:lnTo>
                      <a:pt x="120" y="62"/>
                    </a:lnTo>
                    <a:lnTo>
                      <a:pt x="121" y="63"/>
                    </a:lnTo>
                    <a:lnTo>
                      <a:pt x="126" y="79"/>
                    </a:lnTo>
                    <a:lnTo>
                      <a:pt x="132" y="84"/>
                    </a:lnTo>
                    <a:lnTo>
                      <a:pt x="172" y="85"/>
                    </a:lnTo>
                    <a:lnTo>
                      <a:pt x="174" y="85"/>
                    </a:lnTo>
                    <a:lnTo>
                      <a:pt x="177" y="85"/>
                    </a:lnTo>
                    <a:lnTo>
                      <a:pt x="177" y="87"/>
                    </a:lnTo>
                    <a:lnTo>
                      <a:pt x="177" y="87"/>
                    </a:lnTo>
                    <a:lnTo>
                      <a:pt x="174" y="102"/>
                    </a:lnTo>
                    <a:lnTo>
                      <a:pt x="169" y="116"/>
                    </a:lnTo>
                    <a:lnTo>
                      <a:pt x="169" y="124"/>
                    </a:lnTo>
                    <a:lnTo>
                      <a:pt x="174" y="130"/>
                    </a:lnTo>
                    <a:lnTo>
                      <a:pt x="179" y="132"/>
                    </a:lnTo>
                    <a:lnTo>
                      <a:pt x="199" y="132"/>
                    </a:lnTo>
                    <a:lnTo>
                      <a:pt x="205" y="181"/>
                    </a:lnTo>
                    <a:lnTo>
                      <a:pt x="213" y="223"/>
                    </a:lnTo>
                    <a:lnTo>
                      <a:pt x="213" y="223"/>
                    </a:lnTo>
                    <a:lnTo>
                      <a:pt x="154" y="233"/>
                    </a:lnTo>
                    <a:lnTo>
                      <a:pt x="132" y="240"/>
                    </a:lnTo>
                    <a:lnTo>
                      <a:pt x="132" y="240"/>
                    </a:lnTo>
                    <a:lnTo>
                      <a:pt x="120" y="225"/>
                    </a:lnTo>
                    <a:lnTo>
                      <a:pt x="107" y="206"/>
                    </a:lnTo>
                    <a:lnTo>
                      <a:pt x="112" y="191"/>
                    </a:lnTo>
                    <a:lnTo>
                      <a:pt x="118" y="167"/>
                    </a:lnTo>
                    <a:lnTo>
                      <a:pt x="120" y="161"/>
                    </a:lnTo>
                    <a:lnTo>
                      <a:pt x="90" y="153"/>
                    </a:lnTo>
                    <a:lnTo>
                      <a:pt x="65" y="147"/>
                    </a:lnTo>
                    <a:lnTo>
                      <a:pt x="57" y="146"/>
                    </a:lnTo>
                    <a:lnTo>
                      <a:pt x="51" y="144"/>
                    </a:lnTo>
                    <a:lnTo>
                      <a:pt x="42" y="143"/>
                    </a:lnTo>
                    <a:lnTo>
                      <a:pt x="37" y="136"/>
                    </a:lnTo>
                    <a:lnTo>
                      <a:pt x="31" y="126"/>
                    </a:lnTo>
                    <a:lnTo>
                      <a:pt x="26" y="119"/>
                    </a:lnTo>
                    <a:lnTo>
                      <a:pt x="3" y="90"/>
                    </a:lnTo>
                    <a:lnTo>
                      <a:pt x="0" y="87"/>
                    </a:lnTo>
                    <a:lnTo>
                      <a:pt x="0" y="82"/>
                    </a:lnTo>
                    <a:lnTo>
                      <a:pt x="8" y="76"/>
                    </a:lnTo>
                    <a:lnTo>
                      <a:pt x="17" y="73"/>
                    </a:lnTo>
                    <a:lnTo>
                      <a:pt x="17" y="71"/>
                    </a:lnTo>
                    <a:lnTo>
                      <a:pt x="23" y="65"/>
                    </a:lnTo>
                    <a:lnTo>
                      <a:pt x="28" y="62"/>
                    </a:lnTo>
                    <a:lnTo>
                      <a:pt x="34" y="56"/>
                    </a:lnTo>
                    <a:lnTo>
                      <a:pt x="34" y="54"/>
                    </a:lnTo>
                    <a:lnTo>
                      <a:pt x="32" y="49"/>
                    </a:lnTo>
                    <a:lnTo>
                      <a:pt x="36" y="40"/>
                    </a:lnTo>
                    <a:lnTo>
                      <a:pt x="40" y="36"/>
                    </a:lnTo>
                    <a:lnTo>
                      <a:pt x="42" y="36"/>
                    </a:lnTo>
                    <a:lnTo>
                      <a:pt x="43" y="36"/>
                    </a:lnTo>
                    <a:lnTo>
                      <a:pt x="43" y="34"/>
                    </a:lnTo>
                    <a:lnTo>
                      <a:pt x="43" y="34"/>
                    </a:lnTo>
                    <a:lnTo>
                      <a:pt x="43" y="32"/>
                    </a:lnTo>
                    <a:lnTo>
                      <a:pt x="40" y="28"/>
                    </a:lnTo>
                    <a:lnTo>
                      <a:pt x="45" y="31"/>
                    </a:lnTo>
                    <a:lnTo>
                      <a:pt x="73" y="32"/>
                    </a:lnTo>
                    <a:lnTo>
                      <a:pt x="76" y="29"/>
                    </a:lnTo>
                    <a:lnTo>
                      <a:pt x="90" y="6"/>
                    </a:lnTo>
                    <a:lnTo>
                      <a:pt x="92" y="6"/>
                    </a:lnTo>
                    <a:lnTo>
                      <a:pt x="98" y="4"/>
                    </a:lnTo>
                    <a:lnTo>
                      <a:pt x="101" y="3"/>
                    </a:lnTo>
                    <a:lnTo>
                      <a:pt x="106" y="1"/>
                    </a:lnTo>
                    <a:lnTo>
                      <a:pt x="113" y="0"/>
                    </a:lnTo>
                    <a:lnTo>
                      <a:pt x="115" y="0"/>
                    </a:lnTo>
                    <a:lnTo>
                      <a:pt x="116" y="0"/>
                    </a:lnTo>
                    <a:lnTo>
                      <a:pt x="118" y="1"/>
                    </a:lnTo>
                    <a:lnTo>
                      <a:pt x="115" y="12"/>
                    </a:lnTo>
                    <a:lnTo>
                      <a:pt x="110" y="2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99">
                <a:extLst>
                  <a:ext uri="{FF2B5EF4-FFF2-40B4-BE49-F238E27FC236}">
                    <a16:creationId xmlns:a16="http://schemas.microsoft.com/office/drawing/2014/main" id="{5663EF29-D369-DE1F-8C1C-716FB2556AC2}"/>
                  </a:ext>
                </a:extLst>
              </p:cNvPr>
              <p:cNvSpPr>
                <a:spLocks noGrp="1" noRot="1" noMove="1" noResize="1" noEditPoints="1" noAdjustHandles="1" noChangeArrowheads="1" noChangeShapeType="1"/>
              </p:cNvSpPr>
              <p:nvPr/>
            </p:nvSpPr>
            <p:spPr bwMode="auto">
              <a:xfrm>
                <a:off x="5253" y="2739"/>
                <a:ext cx="237" cy="192"/>
              </a:xfrm>
              <a:custGeom>
                <a:avLst/>
                <a:gdLst>
                  <a:gd name="T0" fmla="*/ 190 w 237"/>
                  <a:gd name="T1" fmla="*/ 74 h 192"/>
                  <a:gd name="T2" fmla="*/ 193 w 237"/>
                  <a:gd name="T3" fmla="*/ 77 h 192"/>
                  <a:gd name="T4" fmla="*/ 196 w 237"/>
                  <a:gd name="T5" fmla="*/ 77 h 192"/>
                  <a:gd name="T6" fmla="*/ 206 w 237"/>
                  <a:gd name="T7" fmla="*/ 76 h 192"/>
                  <a:gd name="T8" fmla="*/ 207 w 237"/>
                  <a:gd name="T9" fmla="*/ 77 h 192"/>
                  <a:gd name="T10" fmla="*/ 204 w 237"/>
                  <a:gd name="T11" fmla="*/ 85 h 192"/>
                  <a:gd name="T12" fmla="*/ 206 w 237"/>
                  <a:gd name="T13" fmla="*/ 90 h 192"/>
                  <a:gd name="T14" fmla="*/ 207 w 237"/>
                  <a:gd name="T15" fmla="*/ 96 h 192"/>
                  <a:gd name="T16" fmla="*/ 213 w 237"/>
                  <a:gd name="T17" fmla="*/ 101 h 192"/>
                  <a:gd name="T18" fmla="*/ 220 w 237"/>
                  <a:gd name="T19" fmla="*/ 102 h 192"/>
                  <a:gd name="T20" fmla="*/ 224 w 237"/>
                  <a:gd name="T21" fmla="*/ 108 h 192"/>
                  <a:gd name="T22" fmla="*/ 230 w 237"/>
                  <a:gd name="T23" fmla="*/ 113 h 192"/>
                  <a:gd name="T24" fmla="*/ 237 w 237"/>
                  <a:gd name="T25" fmla="*/ 118 h 192"/>
                  <a:gd name="T26" fmla="*/ 232 w 237"/>
                  <a:gd name="T27" fmla="*/ 128 h 192"/>
                  <a:gd name="T28" fmla="*/ 230 w 237"/>
                  <a:gd name="T29" fmla="*/ 136 h 192"/>
                  <a:gd name="T30" fmla="*/ 224 w 237"/>
                  <a:gd name="T31" fmla="*/ 158 h 192"/>
                  <a:gd name="T32" fmla="*/ 221 w 237"/>
                  <a:gd name="T33" fmla="*/ 169 h 192"/>
                  <a:gd name="T34" fmla="*/ 220 w 237"/>
                  <a:gd name="T35" fmla="*/ 175 h 192"/>
                  <a:gd name="T36" fmla="*/ 216 w 237"/>
                  <a:gd name="T37" fmla="*/ 186 h 192"/>
                  <a:gd name="T38" fmla="*/ 213 w 237"/>
                  <a:gd name="T39" fmla="*/ 191 h 192"/>
                  <a:gd name="T40" fmla="*/ 201 w 237"/>
                  <a:gd name="T41" fmla="*/ 180 h 192"/>
                  <a:gd name="T42" fmla="*/ 193 w 237"/>
                  <a:gd name="T43" fmla="*/ 169 h 192"/>
                  <a:gd name="T44" fmla="*/ 190 w 237"/>
                  <a:gd name="T45" fmla="*/ 166 h 192"/>
                  <a:gd name="T46" fmla="*/ 187 w 237"/>
                  <a:gd name="T47" fmla="*/ 160 h 192"/>
                  <a:gd name="T48" fmla="*/ 185 w 237"/>
                  <a:gd name="T49" fmla="*/ 158 h 192"/>
                  <a:gd name="T50" fmla="*/ 185 w 237"/>
                  <a:gd name="T51" fmla="*/ 155 h 192"/>
                  <a:gd name="T52" fmla="*/ 140 w 237"/>
                  <a:gd name="T53" fmla="*/ 152 h 192"/>
                  <a:gd name="T54" fmla="*/ 123 w 237"/>
                  <a:gd name="T55" fmla="*/ 153 h 192"/>
                  <a:gd name="T56" fmla="*/ 101 w 237"/>
                  <a:gd name="T57" fmla="*/ 160 h 192"/>
                  <a:gd name="T58" fmla="*/ 94 w 237"/>
                  <a:gd name="T59" fmla="*/ 161 h 192"/>
                  <a:gd name="T60" fmla="*/ 87 w 237"/>
                  <a:gd name="T61" fmla="*/ 164 h 192"/>
                  <a:gd name="T62" fmla="*/ 64 w 237"/>
                  <a:gd name="T63" fmla="*/ 167 h 192"/>
                  <a:gd name="T64" fmla="*/ 11 w 237"/>
                  <a:gd name="T65" fmla="*/ 133 h 192"/>
                  <a:gd name="T66" fmla="*/ 0 w 237"/>
                  <a:gd name="T67" fmla="*/ 73 h 192"/>
                  <a:gd name="T68" fmla="*/ 33 w 237"/>
                  <a:gd name="T69" fmla="*/ 71 h 192"/>
                  <a:gd name="T70" fmla="*/ 41 w 237"/>
                  <a:gd name="T71" fmla="*/ 46 h 192"/>
                  <a:gd name="T72" fmla="*/ 42 w 237"/>
                  <a:gd name="T73" fmla="*/ 34 h 192"/>
                  <a:gd name="T74" fmla="*/ 50 w 237"/>
                  <a:gd name="T75" fmla="*/ 25 h 192"/>
                  <a:gd name="T76" fmla="*/ 112 w 237"/>
                  <a:gd name="T77" fmla="*/ 20 h 192"/>
                  <a:gd name="T78" fmla="*/ 131 w 237"/>
                  <a:gd name="T79" fmla="*/ 42 h 192"/>
                  <a:gd name="T80" fmla="*/ 137 w 237"/>
                  <a:gd name="T81" fmla="*/ 48 h 192"/>
                  <a:gd name="T82" fmla="*/ 148 w 237"/>
                  <a:gd name="T83" fmla="*/ 57 h 192"/>
                  <a:gd name="T84" fmla="*/ 164 w 237"/>
                  <a:gd name="T85" fmla="*/ 62 h 192"/>
                  <a:gd name="T86" fmla="*/ 167 w 237"/>
                  <a:gd name="T87" fmla="*/ 63 h 192"/>
                  <a:gd name="T88" fmla="*/ 178 w 237"/>
                  <a:gd name="T89" fmla="*/ 65 h 192"/>
                  <a:gd name="T90" fmla="*/ 184 w 237"/>
                  <a:gd name="T91" fmla="*/ 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92">
                    <a:moveTo>
                      <a:pt x="184" y="71"/>
                    </a:moveTo>
                    <a:lnTo>
                      <a:pt x="190" y="74"/>
                    </a:lnTo>
                    <a:lnTo>
                      <a:pt x="193" y="76"/>
                    </a:lnTo>
                    <a:lnTo>
                      <a:pt x="193" y="77"/>
                    </a:lnTo>
                    <a:lnTo>
                      <a:pt x="195" y="77"/>
                    </a:lnTo>
                    <a:lnTo>
                      <a:pt x="196" y="77"/>
                    </a:lnTo>
                    <a:lnTo>
                      <a:pt x="198" y="77"/>
                    </a:lnTo>
                    <a:lnTo>
                      <a:pt x="206" y="76"/>
                    </a:lnTo>
                    <a:lnTo>
                      <a:pt x="207" y="76"/>
                    </a:lnTo>
                    <a:lnTo>
                      <a:pt x="207" y="77"/>
                    </a:lnTo>
                    <a:lnTo>
                      <a:pt x="206" y="82"/>
                    </a:lnTo>
                    <a:lnTo>
                      <a:pt x="204" y="85"/>
                    </a:lnTo>
                    <a:lnTo>
                      <a:pt x="206" y="88"/>
                    </a:lnTo>
                    <a:lnTo>
                      <a:pt x="206" y="90"/>
                    </a:lnTo>
                    <a:lnTo>
                      <a:pt x="206" y="91"/>
                    </a:lnTo>
                    <a:lnTo>
                      <a:pt x="207" y="96"/>
                    </a:lnTo>
                    <a:lnTo>
                      <a:pt x="209" y="99"/>
                    </a:lnTo>
                    <a:lnTo>
                      <a:pt x="213" y="101"/>
                    </a:lnTo>
                    <a:lnTo>
                      <a:pt x="218" y="101"/>
                    </a:lnTo>
                    <a:lnTo>
                      <a:pt x="220" y="102"/>
                    </a:lnTo>
                    <a:lnTo>
                      <a:pt x="223" y="105"/>
                    </a:lnTo>
                    <a:lnTo>
                      <a:pt x="224" y="108"/>
                    </a:lnTo>
                    <a:lnTo>
                      <a:pt x="226" y="111"/>
                    </a:lnTo>
                    <a:lnTo>
                      <a:pt x="230" y="113"/>
                    </a:lnTo>
                    <a:lnTo>
                      <a:pt x="235" y="116"/>
                    </a:lnTo>
                    <a:lnTo>
                      <a:pt x="237" y="118"/>
                    </a:lnTo>
                    <a:lnTo>
                      <a:pt x="234" y="124"/>
                    </a:lnTo>
                    <a:lnTo>
                      <a:pt x="232" y="128"/>
                    </a:lnTo>
                    <a:lnTo>
                      <a:pt x="232" y="133"/>
                    </a:lnTo>
                    <a:lnTo>
                      <a:pt x="230" y="136"/>
                    </a:lnTo>
                    <a:lnTo>
                      <a:pt x="227" y="149"/>
                    </a:lnTo>
                    <a:lnTo>
                      <a:pt x="224" y="158"/>
                    </a:lnTo>
                    <a:lnTo>
                      <a:pt x="223" y="166"/>
                    </a:lnTo>
                    <a:lnTo>
                      <a:pt x="221" y="169"/>
                    </a:lnTo>
                    <a:lnTo>
                      <a:pt x="221" y="169"/>
                    </a:lnTo>
                    <a:lnTo>
                      <a:pt x="220" y="175"/>
                    </a:lnTo>
                    <a:lnTo>
                      <a:pt x="218" y="180"/>
                    </a:lnTo>
                    <a:lnTo>
                      <a:pt x="216" y="186"/>
                    </a:lnTo>
                    <a:lnTo>
                      <a:pt x="215" y="192"/>
                    </a:lnTo>
                    <a:lnTo>
                      <a:pt x="213" y="191"/>
                    </a:lnTo>
                    <a:lnTo>
                      <a:pt x="209" y="186"/>
                    </a:lnTo>
                    <a:lnTo>
                      <a:pt x="201" y="180"/>
                    </a:lnTo>
                    <a:lnTo>
                      <a:pt x="198" y="173"/>
                    </a:lnTo>
                    <a:lnTo>
                      <a:pt x="193" y="169"/>
                    </a:lnTo>
                    <a:lnTo>
                      <a:pt x="192" y="166"/>
                    </a:lnTo>
                    <a:lnTo>
                      <a:pt x="190" y="166"/>
                    </a:lnTo>
                    <a:lnTo>
                      <a:pt x="188" y="164"/>
                    </a:lnTo>
                    <a:lnTo>
                      <a:pt x="187" y="160"/>
                    </a:lnTo>
                    <a:lnTo>
                      <a:pt x="185" y="160"/>
                    </a:lnTo>
                    <a:lnTo>
                      <a:pt x="185" y="158"/>
                    </a:lnTo>
                    <a:lnTo>
                      <a:pt x="185" y="156"/>
                    </a:lnTo>
                    <a:lnTo>
                      <a:pt x="185" y="155"/>
                    </a:lnTo>
                    <a:lnTo>
                      <a:pt x="140" y="152"/>
                    </a:lnTo>
                    <a:lnTo>
                      <a:pt x="140" y="152"/>
                    </a:lnTo>
                    <a:lnTo>
                      <a:pt x="132" y="152"/>
                    </a:lnTo>
                    <a:lnTo>
                      <a:pt x="123" y="153"/>
                    </a:lnTo>
                    <a:lnTo>
                      <a:pt x="115" y="155"/>
                    </a:lnTo>
                    <a:lnTo>
                      <a:pt x="101" y="160"/>
                    </a:lnTo>
                    <a:lnTo>
                      <a:pt x="98" y="161"/>
                    </a:lnTo>
                    <a:lnTo>
                      <a:pt x="94" y="161"/>
                    </a:lnTo>
                    <a:lnTo>
                      <a:pt x="90" y="163"/>
                    </a:lnTo>
                    <a:lnTo>
                      <a:pt x="87" y="164"/>
                    </a:lnTo>
                    <a:lnTo>
                      <a:pt x="78" y="166"/>
                    </a:lnTo>
                    <a:lnTo>
                      <a:pt x="64" y="167"/>
                    </a:lnTo>
                    <a:lnTo>
                      <a:pt x="16" y="173"/>
                    </a:lnTo>
                    <a:lnTo>
                      <a:pt x="11" y="133"/>
                    </a:lnTo>
                    <a:lnTo>
                      <a:pt x="8" y="121"/>
                    </a:lnTo>
                    <a:lnTo>
                      <a:pt x="0" y="73"/>
                    </a:lnTo>
                    <a:lnTo>
                      <a:pt x="34" y="74"/>
                    </a:lnTo>
                    <a:lnTo>
                      <a:pt x="33" y="71"/>
                    </a:lnTo>
                    <a:lnTo>
                      <a:pt x="41" y="52"/>
                    </a:lnTo>
                    <a:lnTo>
                      <a:pt x="41" y="46"/>
                    </a:lnTo>
                    <a:lnTo>
                      <a:pt x="41" y="42"/>
                    </a:lnTo>
                    <a:lnTo>
                      <a:pt x="42" y="34"/>
                    </a:lnTo>
                    <a:lnTo>
                      <a:pt x="45" y="28"/>
                    </a:lnTo>
                    <a:lnTo>
                      <a:pt x="50" y="25"/>
                    </a:lnTo>
                    <a:lnTo>
                      <a:pt x="95" y="0"/>
                    </a:lnTo>
                    <a:lnTo>
                      <a:pt x="112" y="20"/>
                    </a:lnTo>
                    <a:lnTo>
                      <a:pt x="125" y="34"/>
                    </a:lnTo>
                    <a:lnTo>
                      <a:pt x="131" y="42"/>
                    </a:lnTo>
                    <a:lnTo>
                      <a:pt x="134" y="45"/>
                    </a:lnTo>
                    <a:lnTo>
                      <a:pt x="137" y="48"/>
                    </a:lnTo>
                    <a:lnTo>
                      <a:pt x="139" y="51"/>
                    </a:lnTo>
                    <a:lnTo>
                      <a:pt x="148" y="57"/>
                    </a:lnTo>
                    <a:lnTo>
                      <a:pt x="160" y="62"/>
                    </a:lnTo>
                    <a:lnTo>
                      <a:pt x="164" y="62"/>
                    </a:lnTo>
                    <a:lnTo>
                      <a:pt x="165" y="63"/>
                    </a:lnTo>
                    <a:lnTo>
                      <a:pt x="167" y="63"/>
                    </a:lnTo>
                    <a:lnTo>
                      <a:pt x="171" y="63"/>
                    </a:lnTo>
                    <a:lnTo>
                      <a:pt x="178" y="65"/>
                    </a:lnTo>
                    <a:lnTo>
                      <a:pt x="181" y="68"/>
                    </a:lnTo>
                    <a:lnTo>
                      <a:pt x="184" y="71"/>
                    </a:lnTo>
                    <a:lnTo>
                      <a:pt x="184" y="7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100">
                <a:extLst>
                  <a:ext uri="{FF2B5EF4-FFF2-40B4-BE49-F238E27FC236}">
                    <a16:creationId xmlns:a16="http://schemas.microsoft.com/office/drawing/2014/main" id="{A2FEAC98-3CED-2680-7713-297F4CF99A98}"/>
                  </a:ext>
                </a:extLst>
              </p:cNvPr>
              <p:cNvSpPr>
                <a:spLocks noGrp="1" noRot="1" noMove="1" noResize="1" noEditPoints="1" noAdjustHandles="1" noChangeArrowheads="1" noChangeShapeType="1"/>
              </p:cNvSpPr>
              <p:nvPr/>
            </p:nvSpPr>
            <p:spPr bwMode="auto">
              <a:xfrm>
                <a:off x="3637" y="1989"/>
                <a:ext cx="790" cy="627"/>
              </a:xfrm>
              <a:custGeom>
                <a:avLst/>
                <a:gdLst>
                  <a:gd name="T0" fmla="*/ 671 w 790"/>
                  <a:gd name="T1" fmla="*/ 131 h 627"/>
                  <a:gd name="T2" fmla="*/ 688 w 790"/>
                  <a:gd name="T3" fmla="*/ 168 h 627"/>
                  <a:gd name="T4" fmla="*/ 695 w 790"/>
                  <a:gd name="T5" fmla="*/ 186 h 627"/>
                  <a:gd name="T6" fmla="*/ 720 w 790"/>
                  <a:gd name="T7" fmla="*/ 219 h 627"/>
                  <a:gd name="T8" fmla="*/ 731 w 790"/>
                  <a:gd name="T9" fmla="*/ 242 h 627"/>
                  <a:gd name="T10" fmla="*/ 750 w 790"/>
                  <a:gd name="T11" fmla="*/ 284 h 627"/>
                  <a:gd name="T12" fmla="*/ 769 w 790"/>
                  <a:gd name="T13" fmla="*/ 320 h 627"/>
                  <a:gd name="T14" fmla="*/ 783 w 790"/>
                  <a:gd name="T15" fmla="*/ 349 h 627"/>
                  <a:gd name="T16" fmla="*/ 790 w 790"/>
                  <a:gd name="T17" fmla="*/ 362 h 627"/>
                  <a:gd name="T18" fmla="*/ 789 w 790"/>
                  <a:gd name="T19" fmla="*/ 365 h 627"/>
                  <a:gd name="T20" fmla="*/ 784 w 790"/>
                  <a:gd name="T21" fmla="*/ 368 h 627"/>
                  <a:gd name="T22" fmla="*/ 765 w 790"/>
                  <a:gd name="T23" fmla="*/ 374 h 627"/>
                  <a:gd name="T24" fmla="*/ 720 w 790"/>
                  <a:gd name="T25" fmla="*/ 393 h 627"/>
                  <a:gd name="T26" fmla="*/ 705 w 790"/>
                  <a:gd name="T27" fmla="*/ 399 h 627"/>
                  <a:gd name="T28" fmla="*/ 713 w 790"/>
                  <a:gd name="T29" fmla="*/ 407 h 627"/>
                  <a:gd name="T30" fmla="*/ 705 w 790"/>
                  <a:gd name="T31" fmla="*/ 422 h 627"/>
                  <a:gd name="T32" fmla="*/ 691 w 790"/>
                  <a:gd name="T33" fmla="*/ 422 h 627"/>
                  <a:gd name="T34" fmla="*/ 680 w 790"/>
                  <a:gd name="T35" fmla="*/ 425 h 627"/>
                  <a:gd name="T36" fmla="*/ 664 w 790"/>
                  <a:gd name="T37" fmla="*/ 446 h 627"/>
                  <a:gd name="T38" fmla="*/ 666 w 790"/>
                  <a:gd name="T39" fmla="*/ 453 h 627"/>
                  <a:gd name="T40" fmla="*/ 660 w 790"/>
                  <a:gd name="T41" fmla="*/ 480 h 627"/>
                  <a:gd name="T42" fmla="*/ 650 w 790"/>
                  <a:gd name="T43" fmla="*/ 487 h 627"/>
                  <a:gd name="T44" fmla="*/ 624 w 790"/>
                  <a:gd name="T45" fmla="*/ 501 h 627"/>
                  <a:gd name="T46" fmla="*/ 613 w 790"/>
                  <a:gd name="T47" fmla="*/ 495 h 627"/>
                  <a:gd name="T48" fmla="*/ 604 w 790"/>
                  <a:gd name="T49" fmla="*/ 506 h 627"/>
                  <a:gd name="T50" fmla="*/ 585 w 790"/>
                  <a:gd name="T51" fmla="*/ 531 h 627"/>
                  <a:gd name="T52" fmla="*/ 585 w 790"/>
                  <a:gd name="T53" fmla="*/ 540 h 627"/>
                  <a:gd name="T54" fmla="*/ 582 w 790"/>
                  <a:gd name="T55" fmla="*/ 559 h 627"/>
                  <a:gd name="T56" fmla="*/ 574 w 790"/>
                  <a:gd name="T57" fmla="*/ 582 h 627"/>
                  <a:gd name="T58" fmla="*/ 565 w 790"/>
                  <a:gd name="T59" fmla="*/ 601 h 627"/>
                  <a:gd name="T60" fmla="*/ 566 w 790"/>
                  <a:gd name="T61" fmla="*/ 621 h 627"/>
                  <a:gd name="T62" fmla="*/ 563 w 790"/>
                  <a:gd name="T63" fmla="*/ 627 h 627"/>
                  <a:gd name="T64" fmla="*/ 554 w 790"/>
                  <a:gd name="T65" fmla="*/ 621 h 627"/>
                  <a:gd name="T66" fmla="*/ 540 w 790"/>
                  <a:gd name="T67" fmla="*/ 610 h 627"/>
                  <a:gd name="T68" fmla="*/ 534 w 790"/>
                  <a:gd name="T69" fmla="*/ 601 h 627"/>
                  <a:gd name="T70" fmla="*/ 524 w 790"/>
                  <a:gd name="T71" fmla="*/ 599 h 627"/>
                  <a:gd name="T72" fmla="*/ 509 w 790"/>
                  <a:gd name="T73" fmla="*/ 596 h 627"/>
                  <a:gd name="T74" fmla="*/ 517 w 790"/>
                  <a:gd name="T75" fmla="*/ 579 h 627"/>
                  <a:gd name="T76" fmla="*/ 456 w 790"/>
                  <a:gd name="T77" fmla="*/ 551 h 627"/>
                  <a:gd name="T78" fmla="*/ 431 w 790"/>
                  <a:gd name="T79" fmla="*/ 543 h 627"/>
                  <a:gd name="T80" fmla="*/ 405 w 790"/>
                  <a:gd name="T81" fmla="*/ 529 h 627"/>
                  <a:gd name="T82" fmla="*/ 358 w 790"/>
                  <a:gd name="T83" fmla="*/ 545 h 627"/>
                  <a:gd name="T84" fmla="*/ 313 w 790"/>
                  <a:gd name="T85" fmla="*/ 560 h 627"/>
                  <a:gd name="T86" fmla="*/ 286 w 790"/>
                  <a:gd name="T87" fmla="*/ 587 h 627"/>
                  <a:gd name="T88" fmla="*/ 269 w 790"/>
                  <a:gd name="T89" fmla="*/ 602 h 627"/>
                  <a:gd name="T90" fmla="*/ 251 w 790"/>
                  <a:gd name="T91" fmla="*/ 622 h 627"/>
                  <a:gd name="T92" fmla="*/ 235 w 790"/>
                  <a:gd name="T93" fmla="*/ 570 h 627"/>
                  <a:gd name="T94" fmla="*/ 174 w 790"/>
                  <a:gd name="T95" fmla="*/ 546 h 627"/>
                  <a:gd name="T96" fmla="*/ 51 w 790"/>
                  <a:gd name="T97" fmla="*/ 520 h 627"/>
                  <a:gd name="T98" fmla="*/ 37 w 790"/>
                  <a:gd name="T99" fmla="*/ 393 h 627"/>
                  <a:gd name="T100" fmla="*/ 97 w 790"/>
                  <a:gd name="T101" fmla="*/ 270 h 627"/>
                  <a:gd name="T102" fmla="*/ 188 w 790"/>
                  <a:gd name="T103" fmla="*/ 92 h 627"/>
                  <a:gd name="T104" fmla="*/ 395 w 790"/>
                  <a:gd name="T105" fmla="*/ 17 h 627"/>
                  <a:gd name="T106" fmla="*/ 420 w 790"/>
                  <a:gd name="T107" fmla="*/ 0 h 627"/>
                  <a:gd name="T108" fmla="*/ 579 w 790"/>
                  <a:gd name="T109" fmla="*/ 0 h 627"/>
                  <a:gd name="T110" fmla="*/ 615 w 790"/>
                  <a:gd name="T111" fmla="*/ 6 h 627"/>
                  <a:gd name="T112" fmla="*/ 622 w 790"/>
                  <a:gd name="T113" fmla="*/ 27 h 627"/>
                  <a:gd name="T114" fmla="*/ 643 w 790"/>
                  <a:gd name="T115" fmla="*/ 6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0" h="627">
                    <a:moveTo>
                      <a:pt x="655" y="96"/>
                    </a:moveTo>
                    <a:lnTo>
                      <a:pt x="658" y="104"/>
                    </a:lnTo>
                    <a:lnTo>
                      <a:pt x="666" y="123"/>
                    </a:lnTo>
                    <a:lnTo>
                      <a:pt x="671" y="131"/>
                    </a:lnTo>
                    <a:lnTo>
                      <a:pt x="678" y="151"/>
                    </a:lnTo>
                    <a:lnTo>
                      <a:pt x="681" y="157"/>
                    </a:lnTo>
                    <a:lnTo>
                      <a:pt x="685" y="163"/>
                    </a:lnTo>
                    <a:lnTo>
                      <a:pt x="688" y="168"/>
                    </a:lnTo>
                    <a:lnTo>
                      <a:pt x="692" y="177"/>
                    </a:lnTo>
                    <a:lnTo>
                      <a:pt x="692" y="177"/>
                    </a:lnTo>
                    <a:lnTo>
                      <a:pt x="695" y="185"/>
                    </a:lnTo>
                    <a:lnTo>
                      <a:pt x="695" y="186"/>
                    </a:lnTo>
                    <a:lnTo>
                      <a:pt x="702" y="194"/>
                    </a:lnTo>
                    <a:lnTo>
                      <a:pt x="716" y="211"/>
                    </a:lnTo>
                    <a:lnTo>
                      <a:pt x="720" y="217"/>
                    </a:lnTo>
                    <a:lnTo>
                      <a:pt x="720" y="219"/>
                    </a:lnTo>
                    <a:lnTo>
                      <a:pt x="723" y="225"/>
                    </a:lnTo>
                    <a:lnTo>
                      <a:pt x="723" y="225"/>
                    </a:lnTo>
                    <a:lnTo>
                      <a:pt x="727" y="233"/>
                    </a:lnTo>
                    <a:lnTo>
                      <a:pt x="731" y="242"/>
                    </a:lnTo>
                    <a:lnTo>
                      <a:pt x="739" y="259"/>
                    </a:lnTo>
                    <a:lnTo>
                      <a:pt x="744" y="269"/>
                    </a:lnTo>
                    <a:lnTo>
                      <a:pt x="744" y="269"/>
                    </a:lnTo>
                    <a:lnTo>
                      <a:pt x="750" y="284"/>
                    </a:lnTo>
                    <a:lnTo>
                      <a:pt x="755" y="293"/>
                    </a:lnTo>
                    <a:lnTo>
                      <a:pt x="756" y="295"/>
                    </a:lnTo>
                    <a:lnTo>
                      <a:pt x="764" y="311"/>
                    </a:lnTo>
                    <a:lnTo>
                      <a:pt x="769" y="320"/>
                    </a:lnTo>
                    <a:lnTo>
                      <a:pt x="779" y="342"/>
                    </a:lnTo>
                    <a:lnTo>
                      <a:pt x="779" y="342"/>
                    </a:lnTo>
                    <a:lnTo>
                      <a:pt x="783" y="346"/>
                    </a:lnTo>
                    <a:lnTo>
                      <a:pt x="783" y="349"/>
                    </a:lnTo>
                    <a:lnTo>
                      <a:pt x="787" y="356"/>
                    </a:lnTo>
                    <a:lnTo>
                      <a:pt x="787" y="359"/>
                    </a:lnTo>
                    <a:lnTo>
                      <a:pt x="790" y="362"/>
                    </a:lnTo>
                    <a:lnTo>
                      <a:pt x="790" y="362"/>
                    </a:lnTo>
                    <a:lnTo>
                      <a:pt x="790" y="362"/>
                    </a:lnTo>
                    <a:lnTo>
                      <a:pt x="790" y="363"/>
                    </a:lnTo>
                    <a:lnTo>
                      <a:pt x="789" y="363"/>
                    </a:lnTo>
                    <a:lnTo>
                      <a:pt x="789" y="365"/>
                    </a:lnTo>
                    <a:lnTo>
                      <a:pt x="789" y="365"/>
                    </a:lnTo>
                    <a:lnTo>
                      <a:pt x="784" y="366"/>
                    </a:lnTo>
                    <a:lnTo>
                      <a:pt x="784" y="366"/>
                    </a:lnTo>
                    <a:lnTo>
                      <a:pt x="784" y="368"/>
                    </a:lnTo>
                    <a:lnTo>
                      <a:pt x="776" y="370"/>
                    </a:lnTo>
                    <a:lnTo>
                      <a:pt x="772" y="373"/>
                    </a:lnTo>
                    <a:lnTo>
                      <a:pt x="770" y="373"/>
                    </a:lnTo>
                    <a:lnTo>
                      <a:pt x="765" y="374"/>
                    </a:lnTo>
                    <a:lnTo>
                      <a:pt x="764" y="376"/>
                    </a:lnTo>
                    <a:lnTo>
                      <a:pt x="761" y="377"/>
                    </a:lnTo>
                    <a:lnTo>
                      <a:pt x="722" y="393"/>
                    </a:lnTo>
                    <a:lnTo>
                      <a:pt x="720" y="393"/>
                    </a:lnTo>
                    <a:lnTo>
                      <a:pt x="713" y="396"/>
                    </a:lnTo>
                    <a:lnTo>
                      <a:pt x="709" y="397"/>
                    </a:lnTo>
                    <a:lnTo>
                      <a:pt x="706" y="399"/>
                    </a:lnTo>
                    <a:lnTo>
                      <a:pt x="705" y="399"/>
                    </a:lnTo>
                    <a:lnTo>
                      <a:pt x="705" y="405"/>
                    </a:lnTo>
                    <a:lnTo>
                      <a:pt x="705" y="405"/>
                    </a:lnTo>
                    <a:lnTo>
                      <a:pt x="713" y="407"/>
                    </a:lnTo>
                    <a:lnTo>
                      <a:pt x="713" y="407"/>
                    </a:lnTo>
                    <a:lnTo>
                      <a:pt x="713" y="416"/>
                    </a:lnTo>
                    <a:lnTo>
                      <a:pt x="708" y="419"/>
                    </a:lnTo>
                    <a:lnTo>
                      <a:pt x="706" y="422"/>
                    </a:lnTo>
                    <a:lnTo>
                      <a:pt x="705" y="422"/>
                    </a:lnTo>
                    <a:lnTo>
                      <a:pt x="703" y="422"/>
                    </a:lnTo>
                    <a:lnTo>
                      <a:pt x="699" y="422"/>
                    </a:lnTo>
                    <a:lnTo>
                      <a:pt x="699" y="422"/>
                    </a:lnTo>
                    <a:lnTo>
                      <a:pt x="691" y="422"/>
                    </a:lnTo>
                    <a:lnTo>
                      <a:pt x="685" y="422"/>
                    </a:lnTo>
                    <a:lnTo>
                      <a:pt x="681" y="422"/>
                    </a:lnTo>
                    <a:lnTo>
                      <a:pt x="681" y="422"/>
                    </a:lnTo>
                    <a:lnTo>
                      <a:pt x="680" y="425"/>
                    </a:lnTo>
                    <a:lnTo>
                      <a:pt x="678" y="432"/>
                    </a:lnTo>
                    <a:lnTo>
                      <a:pt x="675" y="446"/>
                    </a:lnTo>
                    <a:lnTo>
                      <a:pt x="669" y="446"/>
                    </a:lnTo>
                    <a:lnTo>
                      <a:pt x="664" y="446"/>
                    </a:lnTo>
                    <a:lnTo>
                      <a:pt x="664" y="447"/>
                    </a:lnTo>
                    <a:lnTo>
                      <a:pt x="664" y="452"/>
                    </a:lnTo>
                    <a:lnTo>
                      <a:pt x="664" y="452"/>
                    </a:lnTo>
                    <a:lnTo>
                      <a:pt x="666" y="453"/>
                    </a:lnTo>
                    <a:lnTo>
                      <a:pt x="666" y="453"/>
                    </a:lnTo>
                    <a:lnTo>
                      <a:pt x="664" y="461"/>
                    </a:lnTo>
                    <a:lnTo>
                      <a:pt x="663" y="469"/>
                    </a:lnTo>
                    <a:lnTo>
                      <a:pt x="660" y="480"/>
                    </a:lnTo>
                    <a:lnTo>
                      <a:pt x="655" y="484"/>
                    </a:lnTo>
                    <a:lnTo>
                      <a:pt x="655" y="484"/>
                    </a:lnTo>
                    <a:lnTo>
                      <a:pt x="653" y="486"/>
                    </a:lnTo>
                    <a:lnTo>
                      <a:pt x="650" y="487"/>
                    </a:lnTo>
                    <a:lnTo>
                      <a:pt x="646" y="491"/>
                    </a:lnTo>
                    <a:lnTo>
                      <a:pt x="638" y="498"/>
                    </a:lnTo>
                    <a:lnTo>
                      <a:pt x="629" y="505"/>
                    </a:lnTo>
                    <a:lnTo>
                      <a:pt x="624" y="501"/>
                    </a:lnTo>
                    <a:lnTo>
                      <a:pt x="618" y="498"/>
                    </a:lnTo>
                    <a:lnTo>
                      <a:pt x="615" y="497"/>
                    </a:lnTo>
                    <a:lnTo>
                      <a:pt x="615" y="497"/>
                    </a:lnTo>
                    <a:lnTo>
                      <a:pt x="613" y="495"/>
                    </a:lnTo>
                    <a:lnTo>
                      <a:pt x="610" y="497"/>
                    </a:lnTo>
                    <a:lnTo>
                      <a:pt x="610" y="501"/>
                    </a:lnTo>
                    <a:lnTo>
                      <a:pt x="605" y="505"/>
                    </a:lnTo>
                    <a:lnTo>
                      <a:pt x="604" y="506"/>
                    </a:lnTo>
                    <a:lnTo>
                      <a:pt x="601" y="508"/>
                    </a:lnTo>
                    <a:lnTo>
                      <a:pt x="587" y="518"/>
                    </a:lnTo>
                    <a:lnTo>
                      <a:pt x="585" y="522"/>
                    </a:lnTo>
                    <a:lnTo>
                      <a:pt x="585" y="531"/>
                    </a:lnTo>
                    <a:lnTo>
                      <a:pt x="585" y="532"/>
                    </a:lnTo>
                    <a:lnTo>
                      <a:pt x="585" y="536"/>
                    </a:lnTo>
                    <a:lnTo>
                      <a:pt x="585" y="537"/>
                    </a:lnTo>
                    <a:lnTo>
                      <a:pt x="585" y="540"/>
                    </a:lnTo>
                    <a:lnTo>
                      <a:pt x="585" y="546"/>
                    </a:lnTo>
                    <a:lnTo>
                      <a:pt x="583" y="553"/>
                    </a:lnTo>
                    <a:lnTo>
                      <a:pt x="583" y="556"/>
                    </a:lnTo>
                    <a:lnTo>
                      <a:pt x="582" y="559"/>
                    </a:lnTo>
                    <a:lnTo>
                      <a:pt x="582" y="565"/>
                    </a:lnTo>
                    <a:lnTo>
                      <a:pt x="579" y="570"/>
                    </a:lnTo>
                    <a:lnTo>
                      <a:pt x="579" y="570"/>
                    </a:lnTo>
                    <a:lnTo>
                      <a:pt x="574" y="582"/>
                    </a:lnTo>
                    <a:lnTo>
                      <a:pt x="573" y="584"/>
                    </a:lnTo>
                    <a:lnTo>
                      <a:pt x="573" y="587"/>
                    </a:lnTo>
                    <a:lnTo>
                      <a:pt x="566" y="599"/>
                    </a:lnTo>
                    <a:lnTo>
                      <a:pt x="565" y="601"/>
                    </a:lnTo>
                    <a:lnTo>
                      <a:pt x="565" y="602"/>
                    </a:lnTo>
                    <a:lnTo>
                      <a:pt x="566" y="610"/>
                    </a:lnTo>
                    <a:lnTo>
                      <a:pt x="566" y="610"/>
                    </a:lnTo>
                    <a:lnTo>
                      <a:pt x="566" y="621"/>
                    </a:lnTo>
                    <a:lnTo>
                      <a:pt x="566" y="624"/>
                    </a:lnTo>
                    <a:lnTo>
                      <a:pt x="566" y="627"/>
                    </a:lnTo>
                    <a:lnTo>
                      <a:pt x="566" y="627"/>
                    </a:lnTo>
                    <a:lnTo>
                      <a:pt x="563" y="627"/>
                    </a:lnTo>
                    <a:lnTo>
                      <a:pt x="557" y="627"/>
                    </a:lnTo>
                    <a:lnTo>
                      <a:pt x="555" y="626"/>
                    </a:lnTo>
                    <a:lnTo>
                      <a:pt x="555" y="624"/>
                    </a:lnTo>
                    <a:lnTo>
                      <a:pt x="554" y="621"/>
                    </a:lnTo>
                    <a:lnTo>
                      <a:pt x="552" y="619"/>
                    </a:lnTo>
                    <a:lnTo>
                      <a:pt x="551" y="618"/>
                    </a:lnTo>
                    <a:lnTo>
                      <a:pt x="549" y="616"/>
                    </a:lnTo>
                    <a:lnTo>
                      <a:pt x="540" y="610"/>
                    </a:lnTo>
                    <a:lnTo>
                      <a:pt x="538" y="607"/>
                    </a:lnTo>
                    <a:lnTo>
                      <a:pt x="535" y="605"/>
                    </a:lnTo>
                    <a:lnTo>
                      <a:pt x="534" y="602"/>
                    </a:lnTo>
                    <a:lnTo>
                      <a:pt x="534" y="601"/>
                    </a:lnTo>
                    <a:lnTo>
                      <a:pt x="532" y="601"/>
                    </a:lnTo>
                    <a:lnTo>
                      <a:pt x="531" y="601"/>
                    </a:lnTo>
                    <a:lnTo>
                      <a:pt x="529" y="601"/>
                    </a:lnTo>
                    <a:lnTo>
                      <a:pt x="524" y="599"/>
                    </a:lnTo>
                    <a:lnTo>
                      <a:pt x="520" y="598"/>
                    </a:lnTo>
                    <a:lnTo>
                      <a:pt x="515" y="596"/>
                    </a:lnTo>
                    <a:lnTo>
                      <a:pt x="512" y="596"/>
                    </a:lnTo>
                    <a:lnTo>
                      <a:pt x="509" y="596"/>
                    </a:lnTo>
                    <a:lnTo>
                      <a:pt x="506" y="595"/>
                    </a:lnTo>
                    <a:lnTo>
                      <a:pt x="506" y="591"/>
                    </a:lnTo>
                    <a:lnTo>
                      <a:pt x="507" y="588"/>
                    </a:lnTo>
                    <a:lnTo>
                      <a:pt x="517" y="579"/>
                    </a:lnTo>
                    <a:lnTo>
                      <a:pt x="506" y="560"/>
                    </a:lnTo>
                    <a:lnTo>
                      <a:pt x="504" y="557"/>
                    </a:lnTo>
                    <a:lnTo>
                      <a:pt x="499" y="553"/>
                    </a:lnTo>
                    <a:lnTo>
                      <a:pt x="456" y="551"/>
                    </a:lnTo>
                    <a:lnTo>
                      <a:pt x="445" y="532"/>
                    </a:lnTo>
                    <a:lnTo>
                      <a:pt x="434" y="532"/>
                    </a:lnTo>
                    <a:lnTo>
                      <a:pt x="433" y="540"/>
                    </a:lnTo>
                    <a:lnTo>
                      <a:pt x="431" y="543"/>
                    </a:lnTo>
                    <a:lnTo>
                      <a:pt x="425" y="540"/>
                    </a:lnTo>
                    <a:lnTo>
                      <a:pt x="420" y="548"/>
                    </a:lnTo>
                    <a:lnTo>
                      <a:pt x="415" y="542"/>
                    </a:lnTo>
                    <a:lnTo>
                      <a:pt x="405" y="529"/>
                    </a:lnTo>
                    <a:lnTo>
                      <a:pt x="394" y="529"/>
                    </a:lnTo>
                    <a:lnTo>
                      <a:pt x="373" y="529"/>
                    </a:lnTo>
                    <a:lnTo>
                      <a:pt x="359" y="539"/>
                    </a:lnTo>
                    <a:lnTo>
                      <a:pt x="358" y="545"/>
                    </a:lnTo>
                    <a:lnTo>
                      <a:pt x="356" y="545"/>
                    </a:lnTo>
                    <a:lnTo>
                      <a:pt x="353" y="542"/>
                    </a:lnTo>
                    <a:lnTo>
                      <a:pt x="345" y="548"/>
                    </a:lnTo>
                    <a:lnTo>
                      <a:pt x="313" y="560"/>
                    </a:lnTo>
                    <a:lnTo>
                      <a:pt x="305" y="565"/>
                    </a:lnTo>
                    <a:lnTo>
                      <a:pt x="302" y="567"/>
                    </a:lnTo>
                    <a:lnTo>
                      <a:pt x="297" y="581"/>
                    </a:lnTo>
                    <a:lnTo>
                      <a:pt x="286" y="587"/>
                    </a:lnTo>
                    <a:lnTo>
                      <a:pt x="283" y="587"/>
                    </a:lnTo>
                    <a:lnTo>
                      <a:pt x="272" y="590"/>
                    </a:lnTo>
                    <a:lnTo>
                      <a:pt x="271" y="588"/>
                    </a:lnTo>
                    <a:lnTo>
                      <a:pt x="269" y="602"/>
                    </a:lnTo>
                    <a:lnTo>
                      <a:pt x="268" y="610"/>
                    </a:lnTo>
                    <a:lnTo>
                      <a:pt x="260" y="622"/>
                    </a:lnTo>
                    <a:lnTo>
                      <a:pt x="254" y="624"/>
                    </a:lnTo>
                    <a:lnTo>
                      <a:pt x="251" y="622"/>
                    </a:lnTo>
                    <a:lnTo>
                      <a:pt x="244" y="613"/>
                    </a:lnTo>
                    <a:lnTo>
                      <a:pt x="238" y="601"/>
                    </a:lnTo>
                    <a:lnTo>
                      <a:pt x="244" y="576"/>
                    </a:lnTo>
                    <a:lnTo>
                      <a:pt x="235" y="570"/>
                    </a:lnTo>
                    <a:lnTo>
                      <a:pt x="219" y="579"/>
                    </a:lnTo>
                    <a:lnTo>
                      <a:pt x="213" y="560"/>
                    </a:lnTo>
                    <a:lnTo>
                      <a:pt x="193" y="554"/>
                    </a:lnTo>
                    <a:lnTo>
                      <a:pt x="174" y="546"/>
                    </a:lnTo>
                    <a:lnTo>
                      <a:pt x="143" y="534"/>
                    </a:lnTo>
                    <a:lnTo>
                      <a:pt x="112" y="525"/>
                    </a:lnTo>
                    <a:lnTo>
                      <a:pt x="95" y="540"/>
                    </a:lnTo>
                    <a:lnTo>
                      <a:pt x="51" y="520"/>
                    </a:lnTo>
                    <a:lnTo>
                      <a:pt x="61" y="508"/>
                    </a:lnTo>
                    <a:lnTo>
                      <a:pt x="98" y="481"/>
                    </a:lnTo>
                    <a:lnTo>
                      <a:pt x="92" y="439"/>
                    </a:lnTo>
                    <a:lnTo>
                      <a:pt x="37" y="393"/>
                    </a:lnTo>
                    <a:lnTo>
                      <a:pt x="0" y="371"/>
                    </a:lnTo>
                    <a:lnTo>
                      <a:pt x="0" y="340"/>
                    </a:lnTo>
                    <a:lnTo>
                      <a:pt x="67" y="292"/>
                    </a:lnTo>
                    <a:lnTo>
                      <a:pt x="97" y="270"/>
                    </a:lnTo>
                    <a:lnTo>
                      <a:pt x="81" y="211"/>
                    </a:lnTo>
                    <a:lnTo>
                      <a:pt x="70" y="182"/>
                    </a:lnTo>
                    <a:lnTo>
                      <a:pt x="109" y="131"/>
                    </a:lnTo>
                    <a:lnTo>
                      <a:pt x="188" y="92"/>
                    </a:lnTo>
                    <a:lnTo>
                      <a:pt x="254" y="101"/>
                    </a:lnTo>
                    <a:lnTo>
                      <a:pt x="386" y="53"/>
                    </a:lnTo>
                    <a:lnTo>
                      <a:pt x="392" y="30"/>
                    </a:lnTo>
                    <a:lnTo>
                      <a:pt x="395" y="17"/>
                    </a:lnTo>
                    <a:lnTo>
                      <a:pt x="400" y="2"/>
                    </a:lnTo>
                    <a:lnTo>
                      <a:pt x="400" y="0"/>
                    </a:lnTo>
                    <a:lnTo>
                      <a:pt x="400" y="0"/>
                    </a:lnTo>
                    <a:lnTo>
                      <a:pt x="420" y="0"/>
                    </a:lnTo>
                    <a:lnTo>
                      <a:pt x="442" y="0"/>
                    </a:lnTo>
                    <a:lnTo>
                      <a:pt x="512" y="0"/>
                    </a:lnTo>
                    <a:lnTo>
                      <a:pt x="535" y="0"/>
                    </a:lnTo>
                    <a:lnTo>
                      <a:pt x="579" y="0"/>
                    </a:lnTo>
                    <a:lnTo>
                      <a:pt x="579" y="0"/>
                    </a:lnTo>
                    <a:lnTo>
                      <a:pt x="611" y="0"/>
                    </a:lnTo>
                    <a:lnTo>
                      <a:pt x="613" y="3"/>
                    </a:lnTo>
                    <a:lnTo>
                      <a:pt x="615" y="6"/>
                    </a:lnTo>
                    <a:lnTo>
                      <a:pt x="616" y="11"/>
                    </a:lnTo>
                    <a:lnTo>
                      <a:pt x="619" y="19"/>
                    </a:lnTo>
                    <a:lnTo>
                      <a:pt x="622" y="25"/>
                    </a:lnTo>
                    <a:lnTo>
                      <a:pt x="622" y="27"/>
                    </a:lnTo>
                    <a:lnTo>
                      <a:pt x="630" y="41"/>
                    </a:lnTo>
                    <a:lnTo>
                      <a:pt x="630" y="41"/>
                    </a:lnTo>
                    <a:lnTo>
                      <a:pt x="635" y="51"/>
                    </a:lnTo>
                    <a:lnTo>
                      <a:pt x="643" y="69"/>
                    </a:lnTo>
                    <a:lnTo>
                      <a:pt x="646" y="76"/>
                    </a:lnTo>
                    <a:lnTo>
                      <a:pt x="655" y="9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101">
                <a:extLst>
                  <a:ext uri="{FF2B5EF4-FFF2-40B4-BE49-F238E27FC236}">
                    <a16:creationId xmlns:a16="http://schemas.microsoft.com/office/drawing/2014/main" id="{2726A30C-2E90-8530-F9A1-3D598A1879E4}"/>
                  </a:ext>
                </a:extLst>
              </p:cNvPr>
              <p:cNvSpPr>
                <a:spLocks noGrp="1" noRot="1" noMove="1" noResize="1" noEditPoints="1" noAdjustHandles="1" noChangeArrowheads="1" noChangeShapeType="1"/>
              </p:cNvSpPr>
              <p:nvPr/>
            </p:nvSpPr>
            <p:spPr bwMode="auto">
              <a:xfrm>
                <a:off x="4944" y="3276"/>
                <a:ext cx="203" cy="291"/>
              </a:xfrm>
              <a:custGeom>
                <a:avLst/>
                <a:gdLst>
                  <a:gd name="T0" fmla="*/ 49 w 203"/>
                  <a:gd name="T1" fmla="*/ 1 h 291"/>
                  <a:gd name="T2" fmla="*/ 43 w 203"/>
                  <a:gd name="T3" fmla="*/ 6 h 291"/>
                  <a:gd name="T4" fmla="*/ 43 w 203"/>
                  <a:gd name="T5" fmla="*/ 17 h 291"/>
                  <a:gd name="T6" fmla="*/ 39 w 203"/>
                  <a:gd name="T7" fmla="*/ 43 h 291"/>
                  <a:gd name="T8" fmla="*/ 51 w 203"/>
                  <a:gd name="T9" fmla="*/ 55 h 291"/>
                  <a:gd name="T10" fmla="*/ 63 w 203"/>
                  <a:gd name="T11" fmla="*/ 63 h 291"/>
                  <a:gd name="T12" fmla="*/ 73 w 203"/>
                  <a:gd name="T13" fmla="*/ 76 h 291"/>
                  <a:gd name="T14" fmla="*/ 87 w 203"/>
                  <a:gd name="T15" fmla="*/ 88 h 291"/>
                  <a:gd name="T16" fmla="*/ 113 w 203"/>
                  <a:gd name="T17" fmla="*/ 104 h 291"/>
                  <a:gd name="T18" fmla="*/ 118 w 203"/>
                  <a:gd name="T19" fmla="*/ 113 h 291"/>
                  <a:gd name="T20" fmla="*/ 127 w 203"/>
                  <a:gd name="T21" fmla="*/ 122 h 291"/>
                  <a:gd name="T22" fmla="*/ 138 w 203"/>
                  <a:gd name="T23" fmla="*/ 130 h 291"/>
                  <a:gd name="T24" fmla="*/ 144 w 203"/>
                  <a:gd name="T25" fmla="*/ 136 h 291"/>
                  <a:gd name="T26" fmla="*/ 155 w 203"/>
                  <a:gd name="T27" fmla="*/ 142 h 291"/>
                  <a:gd name="T28" fmla="*/ 168 w 203"/>
                  <a:gd name="T29" fmla="*/ 145 h 291"/>
                  <a:gd name="T30" fmla="*/ 175 w 203"/>
                  <a:gd name="T31" fmla="*/ 144 h 291"/>
                  <a:gd name="T32" fmla="*/ 183 w 203"/>
                  <a:gd name="T33" fmla="*/ 144 h 291"/>
                  <a:gd name="T34" fmla="*/ 185 w 203"/>
                  <a:gd name="T35" fmla="*/ 145 h 291"/>
                  <a:gd name="T36" fmla="*/ 189 w 203"/>
                  <a:gd name="T37" fmla="*/ 147 h 291"/>
                  <a:gd name="T38" fmla="*/ 193 w 203"/>
                  <a:gd name="T39" fmla="*/ 147 h 291"/>
                  <a:gd name="T40" fmla="*/ 194 w 203"/>
                  <a:gd name="T41" fmla="*/ 149 h 291"/>
                  <a:gd name="T42" fmla="*/ 197 w 203"/>
                  <a:gd name="T43" fmla="*/ 153 h 291"/>
                  <a:gd name="T44" fmla="*/ 199 w 203"/>
                  <a:gd name="T45" fmla="*/ 155 h 291"/>
                  <a:gd name="T46" fmla="*/ 191 w 203"/>
                  <a:gd name="T47" fmla="*/ 211 h 291"/>
                  <a:gd name="T48" fmla="*/ 188 w 203"/>
                  <a:gd name="T49" fmla="*/ 225 h 291"/>
                  <a:gd name="T50" fmla="*/ 193 w 203"/>
                  <a:gd name="T51" fmla="*/ 229 h 291"/>
                  <a:gd name="T52" fmla="*/ 194 w 203"/>
                  <a:gd name="T53" fmla="*/ 234 h 291"/>
                  <a:gd name="T54" fmla="*/ 196 w 203"/>
                  <a:gd name="T55" fmla="*/ 239 h 291"/>
                  <a:gd name="T56" fmla="*/ 194 w 203"/>
                  <a:gd name="T57" fmla="*/ 240 h 291"/>
                  <a:gd name="T58" fmla="*/ 194 w 203"/>
                  <a:gd name="T59" fmla="*/ 242 h 291"/>
                  <a:gd name="T60" fmla="*/ 169 w 203"/>
                  <a:gd name="T61" fmla="*/ 262 h 291"/>
                  <a:gd name="T62" fmla="*/ 165 w 203"/>
                  <a:gd name="T63" fmla="*/ 270 h 291"/>
                  <a:gd name="T64" fmla="*/ 163 w 203"/>
                  <a:gd name="T65" fmla="*/ 279 h 291"/>
                  <a:gd name="T66" fmla="*/ 154 w 203"/>
                  <a:gd name="T67" fmla="*/ 282 h 291"/>
                  <a:gd name="T68" fmla="*/ 147 w 203"/>
                  <a:gd name="T69" fmla="*/ 285 h 291"/>
                  <a:gd name="T70" fmla="*/ 143 w 203"/>
                  <a:gd name="T71" fmla="*/ 291 h 291"/>
                  <a:gd name="T72" fmla="*/ 141 w 203"/>
                  <a:gd name="T73" fmla="*/ 288 h 291"/>
                  <a:gd name="T74" fmla="*/ 143 w 203"/>
                  <a:gd name="T75" fmla="*/ 284 h 291"/>
                  <a:gd name="T76" fmla="*/ 144 w 203"/>
                  <a:gd name="T77" fmla="*/ 280 h 291"/>
                  <a:gd name="T78" fmla="*/ 146 w 203"/>
                  <a:gd name="T79" fmla="*/ 279 h 291"/>
                  <a:gd name="T80" fmla="*/ 144 w 203"/>
                  <a:gd name="T81" fmla="*/ 277 h 291"/>
                  <a:gd name="T82" fmla="*/ 137 w 203"/>
                  <a:gd name="T83" fmla="*/ 279 h 291"/>
                  <a:gd name="T84" fmla="*/ 130 w 203"/>
                  <a:gd name="T85" fmla="*/ 271 h 291"/>
                  <a:gd name="T86" fmla="*/ 123 w 203"/>
                  <a:gd name="T87" fmla="*/ 262 h 291"/>
                  <a:gd name="T88" fmla="*/ 116 w 203"/>
                  <a:gd name="T89" fmla="*/ 257 h 291"/>
                  <a:gd name="T90" fmla="*/ 110 w 203"/>
                  <a:gd name="T91" fmla="*/ 251 h 291"/>
                  <a:gd name="T92" fmla="*/ 93 w 203"/>
                  <a:gd name="T93" fmla="*/ 235 h 291"/>
                  <a:gd name="T94" fmla="*/ 68 w 203"/>
                  <a:gd name="T95" fmla="*/ 254 h 291"/>
                  <a:gd name="T96" fmla="*/ 68 w 203"/>
                  <a:gd name="T97" fmla="*/ 239 h 291"/>
                  <a:gd name="T98" fmla="*/ 73 w 203"/>
                  <a:gd name="T99" fmla="*/ 211 h 291"/>
                  <a:gd name="T100" fmla="*/ 34 w 203"/>
                  <a:gd name="T101" fmla="*/ 131 h 291"/>
                  <a:gd name="T102" fmla="*/ 31 w 203"/>
                  <a:gd name="T103" fmla="*/ 96 h 291"/>
                  <a:gd name="T104" fmla="*/ 12 w 203"/>
                  <a:gd name="T105" fmla="*/ 59 h 291"/>
                  <a:gd name="T106" fmla="*/ 6 w 203"/>
                  <a:gd name="T107" fmla="*/ 40 h 291"/>
                  <a:gd name="T108" fmla="*/ 0 w 203"/>
                  <a:gd name="T109" fmla="*/ 34 h 291"/>
                  <a:gd name="T110" fmla="*/ 9 w 203"/>
                  <a:gd name="T111" fmla="*/ 20 h 291"/>
                  <a:gd name="T112" fmla="*/ 21 w 203"/>
                  <a:gd name="T113" fmla="*/ 4 h 291"/>
                  <a:gd name="T114" fmla="*/ 37 w 203"/>
                  <a:gd name="T11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91">
                    <a:moveTo>
                      <a:pt x="39" y="1"/>
                    </a:moveTo>
                    <a:lnTo>
                      <a:pt x="45" y="1"/>
                    </a:lnTo>
                    <a:lnTo>
                      <a:pt x="49" y="1"/>
                    </a:lnTo>
                    <a:lnTo>
                      <a:pt x="46" y="4"/>
                    </a:lnTo>
                    <a:lnTo>
                      <a:pt x="45" y="6"/>
                    </a:lnTo>
                    <a:lnTo>
                      <a:pt x="43" y="6"/>
                    </a:lnTo>
                    <a:lnTo>
                      <a:pt x="42" y="7"/>
                    </a:lnTo>
                    <a:lnTo>
                      <a:pt x="42" y="9"/>
                    </a:lnTo>
                    <a:lnTo>
                      <a:pt x="43" y="17"/>
                    </a:lnTo>
                    <a:lnTo>
                      <a:pt x="35" y="21"/>
                    </a:lnTo>
                    <a:lnTo>
                      <a:pt x="35" y="31"/>
                    </a:lnTo>
                    <a:lnTo>
                      <a:pt x="39" y="43"/>
                    </a:lnTo>
                    <a:lnTo>
                      <a:pt x="43" y="49"/>
                    </a:lnTo>
                    <a:lnTo>
                      <a:pt x="49" y="51"/>
                    </a:lnTo>
                    <a:lnTo>
                      <a:pt x="51" y="55"/>
                    </a:lnTo>
                    <a:lnTo>
                      <a:pt x="56" y="59"/>
                    </a:lnTo>
                    <a:lnTo>
                      <a:pt x="60" y="62"/>
                    </a:lnTo>
                    <a:lnTo>
                      <a:pt x="63" y="63"/>
                    </a:lnTo>
                    <a:lnTo>
                      <a:pt x="68" y="71"/>
                    </a:lnTo>
                    <a:lnTo>
                      <a:pt x="71" y="72"/>
                    </a:lnTo>
                    <a:lnTo>
                      <a:pt x="73" y="76"/>
                    </a:lnTo>
                    <a:lnTo>
                      <a:pt x="76" y="79"/>
                    </a:lnTo>
                    <a:lnTo>
                      <a:pt x="81" y="85"/>
                    </a:lnTo>
                    <a:lnTo>
                      <a:pt x="87" y="88"/>
                    </a:lnTo>
                    <a:lnTo>
                      <a:pt x="96" y="96"/>
                    </a:lnTo>
                    <a:lnTo>
                      <a:pt x="104" y="99"/>
                    </a:lnTo>
                    <a:lnTo>
                      <a:pt x="113" y="104"/>
                    </a:lnTo>
                    <a:lnTo>
                      <a:pt x="116" y="107"/>
                    </a:lnTo>
                    <a:lnTo>
                      <a:pt x="116" y="111"/>
                    </a:lnTo>
                    <a:lnTo>
                      <a:pt x="118" y="113"/>
                    </a:lnTo>
                    <a:lnTo>
                      <a:pt x="121" y="116"/>
                    </a:lnTo>
                    <a:lnTo>
                      <a:pt x="126" y="121"/>
                    </a:lnTo>
                    <a:lnTo>
                      <a:pt x="127" y="122"/>
                    </a:lnTo>
                    <a:lnTo>
                      <a:pt x="129" y="125"/>
                    </a:lnTo>
                    <a:lnTo>
                      <a:pt x="133" y="128"/>
                    </a:lnTo>
                    <a:lnTo>
                      <a:pt x="138" y="130"/>
                    </a:lnTo>
                    <a:lnTo>
                      <a:pt x="143" y="133"/>
                    </a:lnTo>
                    <a:lnTo>
                      <a:pt x="143" y="135"/>
                    </a:lnTo>
                    <a:lnTo>
                      <a:pt x="144" y="136"/>
                    </a:lnTo>
                    <a:lnTo>
                      <a:pt x="147" y="139"/>
                    </a:lnTo>
                    <a:lnTo>
                      <a:pt x="151" y="141"/>
                    </a:lnTo>
                    <a:lnTo>
                      <a:pt x="155" y="142"/>
                    </a:lnTo>
                    <a:lnTo>
                      <a:pt x="158" y="142"/>
                    </a:lnTo>
                    <a:lnTo>
                      <a:pt x="163" y="144"/>
                    </a:lnTo>
                    <a:lnTo>
                      <a:pt x="168" y="145"/>
                    </a:lnTo>
                    <a:lnTo>
                      <a:pt x="169" y="144"/>
                    </a:lnTo>
                    <a:lnTo>
                      <a:pt x="174" y="142"/>
                    </a:lnTo>
                    <a:lnTo>
                      <a:pt x="175" y="144"/>
                    </a:lnTo>
                    <a:lnTo>
                      <a:pt x="179" y="144"/>
                    </a:lnTo>
                    <a:lnTo>
                      <a:pt x="183" y="144"/>
                    </a:lnTo>
                    <a:lnTo>
                      <a:pt x="183" y="144"/>
                    </a:lnTo>
                    <a:lnTo>
                      <a:pt x="183" y="144"/>
                    </a:lnTo>
                    <a:lnTo>
                      <a:pt x="183" y="144"/>
                    </a:lnTo>
                    <a:lnTo>
                      <a:pt x="185" y="145"/>
                    </a:lnTo>
                    <a:lnTo>
                      <a:pt x="186" y="145"/>
                    </a:lnTo>
                    <a:lnTo>
                      <a:pt x="188" y="147"/>
                    </a:lnTo>
                    <a:lnTo>
                      <a:pt x="189" y="147"/>
                    </a:lnTo>
                    <a:lnTo>
                      <a:pt x="191" y="147"/>
                    </a:lnTo>
                    <a:lnTo>
                      <a:pt x="191" y="147"/>
                    </a:lnTo>
                    <a:lnTo>
                      <a:pt x="193" y="147"/>
                    </a:lnTo>
                    <a:lnTo>
                      <a:pt x="193" y="147"/>
                    </a:lnTo>
                    <a:lnTo>
                      <a:pt x="193" y="149"/>
                    </a:lnTo>
                    <a:lnTo>
                      <a:pt x="194" y="149"/>
                    </a:lnTo>
                    <a:lnTo>
                      <a:pt x="194" y="149"/>
                    </a:lnTo>
                    <a:lnTo>
                      <a:pt x="196" y="150"/>
                    </a:lnTo>
                    <a:lnTo>
                      <a:pt x="197" y="153"/>
                    </a:lnTo>
                    <a:lnTo>
                      <a:pt x="199" y="155"/>
                    </a:lnTo>
                    <a:lnTo>
                      <a:pt x="199" y="155"/>
                    </a:lnTo>
                    <a:lnTo>
                      <a:pt x="199" y="155"/>
                    </a:lnTo>
                    <a:lnTo>
                      <a:pt x="203" y="159"/>
                    </a:lnTo>
                    <a:lnTo>
                      <a:pt x="194" y="197"/>
                    </a:lnTo>
                    <a:lnTo>
                      <a:pt x="191" y="211"/>
                    </a:lnTo>
                    <a:lnTo>
                      <a:pt x="189" y="221"/>
                    </a:lnTo>
                    <a:lnTo>
                      <a:pt x="188" y="223"/>
                    </a:lnTo>
                    <a:lnTo>
                      <a:pt x="188" y="225"/>
                    </a:lnTo>
                    <a:lnTo>
                      <a:pt x="188" y="226"/>
                    </a:lnTo>
                    <a:lnTo>
                      <a:pt x="191" y="226"/>
                    </a:lnTo>
                    <a:lnTo>
                      <a:pt x="193" y="229"/>
                    </a:lnTo>
                    <a:lnTo>
                      <a:pt x="193" y="231"/>
                    </a:lnTo>
                    <a:lnTo>
                      <a:pt x="193" y="232"/>
                    </a:lnTo>
                    <a:lnTo>
                      <a:pt x="194" y="234"/>
                    </a:lnTo>
                    <a:lnTo>
                      <a:pt x="196" y="235"/>
                    </a:lnTo>
                    <a:lnTo>
                      <a:pt x="196" y="237"/>
                    </a:lnTo>
                    <a:lnTo>
                      <a:pt x="196" y="239"/>
                    </a:lnTo>
                    <a:lnTo>
                      <a:pt x="196" y="239"/>
                    </a:lnTo>
                    <a:lnTo>
                      <a:pt x="196" y="240"/>
                    </a:lnTo>
                    <a:lnTo>
                      <a:pt x="194" y="240"/>
                    </a:lnTo>
                    <a:lnTo>
                      <a:pt x="194" y="242"/>
                    </a:lnTo>
                    <a:lnTo>
                      <a:pt x="194" y="242"/>
                    </a:lnTo>
                    <a:lnTo>
                      <a:pt x="194" y="242"/>
                    </a:lnTo>
                    <a:lnTo>
                      <a:pt x="180" y="252"/>
                    </a:lnTo>
                    <a:lnTo>
                      <a:pt x="172" y="260"/>
                    </a:lnTo>
                    <a:lnTo>
                      <a:pt x="169" y="262"/>
                    </a:lnTo>
                    <a:lnTo>
                      <a:pt x="166" y="265"/>
                    </a:lnTo>
                    <a:lnTo>
                      <a:pt x="166" y="265"/>
                    </a:lnTo>
                    <a:lnTo>
                      <a:pt x="165" y="270"/>
                    </a:lnTo>
                    <a:lnTo>
                      <a:pt x="165" y="273"/>
                    </a:lnTo>
                    <a:lnTo>
                      <a:pt x="165" y="276"/>
                    </a:lnTo>
                    <a:lnTo>
                      <a:pt x="163" y="279"/>
                    </a:lnTo>
                    <a:lnTo>
                      <a:pt x="160" y="280"/>
                    </a:lnTo>
                    <a:lnTo>
                      <a:pt x="157" y="282"/>
                    </a:lnTo>
                    <a:lnTo>
                      <a:pt x="154" y="282"/>
                    </a:lnTo>
                    <a:lnTo>
                      <a:pt x="152" y="282"/>
                    </a:lnTo>
                    <a:lnTo>
                      <a:pt x="149" y="284"/>
                    </a:lnTo>
                    <a:lnTo>
                      <a:pt x="147" y="285"/>
                    </a:lnTo>
                    <a:lnTo>
                      <a:pt x="146" y="288"/>
                    </a:lnTo>
                    <a:lnTo>
                      <a:pt x="144" y="290"/>
                    </a:lnTo>
                    <a:lnTo>
                      <a:pt x="143" y="291"/>
                    </a:lnTo>
                    <a:lnTo>
                      <a:pt x="141" y="291"/>
                    </a:lnTo>
                    <a:lnTo>
                      <a:pt x="140" y="290"/>
                    </a:lnTo>
                    <a:lnTo>
                      <a:pt x="141" y="288"/>
                    </a:lnTo>
                    <a:lnTo>
                      <a:pt x="143" y="287"/>
                    </a:lnTo>
                    <a:lnTo>
                      <a:pt x="143" y="285"/>
                    </a:lnTo>
                    <a:lnTo>
                      <a:pt x="143" y="284"/>
                    </a:lnTo>
                    <a:lnTo>
                      <a:pt x="143" y="282"/>
                    </a:lnTo>
                    <a:lnTo>
                      <a:pt x="143" y="282"/>
                    </a:lnTo>
                    <a:lnTo>
                      <a:pt x="144" y="280"/>
                    </a:lnTo>
                    <a:lnTo>
                      <a:pt x="144" y="280"/>
                    </a:lnTo>
                    <a:lnTo>
                      <a:pt x="144" y="280"/>
                    </a:lnTo>
                    <a:lnTo>
                      <a:pt x="146" y="279"/>
                    </a:lnTo>
                    <a:lnTo>
                      <a:pt x="146" y="277"/>
                    </a:lnTo>
                    <a:lnTo>
                      <a:pt x="144" y="277"/>
                    </a:lnTo>
                    <a:lnTo>
                      <a:pt x="144" y="277"/>
                    </a:lnTo>
                    <a:lnTo>
                      <a:pt x="144" y="277"/>
                    </a:lnTo>
                    <a:lnTo>
                      <a:pt x="138" y="279"/>
                    </a:lnTo>
                    <a:lnTo>
                      <a:pt x="137" y="279"/>
                    </a:lnTo>
                    <a:lnTo>
                      <a:pt x="135" y="277"/>
                    </a:lnTo>
                    <a:lnTo>
                      <a:pt x="133" y="276"/>
                    </a:lnTo>
                    <a:lnTo>
                      <a:pt x="130" y="271"/>
                    </a:lnTo>
                    <a:lnTo>
                      <a:pt x="127" y="266"/>
                    </a:lnTo>
                    <a:lnTo>
                      <a:pt x="126" y="266"/>
                    </a:lnTo>
                    <a:lnTo>
                      <a:pt x="123" y="262"/>
                    </a:lnTo>
                    <a:lnTo>
                      <a:pt x="119" y="259"/>
                    </a:lnTo>
                    <a:lnTo>
                      <a:pt x="116" y="257"/>
                    </a:lnTo>
                    <a:lnTo>
                      <a:pt x="116" y="257"/>
                    </a:lnTo>
                    <a:lnTo>
                      <a:pt x="115" y="256"/>
                    </a:lnTo>
                    <a:lnTo>
                      <a:pt x="113" y="254"/>
                    </a:lnTo>
                    <a:lnTo>
                      <a:pt x="110" y="251"/>
                    </a:lnTo>
                    <a:lnTo>
                      <a:pt x="107" y="249"/>
                    </a:lnTo>
                    <a:lnTo>
                      <a:pt x="99" y="242"/>
                    </a:lnTo>
                    <a:lnTo>
                      <a:pt x="93" y="235"/>
                    </a:lnTo>
                    <a:lnTo>
                      <a:pt x="90" y="239"/>
                    </a:lnTo>
                    <a:lnTo>
                      <a:pt x="70" y="252"/>
                    </a:lnTo>
                    <a:lnTo>
                      <a:pt x="68" y="254"/>
                    </a:lnTo>
                    <a:lnTo>
                      <a:pt x="68" y="252"/>
                    </a:lnTo>
                    <a:lnTo>
                      <a:pt x="68" y="252"/>
                    </a:lnTo>
                    <a:lnTo>
                      <a:pt x="68" y="239"/>
                    </a:lnTo>
                    <a:lnTo>
                      <a:pt x="68" y="225"/>
                    </a:lnTo>
                    <a:lnTo>
                      <a:pt x="68" y="211"/>
                    </a:lnTo>
                    <a:lnTo>
                      <a:pt x="73" y="211"/>
                    </a:lnTo>
                    <a:lnTo>
                      <a:pt x="87" y="173"/>
                    </a:lnTo>
                    <a:lnTo>
                      <a:pt x="99" y="133"/>
                    </a:lnTo>
                    <a:lnTo>
                      <a:pt x="34" y="131"/>
                    </a:lnTo>
                    <a:lnTo>
                      <a:pt x="32" y="116"/>
                    </a:lnTo>
                    <a:lnTo>
                      <a:pt x="31" y="108"/>
                    </a:lnTo>
                    <a:lnTo>
                      <a:pt x="31" y="96"/>
                    </a:lnTo>
                    <a:lnTo>
                      <a:pt x="28" y="85"/>
                    </a:lnTo>
                    <a:lnTo>
                      <a:pt x="21" y="77"/>
                    </a:lnTo>
                    <a:lnTo>
                      <a:pt x="12" y="59"/>
                    </a:lnTo>
                    <a:lnTo>
                      <a:pt x="6" y="46"/>
                    </a:lnTo>
                    <a:lnTo>
                      <a:pt x="7" y="43"/>
                    </a:lnTo>
                    <a:lnTo>
                      <a:pt x="6" y="40"/>
                    </a:lnTo>
                    <a:lnTo>
                      <a:pt x="6" y="38"/>
                    </a:lnTo>
                    <a:lnTo>
                      <a:pt x="3" y="35"/>
                    </a:lnTo>
                    <a:lnTo>
                      <a:pt x="0" y="34"/>
                    </a:lnTo>
                    <a:lnTo>
                      <a:pt x="3" y="31"/>
                    </a:lnTo>
                    <a:lnTo>
                      <a:pt x="4" y="26"/>
                    </a:lnTo>
                    <a:lnTo>
                      <a:pt x="9" y="20"/>
                    </a:lnTo>
                    <a:lnTo>
                      <a:pt x="12" y="14"/>
                    </a:lnTo>
                    <a:lnTo>
                      <a:pt x="17" y="1"/>
                    </a:lnTo>
                    <a:lnTo>
                      <a:pt x="21" y="4"/>
                    </a:lnTo>
                    <a:lnTo>
                      <a:pt x="26" y="4"/>
                    </a:lnTo>
                    <a:lnTo>
                      <a:pt x="28" y="4"/>
                    </a:lnTo>
                    <a:lnTo>
                      <a:pt x="37" y="0"/>
                    </a:lnTo>
                    <a:lnTo>
                      <a:pt x="39"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102">
                <a:extLst>
                  <a:ext uri="{FF2B5EF4-FFF2-40B4-BE49-F238E27FC236}">
                    <a16:creationId xmlns:a16="http://schemas.microsoft.com/office/drawing/2014/main" id="{F10B26A5-19AE-6733-7DEB-F0BA4D2EBCD6}"/>
                  </a:ext>
                </a:extLst>
              </p:cNvPr>
              <p:cNvSpPr>
                <a:spLocks noGrp="1" noRot="1" noMove="1" noResize="1" noEditPoints="1" noAdjustHandles="1" noChangeArrowheads="1" noChangeShapeType="1"/>
              </p:cNvSpPr>
              <p:nvPr/>
            </p:nvSpPr>
            <p:spPr bwMode="auto">
              <a:xfrm>
                <a:off x="2444" y="3378"/>
                <a:ext cx="179" cy="135"/>
              </a:xfrm>
              <a:custGeom>
                <a:avLst/>
                <a:gdLst>
                  <a:gd name="T0" fmla="*/ 134 w 179"/>
                  <a:gd name="T1" fmla="*/ 25 h 135"/>
                  <a:gd name="T2" fmla="*/ 134 w 179"/>
                  <a:gd name="T3" fmla="*/ 31 h 135"/>
                  <a:gd name="T4" fmla="*/ 132 w 179"/>
                  <a:gd name="T5" fmla="*/ 42 h 135"/>
                  <a:gd name="T6" fmla="*/ 131 w 179"/>
                  <a:gd name="T7" fmla="*/ 54 h 135"/>
                  <a:gd name="T8" fmla="*/ 131 w 179"/>
                  <a:gd name="T9" fmla="*/ 57 h 135"/>
                  <a:gd name="T10" fmla="*/ 134 w 179"/>
                  <a:gd name="T11" fmla="*/ 65 h 135"/>
                  <a:gd name="T12" fmla="*/ 139 w 179"/>
                  <a:gd name="T13" fmla="*/ 73 h 135"/>
                  <a:gd name="T14" fmla="*/ 140 w 179"/>
                  <a:gd name="T15" fmla="*/ 73 h 135"/>
                  <a:gd name="T16" fmla="*/ 148 w 179"/>
                  <a:gd name="T17" fmla="*/ 74 h 135"/>
                  <a:gd name="T18" fmla="*/ 151 w 179"/>
                  <a:gd name="T19" fmla="*/ 71 h 135"/>
                  <a:gd name="T20" fmla="*/ 151 w 179"/>
                  <a:gd name="T21" fmla="*/ 71 h 135"/>
                  <a:gd name="T22" fmla="*/ 153 w 179"/>
                  <a:gd name="T23" fmla="*/ 71 h 135"/>
                  <a:gd name="T24" fmla="*/ 153 w 179"/>
                  <a:gd name="T25" fmla="*/ 71 h 135"/>
                  <a:gd name="T26" fmla="*/ 153 w 179"/>
                  <a:gd name="T27" fmla="*/ 71 h 135"/>
                  <a:gd name="T28" fmla="*/ 159 w 179"/>
                  <a:gd name="T29" fmla="*/ 68 h 135"/>
                  <a:gd name="T30" fmla="*/ 159 w 179"/>
                  <a:gd name="T31" fmla="*/ 68 h 135"/>
                  <a:gd name="T32" fmla="*/ 159 w 179"/>
                  <a:gd name="T33" fmla="*/ 68 h 135"/>
                  <a:gd name="T34" fmla="*/ 159 w 179"/>
                  <a:gd name="T35" fmla="*/ 68 h 135"/>
                  <a:gd name="T36" fmla="*/ 159 w 179"/>
                  <a:gd name="T37" fmla="*/ 70 h 135"/>
                  <a:gd name="T38" fmla="*/ 159 w 179"/>
                  <a:gd name="T39" fmla="*/ 70 h 135"/>
                  <a:gd name="T40" fmla="*/ 159 w 179"/>
                  <a:gd name="T41" fmla="*/ 70 h 135"/>
                  <a:gd name="T42" fmla="*/ 159 w 179"/>
                  <a:gd name="T43" fmla="*/ 71 h 135"/>
                  <a:gd name="T44" fmla="*/ 159 w 179"/>
                  <a:gd name="T45" fmla="*/ 71 h 135"/>
                  <a:gd name="T46" fmla="*/ 159 w 179"/>
                  <a:gd name="T47" fmla="*/ 71 h 135"/>
                  <a:gd name="T48" fmla="*/ 160 w 179"/>
                  <a:gd name="T49" fmla="*/ 73 h 135"/>
                  <a:gd name="T50" fmla="*/ 160 w 179"/>
                  <a:gd name="T51" fmla="*/ 73 h 135"/>
                  <a:gd name="T52" fmla="*/ 163 w 179"/>
                  <a:gd name="T53" fmla="*/ 78 h 135"/>
                  <a:gd name="T54" fmla="*/ 167 w 179"/>
                  <a:gd name="T55" fmla="*/ 81 h 135"/>
                  <a:gd name="T56" fmla="*/ 167 w 179"/>
                  <a:gd name="T57" fmla="*/ 81 h 135"/>
                  <a:gd name="T58" fmla="*/ 167 w 179"/>
                  <a:gd name="T59" fmla="*/ 81 h 135"/>
                  <a:gd name="T60" fmla="*/ 173 w 179"/>
                  <a:gd name="T61" fmla="*/ 88 h 135"/>
                  <a:gd name="T62" fmla="*/ 176 w 179"/>
                  <a:gd name="T63" fmla="*/ 92 h 135"/>
                  <a:gd name="T64" fmla="*/ 176 w 179"/>
                  <a:gd name="T65" fmla="*/ 93 h 135"/>
                  <a:gd name="T66" fmla="*/ 177 w 179"/>
                  <a:gd name="T67" fmla="*/ 93 h 135"/>
                  <a:gd name="T68" fmla="*/ 177 w 179"/>
                  <a:gd name="T69" fmla="*/ 95 h 135"/>
                  <a:gd name="T70" fmla="*/ 179 w 179"/>
                  <a:gd name="T71" fmla="*/ 99 h 135"/>
                  <a:gd name="T72" fmla="*/ 179 w 179"/>
                  <a:gd name="T73" fmla="*/ 104 h 135"/>
                  <a:gd name="T74" fmla="*/ 179 w 179"/>
                  <a:gd name="T75" fmla="*/ 104 h 135"/>
                  <a:gd name="T76" fmla="*/ 179 w 179"/>
                  <a:gd name="T77" fmla="*/ 105 h 135"/>
                  <a:gd name="T78" fmla="*/ 179 w 179"/>
                  <a:gd name="T79" fmla="*/ 107 h 135"/>
                  <a:gd name="T80" fmla="*/ 177 w 179"/>
                  <a:gd name="T81" fmla="*/ 112 h 135"/>
                  <a:gd name="T82" fmla="*/ 177 w 179"/>
                  <a:gd name="T83" fmla="*/ 113 h 135"/>
                  <a:gd name="T84" fmla="*/ 177 w 179"/>
                  <a:gd name="T85" fmla="*/ 115 h 135"/>
                  <a:gd name="T86" fmla="*/ 177 w 179"/>
                  <a:gd name="T87" fmla="*/ 115 h 135"/>
                  <a:gd name="T88" fmla="*/ 135 w 179"/>
                  <a:gd name="T89" fmla="*/ 119 h 135"/>
                  <a:gd name="T90" fmla="*/ 42 w 179"/>
                  <a:gd name="T91" fmla="*/ 135 h 135"/>
                  <a:gd name="T92" fmla="*/ 13 w 179"/>
                  <a:gd name="T93" fmla="*/ 68 h 135"/>
                  <a:gd name="T94" fmla="*/ 9 w 179"/>
                  <a:gd name="T95" fmla="*/ 62 h 135"/>
                  <a:gd name="T96" fmla="*/ 0 w 179"/>
                  <a:gd name="T97" fmla="*/ 42 h 135"/>
                  <a:gd name="T98" fmla="*/ 8 w 179"/>
                  <a:gd name="T99" fmla="*/ 34 h 135"/>
                  <a:gd name="T100" fmla="*/ 16 w 179"/>
                  <a:gd name="T101" fmla="*/ 26 h 135"/>
                  <a:gd name="T102" fmla="*/ 30 w 179"/>
                  <a:gd name="T103" fmla="*/ 25 h 135"/>
                  <a:gd name="T104" fmla="*/ 37 w 179"/>
                  <a:gd name="T105" fmla="*/ 26 h 135"/>
                  <a:gd name="T106" fmla="*/ 48 w 179"/>
                  <a:gd name="T107" fmla="*/ 25 h 135"/>
                  <a:gd name="T108" fmla="*/ 65 w 179"/>
                  <a:gd name="T109" fmla="*/ 17 h 135"/>
                  <a:gd name="T110" fmla="*/ 70 w 179"/>
                  <a:gd name="T111" fmla="*/ 14 h 135"/>
                  <a:gd name="T112" fmla="*/ 81 w 179"/>
                  <a:gd name="T113" fmla="*/ 6 h 135"/>
                  <a:gd name="T114" fmla="*/ 92 w 179"/>
                  <a:gd name="T115" fmla="*/ 0 h 135"/>
                  <a:gd name="T116" fmla="*/ 125 w 179"/>
                  <a:gd name="T117" fmla="*/ 14 h 135"/>
                  <a:gd name="T118" fmla="*/ 129 w 179"/>
                  <a:gd name="T119" fmla="*/ 19 h 135"/>
                  <a:gd name="T120" fmla="*/ 134 w 179"/>
                  <a:gd name="T121"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35">
                    <a:moveTo>
                      <a:pt x="134" y="25"/>
                    </a:moveTo>
                    <a:lnTo>
                      <a:pt x="134" y="31"/>
                    </a:lnTo>
                    <a:lnTo>
                      <a:pt x="132" y="42"/>
                    </a:lnTo>
                    <a:lnTo>
                      <a:pt x="131" y="54"/>
                    </a:lnTo>
                    <a:lnTo>
                      <a:pt x="131" y="57"/>
                    </a:lnTo>
                    <a:lnTo>
                      <a:pt x="134" y="65"/>
                    </a:lnTo>
                    <a:lnTo>
                      <a:pt x="139" y="73"/>
                    </a:lnTo>
                    <a:lnTo>
                      <a:pt x="140" y="73"/>
                    </a:lnTo>
                    <a:lnTo>
                      <a:pt x="148" y="74"/>
                    </a:lnTo>
                    <a:lnTo>
                      <a:pt x="151" y="71"/>
                    </a:lnTo>
                    <a:lnTo>
                      <a:pt x="151" y="71"/>
                    </a:lnTo>
                    <a:lnTo>
                      <a:pt x="153" y="71"/>
                    </a:lnTo>
                    <a:lnTo>
                      <a:pt x="153" y="71"/>
                    </a:lnTo>
                    <a:lnTo>
                      <a:pt x="153" y="71"/>
                    </a:lnTo>
                    <a:lnTo>
                      <a:pt x="159" y="68"/>
                    </a:lnTo>
                    <a:lnTo>
                      <a:pt x="159" y="68"/>
                    </a:lnTo>
                    <a:lnTo>
                      <a:pt x="159" y="68"/>
                    </a:lnTo>
                    <a:lnTo>
                      <a:pt x="159" y="68"/>
                    </a:lnTo>
                    <a:lnTo>
                      <a:pt x="159" y="70"/>
                    </a:lnTo>
                    <a:lnTo>
                      <a:pt x="159" y="70"/>
                    </a:lnTo>
                    <a:lnTo>
                      <a:pt x="159" y="70"/>
                    </a:lnTo>
                    <a:lnTo>
                      <a:pt x="159" y="71"/>
                    </a:lnTo>
                    <a:lnTo>
                      <a:pt x="159" y="71"/>
                    </a:lnTo>
                    <a:lnTo>
                      <a:pt x="159" y="71"/>
                    </a:lnTo>
                    <a:lnTo>
                      <a:pt x="160" y="73"/>
                    </a:lnTo>
                    <a:lnTo>
                      <a:pt x="160" y="73"/>
                    </a:lnTo>
                    <a:lnTo>
                      <a:pt x="163" y="78"/>
                    </a:lnTo>
                    <a:lnTo>
                      <a:pt x="167" y="81"/>
                    </a:lnTo>
                    <a:lnTo>
                      <a:pt x="167" y="81"/>
                    </a:lnTo>
                    <a:lnTo>
                      <a:pt x="167" y="81"/>
                    </a:lnTo>
                    <a:lnTo>
                      <a:pt x="173" y="88"/>
                    </a:lnTo>
                    <a:lnTo>
                      <a:pt x="176" y="92"/>
                    </a:lnTo>
                    <a:lnTo>
                      <a:pt x="176" y="93"/>
                    </a:lnTo>
                    <a:lnTo>
                      <a:pt x="177" y="93"/>
                    </a:lnTo>
                    <a:lnTo>
                      <a:pt x="177" y="95"/>
                    </a:lnTo>
                    <a:lnTo>
                      <a:pt x="179" y="99"/>
                    </a:lnTo>
                    <a:lnTo>
                      <a:pt x="179" y="104"/>
                    </a:lnTo>
                    <a:lnTo>
                      <a:pt x="179" y="104"/>
                    </a:lnTo>
                    <a:lnTo>
                      <a:pt x="179" y="105"/>
                    </a:lnTo>
                    <a:lnTo>
                      <a:pt x="179" y="107"/>
                    </a:lnTo>
                    <a:lnTo>
                      <a:pt x="177" y="112"/>
                    </a:lnTo>
                    <a:lnTo>
                      <a:pt x="177" y="113"/>
                    </a:lnTo>
                    <a:lnTo>
                      <a:pt x="177" y="115"/>
                    </a:lnTo>
                    <a:lnTo>
                      <a:pt x="177" y="115"/>
                    </a:lnTo>
                    <a:lnTo>
                      <a:pt x="135" y="119"/>
                    </a:lnTo>
                    <a:lnTo>
                      <a:pt x="42" y="135"/>
                    </a:lnTo>
                    <a:lnTo>
                      <a:pt x="13" y="68"/>
                    </a:lnTo>
                    <a:lnTo>
                      <a:pt x="9" y="62"/>
                    </a:lnTo>
                    <a:lnTo>
                      <a:pt x="0" y="42"/>
                    </a:lnTo>
                    <a:lnTo>
                      <a:pt x="8" y="34"/>
                    </a:lnTo>
                    <a:lnTo>
                      <a:pt x="16" y="26"/>
                    </a:lnTo>
                    <a:lnTo>
                      <a:pt x="30" y="25"/>
                    </a:lnTo>
                    <a:lnTo>
                      <a:pt x="37" y="26"/>
                    </a:lnTo>
                    <a:lnTo>
                      <a:pt x="48" y="25"/>
                    </a:lnTo>
                    <a:lnTo>
                      <a:pt x="65" y="17"/>
                    </a:lnTo>
                    <a:lnTo>
                      <a:pt x="70" y="14"/>
                    </a:lnTo>
                    <a:lnTo>
                      <a:pt x="81" y="6"/>
                    </a:lnTo>
                    <a:lnTo>
                      <a:pt x="92" y="0"/>
                    </a:lnTo>
                    <a:lnTo>
                      <a:pt x="125" y="14"/>
                    </a:lnTo>
                    <a:lnTo>
                      <a:pt x="129" y="19"/>
                    </a:lnTo>
                    <a:lnTo>
                      <a:pt x="134" y="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103">
                <a:extLst>
                  <a:ext uri="{FF2B5EF4-FFF2-40B4-BE49-F238E27FC236}">
                    <a16:creationId xmlns:a16="http://schemas.microsoft.com/office/drawing/2014/main" id="{FB7965DF-8027-17A0-F458-03C9E86189C7}"/>
                  </a:ext>
                </a:extLst>
              </p:cNvPr>
              <p:cNvSpPr>
                <a:spLocks noGrp="1" noRot="1" noMove="1" noResize="1" noEditPoints="1" noAdjustHandles="1" noChangeArrowheads="1" noChangeShapeType="1"/>
              </p:cNvSpPr>
              <p:nvPr/>
            </p:nvSpPr>
            <p:spPr bwMode="auto">
              <a:xfrm>
                <a:off x="3978" y="3383"/>
                <a:ext cx="227" cy="401"/>
              </a:xfrm>
              <a:custGeom>
                <a:avLst/>
                <a:gdLst>
                  <a:gd name="T0" fmla="*/ 160 w 227"/>
                  <a:gd name="T1" fmla="*/ 215 h 401"/>
                  <a:gd name="T2" fmla="*/ 179 w 227"/>
                  <a:gd name="T3" fmla="*/ 226 h 401"/>
                  <a:gd name="T4" fmla="*/ 197 w 227"/>
                  <a:gd name="T5" fmla="*/ 242 h 401"/>
                  <a:gd name="T6" fmla="*/ 204 w 227"/>
                  <a:gd name="T7" fmla="*/ 271 h 401"/>
                  <a:gd name="T8" fmla="*/ 205 w 227"/>
                  <a:gd name="T9" fmla="*/ 288 h 401"/>
                  <a:gd name="T10" fmla="*/ 207 w 227"/>
                  <a:gd name="T11" fmla="*/ 294 h 401"/>
                  <a:gd name="T12" fmla="*/ 210 w 227"/>
                  <a:gd name="T13" fmla="*/ 305 h 401"/>
                  <a:gd name="T14" fmla="*/ 216 w 227"/>
                  <a:gd name="T15" fmla="*/ 327 h 401"/>
                  <a:gd name="T16" fmla="*/ 221 w 227"/>
                  <a:gd name="T17" fmla="*/ 356 h 401"/>
                  <a:gd name="T18" fmla="*/ 227 w 227"/>
                  <a:gd name="T19" fmla="*/ 372 h 401"/>
                  <a:gd name="T20" fmla="*/ 219 w 227"/>
                  <a:gd name="T21" fmla="*/ 380 h 401"/>
                  <a:gd name="T22" fmla="*/ 218 w 227"/>
                  <a:gd name="T23" fmla="*/ 381 h 401"/>
                  <a:gd name="T24" fmla="*/ 202 w 227"/>
                  <a:gd name="T25" fmla="*/ 401 h 401"/>
                  <a:gd name="T26" fmla="*/ 163 w 227"/>
                  <a:gd name="T27" fmla="*/ 378 h 401"/>
                  <a:gd name="T28" fmla="*/ 152 w 227"/>
                  <a:gd name="T29" fmla="*/ 369 h 401"/>
                  <a:gd name="T30" fmla="*/ 149 w 227"/>
                  <a:gd name="T31" fmla="*/ 347 h 401"/>
                  <a:gd name="T32" fmla="*/ 146 w 227"/>
                  <a:gd name="T33" fmla="*/ 325 h 401"/>
                  <a:gd name="T34" fmla="*/ 141 w 227"/>
                  <a:gd name="T35" fmla="*/ 310 h 401"/>
                  <a:gd name="T36" fmla="*/ 123 w 227"/>
                  <a:gd name="T37" fmla="*/ 279 h 401"/>
                  <a:gd name="T38" fmla="*/ 109 w 227"/>
                  <a:gd name="T39" fmla="*/ 276 h 401"/>
                  <a:gd name="T40" fmla="*/ 95 w 227"/>
                  <a:gd name="T41" fmla="*/ 254 h 401"/>
                  <a:gd name="T42" fmla="*/ 88 w 227"/>
                  <a:gd name="T43" fmla="*/ 237 h 401"/>
                  <a:gd name="T44" fmla="*/ 73 w 227"/>
                  <a:gd name="T45" fmla="*/ 212 h 401"/>
                  <a:gd name="T46" fmla="*/ 62 w 227"/>
                  <a:gd name="T47" fmla="*/ 208 h 401"/>
                  <a:gd name="T48" fmla="*/ 51 w 227"/>
                  <a:gd name="T49" fmla="*/ 211 h 401"/>
                  <a:gd name="T50" fmla="*/ 43 w 227"/>
                  <a:gd name="T51" fmla="*/ 214 h 401"/>
                  <a:gd name="T52" fmla="*/ 40 w 227"/>
                  <a:gd name="T53" fmla="*/ 214 h 401"/>
                  <a:gd name="T54" fmla="*/ 36 w 227"/>
                  <a:gd name="T55" fmla="*/ 211 h 401"/>
                  <a:gd name="T56" fmla="*/ 29 w 227"/>
                  <a:gd name="T57" fmla="*/ 201 h 401"/>
                  <a:gd name="T58" fmla="*/ 20 w 227"/>
                  <a:gd name="T59" fmla="*/ 192 h 401"/>
                  <a:gd name="T60" fmla="*/ 9 w 227"/>
                  <a:gd name="T61" fmla="*/ 167 h 401"/>
                  <a:gd name="T62" fmla="*/ 3 w 227"/>
                  <a:gd name="T63" fmla="*/ 153 h 401"/>
                  <a:gd name="T64" fmla="*/ 0 w 227"/>
                  <a:gd name="T65" fmla="*/ 142 h 401"/>
                  <a:gd name="T66" fmla="*/ 0 w 227"/>
                  <a:gd name="T67" fmla="*/ 141 h 401"/>
                  <a:gd name="T68" fmla="*/ 3 w 227"/>
                  <a:gd name="T69" fmla="*/ 127 h 401"/>
                  <a:gd name="T70" fmla="*/ 9 w 227"/>
                  <a:gd name="T71" fmla="*/ 108 h 401"/>
                  <a:gd name="T72" fmla="*/ 11 w 227"/>
                  <a:gd name="T73" fmla="*/ 87 h 401"/>
                  <a:gd name="T74" fmla="*/ 14 w 227"/>
                  <a:gd name="T75" fmla="*/ 34 h 401"/>
                  <a:gd name="T76" fmla="*/ 25 w 227"/>
                  <a:gd name="T77" fmla="*/ 7 h 401"/>
                  <a:gd name="T78" fmla="*/ 50 w 227"/>
                  <a:gd name="T79" fmla="*/ 14 h 401"/>
                  <a:gd name="T80" fmla="*/ 81 w 227"/>
                  <a:gd name="T81" fmla="*/ 23 h 401"/>
                  <a:gd name="T82" fmla="*/ 96 w 227"/>
                  <a:gd name="T83" fmla="*/ 32 h 401"/>
                  <a:gd name="T84" fmla="*/ 104 w 227"/>
                  <a:gd name="T85" fmla="*/ 54 h 401"/>
                  <a:gd name="T86" fmla="*/ 126 w 227"/>
                  <a:gd name="T87" fmla="*/ 63 h 401"/>
                  <a:gd name="T88" fmla="*/ 141 w 227"/>
                  <a:gd name="T89" fmla="*/ 77 h 401"/>
                  <a:gd name="T90" fmla="*/ 160 w 227"/>
                  <a:gd name="T91" fmla="*/ 99 h 401"/>
                  <a:gd name="T92" fmla="*/ 171 w 227"/>
                  <a:gd name="T93" fmla="*/ 135 h 401"/>
                  <a:gd name="T94" fmla="*/ 166 w 227"/>
                  <a:gd name="T95" fmla="*/ 159 h 401"/>
                  <a:gd name="T96" fmla="*/ 166 w 227"/>
                  <a:gd name="T97" fmla="*/ 161 h 401"/>
                  <a:gd name="T98" fmla="*/ 165 w 227"/>
                  <a:gd name="T99" fmla="*/ 161 h 401"/>
                  <a:gd name="T100" fmla="*/ 165 w 227"/>
                  <a:gd name="T101" fmla="*/ 166 h 401"/>
                  <a:gd name="T102" fmla="*/ 160 w 227"/>
                  <a:gd name="T103" fmla="*/ 177 h 401"/>
                  <a:gd name="T104" fmla="*/ 157 w 227"/>
                  <a:gd name="T105" fmla="*/ 189 h 401"/>
                  <a:gd name="T106" fmla="*/ 154 w 227"/>
                  <a:gd name="T107" fmla="*/ 204 h 401"/>
                  <a:gd name="T108" fmla="*/ 154 w 227"/>
                  <a:gd name="T109" fmla="*/ 20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 h="401">
                    <a:moveTo>
                      <a:pt x="154" y="206"/>
                    </a:moveTo>
                    <a:lnTo>
                      <a:pt x="155" y="209"/>
                    </a:lnTo>
                    <a:lnTo>
                      <a:pt x="157" y="212"/>
                    </a:lnTo>
                    <a:lnTo>
                      <a:pt x="160" y="215"/>
                    </a:lnTo>
                    <a:lnTo>
                      <a:pt x="165" y="217"/>
                    </a:lnTo>
                    <a:lnTo>
                      <a:pt x="168" y="218"/>
                    </a:lnTo>
                    <a:lnTo>
                      <a:pt x="172" y="221"/>
                    </a:lnTo>
                    <a:lnTo>
                      <a:pt x="179" y="226"/>
                    </a:lnTo>
                    <a:lnTo>
                      <a:pt x="185" y="231"/>
                    </a:lnTo>
                    <a:lnTo>
                      <a:pt x="190" y="234"/>
                    </a:lnTo>
                    <a:lnTo>
                      <a:pt x="194" y="239"/>
                    </a:lnTo>
                    <a:lnTo>
                      <a:pt x="197" y="242"/>
                    </a:lnTo>
                    <a:lnTo>
                      <a:pt x="200" y="245"/>
                    </a:lnTo>
                    <a:lnTo>
                      <a:pt x="202" y="253"/>
                    </a:lnTo>
                    <a:lnTo>
                      <a:pt x="202" y="262"/>
                    </a:lnTo>
                    <a:lnTo>
                      <a:pt x="204" y="271"/>
                    </a:lnTo>
                    <a:lnTo>
                      <a:pt x="205" y="274"/>
                    </a:lnTo>
                    <a:lnTo>
                      <a:pt x="205" y="284"/>
                    </a:lnTo>
                    <a:lnTo>
                      <a:pt x="205" y="288"/>
                    </a:lnTo>
                    <a:lnTo>
                      <a:pt x="205" y="288"/>
                    </a:lnTo>
                    <a:lnTo>
                      <a:pt x="207" y="290"/>
                    </a:lnTo>
                    <a:lnTo>
                      <a:pt x="207" y="291"/>
                    </a:lnTo>
                    <a:lnTo>
                      <a:pt x="207" y="293"/>
                    </a:lnTo>
                    <a:lnTo>
                      <a:pt x="207" y="294"/>
                    </a:lnTo>
                    <a:lnTo>
                      <a:pt x="207" y="296"/>
                    </a:lnTo>
                    <a:lnTo>
                      <a:pt x="208" y="301"/>
                    </a:lnTo>
                    <a:lnTo>
                      <a:pt x="208" y="302"/>
                    </a:lnTo>
                    <a:lnTo>
                      <a:pt x="210" y="305"/>
                    </a:lnTo>
                    <a:lnTo>
                      <a:pt x="211" y="308"/>
                    </a:lnTo>
                    <a:lnTo>
                      <a:pt x="213" y="316"/>
                    </a:lnTo>
                    <a:lnTo>
                      <a:pt x="214" y="321"/>
                    </a:lnTo>
                    <a:lnTo>
                      <a:pt x="216" y="327"/>
                    </a:lnTo>
                    <a:lnTo>
                      <a:pt x="218" y="330"/>
                    </a:lnTo>
                    <a:lnTo>
                      <a:pt x="219" y="338"/>
                    </a:lnTo>
                    <a:lnTo>
                      <a:pt x="221" y="344"/>
                    </a:lnTo>
                    <a:lnTo>
                      <a:pt x="221" y="356"/>
                    </a:lnTo>
                    <a:lnTo>
                      <a:pt x="224" y="360"/>
                    </a:lnTo>
                    <a:lnTo>
                      <a:pt x="222" y="361"/>
                    </a:lnTo>
                    <a:lnTo>
                      <a:pt x="224" y="366"/>
                    </a:lnTo>
                    <a:lnTo>
                      <a:pt x="227" y="372"/>
                    </a:lnTo>
                    <a:lnTo>
                      <a:pt x="225" y="374"/>
                    </a:lnTo>
                    <a:lnTo>
                      <a:pt x="222" y="377"/>
                    </a:lnTo>
                    <a:lnTo>
                      <a:pt x="219" y="380"/>
                    </a:lnTo>
                    <a:lnTo>
                      <a:pt x="219" y="380"/>
                    </a:lnTo>
                    <a:lnTo>
                      <a:pt x="219" y="380"/>
                    </a:lnTo>
                    <a:lnTo>
                      <a:pt x="219" y="380"/>
                    </a:lnTo>
                    <a:lnTo>
                      <a:pt x="219" y="380"/>
                    </a:lnTo>
                    <a:lnTo>
                      <a:pt x="218" y="381"/>
                    </a:lnTo>
                    <a:lnTo>
                      <a:pt x="211" y="391"/>
                    </a:lnTo>
                    <a:lnTo>
                      <a:pt x="205" y="397"/>
                    </a:lnTo>
                    <a:lnTo>
                      <a:pt x="202" y="401"/>
                    </a:lnTo>
                    <a:lnTo>
                      <a:pt x="202" y="401"/>
                    </a:lnTo>
                    <a:lnTo>
                      <a:pt x="191" y="395"/>
                    </a:lnTo>
                    <a:lnTo>
                      <a:pt x="169" y="381"/>
                    </a:lnTo>
                    <a:lnTo>
                      <a:pt x="166" y="378"/>
                    </a:lnTo>
                    <a:lnTo>
                      <a:pt x="163" y="378"/>
                    </a:lnTo>
                    <a:lnTo>
                      <a:pt x="162" y="375"/>
                    </a:lnTo>
                    <a:lnTo>
                      <a:pt x="157" y="374"/>
                    </a:lnTo>
                    <a:lnTo>
                      <a:pt x="154" y="370"/>
                    </a:lnTo>
                    <a:lnTo>
                      <a:pt x="152" y="369"/>
                    </a:lnTo>
                    <a:lnTo>
                      <a:pt x="152" y="363"/>
                    </a:lnTo>
                    <a:lnTo>
                      <a:pt x="151" y="361"/>
                    </a:lnTo>
                    <a:lnTo>
                      <a:pt x="151" y="350"/>
                    </a:lnTo>
                    <a:lnTo>
                      <a:pt x="149" y="347"/>
                    </a:lnTo>
                    <a:lnTo>
                      <a:pt x="149" y="338"/>
                    </a:lnTo>
                    <a:lnTo>
                      <a:pt x="148" y="335"/>
                    </a:lnTo>
                    <a:lnTo>
                      <a:pt x="148" y="329"/>
                    </a:lnTo>
                    <a:lnTo>
                      <a:pt x="146" y="325"/>
                    </a:lnTo>
                    <a:lnTo>
                      <a:pt x="144" y="319"/>
                    </a:lnTo>
                    <a:lnTo>
                      <a:pt x="143" y="316"/>
                    </a:lnTo>
                    <a:lnTo>
                      <a:pt x="141" y="313"/>
                    </a:lnTo>
                    <a:lnTo>
                      <a:pt x="141" y="310"/>
                    </a:lnTo>
                    <a:lnTo>
                      <a:pt x="134" y="296"/>
                    </a:lnTo>
                    <a:lnTo>
                      <a:pt x="129" y="287"/>
                    </a:lnTo>
                    <a:lnTo>
                      <a:pt x="126" y="282"/>
                    </a:lnTo>
                    <a:lnTo>
                      <a:pt x="123" y="279"/>
                    </a:lnTo>
                    <a:lnTo>
                      <a:pt x="120" y="277"/>
                    </a:lnTo>
                    <a:lnTo>
                      <a:pt x="116" y="277"/>
                    </a:lnTo>
                    <a:lnTo>
                      <a:pt x="113" y="277"/>
                    </a:lnTo>
                    <a:lnTo>
                      <a:pt x="109" y="276"/>
                    </a:lnTo>
                    <a:lnTo>
                      <a:pt x="107" y="273"/>
                    </a:lnTo>
                    <a:lnTo>
                      <a:pt x="101" y="266"/>
                    </a:lnTo>
                    <a:lnTo>
                      <a:pt x="96" y="259"/>
                    </a:lnTo>
                    <a:lnTo>
                      <a:pt x="95" y="254"/>
                    </a:lnTo>
                    <a:lnTo>
                      <a:pt x="95" y="254"/>
                    </a:lnTo>
                    <a:lnTo>
                      <a:pt x="93" y="249"/>
                    </a:lnTo>
                    <a:lnTo>
                      <a:pt x="88" y="240"/>
                    </a:lnTo>
                    <a:lnTo>
                      <a:pt x="88" y="237"/>
                    </a:lnTo>
                    <a:lnTo>
                      <a:pt x="85" y="232"/>
                    </a:lnTo>
                    <a:lnTo>
                      <a:pt x="82" y="228"/>
                    </a:lnTo>
                    <a:lnTo>
                      <a:pt x="76" y="218"/>
                    </a:lnTo>
                    <a:lnTo>
                      <a:pt x="73" y="212"/>
                    </a:lnTo>
                    <a:lnTo>
                      <a:pt x="71" y="209"/>
                    </a:lnTo>
                    <a:lnTo>
                      <a:pt x="68" y="208"/>
                    </a:lnTo>
                    <a:lnTo>
                      <a:pt x="65" y="208"/>
                    </a:lnTo>
                    <a:lnTo>
                      <a:pt x="62" y="208"/>
                    </a:lnTo>
                    <a:lnTo>
                      <a:pt x="59" y="208"/>
                    </a:lnTo>
                    <a:lnTo>
                      <a:pt x="56" y="208"/>
                    </a:lnTo>
                    <a:lnTo>
                      <a:pt x="54" y="209"/>
                    </a:lnTo>
                    <a:lnTo>
                      <a:pt x="51" y="211"/>
                    </a:lnTo>
                    <a:lnTo>
                      <a:pt x="46" y="212"/>
                    </a:lnTo>
                    <a:lnTo>
                      <a:pt x="43" y="214"/>
                    </a:lnTo>
                    <a:lnTo>
                      <a:pt x="43" y="214"/>
                    </a:lnTo>
                    <a:lnTo>
                      <a:pt x="43" y="214"/>
                    </a:lnTo>
                    <a:lnTo>
                      <a:pt x="43" y="214"/>
                    </a:lnTo>
                    <a:lnTo>
                      <a:pt x="43" y="214"/>
                    </a:lnTo>
                    <a:lnTo>
                      <a:pt x="43" y="214"/>
                    </a:lnTo>
                    <a:lnTo>
                      <a:pt x="40" y="214"/>
                    </a:lnTo>
                    <a:lnTo>
                      <a:pt x="40" y="212"/>
                    </a:lnTo>
                    <a:lnTo>
                      <a:pt x="37" y="211"/>
                    </a:lnTo>
                    <a:lnTo>
                      <a:pt x="36" y="211"/>
                    </a:lnTo>
                    <a:lnTo>
                      <a:pt x="36" y="211"/>
                    </a:lnTo>
                    <a:lnTo>
                      <a:pt x="34" y="208"/>
                    </a:lnTo>
                    <a:lnTo>
                      <a:pt x="32" y="208"/>
                    </a:lnTo>
                    <a:lnTo>
                      <a:pt x="32" y="204"/>
                    </a:lnTo>
                    <a:lnTo>
                      <a:pt x="29" y="201"/>
                    </a:lnTo>
                    <a:lnTo>
                      <a:pt x="29" y="201"/>
                    </a:lnTo>
                    <a:lnTo>
                      <a:pt x="25" y="197"/>
                    </a:lnTo>
                    <a:lnTo>
                      <a:pt x="20" y="192"/>
                    </a:lnTo>
                    <a:lnTo>
                      <a:pt x="20" y="192"/>
                    </a:lnTo>
                    <a:lnTo>
                      <a:pt x="15" y="181"/>
                    </a:lnTo>
                    <a:lnTo>
                      <a:pt x="14" y="177"/>
                    </a:lnTo>
                    <a:lnTo>
                      <a:pt x="11" y="172"/>
                    </a:lnTo>
                    <a:lnTo>
                      <a:pt x="9" y="167"/>
                    </a:lnTo>
                    <a:lnTo>
                      <a:pt x="8" y="166"/>
                    </a:lnTo>
                    <a:lnTo>
                      <a:pt x="4" y="159"/>
                    </a:lnTo>
                    <a:lnTo>
                      <a:pt x="4" y="156"/>
                    </a:lnTo>
                    <a:lnTo>
                      <a:pt x="3" y="153"/>
                    </a:lnTo>
                    <a:lnTo>
                      <a:pt x="1" y="147"/>
                    </a:lnTo>
                    <a:lnTo>
                      <a:pt x="1" y="147"/>
                    </a:lnTo>
                    <a:lnTo>
                      <a:pt x="0" y="144"/>
                    </a:lnTo>
                    <a:lnTo>
                      <a:pt x="0" y="142"/>
                    </a:lnTo>
                    <a:lnTo>
                      <a:pt x="0" y="142"/>
                    </a:lnTo>
                    <a:lnTo>
                      <a:pt x="0" y="141"/>
                    </a:lnTo>
                    <a:lnTo>
                      <a:pt x="0" y="141"/>
                    </a:lnTo>
                    <a:lnTo>
                      <a:pt x="0" y="141"/>
                    </a:lnTo>
                    <a:lnTo>
                      <a:pt x="0" y="138"/>
                    </a:lnTo>
                    <a:lnTo>
                      <a:pt x="1" y="136"/>
                    </a:lnTo>
                    <a:lnTo>
                      <a:pt x="1" y="130"/>
                    </a:lnTo>
                    <a:lnTo>
                      <a:pt x="3" y="127"/>
                    </a:lnTo>
                    <a:lnTo>
                      <a:pt x="4" y="122"/>
                    </a:lnTo>
                    <a:lnTo>
                      <a:pt x="6" y="118"/>
                    </a:lnTo>
                    <a:lnTo>
                      <a:pt x="8" y="113"/>
                    </a:lnTo>
                    <a:lnTo>
                      <a:pt x="9" y="108"/>
                    </a:lnTo>
                    <a:lnTo>
                      <a:pt x="9" y="104"/>
                    </a:lnTo>
                    <a:lnTo>
                      <a:pt x="11" y="99"/>
                    </a:lnTo>
                    <a:lnTo>
                      <a:pt x="11" y="90"/>
                    </a:lnTo>
                    <a:lnTo>
                      <a:pt x="11" y="87"/>
                    </a:lnTo>
                    <a:lnTo>
                      <a:pt x="14" y="85"/>
                    </a:lnTo>
                    <a:lnTo>
                      <a:pt x="14" y="43"/>
                    </a:lnTo>
                    <a:lnTo>
                      <a:pt x="12" y="37"/>
                    </a:lnTo>
                    <a:lnTo>
                      <a:pt x="14" y="34"/>
                    </a:lnTo>
                    <a:lnTo>
                      <a:pt x="14" y="0"/>
                    </a:lnTo>
                    <a:lnTo>
                      <a:pt x="15" y="1"/>
                    </a:lnTo>
                    <a:lnTo>
                      <a:pt x="18" y="4"/>
                    </a:lnTo>
                    <a:lnTo>
                      <a:pt x="25" y="7"/>
                    </a:lnTo>
                    <a:lnTo>
                      <a:pt x="29" y="7"/>
                    </a:lnTo>
                    <a:lnTo>
                      <a:pt x="36" y="10"/>
                    </a:lnTo>
                    <a:lnTo>
                      <a:pt x="40" y="12"/>
                    </a:lnTo>
                    <a:lnTo>
                      <a:pt x="50" y="14"/>
                    </a:lnTo>
                    <a:lnTo>
                      <a:pt x="59" y="17"/>
                    </a:lnTo>
                    <a:lnTo>
                      <a:pt x="65" y="18"/>
                    </a:lnTo>
                    <a:lnTo>
                      <a:pt x="73" y="21"/>
                    </a:lnTo>
                    <a:lnTo>
                      <a:pt x="81" y="23"/>
                    </a:lnTo>
                    <a:lnTo>
                      <a:pt x="85" y="24"/>
                    </a:lnTo>
                    <a:lnTo>
                      <a:pt x="90" y="28"/>
                    </a:lnTo>
                    <a:lnTo>
                      <a:pt x="93" y="29"/>
                    </a:lnTo>
                    <a:lnTo>
                      <a:pt x="96" y="32"/>
                    </a:lnTo>
                    <a:lnTo>
                      <a:pt x="98" y="37"/>
                    </a:lnTo>
                    <a:lnTo>
                      <a:pt x="101" y="43"/>
                    </a:lnTo>
                    <a:lnTo>
                      <a:pt x="102" y="51"/>
                    </a:lnTo>
                    <a:lnTo>
                      <a:pt x="104" y="54"/>
                    </a:lnTo>
                    <a:lnTo>
                      <a:pt x="109" y="57"/>
                    </a:lnTo>
                    <a:lnTo>
                      <a:pt x="116" y="62"/>
                    </a:lnTo>
                    <a:lnTo>
                      <a:pt x="121" y="63"/>
                    </a:lnTo>
                    <a:lnTo>
                      <a:pt x="126" y="63"/>
                    </a:lnTo>
                    <a:lnTo>
                      <a:pt x="129" y="65"/>
                    </a:lnTo>
                    <a:lnTo>
                      <a:pt x="132" y="69"/>
                    </a:lnTo>
                    <a:lnTo>
                      <a:pt x="137" y="74"/>
                    </a:lnTo>
                    <a:lnTo>
                      <a:pt x="141" y="77"/>
                    </a:lnTo>
                    <a:lnTo>
                      <a:pt x="146" y="80"/>
                    </a:lnTo>
                    <a:lnTo>
                      <a:pt x="152" y="85"/>
                    </a:lnTo>
                    <a:lnTo>
                      <a:pt x="155" y="90"/>
                    </a:lnTo>
                    <a:lnTo>
                      <a:pt x="160" y="99"/>
                    </a:lnTo>
                    <a:lnTo>
                      <a:pt x="162" y="107"/>
                    </a:lnTo>
                    <a:lnTo>
                      <a:pt x="169" y="124"/>
                    </a:lnTo>
                    <a:lnTo>
                      <a:pt x="172" y="130"/>
                    </a:lnTo>
                    <a:lnTo>
                      <a:pt x="171" y="135"/>
                    </a:lnTo>
                    <a:lnTo>
                      <a:pt x="169" y="138"/>
                    </a:lnTo>
                    <a:lnTo>
                      <a:pt x="169" y="144"/>
                    </a:lnTo>
                    <a:lnTo>
                      <a:pt x="168" y="152"/>
                    </a:lnTo>
                    <a:lnTo>
                      <a:pt x="166" y="159"/>
                    </a:lnTo>
                    <a:lnTo>
                      <a:pt x="166" y="161"/>
                    </a:lnTo>
                    <a:lnTo>
                      <a:pt x="166" y="161"/>
                    </a:lnTo>
                    <a:lnTo>
                      <a:pt x="166" y="161"/>
                    </a:lnTo>
                    <a:lnTo>
                      <a:pt x="166" y="161"/>
                    </a:lnTo>
                    <a:lnTo>
                      <a:pt x="166" y="161"/>
                    </a:lnTo>
                    <a:lnTo>
                      <a:pt x="165" y="161"/>
                    </a:lnTo>
                    <a:lnTo>
                      <a:pt x="165" y="161"/>
                    </a:lnTo>
                    <a:lnTo>
                      <a:pt x="165" y="161"/>
                    </a:lnTo>
                    <a:lnTo>
                      <a:pt x="165" y="161"/>
                    </a:lnTo>
                    <a:lnTo>
                      <a:pt x="165" y="161"/>
                    </a:lnTo>
                    <a:lnTo>
                      <a:pt x="165" y="163"/>
                    </a:lnTo>
                    <a:lnTo>
                      <a:pt x="165" y="166"/>
                    </a:lnTo>
                    <a:lnTo>
                      <a:pt x="163" y="167"/>
                    </a:lnTo>
                    <a:lnTo>
                      <a:pt x="163" y="169"/>
                    </a:lnTo>
                    <a:lnTo>
                      <a:pt x="163" y="170"/>
                    </a:lnTo>
                    <a:lnTo>
                      <a:pt x="160" y="177"/>
                    </a:lnTo>
                    <a:lnTo>
                      <a:pt x="160" y="178"/>
                    </a:lnTo>
                    <a:lnTo>
                      <a:pt x="160" y="178"/>
                    </a:lnTo>
                    <a:lnTo>
                      <a:pt x="160" y="180"/>
                    </a:lnTo>
                    <a:lnTo>
                      <a:pt x="157" y="189"/>
                    </a:lnTo>
                    <a:lnTo>
                      <a:pt x="155" y="197"/>
                    </a:lnTo>
                    <a:lnTo>
                      <a:pt x="152" y="201"/>
                    </a:lnTo>
                    <a:lnTo>
                      <a:pt x="154" y="204"/>
                    </a:lnTo>
                    <a:lnTo>
                      <a:pt x="154" y="204"/>
                    </a:lnTo>
                    <a:lnTo>
                      <a:pt x="154" y="206"/>
                    </a:lnTo>
                    <a:lnTo>
                      <a:pt x="154" y="206"/>
                    </a:lnTo>
                    <a:lnTo>
                      <a:pt x="154" y="206"/>
                    </a:lnTo>
                    <a:lnTo>
                      <a:pt x="154" y="20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104">
                <a:extLst>
                  <a:ext uri="{FF2B5EF4-FFF2-40B4-BE49-F238E27FC236}">
                    <a16:creationId xmlns:a16="http://schemas.microsoft.com/office/drawing/2014/main" id="{8DA033BC-2DAA-E35B-4354-48290EA43C7A}"/>
                  </a:ext>
                </a:extLst>
              </p:cNvPr>
              <p:cNvSpPr>
                <a:spLocks noGrp="1" noRot="1" noMove="1" noResize="1" noEditPoints="1" noAdjustHandles="1" noChangeArrowheads="1" noChangeShapeType="1"/>
              </p:cNvSpPr>
              <p:nvPr/>
            </p:nvSpPr>
            <p:spPr bwMode="auto">
              <a:xfrm>
                <a:off x="3480" y="2514"/>
                <a:ext cx="380" cy="344"/>
              </a:xfrm>
              <a:custGeom>
                <a:avLst/>
                <a:gdLst>
                  <a:gd name="T0" fmla="*/ 367 w 380"/>
                  <a:gd name="T1" fmla="*/ 116 h 344"/>
                  <a:gd name="T2" fmla="*/ 359 w 380"/>
                  <a:gd name="T3" fmla="*/ 166 h 344"/>
                  <a:gd name="T4" fmla="*/ 339 w 380"/>
                  <a:gd name="T5" fmla="*/ 178 h 344"/>
                  <a:gd name="T6" fmla="*/ 336 w 380"/>
                  <a:gd name="T7" fmla="*/ 200 h 344"/>
                  <a:gd name="T8" fmla="*/ 328 w 380"/>
                  <a:gd name="T9" fmla="*/ 209 h 344"/>
                  <a:gd name="T10" fmla="*/ 336 w 380"/>
                  <a:gd name="T11" fmla="*/ 237 h 344"/>
                  <a:gd name="T12" fmla="*/ 336 w 380"/>
                  <a:gd name="T13" fmla="*/ 257 h 344"/>
                  <a:gd name="T14" fmla="*/ 325 w 380"/>
                  <a:gd name="T15" fmla="*/ 271 h 344"/>
                  <a:gd name="T16" fmla="*/ 327 w 380"/>
                  <a:gd name="T17" fmla="*/ 276 h 344"/>
                  <a:gd name="T18" fmla="*/ 297 w 380"/>
                  <a:gd name="T19" fmla="*/ 273 h 344"/>
                  <a:gd name="T20" fmla="*/ 289 w 380"/>
                  <a:gd name="T21" fmla="*/ 273 h 344"/>
                  <a:gd name="T22" fmla="*/ 280 w 380"/>
                  <a:gd name="T23" fmla="*/ 281 h 344"/>
                  <a:gd name="T24" fmla="*/ 260 w 380"/>
                  <a:gd name="T25" fmla="*/ 285 h 344"/>
                  <a:gd name="T26" fmla="*/ 272 w 380"/>
                  <a:gd name="T27" fmla="*/ 293 h 344"/>
                  <a:gd name="T28" fmla="*/ 274 w 380"/>
                  <a:gd name="T29" fmla="*/ 301 h 344"/>
                  <a:gd name="T30" fmla="*/ 282 w 380"/>
                  <a:gd name="T31" fmla="*/ 318 h 344"/>
                  <a:gd name="T32" fmla="*/ 261 w 380"/>
                  <a:gd name="T33" fmla="*/ 316 h 344"/>
                  <a:gd name="T34" fmla="*/ 247 w 380"/>
                  <a:gd name="T35" fmla="*/ 329 h 344"/>
                  <a:gd name="T36" fmla="*/ 229 w 380"/>
                  <a:gd name="T37" fmla="*/ 336 h 344"/>
                  <a:gd name="T38" fmla="*/ 201 w 380"/>
                  <a:gd name="T39" fmla="*/ 341 h 344"/>
                  <a:gd name="T40" fmla="*/ 184 w 380"/>
                  <a:gd name="T41" fmla="*/ 329 h 344"/>
                  <a:gd name="T42" fmla="*/ 185 w 380"/>
                  <a:gd name="T43" fmla="*/ 336 h 344"/>
                  <a:gd name="T44" fmla="*/ 179 w 380"/>
                  <a:gd name="T45" fmla="*/ 335 h 344"/>
                  <a:gd name="T46" fmla="*/ 179 w 380"/>
                  <a:gd name="T47" fmla="*/ 333 h 344"/>
                  <a:gd name="T48" fmla="*/ 159 w 380"/>
                  <a:gd name="T49" fmla="*/ 316 h 344"/>
                  <a:gd name="T50" fmla="*/ 148 w 380"/>
                  <a:gd name="T51" fmla="*/ 312 h 344"/>
                  <a:gd name="T52" fmla="*/ 143 w 380"/>
                  <a:gd name="T53" fmla="*/ 313 h 344"/>
                  <a:gd name="T54" fmla="*/ 134 w 380"/>
                  <a:gd name="T55" fmla="*/ 308 h 344"/>
                  <a:gd name="T56" fmla="*/ 123 w 380"/>
                  <a:gd name="T57" fmla="*/ 304 h 344"/>
                  <a:gd name="T58" fmla="*/ 117 w 380"/>
                  <a:gd name="T59" fmla="*/ 299 h 344"/>
                  <a:gd name="T60" fmla="*/ 110 w 380"/>
                  <a:gd name="T61" fmla="*/ 296 h 344"/>
                  <a:gd name="T62" fmla="*/ 106 w 380"/>
                  <a:gd name="T63" fmla="*/ 295 h 344"/>
                  <a:gd name="T64" fmla="*/ 109 w 380"/>
                  <a:gd name="T65" fmla="*/ 287 h 344"/>
                  <a:gd name="T66" fmla="*/ 103 w 380"/>
                  <a:gd name="T67" fmla="*/ 285 h 344"/>
                  <a:gd name="T68" fmla="*/ 100 w 380"/>
                  <a:gd name="T69" fmla="*/ 282 h 344"/>
                  <a:gd name="T70" fmla="*/ 95 w 380"/>
                  <a:gd name="T71" fmla="*/ 281 h 344"/>
                  <a:gd name="T72" fmla="*/ 90 w 380"/>
                  <a:gd name="T73" fmla="*/ 276 h 344"/>
                  <a:gd name="T74" fmla="*/ 81 w 380"/>
                  <a:gd name="T75" fmla="*/ 263 h 344"/>
                  <a:gd name="T76" fmla="*/ 70 w 380"/>
                  <a:gd name="T77" fmla="*/ 251 h 344"/>
                  <a:gd name="T78" fmla="*/ 56 w 380"/>
                  <a:gd name="T79" fmla="*/ 243 h 344"/>
                  <a:gd name="T80" fmla="*/ 42 w 380"/>
                  <a:gd name="T81" fmla="*/ 237 h 344"/>
                  <a:gd name="T82" fmla="*/ 22 w 380"/>
                  <a:gd name="T83" fmla="*/ 228 h 344"/>
                  <a:gd name="T84" fmla="*/ 0 w 380"/>
                  <a:gd name="T85" fmla="*/ 220 h 344"/>
                  <a:gd name="T86" fmla="*/ 0 w 380"/>
                  <a:gd name="T87" fmla="*/ 198 h 344"/>
                  <a:gd name="T88" fmla="*/ 2 w 380"/>
                  <a:gd name="T89" fmla="*/ 198 h 344"/>
                  <a:gd name="T90" fmla="*/ 65 w 380"/>
                  <a:gd name="T91" fmla="*/ 150 h 344"/>
                  <a:gd name="T92" fmla="*/ 110 w 380"/>
                  <a:gd name="T93" fmla="*/ 142 h 344"/>
                  <a:gd name="T94" fmla="*/ 138 w 380"/>
                  <a:gd name="T95" fmla="*/ 146 h 344"/>
                  <a:gd name="T96" fmla="*/ 162 w 380"/>
                  <a:gd name="T97" fmla="*/ 133 h 344"/>
                  <a:gd name="T98" fmla="*/ 173 w 380"/>
                  <a:gd name="T99" fmla="*/ 135 h 344"/>
                  <a:gd name="T100" fmla="*/ 180 w 380"/>
                  <a:gd name="T101" fmla="*/ 115 h 344"/>
                  <a:gd name="T102" fmla="*/ 191 w 380"/>
                  <a:gd name="T103" fmla="*/ 74 h 344"/>
                  <a:gd name="T104" fmla="*/ 196 w 380"/>
                  <a:gd name="T105" fmla="*/ 49 h 344"/>
                  <a:gd name="T106" fmla="*/ 252 w 380"/>
                  <a:gd name="T107" fmla="*/ 15 h 344"/>
                  <a:gd name="T108" fmla="*/ 331 w 380"/>
                  <a:gd name="T109" fmla="*/ 21 h 344"/>
                  <a:gd name="T110" fmla="*/ 376 w 380"/>
                  <a:gd name="T111" fmla="*/ 5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0" h="344">
                    <a:moveTo>
                      <a:pt x="376" y="56"/>
                    </a:moveTo>
                    <a:lnTo>
                      <a:pt x="380" y="74"/>
                    </a:lnTo>
                    <a:lnTo>
                      <a:pt x="367" y="116"/>
                    </a:lnTo>
                    <a:lnTo>
                      <a:pt x="367" y="128"/>
                    </a:lnTo>
                    <a:lnTo>
                      <a:pt x="366" y="150"/>
                    </a:lnTo>
                    <a:lnTo>
                      <a:pt x="359" y="166"/>
                    </a:lnTo>
                    <a:lnTo>
                      <a:pt x="355" y="177"/>
                    </a:lnTo>
                    <a:lnTo>
                      <a:pt x="342" y="175"/>
                    </a:lnTo>
                    <a:lnTo>
                      <a:pt x="339" y="178"/>
                    </a:lnTo>
                    <a:lnTo>
                      <a:pt x="341" y="187"/>
                    </a:lnTo>
                    <a:lnTo>
                      <a:pt x="339" y="192"/>
                    </a:lnTo>
                    <a:lnTo>
                      <a:pt x="336" y="200"/>
                    </a:lnTo>
                    <a:lnTo>
                      <a:pt x="331" y="205"/>
                    </a:lnTo>
                    <a:lnTo>
                      <a:pt x="327" y="208"/>
                    </a:lnTo>
                    <a:lnTo>
                      <a:pt x="328" y="209"/>
                    </a:lnTo>
                    <a:lnTo>
                      <a:pt x="328" y="225"/>
                    </a:lnTo>
                    <a:lnTo>
                      <a:pt x="333" y="237"/>
                    </a:lnTo>
                    <a:lnTo>
                      <a:pt x="336" y="237"/>
                    </a:lnTo>
                    <a:lnTo>
                      <a:pt x="336" y="242"/>
                    </a:lnTo>
                    <a:lnTo>
                      <a:pt x="334" y="251"/>
                    </a:lnTo>
                    <a:lnTo>
                      <a:pt x="336" y="257"/>
                    </a:lnTo>
                    <a:lnTo>
                      <a:pt x="338" y="260"/>
                    </a:lnTo>
                    <a:lnTo>
                      <a:pt x="325" y="267"/>
                    </a:lnTo>
                    <a:lnTo>
                      <a:pt x="325" y="271"/>
                    </a:lnTo>
                    <a:lnTo>
                      <a:pt x="325" y="271"/>
                    </a:lnTo>
                    <a:lnTo>
                      <a:pt x="325" y="271"/>
                    </a:lnTo>
                    <a:lnTo>
                      <a:pt x="327" y="276"/>
                    </a:lnTo>
                    <a:lnTo>
                      <a:pt x="324" y="277"/>
                    </a:lnTo>
                    <a:lnTo>
                      <a:pt x="302" y="277"/>
                    </a:lnTo>
                    <a:lnTo>
                      <a:pt x="297" y="273"/>
                    </a:lnTo>
                    <a:lnTo>
                      <a:pt x="292" y="273"/>
                    </a:lnTo>
                    <a:lnTo>
                      <a:pt x="291" y="276"/>
                    </a:lnTo>
                    <a:lnTo>
                      <a:pt x="289" y="273"/>
                    </a:lnTo>
                    <a:lnTo>
                      <a:pt x="283" y="279"/>
                    </a:lnTo>
                    <a:lnTo>
                      <a:pt x="282" y="277"/>
                    </a:lnTo>
                    <a:lnTo>
                      <a:pt x="280" y="281"/>
                    </a:lnTo>
                    <a:lnTo>
                      <a:pt x="263" y="284"/>
                    </a:lnTo>
                    <a:lnTo>
                      <a:pt x="260" y="285"/>
                    </a:lnTo>
                    <a:lnTo>
                      <a:pt x="260" y="285"/>
                    </a:lnTo>
                    <a:lnTo>
                      <a:pt x="260" y="285"/>
                    </a:lnTo>
                    <a:lnTo>
                      <a:pt x="261" y="291"/>
                    </a:lnTo>
                    <a:lnTo>
                      <a:pt x="272" y="293"/>
                    </a:lnTo>
                    <a:lnTo>
                      <a:pt x="275" y="296"/>
                    </a:lnTo>
                    <a:lnTo>
                      <a:pt x="275" y="296"/>
                    </a:lnTo>
                    <a:lnTo>
                      <a:pt x="274" y="301"/>
                    </a:lnTo>
                    <a:lnTo>
                      <a:pt x="271" y="305"/>
                    </a:lnTo>
                    <a:lnTo>
                      <a:pt x="271" y="305"/>
                    </a:lnTo>
                    <a:lnTo>
                      <a:pt x="282" y="318"/>
                    </a:lnTo>
                    <a:lnTo>
                      <a:pt x="277" y="322"/>
                    </a:lnTo>
                    <a:lnTo>
                      <a:pt x="275" y="322"/>
                    </a:lnTo>
                    <a:lnTo>
                      <a:pt x="261" y="316"/>
                    </a:lnTo>
                    <a:lnTo>
                      <a:pt x="260" y="319"/>
                    </a:lnTo>
                    <a:lnTo>
                      <a:pt x="252" y="326"/>
                    </a:lnTo>
                    <a:lnTo>
                      <a:pt x="247" y="329"/>
                    </a:lnTo>
                    <a:lnTo>
                      <a:pt x="241" y="335"/>
                    </a:lnTo>
                    <a:lnTo>
                      <a:pt x="233" y="335"/>
                    </a:lnTo>
                    <a:lnTo>
                      <a:pt x="229" y="336"/>
                    </a:lnTo>
                    <a:lnTo>
                      <a:pt x="226" y="343"/>
                    </a:lnTo>
                    <a:lnTo>
                      <a:pt x="222" y="344"/>
                    </a:lnTo>
                    <a:lnTo>
                      <a:pt x="201" y="341"/>
                    </a:lnTo>
                    <a:lnTo>
                      <a:pt x="187" y="332"/>
                    </a:lnTo>
                    <a:lnTo>
                      <a:pt x="184" y="329"/>
                    </a:lnTo>
                    <a:lnTo>
                      <a:pt x="184" y="329"/>
                    </a:lnTo>
                    <a:lnTo>
                      <a:pt x="187" y="336"/>
                    </a:lnTo>
                    <a:lnTo>
                      <a:pt x="187" y="336"/>
                    </a:lnTo>
                    <a:lnTo>
                      <a:pt x="185" y="336"/>
                    </a:lnTo>
                    <a:lnTo>
                      <a:pt x="182" y="335"/>
                    </a:lnTo>
                    <a:lnTo>
                      <a:pt x="180" y="335"/>
                    </a:lnTo>
                    <a:lnTo>
                      <a:pt x="179" y="335"/>
                    </a:lnTo>
                    <a:lnTo>
                      <a:pt x="179" y="335"/>
                    </a:lnTo>
                    <a:lnTo>
                      <a:pt x="179" y="333"/>
                    </a:lnTo>
                    <a:lnTo>
                      <a:pt x="179" y="333"/>
                    </a:lnTo>
                    <a:lnTo>
                      <a:pt x="179" y="333"/>
                    </a:lnTo>
                    <a:lnTo>
                      <a:pt x="176" y="319"/>
                    </a:lnTo>
                    <a:lnTo>
                      <a:pt x="159" y="316"/>
                    </a:lnTo>
                    <a:lnTo>
                      <a:pt x="148" y="315"/>
                    </a:lnTo>
                    <a:lnTo>
                      <a:pt x="148" y="312"/>
                    </a:lnTo>
                    <a:lnTo>
                      <a:pt x="148" y="312"/>
                    </a:lnTo>
                    <a:lnTo>
                      <a:pt x="145" y="312"/>
                    </a:lnTo>
                    <a:lnTo>
                      <a:pt x="143" y="313"/>
                    </a:lnTo>
                    <a:lnTo>
                      <a:pt x="143" y="313"/>
                    </a:lnTo>
                    <a:lnTo>
                      <a:pt x="140" y="312"/>
                    </a:lnTo>
                    <a:lnTo>
                      <a:pt x="138" y="312"/>
                    </a:lnTo>
                    <a:lnTo>
                      <a:pt x="134" y="308"/>
                    </a:lnTo>
                    <a:lnTo>
                      <a:pt x="131" y="307"/>
                    </a:lnTo>
                    <a:lnTo>
                      <a:pt x="124" y="304"/>
                    </a:lnTo>
                    <a:lnTo>
                      <a:pt x="123" y="304"/>
                    </a:lnTo>
                    <a:lnTo>
                      <a:pt x="118" y="301"/>
                    </a:lnTo>
                    <a:lnTo>
                      <a:pt x="117" y="299"/>
                    </a:lnTo>
                    <a:lnTo>
                      <a:pt x="117" y="299"/>
                    </a:lnTo>
                    <a:lnTo>
                      <a:pt x="115" y="298"/>
                    </a:lnTo>
                    <a:lnTo>
                      <a:pt x="112" y="296"/>
                    </a:lnTo>
                    <a:lnTo>
                      <a:pt x="110" y="296"/>
                    </a:lnTo>
                    <a:lnTo>
                      <a:pt x="110" y="296"/>
                    </a:lnTo>
                    <a:lnTo>
                      <a:pt x="107" y="295"/>
                    </a:lnTo>
                    <a:lnTo>
                      <a:pt x="106" y="295"/>
                    </a:lnTo>
                    <a:lnTo>
                      <a:pt x="107" y="291"/>
                    </a:lnTo>
                    <a:lnTo>
                      <a:pt x="107" y="290"/>
                    </a:lnTo>
                    <a:lnTo>
                      <a:pt x="109" y="287"/>
                    </a:lnTo>
                    <a:lnTo>
                      <a:pt x="107" y="287"/>
                    </a:lnTo>
                    <a:lnTo>
                      <a:pt x="107" y="287"/>
                    </a:lnTo>
                    <a:lnTo>
                      <a:pt x="103" y="285"/>
                    </a:lnTo>
                    <a:lnTo>
                      <a:pt x="101" y="284"/>
                    </a:lnTo>
                    <a:lnTo>
                      <a:pt x="101" y="284"/>
                    </a:lnTo>
                    <a:lnTo>
                      <a:pt x="100" y="282"/>
                    </a:lnTo>
                    <a:lnTo>
                      <a:pt x="98" y="282"/>
                    </a:lnTo>
                    <a:lnTo>
                      <a:pt x="96" y="281"/>
                    </a:lnTo>
                    <a:lnTo>
                      <a:pt x="95" y="281"/>
                    </a:lnTo>
                    <a:lnTo>
                      <a:pt x="93" y="279"/>
                    </a:lnTo>
                    <a:lnTo>
                      <a:pt x="92" y="277"/>
                    </a:lnTo>
                    <a:lnTo>
                      <a:pt x="90" y="276"/>
                    </a:lnTo>
                    <a:lnTo>
                      <a:pt x="86" y="270"/>
                    </a:lnTo>
                    <a:lnTo>
                      <a:pt x="84" y="267"/>
                    </a:lnTo>
                    <a:lnTo>
                      <a:pt x="81" y="263"/>
                    </a:lnTo>
                    <a:lnTo>
                      <a:pt x="79" y="262"/>
                    </a:lnTo>
                    <a:lnTo>
                      <a:pt x="78" y="259"/>
                    </a:lnTo>
                    <a:lnTo>
                      <a:pt x="70" y="251"/>
                    </a:lnTo>
                    <a:lnTo>
                      <a:pt x="64" y="243"/>
                    </a:lnTo>
                    <a:lnTo>
                      <a:pt x="64" y="243"/>
                    </a:lnTo>
                    <a:lnTo>
                      <a:pt x="56" y="243"/>
                    </a:lnTo>
                    <a:lnTo>
                      <a:pt x="53" y="242"/>
                    </a:lnTo>
                    <a:lnTo>
                      <a:pt x="44" y="237"/>
                    </a:lnTo>
                    <a:lnTo>
                      <a:pt x="42" y="237"/>
                    </a:lnTo>
                    <a:lnTo>
                      <a:pt x="33" y="236"/>
                    </a:lnTo>
                    <a:lnTo>
                      <a:pt x="25" y="229"/>
                    </a:lnTo>
                    <a:lnTo>
                      <a:pt x="22" y="228"/>
                    </a:lnTo>
                    <a:lnTo>
                      <a:pt x="22" y="228"/>
                    </a:lnTo>
                    <a:lnTo>
                      <a:pt x="22" y="228"/>
                    </a:lnTo>
                    <a:lnTo>
                      <a:pt x="0" y="220"/>
                    </a:lnTo>
                    <a:lnTo>
                      <a:pt x="0" y="212"/>
                    </a:lnTo>
                    <a:lnTo>
                      <a:pt x="0" y="206"/>
                    </a:lnTo>
                    <a:lnTo>
                      <a:pt x="0" y="198"/>
                    </a:lnTo>
                    <a:lnTo>
                      <a:pt x="0" y="198"/>
                    </a:lnTo>
                    <a:lnTo>
                      <a:pt x="0" y="198"/>
                    </a:lnTo>
                    <a:lnTo>
                      <a:pt x="2" y="198"/>
                    </a:lnTo>
                    <a:lnTo>
                      <a:pt x="34" y="191"/>
                    </a:lnTo>
                    <a:lnTo>
                      <a:pt x="34" y="173"/>
                    </a:lnTo>
                    <a:lnTo>
                      <a:pt x="65" y="150"/>
                    </a:lnTo>
                    <a:lnTo>
                      <a:pt x="78" y="130"/>
                    </a:lnTo>
                    <a:lnTo>
                      <a:pt x="90" y="128"/>
                    </a:lnTo>
                    <a:lnTo>
                      <a:pt x="110" y="142"/>
                    </a:lnTo>
                    <a:lnTo>
                      <a:pt x="123" y="152"/>
                    </a:lnTo>
                    <a:lnTo>
                      <a:pt x="134" y="144"/>
                    </a:lnTo>
                    <a:lnTo>
                      <a:pt x="138" y="146"/>
                    </a:lnTo>
                    <a:lnTo>
                      <a:pt x="145" y="144"/>
                    </a:lnTo>
                    <a:lnTo>
                      <a:pt x="149" y="138"/>
                    </a:lnTo>
                    <a:lnTo>
                      <a:pt x="162" y="133"/>
                    </a:lnTo>
                    <a:lnTo>
                      <a:pt x="163" y="139"/>
                    </a:lnTo>
                    <a:lnTo>
                      <a:pt x="170" y="141"/>
                    </a:lnTo>
                    <a:lnTo>
                      <a:pt x="173" y="135"/>
                    </a:lnTo>
                    <a:lnTo>
                      <a:pt x="174" y="128"/>
                    </a:lnTo>
                    <a:lnTo>
                      <a:pt x="188" y="124"/>
                    </a:lnTo>
                    <a:lnTo>
                      <a:pt x="180" y="115"/>
                    </a:lnTo>
                    <a:lnTo>
                      <a:pt x="187" y="105"/>
                    </a:lnTo>
                    <a:lnTo>
                      <a:pt x="191" y="85"/>
                    </a:lnTo>
                    <a:lnTo>
                      <a:pt x="191" y="74"/>
                    </a:lnTo>
                    <a:lnTo>
                      <a:pt x="180" y="66"/>
                    </a:lnTo>
                    <a:lnTo>
                      <a:pt x="182" y="56"/>
                    </a:lnTo>
                    <a:lnTo>
                      <a:pt x="196" y="49"/>
                    </a:lnTo>
                    <a:lnTo>
                      <a:pt x="218" y="56"/>
                    </a:lnTo>
                    <a:lnTo>
                      <a:pt x="249" y="51"/>
                    </a:lnTo>
                    <a:lnTo>
                      <a:pt x="252" y="15"/>
                    </a:lnTo>
                    <a:lnTo>
                      <a:pt x="269" y="0"/>
                    </a:lnTo>
                    <a:lnTo>
                      <a:pt x="300" y="9"/>
                    </a:lnTo>
                    <a:lnTo>
                      <a:pt x="331" y="21"/>
                    </a:lnTo>
                    <a:lnTo>
                      <a:pt x="350" y="29"/>
                    </a:lnTo>
                    <a:lnTo>
                      <a:pt x="370" y="35"/>
                    </a:lnTo>
                    <a:lnTo>
                      <a:pt x="376" y="54"/>
                    </a:lnTo>
                    <a:lnTo>
                      <a:pt x="376" y="5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105">
                <a:extLst>
                  <a:ext uri="{FF2B5EF4-FFF2-40B4-BE49-F238E27FC236}">
                    <a16:creationId xmlns:a16="http://schemas.microsoft.com/office/drawing/2014/main" id="{7E896B46-002D-1B52-CD36-F98AED28E24B}"/>
                  </a:ext>
                </a:extLst>
              </p:cNvPr>
              <p:cNvSpPr>
                <a:spLocks noGrp="1" noRot="1" noMove="1" noResize="1" noEditPoints="1" noAdjustHandles="1" noChangeArrowheads="1" noChangeShapeType="1"/>
              </p:cNvSpPr>
              <p:nvPr/>
            </p:nvSpPr>
            <p:spPr bwMode="auto">
              <a:xfrm>
                <a:off x="2099" y="2838"/>
                <a:ext cx="148" cy="160"/>
              </a:xfrm>
              <a:custGeom>
                <a:avLst/>
                <a:gdLst>
                  <a:gd name="T0" fmla="*/ 47 w 148"/>
                  <a:gd name="T1" fmla="*/ 9 h 160"/>
                  <a:gd name="T2" fmla="*/ 51 w 148"/>
                  <a:gd name="T3" fmla="*/ 11 h 160"/>
                  <a:gd name="T4" fmla="*/ 56 w 148"/>
                  <a:gd name="T5" fmla="*/ 12 h 160"/>
                  <a:gd name="T6" fmla="*/ 57 w 148"/>
                  <a:gd name="T7" fmla="*/ 14 h 160"/>
                  <a:gd name="T8" fmla="*/ 57 w 148"/>
                  <a:gd name="T9" fmla="*/ 14 h 160"/>
                  <a:gd name="T10" fmla="*/ 59 w 148"/>
                  <a:gd name="T11" fmla="*/ 14 h 160"/>
                  <a:gd name="T12" fmla="*/ 61 w 148"/>
                  <a:gd name="T13" fmla="*/ 14 h 160"/>
                  <a:gd name="T14" fmla="*/ 62 w 148"/>
                  <a:gd name="T15" fmla="*/ 14 h 160"/>
                  <a:gd name="T16" fmla="*/ 64 w 148"/>
                  <a:gd name="T17" fmla="*/ 16 h 160"/>
                  <a:gd name="T18" fmla="*/ 68 w 148"/>
                  <a:gd name="T19" fmla="*/ 20 h 160"/>
                  <a:gd name="T20" fmla="*/ 84 w 148"/>
                  <a:gd name="T21" fmla="*/ 39 h 160"/>
                  <a:gd name="T22" fmla="*/ 85 w 148"/>
                  <a:gd name="T23" fmla="*/ 40 h 160"/>
                  <a:gd name="T24" fmla="*/ 87 w 148"/>
                  <a:gd name="T25" fmla="*/ 42 h 160"/>
                  <a:gd name="T26" fmla="*/ 87 w 148"/>
                  <a:gd name="T27" fmla="*/ 40 h 160"/>
                  <a:gd name="T28" fmla="*/ 87 w 148"/>
                  <a:gd name="T29" fmla="*/ 40 h 160"/>
                  <a:gd name="T30" fmla="*/ 89 w 148"/>
                  <a:gd name="T31" fmla="*/ 40 h 160"/>
                  <a:gd name="T32" fmla="*/ 90 w 148"/>
                  <a:gd name="T33" fmla="*/ 37 h 160"/>
                  <a:gd name="T34" fmla="*/ 92 w 148"/>
                  <a:gd name="T35" fmla="*/ 37 h 160"/>
                  <a:gd name="T36" fmla="*/ 92 w 148"/>
                  <a:gd name="T37" fmla="*/ 36 h 160"/>
                  <a:gd name="T38" fmla="*/ 93 w 148"/>
                  <a:gd name="T39" fmla="*/ 34 h 160"/>
                  <a:gd name="T40" fmla="*/ 98 w 148"/>
                  <a:gd name="T41" fmla="*/ 50 h 160"/>
                  <a:gd name="T42" fmla="*/ 120 w 148"/>
                  <a:gd name="T43" fmla="*/ 81 h 160"/>
                  <a:gd name="T44" fmla="*/ 135 w 148"/>
                  <a:gd name="T45" fmla="*/ 88 h 160"/>
                  <a:gd name="T46" fmla="*/ 146 w 148"/>
                  <a:gd name="T47" fmla="*/ 105 h 160"/>
                  <a:gd name="T48" fmla="*/ 148 w 148"/>
                  <a:gd name="T49" fmla="*/ 113 h 160"/>
                  <a:gd name="T50" fmla="*/ 134 w 148"/>
                  <a:gd name="T51" fmla="*/ 118 h 160"/>
                  <a:gd name="T52" fmla="*/ 103 w 148"/>
                  <a:gd name="T53" fmla="*/ 138 h 160"/>
                  <a:gd name="T54" fmla="*/ 101 w 148"/>
                  <a:gd name="T55" fmla="*/ 143 h 160"/>
                  <a:gd name="T56" fmla="*/ 101 w 148"/>
                  <a:gd name="T57" fmla="*/ 143 h 160"/>
                  <a:gd name="T58" fmla="*/ 98 w 148"/>
                  <a:gd name="T59" fmla="*/ 147 h 160"/>
                  <a:gd name="T60" fmla="*/ 85 w 148"/>
                  <a:gd name="T61" fmla="*/ 152 h 160"/>
                  <a:gd name="T62" fmla="*/ 85 w 148"/>
                  <a:gd name="T63" fmla="*/ 152 h 160"/>
                  <a:gd name="T64" fmla="*/ 76 w 148"/>
                  <a:gd name="T65" fmla="*/ 152 h 160"/>
                  <a:gd name="T66" fmla="*/ 75 w 148"/>
                  <a:gd name="T67" fmla="*/ 152 h 160"/>
                  <a:gd name="T68" fmla="*/ 70 w 148"/>
                  <a:gd name="T69" fmla="*/ 154 h 160"/>
                  <a:gd name="T70" fmla="*/ 67 w 148"/>
                  <a:gd name="T71" fmla="*/ 154 h 160"/>
                  <a:gd name="T72" fmla="*/ 64 w 148"/>
                  <a:gd name="T73" fmla="*/ 155 h 160"/>
                  <a:gd name="T74" fmla="*/ 61 w 148"/>
                  <a:gd name="T75" fmla="*/ 155 h 160"/>
                  <a:gd name="T76" fmla="*/ 43 w 148"/>
                  <a:gd name="T77" fmla="*/ 157 h 160"/>
                  <a:gd name="T78" fmla="*/ 40 w 148"/>
                  <a:gd name="T79" fmla="*/ 158 h 160"/>
                  <a:gd name="T80" fmla="*/ 31 w 148"/>
                  <a:gd name="T81" fmla="*/ 158 h 160"/>
                  <a:gd name="T82" fmla="*/ 29 w 148"/>
                  <a:gd name="T83" fmla="*/ 158 h 160"/>
                  <a:gd name="T84" fmla="*/ 28 w 148"/>
                  <a:gd name="T85" fmla="*/ 160 h 160"/>
                  <a:gd name="T86" fmla="*/ 17 w 148"/>
                  <a:gd name="T87" fmla="*/ 160 h 160"/>
                  <a:gd name="T88" fmla="*/ 6 w 148"/>
                  <a:gd name="T89" fmla="*/ 130 h 160"/>
                  <a:gd name="T90" fmla="*/ 1 w 148"/>
                  <a:gd name="T91" fmla="*/ 115 h 160"/>
                  <a:gd name="T92" fmla="*/ 1 w 148"/>
                  <a:gd name="T93" fmla="*/ 107 h 160"/>
                  <a:gd name="T94" fmla="*/ 3 w 148"/>
                  <a:gd name="T95" fmla="*/ 79 h 160"/>
                  <a:gd name="T96" fmla="*/ 14 w 148"/>
                  <a:gd name="T97" fmla="*/ 45 h 160"/>
                  <a:gd name="T98" fmla="*/ 14 w 148"/>
                  <a:gd name="T99" fmla="*/ 5 h 160"/>
                  <a:gd name="T100" fmla="*/ 20 w 148"/>
                  <a:gd name="T101" fmla="*/ 5 h 160"/>
                  <a:gd name="T102" fmla="*/ 26 w 148"/>
                  <a:gd name="T103" fmla="*/ 6 h 160"/>
                  <a:gd name="T104" fmla="*/ 29 w 148"/>
                  <a:gd name="T105" fmla="*/ 5 h 160"/>
                  <a:gd name="T106" fmla="*/ 34 w 148"/>
                  <a:gd name="T107" fmla="*/ 0 h 160"/>
                  <a:gd name="T108" fmla="*/ 34 w 148"/>
                  <a:gd name="T109" fmla="*/ 2 h 160"/>
                  <a:gd name="T110" fmla="*/ 34 w 148"/>
                  <a:gd name="T111"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60">
                    <a:moveTo>
                      <a:pt x="39" y="5"/>
                    </a:moveTo>
                    <a:lnTo>
                      <a:pt x="42" y="6"/>
                    </a:lnTo>
                    <a:lnTo>
                      <a:pt x="45" y="8"/>
                    </a:lnTo>
                    <a:lnTo>
                      <a:pt x="45" y="8"/>
                    </a:lnTo>
                    <a:lnTo>
                      <a:pt x="47" y="9"/>
                    </a:lnTo>
                    <a:lnTo>
                      <a:pt x="48" y="9"/>
                    </a:lnTo>
                    <a:lnTo>
                      <a:pt x="48" y="9"/>
                    </a:lnTo>
                    <a:lnTo>
                      <a:pt x="50" y="11"/>
                    </a:lnTo>
                    <a:lnTo>
                      <a:pt x="50" y="11"/>
                    </a:lnTo>
                    <a:lnTo>
                      <a:pt x="51" y="11"/>
                    </a:lnTo>
                    <a:lnTo>
                      <a:pt x="51" y="11"/>
                    </a:lnTo>
                    <a:lnTo>
                      <a:pt x="51" y="11"/>
                    </a:lnTo>
                    <a:lnTo>
                      <a:pt x="51" y="11"/>
                    </a:lnTo>
                    <a:lnTo>
                      <a:pt x="51" y="11"/>
                    </a:lnTo>
                    <a:lnTo>
                      <a:pt x="56" y="12"/>
                    </a:lnTo>
                    <a:lnTo>
                      <a:pt x="56" y="12"/>
                    </a:lnTo>
                    <a:lnTo>
                      <a:pt x="56" y="14"/>
                    </a:lnTo>
                    <a:lnTo>
                      <a:pt x="56" y="14"/>
                    </a:lnTo>
                    <a:lnTo>
                      <a:pt x="57" y="14"/>
                    </a:lnTo>
                    <a:lnTo>
                      <a:pt x="57" y="14"/>
                    </a:lnTo>
                    <a:lnTo>
                      <a:pt x="57" y="14"/>
                    </a:lnTo>
                    <a:lnTo>
                      <a:pt x="57" y="14"/>
                    </a:lnTo>
                    <a:lnTo>
                      <a:pt x="57" y="14"/>
                    </a:lnTo>
                    <a:lnTo>
                      <a:pt x="57" y="14"/>
                    </a:lnTo>
                    <a:lnTo>
                      <a:pt x="57" y="14"/>
                    </a:lnTo>
                    <a:lnTo>
                      <a:pt x="59" y="14"/>
                    </a:lnTo>
                    <a:lnTo>
                      <a:pt x="59" y="14"/>
                    </a:lnTo>
                    <a:lnTo>
                      <a:pt x="59" y="14"/>
                    </a:lnTo>
                    <a:lnTo>
                      <a:pt x="59" y="14"/>
                    </a:lnTo>
                    <a:lnTo>
                      <a:pt x="59" y="14"/>
                    </a:lnTo>
                    <a:lnTo>
                      <a:pt x="59" y="14"/>
                    </a:lnTo>
                    <a:lnTo>
                      <a:pt x="59" y="14"/>
                    </a:lnTo>
                    <a:lnTo>
                      <a:pt x="59" y="14"/>
                    </a:lnTo>
                    <a:lnTo>
                      <a:pt x="61" y="14"/>
                    </a:lnTo>
                    <a:lnTo>
                      <a:pt x="61" y="14"/>
                    </a:lnTo>
                    <a:lnTo>
                      <a:pt x="61" y="14"/>
                    </a:lnTo>
                    <a:lnTo>
                      <a:pt x="61" y="14"/>
                    </a:lnTo>
                    <a:lnTo>
                      <a:pt x="61" y="14"/>
                    </a:lnTo>
                    <a:lnTo>
                      <a:pt x="62" y="14"/>
                    </a:lnTo>
                    <a:lnTo>
                      <a:pt x="62" y="14"/>
                    </a:lnTo>
                    <a:lnTo>
                      <a:pt x="62" y="14"/>
                    </a:lnTo>
                    <a:lnTo>
                      <a:pt x="62" y="14"/>
                    </a:lnTo>
                    <a:lnTo>
                      <a:pt x="62" y="16"/>
                    </a:lnTo>
                    <a:lnTo>
                      <a:pt x="64" y="16"/>
                    </a:lnTo>
                    <a:lnTo>
                      <a:pt x="64" y="16"/>
                    </a:lnTo>
                    <a:lnTo>
                      <a:pt x="64" y="16"/>
                    </a:lnTo>
                    <a:lnTo>
                      <a:pt x="65" y="16"/>
                    </a:lnTo>
                    <a:lnTo>
                      <a:pt x="67" y="17"/>
                    </a:lnTo>
                    <a:lnTo>
                      <a:pt x="67" y="17"/>
                    </a:lnTo>
                    <a:lnTo>
                      <a:pt x="68" y="20"/>
                    </a:lnTo>
                    <a:lnTo>
                      <a:pt x="75" y="26"/>
                    </a:lnTo>
                    <a:lnTo>
                      <a:pt x="79" y="34"/>
                    </a:lnTo>
                    <a:lnTo>
                      <a:pt x="81" y="34"/>
                    </a:lnTo>
                    <a:lnTo>
                      <a:pt x="84" y="37"/>
                    </a:lnTo>
                    <a:lnTo>
                      <a:pt x="84" y="39"/>
                    </a:lnTo>
                    <a:lnTo>
                      <a:pt x="85" y="40"/>
                    </a:lnTo>
                    <a:lnTo>
                      <a:pt x="85" y="40"/>
                    </a:lnTo>
                    <a:lnTo>
                      <a:pt x="85" y="40"/>
                    </a:lnTo>
                    <a:lnTo>
                      <a:pt x="85" y="40"/>
                    </a:lnTo>
                    <a:lnTo>
                      <a:pt x="85" y="40"/>
                    </a:lnTo>
                    <a:lnTo>
                      <a:pt x="87" y="40"/>
                    </a:lnTo>
                    <a:lnTo>
                      <a:pt x="87" y="40"/>
                    </a:lnTo>
                    <a:lnTo>
                      <a:pt x="87" y="42"/>
                    </a:lnTo>
                    <a:lnTo>
                      <a:pt x="87" y="42"/>
                    </a:lnTo>
                    <a:lnTo>
                      <a:pt x="87" y="42"/>
                    </a:lnTo>
                    <a:lnTo>
                      <a:pt x="87" y="42"/>
                    </a:lnTo>
                    <a:lnTo>
                      <a:pt x="87" y="42"/>
                    </a:lnTo>
                    <a:lnTo>
                      <a:pt x="87" y="40"/>
                    </a:lnTo>
                    <a:lnTo>
                      <a:pt x="87" y="40"/>
                    </a:lnTo>
                    <a:lnTo>
                      <a:pt x="87" y="40"/>
                    </a:lnTo>
                    <a:lnTo>
                      <a:pt x="87" y="40"/>
                    </a:lnTo>
                    <a:lnTo>
                      <a:pt x="87" y="40"/>
                    </a:lnTo>
                    <a:lnTo>
                      <a:pt x="87" y="40"/>
                    </a:lnTo>
                    <a:lnTo>
                      <a:pt x="87" y="40"/>
                    </a:lnTo>
                    <a:lnTo>
                      <a:pt x="87" y="40"/>
                    </a:lnTo>
                    <a:lnTo>
                      <a:pt x="89" y="40"/>
                    </a:lnTo>
                    <a:lnTo>
                      <a:pt x="89" y="40"/>
                    </a:lnTo>
                    <a:lnTo>
                      <a:pt x="89" y="40"/>
                    </a:lnTo>
                    <a:lnTo>
                      <a:pt x="89" y="40"/>
                    </a:lnTo>
                    <a:lnTo>
                      <a:pt x="89" y="40"/>
                    </a:lnTo>
                    <a:lnTo>
                      <a:pt x="89" y="39"/>
                    </a:lnTo>
                    <a:lnTo>
                      <a:pt x="89" y="39"/>
                    </a:lnTo>
                    <a:lnTo>
                      <a:pt x="89" y="39"/>
                    </a:lnTo>
                    <a:lnTo>
                      <a:pt x="89" y="39"/>
                    </a:lnTo>
                    <a:lnTo>
                      <a:pt x="90" y="37"/>
                    </a:lnTo>
                    <a:lnTo>
                      <a:pt x="90" y="37"/>
                    </a:lnTo>
                    <a:lnTo>
                      <a:pt x="90" y="37"/>
                    </a:lnTo>
                    <a:lnTo>
                      <a:pt x="90" y="37"/>
                    </a:lnTo>
                    <a:lnTo>
                      <a:pt x="92" y="37"/>
                    </a:lnTo>
                    <a:lnTo>
                      <a:pt x="92" y="37"/>
                    </a:lnTo>
                    <a:lnTo>
                      <a:pt x="92" y="37"/>
                    </a:lnTo>
                    <a:lnTo>
                      <a:pt x="92" y="37"/>
                    </a:lnTo>
                    <a:lnTo>
                      <a:pt x="92" y="36"/>
                    </a:lnTo>
                    <a:lnTo>
                      <a:pt x="92" y="36"/>
                    </a:lnTo>
                    <a:lnTo>
                      <a:pt x="92" y="36"/>
                    </a:lnTo>
                    <a:lnTo>
                      <a:pt x="92" y="36"/>
                    </a:lnTo>
                    <a:lnTo>
                      <a:pt x="92" y="36"/>
                    </a:lnTo>
                    <a:lnTo>
                      <a:pt x="93" y="34"/>
                    </a:lnTo>
                    <a:lnTo>
                      <a:pt x="93" y="34"/>
                    </a:lnTo>
                    <a:lnTo>
                      <a:pt x="93" y="34"/>
                    </a:lnTo>
                    <a:lnTo>
                      <a:pt x="93" y="34"/>
                    </a:lnTo>
                    <a:lnTo>
                      <a:pt x="93" y="34"/>
                    </a:lnTo>
                    <a:lnTo>
                      <a:pt x="93" y="36"/>
                    </a:lnTo>
                    <a:lnTo>
                      <a:pt x="98" y="48"/>
                    </a:lnTo>
                    <a:lnTo>
                      <a:pt x="98" y="50"/>
                    </a:lnTo>
                    <a:lnTo>
                      <a:pt x="107" y="62"/>
                    </a:lnTo>
                    <a:lnTo>
                      <a:pt x="112" y="67"/>
                    </a:lnTo>
                    <a:lnTo>
                      <a:pt x="115" y="70"/>
                    </a:lnTo>
                    <a:lnTo>
                      <a:pt x="120" y="78"/>
                    </a:lnTo>
                    <a:lnTo>
                      <a:pt x="120" y="81"/>
                    </a:lnTo>
                    <a:lnTo>
                      <a:pt x="121" y="84"/>
                    </a:lnTo>
                    <a:lnTo>
                      <a:pt x="126" y="90"/>
                    </a:lnTo>
                    <a:lnTo>
                      <a:pt x="129" y="90"/>
                    </a:lnTo>
                    <a:lnTo>
                      <a:pt x="132" y="90"/>
                    </a:lnTo>
                    <a:lnTo>
                      <a:pt x="135" y="88"/>
                    </a:lnTo>
                    <a:lnTo>
                      <a:pt x="138" y="92"/>
                    </a:lnTo>
                    <a:lnTo>
                      <a:pt x="140" y="93"/>
                    </a:lnTo>
                    <a:lnTo>
                      <a:pt x="144" y="98"/>
                    </a:lnTo>
                    <a:lnTo>
                      <a:pt x="144" y="99"/>
                    </a:lnTo>
                    <a:lnTo>
                      <a:pt x="146" y="105"/>
                    </a:lnTo>
                    <a:lnTo>
                      <a:pt x="148" y="112"/>
                    </a:lnTo>
                    <a:lnTo>
                      <a:pt x="148" y="113"/>
                    </a:lnTo>
                    <a:lnTo>
                      <a:pt x="148" y="113"/>
                    </a:lnTo>
                    <a:lnTo>
                      <a:pt x="148" y="113"/>
                    </a:lnTo>
                    <a:lnTo>
                      <a:pt x="148" y="113"/>
                    </a:lnTo>
                    <a:lnTo>
                      <a:pt x="144" y="113"/>
                    </a:lnTo>
                    <a:lnTo>
                      <a:pt x="138" y="115"/>
                    </a:lnTo>
                    <a:lnTo>
                      <a:pt x="135" y="116"/>
                    </a:lnTo>
                    <a:lnTo>
                      <a:pt x="134" y="118"/>
                    </a:lnTo>
                    <a:lnTo>
                      <a:pt x="134" y="118"/>
                    </a:lnTo>
                    <a:lnTo>
                      <a:pt x="132" y="118"/>
                    </a:lnTo>
                    <a:lnTo>
                      <a:pt x="132" y="118"/>
                    </a:lnTo>
                    <a:lnTo>
                      <a:pt x="120" y="123"/>
                    </a:lnTo>
                    <a:lnTo>
                      <a:pt x="115" y="124"/>
                    </a:lnTo>
                    <a:lnTo>
                      <a:pt x="103" y="138"/>
                    </a:lnTo>
                    <a:lnTo>
                      <a:pt x="103" y="138"/>
                    </a:lnTo>
                    <a:lnTo>
                      <a:pt x="103" y="138"/>
                    </a:lnTo>
                    <a:lnTo>
                      <a:pt x="101" y="141"/>
                    </a:lnTo>
                    <a:lnTo>
                      <a:pt x="101" y="141"/>
                    </a:lnTo>
                    <a:lnTo>
                      <a:pt x="101" y="143"/>
                    </a:lnTo>
                    <a:lnTo>
                      <a:pt x="101" y="143"/>
                    </a:lnTo>
                    <a:lnTo>
                      <a:pt x="101" y="143"/>
                    </a:lnTo>
                    <a:lnTo>
                      <a:pt x="101" y="143"/>
                    </a:lnTo>
                    <a:lnTo>
                      <a:pt x="101" y="143"/>
                    </a:lnTo>
                    <a:lnTo>
                      <a:pt x="101" y="143"/>
                    </a:lnTo>
                    <a:lnTo>
                      <a:pt x="99" y="146"/>
                    </a:lnTo>
                    <a:lnTo>
                      <a:pt x="99" y="146"/>
                    </a:lnTo>
                    <a:lnTo>
                      <a:pt x="98" y="147"/>
                    </a:lnTo>
                    <a:lnTo>
                      <a:pt x="98" y="147"/>
                    </a:lnTo>
                    <a:lnTo>
                      <a:pt x="98" y="147"/>
                    </a:lnTo>
                    <a:lnTo>
                      <a:pt x="95" y="149"/>
                    </a:lnTo>
                    <a:lnTo>
                      <a:pt x="92" y="149"/>
                    </a:lnTo>
                    <a:lnTo>
                      <a:pt x="87" y="152"/>
                    </a:lnTo>
                    <a:lnTo>
                      <a:pt x="87" y="152"/>
                    </a:lnTo>
                    <a:lnTo>
                      <a:pt x="85" y="152"/>
                    </a:lnTo>
                    <a:lnTo>
                      <a:pt x="85" y="152"/>
                    </a:lnTo>
                    <a:lnTo>
                      <a:pt x="85" y="152"/>
                    </a:lnTo>
                    <a:lnTo>
                      <a:pt x="85" y="152"/>
                    </a:lnTo>
                    <a:lnTo>
                      <a:pt x="85" y="152"/>
                    </a:lnTo>
                    <a:lnTo>
                      <a:pt x="85" y="152"/>
                    </a:lnTo>
                    <a:lnTo>
                      <a:pt x="85" y="152"/>
                    </a:lnTo>
                    <a:lnTo>
                      <a:pt x="81" y="152"/>
                    </a:lnTo>
                    <a:lnTo>
                      <a:pt x="81" y="152"/>
                    </a:lnTo>
                    <a:lnTo>
                      <a:pt x="76" y="152"/>
                    </a:lnTo>
                    <a:lnTo>
                      <a:pt x="76" y="152"/>
                    </a:lnTo>
                    <a:lnTo>
                      <a:pt x="76" y="152"/>
                    </a:lnTo>
                    <a:lnTo>
                      <a:pt x="75" y="152"/>
                    </a:lnTo>
                    <a:lnTo>
                      <a:pt x="75" y="152"/>
                    </a:lnTo>
                    <a:lnTo>
                      <a:pt x="75" y="152"/>
                    </a:lnTo>
                    <a:lnTo>
                      <a:pt x="75" y="152"/>
                    </a:lnTo>
                    <a:lnTo>
                      <a:pt x="73" y="152"/>
                    </a:lnTo>
                    <a:lnTo>
                      <a:pt x="73" y="152"/>
                    </a:lnTo>
                    <a:lnTo>
                      <a:pt x="71" y="152"/>
                    </a:lnTo>
                    <a:lnTo>
                      <a:pt x="71" y="152"/>
                    </a:lnTo>
                    <a:lnTo>
                      <a:pt x="70" y="154"/>
                    </a:lnTo>
                    <a:lnTo>
                      <a:pt x="68" y="154"/>
                    </a:lnTo>
                    <a:lnTo>
                      <a:pt x="68" y="154"/>
                    </a:lnTo>
                    <a:lnTo>
                      <a:pt x="68" y="154"/>
                    </a:lnTo>
                    <a:lnTo>
                      <a:pt x="68" y="154"/>
                    </a:lnTo>
                    <a:lnTo>
                      <a:pt x="67" y="154"/>
                    </a:lnTo>
                    <a:lnTo>
                      <a:pt x="67" y="154"/>
                    </a:lnTo>
                    <a:lnTo>
                      <a:pt x="65" y="154"/>
                    </a:lnTo>
                    <a:lnTo>
                      <a:pt x="65" y="154"/>
                    </a:lnTo>
                    <a:lnTo>
                      <a:pt x="64" y="155"/>
                    </a:lnTo>
                    <a:lnTo>
                      <a:pt x="64" y="155"/>
                    </a:lnTo>
                    <a:lnTo>
                      <a:pt x="64" y="155"/>
                    </a:lnTo>
                    <a:lnTo>
                      <a:pt x="62" y="155"/>
                    </a:lnTo>
                    <a:lnTo>
                      <a:pt x="62" y="155"/>
                    </a:lnTo>
                    <a:lnTo>
                      <a:pt x="62" y="155"/>
                    </a:lnTo>
                    <a:lnTo>
                      <a:pt x="61" y="155"/>
                    </a:lnTo>
                    <a:lnTo>
                      <a:pt x="56" y="155"/>
                    </a:lnTo>
                    <a:lnTo>
                      <a:pt x="47" y="157"/>
                    </a:lnTo>
                    <a:lnTo>
                      <a:pt x="45" y="157"/>
                    </a:lnTo>
                    <a:lnTo>
                      <a:pt x="43" y="157"/>
                    </a:lnTo>
                    <a:lnTo>
                      <a:pt x="43" y="157"/>
                    </a:lnTo>
                    <a:lnTo>
                      <a:pt x="42" y="157"/>
                    </a:lnTo>
                    <a:lnTo>
                      <a:pt x="42" y="157"/>
                    </a:lnTo>
                    <a:lnTo>
                      <a:pt x="42" y="157"/>
                    </a:lnTo>
                    <a:lnTo>
                      <a:pt x="40" y="158"/>
                    </a:lnTo>
                    <a:lnTo>
                      <a:pt x="40" y="158"/>
                    </a:lnTo>
                    <a:lnTo>
                      <a:pt x="37" y="158"/>
                    </a:lnTo>
                    <a:lnTo>
                      <a:pt x="36" y="158"/>
                    </a:lnTo>
                    <a:lnTo>
                      <a:pt x="36" y="158"/>
                    </a:lnTo>
                    <a:lnTo>
                      <a:pt x="34" y="158"/>
                    </a:lnTo>
                    <a:lnTo>
                      <a:pt x="31" y="158"/>
                    </a:lnTo>
                    <a:lnTo>
                      <a:pt x="31" y="158"/>
                    </a:lnTo>
                    <a:lnTo>
                      <a:pt x="31" y="158"/>
                    </a:lnTo>
                    <a:lnTo>
                      <a:pt x="29" y="158"/>
                    </a:lnTo>
                    <a:lnTo>
                      <a:pt x="29" y="158"/>
                    </a:lnTo>
                    <a:lnTo>
                      <a:pt x="29" y="158"/>
                    </a:lnTo>
                    <a:lnTo>
                      <a:pt x="29" y="158"/>
                    </a:lnTo>
                    <a:lnTo>
                      <a:pt x="29" y="158"/>
                    </a:lnTo>
                    <a:lnTo>
                      <a:pt x="29" y="158"/>
                    </a:lnTo>
                    <a:lnTo>
                      <a:pt x="28" y="160"/>
                    </a:lnTo>
                    <a:lnTo>
                      <a:pt x="28" y="160"/>
                    </a:lnTo>
                    <a:lnTo>
                      <a:pt x="28" y="160"/>
                    </a:lnTo>
                    <a:lnTo>
                      <a:pt x="28" y="160"/>
                    </a:lnTo>
                    <a:lnTo>
                      <a:pt x="26" y="160"/>
                    </a:lnTo>
                    <a:lnTo>
                      <a:pt x="23" y="160"/>
                    </a:lnTo>
                    <a:lnTo>
                      <a:pt x="17" y="160"/>
                    </a:lnTo>
                    <a:lnTo>
                      <a:pt x="14" y="160"/>
                    </a:lnTo>
                    <a:lnTo>
                      <a:pt x="9" y="140"/>
                    </a:lnTo>
                    <a:lnTo>
                      <a:pt x="8" y="140"/>
                    </a:lnTo>
                    <a:lnTo>
                      <a:pt x="5" y="130"/>
                    </a:lnTo>
                    <a:lnTo>
                      <a:pt x="6" y="130"/>
                    </a:lnTo>
                    <a:lnTo>
                      <a:pt x="6" y="130"/>
                    </a:lnTo>
                    <a:lnTo>
                      <a:pt x="1" y="119"/>
                    </a:lnTo>
                    <a:lnTo>
                      <a:pt x="1" y="118"/>
                    </a:lnTo>
                    <a:lnTo>
                      <a:pt x="0" y="115"/>
                    </a:lnTo>
                    <a:lnTo>
                      <a:pt x="1" y="115"/>
                    </a:lnTo>
                    <a:lnTo>
                      <a:pt x="5" y="113"/>
                    </a:lnTo>
                    <a:lnTo>
                      <a:pt x="6" y="112"/>
                    </a:lnTo>
                    <a:lnTo>
                      <a:pt x="5" y="110"/>
                    </a:lnTo>
                    <a:lnTo>
                      <a:pt x="0" y="109"/>
                    </a:lnTo>
                    <a:lnTo>
                      <a:pt x="1" y="107"/>
                    </a:lnTo>
                    <a:lnTo>
                      <a:pt x="3" y="107"/>
                    </a:lnTo>
                    <a:lnTo>
                      <a:pt x="12" y="95"/>
                    </a:lnTo>
                    <a:lnTo>
                      <a:pt x="15" y="92"/>
                    </a:lnTo>
                    <a:lnTo>
                      <a:pt x="8" y="87"/>
                    </a:lnTo>
                    <a:lnTo>
                      <a:pt x="3" y="79"/>
                    </a:lnTo>
                    <a:lnTo>
                      <a:pt x="1" y="78"/>
                    </a:lnTo>
                    <a:lnTo>
                      <a:pt x="3" y="73"/>
                    </a:lnTo>
                    <a:lnTo>
                      <a:pt x="14" y="59"/>
                    </a:lnTo>
                    <a:lnTo>
                      <a:pt x="15" y="53"/>
                    </a:lnTo>
                    <a:lnTo>
                      <a:pt x="14" y="45"/>
                    </a:lnTo>
                    <a:lnTo>
                      <a:pt x="14" y="28"/>
                    </a:lnTo>
                    <a:lnTo>
                      <a:pt x="14" y="20"/>
                    </a:lnTo>
                    <a:lnTo>
                      <a:pt x="14" y="6"/>
                    </a:lnTo>
                    <a:lnTo>
                      <a:pt x="14" y="6"/>
                    </a:lnTo>
                    <a:lnTo>
                      <a:pt x="14" y="5"/>
                    </a:lnTo>
                    <a:lnTo>
                      <a:pt x="15" y="5"/>
                    </a:lnTo>
                    <a:lnTo>
                      <a:pt x="15" y="5"/>
                    </a:lnTo>
                    <a:lnTo>
                      <a:pt x="17" y="5"/>
                    </a:lnTo>
                    <a:lnTo>
                      <a:pt x="19" y="5"/>
                    </a:lnTo>
                    <a:lnTo>
                      <a:pt x="20" y="5"/>
                    </a:lnTo>
                    <a:lnTo>
                      <a:pt x="23" y="5"/>
                    </a:lnTo>
                    <a:lnTo>
                      <a:pt x="25" y="6"/>
                    </a:lnTo>
                    <a:lnTo>
                      <a:pt x="26" y="6"/>
                    </a:lnTo>
                    <a:lnTo>
                      <a:pt x="26" y="6"/>
                    </a:lnTo>
                    <a:lnTo>
                      <a:pt x="26" y="6"/>
                    </a:lnTo>
                    <a:lnTo>
                      <a:pt x="26" y="6"/>
                    </a:lnTo>
                    <a:lnTo>
                      <a:pt x="28" y="5"/>
                    </a:lnTo>
                    <a:lnTo>
                      <a:pt x="28" y="5"/>
                    </a:lnTo>
                    <a:lnTo>
                      <a:pt x="28" y="5"/>
                    </a:lnTo>
                    <a:lnTo>
                      <a:pt x="29" y="5"/>
                    </a:lnTo>
                    <a:lnTo>
                      <a:pt x="31" y="3"/>
                    </a:lnTo>
                    <a:lnTo>
                      <a:pt x="33" y="2"/>
                    </a:lnTo>
                    <a:lnTo>
                      <a:pt x="33" y="2"/>
                    </a:lnTo>
                    <a:lnTo>
                      <a:pt x="34" y="0"/>
                    </a:lnTo>
                    <a:lnTo>
                      <a:pt x="34" y="0"/>
                    </a:lnTo>
                    <a:lnTo>
                      <a:pt x="34" y="0"/>
                    </a:lnTo>
                    <a:lnTo>
                      <a:pt x="34" y="0"/>
                    </a:lnTo>
                    <a:lnTo>
                      <a:pt x="34" y="0"/>
                    </a:lnTo>
                    <a:lnTo>
                      <a:pt x="34" y="2"/>
                    </a:lnTo>
                    <a:lnTo>
                      <a:pt x="34" y="2"/>
                    </a:lnTo>
                    <a:lnTo>
                      <a:pt x="34" y="2"/>
                    </a:lnTo>
                    <a:lnTo>
                      <a:pt x="34" y="2"/>
                    </a:lnTo>
                    <a:lnTo>
                      <a:pt x="34" y="2"/>
                    </a:lnTo>
                    <a:lnTo>
                      <a:pt x="34" y="2"/>
                    </a:lnTo>
                    <a:lnTo>
                      <a:pt x="34" y="2"/>
                    </a:lnTo>
                    <a:lnTo>
                      <a:pt x="36" y="2"/>
                    </a:lnTo>
                    <a:lnTo>
                      <a:pt x="37" y="3"/>
                    </a:lnTo>
                    <a:lnTo>
                      <a:pt x="39" y="5"/>
                    </a:lnTo>
                    <a:lnTo>
                      <a:pt x="39"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106">
                <a:extLst>
                  <a:ext uri="{FF2B5EF4-FFF2-40B4-BE49-F238E27FC236}">
                    <a16:creationId xmlns:a16="http://schemas.microsoft.com/office/drawing/2014/main" id="{80E9A0F9-51DD-4864-DB8F-B37813F9E573}"/>
                  </a:ext>
                </a:extLst>
              </p:cNvPr>
              <p:cNvSpPr>
                <a:spLocks noGrp="1" noRot="1" noMove="1" noResize="1" noEditPoints="1" noAdjustHandles="1" noChangeArrowheads="1" noChangeShapeType="1"/>
              </p:cNvSpPr>
              <p:nvPr/>
            </p:nvSpPr>
            <p:spPr bwMode="auto">
              <a:xfrm>
                <a:off x="2990" y="2988"/>
                <a:ext cx="282" cy="295"/>
              </a:xfrm>
              <a:custGeom>
                <a:avLst/>
                <a:gdLst>
                  <a:gd name="T0" fmla="*/ 126 w 282"/>
                  <a:gd name="T1" fmla="*/ 77 h 295"/>
                  <a:gd name="T2" fmla="*/ 149 w 282"/>
                  <a:gd name="T3" fmla="*/ 92 h 295"/>
                  <a:gd name="T4" fmla="*/ 209 w 282"/>
                  <a:gd name="T5" fmla="*/ 64 h 295"/>
                  <a:gd name="T6" fmla="*/ 268 w 282"/>
                  <a:gd name="T7" fmla="*/ 59 h 295"/>
                  <a:gd name="T8" fmla="*/ 282 w 282"/>
                  <a:gd name="T9" fmla="*/ 87 h 295"/>
                  <a:gd name="T10" fmla="*/ 274 w 282"/>
                  <a:gd name="T11" fmla="*/ 106 h 295"/>
                  <a:gd name="T12" fmla="*/ 263 w 282"/>
                  <a:gd name="T13" fmla="*/ 135 h 295"/>
                  <a:gd name="T14" fmla="*/ 237 w 282"/>
                  <a:gd name="T15" fmla="*/ 142 h 295"/>
                  <a:gd name="T16" fmla="*/ 240 w 282"/>
                  <a:gd name="T17" fmla="*/ 149 h 295"/>
                  <a:gd name="T18" fmla="*/ 254 w 282"/>
                  <a:gd name="T19" fmla="*/ 156 h 295"/>
                  <a:gd name="T20" fmla="*/ 247 w 282"/>
                  <a:gd name="T21" fmla="*/ 177 h 295"/>
                  <a:gd name="T22" fmla="*/ 226 w 282"/>
                  <a:gd name="T23" fmla="*/ 188 h 295"/>
                  <a:gd name="T24" fmla="*/ 210 w 282"/>
                  <a:gd name="T25" fmla="*/ 198 h 295"/>
                  <a:gd name="T26" fmla="*/ 196 w 282"/>
                  <a:gd name="T27" fmla="*/ 198 h 295"/>
                  <a:gd name="T28" fmla="*/ 182 w 282"/>
                  <a:gd name="T29" fmla="*/ 199 h 295"/>
                  <a:gd name="T30" fmla="*/ 179 w 282"/>
                  <a:gd name="T31" fmla="*/ 204 h 295"/>
                  <a:gd name="T32" fmla="*/ 173 w 282"/>
                  <a:gd name="T33" fmla="*/ 215 h 295"/>
                  <a:gd name="T34" fmla="*/ 149 w 282"/>
                  <a:gd name="T35" fmla="*/ 229 h 295"/>
                  <a:gd name="T36" fmla="*/ 142 w 282"/>
                  <a:gd name="T37" fmla="*/ 249 h 295"/>
                  <a:gd name="T38" fmla="*/ 106 w 282"/>
                  <a:gd name="T39" fmla="*/ 249 h 295"/>
                  <a:gd name="T40" fmla="*/ 86 w 282"/>
                  <a:gd name="T41" fmla="*/ 261 h 295"/>
                  <a:gd name="T42" fmla="*/ 61 w 282"/>
                  <a:gd name="T43" fmla="*/ 294 h 295"/>
                  <a:gd name="T44" fmla="*/ 42 w 282"/>
                  <a:gd name="T45" fmla="*/ 291 h 295"/>
                  <a:gd name="T46" fmla="*/ 34 w 282"/>
                  <a:gd name="T47" fmla="*/ 264 h 295"/>
                  <a:gd name="T48" fmla="*/ 31 w 282"/>
                  <a:gd name="T49" fmla="*/ 258 h 295"/>
                  <a:gd name="T50" fmla="*/ 25 w 282"/>
                  <a:gd name="T51" fmla="*/ 246 h 295"/>
                  <a:gd name="T52" fmla="*/ 17 w 282"/>
                  <a:gd name="T53" fmla="*/ 227 h 295"/>
                  <a:gd name="T54" fmla="*/ 9 w 282"/>
                  <a:gd name="T55" fmla="*/ 215 h 295"/>
                  <a:gd name="T56" fmla="*/ 0 w 282"/>
                  <a:gd name="T57" fmla="*/ 199 h 295"/>
                  <a:gd name="T58" fmla="*/ 0 w 282"/>
                  <a:gd name="T59" fmla="*/ 198 h 295"/>
                  <a:gd name="T60" fmla="*/ 0 w 282"/>
                  <a:gd name="T61" fmla="*/ 190 h 295"/>
                  <a:gd name="T62" fmla="*/ 2 w 282"/>
                  <a:gd name="T63" fmla="*/ 185 h 295"/>
                  <a:gd name="T64" fmla="*/ 3 w 282"/>
                  <a:gd name="T65" fmla="*/ 177 h 295"/>
                  <a:gd name="T66" fmla="*/ 5 w 282"/>
                  <a:gd name="T67" fmla="*/ 167 h 295"/>
                  <a:gd name="T68" fmla="*/ 5 w 282"/>
                  <a:gd name="T69" fmla="*/ 157 h 295"/>
                  <a:gd name="T70" fmla="*/ 5 w 282"/>
                  <a:gd name="T71" fmla="*/ 143 h 295"/>
                  <a:gd name="T72" fmla="*/ 5 w 282"/>
                  <a:gd name="T73" fmla="*/ 139 h 295"/>
                  <a:gd name="T74" fmla="*/ 3 w 282"/>
                  <a:gd name="T75" fmla="*/ 122 h 295"/>
                  <a:gd name="T76" fmla="*/ 5 w 282"/>
                  <a:gd name="T77" fmla="*/ 118 h 295"/>
                  <a:gd name="T78" fmla="*/ 8 w 282"/>
                  <a:gd name="T79" fmla="*/ 104 h 295"/>
                  <a:gd name="T80" fmla="*/ 17 w 282"/>
                  <a:gd name="T81" fmla="*/ 58 h 295"/>
                  <a:gd name="T82" fmla="*/ 16 w 282"/>
                  <a:gd name="T83" fmla="*/ 44 h 295"/>
                  <a:gd name="T84" fmla="*/ 16 w 282"/>
                  <a:gd name="T85" fmla="*/ 41 h 295"/>
                  <a:gd name="T86" fmla="*/ 17 w 282"/>
                  <a:gd name="T87" fmla="*/ 25 h 295"/>
                  <a:gd name="T88" fmla="*/ 17 w 282"/>
                  <a:gd name="T89" fmla="*/ 14 h 295"/>
                  <a:gd name="T90" fmla="*/ 19 w 282"/>
                  <a:gd name="T91" fmla="*/ 0 h 295"/>
                  <a:gd name="T92" fmla="*/ 19 w 282"/>
                  <a:gd name="T93" fmla="*/ 0 h 295"/>
                  <a:gd name="T94" fmla="*/ 41 w 282"/>
                  <a:gd name="T95" fmla="*/ 13 h 295"/>
                  <a:gd name="T96" fmla="*/ 79 w 282"/>
                  <a:gd name="T97" fmla="*/ 58 h 295"/>
                  <a:gd name="T98" fmla="*/ 106 w 282"/>
                  <a:gd name="T99" fmla="*/ 7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295">
                    <a:moveTo>
                      <a:pt x="106" y="77"/>
                    </a:moveTo>
                    <a:lnTo>
                      <a:pt x="117" y="77"/>
                    </a:lnTo>
                    <a:lnTo>
                      <a:pt x="126" y="77"/>
                    </a:lnTo>
                    <a:lnTo>
                      <a:pt x="135" y="86"/>
                    </a:lnTo>
                    <a:lnTo>
                      <a:pt x="140" y="92"/>
                    </a:lnTo>
                    <a:lnTo>
                      <a:pt x="149" y="92"/>
                    </a:lnTo>
                    <a:lnTo>
                      <a:pt x="154" y="95"/>
                    </a:lnTo>
                    <a:lnTo>
                      <a:pt x="187" y="70"/>
                    </a:lnTo>
                    <a:lnTo>
                      <a:pt x="209" y="64"/>
                    </a:lnTo>
                    <a:lnTo>
                      <a:pt x="232" y="72"/>
                    </a:lnTo>
                    <a:lnTo>
                      <a:pt x="263" y="56"/>
                    </a:lnTo>
                    <a:lnTo>
                      <a:pt x="268" y="59"/>
                    </a:lnTo>
                    <a:lnTo>
                      <a:pt x="275" y="63"/>
                    </a:lnTo>
                    <a:lnTo>
                      <a:pt x="282" y="81"/>
                    </a:lnTo>
                    <a:lnTo>
                      <a:pt x="282" y="87"/>
                    </a:lnTo>
                    <a:lnTo>
                      <a:pt x="280" y="89"/>
                    </a:lnTo>
                    <a:lnTo>
                      <a:pt x="274" y="97"/>
                    </a:lnTo>
                    <a:lnTo>
                      <a:pt x="274" y="106"/>
                    </a:lnTo>
                    <a:lnTo>
                      <a:pt x="274" y="118"/>
                    </a:lnTo>
                    <a:lnTo>
                      <a:pt x="274" y="128"/>
                    </a:lnTo>
                    <a:lnTo>
                      <a:pt x="263" y="135"/>
                    </a:lnTo>
                    <a:lnTo>
                      <a:pt x="249" y="137"/>
                    </a:lnTo>
                    <a:lnTo>
                      <a:pt x="240" y="139"/>
                    </a:lnTo>
                    <a:lnTo>
                      <a:pt x="237" y="142"/>
                    </a:lnTo>
                    <a:lnTo>
                      <a:pt x="235" y="143"/>
                    </a:lnTo>
                    <a:lnTo>
                      <a:pt x="237" y="148"/>
                    </a:lnTo>
                    <a:lnTo>
                      <a:pt x="240" y="149"/>
                    </a:lnTo>
                    <a:lnTo>
                      <a:pt x="244" y="151"/>
                    </a:lnTo>
                    <a:lnTo>
                      <a:pt x="251" y="153"/>
                    </a:lnTo>
                    <a:lnTo>
                      <a:pt x="254" y="156"/>
                    </a:lnTo>
                    <a:lnTo>
                      <a:pt x="258" y="163"/>
                    </a:lnTo>
                    <a:lnTo>
                      <a:pt x="255" y="171"/>
                    </a:lnTo>
                    <a:lnTo>
                      <a:pt x="247" y="177"/>
                    </a:lnTo>
                    <a:lnTo>
                      <a:pt x="241" y="177"/>
                    </a:lnTo>
                    <a:lnTo>
                      <a:pt x="233" y="179"/>
                    </a:lnTo>
                    <a:lnTo>
                      <a:pt x="226" y="188"/>
                    </a:lnTo>
                    <a:lnTo>
                      <a:pt x="219" y="193"/>
                    </a:lnTo>
                    <a:lnTo>
                      <a:pt x="215" y="196"/>
                    </a:lnTo>
                    <a:lnTo>
                      <a:pt x="210" y="198"/>
                    </a:lnTo>
                    <a:lnTo>
                      <a:pt x="205" y="198"/>
                    </a:lnTo>
                    <a:lnTo>
                      <a:pt x="202" y="198"/>
                    </a:lnTo>
                    <a:lnTo>
                      <a:pt x="196" y="198"/>
                    </a:lnTo>
                    <a:lnTo>
                      <a:pt x="190" y="198"/>
                    </a:lnTo>
                    <a:lnTo>
                      <a:pt x="187" y="196"/>
                    </a:lnTo>
                    <a:lnTo>
                      <a:pt x="182" y="199"/>
                    </a:lnTo>
                    <a:lnTo>
                      <a:pt x="179" y="201"/>
                    </a:lnTo>
                    <a:lnTo>
                      <a:pt x="179" y="202"/>
                    </a:lnTo>
                    <a:lnTo>
                      <a:pt x="179" y="204"/>
                    </a:lnTo>
                    <a:lnTo>
                      <a:pt x="177" y="205"/>
                    </a:lnTo>
                    <a:lnTo>
                      <a:pt x="174" y="210"/>
                    </a:lnTo>
                    <a:lnTo>
                      <a:pt x="173" y="215"/>
                    </a:lnTo>
                    <a:lnTo>
                      <a:pt x="163" y="224"/>
                    </a:lnTo>
                    <a:lnTo>
                      <a:pt x="156" y="227"/>
                    </a:lnTo>
                    <a:lnTo>
                      <a:pt x="149" y="229"/>
                    </a:lnTo>
                    <a:lnTo>
                      <a:pt x="145" y="236"/>
                    </a:lnTo>
                    <a:lnTo>
                      <a:pt x="142" y="243"/>
                    </a:lnTo>
                    <a:lnTo>
                      <a:pt x="142" y="249"/>
                    </a:lnTo>
                    <a:lnTo>
                      <a:pt x="135" y="252"/>
                    </a:lnTo>
                    <a:lnTo>
                      <a:pt x="131" y="252"/>
                    </a:lnTo>
                    <a:lnTo>
                      <a:pt x="106" y="249"/>
                    </a:lnTo>
                    <a:lnTo>
                      <a:pt x="98" y="253"/>
                    </a:lnTo>
                    <a:lnTo>
                      <a:pt x="93" y="257"/>
                    </a:lnTo>
                    <a:lnTo>
                      <a:pt x="86" y="261"/>
                    </a:lnTo>
                    <a:lnTo>
                      <a:pt x="81" y="270"/>
                    </a:lnTo>
                    <a:lnTo>
                      <a:pt x="70" y="283"/>
                    </a:lnTo>
                    <a:lnTo>
                      <a:pt x="61" y="294"/>
                    </a:lnTo>
                    <a:lnTo>
                      <a:pt x="48" y="295"/>
                    </a:lnTo>
                    <a:lnTo>
                      <a:pt x="42" y="291"/>
                    </a:lnTo>
                    <a:lnTo>
                      <a:pt x="42" y="291"/>
                    </a:lnTo>
                    <a:lnTo>
                      <a:pt x="37" y="278"/>
                    </a:lnTo>
                    <a:lnTo>
                      <a:pt x="34" y="267"/>
                    </a:lnTo>
                    <a:lnTo>
                      <a:pt x="34" y="264"/>
                    </a:lnTo>
                    <a:lnTo>
                      <a:pt x="33" y="260"/>
                    </a:lnTo>
                    <a:lnTo>
                      <a:pt x="31" y="260"/>
                    </a:lnTo>
                    <a:lnTo>
                      <a:pt x="31" y="258"/>
                    </a:lnTo>
                    <a:lnTo>
                      <a:pt x="28" y="252"/>
                    </a:lnTo>
                    <a:lnTo>
                      <a:pt x="27" y="247"/>
                    </a:lnTo>
                    <a:lnTo>
                      <a:pt x="25" y="246"/>
                    </a:lnTo>
                    <a:lnTo>
                      <a:pt x="25" y="246"/>
                    </a:lnTo>
                    <a:lnTo>
                      <a:pt x="22" y="236"/>
                    </a:lnTo>
                    <a:lnTo>
                      <a:pt x="17" y="227"/>
                    </a:lnTo>
                    <a:lnTo>
                      <a:pt x="16" y="227"/>
                    </a:lnTo>
                    <a:lnTo>
                      <a:pt x="16" y="225"/>
                    </a:lnTo>
                    <a:lnTo>
                      <a:pt x="9" y="215"/>
                    </a:lnTo>
                    <a:lnTo>
                      <a:pt x="8" y="212"/>
                    </a:lnTo>
                    <a:lnTo>
                      <a:pt x="3" y="205"/>
                    </a:lnTo>
                    <a:lnTo>
                      <a:pt x="0" y="199"/>
                    </a:lnTo>
                    <a:lnTo>
                      <a:pt x="0" y="198"/>
                    </a:lnTo>
                    <a:lnTo>
                      <a:pt x="0" y="198"/>
                    </a:lnTo>
                    <a:lnTo>
                      <a:pt x="0" y="198"/>
                    </a:lnTo>
                    <a:lnTo>
                      <a:pt x="0" y="191"/>
                    </a:lnTo>
                    <a:lnTo>
                      <a:pt x="0" y="190"/>
                    </a:lnTo>
                    <a:lnTo>
                      <a:pt x="0" y="190"/>
                    </a:lnTo>
                    <a:lnTo>
                      <a:pt x="0" y="190"/>
                    </a:lnTo>
                    <a:lnTo>
                      <a:pt x="0" y="188"/>
                    </a:lnTo>
                    <a:lnTo>
                      <a:pt x="2" y="185"/>
                    </a:lnTo>
                    <a:lnTo>
                      <a:pt x="3" y="179"/>
                    </a:lnTo>
                    <a:lnTo>
                      <a:pt x="3" y="179"/>
                    </a:lnTo>
                    <a:lnTo>
                      <a:pt x="3" y="177"/>
                    </a:lnTo>
                    <a:lnTo>
                      <a:pt x="3" y="177"/>
                    </a:lnTo>
                    <a:lnTo>
                      <a:pt x="3" y="174"/>
                    </a:lnTo>
                    <a:lnTo>
                      <a:pt x="5" y="167"/>
                    </a:lnTo>
                    <a:lnTo>
                      <a:pt x="5" y="162"/>
                    </a:lnTo>
                    <a:lnTo>
                      <a:pt x="5" y="162"/>
                    </a:lnTo>
                    <a:lnTo>
                      <a:pt x="5" y="157"/>
                    </a:lnTo>
                    <a:lnTo>
                      <a:pt x="5" y="149"/>
                    </a:lnTo>
                    <a:lnTo>
                      <a:pt x="5" y="148"/>
                    </a:lnTo>
                    <a:lnTo>
                      <a:pt x="5" y="143"/>
                    </a:lnTo>
                    <a:lnTo>
                      <a:pt x="5" y="142"/>
                    </a:lnTo>
                    <a:lnTo>
                      <a:pt x="5" y="140"/>
                    </a:lnTo>
                    <a:lnTo>
                      <a:pt x="5" y="139"/>
                    </a:lnTo>
                    <a:lnTo>
                      <a:pt x="3" y="128"/>
                    </a:lnTo>
                    <a:lnTo>
                      <a:pt x="3" y="126"/>
                    </a:lnTo>
                    <a:lnTo>
                      <a:pt x="3" y="122"/>
                    </a:lnTo>
                    <a:lnTo>
                      <a:pt x="3" y="122"/>
                    </a:lnTo>
                    <a:lnTo>
                      <a:pt x="3" y="120"/>
                    </a:lnTo>
                    <a:lnTo>
                      <a:pt x="5" y="118"/>
                    </a:lnTo>
                    <a:lnTo>
                      <a:pt x="6" y="114"/>
                    </a:lnTo>
                    <a:lnTo>
                      <a:pt x="8" y="109"/>
                    </a:lnTo>
                    <a:lnTo>
                      <a:pt x="8" y="104"/>
                    </a:lnTo>
                    <a:lnTo>
                      <a:pt x="17" y="70"/>
                    </a:lnTo>
                    <a:lnTo>
                      <a:pt x="17" y="70"/>
                    </a:lnTo>
                    <a:lnTo>
                      <a:pt x="17" y="58"/>
                    </a:lnTo>
                    <a:lnTo>
                      <a:pt x="17" y="55"/>
                    </a:lnTo>
                    <a:lnTo>
                      <a:pt x="17" y="49"/>
                    </a:lnTo>
                    <a:lnTo>
                      <a:pt x="16" y="44"/>
                    </a:lnTo>
                    <a:lnTo>
                      <a:pt x="16" y="42"/>
                    </a:lnTo>
                    <a:lnTo>
                      <a:pt x="16" y="41"/>
                    </a:lnTo>
                    <a:lnTo>
                      <a:pt x="16" y="41"/>
                    </a:lnTo>
                    <a:lnTo>
                      <a:pt x="17" y="30"/>
                    </a:lnTo>
                    <a:lnTo>
                      <a:pt x="17" y="30"/>
                    </a:lnTo>
                    <a:lnTo>
                      <a:pt x="17" y="25"/>
                    </a:lnTo>
                    <a:lnTo>
                      <a:pt x="17" y="22"/>
                    </a:lnTo>
                    <a:lnTo>
                      <a:pt x="17" y="14"/>
                    </a:lnTo>
                    <a:lnTo>
                      <a:pt x="17" y="14"/>
                    </a:lnTo>
                    <a:lnTo>
                      <a:pt x="17" y="8"/>
                    </a:lnTo>
                    <a:lnTo>
                      <a:pt x="17" y="8"/>
                    </a:lnTo>
                    <a:lnTo>
                      <a:pt x="19" y="0"/>
                    </a:lnTo>
                    <a:lnTo>
                      <a:pt x="19" y="0"/>
                    </a:lnTo>
                    <a:lnTo>
                      <a:pt x="19" y="0"/>
                    </a:lnTo>
                    <a:lnTo>
                      <a:pt x="19" y="0"/>
                    </a:lnTo>
                    <a:lnTo>
                      <a:pt x="19" y="0"/>
                    </a:lnTo>
                    <a:lnTo>
                      <a:pt x="22" y="2"/>
                    </a:lnTo>
                    <a:lnTo>
                      <a:pt x="41" y="13"/>
                    </a:lnTo>
                    <a:lnTo>
                      <a:pt x="64" y="24"/>
                    </a:lnTo>
                    <a:lnTo>
                      <a:pt x="72" y="41"/>
                    </a:lnTo>
                    <a:lnTo>
                      <a:pt x="79" y="58"/>
                    </a:lnTo>
                    <a:lnTo>
                      <a:pt x="92" y="75"/>
                    </a:lnTo>
                    <a:lnTo>
                      <a:pt x="97" y="75"/>
                    </a:lnTo>
                    <a:lnTo>
                      <a:pt x="106" y="7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107">
                <a:extLst>
                  <a:ext uri="{FF2B5EF4-FFF2-40B4-BE49-F238E27FC236}">
                    <a16:creationId xmlns:a16="http://schemas.microsoft.com/office/drawing/2014/main" id="{A8C30419-F8D1-71F2-EC0B-D26C61E343FD}"/>
                  </a:ext>
                </a:extLst>
              </p:cNvPr>
              <p:cNvSpPr>
                <a:spLocks noGrp="1" noRot="1" noMove="1" noResize="1" noEditPoints="1" noAdjustHandles="1" noChangeArrowheads="1" noChangeShapeType="1"/>
              </p:cNvSpPr>
              <p:nvPr/>
            </p:nvSpPr>
            <p:spPr bwMode="auto">
              <a:xfrm>
                <a:off x="4364" y="2753"/>
                <a:ext cx="146" cy="214"/>
              </a:xfrm>
              <a:custGeom>
                <a:avLst/>
                <a:gdLst>
                  <a:gd name="T0" fmla="*/ 74 w 146"/>
                  <a:gd name="T1" fmla="*/ 11 h 214"/>
                  <a:gd name="T2" fmla="*/ 84 w 146"/>
                  <a:gd name="T3" fmla="*/ 11 h 214"/>
                  <a:gd name="T4" fmla="*/ 99 w 146"/>
                  <a:gd name="T5" fmla="*/ 7 h 214"/>
                  <a:gd name="T6" fmla="*/ 122 w 146"/>
                  <a:gd name="T7" fmla="*/ 29 h 214"/>
                  <a:gd name="T8" fmla="*/ 133 w 146"/>
                  <a:gd name="T9" fmla="*/ 43 h 214"/>
                  <a:gd name="T10" fmla="*/ 136 w 146"/>
                  <a:gd name="T11" fmla="*/ 71 h 214"/>
                  <a:gd name="T12" fmla="*/ 129 w 146"/>
                  <a:gd name="T13" fmla="*/ 99 h 214"/>
                  <a:gd name="T14" fmla="*/ 121 w 146"/>
                  <a:gd name="T15" fmla="*/ 114 h 214"/>
                  <a:gd name="T16" fmla="*/ 122 w 146"/>
                  <a:gd name="T17" fmla="*/ 118 h 214"/>
                  <a:gd name="T18" fmla="*/ 127 w 146"/>
                  <a:gd name="T19" fmla="*/ 118 h 214"/>
                  <a:gd name="T20" fmla="*/ 129 w 146"/>
                  <a:gd name="T21" fmla="*/ 116 h 214"/>
                  <a:gd name="T22" fmla="*/ 129 w 146"/>
                  <a:gd name="T23" fmla="*/ 114 h 214"/>
                  <a:gd name="T24" fmla="*/ 132 w 146"/>
                  <a:gd name="T25" fmla="*/ 114 h 214"/>
                  <a:gd name="T26" fmla="*/ 132 w 146"/>
                  <a:gd name="T27" fmla="*/ 118 h 214"/>
                  <a:gd name="T28" fmla="*/ 130 w 146"/>
                  <a:gd name="T29" fmla="*/ 124 h 214"/>
                  <a:gd name="T30" fmla="*/ 132 w 146"/>
                  <a:gd name="T31" fmla="*/ 132 h 214"/>
                  <a:gd name="T32" fmla="*/ 130 w 146"/>
                  <a:gd name="T33" fmla="*/ 147 h 214"/>
                  <a:gd name="T34" fmla="*/ 130 w 146"/>
                  <a:gd name="T35" fmla="*/ 149 h 214"/>
                  <a:gd name="T36" fmla="*/ 132 w 146"/>
                  <a:gd name="T37" fmla="*/ 152 h 214"/>
                  <a:gd name="T38" fmla="*/ 133 w 146"/>
                  <a:gd name="T39" fmla="*/ 153 h 214"/>
                  <a:gd name="T40" fmla="*/ 132 w 146"/>
                  <a:gd name="T41" fmla="*/ 155 h 214"/>
                  <a:gd name="T42" fmla="*/ 132 w 146"/>
                  <a:gd name="T43" fmla="*/ 158 h 214"/>
                  <a:gd name="T44" fmla="*/ 133 w 146"/>
                  <a:gd name="T45" fmla="*/ 156 h 214"/>
                  <a:gd name="T46" fmla="*/ 136 w 146"/>
                  <a:gd name="T47" fmla="*/ 155 h 214"/>
                  <a:gd name="T48" fmla="*/ 138 w 146"/>
                  <a:gd name="T49" fmla="*/ 153 h 214"/>
                  <a:gd name="T50" fmla="*/ 140 w 146"/>
                  <a:gd name="T51" fmla="*/ 153 h 214"/>
                  <a:gd name="T52" fmla="*/ 140 w 146"/>
                  <a:gd name="T53" fmla="*/ 158 h 214"/>
                  <a:gd name="T54" fmla="*/ 141 w 146"/>
                  <a:gd name="T55" fmla="*/ 159 h 214"/>
                  <a:gd name="T56" fmla="*/ 144 w 146"/>
                  <a:gd name="T57" fmla="*/ 167 h 214"/>
                  <a:gd name="T58" fmla="*/ 136 w 146"/>
                  <a:gd name="T59" fmla="*/ 166 h 214"/>
                  <a:gd name="T60" fmla="*/ 118 w 146"/>
                  <a:gd name="T61" fmla="*/ 180 h 214"/>
                  <a:gd name="T62" fmla="*/ 101 w 146"/>
                  <a:gd name="T63" fmla="*/ 198 h 214"/>
                  <a:gd name="T64" fmla="*/ 90 w 146"/>
                  <a:gd name="T65" fmla="*/ 190 h 214"/>
                  <a:gd name="T66" fmla="*/ 80 w 146"/>
                  <a:gd name="T67" fmla="*/ 200 h 214"/>
                  <a:gd name="T68" fmla="*/ 76 w 146"/>
                  <a:gd name="T69" fmla="*/ 214 h 214"/>
                  <a:gd name="T70" fmla="*/ 59 w 146"/>
                  <a:gd name="T71" fmla="*/ 206 h 214"/>
                  <a:gd name="T72" fmla="*/ 59 w 146"/>
                  <a:gd name="T73" fmla="*/ 184 h 214"/>
                  <a:gd name="T74" fmla="*/ 48 w 146"/>
                  <a:gd name="T75" fmla="*/ 183 h 214"/>
                  <a:gd name="T76" fmla="*/ 42 w 146"/>
                  <a:gd name="T77" fmla="*/ 183 h 214"/>
                  <a:gd name="T78" fmla="*/ 38 w 146"/>
                  <a:gd name="T79" fmla="*/ 180 h 214"/>
                  <a:gd name="T80" fmla="*/ 34 w 146"/>
                  <a:gd name="T81" fmla="*/ 177 h 214"/>
                  <a:gd name="T82" fmla="*/ 32 w 146"/>
                  <a:gd name="T83" fmla="*/ 172 h 214"/>
                  <a:gd name="T84" fmla="*/ 31 w 146"/>
                  <a:gd name="T85" fmla="*/ 164 h 214"/>
                  <a:gd name="T86" fmla="*/ 28 w 146"/>
                  <a:gd name="T87" fmla="*/ 152 h 214"/>
                  <a:gd name="T88" fmla="*/ 24 w 146"/>
                  <a:gd name="T89" fmla="*/ 146 h 214"/>
                  <a:gd name="T90" fmla="*/ 15 w 146"/>
                  <a:gd name="T91" fmla="*/ 141 h 214"/>
                  <a:gd name="T92" fmla="*/ 0 w 146"/>
                  <a:gd name="T93" fmla="*/ 146 h 214"/>
                  <a:gd name="T94" fmla="*/ 3 w 146"/>
                  <a:gd name="T95" fmla="*/ 138 h 214"/>
                  <a:gd name="T96" fmla="*/ 9 w 146"/>
                  <a:gd name="T97" fmla="*/ 135 h 214"/>
                  <a:gd name="T98" fmla="*/ 9 w 146"/>
                  <a:gd name="T99" fmla="*/ 125 h 214"/>
                  <a:gd name="T100" fmla="*/ 12 w 146"/>
                  <a:gd name="T101" fmla="*/ 111 h 214"/>
                  <a:gd name="T102" fmla="*/ 15 w 146"/>
                  <a:gd name="T103" fmla="*/ 102 h 214"/>
                  <a:gd name="T104" fmla="*/ 18 w 146"/>
                  <a:gd name="T105" fmla="*/ 94 h 214"/>
                  <a:gd name="T106" fmla="*/ 24 w 146"/>
                  <a:gd name="T107" fmla="*/ 85 h 214"/>
                  <a:gd name="T108" fmla="*/ 29 w 146"/>
                  <a:gd name="T109" fmla="*/ 79 h 214"/>
                  <a:gd name="T110" fmla="*/ 29 w 146"/>
                  <a:gd name="T111" fmla="*/ 71 h 214"/>
                  <a:gd name="T112" fmla="*/ 28 w 146"/>
                  <a:gd name="T113" fmla="*/ 65 h 214"/>
                  <a:gd name="T114" fmla="*/ 43 w 146"/>
                  <a:gd name="T115" fmla="*/ 29 h 214"/>
                  <a:gd name="T116" fmla="*/ 40 w 146"/>
                  <a:gd name="T117" fmla="*/ 12 h 214"/>
                  <a:gd name="T118" fmla="*/ 40 w 146"/>
                  <a:gd name="T119" fmla="*/ 7 h 214"/>
                  <a:gd name="T120" fmla="*/ 56 w 146"/>
                  <a:gd name="T121" fmla="*/ 1 h 214"/>
                  <a:gd name="T122" fmla="*/ 66 w 146"/>
                  <a:gd name="T123" fmla="*/ 4 h 214"/>
                  <a:gd name="T124" fmla="*/ 71 w 146"/>
                  <a:gd name="T125" fmla="*/ 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 h="214">
                    <a:moveTo>
                      <a:pt x="73" y="11"/>
                    </a:moveTo>
                    <a:lnTo>
                      <a:pt x="74" y="11"/>
                    </a:lnTo>
                    <a:lnTo>
                      <a:pt x="79" y="9"/>
                    </a:lnTo>
                    <a:lnTo>
                      <a:pt x="84" y="11"/>
                    </a:lnTo>
                    <a:lnTo>
                      <a:pt x="91" y="7"/>
                    </a:lnTo>
                    <a:lnTo>
                      <a:pt x="99" y="7"/>
                    </a:lnTo>
                    <a:lnTo>
                      <a:pt x="110" y="20"/>
                    </a:lnTo>
                    <a:lnTo>
                      <a:pt x="122" y="29"/>
                    </a:lnTo>
                    <a:lnTo>
                      <a:pt x="133" y="35"/>
                    </a:lnTo>
                    <a:lnTo>
                      <a:pt x="133" y="43"/>
                    </a:lnTo>
                    <a:lnTo>
                      <a:pt x="136" y="57"/>
                    </a:lnTo>
                    <a:lnTo>
                      <a:pt x="136" y="71"/>
                    </a:lnTo>
                    <a:lnTo>
                      <a:pt x="133" y="82"/>
                    </a:lnTo>
                    <a:lnTo>
                      <a:pt x="129" y="99"/>
                    </a:lnTo>
                    <a:lnTo>
                      <a:pt x="116" y="105"/>
                    </a:lnTo>
                    <a:lnTo>
                      <a:pt x="121" y="114"/>
                    </a:lnTo>
                    <a:lnTo>
                      <a:pt x="122" y="116"/>
                    </a:lnTo>
                    <a:lnTo>
                      <a:pt x="122" y="118"/>
                    </a:lnTo>
                    <a:lnTo>
                      <a:pt x="126" y="118"/>
                    </a:lnTo>
                    <a:lnTo>
                      <a:pt x="127" y="118"/>
                    </a:lnTo>
                    <a:lnTo>
                      <a:pt x="129" y="116"/>
                    </a:lnTo>
                    <a:lnTo>
                      <a:pt x="129" y="116"/>
                    </a:lnTo>
                    <a:lnTo>
                      <a:pt x="129" y="114"/>
                    </a:lnTo>
                    <a:lnTo>
                      <a:pt x="129" y="114"/>
                    </a:lnTo>
                    <a:lnTo>
                      <a:pt x="130" y="114"/>
                    </a:lnTo>
                    <a:lnTo>
                      <a:pt x="132" y="114"/>
                    </a:lnTo>
                    <a:lnTo>
                      <a:pt x="132" y="116"/>
                    </a:lnTo>
                    <a:lnTo>
                      <a:pt x="132" y="118"/>
                    </a:lnTo>
                    <a:lnTo>
                      <a:pt x="132" y="122"/>
                    </a:lnTo>
                    <a:lnTo>
                      <a:pt x="130" y="124"/>
                    </a:lnTo>
                    <a:lnTo>
                      <a:pt x="129" y="127"/>
                    </a:lnTo>
                    <a:lnTo>
                      <a:pt x="132" y="132"/>
                    </a:lnTo>
                    <a:lnTo>
                      <a:pt x="130" y="147"/>
                    </a:lnTo>
                    <a:lnTo>
                      <a:pt x="130" y="147"/>
                    </a:lnTo>
                    <a:lnTo>
                      <a:pt x="130" y="149"/>
                    </a:lnTo>
                    <a:lnTo>
                      <a:pt x="130" y="149"/>
                    </a:lnTo>
                    <a:lnTo>
                      <a:pt x="132" y="150"/>
                    </a:lnTo>
                    <a:lnTo>
                      <a:pt x="132" y="152"/>
                    </a:lnTo>
                    <a:lnTo>
                      <a:pt x="132" y="152"/>
                    </a:lnTo>
                    <a:lnTo>
                      <a:pt x="133" y="153"/>
                    </a:lnTo>
                    <a:lnTo>
                      <a:pt x="133" y="155"/>
                    </a:lnTo>
                    <a:lnTo>
                      <a:pt x="132" y="155"/>
                    </a:lnTo>
                    <a:lnTo>
                      <a:pt x="132" y="156"/>
                    </a:lnTo>
                    <a:lnTo>
                      <a:pt x="132" y="158"/>
                    </a:lnTo>
                    <a:lnTo>
                      <a:pt x="133" y="156"/>
                    </a:lnTo>
                    <a:lnTo>
                      <a:pt x="133" y="156"/>
                    </a:lnTo>
                    <a:lnTo>
                      <a:pt x="135" y="156"/>
                    </a:lnTo>
                    <a:lnTo>
                      <a:pt x="136" y="155"/>
                    </a:lnTo>
                    <a:lnTo>
                      <a:pt x="138" y="155"/>
                    </a:lnTo>
                    <a:lnTo>
                      <a:pt x="138" y="153"/>
                    </a:lnTo>
                    <a:lnTo>
                      <a:pt x="138" y="153"/>
                    </a:lnTo>
                    <a:lnTo>
                      <a:pt x="140" y="153"/>
                    </a:lnTo>
                    <a:lnTo>
                      <a:pt x="140" y="155"/>
                    </a:lnTo>
                    <a:lnTo>
                      <a:pt x="140" y="158"/>
                    </a:lnTo>
                    <a:lnTo>
                      <a:pt x="141" y="158"/>
                    </a:lnTo>
                    <a:lnTo>
                      <a:pt x="141" y="159"/>
                    </a:lnTo>
                    <a:lnTo>
                      <a:pt x="146" y="164"/>
                    </a:lnTo>
                    <a:lnTo>
                      <a:pt x="144" y="167"/>
                    </a:lnTo>
                    <a:lnTo>
                      <a:pt x="143" y="166"/>
                    </a:lnTo>
                    <a:lnTo>
                      <a:pt x="136" y="166"/>
                    </a:lnTo>
                    <a:lnTo>
                      <a:pt x="127" y="169"/>
                    </a:lnTo>
                    <a:lnTo>
                      <a:pt x="118" y="180"/>
                    </a:lnTo>
                    <a:lnTo>
                      <a:pt x="107" y="189"/>
                    </a:lnTo>
                    <a:lnTo>
                      <a:pt x="101" y="198"/>
                    </a:lnTo>
                    <a:lnTo>
                      <a:pt x="98" y="201"/>
                    </a:lnTo>
                    <a:lnTo>
                      <a:pt x="90" y="190"/>
                    </a:lnTo>
                    <a:lnTo>
                      <a:pt x="82" y="186"/>
                    </a:lnTo>
                    <a:lnTo>
                      <a:pt x="80" y="200"/>
                    </a:lnTo>
                    <a:lnTo>
                      <a:pt x="80" y="206"/>
                    </a:lnTo>
                    <a:lnTo>
                      <a:pt x="76" y="214"/>
                    </a:lnTo>
                    <a:lnTo>
                      <a:pt x="70" y="211"/>
                    </a:lnTo>
                    <a:lnTo>
                      <a:pt x="59" y="206"/>
                    </a:lnTo>
                    <a:lnTo>
                      <a:pt x="59" y="194"/>
                    </a:lnTo>
                    <a:lnTo>
                      <a:pt x="59" y="184"/>
                    </a:lnTo>
                    <a:lnTo>
                      <a:pt x="56" y="181"/>
                    </a:lnTo>
                    <a:lnTo>
                      <a:pt x="48" y="183"/>
                    </a:lnTo>
                    <a:lnTo>
                      <a:pt x="45" y="183"/>
                    </a:lnTo>
                    <a:lnTo>
                      <a:pt x="42" y="183"/>
                    </a:lnTo>
                    <a:lnTo>
                      <a:pt x="40" y="181"/>
                    </a:lnTo>
                    <a:lnTo>
                      <a:pt x="38" y="180"/>
                    </a:lnTo>
                    <a:lnTo>
                      <a:pt x="37" y="180"/>
                    </a:lnTo>
                    <a:lnTo>
                      <a:pt x="34" y="177"/>
                    </a:lnTo>
                    <a:lnTo>
                      <a:pt x="32" y="173"/>
                    </a:lnTo>
                    <a:lnTo>
                      <a:pt x="32" y="172"/>
                    </a:lnTo>
                    <a:lnTo>
                      <a:pt x="32" y="169"/>
                    </a:lnTo>
                    <a:lnTo>
                      <a:pt x="31" y="164"/>
                    </a:lnTo>
                    <a:lnTo>
                      <a:pt x="29" y="156"/>
                    </a:lnTo>
                    <a:lnTo>
                      <a:pt x="28" y="152"/>
                    </a:lnTo>
                    <a:lnTo>
                      <a:pt x="26" y="150"/>
                    </a:lnTo>
                    <a:lnTo>
                      <a:pt x="24" y="146"/>
                    </a:lnTo>
                    <a:lnTo>
                      <a:pt x="21" y="142"/>
                    </a:lnTo>
                    <a:lnTo>
                      <a:pt x="15" y="141"/>
                    </a:lnTo>
                    <a:lnTo>
                      <a:pt x="7" y="146"/>
                    </a:lnTo>
                    <a:lnTo>
                      <a:pt x="0" y="146"/>
                    </a:lnTo>
                    <a:lnTo>
                      <a:pt x="0" y="142"/>
                    </a:lnTo>
                    <a:lnTo>
                      <a:pt x="3" y="138"/>
                    </a:lnTo>
                    <a:lnTo>
                      <a:pt x="6" y="136"/>
                    </a:lnTo>
                    <a:lnTo>
                      <a:pt x="9" y="135"/>
                    </a:lnTo>
                    <a:lnTo>
                      <a:pt x="9" y="130"/>
                    </a:lnTo>
                    <a:lnTo>
                      <a:pt x="9" y="125"/>
                    </a:lnTo>
                    <a:lnTo>
                      <a:pt x="10" y="118"/>
                    </a:lnTo>
                    <a:lnTo>
                      <a:pt x="12" y="111"/>
                    </a:lnTo>
                    <a:lnTo>
                      <a:pt x="14" y="107"/>
                    </a:lnTo>
                    <a:lnTo>
                      <a:pt x="15" y="102"/>
                    </a:lnTo>
                    <a:lnTo>
                      <a:pt x="14" y="96"/>
                    </a:lnTo>
                    <a:lnTo>
                      <a:pt x="18" y="94"/>
                    </a:lnTo>
                    <a:lnTo>
                      <a:pt x="21" y="91"/>
                    </a:lnTo>
                    <a:lnTo>
                      <a:pt x="24" y="85"/>
                    </a:lnTo>
                    <a:lnTo>
                      <a:pt x="29" y="82"/>
                    </a:lnTo>
                    <a:lnTo>
                      <a:pt x="29" y="79"/>
                    </a:lnTo>
                    <a:lnTo>
                      <a:pt x="29" y="74"/>
                    </a:lnTo>
                    <a:lnTo>
                      <a:pt x="29" y="71"/>
                    </a:lnTo>
                    <a:lnTo>
                      <a:pt x="28" y="66"/>
                    </a:lnTo>
                    <a:lnTo>
                      <a:pt x="28" y="65"/>
                    </a:lnTo>
                    <a:lnTo>
                      <a:pt x="46" y="35"/>
                    </a:lnTo>
                    <a:lnTo>
                      <a:pt x="43" y="29"/>
                    </a:lnTo>
                    <a:lnTo>
                      <a:pt x="38" y="23"/>
                    </a:lnTo>
                    <a:lnTo>
                      <a:pt x="40" y="12"/>
                    </a:lnTo>
                    <a:lnTo>
                      <a:pt x="40" y="12"/>
                    </a:lnTo>
                    <a:lnTo>
                      <a:pt x="40" y="7"/>
                    </a:lnTo>
                    <a:lnTo>
                      <a:pt x="51" y="4"/>
                    </a:lnTo>
                    <a:lnTo>
                      <a:pt x="56" y="1"/>
                    </a:lnTo>
                    <a:lnTo>
                      <a:pt x="63" y="0"/>
                    </a:lnTo>
                    <a:lnTo>
                      <a:pt x="66" y="4"/>
                    </a:lnTo>
                    <a:lnTo>
                      <a:pt x="68" y="6"/>
                    </a:lnTo>
                    <a:lnTo>
                      <a:pt x="71" y="7"/>
                    </a:lnTo>
                    <a:lnTo>
                      <a:pt x="73"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108">
                <a:extLst>
                  <a:ext uri="{FF2B5EF4-FFF2-40B4-BE49-F238E27FC236}">
                    <a16:creationId xmlns:a16="http://schemas.microsoft.com/office/drawing/2014/main" id="{18259150-17E9-68B2-1152-1E927269843F}"/>
                  </a:ext>
                </a:extLst>
              </p:cNvPr>
              <p:cNvSpPr>
                <a:spLocks noGrp="1" noRot="1" noMove="1" noResize="1" noEditPoints="1" noAdjustHandles="1" noChangeArrowheads="1" noChangeShapeType="1"/>
              </p:cNvSpPr>
              <p:nvPr/>
            </p:nvSpPr>
            <p:spPr bwMode="auto">
              <a:xfrm>
                <a:off x="3659" y="3086"/>
                <a:ext cx="283" cy="295"/>
              </a:xfrm>
              <a:custGeom>
                <a:avLst/>
                <a:gdLst>
                  <a:gd name="T0" fmla="*/ 247 w 283"/>
                  <a:gd name="T1" fmla="*/ 5 h 295"/>
                  <a:gd name="T2" fmla="*/ 252 w 283"/>
                  <a:gd name="T3" fmla="*/ 13 h 295"/>
                  <a:gd name="T4" fmla="*/ 253 w 283"/>
                  <a:gd name="T5" fmla="*/ 16 h 295"/>
                  <a:gd name="T6" fmla="*/ 258 w 283"/>
                  <a:gd name="T7" fmla="*/ 28 h 295"/>
                  <a:gd name="T8" fmla="*/ 264 w 283"/>
                  <a:gd name="T9" fmla="*/ 42 h 295"/>
                  <a:gd name="T10" fmla="*/ 271 w 283"/>
                  <a:gd name="T11" fmla="*/ 48 h 295"/>
                  <a:gd name="T12" fmla="*/ 274 w 283"/>
                  <a:gd name="T13" fmla="*/ 53 h 295"/>
                  <a:gd name="T14" fmla="*/ 277 w 283"/>
                  <a:gd name="T15" fmla="*/ 56 h 295"/>
                  <a:gd name="T16" fmla="*/ 280 w 283"/>
                  <a:gd name="T17" fmla="*/ 58 h 295"/>
                  <a:gd name="T18" fmla="*/ 281 w 283"/>
                  <a:gd name="T19" fmla="*/ 59 h 295"/>
                  <a:gd name="T20" fmla="*/ 281 w 283"/>
                  <a:gd name="T21" fmla="*/ 59 h 295"/>
                  <a:gd name="T22" fmla="*/ 280 w 283"/>
                  <a:gd name="T23" fmla="*/ 70 h 295"/>
                  <a:gd name="T24" fmla="*/ 283 w 283"/>
                  <a:gd name="T25" fmla="*/ 106 h 295"/>
                  <a:gd name="T26" fmla="*/ 277 w 283"/>
                  <a:gd name="T27" fmla="*/ 120 h 295"/>
                  <a:gd name="T28" fmla="*/ 243 w 283"/>
                  <a:gd name="T29" fmla="*/ 131 h 295"/>
                  <a:gd name="T30" fmla="*/ 222 w 283"/>
                  <a:gd name="T31" fmla="*/ 138 h 295"/>
                  <a:gd name="T32" fmla="*/ 204 w 283"/>
                  <a:gd name="T33" fmla="*/ 154 h 295"/>
                  <a:gd name="T34" fmla="*/ 152 w 283"/>
                  <a:gd name="T35" fmla="*/ 204 h 295"/>
                  <a:gd name="T36" fmla="*/ 107 w 283"/>
                  <a:gd name="T37" fmla="*/ 256 h 295"/>
                  <a:gd name="T38" fmla="*/ 82 w 283"/>
                  <a:gd name="T39" fmla="*/ 295 h 295"/>
                  <a:gd name="T40" fmla="*/ 79 w 283"/>
                  <a:gd name="T41" fmla="*/ 290 h 295"/>
                  <a:gd name="T42" fmla="*/ 75 w 283"/>
                  <a:gd name="T43" fmla="*/ 287 h 295"/>
                  <a:gd name="T44" fmla="*/ 68 w 283"/>
                  <a:gd name="T45" fmla="*/ 283 h 295"/>
                  <a:gd name="T46" fmla="*/ 59 w 283"/>
                  <a:gd name="T47" fmla="*/ 280 h 295"/>
                  <a:gd name="T48" fmla="*/ 54 w 283"/>
                  <a:gd name="T49" fmla="*/ 278 h 295"/>
                  <a:gd name="T50" fmla="*/ 54 w 283"/>
                  <a:gd name="T51" fmla="*/ 273 h 295"/>
                  <a:gd name="T52" fmla="*/ 53 w 283"/>
                  <a:gd name="T53" fmla="*/ 267 h 295"/>
                  <a:gd name="T54" fmla="*/ 51 w 283"/>
                  <a:gd name="T55" fmla="*/ 253 h 295"/>
                  <a:gd name="T56" fmla="*/ 47 w 283"/>
                  <a:gd name="T57" fmla="*/ 231 h 295"/>
                  <a:gd name="T58" fmla="*/ 37 w 283"/>
                  <a:gd name="T59" fmla="*/ 217 h 295"/>
                  <a:gd name="T60" fmla="*/ 23 w 283"/>
                  <a:gd name="T61" fmla="*/ 205 h 295"/>
                  <a:gd name="T62" fmla="*/ 28 w 283"/>
                  <a:gd name="T63" fmla="*/ 197 h 295"/>
                  <a:gd name="T64" fmla="*/ 29 w 283"/>
                  <a:gd name="T65" fmla="*/ 191 h 295"/>
                  <a:gd name="T66" fmla="*/ 19 w 283"/>
                  <a:gd name="T67" fmla="*/ 183 h 295"/>
                  <a:gd name="T68" fmla="*/ 0 w 283"/>
                  <a:gd name="T69" fmla="*/ 176 h 295"/>
                  <a:gd name="T70" fmla="*/ 17 w 283"/>
                  <a:gd name="T71" fmla="*/ 159 h 295"/>
                  <a:gd name="T72" fmla="*/ 43 w 283"/>
                  <a:gd name="T73" fmla="*/ 135 h 295"/>
                  <a:gd name="T74" fmla="*/ 50 w 283"/>
                  <a:gd name="T75" fmla="*/ 131 h 295"/>
                  <a:gd name="T76" fmla="*/ 65 w 283"/>
                  <a:gd name="T77" fmla="*/ 145 h 295"/>
                  <a:gd name="T78" fmla="*/ 73 w 283"/>
                  <a:gd name="T79" fmla="*/ 143 h 295"/>
                  <a:gd name="T80" fmla="*/ 70 w 283"/>
                  <a:gd name="T81" fmla="*/ 126 h 295"/>
                  <a:gd name="T82" fmla="*/ 61 w 283"/>
                  <a:gd name="T83" fmla="*/ 112 h 295"/>
                  <a:gd name="T84" fmla="*/ 67 w 283"/>
                  <a:gd name="T85" fmla="*/ 93 h 295"/>
                  <a:gd name="T86" fmla="*/ 76 w 283"/>
                  <a:gd name="T87" fmla="*/ 81 h 295"/>
                  <a:gd name="T88" fmla="*/ 98 w 283"/>
                  <a:gd name="T89" fmla="*/ 72 h 295"/>
                  <a:gd name="T90" fmla="*/ 110 w 283"/>
                  <a:gd name="T91" fmla="*/ 65 h 295"/>
                  <a:gd name="T92" fmla="*/ 120 w 283"/>
                  <a:gd name="T93" fmla="*/ 62 h 295"/>
                  <a:gd name="T94" fmla="*/ 132 w 283"/>
                  <a:gd name="T95" fmla="*/ 53 h 295"/>
                  <a:gd name="T96" fmla="*/ 157 w 283"/>
                  <a:gd name="T97" fmla="*/ 39 h 295"/>
                  <a:gd name="T98" fmla="*/ 173 w 283"/>
                  <a:gd name="T99" fmla="*/ 30 h 295"/>
                  <a:gd name="T100" fmla="*/ 179 w 283"/>
                  <a:gd name="T101" fmla="*/ 30 h 295"/>
                  <a:gd name="T102" fmla="*/ 190 w 283"/>
                  <a:gd name="T103" fmla="*/ 28 h 295"/>
                  <a:gd name="T104" fmla="*/ 210 w 283"/>
                  <a:gd name="T105" fmla="*/ 17 h 295"/>
                  <a:gd name="T106" fmla="*/ 219 w 283"/>
                  <a:gd name="T107" fmla="*/ 11 h 295"/>
                  <a:gd name="T108" fmla="*/ 239 w 283"/>
                  <a:gd name="T109" fmla="*/ 2 h 295"/>
                  <a:gd name="T110" fmla="*/ 241 w 283"/>
                  <a:gd name="T11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3" h="295">
                    <a:moveTo>
                      <a:pt x="241" y="0"/>
                    </a:moveTo>
                    <a:lnTo>
                      <a:pt x="241" y="2"/>
                    </a:lnTo>
                    <a:lnTo>
                      <a:pt x="243" y="0"/>
                    </a:lnTo>
                    <a:lnTo>
                      <a:pt x="244" y="2"/>
                    </a:lnTo>
                    <a:lnTo>
                      <a:pt x="247" y="5"/>
                    </a:lnTo>
                    <a:lnTo>
                      <a:pt x="249" y="6"/>
                    </a:lnTo>
                    <a:lnTo>
                      <a:pt x="250" y="6"/>
                    </a:lnTo>
                    <a:lnTo>
                      <a:pt x="252" y="11"/>
                    </a:lnTo>
                    <a:lnTo>
                      <a:pt x="252" y="11"/>
                    </a:lnTo>
                    <a:lnTo>
                      <a:pt x="252" y="13"/>
                    </a:lnTo>
                    <a:lnTo>
                      <a:pt x="252" y="13"/>
                    </a:lnTo>
                    <a:lnTo>
                      <a:pt x="252" y="13"/>
                    </a:lnTo>
                    <a:lnTo>
                      <a:pt x="252" y="14"/>
                    </a:lnTo>
                    <a:lnTo>
                      <a:pt x="253" y="16"/>
                    </a:lnTo>
                    <a:lnTo>
                      <a:pt x="253" y="16"/>
                    </a:lnTo>
                    <a:lnTo>
                      <a:pt x="255" y="17"/>
                    </a:lnTo>
                    <a:lnTo>
                      <a:pt x="255" y="20"/>
                    </a:lnTo>
                    <a:lnTo>
                      <a:pt x="255" y="20"/>
                    </a:lnTo>
                    <a:lnTo>
                      <a:pt x="258" y="25"/>
                    </a:lnTo>
                    <a:lnTo>
                      <a:pt x="258" y="28"/>
                    </a:lnTo>
                    <a:lnTo>
                      <a:pt x="261" y="33"/>
                    </a:lnTo>
                    <a:lnTo>
                      <a:pt x="263" y="37"/>
                    </a:lnTo>
                    <a:lnTo>
                      <a:pt x="264" y="41"/>
                    </a:lnTo>
                    <a:lnTo>
                      <a:pt x="264" y="41"/>
                    </a:lnTo>
                    <a:lnTo>
                      <a:pt x="264" y="42"/>
                    </a:lnTo>
                    <a:lnTo>
                      <a:pt x="266" y="45"/>
                    </a:lnTo>
                    <a:lnTo>
                      <a:pt x="266" y="45"/>
                    </a:lnTo>
                    <a:lnTo>
                      <a:pt x="266" y="45"/>
                    </a:lnTo>
                    <a:lnTo>
                      <a:pt x="269" y="48"/>
                    </a:lnTo>
                    <a:lnTo>
                      <a:pt x="271" y="48"/>
                    </a:lnTo>
                    <a:lnTo>
                      <a:pt x="271" y="50"/>
                    </a:lnTo>
                    <a:lnTo>
                      <a:pt x="272" y="50"/>
                    </a:lnTo>
                    <a:lnTo>
                      <a:pt x="272" y="51"/>
                    </a:lnTo>
                    <a:lnTo>
                      <a:pt x="272" y="51"/>
                    </a:lnTo>
                    <a:lnTo>
                      <a:pt x="274" y="53"/>
                    </a:lnTo>
                    <a:lnTo>
                      <a:pt x="274" y="53"/>
                    </a:lnTo>
                    <a:lnTo>
                      <a:pt x="275" y="53"/>
                    </a:lnTo>
                    <a:lnTo>
                      <a:pt x="275" y="53"/>
                    </a:lnTo>
                    <a:lnTo>
                      <a:pt x="275" y="55"/>
                    </a:lnTo>
                    <a:lnTo>
                      <a:pt x="277" y="56"/>
                    </a:lnTo>
                    <a:lnTo>
                      <a:pt x="278" y="56"/>
                    </a:lnTo>
                    <a:lnTo>
                      <a:pt x="278" y="56"/>
                    </a:lnTo>
                    <a:lnTo>
                      <a:pt x="278" y="58"/>
                    </a:lnTo>
                    <a:lnTo>
                      <a:pt x="280" y="58"/>
                    </a:lnTo>
                    <a:lnTo>
                      <a:pt x="280" y="58"/>
                    </a:lnTo>
                    <a:lnTo>
                      <a:pt x="280" y="58"/>
                    </a:lnTo>
                    <a:lnTo>
                      <a:pt x="280" y="58"/>
                    </a:lnTo>
                    <a:lnTo>
                      <a:pt x="281" y="59"/>
                    </a:lnTo>
                    <a:lnTo>
                      <a:pt x="281" y="59"/>
                    </a:lnTo>
                    <a:lnTo>
                      <a:pt x="281" y="59"/>
                    </a:lnTo>
                    <a:lnTo>
                      <a:pt x="281" y="59"/>
                    </a:lnTo>
                    <a:lnTo>
                      <a:pt x="281" y="59"/>
                    </a:lnTo>
                    <a:lnTo>
                      <a:pt x="281" y="59"/>
                    </a:lnTo>
                    <a:lnTo>
                      <a:pt x="281" y="59"/>
                    </a:lnTo>
                    <a:lnTo>
                      <a:pt x="281" y="59"/>
                    </a:lnTo>
                    <a:lnTo>
                      <a:pt x="281" y="59"/>
                    </a:lnTo>
                    <a:lnTo>
                      <a:pt x="281" y="61"/>
                    </a:lnTo>
                    <a:lnTo>
                      <a:pt x="281" y="61"/>
                    </a:lnTo>
                    <a:lnTo>
                      <a:pt x="281" y="61"/>
                    </a:lnTo>
                    <a:lnTo>
                      <a:pt x="280" y="70"/>
                    </a:lnTo>
                    <a:lnTo>
                      <a:pt x="281" y="73"/>
                    </a:lnTo>
                    <a:lnTo>
                      <a:pt x="281" y="90"/>
                    </a:lnTo>
                    <a:lnTo>
                      <a:pt x="283" y="92"/>
                    </a:lnTo>
                    <a:lnTo>
                      <a:pt x="283" y="101"/>
                    </a:lnTo>
                    <a:lnTo>
                      <a:pt x="283" y="106"/>
                    </a:lnTo>
                    <a:lnTo>
                      <a:pt x="283" y="110"/>
                    </a:lnTo>
                    <a:lnTo>
                      <a:pt x="283" y="115"/>
                    </a:lnTo>
                    <a:lnTo>
                      <a:pt x="283" y="117"/>
                    </a:lnTo>
                    <a:lnTo>
                      <a:pt x="281" y="118"/>
                    </a:lnTo>
                    <a:lnTo>
                      <a:pt x="277" y="120"/>
                    </a:lnTo>
                    <a:lnTo>
                      <a:pt x="271" y="121"/>
                    </a:lnTo>
                    <a:lnTo>
                      <a:pt x="266" y="123"/>
                    </a:lnTo>
                    <a:lnTo>
                      <a:pt x="260" y="126"/>
                    </a:lnTo>
                    <a:lnTo>
                      <a:pt x="250" y="129"/>
                    </a:lnTo>
                    <a:lnTo>
                      <a:pt x="243" y="131"/>
                    </a:lnTo>
                    <a:lnTo>
                      <a:pt x="236" y="134"/>
                    </a:lnTo>
                    <a:lnTo>
                      <a:pt x="232" y="135"/>
                    </a:lnTo>
                    <a:lnTo>
                      <a:pt x="229" y="135"/>
                    </a:lnTo>
                    <a:lnTo>
                      <a:pt x="227" y="138"/>
                    </a:lnTo>
                    <a:lnTo>
                      <a:pt x="222" y="138"/>
                    </a:lnTo>
                    <a:lnTo>
                      <a:pt x="221" y="140"/>
                    </a:lnTo>
                    <a:lnTo>
                      <a:pt x="216" y="141"/>
                    </a:lnTo>
                    <a:lnTo>
                      <a:pt x="211" y="143"/>
                    </a:lnTo>
                    <a:lnTo>
                      <a:pt x="208" y="148"/>
                    </a:lnTo>
                    <a:lnTo>
                      <a:pt x="204" y="154"/>
                    </a:lnTo>
                    <a:lnTo>
                      <a:pt x="193" y="171"/>
                    </a:lnTo>
                    <a:lnTo>
                      <a:pt x="188" y="176"/>
                    </a:lnTo>
                    <a:lnTo>
                      <a:pt x="180" y="180"/>
                    </a:lnTo>
                    <a:lnTo>
                      <a:pt x="165" y="194"/>
                    </a:lnTo>
                    <a:lnTo>
                      <a:pt x="152" y="204"/>
                    </a:lnTo>
                    <a:lnTo>
                      <a:pt x="146" y="208"/>
                    </a:lnTo>
                    <a:lnTo>
                      <a:pt x="137" y="219"/>
                    </a:lnTo>
                    <a:lnTo>
                      <a:pt x="126" y="230"/>
                    </a:lnTo>
                    <a:lnTo>
                      <a:pt x="113" y="247"/>
                    </a:lnTo>
                    <a:lnTo>
                      <a:pt x="107" y="256"/>
                    </a:lnTo>
                    <a:lnTo>
                      <a:pt x="101" y="267"/>
                    </a:lnTo>
                    <a:lnTo>
                      <a:pt x="92" y="280"/>
                    </a:lnTo>
                    <a:lnTo>
                      <a:pt x="85" y="290"/>
                    </a:lnTo>
                    <a:lnTo>
                      <a:pt x="82" y="295"/>
                    </a:lnTo>
                    <a:lnTo>
                      <a:pt x="82" y="295"/>
                    </a:lnTo>
                    <a:lnTo>
                      <a:pt x="82" y="295"/>
                    </a:lnTo>
                    <a:lnTo>
                      <a:pt x="82" y="294"/>
                    </a:lnTo>
                    <a:lnTo>
                      <a:pt x="81" y="294"/>
                    </a:lnTo>
                    <a:lnTo>
                      <a:pt x="79" y="292"/>
                    </a:lnTo>
                    <a:lnTo>
                      <a:pt x="79" y="290"/>
                    </a:lnTo>
                    <a:lnTo>
                      <a:pt x="78" y="289"/>
                    </a:lnTo>
                    <a:lnTo>
                      <a:pt x="76" y="289"/>
                    </a:lnTo>
                    <a:lnTo>
                      <a:pt x="76" y="287"/>
                    </a:lnTo>
                    <a:lnTo>
                      <a:pt x="76" y="287"/>
                    </a:lnTo>
                    <a:lnTo>
                      <a:pt x="75" y="287"/>
                    </a:lnTo>
                    <a:lnTo>
                      <a:pt x="73" y="286"/>
                    </a:lnTo>
                    <a:lnTo>
                      <a:pt x="73" y="286"/>
                    </a:lnTo>
                    <a:lnTo>
                      <a:pt x="71" y="284"/>
                    </a:lnTo>
                    <a:lnTo>
                      <a:pt x="68" y="283"/>
                    </a:lnTo>
                    <a:lnTo>
                      <a:pt x="68" y="283"/>
                    </a:lnTo>
                    <a:lnTo>
                      <a:pt x="65" y="281"/>
                    </a:lnTo>
                    <a:lnTo>
                      <a:pt x="64" y="281"/>
                    </a:lnTo>
                    <a:lnTo>
                      <a:pt x="62" y="281"/>
                    </a:lnTo>
                    <a:lnTo>
                      <a:pt x="61" y="280"/>
                    </a:lnTo>
                    <a:lnTo>
                      <a:pt x="59" y="280"/>
                    </a:lnTo>
                    <a:lnTo>
                      <a:pt x="59" y="280"/>
                    </a:lnTo>
                    <a:lnTo>
                      <a:pt x="56" y="280"/>
                    </a:lnTo>
                    <a:lnTo>
                      <a:pt x="56" y="280"/>
                    </a:lnTo>
                    <a:lnTo>
                      <a:pt x="54" y="278"/>
                    </a:lnTo>
                    <a:lnTo>
                      <a:pt x="54" y="278"/>
                    </a:lnTo>
                    <a:lnTo>
                      <a:pt x="54" y="276"/>
                    </a:lnTo>
                    <a:lnTo>
                      <a:pt x="53" y="275"/>
                    </a:lnTo>
                    <a:lnTo>
                      <a:pt x="53" y="275"/>
                    </a:lnTo>
                    <a:lnTo>
                      <a:pt x="54" y="273"/>
                    </a:lnTo>
                    <a:lnTo>
                      <a:pt x="54" y="273"/>
                    </a:lnTo>
                    <a:lnTo>
                      <a:pt x="54" y="273"/>
                    </a:lnTo>
                    <a:lnTo>
                      <a:pt x="54" y="273"/>
                    </a:lnTo>
                    <a:lnTo>
                      <a:pt x="56" y="270"/>
                    </a:lnTo>
                    <a:lnTo>
                      <a:pt x="54" y="270"/>
                    </a:lnTo>
                    <a:lnTo>
                      <a:pt x="53" y="267"/>
                    </a:lnTo>
                    <a:lnTo>
                      <a:pt x="54" y="264"/>
                    </a:lnTo>
                    <a:lnTo>
                      <a:pt x="51" y="262"/>
                    </a:lnTo>
                    <a:lnTo>
                      <a:pt x="51" y="261"/>
                    </a:lnTo>
                    <a:lnTo>
                      <a:pt x="51" y="256"/>
                    </a:lnTo>
                    <a:lnTo>
                      <a:pt x="51" y="253"/>
                    </a:lnTo>
                    <a:lnTo>
                      <a:pt x="51" y="249"/>
                    </a:lnTo>
                    <a:lnTo>
                      <a:pt x="51" y="241"/>
                    </a:lnTo>
                    <a:lnTo>
                      <a:pt x="50" y="239"/>
                    </a:lnTo>
                    <a:lnTo>
                      <a:pt x="48" y="235"/>
                    </a:lnTo>
                    <a:lnTo>
                      <a:pt x="47" y="231"/>
                    </a:lnTo>
                    <a:lnTo>
                      <a:pt x="43" y="227"/>
                    </a:lnTo>
                    <a:lnTo>
                      <a:pt x="42" y="224"/>
                    </a:lnTo>
                    <a:lnTo>
                      <a:pt x="40" y="222"/>
                    </a:lnTo>
                    <a:lnTo>
                      <a:pt x="39" y="219"/>
                    </a:lnTo>
                    <a:lnTo>
                      <a:pt x="37" y="217"/>
                    </a:lnTo>
                    <a:lnTo>
                      <a:pt x="34" y="216"/>
                    </a:lnTo>
                    <a:lnTo>
                      <a:pt x="31" y="213"/>
                    </a:lnTo>
                    <a:lnTo>
                      <a:pt x="28" y="211"/>
                    </a:lnTo>
                    <a:lnTo>
                      <a:pt x="25" y="208"/>
                    </a:lnTo>
                    <a:lnTo>
                      <a:pt x="23" y="205"/>
                    </a:lnTo>
                    <a:lnTo>
                      <a:pt x="22" y="204"/>
                    </a:lnTo>
                    <a:lnTo>
                      <a:pt x="22" y="199"/>
                    </a:lnTo>
                    <a:lnTo>
                      <a:pt x="25" y="197"/>
                    </a:lnTo>
                    <a:lnTo>
                      <a:pt x="25" y="197"/>
                    </a:lnTo>
                    <a:lnTo>
                      <a:pt x="28" y="197"/>
                    </a:lnTo>
                    <a:lnTo>
                      <a:pt x="31" y="197"/>
                    </a:lnTo>
                    <a:lnTo>
                      <a:pt x="31" y="197"/>
                    </a:lnTo>
                    <a:lnTo>
                      <a:pt x="33" y="194"/>
                    </a:lnTo>
                    <a:lnTo>
                      <a:pt x="31" y="193"/>
                    </a:lnTo>
                    <a:lnTo>
                      <a:pt x="29" y="191"/>
                    </a:lnTo>
                    <a:lnTo>
                      <a:pt x="28" y="190"/>
                    </a:lnTo>
                    <a:lnTo>
                      <a:pt x="28" y="188"/>
                    </a:lnTo>
                    <a:lnTo>
                      <a:pt x="25" y="186"/>
                    </a:lnTo>
                    <a:lnTo>
                      <a:pt x="22" y="183"/>
                    </a:lnTo>
                    <a:lnTo>
                      <a:pt x="19" y="183"/>
                    </a:lnTo>
                    <a:lnTo>
                      <a:pt x="12" y="183"/>
                    </a:lnTo>
                    <a:lnTo>
                      <a:pt x="8" y="182"/>
                    </a:lnTo>
                    <a:lnTo>
                      <a:pt x="5" y="182"/>
                    </a:lnTo>
                    <a:lnTo>
                      <a:pt x="1" y="179"/>
                    </a:lnTo>
                    <a:lnTo>
                      <a:pt x="0" y="176"/>
                    </a:lnTo>
                    <a:lnTo>
                      <a:pt x="0" y="174"/>
                    </a:lnTo>
                    <a:lnTo>
                      <a:pt x="0" y="171"/>
                    </a:lnTo>
                    <a:lnTo>
                      <a:pt x="1" y="169"/>
                    </a:lnTo>
                    <a:lnTo>
                      <a:pt x="9" y="165"/>
                    </a:lnTo>
                    <a:lnTo>
                      <a:pt x="17" y="159"/>
                    </a:lnTo>
                    <a:lnTo>
                      <a:pt x="22" y="155"/>
                    </a:lnTo>
                    <a:lnTo>
                      <a:pt x="25" y="151"/>
                    </a:lnTo>
                    <a:lnTo>
                      <a:pt x="29" y="145"/>
                    </a:lnTo>
                    <a:lnTo>
                      <a:pt x="33" y="141"/>
                    </a:lnTo>
                    <a:lnTo>
                      <a:pt x="43" y="135"/>
                    </a:lnTo>
                    <a:lnTo>
                      <a:pt x="43" y="132"/>
                    </a:lnTo>
                    <a:lnTo>
                      <a:pt x="45" y="131"/>
                    </a:lnTo>
                    <a:lnTo>
                      <a:pt x="47" y="131"/>
                    </a:lnTo>
                    <a:lnTo>
                      <a:pt x="48" y="131"/>
                    </a:lnTo>
                    <a:lnTo>
                      <a:pt x="50" y="131"/>
                    </a:lnTo>
                    <a:lnTo>
                      <a:pt x="51" y="135"/>
                    </a:lnTo>
                    <a:lnTo>
                      <a:pt x="56" y="137"/>
                    </a:lnTo>
                    <a:lnTo>
                      <a:pt x="59" y="138"/>
                    </a:lnTo>
                    <a:lnTo>
                      <a:pt x="62" y="141"/>
                    </a:lnTo>
                    <a:lnTo>
                      <a:pt x="65" y="145"/>
                    </a:lnTo>
                    <a:lnTo>
                      <a:pt x="68" y="146"/>
                    </a:lnTo>
                    <a:lnTo>
                      <a:pt x="70" y="146"/>
                    </a:lnTo>
                    <a:lnTo>
                      <a:pt x="71" y="145"/>
                    </a:lnTo>
                    <a:lnTo>
                      <a:pt x="71" y="145"/>
                    </a:lnTo>
                    <a:lnTo>
                      <a:pt x="73" y="143"/>
                    </a:lnTo>
                    <a:lnTo>
                      <a:pt x="73" y="141"/>
                    </a:lnTo>
                    <a:lnTo>
                      <a:pt x="71" y="138"/>
                    </a:lnTo>
                    <a:lnTo>
                      <a:pt x="68" y="135"/>
                    </a:lnTo>
                    <a:lnTo>
                      <a:pt x="67" y="131"/>
                    </a:lnTo>
                    <a:lnTo>
                      <a:pt x="70" y="126"/>
                    </a:lnTo>
                    <a:lnTo>
                      <a:pt x="68" y="124"/>
                    </a:lnTo>
                    <a:lnTo>
                      <a:pt x="67" y="123"/>
                    </a:lnTo>
                    <a:lnTo>
                      <a:pt x="64" y="120"/>
                    </a:lnTo>
                    <a:lnTo>
                      <a:pt x="62" y="115"/>
                    </a:lnTo>
                    <a:lnTo>
                      <a:pt x="61" y="112"/>
                    </a:lnTo>
                    <a:lnTo>
                      <a:pt x="61" y="109"/>
                    </a:lnTo>
                    <a:lnTo>
                      <a:pt x="61" y="109"/>
                    </a:lnTo>
                    <a:lnTo>
                      <a:pt x="62" y="106"/>
                    </a:lnTo>
                    <a:lnTo>
                      <a:pt x="62" y="101"/>
                    </a:lnTo>
                    <a:lnTo>
                      <a:pt x="67" y="93"/>
                    </a:lnTo>
                    <a:lnTo>
                      <a:pt x="68" y="92"/>
                    </a:lnTo>
                    <a:lnTo>
                      <a:pt x="70" y="87"/>
                    </a:lnTo>
                    <a:lnTo>
                      <a:pt x="73" y="84"/>
                    </a:lnTo>
                    <a:lnTo>
                      <a:pt x="71" y="84"/>
                    </a:lnTo>
                    <a:lnTo>
                      <a:pt x="76" y="81"/>
                    </a:lnTo>
                    <a:lnTo>
                      <a:pt x="87" y="76"/>
                    </a:lnTo>
                    <a:lnTo>
                      <a:pt x="95" y="72"/>
                    </a:lnTo>
                    <a:lnTo>
                      <a:pt x="95" y="72"/>
                    </a:lnTo>
                    <a:lnTo>
                      <a:pt x="96" y="72"/>
                    </a:lnTo>
                    <a:lnTo>
                      <a:pt x="98" y="72"/>
                    </a:lnTo>
                    <a:lnTo>
                      <a:pt x="98" y="72"/>
                    </a:lnTo>
                    <a:lnTo>
                      <a:pt x="101" y="70"/>
                    </a:lnTo>
                    <a:lnTo>
                      <a:pt x="104" y="69"/>
                    </a:lnTo>
                    <a:lnTo>
                      <a:pt x="109" y="67"/>
                    </a:lnTo>
                    <a:lnTo>
                      <a:pt x="110" y="65"/>
                    </a:lnTo>
                    <a:lnTo>
                      <a:pt x="110" y="65"/>
                    </a:lnTo>
                    <a:lnTo>
                      <a:pt x="110" y="65"/>
                    </a:lnTo>
                    <a:lnTo>
                      <a:pt x="112" y="65"/>
                    </a:lnTo>
                    <a:lnTo>
                      <a:pt x="117" y="64"/>
                    </a:lnTo>
                    <a:lnTo>
                      <a:pt x="120" y="62"/>
                    </a:lnTo>
                    <a:lnTo>
                      <a:pt x="120" y="62"/>
                    </a:lnTo>
                    <a:lnTo>
                      <a:pt x="121" y="61"/>
                    </a:lnTo>
                    <a:lnTo>
                      <a:pt x="126" y="58"/>
                    </a:lnTo>
                    <a:lnTo>
                      <a:pt x="132" y="55"/>
                    </a:lnTo>
                    <a:lnTo>
                      <a:pt x="132" y="53"/>
                    </a:lnTo>
                    <a:lnTo>
                      <a:pt x="134" y="51"/>
                    </a:lnTo>
                    <a:lnTo>
                      <a:pt x="137" y="50"/>
                    </a:lnTo>
                    <a:lnTo>
                      <a:pt x="145" y="45"/>
                    </a:lnTo>
                    <a:lnTo>
                      <a:pt x="152" y="41"/>
                    </a:lnTo>
                    <a:lnTo>
                      <a:pt x="157" y="39"/>
                    </a:lnTo>
                    <a:lnTo>
                      <a:pt x="160" y="37"/>
                    </a:lnTo>
                    <a:lnTo>
                      <a:pt x="166" y="34"/>
                    </a:lnTo>
                    <a:lnTo>
                      <a:pt x="169" y="33"/>
                    </a:lnTo>
                    <a:lnTo>
                      <a:pt x="173" y="31"/>
                    </a:lnTo>
                    <a:lnTo>
                      <a:pt x="173" y="30"/>
                    </a:lnTo>
                    <a:lnTo>
                      <a:pt x="174" y="31"/>
                    </a:lnTo>
                    <a:lnTo>
                      <a:pt x="176" y="31"/>
                    </a:lnTo>
                    <a:lnTo>
                      <a:pt x="179" y="30"/>
                    </a:lnTo>
                    <a:lnTo>
                      <a:pt x="179" y="30"/>
                    </a:lnTo>
                    <a:lnTo>
                      <a:pt x="179" y="30"/>
                    </a:lnTo>
                    <a:lnTo>
                      <a:pt x="182" y="30"/>
                    </a:lnTo>
                    <a:lnTo>
                      <a:pt x="185" y="28"/>
                    </a:lnTo>
                    <a:lnTo>
                      <a:pt x="187" y="28"/>
                    </a:lnTo>
                    <a:lnTo>
                      <a:pt x="187" y="28"/>
                    </a:lnTo>
                    <a:lnTo>
                      <a:pt x="190" y="28"/>
                    </a:lnTo>
                    <a:lnTo>
                      <a:pt x="191" y="28"/>
                    </a:lnTo>
                    <a:lnTo>
                      <a:pt x="194" y="27"/>
                    </a:lnTo>
                    <a:lnTo>
                      <a:pt x="199" y="25"/>
                    </a:lnTo>
                    <a:lnTo>
                      <a:pt x="207" y="22"/>
                    </a:lnTo>
                    <a:lnTo>
                      <a:pt x="210" y="17"/>
                    </a:lnTo>
                    <a:lnTo>
                      <a:pt x="216" y="13"/>
                    </a:lnTo>
                    <a:lnTo>
                      <a:pt x="216" y="13"/>
                    </a:lnTo>
                    <a:lnTo>
                      <a:pt x="218" y="13"/>
                    </a:lnTo>
                    <a:lnTo>
                      <a:pt x="218" y="11"/>
                    </a:lnTo>
                    <a:lnTo>
                      <a:pt x="219" y="11"/>
                    </a:lnTo>
                    <a:lnTo>
                      <a:pt x="224" y="10"/>
                    </a:lnTo>
                    <a:lnTo>
                      <a:pt x="227" y="8"/>
                    </a:lnTo>
                    <a:lnTo>
                      <a:pt x="232" y="6"/>
                    </a:lnTo>
                    <a:lnTo>
                      <a:pt x="239" y="2"/>
                    </a:lnTo>
                    <a:lnTo>
                      <a:pt x="239" y="2"/>
                    </a:lnTo>
                    <a:lnTo>
                      <a:pt x="241" y="0"/>
                    </a:lnTo>
                    <a:lnTo>
                      <a:pt x="241" y="0"/>
                    </a:lnTo>
                    <a:lnTo>
                      <a:pt x="241" y="0"/>
                    </a:lnTo>
                    <a:lnTo>
                      <a:pt x="241" y="0"/>
                    </a:lnTo>
                    <a:lnTo>
                      <a:pt x="241" y="0"/>
                    </a:lnTo>
                    <a:lnTo>
                      <a:pt x="241"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109">
                <a:extLst>
                  <a:ext uri="{FF2B5EF4-FFF2-40B4-BE49-F238E27FC236}">
                    <a16:creationId xmlns:a16="http://schemas.microsoft.com/office/drawing/2014/main" id="{A798DE8A-4F1D-E350-2A3A-2978102669E4}"/>
                  </a:ext>
                </a:extLst>
              </p:cNvPr>
              <p:cNvSpPr>
                <a:spLocks noGrp="1" noRot="1" noMove="1" noResize="1" noEditPoints="1" noAdjustHandles="1" noChangeArrowheads="1" noChangeShapeType="1"/>
              </p:cNvSpPr>
              <p:nvPr/>
            </p:nvSpPr>
            <p:spPr bwMode="auto">
              <a:xfrm>
                <a:off x="1659" y="2948"/>
                <a:ext cx="144" cy="203"/>
              </a:xfrm>
              <a:custGeom>
                <a:avLst/>
                <a:gdLst>
                  <a:gd name="T0" fmla="*/ 96 w 144"/>
                  <a:gd name="T1" fmla="*/ 19 h 203"/>
                  <a:gd name="T2" fmla="*/ 110 w 144"/>
                  <a:gd name="T3" fmla="*/ 40 h 203"/>
                  <a:gd name="T4" fmla="*/ 141 w 144"/>
                  <a:gd name="T5" fmla="*/ 53 h 203"/>
                  <a:gd name="T6" fmla="*/ 137 w 144"/>
                  <a:gd name="T7" fmla="*/ 68 h 203"/>
                  <a:gd name="T8" fmla="*/ 123 w 144"/>
                  <a:gd name="T9" fmla="*/ 79 h 203"/>
                  <a:gd name="T10" fmla="*/ 129 w 144"/>
                  <a:gd name="T11" fmla="*/ 99 h 203"/>
                  <a:gd name="T12" fmla="*/ 144 w 144"/>
                  <a:gd name="T13" fmla="*/ 138 h 203"/>
                  <a:gd name="T14" fmla="*/ 132 w 144"/>
                  <a:gd name="T15" fmla="*/ 144 h 203"/>
                  <a:gd name="T16" fmla="*/ 115 w 144"/>
                  <a:gd name="T17" fmla="*/ 148 h 203"/>
                  <a:gd name="T18" fmla="*/ 110 w 144"/>
                  <a:gd name="T19" fmla="*/ 172 h 203"/>
                  <a:gd name="T20" fmla="*/ 90 w 144"/>
                  <a:gd name="T21" fmla="*/ 199 h 203"/>
                  <a:gd name="T22" fmla="*/ 82 w 144"/>
                  <a:gd name="T23" fmla="*/ 203 h 203"/>
                  <a:gd name="T24" fmla="*/ 82 w 144"/>
                  <a:gd name="T25" fmla="*/ 203 h 203"/>
                  <a:gd name="T26" fmla="*/ 81 w 144"/>
                  <a:gd name="T27" fmla="*/ 200 h 203"/>
                  <a:gd name="T28" fmla="*/ 77 w 144"/>
                  <a:gd name="T29" fmla="*/ 196 h 203"/>
                  <a:gd name="T30" fmla="*/ 74 w 144"/>
                  <a:gd name="T31" fmla="*/ 193 h 203"/>
                  <a:gd name="T32" fmla="*/ 76 w 144"/>
                  <a:gd name="T33" fmla="*/ 188 h 203"/>
                  <a:gd name="T34" fmla="*/ 73 w 144"/>
                  <a:gd name="T35" fmla="*/ 182 h 203"/>
                  <a:gd name="T36" fmla="*/ 73 w 144"/>
                  <a:gd name="T37" fmla="*/ 179 h 203"/>
                  <a:gd name="T38" fmla="*/ 71 w 144"/>
                  <a:gd name="T39" fmla="*/ 174 h 203"/>
                  <a:gd name="T40" fmla="*/ 71 w 144"/>
                  <a:gd name="T41" fmla="*/ 171 h 203"/>
                  <a:gd name="T42" fmla="*/ 70 w 144"/>
                  <a:gd name="T43" fmla="*/ 169 h 203"/>
                  <a:gd name="T44" fmla="*/ 70 w 144"/>
                  <a:gd name="T45" fmla="*/ 168 h 203"/>
                  <a:gd name="T46" fmla="*/ 71 w 144"/>
                  <a:gd name="T47" fmla="*/ 165 h 203"/>
                  <a:gd name="T48" fmla="*/ 71 w 144"/>
                  <a:gd name="T49" fmla="*/ 163 h 203"/>
                  <a:gd name="T50" fmla="*/ 67 w 144"/>
                  <a:gd name="T51" fmla="*/ 157 h 203"/>
                  <a:gd name="T52" fmla="*/ 63 w 144"/>
                  <a:gd name="T53" fmla="*/ 154 h 203"/>
                  <a:gd name="T54" fmla="*/ 62 w 144"/>
                  <a:gd name="T55" fmla="*/ 152 h 203"/>
                  <a:gd name="T56" fmla="*/ 59 w 144"/>
                  <a:gd name="T57" fmla="*/ 152 h 203"/>
                  <a:gd name="T58" fmla="*/ 56 w 144"/>
                  <a:gd name="T59" fmla="*/ 151 h 203"/>
                  <a:gd name="T60" fmla="*/ 56 w 144"/>
                  <a:gd name="T61" fmla="*/ 148 h 203"/>
                  <a:gd name="T62" fmla="*/ 59 w 144"/>
                  <a:gd name="T63" fmla="*/ 143 h 203"/>
                  <a:gd name="T64" fmla="*/ 62 w 144"/>
                  <a:gd name="T65" fmla="*/ 140 h 203"/>
                  <a:gd name="T66" fmla="*/ 63 w 144"/>
                  <a:gd name="T67" fmla="*/ 137 h 203"/>
                  <a:gd name="T68" fmla="*/ 68 w 144"/>
                  <a:gd name="T69" fmla="*/ 132 h 203"/>
                  <a:gd name="T70" fmla="*/ 70 w 144"/>
                  <a:gd name="T71" fmla="*/ 127 h 203"/>
                  <a:gd name="T72" fmla="*/ 71 w 144"/>
                  <a:gd name="T73" fmla="*/ 123 h 203"/>
                  <a:gd name="T74" fmla="*/ 76 w 144"/>
                  <a:gd name="T75" fmla="*/ 112 h 203"/>
                  <a:gd name="T76" fmla="*/ 77 w 144"/>
                  <a:gd name="T77" fmla="*/ 106 h 203"/>
                  <a:gd name="T78" fmla="*/ 82 w 144"/>
                  <a:gd name="T79" fmla="*/ 96 h 203"/>
                  <a:gd name="T80" fmla="*/ 65 w 144"/>
                  <a:gd name="T81" fmla="*/ 92 h 203"/>
                  <a:gd name="T82" fmla="*/ 45 w 144"/>
                  <a:gd name="T83" fmla="*/ 82 h 203"/>
                  <a:gd name="T84" fmla="*/ 40 w 144"/>
                  <a:gd name="T85" fmla="*/ 81 h 203"/>
                  <a:gd name="T86" fmla="*/ 29 w 144"/>
                  <a:gd name="T87" fmla="*/ 75 h 203"/>
                  <a:gd name="T88" fmla="*/ 18 w 144"/>
                  <a:gd name="T89" fmla="*/ 68 h 203"/>
                  <a:gd name="T90" fmla="*/ 12 w 144"/>
                  <a:gd name="T91" fmla="*/ 64 h 203"/>
                  <a:gd name="T92" fmla="*/ 9 w 144"/>
                  <a:gd name="T93" fmla="*/ 64 h 203"/>
                  <a:gd name="T94" fmla="*/ 7 w 144"/>
                  <a:gd name="T95" fmla="*/ 58 h 203"/>
                  <a:gd name="T96" fmla="*/ 3 w 144"/>
                  <a:gd name="T97" fmla="*/ 54 h 203"/>
                  <a:gd name="T98" fmla="*/ 0 w 144"/>
                  <a:gd name="T99" fmla="*/ 48 h 203"/>
                  <a:gd name="T100" fmla="*/ 9 w 144"/>
                  <a:gd name="T101" fmla="*/ 40 h 203"/>
                  <a:gd name="T102" fmla="*/ 6 w 144"/>
                  <a:gd name="T103" fmla="*/ 28 h 203"/>
                  <a:gd name="T104" fmla="*/ 9 w 144"/>
                  <a:gd name="T105" fmla="*/ 19 h 203"/>
                  <a:gd name="T106" fmla="*/ 14 w 144"/>
                  <a:gd name="T107" fmla="*/ 9 h 203"/>
                  <a:gd name="T108" fmla="*/ 49 w 144"/>
                  <a:gd name="T109" fmla="*/ 6 h 203"/>
                  <a:gd name="T110" fmla="*/ 91 w 144"/>
                  <a:gd name="T11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203">
                    <a:moveTo>
                      <a:pt x="90" y="2"/>
                    </a:moveTo>
                    <a:lnTo>
                      <a:pt x="93" y="13"/>
                    </a:lnTo>
                    <a:lnTo>
                      <a:pt x="95" y="17"/>
                    </a:lnTo>
                    <a:lnTo>
                      <a:pt x="96" y="19"/>
                    </a:lnTo>
                    <a:lnTo>
                      <a:pt x="101" y="25"/>
                    </a:lnTo>
                    <a:lnTo>
                      <a:pt x="101" y="31"/>
                    </a:lnTo>
                    <a:lnTo>
                      <a:pt x="102" y="33"/>
                    </a:lnTo>
                    <a:lnTo>
                      <a:pt x="110" y="40"/>
                    </a:lnTo>
                    <a:lnTo>
                      <a:pt x="121" y="45"/>
                    </a:lnTo>
                    <a:lnTo>
                      <a:pt x="137" y="51"/>
                    </a:lnTo>
                    <a:lnTo>
                      <a:pt x="141" y="53"/>
                    </a:lnTo>
                    <a:lnTo>
                      <a:pt x="141" y="53"/>
                    </a:lnTo>
                    <a:lnTo>
                      <a:pt x="141" y="54"/>
                    </a:lnTo>
                    <a:lnTo>
                      <a:pt x="140" y="61"/>
                    </a:lnTo>
                    <a:lnTo>
                      <a:pt x="137" y="65"/>
                    </a:lnTo>
                    <a:lnTo>
                      <a:pt x="137" y="68"/>
                    </a:lnTo>
                    <a:lnTo>
                      <a:pt x="137" y="68"/>
                    </a:lnTo>
                    <a:lnTo>
                      <a:pt x="132" y="73"/>
                    </a:lnTo>
                    <a:lnTo>
                      <a:pt x="126" y="76"/>
                    </a:lnTo>
                    <a:lnTo>
                      <a:pt x="123" y="79"/>
                    </a:lnTo>
                    <a:lnTo>
                      <a:pt x="123" y="79"/>
                    </a:lnTo>
                    <a:lnTo>
                      <a:pt x="123" y="89"/>
                    </a:lnTo>
                    <a:lnTo>
                      <a:pt x="126" y="95"/>
                    </a:lnTo>
                    <a:lnTo>
                      <a:pt x="129" y="99"/>
                    </a:lnTo>
                    <a:lnTo>
                      <a:pt x="129" y="99"/>
                    </a:lnTo>
                    <a:lnTo>
                      <a:pt x="132" y="106"/>
                    </a:lnTo>
                    <a:lnTo>
                      <a:pt x="135" y="112"/>
                    </a:lnTo>
                    <a:lnTo>
                      <a:pt x="144" y="138"/>
                    </a:lnTo>
                    <a:lnTo>
                      <a:pt x="144" y="143"/>
                    </a:lnTo>
                    <a:lnTo>
                      <a:pt x="144" y="143"/>
                    </a:lnTo>
                    <a:lnTo>
                      <a:pt x="137" y="144"/>
                    </a:lnTo>
                    <a:lnTo>
                      <a:pt x="132" y="144"/>
                    </a:lnTo>
                    <a:lnTo>
                      <a:pt x="126" y="146"/>
                    </a:lnTo>
                    <a:lnTo>
                      <a:pt x="119" y="146"/>
                    </a:lnTo>
                    <a:lnTo>
                      <a:pt x="116" y="148"/>
                    </a:lnTo>
                    <a:lnTo>
                      <a:pt x="115" y="148"/>
                    </a:lnTo>
                    <a:lnTo>
                      <a:pt x="113" y="148"/>
                    </a:lnTo>
                    <a:lnTo>
                      <a:pt x="112" y="148"/>
                    </a:lnTo>
                    <a:lnTo>
                      <a:pt x="113" y="158"/>
                    </a:lnTo>
                    <a:lnTo>
                      <a:pt x="110" y="172"/>
                    </a:lnTo>
                    <a:lnTo>
                      <a:pt x="109" y="182"/>
                    </a:lnTo>
                    <a:lnTo>
                      <a:pt x="105" y="183"/>
                    </a:lnTo>
                    <a:lnTo>
                      <a:pt x="99" y="194"/>
                    </a:lnTo>
                    <a:lnTo>
                      <a:pt x="90" y="199"/>
                    </a:lnTo>
                    <a:lnTo>
                      <a:pt x="84" y="203"/>
                    </a:lnTo>
                    <a:lnTo>
                      <a:pt x="84" y="203"/>
                    </a:lnTo>
                    <a:lnTo>
                      <a:pt x="84" y="203"/>
                    </a:lnTo>
                    <a:lnTo>
                      <a:pt x="82" y="203"/>
                    </a:lnTo>
                    <a:lnTo>
                      <a:pt x="82" y="203"/>
                    </a:lnTo>
                    <a:lnTo>
                      <a:pt x="82" y="203"/>
                    </a:lnTo>
                    <a:lnTo>
                      <a:pt x="82" y="203"/>
                    </a:lnTo>
                    <a:lnTo>
                      <a:pt x="82" y="203"/>
                    </a:lnTo>
                    <a:lnTo>
                      <a:pt x="82" y="203"/>
                    </a:lnTo>
                    <a:lnTo>
                      <a:pt x="82" y="202"/>
                    </a:lnTo>
                    <a:lnTo>
                      <a:pt x="81" y="200"/>
                    </a:lnTo>
                    <a:lnTo>
                      <a:pt x="81" y="200"/>
                    </a:lnTo>
                    <a:lnTo>
                      <a:pt x="81" y="200"/>
                    </a:lnTo>
                    <a:lnTo>
                      <a:pt x="79" y="199"/>
                    </a:lnTo>
                    <a:lnTo>
                      <a:pt x="79" y="197"/>
                    </a:lnTo>
                    <a:lnTo>
                      <a:pt x="77" y="196"/>
                    </a:lnTo>
                    <a:lnTo>
                      <a:pt x="77" y="196"/>
                    </a:lnTo>
                    <a:lnTo>
                      <a:pt x="77" y="194"/>
                    </a:lnTo>
                    <a:lnTo>
                      <a:pt x="76" y="193"/>
                    </a:lnTo>
                    <a:lnTo>
                      <a:pt x="74" y="193"/>
                    </a:lnTo>
                    <a:lnTo>
                      <a:pt x="76" y="191"/>
                    </a:lnTo>
                    <a:lnTo>
                      <a:pt x="76" y="189"/>
                    </a:lnTo>
                    <a:lnTo>
                      <a:pt x="76" y="189"/>
                    </a:lnTo>
                    <a:lnTo>
                      <a:pt x="76" y="188"/>
                    </a:lnTo>
                    <a:lnTo>
                      <a:pt x="76" y="186"/>
                    </a:lnTo>
                    <a:lnTo>
                      <a:pt x="74" y="185"/>
                    </a:lnTo>
                    <a:lnTo>
                      <a:pt x="74" y="183"/>
                    </a:lnTo>
                    <a:lnTo>
                      <a:pt x="73" y="182"/>
                    </a:lnTo>
                    <a:lnTo>
                      <a:pt x="73" y="180"/>
                    </a:lnTo>
                    <a:lnTo>
                      <a:pt x="73" y="180"/>
                    </a:lnTo>
                    <a:lnTo>
                      <a:pt x="73" y="179"/>
                    </a:lnTo>
                    <a:lnTo>
                      <a:pt x="73" y="179"/>
                    </a:lnTo>
                    <a:lnTo>
                      <a:pt x="73" y="177"/>
                    </a:lnTo>
                    <a:lnTo>
                      <a:pt x="71" y="175"/>
                    </a:lnTo>
                    <a:lnTo>
                      <a:pt x="71" y="175"/>
                    </a:lnTo>
                    <a:lnTo>
                      <a:pt x="71" y="174"/>
                    </a:lnTo>
                    <a:lnTo>
                      <a:pt x="71" y="172"/>
                    </a:lnTo>
                    <a:lnTo>
                      <a:pt x="71" y="172"/>
                    </a:lnTo>
                    <a:lnTo>
                      <a:pt x="71" y="171"/>
                    </a:lnTo>
                    <a:lnTo>
                      <a:pt x="71" y="171"/>
                    </a:lnTo>
                    <a:lnTo>
                      <a:pt x="70" y="171"/>
                    </a:lnTo>
                    <a:lnTo>
                      <a:pt x="70" y="171"/>
                    </a:lnTo>
                    <a:lnTo>
                      <a:pt x="70" y="169"/>
                    </a:lnTo>
                    <a:lnTo>
                      <a:pt x="70" y="169"/>
                    </a:lnTo>
                    <a:lnTo>
                      <a:pt x="70" y="169"/>
                    </a:lnTo>
                    <a:lnTo>
                      <a:pt x="70" y="168"/>
                    </a:lnTo>
                    <a:lnTo>
                      <a:pt x="70" y="168"/>
                    </a:lnTo>
                    <a:lnTo>
                      <a:pt x="70" y="168"/>
                    </a:lnTo>
                    <a:lnTo>
                      <a:pt x="70" y="168"/>
                    </a:lnTo>
                    <a:lnTo>
                      <a:pt x="70" y="166"/>
                    </a:lnTo>
                    <a:lnTo>
                      <a:pt x="70" y="166"/>
                    </a:lnTo>
                    <a:lnTo>
                      <a:pt x="71" y="165"/>
                    </a:lnTo>
                    <a:lnTo>
                      <a:pt x="71" y="165"/>
                    </a:lnTo>
                    <a:lnTo>
                      <a:pt x="71" y="165"/>
                    </a:lnTo>
                    <a:lnTo>
                      <a:pt x="71" y="165"/>
                    </a:lnTo>
                    <a:lnTo>
                      <a:pt x="71" y="163"/>
                    </a:lnTo>
                    <a:lnTo>
                      <a:pt x="71" y="162"/>
                    </a:lnTo>
                    <a:lnTo>
                      <a:pt x="68" y="160"/>
                    </a:lnTo>
                    <a:lnTo>
                      <a:pt x="68" y="158"/>
                    </a:lnTo>
                    <a:lnTo>
                      <a:pt x="67" y="157"/>
                    </a:lnTo>
                    <a:lnTo>
                      <a:pt x="65" y="155"/>
                    </a:lnTo>
                    <a:lnTo>
                      <a:pt x="65" y="155"/>
                    </a:lnTo>
                    <a:lnTo>
                      <a:pt x="63" y="155"/>
                    </a:lnTo>
                    <a:lnTo>
                      <a:pt x="63" y="154"/>
                    </a:lnTo>
                    <a:lnTo>
                      <a:pt x="63" y="154"/>
                    </a:lnTo>
                    <a:lnTo>
                      <a:pt x="63" y="154"/>
                    </a:lnTo>
                    <a:lnTo>
                      <a:pt x="63" y="152"/>
                    </a:lnTo>
                    <a:lnTo>
                      <a:pt x="62" y="152"/>
                    </a:lnTo>
                    <a:lnTo>
                      <a:pt x="60" y="152"/>
                    </a:lnTo>
                    <a:lnTo>
                      <a:pt x="60" y="152"/>
                    </a:lnTo>
                    <a:lnTo>
                      <a:pt x="59" y="152"/>
                    </a:lnTo>
                    <a:lnTo>
                      <a:pt x="59" y="152"/>
                    </a:lnTo>
                    <a:lnTo>
                      <a:pt x="57" y="152"/>
                    </a:lnTo>
                    <a:lnTo>
                      <a:pt x="57" y="152"/>
                    </a:lnTo>
                    <a:lnTo>
                      <a:pt x="56" y="151"/>
                    </a:lnTo>
                    <a:lnTo>
                      <a:pt x="56" y="151"/>
                    </a:lnTo>
                    <a:lnTo>
                      <a:pt x="56" y="149"/>
                    </a:lnTo>
                    <a:lnTo>
                      <a:pt x="56" y="149"/>
                    </a:lnTo>
                    <a:lnTo>
                      <a:pt x="56" y="149"/>
                    </a:lnTo>
                    <a:lnTo>
                      <a:pt x="56" y="148"/>
                    </a:lnTo>
                    <a:lnTo>
                      <a:pt x="54" y="148"/>
                    </a:lnTo>
                    <a:lnTo>
                      <a:pt x="56" y="146"/>
                    </a:lnTo>
                    <a:lnTo>
                      <a:pt x="57" y="144"/>
                    </a:lnTo>
                    <a:lnTo>
                      <a:pt x="59" y="143"/>
                    </a:lnTo>
                    <a:lnTo>
                      <a:pt x="59" y="141"/>
                    </a:lnTo>
                    <a:lnTo>
                      <a:pt x="60" y="140"/>
                    </a:lnTo>
                    <a:lnTo>
                      <a:pt x="62" y="140"/>
                    </a:lnTo>
                    <a:lnTo>
                      <a:pt x="62" y="140"/>
                    </a:lnTo>
                    <a:lnTo>
                      <a:pt x="62" y="138"/>
                    </a:lnTo>
                    <a:lnTo>
                      <a:pt x="63" y="138"/>
                    </a:lnTo>
                    <a:lnTo>
                      <a:pt x="63" y="137"/>
                    </a:lnTo>
                    <a:lnTo>
                      <a:pt x="63" y="137"/>
                    </a:lnTo>
                    <a:lnTo>
                      <a:pt x="65" y="135"/>
                    </a:lnTo>
                    <a:lnTo>
                      <a:pt x="65" y="135"/>
                    </a:lnTo>
                    <a:lnTo>
                      <a:pt x="67" y="134"/>
                    </a:lnTo>
                    <a:lnTo>
                      <a:pt x="68" y="132"/>
                    </a:lnTo>
                    <a:lnTo>
                      <a:pt x="68" y="130"/>
                    </a:lnTo>
                    <a:lnTo>
                      <a:pt x="68" y="129"/>
                    </a:lnTo>
                    <a:lnTo>
                      <a:pt x="70" y="129"/>
                    </a:lnTo>
                    <a:lnTo>
                      <a:pt x="70" y="127"/>
                    </a:lnTo>
                    <a:lnTo>
                      <a:pt x="70" y="127"/>
                    </a:lnTo>
                    <a:lnTo>
                      <a:pt x="71" y="127"/>
                    </a:lnTo>
                    <a:lnTo>
                      <a:pt x="71" y="127"/>
                    </a:lnTo>
                    <a:lnTo>
                      <a:pt x="71" y="123"/>
                    </a:lnTo>
                    <a:lnTo>
                      <a:pt x="71" y="121"/>
                    </a:lnTo>
                    <a:lnTo>
                      <a:pt x="74" y="117"/>
                    </a:lnTo>
                    <a:lnTo>
                      <a:pt x="74" y="113"/>
                    </a:lnTo>
                    <a:lnTo>
                      <a:pt x="76" y="112"/>
                    </a:lnTo>
                    <a:lnTo>
                      <a:pt x="76" y="110"/>
                    </a:lnTo>
                    <a:lnTo>
                      <a:pt x="76" y="110"/>
                    </a:lnTo>
                    <a:lnTo>
                      <a:pt x="77" y="107"/>
                    </a:lnTo>
                    <a:lnTo>
                      <a:pt x="77" y="106"/>
                    </a:lnTo>
                    <a:lnTo>
                      <a:pt x="79" y="101"/>
                    </a:lnTo>
                    <a:lnTo>
                      <a:pt x="81" y="99"/>
                    </a:lnTo>
                    <a:lnTo>
                      <a:pt x="81" y="98"/>
                    </a:lnTo>
                    <a:lnTo>
                      <a:pt x="82" y="96"/>
                    </a:lnTo>
                    <a:lnTo>
                      <a:pt x="82" y="95"/>
                    </a:lnTo>
                    <a:lnTo>
                      <a:pt x="73" y="93"/>
                    </a:lnTo>
                    <a:lnTo>
                      <a:pt x="70" y="93"/>
                    </a:lnTo>
                    <a:lnTo>
                      <a:pt x="65" y="92"/>
                    </a:lnTo>
                    <a:lnTo>
                      <a:pt x="63" y="90"/>
                    </a:lnTo>
                    <a:lnTo>
                      <a:pt x="56" y="87"/>
                    </a:lnTo>
                    <a:lnTo>
                      <a:pt x="45" y="82"/>
                    </a:lnTo>
                    <a:lnTo>
                      <a:pt x="45" y="82"/>
                    </a:lnTo>
                    <a:lnTo>
                      <a:pt x="43" y="82"/>
                    </a:lnTo>
                    <a:lnTo>
                      <a:pt x="43" y="82"/>
                    </a:lnTo>
                    <a:lnTo>
                      <a:pt x="42" y="81"/>
                    </a:lnTo>
                    <a:lnTo>
                      <a:pt x="40" y="81"/>
                    </a:lnTo>
                    <a:lnTo>
                      <a:pt x="34" y="76"/>
                    </a:lnTo>
                    <a:lnTo>
                      <a:pt x="31" y="75"/>
                    </a:lnTo>
                    <a:lnTo>
                      <a:pt x="31" y="75"/>
                    </a:lnTo>
                    <a:lnTo>
                      <a:pt x="29" y="75"/>
                    </a:lnTo>
                    <a:lnTo>
                      <a:pt x="28" y="73"/>
                    </a:lnTo>
                    <a:lnTo>
                      <a:pt x="21" y="70"/>
                    </a:lnTo>
                    <a:lnTo>
                      <a:pt x="20" y="68"/>
                    </a:lnTo>
                    <a:lnTo>
                      <a:pt x="18" y="68"/>
                    </a:lnTo>
                    <a:lnTo>
                      <a:pt x="17" y="67"/>
                    </a:lnTo>
                    <a:lnTo>
                      <a:pt x="15" y="65"/>
                    </a:lnTo>
                    <a:lnTo>
                      <a:pt x="14" y="65"/>
                    </a:lnTo>
                    <a:lnTo>
                      <a:pt x="12" y="64"/>
                    </a:lnTo>
                    <a:lnTo>
                      <a:pt x="12" y="64"/>
                    </a:lnTo>
                    <a:lnTo>
                      <a:pt x="11" y="64"/>
                    </a:lnTo>
                    <a:lnTo>
                      <a:pt x="9" y="64"/>
                    </a:lnTo>
                    <a:lnTo>
                      <a:pt x="9" y="64"/>
                    </a:lnTo>
                    <a:lnTo>
                      <a:pt x="9" y="64"/>
                    </a:lnTo>
                    <a:lnTo>
                      <a:pt x="9" y="62"/>
                    </a:lnTo>
                    <a:lnTo>
                      <a:pt x="9" y="61"/>
                    </a:lnTo>
                    <a:lnTo>
                      <a:pt x="7" y="58"/>
                    </a:lnTo>
                    <a:lnTo>
                      <a:pt x="6" y="56"/>
                    </a:lnTo>
                    <a:lnTo>
                      <a:pt x="6" y="56"/>
                    </a:lnTo>
                    <a:lnTo>
                      <a:pt x="4" y="54"/>
                    </a:lnTo>
                    <a:lnTo>
                      <a:pt x="3" y="54"/>
                    </a:lnTo>
                    <a:lnTo>
                      <a:pt x="1" y="53"/>
                    </a:lnTo>
                    <a:lnTo>
                      <a:pt x="1" y="51"/>
                    </a:lnTo>
                    <a:lnTo>
                      <a:pt x="0" y="50"/>
                    </a:lnTo>
                    <a:lnTo>
                      <a:pt x="0" y="48"/>
                    </a:lnTo>
                    <a:lnTo>
                      <a:pt x="1" y="47"/>
                    </a:lnTo>
                    <a:lnTo>
                      <a:pt x="3" y="44"/>
                    </a:lnTo>
                    <a:lnTo>
                      <a:pt x="6" y="42"/>
                    </a:lnTo>
                    <a:lnTo>
                      <a:pt x="9" y="40"/>
                    </a:lnTo>
                    <a:lnTo>
                      <a:pt x="9" y="37"/>
                    </a:lnTo>
                    <a:lnTo>
                      <a:pt x="6" y="34"/>
                    </a:lnTo>
                    <a:lnTo>
                      <a:pt x="4" y="30"/>
                    </a:lnTo>
                    <a:lnTo>
                      <a:pt x="6" y="28"/>
                    </a:lnTo>
                    <a:lnTo>
                      <a:pt x="7" y="25"/>
                    </a:lnTo>
                    <a:lnTo>
                      <a:pt x="7" y="23"/>
                    </a:lnTo>
                    <a:lnTo>
                      <a:pt x="9" y="20"/>
                    </a:lnTo>
                    <a:lnTo>
                      <a:pt x="9" y="19"/>
                    </a:lnTo>
                    <a:lnTo>
                      <a:pt x="11" y="17"/>
                    </a:lnTo>
                    <a:lnTo>
                      <a:pt x="14" y="13"/>
                    </a:lnTo>
                    <a:lnTo>
                      <a:pt x="12" y="11"/>
                    </a:lnTo>
                    <a:lnTo>
                      <a:pt x="14" y="9"/>
                    </a:lnTo>
                    <a:lnTo>
                      <a:pt x="17" y="5"/>
                    </a:lnTo>
                    <a:lnTo>
                      <a:pt x="26" y="5"/>
                    </a:lnTo>
                    <a:lnTo>
                      <a:pt x="34" y="6"/>
                    </a:lnTo>
                    <a:lnTo>
                      <a:pt x="49" y="6"/>
                    </a:lnTo>
                    <a:lnTo>
                      <a:pt x="62" y="6"/>
                    </a:lnTo>
                    <a:lnTo>
                      <a:pt x="74" y="6"/>
                    </a:lnTo>
                    <a:lnTo>
                      <a:pt x="91" y="0"/>
                    </a:lnTo>
                    <a:lnTo>
                      <a:pt x="91" y="0"/>
                    </a:lnTo>
                    <a:lnTo>
                      <a:pt x="9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110">
                <a:extLst>
                  <a:ext uri="{FF2B5EF4-FFF2-40B4-BE49-F238E27FC236}">
                    <a16:creationId xmlns:a16="http://schemas.microsoft.com/office/drawing/2014/main" id="{182274BF-DED1-0FC4-3EDC-FC822B9D73DB}"/>
                  </a:ext>
                </a:extLst>
              </p:cNvPr>
              <p:cNvSpPr>
                <a:spLocks noGrp="1" noRot="1" noMove="1" noResize="1" noEditPoints="1" noAdjustHandles="1" noChangeArrowheads="1" noChangeShapeType="1"/>
              </p:cNvSpPr>
              <p:nvPr/>
            </p:nvSpPr>
            <p:spPr bwMode="auto">
              <a:xfrm>
                <a:off x="4874" y="197"/>
                <a:ext cx="902" cy="843"/>
              </a:xfrm>
              <a:custGeom>
                <a:avLst/>
                <a:gdLst>
                  <a:gd name="T0" fmla="*/ 653 w 902"/>
                  <a:gd name="T1" fmla="*/ 765 h 843"/>
                  <a:gd name="T2" fmla="*/ 143 w 902"/>
                  <a:gd name="T3" fmla="*/ 408 h 843"/>
                  <a:gd name="T4" fmla="*/ 56 w 902"/>
                  <a:gd name="T5" fmla="*/ 251 h 843"/>
                  <a:gd name="T6" fmla="*/ 440 w 902"/>
                  <a:gd name="T7" fmla="*/ 0 h 843"/>
                  <a:gd name="T8" fmla="*/ 451 w 902"/>
                  <a:gd name="T9" fmla="*/ 37 h 843"/>
                  <a:gd name="T10" fmla="*/ 466 w 902"/>
                  <a:gd name="T11" fmla="*/ 61 h 843"/>
                  <a:gd name="T12" fmla="*/ 483 w 902"/>
                  <a:gd name="T13" fmla="*/ 73 h 843"/>
                  <a:gd name="T14" fmla="*/ 487 w 902"/>
                  <a:gd name="T15" fmla="*/ 85 h 843"/>
                  <a:gd name="T16" fmla="*/ 491 w 902"/>
                  <a:gd name="T17" fmla="*/ 93 h 843"/>
                  <a:gd name="T18" fmla="*/ 521 w 902"/>
                  <a:gd name="T19" fmla="*/ 115 h 843"/>
                  <a:gd name="T20" fmla="*/ 530 w 902"/>
                  <a:gd name="T21" fmla="*/ 121 h 843"/>
                  <a:gd name="T22" fmla="*/ 555 w 902"/>
                  <a:gd name="T23" fmla="*/ 124 h 843"/>
                  <a:gd name="T24" fmla="*/ 589 w 902"/>
                  <a:gd name="T25" fmla="*/ 130 h 843"/>
                  <a:gd name="T26" fmla="*/ 613 w 902"/>
                  <a:gd name="T27" fmla="*/ 143 h 843"/>
                  <a:gd name="T28" fmla="*/ 622 w 902"/>
                  <a:gd name="T29" fmla="*/ 168 h 843"/>
                  <a:gd name="T30" fmla="*/ 656 w 902"/>
                  <a:gd name="T31" fmla="*/ 199 h 843"/>
                  <a:gd name="T32" fmla="*/ 679 w 902"/>
                  <a:gd name="T33" fmla="*/ 219 h 843"/>
                  <a:gd name="T34" fmla="*/ 712 w 902"/>
                  <a:gd name="T35" fmla="*/ 242 h 843"/>
                  <a:gd name="T36" fmla="*/ 734 w 902"/>
                  <a:gd name="T37" fmla="*/ 262 h 843"/>
                  <a:gd name="T38" fmla="*/ 754 w 902"/>
                  <a:gd name="T39" fmla="*/ 267 h 843"/>
                  <a:gd name="T40" fmla="*/ 779 w 902"/>
                  <a:gd name="T41" fmla="*/ 289 h 843"/>
                  <a:gd name="T42" fmla="*/ 779 w 902"/>
                  <a:gd name="T43" fmla="*/ 310 h 843"/>
                  <a:gd name="T44" fmla="*/ 774 w 902"/>
                  <a:gd name="T45" fmla="*/ 323 h 843"/>
                  <a:gd name="T46" fmla="*/ 779 w 902"/>
                  <a:gd name="T47" fmla="*/ 337 h 843"/>
                  <a:gd name="T48" fmla="*/ 774 w 902"/>
                  <a:gd name="T49" fmla="*/ 351 h 843"/>
                  <a:gd name="T50" fmla="*/ 776 w 902"/>
                  <a:gd name="T51" fmla="*/ 357 h 843"/>
                  <a:gd name="T52" fmla="*/ 784 w 902"/>
                  <a:gd name="T53" fmla="*/ 359 h 843"/>
                  <a:gd name="T54" fmla="*/ 785 w 902"/>
                  <a:gd name="T55" fmla="*/ 374 h 843"/>
                  <a:gd name="T56" fmla="*/ 773 w 902"/>
                  <a:gd name="T57" fmla="*/ 380 h 843"/>
                  <a:gd name="T58" fmla="*/ 787 w 902"/>
                  <a:gd name="T59" fmla="*/ 380 h 843"/>
                  <a:gd name="T60" fmla="*/ 784 w 902"/>
                  <a:gd name="T61" fmla="*/ 393 h 843"/>
                  <a:gd name="T62" fmla="*/ 795 w 902"/>
                  <a:gd name="T63" fmla="*/ 408 h 843"/>
                  <a:gd name="T64" fmla="*/ 791 w 902"/>
                  <a:gd name="T65" fmla="*/ 417 h 843"/>
                  <a:gd name="T66" fmla="*/ 802 w 902"/>
                  <a:gd name="T67" fmla="*/ 428 h 843"/>
                  <a:gd name="T68" fmla="*/ 802 w 902"/>
                  <a:gd name="T69" fmla="*/ 449 h 843"/>
                  <a:gd name="T70" fmla="*/ 816 w 902"/>
                  <a:gd name="T71" fmla="*/ 461 h 843"/>
                  <a:gd name="T72" fmla="*/ 827 w 902"/>
                  <a:gd name="T73" fmla="*/ 476 h 843"/>
                  <a:gd name="T74" fmla="*/ 818 w 902"/>
                  <a:gd name="T75" fmla="*/ 484 h 843"/>
                  <a:gd name="T76" fmla="*/ 823 w 902"/>
                  <a:gd name="T77" fmla="*/ 484 h 843"/>
                  <a:gd name="T78" fmla="*/ 840 w 902"/>
                  <a:gd name="T79" fmla="*/ 494 h 843"/>
                  <a:gd name="T80" fmla="*/ 877 w 902"/>
                  <a:gd name="T81" fmla="*/ 531 h 843"/>
                  <a:gd name="T82" fmla="*/ 894 w 902"/>
                  <a:gd name="T83" fmla="*/ 574 h 843"/>
                  <a:gd name="T84" fmla="*/ 875 w 902"/>
                  <a:gd name="T85" fmla="*/ 566 h 843"/>
                  <a:gd name="T86" fmla="*/ 888 w 902"/>
                  <a:gd name="T87" fmla="*/ 568 h 843"/>
                  <a:gd name="T88" fmla="*/ 879 w 902"/>
                  <a:gd name="T89" fmla="*/ 546 h 843"/>
                  <a:gd name="T90" fmla="*/ 868 w 902"/>
                  <a:gd name="T91" fmla="*/ 539 h 843"/>
                  <a:gd name="T92" fmla="*/ 861 w 902"/>
                  <a:gd name="T93" fmla="*/ 528 h 843"/>
                  <a:gd name="T94" fmla="*/ 841 w 902"/>
                  <a:gd name="T95" fmla="*/ 535 h 843"/>
                  <a:gd name="T96" fmla="*/ 847 w 902"/>
                  <a:gd name="T97" fmla="*/ 554 h 843"/>
                  <a:gd name="T98" fmla="*/ 840 w 902"/>
                  <a:gd name="T99" fmla="*/ 568 h 843"/>
                  <a:gd name="T100" fmla="*/ 851 w 902"/>
                  <a:gd name="T101" fmla="*/ 587 h 843"/>
                  <a:gd name="T102" fmla="*/ 857 w 902"/>
                  <a:gd name="T103" fmla="*/ 602 h 843"/>
                  <a:gd name="T104" fmla="*/ 860 w 902"/>
                  <a:gd name="T105" fmla="*/ 635 h 843"/>
                  <a:gd name="T106" fmla="*/ 863 w 902"/>
                  <a:gd name="T107" fmla="*/ 647 h 843"/>
                  <a:gd name="T108" fmla="*/ 863 w 902"/>
                  <a:gd name="T109" fmla="*/ 661 h 843"/>
                  <a:gd name="T110" fmla="*/ 877 w 902"/>
                  <a:gd name="T111" fmla="*/ 695 h 843"/>
                  <a:gd name="T112" fmla="*/ 868 w 902"/>
                  <a:gd name="T113" fmla="*/ 725 h 843"/>
                  <a:gd name="T114" fmla="*/ 866 w 902"/>
                  <a:gd name="T115" fmla="*/ 756 h 843"/>
                  <a:gd name="T116" fmla="*/ 866 w 902"/>
                  <a:gd name="T117" fmla="*/ 793 h 843"/>
                  <a:gd name="T118" fmla="*/ 872 w 902"/>
                  <a:gd name="T119" fmla="*/ 822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843">
                    <a:moveTo>
                      <a:pt x="863" y="843"/>
                    </a:moveTo>
                    <a:lnTo>
                      <a:pt x="863" y="841"/>
                    </a:lnTo>
                    <a:lnTo>
                      <a:pt x="827" y="813"/>
                    </a:lnTo>
                    <a:lnTo>
                      <a:pt x="795" y="805"/>
                    </a:lnTo>
                    <a:lnTo>
                      <a:pt x="788" y="826"/>
                    </a:lnTo>
                    <a:lnTo>
                      <a:pt x="739" y="832"/>
                    </a:lnTo>
                    <a:lnTo>
                      <a:pt x="725" y="840"/>
                    </a:lnTo>
                    <a:lnTo>
                      <a:pt x="723" y="840"/>
                    </a:lnTo>
                    <a:lnTo>
                      <a:pt x="720" y="836"/>
                    </a:lnTo>
                    <a:lnTo>
                      <a:pt x="714" y="818"/>
                    </a:lnTo>
                    <a:lnTo>
                      <a:pt x="711" y="812"/>
                    </a:lnTo>
                    <a:lnTo>
                      <a:pt x="692" y="798"/>
                    </a:lnTo>
                    <a:lnTo>
                      <a:pt x="676" y="779"/>
                    </a:lnTo>
                    <a:lnTo>
                      <a:pt x="672" y="776"/>
                    </a:lnTo>
                    <a:lnTo>
                      <a:pt x="661" y="773"/>
                    </a:lnTo>
                    <a:lnTo>
                      <a:pt x="655" y="770"/>
                    </a:lnTo>
                    <a:lnTo>
                      <a:pt x="653" y="765"/>
                    </a:lnTo>
                    <a:lnTo>
                      <a:pt x="656" y="739"/>
                    </a:lnTo>
                    <a:lnTo>
                      <a:pt x="658" y="723"/>
                    </a:lnTo>
                    <a:lnTo>
                      <a:pt x="661" y="717"/>
                    </a:lnTo>
                    <a:lnTo>
                      <a:pt x="661" y="709"/>
                    </a:lnTo>
                    <a:lnTo>
                      <a:pt x="651" y="619"/>
                    </a:lnTo>
                    <a:lnTo>
                      <a:pt x="690" y="542"/>
                    </a:lnTo>
                    <a:lnTo>
                      <a:pt x="616" y="449"/>
                    </a:lnTo>
                    <a:lnTo>
                      <a:pt x="614" y="449"/>
                    </a:lnTo>
                    <a:lnTo>
                      <a:pt x="501" y="379"/>
                    </a:lnTo>
                    <a:lnTo>
                      <a:pt x="427" y="335"/>
                    </a:lnTo>
                    <a:lnTo>
                      <a:pt x="426" y="335"/>
                    </a:lnTo>
                    <a:lnTo>
                      <a:pt x="278" y="388"/>
                    </a:lnTo>
                    <a:lnTo>
                      <a:pt x="266" y="391"/>
                    </a:lnTo>
                    <a:lnTo>
                      <a:pt x="186" y="419"/>
                    </a:lnTo>
                    <a:lnTo>
                      <a:pt x="185" y="419"/>
                    </a:lnTo>
                    <a:lnTo>
                      <a:pt x="158" y="411"/>
                    </a:lnTo>
                    <a:lnTo>
                      <a:pt x="143" y="408"/>
                    </a:lnTo>
                    <a:lnTo>
                      <a:pt x="98" y="396"/>
                    </a:lnTo>
                    <a:lnTo>
                      <a:pt x="93" y="396"/>
                    </a:lnTo>
                    <a:lnTo>
                      <a:pt x="63" y="388"/>
                    </a:lnTo>
                    <a:lnTo>
                      <a:pt x="46" y="383"/>
                    </a:lnTo>
                    <a:lnTo>
                      <a:pt x="34" y="380"/>
                    </a:lnTo>
                    <a:lnTo>
                      <a:pt x="9" y="374"/>
                    </a:lnTo>
                    <a:lnTo>
                      <a:pt x="7" y="372"/>
                    </a:lnTo>
                    <a:lnTo>
                      <a:pt x="1" y="371"/>
                    </a:lnTo>
                    <a:lnTo>
                      <a:pt x="0" y="371"/>
                    </a:lnTo>
                    <a:lnTo>
                      <a:pt x="15" y="327"/>
                    </a:lnTo>
                    <a:lnTo>
                      <a:pt x="21" y="310"/>
                    </a:lnTo>
                    <a:lnTo>
                      <a:pt x="21" y="309"/>
                    </a:lnTo>
                    <a:lnTo>
                      <a:pt x="28" y="293"/>
                    </a:lnTo>
                    <a:lnTo>
                      <a:pt x="32" y="278"/>
                    </a:lnTo>
                    <a:lnTo>
                      <a:pt x="37" y="265"/>
                    </a:lnTo>
                    <a:lnTo>
                      <a:pt x="40" y="255"/>
                    </a:lnTo>
                    <a:lnTo>
                      <a:pt x="56" y="251"/>
                    </a:lnTo>
                    <a:lnTo>
                      <a:pt x="77" y="248"/>
                    </a:lnTo>
                    <a:lnTo>
                      <a:pt x="119" y="241"/>
                    </a:lnTo>
                    <a:lnTo>
                      <a:pt x="121" y="239"/>
                    </a:lnTo>
                    <a:lnTo>
                      <a:pt x="123" y="239"/>
                    </a:lnTo>
                    <a:lnTo>
                      <a:pt x="169" y="231"/>
                    </a:lnTo>
                    <a:lnTo>
                      <a:pt x="186" y="228"/>
                    </a:lnTo>
                    <a:lnTo>
                      <a:pt x="199" y="200"/>
                    </a:lnTo>
                    <a:lnTo>
                      <a:pt x="213" y="171"/>
                    </a:lnTo>
                    <a:lnTo>
                      <a:pt x="213" y="169"/>
                    </a:lnTo>
                    <a:lnTo>
                      <a:pt x="247" y="96"/>
                    </a:lnTo>
                    <a:lnTo>
                      <a:pt x="256" y="76"/>
                    </a:lnTo>
                    <a:lnTo>
                      <a:pt x="278" y="82"/>
                    </a:lnTo>
                    <a:lnTo>
                      <a:pt x="325" y="96"/>
                    </a:lnTo>
                    <a:lnTo>
                      <a:pt x="376" y="53"/>
                    </a:lnTo>
                    <a:lnTo>
                      <a:pt x="376" y="51"/>
                    </a:lnTo>
                    <a:lnTo>
                      <a:pt x="438" y="0"/>
                    </a:lnTo>
                    <a:lnTo>
                      <a:pt x="440" y="0"/>
                    </a:lnTo>
                    <a:lnTo>
                      <a:pt x="441" y="0"/>
                    </a:lnTo>
                    <a:lnTo>
                      <a:pt x="441" y="2"/>
                    </a:lnTo>
                    <a:lnTo>
                      <a:pt x="441" y="3"/>
                    </a:lnTo>
                    <a:lnTo>
                      <a:pt x="441" y="5"/>
                    </a:lnTo>
                    <a:lnTo>
                      <a:pt x="443" y="6"/>
                    </a:lnTo>
                    <a:lnTo>
                      <a:pt x="443" y="9"/>
                    </a:lnTo>
                    <a:lnTo>
                      <a:pt x="443" y="11"/>
                    </a:lnTo>
                    <a:lnTo>
                      <a:pt x="445" y="13"/>
                    </a:lnTo>
                    <a:lnTo>
                      <a:pt x="446" y="14"/>
                    </a:lnTo>
                    <a:lnTo>
                      <a:pt x="448" y="16"/>
                    </a:lnTo>
                    <a:lnTo>
                      <a:pt x="449" y="19"/>
                    </a:lnTo>
                    <a:lnTo>
                      <a:pt x="449" y="23"/>
                    </a:lnTo>
                    <a:lnTo>
                      <a:pt x="449" y="26"/>
                    </a:lnTo>
                    <a:lnTo>
                      <a:pt x="449" y="30"/>
                    </a:lnTo>
                    <a:lnTo>
                      <a:pt x="451" y="31"/>
                    </a:lnTo>
                    <a:lnTo>
                      <a:pt x="451" y="34"/>
                    </a:lnTo>
                    <a:lnTo>
                      <a:pt x="451" y="37"/>
                    </a:lnTo>
                    <a:lnTo>
                      <a:pt x="451" y="39"/>
                    </a:lnTo>
                    <a:lnTo>
                      <a:pt x="452" y="40"/>
                    </a:lnTo>
                    <a:lnTo>
                      <a:pt x="454" y="42"/>
                    </a:lnTo>
                    <a:lnTo>
                      <a:pt x="457" y="45"/>
                    </a:lnTo>
                    <a:lnTo>
                      <a:pt x="457" y="47"/>
                    </a:lnTo>
                    <a:lnTo>
                      <a:pt x="457" y="48"/>
                    </a:lnTo>
                    <a:lnTo>
                      <a:pt x="459" y="48"/>
                    </a:lnTo>
                    <a:lnTo>
                      <a:pt x="460" y="51"/>
                    </a:lnTo>
                    <a:lnTo>
                      <a:pt x="462" y="53"/>
                    </a:lnTo>
                    <a:lnTo>
                      <a:pt x="463" y="54"/>
                    </a:lnTo>
                    <a:lnTo>
                      <a:pt x="463" y="56"/>
                    </a:lnTo>
                    <a:lnTo>
                      <a:pt x="465" y="56"/>
                    </a:lnTo>
                    <a:lnTo>
                      <a:pt x="465" y="58"/>
                    </a:lnTo>
                    <a:lnTo>
                      <a:pt x="465" y="61"/>
                    </a:lnTo>
                    <a:lnTo>
                      <a:pt x="465" y="62"/>
                    </a:lnTo>
                    <a:lnTo>
                      <a:pt x="466" y="62"/>
                    </a:lnTo>
                    <a:lnTo>
                      <a:pt x="466" y="61"/>
                    </a:lnTo>
                    <a:lnTo>
                      <a:pt x="466" y="59"/>
                    </a:lnTo>
                    <a:lnTo>
                      <a:pt x="466" y="58"/>
                    </a:lnTo>
                    <a:lnTo>
                      <a:pt x="468" y="58"/>
                    </a:lnTo>
                    <a:lnTo>
                      <a:pt x="469" y="58"/>
                    </a:lnTo>
                    <a:lnTo>
                      <a:pt x="469" y="56"/>
                    </a:lnTo>
                    <a:lnTo>
                      <a:pt x="471" y="58"/>
                    </a:lnTo>
                    <a:lnTo>
                      <a:pt x="473" y="58"/>
                    </a:lnTo>
                    <a:lnTo>
                      <a:pt x="476" y="59"/>
                    </a:lnTo>
                    <a:lnTo>
                      <a:pt x="477" y="62"/>
                    </a:lnTo>
                    <a:lnTo>
                      <a:pt x="477" y="64"/>
                    </a:lnTo>
                    <a:lnTo>
                      <a:pt x="479" y="65"/>
                    </a:lnTo>
                    <a:lnTo>
                      <a:pt x="479" y="67"/>
                    </a:lnTo>
                    <a:lnTo>
                      <a:pt x="479" y="70"/>
                    </a:lnTo>
                    <a:lnTo>
                      <a:pt x="480" y="68"/>
                    </a:lnTo>
                    <a:lnTo>
                      <a:pt x="482" y="70"/>
                    </a:lnTo>
                    <a:lnTo>
                      <a:pt x="482" y="71"/>
                    </a:lnTo>
                    <a:lnTo>
                      <a:pt x="483" y="73"/>
                    </a:lnTo>
                    <a:lnTo>
                      <a:pt x="485" y="75"/>
                    </a:lnTo>
                    <a:lnTo>
                      <a:pt x="485" y="76"/>
                    </a:lnTo>
                    <a:lnTo>
                      <a:pt x="485" y="78"/>
                    </a:lnTo>
                    <a:lnTo>
                      <a:pt x="485" y="79"/>
                    </a:lnTo>
                    <a:lnTo>
                      <a:pt x="485" y="78"/>
                    </a:lnTo>
                    <a:lnTo>
                      <a:pt x="483" y="76"/>
                    </a:lnTo>
                    <a:lnTo>
                      <a:pt x="482" y="76"/>
                    </a:lnTo>
                    <a:lnTo>
                      <a:pt x="480" y="76"/>
                    </a:lnTo>
                    <a:lnTo>
                      <a:pt x="479" y="76"/>
                    </a:lnTo>
                    <a:lnTo>
                      <a:pt x="477" y="78"/>
                    </a:lnTo>
                    <a:lnTo>
                      <a:pt x="479" y="79"/>
                    </a:lnTo>
                    <a:lnTo>
                      <a:pt x="480" y="81"/>
                    </a:lnTo>
                    <a:lnTo>
                      <a:pt x="480" y="82"/>
                    </a:lnTo>
                    <a:lnTo>
                      <a:pt x="482" y="82"/>
                    </a:lnTo>
                    <a:lnTo>
                      <a:pt x="483" y="84"/>
                    </a:lnTo>
                    <a:lnTo>
                      <a:pt x="485" y="85"/>
                    </a:lnTo>
                    <a:lnTo>
                      <a:pt x="487" y="85"/>
                    </a:lnTo>
                    <a:lnTo>
                      <a:pt x="488" y="84"/>
                    </a:lnTo>
                    <a:lnTo>
                      <a:pt x="488" y="82"/>
                    </a:lnTo>
                    <a:lnTo>
                      <a:pt x="488" y="81"/>
                    </a:lnTo>
                    <a:lnTo>
                      <a:pt x="487" y="81"/>
                    </a:lnTo>
                    <a:lnTo>
                      <a:pt x="485" y="81"/>
                    </a:lnTo>
                    <a:lnTo>
                      <a:pt x="485" y="79"/>
                    </a:lnTo>
                    <a:lnTo>
                      <a:pt x="485" y="78"/>
                    </a:lnTo>
                    <a:lnTo>
                      <a:pt x="487" y="78"/>
                    </a:lnTo>
                    <a:lnTo>
                      <a:pt x="488" y="78"/>
                    </a:lnTo>
                    <a:lnTo>
                      <a:pt x="488" y="79"/>
                    </a:lnTo>
                    <a:lnTo>
                      <a:pt x="490" y="82"/>
                    </a:lnTo>
                    <a:lnTo>
                      <a:pt x="490" y="84"/>
                    </a:lnTo>
                    <a:lnTo>
                      <a:pt x="491" y="87"/>
                    </a:lnTo>
                    <a:lnTo>
                      <a:pt x="491" y="89"/>
                    </a:lnTo>
                    <a:lnTo>
                      <a:pt x="491" y="90"/>
                    </a:lnTo>
                    <a:lnTo>
                      <a:pt x="491" y="92"/>
                    </a:lnTo>
                    <a:lnTo>
                      <a:pt x="491" y="93"/>
                    </a:lnTo>
                    <a:lnTo>
                      <a:pt x="493" y="95"/>
                    </a:lnTo>
                    <a:lnTo>
                      <a:pt x="497" y="98"/>
                    </a:lnTo>
                    <a:lnTo>
                      <a:pt x="499" y="99"/>
                    </a:lnTo>
                    <a:lnTo>
                      <a:pt x="501" y="101"/>
                    </a:lnTo>
                    <a:lnTo>
                      <a:pt x="502" y="101"/>
                    </a:lnTo>
                    <a:lnTo>
                      <a:pt x="502" y="102"/>
                    </a:lnTo>
                    <a:lnTo>
                      <a:pt x="504" y="102"/>
                    </a:lnTo>
                    <a:lnTo>
                      <a:pt x="505" y="104"/>
                    </a:lnTo>
                    <a:lnTo>
                      <a:pt x="507" y="104"/>
                    </a:lnTo>
                    <a:lnTo>
                      <a:pt x="508" y="106"/>
                    </a:lnTo>
                    <a:lnTo>
                      <a:pt x="513" y="109"/>
                    </a:lnTo>
                    <a:lnTo>
                      <a:pt x="515" y="110"/>
                    </a:lnTo>
                    <a:lnTo>
                      <a:pt x="516" y="112"/>
                    </a:lnTo>
                    <a:lnTo>
                      <a:pt x="518" y="110"/>
                    </a:lnTo>
                    <a:lnTo>
                      <a:pt x="518" y="113"/>
                    </a:lnTo>
                    <a:lnTo>
                      <a:pt x="519" y="115"/>
                    </a:lnTo>
                    <a:lnTo>
                      <a:pt x="521" y="115"/>
                    </a:lnTo>
                    <a:lnTo>
                      <a:pt x="524" y="115"/>
                    </a:lnTo>
                    <a:lnTo>
                      <a:pt x="524" y="116"/>
                    </a:lnTo>
                    <a:lnTo>
                      <a:pt x="524" y="118"/>
                    </a:lnTo>
                    <a:lnTo>
                      <a:pt x="522" y="120"/>
                    </a:lnTo>
                    <a:lnTo>
                      <a:pt x="521" y="121"/>
                    </a:lnTo>
                    <a:lnTo>
                      <a:pt x="522" y="121"/>
                    </a:lnTo>
                    <a:lnTo>
                      <a:pt x="524" y="121"/>
                    </a:lnTo>
                    <a:lnTo>
                      <a:pt x="525" y="121"/>
                    </a:lnTo>
                    <a:lnTo>
                      <a:pt x="525" y="118"/>
                    </a:lnTo>
                    <a:lnTo>
                      <a:pt x="525" y="116"/>
                    </a:lnTo>
                    <a:lnTo>
                      <a:pt x="527" y="116"/>
                    </a:lnTo>
                    <a:lnTo>
                      <a:pt x="529" y="118"/>
                    </a:lnTo>
                    <a:lnTo>
                      <a:pt x="530" y="118"/>
                    </a:lnTo>
                    <a:lnTo>
                      <a:pt x="529" y="118"/>
                    </a:lnTo>
                    <a:lnTo>
                      <a:pt x="527" y="120"/>
                    </a:lnTo>
                    <a:lnTo>
                      <a:pt x="529" y="121"/>
                    </a:lnTo>
                    <a:lnTo>
                      <a:pt x="530" y="121"/>
                    </a:lnTo>
                    <a:lnTo>
                      <a:pt x="532" y="121"/>
                    </a:lnTo>
                    <a:lnTo>
                      <a:pt x="533" y="120"/>
                    </a:lnTo>
                    <a:lnTo>
                      <a:pt x="535" y="120"/>
                    </a:lnTo>
                    <a:lnTo>
                      <a:pt x="536" y="121"/>
                    </a:lnTo>
                    <a:lnTo>
                      <a:pt x="538" y="123"/>
                    </a:lnTo>
                    <a:lnTo>
                      <a:pt x="539" y="123"/>
                    </a:lnTo>
                    <a:lnTo>
                      <a:pt x="543" y="124"/>
                    </a:lnTo>
                    <a:lnTo>
                      <a:pt x="543" y="123"/>
                    </a:lnTo>
                    <a:lnTo>
                      <a:pt x="544" y="123"/>
                    </a:lnTo>
                    <a:lnTo>
                      <a:pt x="546" y="123"/>
                    </a:lnTo>
                    <a:lnTo>
                      <a:pt x="549" y="123"/>
                    </a:lnTo>
                    <a:lnTo>
                      <a:pt x="550" y="124"/>
                    </a:lnTo>
                    <a:lnTo>
                      <a:pt x="552" y="124"/>
                    </a:lnTo>
                    <a:lnTo>
                      <a:pt x="552" y="126"/>
                    </a:lnTo>
                    <a:lnTo>
                      <a:pt x="553" y="126"/>
                    </a:lnTo>
                    <a:lnTo>
                      <a:pt x="553" y="124"/>
                    </a:lnTo>
                    <a:lnTo>
                      <a:pt x="555" y="124"/>
                    </a:lnTo>
                    <a:lnTo>
                      <a:pt x="557" y="124"/>
                    </a:lnTo>
                    <a:lnTo>
                      <a:pt x="558" y="126"/>
                    </a:lnTo>
                    <a:lnTo>
                      <a:pt x="560" y="126"/>
                    </a:lnTo>
                    <a:lnTo>
                      <a:pt x="561" y="126"/>
                    </a:lnTo>
                    <a:lnTo>
                      <a:pt x="563" y="126"/>
                    </a:lnTo>
                    <a:lnTo>
                      <a:pt x="566" y="126"/>
                    </a:lnTo>
                    <a:lnTo>
                      <a:pt x="567" y="127"/>
                    </a:lnTo>
                    <a:lnTo>
                      <a:pt x="569" y="127"/>
                    </a:lnTo>
                    <a:lnTo>
                      <a:pt x="571" y="129"/>
                    </a:lnTo>
                    <a:lnTo>
                      <a:pt x="572" y="129"/>
                    </a:lnTo>
                    <a:lnTo>
                      <a:pt x="575" y="129"/>
                    </a:lnTo>
                    <a:lnTo>
                      <a:pt x="577" y="129"/>
                    </a:lnTo>
                    <a:lnTo>
                      <a:pt x="580" y="129"/>
                    </a:lnTo>
                    <a:lnTo>
                      <a:pt x="581" y="129"/>
                    </a:lnTo>
                    <a:lnTo>
                      <a:pt x="583" y="129"/>
                    </a:lnTo>
                    <a:lnTo>
                      <a:pt x="586" y="130"/>
                    </a:lnTo>
                    <a:lnTo>
                      <a:pt x="589" y="130"/>
                    </a:lnTo>
                    <a:lnTo>
                      <a:pt x="591" y="129"/>
                    </a:lnTo>
                    <a:lnTo>
                      <a:pt x="591" y="127"/>
                    </a:lnTo>
                    <a:lnTo>
                      <a:pt x="592" y="127"/>
                    </a:lnTo>
                    <a:lnTo>
                      <a:pt x="594" y="127"/>
                    </a:lnTo>
                    <a:lnTo>
                      <a:pt x="594" y="129"/>
                    </a:lnTo>
                    <a:lnTo>
                      <a:pt x="595" y="130"/>
                    </a:lnTo>
                    <a:lnTo>
                      <a:pt x="595" y="132"/>
                    </a:lnTo>
                    <a:lnTo>
                      <a:pt x="597" y="134"/>
                    </a:lnTo>
                    <a:lnTo>
                      <a:pt x="599" y="135"/>
                    </a:lnTo>
                    <a:lnTo>
                      <a:pt x="600" y="135"/>
                    </a:lnTo>
                    <a:lnTo>
                      <a:pt x="603" y="137"/>
                    </a:lnTo>
                    <a:lnTo>
                      <a:pt x="605" y="137"/>
                    </a:lnTo>
                    <a:lnTo>
                      <a:pt x="606" y="137"/>
                    </a:lnTo>
                    <a:lnTo>
                      <a:pt x="606" y="140"/>
                    </a:lnTo>
                    <a:lnTo>
                      <a:pt x="608" y="141"/>
                    </a:lnTo>
                    <a:lnTo>
                      <a:pt x="611" y="143"/>
                    </a:lnTo>
                    <a:lnTo>
                      <a:pt x="613" y="143"/>
                    </a:lnTo>
                    <a:lnTo>
                      <a:pt x="614" y="143"/>
                    </a:lnTo>
                    <a:lnTo>
                      <a:pt x="614" y="144"/>
                    </a:lnTo>
                    <a:lnTo>
                      <a:pt x="613" y="146"/>
                    </a:lnTo>
                    <a:lnTo>
                      <a:pt x="614" y="147"/>
                    </a:lnTo>
                    <a:lnTo>
                      <a:pt x="616" y="149"/>
                    </a:lnTo>
                    <a:lnTo>
                      <a:pt x="617" y="149"/>
                    </a:lnTo>
                    <a:lnTo>
                      <a:pt x="617" y="151"/>
                    </a:lnTo>
                    <a:lnTo>
                      <a:pt x="617" y="152"/>
                    </a:lnTo>
                    <a:lnTo>
                      <a:pt x="619" y="152"/>
                    </a:lnTo>
                    <a:lnTo>
                      <a:pt x="620" y="155"/>
                    </a:lnTo>
                    <a:lnTo>
                      <a:pt x="620" y="157"/>
                    </a:lnTo>
                    <a:lnTo>
                      <a:pt x="620" y="158"/>
                    </a:lnTo>
                    <a:lnTo>
                      <a:pt x="620" y="160"/>
                    </a:lnTo>
                    <a:lnTo>
                      <a:pt x="622" y="161"/>
                    </a:lnTo>
                    <a:lnTo>
                      <a:pt x="622" y="163"/>
                    </a:lnTo>
                    <a:lnTo>
                      <a:pt x="622" y="165"/>
                    </a:lnTo>
                    <a:lnTo>
                      <a:pt x="622" y="168"/>
                    </a:lnTo>
                    <a:lnTo>
                      <a:pt x="622" y="171"/>
                    </a:lnTo>
                    <a:lnTo>
                      <a:pt x="625" y="174"/>
                    </a:lnTo>
                    <a:lnTo>
                      <a:pt x="627" y="175"/>
                    </a:lnTo>
                    <a:lnTo>
                      <a:pt x="628" y="179"/>
                    </a:lnTo>
                    <a:lnTo>
                      <a:pt x="633" y="182"/>
                    </a:lnTo>
                    <a:lnTo>
                      <a:pt x="639" y="185"/>
                    </a:lnTo>
                    <a:lnTo>
                      <a:pt x="641" y="186"/>
                    </a:lnTo>
                    <a:lnTo>
                      <a:pt x="644" y="188"/>
                    </a:lnTo>
                    <a:lnTo>
                      <a:pt x="647" y="189"/>
                    </a:lnTo>
                    <a:lnTo>
                      <a:pt x="650" y="191"/>
                    </a:lnTo>
                    <a:lnTo>
                      <a:pt x="650" y="192"/>
                    </a:lnTo>
                    <a:lnTo>
                      <a:pt x="651" y="191"/>
                    </a:lnTo>
                    <a:lnTo>
                      <a:pt x="653" y="191"/>
                    </a:lnTo>
                    <a:lnTo>
                      <a:pt x="658" y="192"/>
                    </a:lnTo>
                    <a:lnTo>
                      <a:pt x="658" y="194"/>
                    </a:lnTo>
                    <a:lnTo>
                      <a:pt x="658" y="197"/>
                    </a:lnTo>
                    <a:lnTo>
                      <a:pt x="656" y="199"/>
                    </a:lnTo>
                    <a:lnTo>
                      <a:pt x="656" y="200"/>
                    </a:lnTo>
                    <a:lnTo>
                      <a:pt x="658" y="200"/>
                    </a:lnTo>
                    <a:lnTo>
                      <a:pt x="658" y="203"/>
                    </a:lnTo>
                    <a:lnTo>
                      <a:pt x="659" y="206"/>
                    </a:lnTo>
                    <a:lnTo>
                      <a:pt x="661" y="208"/>
                    </a:lnTo>
                    <a:lnTo>
                      <a:pt x="661" y="210"/>
                    </a:lnTo>
                    <a:lnTo>
                      <a:pt x="661" y="211"/>
                    </a:lnTo>
                    <a:lnTo>
                      <a:pt x="662" y="213"/>
                    </a:lnTo>
                    <a:lnTo>
                      <a:pt x="665" y="214"/>
                    </a:lnTo>
                    <a:lnTo>
                      <a:pt x="667" y="214"/>
                    </a:lnTo>
                    <a:lnTo>
                      <a:pt x="669" y="216"/>
                    </a:lnTo>
                    <a:lnTo>
                      <a:pt x="670" y="216"/>
                    </a:lnTo>
                    <a:lnTo>
                      <a:pt x="672" y="216"/>
                    </a:lnTo>
                    <a:lnTo>
                      <a:pt x="673" y="216"/>
                    </a:lnTo>
                    <a:lnTo>
                      <a:pt x="676" y="219"/>
                    </a:lnTo>
                    <a:lnTo>
                      <a:pt x="678" y="219"/>
                    </a:lnTo>
                    <a:lnTo>
                      <a:pt x="679" y="219"/>
                    </a:lnTo>
                    <a:lnTo>
                      <a:pt x="681" y="222"/>
                    </a:lnTo>
                    <a:lnTo>
                      <a:pt x="684" y="222"/>
                    </a:lnTo>
                    <a:lnTo>
                      <a:pt x="687" y="224"/>
                    </a:lnTo>
                    <a:lnTo>
                      <a:pt x="690" y="225"/>
                    </a:lnTo>
                    <a:lnTo>
                      <a:pt x="692" y="225"/>
                    </a:lnTo>
                    <a:lnTo>
                      <a:pt x="693" y="227"/>
                    </a:lnTo>
                    <a:lnTo>
                      <a:pt x="697" y="228"/>
                    </a:lnTo>
                    <a:lnTo>
                      <a:pt x="698" y="230"/>
                    </a:lnTo>
                    <a:lnTo>
                      <a:pt x="700" y="231"/>
                    </a:lnTo>
                    <a:lnTo>
                      <a:pt x="701" y="231"/>
                    </a:lnTo>
                    <a:lnTo>
                      <a:pt x="703" y="233"/>
                    </a:lnTo>
                    <a:lnTo>
                      <a:pt x="704" y="234"/>
                    </a:lnTo>
                    <a:lnTo>
                      <a:pt x="704" y="236"/>
                    </a:lnTo>
                    <a:lnTo>
                      <a:pt x="707" y="237"/>
                    </a:lnTo>
                    <a:lnTo>
                      <a:pt x="709" y="239"/>
                    </a:lnTo>
                    <a:lnTo>
                      <a:pt x="711" y="241"/>
                    </a:lnTo>
                    <a:lnTo>
                      <a:pt x="712" y="242"/>
                    </a:lnTo>
                    <a:lnTo>
                      <a:pt x="715" y="242"/>
                    </a:lnTo>
                    <a:lnTo>
                      <a:pt x="715" y="244"/>
                    </a:lnTo>
                    <a:lnTo>
                      <a:pt x="717" y="245"/>
                    </a:lnTo>
                    <a:lnTo>
                      <a:pt x="718" y="247"/>
                    </a:lnTo>
                    <a:lnTo>
                      <a:pt x="718" y="248"/>
                    </a:lnTo>
                    <a:lnTo>
                      <a:pt x="720" y="250"/>
                    </a:lnTo>
                    <a:lnTo>
                      <a:pt x="725" y="251"/>
                    </a:lnTo>
                    <a:lnTo>
                      <a:pt x="725" y="255"/>
                    </a:lnTo>
                    <a:lnTo>
                      <a:pt x="726" y="255"/>
                    </a:lnTo>
                    <a:lnTo>
                      <a:pt x="728" y="255"/>
                    </a:lnTo>
                    <a:lnTo>
                      <a:pt x="728" y="256"/>
                    </a:lnTo>
                    <a:lnTo>
                      <a:pt x="729" y="256"/>
                    </a:lnTo>
                    <a:lnTo>
                      <a:pt x="731" y="256"/>
                    </a:lnTo>
                    <a:lnTo>
                      <a:pt x="732" y="258"/>
                    </a:lnTo>
                    <a:lnTo>
                      <a:pt x="732" y="259"/>
                    </a:lnTo>
                    <a:lnTo>
                      <a:pt x="734" y="261"/>
                    </a:lnTo>
                    <a:lnTo>
                      <a:pt x="734" y="262"/>
                    </a:lnTo>
                    <a:lnTo>
                      <a:pt x="737" y="264"/>
                    </a:lnTo>
                    <a:lnTo>
                      <a:pt x="739" y="264"/>
                    </a:lnTo>
                    <a:lnTo>
                      <a:pt x="740" y="264"/>
                    </a:lnTo>
                    <a:lnTo>
                      <a:pt x="739" y="264"/>
                    </a:lnTo>
                    <a:lnTo>
                      <a:pt x="739" y="265"/>
                    </a:lnTo>
                    <a:lnTo>
                      <a:pt x="740" y="265"/>
                    </a:lnTo>
                    <a:lnTo>
                      <a:pt x="743" y="267"/>
                    </a:lnTo>
                    <a:lnTo>
                      <a:pt x="745" y="265"/>
                    </a:lnTo>
                    <a:lnTo>
                      <a:pt x="746" y="265"/>
                    </a:lnTo>
                    <a:lnTo>
                      <a:pt x="748" y="267"/>
                    </a:lnTo>
                    <a:lnTo>
                      <a:pt x="749" y="265"/>
                    </a:lnTo>
                    <a:lnTo>
                      <a:pt x="751" y="265"/>
                    </a:lnTo>
                    <a:lnTo>
                      <a:pt x="749" y="265"/>
                    </a:lnTo>
                    <a:lnTo>
                      <a:pt x="751" y="264"/>
                    </a:lnTo>
                    <a:lnTo>
                      <a:pt x="753" y="264"/>
                    </a:lnTo>
                    <a:lnTo>
                      <a:pt x="754" y="265"/>
                    </a:lnTo>
                    <a:lnTo>
                      <a:pt x="754" y="267"/>
                    </a:lnTo>
                    <a:lnTo>
                      <a:pt x="757" y="269"/>
                    </a:lnTo>
                    <a:lnTo>
                      <a:pt x="759" y="270"/>
                    </a:lnTo>
                    <a:lnTo>
                      <a:pt x="759" y="272"/>
                    </a:lnTo>
                    <a:lnTo>
                      <a:pt x="759" y="275"/>
                    </a:lnTo>
                    <a:lnTo>
                      <a:pt x="760" y="278"/>
                    </a:lnTo>
                    <a:lnTo>
                      <a:pt x="763" y="278"/>
                    </a:lnTo>
                    <a:lnTo>
                      <a:pt x="765" y="279"/>
                    </a:lnTo>
                    <a:lnTo>
                      <a:pt x="767" y="281"/>
                    </a:lnTo>
                    <a:lnTo>
                      <a:pt x="768" y="282"/>
                    </a:lnTo>
                    <a:lnTo>
                      <a:pt x="770" y="284"/>
                    </a:lnTo>
                    <a:lnTo>
                      <a:pt x="770" y="286"/>
                    </a:lnTo>
                    <a:lnTo>
                      <a:pt x="771" y="287"/>
                    </a:lnTo>
                    <a:lnTo>
                      <a:pt x="773" y="287"/>
                    </a:lnTo>
                    <a:lnTo>
                      <a:pt x="774" y="289"/>
                    </a:lnTo>
                    <a:lnTo>
                      <a:pt x="776" y="289"/>
                    </a:lnTo>
                    <a:lnTo>
                      <a:pt x="777" y="289"/>
                    </a:lnTo>
                    <a:lnTo>
                      <a:pt x="779" y="289"/>
                    </a:lnTo>
                    <a:lnTo>
                      <a:pt x="781" y="290"/>
                    </a:lnTo>
                    <a:lnTo>
                      <a:pt x="782" y="292"/>
                    </a:lnTo>
                    <a:lnTo>
                      <a:pt x="784" y="292"/>
                    </a:lnTo>
                    <a:lnTo>
                      <a:pt x="784" y="293"/>
                    </a:lnTo>
                    <a:lnTo>
                      <a:pt x="785" y="292"/>
                    </a:lnTo>
                    <a:lnTo>
                      <a:pt x="787" y="293"/>
                    </a:lnTo>
                    <a:lnTo>
                      <a:pt x="787" y="295"/>
                    </a:lnTo>
                    <a:lnTo>
                      <a:pt x="787" y="296"/>
                    </a:lnTo>
                    <a:lnTo>
                      <a:pt x="787" y="298"/>
                    </a:lnTo>
                    <a:lnTo>
                      <a:pt x="787" y="300"/>
                    </a:lnTo>
                    <a:lnTo>
                      <a:pt x="787" y="301"/>
                    </a:lnTo>
                    <a:lnTo>
                      <a:pt x="785" y="304"/>
                    </a:lnTo>
                    <a:lnTo>
                      <a:pt x="785" y="306"/>
                    </a:lnTo>
                    <a:lnTo>
                      <a:pt x="784" y="307"/>
                    </a:lnTo>
                    <a:lnTo>
                      <a:pt x="782" y="309"/>
                    </a:lnTo>
                    <a:lnTo>
                      <a:pt x="781" y="309"/>
                    </a:lnTo>
                    <a:lnTo>
                      <a:pt x="779" y="310"/>
                    </a:lnTo>
                    <a:lnTo>
                      <a:pt x="779" y="314"/>
                    </a:lnTo>
                    <a:lnTo>
                      <a:pt x="779" y="315"/>
                    </a:lnTo>
                    <a:lnTo>
                      <a:pt x="777" y="315"/>
                    </a:lnTo>
                    <a:lnTo>
                      <a:pt x="776" y="315"/>
                    </a:lnTo>
                    <a:lnTo>
                      <a:pt x="774" y="314"/>
                    </a:lnTo>
                    <a:lnTo>
                      <a:pt x="773" y="314"/>
                    </a:lnTo>
                    <a:lnTo>
                      <a:pt x="771" y="315"/>
                    </a:lnTo>
                    <a:lnTo>
                      <a:pt x="771" y="317"/>
                    </a:lnTo>
                    <a:lnTo>
                      <a:pt x="773" y="318"/>
                    </a:lnTo>
                    <a:lnTo>
                      <a:pt x="773" y="320"/>
                    </a:lnTo>
                    <a:lnTo>
                      <a:pt x="774" y="321"/>
                    </a:lnTo>
                    <a:lnTo>
                      <a:pt x="776" y="320"/>
                    </a:lnTo>
                    <a:lnTo>
                      <a:pt x="777" y="320"/>
                    </a:lnTo>
                    <a:lnTo>
                      <a:pt x="777" y="321"/>
                    </a:lnTo>
                    <a:lnTo>
                      <a:pt x="776" y="321"/>
                    </a:lnTo>
                    <a:lnTo>
                      <a:pt x="774" y="321"/>
                    </a:lnTo>
                    <a:lnTo>
                      <a:pt x="774" y="323"/>
                    </a:lnTo>
                    <a:lnTo>
                      <a:pt x="776" y="324"/>
                    </a:lnTo>
                    <a:lnTo>
                      <a:pt x="776" y="323"/>
                    </a:lnTo>
                    <a:lnTo>
                      <a:pt x="777" y="323"/>
                    </a:lnTo>
                    <a:lnTo>
                      <a:pt x="779" y="324"/>
                    </a:lnTo>
                    <a:lnTo>
                      <a:pt x="781" y="324"/>
                    </a:lnTo>
                    <a:lnTo>
                      <a:pt x="782" y="324"/>
                    </a:lnTo>
                    <a:lnTo>
                      <a:pt x="784" y="326"/>
                    </a:lnTo>
                    <a:lnTo>
                      <a:pt x="782" y="327"/>
                    </a:lnTo>
                    <a:lnTo>
                      <a:pt x="782" y="329"/>
                    </a:lnTo>
                    <a:lnTo>
                      <a:pt x="784" y="331"/>
                    </a:lnTo>
                    <a:lnTo>
                      <a:pt x="782" y="331"/>
                    </a:lnTo>
                    <a:lnTo>
                      <a:pt x="782" y="332"/>
                    </a:lnTo>
                    <a:lnTo>
                      <a:pt x="782" y="334"/>
                    </a:lnTo>
                    <a:lnTo>
                      <a:pt x="782" y="335"/>
                    </a:lnTo>
                    <a:lnTo>
                      <a:pt x="781" y="335"/>
                    </a:lnTo>
                    <a:lnTo>
                      <a:pt x="779" y="335"/>
                    </a:lnTo>
                    <a:lnTo>
                      <a:pt x="779" y="337"/>
                    </a:lnTo>
                    <a:lnTo>
                      <a:pt x="777" y="338"/>
                    </a:lnTo>
                    <a:lnTo>
                      <a:pt x="776" y="340"/>
                    </a:lnTo>
                    <a:lnTo>
                      <a:pt x="776" y="341"/>
                    </a:lnTo>
                    <a:lnTo>
                      <a:pt x="777" y="341"/>
                    </a:lnTo>
                    <a:lnTo>
                      <a:pt x="779" y="341"/>
                    </a:lnTo>
                    <a:lnTo>
                      <a:pt x="779" y="343"/>
                    </a:lnTo>
                    <a:lnTo>
                      <a:pt x="781" y="343"/>
                    </a:lnTo>
                    <a:lnTo>
                      <a:pt x="781" y="345"/>
                    </a:lnTo>
                    <a:lnTo>
                      <a:pt x="781" y="346"/>
                    </a:lnTo>
                    <a:lnTo>
                      <a:pt x="781" y="348"/>
                    </a:lnTo>
                    <a:lnTo>
                      <a:pt x="782" y="349"/>
                    </a:lnTo>
                    <a:lnTo>
                      <a:pt x="782" y="351"/>
                    </a:lnTo>
                    <a:lnTo>
                      <a:pt x="781" y="351"/>
                    </a:lnTo>
                    <a:lnTo>
                      <a:pt x="779" y="351"/>
                    </a:lnTo>
                    <a:lnTo>
                      <a:pt x="777" y="351"/>
                    </a:lnTo>
                    <a:lnTo>
                      <a:pt x="776" y="351"/>
                    </a:lnTo>
                    <a:lnTo>
                      <a:pt x="774" y="351"/>
                    </a:lnTo>
                    <a:lnTo>
                      <a:pt x="774" y="349"/>
                    </a:lnTo>
                    <a:lnTo>
                      <a:pt x="773" y="349"/>
                    </a:lnTo>
                    <a:lnTo>
                      <a:pt x="771" y="351"/>
                    </a:lnTo>
                    <a:lnTo>
                      <a:pt x="770" y="351"/>
                    </a:lnTo>
                    <a:lnTo>
                      <a:pt x="768" y="351"/>
                    </a:lnTo>
                    <a:lnTo>
                      <a:pt x="765" y="352"/>
                    </a:lnTo>
                    <a:lnTo>
                      <a:pt x="765" y="354"/>
                    </a:lnTo>
                    <a:lnTo>
                      <a:pt x="767" y="354"/>
                    </a:lnTo>
                    <a:lnTo>
                      <a:pt x="768" y="354"/>
                    </a:lnTo>
                    <a:lnTo>
                      <a:pt x="770" y="355"/>
                    </a:lnTo>
                    <a:lnTo>
                      <a:pt x="771" y="355"/>
                    </a:lnTo>
                    <a:lnTo>
                      <a:pt x="773" y="355"/>
                    </a:lnTo>
                    <a:lnTo>
                      <a:pt x="773" y="354"/>
                    </a:lnTo>
                    <a:lnTo>
                      <a:pt x="774" y="354"/>
                    </a:lnTo>
                    <a:lnTo>
                      <a:pt x="776" y="354"/>
                    </a:lnTo>
                    <a:lnTo>
                      <a:pt x="776" y="355"/>
                    </a:lnTo>
                    <a:lnTo>
                      <a:pt x="776" y="357"/>
                    </a:lnTo>
                    <a:lnTo>
                      <a:pt x="774" y="357"/>
                    </a:lnTo>
                    <a:lnTo>
                      <a:pt x="773" y="359"/>
                    </a:lnTo>
                    <a:lnTo>
                      <a:pt x="771" y="359"/>
                    </a:lnTo>
                    <a:lnTo>
                      <a:pt x="773" y="359"/>
                    </a:lnTo>
                    <a:lnTo>
                      <a:pt x="773" y="360"/>
                    </a:lnTo>
                    <a:lnTo>
                      <a:pt x="774" y="360"/>
                    </a:lnTo>
                    <a:lnTo>
                      <a:pt x="776" y="360"/>
                    </a:lnTo>
                    <a:lnTo>
                      <a:pt x="776" y="359"/>
                    </a:lnTo>
                    <a:lnTo>
                      <a:pt x="777" y="359"/>
                    </a:lnTo>
                    <a:lnTo>
                      <a:pt x="779" y="357"/>
                    </a:lnTo>
                    <a:lnTo>
                      <a:pt x="779" y="355"/>
                    </a:lnTo>
                    <a:lnTo>
                      <a:pt x="781" y="354"/>
                    </a:lnTo>
                    <a:lnTo>
                      <a:pt x="782" y="354"/>
                    </a:lnTo>
                    <a:lnTo>
                      <a:pt x="784" y="354"/>
                    </a:lnTo>
                    <a:lnTo>
                      <a:pt x="784" y="355"/>
                    </a:lnTo>
                    <a:lnTo>
                      <a:pt x="784" y="357"/>
                    </a:lnTo>
                    <a:lnTo>
                      <a:pt x="784" y="359"/>
                    </a:lnTo>
                    <a:lnTo>
                      <a:pt x="784" y="362"/>
                    </a:lnTo>
                    <a:lnTo>
                      <a:pt x="784" y="365"/>
                    </a:lnTo>
                    <a:lnTo>
                      <a:pt x="785" y="365"/>
                    </a:lnTo>
                    <a:lnTo>
                      <a:pt x="784" y="365"/>
                    </a:lnTo>
                    <a:lnTo>
                      <a:pt x="782" y="365"/>
                    </a:lnTo>
                    <a:lnTo>
                      <a:pt x="781" y="365"/>
                    </a:lnTo>
                    <a:lnTo>
                      <a:pt x="779" y="365"/>
                    </a:lnTo>
                    <a:lnTo>
                      <a:pt x="779" y="366"/>
                    </a:lnTo>
                    <a:lnTo>
                      <a:pt x="781" y="366"/>
                    </a:lnTo>
                    <a:lnTo>
                      <a:pt x="782" y="366"/>
                    </a:lnTo>
                    <a:lnTo>
                      <a:pt x="784" y="366"/>
                    </a:lnTo>
                    <a:lnTo>
                      <a:pt x="784" y="368"/>
                    </a:lnTo>
                    <a:lnTo>
                      <a:pt x="784" y="369"/>
                    </a:lnTo>
                    <a:lnTo>
                      <a:pt x="784" y="371"/>
                    </a:lnTo>
                    <a:lnTo>
                      <a:pt x="785" y="371"/>
                    </a:lnTo>
                    <a:lnTo>
                      <a:pt x="785" y="372"/>
                    </a:lnTo>
                    <a:lnTo>
                      <a:pt x="785" y="374"/>
                    </a:lnTo>
                    <a:lnTo>
                      <a:pt x="787" y="374"/>
                    </a:lnTo>
                    <a:lnTo>
                      <a:pt x="785" y="376"/>
                    </a:lnTo>
                    <a:lnTo>
                      <a:pt x="784" y="374"/>
                    </a:lnTo>
                    <a:lnTo>
                      <a:pt x="782" y="374"/>
                    </a:lnTo>
                    <a:lnTo>
                      <a:pt x="782" y="376"/>
                    </a:lnTo>
                    <a:lnTo>
                      <a:pt x="781" y="376"/>
                    </a:lnTo>
                    <a:lnTo>
                      <a:pt x="781" y="377"/>
                    </a:lnTo>
                    <a:lnTo>
                      <a:pt x="779" y="377"/>
                    </a:lnTo>
                    <a:lnTo>
                      <a:pt x="779" y="376"/>
                    </a:lnTo>
                    <a:lnTo>
                      <a:pt x="777" y="376"/>
                    </a:lnTo>
                    <a:lnTo>
                      <a:pt x="776" y="376"/>
                    </a:lnTo>
                    <a:lnTo>
                      <a:pt x="776" y="374"/>
                    </a:lnTo>
                    <a:lnTo>
                      <a:pt x="776" y="376"/>
                    </a:lnTo>
                    <a:lnTo>
                      <a:pt x="776" y="377"/>
                    </a:lnTo>
                    <a:lnTo>
                      <a:pt x="774" y="379"/>
                    </a:lnTo>
                    <a:lnTo>
                      <a:pt x="773" y="379"/>
                    </a:lnTo>
                    <a:lnTo>
                      <a:pt x="773" y="380"/>
                    </a:lnTo>
                    <a:lnTo>
                      <a:pt x="773" y="382"/>
                    </a:lnTo>
                    <a:lnTo>
                      <a:pt x="774" y="382"/>
                    </a:lnTo>
                    <a:lnTo>
                      <a:pt x="776" y="382"/>
                    </a:lnTo>
                    <a:lnTo>
                      <a:pt x="777" y="380"/>
                    </a:lnTo>
                    <a:lnTo>
                      <a:pt x="779" y="382"/>
                    </a:lnTo>
                    <a:lnTo>
                      <a:pt x="779" y="383"/>
                    </a:lnTo>
                    <a:lnTo>
                      <a:pt x="777" y="383"/>
                    </a:lnTo>
                    <a:lnTo>
                      <a:pt x="777" y="385"/>
                    </a:lnTo>
                    <a:lnTo>
                      <a:pt x="779" y="385"/>
                    </a:lnTo>
                    <a:lnTo>
                      <a:pt x="779" y="383"/>
                    </a:lnTo>
                    <a:lnTo>
                      <a:pt x="781" y="383"/>
                    </a:lnTo>
                    <a:lnTo>
                      <a:pt x="781" y="382"/>
                    </a:lnTo>
                    <a:lnTo>
                      <a:pt x="782" y="380"/>
                    </a:lnTo>
                    <a:lnTo>
                      <a:pt x="784" y="380"/>
                    </a:lnTo>
                    <a:lnTo>
                      <a:pt x="785" y="380"/>
                    </a:lnTo>
                    <a:lnTo>
                      <a:pt x="785" y="379"/>
                    </a:lnTo>
                    <a:lnTo>
                      <a:pt x="787" y="380"/>
                    </a:lnTo>
                    <a:lnTo>
                      <a:pt x="787" y="382"/>
                    </a:lnTo>
                    <a:lnTo>
                      <a:pt x="788" y="383"/>
                    </a:lnTo>
                    <a:lnTo>
                      <a:pt x="788" y="385"/>
                    </a:lnTo>
                    <a:lnTo>
                      <a:pt x="788" y="386"/>
                    </a:lnTo>
                    <a:lnTo>
                      <a:pt x="788" y="388"/>
                    </a:lnTo>
                    <a:lnTo>
                      <a:pt x="787" y="388"/>
                    </a:lnTo>
                    <a:lnTo>
                      <a:pt x="785" y="388"/>
                    </a:lnTo>
                    <a:lnTo>
                      <a:pt x="784" y="388"/>
                    </a:lnTo>
                    <a:lnTo>
                      <a:pt x="782" y="390"/>
                    </a:lnTo>
                    <a:lnTo>
                      <a:pt x="781" y="390"/>
                    </a:lnTo>
                    <a:lnTo>
                      <a:pt x="779" y="388"/>
                    </a:lnTo>
                    <a:lnTo>
                      <a:pt x="777" y="390"/>
                    </a:lnTo>
                    <a:lnTo>
                      <a:pt x="777" y="391"/>
                    </a:lnTo>
                    <a:lnTo>
                      <a:pt x="779" y="393"/>
                    </a:lnTo>
                    <a:lnTo>
                      <a:pt x="781" y="393"/>
                    </a:lnTo>
                    <a:lnTo>
                      <a:pt x="782" y="393"/>
                    </a:lnTo>
                    <a:lnTo>
                      <a:pt x="784" y="393"/>
                    </a:lnTo>
                    <a:lnTo>
                      <a:pt x="785" y="393"/>
                    </a:lnTo>
                    <a:lnTo>
                      <a:pt x="785" y="391"/>
                    </a:lnTo>
                    <a:lnTo>
                      <a:pt x="787" y="391"/>
                    </a:lnTo>
                    <a:lnTo>
                      <a:pt x="788" y="391"/>
                    </a:lnTo>
                    <a:lnTo>
                      <a:pt x="790" y="391"/>
                    </a:lnTo>
                    <a:lnTo>
                      <a:pt x="790" y="393"/>
                    </a:lnTo>
                    <a:lnTo>
                      <a:pt x="790" y="394"/>
                    </a:lnTo>
                    <a:lnTo>
                      <a:pt x="790" y="396"/>
                    </a:lnTo>
                    <a:lnTo>
                      <a:pt x="791" y="396"/>
                    </a:lnTo>
                    <a:lnTo>
                      <a:pt x="791" y="397"/>
                    </a:lnTo>
                    <a:lnTo>
                      <a:pt x="791" y="399"/>
                    </a:lnTo>
                    <a:lnTo>
                      <a:pt x="791" y="400"/>
                    </a:lnTo>
                    <a:lnTo>
                      <a:pt x="793" y="402"/>
                    </a:lnTo>
                    <a:lnTo>
                      <a:pt x="793" y="404"/>
                    </a:lnTo>
                    <a:lnTo>
                      <a:pt x="793" y="407"/>
                    </a:lnTo>
                    <a:lnTo>
                      <a:pt x="795" y="407"/>
                    </a:lnTo>
                    <a:lnTo>
                      <a:pt x="795" y="408"/>
                    </a:lnTo>
                    <a:lnTo>
                      <a:pt x="795" y="410"/>
                    </a:lnTo>
                    <a:lnTo>
                      <a:pt x="796" y="410"/>
                    </a:lnTo>
                    <a:lnTo>
                      <a:pt x="796" y="413"/>
                    </a:lnTo>
                    <a:lnTo>
                      <a:pt x="793" y="413"/>
                    </a:lnTo>
                    <a:lnTo>
                      <a:pt x="791" y="413"/>
                    </a:lnTo>
                    <a:lnTo>
                      <a:pt x="790" y="413"/>
                    </a:lnTo>
                    <a:lnTo>
                      <a:pt x="788" y="413"/>
                    </a:lnTo>
                    <a:lnTo>
                      <a:pt x="787" y="411"/>
                    </a:lnTo>
                    <a:lnTo>
                      <a:pt x="785" y="411"/>
                    </a:lnTo>
                    <a:lnTo>
                      <a:pt x="784" y="411"/>
                    </a:lnTo>
                    <a:lnTo>
                      <a:pt x="785" y="413"/>
                    </a:lnTo>
                    <a:lnTo>
                      <a:pt x="787" y="414"/>
                    </a:lnTo>
                    <a:lnTo>
                      <a:pt x="788" y="414"/>
                    </a:lnTo>
                    <a:lnTo>
                      <a:pt x="788" y="416"/>
                    </a:lnTo>
                    <a:lnTo>
                      <a:pt x="787" y="417"/>
                    </a:lnTo>
                    <a:lnTo>
                      <a:pt x="788" y="417"/>
                    </a:lnTo>
                    <a:lnTo>
                      <a:pt x="791" y="417"/>
                    </a:lnTo>
                    <a:lnTo>
                      <a:pt x="791" y="416"/>
                    </a:lnTo>
                    <a:lnTo>
                      <a:pt x="793" y="416"/>
                    </a:lnTo>
                    <a:lnTo>
                      <a:pt x="795" y="416"/>
                    </a:lnTo>
                    <a:lnTo>
                      <a:pt x="796" y="416"/>
                    </a:lnTo>
                    <a:lnTo>
                      <a:pt x="798" y="416"/>
                    </a:lnTo>
                    <a:lnTo>
                      <a:pt x="796" y="417"/>
                    </a:lnTo>
                    <a:lnTo>
                      <a:pt x="798" y="421"/>
                    </a:lnTo>
                    <a:lnTo>
                      <a:pt x="796" y="421"/>
                    </a:lnTo>
                    <a:lnTo>
                      <a:pt x="795" y="421"/>
                    </a:lnTo>
                    <a:lnTo>
                      <a:pt x="795" y="422"/>
                    </a:lnTo>
                    <a:lnTo>
                      <a:pt x="796" y="424"/>
                    </a:lnTo>
                    <a:lnTo>
                      <a:pt x="798" y="424"/>
                    </a:lnTo>
                    <a:lnTo>
                      <a:pt x="798" y="425"/>
                    </a:lnTo>
                    <a:lnTo>
                      <a:pt x="798" y="428"/>
                    </a:lnTo>
                    <a:lnTo>
                      <a:pt x="799" y="428"/>
                    </a:lnTo>
                    <a:lnTo>
                      <a:pt x="801" y="428"/>
                    </a:lnTo>
                    <a:lnTo>
                      <a:pt x="802" y="428"/>
                    </a:lnTo>
                    <a:lnTo>
                      <a:pt x="802" y="430"/>
                    </a:lnTo>
                    <a:lnTo>
                      <a:pt x="802" y="431"/>
                    </a:lnTo>
                    <a:lnTo>
                      <a:pt x="801" y="431"/>
                    </a:lnTo>
                    <a:lnTo>
                      <a:pt x="801" y="433"/>
                    </a:lnTo>
                    <a:lnTo>
                      <a:pt x="802" y="435"/>
                    </a:lnTo>
                    <a:lnTo>
                      <a:pt x="804" y="438"/>
                    </a:lnTo>
                    <a:lnTo>
                      <a:pt x="804" y="439"/>
                    </a:lnTo>
                    <a:lnTo>
                      <a:pt x="805" y="441"/>
                    </a:lnTo>
                    <a:lnTo>
                      <a:pt x="807" y="442"/>
                    </a:lnTo>
                    <a:lnTo>
                      <a:pt x="807" y="444"/>
                    </a:lnTo>
                    <a:lnTo>
                      <a:pt x="809" y="445"/>
                    </a:lnTo>
                    <a:lnTo>
                      <a:pt x="809" y="447"/>
                    </a:lnTo>
                    <a:lnTo>
                      <a:pt x="807" y="447"/>
                    </a:lnTo>
                    <a:lnTo>
                      <a:pt x="805" y="447"/>
                    </a:lnTo>
                    <a:lnTo>
                      <a:pt x="804" y="447"/>
                    </a:lnTo>
                    <a:lnTo>
                      <a:pt x="802" y="447"/>
                    </a:lnTo>
                    <a:lnTo>
                      <a:pt x="802" y="449"/>
                    </a:lnTo>
                    <a:lnTo>
                      <a:pt x="801" y="449"/>
                    </a:lnTo>
                    <a:lnTo>
                      <a:pt x="799" y="450"/>
                    </a:lnTo>
                    <a:lnTo>
                      <a:pt x="801" y="450"/>
                    </a:lnTo>
                    <a:lnTo>
                      <a:pt x="802" y="450"/>
                    </a:lnTo>
                    <a:lnTo>
                      <a:pt x="804" y="450"/>
                    </a:lnTo>
                    <a:lnTo>
                      <a:pt x="805" y="452"/>
                    </a:lnTo>
                    <a:lnTo>
                      <a:pt x="807" y="452"/>
                    </a:lnTo>
                    <a:lnTo>
                      <a:pt x="809" y="450"/>
                    </a:lnTo>
                    <a:lnTo>
                      <a:pt x="809" y="449"/>
                    </a:lnTo>
                    <a:lnTo>
                      <a:pt x="810" y="449"/>
                    </a:lnTo>
                    <a:lnTo>
                      <a:pt x="810" y="450"/>
                    </a:lnTo>
                    <a:lnTo>
                      <a:pt x="812" y="453"/>
                    </a:lnTo>
                    <a:lnTo>
                      <a:pt x="812" y="456"/>
                    </a:lnTo>
                    <a:lnTo>
                      <a:pt x="813" y="458"/>
                    </a:lnTo>
                    <a:lnTo>
                      <a:pt x="815" y="459"/>
                    </a:lnTo>
                    <a:lnTo>
                      <a:pt x="816" y="459"/>
                    </a:lnTo>
                    <a:lnTo>
                      <a:pt x="816" y="461"/>
                    </a:lnTo>
                    <a:lnTo>
                      <a:pt x="816" y="462"/>
                    </a:lnTo>
                    <a:lnTo>
                      <a:pt x="818" y="466"/>
                    </a:lnTo>
                    <a:lnTo>
                      <a:pt x="819" y="467"/>
                    </a:lnTo>
                    <a:lnTo>
                      <a:pt x="818" y="469"/>
                    </a:lnTo>
                    <a:lnTo>
                      <a:pt x="816" y="470"/>
                    </a:lnTo>
                    <a:lnTo>
                      <a:pt x="815" y="472"/>
                    </a:lnTo>
                    <a:lnTo>
                      <a:pt x="815" y="473"/>
                    </a:lnTo>
                    <a:lnTo>
                      <a:pt x="816" y="473"/>
                    </a:lnTo>
                    <a:lnTo>
                      <a:pt x="816" y="472"/>
                    </a:lnTo>
                    <a:lnTo>
                      <a:pt x="818" y="472"/>
                    </a:lnTo>
                    <a:lnTo>
                      <a:pt x="819" y="470"/>
                    </a:lnTo>
                    <a:lnTo>
                      <a:pt x="821" y="470"/>
                    </a:lnTo>
                    <a:lnTo>
                      <a:pt x="823" y="470"/>
                    </a:lnTo>
                    <a:lnTo>
                      <a:pt x="823" y="472"/>
                    </a:lnTo>
                    <a:lnTo>
                      <a:pt x="824" y="473"/>
                    </a:lnTo>
                    <a:lnTo>
                      <a:pt x="826" y="475"/>
                    </a:lnTo>
                    <a:lnTo>
                      <a:pt x="827" y="476"/>
                    </a:lnTo>
                    <a:lnTo>
                      <a:pt x="829" y="480"/>
                    </a:lnTo>
                    <a:lnTo>
                      <a:pt x="829" y="481"/>
                    </a:lnTo>
                    <a:lnTo>
                      <a:pt x="830" y="483"/>
                    </a:lnTo>
                    <a:lnTo>
                      <a:pt x="829" y="483"/>
                    </a:lnTo>
                    <a:lnTo>
                      <a:pt x="827" y="484"/>
                    </a:lnTo>
                    <a:lnTo>
                      <a:pt x="826" y="486"/>
                    </a:lnTo>
                    <a:lnTo>
                      <a:pt x="826" y="484"/>
                    </a:lnTo>
                    <a:lnTo>
                      <a:pt x="824" y="483"/>
                    </a:lnTo>
                    <a:lnTo>
                      <a:pt x="823" y="483"/>
                    </a:lnTo>
                    <a:lnTo>
                      <a:pt x="821" y="483"/>
                    </a:lnTo>
                    <a:lnTo>
                      <a:pt x="819" y="483"/>
                    </a:lnTo>
                    <a:lnTo>
                      <a:pt x="819" y="481"/>
                    </a:lnTo>
                    <a:lnTo>
                      <a:pt x="818" y="481"/>
                    </a:lnTo>
                    <a:lnTo>
                      <a:pt x="818" y="483"/>
                    </a:lnTo>
                    <a:lnTo>
                      <a:pt x="819" y="483"/>
                    </a:lnTo>
                    <a:lnTo>
                      <a:pt x="818" y="483"/>
                    </a:lnTo>
                    <a:lnTo>
                      <a:pt x="818" y="484"/>
                    </a:lnTo>
                    <a:lnTo>
                      <a:pt x="816" y="484"/>
                    </a:lnTo>
                    <a:lnTo>
                      <a:pt x="815" y="486"/>
                    </a:lnTo>
                    <a:lnTo>
                      <a:pt x="816" y="486"/>
                    </a:lnTo>
                    <a:lnTo>
                      <a:pt x="818" y="486"/>
                    </a:lnTo>
                    <a:lnTo>
                      <a:pt x="819" y="486"/>
                    </a:lnTo>
                    <a:lnTo>
                      <a:pt x="819" y="484"/>
                    </a:lnTo>
                    <a:lnTo>
                      <a:pt x="819" y="486"/>
                    </a:lnTo>
                    <a:lnTo>
                      <a:pt x="821" y="486"/>
                    </a:lnTo>
                    <a:lnTo>
                      <a:pt x="819" y="487"/>
                    </a:lnTo>
                    <a:lnTo>
                      <a:pt x="818" y="489"/>
                    </a:lnTo>
                    <a:lnTo>
                      <a:pt x="819" y="489"/>
                    </a:lnTo>
                    <a:lnTo>
                      <a:pt x="819" y="490"/>
                    </a:lnTo>
                    <a:lnTo>
                      <a:pt x="821" y="489"/>
                    </a:lnTo>
                    <a:lnTo>
                      <a:pt x="821" y="487"/>
                    </a:lnTo>
                    <a:lnTo>
                      <a:pt x="821" y="486"/>
                    </a:lnTo>
                    <a:lnTo>
                      <a:pt x="821" y="484"/>
                    </a:lnTo>
                    <a:lnTo>
                      <a:pt x="823" y="484"/>
                    </a:lnTo>
                    <a:lnTo>
                      <a:pt x="823" y="486"/>
                    </a:lnTo>
                    <a:lnTo>
                      <a:pt x="824" y="486"/>
                    </a:lnTo>
                    <a:lnTo>
                      <a:pt x="824" y="484"/>
                    </a:lnTo>
                    <a:lnTo>
                      <a:pt x="826" y="486"/>
                    </a:lnTo>
                    <a:lnTo>
                      <a:pt x="827" y="486"/>
                    </a:lnTo>
                    <a:lnTo>
                      <a:pt x="827" y="484"/>
                    </a:lnTo>
                    <a:lnTo>
                      <a:pt x="829" y="486"/>
                    </a:lnTo>
                    <a:lnTo>
                      <a:pt x="829" y="484"/>
                    </a:lnTo>
                    <a:lnTo>
                      <a:pt x="829" y="483"/>
                    </a:lnTo>
                    <a:lnTo>
                      <a:pt x="830" y="483"/>
                    </a:lnTo>
                    <a:lnTo>
                      <a:pt x="830" y="484"/>
                    </a:lnTo>
                    <a:lnTo>
                      <a:pt x="832" y="486"/>
                    </a:lnTo>
                    <a:lnTo>
                      <a:pt x="833" y="487"/>
                    </a:lnTo>
                    <a:lnTo>
                      <a:pt x="835" y="489"/>
                    </a:lnTo>
                    <a:lnTo>
                      <a:pt x="837" y="490"/>
                    </a:lnTo>
                    <a:lnTo>
                      <a:pt x="840" y="492"/>
                    </a:lnTo>
                    <a:lnTo>
                      <a:pt x="840" y="494"/>
                    </a:lnTo>
                    <a:lnTo>
                      <a:pt x="840" y="495"/>
                    </a:lnTo>
                    <a:lnTo>
                      <a:pt x="841" y="497"/>
                    </a:lnTo>
                    <a:lnTo>
                      <a:pt x="844" y="500"/>
                    </a:lnTo>
                    <a:lnTo>
                      <a:pt x="846" y="503"/>
                    </a:lnTo>
                    <a:lnTo>
                      <a:pt x="849" y="504"/>
                    </a:lnTo>
                    <a:lnTo>
                      <a:pt x="851" y="507"/>
                    </a:lnTo>
                    <a:lnTo>
                      <a:pt x="852" y="509"/>
                    </a:lnTo>
                    <a:lnTo>
                      <a:pt x="854" y="511"/>
                    </a:lnTo>
                    <a:lnTo>
                      <a:pt x="855" y="514"/>
                    </a:lnTo>
                    <a:lnTo>
                      <a:pt x="860" y="515"/>
                    </a:lnTo>
                    <a:lnTo>
                      <a:pt x="861" y="518"/>
                    </a:lnTo>
                    <a:lnTo>
                      <a:pt x="865" y="520"/>
                    </a:lnTo>
                    <a:lnTo>
                      <a:pt x="866" y="521"/>
                    </a:lnTo>
                    <a:lnTo>
                      <a:pt x="869" y="523"/>
                    </a:lnTo>
                    <a:lnTo>
                      <a:pt x="872" y="526"/>
                    </a:lnTo>
                    <a:lnTo>
                      <a:pt x="874" y="528"/>
                    </a:lnTo>
                    <a:lnTo>
                      <a:pt x="877" y="531"/>
                    </a:lnTo>
                    <a:lnTo>
                      <a:pt x="877" y="532"/>
                    </a:lnTo>
                    <a:lnTo>
                      <a:pt x="880" y="535"/>
                    </a:lnTo>
                    <a:lnTo>
                      <a:pt x="883" y="540"/>
                    </a:lnTo>
                    <a:lnTo>
                      <a:pt x="888" y="543"/>
                    </a:lnTo>
                    <a:lnTo>
                      <a:pt x="889" y="549"/>
                    </a:lnTo>
                    <a:lnTo>
                      <a:pt x="893" y="556"/>
                    </a:lnTo>
                    <a:lnTo>
                      <a:pt x="902" y="562"/>
                    </a:lnTo>
                    <a:lnTo>
                      <a:pt x="899" y="565"/>
                    </a:lnTo>
                    <a:lnTo>
                      <a:pt x="897" y="568"/>
                    </a:lnTo>
                    <a:lnTo>
                      <a:pt x="896" y="573"/>
                    </a:lnTo>
                    <a:lnTo>
                      <a:pt x="893" y="568"/>
                    </a:lnTo>
                    <a:lnTo>
                      <a:pt x="891" y="570"/>
                    </a:lnTo>
                    <a:lnTo>
                      <a:pt x="893" y="571"/>
                    </a:lnTo>
                    <a:lnTo>
                      <a:pt x="894" y="573"/>
                    </a:lnTo>
                    <a:lnTo>
                      <a:pt x="896" y="573"/>
                    </a:lnTo>
                    <a:lnTo>
                      <a:pt x="896" y="574"/>
                    </a:lnTo>
                    <a:lnTo>
                      <a:pt x="894" y="574"/>
                    </a:lnTo>
                    <a:lnTo>
                      <a:pt x="893" y="576"/>
                    </a:lnTo>
                    <a:lnTo>
                      <a:pt x="888" y="574"/>
                    </a:lnTo>
                    <a:lnTo>
                      <a:pt x="886" y="574"/>
                    </a:lnTo>
                    <a:lnTo>
                      <a:pt x="885" y="576"/>
                    </a:lnTo>
                    <a:lnTo>
                      <a:pt x="883" y="576"/>
                    </a:lnTo>
                    <a:lnTo>
                      <a:pt x="883" y="577"/>
                    </a:lnTo>
                    <a:lnTo>
                      <a:pt x="883" y="579"/>
                    </a:lnTo>
                    <a:lnTo>
                      <a:pt x="885" y="579"/>
                    </a:lnTo>
                    <a:lnTo>
                      <a:pt x="883" y="582"/>
                    </a:lnTo>
                    <a:lnTo>
                      <a:pt x="882" y="579"/>
                    </a:lnTo>
                    <a:lnTo>
                      <a:pt x="880" y="576"/>
                    </a:lnTo>
                    <a:lnTo>
                      <a:pt x="880" y="574"/>
                    </a:lnTo>
                    <a:lnTo>
                      <a:pt x="879" y="573"/>
                    </a:lnTo>
                    <a:lnTo>
                      <a:pt x="879" y="571"/>
                    </a:lnTo>
                    <a:lnTo>
                      <a:pt x="877" y="570"/>
                    </a:lnTo>
                    <a:lnTo>
                      <a:pt x="877" y="566"/>
                    </a:lnTo>
                    <a:lnTo>
                      <a:pt x="875" y="566"/>
                    </a:lnTo>
                    <a:lnTo>
                      <a:pt x="875" y="565"/>
                    </a:lnTo>
                    <a:lnTo>
                      <a:pt x="874" y="563"/>
                    </a:lnTo>
                    <a:lnTo>
                      <a:pt x="874" y="562"/>
                    </a:lnTo>
                    <a:lnTo>
                      <a:pt x="872" y="562"/>
                    </a:lnTo>
                    <a:lnTo>
                      <a:pt x="872" y="560"/>
                    </a:lnTo>
                    <a:lnTo>
                      <a:pt x="871" y="559"/>
                    </a:lnTo>
                    <a:lnTo>
                      <a:pt x="871" y="557"/>
                    </a:lnTo>
                    <a:lnTo>
                      <a:pt x="871" y="556"/>
                    </a:lnTo>
                    <a:lnTo>
                      <a:pt x="868" y="551"/>
                    </a:lnTo>
                    <a:lnTo>
                      <a:pt x="871" y="552"/>
                    </a:lnTo>
                    <a:lnTo>
                      <a:pt x="872" y="554"/>
                    </a:lnTo>
                    <a:lnTo>
                      <a:pt x="874" y="552"/>
                    </a:lnTo>
                    <a:lnTo>
                      <a:pt x="875" y="556"/>
                    </a:lnTo>
                    <a:lnTo>
                      <a:pt x="877" y="560"/>
                    </a:lnTo>
                    <a:lnTo>
                      <a:pt x="880" y="562"/>
                    </a:lnTo>
                    <a:lnTo>
                      <a:pt x="885" y="566"/>
                    </a:lnTo>
                    <a:lnTo>
                      <a:pt x="888" y="568"/>
                    </a:lnTo>
                    <a:lnTo>
                      <a:pt x="889" y="568"/>
                    </a:lnTo>
                    <a:lnTo>
                      <a:pt x="888" y="566"/>
                    </a:lnTo>
                    <a:lnTo>
                      <a:pt x="891" y="566"/>
                    </a:lnTo>
                    <a:lnTo>
                      <a:pt x="889" y="565"/>
                    </a:lnTo>
                    <a:lnTo>
                      <a:pt x="888" y="563"/>
                    </a:lnTo>
                    <a:lnTo>
                      <a:pt x="885" y="560"/>
                    </a:lnTo>
                    <a:lnTo>
                      <a:pt x="883" y="560"/>
                    </a:lnTo>
                    <a:lnTo>
                      <a:pt x="882" y="557"/>
                    </a:lnTo>
                    <a:lnTo>
                      <a:pt x="880" y="556"/>
                    </a:lnTo>
                    <a:lnTo>
                      <a:pt x="879" y="554"/>
                    </a:lnTo>
                    <a:lnTo>
                      <a:pt x="879" y="552"/>
                    </a:lnTo>
                    <a:lnTo>
                      <a:pt x="877" y="551"/>
                    </a:lnTo>
                    <a:lnTo>
                      <a:pt x="877" y="549"/>
                    </a:lnTo>
                    <a:lnTo>
                      <a:pt x="877" y="548"/>
                    </a:lnTo>
                    <a:lnTo>
                      <a:pt x="879" y="548"/>
                    </a:lnTo>
                    <a:lnTo>
                      <a:pt x="880" y="548"/>
                    </a:lnTo>
                    <a:lnTo>
                      <a:pt x="879" y="546"/>
                    </a:lnTo>
                    <a:lnTo>
                      <a:pt x="879" y="545"/>
                    </a:lnTo>
                    <a:lnTo>
                      <a:pt x="879" y="543"/>
                    </a:lnTo>
                    <a:lnTo>
                      <a:pt x="875" y="543"/>
                    </a:lnTo>
                    <a:lnTo>
                      <a:pt x="874" y="543"/>
                    </a:lnTo>
                    <a:lnTo>
                      <a:pt x="872" y="542"/>
                    </a:lnTo>
                    <a:lnTo>
                      <a:pt x="871" y="542"/>
                    </a:lnTo>
                    <a:lnTo>
                      <a:pt x="869" y="542"/>
                    </a:lnTo>
                    <a:lnTo>
                      <a:pt x="869" y="543"/>
                    </a:lnTo>
                    <a:lnTo>
                      <a:pt x="871" y="543"/>
                    </a:lnTo>
                    <a:lnTo>
                      <a:pt x="869" y="545"/>
                    </a:lnTo>
                    <a:lnTo>
                      <a:pt x="868" y="543"/>
                    </a:lnTo>
                    <a:lnTo>
                      <a:pt x="866" y="543"/>
                    </a:lnTo>
                    <a:lnTo>
                      <a:pt x="868" y="542"/>
                    </a:lnTo>
                    <a:lnTo>
                      <a:pt x="866" y="540"/>
                    </a:lnTo>
                    <a:lnTo>
                      <a:pt x="868" y="540"/>
                    </a:lnTo>
                    <a:lnTo>
                      <a:pt x="869" y="540"/>
                    </a:lnTo>
                    <a:lnTo>
                      <a:pt x="868" y="539"/>
                    </a:lnTo>
                    <a:lnTo>
                      <a:pt x="868" y="537"/>
                    </a:lnTo>
                    <a:lnTo>
                      <a:pt x="866" y="535"/>
                    </a:lnTo>
                    <a:lnTo>
                      <a:pt x="866" y="537"/>
                    </a:lnTo>
                    <a:lnTo>
                      <a:pt x="865" y="535"/>
                    </a:lnTo>
                    <a:lnTo>
                      <a:pt x="863" y="537"/>
                    </a:lnTo>
                    <a:lnTo>
                      <a:pt x="863" y="539"/>
                    </a:lnTo>
                    <a:lnTo>
                      <a:pt x="863" y="540"/>
                    </a:lnTo>
                    <a:lnTo>
                      <a:pt x="863" y="542"/>
                    </a:lnTo>
                    <a:lnTo>
                      <a:pt x="861" y="540"/>
                    </a:lnTo>
                    <a:lnTo>
                      <a:pt x="858" y="540"/>
                    </a:lnTo>
                    <a:lnTo>
                      <a:pt x="858" y="539"/>
                    </a:lnTo>
                    <a:lnTo>
                      <a:pt x="858" y="535"/>
                    </a:lnTo>
                    <a:lnTo>
                      <a:pt x="857" y="535"/>
                    </a:lnTo>
                    <a:lnTo>
                      <a:pt x="858" y="534"/>
                    </a:lnTo>
                    <a:lnTo>
                      <a:pt x="860" y="531"/>
                    </a:lnTo>
                    <a:lnTo>
                      <a:pt x="860" y="529"/>
                    </a:lnTo>
                    <a:lnTo>
                      <a:pt x="861" y="528"/>
                    </a:lnTo>
                    <a:lnTo>
                      <a:pt x="861" y="526"/>
                    </a:lnTo>
                    <a:lnTo>
                      <a:pt x="860" y="525"/>
                    </a:lnTo>
                    <a:lnTo>
                      <a:pt x="858" y="523"/>
                    </a:lnTo>
                    <a:lnTo>
                      <a:pt x="858" y="521"/>
                    </a:lnTo>
                    <a:lnTo>
                      <a:pt x="855" y="520"/>
                    </a:lnTo>
                    <a:lnTo>
                      <a:pt x="854" y="520"/>
                    </a:lnTo>
                    <a:lnTo>
                      <a:pt x="851" y="520"/>
                    </a:lnTo>
                    <a:lnTo>
                      <a:pt x="849" y="520"/>
                    </a:lnTo>
                    <a:lnTo>
                      <a:pt x="847" y="521"/>
                    </a:lnTo>
                    <a:lnTo>
                      <a:pt x="846" y="523"/>
                    </a:lnTo>
                    <a:lnTo>
                      <a:pt x="844" y="525"/>
                    </a:lnTo>
                    <a:lnTo>
                      <a:pt x="844" y="526"/>
                    </a:lnTo>
                    <a:lnTo>
                      <a:pt x="841" y="528"/>
                    </a:lnTo>
                    <a:lnTo>
                      <a:pt x="841" y="529"/>
                    </a:lnTo>
                    <a:lnTo>
                      <a:pt x="841" y="531"/>
                    </a:lnTo>
                    <a:lnTo>
                      <a:pt x="841" y="532"/>
                    </a:lnTo>
                    <a:lnTo>
                      <a:pt x="841" y="535"/>
                    </a:lnTo>
                    <a:lnTo>
                      <a:pt x="841" y="537"/>
                    </a:lnTo>
                    <a:lnTo>
                      <a:pt x="844" y="537"/>
                    </a:lnTo>
                    <a:lnTo>
                      <a:pt x="849" y="539"/>
                    </a:lnTo>
                    <a:lnTo>
                      <a:pt x="851" y="539"/>
                    </a:lnTo>
                    <a:lnTo>
                      <a:pt x="849" y="539"/>
                    </a:lnTo>
                    <a:lnTo>
                      <a:pt x="847" y="540"/>
                    </a:lnTo>
                    <a:lnTo>
                      <a:pt x="847" y="542"/>
                    </a:lnTo>
                    <a:lnTo>
                      <a:pt x="846" y="543"/>
                    </a:lnTo>
                    <a:lnTo>
                      <a:pt x="847" y="545"/>
                    </a:lnTo>
                    <a:lnTo>
                      <a:pt x="849" y="545"/>
                    </a:lnTo>
                    <a:lnTo>
                      <a:pt x="847" y="546"/>
                    </a:lnTo>
                    <a:lnTo>
                      <a:pt x="847" y="548"/>
                    </a:lnTo>
                    <a:lnTo>
                      <a:pt x="847" y="549"/>
                    </a:lnTo>
                    <a:lnTo>
                      <a:pt x="846" y="549"/>
                    </a:lnTo>
                    <a:lnTo>
                      <a:pt x="847" y="551"/>
                    </a:lnTo>
                    <a:lnTo>
                      <a:pt x="847" y="552"/>
                    </a:lnTo>
                    <a:lnTo>
                      <a:pt x="847" y="554"/>
                    </a:lnTo>
                    <a:lnTo>
                      <a:pt x="849" y="556"/>
                    </a:lnTo>
                    <a:lnTo>
                      <a:pt x="847" y="557"/>
                    </a:lnTo>
                    <a:lnTo>
                      <a:pt x="847" y="559"/>
                    </a:lnTo>
                    <a:lnTo>
                      <a:pt x="849" y="559"/>
                    </a:lnTo>
                    <a:lnTo>
                      <a:pt x="847" y="560"/>
                    </a:lnTo>
                    <a:lnTo>
                      <a:pt x="846" y="560"/>
                    </a:lnTo>
                    <a:lnTo>
                      <a:pt x="844" y="562"/>
                    </a:lnTo>
                    <a:lnTo>
                      <a:pt x="844" y="560"/>
                    </a:lnTo>
                    <a:lnTo>
                      <a:pt x="843" y="560"/>
                    </a:lnTo>
                    <a:lnTo>
                      <a:pt x="841" y="559"/>
                    </a:lnTo>
                    <a:lnTo>
                      <a:pt x="840" y="560"/>
                    </a:lnTo>
                    <a:lnTo>
                      <a:pt x="840" y="562"/>
                    </a:lnTo>
                    <a:lnTo>
                      <a:pt x="840" y="563"/>
                    </a:lnTo>
                    <a:lnTo>
                      <a:pt x="838" y="563"/>
                    </a:lnTo>
                    <a:lnTo>
                      <a:pt x="838" y="565"/>
                    </a:lnTo>
                    <a:lnTo>
                      <a:pt x="840" y="566"/>
                    </a:lnTo>
                    <a:lnTo>
                      <a:pt x="840" y="568"/>
                    </a:lnTo>
                    <a:lnTo>
                      <a:pt x="840" y="570"/>
                    </a:lnTo>
                    <a:lnTo>
                      <a:pt x="840" y="571"/>
                    </a:lnTo>
                    <a:lnTo>
                      <a:pt x="841" y="571"/>
                    </a:lnTo>
                    <a:lnTo>
                      <a:pt x="843" y="571"/>
                    </a:lnTo>
                    <a:lnTo>
                      <a:pt x="844" y="573"/>
                    </a:lnTo>
                    <a:lnTo>
                      <a:pt x="844" y="574"/>
                    </a:lnTo>
                    <a:lnTo>
                      <a:pt x="843" y="574"/>
                    </a:lnTo>
                    <a:lnTo>
                      <a:pt x="844" y="576"/>
                    </a:lnTo>
                    <a:lnTo>
                      <a:pt x="844" y="577"/>
                    </a:lnTo>
                    <a:lnTo>
                      <a:pt x="846" y="577"/>
                    </a:lnTo>
                    <a:lnTo>
                      <a:pt x="846" y="579"/>
                    </a:lnTo>
                    <a:lnTo>
                      <a:pt x="847" y="580"/>
                    </a:lnTo>
                    <a:lnTo>
                      <a:pt x="849" y="582"/>
                    </a:lnTo>
                    <a:lnTo>
                      <a:pt x="849" y="584"/>
                    </a:lnTo>
                    <a:lnTo>
                      <a:pt x="851" y="584"/>
                    </a:lnTo>
                    <a:lnTo>
                      <a:pt x="851" y="585"/>
                    </a:lnTo>
                    <a:lnTo>
                      <a:pt x="851" y="587"/>
                    </a:lnTo>
                    <a:lnTo>
                      <a:pt x="852" y="588"/>
                    </a:lnTo>
                    <a:lnTo>
                      <a:pt x="854" y="590"/>
                    </a:lnTo>
                    <a:lnTo>
                      <a:pt x="852" y="590"/>
                    </a:lnTo>
                    <a:lnTo>
                      <a:pt x="852" y="591"/>
                    </a:lnTo>
                    <a:lnTo>
                      <a:pt x="854" y="593"/>
                    </a:lnTo>
                    <a:lnTo>
                      <a:pt x="854" y="594"/>
                    </a:lnTo>
                    <a:lnTo>
                      <a:pt x="855" y="596"/>
                    </a:lnTo>
                    <a:lnTo>
                      <a:pt x="857" y="597"/>
                    </a:lnTo>
                    <a:lnTo>
                      <a:pt x="855" y="597"/>
                    </a:lnTo>
                    <a:lnTo>
                      <a:pt x="854" y="599"/>
                    </a:lnTo>
                    <a:lnTo>
                      <a:pt x="855" y="599"/>
                    </a:lnTo>
                    <a:lnTo>
                      <a:pt x="857" y="597"/>
                    </a:lnTo>
                    <a:lnTo>
                      <a:pt x="857" y="599"/>
                    </a:lnTo>
                    <a:lnTo>
                      <a:pt x="855" y="599"/>
                    </a:lnTo>
                    <a:lnTo>
                      <a:pt x="855" y="601"/>
                    </a:lnTo>
                    <a:lnTo>
                      <a:pt x="857" y="601"/>
                    </a:lnTo>
                    <a:lnTo>
                      <a:pt x="857" y="602"/>
                    </a:lnTo>
                    <a:lnTo>
                      <a:pt x="858" y="604"/>
                    </a:lnTo>
                    <a:lnTo>
                      <a:pt x="858" y="605"/>
                    </a:lnTo>
                    <a:lnTo>
                      <a:pt x="858" y="607"/>
                    </a:lnTo>
                    <a:lnTo>
                      <a:pt x="857" y="607"/>
                    </a:lnTo>
                    <a:lnTo>
                      <a:pt x="857" y="608"/>
                    </a:lnTo>
                    <a:lnTo>
                      <a:pt x="858" y="608"/>
                    </a:lnTo>
                    <a:lnTo>
                      <a:pt x="860" y="610"/>
                    </a:lnTo>
                    <a:lnTo>
                      <a:pt x="860" y="611"/>
                    </a:lnTo>
                    <a:lnTo>
                      <a:pt x="860" y="613"/>
                    </a:lnTo>
                    <a:lnTo>
                      <a:pt x="860" y="618"/>
                    </a:lnTo>
                    <a:lnTo>
                      <a:pt x="861" y="618"/>
                    </a:lnTo>
                    <a:lnTo>
                      <a:pt x="860" y="619"/>
                    </a:lnTo>
                    <a:lnTo>
                      <a:pt x="861" y="622"/>
                    </a:lnTo>
                    <a:lnTo>
                      <a:pt x="860" y="624"/>
                    </a:lnTo>
                    <a:lnTo>
                      <a:pt x="860" y="627"/>
                    </a:lnTo>
                    <a:lnTo>
                      <a:pt x="860" y="629"/>
                    </a:lnTo>
                    <a:lnTo>
                      <a:pt x="860" y="635"/>
                    </a:lnTo>
                    <a:lnTo>
                      <a:pt x="860" y="636"/>
                    </a:lnTo>
                    <a:lnTo>
                      <a:pt x="860" y="635"/>
                    </a:lnTo>
                    <a:lnTo>
                      <a:pt x="861" y="636"/>
                    </a:lnTo>
                    <a:lnTo>
                      <a:pt x="861" y="638"/>
                    </a:lnTo>
                    <a:lnTo>
                      <a:pt x="860" y="638"/>
                    </a:lnTo>
                    <a:lnTo>
                      <a:pt x="860" y="639"/>
                    </a:lnTo>
                    <a:lnTo>
                      <a:pt x="861" y="639"/>
                    </a:lnTo>
                    <a:lnTo>
                      <a:pt x="861" y="638"/>
                    </a:lnTo>
                    <a:lnTo>
                      <a:pt x="861" y="639"/>
                    </a:lnTo>
                    <a:lnTo>
                      <a:pt x="863" y="639"/>
                    </a:lnTo>
                    <a:lnTo>
                      <a:pt x="861" y="641"/>
                    </a:lnTo>
                    <a:lnTo>
                      <a:pt x="861" y="642"/>
                    </a:lnTo>
                    <a:lnTo>
                      <a:pt x="863" y="642"/>
                    </a:lnTo>
                    <a:lnTo>
                      <a:pt x="863" y="644"/>
                    </a:lnTo>
                    <a:lnTo>
                      <a:pt x="863" y="646"/>
                    </a:lnTo>
                    <a:lnTo>
                      <a:pt x="861" y="647"/>
                    </a:lnTo>
                    <a:lnTo>
                      <a:pt x="863" y="647"/>
                    </a:lnTo>
                    <a:lnTo>
                      <a:pt x="861" y="649"/>
                    </a:lnTo>
                    <a:lnTo>
                      <a:pt x="863" y="649"/>
                    </a:lnTo>
                    <a:lnTo>
                      <a:pt x="861" y="649"/>
                    </a:lnTo>
                    <a:lnTo>
                      <a:pt x="863" y="649"/>
                    </a:lnTo>
                    <a:lnTo>
                      <a:pt x="861" y="649"/>
                    </a:lnTo>
                    <a:lnTo>
                      <a:pt x="863" y="649"/>
                    </a:lnTo>
                    <a:lnTo>
                      <a:pt x="863" y="650"/>
                    </a:lnTo>
                    <a:lnTo>
                      <a:pt x="863" y="652"/>
                    </a:lnTo>
                    <a:lnTo>
                      <a:pt x="863" y="653"/>
                    </a:lnTo>
                    <a:lnTo>
                      <a:pt x="865" y="653"/>
                    </a:lnTo>
                    <a:lnTo>
                      <a:pt x="863" y="653"/>
                    </a:lnTo>
                    <a:lnTo>
                      <a:pt x="865" y="653"/>
                    </a:lnTo>
                    <a:lnTo>
                      <a:pt x="865" y="655"/>
                    </a:lnTo>
                    <a:lnTo>
                      <a:pt x="863" y="656"/>
                    </a:lnTo>
                    <a:lnTo>
                      <a:pt x="863" y="658"/>
                    </a:lnTo>
                    <a:lnTo>
                      <a:pt x="863" y="660"/>
                    </a:lnTo>
                    <a:lnTo>
                      <a:pt x="863" y="661"/>
                    </a:lnTo>
                    <a:lnTo>
                      <a:pt x="863" y="663"/>
                    </a:lnTo>
                    <a:lnTo>
                      <a:pt x="863" y="664"/>
                    </a:lnTo>
                    <a:lnTo>
                      <a:pt x="865" y="664"/>
                    </a:lnTo>
                    <a:lnTo>
                      <a:pt x="865" y="667"/>
                    </a:lnTo>
                    <a:lnTo>
                      <a:pt x="866" y="669"/>
                    </a:lnTo>
                    <a:lnTo>
                      <a:pt x="866" y="672"/>
                    </a:lnTo>
                    <a:lnTo>
                      <a:pt x="868" y="672"/>
                    </a:lnTo>
                    <a:lnTo>
                      <a:pt x="871" y="675"/>
                    </a:lnTo>
                    <a:lnTo>
                      <a:pt x="871" y="677"/>
                    </a:lnTo>
                    <a:lnTo>
                      <a:pt x="871" y="678"/>
                    </a:lnTo>
                    <a:lnTo>
                      <a:pt x="871" y="681"/>
                    </a:lnTo>
                    <a:lnTo>
                      <a:pt x="872" y="683"/>
                    </a:lnTo>
                    <a:lnTo>
                      <a:pt x="871" y="684"/>
                    </a:lnTo>
                    <a:lnTo>
                      <a:pt x="872" y="684"/>
                    </a:lnTo>
                    <a:lnTo>
                      <a:pt x="874" y="689"/>
                    </a:lnTo>
                    <a:lnTo>
                      <a:pt x="875" y="692"/>
                    </a:lnTo>
                    <a:lnTo>
                      <a:pt x="877" y="695"/>
                    </a:lnTo>
                    <a:lnTo>
                      <a:pt x="877" y="697"/>
                    </a:lnTo>
                    <a:lnTo>
                      <a:pt x="879" y="697"/>
                    </a:lnTo>
                    <a:lnTo>
                      <a:pt x="879" y="701"/>
                    </a:lnTo>
                    <a:lnTo>
                      <a:pt x="879" y="703"/>
                    </a:lnTo>
                    <a:lnTo>
                      <a:pt x="880" y="705"/>
                    </a:lnTo>
                    <a:lnTo>
                      <a:pt x="879" y="708"/>
                    </a:lnTo>
                    <a:lnTo>
                      <a:pt x="879" y="714"/>
                    </a:lnTo>
                    <a:lnTo>
                      <a:pt x="877" y="717"/>
                    </a:lnTo>
                    <a:lnTo>
                      <a:pt x="877" y="720"/>
                    </a:lnTo>
                    <a:lnTo>
                      <a:pt x="877" y="722"/>
                    </a:lnTo>
                    <a:lnTo>
                      <a:pt x="879" y="725"/>
                    </a:lnTo>
                    <a:lnTo>
                      <a:pt x="874" y="726"/>
                    </a:lnTo>
                    <a:lnTo>
                      <a:pt x="874" y="725"/>
                    </a:lnTo>
                    <a:lnTo>
                      <a:pt x="871" y="726"/>
                    </a:lnTo>
                    <a:lnTo>
                      <a:pt x="869" y="726"/>
                    </a:lnTo>
                    <a:lnTo>
                      <a:pt x="869" y="725"/>
                    </a:lnTo>
                    <a:lnTo>
                      <a:pt x="868" y="725"/>
                    </a:lnTo>
                    <a:lnTo>
                      <a:pt x="866" y="726"/>
                    </a:lnTo>
                    <a:lnTo>
                      <a:pt x="866" y="728"/>
                    </a:lnTo>
                    <a:lnTo>
                      <a:pt x="865" y="728"/>
                    </a:lnTo>
                    <a:lnTo>
                      <a:pt x="866" y="729"/>
                    </a:lnTo>
                    <a:lnTo>
                      <a:pt x="866" y="732"/>
                    </a:lnTo>
                    <a:lnTo>
                      <a:pt x="866" y="734"/>
                    </a:lnTo>
                    <a:lnTo>
                      <a:pt x="868" y="736"/>
                    </a:lnTo>
                    <a:lnTo>
                      <a:pt x="868" y="737"/>
                    </a:lnTo>
                    <a:lnTo>
                      <a:pt x="869" y="739"/>
                    </a:lnTo>
                    <a:lnTo>
                      <a:pt x="871" y="742"/>
                    </a:lnTo>
                    <a:lnTo>
                      <a:pt x="871" y="743"/>
                    </a:lnTo>
                    <a:lnTo>
                      <a:pt x="869" y="745"/>
                    </a:lnTo>
                    <a:lnTo>
                      <a:pt x="869" y="746"/>
                    </a:lnTo>
                    <a:lnTo>
                      <a:pt x="868" y="748"/>
                    </a:lnTo>
                    <a:lnTo>
                      <a:pt x="866" y="751"/>
                    </a:lnTo>
                    <a:lnTo>
                      <a:pt x="866" y="754"/>
                    </a:lnTo>
                    <a:lnTo>
                      <a:pt x="866" y="756"/>
                    </a:lnTo>
                    <a:lnTo>
                      <a:pt x="866" y="757"/>
                    </a:lnTo>
                    <a:lnTo>
                      <a:pt x="865" y="760"/>
                    </a:lnTo>
                    <a:lnTo>
                      <a:pt x="866" y="760"/>
                    </a:lnTo>
                    <a:lnTo>
                      <a:pt x="866" y="763"/>
                    </a:lnTo>
                    <a:lnTo>
                      <a:pt x="868" y="767"/>
                    </a:lnTo>
                    <a:lnTo>
                      <a:pt x="866" y="768"/>
                    </a:lnTo>
                    <a:lnTo>
                      <a:pt x="868" y="770"/>
                    </a:lnTo>
                    <a:lnTo>
                      <a:pt x="869" y="773"/>
                    </a:lnTo>
                    <a:lnTo>
                      <a:pt x="871" y="776"/>
                    </a:lnTo>
                    <a:lnTo>
                      <a:pt x="869" y="779"/>
                    </a:lnTo>
                    <a:lnTo>
                      <a:pt x="871" y="781"/>
                    </a:lnTo>
                    <a:lnTo>
                      <a:pt x="869" y="785"/>
                    </a:lnTo>
                    <a:lnTo>
                      <a:pt x="869" y="788"/>
                    </a:lnTo>
                    <a:lnTo>
                      <a:pt x="868" y="785"/>
                    </a:lnTo>
                    <a:lnTo>
                      <a:pt x="866" y="788"/>
                    </a:lnTo>
                    <a:lnTo>
                      <a:pt x="866" y="790"/>
                    </a:lnTo>
                    <a:lnTo>
                      <a:pt x="866" y="793"/>
                    </a:lnTo>
                    <a:lnTo>
                      <a:pt x="868" y="791"/>
                    </a:lnTo>
                    <a:lnTo>
                      <a:pt x="869" y="790"/>
                    </a:lnTo>
                    <a:lnTo>
                      <a:pt x="869" y="796"/>
                    </a:lnTo>
                    <a:lnTo>
                      <a:pt x="871" y="799"/>
                    </a:lnTo>
                    <a:lnTo>
                      <a:pt x="871" y="801"/>
                    </a:lnTo>
                    <a:lnTo>
                      <a:pt x="872" y="802"/>
                    </a:lnTo>
                    <a:lnTo>
                      <a:pt x="871" y="802"/>
                    </a:lnTo>
                    <a:lnTo>
                      <a:pt x="871" y="804"/>
                    </a:lnTo>
                    <a:lnTo>
                      <a:pt x="871" y="805"/>
                    </a:lnTo>
                    <a:lnTo>
                      <a:pt x="872" y="808"/>
                    </a:lnTo>
                    <a:lnTo>
                      <a:pt x="872" y="812"/>
                    </a:lnTo>
                    <a:lnTo>
                      <a:pt x="872" y="815"/>
                    </a:lnTo>
                    <a:lnTo>
                      <a:pt x="872" y="816"/>
                    </a:lnTo>
                    <a:lnTo>
                      <a:pt x="872" y="818"/>
                    </a:lnTo>
                    <a:lnTo>
                      <a:pt x="872" y="819"/>
                    </a:lnTo>
                    <a:lnTo>
                      <a:pt x="874" y="819"/>
                    </a:lnTo>
                    <a:lnTo>
                      <a:pt x="872" y="822"/>
                    </a:lnTo>
                    <a:lnTo>
                      <a:pt x="872" y="824"/>
                    </a:lnTo>
                    <a:lnTo>
                      <a:pt x="874" y="827"/>
                    </a:lnTo>
                    <a:lnTo>
                      <a:pt x="872" y="830"/>
                    </a:lnTo>
                    <a:lnTo>
                      <a:pt x="872" y="83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11">
                <a:extLst>
                  <a:ext uri="{FF2B5EF4-FFF2-40B4-BE49-F238E27FC236}">
                    <a16:creationId xmlns:a16="http://schemas.microsoft.com/office/drawing/2014/main" id="{B995DC2C-3AF5-91BB-50BC-69538C6F193D}"/>
                  </a:ext>
                </a:extLst>
              </p:cNvPr>
              <p:cNvSpPr>
                <a:spLocks noGrp="1" noRot="1" noMove="1" noResize="1" noEditPoints="1" noAdjustHandles="1" noChangeArrowheads="1" noChangeShapeType="1"/>
              </p:cNvSpPr>
              <p:nvPr/>
            </p:nvSpPr>
            <p:spPr bwMode="auto">
              <a:xfrm>
                <a:off x="5737" y="1029"/>
                <a:ext cx="9" cy="11"/>
              </a:xfrm>
              <a:custGeom>
                <a:avLst/>
                <a:gdLst>
                  <a:gd name="T0" fmla="*/ 9 w 9"/>
                  <a:gd name="T1" fmla="*/ 0 h 11"/>
                  <a:gd name="T2" fmla="*/ 9 w 9"/>
                  <a:gd name="T3" fmla="*/ 1 h 11"/>
                  <a:gd name="T4" fmla="*/ 9 w 9"/>
                  <a:gd name="T5" fmla="*/ 3 h 11"/>
                  <a:gd name="T6" fmla="*/ 8 w 9"/>
                  <a:gd name="T7" fmla="*/ 3 h 11"/>
                  <a:gd name="T8" fmla="*/ 8 w 9"/>
                  <a:gd name="T9" fmla="*/ 4 h 11"/>
                  <a:gd name="T10" fmla="*/ 8 w 9"/>
                  <a:gd name="T11" fmla="*/ 6 h 11"/>
                  <a:gd name="T12" fmla="*/ 6 w 9"/>
                  <a:gd name="T13" fmla="*/ 6 h 11"/>
                  <a:gd name="T14" fmla="*/ 6 w 9"/>
                  <a:gd name="T15" fmla="*/ 8 h 11"/>
                  <a:gd name="T16" fmla="*/ 5 w 9"/>
                  <a:gd name="T17" fmla="*/ 8 h 11"/>
                  <a:gd name="T18" fmla="*/ 5 w 9"/>
                  <a:gd name="T19" fmla="*/ 9 h 11"/>
                  <a:gd name="T20" fmla="*/ 5 w 9"/>
                  <a:gd name="T21" fmla="*/ 8 h 11"/>
                  <a:gd name="T22" fmla="*/ 5 w 9"/>
                  <a:gd name="T23" fmla="*/ 6 h 11"/>
                  <a:gd name="T24" fmla="*/ 6 w 9"/>
                  <a:gd name="T25" fmla="*/ 4 h 11"/>
                  <a:gd name="T26" fmla="*/ 5 w 9"/>
                  <a:gd name="T27" fmla="*/ 4 h 11"/>
                  <a:gd name="T28" fmla="*/ 3 w 9"/>
                  <a:gd name="T29" fmla="*/ 6 h 11"/>
                  <a:gd name="T30" fmla="*/ 3 w 9"/>
                  <a:gd name="T31" fmla="*/ 8 h 11"/>
                  <a:gd name="T32" fmla="*/ 2 w 9"/>
                  <a:gd name="T33" fmla="*/ 8 h 11"/>
                  <a:gd name="T34" fmla="*/ 2 w 9"/>
                  <a:gd name="T35" fmla="*/ 9 h 11"/>
                  <a:gd name="T36" fmla="*/ 0 w 9"/>
                  <a:gd name="T37" fmla="*/ 9 h 11"/>
                  <a:gd name="T38" fmla="*/ 0 w 9"/>
                  <a:gd name="T3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1">
                    <a:moveTo>
                      <a:pt x="9" y="0"/>
                    </a:moveTo>
                    <a:lnTo>
                      <a:pt x="9" y="1"/>
                    </a:lnTo>
                    <a:lnTo>
                      <a:pt x="9" y="3"/>
                    </a:lnTo>
                    <a:lnTo>
                      <a:pt x="8" y="3"/>
                    </a:lnTo>
                    <a:lnTo>
                      <a:pt x="8" y="4"/>
                    </a:lnTo>
                    <a:lnTo>
                      <a:pt x="8" y="6"/>
                    </a:lnTo>
                    <a:lnTo>
                      <a:pt x="6" y="6"/>
                    </a:lnTo>
                    <a:lnTo>
                      <a:pt x="6" y="8"/>
                    </a:lnTo>
                    <a:lnTo>
                      <a:pt x="5" y="8"/>
                    </a:lnTo>
                    <a:lnTo>
                      <a:pt x="5" y="9"/>
                    </a:lnTo>
                    <a:lnTo>
                      <a:pt x="5" y="8"/>
                    </a:lnTo>
                    <a:lnTo>
                      <a:pt x="5" y="6"/>
                    </a:lnTo>
                    <a:lnTo>
                      <a:pt x="6" y="4"/>
                    </a:lnTo>
                    <a:lnTo>
                      <a:pt x="5" y="4"/>
                    </a:lnTo>
                    <a:lnTo>
                      <a:pt x="3" y="6"/>
                    </a:lnTo>
                    <a:lnTo>
                      <a:pt x="3" y="8"/>
                    </a:lnTo>
                    <a:lnTo>
                      <a:pt x="2" y="8"/>
                    </a:lnTo>
                    <a:lnTo>
                      <a:pt x="2" y="9"/>
                    </a:lnTo>
                    <a:lnTo>
                      <a:pt x="0" y="9"/>
                    </a:lnTo>
                    <a:lnTo>
                      <a:pt x="0"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12">
                <a:extLst>
                  <a:ext uri="{FF2B5EF4-FFF2-40B4-BE49-F238E27FC236}">
                    <a16:creationId xmlns:a16="http://schemas.microsoft.com/office/drawing/2014/main" id="{CA769498-0751-795D-A0CD-A84C56C95A94}"/>
                  </a:ext>
                </a:extLst>
              </p:cNvPr>
              <p:cNvSpPr>
                <a:spLocks noGrp="1" noRot="1" noMove="1" noResize="1" noEditPoints="1" noAdjustHandles="1" noChangeArrowheads="1" noChangeShapeType="1"/>
              </p:cNvSpPr>
              <p:nvPr/>
            </p:nvSpPr>
            <p:spPr bwMode="auto">
              <a:xfrm>
                <a:off x="2429" y="445"/>
                <a:ext cx="2012" cy="475"/>
              </a:xfrm>
              <a:custGeom>
                <a:avLst/>
                <a:gdLst>
                  <a:gd name="T0" fmla="*/ 2012 w 2012"/>
                  <a:gd name="T1" fmla="*/ 62 h 475"/>
                  <a:gd name="T2" fmla="*/ 2011 w 2012"/>
                  <a:gd name="T3" fmla="*/ 84 h 475"/>
                  <a:gd name="T4" fmla="*/ 2011 w 2012"/>
                  <a:gd name="T5" fmla="*/ 87 h 475"/>
                  <a:gd name="T6" fmla="*/ 2011 w 2012"/>
                  <a:gd name="T7" fmla="*/ 142 h 475"/>
                  <a:gd name="T8" fmla="*/ 2009 w 2012"/>
                  <a:gd name="T9" fmla="*/ 190 h 475"/>
                  <a:gd name="T10" fmla="*/ 2009 w 2012"/>
                  <a:gd name="T11" fmla="*/ 242 h 475"/>
                  <a:gd name="T12" fmla="*/ 2008 w 2012"/>
                  <a:gd name="T13" fmla="*/ 249 h 475"/>
                  <a:gd name="T14" fmla="*/ 2005 w 2012"/>
                  <a:gd name="T15" fmla="*/ 340 h 475"/>
                  <a:gd name="T16" fmla="*/ 2001 w 2012"/>
                  <a:gd name="T17" fmla="*/ 407 h 475"/>
                  <a:gd name="T18" fmla="*/ 1998 w 2012"/>
                  <a:gd name="T19" fmla="*/ 474 h 475"/>
                  <a:gd name="T20" fmla="*/ 1560 w 2012"/>
                  <a:gd name="T21" fmla="*/ 474 h 475"/>
                  <a:gd name="T22" fmla="*/ 1445 w 2012"/>
                  <a:gd name="T23" fmla="*/ 475 h 475"/>
                  <a:gd name="T24" fmla="*/ 1441 w 2012"/>
                  <a:gd name="T25" fmla="*/ 475 h 475"/>
                  <a:gd name="T26" fmla="*/ 390 w 2012"/>
                  <a:gd name="T27" fmla="*/ 472 h 475"/>
                  <a:gd name="T28" fmla="*/ 1 w 2012"/>
                  <a:gd name="T29" fmla="*/ 472 h 475"/>
                  <a:gd name="T30" fmla="*/ 0 w 2012"/>
                  <a:gd name="T31" fmla="*/ 351 h 475"/>
                  <a:gd name="T32" fmla="*/ 0 w 2012"/>
                  <a:gd name="T33" fmla="*/ 202 h 475"/>
                  <a:gd name="T34" fmla="*/ 0 w 2012"/>
                  <a:gd name="T35" fmla="*/ 61 h 475"/>
                  <a:gd name="T36" fmla="*/ 18 w 2012"/>
                  <a:gd name="T37" fmla="*/ 61 h 475"/>
                  <a:gd name="T38" fmla="*/ 66 w 2012"/>
                  <a:gd name="T39" fmla="*/ 61 h 475"/>
                  <a:gd name="T40" fmla="*/ 284 w 2012"/>
                  <a:gd name="T41" fmla="*/ 61 h 475"/>
                  <a:gd name="T42" fmla="*/ 504 w 2012"/>
                  <a:gd name="T43" fmla="*/ 61 h 475"/>
                  <a:gd name="T44" fmla="*/ 726 w 2012"/>
                  <a:gd name="T45" fmla="*/ 61 h 475"/>
                  <a:gd name="T46" fmla="*/ 796 w 2012"/>
                  <a:gd name="T47" fmla="*/ 61 h 475"/>
                  <a:gd name="T48" fmla="*/ 944 w 2012"/>
                  <a:gd name="T49" fmla="*/ 61 h 475"/>
                  <a:gd name="T50" fmla="*/ 1161 w 2012"/>
                  <a:gd name="T51" fmla="*/ 61 h 475"/>
                  <a:gd name="T52" fmla="*/ 1272 w 2012"/>
                  <a:gd name="T53" fmla="*/ 61 h 475"/>
                  <a:gd name="T54" fmla="*/ 1490 w 2012"/>
                  <a:gd name="T55" fmla="*/ 62 h 475"/>
                  <a:gd name="T56" fmla="*/ 1602 w 2012"/>
                  <a:gd name="T57" fmla="*/ 62 h 475"/>
                  <a:gd name="T58" fmla="*/ 1717 w 2012"/>
                  <a:gd name="T59" fmla="*/ 61 h 475"/>
                  <a:gd name="T60" fmla="*/ 1725 w 2012"/>
                  <a:gd name="T61" fmla="*/ 33 h 475"/>
                  <a:gd name="T62" fmla="*/ 1732 w 2012"/>
                  <a:gd name="T63" fmla="*/ 22 h 475"/>
                  <a:gd name="T64" fmla="*/ 1742 w 2012"/>
                  <a:gd name="T65" fmla="*/ 13 h 475"/>
                  <a:gd name="T66" fmla="*/ 1745 w 2012"/>
                  <a:gd name="T67" fmla="*/ 10 h 475"/>
                  <a:gd name="T68" fmla="*/ 1762 w 2012"/>
                  <a:gd name="T69" fmla="*/ 2 h 475"/>
                  <a:gd name="T70" fmla="*/ 1770 w 2012"/>
                  <a:gd name="T71" fmla="*/ 11 h 475"/>
                  <a:gd name="T72" fmla="*/ 1754 w 2012"/>
                  <a:gd name="T73" fmla="*/ 30 h 475"/>
                  <a:gd name="T74" fmla="*/ 1748 w 2012"/>
                  <a:gd name="T75" fmla="*/ 39 h 475"/>
                  <a:gd name="T76" fmla="*/ 1745 w 2012"/>
                  <a:gd name="T77" fmla="*/ 47 h 475"/>
                  <a:gd name="T78" fmla="*/ 1740 w 2012"/>
                  <a:gd name="T79" fmla="*/ 61 h 475"/>
                  <a:gd name="T80" fmla="*/ 1823 w 2012"/>
                  <a:gd name="T81" fmla="*/ 61 h 475"/>
                  <a:gd name="T82" fmla="*/ 2012 w 2012"/>
                  <a:gd name="T83" fmla="*/ 6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2" h="475">
                    <a:moveTo>
                      <a:pt x="2012" y="61"/>
                    </a:moveTo>
                    <a:lnTo>
                      <a:pt x="2012" y="62"/>
                    </a:lnTo>
                    <a:lnTo>
                      <a:pt x="2012" y="67"/>
                    </a:lnTo>
                    <a:lnTo>
                      <a:pt x="2011" y="84"/>
                    </a:lnTo>
                    <a:lnTo>
                      <a:pt x="2011" y="86"/>
                    </a:lnTo>
                    <a:lnTo>
                      <a:pt x="2011" y="87"/>
                    </a:lnTo>
                    <a:lnTo>
                      <a:pt x="2011" y="101"/>
                    </a:lnTo>
                    <a:lnTo>
                      <a:pt x="2011" y="142"/>
                    </a:lnTo>
                    <a:lnTo>
                      <a:pt x="2011" y="145"/>
                    </a:lnTo>
                    <a:lnTo>
                      <a:pt x="2009" y="190"/>
                    </a:lnTo>
                    <a:lnTo>
                      <a:pt x="2009" y="239"/>
                    </a:lnTo>
                    <a:lnTo>
                      <a:pt x="2009" y="242"/>
                    </a:lnTo>
                    <a:lnTo>
                      <a:pt x="2008" y="247"/>
                    </a:lnTo>
                    <a:lnTo>
                      <a:pt x="2008" y="249"/>
                    </a:lnTo>
                    <a:lnTo>
                      <a:pt x="2008" y="256"/>
                    </a:lnTo>
                    <a:lnTo>
                      <a:pt x="2005" y="340"/>
                    </a:lnTo>
                    <a:lnTo>
                      <a:pt x="2003" y="365"/>
                    </a:lnTo>
                    <a:lnTo>
                      <a:pt x="2001" y="407"/>
                    </a:lnTo>
                    <a:lnTo>
                      <a:pt x="1998" y="474"/>
                    </a:lnTo>
                    <a:lnTo>
                      <a:pt x="1998" y="474"/>
                    </a:lnTo>
                    <a:lnTo>
                      <a:pt x="1987" y="474"/>
                    </a:lnTo>
                    <a:lnTo>
                      <a:pt x="1560" y="474"/>
                    </a:lnTo>
                    <a:lnTo>
                      <a:pt x="1471" y="474"/>
                    </a:lnTo>
                    <a:lnTo>
                      <a:pt x="1445" y="475"/>
                    </a:lnTo>
                    <a:lnTo>
                      <a:pt x="1445" y="475"/>
                    </a:lnTo>
                    <a:lnTo>
                      <a:pt x="1441" y="475"/>
                    </a:lnTo>
                    <a:lnTo>
                      <a:pt x="1435" y="474"/>
                    </a:lnTo>
                    <a:lnTo>
                      <a:pt x="390" y="472"/>
                    </a:lnTo>
                    <a:lnTo>
                      <a:pt x="1" y="472"/>
                    </a:lnTo>
                    <a:lnTo>
                      <a:pt x="1" y="472"/>
                    </a:lnTo>
                    <a:lnTo>
                      <a:pt x="0" y="424"/>
                    </a:lnTo>
                    <a:lnTo>
                      <a:pt x="0" y="351"/>
                    </a:lnTo>
                    <a:lnTo>
                      <a:pt x="0" y="278"/>
                    </a:lnTo>
                    <a:lnTo>
                      <a:pt x="0" y="202"/>
                    </a:lnTo>
                    <a:lnTo>
                      <a:pt x="1" y="129"/>
                    </a:lnTo>
                    <a:lnTo>
                      <a:pt x="0" y="61"/>
                    </a:lnTo>
                    <a:lnTo>
                      <a:pt x="1" y="61"/>
                    </a:lnTo>
                    <a:lnTo>
                      <a:pt x="18" y="61"/>
                    </a:lnTo>
                    <a:lnTo>
                      <a:pt x="43" y="61"/>
                    </a:lnTo>
                    <a:lnTo>
                      <a:pt x="66" y="61"/>
                    </a:lnTo>
                    <a:lnTo>
                      <a:pt x="175" y="61"/>
                    </a:lnTo>
                    <a:lnTo>
                      <a:pt x="284" y="61"/>
                    </a:lnTo>
                    <a:lnTo>
                      <a:pt x="393" y="61"/>
                    </a:lnTo>
                    <a:lnTo>
                      <a:pt x="504" y="61"/>
                    </a:lnTo>
                    <a:lnTo>
                      <a:pt x="614" y="61"/>
                    </a:lnTo>
                    <a:lnTo>
                      <a:pt x="726" y="61"/>
                    </a:lnTo>
                    <a:lnTo>
                      <a:pt x="779" y="61"/>
                    </a:lnTo>
                    <a:lnTo>
                      <a:pt x="796" y="61"/>
                    </a:lnTo>
                    <a:lnTo>
                      <a:pt x="835" y="61"/>
                    </a:lnTo>
                    <a:lnTo>
                      <a:pt x="944" y="61"/>
                    </a:lnTo>
                    <a:lnTo>
                      <a:pt x="1053" y="61"/>
                    </a:lnTo>
                    <a:lnTo>
                      <a:pt x="1161" y="61"/>
                    </a:lnTo>
                    <a:lnTo>
                      <a:pt x="1270" y="61"/>
                    </a:lnTo>
                    <a:lnTo>
                      <a:pt x="1272" y="61"/>
                    </a:lnTo>
                    <a:lnTo>
                      <a:pt x="1379" y="61"/>
                    </a:lnTo>
                    <a:lnTo>
                      <a:pt x="1490" y="62"/>
                    </a:lnTo>
                    <a:lnTo>
                      <a:pt x="1600" y="62"/>
                    </a:lnTo>
                    <a:lnTo>
                      <a:pt x="1602" y="62"/>
                    </a:lnTo>
                    <a:lnTo>
                      <a:pt x="1712" y="61"/>
                    </a:lnTo>
                    <a:lnTo>
                      <a:pt x="1717" y="61"/>
                    </a:lnTo>
                    <a:lnTo>
                      <a:pt x="1721" y="47"/>
                    </a:lnTo>
                    <a:lnTo>
                      <a:pt x="1725" y="33"/>
                    </a:lnTo>
                    <a:lnTo>
                      <a:pt x="1732" y="24"/>
                    </a:lnTo>
                    <a:lnTo>
                      <a:pt x="1732" y="22"/>
                    </a:lnTo>
                    <a:lnTo>
                      <a:pt x="1734" y="21"/>
                    </a:lnTo>
                    <a:lnTo>
                      <a:pt x="1742" y="13"/>
                    </a:lnTo>
                    <a:lnTo>
                      <a:pt x="1742" y="11"/>
                    </a:lnTo>
                    <a:lnTo>
                      <a:pt x="1745" y="10"/>
                    </a:lnTo>
                    <a:lnTo>
                      <a:pt x="1759" y="0"/>
                    </a:lnTo>
                    <a:lnTo>
                      <a:pt x="1762" y="2"/>
                    </a:lnTo>
                    <a:lnTo>
                      <a:pt x="1763" y="7"/>
                    </a:lnTo>
                    <a:lnTo>
                      <a:pt x="1770" y="11"/>
                    </a:lnTo>
                    <a:lnTo>
                      <a:pt x="1763" y="21"/>
                    </a:lnTo>
                    <a:lnTo>
                      <a:pt x="1754" y="30"/>
                    </a:lnTo>
                    <a:lnTo>
                      <a:pt x="1753" y="30"/>
                    </a:lnTo>
                    <a:lnTo>
                      <a:pt x="1748" y="39"/>
                    </a:lnTo>
                    <a:lnTo>
                      <a:pt x="1748" y="41"/>
                    </a:lnTo>
                    <a:lnTo>
                      <a:pt x="1745" y="47"/>
                    </a:lnTo>
                    <a:lnTo>
                      <a:pt x="1742" y="52"/>
                    </a:lnTo>
                    <a:lnTo>
                      <a:pt x="1740" y="61"/>
                    </a:lnTo>
                    <a:lnTo>
                      <a:pt x="1821" y="61"/>
                    </a:lnTo>
                    <a:lnTo>
                      <a:pt x="1823" y="61"/>
                    </a:lnTo>
                    <a:lnTo>
                      <a:pt x="1835" y="61"/>
                    </a:lnTo>
                    <a:lnTo>
                      <a:pt x="2012" y="6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13">
                <a:extLst>
                  <a:ext uri="{FF2B5EF4-FFF2-40B4-BE49-F238E27FC236}">
                    <a16:creationId xmlns:a16="http://schemas.microsoft.com/office/drawing/2014/main" id="{02DDAE1F-AF4C-17D0-5EDF-2AE261FB5466}"/>
                  </a:ext>
                </a:extLst>
              </p:cNvPr>
              <p:cNvSpPr>
                <a:spLocks noGrp="1" noRot="1" noMove="1" noResize="1" noEditPoints="1" noAdjustHandles="1" noChangeArrowheads="1" noChangeShapeType="1"/>
              </p:cNvSpPr>
              <p:nvPr/>
            </p:nvSpPr>
            <p:spPr bwMode="auto">
              <a:xfrm>
                <a:off x="5270" y="2129"/>
                <a:ext cx="91" cy="245"/>
              </a:xfrm>
              <a:custGeom>
                <a:avLst/>
                <a:gdLst>
                  <a:gd name="T0" fmla="*/ 86 w 91"/>
                  <a:gd name="T1" fmla="*/ 194 h 245"/>
                  <a:gd name="T2" fmla="*/ 78 w 91"/>
                  <a:gd name="T3" fmla="*/ 200 h 245"/>
                  <a:gd name="T4" fmla="*/ 80 w 91"/>
                  <a:gd name="T5" fmla="*/ 203 h 245"/>
                  <a:gd name="T6" fmla="*/ 84 w 91"/>
                  <a:gd name="T7" fmla="*/ 214 h 245"/>
                  <a:gd name="T8" fmla="*/ 91 w 91"/>
                  <a:gd name="T9" fmla="*/ 223 h 245"/>
                  <a:gd name="T10" fmla="*/ 89 w 91"/>
                  <a:gd name="T11" fmla="*/ 233 h 245"/>
                  <a:gd name="T12" fmla="*/ 72 w 91"/>
                  <a:gd name="T13" fmla="*/ 245 h 245"/>
                  <a:gd name="T14" fmla="*/ 72 w 91"/>
                  <a:gd name="T15" fmla="*/ 243 h 245"/>
                  <a:gd name="T16" fmla="*/ 70 w 91"/>
                  <a:gd name="T17" fmla="*/ 243 h 245"/>
                  <a:gd name="T18" fmla="*/ 67 w 91"/>
                  <a:gd name="T19" fmla="*/ 240 h 245"/>
                  <a:gd name="T20" fmla="*/ 63 w 91"/>
                  <a:gd name="T21" fmla="*/ 236 h 245"/>
                  <a:gd name="T22" fmla="*/ 59 w 91"/>
                  <a:gd name="T23" fmla="*/ 234 h 245"/>
                  <a:gd name="T24" fmla="*/ 41 w 91"/>
                  <a:gd name="T25" fmla="*/ 226 h 245"/>
                  <a:gd name="T26" fmla="*/ 28 w 91"/>
                  <a:gd name="T27" fmla="*/ 203 h 245"/>
                  <a:gd name="T28" fmla="*/ 30 w 91"/>
                  <a:gd name="T29" fmla="*/ 198 h 245"/>
                  <a:gd name="T30" fmla="*/ 22 w 91"/>
                  <a:gd name="T31" fmla="*/ 192 h 245"/>
                  <a:gd name="T32" fmla="*/ 17 w 91"/>
                  <a:gd name="T33" fmla="*/ 185 h 245"/>
                  <a:gd name="T34" fmla="*/ 13 w 91"/>
                  <a:gd name="T35" fmla="*/ 181 h 245"/>
                  <a:gd name="T36" fmla="*/ 8 w 91"/>
                  <a:gd name="T37" fmla="*/ 169 h 245"/>
                  <a:gd name="T38" fmla="*/ 0 w 91"/>
                  <a:gd name="T39" fmla="*/ 130 h 245"/>
                  <a:gd name="T40" fmla="*/ 10 w 91"/>
                  <a:gd name="T41" fmla="*/ 113 h 245"/>
                  <a:gd name="T42" fmla="*/ 21 w 91"/>
                  <a:gd name="T43" fmla="*/ 81 h 245"/>
                  <a:gd name="T44" fmla="*/ 16 w 91"/>
                  <a:gd name="T45" fmla="*/ 43 h 245"/>
                  <a:gd name="T46" fmla="*/ 22 w 91"/>
                  <a:gd name="T47" fmla="*/ 14 h 245"/>
                  <a:gd name="T48" fmla="*/ 24 w 91"/>
                  <a:gd name="T49" fmla="*/ 0 h 245"/>
                  <a:gd name="T50" fmla="*/ 28 w 91"/>
                  <a:gd name="T51" fmla="*/ 1 h 245"/>
                  <a:gd name="T52" fmla="*/ 33 w 91"/>
                  <a:gd name="T53" fmla="*/ 6 h 245"/>
                  <a:gd name="T54" fmla="*/ 36 w 91"/>
                  <a:gd name="T55" fmla="*/ 23 h 245"/>
                  <a:gd name="T56" fmla="*/ 39 w 91"/>
                  <a:gd name="T57" fmla="*/ 36 h 245"/>
                  <a:gd name="T58" fmla="*/ 30 w 91"/>
                  <a:gd name="T59" fmla="*/ 45 h 245"/>
                  <a:gd name="T60" fmla="*/ 35 w 91"/>
                  <a:gd name="T61" fmla="*/ 51 h 245"/>
                  <a:gd name="T62" fmla="*/ 30 w 91"/>
                  <a:gd name="T63" fmla="*/ 60 h 245"/>
                  <a:gd name="T64" fmla="*/ 36 w 91"/>
                  <a:gd name="T65" fmla="*/ 77 h 245"/>
                  <a:gd name="T66" fmla="*/ 41 w 91"/>
                  <a:gd name="T67" fmla="*/ 95 h 245"/>
                  <a:gd name="T68" fmla="*/ 42 w 91"/>
                  <a:gd name="T69" fmla="*/ 107 h 245"/>
                  <a:gd name="T70" fmla="*/ 53 w 91"/>
                  <a:gd name="T71" fmla="*/ 122 h 245"/>
                  <a:gd name="T72" fmla="*/ 67 w 91"/>
                  <a:gd name="T73" fmla="*/ 140 h 245"/>
                  <a:gd name="T74" fmla="*/ 75 w 91"/>
                  <a:gd name="T75" fmla="*/ 153 h 245"/>
                  <a:gd name="T76" fmla="*/ 81 w 91"/>
                  <a:gd name="T77" fmla="*/ 166 h 245"/>
                  <a:gd name="T78" fmla="*/ 81 w 91"/>
                  <a:gd name="T79" fmla="*/ 18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245">
                    <a:moveTo>
                      <a:pt x="81" y="186"/>
                    </a:moveTo>
                    <a:lnTo>
                      <a:pt x="86" y="194"/>
                    </a:lnTo>
                    <a:lnTo>
                      <a:pt x="80" y="198"/>
                    </a:lnTo>
                    <a:lnTo>
                      <a:pt x="78" y="200"/>
                    </a:lnTo>
                    <a:lnTo>
                      <a:pt x="78" y="200"/>
                    </a:lnTo>
                    <a:lnTo>
                      <a:pt x="80" y="203"/>
                    </a:lnTo>
                    <a:lnTo>
                      <a:pt x="83" y="211"/>
                    </a:lnTo>
                    <a:lnTo>
                      <a:pt x="84" y="214"/>
                    </a:lnTo>
                    <a:lnTo>
                      <a:pt x="91" y="220"/>
                    </a:lnTo>
                    <a:lnTo>
                      <a:pt x="91" y="223"/>
                    </a:lnTo>
                    <a:lnTo>
                      <a:pt x="91" y="230"/>
                    </a:lnTo>
                    <a:lnTo>
                      <a:pt x="89" y="233"/>
                    </a:lnTo>
                    <a:lnTo>
                      <a:pt x="72" y="245"/>
                    </a:lnTo>
                    <a:lnTo>
                      <a:pt x="72" y="245"/>
                    </a:lnTo>
                    <a:lnTo>
                      <a:pt x="72" y="245"/>
                    </a:lnTo>
                    <a:lnTo>
                      <a:pt x="72" y="243"/>
                    </a:lnTo>
                    <a:lnTo>
                      <a:pt x="70" y="243"/>
                    </a:lnTo>
                    <a:lnTo>
                      <a:pt x="70" y="243"/>
                    </a:lnTo>
                    <a:lnTo>
                      <a:pt x="69" y="242"/>
                    </a:lnTo>
                    <a:lnTo>
                      <a:pt x="67" y="240"/>
                    </a:lnTo>
                    <a:lnTo>
                      <a:pt x="64" y="237"/>
                    </a:lnTo>
                    <a:lnTo>
                      <a:pt x="63" y="236"/>
                    </a:lnTo>
                    <a:lnTo>
                      <a:pt x="61" y="236"/>
                    </a:lnTo>
                    <a:lnTo>
                      <a:pt x="59" y="234"/>
                    </a:lnTo>
                    <a:lnTo>
                      <a:pt x="45" y="223"/>
                    </a:lnTo>
                    <a:lnTo>
                      <a:pt x="41" y="226"/>
                    </a:lnTo>
                    <a:lnTo>
                      <a:pt x="38" y="223"/>
                    </a:lnTo>
                    <a:lnTo>
                      <a:pt x="28" y="203"/>
                    </a:lnTo>
                    <a:lnTo>
                      <a:pt x="30" y="200"/>
                    </a:lnTo>
                    <a:lnTo>
                      <a:pt x="30" y="198"/>
                    </a:lnTo>
                    <a:lnTo>
                      <a:pt x="25" y="191"/>
                    </a:lnTo>
                    <a:lnTo>
                      <a:pt x="22" y="192"/>
                    </a:lnTo>
                    <a:lnTo>
                      <a:pt x="21" y="189"/>
                    </a:lnTo>
                    <a:lnTo>
                      <a:pt x="17" y="185"/>
                    </a:lnTo>
                    <a:lnTo>
                      <a:pt x="14" y="181"/>
                    </a:lnTo>
                    <a:lnTo>
                      <a:pt x="13" y="181"/>
                    </a:lnTo>
                    <a:lnTo>
                      <a:pt x="8" y="177"/>
                    </a:lnTo>
                    <a:lnTo>
                      <a:pt x="8" y="169"/>
                    </a:lnTo>
                    <a:lnTo>
                      <a:pt x="5" y="136"/>
                    </a:lnTo>
                    <a:lnTo>
                      <a:pt x="0" y="130"/>
                    </a:lnTo>
                    <a:lnTo>
                      <a:pt x="0" y="119"/>
                    </a:lnTo>
                    <a:lnTo>
                      <a:pt x="10" y="113"/>
                    </a:lnTo>
                    <a:lnTo>
                      <a:pt x="7" y="85"/>
                    </a:lnTo>
                    <a:lnTo>
                      <a:pt x="21" y="81"/>
                    </a:lnTo>
                    <a:lnTo>
                      <a:pt x="22" y="65"/>
                    </a:lnTo>
                    <a:lnTo>
                      <a:pt x="16" y="43"/>
                    </a:lnTo>
                    <a:lnTo>
                      <a:pt x="19" y="36"/>
                    </a:lnTo>
                    <a:lnTo>
                      <a:pt x="22" y="14"/>
                    </a:lnTo>
                    <a:lnTo>
                      <a:pt x="21" y="8"/>
                    </a:lnTo>
                    <a:lnTo>
                      <a:pt x="24" y="0"/>
                    </a:lnTo>
                    <a:lnTo>
                      <a:pt x="25" y="0"/>
                    </a:lnTo>
                    <a:lnTo>
                      <a:pt x="28" y="1"/>
                    </a:lnTo>
                    <a:lnTo>
                      <a:pt x="33" y="5"/>
                    </a:lnTo>
                    <a:lnTo>
                      <a:pt x="33" y="6"/>
                    </a:lnTo>
                    <a:lnTo>
                      <a:pt x="33" y="14"/>
                    </a:lnTo>
                    <a:lnTo>
                      <a:pt x="36" y="23"/>
                    </a:lnTo>
                    <a:lnTo>
                      <a:pt x="33" y="29"/>
                    </a:lnTo>
                    <a:lnTo>
                      <a:pt x="39" y="36"/>
                    </a:lnTo>
                    <a:lnTo>
                      <a:pt x="38" y="40"/>
                    </a:lnTo>
                    <a:lnTo>
                      <a:pt x="30" y="45"/>
                    </a:lnTo>
                    <a:lnTo>
                      <a:pt x="30" y="48"/>
                    </a:lnTo>
                    <a:lnTo>
                      <a:pt x="35" y="51"/>
                    </a:lnTo>
                    <a:lnTo>
                      <a:pt x="30" y="57"/>
                    </a:lnTo>
                    <a:lnTo>
                      <a:pt x="30" y="60"/>
                    </a:lnTo>
                    <a:lnTo>
                      <a:pt x="36" y="68"/>
                    </a:lnTo>
                    <a:lnTo>
                      <a:pt x="36" y="77"/>
                    </a:lnTo>
                    <a:lnTo>
                      <a:pt x="42" y="90"/>
                    </a:lnTo>
                    <a:lnTo>
                      <a:pt x="41" y="95"/>
                    </a:lnTo>
                    <a:lnTo>
                      <a:pt x="44" y="98"/>
                    </a:lnTo>
                    <a:lnTo>
                      <a:pt x="42" y="107"/>
                    </a:lnTo>
                    <a:lnTo>
                      <a:pt x="47" y="115"/>
                    </a:lnTo>
                    <a:lnTo>
                      <a:pt x="53" y="122"/>
                    </a:lnTo>
                    <a:lnTo>
                      <a:pt x="55" y="127"/>
                    </a:lnTo>
                    <a:lnTo>
                      <a:pt x="67" y="140"/>
                    </a:lnTo>
                    <a:lnTo>
                      <a:pt x="72" y="144"/>
                    </a:lnTo>
                    <a:lnTo>
                      <a:pt x="75" y="153"/>
                    </a:lnTo>
                    <a:lnTo>
                      <a:pt x="81" y="163"/>
                    </a:lnTo>
                    <a:lnTo>
                      <a:pt x="81" y="166"/>
                    </a:lnTo>
                    <a:lnTo>
                      <a:pt x="84" y="169"/>
                    </a:lnTo>
                    <a:lnTo>
                      <a:pt x="81" y="18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14">
                <a:extLst>
                  <a:ext uri="{FF2B5EF4-FFF2-40B4-BE49-F238E27FC236}">
                    <a16:creationId xmlns:a16="http://schemas.microsoft.com/office/drawing/2014/main" id="{E248FAB3-13ED-8227-17D5-478F92CB2C5E}"/>
                  </a:ext>
                </a:extLst>
              </p:cNvPr>
              <p:cNvSpPr>
                <a:spLocks noGrp="1" noRot="1" noMove="1" noResize="1" noEditPoints="1" noAdjustHandles="1" noChangeArrowheads="1" noChangeShapeType="1"/>
              </p:cNvSpPr>
              <p:nvPr/>
            </p:nvSpPr>
            <p:spPr bwMode="auto">
              <a:xfrm>
                <a:off x="5105" y="1334"/>
                <a:ext cx="626" cy="526"/>
              </a:xfrm>
              <a:custGeom>
                <a:avLst/>
                <a:gdLst>
                  <a:gd name="T0" fmla="*/ 330 w 626"/>
                  <a:gd name="T1" fmla="*/ 2 h 526"/>
                  <a:gd name="T2" fmla="*/ 433 w 626"/>
                  <a:gd name="T3" fmla="*/ 41 h 526"/>
                  <a:gd name="T4" fmla="*/ 442 w 626"/>
                  <a:gd name="T5" fmla="*/ 72 h 526"/>
                  <a:gd name="T6" fmla="*/ 450 w 626"/>
                  <a:gd name="T7" fmla="*/ 76 h 526"/>
                  <a:gd name="T8" fmla="*/ 452 w 626"/>
                  <a:gd name="T9" fmla="*/ 75 h 526"/>
                  <a:gd name="T10" fmla="*/ 456 w 626"/>
                  <a:gd name="T11" fmla="*/ 75 h 526"/>
                  <a:gd name="T12" fmla="*/ 459 w 626"/>
                  <a:gd name="T13" fmla="*/ 81 h 526"/>
                  <a:gd name="T14" fmla="*/ 456 w 626"/>
                  <a:gd name="T15" fmla="*/ 81 h 526"/>
                  <a:gd name="T16" fmla="*/ 461 w 626"/>
                  <a:gd name="T17" fmla="*/ 92 h 526"/>
                  <a:gd name="T18" fmla="*/ 464 w 626"/>
                  <a:gd name="T19" fmla="*/ 114 h 526"/>
                  <a:gd name="T20" fmla="*/ 490 w 626"/>
                  <a:gd name="T21" fmla="*/ 115 h 526"/>
                  <a:gd name="T22" fmla="*/ 534 w 626"/>
                  <a:gd name="T23" fmla="*/ 142 h 526"/>
                  <a:gd name="T24" fmla="*/ 556 w 626"/>
                  <a:gd name="T25" fmla="*/ 146 h 526"/>
                  <a:gd name="T26" fmla="*/ 623 w 626"/>
                  <a:gd name="T27" fmla="*/ 208 h 526"/>
                  <a:gd name="T28" fmla="*/ 554 w 626"/>
                  <a:gd name="T29" fmla="*/ 287 h 526"/>
                  <a:gd name="T30" fmla="*/ 568 w 626"/>
                  <a:gd name="T31" fmla="*/ 317 h 526"/>
                  <a:gd name="T32" fmla="*/ 593 w 626"/>
                  <a:gd name="T33" fmla="*/ 368 h 526"/>
                  <a:gd name="T34" fmla="*/ 615 w 626"/>
                  <a:gd name="T35" fmla="*/ 391 h 526"/>
                  <a:gd name="T36" fmla="*/ 615 w 626"/>
                  <a:gd name="T37" fmla="*/ 422 h 526"/>
                  <a:gd name="T38" fmla="*/ 610 w 626"/>
                  <a:gd name="T39" fmla="*/ 450 h 526"/>
                  <a:gd name="T40" fmla="*/ 616 w 626"/>
                  <a:gd name="T41" fmla="*/ 499 h 526"/>
                  <a:gd name="T42" fmla="*/ 615 w 626"/>
                  <a:gd name="T43" fmla="*/ 505 h 526"/>
                  <a:gd name="T44" fmla="*/ 613 w 626"/>
                  <a:gd name="T45" fmla="*/ 505 h 526"/>
                  <a:gd name="T46" fmla="*/ 607 w 626"/>
                  <a:gd name="T47" fmla="*/ 502 h 526"/>
                  <a:gd name="T48" fmla="*/ 606 w 626"/>
                  <a:gd name="T49" fmla="*/ 503 h 526"/>
                  <a:gd name="T50" fmla="*/ 604 w 626"/>
                  <a:gd name="T51" fmla="*/ 503 h 526"/>
                  <a:gd name="T52" fmla="*/ 604 w 626"/>
                  <a:gd name="T53" fmla="*/ 503 h 526"/>
                  <a:gd name="T54" fmla="*/ 602 w 626"/>
                  <a:gd name="T55" fmla="*/ 503 h 526"/>
                  <a:gd name="T56" fmla="*/ 601 w 626"/>
                  <a:gd name="T57" fmla="*/ 502 h 526"/>
                  <a:gd name="T58" fmla="*/ 599 w 626"/>
                  <a:gd name="T59" fmla="*/ 502 h 526"/>
                  <a:gd name="T60" fmla="*/ 596 w 626"/>
                  <a:gd name="T61" fmla="*/ 500 h 526"/>
                  <a:gd name="T62" fmla="*/ 596 w 626"/>
                  <a:gd name="T63" fmla="*/ 500 h 526"/>
                  <a:gd name="T64" fmla="*/ 596 w 626"/>
                  <a:gd name="T65" fmla="*/ 500 h 526"/>
                  <a:gd name="T66" fmla="*/ 595 w 626"/>
                  <a:gd name="T67" fmla="*/ 500 h 526"/>
                  <a:gd name="T68" fmla="*/ 595 w 626"/>
                  <a:gd name="T69" fmla="*/ 499 h 526"/>
                  <a:gd name="T70" fmla="*/ 593 w 626"/>
                  <a:gd name="T71" fmla="*/ 499 h 526"/>
                  <a:gd name="T72" fmla="*/ 584 w 626"/>
                  <a:gd name="T73" fmla="*/ 506 h 526"/>
                  <a:gd name="T74" fmla="*/ 584 w 626"/>
                  <a:gd name="T75" fmla="*/ 508 h 526"/>
                  <a:gd name="T76" fmla="*/ 518 w 626"/>
                  <a:gd name="T77" fmla="*/ 526 h 526"/>
                  <a:gd name="T78" fmla="*/ 480 w 626"/>
                  <a:gd name="T79" fmla="*/ 523 h 526"/>
                  <a:gd name="T80" fmla="*/ 480 w 626"/>
                  <a:gd name="T81" fmla="*/ 494 h 526"/>
                  <a:gd name="T82" fmla="*/ 473 w 626"/>
                  <a:gd name="T83" fmla="*/ 464 h 526"/>
                  <a:gd name="T84" fmla="*/ 469 w 626"/>
                  <a:gd name="T85" fmla="*/ 443 h 526"/>
                  <a:gd name="T86" fmla="*/ 420 w 626"/>
                  <a:gd name="T87" fmla="*/ 404 h 526"/>
                  <a:gd name="T88" fmla="*/ 413 w 626"/>
                  <a:gd name="T89" fmla="*/ 357 h 526"/>
                  <a:gd name="T90" fmla="*/ 424 w 626"/>
                  <a:gd name="T91" fmla="*/ 337 h 526"/>
                  <a:gd name="T92" fmla="*/ 430 w 626"/>
                  <a:gd name="T93" fmla="*/ 297 h 526"/>
                  <a:gd name="T94" fmla="*/ 428 w 626"/>
                  <a:gd name="T95" fmla="*/ 281 h 526"/>
                  <a:gd name="T96" fmla="*/ 402 w 626"/>
                  <a:gd name="T97" fmla="*/ 274 h 526"/>
                  <a:gd name="T98" fmla="*/ 378 w 626"/>
                  <a:gd name="T99" fmla="*/ 267 h 526"/>
                  <a:gd name="T100" fmla="*/ 346 w 626"/>
                  <a:gd name="T101" fmla="*/ 269 h 526"/>
                  <a:gd name="T102" fmla="*/ 307 w 626"/>
                  <a:gd name="T103" fmla="*/ 252 h 526"/>
                  <a:gd name="T104" fmla="*/ 187 w 626"/>
                  <a:gd name="T105" fmla="*/ 283 h 526"/>
                  <a:gd name="T106" fmla="*/ 2 w 626"/>
                  <a:gd name="T107" fmla="*/ 272 h 526"/>
                  <a:gd name="T108" fmla="*/ 2 w 626"/>
                  <a:gd name="T109" fmla="*/ 272 h 526"/>
                  <a:gd name="T110" fmla="*/ 0 w 626"/>
                  <a:gd name="T111" fmla="*/ 270 h 526"/>
                  <a:gd name="T112" fmla="*/ 14 w 626"/>
                  <a:gd name="T113" fmla="*/ 261 h 526"/>
                  <a:gd name="T114" fmla="*/ 145 w 626"/>
                  <a:gd name="T115" fmla="*/ 137 h 526"/>
                  <a:gd name="T116" fmla="*/ 173 w 626"/>
                  <a:gd name="T117" fmla="*/ 111 h 526"/>
                  <a:gd name="T118" fmla="*/ 201 w 626"/>
                  <a:gd name="T119" fmla="*/ 73 h 526"/>
                  <a:gd name="T120" fmla="*/ 201 w 626"/>
                  <a:gd name="T121" fmla="*/ 53 h 526"/>
                  <a:gd name="T122" fmla="*/ 234 w 626"/>
                  <a:gd name="T123" fmla="*/ 16 h 526"/>
                  <a:gd name="T124" fmla="*/ 274 w 626"/>
                  <a:gd name="T125" fmla="*/ 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6" h="526">
                    <a:moveTo>
                      <a:pt x="274" y="2"/>
                    </a:moveTo>
                    <a:lnTo>
                      <a:pt x="330" y="2"/>
                    </a:lnTo>
                    <a:lnTo>
                      <a:pt x="372" y="56"/>
                    </a:lnTo>
                    <a:lnTo>
                      <a:pt x="433" y="41"/>
                    </a:lnTo>
                    <a:lnTo>
                      <a:pt x="439" y="55"/>
                    </a:lnTo>
                    <a:lnTo>
                      <a:pt x="442" y="72"/>
                    </a:lnTo>
                    <a:lnTo>
                      <a:pt x="445" y="72"/>
                    </a:lnTo>
                    <a:lnTo>
                      <a:pt x="450" y="76"/>
                    </a:lnTo>
                    <a:lnTo>
                      <a:pt x="452" y="76"/>
                    </a:lnTo>
                    <a:lnTo>
                      <a:pt x="452" y="75"/>
                    </a:lnTo>
                    <a:lnTo>
                      <a:pt x="453" y="75"/>
                    </a:lnTo>
                    <a:lnTo>
                      <a:pt x="456" y="75"/>
                    </a:lnTo>
                    <a:lnTo>
                      <a:pt x="456" y="76"/>
                    </a:lnTo>
                    <a:lnTo>
                      <a:pt x="459" y="81"/>
                    </a:lnTo>
                    <a:lnTo>
                      <a:pt x="458" y="83"/>
                    </a:lnTo>
                    <a:lnTo>
                      <a:pt x="456" y="81"/>
                    </a:lnTo>
                    <a:lnTo>
                      <a:pt x="455" y="83"/>
                    </a:lnTo>
                    <a:lnTo>
                      <a:pt x="461" y="92"/>
                    </a:lnTo>
                    <a:lnTo>
                      <a:pt x="467" y="100"/>
                    </a:lnTo>
                    <a:lnTo>
                      <a:pt x="464" y="114"/>
                    </a:lnTo>
                    <a:lnTo>
                      <a:pt x="489" y="114"/>
                    </a:lnTo>
                    <a:lnTo>
                      <a:pt x="490" y="115"/>
                    </a:lnTo>
                    <a:lnTo>
                      <a:pt x="526" y="139"/>
                    </a:lnTo>
                    <a:lnTo>
                      <a:pt x="534" y="142"/>
                    </a:lnTo>
                    <a:lnTo>
                      <a:pt x="545" y="145"/>
                    </a:lnTo>
                    <a:lnTo>
                      <a:pt x="556" y="146"/>
                    </a:lnTo>
                    <a:lnTo>
                      <a:pt x="626" y="153"/>
                    </a:lnTo>
                    <a:lnTo>
                      <a:pt x="623" y="208"/>
                    </a:lnTo>
                    <a:lnTo>
                      <a:pt x="588" y="244"/>
                    </a:lnTo>
                    <a:lnTo>
                      <a:pt x="554" y="287"/>
                    </a:lnTo>
                    <a:lnTo>
                      <a:pt x="564" y="303"/>
                    </a:lnTo>
                    <a:lnTo>
                      <a:pt x="568" y="317"/>
                    </a:lnTo>
                    <a:lnTo>
                      <a:pt x="574" y="332"/>
                    </a:lnTo>
                    <a:lnTo>
                      <a:pt x="593" y="368"/>
                    </a:lnTo>
                    <a:lnTo>
                      <a:pt x="610" y="387"/>
                    </a:lnTo>
                    <a:lnTo>
                      <a:pt x="615" y="391"/>
                    </a:lnTo>
                    <a:lnTo>
                      <a:pt x="620" y="409"/>
                    </a:lnTo>
                    <a:lnTo>
                      <a:pt x="615" y="422"/>
                    </a:lnTo>
                    <a:lnTo>
                      <a:pt x="616" y="429"/>
                    </a:lnTo>
                    <a:lnTo>
                      <a:pt x="610" y="450"/>
                    </a:lnTo>
                    <a:lnTo>
                      <a:pt x="610" y="463"/>
                    </a:lnTo>
                    <a:lnTo>
                      <a:pt x="616" y="499"/>
                    </a:lnTo>
                    <a:lnTo>
                      <a:pt x="615" y="503"/>
                    </a:lnTo>
                    <a:lnTo>
                      <a:pt x="615" y="505"/>
                    </a:lnTo>
                    <a:lnTo>
                      <a:pt x="615" y="505"/>
                    </a:lnTo>
                    <a:lnTo>
                      <a:pt x="613" y="505"/>
                    </a:lnTo>
                    <a:lnTo>
                      <a:pt x="609" y="502"/>
                    </a:lnTo>
                    <a:lnTo>
                      <a:pt x="607" y="502"/>
                    </a:lnTo>
                    <a:lnTo>
                      <a:pt x="606" y="503"/>
                    </a:lnTo>
                    <a:lnTo>
                      <a:pt x="606" y="503"/>
                    </a:lnTo>
                    <a:lnTo>
                      <a:pt x="606" y="503"/>
                    </a:lnTo>
                    <a:lnTo>
                      <a:pt x="604" y="503"/>
                    </a:lnTo>
                    <a:lnTo>
                      <a:pt x="604" y="503"/>
                    </a:lnTo>
                    <a:lnTo>
                      <a:pt x="604" y="503"/>
                    </a:lnTo>
                    <a:lnTo>
                      <a:pt x="604" y="503"/>
                    </a:lnTo>
                    <a:lnTo>
                      <a:pt x="602" y="503"/>
                    </a:lnTo>
                    <a:lnTo>
                      <a:pt x="602" y="503"/>
                    </a:lnTo>
                    <a:lnTo>
                      <a:pt x="601" y="502"/>
                    </a:lnTo>
                    <a:lnTo>
                      <a:pt x="599" y="502"/>
                    </a:lnTo>
                    <a:lnTo>
                      <a:pt x="599" y="502"/>
                    </a:lnTo>
                    <a:lnTo>
                      <a:pt x="598" y="502"/>
                    </a:lnTo>
                    <a:lnTo>
                      <a:pt x="596" y="500"/>
                    </a:lnTo>
                    <a:lnTo>
                      <a:pt x="596" y="500"/>
                    </a:lnTo>
                    <a:lnTo>
                      <a:pt x="596" y="500"/>
                    </a:lnTo>
                    <a:lnTo>
                      <a:pt x="596" y="500"/>
                    </a:lnTo>
                    <a:lnTo>
                      <a:pt x="596" y="500"/>
                    </a:lnTo>
                    <a:lnTo>
                      <a:pt x="595" y="500"/>
                    </a:lnTo>
                    <a:lnTo>
                      <a:pt x="595" y="500"/>
                    </a:lnTo>
                    <a:lnTo>
                      <a:pt x="595" y="499"/>
                    </a:lnTo>
                    <a:lnTo>
                      <a:pt x="595" y="499"/>
                    </a:lnTo>
                    <a:lnTo>
                      <a:pt x="595" y="499"/>
                    </a:lnTo>
                    <a:lnTo>
                      <a:pt x="593" y="499"/>
                    </a:lnTo>
                    <a:lnTo>
                      <a:pt x="593" y="499"/>
                    </a:lnTo>
                    <a:lnTo>
                      <a:pt x="584" y="506"/>
                    </a:lnTo>
                    <a:lnTo>
                      <a:pt x="584" y="508"/>
                    </a:lnTo>
                    <a:lnTo>
                      <a:pt x="584" y="508"/>
                    </a:lnTo>
                    <a:lnTo>
                      <a:pt x="518" y="526"/>
                    </a:lnTo>
                    <a:lnTo>
                      <a:pt x="518" y="526"/>
                    </a:lnTo>
                    <a:lnTo>
                      <a:pt x="486" y="525"/>
                    </a:lnTo>
                    <a:lnTo>
                      <a:pt x="480" y="523"/>
                    </a:lnTo>
                    <a:lnTo>
                      <a:pt x="480" y="523"/>
                    </a:lnTo>
                    <a:lnTo>
                      <a:pt x="480" y="494"/>
                    </a:lnTo>
                    <a:lnTo>
                      <a:pt x="484" y="478"/>
                    </a:lnTo>
                    <a:lnTo>
                      <a:pt x="473" y="464"/>
                    </a:lnTo>
                    <a:lnTo>
                      <a:pt x="470" y="452"/>
                    </a:lnTo>
                    <a:lnTo>
                      <a:pt x="469" y="443"/>
                    </a:lnTo>
                    <a:lnTo>
                      <a:pt x="462" y="424"/>
                    </a:lnTo>
                    <a:lnTo>
                      <a:pt x="420" y="404"/>
                    </a:lnTo>
                    <a:lnTo>
                      <a:pt x="410" y="362"/>
                    </a:lnTo>
                    <a:lnTo>
                      <a:pt x="413" y="357"/>
                    </a:lnTo>
                    <a:lnTo>
                      <a:pt x="417" y="350"/>
                    </a:lnTo>
                    <a:lnTo>
                      <a:pt x="424" y="337"/>
                    </a:lnTo>
                    <a:lnTo>
                      <a:pt x="431" y="325"/>
                    </a:lnTo>
                    <a:lnTo>
                      <a:pt x="430" y="297"/>
                    </a:lnTo>
                    <a:lnTo>
                      <a:pt x="430" y="286"/>
                    </a:lnTo>
                    <a:lnTo>
                      <a:pt x="428" y="281"/>
                    </a:lnTo>
                    <a:lnTo>
                      <a:pt x="417" y="277"/>
                    </a:lnTo>
                    <a:lnTo>
                      <a:pt x="402" y="274"/>
                    </a:lnTo>
                    <a:lnTo>
                      <a:pt x="386" y="269"/>
                    </a:lnTo>
                    <a:lnTo>
                      <a:pt x="378" y="267"/>
                    </a:lnTo>
                    <a:lnTo>
                      <a:pt x="363" y="266"/>
                    </a:lnTo>
                    <a:lnTo>
                      <a:pt x="346" y="269"/>
                    </a:lnTo>
                    <a:lnTo>
                      <a:pt x="316" y="260"/>
                    </a:lnTo>
                    <a:lnTo>
                      <a:pt x="307" y="252"/>
                    </a:lnTo>
                    <a:lnTo>
                      <a:pt x="217" y="275"/>
                    </a:lnTo>
                    <a:lnTo>
                      <a:pt x="187" y="283"/>
                    </a:lnTo>
                    <a:lnTo>
                      <a:pt x="144" y="294"/>
                    </a:lnTo>
                    <a:lnTo>
                      <a:pt x="2" y="272"/>
                    </a:lnTo>
                    <a:lnTo>
                      <a:pt x="2" y="272"/>
                    </a:lnTo>
                    <a:lnTo>
                      <a:pt x="2" y="272"/>
                    </a:lnTo>
                    <a:lnTo>
                      <a:pt x="0" y="270"/>
                    </a:lnTo>
                    <a:lnTo>
                      <a:pt x="0" y="270"/>
                    </a:lnTo>
                    <a:lnTo>
                      <a:pt x="0" y="270"/>
                    </a:lnTo>
                    <a:lnTo>
                      <a:pt x="14" y="261"/>
                    </a:lnTo>
                    <a:lnTo>
                      <a:pt x="14" y="260"/>
                    </a:lnTo>
                    <a:lnTo>
                      <a:pt x="145" y="137"/>
                    </a:lnTo>
                    <a:lnTo>
                      <a:pt x="167" y="117"/>
                    </a:lnTo>
                    <a:lnTo>
                      <a:pt x="173" y="111"/>
                    </a:lnTo>
                    <a:lnTo>
                      <a:pt x="176" y="106"/>
                    </a:lnTo>
                    <a:lnTo>
                      <a:pt x="201" y="73"/>
                    </a:lnTo>
                    <a:lnTo>
                      <a:pt x="206" y="64"/>
                    </a:lnTo>
                    <a:lnTo>
                      <a:pt x="201" y="53"/>
                    </a:lnTo>
                    <a:lnTo>
                      <a:pt x="217" y="22"/>
                    </a:lnTo>
                    <a:lnTo>
                      <a:pt x="234" y="16"/>
                    </a:lnTo>
                    <a:lnTo>
                      <a:pt x="257" y="0"/>
                    </a:lnTo>
                    <a:lnTo>
                      <a:pt x="274"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15">
                <a:extLst>
                  <a:ext uri="{FF2B5EF4-FFF2-40B4-BE49-F238E27FC236}">
                    <a16:creationId xmlns:a16="http://schemas.microsoft.com/office/drawing/2014/main" id="{C1A1F239-E53B-C13D-6B38-8911614627CC}"/>
                  </a:ext>
                </a:extLst>
              </p:cNvPr>
              <p:cNvSpPr>
                <a:spLocks noGrp="1" noRot="1" noMove="1" noResize="1" noEditPoints="1" noAdjustHandles="1" noChangeArrowheads="1" noChangeShapeType="1"/>
              </p:cNvSpPr>
              <p:nvPr/>
            </p:nvSpPr>
            <p:spPr bwMode="auto">
              <a:xfrm>
                <a:off x="3821" y="3353"/>
                <a:ext cx="171" cy="175"/>
              </a:xfrm>
              <a:custGeom>
                <a:avLst/>
                <a:gdLst>
                  <a:gd name="T0" fmla="*/ 160 w 171"/>
                  <a:gd name="T1" fmla="*/ 13 h 175"/>
                  <a:gd name="T2" fmla="*/ 168 w 171"/>
                  <a:gd name="T3" fmla="*/ 23 h 175"/>
                  <a:gd name="T4" fmla="*/ 171 w 171"/>
                  <a:gd name="T5" fmla="*/ 30 h 175"/>
                  <a:gd name="T6" fmla="*/ 169 w 171"/>
                  <a:gd name="T7" fmla="*/ 67 h 175"/>
                  <a:gd name="T8" fmla="*/ 171 w 171"/>
                  <a:gd name="T9" fmla="*/ 115 h 175"/>
                  <a:gd name="T10" fmla="*/ 168 w 171"/>
                  <a:gd name="T11" fmla="*/ 120 h 175"/>
                  <a:gd name="T12" fmla="*/ 166 w 171"/>
                  <a:gd name="T13" fmla="*/ 134 h 175"/>
                  <a:gd name="T14" fmla="*/ 165 w 171"/>
                  <a:gd name="T15" fmla="*/ 143 h 175"/>
                  <a:gd name="T16" fmla="*/ 161 w 171"/>
                  <a:gd name="T17" fmla="*/ 152 h 175"/>
                  <a:gd name="T18" fmla="*/ 158 w 171"/>
                  <a:gd name="T19" fmla="*/ 160 h 175"/>
                  <a:gd name="T20" fmla="*/ 157 w 171"/>
                  <a:gd name="T21" fmla="*/ 168 h 175"/>
                  <a:gd name="T22" fmla="*/ 157 w 171"/>
                  <a:gd name="T23" fmla="*/ 171 h 175"/>
                  <a:gd name="T24" fmla="*/ 147 w 171"/>
                  <a:gd name="T25" fmla="*/ 171 h 175"/>
                  <a:gd name="T26" fmla="*/ 140 w 171"/>
                  <a:gd name="T27" fmla="*/ 171 h 175"/>
                  <a:gd name="T28" fmla="*/ 135 w 171"/>
                  <a:gd name="T29" fmla="*/ 169 h 175"/>
                  <a:gd name="T30" fmla="*/ 126 w 171"/>
                  <a:gd name="T31" fmla="*/ 169 h 175"/>
                  <a:gd name="T32" fmla="*/ 113 w 171"/>
                  <a:gd name="T33" fmla="*/ 171 h 175"/>
                  <a:gd name="T34" fmla="*/ 110 w 171"/>
                  <a:gd name="T35" fmla="*/ 171 h 175"/>
                  <a:gd name="T36" fmla="*/ 104 w 171"/>
                  <a:gd name="T37" fmla="*/ 172 h 175"/>
                  <a:gd name="T38" fmla="*/ 98 w 171"/>
                  <a:gd name="T39" fmla="*/ 174 h 175"/>
                  <a:gd name="T40" fmla="*/ 96 w 171"/>
                  <a:gd name="T41" fmla="*/ 175 h 175"/>
                  <a:gd name="T42" fmla="*/ 84 w 171"/>
                  <a:gd name="T43" fmla="*/ 162 h 175"/>
                  <a:gd name="T44" fmla="*/ 77 w 171"/>
                  <a:gd name="T45" fmla="*/ 151 h 175"/>
                  <a:gd name="T46" fmla="*/ 70 w 171"/>
                  <a:gd name="T47" fmla="*/ 144 h 175"/>
                  <a:gd name="T48" fmla="*/ 60 w 171"/>
                  <a:gd name="T49" fmla="*/ 141 h 175"/>
                  <a:gd name="T50" fmla="*/ 49 w 171"/>
                  <a:gd name="T51" fmla="*/ 137 h 175"/>
                  <a:gd name="T52" fmla="*/ 34 w 171"/>
                  <a:gd name="T53" fmla="*/ 132 h 175"/>
                  <a:gd name="T54" fmla="*/ 35 w 171"/>
                  <a:gd name="T55" fmla="*/ 126 h 175"/>
                  <a:gd name="T56" fmla="*/ 37 w 171"/>
                  <a:gd name="T57" fmla="*/ 115 h 175"/>
                  <a:gd name="T58" fmla="*/ 39 w 171"/>
                  <a:gd name="T59" fmla="*/ 110 h 175"/>
                  <a:gd name="T60" fmla="*/ 34 w 171"/>
                  <a:gd name="T61" fmla="*/ 106 h 175"/>
                  <a:gd name="T62" fmla="*/ 26 w 171"/>
                  <a:gd name="T63" fmla="*/ 103 h 175"/>
                  <a:gd name="T64" fmla="*/ 11 w 171"/>
                  <a:gd name="T65" fmla="*/ 87 h 175"/>
                  <a:gd name="T66" fmla="*/ 7 w 171"/>
                  <a:gd name="T67" fmla="*/ 84 h 175"/>
                  <a:gd name="T68" fmla="*/ 4 w 171"/>
                  <a:gd name="T69" fmla="*/ 79 h 175"/>
                  <a:gd name="T70" fmla="*/ 1 w 171"/>
                  <a:gd name="T71" fmla="*/ 76 h 175"/>
                  <a:gd name="T72" fmla="*/ 0 w 171"/>
                  <a:gd name="T73" fmla="*/ 67 h 175"/>
                  <a:gd name="T74" fmla="*/ 3 w 171"/>
                  <a:gd name="T75" fmla="*/ 54 h 175"/>
                  <a:gd name="T76" fmla="*/ 6 w 171"/>
                  <a:gd name="T77" fmla="*/ 42 h 175"/>
                  <a:gd name="T78" fmla="*/ 7 w 171"/>
                  <a:gd name="T79" fmla="*/ 37 h 175"/>
                  <a:gd name="T80" fmla="*/ 7 w 171"/>
                  <a:gd name="T81" fmla="*/ 37 h 175"/>
                  <a:gd name="T82" fmla="*/ 9 w 171"/>
                  <a:gd name="T83" fmla="*/ 37 h 175"/>
                  <a:gd name="T84" fmla="*/ 7 w 171"/>
                  <a:gd name="T85" fmla="*/ 37 h 175"/>
                  <a:gd name="T86" fmla="*/ 12 w 171"/>
                  <a:gd name="T87" fmla="*/ 37 h 175"/>
                  <a:gd name="T88" fmla="*/ 20 w 171"/>
                  <a:gd name="T89" fmla="*/ 40 h 175"/>
                  <a:gd name="T90" fmla="*/ 43 w 171"/>
                  <a:gd name="T91" fmla="*/ 54 h 175"/>
                  <a:gd name="T92" fmla="*/ 59 w 171"/>
                  <a:gd name="T93" fmla="*/ 31 h 175"/>
                  <a:gd name="T94" fmla="*/ 59 w 171"/>
                  <a:gd name="T95" fmla="*/ 27 h 175"/>
                  <a:gd name="T96" fmla="*/ 62 w 171"/>
                  <a:gd name="T97" fmla="*/ 20 h 175"/>
                  <a:gd name="T98" fmla="*/ 68 w 171"/>
                  <a:gd name="T99" fmla="*/ 19 h 175"/>
                  <a:gd name="T100" fmla="*/ 74 w 171"/>
                  <a:gd name="T101" fmla="*/ 17 h 175"/>
                  <a:gd name="T102" fmla="*/ 81 w 171"/>
                  <a:gd name="T103" fmla="*/ 16 h 175"/>
                  <a:gd name="T104" fmla="*/ 91 w 171"/>
                  <a:gd name="T105" fmla="*/ 13 h 175"/>
                  <a:gd name="T106" fmla="*/ 98 w 171"/>
                  <a:gd name="T107" fmla="*/ 13 h 175"/>
                  <a:gd name="T108" fmla="*/ 105 w 171"/>
                  <a:gd name="T109" fmla="*/ 9 h 175"/>
                  <a:gd name="T110" fmla="*/ 115 w 171"/>
                  <a:gd name="T111" fmla="*/ 8 h 175"/>
                  <a:gd name="T112" fmla="*/ 130 w 171"/>
                  <a:gd name="T113" fmla="*/ 5 h 175"/>
                  <a:gd name="T114" fmla="*/ 143 w 171"/>
                  <a:gd name="T115" fmla="*/ 0 h 175"/>
                  <a:gd name="T116" fmla="*/ 152 w 171"/>
                  <a:gd name="T117"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175">
                    <a:moveTo>
                      <a:pt x="157" y="9"/>
                    </a:moveTo>
                    <a:lnTo>
                      <a:pt x="160" y="13"/>
                    </a:lnTo>
                    <a:lnTo>
                      <a:pt x="163" y="17"/>
                    </a:lnTo>
                    <a:lnTo>
                      <a:pt x="168" y="23"/>
                    </a:lnTo>
                    <a:lnTo>
                      <a:pt x="171" y="27"/>
                    </a:lnTo>
                    <a:lnTo>
                      <a:pt x="171" y="30"/>
                    </a:lnTo>
                    <a:lnTo>
                      <a:pt x="171" y="64"/>
                    </a:lnTo>
                    <a:lnTo>
                      <a:pt x="169" y="67"/>
                    </a:lnTo>
                    <a:lnTo>
                      <a:pt x="171" y="73"/>
                    </a:lnTo>
                    <a:lnTo>
                      <a:pt x="171" y="115"/>
                    </a:lnTo>
                    <a:lnTo>
                      <a:pt x="168" y="117"/>
                    </a:lnTo>
                    <a:lnTo>
                      <a:pt x="168" y="120"/>
                    </a:lnTo>
                    <a:lnTo>
                      <a:pt x="168" y="129"/>
                    </a:lnTo>
                    <a:lnTo>
                      <a:pt x="166" y="134"/>
                    </a:lnTo>
                    <a:lnTo>
                      <a:pt x="166" y="138"/>
                    </a:lnTo>
                    <a:lnTo>
                      <a:pt x="165" y="143"/>
                    </a:lnTo>
                    <a:lnTo>
                      <a:pt x="163" y="148"/>
                    </a:lnTo>
                    <a:lnTo>
                      <a:pt x="161" y="152"/>
                    </a:lnTo>
                    <a:lnTo>
                      <a:pt x="160" y="157"/>
                    </a:lnTo>
                    <a:lnTo>
                      <a:pt x="158" y="160"/>
                    </a:lnTo>
                    <a:lnTo>
                      <a:pt x="158" y="166"/>
                    </a:lnTo>
                    <a:lnTo>
                      <a:pt x="157" y="168"/>
                    </a:lnTo>
                    <a:lnTo>
                      <a:pt x="157" y="171"/>
                    </a:lnTo>
                    <a:lnTo>
                      <a:pt x="157" y="171"/>
                    </a:lnTo>
                    <a:lnTo>
                      <a:pt x="154" y="171"/>
                    </a:lnTo>
                    <a:lnTo>
                      <a:pt x="147" y="171"/>
                    </a:lnTo>
                    <a:lnTo>
                      <a:pt x="147" y="171"/>
                    </a:lnTo>
                    <a:lnTo>
                      <a:pt x="140" y="171"/>
                    </a:lnTo>
                    <a:lnTo>
                      <a:pt x="137" y="169"/>
                    </a:lnTo>
                    <a:lnTo>
                      <a:pt x="135" y="169"/>
                    </a:lnTo>
                    <a:lnTo>
                      <a:pt x="133" y="169"/>
                    </a:lnTo>
                    <a:lnTo>
                      <a:pt x="126" y="169"/>
                    </a:lnTo>
                    <a:lnTo>
                      <a:pt x="116" y="169"/>
                    </a:lnTo>
                    <a:lnTo>
                      <a:pt x="113" y="171"/>
                    </a:lnTo>
                    <a:lnTo>
                      <a:pt x="112" y="171"/>
                    </a:lnTo>
                    <a:lnTo>
                      <a:pt x="110" y="171"/>
                    </a:lnTo>
                    <a:lnTo>
                      <a:pt x="107" y="172"/>
                    </a:lnTo>
                    <a:lnTo>
                      <a:pt x="104" y="172"/>
                    </a:lnTo>
                    <a:lnTo>
                      <a:pt x="99" y="174"/>
                    </a:lnTo>
                    <a:lnTo>
                      <a:pt x="98" y="174"/>
                    </a:lnTo>
                    <a:lnTo>
                      <a:pt x="96" y="175"/>
                    </a:lnTo>
                    <a:lnTo>
                      <a:pt x="96" y="175"/>
                    </a:lnTo>
                    <a:lnTo>
                      <a:pt x="90" y="169"/>
                    </a:lnTo>
                    <a:lnTo>
                      <a:pt x="84" y="162"/>
                    </a:lnTo>
                    <a:lnTo>
                      <a:pt x="81" y="155"/>
                    </a:lnTo>
                    <a:lnTo>
                      <a:pt x="77" y="151"/>
                    </a:lnTo>
                    <a:lnTo>
                      <a:pt x="73" y="148"/>
                    </a:lnTo>
                    <a:lnTo>
                      <a:pt x="70" y="144"/>
                    </a:lnTo>
                    <a:lnTo>
                      <a:pt x="65" y="143"/>
                    </a:lnTo>
                    <a:lnTo>
                      <a:pt x="60" y="141"/>
                    </a:lnTo>
                    <a:lnTo>
                      <a:pt x="56" y="140"/>
                    </a:lnTo>
                    <a:lnTo>
                      <a:pt x="49" y="137"/>
                    </a:lnTo>
                    <a:lnTo>
                      <a:pt x="42" y="134"/>
                    </a:lnTo>
                    <a:lnTo>
                      <a:pt x="34" y="132"/>
                    </a:lnTo>
                    <a:lnTo>
                      <a:pt x="32" y="129"/>
                    </a:lnTo>
                    <a:lnTo>
                      <a:pt x="35" y="126"/>
                    </a:lnTo>
                    <a:lnTo>
                      <a:pt x="37" y="121"/>
                    </a:lnTo>
                    <a:lnTo>
                      <a:pt x="37" y="115"/>
                    </a:lnTo>
                    <a:lnTo>
                      <a:pt x="39" y="113"/>
                    </a:lnTo>
                    <a:lnTo>
                      <a:pt x="39" y="110"/>
                    </a:lnTo>
                    <a:lnTo>
                      <a:pt x="37" y="109"/>
                    </a:lnTo>
                    <a:lnTo>
                      <a:pt x="34" y="106"/>
                    </a:lnTo>
                    <a:lnTo>
                      <a:pt x="29" y="104"/>
                    </a:lnTo>
                    <a:lnTo>
                      <a:pt x="26" y="103"/>
                    </a:lnTo>
                    <a:lnTo>
                      <a:pt x="23" y="99"/>
                    </a:lnTo>
                    <a:lnTo>
                      <a:pt x="11" y="87"/>
                    </a:lnTo>
                    <a:lnTo>
                      <a:pt x="7" y="84"/>
                    </a:lnTo>
                    <a:lnTo>
                      <a:pt x="7" y="84"/>
                    </a:lnTo>
                    <a:lnTo>
                      <a:pt x="7" y="84"/>
                    </a:lnTo>
                    <a:lnTo>
                      <a:pt x="4" y="79"/>
                    </a:lnTo>
                    <a:lnTo>
                      <a:pt x="3" y="78"/>
                    </a:lnTo>
                    <a:lnTo>
                      <a:pt x="1" y="76"/>
                    </a:lnTo>
                    <a:lnTo>
                      <a:pt x="1" y="72"/>
                    </a:lnTo>
                    <a:lnTo>
                      <a:pt x="0" y="67"/>
                    </a:lnTo>
                    <a:lnTo>
                      <a:pt x="1" y="62"/>
                    </a:lnTo>
                    <a:lnTo>
                      <a:pt x="3" y="54"/>
                    </a:lnTo>
                    <a:lnTo>
                      <a:pt x="4" y="47"/>
                    </a:lnTo>
                    <a:lnTo>
                      <a:pt x="6" y="42"/>
                    </a:lnTo>
                    <a:lnTo>
                      <a:pt x="7" y="39"/>
                    </a:lnTo>
                    <a:lnTo>
                      <a:pt x="7" y="37"/>
                    </a:lnTo>
                    <a:lnTo>
                      <a:pt x="9" y="37"/>
                    </a:lnTo>
                    <a:lnTo>
                      <a:pt x="7" y="37"/>
                    </a:lnTo>
                    <a:lnTo>
                      <a:pt x="9" y="37"/>
                    </a:lnTo>
                    <a:lnTo>
                      <a:pt x="9" y="37"/>
                    </a:lnTo>
                    <a:lnTo>
                      <a:pt x="9" y="37"/>
                    </a:lnTo>
                    <a:lnTo>
                      <a:pt x="7" y="37"/>
                    </a:lnTo>
                    <a:lnTo>
                      <a:pt x="9" y="37"/>
                    </a:lnTo>
                    <a:lnTo>
                      <a:pt x="12" y="37"/>
                    </a:lnTo>
                    <a:lnTo>
                      <a:pt x="14" y="39"/>
                    </a:lnTo>
                    <a:lnTo>
                      <a:pt x="20" y="40"/>
                    </a:lnTo>
                    <a:lnTo>
                      <a:pt x="37" y="51"/>
                    </a:lnTo>
                    <a:lnTo>
                      <a:pt x="43" y="54"/>
                    </a:lnTo>
                    <a:lnTo>
                      <a:pt x="45" y="50"/>
                    </a:lnTo>
                    <a:lnTo>
                      <a:pt x="59" y="31"/>
                    </a:lnTo>
                    <a:lnTo>
                      <a:pt x="59" y="28"/>
                    </a:lnTo>
                    <a:lnTo>
                      <a:pt x="59" y="27"/>
                    </a:lnTo>
                    <a:lnTo>
                      <a:pt x="60" y="22"/>
                    </a:lnTo>
                    <a:lnTo>
                      <a:pt x="62" y="20"/>
                    </a:lnTo>
                    <a:lnTo>
                      <a:pt x="65" y="19"/>
                    </a:lnTo>
                    <a:lnTo>
                      <a:pt x="68" y="19"/>
                    </a:lnTo>
                    <a:lnTo>
                      <a:pt x="71" y="17"/>
                    </a:lnTo>
                    <a:lnTo>
                      <a:pt x="74" y="17"/>
                    </a:lnTo>
                    <a:lnTo>
                      <a:pt x="77" y="16"/>
                    </a:lnTo>
                    <a:lnTo>
                      <a:pt x="81" y="16"/>
                    </a:lnTo>
                    <a:lnTo>
                      <a:pt x="85" y="14"/>
                    </a:lnTo>
                    <a:lnTo>
                      <a:pt x="91" y="13"/>
                    </a:lnTo>
                    <a:lnTo>
                      <a:pt x="93" y="13"/>
                    </a:lnTo>
                    <a:lnTo>
                      <a:pt x="98" y="13"/>
                    </a:lnTo>
                    <a:lnTo>
                      <a:pt x="101" y="11"/>
                    </a:lnTo>
                    <a:lnTo>
                      <a:pt x="105" y="9"/>
                    </a:lnTo>
                    <a:lnTo>
                      <a:pt x="112" y="8"/>
                    </a:lnTo>
                    <a:lnTo>
                      <a:pt x="115" y="8"/>
                    </a:lnTo>
                    <a:lnTo>
                      <a:pt x="126" y="6"/>
                    </a:lnTo>
                    <a:lnTo>
                      <a:pt x="130" y="5"/>
                    </a:lnTo>
                    <a:lnTo>
                      <a:pt x="138" y="3"/>
                    </a:lnTo>
                    <a:lnTo>
                      <a:pt x="143" y="0"/>
                    </a:lnTo>
                    <a:lnTo>
                      <a:pt x="147" y="0"/>
                    </a:lnTo>
                    <a:lnTo>
                      <a:pt x="152" y="5"/>
                    </a:lnTo>
                    <a:lnTo>
                      <a:pt x="157" y="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116">
                <a:extLst>
                  <a:ext uri="{FF2B5EF4-FFF2-40B4-BE49-F238E27FC236}">
                    <a16:creationId xmlns:a16="http://schemas.microsoft.com/office/drawing/2014/main" id="{3AB6D1CB-3035-13C4-A760-59F665BD368B}"/>
                  </a:ext>
                </a:extLst>
              </p:cNvPr>
              <p:cNvSpPr>
                <a:spLocks noGrp="1" noRot="1" noMove="1" noResize="1" noEditPoints="1" noAdjustHandles="1" noChangeArrowheads="1" noChangeShapeType="1"/>
              </p:cNvSpPr>
              <p:nvPr/>
            </p:nvSpPr>
            <p:spPr bwMode="auto">
              <a:xfrm>
                <a:off x="4617" y="2509"/>
                <a:ext cx="173" cy="278"/>
              </a:xfrm>
              <a:custGeom>
                <a:avLst/>
                <a:gdLst>
                  <a:gd name="T0" fmla="*/ 100 w 173"/>
                  <a:gd name="T1" fmla="*/ 11 h 278"/>
                  <a:gd name="T2" fmla="*/ 107 w 173"/>
                  <a:gd name="T3" fmla="*/ 30 h 278"/>
                  <a:gd name="T4" fmla="*/ 115 w 173"/>
                  <a:gd name="T5" fmla="*/ 45 h 278"/>
                  <a:gd name="T6" fmla="*/ 112 w 173"/>
                  <a:gd name="T7" fmla="*/ 56 h 278"/>
                  <a:gd name="T8" fmla="*/ 123 w 173"/>
                  <a:gd name="T9" fmla="*/ 64 h 278"/>
                  <a:gd name="T10" fmla="*/ 129 w 173"/>
                  <a:gd name="T11" fmla="*/ 59 h 278"/>
                  <a:gd name="T12" fmla="*/ 129 w 173"/>
                  <a:gd name="T13" fmla="*/ 71 h 278"/>
                  <a:gd name="T14" fmla="*/ 131 w 173"/>
                  <a:gd name="T15" fmla="*/ 75 h 278"/>
                  <a:gd name="T16" fmla="*/ 137 w 173"/>
                  <a:gd name="T17" fmla="*/ 78 h 278"/>
                  <a:gd name="T18" fmla="*/ 143 w 173"/>
                  <a:gd name="T19" fmla="*/ 73 h 278"/>
                  <a:gd name="T20" fmla="*/ 151 w 173"/>
                  <a:gd name="T21" fmla="*/ 84 h 278"/>
                  <a:gd name="T22" fmla="*/ 156 w 173"/>
                  <a:gd name="T23" fmla="*/ 99 h 278"/>
                  <a:gd name="T24" fmla="*/ 163 w 173"/>
                  <a:gd name="T25" fmla="*/ 109 h 278"/>
                  <a:gd name="T26" fmla="*/ 166 w 173"/>
                  <a:gd name="T27" fmla="*/ 121 h 278"/>
                  <a:gd name="T28" fmla="*/ 170 w 173"/>
                  <a:gd name="T29" fmla="*/ 133 h 278"/>
                  <a:gd name="T30" fmla="*/ 156 w 173"/>
                  <a:gd name="T31" fmla="*/ 152 h 278"/>
                  <a:gd name="T32" fmla="*/ 160 w 173"/>
                  <a:gd name="T33" fmla="*/ 172 h 278"/>
                  <a:gd name="T34" fmla="*/ 151 w 173"/>
                  <a:gd name="T35" fmla="*/ 177 h 278"/>
                  <a:gd name="T36" fmla="*/ 156 w 173"/>
                  <a:gd name="T37" fmla="*/ 189 h 278"/>
                  <a:gd name="T38" fmla="*/ 156 w 173"/>
                  <a:gd name="T39" fmla="*/ 200 h 278"/>
                  <a:gd name="T40" fmla="*/ 151 w 173"/>
                  <a:gd name="T41" fmla="*/ 205 h 278"/>
                  <a:gd name="T42" fmla="*/ 145 w 173"/>
                  <a:gd name="T43" fmla="*/ 206 h 278"/>
                  <a:gd name="T44" fmla="*/ 135 w 173"/>
                  <a:gd name="T45" fmla="*/ 210 h 278"/>
                  <a:gd name="T46" fmla="*/ 145 w 173"/>
                  <a:gd name="T47" fmla="*/ 220 h 278"/>
                  <a:gd name="T48" fmla="*/ 154 w 173"/>
                  <a:gd name="T49" fmla="*/ 230 h 278"/>
                  <a:gd name="T50" fmla="*/ 145 w 173"/>
                  <a:gd name="T51" fmla="*/ 231 h 278"/>
                  <a:gd name="T52" fmla="*/ 137 w 173"/>
                  <a:gd name="T53" fmla="*/ 239 h 278"/>
                  <a:gd name="T54" fmla="*/ 143 w 173"/>
                  <a:gd name="T55" fmla="*/ 242 h 278"/>
                  <a:gd name="T56" fmla="*/ 156 w 173"/>
                  <a:gd name="T57" fmla="*/ 251 h 278"/>
                  <a:gd name="T58" fmla="*/ 151 w 173"/>
                  <a:gd name="T59" fmla="*/ 259 h 278"/>
                  <a:gd name="T60" fmla="*/ 145 w 173"/>
                  <a:gd name="T61" fmla="*/ 268 h 278"/>
                  <a:gd name="T62" fmla="*/ 137 w 173"/>
                  <a:gd name="T63" fmla="*/ 278 h 278"/>
                  <a:gd name="T64" fmla="*/ 128 w 173"/>
                  <a:gd name="T65" fmla="*/ 273 h 278"/>
                  <a:gd name="T66" fmla="*/ 110 w 173"/>
                  <a:gd name="T67" fmla="*/ 264 h 278"/>
                  <a:gd name="T68" fmla="*/ 117 w 173"/>
                  <a:gd name="T69" fmla="*/ 237 h 278"/>
                  <a:gd name="T70" fmla="*/ 121 w 173"/>
                  <a:gd name="T71" fmla="*/ 214 h 278"/>
                  <a:gd name="T72" fmla="*/ 118 w 173"/>
                  <a:gd name="T73" fmla="*/ 213 h 278"/>
                  <a:gd name="T74" fmla="*/ 115 w 173"/>
                  <a:gd name="T75" fmla="*/ 213 h 278"/>
                  <a:gd name="T76" fmla="*/ 112 w 173"/>
                  <a:gd name="T77" fmla="*/ 210 h 278"/>
                  <a:gd name="T78" fmla="*/ 100 w 173"/>
                  <a:gd name="T79" fmla="*/ 213 h 278"/>
                  <a:gd name="T80" fmla="*/ 93 w 173"/>
                  <a:gd name="T81" fmla="*/ 203 h 278"/>
                  <a:gd name="T82" fmla="*/ 95 w 173"/>
                  <a:gd name="T83" fmla="*/ 192 h 278"/>
                  <a:gd name="T84" fmla="*/ 86 w 173"/>
                  <a:gd name="T85" fmla="*/ 191 h 278"/>
                  <a:gd name="T86" fmla="*/ 78 w 173"/>
                  <a:gd name="T87" fmla="*/ 182 h 278"/>
                  <a:gd name="T88" fmla="*/ 73 w 173"/>
                  <a:gd name="T89" fmla="*/ 168 h 278"/>
                  <a:gd name="T90" fmla="*/ 51 w 173"/>
                  <a:gd name="T91" fmla="*/ 146 h 278"/>
                  <a:gd name="T92" fmla="*/ 54 w 173"/>
                  <a:gd name="T93" fmla="*/ 140 h 278"/>
                  <a:gd name="T94" fmla="*/ 53 w 173"/>
                  <a:gd name="T95" fmla="*/ 113 h 278"/>
                  <a:gd name="T96" fmla="*/ 51 w 173"/>
                  <a:gd name="T97" fmla="*/ 104 h 278"/>
                  <a:gd name="T98" fmla="*/ 45 w 173"/>
                  <a:gd name="T99" fmla="*/ 99 h 278"/>
                  <a:gd name="T100" fmla="*/ 6 w 173"/>
                  <a:gd name="T101" fmla="*/ 76 h 278"/>
                  <a:gd name="T102" fmla="*/ 11 w 173"/>
                  <a:gd name="T103" fmla="*/ 56 h 278"/>
                  <a:gd name="T104" fmla="*/ 6 w 173"/>
                  <a:gd name="T105" fmla="*/ 50 h 278"/>
                  <a:gd name="T106" fmla="*/ 5 w 173"/>
                  <a:gd name="T107" fmla="*/ 42 h 278"/>
                  <a:gd name="T108" fmla="*/ 0 w 173"/>
                  <a:gd name="T109" fmla="*/ 40 h 278"/>
                  <a:gd name="T110" fmla="*/ 28 w 173"/>
                  <a:gd name="T111" fmla="*/ 26 h 278"/>
                  <a:gd name="T112" fmla="*/ 48 w 173"/>
                  <a:gd name="T113" fmla="*/ 31 h 278"/>
                  <a:gd name="T114" fmla="*/ 56 w 173"/>
                  <a:gd name="T115" fmla="*/ 42 h 278"/>
                  <a:gd name="T116" fmla="*/ 79 w 173"/>
                  <a:gd name="T117" fmla="*/ 40 h 278"/>
                  <a:gd name="T118" fmla="*/ 89 w 173"/>
                  <a:gd name="T119" fmla="*/ 40 h 278"/>
                  <a:gd name="T120" fmla="*/ 89 w 173"/>
                  <a:gd name="T121" fmla="*/ 26 h 278"/>
                  <a:gd name="T122" fmla="*/ 86 w 173"/>
                  <a:gd name="T123" fmla="*/ 11 h 278"/>
                  <a:gd name="T124" fmla="*/ 86 w 173"/>
                  <a:gd name="T125" fmla="*/ 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278">
                    <a:moveTo>
                      <a:pt x="100" y="2"/>
                    </a:moveTo>
                    <a:lnTo>
                      <a:pt x="104" y="5"/>
                    </a:lnTo>
                    <a:lnTo>
                      <a:pt x="106" y="6"/>
                    </a:lnTo>
                    <a:lnTo>
                      <a:pt x="100" y="9"/>
                    </a:lnTo>
                    <a:lnTo>
                      <a:pt x="100" y="11"/>
                    </a:lnTo>
                    <a:lnTo>
                      <a:pt x="103" y="17"/>
                    </a:lnTo>
                    <a:lnTo>
                      <a:pt x="106" y="22"/>
                    </a:lnTo>
                    <a:lnTo>
                      <a:pt x="106" y="25"/>
                    </a:lnTo>
                    <a:lnTo>
                      <a:pt x="106" y="26"/>
                    </a:lnTo>
                    <a:lnTo>
                      <a:pt x="107" y="30"/>
                    </a:lnTo>
                    <a:lnTo>
                      <a:pt x="110" y="34"/>
                    </a:lnTo>
                    <a:lnTo>
                      <a:pt x="109" y="36"/>
                    </a:lnTo>
                    <a:lnTo>
                      <a:pt x="110" y="40"/>
                    </a:lnTo>
                    <a:lnTo>
                      <a:pt x="114" y="43"/>
                    </a:lnTo>
                    <a:lnTo>
                      <a:pt x="115" y="45"/>
                    </a:lnTo>
                    <a:lnTo>
                      <a:pt x="114" y="48"/>
                    </a:lnTo>
                    <a:lnTo>
                      <a:pt x="114" y="50"/>
                    </a:lnTo>
                    <a:lnTo>
                      <a:pt x="110" y="51"/>
                    </a:lnTo>
                    <a:lnTo>
                      <a:pt x="112" y="53"/>
                    </a:lnTo>
                    <a:lnTo>
                      <a:pt x="112" y="56"/>
                    </a:lnTo>
                    <a:lnTo>
                      <a:pt x="110" y="57"/>
                    </a:lnTo>
                    <a:lnTo>
                      <a:pt x="109" y="64"/>
                    </a:lnTo>
                    <a:lnTo>
                      <a:pt x="115" y="65"/>
                    </a:lnTo>
                    <a:lnTo>
                      <a:pt x="121" y="64"/>
                    </a:lnTo>
                    <a:lnTo>
                      <a:pt x="123" y="64"/>
                    </a:lnTo>
                    <a:lnTo>
                      <a:pt x="123" y="64"/>
                    </a:lnTo>
                    <a:lnTo>
                      <a:pt x="124" y="64"/>
                    </a:lnTo>
                    <a:lnTo>
                      <a:pt x="126" y="59"/>
                    </a:lnTo>
                    <a:lnTo>
                      <a:pt x="128" y="59"/>
                    </a:lnTo>
                    <a:lnTo>
                      <a:pt x="129" y="59"/>
                    </a:lnTo>
                    <a:lnTo>
                      <a:pt x="128" y="62"/>
                    </a:lnTo>
                    <a:lnTo>
                      <a:pt x="128" y="65"/>
                    </a:lnTo>
                    <a:lnTo>
                      <a:pt x="129" y="67"/>
                    </a:lnTo>
                    <a:lnTo>
                      <a:pt x="129" y="70"/>
                    </a:lnTo>
                    <a:lnTo>
                      <a:pt x="129" y="71"/>
                    </a:lnTo>
                    <a:lnTo>
                      <a:pt x="131" y="73"/>
                    </a:lnTo>
                    <a:lnTo>
                      <a:pt x="131" y="75"/>
                    </a:lnTo>
                    <a:lnTo>
                      <a:pt x="131" y="75"/>
                    </a:lnTo>
                    <a:lnTo>
                      <a:pt x="131" y="76"/>
                    </a:lnTo>
                    <a:lnTo>
                      <a:pt x="131" y="75"/>
                    </a:lnTo>
                    <a:lnTo>
                      <a:pt x="132" y="75"/>
                    </a:lnTo>
                    <a:lnTo>
                      <a:pt x="134" y="75"/>
                    </a:lnTo>
                    <a:lnTo>
                      <a:pt x="134" y="76"/>
                    </a:lnTo>
                    <a:lnTo>
                      <a:pt x="135" y="76"/>
                    </a:lnTo>
                    <a:lnTo>
                      <a:pt x="137" y="78"/>
                    </a:lnTo>
                    <a:lnTo>
                      <a:pt x="138" y="78"/>
                    </a:lnTo>
                    <a:lnTo>
                      <a:pt x="138" y="76"/>
                    </a:lnTo>
                    <a:lnTo>
                      <a:pt x="138" y="75"/>
                    </a:lnTo>
                    <a:lnTo>
                      <a:pt x="138" y="73"/>
                    </a:lnTo>
                    <a:lnTo>
                      <a:pt x="143" y="73"/>
                    </a:lnTo>
                    <a:lnTo>
                      <a:pt x="145" y="73"/>
                    </a:lnTo>
                    <a:lnTo>
                      <a:pt x="146" y="75"/>
                    </a:lnTo>
                    <a:lnTo>
                      <a:pt x="148" y="79"/>
                    </a:lnTo>
                    <a:lnTo>
                      <a:pt x="149" y="82"/>
                    </a:lnTo>
                    <a:lnTo>
                      <a:pt x="151" y="84"/>
                    </a:lnTo>
                    <a:lnTo>
                      <a:pt x="156" y="88"/>
                    </a:lnTo>
                    <a:lnTo>
                      <a:pt x="157" y="93"/>
                    </a:lnTo>
                    <a:lnTo>
                      <a:pt x="157" y="98"/>
                    </a:lnTo>
                    <a:lnTo>
                      <a:pt x="157" y="99"/>
                    </a:lnTo>
                    <a:lnTo>
                      <a:pt x="156" y="99"/>
                    </a:lnTo>
                    <a:lnTo>
                      <a:pt x="154" y="101"/>
                    </a:lnTo>
                    <a:lnTo>
                      <a:pt x="156" y="102"/>
                    </a:lnTo>
                    <a:lnTo>
                      <a:pt x="157" y="102"/>
                    </a:lnTo>
                    <a:lnTo>
                      <a:pt x="162" y="107"/>
                    </a:lnTo>
                    <a:lnTo>
                      <a:pt x="163" y="109"/>
                    </a:lnTo>
                    <a:lnTo>
                      <a:pt x="165" y="113"/>
                    </a:lnTo>
                    <a:lnTo>
                      <a:pt x="166" y="118"/>
                    </a:lnTo>
                    <a:lnTo>
                      <a:pt x="165" y="118"/>
                    </a:lnTo>
                    <a:lnTo>
                      <a:pt x="165" y="120"/>
                    </a:lnTo>
                    <a:lnTo>
                      <a:pt x="166" y="121"/>
                    </a:lnTo>
                    <a:lnTo>
                      <a:pt x="168" y="121"/>
                    </a:lnTo>
                    <a:lnTo>
                      <a:pt x="171" y="126"/>
                    </a:lnTo>
                    <a:lnTo>
                      <a:pt x="173" y="129"/>
                    </a:lnTo>
                    <a:lnTo>
                      <a:pt x="171" y="132"/>
                    </a:lnTo>
                    <a:lnTo>
                      <a:pt x="170" y="133"/>
                    </a:lnTo>
                    <a:lnTo>
                      <a:pt x="168" y="137"/>
                    </a:lnTo>
                    <a:lnTo>
                      <a:pt x="166" y="138"/>
                    </a:lnTo>
                    <a:lnTo>
                      <a:pt x="165" y="147"/>
                    </a:lnTo>
                    <a:lnTo>
                      <a:pt x="162" y="151"/>
                    </a:lnTo>
                    <a:lnTo>
                      <a:pt x="156" y="152"/>
                    </a:lnTo>
                    <a:lnTo>
                      <a:pt x="154" y="155"/>
                    </a:lnTo>
                    <a:lnTo>
                      <a:pt x="156" y="161"/>
                    </a:lnTo>
                    <a:lnTo>
                      <a:pt x="160" y="166"/>
                    </a:lnTo>
                    <a:lnTo>
                      <a:pt x="160" y="171"/>
                    </a:lnTo>
                    <a:lnTo>
                      <a:pt x="160" y="172"/>
                    </a:lnTo>
                    <a:lnTo>
                      <a:pt x="160" y="174"/>
                    </a:lnTo>
                    <a:lnTo>
                      <a:pt x="159" y="175"/>
                    </a:lnTo>
                    <a:lnTo>
                      <a:pt x="159" y="177"/>
                    </a:lnTo>
                    <a:lnTo>
                      <a:pt x="154" y="177"/>
                    </a:lnTo>
                    <a:lnTo>
                      <a:pt x="151" y="177"/>
                    </a:lnTo>
                    <a:lnTo>
                      <a:pt x="149" y="178"/>
                    </a:lnTo>
                    <a:lnTo>
                      <a:pt x="149" y="180"/>
                    </a:lnTo>
                    <a:lnTo>
                      <a:pt x="152" y="185"/>
                    </a:lnTo>
                    <a:lnTo>
                      <a:pt x="154" y="186"/>
                    </a:lnTo>
                    <a:lnTo>
                      <a:pt x="156" y="189"/>
                    </a:lnTo>
                    <a:lnTo>
                      <a:pt x="156" y="191"/>
                    </a:lnTo>
                    <a:lnTo>
                      <a:pt x="156" y="192"/>
                    </a:lnTo>
                    <a:lnTo>
                      <a:pt x="156" y="194"/>
                    </a:lnTo>
                    <a:lnTo>
                      <a:pt x="157" y="197"/>
                    </a:lnTo>
                    <a:lnTo>
                      <a:pt x="156" y="200"/>
                    </a:lnTo>
                    <a:lnTo>
                      <a:pt x="156" y="200"/>
                    </a:lnTo>
                    <a:lnTo>
                      <a:pt x="156" y="202"/>
                    </a:lnTo>
                    <a:lnTo>
                      <a:pt x="154" y="203"/>
                    </a:lnTo>
                    <a:lnTo>
                      <a:pt x="152" y="205"/>
                    </a:lnTo>
                    <a:lnTo>
                      <a:pt x="151" y="205"/>
                    </a:lnTo>
                    <a:lnTo>
                      <a:pt x="149" y="206"/>
                    </a:lnTo>
                    <a:lnTo>
                      <a:pt x="149" y="206"/>
                    </a:lnTo>
                    <a:lnTo>
                      <a:pt x="148" y="208"/>
                    </a:lnTo>
                    <a:lnTo>
                      <a:pt x="146" y="206"/>
                    </a:lnTo>
                    <a:lnTo>
                      <a:pt x="145" y="206"/>
                    </a:lnTo>
                    <a:lnTo>
                      <a:pt x="142" y="206"/>
                    </a:lnTo>
                    <a:lnTo>
                      <a:pt x="140" y="205"/>
                    </a:lnTo>
                    <a:lnTo>
                      <a:pt x="138" y="206"/>
                    </a:lnTo>
                    <a:lnTo>
                      <a:pt x="138" y="208"/>
                    </a:lnTo>
                    <a:lnTo>
                      <a:pt x="135" y="210"/>
                    </a:lnTo>
                    <a:lnTo>
                      <a:pt x="135" y="213"/>
                    </a:lnTo>
                    <a:lnTo>
                      <a:pt x="137" y="214"/>
                    </a:lnTo>
                    <a:lnTo>
                      <a:pt x="137" y="216"/>
                    </a:lnTo>
                    <a:lnTo>
                      <a:pt x="140" y="219"/>
                    </a:lnTo>
                    <a:lnTo>
                      <a:pt x="145" y="220"/>
                    </a:lnTo>
                    <a:lnTo>
                      <a:pt x="148" y="222"/>
                    </a:lnTo>
                    <a:lnTo>
                      <a:pt x="148" y="222"/>
                    </a:lnTo>
                    <a:lnTo>
                      <a:pt x="151" y="223"/>
                    </a:lnTo>
                    <a:lnTo>
                      <a:pt x="154" y="227"/>
                    </a:lnTo>
                    <a:lnTo>
                      <a:pt x="154" y="230"/>
                    </a:lnTo>
                    <a:lnTo>
                      <a:pt x="151" y="231"/>
                    </a:lnTo>
                    <a:lnTo>
                      <a:pt x="151" y="231"/>
                    </a:lnTo>
                    <a:lnTo>
                      <a:pt x="149" y="231"/>
                    </a:lnTo>
                    <a:lnTo>
                      <a:pt x="148" y="231"/>
                    </a:lnTo>
                    <a:lnTo>
                      <a:pt x="145" y="231"/>
                    </a:lnTo>
                    <a:lnTo>
                      <a:pt x="143" y="231"/>
                    </a:lnTo>
                    <a:lnTo>
                      <a:pt x="140" y="231"/>
                    </a:lnTo>
                    <a:lnTo>
                      <a:pt x="138" y="234"/>
                    </a:lnTo>
                    <a:lnTo>
                      <a:pt x="137" y="236"/>
                    </a:lnTo>
                    <a:lnTo>
                      <a:pt x="137" y="239"/>
                    </a:lnTo>
                    <a:lnTo>
                      <a:pt x="137" y="241"/>
                    </a:lnTo>
                    <a:lnTo>
                      <a:pt x="140" y="242"/>
                    </a:lnTo>
                    <a:lnTo>
                      <a:pt x="142" y="242"/>
                    </a:lnTo>
                    <a:lnTo>
                      <a:pt x="142" y="242"/>
                    </a:lnTo>
                    <a:lnTo>
                      <a:pt x="143" y="242"/>
                    </a:lnTo>
                    <a:lnTo>
                      <a:pt x="149" y="244"/>
                    </a:lnTo>
                    <a:lnTo>
                      <a:pt x="152" y="244"/>
                    </a:lnTo>
                    <a:lnTo>
                      <a:pt x="154" y="245"/>
                    </a:lnTo>
                    <a:lnTo>
                      <a:pt x="154" y="248"/>
                    </a:lnTo>
                    <a:lnTo>
                      <a:pt x="156" y="251"/>
                    </a:lnTo>
                    <a:lnTo>
                      <a:pt x="156" y="251"/>
                    </a:lnTo>
                    <a:lnTo>
                      <a:pt x="156" y="255"/>
                    </a:lnTo>
                    <a:lnTo>
                      <a:pt x="152" y="258"/>
                    </a:lnTo>
                    <a:lnTo>
                      <a:pt x="151" y="259"/>
                    </a:lnTo>
                    <a:lnTo>
                      <a:pt x="151" y="259"/>
                    </a:lnTo>
                    <a:lnTo>
                      <a:pt x="149" y="262"/>
                    </a:lnTo>
                    <a:lnTo>
                      <a:pt x="148" y="264"/>
                    </a:lnTo>
                    <a:lnTo>
                      <a:pt x="146" y="265"/>
                    </a:lnTo>
                    <a:lnTo>
                      <a:pt x="146" y="265"/>
                    </a:lnTo>
                    <a:lnTo>
                      <a:pt x="145" y="268"/>
                    </a:lnTo>
                    <a:lnTo>
                      <a:pt x="145" y="273"/>
                    </a:lnTo>
                    <a:lnTo>
                      <a:pt x="143" y="278"/>
                    </a:lnTo>
                    <a:lnTo>
                      <a:pt x="143" y="278"/>
                    </a:lnTo>
                    <a:lnTo>
                      <a:pt x="142" y="278"/>
                    </a:lnTo>
                    <a:lnTo>
                      <a:pt x="137" y="278"/>
                    </a:lnTo>
                    <a:lnTo>
                      <a:pt x="134" y="275"/>
                    </a:lnTo>
                    <a:lnTo>
                      <a:pt x="131" y="275"/>
                    </a:lnTo>
                    <a:lnTo>
                      <a:pt x="129" y="273"/>
                    </a:lnTo>
                    <a:lnTo>
                      <a:pt x="129" y="273"/>
                    </a:lnTo>
                    <a:lnTo>
                      <a:pt x="128" y="273"/>
                    </a:lnTo>
                    <a:lnTo>
                      <a:pt x="120" y="272"/>
                    </a:lnTo>
                    <a:lnTo>
                      <a:pt x="118" y="272"/>
                    </a:lnTo>
                    <a:lnTo>
                      <a:pt x="117" y="267"/>
                    </a:lnTo>
                    <a:lnTo>
                      <a:pt x="115" y="262"/>
                    </a:lnTo>
                    <a:lnTo>
                      <a:pt x="110" y="264"/>
                    </a:lnTo>
                    <a:lnTo>
                      <a:pt x="110" y="255"/>
                    </a:lnTo>
                    <a:lnTo>
                      <a:pt x="110" y="250"/>
                    </a:lnTo>
                    <a:lnTo>
                      <a:pt x="112" y="247"/>
                    </a:lnTo>
                    <a:lnTo>
                      <a:pt x="114" y="241"/>
                    </a:lnTo>
                    <a:lnTo>
                      <a:pt x="117" y="237"/>
                    </a:lnTo>
                    <a:lnTo>
                      <a:pt x="117" y="236"/>
                    </a:lnTo>
                    <a:lnTo>
                      <a:pt x="118" y="233"/>
                    </a:lnTo>
                    <a:lnTo>
                      <a:pt x="120" y="225"/>
                    </a:lnTo>
                    <a:lnTo>
                      <a:pt x="121" y="222"/>
                    </a:lnTo>
                    <a:lnTo>
                      <a:pt x="121" y="214"/>
                    </a:lnTo>
                    <a:lnTo>
                      <a:pt x="120" y="211"/>
                    </a:lnTo>
                    <a:lnTo>
                      <a:pt x="120" y="211"/>
                    </a:lnTo>
                    <a:lnTo>
                      <a:pt x="118" y="211"/>
                    </a:lnTo>
                    <a:lnTo>
                      <a:pt x="118" y="211"/>
                    </a:lnTo>
                    <a:lnTo>
                      <a:pt x="118" y="213"/>
                    </a:lnTo>
                    <a:lnTo>
                      <a:pt x="118" y="214"/>
                    </a:lnTo>
                    <a:lnTo>
                      <a:pt x="117" y="214"/>
                    </a:lnTo>
                    <a:lnTo>
                      <a:pt x="115" y="216"/>
                    </a:lnTo>
                    <a:lnTo>
                      <a:pt x="115" y="214"/>
                    </a:lnTo>
                    <a:lnTo>
                      <a:pt x="115" y="213"/>
                    </a:lnTo>
                    <a:lnTo>
                      <a:pt x="115" y="213"/>
                    </a:lnTo>
                    <a:lnTo>
                      <a:pt x="115" y="211"/>
                    </a:lnTo>
                    <a:lnTo>
                      <a:pt x="115" y="211"/>
                    </a:lnTo>
                    <a:lnTo>
                      <a:pt x="115" y="210"/>
                    </a:lnTo>
                    <a:lnTo>
                      <a:pt x="112" y="210"/>
                    </a:lnTo>
                    <a:lnTo>
                      <a:pt x="110" y="210"/>
                    </a:lnTo>
                    <a:lnTo>
                      <a:pt x="107" y="210"/>
                    </a:lnTo>
                    <a:lnTo>
                      <a:pt x="103" y="210"/>
                    </a:lnTo>
                    <a:lnTo>
                      <a:pt x="101" y="211"/>
                    </a:lnTo>
                    <a:lnTo>
                      <a:pt x="100" y="213"/>
                    </a:lnTo>
                    <a:lnTo>
                      <a:pt x="98" y="213"/>
                    </a:lnTo>
                    <a:lnTo>
                      <a:pt x="96" y="213"/>
                    </a:lnTo>
                    <a:lnTo>
                      <a:pt x="95" y="211"/>
                    </a:lnTo>
                    <a:lnTo>
                      <a:pt x="93" y="208"/>
                    </a:lnTo>
                    <a:lnTo>
                      <a:pt x="93" y="203"/>
                    </a:lnTo>
                    <a:lnTo>
                      <a:pt x="95" y="200"/>
                    </a:lnTo>
                    <a:lnTo>
                      <a:pt x="96" y="197"/>
                    </a:lnTo>
                    <a:lnTo>
                      <a:pt x="98" y="196"/>
                    </a:lnTo>
                    <a:lnTo>
                      <a:pt x="96" y="194"/>
                    </a:lnTo>
                    <a:lnTo>
                      <a:pt x="95" y="192"/>
                    </a:lnTo>
                    <a:lnTo>
                      <a:pt x="95" y="192"/>
                    </a:lnTo>
                    <a:lnTo>
                      <a:pt x="93" y="192"/>
                    </a:lnTo>
                    <a:lnTo>
                      <a:pt x="89" y="192"/>
                    </a:lnTo>
                    <a:lnTo>
                      <a:pt x="87" y="192"/>
                    </a:lnTo>
                    <a:lnTo>
                      <a:pt x="86" y="191"/>
                    </a:lnTo>
                    <a:lnTo>
                      <a:pt x="82" y="189"/>
                    </a:lnTo>
                    <a:lnTo>
                      <a:pt x="81" y="188"/>
                    </a:lnTo>
                    <a:lnTo>
                      <a:pt x="81" y="188"/>
                    </a:lnTo>
                    <a:lnTo>
                      <a:pt x="81" y="186"/>
                    </a:lnTo>
                    <a:lnTo>
                      <a:pt x="78" y="182"/>
                    </a:lnTo>
                    <a:lnTo>
                      <a:pt x="78" y="177"/>
                    </a:lnTo>
                    <a:lnTo>
                      <a:pt x="76" y="175"/>
                    </a:lnTo>
                    <a:lnTo>
                      <a:pt x="75" y="174"/>
                    </a:lnTo>
                    <a:lnTo>
                      <a:pt x="75" y="172"/>
                    </a:lnTo>
                    <a:lnTo>
                      <a:pt x="73" y="168"/>
                    </a:lnTo>
                    <a:lnTo>
                      <a:pt x="72" y="163"/>
                    </a:lnTo>
                    <a:lnTo>
                      <a:pt x="67" y="158"/>
                    </a:lnTo>
                    <a:lnTo>
                      <a:pt x="62" y="154"/>
                    </a:lnTo>
                    <a:lnTo>
                      <a:pt x="61" y="152"/>
                    </a:lnTo>
                    <a:lnTo>
                      <a:pt x="51" y="146"/>
                    </a:lnTo>
                    <a:lnTo>
                      <a:pt x="51" y="146"/>
                    </a:lnTo>
                    <a:lnTo>
                      <a:pt x="53" y="144"/>
                    </a:lnTo>
                    <a:lnTo>
                      <a:pt x="53" y="143"/>
                    </a:lnTo>
                    <a:lnTo>
                      <a:pt x="53" y="140"/>
                    </a:lnTo>
                    <a:lnTo>
                      <a:pt x="54" y="140"/>
                    </a:lnTo>
                    <a:lnTo>
                      <a:pt x="54" y="130"/>
                    </a:lnTo>
                    <a:lnTo>
                      <a:pt x="53" y="127"/>
                    </a:lnTo>
                    <a:lnTo>
                      <a:pt x="50" y="121"/>
                    </a:lnTo>
                    <a:lnTo>
                      <a:pt x="50" y="116"/>
                    </a:lnTo>
                    <a:lnTo>
                      <a:pt x="53" y="113"/>
                    </a:lnTo>
                    <a:lnTo>
                      <a:pt x="54" y="107"/>
                    </a:lnTo>
                    <a:lnTo>
                      <a:pt x="62" y="107"/>
                    </a:lnTo>
                    <a:lnTo>
                      <a:pt x="61" y="106"/>
                    </a:lnTo>
                    <a:lnTo>
                      <a:pt x="56" y="106"/>
                    </a:lnTo>
                    <a:lnTo>
                      <a:pt x="51" y="104"/>
                    </a:lnTo>
                    <a:lnTo>
                      <a:pt x="48" y="101"/>
                    </a:lnTo>
                    <a:lnTo>
                      <a:pt x="47" y="99"/>
                    </a:lnTo>
                    <a:lnTo>
                      <a:pt x="47" y="98"/>
                    </a:lnTo>
                    <a:lnTo>
                      <a:pt x="45" y="98"/>
                    </a:lnTo>
                    <a:lnTo>
                      <a:pt x="45" y="99"/>
                    </a:lnTo>
                    <a:lnTo>
                      <a:pt x="20" y="85"/>
                    </a:lnTo>
                    <a:lnTo>
                      <a:pt x="16" y="81"/>
                    </a:lnTo>
                    <a:lnTo>
                      <a:pt x="13" y="78"/>
                    </a:lnTo>
                    <a:lnTo>
                      <a:pt x="9" y="76"/>
                    </a:lnTo>
                    <a:lnTo>
                      <a:pt x="6" y="76"/>
                    </a:lnTo>
                    <a:lnTo>
                      <a:pt x="5" y="75"/>
                    </a:lnTo>
                    <a:lnTo>
                      <a:pt x="6" y="68"/>
                    </a:lnTo>
                    <a:lnTo>
                      <a:pt x="9" y="65"/>
                    </a:lnTo>
                    <a:lnTo>
                      <a:pt x="11" y="59"/>
                    </a:lnTo>
                    <a:lnTo>
                      <a:pt x="11" y="56"/>
                    </a:lnTo>
                    <a:lnTo>
                      <a:pt x="11" y="53"/>
                    </a:lnTo>
                    <a:lnTo>
                      <a:pt x="9" y="51"/>
                    </a:lnTo>
                    <a:lnTo>
                      <a:pt x="8" y="51"/>
                    </a:lnTo>
                    <a:lnTo>
                      <a:pt x="8" y="50"/>
                    </a:lnTo>
                    <a:lnTo>
                      <a:pt x="6" y="50"/>
                    </a:lnTo>
                    <a:lnTo>
                      <a:pt x="8" y="47"/>
                    </a:lnTo>
                    <a:lnTo>
                      <a:pt x="8" y="45"/>
                    </a:lnTo>
                    <a:lnTo>
                      <a:pt x="6" y="43"/>
                    </a:lnTo>
                    <a:lnTo>
                      <a:pt x="6" y="42"/>
                    </a:lnTo>
                    <a:lnTo>
                      <a:pt x="5" y="42"/>
                    </a:lnTo>
                    <a:lnTo>
                      <a:pt x="5" y="42"/>
                    </a:lnTo>
                    <a:lnTo>
                      <a:pt x="3" y="42"/>
                    </a:lnTo>
                    <a:lnTo>
                      <a:pt x="2" y="40"/>
                    </a:lnTo>
                    <a:lnTo>
                      <a:pt x="2" y="40"/>
                    </a:lnTo>
                    <a:lnTo>
                      <a:pt x="0" y="40"/>
                    </a:lnTo>
                    <a:lnTo>
                      <a:pt x="3" y="37"/>
                    </a:lnTo>
                    <a:lnTo>
                      <a:pt x="8" y="36"/>
                    </a:lnTo>
                    <a:lnTo>
                      <a:pt x="11" y="36"/>
                    </a:lnTo>
                    <a:lnTo>
                      <a:pt x="19" y="34"/>
                    </a:lnTo>
                    <a:lnTo>
                      <a:pt x="28" y="26"/>
                    </a:lnTo>
                    <a:lnTo>
                      <a:pt x="33" y="30"/>
                    </a:lnTo>
                    <a:lnTo>
                      <a:pt x="34" y="28"/>
                    </a:lnTo>
                    <a:lnTo>
                      <a:pt x="36" y="25"/>
                    </a:lnTo>
                    <a:lnTo>
                      <a:pt x="42" y="26"/>
                    </a:lnTo>
                    <a:lnTo>
                      <a:pt x="48" y="31"/>
                    </a:lnTo>
                    <a:lnTo>
                      <a:pt x="50" y="33"/>
                    </a:lnTo>
                    <a:lnTo>
                      <a:pt x="51" y="36"/>
                    </a:lnTo>
                    <a:lnTo>
                      <a:pt x="51" y="37"/>
                    </a:lnTo>
                    <a:lnTo>
                      <a:pt x="53" y="40"/>
                    </a:lnTo>
                    <a:lnTo>
                      <a:pt x="56" y="42"/>
                    </a:lnTo>
                    <a:lnTo>
                      <a:pt x="59" y="47"/>
                    </a:lnTo>
                    <a:lnTo>
                      <a:pt x="64" y="48"/>
                    </a:lnTo>
                    <a:lnTo>
                      <a:pt x="70" y="43"/>
                    </a:lnTo>
                    <a:lnTo>
                      <a:pt x="78" y="43"/>
                    </a:lnTo>
                    <a:lnTo>
                      <a:pt x="79" y="40"/>
                    </a:lnTo>
                    <a:lnTo>
                      <a:pt x="81" y="37"/>
                    </a:lnTo>
                    <a:lnTo>
                      <a:pt x="82" y="36"/>
                    </a:lnTo>
                    <a:lnTo>
                      <a:pt x="84" y="39"/>
                    </a:lnTo>
                    <a:lnTo>
                      <a:pt x="87" y="40"/>
                    </a:lnTo>
                    <a:lnTo>
                      <a:pt x="89" y="40"/>
                    </a:lnTo>
                    <a:lnTo>
                      <a:pt x="92" y="39"/>
                    </a:lnTo>
                    <a:lnTo>
                      <a:pt x="95" y="39"/>
                    </a:lnTo>
                    <a:lnTo>
                      <a:pt x="95" y="36"/>
                    </a:lnTo>
                    <a:lnTo>
                      <a:pt x="93" y="28"/>
                    </a:lnTo>
                    <a:lnTo>
                      <a:pt x="89" y="26"/>
                    </a:lnTo>
                    <a:lnTo>
                      <a:pt x="93" y="22"/>
                    </a:lnTo>
                    <a:lnTo>
                      <a:pt x="92" y="19"/>
                    </a:lnTo>
                    <a:lnTo>
                      <a:pt x="87" y="17"/>
                    </a:lnTo>
                    <a:lnTo>
                      <a:pt x="86" y="12"/>
                    </a:lnTo>
                    <a:lnTo>
                      <a:pt x="86" y="11"/>
                    </a:lnTo>
                    <a:lnTo>
                      <a:pt x="87" y="9"/>
                    </a:lnTo>
                    <a:lnTo>
                      <a:pt x="87" y="8"/>
                    </a:lnTo>
                    <a:lnTo>
                      <a:pt x="84" y="6"/>
                    </a:lnTo>
                    <a:lnTo>
                      <a:pt x="86" y="6"/>
                    </a:lnTo>
                    <a:lnTo>
                      <a:pt x="86" y="5"/>
                    </a:lnTo>
                    <a:lnTo>
                      <a:pt x="89" y="2"/>
                    </a:lnTo>
                    <a:lnTo>
                      <a:pt x="90" y="3"/>
                    </a:lnTo>
                    <a:lnTo>
                      <a:pt x="95" y="0"/>
                    </a:lnTo>
                    <a:lnTo>
                      <a:pt x="10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117">
                <a:extLst>
                  <a:ext uri="{FF2B5EF4-FFF2-40B4-BE49-F238E27FC236}">
                    <a16:creationId xmlns:a16="http://schemas.microsoft.com/office/drawing/2014/main" id="{06C61B0F-F05E-B9BC-761B-8D17B6A9FC5F}"/>
                  </a:ext>
                </a:extLst>
              </p:cNvPr>
              <p:cNvSpPr>
                <a:spLocks noGrp="1" noRot="1" noMove="1" noResize="1" noEditPoints="1" noAdjustHandles="1" noChangeArrowheads="1" noChangeShapeType="1"/>
              </p:cNvSpPr>
              <p:nvPr/>
            </p:nvSpPr>
            <p:spPr bwMode="auto">
              <a:xfrm>
                <a:off x="4451" y="2259"/>
                <a:ext cx="76" cy="93"/>
              </a:xfrm>
              <a:custGeom>
                <a:avLst/>
                <a:gdLst>
                  <a:gd name="T0" fmla="*/ 45 w 76"/>
                  <a:gd name="T1" fmla="*/ 6 h 93"/>
                  <a:gd name="T2" fmla="*/ 56 w 76"/>
                  <a:gd name="T3" fmla="*/ 14 h 93"/>
                  <a:gd name="T4" fmla="*/ 60 w 76"/>
                  <a:gd name="T5" fmla="*/ 14 h 93"/>
                  <a:gd name="T6" fmla="*/ 65 w 76"/>
                  <a:gd name="T7" fmla="*/ 13 h 93"/>
                  <a:gd name="T8" fmla="*/ 68 w 76"/>
                  <a:gd name="T9" fmla="*/ 13 h 93"/>
                  <a:gd name="T10" fmla="*/ 70 w 76"/>
                  <a:gd name="T11" fmla="*/ 14 h 93"/>
                  <a:gd name="T12" fmla="*/ 71 w 76"/>
                  <a:gd name="T13" fmla="*/ 16 h 93"/>
                  <a:gd name="T14" fmla="*/ 73 w 76"/>
                  <a:gd name="T15" fmla="*/ 19 h 93"/>
                  <a:gd name="T16" fmla="*/ 71 w 76"/>
                  <a:gd name="T17" fmla="*/ 22 h 93"/>
                  <a:gd name="T18" fmla="*/ 71 w 76"/>
                  <a:gd name="T19" fmla="*/ 23 h 93"/>
                  <a:gd name="T20" fmla="*/ 71 w 76"/>
                  <a:gd name="T21" fmla="*/ 27 h 93"/>
                  <a:gd name="T22" fmla="*/ 73 w 76"/>
                  <a:gd name="T23" fmla="*/ 28 h 93"/>
                  <a:gd name="T24" fmla="*/ 73 w 76"/>
                  <a:gd name="T25" fmla="*/ 30 h 93"/>
                  <a:gd name="T26" fmla="*/ 74 w 76"/>
                  <a:gd name="T27" fmla="*/ 31 h 93"/>
                  <a:gd name="T28" fmla="*/ 76 w 76"/>
                  <a:gd name="T29" fmla="*/ 31 h 93"/>
                  <a:gd name="T30" fmla="*/ 71 w 76"/>
                  <a:gd name="T31" fmla="*/ 33 h 93"/>
                  <a:gd name="T32" fmla="*/ 63 w 76"/>
                  <a:gd name="T33" fmla="*/ 42 h 93"/>
                  <a:gd name="T34" fmla="*/ 70 w 76"/>
                  <a:gd name="T35" fmla="*/ 64 h 93"/>
                  <a:gd name="T36" fmla="*/ 60 w 76"/>
                  <a:gd name="T37" fmla="*/ 79 h 93"/>
                  <a:gd name="T38" fmla="*/ 59 w 76"/>
                  <a:gd name="T39" fmla="*/ 81 h 93"/>
                  <a:gd name="T40" fmla="*/ 62 w 76"/>
                  <a:gd name="T41" fmla="*/ 93 h 93"/>
                  <a:gd name="T42" fmla="*/ 51 w 76"/>
                  <a:gd name="T43" fmla="*/ 93 h 93"/>
                  <a:gd name="T44" fmla="*/ 35 w 76"/>
                  <a:gd name="T45" fmla="*/ 92 h 93"/>
                  <a:gd name="T46" fmla="*/ 26 w 76"/>
                  <a:gd name="T47" fmla="*/ 90 h 93"/>
                  <a:gd name="T48" fmla="*/ 25 w 76"/>
                  <a:gd name="T49" fmla="*/ 90 h 93"/>
                  <a:gd name="T50" fmla="*/ 17 w 76"/>
                  <a:gd name="T51" fmla="*/ 86 h 93"/>
                  <a:gd name="T52" fmla="*/ 11 w 76"/>
                  <a:gd name="T53" fmla="*/ 82 h 93"/>
                  <a:gd name="T54" fmla="*/ 11 w 76"/>
                  <a:gd name="T55" fmla="*/ 81 h 93"/>
                  <a:gd name="T56" fmla="*/ 11 w 76"/>
                  <a:gd name="T57" fmla="*/ 78 h 93"/>
                  <a:gd name="T58" fmla="*/ 12 w 76"/>
                  <a:gd name="T59" fmla="*/ 72 h 93"/>
                  <a:gd name="T60" fmla="*/ 14 w 76"/>
                  <a:gd name="T61" fmla="*/ 68 h 93"/>
                  <a:gd name="T62" fmla="*/ 14 w 76"/>
                  <a:gd name="T63" fmla="*/ 65 h 93"/>
                  <a:gd name="T64" fmla="*/ 14 w 76"/>
                  <a:gd name="T65" fmla="*/ 62 h 93"/>
                  <a:gd name="T66" fmla="*/ 14 w 76"/>
                  <a:gd name="T67" fmla="*/ 59 h 93"/>
                  <a:gd name="T68" fmla="*/ 12 w 76"/>
                  <a:gd name="T69" fmla="*/ 56 h 93"/>
                  <a:gd name="T70" fmla="*/ 14 w 76"/>
                  <a:gd name="T71" fmla="*/ 50 h 93"/>
                  <a:gd name="T72" fmla="*/ 14 w 76"/>
                  <a:gd name="T73" fmla="*/ 48 h 93"/>
                  <a:gd name="T74" fmla="*/ 12 w 76"/>
                  <a:gd name="T75" fmla="*/ 44 h 93"/>
                  <a:gd name="T76" fmla="*/ 11 w 76"/>
                  <a:gd name="T77" fmla="*/ 41 h 93"/>
                  <a:gd name="T78" fmla="*/ 11 w 76"/>
                  <a:gd name="T79" fmla="*/ 37 h 93"/>
                  <a:gd name="T80" fmla="*/ 9 w 76"/>
                  <a:gd name="T81" fmla="*/ 34 h 93"/>
                  <a:gd name="T82" fmla="*/ 9 w 76"/>
                  <a:gd name="T83" fmla="*/ 33 h 93"/>
                  <a:gd name="T84" fmla="*/ 6 w 76"/>
                  <a:gd name="T85" fmla="*/ 30 h 93"/>
                  <a:gd name="T86" fmla="*/ 4 w 76"/>
                  <a:gd name="T87" fmla="*/ 27 h 93"/>
                  <a:gd name="T88" fmla="*/ 1 w 76"/>
                  <a:gd name="T89" fmla="*/ 19 h 93"/>
                  <a:gd name="T90" fmla="*/ 1 w 76"/>
                  <a:gd name="T91" fmla="*/ 14 h 93"/>
                  <a:gd name="T92" fmla="*/ 0 w 76"/>
                  <a:gd name="T93" fmla="*/ 13 h 93"/>
                  <a:gd name="T94" fmla="*/ 1 w 76"/>
                  <a:gd name="T95" fmla="*/ 8 h 93"/>
                  <a:gd name="T96" fmla="*/ 4 w 76"/>
                  <a:gd name="T97" fmla="*/ 6 h 93"/>
                  <a:gd name="T98" fmla="*/ 7 w 76"/>
                  <a:gd name="T99" fmla="*/ 6 h 93"/>
                  <a:gd name="T100" fmla="*/ 9 w 76"/>
                  <a:gd name="T101" fmla="*/ 5 h 93"/>
                  <a:gd name="T102" fmla="*/ 15 w 76"/>
                  <a:gd name="T103" fmla="*/ 5 h 93"/>
                  <a:gd name="T104" fmla="*/ 21 w 76"/>
                  <a:gd name="T105" fmla="*/ 5 h 93"/>
                  <a:gd name="T106" fmla="*/ 34 w 76"/>
                  <a:gd name="T10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93">
                    <a:moveTo>
                      <a:pt x="42" y="0"/>
                    </a:moveTo>
                    <a:lnTo>
                      <a:pt x="45" y="6"/>
                    </a:lnTo>
                    <a:lnTo>
                      <a:pt x="49" y="13"/>
                    </a:lnTo>
                    <a:lnTo>
                      <a:pt x="56" y="14"/>
                    </a:lnTo>
                    <a:lnTo>
                      <a:pt x="59" y="14"/>
                    </a:lnTo>
                    <a:lnTo>
                      <a:pt x="60" y="14"/>
                    </a:lnTo>
                    <a:lnTo>
                      <a:pt x="65" y="13"/>
                    </a:lnTo>
                    <a:lnTo>
                      <a:pt x="65" y="13"/>
                    </a:lnTo>
                    <a:lnTo>
                      <a:pt x="67" y="13"/>
                    </a:lnTo>
                    <a:lnTo>
                      <a:pt x="68" y="13"/>
                    </a:lnTo>
                    <a:lnTo>
                      <a:pt x="68" y="14"/>
                    </a:lnTo>
                    <a:lnTo>
                      <a:pt x="70" y="14"/>
                    </a:lnTo>
                    <a:lnTo>
                      <a:pt x="70" y="14"/>
                    </a:lnTo>
                    <a:lnTo>
                      <a:pt x="71" y="16"/>
                    </a:lnTo>
                    <a:lnTo>
                      <a:pt x="73" y="17"/>
                    </a:lnTo>
                    <a:lnTo>
                      <a:pt x="73" y="19"/>
                    </a:lnTo>
                    <a:lnTo>
                      <a:pt x="73" y="20"/>
                    </a:lnTo>
                    <a:lnTo>
                      <a:pt x="71" y="22"/>
                    </a:lnTo>
                    <a:lnTo>
                      <a:pt x="71" y="22"/>
                    </a:lnTo>
                    <a:lnTo>
                      <a:pt x="71" y="23"/>
                    </a:lnTo>
                    <a:lnTo>
                      <a:pt x="71" y="25"/>
                    </a:lnTo>
                    <a:lnTo>
                      <a:pt x="71" y="27"/>
                    </a:lnTo>
                    <a:lnTo>
                      <a:pt x="73" y="27"/>
                    </a:lnTo>
                    <a:lnTo>
                      <a:pt x="73" y="28"/>
                    </a:lnTo>
                    <a:lnTo>
                      <a:pt x="73" y="30"/>
                    </a:lnTo>
                    <a:lnTo>
                      <a:pt x="73" y="30"/>
                    </a:lnTo>
                    <a:lnTo>
                      <a:pt x="74" y="31"/>
                    </a:lnTo>
                    <a:lnTo>
                      <a:pt x="74" y="31"/>
                    </a:lnTo>
                    <a:lnTo>
                      <a:pt x="76" y="31"/>
                    </a:lnTo>
                    <a:lnTo>
                      <a:pt x="76" y="31"/>
                    </a:lnTo>
                    <a:lnTo>
                      <a:pt x="76" y="31"/>
                    </a:lnTo>
                    <a:lnTo>
                      <a:pt x="71" y="33"/>
                    </a:lnTo>
                    <a:lnTo>
                      <a:pt x="73" y="39"/>
                    </a:lnTo>
                    <a:lnTo>
                      <a:pt x="63" y="42"/>
                    </a:lnTo>
                    <a:lnTo>
                      <a:pt x="71" y="64"/>
                    </a:lnTo>
                    <a:lnTo>
                      <a:pt x="70" y="64"/>
                    </a:lnTo>
                    <a:lnTo>
                      <a:pt x="60" y="68"/>
                    </a:lnTo>
                    <a:lnTo>
                      <a:pt x="60" y="79"/>
                    </a:lnTo>
                    <a:lnTo>
                      <a:pt x="59" y="79"/>
                    </a:lnTo>
                    <a:lnTo>
                      <a:pt x="59" y="81"/>
                    </a:lnTo>
                    <a:lnTo>
                      <a:pt x="62" y="81"/>
                    </a:lnTo>
                    <a:lnTo>
                      <a:pt x="62" y="93"/>
                    </a:lnTo>
                    <a:lnTo>
                      <a:pt x="51" y="93"/>
                    </a:lnTo>
                    <a:lnTo>
                      <a:pt x="51" y="93"/>
                    </a:lnTo>
                    <a:lnTo>
                      <a:pt x="46" y="90"/>
                    </a:lnTo>
                    <a:lnTo>
                      <a:pt x="35" y="92"/>
                    </a:lnTo>
                    <a:lnTo>
                      <a:pt x="34" y="90"/>
                    </a:lnTo>
                    <a:lnTo>
                      <a:pt x="26" y="90"/>
                    </a:lnTo>
                    <a:lnTo>
                      <a:pt x="26" y="90"/>
                    </a:lnTo>
                    <a:lnTo>
                      <a:pt x="25" y="90"/>
                    </a:lnTo>
                    <a:lnTo>
                      <a:pt x="17" y="86"/>
                    </a:lnTo>
                    <a:lnTo>
                      <a:pt x="17" y="86"/>
                    </a:lnTo>
                    <a:lnTo>
                      <a:pt x="11" y="82"/>
                    </a:lnTo>
                    <a:lnTo>
                      <a:pt x="11" y="82"/>
                    </a:lnTo>
                    <a:lnTo>
                      <a:pt x="11" y="82"/>
                    </a:lnTo>
                    <a:lnTo>
                      <a:pt x="11" y="81"/>
                    </a:lnTo>
                    <a:lnTo>
                      <a:pt x="11" y="79"/>
                    </a:lnTo>
                    <a:lnTo>
                      <a:pt x="11" y="78"/>
                    </a:lnTo>
                    <a:lnTo>
                      <a:pt x="12" y="73"/>
                    </a:lnTo>
                    <a:lnTo>
                      <a:pt x="12" y="72"/>
                    </a:lnTo>
                    <a:lnTo>
                      <a:pt x="14" y="70"/>
                    </a:lnTo>
                    <a:lnTo>
                      <a:pt x="14" y="68"/>
                    </a:lnTo>
                    <a:lnTo>
                      <a:pt x="14" y="67"/>
                    </a:lnTo>
                    <a:lnTo>
                      <a:pt x="14" y="65"/>
                    </a:lnTo>
                    <a:lnTo>
                      <a:pt x="14" y="64"/>
                    </a:lnTo>
                    <a:lnTo>
                      <a:pt x="14" y="62"/>
                    </a:lnTo>
                    <a:lnTo>
                      <a:pt x="14" y="61"/>
                    </a:lnTo>
                    <a:lnTo>
                      <a:pt x="14" y="59"/>
                    </a:lnTo>
                    <a:lnTo>
                      <a:pt x="12" y="58"/>
                    </a:lnTo>
                    <a:lnTo>
                      <a:pt x="12" y="56"/>
                    </a:lnTo>
                    <a:lnTo>
                      <a:pt x="12" y="51"/>
                    </a:lnTo>
                    <a:lnTo>
                      <a:pt x="14" y="50"/>
                    </a:lnTo>
                    <a:lnTo>
                      <a:pt x="14" y="50"/>
                    </a:lnTo>
                    <a:lnTo>
                      <a:pt x="14" y="48"/>
                    </a:lnTo>
                    <a:lnTo>
                      <a:pt x="14" y="47"/>
                    </a:lnTo>
                    <a:lnTo>
                      <a:pt x="12" y="44"/>
                    </a:lnTo>
                    <a:lnTo>
                      <a:pt x="11" y="42"/>
                    </a:lnTo>
                    <a:lnTo>
                      <a:pt x="11" y="41"/>
                    </a:lnTo>
                    <a:lnTo>
                      <a:pt x="11" y="39"/>
                    </a:lnTo>
                    <a:lnTo>
                      <a:pt x="11" y="37"/>
                    </a:lnTo>
                    <a:lnTo>
                      <a:pt x="11" y="36"/>
                    </a:lnTo>
                    <a:lnTo>
                      <a:pt x="9" y="34"/>
                    </a:lnTo>
                    <a:lnTo>
                      <a:pt x="9" y="33"/>
                    </a:lnTo>
                    <a:lnTo>
                      <a:pt x="9" y="33"/>
                    </a:lnTo>
                    <a:lnTo>
                      <a:pt x="7" y="31"/>
                    </a:lnTo>
                    <a:lnTo>
                      <a:pt x="6" y="30"/>
                    </a:lnTo>
                    <a:lnTo>
                      <a:pt x="4" y="28"/>
                    </a:lnTo>
                    <a:lnTo>
                      <a:pt x="4" y="27"/>
                    </a:lnTo>
                    <a:lnTo>
                      <a:pt x="4" y="27"/>
                    </a:lnTo>
                    <a:lnTo>
                      <a:pt x="1" y="19"/>
                    </a:lnTo>
                    <a:lnTo>
                      <a:pt x="1" y="16"/>
                    </a:lnTo>
                    <a:lnTo>
                      <a:pt x="1" y="14"/>
                    </a:lnTo>
                    <a:lnTo>
                      <a:pt x="1" y="14"/>
                    </a:lnTo>
                    <a:lnTo>
                      <a:pt x="0" y="13"/>
                    </a:lnTo>
                    <a:lnTo>
                      <a:pt x="0" y="11"/>
                    </a:lnTo>
                    <a:lnTo>
                      <a:pt x="1" y="8"/>
                    </a:lnTo>
                    <a:lnTo>
                      <a:pt x="3" y="8"/>
                    </a:lnTo>
                    <a:lnTo>
                      <a:pt x="4" y="6"/>
                    </a:lnTo>
                    <a:lnTo>
                      <a:pt x="6" y="6"/>
                    </a:lnTo>
                    <a:lnTo>
                      <a:pt x="7" y="6"/>
                    </a:lnTo>
                    <a:lnTo>
                      <a:pt x="7" y="5"/>
                    </a:lnTo>
                    <a:lnTo>
                      <a:pt x="9" y="5"/>
                    </a:lnTo>
                    <a:lnTo>
                      <a:pt x="11" y="5"/>
                    </a:lnTo>
                    <a:lnTo>
                      <a:pt x="15" y="5"/>
                    </a:lnTo>
                    <a:lnTo>
                      <a:pt x="18" y="5"/>
                    </a:lnTo>
                    <a:lnTo>
                      <a:pt x="21" y="5"/>
                    </a:lnTo>
                    <a:lnTo>
                      <a:pt x="26" y="3"/>
                    </a:lnTo>
                    <a:lnTo>
                      <a:pt x="34" y="2"/>
                    </a:lnTo>
                    <a:lnTo>
                      <a:pt x="42"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18">
                <a:extLst>
                  <a:ext uri="{FF2B5EF4-FFF2-40B4-BE49-F238E27FC236}">
                    <a16:creationId xmlns:a16="http://schemas.microsoft.com/office/drawing/2014/main" id="{4B642845-F025-33A2-BE80-E3B761AC327F}"/>
                  </a:ext>
                </a:extLst>
              </p:cNvPr>
              <p:cNvSpPr>
                <a:spLocks noGrp="1" noRot="1" noMove="1" noResize="1" noEditPoints="1" noAdjustHandles="1" noChangeArrowheads="1" noChangeShapeType="1"/>
              </p:cNvSpPr>
              <p:nvPr/>
            </p:nvSpPr>
            <p:spPr bwMode="auto">
              <a:xfrm>
                <a:off x="1715" y="2551"/>
                <a:ext cx="238" cy="202"/>
              </a:xfrm>
              <a:custGeom>
                <a:avLst/>
                <a:gdLst>
                  <a:gd name="T0" fmla="*/ 210 w 238"/>
                  <a:gd name="T1" fmla="*/ 31 h 202"/>
                  <a:gd name="T2" fmla="*/ 207 w 238"/>
                  <a:gd name="T3" fmla="*/ 42 h 202"/>
                  <a:gd name="T4" fmla="*/ 203 w 238"/>
                  <a:gd name="T5" fmla="*/ 57 h 202"/>
                  <a:gd name="T6" fmla="*/ 202 w 238"/>
                  <a:gd name="T7" fmla="*/ 60 h 202"/>
                  <a:gd name="T8" fmla="*/ 200 w 238"/>
                  <a:gd name="T9" fmla="*/ 62 h 202"/>
                  <a:gd name="T10" fmla="*/ 202 w 238"/>
                  <a:gd name="T11" fmla="*/ 65 h 202"/>
                  <a:gd name="T12" fmla="*/ 207 w 238"/>
                  <a:gd name="T13" fmla="*/ 71 h 202"/>
                  <a:gd name="T14" fmla="*/ 208 w 238"/>
                  <a:gd name="T15" fmla="*/ 71 h 202"/>
                  <a:gd name="T16" fmla="*/ 208 w 238"/>
                  <a:gd name="T17" fmla="*/ 73 h 202"/>
                  <a:gd name="T18" fmla="*/ 210 w 238"/>
                  <a:gd name="T19" fmla="*/ 74 h 202"/>
                  <a:gd name="T20" fmla="*/ 217 w 238"/>
                  <a:gd name="T21" fmla="*/ 79 h 202"/>
                  <a:gd name="T22" fmla="*/ 231 w 238"/>
                  <a:gd name="T23" fmla="*/ 81 h 202"/>
                  <a:gd name="T24" fmla="*/ 230 w 238"/>
                  <a:gd name="T25" fmla="*/ 85 h 202"/>
                  <a:gd name="T26" fmla="*/ 228 w 238"/>
                  <a:gd name="T27" fmla="*/ 93 h 202"/>
                  <a:gd name="T28" fmla="*/ 228 w 238"/>
                  <a:gd name="T29" fmla="*/ 96 h 202"/>
                  <a:gd name="T30" fmla="*/ 238 w 238"/>
                  <a:gd name="T31" fmla="*/ 119 h 202"/>
                  <a:gd name="T32" fmla="*/ 235 w 238"/>
                  <a:gd name="T33" fmla="*/ 129 h 202"/>
                  <a:gd name="T34" fmla="*/ 214 w 238"/>
                  <a:gd name="T35" fmla="*/ 146 h 202"/>
                  <a:gd name="T36" fmla="*/ 213 w 238"/>
                  <a:gd name="T37" fmla="*/ 149 h 202"/>
                  <a:gd name="T38" fmla="*/ 211 w 238"/>
                  <a:gd name="T39" fmla="*/ 150 h 202"/>
                  <a:gd name="T40" fmla="*/ 210 w 238"/>
                  <a:gd name="T41" fmla="*/ 157 h 202"/>
                  <a:gd name="T42" fmla="*/ 208 w 238"/>
                  <a:gd name="T43" fmla="*/ 161 h 202"/>
                  <a:gd name="T44" fmla="*/ 207 w 238"/>
                  <a:gd name="T45" fmla="*/ 163 h 202"/>
                  <a:gd name="T46" fmla="*/ 205 w 238"/>
                  <a:gd name="T47" fmla="*/ 175 h 202"/>
                  <a:gd name="T48" fmla="*/ 202 w 238"/>
                  <a:gd name="T49" fmla="*/ 180 h 202"/>
                  <a:gd name="T50" fmla="*/ 194 w 238"/>
                  <a:gd name="T51" fmla="*/ 178 h 202"/>
                  <a:gd name="T52" fmla="*/ 177 w 238"/>
                  <a:gd name="T53" fmla="*/ 180 h 202"/>
                  <a:gd name="T54" fmla="*/ 155 w 238"/>
                  <a:gd name="T55" fmla="*/ 185 h 202"/>
                  <a:gd name="T56" fmla="*/ 123 w 238"/>
                  <a:gd name="T57" fmla="*/ 194 h 202"/>
                  <a:gd name="T58" fmla="*/ 107 w 238"/>
                  <a:gd name="T59" fmla="*/ 197 h 202"/>
                  <a:gd name="T60" fmla="*/ 98 w 238"/>
                  <a:gd name="T61" fmla="*/ 166 h 202"/>
                  <a:gd name="T62" fmla="*/ 88 w 238"/>
                  <a:gd name="T63" fmla="*/ 154 h 202"/>
                  <a:gd name="T64" fmla="*/ 79 w 238"/>
                  <a:gd name="T65" fmla="*/ 152 h 202"/>
                  <a:gd name="T66" fmla="*/ 71 w 238"/>
                  <a:gd name="T67" fmla="*/ 147 h 202"/>
                  <a:gd name="T68" fmla="*/ 46 w 238"/>
                  <a:gd name="T69" fmla="*/ 140 h 202"/>
                  <a:gd name="T70" fmla="*/ 37 w 238"/>
                  <a:gd name="T71" fmla="*/ 126 h 202"/>
                  <a:gd name="T72" fmla="*/ 26 w 238"/>
                  <a:gd name="T73" fmla="*/ 116 h 202"/>
                  <a:gd name="T74" fmla="*/ 0 w 238"/>
                  <a:gd name="T75" fmla="*/ 116 h 202"/>
                  <a:gd name="T76" fmla="*/ 4 w 238"/>
                  <a:gd name="T77" fmla="*/ 112 h 202"/>
                  <a:gd name="T78" fmla="*/ 9 w 238"/>
                  <a:gd name="T79" fmla="*/ 109 h 202"/>
                  <a:gd name="T80" fmla="*/ 32 w 238"/>
                  <a:gd name="T81" fmla="*/ 93 h 202"/>
                  <a:gd name="T82" fmla="*/ 53 w 238"/>
                  <a:gd name="T83" fmla="*/ 71 h 202"/>
                  <a:gd name="T84" fmla="*/ 48 w 238"/>
                  <a:gd name="T85" fmla="*/ 64 h 202"/>
                  <a:gd name="T86" fmla="*/ 48 w 238"/>
                  <a:gd name="T87" fmla="*/ 59 h 202"/>
                  <a:gd name="T88" fmla="*/ 45 w 238"/>
                  <a:gd name="T89" fmla="*/ 56 h 202"/>
                  <a:gd name="T90" fmla="*/ 65 w 238"/>
                  <a:gd name="T91" fmla="*/ 56 h 202"/>
                  <a:gd name="T92" fmla="*/ 95 w 238"/>
                  <a:gd name="T93" fmla="*/ 48 h 202"/>
                  <a:gd name="T94" fmla="*/ 116 w 238"/>
                  <a:gd name="T95" fmla="*/ 43 h 202"/>
                  <a:gd name="T96" fmla="*/ 138 w 238"/>
                  <a:gd name="T97" fmla="*/ 40 h 202"/>
                  <a:gd name="T98" fmla="*/ 174 w 238"/>
                  <a:gd name="T99" fmla="*/ 23 h 202"/>
                  <a:gd name="T100" fmla="*/ 194 w 238"/>
                  <a:gd name="T101" fmla="*/ 1 h 202"/>
                  <a:gd name="T102" fmla="*/ 202 w 238"/>
                  <a:gd name="T103" fmla="*/ 9 h 202"/>
                  <a:gd name="T104" fmla="*/ 210 w 238"/>
                  <a:gd name="T105" fmla="*/ 2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202">
                    <a:moveTo>
                      <a:pt x="210" y="25"/>
                    </a:moveTo>
                    <a:lnTo>
                      <a:pt x="210" y="26"/>
                    </a:lnTo>
                    <a:lnTo>
                      <a:pt x="210" y="28"/>
                    </a:lnTo>
                    <a:lnTo>
                      <a:pt x="210" y="31"/>
                    </a:lnTo>
                    <a:lnTo>
                      <a:pt x="210" y="36"/>
                    </a:lnTo>
                    <a:lnTo>
                      <a:pt x="208" y="40"/>
                    </a:lnTo>
                    <a:lnTo>
                      <a:pt x="208" y="40"/>
                    </a:lnTo>
                    <a:lnTo>
                      <a:pt x="207" y="42"/>
                    </a:lnTo>
                    <a:lnTo>
                      <a:pt x="205" y="51"/>
                    </a:lnTo>
                    <a:lnTo>
                      <a:pt x="203" y="54"/>
                    </a:lnTo>
                    <a:lnTo>
                      <a:pt x="203" y="57"/>
                    </a:lnTo>
                    <a:lnTo>
                      <a:pt x="203" y="57"/>
                    </a:lnTo>
                    <a:lnTo>
                      <a:pt x="203" y="59"/>
                    </a:lnTo>
                    <a:lnTo>
                      <a:pt x="202" y="59"/>
                    </a:lnTo>
                    <a:lnTo>
                      <a:pt x="202" y="59"/>
                    </a:lnTo>
                    <a:lnTo>
                      <a:pt x="202" y="60"/>
                    </a:lnTo>
                    <a:lnTo>
                      <a:pt x="202" y="60"/>
                    </a:lnTo>
                    <a:lnTo>
                      <a:pt x="202" y="60"/>
                    </a:lnTo>
                    <a:lnTo>
                      <a:pt x="200" y="62"/>
                    </a:lnTo>
                    <a:lnTo>
                      <a:pt x="200" y="62"/>
                    </a:lnTo>
                    <a:lnTo>
                      <a:pt x="200" y="62"/>
                    </a:lnTo>
                    <a:lnTo>
                      <a:pt x="200" y="64"/>
                    </a:lnTo>
                    <a:lnTo>
                      <a:pt x="202" y="65"/>
                    </a:lnTo>
                    <a:lnTo>
                      <a:pt x="202" y="65"/>
                    </a:lnTo>
                    <a:lnTo>
                      <a:pt x="202" y="65"/>
                    </a:lnTo>
                    <a:lnTo>
                      <a:pt x="205" y="68"/>
                    </a:lnTo>
                    <a:lnTo>
                      <a:pt x="207" y="70"/>
                    </a:lnTo>
                    <a:lnTo>
                      <a:pt x="207" y="71"/>
                    </a:lnTo>
                    <a:lnTo>
                      <a:pt x="207" y="71"/>
                    </a:lnTo>
                    <a:lnTo>
                      <a:pt x="207" y="71"/>
                    </a:lnTo>
                    <a:lnTo>
                      <a:pt x="208" y="71"/>
                    </a:lnTo>
                    <a:lnTo>
                      <a:pt x="208" y="71"/>
                    </a:lnTo>
                    <a:lnTo>
                      <a:pt x="208" y="71"/>
                    </a:lnTo>
                    <a:lnTo>
                      <a:pt x="208" y="71"/>
                    </a:lnTo>
                    <a:lnTo>
                      <a:pt x="208" y="73"/>
                    </a:lnTo>
                    <a:lnTo>
                      <a:pt x="208" y="73"/>
                    </a:lnTo>
                    <a:lnTo>
                      <a:pt x="208" y="73"/>
                    </a:lnTo>
                    <a:lnTo>
                      <a:pt x="210" y="73"/>
                    </a:lnTo>
                    <a:lnTo>
                      <a:pt x="210" y="74"/>
                    </a:lnTo>
                    <a:lnTo>
                      <a:pt x="210" y="74"/>
                    </a:lnTo>
                    <a:lnTo>
                      <a:pt x="210" y="74"/>
                    </a:lnTo>
                    <a:lnTo>
                      <a:pt x="214" y="79"/>
                    </a:lnTo>
                    <a:lnTo>
                      <a:pt x="214" y="79"/>
                    </a:lnTo>
                    <a:lnTo>
                      <a:pt x="217" y="79"/>
                    </a:lnTo>
                    <a:lnTo>
                      <a:pt x="222" y="79"/>
                    </a:lnTo>
                    <a:lnTo>
                      <a:pt x="231" y="78"/>
                    </a:lnTo>
                    <a:lnTo>
                      <a:pt x="231" y="79"/>
                    </a:lnTo>
                    <a:lnTo>
                      <a:pt x="231" y="81"/>
                    </a:lnTo>
                    <a:lnTo>
                      <a:pt x="231" y="82"/>
                    </a:lnTo>
                    <a:lnTo>
                      <a:pt x="231" y="84"/>
                    </a:lnTo>
                    <a:lnTo>
                      <a:pt x="231" y="84"/>
                    </a:lnTo>
                    <a:lnTo>
                      <a:pt x="230" y="85"/>
                    </a:lnTo>
                    <a:lnTo>
                      <a:pt x="228" y="93"/>
                    </a:lnTo>
                    <a:lnTo>
                      <a:pt x="228" y="93"/>
                    </a:lnTo>
                    <a:lnTo>
                      <a:pt x="228" y="93"/>
                    </a:lnTo>
                    <a:lnTo>
                      <a:pt x="228" y="93"/>
                    </a:lnTo>
                    <a:lnTo>
                      <a:pt x="228" y="93"/>
                    </a:lnTo>
                    <a:lnTo>
                      <a:pt x="228" y="95"/>
                    </a:lnTo>
                    <a:lnTo>
                      <a:pt x="228" y="95"/>
                    </a:lnTo>
                    <a:lnTo>
                      <a:pt x="228" y="96"/>
                    </a:lnTo>
                    <a:lnTo>
                      <a:pt x="230" y="98"/>
                    </a:lnTo>
                    <a:lnTo>
                      <a:pt x="233" y="104"/>
                    </a:lnTo>
                    <a:lnTo>
                      <a:pt x="236" y="112"/>
                    </a:lnTo>
                    <a:lnTo>
                      <a:pt x="238" y="119"/>
                    </a:lnTo>
                    <a:lnTo>
                      <a:pt x="238" y="119"/>
                    </a:lnTo>
                    <a:lnTo>
                      <a:pt x="238" y="124"/>
                    </a:lnTo>
                    <a:lnTo>
                      <a:pt x="236" y="126"/>
                    </a:lnTo>
                    <a:lnTo>
                      <a:pt x="235" y="129"/>
                    </a:lnTo>
                    <a:lnTo>
                      <a:pt x="227" y="133"/>
                    </a:lnTo>
                    <a:lnTo>
                      <a:pt x="224" y="135"/>
                    </a:lnTo>
                    <a:lnTo>
                      <a:pt x="217" y="141"/>
                    </a:lnTo>
                    <a:lnTo>
                      <a:pt x="214" y="146"/>
                    </a:lnTo>
                    <a:lnTo>
                      <a:pt x="213" y="147"/>
                    </a:lnTo>
                    <a:lnTo>
                      <a:pt x="213" y="149"/>
                    </a:lnTo>
                    <a:lnTo>
                      <a:pt x="213" y="149"/>
                    </a:lnTo>
                    <a:lnTo>
                      <a:pt x="213" y="149"/>
                    </a:lnTo>
                    <a:lnTo>
                      <a:pt x="213" y="149"/>
                    </a:lnTo>
                    <a:lnTo>
                      <a:pt x="211" y="149"/>
                    </a:lnTo>
                    <a:lnTo>
                      <a:pt x="211" y="149"/>
                    </a:lnTo>
                    <a:lnTo>
                      <a:pt x="211" y="150"/>
                    </a:lnTo>
                    <a:lnTo>
                      <a:pt x="211" y="154"/>
                    </a:lnTo>
                    <a:lnTo>
                      <a:pt x="210" y="155"/>
                    </a:lnTo>
                    <a:lnTo>
                      <a:pt x="210" y="157"/>
                    </a:lnTo>
                    <a:lnTo>
                      <a:pt x="210" y="157"/>
                    </a:lnTo>
                    <a:lnTo>
                      <a:pt x="210" y="157"/>
                    </a:lnTo>
                    <a:lnTo>
                      <a:pt x="208" y="160"/>
                    </a:lnTo>
                    <a:lnTo>
                      <a:pt x="208" y="160"/>
                    </a:lnTo>
                    <a:lnTo>
                      <a:pt x="208" y="161"/>
                    </a:lnTo>
                    <a:lnTo>
                      <a:pt x="207" y="163"/>
                    </a:lnTo>
                    <a:lnTo>
                      <a:pt x="207" y="163"/>
                    </a:lnTo>
                    <a:lnTo>
                      <a:pt x="207" y="163"/>
                    </a:lnTo>
                    <a:lnTo>
                      <a:pt x="207" y="163"/>
                    </a:lnTo>
                    <a:lnTo>
                      <a:pt x="207" y="164"/>
                    </a:lnTo>
                    <a:lnTo>
                      <a:pt x="205" y="166"/>
                    </a:lnTo>
                    <a:lnTo>
                      <a:pt x="205" y="168"/>
                    </a:lnTo>
                    <a:lnTo>
                      <a:pt x="205" y="175"/>
                    </a:lnTo>
                    <a:lnTo>
                      <a:pt x="203" y="175"/>
                    </a:lnTo>
                    <a:lnTo>
                      <a:pt x="203" y="178"/>
                    </a:lnTo>
                    <a:lnTo>
                      <a:pt x="202" y="180"/>
                    </a:lnTo>
                    <a:lnTo>
                      <a:pt x="202" y="180"/>
                    </a:lnTo>
                    <a:lnTo>
                      <a:pt x="202" y="180"/>
                    </a:lnTo>
                    <a:lnTo>
                      <a:pt x="199" y="178"/>
                    </a:lnTo>
                    <a:lnTo>
                      <a:pt x="199" y="178"/>
                    </a:lnTo>
                    <a:lnTo>
                      <a:pt x="194" y="178"/>
                    </a:lnTo>
                    <a:lnTo>
                      <a:pt x="191" y="178"/>
                    </a:lnTo>
                    <a:lnTo>
                      <a:pt x="189" y="177"/>
                    </a:lnTo>
                    <a:lnTo>
                      <a:pt x="185" y="178"/>
                    </a:lnTo>
                    <a:lnTo>
                      <a:pt x="177" y="180"/>
                    </a:lnTo>
                    <a:lnTo>
                      <a:pt x="169" y="183"/>
                    </a:lnTo>
                    <a:lnTo>
                      <a:pt x="168" y="183"/>
                    </a:lnTo>
                    <a:lnTo>
                      <a:pt x="158" y="183"/>
                    </a:lnTo>
                    <a:lnTo>
                      <a:pt x="155" y="185"/>
                    </a:lnTo>
                    <a:lnTo>
                      <a:pt x="144" y="183"/>
                    </a:lnTo>
                    <a:lnTo>
                      <a:pt x="140" y="188"/>
                    </a:lnTo>
                    <a:lnTo>
                      <a:pt x="132" y="191"/>
                    </a:lnTo>
                    <a:lnTo>
                      <a:pt x="123" y="194"/>
                    </a:lnTo>
                    <a:lnTo>
                      <a:pt x="116" y="199"/>
                    </a:lnTo>
                    <a:lnTo>
                      <a:pt x="113" y="202"/>
                    </a:lnTo>
                    <a:lnTo>
                      <a:pt x="110" y="200"/>
                    </a:lnTo>
                    <a:lnTo>
                      <a:pt x="107" y="197"/>
                    </a:lnTo>
                    <a:lnTo>
                      <a:pt x="105" y="192"/>
                    </a:lnTo>
                    <a:lnTo>
                      <a:pt x="102" y="191"/>
                    </a:lnTo>
                    <a:lnTo>
                      <a:pt x="99" y="178"/>
                    </a:lnTo>
                    <a:lnTo>
                      <a:pt x="98" y="166"/>
                    </a:lnTo>
                    <a:lnTo>
                      <a:pt x="96" y="155"/>
                    </a:lnTo>
                    <a:lnTo>
                      <a:pt x="91" y="155"/>
                    </a:lnTo>
                    <a:lnTo>
                      <a:pt x="90" y="154"/>
                    </a:lnTo>
                    <a:lnTo>
                      <a:pt x="88" y="154"/>
                    </a:lnTo>
                    <a:lnTo>
                      <a:pt x="85" y="154"/>
                    </a:lnTo>
                    <a:lnTo>
                      <a:pt x="82" y="154"/>
                    </a:lnTo>
                    <a:lnTo>
                      <a:pt x="81" y="154"/>
                    </a:lnTo>
                    <a:lnTo>
                      <a:pt x="79" y="152"/>
                    </a:lnTo>
                    <a:lnTo>
                      <a:pt x="77" y="149"/>
                    </a:lnTo>
                    <a:lnTo>
                      <a:pt x="76" y="149"/>
                    </a:lnTo>
                    <a:lnTo>
                      <a:pt x="73" y="147"/>
                    </a:lnTo>
                    <a:lnTo>
                      <a:pt x="71" y="147"/>
                    </a:lnTo>
                    <a:lnTo>
                      <a:pt x="65" y="146"/>
                    </a:lnTo>
                    <a:lnTo>
                      <a:pt x="59" y="144"/>
                    </a:lnTo>
                    <a:lnTo>
                      <a:pt x="54" y="144"/>
                    </a:lnTo>
                    <a:lnTo>
                      <a:pt x="46" y="140"/>
                    </a:lnTo>
                    <a:lnTo>
                      <a:pt x="43" y="130"/>
                    </a:lnTo>
                    <a:lnTo>
                      <a:pt x="42" y="130"/>
                    </a:lnTo>
                    <a:lnTo>
                      <a:pt x="39" y="129"/>
                    </a:lnTo>
                    <a:lnTo>
                      <a:pt x="37" y="126"/>
                    </a:lnTo>
                    <a:lnTo>
                      <a:pt x="35" y="123"/>
                    </a:lnTo>
                    <a:lnTo>
                      <a:pt x="34" y="119"/>
                    </a:lnTo>
                    <a:lnTo>
                      <a:pt x="31" y="116"/>
                    </a:lnTo>
                    <a:lnTo>
                      <a:pt x="26" y="116"/>
                    </a:lnTo>
                    <a:lnTo>
                      <a:pt x="18" y="115"/>
                    </a:lnTo>
                    <a:lnTo>
                      <a:pt x="12" y="115"/>
                    </a:lnTo>
                    <a:lnTo>
                      <a:pt x="1" y="116"/>
                    </a:lnTo>
                    <a:lnTo>
                      <a:pt x="0" y="116"/>
                    </a:lnTo>
                    <a:lnTo>
                      <a:pt x="0" y="116"/>
                    </a:lnTo>
                    <a:lnTo>
                      <a:pt x="3" y="113"/>
                    </a:lnTo>
                    <a:lnTo>
                      <a:pt x="3" y="113"/>
                    </a:lnTo>
                    <a:lnTo>
                      <a:pt x="4" y="112"/>
                    </a:lnTo>
                    <a:lnTo>
                      <a:pt x="6" y="110"/>
                    </a:lnTo>
                    <a:lnTo>
                      <a:pt x="7" y="110"/>
                    </a:lnTo>
                    <a:lnTo>
                      <a:pt x="9" y="109"/>
                    </a:lnTo>
                    <a:lnTo>
                      <a:pt x="9" y="109"/>
                    </a:lnTo>
                    <a:lnTo>
                      <a:pt x="12" y="109"/>
                    </a:lnTo>
                    <a:lnTo>
                      <a:pt x="15" y="109"/>
                    </a:lnTo>
                    <a:lnTo>
                      <a:pt x="21" y="109"/>
                    </a:lnTo>
                    <a:lnTo>
                      <a:pt x="32" y="93"/>
                    </a:lnTo>
                    <a:lnTo>
                      <a:pt x="45" y="91"/>
                    </a:lnTo>
                    <a:lnTo>
                      <a:pt x="48" y="85"/>
                    </a:lnTo>
                    <a:lnTo>
                      <a:pt x="54" y="73"/>
                    </a:lnTo>
                    <a:lnTo>
                      <a:pt x="53" y="71"/>
                    </a:lnTo>
                    <a:lnTo>
                      <a:pt x="51" y="70"/>
                    </a:lnTo>
                    <a:lnTo>
                      <a:pt x="49" y="67"/>
                    </a:lnTo>
                    <a:lnTo>
                      <a:pt x="49" y="67"/>
                    </a:lnTo>
                    <a:lnTo>
                      <a:pt x="48" y="64"/>
                    </a:lnTo>
                    <a:lnTo>
                      <a:pt x="49" y="62"/>
                    </a:lnTo>
                    <a:lnTo>
                      <a:pt x="49" y="60"/>
                    </a:lnTo>
                    <a:lnTo>
                      <a:pt x="49" y="60"/>
                    </a:lnTo>
                    <a:lnTo>
                      <a:pt x="48" y="59"/>
                    </a:lnTo>
                    <a:lnTo>
                      <a:pt x="46" y="57"/>
                    </a:lnTo>
                    <a:lnTo>
                      <a:pt x="45" y="57"/>
                    </a:lnTo>
                    <a:lnTo>
                      <a:pt x="43" y="57"/>
                    </a:lnTo>
                    <a:lnTo>
                      <a:pt x="45" y="56"/>
                    </a:lnTo>
                    <a:lnTo>
                      <a:pt x="49" y="54"/>
                    </a:lnTo>
                    <a:lnTo>
                      <a:pt x="54" y="54"/>
                    </a:lnTo>
                    <a:lnTo>
                      <a:pt x="62" y="56"/>
                    </a:lnTo>
                    <a:lnTo>
                      <a:pt x="65" y="56"/>
                    </a:lnTo>
                    <a:lnTo>
                      <a:pt x="71" y="56"/>
                    </a:lnTo>
                    <a:lnTo>
                      <a:pt x="76" y="54"/>
                    </a:lnTo>
                    <a:lnTo>
                      <a:pt x="85" y="50"/>
                    </a:lnTo>
                    <a:lnTo>
                      <a:pt x="95" y="48"/>
                    </a:lnTo>
                    <a:lnTo>
                      <a:pt x="105" y="48"/>
                    </a:lnTo>
                    <a:lnTo>
                      <a:pt x="110" y="48"/>
                    </a:lnTo>
                    <a:lnTo>
                      <a:pt x="112" y="46"/>
                    </a:lnTo>
                    <a:lnTo>
                      <a:pt x="116" y="43"/>
                    </a:lnTo>
                    <a:lnTo>
                      <a:pt x="119" y="42"/>
                    </a:lnTo>
                    <a:lnTo>
                      <a:pt x="123" y="40"/>
                    </a:lnTo>
                    <a:lnTo>
                      <a:pt x="132" y="40"/>
                    </a:lnTo>
                    <a:lnTo>
                      <a:pt x="138" y="40"/>
                    </a:lnTo>
                    <a:lnTo>
                      <a:pt x="155" y="39"/>
                    </a:lnTo>
                    <a:lnTo>
                      <a:pt x="158" y="36"/>
                    </a:lnTo>
                    <a:lnTo>
                      <a:pt x="165" y="31"/>
                    </a:lnTo>
                    <a:lnTo>
                      <a:pt x="174" y="23"/>
                    </a:lnTo>
                    <a:lnTo>
                      <a:pt x="186" y="14"/>
                    </a:lnTo>
                    <a:lnTo>
                      <a:pt x="186" y="12"/>
                    </a:lnTo>
                    <a:lnTo>
                      <a:pt x="189" y="5"/>
                    </a:lnTo>
                    <a:lnTo>
                      <a:pt x="194" y="1"/>
                    </a:lnTo>
                    <a:lnTo>
                      <a:pt x="194" y="0"/>
                    </a:lnTo>
                    <a:lnTo>
                      <a:pt x="196" y="0"/>
                    </a:lnTo>
                    <a:lnTo>
                      <a:pt x="196" y="0"/>
                    </a:lnTo>
                    <a:lnTo>
                      <a:pt x="202" y="9"/>
                    </a:lnTo>
                    <a:lnTo>
                      <a:pt x="207" y="17"/>
                    </a:lnTo>
                    <a:lnTo>
                      <a:pt x="210" y="25"/>
                    </a:lnTo>
                    <a:lnTo>
                      <a:pt x="210" y="25"/>
                    </a:lnTo>
                    <a:lnTo>
                      <a:pt x="210" y="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19">
                <a:extLst>
                  <a:ext uri="{FF2B5EF4-FFF2-40B4-BE49-F238E27FC236}">
                    <a16:creationId xmlns:a16="http://schemas.microsoft.com/office/drawing/2014/main" id="{4706350C-A7A3-A83A-6562-7BDD8CA89FCA}"/>
                  </a:ext>
                </a:extLst>
              </p:cNvPr>
              <p:cNvSpPr>
                <a:spLocks noGrp="1" noRot="1" noMove="1" noResize="1" noEditPoints="1" noAdjustHandles="1" noChangeArrowheads="1" noChangeShapeType="1"/>
              </p:cNvSpPr>
              <p:nvPr/>
            </p:nvSpPr>
            <p:spPr bwMode="auto">
              <a:xfrm>
                <a:off x="4671" y="532"/>
                <a:ext cx="893" cy="402"/>
              </a:xfrm>
              <a:custGeom>
                <a:avLst/>
                <a:gdLst>
                  <a:gd name="T0" fmla="*/ 630 w 893"/>
                  <a:gd name="T1" fmla="*/ 0 h 402"/>
                  <a:gd name="T2" fmla="*/ 704 w 893"/>
                  <a:gd name="T3" fmla="*/ 44 h 402"/>
                  <a:gd name="T4" fmla="*/ 817 w 893"/>
                  <a:gd name="T5" fmla="*/ 114 h 402"/>
                  <a:gd name="T6" fmla="*/ 893 w 893"/>
                  <a:gd name="T7" fmla="*/ 207 h 402"/>
                  <a:gd name="T8" fmla="*/ 864 w 893"/>
                  <a:gd name="T9" fmla="*/ 374 h 402"/>
                  <a:gd name="T10" fmla="*/ 864 w 893"/>
                  <a:gd name="T11" fmla="*/ 382 h 402"/>
                  <a:gd name="T12" fmla="*/ 774 w 893"/>
                  <a:gd name="T13" fmla="*/ 379 h 402"/>
                  <a:gd name="T14" fmla="*/ 565 w 893"/>
                  <a:gd name="T15" fmla="*/ 388 h 402"/>
                  <a:gd name="T16" fmla="*/ 436 w 893"/>
                  <a:gd name="T17" fmla="*/ 377 h 402"/>
                  <a:gd name="T18" fmla="*/ 173 w 893"/>
                  <a:gd name="T19" fmla="*/ 331 h 402"/>
                  <a:gd name="T20" fmla="*/ 80 w 893"/>
                  <a:gd name="T21" fmla="*/ 315 h 402"/>
                  <a:gd name="T22" fmla="*/ 78 w 893"/>
                  <a:gd name="T23" fmla="*/ 314 h 402"/>
                  <a:gd name="T24" fmla="*/ 77 w 893"/>
                  <a:gd name="T25" fmla="*/ 312 h 402"/>
                  <a:gd name="T26" fmla="*/ 69 w 893"/>
                  <a:gd name="T27" fmla="*/ 311 h 402"/>
                  <a:gd name="T28" fmla="*/ 61 w 893"/>
                  <a:gd name="T29" fmla="*/ 309 h 402"/>
                  <a:gd name="T30" fmla="*/ 58 w 893"/>
                  <a:gd name="T31" fmla="*/ 307 h 402"/>
                  <a:gd name="T32" fmla="*/ 55 w 893"/>
                  <a:gd name="T33" fmla="*/ 304 h 402"/>
                  <a:gd name="T34" fmla="*/ 47 w 893"/>
                  <a:gd name="T35" fmla="*/ 297 h 402"/>
                  <a:gd name="T36" fmla="*/ 44 w 893"/>
                  <a:gd name="T37" fmla="*/ 290 h 402"/>
                  <a:gd name="T38" fmla="*/ 35 w 893"/>
                  <a:gd name="T39" fmla="*/ 281 h 402"/>
                  <a:gd name="T40" fmla="*/ 25 w 893"/>
                  <a:gd name="T41" fmla="*/ 273 h 402"/>
                  <a:gd name="T42" fmla="*/ 21 w 893"/>
                  <a:gd name="T43" fmla="*/ 272 h 402"/>
                  <a:gd name="T44" fmla="*/ 14 w 893"/>
                  <a:gd name="T45" fmla="*/ 269 h 402"/>
                  <a:gd name="T46" fmla="*/ 5 w 893"/>
                  <a:gd name="T47" fmla="*/ 259 h 402"/>
                  <a:gd name="T48" fmla="*/ 5 w 893"/>
                  <a:gd name="T49" fmla="*/ 249 h 402"/>
                  <a:gd name="T50" fmla="*/ 7 w 893"/>
                  <a:gd name="T51" fmla="*/ 247 h 402"/>
                  <a:gd name="T52" fmla="*/ 11 w 893"/>
                  <a:gd name="T53" fmla="*/ 231 h 402"/>
                  <a:gd name="T54" fmla="*/ 11 w 893"/>
                  <a:gd name="T55" fmla="*/ 227 h 402"/>
                  <a:gd name="T56" fmla="*/ 11 w 893"/>
                  <a:gd name="T57" fmla="*/ 217 h 402"/>
                  <a:gd name="T58" fmla="*/ 8 w 893"/>
                  <a:gd name="T59" fmla="*/ 207 h 402"/>
                  <a:gd name="T60" fmla="*/ 8 w 893"/>
                  <a:gd name="T61" fmla="*/ 200 h 402"/>
                  <a:gd name="T62" fmla="*/ 13 w 893"/>
                  <a:gd name="T63" fmla="*/ 196 h 402"/>
                  <a:gd name="T64" fmla="*/ 22 w 893"/>
                  <a:gd name="T65" fmla="*/ 186 h 402"/>
                  <a:gd name="T66" fmla="*/ 27 w 893"/>
                  <a:gd name="T67" fmla="*/ 177 h 402"/>
                  <a:gd name="T68" fmla="*/ 27 w 893"/>
                  <a:gd name="T69" fmla="*/ 165 h 402"/>
                  <a:gd name="T70" fmla="*/ 24 w 893"/>
                  <a:gd name="T71" fmla="*/ 154 h 402"/>
                  <a:gd name="T72" fmla="*/ 21 w 893"/>
                  <a:gd name="T73" fmla="*/ 145 h 402"/>
                  <a:gd name="T74" fmla="*/ 19 w 893"/>
                  <a:gd name="T75" fmla="*/ 135 h 402"/>
                  <a:gd name="T76" fmla="*/ 18 w 893"/>
                  <a:gd name="T77" fmla="*/ 124 h 402"/>
                  <a:gd name="T78" fmla="*/ 14 w 893"/>
                  <a:gd name="T79" fmla="*/ 120 h 402"/>
                  <a:gd name="T80" fmla="*/ 4 w 893"/>
                  <a:gd name="T81" fmla="*/ 110 h 402"/>
                  <a:gd name="T82" fmla="*/ 0 w 893"/>
                  <a:gd name="T83" fmla="*/ 106 h 402"/>
                  <a:gd name="T84" fmla="*/ 10 w 893"/>
                  <a:gd name="T85" fmla="*/ 100 h 402"/>
                  <a:gd name="T86" fmla="*/ 80 w 893"/>
                  <a:gd name="T87" fmla="*/ 51 h 402"/>
                  <a:gd name="T88" fmla="*/ 83 w 893"/>
                  <a:gd name="T89" fmla="*/ 50 h 402"/>
                  <a:gd name="T90" fmla="*/ 130 w 893"/>
                  <a:gd name="T91" fmla="*/ 45 h 402"/>
                  <a:gd name="T92" fmla="*/ 203 w 893"/>
                  <a:gd name="T93" fmla="*/ 36 h 402"/>
                  <a:gd name="T94" fmla="*/ 204 w 893"/>
                  <a:gd name="T95" fmla="*/ 36 h 402"/>
                  <a:gd name="T96" fmla="*/ 210 w 893"/>
                  <a:gd name="T97" fmla="*/ 37 h 402"/>
                  <a:gd name="T98" fmla="*/ 237 w 893"/>
                  <a:gd name="T99" fmla="*/ 45 h 402"/>
                  <a:gd name="T100" fmla="*/ 266 w 893"/>
                  <a:gd name="T101" fmla="*/ 53 h 402"/>
                  <a:gd name="T102" fmla="*/ 301 w 893"/>
                  <a:gd name="T103" fmla="*/ 61 h 402"/>
                  <a:gd name="T104" fmla="*/ 361 w 893"/>
                  <a:gd name="T105" fmla="*/ 76 h 402"/>
                  <a:gd name="T106" fmla="*/ 389 w 893"/>
                  <a:gd name="T107" fmla="*/ 84 h 402"/>
                  <a:gd name="T108" fmla="*/ 469 w 893"/>
                  <a:gd name="T109" fmla="*/ 56 h 402"/>
                  <a:gd name="T110" fmla="*/ 629 w 893"/>
                  <a:gd name="T11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3" h="402">
                    <a:moveTo>
                      <a:pt x="629" y="0"/>
                    </a:moveTo>
                    <a:lnTo>
                      <a:pt x="630" y="0"/>
                    </a:lnTo>
                    <a:lnTo>
                      <a:pt x="630" y="0"/>
                    </a:lnTo>
                    <a:lnTo>
                      <a:pt x="704" y="44"/>
                    </a:lnTo>
                    <a:lnTo>
                      <a:pt x="817" y="114"/>
                    </a:lnTo>
                    <a:lnTo>
                      <a:pt x="817" y="114"/>
                    </a:lnTo>
                    <a:lnTo>
                      <a:pt x="819" y="114"/>
                    </a:lnTo>
                    <a:lnTo>
                      <a:pt x="893" y="207"/>
                    </a:lnTo>
                    <a:lnTo>
                      <a:pt x="854" y="284"/>
                    </a:lnTo>
                    <a:lnTo>
                      <a:pt x="864" y="374"/>
                    </a:lnTo>
                    <a:lnTo>
                      <a:pt x="864" y="382"/>
                    </a:lnTo>
                    <a:lnTo>
                      <a:pt x="864" y="382"/>
                    </a:lnTo>
                    <a:lnTo>
                      <a:pt x="862" y="382"/>
                    </a:lnTo>
                    <a:lnTo>
                      <a:pt x="774" y="379"/>
                    </a:lnTo>
                    <a:lnTo>
                      <a:pt x="711" y="402"/>
                    </a:lnTo>
                    <a:lnTo>
                      <a:pt x="565" y="388"/>
                    </a:lnTo>
                    <a:lnTo>
                      <a:pt x="528" y="385"/>
                    </a:lnTo>
                    <a:lnTo>
                      <a:pt x="436" y="377"/>
                    </a:lnTo>
                    <a:lnTo>
                      <a:pt x="265" y="331"/>
                    </a:lnTo>
                    <a:lnTo>
                      <a:pt x="173" y="331"/>
                    </a:lnTo>
                    <a:lnTo>
                      <a:pt x="108" y="320"/>
                    </a:lnTo>
                    <a:lnTo>
                      <a:pt x="80" y="315"/>
                    </a:lnTo>
                    <a:lnTo>
                      <a:pt x="80" y="315"/>
                    </a:lnTo>
                    <a:lnTo>
                      <a:pt x="78" y="314"/>
                    </a:lnTo>
                    <a:lnTo>
                      <a:pt x="77" y="314"/>
                    </a:lnTo>
                    <a:lnTo>
                      <a:pt x="77" y="312"/>
                    </a:lnTo>
                    <a:lnTo>
                      <a:pt x="72" y="312"/>
                    </a:lnTo>
                    <a:lnTo>
                      <a:pt x="69" y="311"/>
                    </a:lnTo>
                    <a:lnTo>
                      <a:pt x="64" y="309"/>
                    </a:lnTo>
                    <a:lnTo>
                      <a:pt x="61" y="309"/>
                    </a:lnTo>
                    <a:lnTo>
                      <a:pt x="60" y="309"/>
                    </a:lnTo>
                    <a:lnTo>
                      <a:pt x="58" y="307"/>
                    </a:lnTo>
                    <a:lnTo>
                      <a:pt x="55" y="306"/>
                    </a:lnTo>
                    <a:lnTo>
                      <a:pt x="55" y="304"/>
                    </a:lnTo>
                    <a:lnTo>
                      <a:pt x="50" y="301"/>
                    </a:lnTo>
                    <a:lnTo>
                      <a:pt x="47" y="297"/>
                    </a:lnTo>
                    <a:lnTo>
                      <a:pt x="46" y="294"/>
                    </a:lnTo>
                    <a:lnTo>
                      <a:pt x="44" y="290"/>
                    </a:lnTo>
                    <a:lnTo>
                      <a:pt x="39" y="286"/>
                    </a:lnTo>
                    <a:lnTo>
                      <a:pt x="35" y="281"/>
                    </a:lnTo>
                    <a:lnTo>
                      <a:pt x="30" y="278"/>
                    </a:lnTo>
                    <a:lnTo>
                      <a:pt x="25" y="273"/>
                    </a:lnTo>
                    <a:lnTo>
                      <a:pt x="21" y="272"/>
                    </a:lnTo>
                    <a:lnTo>
                      <a:pt x="21" y="272"/>
                    </a:lnTo>
                    <a:lnTo>
                      <a:pt x="16" y="270"/>
                    </a:lnTo>
                    <a:lnTo>
                      <a:pt x="14" y="269"/>
                    </a:lnTo>
                    <a:lnTo>
                      <a:pt x="8" y="266"/>
                    </a:lnTo>
                    <a:lnTo>
                      <a:pt x="5" y="259"/>
                    </a:lnTo>
                    <a:lnTo>
                      <a:pt x="4" y="253"/>
                    </a:lnTo>
                    <a:lnTo>
                      <a:pt x="5" y="249"/>
                    </a:lnTo>
                    <a:lnTo>
                      <a:pt x="5" y="249"/>
                    </a:lnTo>
                    <a:lnTo>
                      <a:pt x="7" y="247"/>
                    </a:lnTo>
                    <a:lnTo>
                      <a:pt x="8" y="242"/>
                    </a:lnTo>
                    <a:lnTo>
                      <a:pt x="11" y="231"/>
                    </a:lnTo>
                    <a:lnTo>
                      <a:pt x="11" y="230"/>
                    </a:lnTo>
                    <a:lnTo>
                      <a:pt x="11" y="227"/>
                    </a:lnTo>
                    <a:lnTo>
                      <a:pt x="11" y="221"/>
                    </a:lnTo>
                    <a:lnTo>
                      <a:pt x="11" y="217"/>
                    </a:lnTo>
                    <a:lnTo>
                      <a:pt x="10" y="213"/>
                    </a:lnTo>
                    <a:lnTo>
                      <a:pt x="8" y="207"/>
                    </a:lnTo>
                    <a:lnTo>
                      <a:pt x="8" y="204"/>
                    </a:lnTo>
                    <a:lnTo>
                      <a:pt x="8" y="200"/>
                    </a:lnTo>
                    <a:lnTo>
                      <a:pt x="10" y="199"/>
                    </a:lnTo>
                    <a:lnTo>
                      <a:pt x="13" y="196"/>
                    </a:lnTo>
                    <a:lnTo>
                      <a:pt x="18" y="191"/>
                    </a:lnTo>
                    <a:lnTo>
                      <a:pt x="22" y="186"/>
                    </a:lnTo>
                    <a:lnTo>
                      <a:pt x="25" y="182"/>
                    </a:lnTo>
                    <a:lnTo>
                      <a:pt x="27" y="177"/>
                    </a:lnTo>
                    <a:lnTo>
                      <a:pt x="28" y="171"/>
                    </a:lnTo>
                    <a:lnTo>
                      <a:pt x="27" y="165"/>
                    </a:lnTo>
                    <a:lnTo>
                      <a:pt x="25" y="159"/>
                    </a:lnTo>
                    <a:lnTo>
                      <a:pt x="24" y="154"/>
                    </a:lnTo>
                    <a:lnTo>
                      <a:pt x="22" y="148"/>
                    </a:lnTo>
                    <a:lnTo>
                      <a:pt x="21" y="145"/>
                    </a:lnTo>
                    <a:lnTo>
                      <a:pt x="21" y="145"/>
                    </a:lnTo>
                    <a:lnTo>
                      <a:pt x="19" y="135"/>
                    </a:lnTo>
                    <a:lnTo>
                      <a:pt x="18" y="129"/>
                    </a:lnTo>
                    <a:lnTo>
                      <a:pt x="18" y="124"/>
                    </a:lnTo>
                    <a:lnTo>
                      <a:pt x="16" y="121"/>
                    </a:lnTo>
                    <a:lnTo>
                      <a:pt x="14" y="120"/>
                    </a:lnTo>
                    <a:lnTo>
                      <a:pt x="8" y="114"/>
                    </a:lnTo>
                    <a:lnTo>
                      <a:pt x="4" y="110"/>
                    </a:lnTo>
                    <a:lnTo>
                      <a:pt x="2" y="107"/>
                    </a:lnTo>
                    <a:lnTo>
                      <a:pt x="0" y="106"/>
                    </a:lnTo>
                    <a:lnTo>
                      <a:pt x="4" y="104"/>
                    </a:lnTo>
                    <a:lnTo>
                      <a:pt x="10" y="100"/>
                    </a:lnTo>
                    <a:lnTo>
                      <a:pt x="32" y="86"/>
                    </a:lnTo>
                    <a:lnTo>
                      <a:pt x="80" y="51"/>
                    </a:lnTo>
                    <a:lnTo>
                      <a:pt x="80" y="51"/>
                    </a:lnTo>
                    <a:lnTo>
                      <a:pt x="83" y="50"/>
                    </a:lnTo>
                    <a:lnTo>
                      <a:pt x="128" y="45"/>
                    </a:lnTo>
                    <a:lnTo>
                      <a:pt x="130" y="45"/>
                    </a:lnTo>
                    <a:lnTo>
                      <a:pt x="203" y="36"/>
                    </a:lnTo>
                    <a:lnTo>
                      <a:pt x="203" y="36"/>
                    </a:lnTo>
                    <a:lnTo>
                      <a:pt x="203" y="36"/>
                    </a:lnTo>
                    <a:lnTo>
                      <a:pt x="204" y="36"/>
                    </a:lnTo>
                    <a:lnTo>
                      <a:pt x="204" y="36"/>
                    </a:lnTo>
                    <a:lnTo>
                      <a:pt x="210" y="37"/>
                    </a:lnTo>
                    <a:lnTo>
                      <a:pt x="212" y="39"/>
                    </a:lnTo>
                    <a:lnTo>
                      <a:pt x="237" y="45"/>
                    </a:lnTo>
                    <a:lnTo>
                      <a:pt x="249" y="48"/>
                    </a:lnTo>
                    <a:lnTo>
                      <a:pt x="266" y="53"/>
                    </a:lnTo>
                    <a:lnTo>
                      <a:pt x="296" y="61"/>
                    </a:lnTo>
                    <a:lnTo>
                      <a:pt x="301" y="61"/>
                    </a:lnTo>
                    <a:lnTo>
                      <a:pt x="346" y="73"/>
                    </a:lnTo>
                    <a:lnTo>
                      <a:pt x="361" y="76"/>
                    </a:lnTo>
                    <a:lnTo>
                      <a:pt x="388" y="84"/>
                    </a:lnTo>
                    <a:lnTo>
                      <a:pt x="389" y="84"/>
                    </a:lnTo>
                    <a:lnTo>
                      <a:pt x="389" y="84"/>
                    </a:lnTo>
                    <a:lnTo>
                      <a:pt x="469" y="56"/>
                    </a:lnTo>
                    <a:lnTo>
                      <a:pt x="481" y="53"/>
                    </a:lnTo>
                    <a:lnTo>
                      <a:pt x="629"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20">
                <a:extLst>
                  <a:ext uri="{FF2B5EF4-FFF2-40B4-BE49-F238E27FC236}">
                    <a16:creationId xmlns:a16="http://schemas.microsoft.com/office/drawing/2014/main" id="{9E2146F0-B0CD-AAE6-5268-943B73350F24}"/>
                  </a:ext>
                </a:extLst>
              </p:cNvPr>
              <p:cNvSpPr>
                <a:spLocks noGrp="1" noRot="1" noMove="1" noResize="1" noEditPoints="1" noAdjustHandles="1" noChangeArrowheads="1" noChangeShapeType="1"/>
              </p:cNvSpPr>
              <p:nvPr/>
            </p:nvSpPr>
            <p:spPr bwMode="auto">
              <a:xfrm>
                <a:off x="3606" y="3376"/>
                <a:ext cx="137" cy="170"/>
              </a:xfrm>
              <a:custGeom>
                <a:avLst/>
                <a:gdLst>
                  <a:gd name="T0" fmla="*/ 50 w 137"/>
                  <a:gd name="T1" fmla="*/ 8 h 170"/>
                  <a:gd name="T2" fmla="*/ 61 w 137"/>
                  <a:gd name="T3" fmla="*/ 16 h 170"/>
                  <a:gd name="T4" fmla="*/ 79 w 137"/>
                  <a:gd name="T5" fmla="*/ 30 h 170"/>
                  <a:gd name="T6" fmla="*/ 86 w 137"/>
                  <a:gd name="T7" fmla="*/ 30 h 170"/>
                  <a:gd name="T8" fmla="*/ 89 w 137"/>
                  <a:gd name="T9" fmla="*/ 41 h 170"/>
                  <a:gd name="T10" fmla="*/ 92 w 137"/>
                  <a:gd name="T11" fmla="*/ 50 h 170"/>
                  <a:gd name="T12" fmla="*/ 106 w 137"/>
                  <a:gd name="T13" fmla="*/ 56 h 170"/>
                  <a:gd name="T14" fmla="*/ 126 w 137"/>
                  <a:gd name="T15" fmla="*/ 87 h 170"/>
                  <a:gd name="T16" fmla="*/ 135 w 137"/>
                  <a:gd name="T17" fmla="*/ 97 h 170"/>
                  <a:gd name="T18" fmla="*/ 137 w 137"/>
                  <a:gd name="T19" fmla="*/ 109 h 170"/>
                  <a:gd name="T20" fmla="*/ 135 w 137"/>
                  <a:gd name="T21" fmla="*/ 114 h 170"/>
                  <a:gd name="T22" fmla="*/ 135 w 137"/>
                  <a:gd name="T23" fmla="*/ 126 h 170"/>
                  <a:gd name="T24" fmla="*/ 135 w 137"/>
                  <a:gd name="T25" fmla="*/ 137 h 170"/>
                  <a:gd name="T26" fmla="*/ 135 w 137"/>
                  <a:gd name="T27" fmla="*/ 137 h 170"/>
                  <a:gd name="T28" fmla="*/ 131 w 137"/>
                  <a:gd name="T29" fmla="*/ 143 h 170"/>
                  <a:gd name="T30" fmla="*/ 131 w 137"/>
                  <a:gd name="T31" fmla="*/ 142 h 170"/>
                  <a:gd name="T32" fmla="*/ 121 w 137"/>
                  <a:gd name="T33" fmla="*/ 140 h 170"/>
                  <a:gd name="T34" fmla="*/ 101 w 137"/>
                  <a:gd name="T35" fmla="*/ 149 h 170"/>
                  <a:gd name="T36" fmla="*/ 84 w 137"/>
                  <a:gd name="T37" fmla="*/ 157 h 170"/>
                  <a:gd name="T38" fmla="*/ 76 w 137"/>
                  <a:gd name="T39" fmla="*/ 163 h 170"/>
                  <a:gd name="T40" fmla="*/ 70 w 137"/>
                  <a:gd name="T41" fmla="*/ 168 h 170"/>
                  <a:gd name="T42" fmla="*/ 61 w 137"/>
                  <a:gd name="T43" fmla="*/ 160 h 170"/>
                  <a:gd name="T44" fmla="*/ 51 w 137"/>
                  <a:gd name="T45" fmla="*/ 154 h 170"/>
                  <a:gd name="T46" fmla="*/ 45 w 137"/>
                  <a:gd name="T47" fmla="*/ 148 h 170"/>
                  <a:gd name="T48" fmla="*/ 42 w 137"/>
                  <a:gd name="T49" fmla="*/ 146 h 170"/>
                  <a:gd name="T50" fmla="*/ 39 w 137"/>
                  <a:gd name="T51" fmla="*/ 143 h 170"/>
                  <a:gd name="T52" fmla="*/ 33 w 137"/>
                  <a:gd name="T53" fmla="*/ 137 h 170"/>
                  <a:gd name="T54" fmla="*/ 22 w 137"/>
                  <a:gd name="T55" fmla="*/ 129 h 170"/>
                  <a:gd name="T56" fmla="*/ 17 w 137"/>
                  <a:gd name="T57" fmla="*/ 125 h 170"/>
                  <a:gd name="T58" fmla="*/ 16 w 137"/>
                  <a:gd name="T59" fmla="*/ 125 h 170"/>
                  <a:gd name="T60" fmla="*/ 14 w 137"/>
                  <a:gd name="T61" fmla="*/ 121 h 170"/>
                  <a:gd name="T62" fmla="*/ 12 w 137"/>
                  <a:gd name="T63" fmla="*/ 118 h 170"/>
                  <a:gd name="T64" fmla="*/ 11 w 137"/>
                  <a:gd name="T65" fmla="*/ 115 h 170"/>
                  <a:gd name="T66" fmla="*/ 9 w 137"/>
                  <a:gd name="T67" fmla="*/ 112 h 170"/>
                  <a:gd name="T68" fmla="*/ 8 w 137"/>
                  <a:gd name="T69" fmla="*/ 107 h 170"/>
                  <a:gd name="T70" fmla="*/ 6 w 137"/>
                  <a:gd name="T71" fmla="*/ 106 h 170"/>
                  <a:gd name="T72" fmla="*/ 5 w 137"/>
                  <a:gd name="T73" fmla="*/ 103 h 170"/>
                  <a:gd name="T74" fmla="*/ 3 w 137"/>
                  <a:gd name="T75" fmla="*/ 101 h 170"/>
                  <a:gd name="T76" fmla="*/ 3 w 137"/>
                  <a:gd name="T77" fmla="*/ 100 h 170"/>
                  <a:gd name="T78" fmla="*/ 3 w 137"/>
                  <a:gd name="T79" fmla="*/ 98 h 170"/>
                  <a:gd name="T80" fmla="*/ 2 w 137"/>
                  <a:gd name="T81" fmla="*/ 97 h 170"/>
                  <a:gd name="T82" fmla="*/ 0 w 137"/>
                  <a:gd name="T83" fmla="*/ 84 h 170"/>
                  <a:gd name="T84" fmla="*/ 0 w 137"/>
                  <a:gd name="T85" fmla="*/ 80 h 170"/>
                  <a:gd name="T86" fmla="*/ 6 w 137"/>
                  <a:gd name="T87" fmla="*/ 67 h 170"/>
                  <a:gd name="T88" fmla="*/ 17 w 137"/>
                  <a:gd name="T89" fmla="*/ 59 h 170"/>
                  <a:gd name="T90" fmla="*/ 22 w 137"/>
                  <a:gd name="T91" fmla="*/ 53 h 170"/>
                  <a:gd name="T92" fmla="*/ 37 w 137"/>
                  <a:gd name="T93" fmla="*/ 42 h 170"/>
                  <a:gd name="T94" fmla="*/ 37 w 137"/>
                  <a:gd name="T95" fmla="*/ 36 h 170"/>
                  <a:gd name="T96" fmla="*/ 34 w 137"/>
                  <a:gd name="T97" fmla="*/ 25 h 170"/>
                  <a:gd name="T98" fmla="*/ 34 w 137"/>
                  <a:gd name="T99" fmla="*/ 21 h 170"/>
                  <a:gd name="T100" fmla="*/ 40 w 137"/>
                  <a:gd name="T101" fmla="*/ 13 h 170"/>
                  <a:gd name="T102" fmla="*/ 45 w 137"/>
                  <a:gd name="T103" fmla="*/ 7 h 170"/>
                  <a:gd name="T104" fmla="*/ 44 w 137"/>
                  <a:gd name="T105" fmla="*/ 5 h 170"/>
                  <a:gd name="T106" fmla="*/ 45 w 137"/>
                  <a:gd name="T107" fmla="*/ 2 h 170"/>
                  <a:gd name="T108" fmla="*/ 44 w 137"/>
                  <a:gd name="T109" fmla="*/ 2 h 170"/>
                  <a:gd name="T110" fmla="*/ 44 w 137"/>
                  <a:gd name="T111" fmla="*/ 2 h 170"/>
                  <a:gd name="T112" fmla="*/ 45 w 137"/>
                  <a:gd name="T11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70">
                    <a:moveTo>
                      <a:pt x="45" y="0"/>
                    </a:moveTo>
                    <a:lnTo>
                      <a:pt x="47" y="4"/>
                    </a:lnTo>
                    <a:lnTo>
                      <a:pt x="50" y="8"/>
                    </a:lnTo>
                    <a:lnTo>
                      <a:pt x="50" y="8"/>
                    </a:lnTo>
                    <a:lnTo>
                      <a:pt x="59" y="16"/>
                    </a:lnTo>
                    <a:lnTo>
                      <a:pt x="61" y="16"/>
                    </a:lnTo>
                    <a:lnTo>
                      <a:pt x="70" y="24"/>
                    </a:lnTo>
                    <a:lnTo>
                      <a:pt x="75" y="28"/>
                    </a:lnTo>
                    <a:lnTo>
                      <a:pt x="79" y="30"/>
                    </a:lnTo>
                    <a:lnTo>
                      <a:pt x="86" y="30"/>
                    </a:lnTo>
                    <a:lnTo>
                      <a:pt x="86" y="30"/>
                    </a:lnTo>
                    <a:lnTo>
                      <a:pt x="86" y="30"/>
                    </a:lnTo>
                    <a:lnTo>
                      <a:pt x="89" y="35"/>
                    </a:lnTo>
                    <a:lnTo>
                      <a:pt x="89" y="36"/>
                    </a:lnTo>
                    <a:lnTo>
                      <a:pt x="89" y="41"/>
                    </a:lnTo>
                    <a:lnTo>
                      <a:pt x="90" y="49"/>
                    </a:lnTo>
                    <a:lnTo>
                      <a:pt x="92" y="49"/>
                    </a:lnTo>
                    <a:lnTo>
                      <a:pt x="92" y="50"/>
                    </a:lnTo>
                    <a:lnTo>
                      <a:pt x="98" y="53"/>
                    </a:lnTo>
                    <a:lnTo>
                      <a:pt x="106" y="56"/>
                    </a:lnTo>
                    <a:lnTo>
                      <a:pt x="106" y="56"/>
                    </a:lnTo>
                    <a:lnTo>
                      <a:pt x="115" y="69"/>
                    </a:lnTo>
                    <a:lnTo>
                      <a:pt x="123" y="81"/>
                    </a:lnTo>
                    <a:lnTo>
                      <a:pt x="126" y="87"/>
                    </a:lnTo>
                    <a:lnTo>
                      <a:pt x="126" y="87"/>
                    </a:lnTo>
                    <a:lnTo>
                      <a:pt x="129" y="90"/>
                    </a:lnTo>
                    <a:lnTo>
                      <a:pt x="135" y="97"/>
                    </a:lnTo>
                    <a:lnTo>
                      <a:pt x="137" y="101"/>
                    </a:lnTo>
                    <a:lnTo>
                      <a:pt x="137" y="109"/>
                    </a:lnTo>
                    <a:lnTo>
                      <a:pt x="137" y="109"/>
                    </a:lnTo>
                    <a:lnTo>
                      <a:pt x="137" y="111"/>
                    </a:lnTo>
                    <a:lnTo>
                      <a:pt x="135" y="114"/>
                    </a:lnTo>
                    <a:lnTo>
                      <a:pt x="135" y="114"/>
                    </a:lnTo>
                    <a:lnTo>
                      <a:pt x="135" y="114"/>
                    </a:lnTo>
                    <a:lnTo>
                      <a:pt x="135" y="114"/>
                    </a:lnTo>
                    <a:lnTo>
                      <a:pt x="135" y="126"/>
                    </a:lnTo>
                    <a:lnTo>
                      <a:pt x="135" y="126"/>
                    </a:lnTo>
                    <a:lnTo>
                      <a:pt x="135" y="129"/>
                    </a:lnTo>
                    <a:lnTo>
                      <a:pt x="135" y="137"/>
                    </a:lnTo>
                    <a:lnTo>
                      <a:pt x="135" y="137"/>
                    </a:lnTo>
                    <a:lnTo>
                      <a:pt x="135" y="137"/>
                    </a:lnTo>
                    <a:lnTo>
                      <a:pt x="135" y="137"/>
                    </a:lnTo>
                    <a:lnTo>
                      <a:pt x="131" y="143"/>
                    </a:lnTo>
                    <a:lnTo>
                      <a:pt x="131" y="143"/>
                    </a:lnTo>
                    <a:lnTo>
                      <a:pt x="131" y="143"/>
                    </a:lnTo>
                    <a:lnTo>
                      <a:pt x="131" y="143"/>
                    </a:lnTo>
                    <a:lnTo>
                      <a:pt x="131" y="142"/>
                    </a:lnTo>
                    <a:lnTo>
                      <a:pt x="131" y="142"/>
                    </a:lnTo>
                    <a:lnTo>
                      <a:pt x="131" y="142"/>
                    </a:lnTo>
                    <a:lnTo>
                      <a:pt x="124" y="142"/>
                    </a:lnTo>
                    <a:lnTo>
                      <a:pt x="121" y="140"/>
                    </a:lnTo>
                    <a:lnTo>
                      <a:pt x="120" y="140"/>
                    </a:lnTo>
                    <a:lnTo>
                      <a:pt x="110" y="145"/>
                    </a:lnTo>
                    <a:lnTo>
                      <a:pt x="101" y="149"/>
                    </a:lnTo>
                    <a:lnTo>
                      <a:pt x="89" y="157"/>
                    </a:lnTo>
                    <a:lnTo>
                      <a:pt x="89" y="157"/>
                    </a:lnTo>
                    <a:lnTo>
                      <a:pt x="84" y="157"/>
                    </a:lnTo>
                    <a:lnTo>
                      <a:pt x="82" y="157"/>
                    </a:lnTo>
                    <a:lnTo>
                      <a:pt x="79" y="159"/>
                    </a:lnTo>
                    <a:lnTo>
                      <a:pt x="76" y="163"/>
                    </a:lnTo>
                    <a:lnTo>
                      <a:pt x="70" y="170"/>
                    </a:lnTo>
                    <a:lnTo>
                      <a:pt x="70" y="168"/>
                    </a:lnTo>
                    <a:lnTo>
                      <a:pt x="70" y="168"/>
                    </a:lnTo>
                    <a:lnTo>
                      <a:pt x="68" y="166"/>
                    </a:lnTo>
                    <a:lnTo>
                      <a:pt x="64" y="163"/>
                    </a:lnTo>
                    <a:lnTo>
                      <a:pt x="61" y="160"/>
                    </a:lnTo>
                    <a:lnTo>
                      <a:pt x="61" y="160"/>
                    </a:lnTo>
                    <a:lnTo>
                      <a:pt x="54" y="157"/>
                    </a:lnTo>
                    <a:lnTo>
                      <a:pt x="51" y="154"/>
                    </a:lnTo>
                    <a:lnTo>
                      <a:pt x="50" y="151"/>
                    </a:lnTo>
                    <a:lnTo>
                      <a:pt x="50" y="151"/>
                    </a:lnTo>
                    <a:lnTo>
                      <a:pt x="45" y="148"/>
                    </a:lnTo>
                    <a:lnTo>
                      <a:pt x="44" y="146"/>
                    </a:lnTo>
                    <a:lnTo>
                      <a:pt x="42" y="146"/>
                    </a:lnTo>
                    <a:lnTo>
                      <a:pt x="42" y="146"/>
                    </a:lnTo>
                    <a:lnTo>
                      <a:pt x="42" y="146"/>
                    </a:lnTo>
                    <a:lnTo>
                      <a:pt x="40" y="145"/>
                    </a:lnTo>
                    <a:lnTo>
                      <a:pt x="39" y="143"/>
                    </a:lnTo>
                    <a:lnTo>
                      <a:pt x="37" y="142"/>
                    </a:lnTo>
                    <a:lnTo>
                      <a:pt x="36" y="140"/>
                    </a:lnTo>
                    <a:lnTo>
                      <a:pt x="33" y="137"/>
                    </a:lnTo>
                    <a:lnTo>
                      <a:pt x="28" y="134"/>
                    </a:lnTo>
                    <a:lnTo>
                      <a:pt x="23" y="131"/>
                    </a:lnTo>
                    <a:lnTo>
                      <a:pt x="22" y="129"/>
                    </a:lnTo>
                    <a:lnTo>
                      <a:pt x="17" y="126"/>
                    </a:lnTo>
                    <a:lnTo>
                      <a:pt x="17" y="125"/>
                    </a:lnTo>
                    <a:lnTo>
                      <a:pt x="17" y="125"/>
                    </a:lnTo>
                    <a:lnTo>
                      <a:pt x="16" y="125"/>
                    </a:lnTo>
                    <a:lnTo>
                      <a:pt x="16" y="125"/>
                    </a:lnTo>
                    <a:lnTo>
                      <a:pt x="16" y="125"/>
                    </a:lnTo>
                    <a:lnTo>
                      <a:pt x="16" y="123"/>
                    </a:lnTo>
                    <a:lnTo>
                      <a:pt x="14" y="123"/>
                    </a:lnTo>
                    <a:lnTo>
                      <a:pt x="14" y="121"/>
                    </a:lnTo>
                    <a:lnTo>
                      <a:pt x="14" y="121"/>
                    </a:lnTo>
                    <a:lnTo>
                      <a:pt x="14" y="121"/>
                    </a:lnTo>
                    <a:lnTo>
                      <a:pt x="12" y="118"/>
                    </a:lnTo>
                    <a:lnTo>
                      <a:pt x="12" y="118"/>
                    </a:lnTo>
                    <a:lnTo>
                      <a:pt x="12" y="118"/>
                    </a:lnTo>
                    <a:lnTo>
                      <a:pt x="11" y="115"/>
                    </a:lnTo>
                    <a:lnTo>
                      <a:pt x="9" y="114"/>
                    </a:lnTo>
                    <a:lnTo>
                      <a:pt x="9" y="112"/>
                    </a:lnTo>
                    <a:lnTo>
                      <a:pt x="9" y="112"/>
                    </a:lnTo>
                    <a:lnTo>
                      <a:pt x="8" y="109"/>
                    </a:lnTo>
                    <a:lnTo>
                      <a:pt x="8" y="109"/>
                    </a:lnTo>
                    <a:lnTo>
                      <a:pt x="8" y="107"/>
                    </a:lnTo>
                    <a:lnTo>
                      <a:pt x="8" y="107"/>
                    </a:lnTo>
                    <a:lnTo>
                      <a:pt x="6" y="106"/>
                    </a:lnTo>
                    <a:lnTo>
                      <a:pt x="6" y="106"/>
                    </a:lnTo>
                    <a:lnTo>
                      <a:pt x="5" y="104"/>
                    </a:lnTo>
                    <a:lnTo>
                      <a:pt x="5" y="103"/>
                    </a:lnTo>
                    <a:lnTo>
                      <a:pt x="5" y="103"/>
                    </a:lnTo>
                    <a:lnTo>
                      <a:pt x="5" y="101"/>
                    </a:lnTo>
                    <a:lnTo>
                      <a:pt x="3" y="101"/>
                    </a:lnTo>
                    <a:lnTo>
                      <a:pt x="3" y="101"/>
                    </a:lnTo>
                    <a:lnTo>
                      <a:pt x="3" y="101"/>
                    </a:lnTo>
                    <a:lnTo>
                      <a:pt x="3" y="101"/>
                    </a:lnTo>
                    <a:lnTo>
                      <a:pt x="3" y="100"/>
                    </a:lnTo>
                    <a:lnTo>
                      <a:pt x="3" y="100"/>
                    </a:lnTo>
                    <a:lnTo>
                      <a:pt x="3" y="100"/>
                    </a:lnTo>
                    <a:lnTo>
                      <a:pt x="3" y="98"/>
                    </a:lnTo>
                    <a:lnTo>
                      <a:pt x="2" y="98"/>
                    </a:lnTo>
                    <a:lnTo>
                      <a:pt x="2" y="98"/>
                    </a:lnTo>
                    <a:lnTo>
                      <a:pt x="2" y="97"/>
                    </a:lnTo>
                    <a:lnTo>
                      <a:pt x="2" y="94"/>
                    </a:lnTo>
                    <a:lnTo>
                      <a:pt x="0" y="90"/>
                    </a:lnTo>
                    <a:lnTo>
                      <a:pt x="0" y="84"/>
                    </a:lnTo>
                    <a:lnTo>
                      <a:pt x="0" y="81"/>
                    </a:lnTo>
                    <a:lnTo>
                      <a:pt x="0" y="80"/>
                    </a:lnTo>
                    <a:lnTo>
                      <a:pt x="0" y="80"/>
                    </a:lnTo>
                    <a:lnTo>
                      <a:pt x="2" y="72"/>
                    </a:lnTo>
                    <a:lnTo>
                      <a:pt x="3" y="70"/>
                    </a:lnTo>
                    <a:lnTo>
                      <a:pt x="6" y="67"/>
                    </a:lnTo>
                    <a:lnTo>
                      <a:pt x="9" y="66"/>
                    </a:lnTo>
                    <a:lnTo>
                      <a:pt x="17" y="61"/>
                    </a:lnTo>
                    <a:lnTo>
                      <a:pt x="17" y="59"/>
                    </a:lnTo>
                    <a:lnTo>
                      <a:pt x="17" y="58"/>
                    </a:lnTo>
                    <a:lnTo>
                      <a:pt x="17" y="56"/>
                    </a:lnTo>
                    <a:lnTo>
                      <a:pt x="22" y="53"/>
                    </a:lnTo>
                    <a:lnTo>
                      <a:pt x="28" y="49"/>
                    </a:lnTo>
                    <a:lnTo>
                      <a:pt x="30" y="47"/>
                    </a:lnTo>
                    <a:lnTo>
                      <a:pt x="37" y="42"/>
                    </a:lnTo>
                    <a:lnTo>
                      <a:pt x="39" y="41"/>
                    </a:lnTo>
                    <a:lnTo>
                      <a:pt x="37" y="36"/>
                    </a:lnTo>
                    <a:lnTo>
                      <a:pt x="37" y="36"/>
                    </a:lnTo>
                    <a:lnTo>
                      <a:pt x="37" y="31"/>
                    </a:lnTo>
                    <a:lnTo>
                      <a:pt x="37" y="30"/>
                    </a:lnTo>
                    <a:lnTo>
                      <a:pt x="34" y="25"/>
                    </a:lnTo>
                    <a:lnTo>
                      <a:pt x="34" y="24"/>
                    </a:lnTo>
                    <a:lnTo>
                      <a:pt x="34" y="22"/>
                    </a:lnTo>
                    <a:lnTo>
                      <a:pt x="34" y="21"/>
                    </a:lnTo>
                    <a:lnTo>
                      <a:pt x="36" y="19"/>
                    </a:lnTo>
                    <a:lnTo>
                      <a:pt x="40" y="13"/>
                    </a:lnTo>
                    <a:lnTo>
                      <a:pt x="40" y="13"/>
                    </a:lnTo>
                    <a:lnTo>
                      <a:pt x="42" y="11"/>
                    </a:lnTo>
                    <a:lnTo>
                      <a:pt x="44" y="8"/>
                    </a:lnTo>
                    <a:lnTo>
                      <a:pt x="45" y="7"/>
                    </a:lnTo>
                    <a:lnTo>
                      <a:pt x="45" y="7"/>
                    </a:lnTo>
                    <a:lnTo>
                      <a:pt x="44" y="5"/>
                    </a:lnTo>
                    <a:lnTo>
                      <a:pt x="44" y="5"/>
                    </a:lnTo>
                    <a:lnTo>
                      <a:pt x="44" y="4"/>
                    </a:lnTo>
                    <a:lnTo>
                      <a:pt x="44" y="2"/>
                    </a:lnTo>
                    <a:lnTo>
                      <a:pt x="45" y="2"/>
                    </a:lnTo>
                    <a:lnTo>
                      <a:pt x="44" y="2"/>
                    </a:lnTo>
                    <a:lnTo>
                      <a:pt x="44" y="2"/>
                    </a:lnTo>
                    <a:lnTo>
                      <a:pt x="44" y="2"/>
                    </a:lnTo>
                    <a:lnTo>
                      <a:pt x="44" y="2"/>
                    </a:lnTo>
                    <a:lnTo>
                      <a:pt x="44" y="2"/>
                    </a:lnTo>
                    <a:lnTo>
                      <a:pt x="44" y="2"/>
                    </a:lnTo>
                    <a:lnTo>
                      <a:pt x="44" y="0"/>
                    </a:lnTo>
                    <a:lnTo>
                      <a:pt x="44" y="0"/>
                    </a:lnTo>
                    <a:lnTo>
                      <a:pt x="45"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21">
                <a:extLst>
                  <a:ext uri="{FF2B5EF4-FFF2-40B4-BE49-F238E27FC236}">
                    <a16:creationId xmlns:a16="http://schemas.microsoft.com/office/drawing/2014/main" id="{625ECCFE-B565-3CB7-7CE5-BCB7CF00EE18}"/>
                  </a:ext>
                </a:extLst>
              </p:cNvPr>
              <p:cNvSpPr>
                <a:spLocks noGrp="1" noRot="1" noMove="1" noResize="1" noEditPoints="1" noAdjustHandles="1" noChangeArrowheads="1" noChangeShapeType="1"/>
              </p:cNvSpPr>
              <p:nvPr/>
            </p:nvSpPr>
            <p:spPr bwMode="auto">
              <a:xfrm>
                <a:off x="4295" y="2026"/>
                <a:ext cx="224" cy="196"/>
              </a:xfrm>
              <a:custGeom>
                <a:avLst/>
                <a:gdLst>
                  <a:gd name="T0" fmla="*/ 223 w 224"/>
                  <a:gd name="T1" fmla="*/ 14 h 196"/>
                  <a:gd name="T2" fmla="*/ 223 w 224"/>
                  <a:gd name="T3" fmla="*/ 16 h 196"/>
                  <a:gd name="T4" fmla="*/ 223 w 224"/>
                  <a:gd name="T5" fmla="*/ 22 h 196"/>
                  <a:gd name="T6" fmla="*/ 219 w 224"/>
                  <a:gd name="T7" fmla="*/ 27 h 196"/>
                  <a:gd name="T8" fmla="*/ 215 w 224"/>
                  <a:gd name="T9" fmla="*/ 28 h 196"/>
                  <a:gd name="T10" fmla="*/ 210 w 224"/>
                  <a:gd name="T11" fmla="*/ 28 h 196"/>
                  <a:gd name="T12" fmla="*/ 205 w 224"/>
                  <a:gd name="T13" fmla="*/ 30 h 196"/>
                  <a:gd name="T14" fmla="*/ 201 w 224"/>
                  <a:gd name="T15" fmla="*/ 30 h 196"/>
                  <a:gd name="T16" fmla="*/ 201 w 224"/>
                  <a:gd name="T17" fmla="*/ 33 h 196"/>
                  <a:gd name="T18" fmla="*/ 201 w 224"/>
                  <a:gd name="T19" fmla="*/ 38 h 196"/>
                  <a:gd name="T20" fmla="*/ 201 w 224"/>
                  <a:gd name="T21" fmla="*/ 44 h 196"/>
                  <a:gd name="T22" fmla="*/ 198 w 224"/>
                  <a:gd name="T23" fmla="*/ 49 h 196"/>
                  <a:gd name="T24" fmla="*/ 196 w 224"/>
                  <a:gd name="T25" fmla="*/ 55 h 196"/>
                  <a:gd name="T26" fmla="*/ 193 w 224"/>
                  <a:gd name="T27" fmla="*/ 59 h 196"/>
                  <a:gd name="T28" fmla="*/ 190 w 224"/>
                  <a:gd name="T29" fmla="*/ 64 h 196"/>
                  <a:gd name="T30" fmla="*/ 188 w 224"/>
                  <a:gd name="T31" fmla="*/ 73 h 196"/>
                  <a:gd name="T32" fmla="*/ 187 w 224"/>
                  <a:gd name="T33" fmla="*/ 80 h 196"/>
                  <a:gd name="T34" fmla="*/ 187 w 224"/>
                  <a:gd name="T35" fmla="*/ 84 h 196"/>
                  <a:gd name="T36" fmla="*/ 187 w 224"/>
                  <a:gd name="T37" fmla="*/ 92 h 196"/>
                  <a:gd name="T38" fmla="*/ 188 w 224"/>
                  <a:gd name="T39" fmla="*/ 100 h 196"/>
                  <a:gd name="T40" fmla="*/ 187 w 224"/>
                  <a:gd name="T41" fmla="*/ 109 h 196"/>
                  <a:gd name="T42" fmla="*/ 185 w 224"/>
                  <a:gd name="T43" fmla="*/ 114 h 196"/>
                  <a:gd name="T44" fmla="*/ 187 w 224"/>
                  <a:gd name="T45" fmla="*/ 118 h 196"/>
                  <a:gd name="T46" fmla="*/ 188 w 224"/>
                  <a:gd name="T47" fmla="*/ 125 h 196"/>
                  <a:gd name="T48" fmla="*/ 187 w 224"/>
                  <a:gd name="T49" fmla="*/ 128 h 196"/>
                  <a:gd name="T50" fmla="*/ 184 w 224"/>
                  <a:gd name="T51" fmla="*/ 132 h 196"/>
                  <a:gd name="T52" fmla="*/ 184 w 224"/>
                  <a:gd name="T53" fmla="*/ 142 h 196"/>
                  <a:gd name="T54" fmla="*/ 181 w 224"/>
                  <a:gd name="T55" fmla="*/ 149 h 196"/>
                  <a:gd name="T56" fmla="*/ 181 w 224"/>
                  <a:gd name="T57" fmla="*/ 154 h 196"/>
                  <a:gd name="T58" fmla="*/ 181 w 224"/>
                  <a:gd name="T59" fmla="*/ 157 h 196"/>
                  <a:gd name="T60" fmla="*/ 182 w 224"/>
                  <a:gd name="T61" fmla="*/ 162 h 196"/>
                  <a:gd name="T62" fmla="*/ 182 w 224"/>
                  <a:gd name="T63" fmla="*/ 167 h 196"/>
                  <a:gd name="T64" fmla="*/ 181 w 224"/>
                  <a:gd name="T65" fmla="*/ 173 h 196"/>
                  <a:gd name="T66" fmla="*/ 179 w 224"/>
                  <a:gd name="T67" fmla="*/ 184 h 196"/>
                  <a:gd name="T68" fmla="*/ 177 w 224"/>
                  <a:gd name="T69" fmla="*/ 188 h 196"/>
                  <a:gd name="T70" fmla="*/ 176 w 224"/>
                  <a:gd name="T71" fmla="*/ 191 h 196"/>
                  <a:gd name="T72" fmla="*/ 170 w 224"/>
                  <a:gd name="T73" fmla="*/ 194 h 196"/>
                  <a:gd name="T74" fmla="*/ 165 w 224"/>
                  <a:gd name="T75" fmla="*/ 196 h 196"/>
                  <a:gd name="T76" fmla="*/ 160 w 224"/>
                  <a:gd name="T77" fmla="*/ 190 h 196"/>
                  <a:gd name="T78" fmla="*/ 157 w 224"/>
                  <a:gd name="T79" fmla="*/ 188 h 196"/>
                  <a:gd name="T80" fmla="*/ 153 w 224"/>
                  <a:gd name="T81" fmla="*/ 180 h 196"/>
                  <a:gd name="T82" fmla="*/ 154 w 224"/>
                  <a:gd name="T83" fmla="*/ 165 h 196"/>
                  <a:gd name="T84" fmla="*/ 148 w 224"/>
                  <a:gd name="T85" fmla="*/ 163 h 196"/>
                  <a:gd name="T86" fmla="*/ 143 w 224"/>
                  <a:gd name="T87" fmla="*/ 163 h 196"/>
                  <a:gd name="T88" fmla="*/ 128 w 224"/>
                  <a:gd name="T89" fmla="*/ 154 h 196"/>
                  <a:gd name="T90" fmla="*/ 103 w 224"/>
                  <a:gd name="T91" fmla="*/ 123 h 196"/>
                  <a:gd name="T92" fmla="*/ 86 w 224"/>
                  <a:gd name="T93" fmla="*/ 115 h 196"/>
                  <a:gd name="T94" fmla="*/ 61 w 224"/>
                  <a:gd name="T95" fmla="*/ 87 h 196"/>
                  <a:gd name="T96" fmla="*/ 0 w 224"/>
                  <a:gd name="T97" fmla="*/ 56 h 196"/>
                  <a:gd name="T98" fmla="*/ 65 w 224"/>
                  <a:gd name="T99" fmla="*/ 53 h 196"/>
                  <a:gd name="T100" fmla="*/ 111 w 224"/>
                  <a:gd name="T101" fmla="*/ 2 h 196"/>
                  <a:gd name="T102" fmla="*/ 111 w 224"/>
                  <a:gd name="T103" fmla="*/ 0 h 196"/>
                  <a:gd name="T104" fmla="*/ 115 w 224"/>
                  <a:gd name="T105" fmla="*/ 2 h 196"/>
                  <a:gd name="T106" fmla="*/ 125 w 224"/>
                  <a:gd name="T107" fmla="*/ 2 h 196"/>
                  <a:gd name="T108" fmla="*/ 137 w 224"/>
                  <a:gd name="T109" fmla="*/ 4 h 196"/>
                  <a:gd name="T110" fmla="*/ 165 w 224"/>
                  <a:gd name="T111" fmla="*/ 7 h 196"/>
                  <a:gd name="T112" fmla="*/ 184 w 224"/>
                  <a:gd name="T113" fmla="*/ 10 h 196"/>
                  <a:gd name="T114" fmla="*/ 204 w 224"/>
                  <a:gd name="T115" fmla="*/ 11 h 196"/>
                  <a:gd name="T116" fmla="*/ 215 w 224"/>
                  <a:gd name="T117" fmla="*/ 13 h 196"/>
                  <a:gd name="T118" fmla="*/ 221 w 224"/>
                  <a:gd name="T119" fmla="*/ 1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 h="196">
                    <a:moveTo>
                      <a:pt x="221" y="14"/>
                    </a:moveTo>
                    <a:lnTo>
                      <a:pt x="223" y="14"/>
                    </a:lnTo>
                    <a:lnTo>
                      <a:pt x="223" y="14"/>
                    </a:lnTo>
                    <a:lnTo>
                      <a:pt x="223" y="14"/>
                    </a:lnTo>
                    <a:lnTo>
                      <a:pt x="224" y="14"/>
                    </a:lnTo>
                    <a:lnTo>
                      <a:pt x="224" y="14"/>
                    </a:lnTo>
                    <a:lnTo>
                      <a:pt x="224" y="14"/>
                    </a:lnTo>
                    <a:lnTo>
                      <a:pt x="223" y="16"/>
                    </a:lnTo>
                    <a:lnTo>
                      <a:pt x="223" y="18"/>
                    </a:lnTo>
                    <a:lnTo>
                      <a:pt x="223" y="21"/>
                    </a:lnTo>
                    <a:lnTo>
                      <a:pt x="223" y="22"/>
                    </a:lnTo>
                    <a:lnTo>
                      <a:pt x="223" y="22"/>
                    </a:lnTo>
                    <a:lnTo>
                      <a:pt x="223" y="24"/>
                    </a:lnTo>
                    <a:lnTo>
                      <a:pt x="223" y="24"/>
                    </a:lnTo>
                    <a:lnTo>
                      <a:pt x="221" y="25"/>
                    </a:lnTo>
                    <a:lnTo>
                      <a:pt x="219" y="27"/>
                    </a:lnTo>
                    <a:lnTo>
                      <a:pt x="218" y="27"/>
                    </a:lnTo>
                    <a:lnTo>
                      <a:pt x="216" y="27"/>
                    </a:lnTo>
                    <a:lnTo>
                      <a:pt x="215" y="27"/>
                    </a:lnTo>
                    <a:lnTo>
                      <a:pt x="215" y="28"/>
                    </a:lnTo>
                    <a:lnTo>
                      <a:pt x="213" y="28"/>
                    </a:lnTo>
                    <a:lnTo>
                      <a:pt x="212" y="28"/>
                    </a:lnTo>
                    <a:lnTo>
                      <a:pt x="210" y="28"/>
                    </a:lnTo>
                    <a:lnTo>
                      <a:pt x="210" y="28"/>
                    </a:lnTo>
                    <a:lnTo>
                      <a:pt x="209" y="28"/>
                    </a:lnTo>
                    <a:lnTo>
                      <a:pt x="207" y="28"/>
                    </a:lnTo>
                    <a:lnTo>
                      <a:pt x="205" y="30"/>
                    </a:lnTo>
                    <a:lnTo>
                      <a:pt x="205" y="30"/>
                    </a:lnTo>
                    <a:lnTo>
                      <a:pt x="204" y="30"/>
                    </a:lnTo>
                    <a:lnTo>
                      <a:pt x="202" y="30"/>
                    </a:lnTo>
                    <a:lnTo>
                      <a:pt x="202" y="30"/>
                    </a:lnTo>
                    <a:lnTo>
                      <a:pt x="201" y="30"/>
                    </a:lnTo>
                    <a:lnTo>
                      <a:pt x="201" y="32"/>
                    </a:lnTo>
                    <a:lnTo>
                      <a:pt x="199" y="32"/>
                    </a:lnTo>
                    <a:lnTo>
                      <a:pt x="199" y="33"/>
                    </a:lnTo>
                    <a:lnTo>
                      <a:pt x="201" y="33"/>
                    </a:lnTo>
                    <a:lnTo>
                      <a:pt x="201" y="35"/>
                    </a:lnTo>
                    <a:lnTo>
                      <a:pt x="201" y="36"/>
                    </a:lnTo>
                    <a:lnTo>
                      <a:pt x="201" y="36"/>
                    </a:lnTo>
                    <a:lnTo>
                      <a:pt x="201" y="38"/>
                    </a:lnTo>
                    <a:lnTo>
                      <a:pt x="201" y="38"/>
                    </a:lnTo>
                    <a:lnTo>
                      <a:pt x="202" y="41"/>
                    </a:lnTo>
                    <a:lnTo>
                      <a:pt x="202" y="42"/>
                    </a:lnTo>
                    <a:lnTo>
                      <a:pt x="201" y="44"/>
                    </a:lnTo>
                    <a:lnTo>
                      <a:pt x="201" y="44"/>
                    </a:lnTo>
                    <a:lnTo>
                      <a:pt x="199" y="44"/>
                    </a:lnTo>
                    <a:lnTo>
                      <a:pt x="198" y="47"/>
                    </a:lnTo>
                    <a:lnTo>
                      <a:pt x="198" y="49"/>
                    </a:lnTo>
                    <a:lnTo>
                      <a:pt x="198" y="50"/>
                    </a:lnTo>
                    <a:lnTo>
                      <a:pt x="198" y="50"/>
                    </a:lnTo>
                    <a:lnTo>
                      <a:pt x="196" y="53"/>
                    </a:lnTo>
                    <a:lnTo>
                      <a:pt x="196" y="55"/>
                    </a:lnTo>
                    <a:lnTo>
                      <a:pt x="195" y="55"/>
                    </a:lnTo>
                    <a:lnTo>
                      <a:pt x="193" y="56"/>
                    </a:lnTo>
                    <a:lnTo>
                      <a:pt x="193" y="58"/>
                    </a:lnTo>
                    <a:lnTo>
                      <a:pt x="193" y="59"/>
                    </a:lnTo>
                    <a:lnTo>
                      <a:pt x="191" y="61"/>
                    </a:lnTo>
                    <a:lnTo>
                      <a:pt x="190" y="61"/>
                    </a:lnTo>
                    <a:lnTo>
                      <a:pt x="190" y="63"/>
                    </a:lnTo>
                    <a:lnTo>
                      <a:pt x="190" y="64"/>
                    </a:lnTo>
                    <a:lnTo>
                      <a:pt x="188" y="67"/>
                    </a:lnTo>
                    <a:lnTo>
                      <a:pt x="188" y="69"/>
                    </a:lnTo>
                    <a:lnTo>
                      <a:pt x="188" y="72"/>
                    </a:lnTo>
                    <a:lnTo>
                      <a:pt x="188" y="73"/>
                    </a:lnTo>
                    <a:lnTo>
                      <a:pt x="188" y="75"/>
                    </a:lnTo>
                    <a:lnTo>
                      <a:pt x="188" y="77"/>
                    </a:lnTo>
                    <a:lnTo>
                      <a:pt x="188" y="78"/>
                    </a:lnTo>
                    <a:lnTo>
                      <a:pt x="187" y="80"/>
                    </a:lnTo>
                    <a:lnTo>
                      <a:pt x="187" y="80"/>
                    </a:lnTo>
                    <a:lnTo>
                      <a:pt x="187" y="81"/>
                    </a:lnTo>
                    <a:lnTo>
                      <a:pt x="187" y="83"/>
                    </a:lnTo>
                    <a:lnTo>
                      <a:pt x="187" y="84"/>
                    </a:lnTo>
                    <a:lnTo>
                      <a:pt x="187" y="86"/>
                    </a:lnTo>
                    <a:lnTo>
                      <a:pt x="187" y="87"/>
                    </a:lnTo>
                    <a:lnTo>
                      <a:pt x="187" y="90"/>
                    </a:lnTo>
                    <a:lnTo>
                      <a:pt x="187" y="92"/>
                    </a:lnTo>
                    <a:lnTo>
                      <a:pt x="187" y="92"/>
                    </a:lnTo>
                    <a:lnTo>
                      <a:pt x="187" y="95"/>
                    </a:lnTo>
                    <a:lnTo>
                      <a:pt x="188" y="98"/>
                    </a:lnTo>
                    <a:lnTo>
                      <a:pt x="188" y="100"/>
                    </a:lnTo>
                    <a:lnTo>
                      <a:pt x="187" y="104"/>
                    </a:lnTo>
                    <a:lnTo>
                      <a:pt x="187" y="104"/>
                    </a:lnTo>
                    <a:lnTo>
                      <a:pt x="187" y="106"/>
                    </a:lnTo>
                    <a:lnTo>
                      <a:pt x="187" y="109"/>
                    </a:lnTo>
                    <a:lnTo>
                      <a:pt x="187" y="111"/>
                    </a:lnTo>
                    <a:lnTo>
                      <a:pt x="187" y="111"/>
                    </a:lnTo>
                    <a:lnTo>
                      <a:pt x="185" y="112"/>
                    </a:lnTo>
                    <a:lnTo>
                      <a:pt x="185" y="114"/>
                    </a:lnTo>
                    <a:lnTo>
                      <a:pt x="185" y="115"/>
                    </a:lnTo>
                    <a:lnTo>
                      <a:pt x="185" y="117"/>
                    </a:lnTo>
                    <a:lnTo>
                      <a:pt x="187" y="118"/>
                    </a:lnTo>
                    <a:lnTo>
                      <a:pt x="187" y="118"/>
                    </a:lnTo>
                    <a:lnTo>
                      <a:pt x="188" y="120"/>
                    </a:lnTo>
                    <a:lnTo>
                      <a:pt x="188" y="120"/>
                    </a:lnTo>
                    <a:lnTo>
                      <a:pt x="190" y="122"/>
                    </a:lnTo>
                    <a:lnTo>
                      <a:pt x="188" y="125"/>
                    </a:lnTo>
                    <a:lnTo>
                      <a:pt x="188" y="125"/>
                    </a:lnTo>
                    <a:lnTo>
                      <a:pt x="188" y="126"/>
                    </a:lnTo>
                    <a:lnTo>
                      <a:pt x="187" y="126"/>
                    </a:lnTo>
                    <a:lnTo>
                      <a:pt x="187" y="128"/>
                    </a:lnTo>
                    <a:lnTo>
                      <a:pt x="185" y="129"/>
                    </a:lnTo>
                    <a:lnTo>
                      <a:pt x="185" y="131"/>
                    </a:lnTo>
                    <a:lnTo>
                      <a:pt x="184" y="132"/>
                    </a:lnTo>
                    <a:lnTo>
                      <a:pt x="184" y="132"/>
                    </a:lnTo>
                    <a:lnTo>
                      <a:pt x="184" y="134"/>
                    </a:lnTo>
                    <a:lnTo>
                      <a:pt x="182" y="137"/>
                    </a:lnTo>
                    <a:lnTo>
                      <a:pt x="184" y="140"/>
                    </a:lnTo>
                    <a:lnTo>
                      <a:pt x="184" y="142"/>
                    </a:lnTo>
                    <a:lnTo>
                      <a:pt x="184" y="143"/>
                    </a:lnTo>
                    <a:lnTo>
                      <a:pt x="184" y="146"/>
                    </a:lnTo>
                    <a:lnTo>
                      <a:pt x="182" y="148"/>
                    </a:lnTo>
                    <a:lnTo>
                      <a:pt x="181" y="149"/>
                    </a:lnTo>
                    <a:lnTo>
                      <a:pt x="181" y="151"/>
                    </a:lnTo>
                    <a:lnTo>
                      <a:pt x="181" y="151"/>
                    </a:lnTo>
                    <a:lnTo>
                      <a:pt x="181" y="153"/>
                    </a:lnTo>
                    <a:lnTo>
                      <a:pt x="181" y="154"/>
                    </a:lnTo>
                    <a:lnTo>
                      <a:pt x="181" y="154"/>
                    </a:lnTo>
                    <a:lnTo>
                      <a:pt x="181" y="156"/>
                    </a:lnTo>
                    <a:lnTo>
                      <a:pt x="181" y="157"/>
                    </a:lnTo>
                    <a:lnTo>
                      <a:pt x="181" y="157"/>
                    </a:lnTo>
                    <a:lnTo>
                      <a:pt x="182" y="159"/>
                    </a:lnTo>
                    <a:lnTo>
                      <a:pt x="182" y="160"/>
                    </a:lnTo>
                    <a:lnTo>
                      <a:pt x="182" y="160"/>
                    </a:lnTo>
                    <a:lnTo>
                      <a:pt x="182" y="162"/>
                    </a:lnTo>
                    <a:lnTo>
                      <a:pt x="182" y="163"/>
                    </a:lnTo>
                    <a:lnTo>
                      <a:pt x="182" y="165"/>
                    </a:lnTo>
                    <a:lnTo>
                      <a:pt x="182" y="165"/>
                    </a:lnTo>
                    <a:lnTo>
                      <a:pt x="182" y="167"/>
                    </a:lnTo>
                    <a:lnTo>
                      <a:pt x="181" y="168"/>
                    </a:lnTo>
                    <a:lnTo>
                      <a:pt x="181" y="170"/>
                    </a:lnTo>
                    <a:lnTo>
                      <a:pt x="181" y="171"/>
                    </a:lnTo>
                    <a:lnTo>
                      <a:pt x="181" y="173"/>
                    </a:lnTo>
                    <a:lnTo>
                      <a:pt x="181" y="176"/>
                    </a:lnTo>
                    <a:lnTo>
                      <a:pt x="181" y="179"/>
                    </a:lnTo>
                    <a:lnTo>
                      <a:pt x="179" y="182"/>
                    </a:lnTo>
                    <a:lnTo>
                      <a:pt x="179" y="184"/>
                    </a:lnTo>
                    <a:lnTo>
                      <a:pt x="179" y="185"/>
                    </a:lnTo>
                    <a:lnTo>
                      <a:pt x="179" y="185"/>
                    </a:lnTo>
                    <a:lnTo>
                      <a:pt x="177" y="187"/>
                    </a:lnTo>
                    <a:lnTo>
                      <a:pt x="177" y="188"/>
                    </a:lnTo>
                    <a:lnTo>
                      <a:pt x="177" y="188"/>
                    </a:lnTo>
                    <a:lnTo>
                      <a:pt x="176" y="190"/>
                    </a:lnTo>
                    <a:lnTo>
                      <a:pt x="176" y="190"/>
                    </a:lnTo>
                    <a:lnTo>
                      <a:pt x="176" y="191"/>
                    </a:lnTo>
                    <a:lnTo>
                      <a:pt x="174" y="194"/>
                    </a:lnTo>
                    <a:lnTo>
                      <a:pt x="173" y="194"/>
                    </a:lnTo>
                    <a:lnTo>
                      <a:pt x="171" y="194"/>
                    </a:lnTo>
                    <a:lnTo>
                      <a:pt x="170" y="194"/>
                    </a:lnTo>
                    <a:lnTo>
                      <a:pt x="168" y="194"/>
                    </a:lnTo>
                    <a:lnTo>
                      <a:pt x="167" y="194"/>
                    </a:lnTo>
                    <a:lnTo>
                      <a:pt x="165" y="194"/>
                    </a:lnTo>
                    <a:lnTo>
                      <a:pt x="165" y="196"/>
                    </a:lnTo>
                    <a:lnTo>
                      <a:pt x="162" y="196"/>
                    </a:lnTo>
                    <a:lnTo>
                      <a:pt x="160" y="194"/>
                    </a:lnTo>
                    <a:lnTo>
                      <a:pt x="160" y="191"/>
                    </a:lnTo>
                    <a:lnTo>
                      <a:pt x="160" y="190"/>
                    </a:lnTo>
                    <a:lnTo>
                      <a:pt x="160" y="188"/>
                    </a:lnTo>
                    <a:lnTo>
                      <a:pt x="159" y="188"/>
                    </a:lnTo>
                    <a:lnTo>
                      <a:pt x="159" y="188"/>
                    </a:lnTo>
                    <a:lnTo>
                      <a:pt x="157" y="188"/>
                    </a:lnTo>
                    <a:lnTo>
                      <a:pt x="154" y="188"/>
                    </a:lnTo>
                    <a:lnTo>
                      <a:pt x="153" y="188"/>
                    </a:lnTo>
                    <a:lnTo>
                      <a:pt x="153" y="185"/>
                    </a:lnTo>
                    <a:lnTo>
                      <a:pt x="153" y="180"/>
                    </a:lnTo>
                    <a:lnTo>
                      <a:pt x="153" y="168"/>
                    </a:lnTo>
                    <a:lnTo>
                      <a:pt x="153" y="167"/>
                    </a:lnTo>
                    <a:lnTo>
                      <a:pt x="154" y="167"/>
                    </a:lnTo>
                    <a:lnTo>
                      <a:pt x="154" y="165"/>
                    </a:lnTo>
                    <a:lnTo>
                      <a:pt x="153" y="163"/>
                    </a:lnTo>
                    <a:lnTo>
                      <a:pt x="149" y="163"/>
                    </a:lnTo>
                    <a:lnTo>
                      <a:pt x="148" y="163"/>
                    </a:lnTo>
                    <a:lnTo>
                      <a:pt x="148" y="163"/>
                    </a:lnTo>
                    <a:lnTo>
                      <a:pt x="146" y="163"/>
                    </a:lnTo>
                    <a:lnTo>
                      <a:pt x="145" y="163"/>
                    </a:lnTo>
                    <a:lnTo>
                      <a:pt x="143" y="163"/>
                    </a:lnTo>
                    <a:lnTo>
                      <a:pt x="143" y="163"/>
                    </a:lnTo>
                    <a:lnTo>
                      <a:pt x="134" y="165"/>
                    </a:lnTo>
                    <a:lnTo>
                      <a:pt x="132" y="163"/>
                    </a:lnTo>
                    <a:lnTo>
                      <a:pt x="129" y="159"/>
                    </a:lnTo>
                    <a:lnTo>
                      <a:pt x="128" y="154"/>
                    </a:lnTo>
                    <a:lnTo>
                      <a:pt x="126" y="153"/>
                    </a:lnTo>
                    <a:lnTo>
                      <a:pt x="123" y="149"/>
                    </a:lnTo>
                    <a:lnTo>
                      <a:pt x="111" y="135"/>
                    </a:lnTo>
                    <a:lnTo>
                      <a:pt x="103" y="123"/>
                    </a:lnTo>
                    <a:lnTo>
                      <a:pt x="93" y="112"/>
                    </a:lnTo>
                    <a:lnTo>
                      <a:pt x="90" y="112"/>
                    </a:lnTo>
                    <a:lnTo>
                      <a:pt x="86" y="112"/>
                    </a:lnTo>
                    <a:lnTo>
                      <a:pt x="86" y="115"/>
                    </a:lnTo>
                    <a:lnTo>
                      <a:pt x="83" y="117"/>
                    </a:lnTo>
                    <a:lnTo>
                      <a:pt x="78" y="117"/>
                    </a:lnTo>
                    <a:lnTo>
                      <a:pt x="65" y="98"/>
                    </a:lnTo>
                    <a:lnTo>
                      <a:pt x="61" y="87"/>
                    </a:lnTo>
                    <a:lnTo>
                      <a:pt x="44" y="83"/>
                    </a:lnTo>
                    <a:lnTo>
                      <a:pt x="19" y="73"/>
                    </a:lnTo>
                    <a:lnTo>
                      <a:pt x="3" y="66"/>
                    </a:lnTo>
                    <a:lnTo>
                      <a:pt x="0" y="56"/>
                    </a:lnTo>
                    <a:lnTo>
                      <a:pt x="0" y="49"/>
                    </a:lnTo>
                    <a:lnTo>
                      <a:pt x="3" y="45"/>
                    </a:lnTo>
                    <a:lnTo>
                      <a:pt x="25" y="47"/>
                    </a:lnTo>
                    <a:lnTo>
                      <a:pt x="65" y="53"/>
                    </a:lnTo>
                    <a:lnTo>
                      <a:pt x="106" y="52"/>
                    </a:lnTo>
                    <a:lnTo>
                      <a:pt x="111" y="49"/>
                    </a:lnTo>
                    <a:lnTo>
                      <a:pt x="112" y="36"/>
                    </a:lnTo>
                    <a:lnTo>
                      <a:pt x="111" y="2"/>
                    </a:lnTo>
                    <a:lnTo>
                      <a:pt x="111" y="0"/>
                    </a:lnTo>
                    <a:lnTo>
                      <a:pt x="111" y="0"/>
                    </a:lnTo>
                    <a:lnTo>
                      <a:pt x="111" y="0"/>
                    </a:lnTo>
                    <a:lnTo>
                      <a:pt x="111" y="0"/>
                    </a:lnTo>
                    <a:lnTo>
                      <a:pt x="111" y="0"/>
                    </a:lnTo>
                    <a:lnTo>
                      <a:pt x="112" y="0"/>
                    </a:lnTo>
                    <a:lnTo>
                      <a:pt x="114" y="2"/>
                    </a:lnTo>
                    <a:lnTo>
                      <a:pt x="115" y="2"/>
                    </a:lnTo>
                    <a:lnTo>
                      <a:pt x="120" y="2"/>
                    </a:lnTo>
                    <a:lnTo>
                      <a:pt x="121" y="2"/>
                    </a:lnTo>
                    <a:lnTo>
                      <a:pt x="123" y="2"/>
                    </a:lnTo>
                    <a:lnTo>
                      <a:pt x="125" y="2"/>
                    </a:lnTo>
                    <a:lnTo>
                      <a:pt x="126" y="2"/>
                    </a:lnTo>
                    <a:lnTo>
                      <a:pt x="131" y="4"/>
                    </a:lnTo>
                    <a:lnTo>
                      <a:pt x="131" y="4"/>
                    </a:lnTo>
                    <a:lnTo>
                      <a:pt x="137" y="4"/>
                    </a:lnTo>
                    <a:lnTo>
                      <a:pt x="140" y="5"/>
                    </a:lnTo>
                    <a:lnTo>
                      <a:pt x="148" y="5"/>
                    </a:lnTo>
                    <a:lnTo>
                      <a:pt x="156" y="7"/>
                    </a:lnTo>
                    <a:lnTo>
                      <a:pt x="165" y="7"/>
                    </a:lnTo>
                    <a:lnTo>
                      <a:pt x="167" y="8"/>
                    </a:lnTo>
                    <a:lnTo>
                      <a:pt x="167" y="8"/>
                    </a:lnTo>
                    <a:lnTo>
                      <a:pt x="182" y="8"/>
                    </a:lnTo>
                    <a:lnTo>
                      <a:pt x="184" y="10"/>
                    </a:lnTo>
                    <a:lnTo>
                      <a:pt x="188" y="10"/>
                    </a:lnTo>
                    <a:lnTo>
                      <a:pt x="190" y="10"/>
                    </a:lnTo>
                    <a:lnTo>
                      <a:pt x="201" y="11"/>
                    </a:lnTo>
                    <a:lnTo>
                      <a:pt x="204" y="11"/>
                    </a:lnTo>
                    <a:lnTo>
                      <a:pt x="204" y="11"/>
                    </a:lnTo>
                    <a:lnTo>
                      <a:pt x="207" y="13"/>
                    </a:lnTo>
                    <a:lnTo>
                      <a:pt x="209" y="13"/>
                    </a:lnTo>
                    <a:lnTo>
                      <a:pt x="215" y="13"/>
                    </a:lnTo>
                    <a:lnTo>
                      <a:pt x="216" y="14"/>
                    </a:lnTo>
                    <a:lnTo>
                      <a:pt x="216" y="14"/>
                    </a:lnTo>
                    <a:lnTo>
                      <a:pt x="216" y="14"/>
                    </a:lnTo>
                    <a:lnTo>
                      <a:pt x="221"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22">
                <a:extLst>
                  <a:ext uri="{FF2B5EF4-FFF2-40B4-BE49-F238E27FC236}">
                    <a16:creationId xmlns:a16="http://schemas.microsoft.com/office/drawing/2014/main" id="{A7B82CCD-E74F-AA8E-84BB-732ED7480AA5}"/>
                  </a:ext>
                </a:extLst>
              </p:cNvPr>
              <p:cNvSpPr>
                <a:spLocks noGrp="1" noRot="1" noMove="1" noResize="1" noEditPoints="1" noAdjustHandles="1" noChangeArrowheads="1" noChangeShapeType="1"/>
              </p:cNvSpPr>
              <p:nvPr/>
            </p:nvSpPr>
            <p:spPr bwMode="auto">
              <a:xfrm>
                <a:off x="2114" y="2990"/>
                <a:ext cx="178" cy="208"/>
              </a:xfrm>
              <a:custGeom>
                <a:avLst/>
                <a:gdLst>
                  <a:gd name="T0" fmla="*/ 78 w 178"/>
                  <a:gd name="T1" fmla="*/ 19 h 208"/>
                  <a:gd name="T2" fmla="*/ 97 w 178"/>
                  <a:gd name="T3" fmla="*/ 40 h 208"/>
                  <a:gd name="T4" fmla="*/ 122 w 178"/>
                  <a:gd name="T5" fmla="*/ 47 h 208"/>
                  <a:gd name="T6" fmla="*/ 171 w 178"/>
                  <a:gd name="T7" fmla="*/ 45 h 208"/>
                  <a:gd name="T8" fmla="*/ 170 w 178"/>
                  <a:gd name="T9" fmla="*/ 54 h 208"/>
                  <a:gd name="T10" fmla="*/ 168 w 178"/>
                  <a:gd name="T11" fmla="*/ 59 h 208"/>
                  <a:gd name="T12" fmla="*/ 171 w 178"/>
                  <a:gd name="T13" fmla="*/ 65 h 208"/>
                  <a:gd name="T14" fmla="*/ 176 w 178"/>
                  <a:gd name="T15" fmla="*/ 67 h 208"/>
                  <a:gd name="T16" fmla="*/ 178 w 178"/>
                  <a:gd name="T17" fmla="*/ 78 h 208"/>
                  <a:gd name="T18" fmla="*/ 175 w 178"/>
                  <a:gd name="T19" fmla="*/ 82 h 208"/>
                  <a:gd name="T20" fmla="*/ 171 w 178"/>
                  <a:gd name="T21" fmla="*/ 102 h 208"/>
                  <a:gd name="T22" fmla="*/ 167 w 178"/>
                  <a:gd name="T23" fmla="*/ 112 h 208"/>
                  <a:gd name="T24" fmla="*/ 161 w 178"/>
                  <a:gd name="T25" fmla="*/ 133 h 208"/>
                  <a:gd name="T26" fmla="*/ 154 w 178"/>
                  <a:gd name="T27" fmla="*/ 182 h 208"/>
                  <a:gd name="T28" fmla="*/ 142 w 178"/>
                  <a:gd name="T29" fmla="*/ 189 h 208"/>
                  <a:gd name="T30" fmla="*/ 125 w 178"/>
                  <a:gd name="T31" fmla="*/ 183 h 208"/>
                  <a:gd name="T32" fmla="*/ 108 w 178"/>
                  <a:gd name="T33" fmla="*/ 197 h 208"/>
                  <a:gd name="T34" fmla="*/ 105 w 178"/>
                  <a:gd name="T35" fmla="*/ 208 h 208"/>
                  <a:gd name="T36" fmla="*/ 77 w 178"/>
                  <a:gd name="T37" fmla="*/ 163 h 208"/>
                  <a:gd name="T38" fmla="*/ 49 w 178"/>
                  <a:gd name="T39" fmla="*/ 151 h 208"/>
                  <a:gd name="T40" fmla="*/ 0 w 178"/>
                  <a:gd name="T41" fmla="*/ 33 h 208"/>
                  <a:gd name="T42" fmla="*/ 2 w 178"/>
                  <a:gd name="T43" fmla="*/ 31 h 208"/>
                  <a:gd name="T44" fmla="*/ 4 w 178"/>
                  <a:gd name="T45" fmla="*/ 31 h 208"/>
                  <a:gd name="T46" fmla="*/ 4 w 178"/>
                  <a:gd name="T47" fmla="*/ 31 h 208"/>
                  <a:gd name="T48" fmla="*/ 5 w 178"/>
                  <a:gd name="T49" fmla="*/ 22 h 208"/>
                  <a:gd name="T50" fmla="*/ 14 w 178"/>
                  <a:gd name="T51" fmla="*/ 9 h 208"/>
                  <a:gd name="T52" fmla="*/ 14 w 178"/>
                  <a:gd name="T53" fmla="*/ 8 h 208"/>
                  <a:gd name="T54" fmla="*/ 13 w 178"/>
                  <a:gd name="T55" fmla="*/ 8 h 208"/>
                  <a:gd name="T56" fmla="*/ 13 w 178"/>
                  <a:gd name="T57" fmla="*/ 8 h 208"/>
                  <a:gd name="T58" fmla="*/ 14 w 178"/>
                  <a:gd name="T59" fmla="*/ 6 h 208"/>
                  <a:gd name="T60" fmla="*/ 14 w 178"/>
                  <a:gd name="T61" fmla="*/ 6 h 208"/>
                  <a:gd name="T62" fmla="*/ 16 w 178"/>
                  <a:gd name="T63" fmla="*/ 6 h 208"/>
                  <a:gd name="T64" fmla="*/ 19 w 178"/>
                  <a:gd name="T65" fmla="*/ 6 h 208"/>
                  <a:gd name="T66" fmla="*/ 22 w 178"/>
                  <a:gd name="T67" fmla="*/ 6 h 208"/>
                  <a:gd name="T68" fmla="*/ 27 w 178"/>
                  <a:gd name="T69" fmla="*/ 5 h 208"/>
                  <a:gd name="T70" fmla="*/ 28 w 178"/>
                  <a:gd name="T71" fmla="*/ 5 h 208"/>
                  <a:gd name="T72" fmla="*/ 32 w 178"/>
                  <a:gd name="T73" fmla="*/ 5 h 208"/>
                  <a:gd name="T74" fmla="*/ 47 w 178"/>
                  <a:gd name="T75" fmla="*/ 3 h 208"/>
                  <a:gd name="T76" fmla="*/ 49 w 178"/>
                  <a:gd name="T77" fmla="*/ 3 h 208"/>
                  <a:gd name="T78" fmla="*/ 50 w 178"/>
                  <a:gd name="T79" fmla="*/ 2 h 208"/>
                  <a:gd name="T80" fmla="*/ 52 w 178"/>
                  <a:gd name="T81" fmla="*/ 2 h 208"/>
                  <a:gd name="T82" fmla="*/ 53 w 178"/>
                  <a:gd name="T83" fmla="*/ 2 h 208"/>
                  <a:gd name="T84" fmla="*/ 56 w 178"/>
                  <a:gd name="T85" fmla="*/ 0 h 208"/>
                  <a:gd name="T86" fmla="*/ 58 w 178"/>
                  <a:gd name="T87" fmla="*/ 0 h 208"/>
                  <a:gd name="T88" fmla="*/ 60 w 178"/>
                  <a:gd name="T89" fmla="*/ 0 h 208"/>
                  <a:gd name="T90" fmla="*/ 61 w 178"/>
                  <a:gd name="T9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08">
                    <a:moveTo>
                      <a:pt x="64" y="9"/>
                    </a:moveTo>
                    <a:lnTo>
                      <a:pt x="67" y="20"/>
                    </a:lnTo>
                    <a:lnTo>
                      <a:pt x="78" y="19"/>
                    </a:lnTo>
                    <a:lnTo>
                      <a:pt x="86" y="22"/>
                    </a:lnTo>
                    <a:lnTo>
                      <a:pt x="92" y="33"/>
                    </a:lnTo>
                    <a:lnTo>
                      <a:pt x="97" y="40"/>
                    </a:lnTo>
                    <a:lnTo>
                      <a:pt x="101" y="45"/>
                    </a:lnTo>
                    <a:lnTo>
                      <a:pt x="109" y="48"/>
                    </a:lnTo>
                    <a:lnTo>
                      <a:pt x="122" y="47"/>
                    </a:lnTo>
                    <a:lnTo>
                      <a:pt x="133" y="45"/>
                    </a:lnTo>
                    <a:lnTo>
                      <a:pt x="159" y="45"/>
                    </a:lnTo>
                    <a:lnTo>
                      <a:pt x="171" y="45"/>
                    </a:lnTo>
                    <a:lnTo>
                      <a:pt x="171" y="48"/>
                    </a:lnTo>
                    <a:lnTo>
                      <a:pt x="171" y="53"/>
                    </a:lnTo>
                    <a:lnTo>
                      <a:pt x="170" y="54"/>
                    </a:lnTo>
                    <a:lnTo>
                      <a:pt x="168" y="54"/>
                    </a:lnTo>
                    <a:lnTo>
                      <a:pt x="168" y="56"/>
                    </a:lnTo>
                    <a:lnTo>
                      <a:pt x="168" y="59"/>
                    </a:lnTo>
                    <a:lnTo>
                      <a:pt x="168" y="62"/>
                    </a:lnTo>
                    <a:lnTo>
                      <a:pt x="170" y="65"/>
                    </a:lnTo>
                    <a:lnTo>
                      <a:pt x="171" y="65"/>
                    </a:lnTo>
                    <a:lnTo>
                      <a:pt x="175" y="65"/>
                    </a:lnTo>
                    <a:lnTo>
                      <a:pt x="175" y="65"/>
                    </a:lnTo>
                    <a:lnTo>
                      <a:pt x="176" y="67"/>
                    </a:lnTo>
                    <a:lnTo>
                      <a:pt x="178" y="71"/>
                    </a:lnTo>
                    <a:lnTo>
                      <a:pt x="178" y="75"/>
                    </a:lnTo>
                    <a:lnTo>
                      <a:pt x="178" y="78"/>
                    </a:lnTo>
                    <a:lnTo>
                      <a:pt x="176" y="79"/>
                    </a:lnTo>
                    <a:lnTo>
                      <a:pt x="175" y="81"/>
                    </a:lnTo>
                    <a:lnTo>
                      <a:pt x="175" y="82"/>
                    </a:lnTo>
                    <a:lnTo>
                      <a:pt x="173" y="85"/>
                    </a:lnTo>
                    <a:lnTo>
                      <a:pt x="171" y="95"/>
                    </a:lnTo>
                    <a:lnTo>
                      <a:pt x="171" y="102"/>
                    </a:lnTo>
                    <a:lnTo>
                      <a:pt x="170" y="110"/>
                    </a:lnTo>
                    <a:lnTo>
                      <a:pt x="168" y="110"/>
                    </a:lnTo>
                    <a:lnTo>
                      <a:pt x="167" y="112"/>
                    </a:lnTo>
                    <a:lnTo>
                      <a:pt x="157" y="118"/>
                    </a:lnTo>
                    <a:lnTo>
                      <a:pt x="159" y="124"/>
                    </a:lnTo>
                    <a:lnTo>
                      <a:pt x="161" y="133"/>
                    </a:lnTo>
                    <a:lnTo>
                      <a:pt x="165" y="146"/>
                    </a:lnTo>
                    <a:lnTo>
                      <a:pt x="162" y="161"/>
                    </a:lnTo>
                    <a:lnTo>
                      <a:pt x="154" y="182"/>
                    </a:lnTo>
                    <a:lnTo>
                      <a:pt x="151" y="185"/>
                    </a:lnTo>
                    <a:lnTo>
                      <a:pt x="145" y="188"/>
                    </a:lnTo>
                    <a:lnTo>
                      <a:pt x="142" y="189"/>
                    </a:lnTo>
                    <a:lnTo>
                      <a:pt x="140" y="192"/>
                    </a:lnTo>
                    <a:lnTo>
                      <a:pt x="137" y="189"/>
                    </a:lnTo>
                    <a:lnTo>
                      <a:pt x="125" y="183"/>
                    </a:lnTo>
                    <a:lnTo>
                      <a:pt x="120" y="186"/>
                    </a:lnTo>
                    <a:lnTo>
                      <a:pt x="112" y="194"/>
                    </a:lnTo>
                    <a:lnTo>
                      <a:pt x="108" y="197"/>
                    </a:lnTo>
                    <a:lnTo>
                      <a:pt x="106" y="205"/>
                    </a:lnTo>
                    <a:lnTo>
                      <a:pt x="106" y="208"/>
                    </a:lnTo>
                    <a:lnTo>
                      <a:pt x="105" y="208"/>
                    </a:lnTo>
                    <a:lnTo>
                      <a:pt x="98" y="200"/>
                    </a:lnTo>
                    <a:lnTo>
                      <a:pt x="83" y="196"/>
                    </a:lnTo>
                    <a:lnTo>
                      <a:pt x="77" y="163"/>
                    </a:lnTo>
                    <a:lnTo>
                      <a:pt x="70" y="154"/>
                    </a:lnTo>
                    <a:lnTo>
                      <a:pt x="63" y="151"/>
                    </a:lnTo>
                    <a:lnTo>
                      <a:pt x="49" y="151"/>
                    </a:lnTo>
                    <a:lnTo>
                      <a:pt x="7" y="47"/>
                    </a:lnTo>
                    <a:lnTo>
                      <a:pt x="5" y="45"/>
                    </a:lnTo>
                    <a:lnTo>
                      <a:pt x="0" y="33"/>
                    </a:lnTo>
                    <a:lnTo>
                      <a:pt x="0" y="33"/>
                    </a:lnTo>
                    <a:lnTo>
                      <a:pt x="0" y="33"/>
                    </a:lnTo>
                    <a:lnTo>
                      <a:pt x="2" y="31"/>
                    </a:lnTo>
                    <a:lnTo>
                      <a:pt x="4" y="31"/>
                    </a:lnTo>
                    <a:lnTo>
                      <a:pt x="4" y="31"/>
                    </a:lnTo>
                    <a:lnTo>
                      <a:pt x="4" y="31"/>
                    </a:lnTo>
                    <a:lnTo>
                      <a:pt x="4" y="31"/>
                    </a:lnTo>
                    <a:lnTo>
                      <a:pt x="4" y="31"/>
                    </a:lnTo>
                    <a:lnTo>
                      <a:pt x="4" y="31"/>
                    </a:lnTo>
                    <a:lnTo>
                      <a:pt x="4" y="30"/>
                    </a:lnTo>
                    <a:lnTo>
                      <a:pt x="4" y="28"/>
                    </a:lnTo>
                    <a:lnTo>
                      <a:pt x="5" y="22"/>
                    </a:lnTo>
                    <a:lnTo>
                      <a:pt x="5" y="17"/>
                    </a:lnTo>
                    <a:lnTo>
                      <a:pt x="11" y="12"/>
                    </a:lnTo>
                    <a:lnTo>
                      <a:pt x="14" y="9"/>
                    </a:lnTo>
                    <a:lnTo>
                      <a:pt x="14" y="9"/>
                    </a:lnTo>
                    <a:lnTo>
                      <a:pt x="14" y="9"/>
                    </a:lnTo>
                    <a:lnTo>
                      <a:pt x="14" y="8"/>
                    </a:lnTo>
                    <a:lnTo>
                      <a:pt x="13" y="8"/>
                    </a:lnTo>
                    <a:lnTo>
                      <a:pt x="13" y="8"/>
                    </a:lnTo>
                    <a:lnTo>
                      <a:pt x="13" y="8"/>
                    </a:lnTo>
                    <a:lnTo>
                      <a:pt x="13" y="8"/>
                    </a:lnTo>
                    <a:lnTo>
                      <a:pt x="13" y="8"/>
                    </a:lnTo>
                    <a:lnTo>
                      <a:pt x="13" y="8"/>
                    </a:lnTo>
                    <a:lnTo>
                      <a:pt x="13" y="8"/>
                    </a:lnTo>
                    <a:lnTo>
                      <a:pt x="13" y="8"/>
                    </a:lnTo>
                    <a:lnTo>
                      <a:pt x="14" y="6"/>
                    </a:lnTo>
                    <a:lnTo>
                      <a:pt x="14" y="6"/>
                    </a:lnTo>
                    <a:lnTo>
                      <a:pt x="14" y="6"/>
                    </a:lnTo>
                    <a:lnTo>
                      <a:pt x="14" y="6"/>
                    </a:lnTo>
                    <a:lnTo>
                      <a:pt x="14" y="6"/>
                    </a:lnTo>
                    <a:lnTo>
                      <a:pt x="14" y="6"/>
                    </a:lnTo>
                    <a:lnTo>
                      <a:pt x="16" y="6"/>
                    </a:lnTo>
                    <a:lnTo>
                      <a:pt x="16" y="6"/>
                    </a:lnTo>
                    <a:lnTo>
                      <a:pt x="16" y="6"/>
                    </a:lnTo>
                    <a:lnTo>
                      <a:pt x="19" y="6"/>
                    </a:lnTo>
                    <a:lnTo>
                      <a:pt x="21" y="6"/>
                    </a:lnTo>
                    <a:lnTo>
                      <a:pt x="21" y="6"/>
                    </a:lnTo>
                    <a:lnTo>
                      <a:pt x="22" y="6"/>
                    </a:lnTo>
                    <a:lnTo>
                      <a:pt x="25" y="6"/>
                    </a:lnTo>
                    <a:lnTo>
                      <a:pt x="25" y="6"/>
                    </a:lnTo>
                    <a:lnTo>
                      <a:pt x="27" y="5"/>
                    </a:lnTo>
                    <a:lnTo>
                      <a:pt x="27" y="5"/>
                    </a:lnTo>
                    <a:lnTo>
                      <a:pt x="27" y="5"/>
                    </a:lnTo>
                    <a:lnTo>
                      <a:pt x="28" y="5"/>
                    </a:lnTo>
                    <a:lnTo>
                      <a:pt x="28" y="5"/>
                    </a:lnTo>
                    <a:lnTo>
                      <a:pt x="30" y="5"/>
                    </a:lnTo>
                    <a:lnTo>
                      <a:pt x="32" y="5"/>
                    </a:lnTo>
                    <a:lnTo>
                      <a:pt x="41" y="3"/>
                    </a:lnTo>
                    <a:lnTo>
                      <a:pt x="46" y="3"/>
                    </a:lnTo>
                    <a:lnTo>
                      <a:pt x="47" y="3"/>
                    </a:lnTo>
                    <a:lnTo>
                      <a:pt x="47" y="3"/>
                    </a:lnTo>
                    <a:lnTo>
                      <a:pt x="47" y="3"/>
                    </a:lnTo>
                    <a:lnTo>
                      <a:pt x="49" y="3"/>
                    </a:lnTo>
                    <a:lnTo>
                      <a:pt x="49" y="3"/>
                    </a:lnTo>
                    <a:lnTo>
                      <a:pt x="49" y="3"/>
                    </a:lnTo>
                    <a:lnTo>
                      <a:pt x="50" y="2"/>
                    </a:lnTo>
                    <a:lnTo>
                      <a:pt x="50" y="2"/>
                    </a:lnTo>
                    <a:lnTo>
                      <a:pt x="52" y="2"/>
                    </a:lnTo>
                    <a:lnTo>
                      <a:pt x="52" y="2"/>
                    </a:lnTo>
                    <a:lnTo>
                      <a:pt x="53" y="2"/>
                    </a:lnTo>
                    <a:lnTo>
                      <a:pt x="53" y="2"/>
                    </a:lnTo>
                    <a:lnTo>
                      <a:pt x="53" y="2"/>
                    </a:lnTo>
                    <a:lnTo>
                      <a:pt x="53" y="2"/>
                    </a:lnTo>
                    <a:lnTo>
                      <a:pt x="55" y="2"/>
                    </a:lnTo>
                    <a:lnTo>
                      <a:pt x="56" y="0"/>
                    </a:lnTo>
                    <a:lnTo>
                      <a:pt x="56" y="0"/>
                    </a:lnTo>
                    <a:lnTo>
                      <a:pt x="58" y="0"/>
                    </a:lnTo>
                    <a:lnTo>
                      <a:pt x="58" y="0"/>
                    </a:lnTo>
                    <a:lnTo>
                      <a:pt x="60" y="0"/>
                    </a:lnTo>
                    <a:lnTo>
                      <a:pt x="60" y="0"/>
                    </a:lnTo>
                    <a:lnTo>
                      <a:pt x="60" y="0"/>
                    </a:lnTo>
                    <a:lnTo>
                      <a:pt x="60" y="0"/>
                    </a:lnTo>
                    <a:lnTo>
                      <a:pt x="61" y="0"/>
                    </a:lnTo>
                    <a:lnTo>
                      <a:pt x="61" y="0"/>
                    </a:lnTo>
                    <a:lnTo>
                      <a:pt x="64" y="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123">
                <a:extLst>
                  <a:ext uri="{FF2B5EF4-FFF2-40B4-BE49-F238E27FC236}">
                    <a16:creationId xmlns:a16="http://schemas.microsoft.com/office/drawing/2014/main" id="{48D1BEA3-9A73-E3F6-34BD-6816938FD978}"/>
                  </a:ext>
                </a:extLst>
              </p:cNvPr>
              <p:cNvSpPr>
                <a:spLocks noGrp="1" noRot="1" noMove="1" noResize="1" noEditPoints="1" noAdjustHandles="1" noChangeArrowheads="1" noChangeShapeType="1"/>
              </p:cNvSpPr>
              <p:nvPr/>
            </p:nvSpPr>
            <p:spPr bwMode="auto">
              <a:xfrm>
                <a:off x="2167" y="3387"/>
                <a:ext cx="126" cy="188"/>
              </a:xfrm>
              <a:custGeom>
                <a:avLst/>
                <a:gdLst>
                  <a:gd name="T0" fmla="*/ 104 w 126"/>
                  <a:gd name="T1" fmla="*/ 8 h 188"/>
                  <a:gd name="T2" fmla="*/ 123 w 126"/>
                  <a:gd name="T3" fmla="*/ 17 h 188"/>
                  <a:gd name="T4" fmla="*/ 122 w 126"/>
                  <a:gd name="T5" fmla="*/ 25 h 188"/>
                  <a:gd name="T6" fmla="*/ 122 w 126"/>
                  <a:gd name="T7" fmla="*/ 47 h 188"/>
                  <a:gd name="T8" fmla="*/ 123 w 126"/>
                  <a:gd name="T9" fmla="*/ 51 h 188"/>
                  <a:gd name="T10" fmla="*/ 114 w 126"/>
                  <a:gd name="T11" fmla="*/ 53 h 188"/>
                  <a:gd name="T12" fmla="*/ 120 w 126"/>
                  <a:gd name="T13" fmla="*/ 59 h 188"/>
                  <a:gd name="T14" fmla="*/ 123 w 126"/>
                  <a:gd name="T15" fmla="*/ 65 h 188"/>
                  <a:gd name="T16" fmla="*/ 120 w 126"/>
                  <a:gd name="T17" fmla="*/ 76 h 188"/>
                  <a:gd name="T18" fmla="*/ 117 w 126"/>
                  <a:gd name="T19" fmla="*/ 84 h 188"/>
                  <a:gd name="T20" fmla="*/ 118 w 126"/>
                  <a:gd name="T21" fmla="*/ 87 h 188"/>
                  <a:gd name="T22" fmla="*/ 126 w 126"/>
                  <a:gd name="T23" fmla="*/ 100 h 188"/>
                  <a:gd name="T24" fmla="*/ 120 w 126"/>
                  <a:gd name="T25" fmla="*/ 112 h 188"/>
                  <a:gd name="T26" fmla="*/ 114 w 126"/>
                  <a:gd name="T27" fmla="*/ 126 h 188"/>
                  <a:gd name="T28" fmla="*/ 114 w 126"/>
                  <a:gd name="T29" fmla="*/ 140 h 188"/>
                  <a:gd name="T30" fmla="*/ 108 w 126"/>
                  <a:gd name="T31" fmla="*/ 149 h 188"/>
                  <a:gd name="T32" fmla="*/ 104 w 126"/>
                  <a:gd name="T33" fmla="*/ 154 h 188"/>
                  <a:gd name="T34" fmla="*/ 98 w 126"/>
                  <a:gd name="T35" fmla="*/ 162 h 188"/>
                  <a:gd name="T36" fmla="*/ 92 w 126"/>
                  <a:gd name="T37" fmla="*/ 171 h 188"/>
                  <a:gd name="T38" fmla="*/ 83 w 126"/>
                  <a:gd name="T39" fmla="*/ 183 h 188"/>
                  <a:gd name="T40" fmla="*/ 69 w 126"/>
                  <a:gd name="T41" fmla="*/ 177 h 188"/>
                  <a:gd name="T42" fmla="*/ 56 w 126"/>
                  <a:gd name="T43" fmla="*/ 157 h 188"/>
                  <a:gd name="T44" fmla="*/ 14 w 126"/>
                  <a:gd name="T45" fmla="*/ 160 h 188"/>
                  <a:gd name="T46" fmla="*/ 0 w 126"/>
                  <a:gd name="T47" fmla="*/ 148 h 188"/>
                  <a:gd name="T48" fmla="*/ 0 w 126"/>
                  <a:gd name="T49" fmla="*/ 140 h 188"/>
                  <a:gd name="T50" fmla="*/ 7 w 126"/>
                  <a:gd name="T51" fmla="*/ 128 h 188"/>
                  <a:gd name="T52" fmla="*/ 13 w 126"/>
                  <a:gd name="T53" fmla="*/ 109 h 188"/>
                  <a:gd name="T54" fmla="*/ 17 w 126"/>
                  <a:gd name="T55" fmla="*/ 81 h 188"/>
                  <a:gd name="T56" fmla="*/ 31 w 126"/>
                  <a:gd name="T57" fmla="*/ 61 h 188"/>
                  <a:gd name="T58" fmla="*/ 39 w 126"/>
                  <a:gd name="T59" fmla="*/ 55 h 188"/>
                  <a:gd name="T60" fmla="*/ 33 w 126"/>
                  <a:gd name="T61" fmla="*/ 36 h 188"/>
                  <a:gd name="T62" fmla="*/ 27 w 126"/>
                  <a:gd name="T63" fmla="*/ 27 h 188"/>
                  <a:gd name="T64" fmla="*/ 33 w 126"/>
                  <a:gd name="T65" fmla="*/ 16 h 188"/>
                  <a:gd name="T66" fmla="*/ 44 w 126"/>
                  <a:gd name="T67" fmla="*/ 2 h 188"/>
                  <a:gd name="T68" fmla="*/ 66 w 126"/>
                  <a:gd name="T69" fmla="*/ 6 h 188"/>
                  <a:gd name="T70" fmla="*/ 100 w 126"/>
                  <a:gd name="T7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88">
                    <a:moveTo>
                      <a:pt x="100" y="0"/>
                    </a:moveTo>
                    <a:lnTo>
                      <a:pt x="104" y="8"/>
                    </a:lnTo>
                    <a:lnTo>
                      <a:pt x="114" y="14"/>
                    </a:lnTo>
                    <a:lnTo>
                      <a:pt x="123" y="17"/>
                    </a:lnTo>
                    <a:lnTo>
                      <a:pt x="123" y="17"/>
                    </a:lnTo>
                    <a:lnTo>
                      <a:pt x="122" y="25"/>
                    </a:lnTo>
                    <a:lnTo>
                      <a:pt x="122" y="36"/>
                    </a:lnTo>
                    <a:lnTo>
                      <a:pt x="122" y="47"/>
                    </a:lnTo>
                    <a:lnTo>
                      <a:pt x="122" y="50"/>
                    </a:lnTo>
                    <a:lnTo>
                      <a:pt x="123" y="51"/>
                    </a:lnTo>
                    <a:lnTo>
                      <a:pt x="118" y="51"/>
                    </a:lnTo>
                    <a:lnTo>
                      <a:pt x="114" y="53"/>
                    </a:lnTo>
                    <a:lnTo>
                      <a:pt x="115" y="56"/>
                    </a:lnTo>
                    <a:lnTo>
                      <a:pt x="120" y="59"/>
                    </a:lnTo>
                    <a:lnTo>
                      <a:pt x="123" y="62"/>
                    </a:lnTo>
                    <a:lnTo>
                      <a:pt x="123" y="65"/>
                    </a:lnTo>
                    <a:lnTo>
                      <a:pt x="122" y="70"/>
                    </a:lnTo>
                    <a:lnTo>
                      <a:pt x="120" y="76"/>
                    </a:lnTo>
                    <a:lnTo>
                      <a:pt x="120" y="81"/>
                    </a:lnTo>
                    <a:lnTo>
                      <a:pt x="117" y="84"/>
                    </a:lnTo>
                    <a:lnTo>
                      <a:pt x="117" y="84"/>
                    </a:lnTo>
                    <a:lnTo>
                      <a:pt x="118" y="87"/>
                    </a:lnTo>
                    <a:lnTo>
                      <a:pt x="123" y="92"/>
                    </a:lnTo>
                    <a:lnTo>
                      <a:pt x="126" y="100"/>
                    </a:lnTo>
                    <a:lnTo>
                      <a:pt x="125" y="104"/>
                    </a:lnTo>
                    <a:lnTo>
                      <a:pt x="120" y="112"/>
                    </a:lnTo>
                    <a:lnTo>
                      <a:pt x="114" y="121"/>
                    </a:lnTo>
                    <a:lnTo>
                      <a:pt x="114" y="126"/>
                    </a:lnTo>
                    <a:lnTo>
                      <a:pt x="115" y="140"/>
                    </a:lnTo>
                    <a:lnTo>
                      <a:pt x="114" y="140"/>
                    </a:lnTo>
                    <a:lnTo>
                      <a:pt x="109" y="146"/>
                    </a:lnTo>
                    <a:lnTo>
                      <a:pt x="108" y="149"/>
                    </a:lnTo>
                    <a:lnTo>
                      <a:pt x="106" y="152"/>
                    </a:lnTo>
                    <a:lnTo>
                      <a:pt x="104" y="154"/>
                    </a:lnTo>
                    <a:lnTo>
                      <a:pt x="101" y="157"/>
                    </a:lnTo>
                    <a:lnTo>
                      <a:pt x="98" y="162"/>
                    </a:lnTo>
                    <a:lnTo>
                      <a:pt x="94" y="168"/>
                    </a:lnTo>
                    <a:lnTo>
                      <a:pt x="92" y="171"/>
                    </a:lnTo>
                    <a:lnTo>
                      <a:pt x="87" y="180"/>
                    </a:lnTo>
                    <a:lnTo>
                      <a:pt x="83" y="183"/>
                    </a:lnTo>
                    <a:lnTo>
                      <a:pt x="80" y="188"/>
                    </a:lnTo>
                    <a:lnTo>
                      <a:pt x="69" y="177"/>
                    </a:lnTo>
                    <a:lnTo>
                      <a:pt x="58" y="165"/>
                    </a:lnTo>
                    <a:lnTo>
                      <a:pt x="56" y="157"/>
                    </a:lnTo>
                    <a:lnTo>
                      <a:pt x="39" y="162"/>
                    </a:lnTo>
                    <a:lnTo>
                      <a:pt x="14" y="160"/>
                    </a:lnTo>
                    <a:lnTo>
                      <a:pt x="10" y="159"/>
                    </a:lnTo>
                    <a:lnTo>
                      <a:pt x="0" y="148"/>
                    </a:lnTo>
                    <a:lnTo>
                      <a:pt x="0" y="145"/>
                    </a:lnTo>
                    <a:lnTo>
                      <a:pt x="0" y="140"/>
                    </a:lnTo>
                    <a:lnTo>
                      <a:pt x="5" y="132"/>
                    </a:lnTo>
                    <a:lnTo>
                      <a:pt x="7" y="128"/>
                    </a:lnTo>
                    <a:lnTo>
                      <a:pt x="11" y="117"/>
                    </a:lnTo>
                    <a:lnTo>
                      <a:pt x="13" y="109"/>
                    </a:lnTo>
                    <a:lnTo>
                      <a:pt x="17" y="93"/>
                    </a:lnTo>
                    <a:lnTo>
                      <a:pt x="17" y="81"/>
                    </a:lnTo>
                    <a:lnTo>
                      <a:pt x="21" y="65"/>
                    </a:lnTo>
                    <a:lnTo>
                      <a:pt x="31" y="61"/>
                    </a:lnTo>
                    <a:lnTo>
                      <a:pt x="36" y="59"/>
                    </a:lnTo>
                    <a:lnTo>
                      <a:pt x="39" y="55"/>
                    </a:lnTo>
                    <a:lnTo>
                      <a:pt x="48" y="50"/>
                    </a:lnTo>
                    <a:lnTo>
                      <a:pt x="33" y="36"/>
                    </a:lnTo>
                    <a:lnTo>
                      <a:pt x="30" y="31"/>
                    </a:lnTo>
                    <a:lnTo>
                      <a:pt x="27" y="27"/>
                    </a:lnTo>
                    <a:lnTo>
                      <a:pt x="25" y="24"/>
                    </a:lnTo>
                    <a:lnTo>
                      <a:pt x="33" y="16"/>
                    </a:lnTo>
                    <a:lnTo>
                      <a:pt x="38" y="6"/>
                    </a:lnTo>
                    <a:lnTo>
                      <a:pt x="44" y="2"/>
                    </a:lnTo>
                    <a:lnTo>
                      <a:pt x="58" y="8"/>
                    </a:lnTo>
                    <a:lnTo>
                      <a:pt x="66" y="6"/>
                    </a:lnTo>
                    <a:lnTo>
                      <a:pt x="90" y="6"/>
                    </a:lnTo>
                    <a:lnTo>
                      <a:pt x="100"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24">
                <a:extLst>
                  <a:ext uri="{FF2B5EF4-FFF2-40B4-BE49-F238E27FC236}">
                    <a16:creationId xmlns:a16="http://schemas.microsoft.com/office/drawing/2014/main" id="{DEE11C2F-0871-3938-245E-9A89B4D24110}"/>
                  </a:ext>
                </a:extLst>
              </p:cNvPr>
              <p:cNvSpPr>
                <a:spLocks noGrp="1" noRot="1" noMove="1" noResize="1" noEditPoints="1" noAdjustHandles="1" noChangeArrowheads="1" noChangeShapeType="1"/>
              </p:cNvSpPr>
              <p:nvPr/>
            </p:nvSpPr>
            <p:spPr bwMode="auto">
              <a:xfrm>
                <a:off x="2090" y="2677"/>
                <a:ext cx="237" cy="203"/>
              </a:xfrm>
              <a:custGeom>
                <a:avLst/>
                <a:gdLst>
                  <a:gd name="T0" fmla="*/ 225 w 237"/>
                  <a:gd name="T1" fmla="*/ 155 h 203"/>
                  <a:gd name="T2" fmla="*/ 223 w 237"/>
                  <a:gd name="T3" fmla="*/ 155 h 203"/>
                  <a:gd name="T4" fmla="*/ 222 w 237"/>
                  <a:gd name="T5" fmla="*/ 155 h 203"/>
                  <a:gd name="T6" fmla="*/ 220 w 237"/>
                  <a:gd name="T7" fmla="*/ 155 h 203"/>
                  <a:gd name="T8" fmla="*/ 217 w 237"/>
                  <a:gd name="T9" fmla="*/ 155 h 203"/>
                  <a:gd name="T10" fmla="*/ 214 w 237"/>
                  <a:gd name="T11" fmla="*/ 155 h 203"/>
                  <a:gd name="T12" fmla="*/ 209 w 237"/>
                  <a:gd name="T13" fmla="*/ 155 h 203"/>
                  <a:gd name="T14" fmla="*/ 195 w 237"/>
                  <a:gd name="T15" fmla="*/ 155 h 203"/>
                  <a:gd name="T16" fmla="*/ 172 w 237"/>
                  <a:gd name="T17" fmla="*/ 163 h 203"/>
                  <a:gd name="T18" fmla="*/ 169 w 237"/>
                  <a:gd name="T19" fmla="*/ 163 h 203"/>
                  <a:gd name="T20" fmla="*/ 166 w 237"/>
                  <a:gd name="T21" fmla="*/ 164 h 203"/>
                  <a:gd name="T22" fmla="*/ 158 w 237"/>
                  <a:gd name="T23" fmla="*/ 167 h 203"/>
                  <a:gd name="T24" fmla="*/ 150 w 237"/>
                  <a:gd name="T25" fmla="*/ 169 h 203"/>
                  <a:gd name="T26" fmla="*/ 141 w 237"/>
                  <a:gd name="T27" fmla="*/ 172 h 203"/>
                  <a:gd name="T28" fmla="*/ 141 w 237"/>
                  <a:gd name="T29" fmla="*/ 172 h 203"/>
                  <a:gd name="T30" fmla="*/ 138 w 237"/>
                  <a:gd name="T31" fmla="*/ 183 h 203"/>
                  <a:gd name="T32" fmla="*/ 135 w 237"/>
                  <a:gd name="T33" fmla="*/ 194 h 203"/>
                  <a:gd name="T34" fmla="*/ 135 w 237"/>
                  <a:gd name="T35" fmla="*/ 195 h 203"/>
                  <a:gd name="T36" fmla="*/ 133 w 237"/>
                  <a:gd name="T37" fmla="*/ 195 h 203"/>
                  <a:gd name="T38" fmla="*/ 116 w 237"/>
                  <a:gd name="T39" fmla="*/ 195 h 203"/>
                  <a:gd name="T40" fmla="*/ 104 w 237"/>
                  <a:gd name="T41" fmla="*/ 194 h 203"/>
                  <a:gd name="T42" fmla="*/ 101 w 237"/>
                  <a:gd name="T43" fmla="*/ 197 h 203"/>
                  <a:gd name="T44" fmla="*/ 101 w 237"/>
                  <a:gd name="T45" fmla="*/ 198 h 203"/>
                  <a:gd name="T46" fmla="*/ 99 w 237"/>
                  <a:gd name="T47" fmla="*/ 198 h 203"/>
                  <a:gd name="T48" fmla="*/ 98 w 237"/>
                  <a:gd name="T49" fmla="*/ 200 h 203"/>
                  <a:gd name="T50" fmla="*/ 98 w 237"/>
                  <a:gd name="T51" fmla="*/ 201 h 203"/>
                  <a:gd name="T52" fmla="*/ 96 w 237"/>
                  <a:gd name="T53" fmla="*/ 201 h 203"/>
                  <a:gd name="T54" fmla="*/ 96 w 237"/>
                  <a:gd name="T55" fmla="*/ 203 h 203"/>
                  <a:gd name="T56" fmla="*/ 96 w 237"/>
                  <a:gd name="T57" fmla="*/ 201 h 203"/>
                  <a:gd name="T58" fmla="*/ 94 w 237"/>
                  <a:gd name="T59" fmla="*/ 201 h 203"/>
                  <a:gd name="T60" fmla="*/ 88 w 237"/>
                  <a:gd name="T61" fmla="*/ 195 h 203"/>
                  <a:gd name="T62" fmla="*/ 74 w 237"/>
                  <a:gd name="T63" fmla="*/ 177 h 203"/>
                  <a:gd name="T64" fmla="*/ 71 w 237"/>
                  <a:gd name="T65" fmla="*/ 175 h 203"/>
                  <a:gd name="T66" fmla="*/ 70 w 237"/>
                  <a:gd name="T67" fmla="*/ 175 h 203"/>
                  <a:gd name="T68" fmla="*/ 68 w 237"/>
                  <a:gd name="T69" fmla="*/ 175 h 203"/>
                  <a:gd name="T70" fmla="*/ 68 w 237"/>
                  <a:gd name="T71" fmla="*/ 175 h 203"/>
                  <a:gd name="T72" fmla="*/ 66 w 237"/>
                  <a:gd name="T73" fmla="*/ 175 h 203"/>
                  <a:gd name="T74" fmla="*/ 65 w 237"/>
                  <a:gd name="T75" fmla="*/ 175 h 203"/>
                  <a:gd name="T76" fmla="*/ 60 w 237"/>
                  <a:gd name="T77" fmla="*/ 172 h 203"/>
                  <a:gd name="T78" fmla="*/ 57 w 237"/>
                  <a:gd name="T79" fmla="*/ 170 h 203"/>
                  <a:gd name="T80" fmla="*/ 51 w 237"/>
                  <a:gd name="T81" fmla="*/ 167 h 203"/>
                  <a:gd name="T82" fmla="*/ 43 w 237"/>
                  <a:gd name="T83" fmla="*/ 163 h 203"/>
                  <a:gd name="T84" fmla="*/ 43 w 237"/>
                  <a:gd name="T85" fmla="*/ 163 h 203"/>
                  <a:gd name="T86" fmla="*/ 43 w 237"/>
                  <a:gd name="T87" fmla="*/ 161 h 203"/>
                  <a:gd name="T88" fmla="*/ 31 w 237"/>
                  <a:gd name="T89" fmla="*/ 144 h 203"/>
                  <a:gd name="T90" fmla="*/ 9 w 237"/>
                  <a:gd name="T91" fmla="*/ 119 h 203"/>
                  <a:gd name="T92" fmla="*/ 18 w 237"/>
                  <a:gd name="T93" fmla="*/ 97 h 203"/>
                  <a:gd name="T94" fmla="*/ 40 w 237"/>
                  <a:gd name="T95" fmla="*/ 87 h 203"/>
                  <a:gd name="T96" fmla="*/ 52 w 237"/>
                  <a:gd name="T97" fmla="*/ 76 h 203"/>
                  <a:gd name="T98" fmla="*/ 127 w 237"/>
                  <a:gd name="T99" fmla="*/ 0 h 203"/>
                  <a:gd name="T100" fmla="*/ 236 w 237"/>
                  <a:gd name="T101" fmla="*/ 63 h 203"/>
                  <a:gd name="T102" fmla="*/ 220 w 237"/>
                  <a:gd name="T103" fmla="*/ 10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03">
                    <a:moveTo>
                      <a:pt x="225" y="155"/>
                    </a:moveTo>
                    <a:lnTo>
                      <a:pt x="225" y="155"/>
                    </a:lnTo>
                    <a:lnTo>
                      <a:pt x="225" y="155"/>
                    </a:lnTo>
                    <a:lnTo>
                      <a:pt x="225" y="155"/>
                    </a:lnTo>
                    <a:lnTo>
                      <a:pt x="225" y="155"/>
                    </a:lnTo>
                    <a:lnTo>
                      <a:pt x="223" y="155"/>
                    </a:lnTo>
                    <a:lnTo>
                      <a:pt x="223" y="155"/>
                    </a:lnTo>
                    <a:lnTo>
                      <a:pt x="223" y="155"/>
                    </a:lnTo>
                    <a:lnTo>
                      <a:pt x="223" y="155"/>
                    </a:lnTo>
                    <a:lnTo>
                      <a:pt x="223" y="155"/>
                    </a:lnTo>
                    <a:lnTo>
                      <a:pt x="222" y="155"/>
                    </a:lnTo>
                    <a:lnTo>
                      <a:pt x="222" y="155"/>
                    </a:lnTo>
                    <a:lnTo>
                      <a:pt x="222" y="155"/>
                    </a:lnTo>
                    <a:lnTo>
                      <a:pt x="222" y="155"/>
                    </a:lnTo>
                    <a:lnTo>
                      <a:pt x="222" y="155"/>
                    </a:lnTo>
                    <a:lnTo>
                      <a:pt x="222" y="155"/>
                    </a:lnTo>
                    <a:lnTo>
                      <a:pt x="222" y="155"/>
                    </a:lnTo>
                    <a:lnTo>
                      <a:pt x="222" y="155"/>
                    </a:lnTo>
                    <a:lnTo>
                      <a:pt x="220" y="155"/>
                    </a:lnTo>
                    <a:lnTo>
                      <a:pt x="220" y="155"/>
                    </a:lnTo>
                    <a:lnTo>
                      <a:pt x="219" y="155"/>
                    </a:lnTo>
                    <a:lnTo>
                      <a:pt x="219" y="155"/>
                    </a:lnTo>
                    <a:lnTo>
                      <a:pt x="219" y="155"/>
                    </a:lnTo>
                    <a:lnTo>
                      <a:pt x="219" y="155"/>
                    </a:lnTo>
                    <a:lnTo>
                      <a:pt x="217" y="155"/>
                    </a:lnTo>
                    <a:lnTo>
                      <a:pt x="217" y="155"/>
                    </a:lnTo>
                    <a:lnTo>
                      <a:pt x="217" y="155"/>
                    </a:lnTo>
                    <a:lnTo>
                      <a:pt x="216" y="155"/>
                    </a:lnTo>
                    <a:lnTo>
                      <a:pt x="214" y="155"/>
                    </a:lnTo>
                    <a:lnTo>
                      <a:pt x="214" y="155"/>
                    </a:lnTo>
                    <a:lnTo>
                      <a:pt x="214" y="155"/>
                    </a:lnTo>
                    <a:lnTo>
                      <a:pt x="214" y="155"/>
                    </a:lnTo>
                    <a:lnTo>
                      <a:pt x="213" y="155"/>
                    </a:lnTo>
                    <a:lnTo>
                      <a:pt x="209" y="155"/>
                    </a:lnTo>
                    <a:lnTo>
                      <a:pt x="209" y="155"/>
                    </a:lnTo>
                    <a:lnTo>
                      <a:pt x="208" y="155"/>
                    </a:lnTo>
                    <a:lnTo>
                      <a:pt x="206" y="155"/>
                    </a:lnTo>
                    <a:lnTo>
                      <a:pt x="203" y="155"/>
                    </a:lnTo>
                    <a:lnTo>
                      <a:pt x="199" y="155"/>
                    </a:lnTo>
                    <a:lnTo>
                      <a:pt x="195" y="155"/>
                    </a:lnTo>
                    <a:lnTo>
                      <a:pt x="195" y="155"/>
                    </a:lnTo>
                    <a:lnTo>
                      <a:pt x="195" y="155"/>
                    </a:lnTo>
                    <a:lnTo>
                      <a:pt x="181" y="159"/>
                    </a:lnTo>
                    <a:lnTo>
                      <a:pt x="174" y="161"/>
                    </a:lnTo>
                    <a:lnTo>
                      <a:pt x="172" y="163"/>
                    </a:lnTo>
                    <a:lnTo>
                      <a:pt x="171" y="163"/>
                    </a:lnTo>
                    <a:lnTo>
                      <a:pt x="171" y="163"/>
                    </a:lnTo>
                    <a:lnTo>
                      <a:pt x="171" y="163"/>
                    </a:lnTo>
                    <a:lnTo>
                      <a:pt x="169" y="163"/>
                    </a:lnTo>
                    <a:lnTo>
                      <a:pt x="169" y="163"/>
                    </a:lnTo>
                    <a:lnTo>
                      <a:pt x="167" y="164"/>
                    </a:lnTo>
                    <a:lnTo>
                      <a:pt x="167" y="164"/>
                    </a:lnTo>
                    <a:lnTo>
                      <a:pt x="167" y="164"/>
                    </a:lnTo>
                    <a:lnTo>
                      <a:pt x="166" y="164"/>
                    </a:lnTo>
                    <a:lnTo>
                      <a:pt x="166" y="164"/>
                    </a:lnTo>
                    <a:lnTo>
                      <a:pt x="166" y="164"/>
                    </a:lnTo>
                    <a:lnTo>
                      <a:pt x="163" y="166"/>
                    </a:lnTo>
                    <a:lnTo>
                      <a:pt x="161" y="166"/>
                    </a:lnTo>
                    <a:lnTo>
                      <a:pt x="161" y="166"/>
                    </a:lnTo>
                    <a:lnTo>
                      <a:pt x="158" y="167"/>
                    </a:lnTo>
                    <a:lnTo>
                      <a:pt x="157" y="167"/>
                    </a:lnTo>
                    <a:lnTo>
                      <a:pt x="153" y="167"/>
                    </a:lnTo>
                    <a:lnTo>
                      <a:pt x="150" y="169"/>
                    </a:lnTo>
                    <a:lnTo>
                      <a:pt x="150" y="169"/>
                    </a:lnTo>
                    <a:lnTo>
                      <a:pt x="150" y="169"/>
                    </a:lnTo>
                    <a:lnTo>
                      <a:pt x="149" y="169"/>
                    </a:lnTo>
                    <a:lnTo>
                      <a:pt x="143" y="172"/>
                    </a:lnTo>
                    <a:lnTo>
                      <a:pt x="143" y="172"/>
                    </a:lnTo>
                    <a:lnTo>
                      <a:pt x="141" y="172"/>
                    </a:lnTo>
                    <a:lnTo>
                      <a:pt x="141" y="172"/>
                    </a:lnTo>
                    <a:lnTo>
                      <a:pt x="141" y="172"/>
                    </a:lnTo>
                    <a:lnTo>
                      <a:pt x="141" y="172"/>
                    </a:lnTo>
                    <a:lnTo>
                      <a:pt x="141" y="172"/>
                    </a:lnTo>
                    <a:lnTo>
                      <a:pt x="141" y="172"/>
                    </a:lnTo>
                    <a:lnTo>
                      <a:pt x="141" y="172"/>
                    </a:lnTo>
                    <a:lnTo>
                      <a:pt x="141" y="173"/>
                    </a:lnTo>
                    <a:lnTo>
                      <a:pt x="141" y="173"/>
                    </a:lnTo>
                    <a:lnTo>
                      <a:pt x="139" y="175"/>
                    </a:lnTo>
                    <a:lnTo>
                      <a:pt x="139" y="175"/>
                    </a:lnTo>
                    <a:lnTo>
                      <a:pt x="138" y="183"/>
                    </a:lnTo>
                    <a:lnTo>
                      <a:pt x="138" y="184"/>
                    </a:lnTo>
                    <a:lnTo>
                      <a:pt x="136" y="190"/>
                    </a:lnTo>
                    <a:lnTo>
                      <a:pt x="136" y="194"/>
                    </a:lnTo>
                    <a:lnTo>
                      <a:pt x="135" y="194"/>
                    </a:lnTo>
                    <a:lnTo>
                      <a:pt x="135" y="194"/>
                    </a:lnTo>
                    <a:lnTo>
                      <a:pt x="135" y="195"/>
                    </a:lnTo>
                    <a:lnTo>
                      <a:pt x="135" y="195"/>
                    </a:lnTo>
                    <a:lnTo>
                      <a:pt x="135" y="195"/>
                    </a:lnTo>
                    <a:lnTo>
                      <a:pt x="135" y="195"/>
                    </a:lnTo>
                    <a:lnTo>
                      <a:pt x="135" y="195"/>
                    </a:lnTo>
                    <a:lnTo>
                      <a:pt x="135" y="195"/>
                    </a:lnTo>
                    <a:lnTo>
                      <a:pt x="135" y="195"/>
                    </a:lnTo>
                    <a:lnTo>
                      <a:pt x="135" y="195"/>
                    </a:lnTo>
                    <a:lnTo>
                      <a:pt x="133" y="195"/>
                    </a:lnTo>
                    <a:lnTo>
                      <a:pt x="133" y="195"/>
                    </a:lnTo>
                    <a:lnTo>
                      <a:pt x="124" y="195"/>
                    </a:lnTo>
                    <a:lnTo>
                      <a:pt x="124" y="195"/>
                    </a:lnTo>
                    <a:lnTo>
                      <a:pt x="124" y="195"/>
                    </a:lnTo>
                    <a:lnTo>
                      <a:pt x="121" y="195"/>
                    </a:lnTo>
                    <a:lnTo>
                      <a:pt x="116" y="195"/>
                    </a:lnTo>
                    <a:lnTo>
                      <a:pt x="110" y="194"/>
                    </a:lnTo>
                    <a:lnTo>
                      <a:pt x="108" y="194"/>
                    </a:lnTo>
                    <a:lnTo>
                      <a:pt x="107" y="194"/>
                    </a:lnTo>
                    <a:lnTo>
                      <a:pt x="105" y="194"/>
                    </a:lnTo>
                    <a:lnTo>
                      <a:pt x="104" y="194"/>
                    </a:lnTo>
                    <a:lnTo>
                      <a:pt x="102" y="195"/>
                    </a:lnTo>
                    <a:lnTo>
                      <a:pt x="102" y="195"/>
                    </a:lnTo>
                    <a:lnTo>
                      <a:pt x="102" y="195"/>
                    </a:lnTo>
                    <a:lnTo>
                      <a:pt x="102" y="195"/>
                    </a:lnTo>
                    <a:lnTo>
                      <a:pt x="101" y="197"/>
                    </a:lnTo>
                    <a:lnTo>
                      <a:pt x="101" y="197"/>
                    </a:lnTo>
                    <a:lnTo>
                      <a:pt x="101" y="197"/>
                    </a:lnTo>
                    <a:lnTo>
                      <a:pt x="101" y="197"/>
                    </a:lnTo>
                    <a:lnTo>
                      <a:pt x="101" y="197"/>
                    </a:lnTo>
                    <a:lnTo>
                      <a:pt x="101" y="198"/>
                    </a:lnTo>
                    <a:lnTo>
                      <a:pt x="101" y="198"/>
                    </a:lnTo>
                    <a:lnTo>
                      <a:pt x="101" y="198"/>
                    </a:lnTo>
                    <a:lnTo>
                      <a:pt x="101" y="198"/>
                    </a:lnTo>
                    <a:lnTo>
                      <a:pt x="99" y="198"/>
                    </a:lnTo>
                    <a:lnTo>
                      <a:pt x="99" y="198"/>
                    </a:lnTo>
                    <a:lnTo>
                      <a:pt x="99" y="198"/>
                    </a:lnTo>
                    <a:lnTo>
                      <a:pt x="99" y="198"/>
                    </a:lnTo>
                    <a:lnTo>
                      <a:pt x="98" y="200"/>
                    </a:lnTo>
                    <a:lnTo>
                      <a:pt x="98" y="200"/>
                    </a:lnTo>
                    <a:lnTo>
                      <a:pt x="98" y="200"/>
                    </a:lnTo>
                    <a:lnTo>
                      <a:pt x="98" y="200"/>
                    </a:lnTo>
                    <a:lnTo>
                      <a:pt x="98" y="201"/>
                    </a:lnTo>
                    <a:lnTo>
                      <a:pt x="98" y="201"/>
                    </a:lnTo>
                    <a:lnTo>
                      <a:pt x="98" y="201"/>
                    </a:lnTo>
                    <a:lnTo>
                      <a:pt x="98" y="201"/>
                    </a:lnTo>
                    <a:lnTo>
                      <a:pt x="98" y="201"/>
                    </a:lnTo>
                    <a:lnTo>
                      <a:pt x="96" y="201"/>
                    </a:lnTo>
                    <a:lnTo>
                      <a:pt x="96" y="201"/>
                    </a:lnTo>
                    <a:lnTo>
                      <a:pt x="96" y="201"/>
                    </a:lnTo>
                    <a:lnTo>
                      <a:pt x="96" y="201"/>
                    </a:lnTo>
                    <a:lnTo>
                      <a:pt x="96" y="201"/>
                    </a:lnTo>
                    <a:lnTo>
                      <a:pt x="96" y="201"/>
                    </a:lnTo>
                    <a:lnTo>
                      <a:pt x="96" y="201"/>
                    </a:lnTo>
                    <a:lnTo>
                      <a:pt x="96" y="201"/>
                    </a:lnTo>
                    <a:lnTo>
                      <a:pt x="96" y="203"/>
                    </a:lnTo>
                    <a:lnTo>
                      <a:pt x="96" y="203"/>
                    </a:lnTo>
                    <a:lnTo>
                      <a:pt x="96" y="203"/>
                    </a:lnTo>
                    <a:lnTo>
                      <a:pt x="96" y="203"/>
                    </a:lnTo>
                    <a:lnTo>
                      <a:pt x="96" y="203"/>
                    </a:lnTo>
                    <a:lnTo>
                      <a:pt x="96" y="201"/>
                    </a:lnTo>
                    <a:lnTo>
                      <a:pt x="96" y="201"/>
                    </a:lnTo>
                    <a:lnTo>
                      <a:pt x="94" y="201"/>
                    </a:lnTo>
                    <a:lnTo>
                      <a:pt x="94" y="201"/>
                    </a:lnTo>
                    <a:lnTo>
                      <a:pt x="94" y="201"/>
                    </a:lnTo>
                    <a:lnTo>
                      <a:pt x="94" y="201"/>
                    </a:lnTo>
                    <a:lnTo>
                      <a:pt x="94" y="201"/>
                    </a:lnTo>
                    <a:lnTo>
                      <a:pt x="93" y="200"/>
                    </a:lnTo>
                    <a:lnTo>
                      <a:pt x="93" y="198"/>
                    </a:lnTo>
                    <a:lnTo>
                      <a:pt x="90" y="195"/>
                    </a:lnTo>
                    <a:lnTo>
                      <a:pt x="88" y="195"/>
                    </a:lnTo>
                    <a:lnTo>
                      <a:pt x="84" y="187"/>
                    </a:lnTo>
                    <a:lnTo>
                      <a:pt x="77" y="181"/>
                    </a:lnTo>
                    <a:lnTo>
                      <a:pt x="76" y="178"/>
                    </a:lnTo>
                    <a:lnTo>
                      <a:pt x="76" y="178"/>
                    </a:lnTo>
                    <a:lnTo>
                      <a:pt x="74" y="177"/>
                    </a:lnTo>
                    <a:lnTo>
                      <a:pt x="73" y="177"/>
                    </a:lnTo>
                    <a:lnTo>
                      <a:pt x="73" y="177"/>
                    </a:lnTo>
                    <a:lnTo>
                      <a:pt x="73" y="177"/>
                    </a:lnTo>
                    <a:lnTo>
                      <a:pt x="71" y="177"/>
                    </a:lnTo>
                    <a:lnTo>
                      <a:pt x="71" y="175"/>
                    </a:lnTo>
                    <a:lnTo>
                      <a:pt x="71" y="175"/>
                    </a:lnTo>
                    <a:lnTo>
                      <a:pt x="71" y="175"/>
                    </a:lnTo>
                    <a:lnTo>
                      <a:pt x="71" y="175"/>
                    </a:lnTo>
                    <a:lnTo>
                      <a:pt x="70" y="175"/>
                    </a:lnTo>
                    <a:lnTo>
                      <a:pt x="70" y="175"/>
                    </a:lnTo>
                    <a:lnTo>
                      <a:pt x="70" y="175"/>
                    </a:lnTo>
                    <a:lnTo>
                      <a:pt x="70" y="175"/>
                    </a:lnTo>
                    <a:lnTo>
                      <a:pt x="70" y="175"/>
                    </a:lnTo>
                    <a:lnTo>
                      <a:pt x="68" y="175"/>
                    </a:lnTo>
                    <a:lnTo>
                      <a:pt x="68" y="175"/>
                    </a:lnTo>
                    <a:lnTo>
                      <a:pt x="68" y="175"/>
                    </a:lnTo>
                    <a:lnTo>
                      <a:pt x="68" y="175"/>
                    </a:lnTo>
                    <a:lnTo>
                      <a:pt x="68" y="175"/>
                    </a:lnTo>
                    <a:lnTo>
                      <a:pt x="68" y="175"/>
                    </a:lnTo>
                    <a:lnTo>
                      <a:pt x="68" y="175"/>
                    </a:lnTo>
                    <a:lnTo>
                      <a:pt x="68" y="175"/>
                    </a:lnTo>
                    <a:lnTo>
                      <a:pt x="66" y="175"/>
                    </a:lnTo>
                    <a:lnTo>
                      <a:pt x="66" y="175"/>
                    </a:lnTo>
                    <a:lnTo>
                      <a:pt x="66" y="175"/>
                    </a:lnTo>
                    <a:lnTo>
                      <a:pt x="66" y="175"/>
                    </a:lnTo>
                    <a:lnTo>
                      <a:pt x="66" y="175"/>
                    </a:lnTo>
                    <a:lnTo>
                      <a:pt x="66" y="175"/>
                    </a:lnTo>
                    <a:lnTo>
                      <a:pt x="66" y="175"/>
                    </a:lnTo>
                    <a:lnTo>
                      <a:pt x="65" y="175"/>
                    </a:lnTo>
                    <a:lnTo>
                      <a:pt x="65" y="175"/>
                    </a:lnTo>
                    <a:lnTo>
                      <a:pt x="65" y="173"/>
                    </a:lnTo>
                    <a:lnTo>
                      <a:pt x="65" y="173"/>
                    </a:lnTo>
                    <a:lnTo>
                      <a:pt x="60" y="172"/>
                    </a:lnTo>
                    <a:lnTo>
                      <a:pt x="60" y="172"/>
                    </a:lnTo>
                    <a:lnTo>
                      <a:pt x="60" y="172"/>
                    </a:lnTo>
                    <a:lnTo>
                      <a:pt x="60" y="172"/>
                    </a:lnTo>
                    <a:lnTo>
                      <a:pt x="60" y="172"/>
                    </a:lnTo>
                    <a:lnTo>
                      <a:pt x="59" y="172"/>
                    </a:lnTo>
                    <a:lnTo>
                      <a:pt x="59" y="172"/>
                    </a:lnTo>
                    <a:lnTo>
                      <a:pt x="57" y="170"/>
                    </a:lnTo>
                    <a:lnTo>
                      <a:pt x="57" y="170"/>
                    </a:lnTo>
                    <a:lnTo>
                      <a:pt x="56" y="170"/>
                    </a:lnTo>
                    <a:lnTo>
                      <a:pt x="54" y="169"/>
                    </a:lnTo>
                    <a:lnTo>
                      <a:pt x="54" y="169"/>
                    </a:lnTo>
                    <a:lnTo>
                      <a:pt x="51" y="167"/>
                    </a:lnTo>
                    <a:lnTo>
                      <a:pt x="48" y="166"/>
                    </a:lnTo>
                    <a:lnTo>
                      <a:pt x="48" y="166"/>
                    </a:lnTo>
                    <a:lnTo>
                      <a:pt x="46" y="164"/>
                    </a:lnTo>
                    <a:lnTo>
                      <a:pt x="45" y="163"/>
                    </a:lnTo>
                    <a:lnTo>
                      <a:pt x="43" y="163"/>
                    </a:lnTo>
                    <a:lnTo>
                      <a:pt x="43" y="163"/>
                    </a:lnTo>
                    <a:lnTo>
                      <a:pt x="43" y="163"/>
                    </a:lnTo>
                    <a:lnTo>
                      <a:pt x="43" y="163"/>
                    </a:lnTo>
                    <a:lnTo>
                      <a:pt x="43" y="163"/>
                    </a:lnTo>
                    <a:lnTo>
                      <a:pt x="43" y="163"/>
                    </a:lnTo>
                    <a:lnTo>
                      <a:pt x="43" y="163"/>
                    </a:lnTo>
                    <a:lnTo>
                      <a:pt x="43" y="161"/>
                    </a:lnTo>
                    <a:lnTo>
                      <a:pt x="43" y="161"/>
                    </a:lnTo>
                    <a:lnTo>
                      <a:pt x="43" y="161"/>
                    </a:lnTo>
                    <a:lnTo>
                      <a:pt x="43" y="161"/>
                    </a:lnTo>
                    <a:lnTo>
                      <a:pt x="38" y="155"/>
                    </a:lnTo>
                    <a:lnTo>
                      <a:pt x="37" y="153"/>
                    </a:lnTo>
                    <a:lnTo>
                      <a:pt x="35" y="150"/>
                    </a:lnTo>
                    <a:lnTo>
                      <a:pt x="32" y="145"/>
                    </a:lnTo>
                    <a:lnTo>
                      <a:pt x="31" y="144"/>
                    </a:lnTo>
                    <a:lnTo>
                      <a:pt x="29" y="142"/>
                    </a:lnTo>
                    <a:lnTo>
                      <a:pt x="26" y="138"/>
                    </a:lnTo>
                    <a:lnTo>
                      <a:pt x="15" y="125"/>
                    </a:lnTo>
                    <a:lnTo>
                      <a:pt x="9" y="119"/>
                    </a:lnTo>
                    <a:lnTo>
                      <a:pt x="9" y="119"/>
                    </a:lnTo>
                    <a:lnTo>
                      <a:pt x="4" y="111"/>
                    </a:lnTo>
                    <a:lnTo>
                      <a:pt x="0" y="108"/>
                    </a:lnTo>
                    <a:lnTo>
                      <a:pt x="7" y="104"/>
                    </a:lnTo>
                    <a:lnTo>
                      <a:pt x="17" y="99"/>
                    </a:lnTo>
                    <a:lnTo>
                      <a:pt x="18" y="97"/>
                    </a:lnTo>
                    <a:lnTo>
                      <a:pt x="18" y="97"/>
                    </a:lnTo>
                    <a:lnTo>
                      <a:pt x="20" y="97"/>
                    </a:lnTo>
                    <a:lnTo>
                      <a:pt x="24" y="94"/>
                    </a:lnTo>
                    <a:lnTo>
                      <a:pt x="38" y="87"/>
                    </a:lnTo>
                    <a:lnTo>
                      <a:pt x="40" y="87"/>
                    </a:lnTo>
                    <a:lnTo>
                      <a:pt x="40" y="87"/>
                    </a:lnTo>
                    <a:lnTo>
                      <a:pt x="42" y="85"/>
                    </a:lnTo>
                    <a:lnTo>
                      <a:pt x="49" y="79"/>
                    </a:lnTo>
                    <a:lnTo>
                      <a:pt x="52" y="76"/>
                    </a:lnTo>
                    <a:lnTo>
                      <a:pt x="52" y="76"/>
                    </a:lnTo>
                    <a:lnTo>
                      <a:pt x="62" y="68"/>
                    </a:lnTo>
                    <a:lnTo>
                      <a:pt x="70" y="62"/>
                    </a:lnTo>
                    <a:lnTo>
                      <a:pt x="90" y="40"/>
                    </a:lnTo>
                    <a:lnTo>
                      <a:pt x="110" y="18"/>
                    </a:lnTo>
                    <a:lnTo>
                      <a:pt x="127" y="0"/>
                    </a:lnTo>
                    <a:lnTo>
                      <a:pt x="216" y="40"/>
                    </a:lnTo>
                    <a:lnTo>
                      <a:pt x="234" y="51"/>
                    </a:lnTo>
                    <a:lnTo>
                      <a:pt x="234" y="52"/>
                    </a:lnTo>
                    <a:lnTo>
                      <a:pt x="237" y="57"/>
                    </a:lnTo>
                    <a:lnTo>
                      <a:pt x="236" y="63"/>
                    </a:lnTo>
                    <a:lnTo>
                      <a:pt x="236" y="68"/>
                    </a:lnTo>
                    <a:lnTo>
                      <a:pt x="236" y="68"/>
                    </a:lnTo>
                    <a:lnTo>
                      <a:pt x="222" y="99"/>
                    </a:lnTo>
                    <a:lnTo>
                      <a:pt x="222" y="99"/>
                    </a:lnTo>
                    <a:lnTo>
                      <a:pt x="220" y="104"/>
                    </a:lnTo>
                    <a:lnTo>
                      <a:pt x="219" y="107"/>
                    </a:lnTo>
                    <a:lnTo>
                      <a:pt x="209" y="128"/>
                    </a:lnTo>
                    <a:lnTo>
                      <a:pt x="225" y="153"/>
                    </a:lnTo>
                    <a:lnTo>
                      <a:pt x="225" y="15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25">
                <a:extLst>
                  <a:ext uri="{FF2B5EF4-FFF2-40B4-BE49-F238E27FC236}">
                    <a16:creationId xmlns:a16="http://schemas.microsoft.com/office/drawing/2014/main" id="{D7A0C8C3-639C-D898-ACCB-D26EB65CA441}"/>
                  </a:ext>
                </a:extLst>
              </p:cNvPr>
              <p:cNvSpPr>
                <a:spLocks noGrp="1" noRot="1" noMove="1" noResize="1" noEditPoints="1" noAdjustHandles="1" noChangeArrowheads="1" noChangeShapeType="1"/>
              </p:cNvSpPr>
              <p:nvPr/>
            </p:nvSpPr>
            <p:spPr bwMode="auto">
              <a:xfrm>
                <a:off x="3419" y="3435"/>
                <a:ext cx="363" cy="295"/>
              </a:xfrm>
              <a:custGeom>
                <a:avLst/>
                <a:gdLst>
                  <a:gd name="T0" fmla="*/ 199 w 363"/>
                  <a:gd name="T1" fmla="*/ 59 h 295"/>
                  <a:gd name="T2" fmla="*/ 201 w 363"/>
                  <a:gd name="T3" fmla="*/ 64 h 295"/>
                  <a:gd name="T4" fmla="*/ 203 w 363"/>
                  <a:gd name="T5" fmla="*/ 66 h 295"/>
                  <a:gd name="T6" fmla="*/ 209 w 363"/>
                  <a:gd name="T7" fmla="*/ 70 h 295"/>
                  <a:gd name="T8" fmla="*/ 223 w 363"/>
                  <a:gd name="T9" fmla="*/ 81 h 295"/>
                  <a:gd name="T10" fmla="*/ 229 w 363"/>
                  <a:gd name="T11" fmla="*/ 87 h 295"/>
                  <a:gd name="T12" fmla="*/ 232 w 363"/>
                  <a:gd name="T13" fmla="*/ 89 h 295"/>
                  <a:gd name="T14" fmla="*/ 241 w 363"/>
                  <a:gd name="T15" fmla="*/ 98 h 295"/>
                  <a:gd name="T16" fmla="*/ 255 w 363"/>
                  <a:gd name="T17" fmla="*/ 107 h 295"/>
                  <a:gd name="T18" fmla="*/ 257 w 363"/>
                  <a:gd name="T19" fmla="*/ 111 h 295"/>
                  <a:gd name="T20" fmla="*/ 263 w 363"/>
                  <a:gd name="T21" fmla="*/ 115 h 295"/>
                  <a:gd name="T22" fmla="*/ 265 w 363"/>
                  <a:gd name="T23" fmla="*/ 117 h 295"/>
                  <a:gd name="T24" fmla="*/ 279 w 363"/>
                  <a:gd name="T25" fmla="*/ 129 h 295"/>
                  <a:gd name="T26" fmla="*/ 283 w 363"/>
                  <a:gd name="T27" fmla="*/ 131 h 295"/>
                  <a:gd name="T28" fmla="*/ 287 w 363"/>
                  <a:gd name="T29" fmla="*/ 135 h 295"/>
                  <a:gd name="T30" fmla="*/ 313 w 363"/>
                  <a:gd name="T31" fmla="*/ 159 h 295"/>
                  <a:gd name="T32" fmla="*/ 319 w 363"/>
                  <a:gd name="T33" fmla="*/ 163 h 295"/>
                  <a:gd name="T34" fmla="*/ 325 w 363"/>
                  <a:gd name="T35" fmla="*/ 169 h 295"/>
                  <a:gd name="T36" fmla="*/ 327 w 363"/>
                  <a:gd name="T37" fmla="*/ 179 h 295"/>
                  <a:gd name="T38" fmla="*/ 329 w 363"/>
                  <a:gd name="T39" fmla="*/ 180 h 295"/>
                  <a:gd name="T40" fmla="*/ 329 w 363"/>
                  <a:gd name="T41" fmla="*/ 182 h 295"/>
                  <a:gd name="T42" fmla="*/ 330 w 363"/>
                  <a:gd name="T43" fmla="*/ 185 h 295"/>
                  <a:gd name="T44" fmla="*/ 333 w 363"/>
                  <a:gd name="T45" fmla="*/ 190 h 295"/>
                  <a:gd name="T46" fmla="*/ 336 w 363"/>
                  <a:gd name="T47" fmla="*/ 194 h 295"/>
                  <a:gd name="T48" fmla="*/ 336 w 363"/>
                  <a:gd name="T49" fmla="*/ 196 h 295"/>
                  <a:gd name="T50" fmla="*/ 338 w 363"/>
                  <a:gd name="T51" fmla="*/ 197 h 295"/>
                  <a:gd name="T52" fmla="*/ 339 w 363"/>
                  <a:gd name="T53" fmla="*/ 201 h 295"/>
                  <a:gd name="T54" fmla="*/ 341 w 363"/>
                  <a:gd name="T55" fmla="*/ 204 h 295"/>
                  <a:gd name="T56" fmla="*/ 346 w 363"/>
                  <a:gd name="T57" fmla="*/ 213 h 295"/>
                  <a:gd name="T58" fmla="*/ 347 w 363"/>
                  <a:gd name="T59" fmla="*/ 218 h 295"/>
                  <a:gd name="T60" fmla="*/ 349 w 363"/>
                  <a:gd name="T61" fmla="*/ 221 h 295"/>
                  <a:gd name="T62" fmla="*/ 353 w 363"/>
                  <a:gd name="T63" fmla="*/ 228 h 295"/>
                  <a:gd name="T64" fmla="*/ 355 w 363"/>
                  <a:gd name="T65" fmla="*/ 235 h 295"/>
                  <a:gd name="T66" fmla="*/ 355 w 363"/>
                  <a:gd name="T67" fmla="*/ 236 h 295"/>
                  <a:gd name="T68" fmla="*/ 363 w 363"/>
                  <a:gd name="T69" fmla="*/ 244 h 295"/>
                  <a:gd name="T70" fmla="*/ 352 w 363"/>
                  <a:gd name="T71" fmla="*/ 244 h 295"/>
                  <a:gd name="T72" fmla="*/ 276 w 363"/>
                  <a:gd name="T73" fmla="*/ 283 h 295"/>
                  <a:gd name="T74" fmla="*/ 126 w 363"/>
                  <a:gd name="T75" fmla="*/ 242 h 295"/>
                  <a:gd name="T76" fmla="*/ 73 w 363"/>
                  <a:gd name="T77" fmla="*/ 157 h 295"/>
                  <a:gd name="T78" fmla="*/ 7 w 363"/>
                  <a:gd name="T79" fmla="*/ 123 h 295"/>
                  <a:gd name="T80" fmla="*/ 17 w 363"/>
                  <a:gd name="T81" fmla="*/ 90 h 295"/>
                  <a:gd name="T82" fmla="*/ 35 w 363"/>
                  <a:gd name="T83" fmla="*/ 33 h 295"/>
                  <a:gd name="T84" fmla="*/ 73 w 363"/>
                  <a:gd name="T85" fmla="*/ 50 h 295"/>
                  <a:gd name="T86" fmla="*/ 117 w 363"/>
                  <a:gd name="T87" fmla="*/ 25 h 295"/>
                  <a:gd name="T88" fmla="*/ 170 w 363"/>
                  <a:gd name="T89" fmla="*/ 14 h 295"/>
                  <a:gd name="T90" fmla="*/ 192 w 363"/>
                  <a:gd name="T91" fmla="*/ 0 h 295"/>
                  <a:gd name="T92" fmla="*/ 190 w 363"/>
                  <a:gd name="T93" fmla="*/ 11 h 295"/>
                  <a:gd name="T94" fmla="*/ 187 w 363"/>
                  <a:gd name="T95" fmla="*/ 22 h 295"/>
                  <a:gd name="T96" fmla="*/ 189 w 363"/>
                  <a:gd name="T97" fmla="*/ 38 h 295"/>
                  <a:gd name="T98" fmla="*/ 190 w 363"/>
                  <a:gd name="T99" fmla="*/ 41 h 295"/>
                  <a:gd name="T100" fmla="*/ 190 w 363"/>
                  <a:gd name="T101" fmla="*/ 42 h 295"/>
                  <a:gd name="T102" fmla="*/ 192 w 363"/>
                  <a:gd name="T103" fmla="*/ 44 h 295"/>
                  <a:gd name="T104" fmla="*/ 193 w 363"/>
                  <a:gd name="T105" fmla="*/ 47 h 295"/>
                  <a:gd name="T106" fmla="*/ 195 w 363"/>
                  <a:gd name="T107" fmla="*/ 50 h 295"/>
                  <a:gd name="T108" fmla="*/ 198 w 363"/>
                  <a:gd name="T109" fmla="*/ 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3" h="295">
                    <a:moveTo>
                      <a:pt x="198" y="56"/>
                    </a:moveTo>
                    <a:lnTo>
                      <a:pt x="199" y="59"/>
                    </a:lnTo>
                    <a:lnTo>
                      <a:pt x="199" y="59"/>
                    </a:lnTo>
                    <a:lnTo>
                      <a:pt x="199" y="59"/>
                    </a:lnTo>
                    <a:lnTo>
                      <a:pt x="201" y="62"/>
                    </a:lnTo>
                    <a:lnTo>
                      <a:pt x="201" y="62"/>
                    </a:lnTo>
                    <a:lnTo>
                      <a:pt x="201" y="62"/>
                    </a:lnTo>
                    <a:lnTo>
                      <a:pt x="201" y="64"/>
                    </a:lnTo>
                    <a:lnTo>
                      <a:pt x="203" y="64"/>
                    </a:lnTo>
                    <a:lnTo>
                      <a:pt x="203" y="66"/>
                    </a:lnTo>
                    <a:lnTo>
                      <a:pt x="203" y="66"/>
                    </a:lnTo>
                    <a:lnTo>
                      <a:pt x="203" y="66"/>
                    </a:lnTo>
                    <a:lnTo>
                      <a:pt x="204" y="66"/>
                    </a:lnTo>
                    <a:lnTo>
                      <a:pt x="204" y="66"/>
                    </a:lnTo>
                    <a:lnTo>
                      <a:pt x="204" y="67"/>
                    </a:lnTo>
                    <a:lnTo>
                      <a:pt x="209" y="70"/>
                    </a:lnTo>
                    <a:lnTo>
                      <a:pt x="210" y="72"/>
                    </a:lnTo>
                    <a:lnTo>
                      <a:pt x="215" y="75"/>
                    </a:lnTo>
                    <a:lnTo>
                      <a:pt x="220" y="78"/>
                    </a:lnTo>
                    <a:lnTo>
                      <a:pt x="223" y="81"/>
                    </a:lnTo>
                    <a:lnTo>
                      <a:pt x="224" y="83"/>
                    </a:lnTo>
                    <a:lnTo>
                      <a:pt x="226" y="84"/>
                    </a:lnTo>
                    <a:lnTo>
                      <a:pt x="227" y="86"/>
                    </a:lnTo>
                    <a:lnTo>
                      <a:pt x="229" y="87"/>
                    </a:lnTo>
                    <a:lnTo>
                      <a:pt x="229" y="87"/>
                    </a:lnTo>
                    <a:lnTo>
                      <a:pt x="229" y="87"/>
                    </a:lnTo>
                    <a:lnTo>
                      <a:pt x="231" y="87"/>
                    </a:lnTo>
                    <a:lnTo>
                      <a:pt x="232" y="89"/>
                    </a:lnTo>
                    <a:lnTo>
                      <a:pt x="237" y="92"/>
                    </a:lnTo>
                    <a:lnTo>
                      <a:pt x="237" y="92"/>
                    </a:lnTo>
                    <a:lnTo>
                      <a:pt x="238" y="95"/>
                    </a:lnTo>
                    <a:lnTo>
                      <a:pt x="241" y="98"/>
                    </a:lnTo>
                    <a:lnTo>
                      <a:pt x="248" y="101"/>
                    </a:lnTo>
                    <a:lnTo>
                      <a:pt x="248" y="101"/>
                    </a:lnTo>
                    <a:lnTo>
                      <a:pt x="251" y="104"/>
                    </a:lnTo>
                    <a:lnTo>
                      <a:pt x="255" y="107"/>
                    </a:lnTo>
                    <a:lnTo>
                      <a:pt x="257" y="109"/>
                    </a:lnTo>
                    <a:lnTo>
                      <a:pt x="257" y="109"/>
                    </a:lnTo>
                    <a:lnTo>
                      <a:pt x="257" y="111"/>
                    </a:lnTo>
                    <a:lnTo>
                      <a:pt x="257" y="111"/>
                    </a:lnTo>
                    <a:lnTo>
                      <a:pt x="259" y="111"/>
                    </a:lnTo>
                    <a:lnTo>
                      <a:pt x="259" y="112"/>
                    </a:lnTo>
                    <a:lnTo>
                      <a:pt x="263" y="114"/>
                    </a:lnTo>
                    <a:lnTo>
                      <a:pt x="263" y="115"/>
                    </a:lnTo>
                    <a:lnTo>
                      <a:pt x="263" y="115"/>
                    </a:lnTo>
                    <a:lnTo>
                      <a:pt x="265" y="115"/>
                    </a:lnTo>
                    <a:lnTo>
                      <a:pt x="265" y="117"/>
                    </a:lnTo>
                    <a:lnTo>
                      <a:pt x="265" y="117"/>
                    </a:lnTo>
                    <a:lnTo>
                      <a:pt x="266" y="117"/>
                    </a:lnTo>
                    <a:lnTo>
                      <a:pt x="276" y="126"/>
                    </a:lnTo>
                    <a:lnTo>
                      <a:pt x="277" y="126"/>
                    </a:lnTo>
                    <a:lnTo>
                      <a:pt x="279" y="129"/>
                    </a:lnTo>
                    <a:lnTo>
                      <a:pt x="280" y="131"/>
                    </a:lnTo>
                    <a:lnTo>
                      <a:pt x="282" y="131"/>
                    </a:lnTo>
                    <a:lnTo>
                      <a:pt x="282" y="131"/>
                    </a:lnTo>
                    <a:lnTo>
                      <a:pt x="283" y="131"/>
                    </a:lnTo>
                    <a:lnTo>
                      <a:pt x="283" y="132"/>
                    </a:lnTo>
                    <a:lnTo>
                      <a:pt x="287" y="135"/>
                    </a:lnTo>
                    <a:lnTo>
                      <a:pt x="287" y="135"/>
                    </a:lnTo>
                    <a:lnTo>
                      <a:pt x="287" y="135"/>
                    </a:lnTo>
                    <a:lnTo>
                      <a:pt x="290" y="138"/>
                    </a:lnTo>
                    <a:lnTo>
                      <a:pt x="290" y="138"/>
                    </a:lnTo>
                    <a:lnTo>
                      <a:pt x="296" y="145"/>
                    </a:lnTo>
                    <a:lnTo>
                      <a:pt x="313" y="159"/>
                    </a:lnTo>
                    <a:lnTo>
                      <a:pt x="313" y="159"/>
                    </a:lnTo>
                    <a:lnTo>
                      <a:pt x="315" y="160"/>
                    </a:lnTo>
                    <a:lnTo>
                      <a:pt x="316" y="160"/>
                    </a:lnTo>
                    <a:lnTo>
                      <a:pt x="319" y="163"/>
                    </a:lnTo>
                    <a:lnTo>
                      <a:pt x="319" y="163"/>
                    </a:lnTo>
                    <a:lnTo>
                      <a:pt x="325" y="169"/>
                    </a:lnTo>
                    <a:lnTo>
                      <a:pt x="325" y="169"/>
                    </a:lnTo>
                    <a:lnTo>
                      <a:pt x="325" y="169"/>
                    </a:lnTo>
                    <a:lnTo>
                      <a:pt x="325" y="176"/>
                    </a:lnTo>
                    <a:lnTo>
                      <a:pt x="325" y="177"/>
                    </a:lnTo>
                    <a:lnTo>
                      <a:pt x="325" y="177"/>
                    </a:lnTo>
                    <a:lnTo>
                      <a:pt x="327" y="179"/>
                    </a:lnTo>
                    <a:lnTo>
                      <a:pt x="327" y="179"/>
                    </a:lnTo>
                    <a:lnTo>
                      <a:pt x="327" y="180"/>
                    </a:lnTo>
                    <a:lnTo>
                      <a:pt x="329" y="180"/>
                    </a:lnTo>
                    <a:lnTo>
                      <a:pt x="329" y="180"/>
                    </a:lnTo>
                    <a:lnTo>
                      <a:pt x="329" y="180"/>
                    </a:lnTo>
                    <a:lnTo>
                      <a:pt x="329" y="180"/>
                    </a:lnTo>
                    <a:lnTo>
                      <a:pt x="329" y="182"/>
                    </a:lnTo>
                    <a:lnTo>
                      <a:pt x="329" y="182"/>
                    </a:lnTo>
                    <a:lnTo>
                      <a:pt x="329" y="182"/>
                    </a:lnTo>
                    <a:lnTo>
                      <a:pt x="329" y="182"/>
                    </a:lnTo>
                    <a:lnTo>
                      <a:pt x="330" y="183"/>
                    </a:lnTo>
                    <a:lnTo>
                      <a:pt x="330" y="185"/>
                    </a:lnTo>
                    <a:lnTo>
                      <a:pt x="330" y="185"/>
                    </a:lnTo>
                    <a:lnTo>
                      <a:pt x="332" y="185"/>
                    </a:lnTo>
                    <a:lnTo>
                      <a:pt x="333" y="190"/>
                    </a:lnTo>
                    <a:lnTo>
                      <a:pt x="333" y="190"/>
                    </a:lnTo>
                    <a:lnTo>
                      <a:pt x="333" y="190"/>
                    </a:lnTo>
                    <a:lnTo>
                      <a:pt x="333" y="191"/>
                    </a:lnTo>
                    <a:lnTo>
                      <a:pt x="333" y="191"/>
                    </a:lnTo>
                    <a:lnTo>
                      <a:pt x="336" y="194"/>
                    </a:lnTo>
                    <a:lnTo>
                      <a:pt x="336" y="194"/>
                    </a:lnTo>
                    <a:lnTo>
                      <a:pt x="336" y="194"/>
                    </a:lnTo>
                    <a:lnTo>
                      <a:pt x="336" y="194"/>
                    </a:lnTo>
                    <a:lnTo>
                      <a:pt x="336" y="196"/>
                    </a:lnTo>
                    <a:lnTo>
                      <a:pt x="336" y="196"/>
                    </a:lnTo>
                    <a:lnTo>
                      <a:pt x="338" y="196"/>
                    </a:lnTo>
                    <a:lnTo>
                      <a:pt x="338" y="196"/>
                    </a:lnTo>
                    <a:lnTo>
                      <a:pt x="338" y="197"/>
                    </a:lnTo>
                    <a:lnTo>
                      <a:pt x="338" y="199"/>
                    </a:lnTo>
                    <a:lnTo>
                      <a:pt x="338" y="199"/>
                    </a:lnTo>
                    <a:lnTo>
                      <a:pt x="338" y="199"/>
                    </a:lnTo>
                    <a:lnTo>
                      <a:pt x="339" y="201"/>
                    </a:lnTo>
                    <a:lnTo>
                      <a:pt x="339" y="201"/>
                    </a:lnTo>
                    <a:lnTo>
                      <a:pt x="339" y="202"/>
                    </a:lnTo>
                    <a:lnTo>
                      <a:pt x="341" y="204"/>
                    </a:lnTo>
                    <a:lnTo>
                      <a:pt x="341" y="204"/>
                    </a:lnTo>
                    <a:lnTo>
                      <a:pt x="343" y="207"/>
                    </a:lnTo>
                    <a:lnTo>
                      <a:pt x="343" y="207"/>
                    </a:lnTo>
                    <a:lnTo>
                      <a:pt x="343" y="208"/>
                    </a:lnTo>
                    <a:lnTo>
                      <a:pt x="346" y="213"/>
                    </a:lnTo>
                    <a:lnTo>
                      <a:pt x="346" y="213"/>
                    </a:lnTo>
                    <a:lnTo>
                      <a:pt x="347" y="218"/>
                    </a:lnTo>
                    <a:lnTo>
                      <a:pt x="347" y="218"/>
                    </a:lnTo>
                    <a:lnTo>
                      <a:pt x="347" y="218"/>
                    </a:lnTo>
                    <a:lnTo>
                      <a:pt x="349" y="219"/>
                    </a:lnTo>
                    <a:lnTo>
                      <a:pt x="349" y="219"/>
                    </a:lnTo>
                    <a:lnTo>
                      <a:pt x="349" y="221"/>
                    </a:lnTo>
                    <a:lnTo>
                      <a:pt x="349" y="221"/>
                    </a:lnTo>
                    <a:lnTo>
                      <a:pt x="349" y="221"/>
                    </a:lnTo>
                    <a:lnTo>
                      <a:pt x="349" y="222"/>
                    </a:lnTo>
                    <a:lnTo>
                      <a:pt x="350" y="225"/>
                    </a:lnTo>
                    <a:lnTo>
                      <a:pt x="353" y="228"/>
                    </a:lnTo>
                    <a:lnTo>
                      <a:pt x="353" y="228"/>
                    </a:lnTo>
                    <a:lnTo>
                      <a:pt x="353" y="230"/>
                    </a:lnTo>
                    <a:lnTo>
                      <a:pt x="353" y="232"/>
                    </a:lnTo>
                    <a:lnTo>
                      <a:pt x="355" y="235"/>
                    </a:lnTo>
                    <a:lnTo>
                      <a:pt x="355" y="235"/>
                    </a:lnTo>
                    <a:lnTo>
                      <a:pt x="355" y="235"/>
                    </a:lnTo>
                    <a:lnTo>
                      <a:pt x="355" y="235"/>
                    </a:lnTo>
                    <a:lnTo>
                      <a:pt x="355" y="236"/>
                    </a:lnTo>
                    <a:lnTo>
                      <a:pt x="357" y="236"/>
                    </a:lnTo>
                    <a:lnTo>
                      <a:pt x="358" y="239"/>
                    </a:lnTo>
                    <a:lnTo>
                      <a:pt x="361" y="242"/>
                    </a:lnTo>
                    <a:lnTo>
                      <a:pt x="363" y="244"/>
                    </a:lnTo>
                    <a:lnTo>
                      <a:pt x="358" y="244"/>
                    </a:lnTo>
                    <a:lnTo>
                      <a:pt x="352" y="244"/>
                    </a:lnTo>
                    <a:lnTo>
                      <a:pt x="352" y="244"/>
                    </a:lnTo>
                    <a:lnTo>
                      <a:pt x="352" y="244"/>
                    </a:lnTo>
                    <a:lnTo>
                      <a:pt x="329" y="256"/>
                    </a:lnTo>
                    <a:lnTo>
                      <a:pt x="329" y="256"/>
                    </a:lnTo>
                    <a:lnTo>
                      <a:pt x="310" y="266"/>
                    </a:lnTo>
                    <a:lnTo>
                      <a:pt x="276" y="283"/>
                    </a:lnTo>
                    <a:lnTo>
                      <a:pt x="252" y="295"/>
                    </a:lnTo>
                    <a:lnTo>
                      <a:pt x="252" y="295"/>
                    </a:lnTo>
                    <a:lnTo>
                      <a:pt x="187" y="267"/>
                    </a:lnTo>
                    <a:lnTo>
                      <a:pt x="126" y="242"/>
                    </a:lnTo>
                    <a:lnTo>
                      <a:pt x="105" y="236"/>
                    </a:lnTo>
                    <a:lnTo>
                      <a:pt x="94" y="230"/>
                    </a:lnTo>
                    <a:lnTo>
                      <a:pt x="87" y="213"/>
                    </a:lnTo>
                    <a:lnTo>
                      <a:pt x="73" y="157"/>
                    </a:lnTo>
                    <a:lnTo>
                      <a:pt x="64" y="134"/>
                    </a:lnTo>
                    <a:lnTo>
                      <a:pt x="53" y="120"/>
                    </a:lnTo>
                    <a:lnTo>
                      <a:pt x="41" y="118"/>
                    </a:lnTo>
                    <a:lnTo>
                      <a:pt x="7" y="123"/>
                    </a:lnTo>
                    <a:lnTo>
                      <a:pt x="0" y="112"/>
                    </a:lnTo>
                    <a:lnTo>
                      <a:pt x="2" y="107"/>
                    </a:lnTo>
                    <a:lnTo>
                      <a:pt x="8" y="100"/>
                    </a:lnTo>
                    <a:lnTo>
                      <a:pt x="17" y="90"/>
                    </a:lnTo>
                    <a:lnTo>
                      <a:pt x="24" y="73"/>
                    </a:lnTo>
                    <a:lnTo>
                      <a:pt x="30" y="50"/>
                    </a:lnTo>
                    <a:lnTo>
                      <a:pt x="28" y="35"/>
                    </a:lnTo>
                    <a:lnTo>
                      <a:pt x="35" y="33"/>
                    </a:lnTo>
                    <a:lnTo>
                      <a:pt x="39" y="36"/>
                    </a:lnTo>
                    <a:lnTo>
                      <a:pt x="45" y="47"/>
                    </a:lnTo>
                    <a:lnTo>
                      <a:pt x="52" y="56"/>
                    </a:lnTo>
                    <a:lnTo>
                      <a:pt x="73" y="50"/>
                    </a:lnTo>
                    <a:lnTo>
                      <a:pt x="87" y="42"/>
                    </a:lnTo>
                    <a:lnTo>
                      <a:pt x="101" y="39"/>
                    </a:lnTo>
                    <a:lnTo>
                      <a:pt x="109" y="35"/>
                    </a:lnTo>
                    <a:lnTo>
                      <a:pt x="117" y="25"/>
                    </a:lnTo>
                    <a:lnTo>
                      <a:pt x="131" y="24"/>
                    </a:lnTo>
                    <a:lnTo>
                      <a:pt x="156" y="19"/>
                    </a:lnTo>
                    <a:lnTo>
                      <a:pt x="162" y="16"/>
                    </a:lnTo>
                    <a:lnTo>
                      <a:pt x="170" y="14"/>
                    </a:lnTo>
                    <a:lnTo>
                      <a:pt x="178" y="11"/>
                    </a:lnTo>
                    <a:lnTo>
                      <a:pt x="182" y="8"/>
                    </a:lnTo>
                    <a:lnTo>
                      <a:pt x="189" y="3"/>
                    </a:lnTo>
                    <a:lnTo>
                      <a:pt x="192" y="0"/>
                    </a:lnTo>
                    <a:lnTo>
                      <a:pt x="204" y="2"/>
                    </a:lnTo>
                    <a:lnTo>
                      <a:pt x="196" y="7"/>
                    </a:lnTo>
                    <a:lnTo>
                      <a:pt x="193" y="8"/>
                    </a:lnTo>
                    <a:lnTo>
                      <a:pt x="190" y="11"/>
                    </a:lnTo>
                    <a:lnTo>
                      <a:pt x="189" y="13"/>
                    </a:lnTo>
                    <a:lnTo>
                      <a:pt x="187" y="21"/>
                    </a:lnTo>
                    <a:lnTo>
                      <a:pt x="187" y="21"/>
                    </a:lnTo>
                    <a:lnTo>
                      <a:pt x="187" y="22"/>
                    </a:lnTo>
                    <a:lnTo>
                      <a:pt x="187" y="25"/>
                    </a:lnTo>
                    <a:lnTo>
                      <a:pt x="187" y="31"/>
                    </a:lnTo>
                    <a:lnTo>
                      <a:pt x="189" y="35"/>
                    </a:lnTo>
                    <a:lnTo>
                      <a:pt x="189" y="38"/>
                    </a:lnTo>
                    <a:lnTo>
                      <a:pt x="189" y="39"/>
                    </a:lnTo>
                    <a:lnTo>
                      <a:pt x="189" y="39"/>
                    </a:lnTo>
                    <a:lnTo>
                      <a:pt x="190" y="39"/>
                    </a:lnTo>
                    <a:lnTo>
                      <a:pt x="190" y="41"/>
                    </a:lnTo>
                    <a:lnTo>
                      <a:pt x="190" y="41"/>
                    </a:lnTo>
                    <a:lnTo>
                      <a:pt x="190" y="41"/>
                    </a:lnTo>
                    <a:lnTo>
                      <a:pt x="190" y="42"/>
                    </a:lnTo>
                    <a:lnTo>
                      <a:pt x="190" y="42"/>
                    </a:lnTo>
                    <a:lnTo>
                      <a:pt x="190" y="42"/>
                    </a:lnTo>
                    <a:lnTo>
                      <a:pt x="190" y="42"/>
                    </a:lnTo>
                    <a:lnTo>
                      <a:pt x="192" y="42"/>
                    </a:lnTo>
                    <a:lnTo>
                      <a:pt x="192" y="44"/>
                    </a:lnTo>
                    <a:lnTo>
                      <a:pt x="192" y="44"/>
                    </a:lnTo>
                    <a:lnTo>
                      <a:pt x="192" y="45"/>
                    </a:lnTo>
                    <a:lnTo>
                      <a:pt x="193" y="47"/>
                    </a:lnTo>
                    <a:lnTo>
                      <a:pt x="193" y="47"/>
                    </a:lnTo>
                    <a:lnTo>
                      <a:pt x="195" y="48"/>
                    </a:lnTo>
                    <a:lnTo>
                      <a:pt x="195" y="48"/>
                    </a:lnTo>
                    <a:lnTo>
                      <a:pt x="195" y="50"/>
                    </a:lnTo>
                    <a:lnTo>
                      <a:pt x="195" y="50"/>
                    </a:lnTo>
                    <a:lnTo>
                      <a:pt x="196" y="53"/>
                    </a:lnTo>
                    <a:lnTo>
                      <a:pt x="196" y="53"/>
                    </a:lnTo>
                    <a:lnTo>
                      <a:pt x="196" y="55"/>
                    </a:lnTo>
                    <a:lnTo>
                      <a:pt x="198" y="5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26">
                <a:extLst>
                  <a:ext uri="{FF2B5EF4-FFF2-40B4-BE49-F238E27FC236}">
                    <a16:creationId xmlns:a16="http://schemas.microsoft.com/office/drawing/2014/main" id="{0AF84C6B-DB90-C58E-9ECC-B07E14BFE907}"/>
                  </a:ext>
                </a:extLst>
              </p:cNvPr>
              <p:cNvSpPr>
                <a:spLocks noGrp="1" noRot="1" noMove="1" noResize="1" noEditPoints="1" noAdjustHandles="1" noChangeArrowheads="1" noChangeShapeType="1"/>
              </p:cNvSpPr>
              <p:nvPr/>
            </p:nvSpPr>
            <p:spPr bwMode="auto">
              <a:xfrm>
                <a:off x="2575" y="2770"/>
                <a:ext cx="236" cy="308"/>
              </a:xfrm>
              <a:custGeom>
                <a:avLst/>
                <a:gdLst>
                  <a:gd name="T0" fmla="*/ 204 w 236"/>
                  <a:gd name="T1" fmla="*/ 122 h 308"/>
                  <a:gd name="T2" fmla="*/ 210 w 236"/>
                  <a:gd name="T3" fmla="*/ 181 h 308"/>
                  <a:gd name="T4" fmla="*/ 172 w 236"/>
                  <a:gd name="T5" fmla="*/ 246 h 308"/>
                  <a:gd name="T6" fmla="*/ 148 w 236"/>
                  <a:gd name="T7" fmla="*/ 308 h 308"/>
                  <a:gd name="T8" fmla="*/ 148 w 236"/>
                  <a:gd name="T9" fmla="*/ 308 h 308"/>
                  <a:gd name="T10" fmla="*/ 148 w 236"/>
                  <a:gd name="T11" fmla="*/ 308 h 308"/>
                  <a:gd name="T12" fmla="*/ 146 w 236"/>
                  <a:gd name="T13" fmla="*/ 307 h 308"/>
                  <a:gd name="T14" fmla="*/ 144 w 236"/>
                  <a:gd name="T15" fmla="*/ 305 h 308"/>
                  <a:gd name="T16" fmla="*/ 141 w 236"/>
                  <a:gd name="T17" fmla="*/ 304 h 308"/>
                  <a:gd name="T18" fmla="*/ 135 w 236"/>
                  <a:gd name="T19" fmla="*/ 299 h 308"/>
                  <a:gd name="T20" fmla="*/ 132 w 236"/>
                  <a:gd name="T21" fmla="*/ 296 h 308"/>
                  <a:gd name="T22" fmla="*/ 130 w 236"/>
                  <a:gd name="T23" fmla="*/ 295 h 308"/>
                  <a:gd name="T24" fmla="*/ 127 w 236"/>
                  <a:gd name="T25" fmla="*/ 293 h 308"/>
                  <a:gd name="T26" fmla="*/ 127 w 236"/>
                  <a:gd name="T27" fmla="*/ 293 h 308"/>
                  <a:gd name="T28" fmla="*/ 126 w 236"/>
                  <a:gd name="T29" fmla="*/ 293 h 308"/>
                  <a:gd name="T30" fmla="*/ 126 w 236"/>
                  <a:gd name="T31" fmla="*/ 291 h 308"/>
                  <a:gd name="T32" fmla="*/ 126 w 236"/>
                  <a:gd name="T33" fmla="*/ 291 h 308"/>
                  <a:gd name="T34" fmla="*/ 116 w 236"/>
                  <a:gd name="T35" fmla="*/ 277 h 308"/>
                  <a:gd name="T36" fmla="*/ 92 w 236"/>
                  <a:gd name="T37" fmla="*/ 248 h 308"/>
                  <a:gd name="T38" fmla="*/ 85 w 236"/>
                  <a:gd name="T39" fmla="*/ 240 h 308"/>
                  <a:gd name="T40" fmla="*/ 76 w 236"/>
                  <a:gd name="T41" fmla="*/ 236 h 308"/>
                  <a:gd name="T42" fmla="*/ 74 w 236"/>
                  <a:gd name="T43" fmla="*/ 236 h 308"/>
                  <a:gd name="T44" fmla="*/ 70 w 236"/>
                  <a:gd name="T45" fmla="*/ 236 h 308"/>
                  <a:gd name="T46" fmla="*/ 65 w 236"/>
                  <a:gd name="T47" fmla="*/ 236 h 308"/>
                  <a:gd name="T48" fmla="*/ 57 w 236"/>
                  <a:gd name="T49" fmla="*/ 232 h 308"/>
                  <a:gd name="T50" fmla="*/ 50 w 236"/>
                  <a:gd name="T51" fmla="*/ 228 h 308"/>
                  <a:gd name="T52" fmla="*/ 45 w 236"/>
                  <a:gd name="T53" fmla="*/ 225 h 308"/>
                  <a:gd name="T54" fmla="*/ 36 w 236"/>
                  <a:gd name="T55" fmla="*/ 222 h 308"/>
                  <a:gd name="T56" fmla="*/ 32 w 236"/>
                  <a:gd name="T57" fmla="*/ 220 h 308"/>
                  <a:gd name="T58" fmla="*/ 31 w 236"/>
                  <a:gd name="T59" fmla="*/ 218 h 308"/>
                  <a:gd name="T60" fmla="*/ 31 w 236"/>
                  <a:gd name="T61" fmla="*/ 218 h 308"/>
                  <a:gd name="T62" fmla="*/ 29 w 236"/>
                  <a:gd name="T63" fmla="*/ 218 h 308"/>
                  <a:gd name="T64" fmla="*/ 28 w 236"/>
                  <a:gd name="T65" fmla="*/ 217 h 308"/>
                  <a:gd name="T66" fmla="*/ 26 w 236"/>
                  <a:gd name="T67" fmla="*/ 217 h 308"/>
                  <a:gd name="T68" fmla="*/ 22 w 236"/>
                  <a:gd name="T69" fmla="*/ 215 h 308"/>
                  <a:gd name="T70" fmla="*/ 18 w 236"/>
                  <a:gd name="T71" fmla="*/ 214 h 308"/>
                  <a:gd name="T72" fmla="*/ 17 w 236"/>
                  <a:gd name="T73" fmla="*/ 212 h 308"/>
                  <a:gd name="T74" fmla="*/ 15 w 236"/>
                  <a:gd name="T75" fmla="*/ 212 h 308"/>
                  <a:gd name="T76" fmla="*/ 14 w 236"/>
                  <a:gd name="T77" fmla="*/ 212 h 308"/>
                  <a:gd name="T78" fmla="*/ 14 w 236"/>
                  <a:gd name="T79" fmla="*/ 211 h 308"/>
                  <a:gd name="T80" fmla="*/ 14 w 236"/>
                  <a:gd name="T81" fmla="*/ 211 h 308"/>
                  <a:gd name="T82" fmla="*/ 12 w 236"/>
                  <a:gd name="T83" fmla="*/ 211 h 308"/>
                  <a:gd name="T84" fmla="*/ 12 w 236"/>
                  <a:gd name="T85" fmla="*/ 211 h 308"/>
                  <a:gd name="T86" fmla="*/ 11 w 236"/>
                  <a:gd name="T87" fmla="*/ 211 h 308"/>
                  <a:gd name="T88" fmla="*/ 11 w 236"/>
                  <a:gd name="T89" fmla="*/ 211 h 308"/>
                  <a:gd name="T90" fmla="*/ 9 w 236"/>
                  <a:gd name="T91" fmla="*/ 211 h 308"/>
                  <a:gd name="T92" fmla="*/ 9 w 236"/>
                  <a:gd name="T93" fmla="*/ 205 h 308"/>
                  <a:gd name="T94" fmla="*/ 14 w 236"/>
                  <a:gd name="T95" fmla="*/ 178 h 308"/>
                  <a:gd name="T96" fmla="*/ 4 w 236"/>
                  <a:gd name="T97" fmla="*/ 51 h 308"/>
                  <a:gd name="T98" fmla="*/ 106 w 236"/>
                  <a:gd name="T99" fmla="*/ 35 h 308"/>
                  <a:gd name="T100" fmla="*/ 165 w 236"/>
                  <a:gd name="T101" fmla="*/ 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308">
                    <a:moveTo>
                      <a:pt x="214" y="37"/>
                    </a:moveTo>
                    <a:lnTo>
                      <a:pt x="219" y="45"/>
                    </a:lnTo>
                    <a:lnTo>
                      <a:pt x="236" y="71"/>
                    </a:lnTo>
                    <a:lnTo>
                      <a:pt x="205" y="102"/>
                    </a:lnTo>
                    <a:lnTo>
                      <a:pt x="204" y="122"/>
                    </a:lnTo>
                    <a:lnTo>
                      <a:pt x="202" y="170"/>
                    </a:lnTo>
                    <a:lnTo>
                      <a:pt x="211" y="173"/>
                    </a:lnTo>
                    <a:lnTo>
                      <a:pt x="218" y="177"/>
                    </a:lnTo>
                    <a:lnTo>
                      <a:pt x="219" y="178"/>
                    </a:lnTo>
                    <a:lnTo>
                      <a:pt x="210" y="181"/>
                    </a:lnTo>
                    <a:lnTo>
                      <a:pt x="204" y="184"/>
                    </a:lnTo>
                    <a:lnTo>
                      <a:pt x="200" y="198"/>
                    </a:lnTo>
                    <a:lnTo>
                      <a:pt x="199" y="214"/>
                    </a:lnTo>
                    <a:lnTo>
                      <a:pt x="188" y="237"/>
                    </a:lnTo>
                    <a:lnTo>
                      <a:pt x="172" y="246"/>
                    </a:lnTo>
                    <a:lnTo>
                      <a:pt x="172" y="257"/>
                    </a:lnTo>
                    <a:lnTo>
                      <a:pt x="171" y="271"/>
                    </a:lnTo>
                    <a:lnTo>
                      <a:pt x="166" y="279"/>
                    </a:lnTo>
                    <a:lnTo>
                      <a:pt x="155" y="296"/>
                    </a:lnTo>
                    <a:lnTo>
                      <a:pt x="148" y="308"/>
                    </a:lnTo>
                    <a:lnTo>
                      <a:pt x="148" y="308"/>
                    </a:lnTo>
                    <a:lnTo>
                      <a:pt x="148" y="308"/>
                    </a:lnTo>
                    <a:lnTo>
                      <a:pt x="148" y="308"/>
                    </a:lnTo>
                    <a:lnTo>
                      <a:pt x="148" y="308"/>
                    </a:lnTo>
                    <a:lnTo>
                      <a:pt x="148" y="308"/>
                    </a:lnTo>
                    <a:lnTo>
                      <a:pt x="148" y="308"/>
                    </a:lnTo>
                    <a:lnTo>
                      <a:pt x="148" y="308"/>
                    </a:lnTo>
                    <a:lnTo>
                      <a:pt x="148" y="308"/>
                    </a:lnTo>
                    <a:lnTo>
                      <a:pt x="148" y="308"/>
                    </a:lnTo>
                    <a:lnTo>
                      <a:pt x="148" y="308"/>
                    </a:lnTo>
                    <a:lnTo>
                      <a:pt x="148" y="308"/>
                    </a:lnTo>
                    <a:lnTo>
                      <a:pt x="146" y="308"/>
                    </a:lnTo>
                    <a:lnTo>
                      <a:pt x="146" y="307"/>
                    </a:lnTo>
                    <a:lnTo>
                      <a:pt x="146" y="307"/>
                    </a:lnTo>
                    <a:lnTo>
                      <a:pt x="146" y="307"/>
                    </a:lnTo>
                    <a:lnTo>
                      <a:pt x="146" y="307"/>
                    </a:lnTo>
                    <a:lnTo>
                      <a:pt x="146" y="307"/>
                    </a:lnTo>
                    <a:lnTo>
                      <a:pt x="144" y="307"/>
                    </a:lnTo>
                    <a:lnTo>
                      <a:pt x="144" y="305"/>
                    </a:lnTo>
                    <a:lnTo>
                      <a:pt x="144" y="305"/>
                    </a:lnTo>
                    <a:lnTo>
                      <a:pt x="143" y="305"/>
                    </a:lnTo>
                    <a:lnTo>
                      <a:pt x="143" y="305"/>
                    </a:lnTo>
                    <a:lnTo>
                      <a:pt x="141" y="304"/>
                    </a:lnTo>
                    <a:lnTo>
                      <a:pt x="141" y="304"/>
                    </a:lnTo>
                    <a:lnTo>
                      <a:pt x="141" y="304"/>
                    </a:lnTo>
                    <a:lnTo>
                      <a:pt x="140" y="302"/>
                    </a:lnTo>
                    <a:lnTo>
                      <a:pt x="140" y="302"/>
                    </a:lnTo>
                    <a:lnTo>
                      <a:pt x="138" y="301"/>
                    </a:lnTo>
                    <a:lnTo>
                      <a:pt x="137" y="299"/>
                    </a:lnTo>
                    <a:lnTo>
                      <a:pt x="135" y="299"/>
                    </a:lnTo>
                    <a:lnTo>
                      <a:pt x="135" y="299"/>
                    </a:lnTo>
                    <a:lnTo>
                      <a:pt x="135" y="299"/>
                    </a:lnTo>
                    <a:lnTo>
                      <a:pt x="135" y="299"/>
                    </a:lnTo>
                    <a:lnTo>
                      <a:pt x="134" y="298"/>
                    </a:lnTo>
                    <a:lnTo>
                      <a:pt x="132" y="296"/>
                    </a:lnTo>
                    <a:lnTo>
                      <a:pt x="132" y="296"/>
                    </a:lnTo>
                    <a:lnTo>
                      <a:pt x="132" y="296"/>
                    </a:lnTo>
                    <a:lnTo>
                      <a:pt x="130" y="296"/>
                    </a:lnTo>
                    <a:lnTo>
                      <a:pt x="130" y="296"/>
                    </a:lnTo>
                    <a:lnTo>
                      <a:pt x="130" y="295"/>
                    </a:lnTo>
                    <a:lnTo>
                      <a:pt x="129" y="295"/>
                    </a:lnTo>
                    <a:lnTo>
                      <a:pt x="129" y="295"/>
                    </a:lnTo>
                    <a:lnTo>
                      <a:pt x="129" y="295"/>
                    </a:lnTo>
                    <a:lnTo>
                      <a:pt x="129" y="293"/>
                    </a:lnTo>
                    <a:lnTo>
                      <a:pt x="127" y="293"/>
                    </a:lnTo>
                    <a:lnTo>
                      <a:pt x="127" y="293"/>
                    </a:lnTo>
                    <a:lnTo>
                      <a:pt x="127" y="293"/>
                    </a:lnTo>
                    <a:lnTo>
                      <a:pt x="127" y="293"/>
                    </a:lnTo>
                    <a:lnTo>
                      <a:pt x="127" y="293"/>
                    </a:lnTo>
                    <a:lnTo>
                      <a:pt x="127" y="293"/>
                    </a:lnTo>
                    <a:lnTo>
                      <a:pt x="127" y="293"/>
                    </a:lnTo>
                    <a:lnTo>
                      <a:pt x="127" y="293"/>
                    </a:lnTo>
                    <a:lnTo>
                      <a:pt x="127" y="293"/>
                    </a:lnTo>
                    <a:lnTo>
                      <a:pt x="127" y="293"/>
                    </a:lnTo>
                    <a:lnTo>
                      <a:pt x="126" y="293"/>
                    </a:lnTo>
                    <a:lnTo>
                      <a:pt x="126" y="291"/>
                    </a:lnTo>
                    <a:lnTo>
                      <a:pt x="126" y="291"/>
                    </a:lnTo>
                    <a:lnTo>
                      <a:pt x="126" y="291"/>
                    </a:lnTo>
                    <a:lnTo>
                      <a:pt x="126" y="291"/>
                    </a:lnTo>
                    <a:lnTo>
                      <a:pt x="126" y="291"/>
                    </a:lnTo>
                    <a:lnTo>
                      <a:pt x="126" y="291"/>
                    </a:lnTo>
                    <a:lnTo>
                      <a:pt x="126" y="291"/>
                    </a:lnTo>
                    <a:lnTo>
                      <a:pt x="126" y="291"/>
                    </a:lnTo>
                    <a:lnTo>
                      <a:pt x="126" y="291"/>
                    </a:lnTo>
                    <a:lnTo>
                      <a:pt x="126" y="291"/>
                    </a:lnTo>
                    <a:lnTo>
                      <a:pt x="126" y="291"/>
                    </a:lnTo>
                    <a:lnTo>
                      <a:pt x="126" y="291"/>
                    </a:lnTo>
                    <a:lnTo>
                      <a:pt x="123" y="288"/>
                    </a:lnTo>
                    <a:lnTo>
                      <a:pt x="116" y="279"/>
                    </a:lnTo>
                    <a:lnTo>
                      <a:pt x="116" y="277"/>
                    </a:lnTo>
                    <a:lnTo>
                      <a:pt x="112" y="268"/>
                    </a:lnTo>
                    <a:lnTo>
                      <a:pt x="107" y="262"/>
                    </a:lnTo>
                    <a:lnTo>
                      <a:pt x="102" y="257"/>
                    </a:lnTo>
                    <a:lnTo>
                      <a:pt x="96" y="253"/>
                    </a:lnTo>
                    <a:lnTo>
                      <a:pt x="92" y="248"/>
                    </a:lnTo>
                    <a:lnTo>
                      <a:pt x="90" y="246"/>
                    </a:lnTo>
                    <a:lnTo>
                      <a:pt x="88" y="243"/>
                    </a:lnTo>
                    <a:lnTo>
                      <a:pt x="88" y="243"/>
                    </a:lnTo>
                    <a:lnTo>
                      <a:pt x="87" y="242"/>
                    </a:lnTo>
                    <a:lnTo>
                      <a:pt x="85" y="240"/>
                    </a:lnTo>
                    <a:lnTo>
                      <a:pt x="78" y="236"/>
                    </a:lnTo>
                    <a:lnTo>
                      <a:pt x="78" y="236"/>
                    </a:lnTo>
                    <a:lnTo>
                      <a:pt x="78" y="236"/>
                    </a:lnTo>
                    <a:lnTo>
                      <a:pt x="76" y="236"/>
                    </a:lnTo>
                    <a:lnTo>
                      <a:pt x="76" y="236"/>
                    </a:lnTo>
                    <a:lnTo>
                      <a:pt x="76" y="236"/>
                    </a:lnTo>
                    <a:lnTo>
                      <a:pt x="76" y="236"/>
                    </a:lnTo>
                    <a:lnTo>
                      <a:pt x="74" y="236"/>
                    </a:lnTo>
                    <a:lnTo>
                      <a:pt x="74" y="236"/>
                    </a:lnTo>
                    <a:lnTo>
                      <a:pt x="74" y="236"/>
                    </a:lnTo>
                    <a:lnTo>
                      <a:pt x="74" y="236"/>
                    </a:lnTo>
                    <a:lnTo>
                      <a:pt x="73" y="236"/>
                    </a:lnTo>
                    <a:lnTo>
                      <a:pt x="70" y="236"/>
                    </a:lnTo>
                    <a:lnTo>
                      <a:pt x="70" y="236"/>
                    </a:lnTo>
                    <a:lnTo>
                      <a:pt x="70" y="236"/>
                    </a:lnTo>
                    <a:lnTo>
                      <a:pt x="70" y="236"/>
                    </a:lnTo>
                    <a:lnTo>
                      <a:pt x="68" y="236"/>
                    </a:lnTo>
                    <a:lnTo>
                      <a:pt x="67" y="236"/>
                    </a:lnTo>
                    <a:lnTo>
                      <a:pt x="67" y="236"/>
                    </a:lnTo>
                    <a:lnTo>
                      <a:pt x="65" y="236"/>
                    </a:lnTo>
                    <a:lnTo>
                      <a:pt x="62" y="236"/>
                    </a:lnTo>
                    <a:lnTo>
                      <a:pt x="62" y="236"/>
                    </a:lnTo>
                    <a:lnTo>
                      <a:pt x="57" y="232"/>
                    </a:lnTo>
                    <a:lnTo>
                      <a:pt x="57" y="232"/>
                    </a:lnTo>
                    <a:lnTo>
                      <a:pt x="57" y="232"/>
                    </a:lnTo>
                    <a:lnTo>
                      <a:pt x="56" y="232"/>
                    </a:lnTo>
                    <a:lnTo>
                      <a:pt x="54" y="231"/>
                    </a:lnTo>
                    <a:lnTo>
                      <a:pt x="53" y="229"/>
                    </a:lnTo>
                    <a:lnTo>
                      <a:pt x="50" y="228"/>
                    </a:lnTo>
                    <a:lnTo>
                      <a:pt x="50" y="228"/>
                    </a:lnTo>
                    <a:lnTo>
                      <a:pt x="50" y="228"/>
                    </a:lnTo>
                    <a:lnTo>
                      <a:pt x="46" y="226"/>
                    </a:lnTo>
                    <a:lnTo>
                      <a:pt x="45" y="226"/>
                    </a:lnTo>
                    <a:lnTo>
                      <a:pt x="45" y="225"/>
                    </a:lnTo>
                    <a:lnTo>
                      <a:pt x="45" y="225"/>
                    </a:lnTo>
                    <a:lnTo>
                      <a:pt x="45" y="225"/>
                    </a:lnTo>
                    <a:lnTo>
                      <a:pt x="40" y="223"/>
                    </a:lnTo>
                    <a:lnTo>
                      <a:pt x="40" y="223"/>
                    </a:lnTo>
                    <a:lnTo>
                      <a:pt x="37" y="222"/>
                    </a:lnTo>
                    <a:lnTo>
                      <a:pt x="36" y="222"/>
                    </a:lnTo>
                    <a:lnTo>
                      <a:pt x="36" y="222"/>
                    </a:lnTo>
                    <a:lnTo>
                      <a:pt x="34" y="220"/>
                    </a:lnTo>
                    <a:lnTo>
                      <a:pt x="34" y="220"/>
                    </a:lnTo>
                    <a:lnTo>
                      <a:pt x="34" y="220"/>
                    </a:lnTo>
                    <a:lnTo>
                      <a:pt x="32" y="220"/>
                    </a:lnTo>
                    <a:lnTo>
                      <a:pt x="32" y="220"/>
                    </a:lnTo>
                    <a:lnTo>
                      <a:pt x="32" y="218"/>
                    </a:lnTo>
                    <a:lnTo>
                      <a:pt x="32" y="218"/>
                    </a:lnTo>
                    <a:lnTo>
                      <a:pt x="32" y="218"/>
                    </a:lnTo>
                    <a:lnTo>
                      <a:pt x="31" y="218"/>
                    </a:lnTo>
                    <a:lnTo>
                      <a:pt x="31" y="218"/>
                    </a:lnTo>
                    <a:lnTo>
                      <a:pt x="31" y="218"/>
                    </a:lnTo>
                    <a:lnTo>
                      <a:pt x="31" y="218"/>
                    </a:lnTo>
                    <a:lnTo>
                      <a:pt x="31" y="218"/>
                    </a:lnTo>
                    <a:lnTo>
                      <a:pt x="31" y="218"/>
                    </a:lnTo>
                    <a:lnTo>
                      <a:pt x="31" y="218"/>
                    </a:lnTo>
                    <a:lnTo>
                      <a:pt x="29" y="218"/>
                    </a:lnTo>
                    <a:lnTo>
                      <a:pt x="29" y="218"/>
                    </a:lnTo>
                    <a:lnTo>
                      <a:pt x="29" y="218"/>
                    </a:lnTo>
                    <a:lnTo>
                      <a:pt x="29" y="218"/>
                    </a:lnTo>
                    <a:lnTo>
                      <a:pt x="29" y="218"/>
                    </a:lnTo>
                    <a:lnTo>
                      <a:pt x="29" y="218"/>
                    </a:lnTo>
                    <a:lnTo>
                      <a:pt x="29" y="217"/>
                    </a:lnTo>
                    <a:lnTo>
                      <a:pt x="28" y="217"/>
                    </a:lnTo>
                    <a:lnTo>
                      <a:pt x="28" y="217"/>
                    </a:lnTo>
                    <a:lnTo>
                      <a:pt x="28" y="217"/>
                    </a:lnTo>
                    <a:lnTo>
                      <a:pt x="28" y="217"/>
                    </a:lnTo>
                    <a:lnTo>
                      <a:pt x="26" y="217"/>
                    </a:lnTo>
                    <a:lnTo>
                      <a:pt x="26" y="217"/>
                    </a:lnTo>
                    <a:lnTo>
                      <a:pt x="26" y="217"/>
                    </a:lnTo>
                    <a:lnTo>
                      <a:pt x="25" y="215"/>
                    </a:lnTo>
                    <a:lnTo>
                      <a:pt x="23" y="215"/>
                    </a:lnTo>
                    <a:lnTo>
                      <a:pt x="23" y="215"/>
                    </a:lnTo>
                    <a:lnTo>
                      <a:pt x="22" y="215"/>
                    </a:lnTo>
                    <a:lnTo>
                      <a:pt x="22" y="215"/>
                    </a:lnTo>
                    <a:lnTo>
                      <a:pt x="22" y="214"/>
                    </a:lnTo>
                    <a:lnTo>
                      <a:pt x="20" y="214"/>
                    </a:lnTo>
                    <a:lnTo>
                      <a:pt x="20" y="214"/>
                    </a:lnTo>
                    <a:lnTo>
                      <a:pt x="20" y="214"/>
                    </a:lnTo>
                    <a:lnTo>
                      <a:pt x="18" y="214"/>
                    </a:lnTo>
                    <a:lnTo>
                      <a:pt x="18" y="214"/>
                    </a:lnTo>
                    <a:lnTo>
                      <a:pt x="18" y="214"/>
                    </a:lnTo>
                    <a:lnTo>
                      <a:pt x="18" y="212"/>
                    </a:lnTo>
                    <a:lnTo>
                      <a:pt x="17" y="212"/>
                    </a:lnTo>
                    <a:lnTo>
                      <a:pt x="17" y="212"/>
                    </a:lnTo>
                    <a:lnTo>
                      <a:pt x="17" y="212"/>
                    </a:lnTo>
                    <a:lnTo>
                      <a:pt x="17" y="212"/>
                    </a:lnTo>
                    <a:lnTo>
                      <a:pt x="15" y="212"/>
                    </a:lnTo>
                    <a:lnTo>
                      <a:pt x="15" y="212"/>
                    </a:lnTo>
                    <a:lnTo>
                      <a:pt x="15" y="212"/>
                    </a:lnTo>
                    <a:lnTo>
                      <a:pt x="15" y="212"/>
                    </a:lnTo>
                    <a:lnTo>
                      <a:pt x="15" y="212"/>
                    </a:lnTo>
                    <a:lnTo>
                      <a:pt x="15" y="212"/>
                    </a:lnTo>
                    <a:lnTo>
                      <a:pt x="15" y="212"/>
                    </a:lnTo>
                    <a:lnTo>
                      <a:pt x="14" y="212"/>
                    </a:lnTo>
                    <a:lnTo>
                      <a:pt x="14" y="211"/>
                    </a:lnTo>
                    <a:lnTo>
                      <a:pt x="14" y="211"/>
                    </a:lnTo>
                    <a:lnTo>
                      <a:pt x="14" y="211"/>
                    </a:lnTo>
                    <a:lnTo>
                      <a:pt x="14" y="211"/>
                    </a:lnTo>
                    <a:lnTo>
                      <a:pt x="14" y="211"/>
                    </a:lnTo>
                    <a:lnTo>
                      <a:pt x="14" y="211"/>
                    </a:lnTo>
                    <a:lnTo>
                      <a:pt x="14" y="211"/>
                    </a:lnTo>
                    <a:lnTo>
                      <a:pt x="14" y="211"/>
                    </a:lnTo>
                    <a:lnTo>
                      <a:pt x="14" y="211"/>
                    </a:lnTo>
                    <a:lnTo>
                      <a:pt x="14" y="211"/>
                    </a:lnTo>
                    <a:lnTo>
                      <a:pt x="14" y="211"/>
                    </a:lnTo>
                    <a:lnTo>
                      <a:pt x="12" y="211"/>
                    </a:lnTo>
                    <a:lnTo>
                      <a:pt x="12" y="211"/>
                    </a:lnTo>
                    <a:lnTo>
                      <a:pt x="12" y="211"/>
                    </a:lnTo>
                    <a:lnTo>
                      <a:pt x="12" y="211"/>
                    </a:lnTo>
                    <a:lnTo>
                      <a:pt x="12" y="211"/>
                    </a:lnTo>
                    <a:lnTo>
                      <a:pt x="12" y="211"/>
                    </a:lnTo>
                    <a:lnTo>
                      <a:pt x="12" y="211"/>
                    </a:lnTo>
                    <a:lnTo>
                      <a:pt x="12" y="211"/>
                    </a:lnTo>
                    <a:lnTo>
                      <a:pt x="12" y="211"/>
                    </a:lnTo>
                    <a:lnTo>
                      <a:pt x="12" y="211"/>
                    </a:lnTo>
                    <a:lnTo>
                      <a:pt x="12" y="211"/>
                    </a:lnTo>
                    <a:lnTo>
                      <a:pt x="12" y="211"/>
                    </a:lnTo>
                    <a:lnTo>
                      <a:pt x="12" y="211"/>
                    </a:lnTo>
                    <a:lnTo>
                      <a:pt x="11" y="211"/>
                    </a:lnTo>
                    <a:lnTo>
                      <a:pt x="11" y="211"/>
                    </a:lnTo>
                    <a:lnTo>
                      <a:pt x="11" y="211"/>
                    </a:lnTo>
                    <a:lnTo>
                      <a:pt x="11" y="211"/>
                    </a:lnTo>
                    <a:lnTo>
                      <a:pt x="11" y="211"/>
                    </a:lnTo>
                    <a:lnTo>
                      <a:pt x="11" y="211"/>
                    </a:lnTo>
                    <a:lnTo>
                      <a:pt x="11" y="211"/>
                    </a:lnTo>
                    <a:lnTo>
                      <a:pt x="11" y="211"/>
                    </a:lnTo>
                    <a:lnTo>
                      <a:pt x="11" y="211"/>
                    </a:lnTo>
                    <a:lnTo>
                      <a:pt x="9" y="211"/>
                    </a:lnTo>
                    <a:lnTo>
                      <a:pt x="9" y="211"/>
                    </a:lnTo>
                    <a:lnTo>
                      <a:pt x="9" y="211"/>
                    </a:lnTo>
                    <a:lnTo>
                      <a:pt x="9" y="209"/>
                    </a:lnTo>
                    <a:lnTo>
                      <a:pt x="9" y="208"/>
                    </a:lnTo>
                    <a:lnTo>
                      <a:pt x="9" y="206"/>
                    </a:lnTo>
                    <a:lnTo>
                      <a:pt x="9" y="205"/>
                    </a:lnTo>
                    <a:lnTo>
                      <a:pt x="8" y="198"/>
                    </a:lnTo>
                    <a:lnTo>
                      <a:pt x="8" y="186"/>
                    </a:lnTo>
                    <a:lnTo>
                      <a:pt x="14" y="183"/>
                    </a:lnTo>
                    <a:lnTo>
                      <a:pt x="14" y="181"/>
                    </a:lnTo>
                    <a:lnTo>
                      <a:pt x="14" y="178"/>
                    </a:lnTo>
                    <a:lnTo>
                      <a:pt x="17" y="158"/>
                    </a:lnTo>
                    <a:lnTo>
                      <a:pt x="11" y="80"/>
                    </a:lnTo>
                    <a:lnTo>
                      <a:pt x="0" y="52"/>
                    </a:lnTo>
                    <a:lnTo>
                      <a:pt x="1" y="52"/>
                    </a:lnTo>
                    <a:lnTo>
                      <a:pt x="4" y="51"/>
                    </a:lnTo>
                    <a:lnTo>
                      <a:pt x="51" y="43"/>
                    </a:lnTo>
                    <a:lnTo>
                      <a:pt x="79" y="37"/>
                    </a:lnTo>
                    <a:lnTo>
                      <a:pt x="85" y="37"/>
                    </a:lnTo>
                    <a:lnTo>
                      <a:pt x="95" y="39"/>
                    </a:lnTo>
                    <a:lnTo>
                      <a:pt x="106" y="35"/>
                    </a:lnTo>
                    <a:lnTo>
                      <a:pt x="120" y="25"/>
                    </a:lnTo>
                    <a:lnTo>
                      <a:pt x="126" y="17"/>
                    </a:lnTo>
                    <a:lnTo>
                      <a:pt x="143" y="11"/>
                    </a:lnTo>
                    <a:lnTo>
                      <a:pt x="155" y="7"/>
                    </a:lnTo>
                    <a:lnTo>
                      <a:pt x="165" y="4"/>
                    </a:lnTo>
                    <a:lnTo>
                      <a:pt x="172" y="1"/>
                    </a:lnTo>
                    <a:lnTo>
                      <a:pt x="176" y="0"/>
                    </a:lnTo>
                    <a:lnTo>
                      <a:pt x="197" y="20"/>
                    </a:lnTo>
                    <a:lnTo>
                      <a:pt x="214" y="3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27">
                <a:extLst>
                  <a:ext uri="{FF2B5EF4-FFF2-40B4-BE49-F238E27FC236}">
                    <a16:creationId xmlns:a16="http://schemas.microsoft.com/office/drawing/2014/main" id="{BC8D4F14-4757-7C19-2A02-086691911F8F}"/>
                  </a:ext>
                </a:extLst>
              </p:cNvPr>
              <p:cNvSpPr>
                <a:spLocks noGrp="1" noRot="1" noMove="1" noResize="1" noEditPoints="1" noAdjustHandles="1" noChangeArrowheads="1" noChangeShapeType="1"/>
              </p:cNvSpPr>
              <p:nvPr/>
            </p:nvSpPr>
            <p:spPr bwMode="auto">
              <a:xfrm>
                <a:off x="1747" y="2728"/>
                <a:ext cx="201" cy="273"/>
              </a:xfrm>
              <a:custGeom>
                <a:avLst/>
                <a:gdLst>
                  <a:gd name="T0" fmla="*/ 196 w 201"/>
                  <a:gd name="T1" fmla="*/ 22 h 273"/>
                  <a:gd name="T2" fmla="*/ 190 w 201"/>
                  <a:gd name="T3" fmla="*/ 25 h 273"/>
                  <a:gd name="T4" fmla="*/ 187 w 201"/>
                  <a:gd name="T5" fmla="*/ 29 h 273"/>
                  <a:gd name="T6" fmla="*/ 189 w 201"/>
                  <a:gd name="T7" fmla="*/ 40 h 273"/>
                  <a:gd name="T8" fmla="*/ 189 w 201"/>
                  <a:gd name="T9" fmla="*/ 54 h 273"/>
                  <a:gd name="T10" fmla="*/ 187 w 201"/>
                  <a:gd name="T11" fmla="*/ 57 h 273"/>
                  <a:gd name="T12" fmla="*/ 178 w 201"/>
                  <a:gd name="T13" fmla="*/ 62 h 273"/>
                  <a:gd name="T14" fmla="*/ 178 w 201"/>
                  <a:gd name="T15" fmla="*/ 63 h 273"/>
                  <a:gd name="T16" fmla="*/ 178 w 201"/>
                  <a:gd name="T17" fmla="*/ 65 h 273"/>
                  <a:gd name="T18" fmla="*/ 179 w 201"/>
                  <a:gd name="T19" fmla="*/ 68 h 273"/>
                  <a:gd name="T20" fmla="*/ 189 w 201"/>
                  <a:gd name="T21" fmla="*/ 71 h 273"/>
                  <a:gd name="T22" fmla="*/ 190 w 201"/>
                  <a:gd name="T23" fmla="*/ 88 h 273"/>
                  <a:gd name="T24" fmla="*/ 192 w 201"/>
                  <a:gd name="T25" fmla="*/ 93 h 273"/>
                  <a:gd name="T26" fmla="*/ 195 w 201"/>
                  <a:gd name="T27" fmla="*/ 94 h 273"/>
                  <a:gd name="T28" fmla="*/ 199 w 201"/>
                  <a:gd name="T29" fmla="*/ 101 h 273"/>
                  <a:gd name="T30" fmla="*/ 199 w 201"/>
                  <a:gd name="T31" fmla="*/ 104 h 273"/>
                  <a:gd name="T32" fmla="*/ 198 w 201"/>
                  <a:gd name="T33" fmla="*/ 105 h 273"/>
                  <a:gd name="T34" fmla="*/ 193 w 201"/>
                  <a:gd name="T35" fmla="*/ 108 h 273"/>
                  <a:gd name="T36" fmla="*/ 192 w 201"/>
                  <a:gd name="T37" fmla="*/ 130 h 273"/>
                  <a:gd name="T38" fmla="*/ 170 w 201"/>
                  <a:gd name="T39" fmla="*/ 144 h 273"/>
                  <a:gd name="T40" fmla="*/ 162 w 201"/>
                  <a:gd name="T41" fmla="*/ 147 h 273"/>
                  <a:gd name="T42" fmla="*/ 156 w 201"/>
                  <a:gd name="T43" fmla="*/ 146 h 273"/>
                  <a:gd name="T44" fmla="*/ 148 w 201"/>
                  <a:gd name="T45" fmla="*/ 149 h 273"/>
                  <a:gd name="T46" fmla="*/ 150 w 201"/>
                  <a:gd name="T47" fmla="*/ 161 h 273"/>
                  <a:gd name="T48" fmla="*/ 143 w 201"/>
                  <a:gd name="T49" fmla="*/ 171 h 273"/>
                  <a:gd name="T50" fmla="*/ 140 w 201"/>
                  <a:gd name="T51" fmla="*/ 174 h 273"/>
                  <a:gd name="T52" fmla="*/ 140 w 201"/>
                  <a:gd name="T53" fmla="*/ 175 h 273"/>
                  <a:gd name="T54" fmla="*/ 133 w 201"/>
                  <a:gd name="T55" fmla="*/ 180 h 273"/>
                  <a:gd name="T56" fmla="*/ 133 w 201"/>
                  <a:gd name="T57" fmla="*/ 195 h 273"/>
                  <a:gd name="T58" fmla="*/ 108 w 201"/>
                  <a:gd name="T59" fmla="*/ 212 h 273"/>
                  <a:gd name="T60" fmla="*/ 115 w 201"/>
                  <a:gd name="T61" fmla="*/ 222 h 273"/>
                  <a:gd name="T62" fmla="*/ 114 w 201"/>
                  <a:gd name="T63" fmla="*/ 222 h 273"/>
                  <a:gd name="T64" fmla="*/ 114 w 201"/>
                  <a:gd name="T65" fmla="*/ 223 h 273"/>
                  <a:gd name="T66" fmla="*/ 112 w 201"/>
                  <a:gd name="T67" fmla="*/ 223 h 273"/>
                  <a:gd name="T68" fmla="*/ 114 w 201"/>
                  <a:gd name="T69" fmla="*/ 226 h 273"/>
                  <a:gd name="T70" fmla="*/ 112 w 201"/>
                  <a:gd name="T71" fmla="*/ 231 h 273"/>
                  <a:gd name="T72" fmla="*/ 111 w 201"/>
                  <a:gd name="T73" fmla="*/ 233 h 273"/>
                  <a:gd name="T74" fmla="*/ 109 w 201"/>
                  <a:gd name="T75" fmla="*/ 234 h 273"/>
                  <a:gd name="T76" fmla="*/ 106 w 201"/>
                  <a:gd name="T77" fmla="*/ 236 h 273"/>
                  <a:gd name="T78" fmla="*/ 97 w 201"/>
                  <a:gd name="T79" fmla="*/ 237 h 273"/>
                  <a:gd name="T80" fmla="*/ 89 w 201"/>
                  <a:gd name="T81" fmla="*/ 243 h 273"/>
                  <a:gd name="T82" fmla="*/ 83 w 201"/>
                  <a:gd name="T83" fmla="*/ 245 h 273"/>
                  <a:gd name="T84" fmla="*/ 81 w 201"/>
                  <a:gd name="T85" fmla="*/ 247 h 273"/>
                  <a:gd name="T86" fmla="*/ 70 w 201"/>
                  <a:gd name="T87" fmla="*/ 260 h 273"/>
                  <a:gd name="T88" fmla="*/ 22 w 201"/>
                  <a:gd name="T89" fmla="*/ 260 h 273"/>
                  <a:gd name="T90" fmla="*/ 2 w 201"/>
                  <a:gd name="T91" fmla="*/ 222 h 273"/>
                  <a:gd name="T92" fmla="*/ 0 w 201"/>
                  <a:gd name="T93" fmla="*/ 205 h 273"/>
                  <a:gd name="T94" fmla="*/ 5 w 201"/>
                  <a:gd name="T95" fmla="*/ 138 h 273"/>
                  <a:gd name="T96" fmla="*/ 7 w 201"/>
                  <a:gd name="T97" fmla="*/ 105 h 273"/>
                  <a:gd name="T98" fmla="*/ 16 w 201"/>
                  <a:gd name="T99" fmla="*/ 84 h 273"/>
                  <a:gd name="T100" fmla="*/ 27 w 201"/>
                  <a:gd name="T101" fmla="*/ 49 h 273"/>
                  <a:gd name="T102" fmla="*/ 50 w 201"/>
                  <a:gd name="T103" fmla="*/ 36 h 273"/>
                  <a:gd name="T104" fmla="*/ 78 w 201"/>
                  <a:gd name="T105" fmla="*/ 23 h 273"/>
                  <a:gd name="T106" fmla="*/ 123 w 201"/>
                  <a:gd name="T107" fmla="*/ 8 h 273"/>
                  <a:gd name="T108" fmla="*/ 159 w 201"/>
                  <a:gd name="T109" fmla="*/ 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73">
                    <a:moveTo>
                      <a:pt x="170" y="3"/>
                    </a:moveTo>
                    <a:lnTo>
                      <a:pt x="167" y="11"/>
                    </a:lnTo>
                    <a:lnTo>
                      <a:pt x="167" y="11"/>
                    </a:lnTo>
                    <a:lnTo>
                      <a:pt x="167" y="12"/>
                    </a:lnTo>
                    <a:lnTo>
                      <a:pt x="167" y="12"/>
                    </a:lnTo>
                    <a:lnTo>
                      <a:pt x="196" y="22"/>
                    </a:lnTo>
                    <a:lnTo>
                      <a:pt x="196" y="22"/>
                    </a:lnTo>
                    <a:lnTo>
                      <a:pt x="196" y="23"/>
                    </a:lnTo>
                    <a:lnTo>
                      <a:pt x="196" y="23"/>
                    </a:lnTo>
                    <a:lnTo>
                      <a:pt x="196" y="23"/>
                    </a:lnTo>
                    <a:lnTo>
                      <a:pt x="196" y="23"/>
                    </a:lnTo>
                    <a:lnTo>
                      <a:pt x="195" y="23"/>
                    </a:lnTo>
                    <a:lnTo>
                      <a:pt x="192" y="25"/>
                    </a:lnTo>
                    <a:lnTo>
                      <a:pt x="190" y="25"/>
                    </a:lnTo>
                    <a:lnTo>
                      <a:pt x="190" y="25"/>
                    </a:lnTo>
                    <a:lnTo>
                      <a:pt x="189" y="25"/>
                    </a:lnTo>
                    <a:lnTo>
                      <a:pt x="187" y="26"/>
                    </a:lnTo>
                    <a:lnTo>
                      <a:pt x="187" y="28"/>
                    </a:lnTo>
                    <a:lnTo>
                      <a:pt x="187" y="28"/>
                    </a:lnTo>
                    <a:lnTo>
                      <a:pt x="187" y="28"/>
                    </a:lnTo>
                    <a:lnTo>
                      <a:pt x="187" y="29"/>
                    </a:lnTo>
                    <a:lnTo>
                      <a:pt x="187" y="32"/>
                    </a:lnTo>
                    <a:lnTo>
                      <a:pt x="187" y="36"/>
                    </a:lnTo>
                    <a:lnTo>
                      <a:pt x="187" y="37"/>
                    </a:lnTo>
                    <a:lnTo>
                      <a:pt x="189" y="37"/>
                    </a:lnTo>
                    <a:lnTo>
                      <a:pt x="189" y="37"/>
                    </a:lnTo>
                    <a:lnTo>
                      <a:pt x="189" y="39"/>
                    </a:lnTo>
                    <a:lnTo>
                      <a:pt x="189" y="40"/>
                    </a:lnTo>
                    <a:lnTo>
                      <a:pt x="189" y="42"/>
                    </a:lnTo>
                    <a:lnTo>
                      <a:pt x="189" y="42"/>
                    </a:lnTo>
                    <a:lnTo>
                      <a:pt x="189" y="45"/>
                    </a:lnTo>
                    <a:lnTo>
                      <a:pt x="189" y="46"/>
                    </a:lnTo>
                    <a:lnTo>
                      <a:pt x="189" y="48"/>
                    </a:lnTo>
                    <a:lnTo>
                      <a:pt x="189" y="51"/>
                    </a:lnTo>
                    <a:lnTo>
                      <a:pt x="189" y="54"/>
                    </a:lnTo>
                    <a:lnTo>
                      <a:pt x="189" y="54"/>
                    </a:lnTo>
                    <a:lnTo>
                      <a:pt x="189" y="54"/>
                    </a:lnTo>
                    <a:lnTo>
                      <a:pt x="189" y="54"/>
                    </a:lnTo>
                    <a:lnTo>
                      <a:pt x="189" y="54"/>
                    </a:lnTo>
                    <a:lnTo>
                      <a:pt x="189" y="56"/>
                    </a:lnTo>
                    <a:lnTo>
                      <a:pt x="189" y="57"/>
                    </a:lnTo>
                    <a:lnTo>
                      <a:pt x="187" y="57"/>
                    </a:lnTo>
                    <a:lnTo>
                      <a:pt x="184" y="57"/>
                    </a:lnTo>
                    <a:lnTo>
                      <a:pt x="182" y="57"/>
                    </a:lnTo>
                    <a:lnTo>
                      <a:pt x="181" y="57"/>
                    </a:lnTo>
                    <a:lnTo>
                      <a:pt x="181" y="59"/>
                    </a:lnTo>
                    <a:lnTo>
                      <a:pt x="179" y="59"/>
                    </a:lnTo>
                    <a:lnTo>
                      <a:pt x="179" y="60"/>
                    </a:lnTo>
                    <a:lnTo>
                      <a:pt x="178" y="62"/>
                    </a:lnTo>
                    <a:lnTo>
                      <a:pt x="178" y="62"/>
                    </a:lnTo>
                    <a:lnTo>
                      <a:pt x="178" y="62"/>
                    </a:lnTo>
                    <a:lnTo>
                      <a:pt x="178" y="62"/>
                    </a:lnTo>
                    <a:lnTo>
                      <a:pt x="178" y="63"/>
                    </a:lnTo>
                    <a:lnTo>
                      <a:pt x="178" y="63"/>
                    </a:lnTo>
                    <a:lnTo>
                      <a:pt x="178" y="63"/>
                    </a:lnTo>
                    <a:lnTo>
                      <a:pt x="178" y="63"/>
                    </a:lnTo>
                    <a:lnTo>
                      <a:pt x="178" y="65"/>
                    </a:lnTo>
                    <a:lnTo>
                      <a:pt x="178" y="65"/>
                    </a:lnTo>
                    <a:lnTo>
                      <a:pt x="178" y="65"/>
                    </a:lnTo>
                    <a:lnTo>
                      <a:pt x="178" y="65"/>
                    </a:lnTo>
                    <a:lnTo>
                      <a:pt x="178" y="65"/>
                    </a:lnTo>
                    <a:lnTo>
                      <a:pt x="178" y="65"/>
                    </a:lnTo>
                    <a:lnTo>
                      <a:pt x="178" y="65"/>
                    </a:lnTo>
                    <a:lnTo>
                      <a:pt x="178" y="65"/>
                    </a:lnTo>
                    <a:lnTo>
                      <a:pt x="178" y="65"/>
                    </a:lnTo>
                    <a:lnTo>
                      <a:pt x="178" y="65"/>
                    </a:lnTo>
                    <a:lnTo>
                      <a:pt x="178" y="65"/>
                    </a:lnTo>
                    <a:lnTo>
                      <a:pt x="178" y="65"/>
                    </a:lnTo>
                    <a:lnTo>
                      <a:pt x="178" y="67"/>
                    </a:lnTo>
                    <a:lnTo>
                      <a:pt x="179" y="68"/>
                    </a:lnTo>
                    <a:lnTo>
                      <a:pt x="181" y="70"/>
                    </a:lnTo>
                    <a:lnTo>
                      <a:pt x="182" y="70"/>
                    </a:lnTo>
                    <a:lnTo>
                      <a:pt x="182" y="70"/>
                    </a:lnTo>
                    <a:lnTo>
                      <a:pt x="182" y="70"/>
                    </a:lnTo>
                    <a:lnTo>
                      <a:pt x="184" y="70"/>
                    </a:lnTo>
                    <a:lnTo>
                      <a:pt x="184" y="70"/>
                    </a:lnTo>
                    <a:lnTo>
                      <a:pt x="189" y="71"/>
                    </a:lnTo>
                    <a:lnTo>
                      <a:pt x="190" y="74"/>
                    </a:lnTo>
                    <a:lnTo>
                      <a:pt x="192" y="77"/>
                    </a:lnTo>
                    <a:lnTo>
                      <a:pt x="192" y="77"/>
                    </a:lnTo>
                    <a:lnTo>
                      <a:pt x="192" y="84"/>
                    </a:lnTo>
                    <a:lnTo>
                      <a:pt x="189" y="88"/>
                    </a:lnTo>
                    <a:lnTo>
                      <a:pt x="189" y="88"/>
                    </a:lnTo>
                    <a:lnTo>
                      <a:pt x="190" y="88"/>
                    </a:lnTo>
                    <a:lnTo>
                      <a:pt x="189" y="90"/>
                    </a:lnTo>
                    <a:lnTo>
                      <a:pt x="189" y="90"/>
                    </a:lnTo>
                    <a:lnTo>
                      <a:pt x="189" y="90"/>
                    </a:lnTo>
                    <a:lnTo>
                      <a:pt x="190" y="91"/>
                    </a:lnTo>
                    <a:lnTo>
                      <a:pt x="192" y="91"/>
                    </a:lnTo>
                    <a:lnTo>
                      <a:pt x="192" y="91"/>
                    </a:lnTo>
                    <a:lnTo>
                      <a:pt x="192" y="93"/>
                    </a:lnTo>
                    <a:lnTo>
                      <a:pt x="193" y="93"/>
                    </a:lnTo>
                    <a:lnTo>
                      <a:pt x="193" y="93"/>
                    </a:lnTo>
                    <a:lnTo>
                      <a:pt x="193" y="94"/>
                    </a:lnTo>
                    <a:lnTo>
                      <a:pt x="195" y="94"/>
                    </a:lnTo>
                    <a:lnTo>
                      <a:pt x="195" y="94"/>
                    </a:lnTo>
                    <a:lnTo>
                      <a:pt x="195" y="94"/>
                    </a:lnTo>
                    <a:lnTo>
                      <a:pt x="195" y="94"/>
                    </a:lnTo>
                    <a:lnTo>
                      <a:pt x="196" y="98"/>
                    </a:lnTo>
                    <a:lnTo>
                      <a:pt x="198" y="98"/>
                    </a:lnTo>
                    <a:lnTo>
                      <a:pt x="199" y="99"/>
                    </a:lnTo>
                    <a:lnTo>
                      <a:pt x="201" y="101"/>
                    </a:lnTo>
                    <a:lnTo>
                      <a:pt x="201" y="101"/>
                    </a:lnTo>
                    <a:lnTo>
                      <a:pt x="201" y="101"/>
                    </a:lnTo>
                    <a:lnTo>
                      <a:pt x="199" y="101"/>
                    </a:lnTo>
                    <a:lnTo>
                      <a:pt x="199" y="101"/>
                    </a:lnTo>
                    <a:lnTo>
                      <a:pt x="199" y="101"/>
                    </a:lnTo>
                    <a:lnTo>
                      <a:pt x="199" y="101"/>
                    </a:lnTo>
                    <a:lnTo>
                      <a:pt x="199" y="101"/>
                    </a:lnTo>
                    <a:lnTo>
                      <a:pt x="199" y="102"/>
                    </a:lnTo>
                    <a:lnTo>
                      <a:pt x="199" y="104"/>
                    </a:lnTo>
                    <a:lnTo>
                      <a:pt x="199" y="104"/>
                    </a:lnTo>
                    <a:lnTo>
                      <a:pt x="199" y="104"/>
                    </a:lnTo>
                    <a:lnTo>
                      <a:pt x="199" y="105"/>
                    </a:lnTo>
                    <a:lnTo>
                      <a:pt x="199" y="105"/>
                    </a:lnTo>
                    <a:lnTo>
                      <a:pt x="199" y="105"/>
                    </a:lnTo>
                    <a:lnTo>
                      <a:pt x="198" y="105"/>
                    </a:lnTo>
                    <a:lnTo>
                      <a:pt x="198" y="105"/>
                    </a:lnTo>
                    <a:lnTo>
                      <a:pt x="198" y="105"/>
                    </a:lnTo>
                    <a:lnTo>
                      <a:pt x="198" y="105"/>
                    </a:lnTo>
                    <a:lnTo>
                      <a:pt x="196" y="107"/>
                    </a:lnTo>
                    <a:lnTo>
                      <a:pt x="195" y="107"/>
                    </a:lnTo>
                    <a:lnTo>
                      <a:pt x="195" y="108"/>
                    </a:lnTo>
                    <a:lnTo>
                      <a:pt x="193" y="108"/>
                    </a:lnTo>
                    <a:lnTo>
                      <a:pt x="193" y="108"/>
                    </a:lnTo>
                    <a:lnTo>
                      <a:pt x="193" y="108"/>
                    </a:lnTo>
                    <a:lnTo>
                      <a:pt x="193" y="108"/>
                    </a:lnTo>
                    <a:lnTo>
                      <a:pt x="193" y="108"/>
                    </a:lnTo>
                    <a:lnTo>
                      <a:pt x="193" y="108"/>
                    </a:lnTo>
                    <a:lnTo>
                      <a:pt x="193" y="108"/>
                    </a:lnTo>
                    <a:lnTo>
                      <a:pt x="193" y="112"/>
                    </a:lnTo>
                    <a:lnTo>
                      <a:pt x="193" y="115"/>
                    </a:lnTo>
                    <a:lnTo>
                      <a:pt x="192" y="130"/>
                    </a:lnTo>
                    <a:lnTo>
                      <a:pt x="190" y="136"/>
                    </a:lnTo>
                    <a:lnTo>
                      <a:pt x="190" y="136"/>
                    </a:lnTo>
                    <a:lnTo>
                      <a:pt x="184" y="138"/>
                    </a:lnTo>
                    <a:lnTo>
                      <a:pt x="171" y="143"/>
                    </a:lnTo>
                    <a:lnTo>
                      <a:pt x="170" y="144"/>
                    </a:lnTo>
                    <a:lnTo>
                      <a:pt x="170" y="144"/>
                    </a:lnTo>
                    <a:lnTo>
                      <a:pt x="170" y="144"/>
                    </a:lnTo>
                    <a:lnTo>
                      <a:pt x="168" y="144"/>
                    </a:lnTo>
                    <a:lnTo>
                      <a:pt x="164" y="146"/>
                    </a:lnTo>
                    <a:lnTo>
                      <a:pt x="162" y="147"/>
                    </a:lnTo>
                    <a:lnTo>
                      <a:pt x="162" y="147"/>
                    </a:lnTo>
                    <a:lnTo>
                      <a:pt x="162" y="147"/>
                    </a:lnTo>
                    <a:lnTo>
                      <a:pt x="162" y="147"/>
                    </a:lnTo>
                    <a:lnTo>
                      <a:pt x="162" y="147"/>
                    </a:lnTo>
                    <a:lnTo>
                      <a:pt x="162" y="147"/>
                    </a:lnTo>
                    <a:lnTo>
                      <a:pt x="161" y="147"/>
                    </a:lnTo>
                    <a:lnTo>
                      <a:pt x="161" y="147"/>
                    </a:lnTo>
                    <a:lnTo>
                      <a:pt x="161" y="147"/>
                    </a:lnTo>
                    <a:lnTo>
                      <a:pt x="159" y="147"/>
                    </a:lnTo>
                    <a:lnTo>
                      <a:pt x="157" y="146"/>
                    </a:lnTo>
                    <a:lnTo>
                      <a:pt x="156" y="146"/>
                    </a:lnTo>
                    <a:lnTo>
                      <a:pt x="154" y="146"/>
                    </a:lnTo>
                    <a:lnTo>
                      <a:pt x="151" y="146"/>
                    </a:lnTo>
                    <a:lnTo>
                      <a:pt x="151" y="144"/>
                    </a:lnTo>
                    <a:lnTo>
                      <a:pt x="150" y="146"/>
                    </a:lnTo>
                    <a:lnTo>
                      <a:pt x="148" y="147"/>
                    </a:lnTo>
                    <a:lnTo>
                      <a:pt x="148" y="147"/>
                    </a:lnTo>
                    <a:lnTo>
                      <a:pt x="148" y="149"/>
                    </a:lnTo>
                    <a:lnTo>
                      <a:pt x="150" y="153"/>
                    </a:lnTo>
                    <a:lnTo>
                      <a:pt x="150" y="157"/>
                    </a:lnTo>
                    <a:lnTo>
                      <a:pt x="150" y="158"/>
                    </a:lnTo>
                    <a:lnTo>
                      <a:pt x="150" y="161"/>
                    </a:lnTo>
                    <a:lnTo>
                      <a:pt x="150" y="161"/>
                    </a:lnTo>
                    <a:lnTo>
                      <a:pt x="150" y="161"/>
                    </a:lnTo>
                    <a:lnTo>
                      <a:pt x="150" y="161"/>
                    </a:lnTo>
                    <a:lnTo>
                      <a:pt x="150" y="161"/>
                    </a:lnTo>
                    <a:lnTo>
                      <a:pt x="150" y="163"/>
                    </a:lnTo>
                    <a:lnTo>
                      <a:pt x="148" y="164"/>
                    </a:lnTo>
                    <a:lnTo>
                      <a:pt x="147" y="166"/>
                    </a:lnTo>
                    <a:lnTo>
                      <a:pt x="147" y="166"/>
                    </a:lnTo>
                    <a:lnTo>
                      <a:pt x="147" y="167"/>
                    </a:lnTo>
                    <a:lnTo>
                      <a:pt x="143" y="171"/>
                    </a:lnTo>
                    <a:lnTo>
                      <a:pt x="143" y="171"/>
                    </a:lnTo>
                    <a:lnTo>
                      <a:pt x="143" y="172"/>
                    </a:lnTo>
                    <a:lnTo>
                      <a:pt x="142" y="172"/>
                    </a:lnTo>
                    <a:lnTo>
                      <a:pt x="142" y="172"/>
                    </a:lnTo>
                    <a:lnTo>
                      <a:pt x="140" y="172"/>
                    </a:lnTo>
                    <a:lnTo>
                      <a:pt x="140" y="174"/>
                    </a:lnTo>
                    <a:lnTo>
                      <a:pt x="140" y="174"/>
                    </a:lnTo>
                    <a:lnTo>
                      <a:pt x="139" y="174"/>
                    </a:lnTo>
                    <a:lnTo>
                      <a:pt x="139" y="174"/>
                    </a:lnTo>
                    <a:lnTo>
                      <a:pt x="139" y="174"/>
                    </a:lnTo>
                    <a:lnTo>
                      <a:pt x="139" y="174"/>
                    </a:lnTo>
                    <a:lnTo>
                      <a:pt x="139" y="174"/>
                    </a:lnTo>
                    <a:lnTo>
                      <a:pt x="139" y="174"/>
                    </a:lnTo>
                    <a:lnTo>
                      <a:pt x="140" y="175"/>
                    </a:lnTo>
                    <a:lnTo>
                      <a:pt x="142" y="175"/>
                    </a:lnTo>
                    <a:lnTo>
                      <a:pt x="140" y="177"/>
                    </a:lnTo>
                    <a:lnTo>
                      <a:pt x="140" y="177"/>
                    </a:lnTo>
                    <a:lnTo>
                      <a:pt x="137" y="180"/>
                    </a:lnTo>
                    <a:lnTo>
                      <a:pt x="134" y="178"/>
                    </a:lnTo>
                    <a:lnTo>
                      <a:pt x="133" y="178"/>
                    </a:lnTo>
                    <a:lnTo>
                      <a:pt x="133" y="180"/>
                    </a:lnTo>
                    <a:lnTo>
                      <a:pt x="133" y="180"/>
                    </a:lnTo>
                    <a:lnTo>
                      <a:pt x="129" y="184"/>
                    </a:lnTo>
                    <a:lnTo>
                      <a:pt x="131" y="184"/>
                    </a:lnTo>
                    <a:lnTo>
                      <a:pt x="128" y="188"/>
                    </a:lnTo>
                    <a:lnTo>
                      <a:pt x="126" y="189"/>
                    </a:lnTo>
                    <a:lnTo>
                      <a:pt x="129" y="192"/>
                    </a:lnTo>
                    <a:lnTo>
                      <a:pt x="133" y="195"/>
                    </a:lnTo>
                    <a:lnTo>
                      <a:pt x="133" y="200"/>
                    </a:lnTo>
                    <a:lnTo>
                      <a:pt x="126" y="206"/>
                    </a:lnTo>
                    <a:lnTo>
                      <a:pt x="123" y="208"/>
                    </a:lnTo>
                    <a:lnTo>
                      <a:pt x="119" y="208"/>
                    </a:lnTo>
                    <a:lnTo>
                      <a:pt x="115" y="208"/>
                    </a:lnTo>
                    <a:lnTo>
                      <a:pt x="111" y="209"/>
                    </a:lnTo>
                    <a:lnTo>
                      <a:pt x="108" y="212"/>
                    </a:lnTo>
                    <a:lnTo>
                      <a:pt x="106" y="214"/>
                    </a:lnTo>
                    <a:lnTo>
                      <a:pt x="112" y="215"/>
                    </a:lnTo>
                    <a:lnTo>
                      <a:pt x="115" y="219"/>
                    </a:lnTo>
                    <a:lnTo>
                      <a:pt x="115" y="222"/>
                    </a:lnTo>
                    <a:lnTo>
                      <a:pt x="115" y="222"/>
                    </a:lnTo>
                    <a:lnTo>
                      <a:pt x="115" y="222"/>
                    </a:lnTo>
                    <a:lnTo>
                      <a:pt x="115" y="222"/>
                    </a:lnTo>
                    <a:lnTo>
                      <a:pt x="115" y="222"/>
                    </a:lnTo>
                    <a:lnTo>
                      <a:pt x="115" y="222"/>
                    </a:lnTo>
                    <a:lnTo>
                      <a:pt x="114" y="222"/>
                    </a:lnTo>
                    <a:lnTo>
                      <a:pt x="114" y="222"/>
                    </a:lnTo>
                    <a:lnTo>
                      <a:pt x="114" y="222"/>
                    </a:lnTo>
                    <a:lnTo>
                      <a:pt x="114" y="222"/>
                    </a:lnTo>
                    <a:lnTo>
                      <a:pt x="114" y="222"/>
                    </a:lnTo>
                    <a:lnTo>
                      <a:pt x="114" y="223"/>
                    </a:lnTo>
                    <a:lnTo>
                      <a:pt x="114" y="223"/>
                    </a:lnTo>
                    <a:lnTo>
                      <a:pt x="114" y="223"/>
                    </a:lnTo>
                    <a:lnTo>
                      <a:pt x="114" y="223"/>
                    </a:lnTo>
                    <a:lnTo>
                      <a:pt x="114" y="223"/>
                    </a:lnTo>
                    <a:lnTo>
                      <a:pt x="114" y="223"/>
                    </a:lnTo>
                    <a:lnTo>
                      <a:pt x="114" y="223"/>
                    </a:lnTo>
                    <a:lnTo>
                      <a:pt x="114" y="223"/>
                    </a:lnTo>
                    <a:lnTo>
                      <a:pt x="114" y="223"/>
                    </a:lnTo>
                    <a:lnTo>
                      <a:pt x="112" y="223"/>
                    </a:lnTo>
                    <a:lnTo>
                      <a:pt x="112" y="223"/>
                    </a:lnTo>
                    <a:lnTo>
                      <a:pt x="112" y="223"/>
                    </a:lnTo>
                    <a:lnTo>
                      <a:pt x="112" y="223"/>
                    </a:lnTo>
                    <a:lnTo>
                      <a:pt x="112" y="223"/>
                    </a:lnTo>
                    <a:lnTo>
                      <a:pt x="112" y="223"/>
                    </a:lnTo>
                    <a:lnTo>
                      <a:pt x="112" y="223"/>
                    </a:lnTo>
                    <a:lnTo>
                      <a:pt x="112" y="223"/>
                    </a:lnTo>
                    <a:lnTo>
                      <a:pt x="112" y="223"/>
                    </a:lnTo>
                    <a:lnTo>
                      <a:pt x="114" y="225"/>
                    </a:lnTo>
                    <a:lnTo>
                      <a:pt x="114" y="226"/>
                    </a:lnTo>
                    <a:lnTo>
                      <a:pt x="114" y="226"/>
                    </a:lnTo>
                    <a:lnTo>
                      <a:pt x="114" y="226"/>
                    </a:lnTo>
                    <a:lnTo>
                      <a:pt x="114" y="226"/>
                    </a:lnTo>
                    <a:lnTo>
                      <a:pt x="114" y="226"/>
                    </a:lnTo>
                    <a:lnTo>
                      <a:pt x="114" y="228"/>
                    </a:lnTo>
                    <a:lnTo>
                      <a:pt x="114" y="229"/>
                    </a:lnTo>
                    <a:lnTo>
                      <a:pt x="114" y="229"/>
                    </a:lnTo>
                    <a:lnTo>
                      <a:pt x="112" y="231"/>
                    </a:lnTo>
                    <a:lnTo>
                      <a:pt x="112" y="231"/>
                    </a:lnTo>
                    <a:lnTo>
                      <a:pt x="112" y="233"/>
                    </a:lnTo>
                    <a:lnTo>
                      <a:pt x="112" y="233"/>
                    </a:lnTo>
                    <a:lnTo>
                      <a:pt x="112" y="233"/>
                    </a:lnTo>
                    <a:lnTo>
                      <a:pt x="112" y="233"/>
                    </a:lnTo>
                    <a:lnTo>
                      <a:pt x="111" y="233"/>
                    </a:lnTo>
                    <a:lnTo>
                      <a:pt x="111" y="233"/>
                    </a:lnTo>
                    <a:lnTo>
                      <a:pt x="111" y="234"/>
                    </a:lnTo>
                    <a:lnTo>
                      <a:pt x="111" y="234"/>
                    </a:lnTo>
                    <a:lnTo>
                      <a:pt x="109" y="234"/>
                    </a:lnTo>
                    <a:lnTo>
                      <a:pt x="109" y="234"/>
                    </a:lnTo>
                    <a:lnTo>
                      <a:pt x="109" y="234"/>
                    </a:lnTo>
                    <a:lnTo>
                      <a:pt x="109" y="234"/>
                    </a:lnTo>
                    <a:lnTo>
                      <a:pt x="109" y="234"/>
                    </a:lnTo>
                    <a:lnTo>
                      <a:pt x="108" y="234"/>
                    </a:lnTo>
                    <a:lnTo>
                      <a:pt x="108" y="234"/>
                    </a:lnTo>
                    <a:lnTo>
                      <a:pt x="108" y="234"/>
                    </a:lnTo>
                    <a:lnTo>
                      <a:pt x="106" y="236"/>
                    </a:lnTo>
                    <a:lnTo>
                      <a:pt x="106" y="236"/>
                    </a:lnTo>
                    <a:lnTo>
                      <a:pt x="106" y="236"/>
                    </a:lnTo>
                    <a:lnTo>
                      <a:pt x="106" y="236"/>
                    </a:lnTo>
                    <a:lnTo>
                      <a:pt x="106" y="236"/>
                    </a:lnTo>
                    <a:lnTo>
                      <a:pt x="105" y="236"/>
                    </a:lnTo>
                    <a:lnTo>
                      <a:pt x="105" y="236"/>
                    </a:lnTo>
                    <a:lnTo>
                      <a:pt x="103" y="236"/>
                    </a:lnTo>
                    <a:lnTo>
                      <a:pt x="101" y="237"/>
                    </a:lnTo>
                    <a:lnTo>
                      <a:pt x="100" y="237"/>
                    </a:lnTo>
                    <a:lnTo>
                      <a:pt x="97" y="237"/>
                    </a:lnTo>
                    <a:lnTo>
                      <a:pt x="94" y="239"/>
                    </a:lnTo>
                    <a:lnTo>
                      <a:pt x="92" y="240"/>
                    </a:lnTo>
                    <a:lnTo>
                      <a:pt x="92" y="240"/>
                    </a:lnTo>
                    <a:lnTo>
                      <a:pt x="91" y="242"/>
                    </a:lnTo>
                    <a:lnTo>
                      <a:pt x="91" y="242"/>
                    </a:lnTo>
                    <a:lnTo>
                      <a:pt x="89" y="243"/>
                    </a:lnTo>
                    <a:lnTo>
                      <a:pt x="89" y="243"/>
                    </a:lnTo>
                    <a:lnTo>
                      <a:pt x="89" y="243"/>
                    </a:lnTo>
                    <a:lnTo>
                      <a:pt x="89" y="243"/>
                    </a:lnTo>
                    <a:lnTo>
                      <a:pt x="87" y="245"/>
                    </a:lnTo>
                    <a:lnTo>
                      <a:pt x="86" y="245"/>
                    </a:lnTo>
                    <a:lnTo>
                      <a:pt x="84" y="245"/>
                    </a:lnTo>
                    <a:lnTo>
                      <a:pt x="84" y="245"/>
                    </a:lnTo>
                    <a:lnTo>
                      <a:pt x="83" y="245"/>
                    </a:lnTo>
                    <a:lnTo>
                      <a:pt x="83" y="247"/>
                    </a:lnTo>
                    <a:lnTo>
                      <a:pt x="83" y="247"/>
                    </a:lnTo>
                    <a:lnTo>
                      <a:pt x="81" y="247"/>
                    </a:lnTo>
                    <a:lnTo>
                      <a:pt x="81" y="247"/>
                    </a:lnTo>
                    <a:lnTo>
                      <a:pt x="81" y="247"/>
                    </a:lnTo>
                    <a:lnTo>
                      <a:pt x="81" y="247"/>
                    </a:lnTo>
                    <a:lnTo>
                      <a:pt x="81" y="247"/>
                    </a:lnTo>
                    <a:lnTo>
                      <a:pt x="81" y="250"/>
                    </a:lnTo>
                    <a:lnTo>
                      <a:pt x="81" y="251"/>
                    </a:lnTo>
                    <a:lnTo>
                      <a:pt x="81" y="254"/>
                    </a:lnTo>
                    <a:lnTo>
                      <a:pt x="78" y="254"/>
                    </a:lnTo>
                    <a:lnTo>
                      <a:pt x="75" y="256"/>
                    </a:lnTo>
                    <a:lnTo>
                      <a:pt x="73" y="257"/>
                    </a:lnTo>
                    <a:lnTo>
                      <a:pt x="70" y="260"/>
                    </a:lnTo>
                    <a:lnTo>
                      <a:pt x="64" y="267"/>
                    </a:lnTo>
                    <a:lnTo>
                      <a:pt x="53" y="273"/>
                    </a:lnTo>
                    <a:lnTo>
                      <a:pt x="53" y="273"/>
                    </a:lnTo>
                    <a:lnTo>
                      <a:pt x="53" y="273"/>
                    </a:lnTo>
                    <a:lnTo>
                      <a:pt x="49" y="271"/>
                    </a:lnTo>
                    <a:lnTo>
                      <a:pt x="33" y="265"/>
                    </a:lnTo>
                    <a:lnTo>
                      <a:pt x="22" y="260"/>
                    </a:lnTo>
                    <a:lnTo>
                      <a:pt x="14" y="253"/>
                    </a:lnTo>
                    <a:lnTo>
                      <a:pt x="13" y="251"/>
                    </a:lnTo>
                    <a:lnTo>
                      <a:pt x="13" y="245"/>
                    </a:lnTo>
                    <a:lnTo>
                      <a:pt x="8" y="239"/>
                    </a:lnTo>
                    <a:lnTo>
                      <a:pt x="7" y="237"/>
                    </a:lnTo>
                    <a:lnTo>
                      <a:pt x="5" y="233"/>
                    </a:lnTo>
                    <a:lnTo>
                      <a:pt x="2" y="222"/>
                    </a:lnTo>
                    <a:lnTo>
                      <a:pt x="3" y="220"/>
                    </a:lnTo>
                    <a:lnTo>
                      <a:pt x="3" y="220"/>
                    </a:lnTo>
                    <a:lnTo>
                      <a:pt x="5" y="220"/>
                    </a:lnTo>
                    <a:lnTo>
                      <a:pt x="7" y="220"/>
                    </a:lnTo>
                    <a:lnTo>
                      <a:pt x="2" y="208"/>
                    </a:lnTo>
                    <a:lnTo>
                      <a:pt x="0" y="206"/>
                    </a:lnTo>
                    <a:lnTo>
                      <a:pt x="0" y="205"/>
                    </a:lnTo>
                    <a:lnTo>
                      <a:pt x="0" y="192"/>
                    </a:lnTo>
                    <a:lnTo>
                      <a:pt x="0" y="181"/>
                    </a:lnTo>
                    <a:lnTo>
                      <a:pt x="2" y="175"/>
                    </a:lnTo>
                    <a:lnTo>
                      <a:pt x="2" y="167"/>
                    </a:lnTo>
                    <a:lnTo>
                      <a:pt x="2" y="150"/>
                    </a:lnTo>
                    <a:lnTo>
                      <a:pt x="2" y="144"/>
                    </a:lnTo>
                    <a:lnTo>
                      <a:pt x="5" y="138"/>
                    </a:lnTo>
                    <a:lnTo>
                      <a:pt x="5" y="138"/>
                    </a:lnTo>
                    <a:lnTo>
                      <a:pt x="13" y="126"/>
                    </a:lnTo>
                    <a:lnTo>
                      <a:pt x="14" y="121"/>
                    </a:lnTo>
                    <a:lnTo>
                      <a:pt x="13" y="116"/>
                    </a:lnTo>
                    <a:lnTo>
                      <a:pt x="10" y="112"/>
                    </a:lnTo>
                    <a:lnTo>
                      <a:pt x="7" y="108"/>
                    </a:lnTo>
                    <a:lnTo>
                      <a:pt x="7" y="105"/>
                    </a:lnTo>
                    <a:lnTo>
                      <a:pt x="10" y="102"/>
                    </a:lnTo>
                    <a:lnTo>
                      <a:pt x="8" y="99"/>
                    </a:lnTo>
                    <a:lnTo>
                      <a:pt x="5" y="94"/>
                    </a:lnTo>
                    <a:lnTo>
                      <a:pt x="2" y="90"/>
                    </a:lnTo>
                    <a:lnTo>
                      <a:pt x="10" y="87"/>
                    </a:lnTo>
                    <a:lnTo>
                      <a:pt x="13" y="85"/>
                    </a:lnTo>
                    <a:lnTo>
                      <a:pt x="16" y="84"/>
                    </a:lnTo>
                    <a:lnTo>
                      <a:pt x="22" y="82"/>
                    </a:lnTo>
                    <a:lnTo>
                      <a:pt x="31" y="74"/>
                    </a:lnTo>
                    <a:lnTo>
                      <a:pt x="31" y="73"/>
                    </a:lnTo>
                    <a:lnTo>
                      <a:pt x="30" y="65"/>
                    </a:lnTo>
                    <a:lnTo>
                      <a:pt x="27" y="57"/>
                    </a:lnTo>
                    <a:lnTo>
                      <a:pt x="22" y="49"/>
                    </a:lnTo>
                    <a:lnTo>
                      <a:pt x="27" y="49"/>
                    </a:lnTo>
                    <a:lnTo>
                      <a:pt x="30" y="49"/>
                    </a:lnTo>
                    <a:lnTo>
                      <a:pt x="31" y="49"/>
                    </a:lnTo>
                    <a:lnTo>
                      <a:pt x="35" y="49"/>
                    </a:lnTo>
                    <a:lnTo>
                      <a:pt x="39" y="45"/>
                    </a:lnTo>
                    <a:lnTo>
                      <a:pt x="41" y="43"/>
                    </a:lnTo>
                    <a:lnTo>
                      <a:pt x="42" y="42"/>
                    </a:lnTo>
                    <a:lnTo>
                      <a:pt x="50" y="36"/>
                    </a:lnTo>
                    <a:lnTo>
                      <a:pt x="55" y="32"/>
                    </a:lnTo>
                    <a:lnTo>
                      <a:pt x="61" y="25"/>
                    </a:lnTo>
                    <a:lnTo>
                      <a:pt x="70" y="14"/>
                    </a:lnTo>
                    <a:lnTo>
                      <a:pt x="70" y="14"/>
                    </a:lnTo>
                    <a:lnTo>
                      <a:pt x="73" y="15"/>
                    </a:lnTo>
                    <a:lnTo>
                      <a:pt x="75" y="20"/>
                    </a:lnTo>
                    <a:lnTo>
                      <a:pt x="78" y="23"/>
                    </a:lnTo>
                    <a:lnTo>
                      <a:pt x="81" y="25"/>
                    </a:lnTo>
                    <a:lnTo>
                      <a:pt x="84" y="22"/>
                    </a:lnTo>
                    <a:lnTo>
                      <a:pt x="91" y="17"/>
                    </a:lnTo>
                    <a:lnTo>
                      <a:pt x="100" y="14"/>
                    </a:lnTo>
                    <a:lnTo>
                      <a:pt x="108" y="11"/>
                    </a:lnTo>
                    <a:lnTo>
                      <a:pt x="112" y="6"/>
                    </a:lnTo>
                    <a:lnTo>
                      <a:pt x="123" y="8"/>
                    </a:lnTo>
                    <a:lnTo>
                      <a:pt x="126" y="6"/>
                    </a:lnTo>
                    <a:lnTo>
                      <a:pt x="136" y="6"/>
                    </a:lnTo>
                    <a:lnTo>
                      <a:pt x="137" y="6"/>
                    </a:lnTo>
                    <a:lnTo>
                      <a:pt x="145" y="3"/>
                    </a:lnTo>
                    <a:lnTo>
                      <a:pt x="153" y="1"/>
                    </a:lnTo>
                    <a:lnTo>
                      <a:pt x="157" y="0"/>
                    </a:lnTo>
                    <a:lnTo>
                      <a:pt x="159" y="1"/>
                    </a:lnTo>
                    <a:lnTo>
                      <a:pt x="162" y="1"/>
                    </a:lnTo>
                    <a:lnTo>
                      <a:pt x="167" y="1"/>
                    </a:lnTo>
                    <a:lnTo>
                      <a:pt x="167" y="1"/>
                    </a:lnTo>
                    <a:lnTo>
                      <a:pt x="170" y="3"/>
                    </a:lnTo>
                    <a:lnTo>
                      <a:pt x="170" y="3"/>
                    </a:lnTo>
                    <a:lnTo>
                      <a:pt x="170"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28">
                <a:extLst>
                  <a:ext uri="{FF2B5EF4-FFF2-40B4-BE49-F238E27FC236}">
                    <a16:creationId xmlns:a16="http://schemas.microsoft.com/office/drawing/2014/main" id="{1ACF6B73-10BB-681B-A48F-FF8FF26A9C91}"/>
                  </a:ext>
                </a:extLst>
              </p:cNvPr>
              <p:cNvSpPr>
                <a:spLocks noGrp="1" noRot="1" noMove="1" noResize="1" noEditPoints="1" noAdjustHandles="1" noChangeArrowheads="1" noChangeShapeType="1"/>
              </p:cNvSpPr>
              <p:nvPr/>
            </p:nvSpPr>
            <p:spPr bwMode="auto">
              <a:xfrm>
                <a:off x="1925" y="2196"/>
                <a:ext cx="231" cy="423"/>
              </a:xfrm>
              <a:custGeom>
                <a:avLst/>
                <a:gdLst>
                  <a:gd name="T0" fmla="*/ 165 w 231"/>
                  <a:gd name="T1" fmla="*/ 3 h 423"/>
                  <a:gd name="T2" fmla="*/ 174 w 231"/>
                  <a:gd name="T3" fmla="*/ 3 h 423"/>
                  <a:gd name="T4" fmla="*/ 188 w 231"/>
                  <a:gd name="T5" fmla="*/ 4 h 423"/>
                  <a:gd name="T6" fmla="*/ 196 w 231"/>
                  <a:gd name="T7" fmla="*/ 7 h 423"/>
                  <a:gd name="T8" fmla="*/ 200 w 231"/>
                  <a:gd name="T9" fmla="*/ 9 h 423"/>
                  <a:gd name="T10" fmla="*/ 210 w 231"/>
                  <a:gd name="T11" fmla="*/ 10 h 423"/>
                  <a:gd name="T12" fmla="*/ 219 w 231"/>
                  <a:gd name="T13" fmla="*/ 12 h 423"/>
                  <a:gd name="T14" fmla="*/ 227 w 231"/>
                  <a:gd name="T15" fmla="*/ 14 h 423"/>
                  <a:gd name="T16" fmla="*/ 228 w 231"/>
                  <a:gd name="T17" fmla="*/ 31 h 423"/>
                  <a:gd name="T18" fmla="*/ 194 w 231"/>
                  <a:gd name="T19" fmla="*/ 127 h 423"/>
                  <a:gd name="T20" fmla="*/ 165 w 231"/>
                  <a:gd name="T21" fmla="*/ 192 h 423"/>
                  <a:gd name="T22" fmla="*/ 163 w 231"/>
                  <a:gd name="T23" fmla="*/ 208 h 423"/>
                  <a:gd name="T24" fmla="*/ 147 w 231"/>
                  <a:gd name="T25" fmla="*/ 287 h 423"/>
                  <a:gd name="T26" fmla="*/ 143 w 231"/>
                  <a:gd name="T27" fmla="*/ 347 h 423"/>
                  <a:gd name="T28" fmla="*/ 157 w 231"/>
                  <a:gd name="T29" fmla="*/ 400 h 423"/>
                  <a:gd name="T30" fmla="*/ 127 w 231"/>
                  <a:gd name="T31" fmla="*/ 408 h 423"/>
                  <a:gd name="T32" fmla="*/ 101 w 231"/>
                  <a:gd name="T33" fmla="*/ 395 h 423"/>
                  <a:gd name="T34" fmla="*/ 51 w 231"/>
                  <a:gd name="T35" fmla="*/ 384 h 423"/>
                  <a:gd name="T36" fmla="*/ 12 w 231"/>
                  <a:gd name="T37" fmla="*/ 380 h 423"/>
                  <a:gd name="T38" fmla="*/ 3 w 231"/>
                  <a:gd name="T39" fmla="*/ 356 h 423"/>
                  <a:gd name="T40" fmla="*/ 4 w 231"/>
                  <a:gd name="T41" fmla="*/ 315 h 423"/>
                  <a:gd name="T42" fmla="*/ 1 w 231"/>
                  <a:gd name="T43" fmla="*/ 268 h 423"/>
                  <a:gd name="T44" fmla="*/ 20 w 231"/>
                  <a:gd name="T45" fmla="*/ 200 h 423"/>
                  <a:gd name="T46" fmla="*/ 28 w 231"/>
                  <a:gd name="T47" fmla="*/ 173 h 423"/>
                  <a:gd name="T48" fmla="*/ 49 w 231"/>
                  <a:gd name="T49" fmla="*/ 142 h 423"/>
                  <a:gd name="T50" fmla="*/ 87 w 231"/>
                  <a:gd name="T51" fmla="*/ 85 h 423"/>
                  <a:gd name="T52" fmla="*/ 104 w 231"/>
                  <a:gd name="T53" fmla="*/ 45 h 423"/>
                  <a:gd name="T54" fmla="*/ 113 w 231"/>
                  <a:gd name="T55" fmla="*/ 9 h 423"/>
                  <a:gd name="T56" fmla="*/ 119 w 231"/>
                  <a:gd name="T57" fmla="*/ 0 h 423"/>
                  <a:gd name="T58" fmla="*/ 126 w 231"/>
                  <a:gd name="T59" fmla="*/ 0 h 423"/>
                  <a:gd name="T60" fmla="*/ 130 w 231"/>
                  <a:gd name="T61" fmla="*/ 0 h 423"/>
                  <a:gd name="T62" fmla="*/ 137 w 231"/>
                  <a:gd name="T63" fmla="*/ 0 h 423"/>
                  <a:gd name="T64" fmla="*/ 152 w 231"/>
                  <a:gd name="T65" fmla="*/ 0 h 423"/>
                  <a:gd name="T66" fmla="*/ 157 w 231"/>
                  <a:gd name="T67" fmla="*/ 1 h 423"/>
                  <a:gd name="T68" fmla="*/ 158 w 231"/>
                  <a:gd name="T69" fmla="*/ 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423">
                    <a:moveTo>
                      <a:pt x="160" y="3"/>
                    </a:moveTo>
                    <a:lnTo>
                      <a:pt x="165" y="3"/>
                    </a:lnTo>
                    <a:lnTo>
                      <a:pt x="171" y="3"/>
                    </a:lnTo>
                    <a:lnTo>
                      <a:pt x="174" y="3"/>
                    </a:lnTo>
                    <a:lnTo>
                      <a:pt x="183" y="3"/>
                    </a:lnTo>
                    <a:lnTo>
                      <a:pt x="188" y="4"/>
                    </a:lnTo>
                    <a:lnTo>
                      <a:pt x="191" y="6"/>
                    </a:lnTo>
                    <a:lnTo>
                      <a:pt x="196" y="7"/>
                    </a:lnTo>
                    <a:lnTo>
                      <a:pt x="197" y="9"/>
                    </a:lnTo>
                    <a:lnTo>
                      <a:pt x="200" y="9"/>
                    </a:lnTo>
                    <a:lnTo>
                      <a:pt x="205" y="9"/>
                    </a:lnTo>
                    <a:lnTo>
                      <a:pt x="210" y="10"/>
                    </a:lnTo>
                    <a:lnTo>
                      <a:pt x="216" y="12"/>
                    </a:lnTo>
                    <a:lnTo>
                      <a:pt x="219" y="12"/>
                    </a:lnTo>
                    <a:lnTo>
                      <a:pt x="224" y="14"/>
                    </a:lnTo>
                    <a:lnTo>
                      <a:pt x="227" y="14"/>
                    </a:lnTo>
                    <a:lnTo>
                      <a:pt x="231" y="14"/>
                    </a:lnTo>
                    <a:lnTo>
                      <a:pt x="228" y="31"/>
                    </a:lnTo>
                    <a:lnTo>
                      <a:pt x="225" y="51"/>
                    </a:lnTo>
                    <a:lnTo>
                      <a:pt x="194" y="127"/>
                    </a:lnTo>
                    <a:lnTo>
                      <a:pt x="179" y="152"/>
                    </a:lnTo>
                    <a:lnTo>
                      <a:pt x="165" y="192"/>
                    </a:lnTo>
                    <a:lnTo>
                      <a:pt x="163" y="201"/>
                    </a:lnTo>
                    <a:lnTo>
                      <a:pt x="163" y="208"/>
                    </a:lnTo>
                    <a:lnTo>
                      <a:pt x="152" y="268"/>
                    </a:lnTo>
                    <a:lnTo>
                      <a:pt x="147" y="287"/>
                    </a:lnTo>
                    <a:lnTo>
                      <a:pt x="143" y="308"/>
                    </a:lnTo>
                    <a:lnTo>
                      <a:pt x="143" y="347"/>
                    </a:lnTo>
                    <a:lnTo>
                      <a:pt x="137" y="369"/>
                    </a:lnTo>
                    <a:lnTo>
                      <a:pt x="157" y="400"/>
                    </a:lnTo>
                    <a:lnTo>
                      <a:pt x="160" y="423"/>
                    </a:lnTo>
                    <a:lnTo>
                      <a:pt x="127" y="408"/>
                    </a:lnTo>
                    <a:lnTo>
                      <a:pt x="118" y="405"/>
                    </a:lnTo>
                    <a:lnTo>
                      <a:pt x="101" y="395"/>
                    </a:lnTo>
                    <a:lnTo>
                      <a:pt x="73" y="389"/>
                    </a:lnTo>
                    <a:lnTo>
                      <a:pt x="51" y="384"/>
                    </a:lnTo>
                    <a:lnTo>
                      <a:pt x="39" y="384"/>
                    </a:lnTo>
                    <a:lnTo>
                      <a:pt x="12" y="380"/>
                    </a:lnTo>
                    <a:lnTo>
                      <a:pt x="0" y="380"/>
                    </a:lnTo>
                    <a:lnTo>
                      <a:pt x="3" y="356"/>
                    </a:lnTo>
                    <a:lnTo>
                      <a:pt x="4" y="339"/>
                    </a:lnTo>
                    <a:lnTo>
                      <a:pt x="4" y="315"/>
                    </a:lnTo>
                    <a:lnTo>
                      <a:pt x="0" y="284"/>
                    </a:lnTo>
                    <a:lnTo>
                      <a:pt x="1" y="268"/>
                    </a:lnTo>
                    <a:lnTo>
                      <a:pt x="6" y="254"/>
                    </a:lnTo>
                    <a:lnTo>
                      <a:pt x="20" y="200"/>
                    </a:lnTo>
                    <a:lnTo>
                      <a:pt x="23" y="189"/>
                    </a:lnTo>
                    <a:lnTo>
                      <a:pt x="28" y="173"/>
                    </a:lnTo>
                    <a:lnTo>
                      <a:pt x="37" y="158"/>
                    </a:lnTo>
                    <a:lnTo>
                      <a:pt x="49" y="142"/>
                    </a:lnTo>
                    <a:lnTo>
                      <a:pt x="71" y="110"/>
                    </a:lnTo>
                    <a:lnTo>
                      <a:pt x="87" y="85"/>
                    </a:lnTo>
                    <a:lnTo>
                      <a:pt x="96" y="71"/>
                    </a:lnTo>
                    <a:lnTo>
                      <a:pt x="104" y="45"/>
                    </a:lnTo>
                    <a:lnTo>
                      <a:pt x="113" y="12"/>
                    </a:lnTo>
                    <a:lnTo>
                      <a:pt x="113" y="9"/>
                    </a:lnTo>
                    <a:lnTo>
                      <a:pt x="116" y="0"/>
                    </a:lnTo>
                    <a:lnTo>
                      <a:pt x="119" y="0"/>
                    </a:lnTo>
                    <a:lnTo>
                      <a:pt x="123" y="0"/>
                    </a:lnTo>
                    <a:lnTo>
                      <a:pt x="126" y="0"/>
                    </a:lnTo>
                    <a:lnTo>
                      <a:pt x="129" y="0"/>
                    </a:lnTo>
                    <a:lnTo>
                      <a:pt x="130" y="0"/>
                    </a:lnTo>
                    <a:lnTo>
                      <a:pt x="137" y="0"/>
                    </a:lnTo>
                    <a:lnTo>
                      <a:pt x="137" y="0"/>
                    </a:lnTo>
                    <a:lnTo>
                      <a:pt x="144" y="0"/>
                    </a:lnTo>
                    <a:lnTo>
                      <a:pt x="152" y="0"/>
                    </a:lnTo>
                    <a:lnTo>
                      <a:pt x="155" y="1"/>
                    </a:lnTo>
                    <a:lnTo>
                      <a:pt x="157" y="1"/>
                    </a:lnTo>
                    <a:lnTo>
                      <a:pt x="157" y="3"/>
                    </a:lnTo>
                    <a:lnTo>
                      <a:pt x="158" y="3"/>
                    </a:lnTo>
                    <a:lnTo>
                      <a:pt x="160"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129">
                <a:extLst>
                  <a:ext uri="{FF2B5EF4-FFF2-40B4-BE49-F238E27FC236}">
                    <a16:creationId xmlns:a16="http://schemas.microsoft.com/office/drawing/2014/main" id="{CBAF8769-86F7-8FEA-38C8-288F181F1D16}"/>
                  </a:ext>
                </a:extLst>
              </p:cNvPr>
              <p:cNvSpPr>
                <a:spLocks noGrp="1" noRot="1" noMove="1" noResize="1" noEditPoints="1" noAdjustHandles="1" noChangeArrowheads="1" noChangeShapeType="1"/>
              </p:cNvSpPr>
              <p:nvPr/>
            </p:nvSpPr>
            <p:spPr bwMode="auto">
              <a:xfrm>
                <a:off x="4460" y="2231"/>
                <a:ext cx="56" cy="42"/>
              </a:xfrm>
              <a:custGeom>
                <a:avLst/>
                <a:gdLst>
                  <a:gd name="T0" fmla="*/ 9 w 56"/>
                  <a:gd name="T1" fmla="*/ 5 h 42"/>
                  <a:gd name="T2" fmla="*/ 14 w 56"/>
                  <a:gd name="T3" fmla="*/ 5 h 42"/>
                  <a:gd name="T4" fmla="*/ 16 w 56"/>
                  <a:gd name="T5" fmla="*/ 5 h 42"/>
                  <a:gd name="T6" fmla="*/ 19 w 56"/>
                  <a:gd name="T7" fmla="*/ 3 h 42"/>
                  <a:gd name="T8" fmla="*/ 20 w 56"/>
                  <a:gd name="T9" fmla="*/ 3 h 42"/>
                  <a:gd name="T10" fmla="*/ 23 w 56"/>
                  <a:gd name="T11" fmla="*/ 3 h 42"/>
                  <a:gd name="T12" fmla="*/ 28 w 56"/>
                  <a:gd name="T13" fmla="*/ 3 h 42"/>
                  <a:gd name="T14" fmla="*/ 31 w 56"/>
                  <a:gd name="T15" fmla="*/ 8 h 42"/>
                  <a:gd name="T16" fmla="*/ 30 w 56"/>
                  <a:gd name="T17" fmla="*/ 13 h 42"/>
                  <a:gd name="T18" fmla="*/ 31 w 56"/>
                  <a:gd name="T19" fmla="*/ 14 h 42"/>
                  <a:gd name="T20" fmla="*/ 33 w 56"/>
                  <a:gd name="T21" fmla="*/ 17 h 42"/>
                  <a:gd name="T22" fmla="*/ 36 w 56"/>
                  <a:gd name="T23" fmla="*/ 19 h 42"/>
                  <a:gd name="T24" fmla="*/ 36 w 56"/>
                  <a:gd name="T25" fmla="*/ 22 h 42"/>
                  <a:gd name="T26" fmla="*/ 39 w 56"/>
                  <a:gd name="T27" fmla="*/ 25 h 42"/>
                  <a:gd name="T28" fmla="*/ 40 w 56"/>
                  <a:gd name="T29" fmla="*/ 28 h 42"/>
                  <a:gd name="T30" fmla="*/ 45 w 56"/>
                  <a:gd name="T31" fmla="*/ 30 h 42"/>
                  <a:gd name="T32" fmla="*/ 51 w 56"/>
                  <a:gd name="T33" fmla="*/ 31 h 42"/>
                  <a:gd name="T34" fmla="*/ 51 w 56"/>
                  <a:gd name="T35" fmla="*/ 34 h 42"/>
                  <a:gd name="T36" fmla="*/ 54 w 56"/>
                  <a:gd name="T37" fmla="*/ 39 h 42"/>
                  <a:gd name="T38" fmla="*/ 51 w 56"/>
                  <a:gd name="T39" fmla="*/ 42 h 42"/>
                  <a:gd name="T40" fmla="*/ 47 w 56"/>
                  <a:gd name="T41" fmla="*/ 42 h 42"/>
                  <a:gd name="T42" fmla="*/ 36 w 56"/>
                  <a:gd name="T43" fmla="*/ 34 h 42"/>
                  <a:gd name="T44" fmla="*/ 25 w 56"/>
                  <a:gd name="T45" fmla="*/ 30 h 42"/>
                  <a:gd name="T46" fmla="*/ 12 w 56"/>
                  <a:gd name="T47" fmla="*/ 33 h 42"/>
                  <a:gd name="T48" fmla="*/ 6 w 56"/>
                  <a:gd name="T49" fmla="*/ 33 h 42"/>
                  <a:gd name="T50" fmla="*/ 0 w 56"/>
                  <a:gd name="T51" fmla="*/ 33 h 42"/>
                  <a:gd name="T52" fmla="*/ 0 w 56"/>
                  <a:gd name="T53" fmla="*/ 30 h 42"/>
                  <a:gd name="T54" fmla="*/ 0 w 56"/>
                  <a:gd name="T55" fmla="*/ 27 h 42"/>
                  <a:gd name="T56" fmla="*/ 2 w 56"/>
                  <a:gd name="T57" fmla="*/ 24 h 42"/>
                  <a:gd name="T58" fmla="*/ 2 w 56"/>
                  <a:gd name="T59" fmla="*/ 20 h 42"/>
                  <a:gd name="T60" fmla="*/ 3 w 56"/>
                  <a:gd name="T61" fmla="*/ 19 h 42"/>
                  <a:gd name="T62" fmla="*/ 5 w 56"/>
                  <a:gd name="T63" fmla="*/ 17 h 42"/>
                  <a:gd name="T64" fmla="*/ 5 w 56"/>
                  <a:gd name="T65" fmla="*/ 16 h 42"/>
                  <a:gd name="T66" fmla="*/ 6 w 56"/>
                  <a:gd name="T67" fmla="*/ 14 h 42"/>
                  <a:gd name="T68" fmla="*/ 5 w 56"/>
                  <a:gd name="T69" fmla="*/ 11 h 42"/>
                  <a:gd name="T70" fmla="*/ 5 w 56"/>
                  <a:gd name="T71" fmla="*/ 8 h 42"/>
                  <a:gd name="T72" fmla="*/ 5 w 56"/>
                  <a:gd name="T73" fmla="*/ 5 h 42"/>
                  <a:gd name="T74" fmla="*/ 5 w 56"/>
                  <a:gd name="T75" fmla="*/ 3 h 42"/>
                  <a:gd name="T76" fmla="*/ 5 w 56"/>
                  <a:gd name="T77" fmla="*/ 0 h 42"/>
                  <a:gd name="T78" fmla="*/ 8 w 56"/>
                  <a:gd name="T79" fmla="*/ 0 h 42"/>
                  <a:gd name="T80" fmla="*/ 9 w 56"/>
                  <a:gd name="T81" fmla="*/ 2 h 42"/>
                  <a:gd name="T82" fmla="*/ 9 w 56"/>
                  <a:gd name="T8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42">
                    <a:moveTo>
                      <a:pt x="9" y="3"/>
                    </a:moveTo>
                    <a:lnTo>
                      <a:pt x="9" y="5"/>
                    </a:lnTo>
                    <a:lnTo>
                      <a:pt x="11" y="5"/>
                    </a:lnTo>
                    <a:lnTo>
                      <a:pt x="14" y="5"/>
                    </a:lnTo>
                    <a:lnTo>
                      <a:pt x="14" y="5"/>
                    </a:lnTo>
                    <a:lnTo>
                      <a:pt x="16" y="5"/>
                    </a:lnTo>
                    <a:lnTo>
                      <a:pt x="17" y="5"/>
                    </a:lnTo>
                    <a:lnTo>
                      <a:pt x="19" y="3"/>
                    </a:lnTo>
                    <a:lnTo>
                      <a:pt x="19" y="3"/>
                    </a:lnTo>
                    <a:lnTo>
                      <a:pt x="20" y="3"/>
                    </a:lnTo>
                    <a:lnTo>
                      <a:pt x="22" y="3"/>
                    </a:lnTo>
                    <a:lnTo>
                      <a:pt x="23" y="3"/>
                    </a:lnTo>
                    <a:lnTo>
                      <a:pt x="26" y="3"/>
                    </a:lnTo>
                    <a:lnTo>
                      <a:pt x="28" y="3"/>
                    </a:lnTo>
                    <a:lnTo>
                      <a:pt x="31" y="5"/>
                    </a:lnTo>
                    <a:lnTo>
                      <a:pt x="31" y="8"/>
                    </a:lnTo>
                    <a:lnTo>
                      <a:pt x="31" y="10"/>
                    </a:lnTo>
                    <a:lnTo>
                      <a:pt x="30" y="13"/>
                    </a:lnTo>
                    <a:lnTo>
                      <a:pt x="31" y="13"/>
                    </a:lnTo>
                    <a:lnTo>
                      <a:pt x="31" y="14"/>
                    </a:lnTo>
                    <a:lnTo>
                      <a:pt x="33" y="16"/>
                    </a:lnTo>
                    <a:lnTo>
                      <a:pt x="33" y="17"/>
                    </a:lnTo>
                    <a:lnTo>
                      <a:pt x="34" y="17"/>
                    </a:lnTo>
                    <a:lnTo>
                      <a:pt x="36" y="19"/>
                    </a:lnTo>
                    <a:lnTo>
                      <a:pt x="36" y="19"/>
                    </a:lnTo>
                    <a:lnTo>
                      <a:pt x="36" y="22"/>
                    </a:lnTo>
                    <a:lnTo>
                      <a:pt x="37" y="24"/>
                    </a:lnTo>
                    <a:lnTo>
                      <a:pt x="39" y="25"/>
                    </a:lnTo>
                    <a:lnTo>
                      <a:pt x="39" y="28"/>
                    </a:lnTo>
                    <a:lnTo>
                      <a:pt x="40" y="28"/>
                    </a:lnTo>
                    <a:lnTo>
                      <a:pt x="44" y="30"/>
                    </a:lnTo>
                    <a:lnTo>
                      <a:pt x="45" y="30"/>
                    </a:lnTo>
                    <a:lnTo>
                      <a:pt x="48" y="30"/>
                    </a:lnTo>
                    <a:lnTo>
                      <a:pt x="51" y="31"/>
                    </a:lnTo>
                    <a:lnTo>
                      <a:pt x="51" y="33"/>
                    </a:lnTo>
                    <a:lnTo>
                      <a:pt x="51" y="34"/>
                    </a:lnTo>
                    <a:lnTo>
                      <a:pt x="53" y="38"/>
                    </a:lnTo>
                    <a:lnTo>
                      <a:pt x="54" y="39"/>
                    </a:lnTo>
                    <a:lnTo>
                      <a:pt x="56" y="41"/>
                    </a:lnTo>
                    <a:lnTo>
                      <a:pt x="51" y="42"/>
                    </a:lnTo>
                    <a:lnTo>
                      <a:pt x="50" y="42"/>
                    </a:lnTo>
                    <a:lnTo>
                      <a:pt x="47" y="42"/>
                    </a:lnTo>
                    <a:lnTo>
                      <a:pt x="40" y="41"/>
                    </a:lnTo>
                    <a:lnTo>
                      <a:pt x="36" y="34"/>
                    </a:lnTo>
                    <a:lnTo>
                      <a:pt x="33" y="28"/>
                    </a:lnTo>
                    <a:lnTo>
                      <a:pt x="25" y="30"/>
                    </a:lnTo>
                    <a:lnTo>
                      <a:pt x="17" y="31"/>
                    </a:lnTo>
                    <a:lnTo>
                      <a:pt x="12" y="33"/>
                    </a:lnTo>
                    <a:lnTo>
                      <a:pt x="9" y="33"/>
                    </a:lnTo>
                    <a:lnTo>
                      <a:pt x="6" y="33"/>
                    </a:lnTo>
                    <a:lnTo>
                      <a:pt x="2" y="33"/>
                    </a:lnTo>
                    <a:lnTo>
                      <a:pt x="0" y="33"/>
                    </a:lnTo>
                    <a:lnTo>
                      <a:pt x="0" y="31"/>
                    </a:lnTo>
                    <a:lnTo>
                      <a:pt x="0" y="30"/>
                    </a:lnTo>
                    <a:lnTo>
                      <a:pt x="0" y="27"/>
                    </a:lnTo>
                    <a:lnTo>
                      <a:pt x="0" y="27"/>
                    </a:lnTo>
                    <a:lnTo>
                      <a:pt x="0" y="25"/>
                    </a:lnTo>
                    <a:lnTo>
                      <a:pt x="2" y="24"/>
                    </a:lnTo>
                    <a:lnTo>
                      <a:pt x="2" y="22"/>
                    </a:lnTo>
                    <a:lnTo>
                      <a:pt x="2" y="20"/>
                    </a:lnTo>
                    <a:lnTo>
                      <a:pt x="3" y="20"/>
                    </a:lnTo>
                    <a:lnTo>
                      <a:pt x="3" y="19"/>
                    </a:lnTo>
                    <a:lnTo>
                      <a:pt x="3" y="17"/>
                    </a:lnTo>
                    <a:lnTo>
                      <a:pt x="5" y="17"/>
                    </a:lnTo>
                    <a:lnTo>
                      <a:pt x="5" y="16"/>
                    </a:lnTo>
                    <a:lnTo>
                      <a:pt x="5" y="16"/>
                    </a:lnTo>
                    <a:lnTo>
                      <a:pt x="5" y="14"/>
                    </a:lnTo>
                    <a:lnTo>
                      <a:pt x="6" y="14"/>
                    </a:lnTo>
                    <a:lnTo>
                      <a:pt x="5" y="13"/>
                    </a:lnTo>
                    <a:lnTo>
                      <a:pt x="5" y="11"/>
                    </a:lnTo>
                    <a:lnTo>
                      <a:pt x="5" y="10"/>
                    </a:lnTo>
                    <a:lnTo>
                      <a:pt x="5" y="8"/>
                    </a:lnTo>
                    <a:lnTo>
                      <a:pt x="5" y="7"/>
                    </a:lnTo>
                    <a:lnTo>
                      <a:pt x="5" y="5"/>
                    </a:lnTo>
                    <a:lnTo>
                      <a:pt x="5" y="5"/>
                    </a:lnTo>
                    <a:lnTo>
                      <a:pt x="5" y="3"/>
                    </a:lnTo>
                    <a:lnTo>
                      <a:pt x="5" y="2"/>
                    </a:lnTo>
                    <a:lnTo>
                      <a:pt x="5" y="0"/>
                    </a:lnTo>
                    <a:lnTo>
                      <a:pt x="6" y="0"/>
                    </a:lnTo>
                    <a:lnTo>
                      <a:pt x="8" y="0"/>
                    </a:lnTo>
                    <a:lnTo>
                      <a:pt x="8" y="2"/>
                    </a:lnTo>
                    <a:lnTo>
                      <a:pt x="9" y="2"/>
                    </a:lnTo>
                    <a:lnTo>
                      <a:pt x="9" y="3"/>
                    </a:lnTo>
                    <a:lnTo>
                      <a:pt x="9"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130">
                <a:extLst>
                  <a:ext uri="{FF2B5EF4-FFF2-40B4-BE49-F238E27FC236}">
                    <a16:creationId xmlns:a16="http://schemas.microsoft.com/office/drawing/2014/main" id="{A45BD627-7972-3ACF-5E3A-9BBAC4297E35}"/>
                  </a:ext>
                </a:extLst>
              </p:cNvPr>
              <p:cNvSpPr>
                <a:spLocks noGrp="1" noRot="1" noMove="1" noResize="1" noEditPoints="1" noAdjustHandles="1" noChangeArrowheads="1" noChangeShapeType="1"/>
              </p:cNvSpPr>
              <p:nvPr/>
            </p:nvSpPr>
            <p:spPr bwMode="auto">
              <a:xfrm>
                <a:off x="4454" y="2885"/>
                <a:ext cx="99" cy="158"/>
              </a:xfrm>
              <a:custGeom>
                <a:avLst/>
                <a:gdLst>
                  <a:gd name="T0" fmla="*/ 81 w 99"/>
                  <a:gd name="T1" fmla="*/ 18 h 158"/>
                  <a:gd name="T2" fmla="*/ 87 w 99"/>
                  <a:gd name="T3" fmla="*/ 27 h 158"/>
                  <a:gd name="T4" fmla="*/ 87 w 99"/>
                  <a:gd name="T5" fmla="*/ 31 h 158"/>
                  <a:gd name="T6" fmla="*/ 92 w 99"/>
                  <a:gd name="T7" fmla="*/ 40 h 158"/>
                  <a:gd name="T8" fmla="*/ 95 w 99"/>
                  <a:gd name="T9" fmla="*/ 46 h 158"/>
                  <a:gd name="T10" fmla="*/ 98 w 99"/>
                  <a:gd name="T11" fmla="*/ 51 h 158"/>
                  <a:gd name="T12" fmla="*/ 98 w 99"/>
                  <a:gd name="T13" fmla="*/ 68 h 158"/>
                  <a:gd name="T14" fmla="*/ 95 w 99"/>
                  <a:gd name="T15" fmla="*/ 82 h 158"/>
                  <a:gd name="T16" fmla="*/ 87 w 99"/>
                  <a:gd name="T17" fmla="*/ 93 h 158"/>
                  <a:gd name="T18" fmla="*/ 90 w 99"/>
                  <a:gd name="T19" fmla="*/ 103 h 158"/>
                  <a:gd name="T20" fmla="*/ 90 w 99"/>
                  <a:gd name="T21" fmla="*/ 110 h 158"/>
                  <a:gd name="T22" fmla="*/ 92 w 99"/>
                  <a:gd name="T23" fmla="*/ 119 h 158"/>
                  <a:gd name="T24" fmla="*/ 96 w 99"/>
                  <a:gd name="T25" fmla="*/ 125 h 158"/>
                  <a:gd name="T26" fmla="*/ 98 w 99"/>
                  <a:gd name="T27" fmla="*/ 142 h 158"/>
                  <a:gd name="T28" fmla="*/ 95 w 99"/>
                  <a:gd name="T29" fmla="*/ 153 h 158"/>
                  <a:gd name="T30" fmla="*/ 90 w 99"/>
                  <a:gd name="T31" fmla="*/ 158 h 158"/>
                  <a:gd name="T32" fmla="*/ 73 w 99"/>
                  <a:gd name="T33" fmla="*/ 156 h 158"/>
                  <a:gd name="T34" fmla="*/ 31 w 99"/>
                  <a:gd name="T35" fmla="*/ 139 h 158"/>
                  <a:gd name="T36" fmla="*/ 8 w 99"/>
                  <a:gd name="T37" fmla="*/ 133 h 158"/>
                  <a:gd name="T38" fmla="*/ 4 w 99"/>
                  <a:gd name="T39" fmla="*/ 127 h 158"/>
                  <a:gd name="T40" fmla="*/ 8 w 99"/>
                  <a:gd name="T41" fmla="*/ 105 h 158"/>
                  <a:gd name="T42" fmla="*/ 34 w 99"/>
                  <a:gd name="T43" fmla="*/ 102 h 158"/>
                  <a:gd name="T44" fmla="*/ 40 w 99"/>
                  <a:gd name="T45" fmla="*/ 88 h 158"/>
                  <a:gd name="T46" fmla="*/ 22 w 99"/>
                  <a:gd name="T47" fmla="*/ 82 h 158"/>
                  <a:gd name="T48" fmla="*/ 11 w 99"/>
                  <a:gd name="T49" fmla="*/ 66 h 158"/>
                  <a:gd name="T50" fmla="*/ 28 w 99"/>
                  <a:gd name="T51" fmla="*/ 48 h 158"/>
                  <a:gd name="T52" fmla="*/ 46 w 99"/>
                  <a:gd name="T53" fmla="*/ 34 h 158"/>
                  <a:gd name="T54" fmla="*/ 54 w 99"/>
                  <a:gd name="T55" fmla="*/ 35 h 158"/>
                  <a:gd name="T56" fmla="*/ 51 w 99"/>
                  <a:gd name="T57" fmla="*/ 27 h 158"/>
                  <a:gd name="T58" fmla="*/ 50 w 99"/>
                  <a:gd name="T59" fmla="*/ 26 h 158"/>
                  <a:gd name="T60" fmla="*/ 50 w 99"/>
                  <a:gd name="T61" fmla="*/ 21 h 158"/>
                  <a:gd name="T62" fmla="*/ 48 w 99"/>
                  <a:gd name="T63" fmla="*/ 21 h 158"/>
                  <a:gd name="T64" fmla="*/ 46 w 99"/>
                  <a:gd name="T65" fmla="*/ 23 h 158"/>
                  <a:gd name="T66" fmla="*/ 43 w 99"/>
                  <a:gd name="T67" fmla="*/ 24 h 158"/>
                  <a:gd name="T68" fmla="*/ 42 w 99"/>
                  <a:gd name="T69" fmla="*/ 26 h 158"/>
                  <a:gd name="T70" fmla="*/ 42 w 99"/>
                  <a:gd name="T71" fmla="*/ 23 h 158"/>
                  <a:gd name="T72" fmla="*/ 43 w 99"/>
                  <a:gd name="T73" fmla="*/ 21 h 158"/>
                  <a:gd name="T74" fmla="*/ 42 w 99"/>
                  <a:gd name="T75" fmla="*/ 20 h 158"/>
                  <a:gd name="T76" fmla="*/ 40 w 99"/>
                  <a:gd name="T77" fmla="*/ 17 h 158"/>
                  <a:gd name="T78" fmla="*/ 40 w 99"/>
                  <a:gd name="T79" fmla="*/ 15 h 158"/>
                  <a:gd name="T80" fmla="*/ 42 w 99"/>
                  <a:gd name="T81" fmla="*/ 0 h 158"/>
                  <a:gd name="T82" fmla="*/ 45 w 99"/>
                  <a:gd name="T83" fmla="*/ 3 h 158"/>
                  <a:gd name="T84" fmla="*/ 60 w 99"/>
                  <a:gd name="T85"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158">
                    <a:moveTo>
                      <a:pt x="60" y="9"/>
                    </a:moveTo>
                    <a:lnTo>
                      <a:pt x="81" y="18"/>
                    </a:lnTo>
                    <a:lnTo>
                      <a:pt x="87" y="18"/>
                    </a:lnTo>
                    <a:lnTo>
                      <a:pt x="87" y="27"/>
                    </a:lnTo>
                    <a:lnTo>
                      <a:pt x="87" y="29"/>
                    </a:lnTo>
                    <a:lnTo>
                      <a:pt x="87" y="31"/>
                    </a:lnTo>
                    <a:lnTo>
                      <a:pt x="88" y="35"/>
                    </a:lnTo>
                    <a:lnTo>
                      <a:pt x="92" y="40"/>
                    </a:lnTo>
                    <a:lnTo>
                      <a:pt x="93" y="43"/>
                    </a:lnTo>
                    <a:lnTo>
                      <a:pt x="95" y="46"/>
                    </a:lnTo>
                    <a:lnTo>
                      <a:pt x="99" y="48"/>
                    </a:lnTo>
                    <a:lnTo>
                      <a:pt x="98" y="51"/>
                    </a:lnTo>
                    <a:lnTo>
                      <a:pt x="98" y="58"/>
                    </a:lnTo>
                    <a:lnTo>
                      <a:pt x="98" y="68"/>
                    </a:lnTo>
                    <a:lnTo>
                      <a:pt x="96" y="74"/>
                    </a:lnTo>
                    <a:lnTo>
                      <a:pt x="95" y="82"/>
                    </a:lnTo>
                    <a:lnTo>
                      <a:pt x="93" y="88"/>
                    </a:lnTo>
                    <a:lnTo>
                      <a:pt x="87" y="93"/>
                    </a:lnTo>
                    <a:lnTo>
                      <a:pt x="87" y="99"/>
                    </a:lnTo>
                    <a:lnTo>
                      <a:pt x="90" y="103"/>
                    </a:lnTo>
                    <a:lnTo>
                      <a:pt x="93" y="103"/>
                    </a:lnTo>
                    <a:lnTo>
                      <a:pt x="90" y="110"/>
                    </a:lnTo>
                    <a:lnTo>
                      <a:pt x="93" y="113"/>
                    </a:lnTo>
                    <a:lnTo>
                      <a:pt x="92" y="119"/>
                    </a:lnTo>
                    <a:lnTo>
                      <a:pt x="92" y="122"/>
                    </a:lnTo>
                    <a:lnTo>
                      <a:pt x="96" y="125"/>
                    </a:lnTo>
                    <a:lnTo>
                      <a:pt x="98" y="128"/>
                    </a:lnTo>
                    <a:lnTo>
                      <a:pt x="98" y="142"/>
                    </a:lnTo>
                    <a:lnTo>
                      <a:pt x="96" y="150"/>
                    </a:lnTo>
                    <a:lnTo>
                      <a:pt x="95" y="153"/>
                    </a:lnTo>
                    <a:lnTo>
                      <a:pt x="90" y="156"/>
                    </a:lnTo>
                    <a:lnTo>
                      <a:pt x="90" y="158"/>
                    </a:lnTo>
                    <a:lnTo>
                      <a:pt x="84" y="158"/>
                    </a:lnTo>
                    <a:lnTo>
                      <a:pt x="73" y="156"/>
                    </a:lnTo>
                    <a:lnTo>
                      <a:pt x="65" y="153"/>
                    </a:lnTo>
                    <a:lnTo>
                      <a:pt x="31" y="139"/>
                    </a:lnTo>
                    <a:lnTo>
                      <a:pt x="20" y="135"/>
                    </a:lnTo>
                    <a:lnTo>
                      <a:pt x="8" y="133"/>
                    </a:lnTo>
                    <a:lnTo>
                      <a:pt x="3" y="131"/>
                    </a:lnTo>
                    <a:lnTo>
                      <a:pt x="4" y="127"/>
                    </a:lnTo>
                    <a:lnTo>
                      <a:pt x="0" y="117"/>
                    </a:lnTo>
                    <a:lnTo>
                      <a:pt x="8" y="105"/>
                    </a:lnTo>
                    <a:lnTo>
                      <a:pt x="23" y="96"/>
                    </a:lnTo>
                    <a:lnTo>
                      <a:pt x="34" y="102"/>
                    </a:lnTo>
                    <a:lnTo>
                      <a:pt x="36" y="103"/>
                    </a:lnTo>
                    <a:lnTo>
                      <a:pt x="40" y="88"/>
                    </a:lnTo>
                    <a:lnTo>
                      <a:pt x="40" y="88"/>
                    </a:lnTo>
                    <a:lnTo>
                      <a:pt x="22" y="82"/>
                    </a:lnTo>
                    <a:lnTo>
                      <a:pt x="8" y="69"/>
                    </a:lnTo>
                    <a:lnTo>
                      <a:pt x="11" y="66"/>
                    </a:lnTo>
                    <a:lnTo>
                      <a:pt x="17" y="57"/>
                    </a:lnTo>
                    <a:lnTo>
                      <a:pt x="28" y="48"/>
                    </a:lnTo>
                    <a:lnTo>
                      <a:pt x="37" y="37"/>
                    </a:lnTo>
                    <a:lnTo>
                      <a:pt x="46" y="34"/>
                    </a:lnTo>
                    <a:lnTo>
                      <a:pt x="53" y="34"/>
                    </a:lnTo>
                    <a:lnTo>
                      <a:pt x="54" y="35"/>
                    </a:lnTo>
                    <a:lnTo>
                      <a:pt x="56" y="32"/>
                    </a:lnTo>
                    <a:lnTo>
                      <a:pt x="51" y="27"/>
                    </a:lnTo>
                    <a:lnTo>
                      <a:pt x="51" y="26"/>
                    </a:lnTo>
                    <a:lnTo>
                      <a:pt x="50" y="26"/>
                    </a:lnTo>
                    <a:lnTo>
                      <a:pt x="50" y="23"/>
                    </a:lnTo>
                    <a:lnTo>
                      <a:pt x="50" y="21"/>
                    </a:lnTo>
                    <a:lnTo>
                      <a:pt x="48" y="21"/>
                    </a:lnTo>
                    <a:lnTo>
                      <a:pt x="48" y="21"/>
                    </a:lnTo>
                    <a:lnTo>
                      <a:pt x="48" y="23"/>
                    </a:lnTo>
                    <a:lnTo>
                      <a:pt x="46" y="23"/>
                    </a:lnTo>
                    <a:lnTo>
                      <a:pt x="45" y="24"/>
                    </a:lnTo>
                    <a:lnTo>
                      <a:pt x="43" y="24"/>
                    </a:lnTo>
                    <a:lnTo>
                      <a:pt x="43" y="24"/>
                    </a:lnTo>
                    <a:lnTo>
                      <a:pt x="42" y="26"/>
                    </a:lnTo>
                    <a:lnTo>
                      <a:pt x="42" y="24"/>
                    </a:lnTo>
                    <a:lnTo>
                      <a:pt x="42" y="23"/>
                    </a:lnTo>
                    <a:lnTo>
                      <a:pt x="43" y="23"/>
                    </a:lnTo>
                    <a:lnTo>
                      <a:pt x="43" y="21"/>
                    </a:lnTo>
                    <a:lnTo>
                      <a:pt x="42" y="20"/>
                    </a:lnTo>
                    <a:lnTo>
                      <a:pt x="42" y="20"/>
                    </a:lnTo>
                    <a:lnTo>
                      <a:pt x="42" y="18"/>
                    </a:lnTo>
                    <a:lnTo>
                      <a:pt x="40" y="17"/>
                    </a:lnTo>
                    <a:lnTo>
                      <a:pt x="40" y="17"/>
                    </a:lnTo>
                    <a:lnTo>
                      <a:pt x="40" y="15"/>
                    </a:lnTo>
                    <a:lnTo>
                      <a:pt x="40" y="15"/>
                    </a:lnTo>
                    <a:lnTo>
                      <a:pt x="42" y="0"/>
                    </a:lnTo>
                    <a:lnTo>
                      <a:pt x="43" y="3"/>
                    </a:lnTo>
                    <a:lnTo>
                      <a:pt x="45" y="3"/>
                    </a:lnTo>
                    <a:lnTo>
                      <a:pt x="46" y="4"/>
                    </a:lnTo>
                    <a:lnTo>
                      <a:pt x="60" y="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131">
                <a:extLst>
                  <a:ext uri="{FF2B5EF4-FFF2-40B4-BE49-F238E27FC236}">
                    <a16:creationId xmlns:a16="http://schemas.microsoft.com/office/drawing/2014/main" id="{B3E31586-D7E0-7559-26C2-3C7780BB7CBE}"/>
                  </a:ext>
                </a:extLst>
              </p:cNvPr>
              <p:cNvSpPr>
                <a:spLocks noGrp="1" noRot="1" noMove="1" noResize="1" noEditPoints="1" noAdjustHandles="1" noChangeArrowheads="1" noChangeShapeType="1"/>
              </p:cNvSpPr>
              <p:nvPr/>
            </p:nvSpPr>
            <p:spPr bwMode="auto">
              <a:xfrm>
                <a:off x="2080" y="3173"/>
                <a:ext cx="145" cy="224"/>
              </a:xfrm>
              <a:custGeom>
                <a:avLst/>
                <a:gdLst>
                  <a:gd name="T0" fmla="*/ 137 w 145"/>
                  <a:gd name="T1" fmla="*/ 44 h 224"/>
                  <a:gd name="T2" fmla="*/ 118 w 145"/>
                  <a:gd name="T3" fmla="*/ 82 h 224"/>
                  <a:gd name="T4" fmla="*/ 97 w 145"/>
                  <a:gd name="T5" fmla="*/ 95 h 224"/>
                  <a:gd name="T6" fmla="*/ 83 w 145"/>
                  <a:gd name="T7" fmla="*/ 140 h 224"/>
                  <a:gd name="T8" fmla="*/ 89 w 145"/>
                  <a:gd name="T9" fmla="*/ 165 h 224"/>
                  <a:gd name="T10" fmla="*/ 89 w 145"/>
                  <a:gd name="T11" fmla="*/ 189 h 224"/>
                  <a:gd name="T12" fmla="*/ 78 w 145"/>
                  <a:gd name="T13" fmla="*/ 222 h 224"/>
                  <a:gd name="T14" fmla="*/ 70 w 145"/>
                  <a:gd name="T15" fmla="*/ 220 h 224"/>
                  <a:gd name="T16" fmla="*/ 62 w 145"/>
                  <a:gd name="T17" fmla="*/ 217 h 224"/>
                  <a:gd name="T18" fmla="*/ 59 w 145"/>
                  <a:gd name="T19" fmla="*/ 213 h 224"/>
                  <a:gd name="T20" fmla="*/ 50 w 145"/>
                  <a:gd name="T21" fmla="*/ 203 h 224"/>
                  <a:gd name="T22" fmla="*/ 45 w 145"/>
                  <a:gd name="T23" fmla="*/ 194 h 224"/>
                  <a:gd name="T24" fmla="*/ 39 w 145"/>
                  <a:gd name="T25" fmla="*/ 194 h 224"/>
                  <a:gd name="T26" fmla="*/ 34 w 145"/>
                  <a:gd name="T27" fmla="*/ 200 h 224"/>
                  <a:gd name="T28" fmla="*/ 30 w 145"/>
                  <a:gd name="T29" fmla="*/ 200 h 224"/>
                  <a:gd name="T30" fmla="*/ 33 w 145"/>
                  <a:gd name="T31" fmla="*/ 191 h 224"/>
                  <a:gd name="T32" fmla="*/ 33 w 145"/>
                  <a:gd name="T33" fmla="*/ 186 h 224"/>
                  <a:gd name="T34" fmla="*/ 25 w 145"/>
                  <a:gd name="T35" fmla="*/ 191 h 224"/>
                  <a:gd name="T36" fmla="*/ 8 w 145"/>
                  <a:gd name="T37" fmla="*/ 199 h 224"/>
                  <a:gd name="T38" fmla="*/ 8 w 145"/>
                  <a:gd name="T39" fmla="*/ 199 h 224"/>
                  <a:gd name="T40" fmla="*/ 8 w 145"/>
                  <a:gd name="T41" fmla="*/ 197 h 224"/>
                  <a:gd name="T42" fmla="*/ 8 w 145"/>
                  <a:gd name="T43" fmla="*/ 196 h 224"/>
                  <a:gd name="T44" fmla="*/ 8 w 145"/>
                  <a:gd name="T45" fmla="*/ 196 h 224"/>
                  <a:gd name="T46" fmla="*/ 6 w 145"/>
                  <a:gd name="T47" fmla="*/ 196 h 224"/>
                  <a:gd name="T48" fmla="*/ 6 w 145"/>
                  <a:gd name="T49" fmla="*/ 194 h 224"/>
                  <a:gd name="T50" fmla="*/ 6 w 145"/>
                  <a:gd name="T51" fmla="*/ 193 h 224"/>
                  <a:gd name="T52" fmla="*/ 6 w 145"/>
                  <a:gd name="T53" fmla="*/ 191 h 224"/>
                  <a:gd name="T54" fmla="*/ 6 w 145"/>
                  <a:gd name="T55" fmla="*/ 188 h 224"/>
                  <a:gd name="T56" fmla="*/ 5 w 145"/>
                  <a:gd name="T57" fmla="*/ 182 h 224"/>
                  <a:gd name="T58" fmla="*/ 5 w 145"/>
                  <a:gd name="T59" fmla="*/ 175 h 224"/>
                  <a:gd name="T60" fmla="*/ 3 w 145"/>
                  <a:gd name="T61" fmla="*/ 166 h 224"/>
                  <a:gd name="T62" fmla="*/ 2 w 145"/>
                  <a:gd name="T63" fmla="*/ 155 h 224"/>
                  <a:gd name="T64" fmla="*/ 0 w 145"/>
                  <a:gd name="T65" fmla="*/ 141 h 224"/>
                  <a:gd name="T66" fmla="*/ 0 w 145"/>
                  <a:gd name="T67" fmla="*/ 137 h 224"/>
                  <a:gd name="T68" fmla="*/ 0 w 145"/>
                  <a:gd name="T69" fmla="*/ 121 h 224"/>
                  <a:gd name="T70" fmla="*/ 3 w 145"/>
                  <a:gd name="T71" fmla="*/ 101 h 224"/>
                  <a:gd name="T72" fmla="*/ 2 w 145"/>
                  <a:gd name="T73" fmla="*/ 92 h 224"/>
                  <a:gd name="T74" fmla="*/ 5 w 145"/>
                  <a:gd name="T75" fmla="*/ 87 h 224"/>
                  <a:gd name="T76" fmla="*/ 13 w 145"/>
                  <a:gd name="T77" fmla="*/ 82 h 224"/>
                  <a:gd name="T78" fmla="*/ 11 w 145"/>
                  <a:gd name="T79" fmla="*/ 76 h 224"/>
                  <a:gd name="T80" fmla="*/ 8 w 145"/>
                  <a:gd name="T81" fmla="*/ 54 h 224"/>
                  <a:gd name="T82" fmla="*/ 20 w 145"/>
                  <a:gd name="T83" fmla="*/ 53 h 224"/>
                  <a:gd name="T84" fmla="*/ 24 w 145"/>
                  <a:gd name="T85" fmla="*/ 47 h 224"/>
                  <a:gd name="T86" fmla="*/ 22 w 145"/>
                  <a:gd name="T87" fmla="*/ 37 h 224"/>
                  <a:gd name="T88" fmla="*/ 28 w 145"/>
                  <a:gd name="T89" fmla="*/ 33 h 224"/>
                  <a:gd name="T90" fmla="*/ 39 w 145"/>
                  <a:gd name="T91" fmla="*/ 27 h 224"/>
                  <a:gd name="T92" fmla="*/ 50 w 145"/>
                  <a:gd name="T93" fmla="*/ 20 h 224"/>
                  <a:gd name="T94" fmla="*/ 62 w 145"/>
                  <a:gd name="T95" fmla="*/ 27 h 224"/>
                  <a:gd name="T96" fmla="*/ 66 w 145"/>
                  <a:gd name="T97" fmla="*/ 25 h 224"/>
                  <a:gd name="T98" fmla="*/ 66 w 145"/>
                  <a:gd name="T99" fmla="*/ 17 h 224"/>
                  <a:gd name="T100" fmla="*/ 66 w 145"/>
                  <a:gd name="T101" fmla="*/ 13 h 224"/>
                  <a:gd name="T102" fmla="*/ 83 w 145"/>
                  <a:gd name="T103" fmla="*/ 8 h 224"/>
                  <a:gd name="T104" fmla="*/ 94 w 145"/>
                  <a:gd name="T105" fmla="*/ 2 h 224"/>
                  <a:gd name="T106" fmla="*/ 117 w 145"/>
                  <a:gd name="T107" fmla="*/ 13 h 224"/>
                  <a:gd name="T108" fmla="*/ 140 w 145"/>
                  <a:gd name="T109"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24">
                    <a:moveTo>
                      <a:pt x="143" y="27"/>
                    </a:moveTo>
                    <a:lnTo>
                      <a:pt x="145" y="27"/>
                    </a:lnTo>
                    <a:lnTo>
                      <a:pt x="137" y="44"/>
                    </a:lnTo>
                    <a:lnTo>
                      <a:pt x="126" y="59"/>
                    </a:lnTo>
                    <a:lnTo>
                      <a:pt x="115" y="64"/>
                    </a:lnTo>
                    <a:lnTo>
                      <a:pt x="118" y="82"/>
                    </a:lnTo>
                    <a:lnTo>
                      <a:pt x="122" y="99"/>
                    </a:lnTo>
                    <a:lnTo>
                      <a:pt x="109" y="106"/>
                    </a:lnTo>
                    <a:lnTo>
                      <a:pt x="97" y="95"/>
                    </a:lnTo>
                    <a:lnTo>
                      <a:pt x="92" y="99"/>
                    </a:lnTo>
                    <a:lnTo>
                      <a:pt x="86" y="123"/>
                    </a:lnTo>
                    <a:lnTo>
                      <a:pt x="83" y="140"/>
                    </a:lnTo>
                    <a:lnTo>
                      <a:pt x="78" y="151"/>
                    </a:lnTo>
                    <a:lnTo>
                      <a:pt x="84" y="158"/>
                    </a:lnTo>
                    <a:lnTo>
                      <a:pt x="89" y="165"/>
                    </a:lnTo>
                    <a:lnTo>
                      <a:pt x="81" y="174"/>
                    </a:lnTo>
                    <a:lnTo>
                      <a:pt x="86" y="186"/>
                    </a:lnTo>
                    <a:lnTo>
                      <a:pt x="89" y="189"/>
                    </a:lnTo>
                    <a:lnTo>
                      <a:pt x="90" y="199"/>
                    </a:lnTo>
                    <a:lnTo>
                      <a:pt x="89" y="216"/>
                    </a:lnTo>
                    <a:lnTo>
                      <a:pt x="78" y="222"/>
                    </a:lnTo>
                    <a:lnTo>
                      <a:pt x="75" y="222"/>
                    </a:lnTo>
                    <a:lnTo>
                      <a:pt x="72" y="224"/>
                    </a:lnTo>
                    <a:lnTo>
                      <a:pt x="70" y="220"/>
                    </a:lnTo>
                    <a:lnTo>
                      <a:pt x="67" y="219"/>
                    </a:lnTo>
                    <a:lnTo>
                      <a:pt x="64" y="219"/>
                    </a:lnTo>
                    <a:lnTo>
                      <a:pt x="62" y="217"/>
                    </a:lnTo>
                    <a:lnTo>
                      <a:pt x="61" y="216"/>
                    </a:lnTo>
                    <a:lnTo>
                      <a:pt x="61" y="214"/>
                    </a:lnTo>
                    <a:lnTo>
                      <a:pt x="59" y="213"/>
                    </a:lnTo>
                    <a:lnTo>
                      <a:pt x="53" y="211"/>
                    </a:lnTo>
                    <a:lnTo>
                      <a:pt x="50" y="208"/>
                    </a:lnTo>
                    <a:lnTo>
                      <a:pt x="50" y="203"/>
                    </a:lnTo>
                    <a:lnTo>
                      <a:pt x="48" y="200"/>
                    </a:lnTo>
                    <a:lnTo>
                      <a:pt x="47" y="196"/>
                    </a:lnTo>
                    <a:lnTo>
                      <a:pt x="45" y="194"/>
                    </a:lnTo>
                    <a:lnTo>
                      <a:pt x="44" y="193"/>
                    </a:lnTo>
                    <a:lnTo>
                      <a:pt x="42" y="194"/>
                    </a:lnTo>
                    <a:lnTo>
                      <a:pt x="39" y="194"/>
                    </a:lnTo>
                    <a:lnTo>
                      <a:pt x="38" y="194"/>
                    </a:lnTo>
                    <a:lnTo>
                      <a:pt x="36" y="197"/>
                    </a:lnTo>
                    <a:lnTo>
                      <a:pt x="34" y="200"/>
                    </a:lnTo>
                    <a:lnTo>
                      <a:pt x="33" y="202"/>
                    </a:lnTo>
                    <a:lnTo>
                      <a:pt x="31" y="202"/>
                    </a:lnTo>
                    <a:lnTo>
                      <a:pt x="30" y="200"/>
                    </a:lnTo>
                    <a:lnTo>
                      <a:pt x="30" y="197"/>
                    </a:lnTo>
                    <a:lnTo>
                      <a:pt x="31" y="194"/>
                    </a:lnTo>
                    <a:lnTo>
                      <a:pt x="33" y="191"/>
                    </a:lnTo>
                    <a:lnTo>
                      <a:pt x="34" y="189"/>
                    </a:lnTo>
                    <a:lnTo>
                      <a:pt x="34" y="188"/>
                    </a:lnTo>
                    <a:lnTo>
                      <a:pt x="33" y="186"/>
                    </a:lnTo>
                    <a:lnTo>
                      <a:pt x="30" y="188"/>
                    </a:lnTo>
                    <a:lnTo>
                      <a:pt x="28" y="189"/>
                    </a:lnTo>
                    <a:lnTo>
                      <a:pt x="25" y="191"/>
                    </a:lnTo>
                    <a:lnTo>
                      <a:pt x="20" y="194"/>
                    </a:lnTo>
                    <a:lnTo>
                      <a:pt x="14" y="197"/>
                    </a:lnTo>
                    <a:lnTo>
                      <a:pt x="8" y="199"/>
                    </a:lnTo>
                    <a:lnTo>
                      <a:pt x="8" y="199"/>
                    </a:lnTo>
                    <a:lnTo>
                      <a:pt x="8" y="199"/>
                    </a:lnTo>
                    <a:lnTo>
                      <a:pt x="8" y="199"/>
                    </a:lnTo>
                    <a:lnTo>
                      <a:pt x="8" y="199"/>
                    </a:lnTo>
                    <a:lnTo>
                      <a:pt x="8" y="197"/>
                    </a:lnTo>
                    <a:lnTo>
                      <a:pt x="8" y="197"/>
                    </a:lnTo>
                    <a:lnTo>
                      <a:pt x="8" y="197"/>
                    </a:lnTo>
                    <a:lnTo>
                      <a:pt x="8" y="197"/>
                    </a:lnTo>
                    <a:lnTo>
                      <a:pt x="8" y="196"/>
                    </a:lnTo>
                    <a:lnTo>
                      <a:pt x="8" y="196"/>
                    </a:lnTo>
                    <a:lnTo>
                      <a:pt x="8" y="196"/>
                    </a:lnTo>
                    <a:lnTo>
                      <a:pt x="8" y="196"/>
                    </a:lnTo>
                    <a:lnTo>
                      <a:pt x="6" y="196"/>
                    </a:lnTo>
                    <a:lnTo>
                      <a:pt x="6" y="196"/>
                    </a:lnTo>
                    <a:lnTo>
                      <a:pt x="6" y="196"/>
                    </a:lnTo>
                    <a:lnTo>
                      <a:pt x="6" y="196"/>
                    </a:lnTo>
                    <a:lnTo>
                      <a:pt x="6" y="194"/>
                    </a:lnTo>
                    <a:lnTo>
                      <a:pt x="6" y="194"/>
                    </a:lnTo>
                    <a:lnTo>
                      <a:pt x="6" y="194"/>
                    </a:lnTo>
                    <a:lnTo>
                      <a:pt x="6" y="193"/>
                    </a:lnTo>
                    <a:lnTo>
                      <a:pt x="6" y="193"/>
                    </a:lnTo>
                    <a:lnTo>
                      <a:pt x="6" y="193"/>
                    </a:lnTo>
                    <a:lnTo>
                      <a:pt x="6" y="191"/>
                    </a:lnTo>
                    <a:lnTo>
                      <a:pt x="6" y="191"/>
                    </a:lnTo>
                    <a:lnTo>
                      <a:pt x="6" y="189"/>
                    </a:lnTo>
                    <a:lnTo>
                      <a:pt x="6" y="188"/>
                    </a:lnTo>
                    <a:lnTo>
                      <a:pt x="6" y="188"/>
                    </a:lnTo>
                    <a:lnTo>
                      <a:pt x="5" y="183"/>
                    </a:lnTo>
                    <a:lnTo>
                      <a:pt x="5" y="183"/>
                    </a:lnTo>
                    <a:lnTo>
                      <a:pt x="5" y="182"/>
                    </a:lnTo>
                    <a:lnTo>
                      <a:pt x="5" y="180"/>
                    </a:lnTo>
                    <a:lnTo>
                      <a:pt x="5" y="180"/>
                    </a:lnTo>
                    <a:lnTo>
                      <a:pt x="5" y="175"/>
                    </a:lnTo>
                    <a:lnTo>
                      <a:pt x="3" y="169"/>
                    </a:lnTo>
                    <a:lnTo>
                      <a:pt x="3" y="168"/>
                    </a:lnTo>
                    <a:lnTo>
                      <a:pt x="3" y="166"/>
                    </a:lnTo>
                    <a:lnTo>
                      <a:pt x="3" y="162"/>
                    </a:lnTo>
                    <a:lnTo>
                      <a:pt x="3" y="162"/>
                    </a:lnTo>
                    <a:lnTo>
                      <a:pt x="2" y="155"/>
                    </a:lnTo>
                    <a:lnTo>
                      <a:pt x="2" y="154"/>
                    </a:lnTo>
                    <a:lnTo>
                      <a:pt x="2" y="152"/>
                    </a:lnTo>
                    <a:lnTo>
                      <a:pt x="0" y="141"/>
                    </a:lnTo>
                    <a:lnTo>
                      <a:pt x="0" y="140"/>
                    </a:lnTo>
                    <a:lnTo>
                      <a:pt x="0" y="138"/>
                    </a:lnTo>
                    <a:lnTo>
                      <a:pt x="0" y="137"/>
                    </a:lnTo>
                    <a:lnTo>
                      <a:pt x="0" y="135"/>
                    </a:lnTo>
                    <a:lnTo>
                      <a:pt x="0" y="132"/>
                    </a:lnTo>
                    <a:lnTo>
                      <a:pt x="0" y="121"/>
                    </a:lnTo>
                    <a:lnTo>
                      <a:pt x="0" y="118"/>
                    </a:lnTo>
                    <a:lnTo>
                      <a:pt x="3" y="106"/>
                    </a:lnTo>
                    <a:lnTo>
                      <a:pt x="3" y="101"/>
                    </a:lnTo>
                    <a:lnTo>
                      <a:pt x="5" y="98"/>
                    </a:lnTo>
                    <a:lnTo>
                      <a:pt x="2" y="93"/>
                    </a:lnTo>
                    <a:lnTo>
                      <a:pt x="2" y="92"/>
                    </a:lnTo>
                    <a:lnTo>
                      <a:pt x="2" y="90"/>
                    </a:lnTo>
                    <a:lnTo>
                      <a:pt x="5" y="87"/>
                    </a:lnTo>
                    <a:lnTo>
                      <a:pt x="5" y="87"/>
                    </a:lnTo>
                    <a:lnTo>
                      <a:pt x="8" y="85"/>
                    </a:lnTo>
                    <a:lnTo>
                      <a:pt x="11" y="82"/>
                    </a:lnTo>
                    <a:lnTo>
                      <a:pt x="13" y="82"/>
                    </a:lnTo>
                    <a:lnTo>
                      <a:pt x="13" y="79"/>
                    </a:lnTo>
                    <a:lnTo>
                      <a:pt x="13" y="79"/>
                    </a:lnTo>
                    <a:lnTo>
                      <a:pt x="11" y="76"/>
                    </a:lnTo>
                    <a:lnTo>
                      <a:pt x="11" y="76"/>
                    </a:lnTo>
                    <a:lnTo>
                      <a:pt x="13" y="70"/>
                    </a:lnTo>
                    <a:lnTo>
                      <a:pt x="8" y="54"/>
                    </a:lnTo>
                    <a:lnTo>
                      <a:pt x="8" y="54"/>
                    </a:lnTo>
                    <a:lnTo>
                      <a:pt x="10" y="54"/>
                    </a:lnTo>
                    <a:lnTo>
                      <a:pt x="20" y="53"/>
                    </a:lnTo>
                    <a:lnTo>
                      <a:pt x="24" y="53"/>
                    </a:lnTo>
                    <a:lnTo>
                      <a:pt x="24" y="51"/>
                    </a:lnTo>
                    <a:lnTo>
                      <a:pt x="24" y="47"/>
                    </a:lnTo>
                    <a:lnTo>
                      <a:pt x="22" y="47"/>
                    </a:lnTo>
                    <a:lnTo>
                      <a:pt x="22" y="40"/>
                    </a:lnTo>
                    <a:lnTo>
                      <a:pt x="22" y="37"/>
                    </a:lnTo>
                    <a:lnTo>
                      <a:pt x="24" y="36"/>
                    </a:lnTo>
                    <a:lnTo>
                      <a:pt x="25" y="36"/>
                    </a:lnTo>
                    <a:lnTo>
                      <a:pt x="28" y="33"/>
                    </a:lnTo>
                    <a:lnTo>
                      <a:pt x="30" y="31"/>
                    </a:lnTo>
                    <a:lnTo>
                      <a:pt x="36" y="28"/>
                    </a:lnTo>
                    <a:lnTo>
                      <a:pt x="39" y="27"/>
                    </a:lnTo>
                    <a:lnTo>
                      <a:pt x="42" y="23"/>
                    </a:lnTo>
                    <a:lnTo>
                      <a:pt x="44" y="23"/>
                    </a:lnTo>
                    <a:lnTo>
                      <a:pt x="50" y="20"/>
                    </a:lnTo>
                    <a:lnTo>
                      <a:pt x="55" y="22"/>
                    </a:lnTo>
                    <a:lnTo>
                      <a:pt x="59" y="25"/>
                    </a:lnTo>
                    <a:lnTo>
                      <a:pt x="62" y="27"/>
                    </a:lnTo>
                    <a:lnTo>
                      <a:pt x="64" y="27"/>
                    </a:lnTo>
                    <a:lnTo>
                      <a:pt x="66" y="25"/>
                    </a:lnTo>
                    <a:lnTo>
                      <a:pt x="66" y="25"/>
                    </a:lnTo>
                    <a:lnTo>
                      <a:pt x="66" y="22"/>
                    </a:lnTo>
                    <a:lnTo>
                      <a:pt x="66" y="19"/>
                    </a:lnTo>
                    <a:lnTo>
                      <a:pt x="66" y="17"/>
                    </a:lnTo>
                    <a:lnTo>
                      <a:pt x="66" y="16"/>
                    </a:lnTo>
                    <a:lnTo>
                      <a:pt x="66" y="14"/>
                    </a:lnTo>
                    <a:lnTo>
                      <a:pt x="66" y="13"/>
                    </a:lnTo>
                    <a:lnTo>
                      <a:pt x="73" y="9"/>
                    </a:lnTo>
                    <a:lnTo>
                      <a:pt x="76" y="8"/>
                    </a:lnTo>
                    <a:lnTo>
                      <a:pt x="83" y="8"/>
                    </a:lnTo>
                    <a:lnTo>
                      <a:pt x="87" y="6"/>
                    </a:lnTo>
                    <a:lnTo>
                      <a:pt x="90" y="3"/>
                    </a:lnTo>
                    <a:lnTo>
                      <a:pt x="94" y="2"/>
                    </a:lnTo>
                    <a:lnTo>
                      <a:pt x="97" y="0"/>
                    </a:lnTo>
                    <a:lnTo>
                      <a:pt x="104" y="0"/>
                    </a:lnTo>
                    <a:lnTo>
                      <a:pt x="117" y="13"/>
                    </a:lnTo>
                    <a:lnTo>
                      <a:pt x="132" y="17"/>
                    </a:lnTo>
                    <a:lnTo>
                      <a:pt x="139" y="25"/>
                    </a:lnTo>
                    <a:lnTo>
                      <a:pt x="140" y="25"/>
                    </a:lnTo>
                    <a:lnTo>
                      <a:pt x="143" y="2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132">
                <a:extLst>
                  <a:ext uri="{FF2B5EF4-FFF2-40B4-BE49-F238E27FC236}">
                    <a16:creationId xmlns:a16="http://schemas.microsoft.com/office/drawing/2014/main" id="{491F3AD8-ACBB-FF67-1AB1-2A57F3AF4D87}"/>
                  </a:ext>
                </a:extLst>
              </p:cNvPr>
              <p:cNvSpPr>
                <a:spLocks noGrp="1" noRot="1" noMove="1" noResize="1" noEditPoints="1" noAdjustHandles="1" noChangeArrowheads="1" noChangeShapeType="1"/>
              </p:cNvSpPr>
              <p:nvPr/>
            </p:nvSpPr>
            <p:spPr bwMode="auto">
              <a:xfrm>
                <a:off x="1719" y="2407"/>
                <a:ext cx="192" cy="203"/>
              </a:xfrm>
              <a:custGeom>
                <a:avLst/>
                <a:gdLst>
                  <a:gd name="T0" fmla="*/ 112 w 192"/>
                  <a:gd name="T1" fmla="*/ 3 h 203"/>
                  <a:gd name="T2" fmla="*/ 120 w 192"/>
                  <a:gd name="T3" fmla="*/ 10 h 203"/>
                  <a:gd name="T4" fmla="*/ 125 w 192"/>
                  <a:gd name="T5" fmla="*/ 15 h 203"/>
                  <a:gd name="T6" fmla="*/ 134 w 192"/>
                  <a:gd name="T7" fmla="*/ 24 h 203"/>
                  <a:gd name="T8" fmla="*/ 133 w 192"/>
                  <a:gd name="T9" fmla="*/ 32 h 203"/>
                  <a:gd name="T10" fmla="*/ 131 w 192"/>
                  <a:gd name="T11" fmla="*/ 40 h 203"/>
                  <a:gd name="T12" fmla="*/ 128 w 192"/>
                  <a:gd name="T13" fmla="*/ 51 h 203"/>
                  <a:gd name="T14" fmla="*/ 126 w 192"/>
                  <a:gd name="T15" fmla="*/ 60 h 203"/>
                  <a:gd name="T16" fmla="*/ 125 w 192"/>
                  <a:gd name="T17" fmla="*/ 66 h 203"/>
                  <a:gd name="T18" fmla="*/ 123 w 192"/>
                  <a:gd name="T19" fmla="*/ 74 h 203"/>
                  <a:gd name="T20" fmla="*/ 123 w 192"/>
                  <a:gd name="T21" fmla="*/ 80 h 203"/>
                  <a:gd name="T22" fmla="*/ 122 w 192"/>
                  <a:gd name="T23" fmla="*/ 88 h 203"/>
                  <a:gd name="T24" fmla="*/ 120 w 192"/>
                  <a:gd name="T25" fmla="*/ 94 h 203"/>
                  <a:gd name="T26" fmla="*/ 119 w 192"/>
                  <a:gd name="T27" fmla="*/ 104 h 203"/>
                  <a:gd name="T28" fmla="*/ 119 w 192"/>
                  <a:gd name="T29" fmla="*/ 108 h 203"/>
                  <a:gd name="T30" fmla="*/ 119 w 192"/>
                  <a:gd name="T31" fmla="*/ 110 h 203"/>
                  <a:gd name="T32" fmla="*/ 119 w 192"/>
                  <a:gd name="T33" fmla="*/ 113 h 203"/>
                  <a:gd name="T34" fmla="*/ 170 w 192"/>
                  <a:gd name="T35" fmla="*/ 118 h 203"/>
                  <a:gd name="T36" fmla="*/ 171 w 192"/>
                  <a:gd name="T37" fmla="*/ 119 h 203"/>
                  <a:gd name="T38" fmla="*/ 171 w 192"/>
                  <a:gd name="T39" fmla="*/ 119 h 203"/>
                  <a:gd name="T40" fmla="*/ 173 w 192"/>
                  <a:gd name="T41" fmla="*/ 122 h 203"/>
                  <a:gd name="T42" fmla="*/ 175 w 192"/>
                  <a:gd name="T43" fmla="*/ 122 h 203"/>
                  <a:gd name="T44" fmla="*/ 176 w 192"/>
                  <a:gd name="T45" fmla="*/ 125 h 203"/>
                  <a:gd name="T46" fmla="*/ 181 w 192"/>
                  <a:gd name="T47" fmla="*/ 130 h 203"/>
                  <a:gd name="T48" fmla="*/ 192 w 192"/>
                  <a:gd name="T49" fmla="*/ 144 h 203"/>
                  <a:gd name="T50" fmla="*/ 182 w 192"/>
                  <a:gd name="T51" fmla="*/ 156 h 203"/>
                  <a:gd name="T52" fmla="*/ 154 w 192"/>
                  <a:gd name="T53" fmla="*/ 180 h 203"/>
                  <a:gd name="T54" fmla="*/ 119 w 192"/>
                  <a:gd name="T55" fmla="*/ 184 h 203"/>
                  <a:gd name="T56" fmla="*/ 106 w 192"/>
                  <a:gd name="T57" fmla="*/ 192 h 203"/>
                  <a:gd name="T58" fmla="*/ 72 w 192"/>
                  <a:gd name="T59" fmla="*/ 198 h 203"/>
                  <a:gd name="T60" fmla="*/ 50 w 192"/>
                  <a:gd name="T61" fmla="*/ 198 h 203"/>
                  <a:gd name="T62" fmla="*/ 39 w 192"/>
                  <a:gd name="T63" fmla="*/ 201 h 203"/>
                  <a:gd name="T64" fmla="*/ 31 w 192"/>
                  <a:gd name="T65" fmla="*/ 200 h 203"/>
                  <a:gd name="T66" fmla="*/ 27 w 192"/>
                  <a:gd name="T67" fmla="*/ 200 h 203"/>
                  <a:gd name="T68" fmla="*/ 24 w 192"/>
                  <a:gd name="T69" fmla="*/ 201 h 203"/>
                  <a:gd name="T70" fmla="*/ 16 w 192"/>
                  <a:gd name="T71" fmla="*/ 192 h 203"/>
                  <a:gd name="T72" fmla="*/ 11 w 192"/>
                  <a:gd name="T73" fmla="*/ 186 h 203"/>
                  <a:gd name="T74" fmla="*/ 13 w 192"/>
                  <a:gd name="T75" fmla="*/ 181 h 203"/>
                  <a:gd name="T76" fmla="*/ 21 w 192"/>
                  <a:gd name="T77" fmla="*/ 178 h 203"/>
                  <a:gd name="T78" fmla="*/ 17 w 192"/>
                  <a:gd name="T79" fmla="*/ 169 h 203"/>
                  <a:gd name="T80" fmla="*/ 14 w 192"/>
                  <a:gd name="T81" fmla="*/ 155 h 203"/>
                  <a:gd name="T82" fmla="*/ 13 w 192"/>
                  <a:gd name="T83" fmla="*/ 132 h 203"/>
                  <a:gd name="T84" fmla="*/ 2 w 192"/>
                  <a:gd name="T85" fmla="*/ 127 h 203"/>
                  <a:gd name="T86" fmla="*/ 3 w 192"/>
                  <a:gd name="T87" fmla="*/ 113 h 203"/>
                  <a:gd name="T88" fmla="*/ 16 w 192"/>
                  <a:gd name="T89" fmla="*/ 102 h 203"/>
                  <a:gd name="T90" fmla="*/ 27 w 192"/>
                  <a:gd name="T91" fmla="*/ 96 h 203"/>
                  <a:gd name="T92" fmla="*/ 33 w 192"/>
                  <a:gd name="T93" fmla="*/ 94 h 203"/>
                  <a:gd name="T94" fmla="*/ 44 w 192"/>
                  <a:gd name="T95" fmla="*/ 91 h 203"/>
                  <a:gd name="T96" fmla="*/ 89 w 192"/>
                  <a:gd name="T97" fmla="*/ 77 h 203"/>
                  <a:gd name="T98" fmla="*/ 80 w 192"/>
                  <a:gd name="T99" fmla="*/ 49 h 203"/>
                  <a:gd name="T100" fmla="*/ 78 w 192"/>
                  <a:gd name="T101" fmla="*/ 38 h 203"/>
                  <a:gd name="T102" fmla="*/ 78 w 192"/>
                  <a:gd name="T103" fmla="*/ 35 h 203"/>
                  <a:gd name="T104" fmla="*/ 86 w 192"/>
                  <a:gd name="T105" fmla="*/ 28 h 203"/>
                  <a:gd name="T106" fmla="*/ 95 w 192"/>
                  <a:gd name="T107" fmla="*/ 24 h 203"/>
                  <a:gd name="T108" fmla="*/ 103 w 192"/>
                  <a:gd name="T109" fmla="*/ 20 h 203"/>
                  <a:gd name="T110" fmla="*/ 100 w 192"/>
                  <a:gd name="T111" fmla="*/ 6 h 203"/>
                  <a:gd name="T112" fmla="*/ 105 w 192"/>
                  <a:gd name="T113" fmla="*/ 3 h 203"/>
                  <a:gd name="T114" fmla="*/ 108 w 192"/>
                  <a:gd name="T115" fmla="*/ 0 h 203"/>
                  <a:gd name="T116" fmla="*/ 108 w 192"/>
                  <a:gd name="T1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203">
                    <a:moveTo>
                      <a:pt x="108" y="0"/>
                    </a:moveTo>
                    <a:lnTo>
                      <a:pt x="109" y="1"/>
                    </a:lnTo>
                    <a:lnTo>
                      <a:pt x="111" y="1"/>
                    </a:lnTo>
                    <a:lnTo>
                      <a:pt x="112" y="3"/>
                    </a:lnTo>
                    <a:lnTo>
                      <a:pt x="112" y="3"/>
                    </a:lnTo>
                    <a:lnTo>
                      <a:pt x="115" y="7"/>
                    </a:lnTo>
                    <a:lnTo>
                      <a:pt x="117" y="7"/>
                    </a:lnTo>
                    <a:lnTo>
                      <a:pt x="120" y="10"/>
                    </a:lnTo>
                    <a:lnTo>
                      <a:pt x="122" y="10"/>
                    </a:lnTo>
                    <a:lnTo>
                      <a:pt x="122" y="12"/>
                    </a:lnTo>
                    <a:lnTo>
                      <a:pt x="125" y="15"/>
                    </a:lnTo>
                    <a:lnTo>
                      <a:pt x="125" y="15"/>
                    </a:lnTo>
                    <a:lnTo>
                      <a:pt x="128" y="18"/>
                    </a:lnTo>
                    <a:lnTo>
                      <a:pt x="134" y="23"/>
                    </a:lnTo>
                    <a:lnTo>
                      <a:pt x="134" y="23"/>
                    </a:lnTo>
                    <a:lnTo>
                      <a:pt x="134" y="24"/>
                    </a:lnTo>
                    <a:lnTo>
                      <a:pt x="133" y="28"/>
                    </a:lnTo>
                    <a:lnTo>
                      <a:pt x="133" y="28"/>
                    </a:lnTo>
                    <a:lnTo>
                      <a:pt x="133" y="28"/>
                    </a:lnTo>
                    <a:lnTo>
                      <a:pt x="133" y="32"/>
                    </a:lnTo>
                    <a:lnTo>
                      <a:pt x="131" y="34"/>
                    </a:lnTo>
                    <a:lnTo>
                      <a:pt x="131" y="34"/>
                    </a:lnTo>
                    <a:lnTo>
                      <a:pt x="131" y="37"/>
                    </a:lnTo>
                    <a:lnTo>
                      <a:pt x="131" y="40"/>
                    </a:lnTo>
                    <a:lnTo>
                      <a:pt x="129" y="46"/>
                    </a:lnTo>
                    <a:lnTo>
                      <a:pt x="129" y="46"/>
                    </a:lnTo>
                    <a:lnTo>
                      <a:pt x="128" y="49"/>
                    </a:lnTo>
                    <a:lnTo>
                      <a:pt x="128" y="51"/>
                    </a:lnTo>
                    <a:lnTo>
                      <a:pt x="128" y="51"/>
                    </a:lnTo>
                    <a:lnTo>
                      <a:pt x="128" y="52"/>
                    </a:lnTo>
                    <a:lnTo>
                      <a:pt x="126" y="57"/>
                    </a:lnTo>
                    <a:lnTo>
                      <a:pt x="126" y="60"/>
                    </a:lnTo>
                    <a:lnTo>
                      <a:pt x="126" y="62"/>
                    </a:lnTo>
                    <a:lnTo>
                      <a:pt x="126" y="62"/>
                    </a:lnTo>
                    <a:lnTo>
                      <a:pt x="125" y="65"/>
                    </a:lnTo>
                    <a:lnTo>
                      <a:pt x="125" y="66"/>
                    </a:lnTo>
                    <a:lnTo>
                      <a:pt x="125" y="68"/>
                    </a:lnTo>
                    <a:lnTo>
                      <a:pt x="125" y="69"/>
                    </a:lnTo>
                    <a:lnTo>
                      <a:pt x="123" y="73"/>
                    </a:lnTo>
                    <a:lnTo>
                      <a:pt x="123" y="74"/>
                    </a:lnTo>
                    <a:lnTo>
                      <a:pt x="123" y="76"/>
                    </a:lnTo>
                    <a:lnTo>
                      <a:pt x="123" y="76"/>
                    </a:lnTo>
                    <a:lnTo>
                      <a:pt x="123" y="79"/>
                    </a:lnTo>
                    <a:lnTo>
                      <a:pt x="123" y="80"/>
                    </a:lnTo>
                    <a:lnTo>
                      <a:pt x="122" y="82"/>
                    </a:lnTo>
                    <a:lnTo>
                      <a:pt x="122" y="85"/>
                    </a:lnTo>
                    <a:lnTo>
                      <a:pt x="122" y="87"/>
                    </a:lnTo>
                    <a:lnTo>
                      <a:pt x="122" y="88"/>
                    </a:lnTo>
                    <a:lnTo>
                      <a:pt x="122" y="90"/>
                    </a:lnTo>
                    <a:lnTo>
                      <a:pt x="122" y="91"/>
                    </a:lnTo>
                    <a:lnTo>
                      <a:pt x="120" y="93"/>
                    </a:lnTo>
                    <a:lnTo>
                      <a:pt x="120" y="94"/>
                    </a:lnTo>
                    <a:lnTo>
                      <a:pt x="120" y="97"/>
                    </a:lnTo>
                    <a:lnTo>
                      <a:pt x="120" y="99"/>
                    </a:lnTo>
                    <a:lnTo>
                      <a:pt x="120" y="100"/>
                    </a:lnTo>
                    <a:lnTo>
                      <a:pt x="119" y="104"/>
                    </a:lnTo>
                    <a:lnTo>
                      <a:pt x="119" y="104"/>
                    </a:lnTo>
                    <a:lnTo>
                      <a:pt x="119" y="107"/>
                    </a:lnTo>
                    <a:lnTo>
                      <a:pt x="119" y="107"/>
                    </a:lnTo>
                    <a:lnTo>
                      <a:pt x="119" y="108"/>
                    </a:lnTo>
                    <a:lnTo>
                      <a:pt x="119" y="108"/>
                    </a:lnTo>
                    <a:lnTo>
                      <a:pt x="119" y="110"/>
                    </a:lnTo>
                    <a:lnTo>
                      <a:pt x="119" y="110"/>
                    </a:lnTo>
                    <a:lnTo>
                      <a:pt x="119" y="110"/>
                    </a:lnTo>
                    <a:lnTo>
                      <a:pt x="119" y="111"/>
                    </a:lnTo>
                    <a:lnTo>
                      <a:pt x="119" y="111"/>
                    </a:lnTo>
                    <a:lnTo>
                      <a:pt x="119" y="113"/>
                    </a:lnTo>
                    <a:lnTo>
                      <a:pt x="119" y="113"/>
                    </a:lnTo>
                    <a:lnTo>
                      <a:pt x="119" y="114"/>
                    </a:lnTo>
                    <a:lnTo>
                      <a:pt x="140" y="130"/>
                    </a:lnTo>
                    <a:lnTo>
                      <a:pt x="170" y="118"/>
                    </a:lnTo>
                    <a:lnTo>
                      <a:pt x="170" y="118"/>
                    </a:lnTo>
                    <a:lnTo>
                      <a:pt x="171" y="118"/>
                    </a:lnTo>
                    <a:lnTo>
                      <a:pt x="171" y="119"/>
                    </a:lnTo>
                    <a:lnTo>
                      <a:pt x="171" y="119"/>
                    </a:lnTo>
                    <a:lnTo>
                      <a:pt x="171" y="119"/>
                    </a:lnTo>
                    <a:lnTo>
                      <a:pt x="171" y="119"/>
                    </a:lnTo>
                    <a:lnTo>
                      <a:pt x="171" y="119"/>
                    </a:lnTo>
                    <a:lnTo>
                      <a:pt x="171" y="119"/>
                    </a:lnTo>
                    <a:lnTo>
                      <a:pt x="171" y="119"/>
                    </a:lnTo>
                    <a:lnTo>
                      <a:pt x="171" y="119"/>
                    </a:lnTo>
                    <a:lnTo>
                      <a:pt x="173" y="121"/>
                    </a:lnTo>
                    <a:lnTo>
                      <a:pt x="173" y="121"/>
                    </a:lnTo>
                    <a:lnTo>
                      <a:pt x="173" y="122"/>
                    </a:lnTo>
                    <a:lnTo>
                      <a:pt x="173" y="122"/>
                    </a:lnTo>
                    <a:lnTo>
                      <a:pt x="173" y="122"/>
                    </a:lnTo>
                    <a:lnTo>
                      <a:pt x="175" y="122"/>
                    </a:lnTo>
                    <a:lnTo>
                      <a:pt x="175" y="122"/>
                    </a:lnTo>
                    <a:lnTo>
                      <a:pt x="175" y="124"/>
                    </a:lnTo>
                    <a:lnTo>
                      <a:pt x="176" y="124"/>
                    </a:lnTo>
                    <a:lnTo>
                      <a:pt x="176" y="125"/>
                    </a:lnTo>
                    <a:lnTo>
                      <a:pt x="176" y="125"/>
                    </a:lnTo>
                    <a:lnTo>
                      <a:pt x="178" y="127"/>
                    </a:lnTo>
                    <a:lnTo>
                      <a:pt x="178" y="127"/>
                    </a:lnTo>
                    <a:lnTo>
                      <a:pt x="179" y="128"/>
                    </a:lnTo>
                    <a:lnTo>
                      <a:pt x="181" y="130"/>
                    </a:lnTo>
                    <a:lnTo>
                      <a:pt x="182" y="133"/>
                    </a:lnTo>
                    <a:lnTo>
                      <a:pt x="189" y="141"/>
                    </a:lnTo>
                    <a:lnTo>
                      <a:pt x="192" y="144"/>
                    </a:lnTo>
                    <a:lnTo>
                      <a:pt x="192" y="144"/>
                    </a:lnTo>
                    <a:lnTo>
                      <a:pt x="190" y="144"/>
                    </a:lnTo>
                    <a:lnTo>
                      <a:pt x="190" y="145"/>
                    </a:lnTo>
                    <a:lnTo>
                      <a:pt x="185" y="149"/>
                    </a:lnTo>
                    <a:lnTo>
                      <a:pt x="182" y="156"/>
                    </a:lnTo>
                    <a:lnTo>
                      <a:pt x="182" y="158"/>
                    </a:lnTo>
                    <a:lnTo>
                      <a:pt x="170" y="167"/>
                    </a:lnTo>
                    <a:lnTo>
                      <a:pt x="161" y="175"/>
                    </a:lnTo>
                    <a:lnTo>
                      <a:pt x="154" y="180"/>
                    </a:lnTo>
                    <a:lnTo>
                      <a:pt x="151" y="183"/>
                    </a:lnTo>
                    <a:lnTo>
                      <a:pt x="134" y="184"/>
                    </a:lnTo>
                    <a:lnTo>
                      <a:pt x="128" y="184"/>
                    </a:lnTo>
                    <a:lnTo>
                      <a:pt x="119" y="184"/>
                    </a:lnTo>
                    <a:lnTo>
                      <a:pt x="115" y="186"/>
                    </a:lnTo>
                    <a:lnTo>
                      <a:pt x="112" y="187"/>
                    </a:lnTo>
                    <a:lnTo>
                      <a:pt x="108" y="190"/>
                    </a:lnTo>
                    <a:lnTo>
                      <a:pt x="106" y="192"/>
                    </a:lnTo>
                    <a:lnTo>
                      <a:pt x="101" y="192"/>
                    </a:lnTo>
                    <a:lnTo>
                      <a:pt x="91" y="192"/>
                    </a:lnTo>
                    <a:lnTo>
                      <a:pt x="81" y="194"/>
                    </a:lnTo>
                    <a:lnTo>
                      <a:pt x="72" y="198"/>
                    </a:lnTo>
                    <a:lnTo>
                      <a:pt x="67" y="200"/>
                    </a:lnTo>
                    <a:lnTo>
                      <a:pt x="61" y="200"/>
                    </a:lnTo>
                    <a:lnTo>
                      <a:pt x="58" y="200"/>
                    </a:lnTo>
                    <a:lnTo>
                      <a:pt x="50" y="198"/>
                    </a:lnTo>
                    <a:lnTo>
                      <a:pt x="45" y="198"/>
                    </a:lnTo>
                    <a:lnTo>
                      <a:pt x="41" y="200"/>
                    </a:lnTo>
                    <a:lnTo>
                      <a:pt x="39" y="201"/>
                    </a:lnTo>
                    <a:lnTo>
                      <a:pt x="39" y="201"/>
                    </a:lnTo>
                    <a:lnTo>
                      <a:pt x="36" y="200"/>
                    </a:lnTo>
                    <a:lnTo>
                      <a:pt x="33" y="200"/>
                    </a:lnTo>
                    <a:lnTo>
                      <a:pt x="31" y="200"/>
                    </a:lnTo>
                    <a:lnTo>
                      <a:pt x="31" y="200"/>
                    </a:lnTo>
                    <a:lnTo>
                      <a:pt x="30" y="200"/>
                    </a:lnTo>
                    <a:lnTo>
                      <a:pt x="30" y="200"/>
                    </a:lnTo>
                    <a:lnTo>
                      <a:pt x="28" y="200"/>
                    </a:lnTo>
                    <a:lnTo>
                      <a:pt x="27" y="200"/>
                    </a:lnTo>
                    <a:lnTo>
                      <a:pt x="27" y="200"/>
                    </a:lnTo>
                    <a:lnTo>
                      <a:pt x="25" y="201"/>
                    </a:lnTo>
                    <a:lnTo>
                      <a:pt x="24" y="203"/>
                    </a:lnTo>
                    <a:lnTo>
                      <a:pt x="24" y="201"/>
                    </a:lnTo>
                    <a:lnTo>
                      <a:pt x="22" y="198"/>
                    </a:lnTo>
                    <a:lnTo>
                      <a:pt x="19" y="197"/>
                    </a:lnTo>
                    <a:lnTo>
                      <a:pt x="19" y="195"/>
                    </a:lnTo>
                    <a:lnTo>
                      <a:pt x="16" y="192"/>
                    </a:lnTo>
                    <a:lnTo>
                      <a:pt x="14" y="189"/>
                    </a:lnTo>
                    <a:lnTo>
                      <a:pt x="13" y="187"/>
                    </a:lnTo>
                    <a:lnTo>
                      <a:pt x="13" y="187"/>
                    </a:lnTo>
                    <a:lnTo>
                      <a:pt x="11" y="186"/>
                    </a:lnTo>
                    <a:lnTo>
                      <a:pt x="11" y="186"/>
                    </a:lnTo>
                    <a:lnTo>
                      <a:pt x="13" y="184"/>
                    </a:lnTo>
                    <a:lnTo>
                      <a:pt x="13" y="183"/>
                    </a:lnTo>
                    <a:lnTo>
                      <a:pt x="13" y="181"/>
                    </a:lnTo>
                    <a:lnTo>
                      <a:pt x="17" y="178"/>
                    </a:lnTo>
                    <a:lnTo>
                      <a:pt x="17" y="178"/>
                    </a:lnTo>
                    <a:lnTo>
                      <a:pt x="19" y="178"/>
                    </a:lnTo>
                    <a:lnTo>
                      <a:pt x="21" y="178"/>
                    </a:lnTo>
                    <a:lnTo>
                      <a:pt x="21" y="177"/>
                    </a:lnTo>
                    <a:lnTo>
                      <a:pt x="21" y="175"/>
                    </a:lnTo>
                    <a:lnTo>
                      <a:pt x="19" y="172"/>
                    </a:lnTo>
                    <a:lnTo>
                      <a:pt x="17" y="169"/>
                    </a:lnTo>
                    <a:lnTo>
                      <a:pt x="16" y="167"/>
                    </a:lnTo>
                    <a:lnTo>
                      <a:pt x="16" y="166"/>
                    </a:lnTo>
                    <a:lnTo>
                      <a:pt x="14" y="161"/>
                    </a:lnTo>
                    <a:lnTo>
                      <a:pt x="14" y="155"/>
                    </a:lnTo>
                    <a:lnTo>
                      <a:pt x="14" y="150"/>
                    </a:lnTo>
                    <a:lnTo>
                      <a:pt x="16" y="141"/>
                    </a:lnTo>
                    <a:lnTo>
                      <a:pt x="16" y="135"/>
                    </a:lnTo>
                    <a:lnTo>
                      <a:pt x="13" y="132"/>
                    </a:lnTo>
                    <a:lnTo>
                      <a:pt x="8" y="128"/>
                    </a:lnTo>
                    <a:lnTo>
                      <a:pt x="5" y="127"/>
                    </a:lnTo>
                    <a:lnTo>
                      <a:pt x="3" y="125"/>
                    </a:lnTo>
                    <a:lnTo>
                      <a:pt x="2" y="127"/>
                    </a:lnTo>
                    <a:lnTo>
                      <a:pt x="0" y="127"/>
                    </a:lnTo>
                    <a:lnTo>
                      <a:pt x="0" y="127"/>
                    </a:lnTo>
                    <a:lnTo>
                      <a:pt x="0" y="125"/>
                    </a:lnTo>
                    <a:lnTo>
                      <a:pt x="3" y="113"/>
                    </a:lnTo>
                    <a:lnTo>
                      <a:pt x="3" y="113"/>
                    </a:lnTo>
                    <a:lnTo>
                      <a:pt x="7" y="104"/>
                    </a:lnTo>
                    <a:lnTo>
                      <a:pt x="16" y="104"/>
                    </a:lnTo>
                    <a:lnTo>
                      <a:pt x="16" y="102"/>
                    </a:lnTo>
                    <a:lnTo>
                      <a:pt x="19" y="100"/>
                    </a:lnTo>
                    <a:lnTo>
                      <a:pt x="22" y="99"/>
                    </a:lnTo>
                    <a:lnTo>
                      <a:pt x="24" y="97"/>
                    </a:lnTo>
                    <a:lnTo>
                      <a:pt x="27" y="96"/>
                    </a:lnTo>
                    <a:lnTo>
                      <a:pt x="28" y="96"/>
                    </a:lnTo>
                    <a:lnTo>
                      <a:pt x="30" y="96"/>
                    </a:lnTo>
                    <a:lnTo>
                      <a:pt x="31" y="94"/>
                    </a:lnTo>
                    <a:lnTo>
                      <a:pt x="33" y="94"/>
                    </a:lnTo>
                    <a:lnTo>
                      <a:pt x="33" y="93"/>
                    </a:lnTo>
                    <a:lnTo>
                      <a:pt x="36" y="93"/>
                    </a:lnTo>
                    <a:lnTo>
                      <a:pt x="36" y="93"/>
                    </a:lnTo>
                    <a:lnTo>
                      <a:pt x="44" y="91"/>
                    </a:lnTo>
                    <a:lnTo>
                      <a:pt x="50" y="91"/>
                    </a:lnTo>
                    <a:lnTo>
                      <a:pt x="52" y="91"/>
                    </a:lnTo>
                    <a:lnTo>
                      <a:pt x="84" y="79"/>
                    </a:lnTo>
                    <a:lnTo>
                      <a:pt x="89" y="77"/>
                    </a:lnTo>
                    <a:lnTo>
                      <a:pt x="89" y="71"/>
                    </a:lnTo>
                    <a:lnTo>
                      <a:pt x="86" y="65"/>
                    </a:lnTo>
                    <a:lnTo>
                      <a:pt x="81" y="52"/>
                    </a:lnTo>
                    <a:lnTo>
                      <a:pt x="80" y="49"/>
                    </a:lnTo>
                    <a:lnTo>
                      <a:pt x="77" y="43"/>
                    </a:lnTo>
                    <a:lnTo>
                      <a:pt x="77" y="40"/>
                    </a:lnTo>
                    <a:lnTo>
                      <a:pt x="77" y="40"/>
                    </a:lnTo>
                    <a:lnTo>
                      <a:pt x="78" y="38"/>
                    </a:lnTo>
                    <a:lnTo>
                      <a:pt x="78" y="38"/>
                    </a:lnTo>
                    <a:lnTo>
                      <a:pt x="80" y="37"/>
                    </a:lnTo>
                    <a:lnTo>
                      <a:pt x="78" y="35"/>
                    </a:lnTo>
                    <a:lnTo>
                      <a:pt x="78" y="35"/>
                    </a:lnTo>
                    <a:lnTo>
                      <a:pt x="78" y="34"/>
                    </a:lnTo>
                    <a:lnTo>
                      <a:pt x="81" y="32"/>
                    </a:lnTo>
                    <a:lnTo>
                      <a:pt x="84" y="29"/>
                    </a:lnTo>
                    <a:lnTo>
                      <a:pt x="86" y="28"/>
                    </a:lnTo>
                    <a:lnTo>
                      <a:pt x="87" y="26"/>
                    </a:lnTo>
                    <a:lnTo>
                      <a:pt x="89" y="24"/>
                    </a:lnTo>
                    <a:lnTo>
                      <a:pt x="92" y="24"/>
                    </a:lnTo>
                    <a:lnTo>
                      <a:pt x="95" y="24"/>
                    </a:lnTo>
                    <a:lnTo>
                      <a:pt x="98" y="24"/>
                    </a:lnTo>
                    <a:lnTo>
                      <a:pt x="101" y="23"/>
                    </a:lnTo>
                    <a:lnTo>
                      <a:pt x="103" y="21"/>
                    </a:lnTo>
                    <a:lnTo>
                      <a:pt x="103" y="20"/>
                    </a:lnTo>
                    <a:lnTo>
                      <a:pt x="101" y="15"/>
                    </a:lnTo>
                    <a:lnTo>
                      <a:pt x="101" y="12"/>
                    </a:lnTo>
                    <a:lnTo>
                      <a:pt x="100" y="9"/>
                    </a:lnTo>
                    <a:lnTo>
                      <a:pt x="100" y="6"/>
                    </a:lnTo>
                    <a:lnTo>
                      <a:pt x="101" y="4"/>
                    </a:lnTo>
                    <a:lnTo>
                      <a:pt x="103" y="3"/>
                    </a:lnTo>
                    <a:lnTo>
                      <a:pt x="105" y="3"/>
                    </a:lnTo>
                    <a:lnTo>
                      <a:pt x="105" y="3"/>
                    </a:lnTo>
                    <a:lnTo>
                      <a:pt x="105" y="3"/>
                    </a:lnTo>
                    <a:lnTo>
                      <a:pt x="106" y="1"/>
                    </a:lnTo>
                    <a:lnTo>
                      <a:pt x="106" y="1"/>
                    </a:lnTo>
                    <a:lnTo>
                      <a:pt x="108" y="0"/>
                    </a:lnTo>
                    <a:lnTo>
                      <a:pt x="108" y="0"/>
                    </a:lnTo>
                    <a:lnTo>
                      <a:pt x="108" y="0"/>
                    </a:lnTo>
                    <a:lnTo>
                      <a:pt x="108" y="0"/>
                    </a:lnTo>
                    <a:lnTo>
                      <a:pt x="10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133">
                <a:extLst>
                  <a:ext uri="{FF2B5EF4-FFF2-40B4-BE49-F238E27FC236}">
                    <a16:creationId xmlns:a16="http://schemas.microsoft.com/office/drawing/2014/main" id="{1C40C54A-F6E3-585D-2832-87600DA5DA8D}"/>
                  </a:ext>
                </a:extLst>
              </p:cNvPr>
              <p:cNvSpPr>
                <a:spLocks noGrp="1" noRot="1" noMove="1" noResize="1" noEditPoints="1" noAdjustHandles="1" noChangeArrowheads="1" noChangeShapeType="1"/>
              </p:cNvSpPr>
              <p:nvPr/>
            </p:nvSpPr>
            <p:spPr bwMode="auto">
              <a:xfrm>
                <a:off x="2144" y="2351"/>
                <a:ext cx="362" cy="377"/>
              </a:xfrm>
              <a:custGeom>
                <a:avLst/>
                <a:gdLst>
                  <a:gd name="T0" fmla="*/ 353 w 362"/>
                  <a:gd name="T1" fmla="*/ 116 h 377"/>
                  <a:gd name="T2" fmla="*/ 348 w 362"/>
                  <a:gd name="T3" fmla="*/ 143 h 377"/>
                  <a:gd name="T4" fmla="*/ 348 w 362"/>
                  <a:gd name="T5" fmla="*/ 188 h 377"/>
                  <a:gd name="T6" fmla="*/ 342 w 362"/>
                  <a:gd name="T7" fmla="*/ 270 h 377"/>
                  <a:gd name="T8" fmla="*/ 316 w 362"/>
                  <a:gd name="T9" fmla="*/ 268 h 377"/>
                  <a:gd name="T10" fmla="*/ 278 w 362"/>
                  <a:gd name="T11" fmla="*/ 271 h 377"/>
                  <a:gd name="T12" fmla="*/ 271 w 362"/>
                  <a:gd name="T13" fmla="*/ 298 h 377"/>
                  <a:gd name="T14" fmla="*/ 263 w 362"/>
                  <a:gd name="T15" fmla="*/ 307 h 377"/>
                  <a:gd name="T16" fmla="*/ 250 w 362"/>
                  <a:gd name="T17" fmla="*/ 323 h 377"/>
                  <a:gd name="T18" fmla="*/ 224 w 362"/>
                  <a:gd name="T19" fmla="*/ 332 h 377"/>
                  <a:gd name="T20" fmla="*/ 210 w 362"/>
                  <a:gd name="T21" fmla="*/ 347 h 377"/>
                  <a:gd name="T22" fmla="*/ 201 w 362"/>
                  <a:gd name="T23" fmla="*/ 369 h 377"/>
                  <a:gd name="T24" fmla="*/ 180 w 362"/>
                  <a:gd name="T25" fmla="*/ 377 h 377"/>
                  <a:gd name="T26" fmla="*/ 73 w 362"/>
                  <a:gd name="T27" fmla="*/ 326 h 377"/>
                  <a:gd name="T28" fmla="*/ 31 w 362"/>
                  <a:gd name="T29" fmla="*/ 309 h 377"/>
                  <a:gd name="T30" fmla="*/ 0 w 362"/>
                  <a:gd name="T31" fmla="*/ 291 h 377"/>
                  <a:gd name="T32" fmla="*/ 0 w 362"/>
                  <a:gd name="T33" fmla="*/ 281 h 377"/>
                  <a:gd name="T34" fmla="*/ 12 w 362"/>
                  <a:gd name="T35" fmla="*/ 231 h 377"/>
                  <a:gd name="T36" fmla="*/ 54 w 362"/>
                  <a:gd name="T37" fmla="*/ 198 h 377"/>
                  <a:gd name="T38" fmla="*/ 50 w 362"/>
                  <a:gd name="T39" fmla="*/ 177 h 377"/>
                  <a:gd name="T40" fmla="*/ 70 w 362"/>
                  <a:gd name="T41" fmla="*/ 169 h 377"/>
                  <a:gd name="T42" fmla="*/ 93 w 362"/>
                  <a:gd name="T43" fmla="*/ 161 h 377"/>
                  <a:gd name="T44" fmla="*/ 104 w 362"/>
                  <a:gd name="T45" fmla="*/ 144 h 377"/>
                  <a:gd name="T46" fmla="*/ 87 w 362"/>
                  <a:gd name="T47" fmla="*/ 143 h 377"/>
                  <a:gd name="T48" fmla="*/ 90 w 362"/>
                  <a:gd name="T49" fmla="*/ 132 h 377"/>
                  <a:gd name="T50" fmla="*/ 110 w 362"/>
                  <a:gd name="T51" fmla="*/ 129 h 377"/>
                  <a:gd name="T52" fmla="*/ 137 w 362"/>
                  <a:gd name="T53" fmla="*/ 124 h 377"/>
                  <a:gd name="T54" fmla="*/ 163 w 362"/>
                  <a:gd name="T55" fmla="*/ 101 h 377"/>
                  <a:gd name="T56" fmla="*/ 155 w 362"/>
                  <a:gd name="T57" fmla="*/ 32 h 377"/>
                  <a:gd name="T58" fmla="*/ 157 w 362"/>
                  <a:gd name="T59" fmla="*/ 0 h 377"/>
                  <a:gd name="T60" fmla="*/ 210 w 362"/>
                  <a:gd name="T61" fmla="*/ 0 h 377"/>
                  <a:gd name="T62" fmla="*/ 313 w 362"/>
                  <a:gd name="T63" fmla="*/ 1 h 377"/>
                  <a:gd name="T64" fmla="*/ 362 w 362"/>
                  <a:gd name="T65" fmla="*/ 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 h="377">
                    <a:moveTo>
                      <a:pt x="362" y="49"/>
                    </a:moveTo>
                    <a:lnTo>
                      <a:pt x="353" y="116"/>
                    </a:lnTo>
                    <a:lnTo>
                      <a:pt x="353" y="116"/>
                    </a:lnTo>
                    <a:lnTo>
                      <a:pt x="348" y="143"/>
                    </a:lnTo>
                    <a:lnTo>
                      <a:pt x="348" y="156"/>
                    </a:lnTo>
                    <a:lnTo>
                      <a:pt x="348" y="188"/>
                    </a:lnTo>
                    <a:lnTo>
                      <a:pt x="348" y="239"/>
                    </a:lnTo>
                    <a:lnTo>
                      <a:pt x="342" y="270"/>
                    </a:lnTo>
                    <a:lnTo>
                      <a:pt x="328" y="267"/>
                    </a:lnTo>
                    <a:lnTo>
                      <a:pt x="316" y="268"/>
                    </a:lnTo>
                    <a:lnTo>
                      <a:pt x="292" y="270"/>
                    </a:lnTo>
                    <a:lnTo>
                      <a:pt x="278" y="271"/>
                    </a:lnTo>
                    <a:lnTo>
                      <a:pt x="274" y="278"/>
                    </a:lnTo>
                    <a:lnTo>
                      <a:pt x="271" y="298"/>
                    </a:lnTo>
                    <a:lnTo>
                      <a:pt x="269" y="304"/>
                    </a:lnTo>
                    <a:lnTo>
                      <a:pt x="263" y="307"/>
                    </a:lnTo>
                    <a:lnTo>
                      <a:pt x="252" y="313"/>
                    </a:lnTo>
                    <a:lnTo>
                      <a:pt x="250" y="323"/>
                    </a:lnTo>
                    <a:lnTo>
                      <a:pt x="244" y="329"/>
                    </a:lnTo>
                    <a:lnTo>
                      <a:pt x="224" y="332"/>
                    </a:lnTo>
                    <a:lnTo>
                      <a:pt x="213" y="336"/>
                    </a:lnTo>
                    <a:lnTo>
                      <a:pt x="210" y="347"/>
                    </a:lnTo>
                    <a:lnTo>
                      <a:pt x="210" y="358"/>
                    </a:lnTo>
                    <a:lnTo>
                      <a:pt x="201" y="369"/>
                    </a:lnTo>
                    <a:lnTo>
                      <a:pt x="182" y="377"/>
                    </a:lnTo>
                    <a:lnTo>
                      <a:pt x="180" y="377"/>
                    </a:lnTo>
                    <a:lnTo>
                      <a:pt x="162" y="366"/>
                    </a:lnTo>
                    <a:lnTo>
                      <a:pt x="73" y="326"/>
                    </a:lnTo>
                    <a:lnTo>
                      <a:pt x="65" y="323"/>
                    </a:lnTo>
                    <a:lnTo>
                      <a:pt x="31" y="309"/>
                    </a:lnTo>
                    <a:lnTo>
                      <a:pt x="5" y="298"/>
                    </a:lnTo>
                    <a:lnTo>
                      <a:pt x="0" y="291"/>
                    </a:lnTo>
                    <a:lnTo>
                      <a:pt x="2" y="281"/>
                    </a:lnTo>
                    <a:lnTo>
                      <a:pt x="0" y="281"/>
                    </a:lnTo>
                    <a:lnTo>
                      <a:pt x="3" y="248"/>
                    </a:lnTo>
                    <a:lnTo>
                      <a:pt x="12" y="231"/>
                    </a:lnTo>
                    <a:lnTo>
                      <a:pt x="31" y="222"/>
                    </a:lnTo>
                    <a:lnTo>
                      <a:pt x="54" y="198"/>
                    </a:lnTo>
                    <a:lnTo>
                      <a:pt x="54" y="191"/>
                    </a:lnTo>
                    <a:lnTo>
                      <a:pt x="50" y="177"/>
                    </a:lnTo>
                    <a:lnTo>
                      <a:pt x="54" y="170"/>
                    </a:lnTo>
                    <a:lnTo>
                      <a:pt x="70" y="169"/>
                    </a:lnTo>
                    <a:lnTo>
                      <a:pt x="89" y="167"/>
                    </a:lnTo>
                    <a:lnTo>
                      <a:pt x="93" y="161"/>
                    </a:lnTo>
                    <a:lnTo>
                      <a:pt x="101" y="152"/>
                    </a:lnTo>
                    <a:lnTo>
                      <a:pt x="104" y="144"/>
                    </a:lnTo>
                    <a:lnTo>
                      <a:pt x="98" y="141"/>
                    </a:lnTo>
                    <a:lnTo>
                      <a:pt x="87" y="143"/>
                    </a:lnTo>
                    <a:lnTo>
                      <a:pt x="84" y="136"/>
                    </a:lnTo>
                    <a:lnTo>
                      <a:pt x="90" y="132"/>
                    </a:lnTo>
                    <a:lnTo>
                      <a:pt x="101" y="132"/>
                    </a:lnTo>
                    <a:lnTo>
                      <a:pt x="110" y="129"/>
                    </a:lnTo>
                    <a:lnTo>
                      <a:pt x="121" y="124"/>
                    </a:lnTo>
                    <a:lnTo>
                      <a:pt x="137" y="124"/>
                    </a:lnTo>
                    <a:lnTo>
                      <a:pt x="154" y="119"/>
                    </a:lnTo>
                    <a:lnTo>
                      <a:pt x="163" y="101"/>
                    </a:lnTo>
                    <a:lnTo>
                      <a:pt x="157" y="76"/>
                    </a:lnTo>
                    <a:lnTo>
                      <a:pt x="155" y="32"/>
                    </a:lnTo>
                    <a:lnTo>
                      <a:pt x="157" y="0"/>
                    </a:lnTo>
                    <a:lnTo>
                      <a:pt x="157" y="0"/>
                    </a:lnTo>
                    <a:lnTo>
                      <a:pt x="201" y="0"/>
                    </a:lnTo>
                    <a:lnTo>
                      <a:pt x="210" y="0"/>
                    </a:lnTo>
                    <a:lnTo>
                      <a:pt x="250" y="0"/>
                    </a:lnTo>
                    <a:lnTo>
                      <a:pt x="313" y="1"/>
                    </a:lnTo>
                    <a:lnTo>
                      <a:pt x="362" y="1"/>
                    </a:lnTo>
                    <a:lnTo>
                      <a:pt x="362" y="1"/>
                    </a:lnTo>
                    <a:lnTo>
                      <a:pt x="362" y="4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134">
                <a:extLst>
                  <a:ext uri="{FF2B5EF4-FFF2-40B4-BE49-F238E27FC236}">
                    <a16:creationId xmlns:a16="http://schemas.microsoft.com/office/drawing/2014/main" id="{4D48C35D-0575-9DF8-6343-CD790B14DF4D}"/>
                  </a:ext>
                </a:extLst>
              </p:cNvPr>
              <p:cNvSpPr>
                <a:spLocks noGrp="1" noRot="1" noMove="1" noResize="1" noEditPoints="1" noAdjustHandles="1" noChangeArrowheads="1" noChangeShapeType="1"/>
              </p:cNvSpPr>
              <p:nvPr/>
            </p:nvSpPr>
            <p:spPr bwMode="auto">
              <a:xfrm>
                <a:off x="5230" y="2649"/>
                <a:ext cx="34" cy="35"/>
              </a:xfrm>
              <a:custGeom>
                <a:avLst/>
                <a:gdLst>
                  <a:gd name="T0" fmla="*/ 12 w 34"/>
                  <a:gd name="T1" fmla="*/ 4 h 35"/>
                  <a:gd name="T2" fmla="*/ 14 w 34"/>
                  <a:gd name="T3" fmla="*/ 4 h 35"/>
                  <a:gd name="T4" fmla="*/ 17 w 34"/>
                  <a:gd name="T5" fmla="*/ 4 h 35"/>
                  <a:gd name="T6" fmla="*/ 20 w 34"/>
                  <a:gd name="T7" fmla="*/ 4 h 35"/>
                  <a:gd name="T8" fmla="*/ 23 w 34"/>
                  <a:gd name="T9" fmla="*/ 4 h 35"/>
                  <a:gd name="T10" fmla="*/ 28 w 34"/>
                  <a:gd name="T11" fmla="*/ 4 h 35"/>
                  <a:gd name="T12" fmla="*/ 33 w 34"/>
                  <a:gd name="T13" fmla="*/ 6 h 35"/>
                  <a:gd name="T14" fmla="*/ 34 w 34"/>
                  <a:gd name="T15" fmla="*/ 7 h 35"/>
                  <a:gd name="T16" fmla="*/ 34 w 34"/>
                  <a:gd name="T17" fmla="*/ 9 h 35"/>
                  <a:gd name="T18" fmla="*/ 33 w 34"/>
                  <a:gd name="T19" fmla="*/ 11 h 35"/>
                  <a:gd name="T20" fmla="*/ 33 w 34"/>
                  <a:gd name="T21" fmla="*/ 12 h 35"/>
                  <a:gd name="T22" fmla="*/ 31 w 34"/>
                  <a:gd name="T23" fmla="*/ 14 h 35"/>
                  <a:gd name="T24" fmla="*/ 29 w 34"/>
                  <a:gd name="T25" fmla="*/ 14 h 35"/>
                  <a:gd name="T26" fmla="*/ 29 w 34"/>
                  <a:gd name="T27" fmla="*/ 15 h 35"/>
                  <a:gd name="T28" fmla="*/ 29 w 34"/>
                  <a:gd name="T29" fmla="*/ 17 h 35"/>
                  <a:gd name="T30" fmla="*/ 29 w 34"/>
                  <a:gd name="T31" fmla="*/ 18 h 35"/>
                  <a:gd name="T32" fmla="*/ 29 w 34"/>
                  <a:gd name="T33" fmla="*/ 21 h 35"/>
                  <a:gd name="T34" fmla="*/ 29 w 34"/>
                  <a:gd name="T35" fmla="*/ 23 h 35"/>
                  <a:gd name="T36" fmla="*/ 29 w 34"/>
                  <a:gd name="T37" fmla="*/ 25 h 35"/>
                  <a:gd name="T38" fmla="*/ 31 w 34"/>
                  <a:gd name="T39" fmla="*/ 26 h 35"/>
                  <a:gd name="T40" fmla="*/ 33 w 34"/>
                  <a:gd name="T41" fmla="*/ 32 h 35"/>
                  <a:gd name="T42" fmla="*/ 31 w 34"/>
                  <a:gd name="T43" fmla="*/ 32 h 35"/>
                  <a:gd name="T44" fmla="*/ 20 w 34"/>
                  <a:gd name="T45" fmla="*/ 35 h 35"/>
                  <a:gd name="T46" fmla="*/ 19 w 34"/>
                  <a:gd name="T47" fmla="*/ 34 h 35"/>
                  <a:gd name="T48" fmla="*/ 19 w 34"/>
                  <a:gd name="T49" fmla="*/ 31 h 35"/>
                  <a:gd name="T50" fmla="*/ 17 w 34"/>
                  <a:gd name="T51" fmla="*/ 29 h 35"/>
                  <a:gd name="T52" fmla="*/ 15 w 34"/>
                  <a:gd name="T53" fmla="*/ 26 h 35"/>
                  <a:gd name="T54" fmla="*/ 12 w 34"/>
                  <a:gd name="T55" fmla="*/ 25 h 35"/>
                  <a:gd name="T56" fmla="*/ 9 w 34"/>
                  <a:gd name="T57" fmla="*/ 21 h 35"/>
                  <a:gd name="T58" fmla="*/ 3 w 34"/>
                  <a:gd name="T59" fmla="*/ 20 h 35"/>
                  <a:gd name="T60" fmla="*/ 0 w 34"/>
                  <a:gd name="T61" fmla="*/ 18 h 35"/>
                  <a:gd name="T62" fmla="*/ 0 w 34"/>
                  <a:gd name="T63" fmla="*/ 17 h 35"/>
                  <a:gd name="T64" fmla="*/ 0 w 34"/>
                  <a:gd name="T65" fmla="*/ 11 h 35"/>
                  <a:gd name="T66" fmla="*/ 1 w 34"/>
                  <a:gd name="T67" fmla="*/ 6 h 35"/>
                  <a:gd name="T68" fmla="*/ 3 w 34"/>
                  <a:gd name="T69" fmla="*/ 1 h 35"/>
                  <a:gd name="T70" fmla="*/ 6 w 34"/>
                  <a:gd name="T71" fmla="*/ 0 h 35"/>
                  <a:gd name="T72" fmla="*/ 8 w 34"/>
                  <a:gd name="T73" fmla="*/ 0 h 35"/>
                  <a:gd name="T74" fmla="*/ 9 w 34"/>
                  <a:gd name="T75" fmla="*/ 0 h 35"/>
                  <a:gd name="T76" fmla="*/ 9 w 34"/>
                  <a:gd name="T77" fmla="*/ 1 h 35"/>
                  <a:gd name="T78" fmla="*/ 11 w 34"/>
                  <a:gd name="T79" fmla="*/ 3 h 35"/>
                  <a:gd name="T80" fmla="*/ 12 w 34"/>
                  <a:gd name="T8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5">
                    <a:moveTo>
                      <a:pt x="12" y="4"/>
                    </a:moveTo>
                    <a:lnTo>
                      <a:pt x="14" y="4"/>
                    </a:lnTo>
                    <a:lnTo>
                      <a:pt x="17" y="4"/>
                    </a:lnTo>
                    <a:lnTo>
                      <a:pt x="20" y="4"/>
                    </a:lnTo>
                    <a:lnTo>
                      <a:pt x="23" y="4"/>
                    </a:lnTo>
                    <a:lnTo>
                      <a:pt x="28" y="4"/>
                    </a:lnTo>
                    <a:lnTo>
                      <a:pt x="33" y="6"/>
                    </a:lnTo>
                    <a:lnTo>
                      <a:pt x="34" y="7"/>
                    </a:lnTo>
                    <a:lnTo>
                      <a:pt x="34" y="9"/>
                    </a:lnTo>
                    <a:lnTo>
                      <a:pt x="33" y="11"/>
                    </a:lnTo>
                    <a:lnTo>
                      <a:pt x="33" y="12"/>
                    </a:lnTo>
                    <a:lnTo>
                      <a:pt x="31" y="14"/>
                    </a:lnTo>
                    <a:lnTo>
                      <a:pt x="29" y="14"/>
                    </a:lnTo>
                    <a:lnTo>
                      <a:pt x="29" y="15"/>
                    </a:lnTo>
                    <a:lnTo>
                      <a:pt x="29" y="17"/>
                    </a:lnTo>
                    <a:lnTo>
                      <a:pt x="29" y="18"/>
                    </a:lnTo>
                    <a:lnTo>
                      <a:pt x="29" y="21"/>
                    </a:lnTo>
                    <a:lnTo>
                      <a:pt x="29" y="23"/>
                    </a:lnTo>
                    <a:lnTo>
                      <a:pt x="29" y="25"/>
                    </a:lnTo>
                    <a:lnTo>
                      <a:pt x="31" y="26"/>
                    </a:lnTo>
                    <a:lnTo>
                      <a:pt x="33" y="32"/>
                    </a:lnTo>
                    <a:lnTo>
                      <a:pt x="31" y="32"/>
                    </a:lnTo>
                    <a:lnTo>
                      <a:pt x="20" y="35"/>
                    </a:lnTo>
                    <a:lnTo>
                      <a:pt x="19" y="34"/>
                    </a:lnTo>
                    <a:lnTo>
                      <a:pt x="19" y="31"/>
                    </a:lnTo>
                    <a:lnTo>
                      <a:pt x="17" y="29"/>
                    </a:lnTo>
                    <a:lnTo>
                      <a:pt x="15" y="26"/>
                    </a:lnTo>
                    <a:lnTo>
                      <a:pt x="12" y="25"/>
                    </a:lnTo>
                    <a:lnTo>
                      <a:pt x="9" y="21"/>
                    </a:lnTo>
                    <a:lnTo>
                      <a:pt x="3" y="20"/>
                    </a:lnTo>
                    <a:lnTo>
                      <a:pt x="0" y="18"/>
                    </a:lnTo>
                    <a:lnTo>
                      <a:pt x="0" y="17"/>
                    </a:lnTo>
                    <a:lnTo>
                      <a:pt x="0" y="11"/>
                    </a:lnTo>
                    <a:lnTo>
                      <a:pt x="1" y="6"/>
                    </a:lnTo>
                    <a:lnTo>
                      <a:pt x="3" y="1"/>
                    </a:lnTo>
                    <a:lnTo>
                      <a:pt x="6" y="0"/>
                    </a:lnTo>
                    <a:lnTo>
                      <a:pt x="8" y="0"/>
                    </a:lnTo>
                    <a:lnTo>
                      <a:pt x="9" y="0"/>
                    </a:lnTo>
                    <a:lnTo>
                      <a:pt x="9" y="1"/>
                    </a:lnTo>
                    <a:lnTo>
                      <a:pt x="11" y="3"/>
                    </a:lnTo>
                    <a:lnTo>
                      <a:pt x="12" y="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135">
                <a:extLst>
                  <a:ext uri="{FF2B5EF4-FFF2-40B4-BE49-F238E27FC236}">
                    <a16:creationId xmlns:a16="http://schemas.microsoft.com/office/drawing/2014/main" id="{D290AEE4-12A9-B967-17EE-20A2C206557C}"/>
                  </a:ext>
                </a:extLst>
              </p:cNvPr>
              <p:cNvSpPr>
                <a:spLocks noGrp="1" noRot="1" noMove="1" noResize="1" noEditPoints="1" noAdjustHandles="1" noChangeArrowheads="1" noChangeShapeType="1"/>
              </p:cNvSpPr>
              <p:nvPr/>
            </p:nvSpPr>
            <p:spPr bwMode="auto">
              <a:xfrm>
                <a:off x="5501" y="2267"/>
                <a:ext cx="35" cy="34"/>
              </a:xfrm>
              <a:custGeom>
                <a:avLst/>
                <a:gdLst>
                  <a:gd name="T0" fmla="*/ 29 w 35"/>
                  <a:gd name="T1" fmla="*/ 25 h 34"/>
                  <a:gd name="T2" fmla="*/ 26 w 35"/>
                  <a:gd name="T3" fmla="*/ 34 h 34"/>
                  <a:gd name="T4" fmla="*/ 24 w 35"/>
                  <a:gd name="T5" fmla="*/ 34 h 34"/>
                  <a:gd name="T6" fmla="*/ 24 w 35"/>
                  <a:gd name="T7" fmla="*/ 34 h 34"/>
                  <a:gd name="T8" fmla="*/ 24 w 35"/>
                  <a:gd name="T9" fmla="*/ 33 h 34"/>
                  <a:gd name="T10" fmla="*/ 24 w 35"/>
                  <a:gd name="T11" fmla="*/ 31 h 34"/>
                  <a:gd name="T12" fmla="*/ 23 w 35"/>
                  <a:gd name="T13" fmla="*/ 31 h 34"/>
                  <a:gd name="T14" fmla="*/ 18 w 35"/>
                  <a:gd name="T15" fmla="*/ 29 h 34"/>
                  <a:gd name="T16" fmla="*/ 12 w 35"/>
                  <a:gd name="T17" fmla="*/ 33 h 34"/>
                  <a:gd name="T18" fmla="*/ 4 w 35"/>
                  <a:gd name="T19" fmla="*/ 25 h 34"/>
                  <a:gd name="T20" fmla="*/ 1 w 35"/>
                  <a:gd name="T21" fmla="*/ 22 h 34"/>
                  <a:gd name="T22" fmla="*/ 0 w 35"/>
                  <a:gd name="T23" fmla="*/ 20 h 34"/>
                  <a:gd name="T24" fmla="*/ 7 w 35"/>
                  <a:gd name="T25" fmla="*/ 9 h 34"/>
                  <a:gd name="T26" fmla="*/ 10 w 35"/>
                  <a:gd name="T27" fmla="*/ 2 h 34"/>
                  <a:gd name="T28" fmla="*/ 23 w 35"/>
                  <a:gd name="T29" fmla="*/ 0 h 34"/>
                  <a:gd name="T30" fmla="*/ 24 w 35"/>
                  <a:gd name="T31" fmla="*/ 0 h 34"/>
                  <a:gd name="T32" fmla="*/ 28 w 35"/>
                  <a:gd name="T33" fmla="*/ 0 h 34"/>
                  <a:gd name="T34" fmla="*/ 31 w 35"/>
                  <a:gd name="T35" fmla="*/ 0 h 34"/>
                  <a:gd name="T36" fmla="*/ 35 w 35"/>
                  <a:gd name="T37" fmla="*/ 9 h 34"/>
                  <a:gd name="T38" fmla="*/ 35 w 35"/>
                  <a:gd name="T39" fmla="*/ 11 h 34"/>
                  <a:gd name="T40" fmla="*/ 35 w 35"/>
                  <a:gd name="T41" fmla="*/ 11 h 34"/>
                  <a:gd name="T42" fmla="*/ 35 w 35"/>
                  <a:gd name="T43" fmla="*/ 12 h 34"/>
                  <a:gd name="T44" fmla="*/ 35 w 35"/>
                  <a:gd name="T45" fmla="*/ 14 h 34"/>
                  <a:gd name="T46" fmla="*/ 35 w 35"/>
                  <a:gd name="T47" fmla="*/ 15 h 34"/>
                  <a:gd name="T48" fmla="*/ 32 w 35"/>
                  <a:gd name="T49" fmla="*/ 15 h 34"/>
                  <a:gd name="T50" fmla="*/ 31 w 35"/>
                  <a:gd name="T51" fmla="*/ 20 h 34"/>
                  <a:gd name="T52" fmla="*/ 29 w 35"/>
                  <a:gd name="T53"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4">
                    <a:moveTo>
                      <a:pt x="29" y="25"/>
                    </a:moveTo>
                    <a:lnTo>
                      <a:pt x="26" y="34"/>
                    </a:lnTo>
                    <a:lnTo>
                      <a:pt x="24" y="34"/>
                    </a:lnTo>
                    <a:lnTo>
                      <a:pt x="24" y="34"/>
                    </a:lnTo>
                    <a:lnTo>
                      <a:pt x="24" y="33"/>
                    </a:lnTo>
                    <a:lnTo>
                      <a:pt x="24" y="31"/>
                    </a:lnTo>
                    <a:lnTo>
                      <a:pt x="23" y="31"/>
                    </a:lnTo>
                    <a:lnTo>
                      <a:pt x="18" y="29"/>
                    </a:lnTo>
                    <a:lnTo>
                      <a:pt x="12" y="33"/>
                    </a:lnTo>
                    <a:lnTo>
                      <a:pt x="4" y="25"/>
                    </a:lnTo>
                    <a:lnTo>
                      <a:pt x="1" y="22"/>
                    </a:lnTo>
                    <a:lnTo>
                      <a:pt x="0" y="20"/>
                    </a:lnTo>
                    <a:lnTo>
                      <a:pt x="7" y="9"/>
                    </a:lnTo>
                    <a:lnTo>
                      <a:pt x="10" y="2"/>
                    </a:lnTo>
                    <a:lnTo>
                      <a:pt x="23" y="0"/>
                    </a:lnTo>
                    <a:lnTo>
                      <a:pt x="24" y="0"/>
                    </a:lnTo>
                    <a:lnTo>
                      <a:pt x="28" y="0"/>
                    </a:lnTo>
                    <a:lnTo>
                      <a:pt x="31" y="0"/>
                    </a:lnTo>
                    <a:lnTo>
                      <a:pt x="35" y="9"/>
                    </a:lnTo>
                    <a:lnTo>
                      <a:pt x="35" y="11"/>
                    </a:lnTo>
                    <a:lnTo>
                      <a:pt x="35" y="11"/>
                    </a:lnTo>
                    <a:lnTo>
                      <a:pt x="35" y="12"/>
                    </a:lnTo>
                    <a:lnTo>
                      <a:pt x="35" y="14"/>
                    </a:lnTo>
                    <a:lnTo>
                      <a:pt x="35" y="15"/>
                    </a:lnTo>
                    <a:lnTo>
                      <a:pt x="32" y="15"/>
                    </a:lnTo>
                    <a:lnTo>
                      <a:pt x="31" y="20"/>
                    </a:lnTo>
                    <a:lnTo>
                      <a:pt x="29" y="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136">
                <a:extLst>
                  <a:ext uri="{FF2B5EF4-FFF2-40B4-BE49-F238E27FC236}">
                    <a16:creationId xmlns:a16="http://schemas.microsoft.com/office/drawing/2014/main" id="{261CDDFF-E8DF-3E08-BFEE-AE879877D967}"/>
                  </a:ext>
                </a:extLst>
              </p:cNvPr>
              <p:cNvSpPr>
                <a:spLocks noGrp="1" noRot="1" noMove="1" noResize="1" noEditPoints="1" noAdjustHandles="1" noChangeArrowheads="1" noChangeShapeType="1"/>
              </p:cNvSpPr>
              <p:nvPr/>
            </p:nvSpPr>
            <p:spPr bwMode="auto">
              <a:xfrm>
                <a:off x="4717" y="2515"/>
                <a:ext cx="96" cy="138"/>
              </a:xfrm>
              <a:custGeom>
                <a:avLst/>
                <a:gdLst>
                  <a:gd name="T0" fmla="*/ 14 w 96"/>
                  <a:gd name="T1" fmla="*/ 6 h 138"/>
                  <a:gd name="T2" fmla="*/ 18 w 96"/>
                  <a:gd name="T3" fmla="*/ 14 h 138"/>
                  <a:gd name="T4" fmla="*/ 28 w 96"/>
                  <a:gd name="T5" fmla="*/ 20 h 138"/>
                  <a:gd name="T6" fmla="*/ 29 w 96"/>
                  <a:gd name="T7" fmla="*/ 28 h 138"/>
                  <a:gd name="T8" fmla="*/ 46 w 96"/>
                  <a:gd name="T9" fmla="*/ 30 h 138"/>
                  <a:gd name="T10" fmla="*/ 52 w 96"/>
                  <a:gd name="T11" fmla="*/ 36 h 138"/>
                  <a:gd name="T12" fmla="*/ 57 w 96"/>
                  <a:gd name="T13" fmla="*/ 44 h 138"/>
                  <a:gd name="T14" fmla="*/ 60 w 96"/>
                  <a:gd name="T15" fmla="*/ 50 h 138"/>
                  <a:gd name="T16" fmla="*/ 60 w 96"/>
                  <a:gd name="T17" fmla="*/ 53 h 138"/>
                  <a:gd name="T18" fmla="*/ 59 w 96"/>
                  <a:gd name="T19" fmla="*/ 58 h 138"/>
                  <a:gd name="T20" fmla="*/ 62 w 96"/>
                  <a:gd name="T21" fmla="*/ 64 h 138"/>
                  <a:gd name="T22" fmla="*/ 66 w 96"/>
                  <a:gd name="T23" fmla="*/ 70 h 138"/>
                  <a:gd name="T24" fmla="*/ 76 w 96"/>
                  <a:gd name="T25" fmla="*/ 81 h 138"/>
                  <a:gd name="T26" fmla="*/ 79 w 96"/>
                  <a:gd name="T27" fmla="*/ 87 h 138"/>
                  <a:gd name="T28" fmla="*/ 85 w 96"/>
                  <a:gd name="T29" fmla="*/ 93 h 138"/>
                  <a:gd name="T30" fmla="*/ 91 w 96"/>
                  <a:gd name="T31" fmla="*/ 98 h 138"/>
                  <a:gd name="T32" fmla="*/ 91 w 96"/>
                  <a:gd name="T33" fmla="*/ 107 h 138"/>
                  <a:gd name="T34" fmla="*/ 85 w 96"/>
                  <a:gd name="T35" fmla="*/ 118 h 138"/>
                  <a:gd name="T36" fmla="*/ 87 w 96"/>
                  <a:gd name="T37" fmla="*/ 126 h 138"/>
                  <a:gd name="T38" fmla="*/ 96 w 96"/>
                  <a:gd name="T39" fmla="*/ 131 h 138"/>
                  <a:gd name="T40" fmla="*/ 90 w 96"/>
                  <a:gd name="T41" fmla="*/ 137 h 138"/>
                  <a:gd name="T42" fmla="*/ 84 w 96"/>
                  <a:gd name="T43" fmla="*/ 138 h 138"/>
                  <a:gd name="T44" fmla="*/ 73 w 96"/>
                  <a:gd name="T45" fmla="*/ 131 h 138"/>
                  <a:gd name="T46" fmla="*/ 70 w 96"/>
                  <a:gd name="T47" fmla="*/ 127 h 138"/>
                  <a:gd name="T48" fmla="*/ 71 w 96"/>
                  <a:gd name="T49" fmla="*/ 120 h 138"/>
                  <a:gd name="T50" fmla="*/ 65 w 96"/>
                  <a:gd name="T51" fmla="*/ 114 h 138"/>
                  <a:gd name="T52" fmla="*/ 65 w 96"/>
                  <a:gd name="T53" fmla="*/ 107 h 138"/>
                  <a:gd name="T54" fmla="*/ 57 w 96"/>
                  <a:gd name="T55" fmla="*/ 96 h 138"/>
                  <a:gd name="T56" fmla="*/ 56 w 96"/>
                  <a:gd name="T57" fmla="*/ 93 h 138"/>
                  <a:gd name="T58" fmla="*/ 57 w 96"/>
                  <a:gd name="T59" fmla="*/ 87 h 138"/>
                  <a:gd name="T60" fmla="*/ 49 w 96"/>
                  <a:gd name="T61" fmla="*/ 76 h 138"/>
                  <a:gd name="T62" fmla="*/ 45 w 96"/>
                  <a:gd name="T63" fmla="*/ 67 h 138"/>
                  <a:gd name="T64" fmla="*/ 38 w 96"/>
                  <a:gd name="T65" fmla="*/ 69 h 138"/>
                  <a:gd name="T66" fmla="*/ 37 w 96"/>
                  <a:gd name="T67" fmla="*/ 72 h 138"/>
                  <a:gd name="T68" fmla="*/ 34 w 96"/>
                  <a:gd name="T69" fmla="*/ 69 h 138"/>
                  <a:gd name="T70" fmla="*/ 31 w 96"/>
                  <a:gd name="T71" fmla="*/ 70 h 138"/>
                  <a:gd name="T72" fmla="*/ 31 w 96"/>
                  <a:gd name="T73" fmla="*/ 67 h 138"/>
                  <a:gd name="T74" fmla="*/ 29 w 96"/>
                  <a:gd name="T75" fmla="*/ 61 h 138"/>
                  <a:gd name="T76" fmla="*/ 29 w 96"/>
                  <a:gd name="T77" fmla="*/ 53 h 138"/>
                  <a:gd name="T78" fmla="*/ 24 w 96"/>
                  <a:gd name="T79" fmla="*/ 58 h 138"/>
                  <a:gd name="T80" fmla="*/ 21 w 96"/>
                  <a:gd name="T81" fmla="*/ 58 h 138"/>
                  <a:gd name="T82" fmla="*/ 10 w 96"/>
                  <a:gd name="T83" fmla="*/ 51 h 138"/>
                  <a:gd name="T84" fmla="*/ 10 w 96"/>
                  <a:gd name="T85" fmla="*/ 45 h 138"/>
                  <a:gd name="T86" fmla="*/ 15 w 96"/>
                  <a:gd name="T87" fmla="*/ 39 h 138"/>
                  <a:gd name="T88" fmla="*/ 9 w 96"/>
                  <a:gd name="T89" fmla="*/ 30 h 138"/>
                  <a:gd name="T90" fmla="*/ 6 w 96"/>
                  <a:gd name="T91" fmla="*/ 20 h 138"/>
                  <a:gd name="T92" fmla="*/ 3 w 96"/>
                  <a:gd name="T93" fmla="*/ 11 h 138"/>
                  <a:gd name="T94" fmla="*/ 6 w 96"/>
                  <a:gd name="T9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138">
                    <a:moveTo>
                      <a:pt x="9" y="6"/>
                    </a:moveTo>
                    <a:lnTo>
                      <a:pt x="10" y="8"/>
                    </a:lnTo>
                    <a:lnTo>
                      <a:pt x="14" y="6"/>
                    </a:lnTo>
                    <a:lnTo>
                      <a:pt x="17" y="10"/>
                    </a:lnTo>
                    <a:lnTo>
                      <a:pt x="17" y="13"/>
                    </a:lnTo>
                    <a:lnTo>
                      <a:pt x="18" y="14"/>
                    </a:lnTo>
                    <a:lnTo>
                      <a:pt x="18" y="16"/>
                    </a:lnTo>
                    <a:lnTo>
                      <a:pt x="24" y="17"/>
                    </a:lnTo>
                    <a:lnTo>
                      <a:pt x="28" y="20"/>
                    </a:lnTo>
                    <a:lnTo>
                      <a:pt x="31" y="20"/>
                    </a:lnTo>
                    <a:lnTo>
                      <a:pt x="29" y="25"/>
                    </a:lnTo>
                    <a:lnTo>
                      <a:pt x="29" y="28"/>
                    </a:lnTo>
                    <a:lnTo>
                      <a:pt x="31" y="31"/>
                    </a:lnTo>
                    <a:lnTo>
                      <a:pt x="42" y="30"/>
                    </a:lnTo>
                    <a:lnTo>
                      <a:pt x="46" y="30"/>
                    </a:lnTo>
                    <a:lnTo>
                      <a:pt x="51" y="30"/>
                    </a:lnTo>
                    <a:lnTo>
                      <a:pt x="52" y="33"/>
                    </a:lnTo>
                    <a:lnTo>
                      <a:pt x="52" y="36"/>
                    </a:lnTo>
                    <a:lnTo>
                      <a:pt x="56" y="37"/>
                    </a:lnTo>
                    <a:lnTo>
                      <a:pt x="56" y="41"/>
                    </a:lnTo>
                    <a:lnTo>
                      <a:pt x="57" y="44"/>
                    </a:lnTo>
                    <a:lnTo>
                      <a:pt x="59" y="47"/>
                    </a:lnTo>
                    <a:lnTo>
                      <a:pt x="60" y="48"/>
                    </a:lnTo>
                    <a:lnTo>
                      <a:pt x="60" y="50"/>
                    </a:lnTo>
                    <a:lnTo>
                      <a:pt x="62" y="50"/>
                    </a:lnTo>
                    <a:lnTo>
                      <a:pt x="62" y="51"/>
                    </a:lnTo>
                    <a:lnTo>
                      <a:pt x="60" y="53"/>
                    </a:lnTo>
                    <a:lnTo>
                      <a:pt x="60" y="53"/>
                    </a:lnTo>
                    <a:lnTo>
                      <a:pt x="59" y="56"/>
                    </a:lnTo>
                    <a:lnTo>
                      <a:pt x="59" y="58"/>
                    </a:lnTo>
                    <a:lnTo>
                      <a:pt x="62" y="59"/>
                    </a:lnTo>
                    <a:lnTo>
                      <a:pt x="62" y="62"/>
                    </a:lnTo>
                    <a:lnTo>
                      <a:pt x="62" y="64"/>
                    </a:lnTo>
                    <a:lnTo>
                      <a:pt x="65" y="67"/>
                    </a:lnTo>
                    <a:lnTo>
                      <a:pt x="66" y="70"/>
                    </a:lnTo>
                    <a:lnTo>
                      <a:pt x="66" y="70"/>
                    </a:lnTo>
                    <a:lnTo>
                      <a:pt x="70" y="76"/>
                    </a:lnTo>
                    <a:lnTo>
                      <a:pt x="73" y="76"/>
                    </a:lnTo>
                    <a:lnTo>
                      <a:pt x="76" y="81"/>
                    </a:lnTo>
                    <a:lnTo>
                      <a:pt x="79" y="84"/>
                    </a:lnTo>
                    <a:lnTo>
                      <a:pt x="79" y="86"/>
                    </a:lnTo>
                    <a:lnTo>
                      <a:pt x="79" y="87"/>
                    </a:lnTo>
                    <a:lnTo>
                      <a:pt x="80" y="89"/>
                    </a:lnTo>
                    <a:lnTo>
                      <a:pt x="80" y="89"/>
                    </a:lnTo>
                    <a:lnTo>
                      <a:pt x="85" y="93"/>
                    </a:lnTo>
                    <a:lnTo>
                      <a:pt x="87" y="96"/>
                    </a:lnTo>
                    <a:lnTo>
                      <a:pt x="88" y="98"/>
                    </a:lnTo>
                    <a:lnTo>
                      <a:pt x="91" y="98"/>
                    </a:lnTo>
                    <a:lnTo>
                      <a:pt x="91" y="100"/>
                    </a:lnTo>
                    <a:lnTo>
                      <a:pt x="91" y="104"/>
                    </a:lnTo>
                    <a:lnTo>
                      <a:pt x="91" y="107"/>
                    </a:lnTo>
                    <a:lnTo>
                      <a:pt x="90" y="114"/>
                    </a:lnTo>
                    <a:lnTo>
                      <a:pt x="87" y="117"/>
                    </a:lnTo>
                    <a:lnTo>
                      <a:pt x="85" y="118"/>
                    </a:lnTo>
                    <a:lnTo>
                      <a:pt x="85" y="121"/>
                    </a:lnTo>
                    <a:lnTo>
                      <a:pt x="85" y="124"/>
                    </a:lnTo>
                    <a:lnTo>
                      <a:pt x="87" y="126"/>
                    </a:lnTo>
                    <a:lnTo>
                      <a:pt x="90" y="126"/>
                    </a:lnTo>
                    <a:lnTo>
                      <a:pt x="96" y="126"/>
                    </a:lnTo>
                    <a:lnTo>
                      <a:pt x="96" y="131"/>
                    </a:lnTo>
                    <a:lnTo>
                      <a:pt x="96" y="134"/>
                    </a:lnTo>
                    <a:lnTo>
                      <a:pt x="94" y="135"/>
                    </a:lnTo>
                    <a:lnTo>
                      <a:pt x="90" y="137"/>
                    </a:lnTo>
                    <a:lnTo>
                      <a:pt x="84" y="138"/>
                    </a:lnTo>
                    <a:lnTo>
                      <a:pt x="84" y="138"/>
                    </a:lnTo>
                    <a:lnTo>
                      <a:pt x="84" y="138"/>
                    </a:lnTo>
                    <a:lnTo>
                      <a:pt x="80" y="131"/>
                    </a:lnTo>
                    <a:lnTo>
                      <a:pt x="74" y="131"/>
                    </a:lnTo>
                    <a:lnTo>
                      <a:pt x="73" y="131"/>
                    </a:lnTo>
                    <a:lnTo>
                      <a:pt x="73" y="131"/>
                    </a:lnTo>
                    <a:lnTo>
                      <a:pt x="68" y="131"/>
                    </a:lnTo>
                    <a:lnTo>
                      <a:pt x="70" y="127"/>
                    </a:lnTo>
                    <a:lnTo>
                      <a:pt x="71" y="126"/>
                    </a:lnTo>
                    <a:lnTo>
                      <a:pt x="73" y="123"/>
                    </a:lnTo>
                    <a:lnTo>
                      <a:pt x="71" y="120"/>
                    </a:lnTo>
                    <a:lnTo>
                      <a:pt x="68" y="115"/>
                    </a:lnTo>
                    <a:lnTo>
                      <a:pt x="66" y="115"/>
                    </a:lnTo>
                    <a:lnTo>
                      <a:pt x="65" y="114"/>
                    </a:lnTo>
                    <a:lnTo>
                      <a:pt x="65" y="112"/>
                    </a:lnTo>
                    <a:lnTo>
                      <a:pt x="66" y="112"/>
                    </a:lnTo>
                    <a:lnTo>
                      <a:pt x="65" y="107"/>
                    </a:lnTo>
                    <a:lnTo>
                      <a:pt x="63" y="103"/>
                    </a:lnTo>
                    <a:lnTo>
                      <a:pt x="62" y="101"/>
                    </a:lnTo>
                    <a:lnTo>
                      <a:pt x="57" y="96"/>
                    </a:lnTo>
                    <a:lnTo>
                      <a:pt x="56" y="96"/>
                    </a:lnTo>
                    <a:lnTo>
                      <a:pt x="54" y="95"/>
                    </a:lnTo>
                    <a:lnTo>
                      <a:pt x="56" y="93"/>
                    </a:lnTo>
                    <a:lnTo>
                      <a:pt x="57" y="93"/>
                    </a:lnTo>
                    <a:lnTo>
                      <a:pt x="57" y="92"/>
                    </a:lnTo>
                    <a:lnTo>
                      <a:pt x="57" y="87"/>
                    </a:lnTo>
                    <a:lnTo>
                      <a:pt x="56" y="82"/>
                    </a:lnTo>
                    <a:lnTo>
                      <a:pt x="51" y="78"/>
                    </a:lnTo>
                    <a:lnTo>
                      <a:pt x="49" y="76"/>
                    </a:lnTo>
                    <a:lnTo>
                      <a:pt x="48" y="73"/>
                    </a:lnTo>
                    <a:lnTo>
                      <a:pt x="46" y="69"/>
                    </a:lnTo>
                    <a:lnTo>
                      <a:pt x="45" y="67"/>
                    </a:lnTo>
                    <a:lnTo>
                      <a:pt x="43" y="67"/>
                    </a:lnTo>
                    <a:lnTo>
                      <a:pt x="38" y="67"/>
                    </a:lnTo>
                    <a:lnTo>
                      <a:pt x="38" y="69"/>
                    </a:lnTo>
                    <a:lnTo>
                      <a:pt x="38" y="70"/>
                    </a:lnTo>
                    <a:lnTo>
                      <a:pt x="38" y="72"/>
                    </a:lnTo>
                    <a:lnTo>
                      <a:pt x="37" y="72"/>
                    </a:lnTo>
                    <a:lnTo>
                      <a:pt x="35" y="70"/>
                    </a:lnTo>
                    <a:lnTo>
                      <a:pt x="34" y="70"/>
                    </a:lnTo>
                    <a:lnTo>
                      <a:pt x="34" y="69"/>
                    </a:lnTo>
                    <a:lnTo>
                      <a:pt x="32" y="69"/>
                    </a:lnTo>
                    <a:lnTo>
                      <a:pt x="31" y="69"/>
                    </a:lnTo>
                    <a:lnTo>
                      <a:pt x="31" y="70"/>
                    </a:lnTo>
                    <a:lnTo>
                      <a:pt x="31" y="69"/>
                    </a:lnTo>
                    <a:lnTo>
                      <a:pt x="31" y="69"/>
                    </a:lnTo>
                    <a:lnTo>
                      <a:pt x="31" y="67"/>
                    </a:lnTo>
                    <a:lnTo>
                      <a:pt x="29" y="65"/>
                    </a:lnTo>
                    <a:lnTo>
                      <a:pt x="29" y="64"/>
                    </a:lnTo>
                    <a:lnTo>
                      <a:pt x="29" y="61"/>
                    </a:lnTo>
                    <a:lnTo>
                      <a:pt x="28" y="59"/>
                    </a:lnTo>
                    <a:lnTo>
                      <a:pt x="28" y="56"/>
                    </a:lnTo>
                    <a:lnTo>
                      <a:pt x="29" y="53"/>
                    </a:lnTo>
                    <a:lnTo>
                      <a:pt x="28" y="53"/>
                    </a:lnTo>
                    <a:lnTo>
                      <a:pt x="26" y="53"/>
                    </a:lnTo>
                    <a:lnTo>
                      <a:pt x="24" y="58"/>
                    </a:lnTo>
                    <a:lnTo>
                      <a:pt x="23" y="58"/>
                    </a:lnTo>
                    <a:lnTo>
                      <a:pt x="23" y="58"/>
                    </a:lnTo>
                    <a:lnTo>
                      <a:pt x="21" y="58"/>
                    </a:lnTo>
                    <a:lnTo>
                      <a:pt x="15" y="59"/>
                    </a:lnTo>
                    <a:lnTo>
                      <a:pt x="9" y="58"/>
                    </a:lnTo>
                    <a:lnTo>
                      <a:pt x="10" y="51"/>
                    </a:lnTo>
                    <a:lnTo>
                      <a:pt x="12" y="50"/>
                    </a:lnTo>
                    <a:lnTo>
                      <a:pt x="12" y="47"/>
                    </a:lnTo>
                    <a:lnTo>
                      <a:pt x="10" y="45"/>
                    </a:lnTo>
                    <a:lnTo>
                      <a:pt x="14" y="44"/>
                    </a:lnTo>
                    <a:lnTo>
                      <a:pt x="14" y="42"/>
                    </a:lnTo>
                    <a:lnTo>
                      <a:pt x="15" y="39"/>
                    </a:lnTo>
                    <a:lnTo>
                      <a:pt x="14" y="37"/>
                    </a:lnTo>
                    <a:lnTo>
                      <a:pt x="10" y="34"/>
                    </a:lnTo>
                    <a:lnTo>
                      <a:pt x="9" y="30"/>
                    </a:lnTo>
                    <a:lnTo>
                      <a:pt x="10" y="28"/>
                    </a:lnTo>
                    <a:lnTo>
                      <a:pt x="7" y="24"/>
                    </a:lnTo>
                    <a:lnTo>
                      <a:pt x="6" y="20"/>
                    </a:lnTo>
                    <a:lnTo>
                      <a:pt x="6" y="19"/>
                    </a:lnTo>
                    <a:lnTo>
                      <a:pt x="6" y="16"/>
                    </a:lnTo>
                    <a:lnTo>
                      <a:pt x="3" y="11"/>
                    </a:lnTo>
                    <a:lnTo>
                      <a:pt x="0" y="5"/>
                    </a:lnTo>
                    <a:lnTo>
                      <a:pt x="0" y="3"/>
                    </a:lnTo>
                    <a:lnTo>
                      <a:pt x="6" y="0"/>
                    </a:lnTo>
                    <a:lnTo>
                      <a:pt x="9" y="2"/>
                    </a:lnTo>
                    <a:lnTo>
                      <a:pt x="9" y="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137">
                <a:extLst>
                  <a:ext uri="{FF2B5EF4-FFF2-40B4-BE49-F238E27FC236}">
                    <a16:creationId xmlns:a16="http://schemas.microsoft.com/office/drawing/2014/main" id="{D4DED159-BFAA-B4CC-DAB0-3E86B1116FF4}"/>
                  </a:ext>
                </a:extLst>
              </p:cNvPr>
              <p:cNvSpPr>
                <a:spLocks noGrp="1" noRot="1" noMove="1" noResize="1" noEditPoints="1" noAdjustHandles="1" noChangeArrowheads="1" noChangeShapeType="1"/>
              </p:cNvSpPr>
              <p:nvPr/>
            </p:nvSpPr>
            <p:spPr bwMode="auto">
              <a:xfrm>
                <a:off x="2486" y="2467"/>
                <a:ext cx="579" cy="303"/>
              </a:xfrm>
              <a:custGeom>
                <a:avLst/>
                <a:gdLst>
                  <a:gd name="T0" fmla="*/ 11 w 579"/>
                  <a:gd name="T1" fmla="*/ 2 h 303"/>
                  <a:gd name="T2" fmla="*/ 51 w 579"/>
                  <a:gd name="T3" fmla="*/ 17 h 303"/>
                  <a:gd name="T4" fmla="*/ 120 w 579"/>
                  <a:gd name="T5" fmla="*/ 8 h 303"/>
                  <a:gd name="T6" fmla="*/ 160 w 579"/>
                  <a:gd name="T7" fmla="*/ 9 h 303"/>
                  <a:gd name="T8" fmla="*/ 177 w 579"/>
                  <a:gd name="T9" fmla="*/ 39 h 303"/>
                  <a:gd name="T10" fmla="*/ 195 w 579"/>
                  <a:gd name="T11" fmla="*/ 28 h 303"/>
                  <a:gd name="T12" fmla="*/ 215 w 579"/>
                  <a:gd name="T13" fmla="*/ 16 h 303"/>
                  <a:gd name="T14" fmla="*/ 258 w 579"/>
                  <a:gd name="T15" fmla="*/ 17 h 303"/>
                  <a:gd name="T16" fmla="*/ 300 w 579"/>
                  <a:gd name="T17" fmla="*/ 27 h 303"/>
                  <a:gd name="T18" fmla="*/ 492 w 579"/>
                  <a:gd name="T19" fmla="*/ 93 h 303"/>
                  <a:gd name="T20" fmla="*/ 563 w 579"/>
                  <a:gd name="T21" fmla="*/ 113 h 303"/>
                  <a:gd name="T22" fmla="*/ 576 w 579"/>
                  <a:gd name="T23" fmla="*/ 118 h 303"/>
                  <a:gd name="T24" fmla="*/ 576 w 579"/>
                  <a:gd name="T25" fmla="*/ 121 h 303"/>
                  <a:gd name="T26" fmla="*/ 577 w 579"/>
                  <a:gd name="T27" fmla="*/ 124 h 303"/>
                  <a:gd name="T28" fmla="*/ 577 w 579"/>
                  <a:gd name="T29" fmla="*/ 126 h 303"/>
                  <a:gd name="T30" fmla="*/ 579 w 579"/>
                  <a:gd name="T31" fmla="*/ 129 h 303"/>
                  <a:gd name="T32" fmla="*/ 579 w 579"/>
                  <a:gd name="T33" fmla="*/ 130 h 303"/>
                  <a:gd name="T34" fmla="*/ 579 w 579"/>
                  <a:gd name="T35" fmla="*/ 132 h 303"/>
                  <a:gd name="T36" fmla="*/ 579 w 579"/>
                  <a:gd name="T37" fmla="*/ 134 h 303"/>
                  <a:gd name="T38" fmla="*/ 579 w 579"/>
                  <a:gd name="T39" fmla="*/ 134 h 303"/>
                  <a:gd name="T40" fmla="*/ 538 w 579"/>
                  <a:gd name="T41" fmla="*/ 135 h 303"/>
                  <a:gd name="T42" fmla="*/ 535 w 579"/>
                  <a:gd name="T43" fmla="*/ 157 h 303"/>
                  <a:gd name="T44" fmla="*/ 499 w 579"/>
                  <a:gd name="T45" fmla="*/ 213 h 303"/>
                  <a:gd name="T46" fmla="*/ 439 w 579"/>
                  <a:gd name="T47" fmla="*/ 214 h 303"/>
                  <a:gd name="T48" fmla="*/ 422 w 579"/>
                  <a:gd name="T49" fmla="*/ 211 h 303"/>
                  <a:gd name="T50" fmla="*/ 405 w 579"/>
                  <a:gd name="T51" fmla="*/ 213 h 303"/>
                  <a:gd name="T52" fmla="*/ 391 w 579"/>
                  <a:gd name="T53" fmla="*/ 207 h 303"/>
                  <a:gd name="T54" fmla="*/ 372 w 579"/>
                  <a:gd name="T55" fmla="*/ 210 h 303"/>
                  <a:gd name="T56" fmla="*/ 347 w 579"/>
                  <a:gd name="T57" fmla="*/ 213 h 303"/>
                  <a:gd name="T58" fmla="*/ 322 w 579"/>
                  <a:gd name="T59" fmla="*/ 248 h 303"/>
                  <a:gd name="T60" fmla="*/ 265 w 579"/>
                  <a:gd name="T61" fmla="*/ 303 h 303"/>
                  <a:gd name="T62" fmla="*/ 244 w 579"/>
                  <a:gd name="T63" fmla="*/ 261 h 303"/>
                  <a:gd name="T64" fmla="*/ 221 w 579"/>
                  <a:gd name="T65" fmla="*/ 242 h 303"/>
                  <a:gd name="T66" fmla="*/ 201 w 579"/>
                  <a:gd name="T67" fmla="*/ 222 h 303"/>
                  <a:gd name="T68" fmla="*/ 207 w 579"/>
                  <a:gd name="T69" fmla="*/ 177 h 303"/>
                  <a:gd name="T70" fmla="*/ 188 w 579"/>
                  <a:gd name="T71" fmla="*/ 180 h 303"/>
                  <a:gd name="T72" fmla="*/ 167 w 579"/>
                  <a:gd name="T73" fmla="*/ 220 h 303"/>
                  <a:gd name="T74" fmla="*/ 114 w 579"/>
                  <a:gd name="T75" fmla="*/ 220 h 303"/>
                  <a:gd name="T76" fmla="*/ 61 w 579"/>
                  <a:gd name="T77" fmla="*/ 227 h 303"/>
                  <a:gd name="T78" fmla="*/ 55 w 579"/>
                  <a:gd name="T79" fmla="*/ 208 h 303"/>
                  <a:gd name="T80" fmla="*/ 47 w 579"/>
                  <a:gd name="T81" fmla="*/ 202 h 303"/>
                  <a:gd name="T82" fmla="*/ 41 w 579"/>
                  <a:gd name="T83" fmla="*/ 186 h 303"/>
                  <a:gd name="T84" fmla="*/ 28 w 579"/>
                  <a:gd name="T85" fmla="*/ 175 h 303"/>
                  <a:gd name="T86" fmla="*/ 11 w 579"/>
                  <a:gd name="T87" fmla="*/ 174 h 303"/>
                  <a:gd name="T88" fmla="*/ 3 w 579"/>
                  <a:gd name="T89" fmla="*/ 158 h 303"/>
                  <a:gd name="T90" fmla="*/ 0 w 579"/>
                  <a:gd name="T91" fmla="*/ 154 h 303"/>
                  <a:gd name="T92" fmla="*/ 6 w 579"/>
                  <a:gd name="T93" fmla="*/ 123 h 303"/>
                  <a:gd name="T94" fmla="*/ 6 w 579"/>
                  <a:gd name="T95" fmla="*/ 40 h 303"/>
                  <a:gd name="T96" fmla="*/ 11 w 579"/>
                  <a:gd name="T9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9" h="303">
                    <a:moveTo>
                      <a:pt x="11" y="0"/>
                    </a:moveTo>
                    <a:lnTo>
                      <a:pt x="11" y="2"/>
                    </a:lnTo>
                    <a:lnTo>
                      <a:pt x="34" y="11"/>
                    </a:lnTo>
                    <a:lnTo>
                      <a:pt x="51" y="17"/>
                    </a:lnTo>
                    <a:lnTo>
                      <a:pt x="87" y="9"/>
                    </a:lnTo>
                    <a:lnTo>
                      <a:pt x="120" y="8"/>
                    </a:lnTo>
                    <a:lnTo>
                      <a:pt x="146" y="3"/>
                    </a:lnTo>
                    <a:lnTo>
                      <a:pt x="160" y="9"/>
                    </a:lnTo>
                    <a:lnTo>
                      <a:pt x="168" y="20"/>
                    </a:lnTo>
                    <a:lnTo>
                      <a:pt x="177" y="39"/>
                    </a:lnTo>
                    <a:lnTo>
                      <a:pt x="185" y="37"/>
                    </a:lnTo>
                    <a:lnTo>
                      <a:pt x="195" y="28"/>
                    </a:lnTo>
                    <a:lnTo>
                      <a:pt x="209" y="17"/>
                    </a:lnTo>
                    <a:lnTo>
                      <a:pt x="215" y="16"/>
                    </a:lnTo>
                    <a:lnTo>
                      <a:pt x="230" y="14"/>
                    </a:lnTo>
                    <a:lnTo>
                      <a:pt x="258" y="17"/>
                    </a:lnTo>
                    <a:lnTo>
                      <a:pt x="274" y="22"/>
                    </a:lnTo>
                    <a:lnTo>
                      <a:pt x="300" y="27"/>
                    </a:lnTo>
                    <a:lnTo>
                      <a:pt x="325" y="42"/>
                    </a:lnTo>
                    <a:lnTo>
                      <a:pt x="492" y="93"/>
                    </a:lnTo>
                    <a:lnTo>
                      <a:pt x="541" y="107"/>
                    </a:lnTo>
                    <a:lnTo>
                      <a:pt x="563" y="113"/>
                    </a:lnTo>
                    <a:lnTo>
                      <a:pt x="576" y="117"/>
                    </a:lnTo>
                    <a:lnTo>
                      <a:pt x="576" y="118"/>
                    </a:lnTo>
                    <a:lnTo>
                      <a:pt x="576" y="120"/>
                    </a:lnTo>
                    <a:lnTo>
                      <a:pt x="576" y="121"/>
                    </a:lnTo>
                    <a:lnTo>
                      <a:pt x="577" y="121"/>
                    </a:lnTo>
                    <a:lnTo>
                      <a:pt x="577" y="124"/>
                    </a:lnTo>
                    <a:lnTo>
                      <a:pt x="577" y="126"/>
                    </a:lnTo>
                    <a:lnTo>
                      <a:pt x="577" y="126"/>
                    </a:lnTo>
                    <a:lnTo>
                      <a:pt x="579" y="127"/>
                    </a:lnTo>
                    <a:lnTo>
                      <a:pt x="579" y="129"/>
                    </a:lnTo>
                    <a:lnTo>
                      <a:pt x="579" y="129"/>
                    </a:lnTo>
                    <a:lnTo>
                      <a:pt x="579" y="130"/>
                    </a:lnTo>
                    <a:lnTo>
                      <a:pt x="579" y="132"/>
                    </a:lnTo>
                    <a:lnTo>
                      <a:pt x="579" y="132"/>
                    </a:lnTo>
                    <a:lnTo>
                      <a:pt x="579" y="134"/>
                    </a:lnTo>
                    <a:lnTo>
                      <a:pt x="579" y="134"/>
                    </a:lnTo>
                    <a:lnTo>
                      <a:pt x="579" y="134"/>
                    </a:lnTo>
                    <a:lnTo>
                      <a:pt x="579" y="134"/>
                    </a:lnTo>
                    <a:lnTo>
                      <a:pt x="549" y="135"/>
                    </a:lnTo>
                    <a:lnTo>
                      <a:pt x="538" y="135"/>
                    </a:lnTo>
                    <a:lnTo>
                      <a:pt x="535" y="148"/>
                    </a:lnTo>
                    <a:lnTo>
                      <a:pt x="535" y="157"/>
                    </a:lnTo>
                    <a:lnTo>
                      <a:pt x="526" y="213"/>
                    </a:lnTo>
                    <a:lnTo>
                      <a:pt x="499" y="213"/>
                    </a:lnTo>
                    <a:lnTo>
                      <a:pt x="476" y="213"/>
                    </a:lnTo>
                    <a:lnTo>
                      <a:pt x="439" y="214"/>
                    </a:lnTo>
                    <a:lnTo>
                      <a:pt x="431" y="213"/>
                    </a:lnTo>
                    <a:lnTo>
                      <a:pt x="422" y="211"/>
                    </a:lnTo>
                    <a:lnTo>
                      <a:pt x="412" y="213"/>
                    </a:lnTo>
                    <a:lnTo>
                      <a:pt x="405" y="213"/>
                    </a:lnTo>
                    <a:lnTo>
                      <a:pt x="395" y="207"/>
                    </a:lnTo>
                    <a:lnTo>
                      <a:pt x="391" y="207"/>
                    </a:lnTo>
                    <a:lnTo>
                      <a:pt x="386" y="208"/>
                    </a:lnTo>
                    <a:lnTo>
                      <a:pt x="372" y="210"/>
                    </a:lnTo>
                    <a:lnTo>
                      <a:pt x="363" y="211"/>
                    </a:lnTo>
                    <a:lnTo>
                      <a:pt x="347" y="213"/>
                    </a:lnTo>
                    <a:lnTo>
                      <a:pt x="345" y="216"/>
                    </a:lnTo>
                    <a:lnTo>
                      <a:pt x="322" y="248"/>
                    </a:lnTo>
                    <a:lnTo>
                      <a:pt x="327" y="278"/>
                    </a:lnTo>
                    <a:lnTo>
                      <a:pt x="265" y="303"/>
                    </a:lnTo>
                    <a:lnTo>
                      <a:pt x="249" y="270"/>
                    </a:lnTo>
                    <a:lnTo>
                      <a:pt x="244" y="261"/>
                    </a:lnTo>
                    <a:lnTo>
                      <a:pt x="241" y="258"/>
                    </a:lnTo>
                    <a:lnTo>
                      <a:pt x="221" y="242"/>
                    </a:lnTo>
                    <a:lnTo>
                      <a:pt x="207" y="236"/>
                    </a:lnTo>
                    <a:lnTo>
                      <a:pt x="201" y="222"/>
                    </a:lnTo>
                    <a:lnTo>
                      <a:pt x="202" y="203"/>
                    </a:lnTo>
                    <a:lnTo>
                      <a:pt x="207" y="177"/>
                    </a:lnTo>
                    <a:lnTo>
                      <a:pt x="209" y="175"/>
                    </a:lnTo>
                    <a:lnTo>
                      <a:pt x="188" y="180"/>
                    </a:lnTo>
                    <a:lnTo>
                      <a:pt x="181" y="199"/>
                    </a:lnTo>
                    <a:lnTo>
                      <a:pt x="167" y="220"/>
                    </a:lnTo>
                    <a:lnTo>
                      <a:pt x="128" y="220"/>
                    </a:lnTo>
                    <a:lnTo>
                      <a:pt x="114" y="220"/>
                    </a:lnTo>
                    <a:lnTo>
                      <a:pt x="87" y="236"/>
                    </a:lnTo>
                    <a:lnTo>
                      <a:pt x="61" y="227"/>
                    </a:lnTo>
                    <a:lnTo>
                      <a:pt x="64" y="217"/>
                    </a:lnTo>
                    <a:lnTo>
                      <a:pt x="55" y="208"/>
                    </a:lnTo>
                    <a:lnTo>
                      <a:pt x="50" y="207"/>
                    </a:lnTo>
                    <a:lnTo>
                      <a:pt x="47" y="202"/>
                    </a:lnTo>
                    <a:lnTo>
                      <a:pt x="41" y="194"/>
                    </a:lnTo>
                    <a:lnTo>
                      <a:pt x="41" y="186"/>
                    </a:lnTo>
                    <a:lnTo>
                      <a:pt x="36" y="182"/>
                    </a:lnTo>
                    <a:lnTo>
                      <a:pt x="28" y="175"/>
                    </a:lnTo>
                    <a:lnTo>
                      <a:pt x="14" y="172"/>
                    </a:lnTo>
                    <a:lnTo>
                      <a:pt x="11" y="174"/>
                    </a:lnTo>
                    <a:lnTo>
                      <a:pt x="6" y="163"/>
                    </a:lnTo>
                    <a:lnTo>
                      <a:pt x="3" y="158"/>
                    </a:lnTo>
                    <a:lnTo>
                      <a:pt x="0" y="154"/>
                    </a:lnTo>
                    <a:lnTo>
                      <a:pt x="0" y="154"/>
                    </a:lnTo>
                    <a:lnTo>
                      <a:pt x="0" y="154"/>
                    </a:lnTo>
                    <a:lnTo>
                      <a:pt x="6" y="123"/>
                    </a:lnTo>
                    <a:lnTo>
                      <a:pt x="6" y="72"/>
                    </a:lnTo>
                    <a:lnTo>
                      <a:pt x="6" y="40"/>
                    </a:lnTo>
                    <a:lnTo>
                      <a:pt x="6" y="27"/>
                    </a:lnTo>
                    <a:lnTo>
                      <a:pt x="11" y="0"/>
                    </a:lnTo>
                    <a:lnTo>
                      <a:pt x="11"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138">
                <a:extLst>
                  <a:ext uri="{FF2B5EF4-FFF2-40B4-BE49-F238E27FC236}">
                    <a16:creationId xmlns:a16="http://schemas.microsoft.com/office/drawing/2014/main" id="{209B9840-7683-4A3B-1C27-FC503A9414C6}"/>
                  </a:ext>
                </a:extLst>
              </p:cNvPr>
              <p:cNvSpPr>
                <a:spLocks noGrp="1" noRot="1" noMove="1" noResize="1" noEditPoints="1" noAdjustHandles="1" noChangeArrowheads="1" noChangeShapeType="1"/>
              </p:cNvSpPr>
              <p:nvPr/>
            </p:nvSpPr>
            <p:spPr bwMode="auto">
              <a:xfrm>
                <a:off x="2382" y="2999"/>
                <a:ext cx="93" cy="157"/>
              </a:xfrm>
              <a:custGeom>
                <a:avLst/>
                <a:gdLst>
                  <a:gd name="T0" fmla="*/ 89 w 93"/>
                  <a:gd name="T1" fmla="*/ 33 h 157"/>
                  <a:gd name="T2" fmla="*/ 90 w 93"/>
                  <a:gd name="T3" fmla="*/ 42 h 157"/>
                  <a:gd name="T4" fmla="*/ 93 w 93"/>
                  <a:gd name="T5" fmla="*/ 50 h 157"/>
                  <a:gd name="T6" fmla="*/ 81 w 93"/>
                  <a:gd name="T7" fmla="*/ 61 h 157"/>
                  <a:gd name="T8" fmla="*/ 71 w 93"/>
                  <a:gd name="T9" fmla="*/ 69 h 157"/>
                  <a:gd name="T10" fmla="*/ 65 w 93"/>
                  <a:gd name="T11" fmla="*/ 83 h 157"/>
                  <a:gd name="T12" fmla="*/ 64 w 93"/>
                  <a:gd name="T13" fmla="*/ 92 h 157"/>
                  <a:gd name="T14" fmla="*/ 67 w 93"/>
                  <a:gd name="T15" fmla="*/ 107 h 157"/>
                  <a:gd name="T16" fmla="*/ 61 w 93"/>
                  <a:gd name="T17" fmla="*/ 121 h 157"/>
                  <a:gd name="T18" fmla="*/ 57 w 93"/>
                  <a:gd name="T19" fmla="*/ 129 h 157"/>
                  <a:gd name="T20" fmla="*/ 43 w 93"/>
                  <a:gd name="T21" fmla="*/ 149 h 157"/>
                  <a:gd name="T22" fmla="*/ 42 w 93"/>
                  <a:gd name="T23" fmla="*/ 157 h 157"/>
                  <a:gd name="T24" fmla="*/ 23 w 93"/>
                  <a:gd name="T25" fmla="*/ 107 h 157"/>
                  <a:gd name="T26" fmla="*/ 20 w 93"/>
                  <a:gd name="T27" fmla="*/ 95 h 157"/>
                  <a:gd name="T28" fmla="*/ 19 w 93"/>
                  <a:gd name="T29" fmla="*/ 87 h 157"/>
                  <a:gd name="T30" fmla="*/ 6 w 93"/>
                  <a:gd name="T31" fmla="*/ 41 h 157"/>
                  <a:gd name="T32" fmla="*/ 0 w 93"/>
                  <a:gd name="T33" fmla="*/ 0 h 157"/>
                  <a:gd name="T34" fmla="*/ 11 w 93"/>
                  <a:gd name="T35" fmla="*/ 5 h 157"/>
                  <a:gd name="T36" fmla="*/ 19 w 93"/>
                  <a:gd name="T37" fmla="*/ 8 h 157"/>
                  <a:gd name="T38" fmla="*/ 42 w 93"/>
                  <a:gd name="T39" fmla="*/ 17 h 157"/>
                  <a:gd name="T40" fmla="*/ 57 w 93"/>
                  <a:gd name="T41" fmla="*/ 24 h 157"/>
                  <a:gd name="T42" fmla="*/ 71 w 93"/>
                  <a:gd name="T43" fmla="*/ 28 h 157"/>
                  <a:gd name="T44" fmla="*/ 89 w 93"/>
                  <a:gd name="T45" fmla="*/ 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57">
                    <a:moveTo>
                      <a:pt x="89" y="33"/>
                    </a:moveTo>
                    <a:lnTo>
                      <a:pt x="90" y="42"/>
                    </a:lnTo>
                    <a:lnTo>
                      <a:pt x="93" y="50"/>
                    </a:lnTo>
                    <a:lnTo>
                      <a:pt x="81" y="61"/>
                    </a:lnTo>
                    <a:lnTo>
                      <a:pt x="71" y="69"/>
                    </a:lnTo>
                    <a:lnTo>
                      <a:pt x="65" y="83"/>
                    </a:lnTo>
                    <a:lnTo>
                      <a:pt x="64" y="92"/>
                    </a:lnTo>
                    <a:lnTo>
                      <a:pt x="67" y="107"/>
                    </a:lnTo>
                    <a:lnTo>
                      <a:pt x="61" y="121"/>
                    </a:lnTo>
                    <a:lnTo>
                      <a:pt x="57" y="129"/>
                    </a:lnTo>
                    <a:lnTo>
                      <a:pt x="43" y="149"/>
                    </a:lnTo>
                    <a:lnTo>
                      <a:pt x="42" y="157"/>
                    </a:lnTo>
                    <a:lnTo>
                      <a:pt x="23" y="107"/>
                    </a:lnTo>
                    <a:lnTo>
                      <a:pt x="20" y="95"/>
                    </a:lnTo>
                    <a:lnTo>
                      <a:pt x="19" y="87"/>
                    </a:lnTo>
                    <a:lnTo>
                      <a:pt x="6" y="41"/>
                    </a:lnTo>
                    <a:lnTo>
                      <a:pt x="0" y="0"/>
                    </a:lnTo>
                    <a:lnTo>
                      <a:pt x="11" y="5"/>
                    </a:lnTo>
                    <a:lnTo>
                      <a:pt x="19" y="8"/>
                    </a:lnTo>
                    <a:lnTo>
                      <a:pt x="42" y="17"/>
                    </a:lnTo>
                    <a:lnTo>
                      <a:pt x="57" y="24"/>
                    </a:lnTo>
                    <a:lnTo>
                      <a:pt x="71" y="28"/>
                    </a:lnTo>
                    <a:lnTo>
                      <a:pt x="89" y="3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139">
                <a:extLst>
                  <a:ext uri="{FF2B5EF4-FFF2-40B4-BE49-F238E27FC236}">
                    <a16:creationId xmlns:a16="http://schemas.microsoft.com/office/drawing/2014/main" id="{63D88475-88F6-B066-3C65-182F91B80CC1}"/>
                  </a:ext>
                </a:extLst>
              </p:cNvPr>
              <p:cNvSpPr>
                <a:spLocks noGrp="1" noRot="1" noMove="1" noResize="1" noEditPoints="1" noAdjustHandles="1" noChangeArrowheads="1" noChangeShapeType="1"/>
              </p:cNvSpPr>
              <p:nvPr/>
            </p:nvSpPr>
            <p:spPr bwMode="auto">
              <a:xfrm>
                <a:off x="4141" y="1154"/>
                <a:ext cx="367" cy="671"/>
              </a:xfrm>
              <a:custGeom>
                <a:avLst/>
                <a:gdLst>
                  <a:gd name="T0" fmla="*/ 355 w 367"/>
                  <a:gd name="T1" fmla="*/ 314 h 671"/>
                  <a:gd name="T2" fmla="*/ 344 w 367"/>
                  <a:gd name="T3" fmla="*/ 326 h 671"/>
                  <a:gd name="T4" fmla="*/ 339 w 367"/>
                  <a:gd name="T5" fmla="*/ 329 h 671"/>
                  <a:gd name="T6" fmla="*/ 311 w 367"/>
                  <a:gd name="T7" fmla="*/ 351 h 671"/>
                  <a:gd name="T8" fmla="*/ 299 w 367"/>
                  <a:gd name="T9" fmla="*/ 365 h 671"/>
                  <a:gd name="T10" fmla="*/ 282 w 367"/>
                  <a:gd name="T11" fmla="*/ 381 h 671"/>
                  <a:gd name="T12" fmla="*/ 275 w 367"/>
                  <a:gd name="T13" fmla="*/ 391 h 671"/>
                  <a:gd name="T14" fmla="*/ 272 w 367"/>
                  <a:gd name="T15" fmla="*/ 398 h 671"/>
                  <a:gd name="T16" fmla="*/ 268 w 367"/>
                  <a:gd name="T17" fmla="*/ 409 h 671"/>
                  <a:gd name="T18" fmla="*/ 261 w 367"/>
                  <a:gd name="T19" fmla="*/ 419 h 671"/>
                  <a:gd name="T20" fmla="*/ 261 w 367"/>
                  <a:gd name="T21" fmla="*/ 419 h 671"/>
                  <a:gd name="T22" fmla="*/ 257 w 367"/>
                  <a:gd name="T23" fmla="*/ 432 h 671"/>
                  <a:gd name="T24" fmla="*/ 251 w 367"/>
                  <a:gd name="T25" fmla="*/ 449 h 671"/>
                  <a:gd name="T26" fmla="*/ 247 w 367"/>
                  <a:gd name="T27" fmla="*/ 455 h 671"/>
                  <a:gd name="T28" fmla="*/ 243 w 367"/>
                  <a:gd name="T29" fmla="*/ 467 h 671"/>
                  <a:gd name="T30" fmla="*/ 240 w 367"/>
                  <a:gd name="T31" fmla="*/ 475 h 671"/>
                  <a:gd name="T32" fmla="*/ 243 w 367"/>
                  <a:gd name="T33" fmla="*/ 478 h 671"/>
                  <a:gd name="T34" fmla="*/ 244 w 367"/>
                  <a:gd name="T35" fmla="*/ 483 h 671"/>
                  <a:gd name="T36" fmla="*/ 257 w 367"/>
                  <a:gd name="T37" fmla="*/ 517 h 671"/>
                  <a:gd name="T38" fmla="*/ 272 w 367"/>
                  <a:gd name="T39" fmla="*/ 564 h 671"/>
                  <a:gd name="T40" fmla="*/ 294 w 367"/>
                  <a:gd name="T41" fmla="*/ 618 h 671"/>
                  <a:gd name="T42" fmla="*/ 294 w 367"/>
                  <a:gd name="T43" fmla="*/ 618 h 671"/>
                  <a:gd name="T44" fmla="*/ 280 w 367"/>
                  <a:gd name="T45" fmla="*/ 637 h 671"/>
                  <a:gd name="T46" fmla="*/ 263 w 367"/>
                  <a:gd name="T47" fmla="*/ 660 h 671"/>
                  <a:gd name="T48" fmla="*/ 255 w 367"/>
                  <a:gd name="T49" fmla="*/ 671 h 671"/>
                  <a:gd name="T50" fmla="*/ 255 w 367"/>
                  <a:gd name="T51" fmla="*/ 671 h 671"/>
                  <a:gd name="T52" fmla="*/ 120 w 367"/>
                  <a:gd name="T53" fmla="*/ 533 h 671"/>
                  <a:gd name="T54" fmla="*/ 37 w 367"/>
                  <a:gd name="T55" fmla="*/ 446 h 671"/>
                  <a:gd name="T56" fmla="*/ 47 w 367"/>
                  <a:gd name="T57" fmla="*/ 427 h 671"/>
                  <a:gd name="T58" fmla="*/ 45 w 367"/>
                  <a:gd name="T59" fmla="*/ 421 h 671"/>
                  <a:gd name="T60" fmla="*/ 39 w 367"/>
                  <a:gd name="T61" fmla="*/ 423 h 671"/>
                  <a:gd name="T62" fmla="*/ 30 w 367"/>
                  <a:gd name="T63" fmla="*/ 426 h 671"/>
                  <a:gd name="T64" fmla="*/ 14 w 367"/>
                  <a:gd name="T65" fmla="*/ 426 h 671"/>
                  <a:gd name="T66" fmla="*/ 20 w 367"/>
                  <a:gd name="T67" fmla="*/ 367 h 671"/>
                  <a:gd name="T68" fmla="*/ 8 w 367"/>
                  <a:gd name="T69" fmla="*/ 312 h 671"/>
                  <a:gd name="T70" fmla="*/ 53 w 367"/>
                  <a:gd name="T71" fmla="*/ 256 h 671"/>
                  <a:gd name="T72" fmla="*/ 61 w 367"/>
                  <a:gd name="T73" fmla="*/ 249 h 671"/>
                  <a:gd name="T74" fmla="*/ 109 w 367"/>
                  <a:gd name="T75" fmla="*/ 190 h 671"/>
                  <a:gd name="T76" fmla="*/ 139 w 367"/>
                  <a:gd name="T77" fmla="*/ 154 h 671"/>
                  <a:gd name="T78" fmla="*/ 191 w 367"/>
                  <a:gd name="T79" fmla="*/ 90 h 671"/>
                  <a:gd name="T80" fmla="*/ 274 w 367"/>
                  <a:gd name="T81" fmla="*/ 0 h 671"/>
                  <a:gd name="T82" fmla="*/ 266 w 367"/>
                  <a:gd name="T83" fmla="*/ 109 h 671"/>
                  <a:gd name="T84" fmla="*/ 265 w 367"/>
                  <a:gd name="T85" fmla="*/ 128 h 671"/>
                  <a:gd name="T86" fmla="*/ 265 w 367"/>
                  <a:gd name="T87" fmla="*/ 140 h 671"/>
                  <a:gd name="T88" fmla="*/ 260 w 367"/>
                  <a:gd name="T89" fmla="*/ 190 h 671"/>
                  <a:gd name="T90" fmla="*/ 260 w 367"/>
                  <a:gd name="T91" fmla="*/ 194 h 671"/>
                  <a:gd name="T92" fmla="*/ 269 w 367"/>
                  <a:gd name="T93" fmla="*/ 204 h 671"/>
                  <a:gd name="T94" fmla="*/ 285 w 367"/>
                  <a:gd name="T95" fmla="*/ 219 h 671"/>
                  <a:gd name="T96" fmla="*/ 291 w 367"/>
                  <a:gd name="T97" fmla="*/ 225 h 671"/>
                  <a:gd name="T98" fmla="*/ 296 w 367"/>
                  <a:gd name="T99" fmla="*/ 230 h 671"/>
                  <a:gd name="T100" fmla="*/ 310 w 367"/>
                  <a:gd name="T101" fmla="*/ 244 h 671"/>
                  <a:gd name="T102" fmla="*/ 333 w 367"/>
                  <a:gd name="T103" fmla="*/ 269 h 671"/>
                  <a:gd name="T104" fmla="*/ 361 w 367"/>
                  <a:gd name="T105" fmla="*/ 295 h 671"/>
                  <a:gd name="T106" fmla="*/ 367 w 367"/>
                  <a:gd name="T107" fmla="*/ 301 h 671"/>
                  <a:gd name="T108" fmla="*/ 367 w 367"/>
                  <a:gd name="T109" fmla="*/ 30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671">
                    <a:moveTo>
                      <a:pt x="367" y="303"/>
                    </a:moveTo>
                    <a:lnTo>
                      <a:pt x="355" y="314"/>
                    </a:lnTo>
                    <a:lnTo>
                      <a:pt x="349" y="320"/>
                    </a:lnTo>
                    <a:lnTo>
                      <a:pt x="344" y="326"/>
                    </a:lnTo>
                    <a:lnTo>
                      <a:pt x="339" y="329"/>
                    </a:lnTo>
                    <a:lnTo>
                      <a:pt x="339" y="329"/>
                    </a:lnTo>
                    <a:lnTo>
                      <a:pt x="319" y="345"/>
                    </a:lnTo>
                    <a:lnTo>
                      <a:pt x="311" y="351"/>
                    </a:lnTo>
                    <a:lnTo>
                      <a:pt x="299" y="365"/>
                    </a:lnTo>
                    <a:lnTo>
                      <a:pt x="299" y="365"/>
                    </a:lnTo>
                    <a:lnTo>
                      <a:pt x="294" y="370"/>
                    </a:lnTo>
                    <a:lnTo>
                      <a:pt x="282" y="381"/>
                    </a:lnTo>
                    <a:lnTo>
                      <a:pt x="277" y="390"/>
                    </a:lnTo>
                    <a:lnTo>
                      <a:pt x="275" y="391"/>
                    </a:lnTo>
                    <a:lnTo>
                      <a:pt x="274" y="396"/>
                    </a:lnTo>
                    <a:lnTo>
                      <a:pt x="272" y="398"/>
                    </a:lnTo>
                    <a:lnTo>
                      <a:pt x="271" y="402"/>
                    </a:lnTo>
                    <a:lnTo>
                      <a:pt x="268" y="409"/>
                    </a:lnTo>
                    <a:lnTo>
                      <a:pt x="261" y="419"/>
                    </a:lnTo>
                    <a:lnTo>
                      <a:pt x="261" y="419"/>
                    </a:lnTo>
                    <a:lnTo>
                      <a:pt x="261" y="419"/>
                    </a:lnTo>
                    <a:lnTo>
                      <a:pt x="261" y="419"/>
                    </a:lnTo>
                    <a:lnTo>
                      <a:pt x="260" y="426"/>
                    </a:lnTo>
                    <a:lnTo>
                      <a:pt x="257" y="432"/>
                    </a:lnTo>
                    <a:lnTo>
                      <a:pt x="255" y="436"/>
                    </a:lnTo>
                    <a:lnTo>
                      <a:pt x="251" y="449"/>
                    </a:lnTo>
                    <a:lnTo>
                      <a:pt x="249" y="452"/>
                    </a:lnTo>
                    <a:lnTo>
                      <a:pt x="247" y="455"/>
                    </a:lnTo>
                    <a:lnTo>
                      <a:pt x="244" y="461"/>
                    </a:lnTo>
                    <a:lnTo>
                      <a:pt x="243" y="467"/>
                    </a:lnTo>
                    <a:lnTo>
                      <a:pt x="240" y="472"/>
                    </a:lnTo>
                    <a:lnTo>
                      <a:pt x="240" y="475"/>
                    </a:lnTo>
                    <a:lnTo>
                      <a:pt x="240" y="475"/>
                    </a:lnTo>
                    <a:lnTo>
                      <a:pt x="243" y="478"/>
                    </a:lnTo>
                    <a:lnTo>
                      <a:pt x="243" y="478"/>
                    </a:lnTo>
                    <a:lnTo>
                      <a:pt x="244" y="483"/>
                    </a:lnTo>
                    <a:lnTo>
                      <a:pt x="251" y="500"/>
                    </a:lnTo>
                    <a:lnTo>
                      <a:pt x="257" y="517"/>
                    </a:lnTo>
                    <a:lnTo>
                      <a:pt x="266" y="544"/>
                    </a:lnTo>
                    <a:lnTo>
                      <a:pt x="272" y="564"/>
                    </a:lnTo>
                    <a:lnTo>
                      <a:pt x="277" y="576"/>
                    </a:lnTo>
                    <a:lnTo>
                      <a:pt x="294" y="618"/>
                    </a:lnTo>
                    <a:lnTo>
                      <a:pt x="294" y="618"/>
                    </a:lnTo>
                    <a:lnTo>
                      <a:pt x="294" y="618"/>
                    </a:lnTo>
                    <a:lnTo>
                      <a:pt x="283" y="632"/>
                    </a:lnTo>
                    <a:lnTo>
                      <a:pt x="280" y="637"/>
                    </a:lnTo>
                    <a:lnTo>
                      <a:pt x="277" y="640"/>
                    </a:lnTo>
                    <a:lnTo>
                      <a:pt x="263" y="660"/>
                    </a:lnTo>
                    <a:lnTo>
                      <a:pt x="258" y="668"/>
                    </a:lnTo>
                    <a:lnTo>
                      <a:pt x="255" y="671"/>
                    </a:lnTo>
                    <a:lnTo>
                      <a:pt x="255" y="671"/>
                    </a:lnTo>
                    <a:lnTo>
                      <a:pt x="255" y="671"/>
                    </a:lnTo>
                    <a:lnTo>
                      <a:pt x="249" y="666"/>
                    </a:lnTo>
                    <a:lnTo>
                      <a:pt x="120" y="533"/>
                    </a:lnTo>
                    <a:lnTo>
                      <a:pt x="83" y="494"/>
                    </a:lnTo>
                    <a:lnTo>
                      <a:pt x="37" y="446"/>
                    </a:lnTo>
                    <a:lnTo>
                      <a:pt x="41" y="433"/>
                    </a:lnTo>
                    <a:lnTo>
                      <a:pt x="47" y="427"/>
                    </a:lnTo>
                    <a:lnTo>
                      <a:pt x="47" y="423"/>
                    </a:lnTo>
                    <a:lnTo>
                      <a:pt x="45" y="421"/>
                    </a:lnTo>
                    <a:lnTo>
                      <a:pt x="42" y="421"/>
                    </a:lnTo>
                    <a:lnTo>
                      <a:pt x="39" y="423"/>
                    </a:lnTo>
                    <a:lnTo>
                      <a:pt x="33" y="424"/>
                    </a:lnTo>
                    <a:lnTo>
                      <a:pt x="30" y="426"/>
                    </a:lnTo>
                    <a:lnTo>
                      <a:pt x="22" y="427"/>
                    </a:lnTo>
                    <a:lnTo>
                      <a:pt x="14" y="426"/>
                    </a:lnTo>
                    <a:lnTo>
                      <a:pt x="13" y="424"/>
                    </a:lnTo>
                    <a:lnTo>
                      <a:pt x="20" y="367"/>
                    </a:lnTo>
                    <a:lnTo>
                      <a:pt x="14" y="339"/>
                    </a:lnTo>
                    <a:lnTo>
                      <a:pt x="8" y="312"/>
                    </a:lnTo>
                    <a:lnTo>
                      <a:pt x="0" y="288"/>
                    </a:lnTo>
                    <a:lnTo>
                      <a:pt x="53" y="256"/>
                    </a:lnTo>
                    <a:lnTo>
                      <a:pt x="56" y="253"/>
                    </a:lnTo>
                    <a:lnTo>
                      <a:pt x="61" y="249"/>
                    </a:lnTo>
                    <a:lnTo>
                      <a:pt x="90" y="213"/>
                    </a:lnTo>
                    <a:lnTo>
                      <a:pt x="109" y="190"/>
                    </a:lnTo>
                    <a:lnTo>
                      <a:pt x="111" y="187"/>
                    </a:lnTo>
                    <a:lnTo>
                      <a:pt x="139" y="154"/>
                    </a:lnTo>
                    <a:lnTo>
                      <a:pt x="174" y="111"/>
                    </a:lnTo>
                    <a:lnTo>
                      <a:pt x="191" y="90"/>
                    </a:lnTo>
                    <a:lnTo>
                      <a:pt x="265" y="11"/>
                    </a:lnTo>
                    <a:lnTo>
                      <a:pt x="274" y="0"/>
                    </a:lnTo>
                    <a:lnTo>
                      <a:pt x="272" y="22"/>
                    </a:lnTo>
                    <a:lnTo>
                      <a:pt x="266" y="109"/>
                    </a:lnTo>
                    <a:lnTo>
                      <a:pt x="266" y="121"/>
                    </a:lnTo>
                    <a:lnTo>
                      <a:pt x="265" y="128"/>
                    </a:lnTo>
                    <a:lnTo>
                      <a:pt x="265" y="134"/>
                    </a:lnTo>
                    <a:lnTo>
                      <a:pt x="265" y="140"/>
                    </a:lnTo>
                    <a:lnTo>
                      <a:pt x="260" y="188"/>
                    </a:lnTo>
                    <a:lnTo>
                      <a:pt x="260" y="190"/>
                    </a:lnTo>
                    <a:lnTo>
                      <a:pt x="260" y="194"/>
                    </a:lnTo>
                    <a:lnTo>
                      <a:pt x="260" y="194"/>
                    </a:lnTo>
                    <a:lnTo>
                      <a:pt x="265" y="199"/>
                    </a:lnTo>
                    <a:lnTo>
                      <a:pt x="269" y="204"/>
                    </a:lnTo>
                    <a:lnTo>
                      <a:pt x="280" y="215"/>
                    </a:lnTo>
                    <a:lnTo>
                      <a:pt x="285" y="219"/>
                    </a:lnTo>
                    <a:lnTo>
                      <a:pt x="289" y="224"/>
                    </a:lnTo>
                    <a:lnTo>
                      <a:pt x="291" y="225"/>
                    </a:lnTo>
                    <a:lnTo>
                      <a:pt x="294" y="229"/>
                    </a:lnTo>
                    <a:lnTo>
                      <a:pt x="296" y="230"/>
                    </a:lnTo>
                    <a:lnTo>
                      <a:pt x="302" y="236"/>
                    </a:lnTo>
                    <a:lnTo>
                      <a:pt x="310" y="244"/>
                    </a:lnTo>
                    <a:lnTo>
                      <a:pt x="316" y="250"/>
                    </a:lnTo>
                    <a:lnTo>
                      <a:pt x="333" y="269"/>
                    </a:lnTo>
                    <a:lnTo>
                      <a:pt x="356" y="291"/>
                    </a:lnTo>
                    <a:lnTo>
                      <a:pt x="361" y="295"/>
                    </a:lnTo>
                    <a:lnTo>
                      <a:pt x="364" y="298"/>
                    </a:lnTo>
                    <a:lnTo>
                      <a:pt x="367" y="301"/>
                    </a:lnTo>
                    <a:lnTo>
                      <a:pt x="367" y="301"/>
                    </a:lnTo>
                    <a:lnTo>
                      <a:pt x="367" y="303"/>
                    </a:lnTo>
                    <a:lnTo>
                      <a:pt x="367" y="30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140">
                <a:extLst>
                  <a:ext uri="{FF2B5EF4-FFF2-40B4-BE49-F238E27FC236}">
                    <a16:creationId xmlns:a16="http://schemas.microsoft.com/office/drawing/2014/main" id="{9E3089D8-8E67-9808-53B5-95F331F297C6}"/>
                  </a:ext>
                </a:extLst>
              </p:cNvPr>
              <p:cNvSpPr>
                <a:spLocks noGrp="1" noRot="1" noMove="1" noResize="1" noEditPoints="1" noAdjustHandles="1" noChangeArrowheads="1" noChangeShapeType="1"/>
              </p:cNvSpPr>
              <p:nvPr/>
            </p:nvSpPr>
            <p:spPr bwMode="auto">
              <a:xfrm>
                <a:off x="1890" y="3116"/>
                <a:ext cx="203" cy="301"/>
              </a:xfrm>
              <a:custGeom>
                <a:avLst/>
                <a:gdLst>
                  <a:gd name="T0" fmla="*/ 161 w 203"/>
                  <a:gd name="T1" fmla="*/ 4 h 301"/>
                  <a:gd name="T2" fmla="*/ 182 w 203"/>
                  <a:gd name="T3" fmla="*/ 17 h 301"/>
                  <a:gd name="T4" fmla="*/ 195 w 203"/>
                  <a:gd name="T5" fmla="*/ 20 h 301"/>
                  <a:gd name="T6" fmla="*/ 195 w 203"/>
                  <a:gd name="T7" fmla="*/ 23 h 301"/>
                  <a:gd name="T8" fmla="*/ 192 w 203"/>
                  <a:gd name="T9" fmla="*/ 29 h 301"/>
                  <a:gd name="T10" fmla="*/ 186 w 203"/>
                  <a:gd name="T11" fmla="*/ 59 h 301"/>
                  <a:gd name="T12" fmla="*/ 184 w 203"/>
                  <a:gd name="T13" fmla="*/ 71 h 301"/>
                  <a:gd name="T14" fmla="*/ 184 w 203"/>
                  <a:gd name="T15" fmla="*/ 74 h 301"/>
                  <a:gd name="T16" fmla="*/ 187 w 203"/>
                  <a:gd name="T17" fmla="*/ 80 h 301"/>
                  <a:gd name="T18" fmla="*/ 187 w 203"/>
                  <a:gd name="T19" fmla="*/ 82 h 301"/>
                  <a:gd name="T20" fmla="*/ 189 w 203"/>
                  <a:gd name="T21" fmla="*/ 84 h 301"/>
                  <a:gd name="T22" fmla="*/ 195 w 203"/>
                  <a:gd name="T23" fmla="*/ 88 h 301"/>
                  <a:gd name="T24" fmla="*/ 196 w 203"/>
                  <a:gd name="T25" fmla="*/ 88 h 301"/>
                  <a:gd name="T26" fmla="*/ 198 w 203"/>
                  <a:gd name="T27" fmla="*/ 90 h 301"/>
                  <a:gd name="T28" fmla="*/ 200 w 203"/>
                  <a:gd name="T29" fmla="*/ 91 h 301"/>
                  <a:gd name="T30" fmla="*/ 195 w 203"/>
                  <a:gd name="T31" fmla="*/ 99 h 301"/>
                  <a:gd name="T32" fmla="*/ 203 w 203"/>
                  <a:gd name="T33" fmla="*/ 127 h 301"/>
                  <a:gd name="T34" fmla="*/ 203 w 203"/>
                  <a:gd name="T35" fmla="*/ 136 h 301"/>
                  <a:gd name="T36" fmla="*/ 201 w 203"/>
                  <a:gd name="T37" fmla="*/ 139 h 301"/>
                  <a:gd name="T38" fmla="*/ 195 w 203"/>
                  <a:gd name="T39" fmla="*/ 144 h 301"/>
                  <a:gd name="T40" fmla="*/ 192 w 203"/>
                  <a:gd name="T41" fmla="*/ 150 h 301"/>
                  <a:gd name="T42" fmla="*/ 193 w 203"/>
                  <a:gd name="T43" fmla="*/ 163 h 301"/>
                  <a:gd name="T44" fmla="*/ 190 w 203"/>
                  <a:gd name="T45" fmla="*/ 189 h 301"/>
                  <a:gd name="T46" fmla="*/ 190 w 203"/>
                  <a:gd name="T47" fmla="*/ 195 h 301"/>
                  <a:gd name="T48" fmla="*/ 192 w 203"/>
                  <a:gd name="T49" fmla="*/ 209 h 301"/>
                  <a:gd name="T50" fmla="*/ 193 w 203"/>
                  <a:gd name="T51" fmla="*/ 219 h 301"/>
                  <a:gd name="T52" fmla="*/ 193 w 203"/>
                  <a:gd name="T53" fmla="*/ 225 h 301"/>
                  <a:gd name="T54" fmla="*/ 195 w 203"/>
                  <a:gd name="T55" fmla="*/ 237 h 301"/>
                  <a:gd name="T56" fmla="*/ 195 w 203"/>
                  <a:gd name="T57" fmla="*/ 240 h 301"/>
                  <a:gd name="T58" fmla="*/ 196 w 203"/>
                  <a:gd name="T59" fmla="*/ 245 h 301"/>
                  <a:gd name="T60" fmla="*/ 196 w 203"/>
                  <a:gd name="T61" fmla="*/ 248 h 301"/>
                  <a:gd name="T62" fmla="*/ 196 w 203"/>
                  <a:gd name="T63" fmla="*/ 250 h 301"/>
                  <a:gd name="T64" fmla="*/ 196 w 203"/>
                  <a:gd name="T65" fmla="*/ 251 h 301"/>
                  <a:gd name="T66" fmla="*/ 196 w 203"/>
                  <a:gd name="T67" fmla="*/ 253 h 301"/>
                  <a:gd name="T68" fmla="*/ 198 w 203"/>
                  <a:gd name="T69" fmla="*/ 253 h 301"/>
                  <a:gd name="T70" fmla="*/ 198 w 203"/>
                  <a:gd name="T71" fmla="*/ 254 h 301"/>
                  <a:gd name="T72" fmla="*/ 198 w 203"/>
                  <a:gd name="T73" fmla="*/ 254 h 301"/>
                  <a:gd name="T74" fmla="*/ 198 w 203"/>
                  <a:gd name="T75" fmla="*/ 256 h 301"/>
                  <a:gd name="T76" fmla="*/ 193 w 203"/>
                  <a:gd name="T77" fmla="*/ 257 h 301"/>
                  <a:gd name="T78" fmla="*/ 184 w 203"/>
                  <a:gd name="T79" fmla="*/ 262 h 301"/>
                  <a:gd name="T80" fmla="*/ 181 w 203"/>
                  <a:gd name="T81" fmla="*/ 265 h 301"/>
                  <a:gd name="T82" fmla="*/ 178 w 203"/>
                  <a:gd name="T83" fmla="*/ 271 h 301"/>
                  <a:gd name="T84" fmla="*/ 176 w 203"/>
                  <a:gd name="T85" fmla="*/ 279 h 301"/>
                  <a:gd name="T86" fmla="*/ 167 w 203"/>
                  <a:gd name="T87" fmla="*/ 285 h 301"/>
                  <a:gd name="T88" fmla="*/ 158 w 203"/>
                  <a:gd name="T89" fmla="*/ 288 h 301"/>
                  <a:gd name="T90" fmla="*/ 151 w 203"/>
                  <a:gd name="T91" fmla="*/ 290 h 301"/>
                  <a:gd name="T92" fmla="*/ 137 w 203"/>
                  <a:gd name="T93" fmla="*/ 295 h 301"/>
                  <a:gd name="T94" fmla="*/ 123 w 203"/>
                  <a:gd name="T95" fmla="*/ 299 h 301"/>
                  <a:gd name="T96" fmla="*/ 117 w 203"/>
                  <a:gd name="T97" fmla="*/ 301 h 301"/>
                  <a:gd name="T98" fmla="*/ 112 w 203"/>
                  <a:gd name="T99" fmla="*/ 293 h 301"/>
                  <a:gd name="T100" fmla="*/ 92 w 203"/>
                  <a:gd name="T101" fmla="*/ 264 h 301"/>
                  <a:gd name="T102" fmla="*/ 56 w 203"/>
                  <a:gd name="T103" fmla="*/ 236 h 301"/>
                  <a:gd name="T104" fmla="*/ 39 w 203"/>
                  <a:gd name="T105" fmla="*/ 206 h 301"/>
                  <a:gd name="T106" fmla="*/ 10 w 203"/>
                  <a:gd name="T107" fmla="*/ 183 h 301"/>
                  <a:gd name="T108" fmla="*/ 4 w 203"/>
                  <a:gd name="T109" fmla="*/ 164 h 301"/>
                  <a:gd name="T110" fmla="*/ 16 w 203"/>
                  <a:gd name="T111" fmla="*/ 149 h 301"/>
                  <a:gd name="T112" fmla="*/ 27 w 203"/>
                  <a:gd name="T113" fmla="*/ 122 h 301"/>
                  <a:gd name="T114" fmla="*/ 52 w 203"/>
                  <a:gd name="T115" fmla="*/ 102 h 301"/>
                  <a:gd name="T116" fmla="*/ 69 w 203"/>
                  <a:gd name="T117" fmla="*/ 56 h 301"/>
                  <a:gd name="T118" fmla="*/ 92 w 203"/>
                  <a:gd name="T119" fmla="*/ 26 h 301"/>
                  <a:gd name="T120" fmla="*/ 111 w 203"/>
                  <a:gd name="T121" fmla="*/ 25 h 301"/>
                  <a:gd name="T122" fmla="*/ 128 w 203"/>
                  <a:gd name="T123" fmla="*/ 12 h 301"/>
                  <a:gd name="T124" fmla="*/ 148 w 203"/>
                  <a:gd name="T12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 h="301">
                    <a:moveTo>
                      <a:pt x="151" y="3"/>
                    </a:moveTo>
                    <a:lnTo>
                      <a:pt x="154" y="4"/>
                    </a:lnTo>
                    <a:lnTo>
                      <a:pt x="161" y="4"/>
                    </a:lnTo>
                    <a:lnTo>
                      <a:pt x="167" y="4"/>
                    </a:lnTo>
                    <a:lnTo>
                      <a:pt x="178" y="12"/>
                    </a:lnTo>
                    <a:lnTo>
                      <a:pt x="182" y="17"/>
                    </a:lnTo>
                    <a:lnTo>
                      <a:pt x="189" y="18"/>
                    </a:lnTo>
                    <a:lnTo>
                      <a:pt x="193" y="20"/>
                    </a:lnTo>
                    <a:lnTo>
                      <a:pt x="195" y="20"/>
                    </a:lnTo>
                    <a:lnTo>
                      <a:pt x="196" y="20"/>
                    </a:lnTo>
                    <a:lnTo>
                      <a:pt x="196" y="20"/>
                    </a:lnTo>
                    <a:lnTo>
                      <a:pt x="195" y="23"/>
                    </a:lnTo>
                    <a:lnTo>
                      <a:pt x="195" y="23"/>
                    </a:lnTo>
                    <a:lnTo>
                      <a:pt x="192" y="29"/>
                    </a:lnTo>
                    <a:lnTo>
                      <a:pt x="192" y="29"/>
                    </a:lnTo>
                    <a:lnTo>
                      <a:pt x="192" y="34"/>
                    </a:lnTo>
                    <a:lnTo>
                      <a:pt x="189" y="46"/>
                    </a:lnTo>
                    <a:lnTo>
                      <a:pt x="186" y="59"/>
                    </a:lnTo>
                    <a:lnTo>
                      <a:pt x="184" y="62"/>
                    </a:lnTo>
                    <a:lnTo>
                      <a:pt x="184" y="65"/>
                    </a:lnTo>
                    <a:lnTo>
                      <a:pt x="184" y="71"/>
                    </a:lnTo>
                    <a:lnTo>
                      <a:pt x="184" y="74"/>
                    </a:lnTo>
                    <a:lnTo>
                      <a:pt x="184" y="74"/>
                    </a:lnTo>
                    <a:lnTo>
                      <a:pt x="184" y="74"/>
                    </a:lnTo>
                    <a:lnTo>
                      <a:pt x="186" y="76"/>
                    </a:lnTo>
                    <a:lnTo>
                      <a:pt x="186" y="79"/>
                    </a:lnTo>
                    <a:lnTo>
                      <a:pt x="187" y="80"/>
                    </a:lnTo>
                    <a:lnTo>
                      <a:pt x="187" y="82"/>
                    </a:lnTo>
                    <a:lnTo>
                      <a:pt x="187" y="82"/>
                    </a:lnTo>
                    <a:lnTo>
                      <a:pt x="187" y="82"/>
                    </a:lnTo>
                    <a:lnTo>
                      <a:pt x="187" y="82"/>
                    </a:lnTo>
                    <a:lnTo>
                      <a:pt x="187" y="82"/>
                    </a:lnTo>
                    <a:lnTo>
                      <a:pt x="189" y="84"/>
                    </a:lnTo>
                    <a:lnTo>
                      <a:pt x="189" y="84"/>
                    </a:lnTo>
                    <a:lnTo>
                      <a:pt x="193" y="87"/>
                    </a:lnTo>
                    <a:lnTo>
                      <a:pt x="195" y="88"/>
                    </a:lnTo>
                    <a:lnTo>
                      <a:pt x="195" y="88"/>
                    </a:lnTo>
                    <a:lnTo>
                      <a:pt x="196" y="88"/>
                    </a:lnTo>
                    <a:lnTo>
                      <a:pt x="196" y="88"/>
                    </a:lnTo>
                    <a:lnTo>
                      <a:pt x="196" y="88"/>
                    </a:lnTo>
                    <a:lnTo>
                      <a:pt x="198" y="90"/>
                    </a:lnTo>
                    <a:lnTo>
                      <a:pt x="198" y="90"/>
                    </a:lnTo>
                    <a:lnTo>
                      <a:pt x="198" y="90"/>
                    </a:lnTo>
                    <a:lnTo>
                      <a:pt x="198" y="90"/>
                    </a:lnTo>
                    <a:lnTo>
                      <a:pt x="200" y="91"/>
                    </a:lnTo>
                    <a:lnTo>
                      <a:pt x="198" y="91"/>
                    </a:lnTo>
                    <a:lnTo>
                      <a:pt x="196" y="96"/>
                    </a:lnTo>
                    <a:lnTo>
                      <a:pt x="195" y="99"/>
                    </a:lnTo>
                    <a:lnTo>
                      <a:pt x="198" y="111"/>
                    </a:lnTo>
                    <a:lnTo>
                      <a:pt x="198" y="111"/>
                    </a:lnTo>
                    <a:lnTo>
                      <a:pt x="203" y="127"/>
                    </a:lnTo>
                    <a:lnTo>
                      <a:pt x="201" y="133"/>
                    </a:lnTo>
                    <a:lnTo>
                      <a:pt x="201" y="133"/>
                    </a:lnTo>
                    <a:lnTo>
                      <a:pt x="203" y="136"/>
                    </a:lnTo>
                    <a:lnTo>
                      <a:pt x="203" y="136"/>
                    </a:lnTo>
                    <a:lnTo>
                      <a:pt x="203" y="139"/>
                    </a:lnTo>
                    <a:lnTo>
                      <a:pt x="201" y="139"/>
                    </a:lnTo>
                    <a:lnTo>
                      <a:pt x="198" y="142"/>
                    </a:lnTo>
                    <a:lnTo>
                      <a:pt x="195" y="144"/>
                    </a:lnTo>
                    <a:lnTo>
                      <a:pt x="195" y="144"/>
                    </a:lnTo>
                    <a:lnTo>
                      <a:pt x="192" y="147"/>
                    </a:lnTo>
                    <a:lnTo>
                      <a:pt x="192" y="149"/>
                    </a:lnTo>
                    <a:lnTo>
                      <a:pt x="192" y="150"/>
                    </a:lnTo>
                    <a:lnTo>
                      <a:pt x="195" y="155"/>
                    </a:lnTo>
                    <a:lnTo>
                      <a:pt x="193" y="158"/>
                    </a:lnTo>
                    <a:lnTo>
                      <a:pt x="193" y="163"/>
                    </a:lnTo>
                    <a:lnTo>
                      <a:pt x="190" y="175"/>
                    </a:lnTo>
                    <a:lnTo>
                      <a:pt x="190" y="178"/>
                    </a:lnTo>
                    <a:lnTo>
                      <a:pt x="190" y="189"/>
                    </a:lnTo>
                    <a:lnTo>
                      <a:pt x="190" y="192"/>
                    </a:lnTo>
                    <a:lnTo>
                      <a:pt x="190" y="194"/>
                    </a:lnTo>
                    <a:lnTo>
                      <a:pt x="190" y="195"/>
                    </a:lnTo>
                    <a:lnTo>
                      <a:pt x="190" y="197"/>
                    </a:lnTo>
                    <a:lnTo>
                      <a:pt x="190" y="198"/>
                    </a:lnTo>
                    <a:lnTo>
                      <a:pt x="192" y="209"/>
                    </a:lnTo>
                    <a:lnTo>
                      <a:pt x="192" y="211"/>
                    </a:lnTo>
                    <a:lnTo>
                      <a:pt x="192" y="212"/>
                    </a:lnTo>
                    <a:lnTo>
                      <a:pt x="193" y="219"/>
                    </a:lnTo>
                    <a:lnTo>
                      <a:pt x="193" y="219"/>
                    </a:lnTo>
                    <a:lnTo>
                      <a:pt x="193" y="223"/>
                    </a:lnTo>
                    <a:lnTo>
                      <a:pt x="193" y="225"/>
                    </a:lnTo>
                    <a:lnTo>
                      <a:pt x="193" y="226"/>
                    </a:lnTo>
                    <a:lnTo>
                      <a:pt x="195" y="232"/>
                    </a:lnTo>
                    <a:lnTo>
                      <a:pt x="195" y="237"/>
                    </a:lnTo>
                    <a:lnTo>
                      <a:pt x="195" y="237"/>
                    </a:lnTo>
                    <a:lnTo>
                      <a:pt x="195" y="239"/>
                    </a:lnTo>
                    <a:lnTo>
                      <a:pt x="195" y="240"/>
                    </a:lnTo>
                    <a:lnTo>
                      <a:pt x="195" y="240"/>
                    </a:lnTo>
                    <a:lnTo>
                      <a:pt x="196" y="245"/>
                    </a:lnTo>
                    <a:lnTo>
                      <a:pt x="196" y="245"/>
                    </a:lnTo>
                    <a:lnTo>
                      <a:pt x="196" y="246"/>
                    </a:lnTo>
                    <a:lnTo>
                      <a:pt x="196" y="248"/>
                    </a:lnTo>
                    <a:lnTo>
                      <a:pt x="196" y="248"/>
                    </a:lnTo>
                    <a:lnTo>
                      <a:pt x="196" y="250"/>
                    </a:lnTo>
                    <a:lnTo>
                      <a:pt x="196" y="250"/>
                    </a:lnTo>
                    <a:lnTo>
                      <a:pt x="196" y="250"/>
                    </a:lnTo>
                    <a:lnTo>
                      <a:pt x="196" y="251"/>
                    </a:lnTo>
                    <a:lnTo>
                      <a:pt x="196" y="251"/>
                    </a:lnTo>
                    <a:lnTo>
                      <a:pt x="196" y="251"/>
                    </a:lnTo>
                    <a:lnTo>
                      <a:pt x="196" y="253"/>
                    </a:lnTo>
                    <a:lnTo>
                      <a:pt x="196" y="253"/>
                    </a:lnTo>
                    <a:lnTo>
                      <a:pt x="196" y="253"/>
                    </a:lnTo>
                    <a:lnTo>
                      <a:pt x="196" y="253"/>
                    </a:lnTo>
                    <a:lnTo>
                      <a:pt x="198" y="253"/>
                    </a:lnTo>
                    <a:lnTo>
                      <a:pt x="198" y="253"/>
                    </a:lnTo>
                    <a:lnTo>
                      <a:pt x="198" y="253"/>
                    </a:lnTo>
                    <a:lnTo>
                      <a:pt x="198" y="253"/>
                    </a:lnTo>
                    <a:lnTo>
                      <a:pt x="198" y="254"/>
                    </a:lnTo>
                    <a:lnTo>
                      <a:pt x="198" y="254"/>
                    </a:lnTo>
                    <a:lnTo>
                      <a:pt x="198" y="254"/>
                    </a:lnTo>
                    <a:lnTo>
                      <a:pt x="198" y="254"/>
                    </a:lnTo>
                    <a:lnTo>
                      <a:pt x="198" y="256"/>
                    </a:lnTo>
                    <a:lnTo>
                      <a:pt x="198" y="256"/>
                    </a:lnTo>
                    <a:lnTo>
                      <a:pt x="198" y="256"/>
                    </a:lnTo>
                    <a:lnTo>
                      <a:pt x="198" y="256"/>
                    </a:lnTo>
                    <a:lnTo>
                      <a:pt x="198" y="256"/>
                    </a:lnTo>
                    <a:lnTo>
                      <a:pt x="193" y="257"/>
                    </a:lnTo>
                    <a:lnTo>
                      <a:pt x="192" y="257"/>
                    </a:lnTo>
                    <a:lnTo>
                      <a:pt x="187" y="260"/>
                    </a:lnTo>
                    <a:lnTo>
                      <a:pt x="184" y="262"/>
                    </a:lnTo>
                    <a:lnTo>
                      <a:pt x="184" y="264"/>
                    </a:lnTo>
                    <a:lnTo>
                      <a:pt x="182" y="264"/>
                    </a:lnTo>
                    <a:lnTo>
                      <a:pt x="181" y="265"/>
                    </a:lnTo>
                    <a:lnTo>
                      <a:pt x="179" y="267"/>
                    </a:lnTo>
                    <a:lnTo>
                      <a:pt x="178" y="270"/>
                    </a:lnTo>
                    <a:lnTo>
                      <a:pt x="178" y="271"/>
                    </a:lnTo>
                    <a:lnTo>
                      <a:pt x="178" y="276"/>
                    </a:lnTo>
                    <a:lnTo>
                      <a:pt x="176" y="277"/>
                    </a:lnTo>
                    <a:lnTo>
                      <a:pt x="176" y="279"/>
                    </a:lnTo>
                    <a:lnTo>
                      <a:pt x="176" y="279"/>
                    </a:lnTo>
                    <a:lnTo>
                      <a:pt x="173" y="282"/>
                    </a:lnTo>
                    <a:lnTo>
                      <a:pt x="167" y="285"/>
                    </a:lnTo>
                    <a:lnTo>
                      <a:pt x="164" y="287"/>
                    </a:lnTo>
                    <a:lnTo>
                      <a:pt x="161" y="288"/>
                    </a:lnTo>
                    <a:lnTo>
                      <a:pt x="158" y="288"/>
                    </a:lnTo>
                    <a:lnTo>
                      <a:pt x="153" y="290"/>
                    </a:lnTo>
                    <a:lnTo>
                      <a:pt x="153" y="290"/>
                    </a:lnTo>
                    <a:lnTo>
                      <a:pt x="151" y="290"/>
                    </a:lnTo>
                    <a:lnTo>
                      <a:pt x="144" y="291"/>
                    </a:lnTo>
                    <a:lnTo>
                      <a:pt x="142" y="293"/>
                    </a:lnTo>
                    <a:lnTo>
                      <a:pt x="137" y="295"/>
                    </a:lnTo>
                    <a:lnTo>
                      <a:pt x="131" y="296"/>
                    </a:lnTo>
                    <a:lnTo>
                      <a:pt x="125" y="299"/>
                    </a:lnTo>
                    <a:lnTo>
                      <a:pt x="123" y="299"/>
                    </a:lnTo>
                    <a:lnTo>
                      <a:pt x="119" y="301"/>
                    </a:lnTo>
                    <a:lnTo>
                      <a:pt x="119" y="301"/>
                    </a:lnTo>
                    <a:lnTo>
                      <a:pt x="117" y="301"/>
                    </a:lnTo>
                    <a:lnTo>
                      <a:pt x="117" y="299"/>
                    </a:lnTo>
                    <a:lnTo>
                      <a:pt x="114" y="296"/>
                    </a:lnTo>
                    <a:lnTo>
                      <a:pt x="112" y="293"/>
                    </a:lnTo>
                    <a:lnTo>
                      <a:pt x="105" y="285"/>
                    </a:lnTo>
                    <a:lnTo>
                      <a:pt x="105" y="282"/>
                    </a:lnTo>
                    <a:lnTo>
                      <a:pt x="92" y="264"/>
                    </a:lnTo>
                    <a:lnTo>
                      <a:pt x="83" y="262"/>
                    </a:lnTo>
                    <a:lnTo>
                      <a:pt x="70" y="250"/>
                    </a:lnTo>
                    <a:lnTo>
                      <a:pt x="56" y="236"/>
                    </a:lnTo>
                    <a:lnTo>
                      <a:pt x="52" y="225"/>
                    </a:lnTo>
                    <a:lnTo>
                      <a:pt x="47" y="217"/>
                    </a:lnTo>
                    <a:lnTo>
                      <a:pt x="39" y="206"/>
                    </a:lnTo>
                    <a:lnTo>
                      <a:pt x="41" y="178"/>
                    </a:lnTo>
                    <a:lnTo>
                      <a:pt x="35" y="175"/>
                    </a:lnTo>
                    <a:lnTo>
                      <a:pt x="10" y="183"/>
                    </a:lnTo>
                    <a:lnTo>
                      <a:pt x="0" y="180"/>
                    </a:lnTo>
                    <a:lnTo>
                      <a:pt x="2" y="174"/>
                    </a:lnTo>
                    <a:lnTo>
                      <a:pt x="4" y="164"/>
                    </a:lnTo>
                    <a:lnTo>
                      <a:pt x="5" y="156"/>
                    </a:lnTo>
                    <a:lnTo>
                      <a:pt x="8" y="150"/>
                    </a:lnTo>
                    <a:lnTo>
                      <a:pt x="16" y="149"/>
                    </a:lnTo>
                    <a:lnTo>
                      <a:pt x="19" y="146"/>
                    </a:lnTo>
                    <a:lnTo>
                      <a:pt x="22" y="129"/>
                    </a:lnTo>
                    <a:lnTo>
                      <a:pt x="27" y="122"/>
                    </a:lnTo>
                    <a:lnTo>
                      <a:pt x="35" y="116"/>
                    </a:lnTo>
                    <a:lnTo>
                      <a:pt x="36" y="113"/>
                    </a:lnTo>
                    <a:lnTo>
                      <a:pt x="52" y="102"/>
                    </a:lnTo>
                    <a:lnTo>
                      <a:pt x="55" y="99"/>
                    </a:lnTo>
                    <a:lnTo>
                      <a:pt x="60" y="84"/>
                    </a:lnTo>
                    <a:lnTo>
                      <a:pt x="69" y="56"/>
                    </a:lnTo>
                    <a:lnTo>
                      <a:pt x="69" y="56"/>
                    </a:lnTo>
                    <a:lnTo>
                      <a:pt x="77" y="51"/>
                    </a:lnTo>
                    <a:lnTo>
                      <a:pt x="92" y="26"/>
                    </a:lnTo>
                    <a:lnTo>
                      <a:pt x="92" y="26"/>
                    </a:lnTo>
                    <a:lnTo>
                      <a:pt x="94" y="26"/>
                    </a:lnTo>
                    <a:lnTo>
                      <a:pt x="111" y="25"/>
                    </a:lnTo>
                    <a:lnTo>
                      <a:pt x="123" y="21"/>
                    </a:lnTo>
                    <a:lnTo>
                      <a:pt x="128" y="17"/>
                    </a:lnTo>
                    <a:lnTo>
                      <a:pt x="128" y="12"/>
                    </a:lnTo>
                    <a:lnTo>
                      <a:pt x="126" y="6"/>
                    </a:lnTo>
                    <a:lnTo>
                      <a:pt x="130" y="1"/>
                    </a:lnTo>
                    <a:lnTo>
                      <a:pt x="148" y="0"/>
                    </a:lnTo>
                    <a:lnTo>
                      <a:pt x="151"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141">
                <a:extLst>
                  <a:ext uri="{FF2B5EF4-FFF2-40B4-BE49-F238E27FC236}">
                    <a16:creationId xmlns:a16="http://schemas.microsoft.com/office/drawing/2014/main" id="{73AA90B1-1335-7137-5837-09DD6B66341A}"/>
                  </a:ext>
                </a:extLst>
              </p:cNvPr>
              <p:cNvSpPr>
                <a:spLocks noGrp="1" noRot="1" noMove="1" noResize="1" noEditPoints="1" noAdjustHandles="1" noChangeArrowheads="1" noChangeShapeType="1"/>
              </p:cNvSpPr>
              <p:nvPr/>
            </p:nvSpPr>
            <p:spPr bwMode="auto">
              <a:xfrm>
                <a:off x="2425" y="2950"/>
                <a:ext cx="134" cy="205"/>
              </a:xfrm>
              <a:custGeom>
                <a:avLst/>
                <a:gdLst>
                  <a:gd name="T0" fmla="*/ 77 w 134"/>
                  <a:gd name="T1" fmla="*/ 7 h 205"/>
                  <a:gd name="T2" fmla="*/ 77 w 134"/>
                  <a:gd name="T3" fmla="*/ 7 h 205"/>
                  <a:gd name="T4" fmla="*/ 78 w 134"/>
                  <a:gd name="T5" fmla="*/ 6 h 205"/>
                  <a:gd name="T6" fmla="*/ 78 w 134"/>
                  <a:gd name="T7" fmla="*/ 6 h 205"/>
                  <a:gd name="T8" fmla="*/ 81 w 134"/>
                  <a:gd name="T9" fmla="*/ 4 h 205"/>
                  <a:gd name="T10" fmla="*/ 83 w 134"/>
                  <a:gd name="T11" fmla="*/ 4 h 205"/>
                  <a:gd name="T12" fmla="*/ 83 w 134"/>
                  <a:gd name="T13" fmla="*/ 4 h 205"/>
                  <a:gd name="T14" fmla="*/ 84 w 134"/>
                  <a:gd name="T15" fmla="*/ 4 h 205"/>
                  <a:gd name="T16" fmla="*/ 84 w 134"/>
                  <a:gd name="T17" fmla="*/ 3 h 205"/>
                  <a:gd name="T18" fmla="*/ 84 w 134"/>
                  <a:gd name="T19" fmla="*/ 3 h 205"/>
                  <a:gd name="T20" fmla="*/ 86 w 134"/>
                  <a:gd name="T21" fmla="*/ 3 h 205"/>
                  <a:gd name="T22" fmla="*/ 94 w 134"/>
                  <a:gd name="T23" fmla="*/ 4 h 205"/>
                  <a:gd name="T24" fmla="*/ 95 w 134"/>
                  <a:gd name="T25" fmla="*/ 3 h 205"/>
                  <a:gd name="T26" fmla="*/ 97 w 134"/>
                  <a:gd name="T27" fmla="*/ 3 h 205"/>
                  <a:gd name="T28" fmla="*/ 102 w 134"/>
                  <a:gd name="T29" fmla="*/ 1 h 205"/>
                  <a:gd name="T30" fmla="*/ 103 w 134"/>
                  <a:gd name="T31" fmla="*/ 1 h 205"/>
                  <a:gd name="T32" fmla="*/ 108 w 134"/>
                  <a:gd name="T33" fmla="*/ 1 h 205"/>
                  <a:gd name="T34" fmla="*/ 114 w 134"/>
                  <a:gd name="T35" fmla="*/ 3 h 205"/>
                  <a:gd name="T36" fmla="*/ 117 w 134"/>
                  <a:gd name="T37" fmla="*/ 3 h 205"/>
                  <a:gd name="T38" fmla="*/ 123 w 134"/>
                  <a:gd name="T39" fmla="*/ 3 h 205"/>
                  <a:gd name="T40" fmla="*/ 123 w 134"/>
                  <a:gd name="T41" fmla="*/ 3 h 205"/>
                  <a:gd name="T42" fmla="*/ 125 w 134"/>
                  <a:gd name="T43" fmla="*/ 3 h 205"/>
                  <a:gd name="T44" fmla="*/ 126 w 134"/>
                  <a:gd name="T45" fmla="*/ 3 h 205"/>
                  <a:gd name="T46" fmla="*/ 130 w 134"/>
                  <a:gd name="T47" fmla="*/ 3 h 205"/>
                  <a:gd name="T48" fmla="*/ 128 w 134"/>
                  <a:gd name="T49" fmla="*/ 4 h 205"/>
                  <a:gd name="T50" fmla="*/ 128 w 134"/>
                  <a:gd name="T51" fmla="*/ 6 h 205"/>
                  <a:gd name="T52" fmla="*/ 128 w 134"/>
                  <a:gd name="T53" fmla="*/ 9 h 205"/>
                  <a:gd name="T54" fmla="*/ 128 w 134"/>
                  <a:gd name="T55" fmla="*/ 12 h 205"/>
                  <a:gd name="T56" fmla="*/ 128 w 134"/>
                  <a:gd name="T57" fmla="*/ 21 h 205"/>
                  <a:gd name="T58" fmla="*/ 130 w 134"/>
                  <a:gd name="T59" fmla="*/ 25 h 205"/>
                  <a:gd name="T60" fmla="*/ 130 w 134"/>
                  <a:gd name="T61" fmla="*/ 29 h 205"/>
                  <a:gd name="T62" fmla="*/ 131 w 134"/>
                  <a:gd name="T63" fmla="*/ 38 h 205"/>
                  <a:gd name="T64" fmla="*/ 130 w 134"/>
                  <a:gd name="T65" fmla="*/ 74 h 205"/>
                  <a:gd name="T66" fmla="*/ 130 w 134"/>
                  <a:gd name="T67" fmla="*/ 79 h 205"/>
                  <a:gd name="T68" fmla="*/ 134 w 134"/>
                  <a:gd name="T69" fmla="*/ 88 h 205"/>
                  <a:gd name="T70" fmla="*/ 131 w 134"/>
                  <a:gd name="T71" fmla="*/ 94 h 205"/>
                  <a:gd name="T72" fmla="*/ 125 w 134"/>
                  <a:gd name="T73" fmla="*/ 97 h 205"/>
                  <a:gd name="T74" fmla="*/ 117 w 134"/>
                  <a:gd name="T75" fmla="*/ 111 h 205"/>
                  <a:gd name="T76" fmla="*/ 117 w 134"/>
                  <a:gd name="T77" fmla="*/ 125 h 205"/>
                  <a:gd name="T78" fmla="*/ 122 w 134"/>
                  <a:gd name="T79" fmla="*/ 139 h 205"/>
                  <a:gd name="T80" fmla="*/ 125 w 134"/>
                  <a:gd name="T81" fmla="*/ 146 h 205"/>
                  <a:gd name="T82" fmla="*/ 126 w 134"/>
                  <a:gd name="T83" fmla="*/ 152 h 205"/>
                  <a:gd name="T84" fmla="*/ 123 w 134"/>
                  <a:gd name="T85" fmla="*/ 167 h 205"/>
                  <a:gd name="T86" fmla="*/ 120 w 134"/>
                  <a:gd name="T87" fmla="*/ 177 h 205"/>
                  <a:gd name="T88" fmla="*/ 119 w 134"/>
                  <a:gd name="T89" fmla="*/ 178 h 205"/>
                  <a:gd name="T90" fmla="*/ 103 w 134"/>
                  <a:gd name="T91" fmla="*/ 200 h 205"/>
                  <a:gd name="T92" fmla="*/ 53 w 134"/>
                  <a:gd name="T93" fmla="*/ 205 h 205"/>
                  <a:gd name="T94" fmla="*/ 27 w 134"/>
                  <a:gd name="T95" fmla="*/ 203 h 205"/>
                  <a:gd name="T96" fmla="*/ 0 w 134"/>
                  <a:gd name="T97" fmla="*/ 198 h 205"/>
                  <a:gd name="T98" fmla="*/ 18 w 134"/>
                  <a:gd name="T99" fmla="*/ 170 h 205"/>
                  <a:gd name="T100" fmla="*/ 21 w 134"/>
                  <a:gd name="T101" fmla="*/ 141 h 205"/>
                  <a:gd name="T102" fmla="*/ 28 w 134"/>
                  <a:gd name="T103" fmla="*/ 118 h 205"/>
                  <a:gd name="T104" fmla="*/ 50 w 134"/>
                  <a:gd name="T105" fmla="*/ 99 h 205"/>
                  <a:gd name="T106" fmla="*/ 46 w 134"/>
                  <a:gd name="T107" fmla="*/ 82 h 205"/>
                  <a:gd name="T108" fmla="*/ 44 w 134"/>
                  <a:gd name="T109" fmla="*/ 77 h 205"/>
                  <a:gd name="T110" fmla="*/ 49 w 134"/>
                  <a:gd name="T111" fmla="*/ 59 h 205"/>
                  <a:gd name="T112" fmla="*/ 50 w 134"/>
                  <a:gd name="T113" fmla="*/ 43 h 205"/>
                  <a:gd name="T114" fmla="*/ 50 w 134"/>
                  <a:gd name="T115" fmla="*/ 25 h 205"/>
                  <a:gd name="T116" fmla="*/ 44 w 134"/>
                  <a:gd name="T117" fmla="*/ 9 h 205"/>
                  <a:gd name="T118" fmla="*/ 49 w 134"/>
                  <a:gd name="T119" fmla="*/ 3 h 205"/>
                  <a:gd name="T120" fmla="*/ 50 w 134"/>
                  <a:gd name="T121" fmla="*/ 1 h 205"/>
                  <a:gd name="T122" fmla="*/ 56 w 134"/>
                  <a:gd name="T123" fmla="*/ 1 h 205"/>
                  <a:gd name="T124" fmla="*/ 69 w 13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5">
                    <a:moveTo>
                      <a:pt x="69" y="1"/>
                    </a:moveTo>
                    <a:lnTo>
                      <a:pt x="77" y="7"/>
                    </a:lnTo>
                    <a:lnTo>
                      <a:pt x="77" y="7"/>
                    </a:lnTo>
                    <a:lnTo>
                      <a:pt x="77" y="7"/>
                    </a:lnTo>
                    <a:lnTo>
                      <a:pt x="78" y="6"/>
                    </a:lnTo>
                    <a:lnTo>
                      <a:pt x="78" y="6"/>
                    </a:lnTo>
                    <a:lnTo>
                      <a:pt x="78" y="6"/>
                    </a:lnTo>
                    <a:lnTo>
                      <a:pt x="78" y="6"/>
                    </a:lnTo>
                    <a:lnTo>
                      <a:pt x="81" y="6"/>
                    </a:lnTo>
                    <a:lnTo>
                      <a:pt x="81" y="4"/>
                    </a:lnTo>
                    <a:lnTo>
                      <a:pt x="81" y="4"/>
                    </a:lnTo>
                    <a:lnTo>
                      <a:pt x="83" y="4"/>
                    </a:lnTo>
                    <a:lnTo>
                      <a:pt x="83" y="4"/>
                    </a:lnTo>
                    <a:lnTo>
                      <a:pt x="83" y="4"/>
                    </a:lnTo>
                    <a:lnTo>
                      <a:pt x="84" y="4"/>
                    </a:lnTo>
                    <a:lnTo>
                      <a:pt x="84" y="4"/>
                    </a:lnTo>
                    <a:lnTo>
                      <a:pt x="84" y="4"/>
                    </a:lnTo>
                    <a:lnTo>
                      <a:pt x="84" y="3"/>
                    </a:lnTo>
                    <a:lnTo>
                      <a:pt x="84" y="3"/>
                    </a:lnTo>
                    <a:lnTo>
                      <a:pt x="84" y="3"/>
                    </a:lnTo>
                    <a:lnTo>
                      <a:pt x="86" y="3"/>
                    </a:lnTo>
                    <a:lnTo>
                      <a:pt x="86" y="3"/>
                    </a:lnTo>
                    <a:lnTo>
                      <a:pt x="91" y="4"/>
                    </a:lnTo>
                    <a:lnTo>
                      <a:pt x="94" y="4"/>
                    </a:lnTo>
                    <a:lnTo>
                      <a:pt x="94" y="4"/>
                    </a:lnTo>
                    <a:lnTo>
                      <a:pt x="95" y="3"/>
                    </a:lnTo>
                    <a:lnTo>
                      <a:pt x="97" y="3"/>
                    </a:lnTo>
                    <a:lnTo>
                      <a:pt x="97" y="3"/>
                    </a:lnTo>
                    <a:lnTo>
                      <a:pt x="98" y="3"/>
                    </a:lnTo>
                    <a:lnTo>
                      <a:pt x="102" y="1"/>
                    </a:lnTo>
                    <a:lnTo>
                      <a:pt x="102" y="1"/>
                    </a:lnTo>
                    <a:lnTo>
                      <a:pt x="103" y="1"/>
                    </a:lnTo>
                    <a:lnTo>
                      <a:pt x="108" y="1"/>
                    </a:lnTo>
                    <a:lnTo>
                      <a:pt x="108" y="1"/>
                    </a:lnTo>
                    <a:lnTo>
                      <a:pt x="111" y="3"/>
                    </a:lnTo>
                    <a:lnTo>
                      <a:pt x="114" y="3"/>
                    </a:lnTo>
                    <a:lnTo>
                      <a:pt x="114" y="3"/>
                    </a:lnTo>
                    <a:lnTo>
                      <a:pt x="117" y="3"/>
                    </a:lnTo>
                    <a:lnTo>
                      <a:pt x="122" y="3"/>
                    </a:lnTo>
                    <a:lnTo>
                      <a:pt x="123" y="3"/>
                    </a:lnTo>
                    <a:lnTo>
                      <a:pt x="123" y="3"/>
                    </a:lnTo>
                    <a:lnTo>
                      <a:pt x="123" y="3"/>
                    </a:lnTo>
                    <a:lnTo>
                      <a:pt x="125" y="3"/>
                    </a:lnTo>
                    <a:lnTo>
                      <a:pt x="125" y="3"/>
                    </a:lnTo>
                    <a:lnTo>
                      <a:pt x="125" y="3"/>
                    </a:lnTo>
                    <a:lnTo>
                      <a:pt x="126" y="3"/>
                    </a:lnTo>
                    <a:lnTo>
                      <a:pt x="128" y="3"/>
                    </a:lnTo>
                    <a:lnTo>
                      <a:pt x="130" y="3"/>
                    </a:lnTo>
                    <a:lnTo>
                      <a:pt x="128" y="4"/>
                    </a:lnTo>
                    <a:lnTo>
                      <a:pt x="128" y="4"/>
                    </a:lnTo>
                    <a:lnTo>
                      <a:pt x="128" y="6"/>
                    </a:lnTo>
                    <a:lnTo>
                      <a:pt x="128" y="6"/>
                    </a:lnTo>
                    <a:lnTo>
                      <a:pt x="128" y="9"/>
                    </a:lnTo>
                    <a:lnTo>
                      <a:pt x="128" y="9"/>
                    </a:lnTo>
                    <a:lnTo>
                      <a:pt x="128" y="11"/>
                    </a:lnTo>
                    <a:lnTo>
                      <a:pt x="128" y="12"/>
                    </a:lnTo>
                    <a:lnTo>
                      <a:pt x="128" y="14"/>
                    </a:lnTo>
                    <a:lnTo>
                      <a:pt x="128" y="21"/>
                    </a:lnTo>
                    <a:lnTo>
                      <a:pt x="130" y="23"/>
                    </a:lnTo>
                    <a:lnTo>
                      <a:pt x="130" y="25"/>
                    </a:lnTo>
                    <a:lnTo>
                      <a:pt x="130" y="26"/>
                    </a:lnTo>
                    <a:lnTo>
                      <a:pt x="130" y="29"/>
                    </a:lnTo>
                    <a:lnTo>
                      <a:pt x="131" y="37"/>
                    </a:lnTo>
                    <a:lnTo>
                      <a:pt x="131" y="38"/>
                    </a:lnTo>
                    <a:lnTo>
                      <a:pt x="131" y="49"/>
                    </a:lnTo>
                    <a:lnTo>
                      <a:pt x="130" y="74"/>
                    </a:lnTo>
                    <a:lnTo>
                      <a:pt x="130" y="77"/>
                    </a:lnTo>
                    <a:lnTo>
                      <a:pt x="130" y="79"/>
                    </a:lnTo>
                    <a:lnTo>
                      <a:pt x="133" y="83"/>
                    </a:lnTo>
                    <a:lnTo>
                      <a:pt x="134" y="88"/>
                    </a:lnTo>
                    <a:lnTo>
                      <a:pt x="134" y="90"/>
                    </a:lnTo>
                    <a:lnTo>
                      <a:pt x="131" y="94"/>
                    </a:lnTo>
                    <a:lnTo>
                      <a:pt x="131" y="94"/>
                    </a:lnTo>
                    <a:lnTo>
                      <a:pt x="125" y="97"/>
                    </a:lnTo>
                    <a:lnTo>
                      <a:pt x="119" y="104"/>
                    </a:lnTo>
                    <a:lnTo>
                      <a:pt x="117" y="111"/>
                    </a:lnTo>
                    <a:lnTo>
                      <a:pt x="117" y="119"/>
                    </a:lnTo>
                    <a:lnTo>
                      <a:pt x="117" y="125"/>
                    </a:lnTo>
                    <a:lnTo>
                      <a:pt x="117" y="128"/>
                    </a:lnTo>
                    <a:lnTo>
                      <a:pt x="122" y="139"/>
                    </a:lnTo>
                    <a:lnTo>
                      <a:pt x="122" y="141"/>
                    </a:lnTo>
                    <a:lnTo>
                      <a:pt x="125" y="146"/>
                    </a:lnTo>
                    <a:lnTo>
                      <a:pt x="125" y="146"/>
                    </a:lnTo>
                    <a:lnTo>
                      <a:pt x="126" y="152"/>
                    </a:lnTo>
                    <a:lnTo>
                      <a:pt x="128" y="156"/>
                    </a:lnTo>
                    <a:lnTo>
                      <a:pt x="123" y="167"/>
                    </a:lnTo>
                    <a:lnTo>
                      <a:pt x="122" y="172"/>
                    </a:lnTo>
                    <a:lnTo>
                      <a:pt x="120" y="177"/>
                    </a:lnTo>
                    <a:lnTo>
                      <a:pt x="119" y="178"/>
                    </a:lnTo>
                    <a:lnTo>
                      <a:pt x="119" y="178"/>
                    </a:lnTo>
                    <a:lnTo>
                      <a:pt x="116" y="184"/>
                    </a:lnTo>
                    <a:lnTo>
                      <a:pt x="103" y="200"/>
                    </a:lnTo>
                    <a:lnTo>
                      <a:pt x="81" y="201"/>
                    </a:lnTo>
                    <a:lnTo>
                      <a:pt x="53" y="205"/>
                    </a:lnTo>
                    <a:lnTo>
                      <a:pt x="36" y="203"/>
                    </a:lnTo>
                    <a:lnTo>
                      <a:pt x="27" y="203"/>
                    </a:lnTo>
                    <a:lnTo>
                      <a:pt x="18" y="201"/>
                    </a:lnTo>
                    <a:lnTo>
                      <a:pt x="0" y="198"/>
                    </a:lnTo>
                    <a:lnTo>
                      <a:pt x="14" y="178"/>
                    </a:lnTo>
                    <a:lnTo>
                      <a:pt x="18" y="170"/>
                    </a:lnTo>
                    <a:lnTo>
                      <a:pt x="24" y="156"/>
                    </a:lnTo>
                    <a:lnTo>
                      <a:pt x="21" y="141"/>
                    </a:lnTo>
                    <a:lnTo>
                      <a:pt x="22" y="132"/>
                    </a:lnTo>
                    <a:lnTo>
                      <a:pt x="28" y="118"/>
                    </a:lnTo>
                    <a:lnTo>
                      <a:pt x="38" y="110"/>
                    </a:lnTo>
                    <a:lnTo>
                      <a:pt x="50" y="99"/>
                    </a:lnTo>
                    <a:lnTo>
                      <a:pt x="47" y="91"/>
                    </a:lnTo>
                    <a:lnTo>
                      <a:pt x="46" y="82"/>
                    </a:lnTo>
                    <a:lnTo>
                      <a:pt x="46" y="82"/>
                    </a:lnTo>
                    <a:lnTo>
                      <a:pt x="44" y="77"/>
                    </a:lnTo>
                    <a:lnTo>
                      <a:pt x="44" y="66"/>
                    </a:lnTo>
                    <a:lnTo>
                      <a:pt x="49" y="59"/>
                    </a:lnTo>
                    <a:lnTo>
                      <a:pt x="50" y="46"/>
                    </a:lnTo>
                    <a:lnTo>
                      <a:pt x="50" y="43"/>
                    </a:lnTo>
                    <a:lnTo>
                      <a:pt x="53" y="35"/>
                    </a:lnTo>
                    <a:lnTo>
                      <a:pt x="50" y="25"/>
                    </a:lnTo>
                    <a:lnTo>
                      <a:pt x="50" y="20"/>
                    </a:lnTo>
                    <a:lnTo>
                      <a:pt x="44" y="9"/>
                    </a:lnTo>
                    <a:lnTo>
                      <a:pt x="49" y="4"/>
                    </a:lnTo>
                    <a:lnTo>
                      <a:pt x="49" y="3"/>
                    </a:lnTo>
                    <a:lnTo>
                      <a:pt x="49" y="3"/>
                    </a:lnTo>
                    <a:lnTo>
                      <a:pt x="50" y="1"/>
                    </a:lnTo>
                    <a:lnTo>
                      <a:pt x="53" y="1"/>
                    </a:lnTo>
                    <a:lnTo>
                      <a:pt x="56" y="1"/>
                    </a:lnTo>
                    <a:lnTo>
                      <a:pt x="60" y="0"/>
                    </a:lnTo>
                    <a:lnTo>
                      <a:pt x="69"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142">
                <a:extLst>
                  <a:ext uri="{FF2B5EF4-FFF2-40B4-BE49-F238E27FC236}">
                    <a16:creationId xmlns:a16="http://schemas.microsoft.com/office/drawing/2014/main" id="{FE0CFA7E-64FC-8E40-3463-B3155CA82836}"/>
                  </a:ext>
                </a:extLst>
              </p:cNvPr>
              <p:cNvSpPr>
                <a:spLocks noGrp="1" noRot="1" noMove="1" noResize="1" noEditPoints="1" noAdjustHandles="1" noChangeArrowheads="1" noChangeShapeType="1"/>
              </p:cNvSpPr>
              <p:nvPr/>
            </p:nvSpPr>
            <p:spPr bwMode="auto">
              <a:xfrm>
                <a:off x="2349" y="3187"/>
                <a:ext cx="67" cy="47"/>
              </a:xfrm>
              <a:custGeom>
                <a:avLst/>
                <a:gdLst>
                  <a:gd name="T0" fmla="*/ 66 w 67"/>
                  <a:gd name="T1" fmla="*/ 8 h 47"/>
                  <a:gd name="T2" fmla="*/ 67 w 67"/>
                  <a:gd name="T3" fmla="*/ 16 h 47"/>
                  <a:gd name="T4" fmla="*/ 64 w 67"/>
                  <a:gd name="T5" fmla="*/ 20 h 47"/>
                  <a:gd name="T6" fmla="*/ 56 w 67"/>
                  <a:gd name="T7" fmla="*/ 23 h 47"/>
                  <a:gd name="T8" fmla="*/ 50 w 67"/>
                  <a:gd name="T9" fmla="*/ 30 h 47"/>
                  <a:gd name="T10" fmla="*/ 42 w 67"/>
                  <a:gd name="T11" fmla="*/ 34 h 47"/>
                  <a:gd name="T12" fmla="*/ 28 w 67"/>
                  <a:gd name="T13" fmla="*/ 40 h 47"/>
                  <a:gd name="T14" fmla="*/ 17 w 67"/>
                  <a:gd name="T15" fmla="*/ 47 h 47"/>
                  <a:gd name="T16" fmla="*/ 17 w 67"/>
                  <a:gd name="T17" fmla="*/ 45 h 47"/>
                  <a:gd name="T18" fmla="*/ 14 w 67"/>
                  <a:gd name="T19" fmla="*/ 39 h 47"/>
                  <a:gd name="T20" fmla="*/ 5 w 67"/>
                  <a:gd name="T21" fmla="*/ 20 h 47"/>
                  <a:gd name="T22" fmla="*/ 0 w 67"/>
                  <a:gd name="T23" fmla="*/ 11 h 47"/>
                  <a:gd name="T24" fmla="*/ 3 w 67"/>
                  <a:gd name="T25" fmla="*/ 11 h 47"/>
                  <a:gd name="T26" fmla="*/ 14 w 67"/>
                  <a:gd name="T27" fmla="*/ 9 h 47"/>
                  <a:gd name="T28" fmla="*/ 25 w 67"/>
                  <a:gd name="T29" fmla="*/ 8 h 47"/>
                  <a:gd name="T30" fmla="*/ 34 w 67"/>
                  <a:gd name="T31" fmla="*/ 9 h 47"/>
                  <a:gd name="T32" fmla="*/ 44 w 67"/>
                  <a:gd name="T33" fmla="*/ 11 h 47"/>
                  <a:gd name="T34" fmla="*/ 52 w 67"/>
                  <a:gd name="T35" fmla="*/ 11 h 47"/>
                  <a:gd name="T36" fmla="*/ 55 w 67"/>
                  <a:gd name="T37" fmla="*/ 6 h 47"/>
                  <a:gd name="T38" fmla="*/ 58 w 67"/>
                  <a:gd name="T39" fmla="*/ 3 h 47"/>
                  <a:gd name="T40" fmla="*/ 67 w 67"/>
                  <a:gd name="T41" fmla="*/ 0 h 47"/>
                  <a:gd name="T42" fmla="*/ 66 w 67"/>
                  <a:gd name="T43"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7">
                    <a:moveTo>
                      <a:pt x="66" y="8"/>
                    </a:moveTo>
                    <a:lnTo>
                      <a:pt x="67" y="16"/>
                    </a:lnTo>
                    <a:lnTo>
                      <a:pt x="64" y="20"/>
                    </a:lnTo>
                    <a:lnTo>
                      <a:pt x="56" y="23"/>
                    </a:lnTo>
                    <a:lnTo>
                      <a:pt x="50" y="30"/>
                    </a:lnTo>
                    <a:lnTo>
                      <a:pt x="42" y="34"/>
                    </a:lnTo>
                    <a:lnTo>
                      <a:pt x="28" y="40"/>
                    </a:lnTo>
                    <a:lnTo>
                      <a:pt x="17" y="47"/>
                    </a:lnTo>
                    <a:lnTo>
                      <a:pt x="17" y="45"/>
                    </a:lnTo>
                    <a:lnTo>
                      <a:pt x="14" y="39"/>
                    </a:lnTo>
                    <a:lnTo>
                      <a:pt x="5" y="20"/>
                    </a:lnTo>
                    <a:lnTo>
                      <a:pt x="0" y="11"/>
                    </a:lnTo>
                    <a:lnTo>
                      <a:pt x="3" y="11"/>
                    </a:lnTo>
                    <a:lnTo>
                      <a:pt x="14" y="9"/>
                    </a:lnTo>
                    <a:lnTo>
                      <a:pt x="25" y="8"/>
                    </a:lnTo>
                    <a:lnTo>
                      <a:pt x="34" y="9"/>
                    </a:lnTo>
                    <a:lnTo>
                      <a:pt x="44" y="11"/>
                    </a:lnTo>
                    <a:lnTo>
                      <a:pt x="52" y="11"/>
                    </a:lnTo>
                    <a:lnTo>
                      <a:pt x="55" y="6"/>
                    </a:lnTo>
                    <a:lnTo>
                      <a:pt x="58" y="3"/>
                    </a:lnTo>
                    <a:lnTo>
                      <a:pt x="67" y="0"/>
                    </a:lnTo>
                    <a:lnTo>
                      <a:pt x="66"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143">
                <a:extLst>
                  <a:ext uri="{FF2B5EF4-FFF2-40B4-BE49-F238E27FC236}">
                    <a16:creationId xmlns:a16="http://schemas.microsoft.com/office/drawing/2014/main" id="{65AF8B7D-1FA2-04C9-4041-6DE783B949C2}"/>
                  </a:ext>
                </a:extLst>
              </p:cNvPr>
              <p:cNvSpPr>
                <a:spLocks noGrp="1" noRot="1" noMove="1" noResize="1" noEditPoints="1" noAdjustHandles="1" noChangeArrowheads="1" noChangeShapeType="1"/>
              </p:cNvSpPr>
              <p:nvPr/>
            </p:nvSpPr>
            <p:spPr bwMode="auto">
              <a:xfrm>
                <a:off x="2271" y="2999"/>
                <a:ext cx="172" cy="199"/>
              </a:xfrm>
              <a:custGeom>
                <a:avLst/>
                <a:gdLst>
                  <a:gd name="T0" fmla="*/ 130 w 172"/>
                  <a:gd name="T1" fmla="*/ 87 h 199"/>
                  <a:gd name="T2" fmla="*/ 134 w 172"/>
                  <a:gd name="T3" fmla="*/ 107 h 199"/>
                  <a:gd name="T4" fmla="*/ 153 w 172"/>
                  <a:gd name="T5" fmla="*/ 157 h 199"/>
                  <a:gd name="T6" fmla="*/ 156 w 172"/>
                  <a:gd name="T7" fmla="*/ 163 h 199"/>
                  <a:gd name="T8" fmla="*/ 170 w 172"/>
                  <a:gd name="T9" fmla="*/ 176 h 199"/>
                  <a:gd name="T10" fmla="*/ 165 w 172"/>
                  <a:gd name="T11" fmla="*/ 180 h 199"/>
                  <a:gd name="T12" fmla="*/ 150 w 172"/>
                  <a:gd name="T13" fmla="*/ 187 h 199"/>
                  <a:gd name="T14" fmla="*/ 136 w 172"/>
                  <a:gd name="T15" fmla="*/ 191 h 199"/>
                  <a:gd name="T16" fmla="*/ 130 w 172"/>
                  <a:gd name="T17" fmla="*/ 199 h 199"/>
                  <a:gd name="T18" fmla="*/ 112 w 172"/>
                  <a:gd name="T19" fmla="*/ 197 h 199"/>
                  <a:gd name="T20" fmla="*/ 92 w 172"/>
                  <a:gd name="T21" fmla="*/ 197 h 199"/>
                  <a:gd name="T22" fmla="*/ 78 w 172"/>
                  <a:gd name="T23" fmla="*/ 199 h 199"/>
                  <a:gd name="T24" fmla="*/ 60 w 172"/>
                  <a:gd name="T25" fmla="*/ 166 h 199"/>
                  <a:gd name="T26" fmla="*/ 44 w 172"/>
                  <a:gd name="T27" fmla="*/ 149 h 199"/>
                  <a:gd name="T28" fmla="*/ 4 w 172"/>
                  <a:gd name="T29" fmla="*/ 124 h 199"/>
                  <a:gd name="T30" fmla="*/ 0 w 172"/>
                  <a:gd name="T31" fmla="*/ 109 h 199"/>
                  <a:gd name="T32" fmla="*/ 11 w 172"/>
                  <a:gd name="T33" fmla="*/ 101 h 199"/>
                  <a:gd name="T34" fmla="*/ 14 w 172"/>
                  <a:gd name="T35" fmla="*/ 93 h 199"/>
                  <a:gd name="T36" fmla="*/ 16 w 172"/>
                  <a:gd name="T37" fmla="*/ 76 h 199"/>
                  <a:gd name="T38" fmla="*/ 18 w 172"/>
                  <a:gd name="T39" fmla="*/ 72 h 199"/>
                  <a:gd name="T40" fmla="*/ 21 w 172"/>
                  <a:gd name="T41" fmla="*/ 69 h 199"/>
                  <a:gd name="T42" fmla="*/ 21 w 172"/>
                  <a:gd name="T43" fmla="*/ 62 h 199"/>
                  <a:gd name="T44" fmla="*/ 18 w 172"/>
                  <a:gd name="T45" fmla="*/ 56 h 199"/>
                  <a:gd name="T46" fmla="*/ 14 w 172"/>
                  <a:gd name="T47" fmla="*/ 56 h 199"/>
                  <a:gd name="T48" fmla="*/ 11 w 172"/>
                  <a:gd name="T49" fmla="*/ 53 h 199"/>
                  <a:gd name="T50" fmla="*/ 11 w 172"/>
                  <a:gd name="T51" fmla="*/ 47 h 199"/>
                  <a:gd name="T52" fmla="*/ 13 w 172"/>
                  <a:gd name="T53" fmla="*/ 45 h 199"/>
                  <a:gd name="T54" fmla="*/ 14 w 172"/>
                  <a:gd name="T55" fmla="*/ 39 h 199"/>
                  <a:gd name="T56" fmla="*/ 25 w 172"/>
                  <a:gd name="T57" fmla="*/ 34 h 199"/>
                  <a:gd name="T58" fmla="*/ 50 w 172"/>
                  <a:gd name="T59" fmla="*/ 27 h 199"/>
                  <a:gd name="T60" fmla="*/ 91 w 172"/>
                  <a:gd name="T61" fmla="*/ 13 h 199"/>
                  <a:gd name="T62" fmla="*/ 111 w 172"/>
                  <a:gd name="T6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199">
                    <a:moveTo>
                      <a:pt x="117" y="41"/>
                    </a:moveTo>
                    <a:lnTo>
                      <a:pt x="130" y="87"/>
                    </a:lnTo>
                    <a:lnTo>
                      <a:pt x="131" y="95"/>
                    </a:lnTo>
                    <a:lnTo>
                      <a:pt x="134" y="107"/>
                    </a:lnTo>
                    <a:lnTo>
                      <a:pt x="153" y="157"/>
                    </a:lnTo>
                    <a:lnTo>
                      <a:pt x="153" y="157"/>
                    </a:lnTo>
                    <a:lnTo>
                      <a:pt x="153" y="162"/>
                    </a:lnTo>
                    <a:lnTo>
                      <a:pt x="156" y="163"/>
                    </a:lnTo>
                    <a:lnTo>
                      <a:pt x="159" y="166"/>
                    </a:lnTo>
                    <a:lnTo>
                      <a:pt x="170" y="176"/>
                    </a:lnTo>
                    <a:lnTo>
                      <a:pt x="172" y="176"/>
                    </a:lnTo>
                    <a:lnTo>
                      <a:pt x="165" y="180"/>
                    </a:lnTo>
                    <a:lnTo>
                      <a:pt x="161" y="182"/>
                    </a:lnTo>
                    <a:lnTo>
                      <a:pt x="150" y="187"/>
                    </a:lnTo>
                    <a:lnTo>
                      <a:pt x="145" y="188"/>
                    </a:lnTo>
                    <a:lnTo>
                      <a:pt x="136" y="191"/>
                    </a:lnTo>
                    <a:lnTo>
                      <a:pt x="133" y="194"/>
                    </a:lnTo>
                    <a:lnTo>
                      <a:pt x="130" y="199"/>
                    </a:lnTo>
                    <a:lnTo>
                      <a:pt x="122" y="199"/>
                    </a:lnTo>
                    <a:lnTo>
                      <a:pt x="112" y="197"/>
                    </a:lnTo>
                    <a:lnTo>
                      <a:pt x="103" y="196"/>
                    </a:lnTo>
                    <a:lnTo>
                      <a:pt x="92" y="197"/>
                    </a:lnTo>
                    <a:lnTo>
                      <a:pt x="81" y="199"/>
                    </a:lnTo>
                    <a:lnTo>
                      <a:pt x="78" y="199"/>
                    </a:lnTo>
                    <a:lnTo>
                      <a:pt x="75" y="193"/>
                    </a:lnTo>
                    <a:lnTo>
                      <a:pt x="60" y="166"/>
                    </a:lnTo>
                    <a:lnTo>
                      <a:pt x="58" y="162"/>
                    </a:lnTo>
                    <a:lnTo>
                      <a:pt x="44" y="149"/>
                    </a:lnTo>
                    <a:lnTo>
                      <a:pt x="8" y="137"/>
                    </a:lnTo>
                    <a:lnTo>
                      <a:pt x="4" y="124"/>
                    </a:lnTo>
                    <a:lnTo>
                      <a:pt x="2" y="115"/>
                    </a:lnTo>
                    <a:lnTo>
                      <a:pt x="0" y="109"/>
                    </a:lnTo>
                    <a:lnTo>
                      <a:pt x="10" y="103"/>
                    </a:lnTo>
                    <a:lnTo>
                      <a:pt x="11" y="101"/>
                    </a:lnTo>
                    <a:lnTo>
                      <a:pt x="13" y="101"/>
                    </a:lnTo>
                    <a:lnTo>
                      <a:pt x="14" y="93"/>
                    </a:lnTo>
                    <a:lnTo>
                      <a:pt x="14" y="86"/>
                    </a:lnTo>
                    <a:lnTo>
                      <a:pt x="16" y="76"/>
                    </a:lnTo>
                    <a:lnTo>
                      <a:pt x="18" y="73"/>
                    </a:lnTo>
                    <a:lnTo>
                      <a:pt x="18" y="72"/>
                    </a:lnTo>
                    <a:lnTo>
                      <a:pt x="19" y="70"/>
                    </a:lnTo>
                    <a:lnTo>
                      <a:pt x="21" y="69"/>
                    </a:lnTo>
                    <a:lnTo>
                      <a:pt x="21" y="66"/>
                    </a:lnTo>
                    <a:lnTo>
                      <a:pt x="21" y="62"/>
                    </a:lnTo>
                    <a:lnTo>
                      <a:pt x="19" y="58"/>
                    </a:lnTo>
                    <a:lnTo>
                      <a:pt x="18" y="56"/>
                    </a:lnTo>
                    <a:lnTo>
                      <a:pt x="18" y="56"/>
                    </a:lnTo>
                    <a:lnTo>
                      <a:pt x="14" y="56"/>
                    </a:lnTo>
                    <a:lnTo>
                      <a:pt x="13" y="56"/>
                    </a:lnTo>
                    <a:lnTo>
                      <a:pt x="11" y="53"/>
                    </a:lnTo>
                    <a:lnTo>
                      <a:pt x="11" y="50"/>
                    </a:lnTo>
                    <a:lnTo>
                      <a:pt x="11" y="47"/>
                    </a:lnTo>
                    <a:lnTo>
                      <a:pt x="11" y="45"/>
                    </a:lnTo>
                    <a:lnTo>
                      <a:pt x="13" y="45"/>
                    </a:lnTo>
                    <a:lnTo>
                      <a:pt x="14" y="44"/>
                    </a:lnTo>
                    <a:lnTo>
                      <a:pt x="14" y="39"/>
                    </a:lnTo>
                    <a:lnTo>
                      <a:pt x="14" y="36"/>
                    </a:lnTo>
                    <a:lnTo>
                      <a:pt x="25" y="34"/>
                    </a:lnTo>
                    <a:lnTo>
                      <a:pt x="39" y="31"/>
                    </a:lnTo>
                    <a:lnTo>
                      <a:pt x="50" y="27"/>
                    </a:lnTo>
                    <a:lnTo>
                      <a:pt x="69" y="21"/>
                    </a:lnTo>
                    <a:lnTo>
                      <a:pt x="91" y="13"/>
                    </a:lnTo>
                    <a:lnTo>
                      <a:pt x="111" y="5"/>
                    </a:lnTo>
                    <a:lnTo>
                      <a:pt x="111" y="0"/>
                    </a:lnTo>
                    <a:lnTo>
                      <a:pt x="117" y="4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144">
                <a:extLst>
                  <a:ext uri="{FF2B5EF4-FFF2-40B4-BE49-F238E27FC236}">
                    <a16:creationId xmlns:a16="http://schemas.microsoft.com/office/drawing/2014/main" id="{082E1C37-80B0-878A-7131-09517BF54CF9}"/>
                  </a:ext>
                </a:extLst>
              </p:cNvPr>
              <p:cNvSpPr>
                <a:spLocks noGrp="1" noRot="1" noMove="1" noResize="1" noEditPoints="1" noAdjustHandles="1" noChangeArrowheads="1" noChangeShapeType="1"/>
              </p:cNvSpPr>
              <p:nvPr/>
            </p:nvSpPr>
            <p:spPr bwMode="auto">
              <a:xfrm>
                <a:off x="5720" y="1131"/>
                <a:ext cx="56" cy="106"/>
              </a:xfrm>
              <a:custGeom>
                <a:avLst/>
                <a:gdLst>
                  <a:gd name="T0" fmla="*/ 33 w 56"/>
                  <a:gd name="T1" fmla="*/ 3 h 106"/>
                  <a:gd name="T2" fmla="*/ 34 w 56"/>
                  <a:gd name="T3" fmla="*/ 3 h 106"/>
                  <a:gd name="T4" fmla="*/ 33 w 56"/>
                  <a:gd name="T5" fmla="*/ 5 h 106"/>
                  <a:gd name="T6" fmla="*/ 33 w 56"/>
                  <a:gd name="T7" fmla="*/ 6 h 106"/>
                  <a:gd name="T8" fmla="*/ 33 w 56"/>
                  <a:gd name="T9" fmla="*/ 8 h 106"/>
                  <a:gd name="T10" fmla="*/ 33 w 56"/>
                  <a:gd name="T11" fmla="*/ 9 h 106"/>
                  <a:gd name="T12" fmla="*/ 31 w 56"/>
                  <a:gd name="T13" fmla="*/ 9 h 106"/>
                  <a:gd name="T14" fmla="*/ 33 w 56"/>
                  <a:gd name="T15" fmla="*/ 11 h 106"/>
                  <a:gd name="T16" fmla="*/ 33 w 56"/>
                  <a:gd name="T17" fmla="*/ 17 h 106"/>
                  <a:gd name="T18" fmla="*/ 33 w 56"/>
                  <a:gd name="T19" fmla="*/ 23 h 106"/>
                  <a:gd name="T20" fmla="*/ 33 w 56"/>
                  <a:gd name="T21" fmla="*/ 25 h 106"/>
                  <a:gd name="T22" fmla="*/ 34 w 56"/>
                  <a:gd name="T23" fmla="*/ 28 h 106"/>
                  <a:gd name="T24" fmla="*/ 34 w 56"/>
                  <a:gd name="T25" fmla="*/ 33 h 106"/>
                  <a:gd name="T26" fmla="*/ 36 w 56"/>
                  <a:gd name="T27" fmla="*/ 34 h 106"/>
                  <a:gd name="T28" fmla="*/ 34 w 56"/>
                  <a:gd name="T29" fmla="*/ 36 h 106"/>
                  <a:gd name="T30" fmla="*/ 34 w 56"/>
                  <a:gd name="T31" fmla="*/ 37 h 106"/>
                  <a:gd name="T32" fmla="*/ 37 w 56"/>
                  <a:gd name="T33" fmla="*/ 41 h 106"/>
                  <a:gd name="T34" fmla="*/ 39 w 56"/>
                  <a:gd name="T35" fmla="*/ 42 h 106"/>
                  <a:gd name="T36" fmla="*/ 40 w 56"/>
                  <a:gd name="T37" fmla="*/ 45 h 106"/>
                  <a:gd name="T38" fmla="*/ 40 w 56"/>
                  <a:gd name="T39" fmla="*/ 47 h 106"/>
                  <a:gd name="T40" fmla="*/ 40 w 56"/>
                  <a:gd name="T41" fmla="*/ 48 h 106"/>
                  <a:gd name="T42" fmla="*/ 42 w 56"/>
                  <a:gd name="T43" fmla="*/ 48 h 106"/>
                  <a:gd name="T44" fmla="*/ 42 w 56"/>
                  <a:gd name="T45" fmla="*/ 48 h 106"/>
                  <a:gd name="T46" fmla="*/ 42 w 56"/>
                  <a:gd name="T47" fmla="*/ 50 h 106"/>
                  <a:gd name="T48" fmla="*/ 45 w 56"/>
                  <a:gd name="T49" fmla="*/ 51 h 106"/>
                  <a:gd name="T50" fmla="*/ 47 w 56"/>
                  <a:gd name="T51" fmla="*/ 54 h 106"/>
                  <a:gd name="T52" fmla="*/ 48 w 56"/>
                  <a:gd name="T53" fmla="*/ 59 h 106"/>
                  <a:gd name="T54" fmla="*/ 47 w 56"/>
                  <a:gd name="T55" fmla="*/ 61 h 106"/>
                  <a:gd name="T56" fmla="*/ 45 w 56"/>
                  <a:gd name="T57" fmla="*/ 61 h 106"/>
                  <a:gd name="T58" fmla="*/ 47 w 56"/>
                  <a:gd name="T59" fmla="*/ 62 h 106"/>
                  <a:gd name="T60" fmla="*/ 48 w 56"/>
                  <a:gd name="T61" fmla="*/ 65 h 106"/>
                  <a:gd name="T62" fmla="*/ 50 w 56"/>
                  <a:gd name="T63" fmla="*/ 70 h 106"/>
                  <a:gd name="T64" fmla="*/ 51 w 56"/>
                  <a:gd name="T65" fmla="*/ 73 h 106"/>
                  <a:gd name="T66" fmla="*/ 51 w 56"/>
                  <a:gd name="T67" fmla="*/ 76 h 106"/>
                  <a:gd name="T68" fmla="*/ 51 w 56"/>
                  <a:gd name="T69" fmla="*/ 78 h 106"/>
                  <a:gd name="T70" fmla="*/ 53 w 56"/>
                  <a:gd name="T71" fmla="*/ 79 h 106"/>
                  <a:gd name="T72" fmla="*/ 53 w 56"/>
                  <a:gd name="T73" fmla="*/ 84 h 106"/>
                  <a:gd name="T74" fmla="*/ 54 w 56"/>
                  <a:gd name="T75" fmla="*/ 89 h 106"/>
                  <a:gd name="T76" fmla="*/ 56 w 56"/>
                  <a:gd name="T77" fmla="*/ 93 h 106"/>
                  <a:gd name="T78" fmla="*/ 56 w 56"/>
                  <a:gd name="T79" fmla="*/ 96 h 106"/>
                  <a:gd name="T80" fmla="*/ 54 w 56"/>
                  <a:gd name="T81" fmla="*/ 96 h 106"/>
                  <a:gd name="T82" fmla="*/ 56 w 56"/>
                  <a:gd name="T83" fmla="*/ 98 h 106"/>
                  <a:gd name="T84" fmla="*/ 54 w 56"/>
                  <a:gd name="T85" fmla="*/ 98 h 106"/>
                  <a:gd name="T86" fmla="*/ 54 w 56"/>
                  <a:gd name="T87" fmla="*/ 98 h 106"/>
                  <a:gd name="T88" fmla="*/ 53 w 56"/>
                  <a:gd name="T89" fmla="*/ 99 h 106"/>
                  <a:gd name="T90" fmla="*/ 51 w 56"/>
                  <a:gd name="T91" fmla="*/ 98 h 106"/>
                  <a:gd name="T92" fmla="*/ 51 w 56"/>
                  <a:gd name="T93" fmla="*/ 99 h 106"/>
                  <a:gd name="T94" fmla="*/ 45 w 56"/>
                  <a:gd name="T95" fmla="*/ 104 h 106"/>
                  <a:gd name="T96" fmla="*/ 40 w 56"/>
                  <a:gd name="T97" fmla="*/ 106 h 106"/>
                  <a:gd name="T98" fmla="*/ 22 w 56"/>
                  <a:gd name="T99" fmla="*/ 81 h 106"/>
                  <a:gd name="T100" fmla="*/ 1 w 56"/>
                  <a:gd name="T101" fmla="*/ 34 h 106"/>
                  <a:gd name="T102" fmla="*/ 1 w 56"/>
                  <a:gd name="T103" fmla="*/ 27 h 106"/>
                  <a:gd name="T104" fmla="*/ 0 w 56"/>
                  <a:gd name="T10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106">
                    <a:moveTo>
                      <a:pt x="33" y="0"/>
                    </a:moveTo>
                    <a:lnTo>
                      <a:pt x="33" y="3"/>
                    </a:lnTo>
                    <a:lnTo>
                      <a:pt x="34" y="3"/>
                    </a:lnTo>
                    <a:lnTo>
                      <a:pt x="34" y="3"/>
                    </a:lnTo>
                    <a:lnTo>
                      <a:pt x="33" y="3"/>
                    </a:lnTo>
                    <a:lnTo>
                      <a:pt x="33" y="5"/>
                    </a:lnTo>
                    <a:lnTo>
                      <a:pt x="33" y="5"/>
                    </a:lnTo>
                    <a:lnTo>
                      <a:pt x="33" y="6"/>
                    </a:lnTo>
                    <a:lnTo>
                      <a:pt x="33" y="6"/>
                    </a:lnTo>
                    <a:lnTo>
                      <a:pt x="33" y="8"/>
                    </a:lnTo>
                    <a:lnTo>
                      <a:pt x="33" y="8"/>
                    </a:lnTo>
                    <a:lnTo>
                      <a:pt x="33" y="9"/>
                    </a:lnTo>
                    <a:lnTo>
                      <a:pt x="33" y="9"/>
                    </a:lnTo>
                    <a:lnTo>
                      <a:pt x="31" y="9"/>
                    </a:lnTo>
                    <a:lnTo>
                      <a:pt x="33" y="9"/>
                    </a:lnTo>
                    <a:lnTo>
                      <a:pt x="33" y="11"/>
                    </a:lnTo>
                    <a:lnTo>
                      <a:pt x="34" y="13"/>
                    </a:lnTo>
                    <a:lnTo>
                      <a:pt x="33" y="17"/>
                    </a:lnTo>
                    <a:lnTo>
                      <a:pt x="34" y="20"/>
                    </a:lnTo>
                    <a:lnTo>
                      <a:pt x="33" y="23"/>
                    </a:lnTo>
                    <a:lnTo>
                      <a:pt x="33" y="25"/>
                    </a:lnTo>
                    <a:lnTo>
                      <a:pt x="33" y="25"/>
                    </a:lnTo>
                    <a:lnTo>
                      <a:pt x="33" y="28"/>
                    </a:lnTo>
                    <a:lnTo>
                      <a:pt x="34" y="28"/>
                    </a:lnTo>
                    <a:lnTo>
                      <a:pt x="34" y="31"/>
                    </a:lnTo>
                    <a:lnTo>
                      <a:pt x="34" y="33"/>
                    </a:lnTo>
                    <a:lnTo>
                      <a:pt x="34" y="33"/>
                    </a:lnTo>
                    <a:lnTo>
                      <a:pt x="36" y="34"/>
                    </a:lnTo>
                    <a:lnTo>
                      <a:pt x="36" y="36"/>
                    </a:lnTo>
                    <a:lnTo>
                      <a:pt x="34" y="36"/>
                    </a:lnTo>
                    <a:lnTo>
                      <a:pt x="36" y="36"/>
                    </a:lnTo>
                    <a:lnTo>
                      <a:pt x="34" y="37"/>
                    </a:lnTo>
                    <a:lnTo>
                      <a:pt x="36" y="39"/>
                    </a:lnTo>
                    <a:lnTo>
                      <a:pt x="37" y="41"/>
                    </a:lnTo>
                    <a:lnTo>
                      <a:pt x="39" y="42"/>
                    </a:lnTo>
                    <a:lnTo>
                      <a:pt x="39" y="42"/>
                    </a:lnTo>
                    <a:lnTo>
                      <a:pt x="40" y="44"/>
                    </a:lnTo>
                    <a:lnTo>
                      <a:pt x="40" y="45"/>
                    </a:lnTo>
                    <a:lnTo>
                      <a:pt x="42" y="47"/>
                    </a:lnTo>
                    <a:lnTo>
                      <a:pt x="40" y="47"/>
                    </a:lnTo>
                    <a:lnTo>
                      <a:pt x="40" y="47"/>
                    </a:lnTo>
                    <a:lnTo>
                      <a:pt x="40" y="48"/>
                    </a:lnTo>
                    <a:lnTo>
                      <a:pt x="42" y="48"/>
                    </a:lnTo>
                    <a:lnTo>
                      <a:pt x="42" y="48"/>
                    </a:lnTo>
                    <a:lnTo>
                      <a:pt x="42" y="48"/>
                    </a:lnTo>
                    <a:lnTo>
                      <a:pt x="42" y="48"/>
                    </a:lnTo>
                    <a:lnTo>
                      <a:pt x="43" y="50"/>
                    </a:lnTo>
                    <a:lnTo>
                      <a:pt x="42" y="50"/>
                    </a:lnTo>
                    <a:lnTo>
                      <a:pt x="43" y="50"/>
                    </a:lnTo>
                    <a:lnTo>
                      <a:pt x="45" y="51"/>
                    </a:lnTo>
                    <a:lnTo>
                      <a:pt x="45" y="53"/>
                    </a:lnTo>
                    <a:lnTo>
                      <a:pt x="47" y="54"/>
                    </a:lnTo>
                    <a:lnTo>
                      <a:pt x="48" y="58"/>
                    </a:lnTo>
                    <a:lnTo>
                      <a:pt x="48" y="59"/>
                    </a:lnTo>
                    <a:lnTo>
                      <a:pt x="48" y="59"/>
                    </a:lnTo>
                    <a:lnTo>
                      <a:pt x="47" y="61"/>
                    </a:lnTo>
                    <a:lnTo>
                      <a:pt x="45" y="58"/>
                    </a:lnTo>
                    <a:lnTo>
                      <a:pt x="45" y="61"/>
                    </a:lnTo>
                    <a:lnTo>
                      <a:pt x="47" y="62"/>
                    </a:lnTo>
                    <a:lnTo>
                      <a:pt x="47" y="62"/>
                    </a:lnTo>
                    <a:lnTo>
                      <a:pt x="48" y="64"/>
                    </a:lnTo>
                    <a:lnTo>
                      <a:pt x="48" y="65"/>
                    </a:lnTo>
                    <a:lnTo>
                      <a:pt x="50" y="67"/>
                    </a:lnTo>
                    <a:lnTo>
                      <a:pt x="50" y="70"/>
                    </a:lnTo>
                    <a:lnTo>
                      <a:pt x="50" y="72"/>
                    </a:lnTo>
                    <a:lnTo>
                      <a:pt x="51" y="73"/>
                    </a:lnTo>
                    <a:lnTo>
                      <a:pt x="51" y="73"/>
                    </a:lnTo>
                    <a:lnTo>
                      <a:pt x="51" y="76"/>
                    </a:lnTo>
                    <a:lnTo>
                      <a:pt x="51" y="78"/>
                    </a:lnTo>
                    <a:lnTo>
                      <a:pt x="51" y="78"/>
                    </a:lnTo>
                    <a:lnTo>
                      <a:pt x="51" y="79"/>
                    </a:lnTo>
                    <a:lnTo>
                      <a:pt x="53" y="79"/>
                    </a:lnTo>
                    <a:lnTo>
                      <a:pt x="53" y="82"/>
                    </a:lnTo>
                    <a:lnTo>
                      <a:pt x="53" y="84"/>
                    </a:lnTo>
                    <a:lnTo>
                      <a:pt x="54" y="84"/>
                    </a:lnTo>
                    <a:lnTo>
                      <a:pt x="54" y="89"/>
                    </a:lnTo>
                    <a:lnTo>
                      <a:pt x="56" y="90"/>
                    </a:lnTo>
                    <a:lnTo>
                      <a:pt x="56" y="93"/>
                    </a:lnTo>
                    <a:lnTo>
                      <a:pt x="56" y="95"/>
                    </a:lnTo>
                    <a:lnTo>
                      <a:pt x="56" y="96"/>
                    </a:lnTo>
                    <a:lnTo>
                      <a:pt x="56" y="96"/>
                    </a:lnTo>
                    <a:lnTo>
                      <a:pt x="54" y="96"/>
                    </a:lnTo>
                    <a:lnTo>
                      <a:pt x="54" y="96"/>
                    </a:lnTo>
                    <a:lnTo>
                      <a:pt x="56" y="98"/>
                    </a:lnTo>
                    <a:lnTo>
                      <a:pt x="54" y="98"/>
                    </a:lnTo>
                    <a:lnTo>
                      <a:pt x="54" y="98"/>
                    </a:lnTo>
                    <a:lnTo>
                      <a:pt x="54" y="96"/>
                    </a:lnTo>
                    <a:lnTo>
                      <a:pt x="54" y="98"/>
                    </a:lnTo>
                    <a:lnTo>
                      <a:pt x="54" y="99"/>
                    </a:lnTo>
                    <a:lnTo>
                      <a:pt x="53" y="99"/>
                    </a:lnTo>
                    <a:lnTo>
                      <a:pt x="53" y="98"/>
                    </a:lnTo>
                    <a:lnTo>
                      <a:pt x="51" y="98"/>
                    </a:lnTo>
                    <a:lnTo>
                      <a:pt x="51" y="99"/>
                    </a:lnTo>
                    <a:lnTo>
                      <a:pt x="51" y="99"/>
                    </a:lnTo>
                    <a:lnTo>
                      <a:pt x="51" y="99"/>
                    </a:lnTo>
                    <a:lnTo>
                      <a:pt x="45" y="104"/>
                    </a:lnTo>
                    <a:lnTo>
                      <a:pt x="40" y="106"/>
                    </a:lnTo>
                    <a:lnTo>
                      <a:pt x="40" y="106"/>
                    </a:lnTo>
                    <a:lnTo>
                      <a:pt x="39" y="104"/>
                    </a:lnTo>
                    <a:lnTo>
                      <a:pt x="22" y="81"/>
                    </a:lnTo>
                    <a:lnTo>
                      <a:pt x="1" y="67"/>
                    </a:lnTo>
                    <a:lnTo>
                      <a:pt x="1" y="34"/>
                    </a:lnTo>
                    <a:lnTo>
                      <a:pt x="1" y="28"/>
                    </a:lnTo>
                    <a:lnTo>
                      <a:pt x="1" y="27"/>
                    </a:lnTo>
                    <a:lnTo>
                      <a:pt x="0" y="5"/>
                    </a:lnTo>
                    <a:lnTo>
                      <a:pt x="0" y="0"/>
                    </a:lnTo>
                    <a:lnTo>
                      <a:pt x="33"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145">
                <a:extLst>
                  <a:ext uri="{FF2B5EF4-FFF2-40B4-BE49-F238E27FC236}">
                    <a16:creationId xmlns:a16="http://schemas.microsoft.com/office/drawing/2014/main" id="{0F76B486-E347-5401-364B-6A3C216D03D9}"/>
                  </a:ext>
                </a:extLst>
              </p:cNvPr>
              <p:cNvSpPr>
                <a:spLocks noGrp="1" noRot="1" noMove="1" noResize="1" noEditPoints="1" noAdjustHandles="1" noChangeArrowheads="1" noChangeShapeType="1"/>
              </p:cNvSpPr>
              <p:nvPr/>
            </p:nvSpPr>
            <p:spPr bwMode="auto">
              <a:xfrm>
                <a:off x="4480" y="2748"/>
                <a:ext cx="112" cy="155"/>
              </a:xfrm>
              <a:custGeom>
                <a:avLst/>
                <a:gdLst>
                  <a:gd name="T0" fmla="*/ 112 w 112"/>
                  <a:gd name="T1" fmla="*/ 47 h 155"/>
                  <a:gd name="T2" fmla="*/ 109 w 112"/>
                  <a:gd name="T3" fmla="*/ 57 h 155"/>
                  <a:gd name="T4" fmla="*/ 112 w 112"/>
                  <a:gd name="T5" fmla="*/ 67 h 155"/>
                  <a:gd name="T6" fmla="*/ 112 w 112"/>
                  <a:gd name="T7" fmla="*/ 78 h 155"/>
                  <a:gd name="T8" fmla="*/ 111 w 112"/>
                  <a:gd name="T9" fmla="*/ 88 h 155"/>
                  <a:gd name="T10" fmla="*/ 103 w 112"/>
                  <a:gd name="T11" fmla="*/ 110 h 155"/>
                  <a:gd name="T12" fmla="*/ 98 w 112"/>
                  <a:gd name="T13" fmla="*/ 123 h 155"/>
                  <a:gd name="T14" fmla="*/ 97 w 112"/>
                  <a:gd name="T15" fmla="*/ 126 h 155"/>
                  <a:gd name="T16" fmla="*/ 61 w 112"/>
                  <a:gd name="T17" fmla="*/ 155 h 155"/>
                  <a:gd name="T18" fmla="*/ 34 w 112"/>
                  <a:gd name="T19" fmla="*/ 146 h 155"/>
                  <a:gd name="T20" fmla="*/ 19 w 112"/>
                  <a:gd name="T21" fmla="*/ 140 h 155"/>
                  <a:gd name="T22" fmla="*/ 16 w 112"/>
                  <a:gd name="T23" fmla="*/ 137 h 155"/>
                  <a:gd name="T24" fmla="*/ 14 w 112"/>
                  <a:gd name="T25" fmla="*/ 129 h 155"/>
                  <a:gd name="T26" fmla="*/ 16 w 112"/>
                  <a:gd name="T27" fmla="*/ 123 h 155"/>
                  <a:gd name="T28" fmla="*/ 16 w 112"/>
                  <a:gd name="T29" fmla="*/ 119 h 155"/>
                  <a:gd name="T30" fmla="*/ 13 w 112"/>
                  <a:gd name="T31" fmla="*/ 119 h 155"/>
                  <a:gd name="T32" fmla="*/ 13 w 112"/>
                  <a:gd name="T33" fmla="*/ 121 h 155"/>
                  <a:gd name="T34" fmla="*/ 11 w 112"/>
                  <a:gd name="T35" fmla="*/ 123 h 155"/>
                  <a:gd name="T36" fmla="*/ 6 w 112"/>
                  <a:gd name="T37" fmla="*/ 123 h 155"/>
                  <a:gd name="T38" fmla="*/ 5 w 112"/>
                  <a:gd name="T39" fmla="*/ 119 h 155"/>
                  <a:gd name="T40" fmla="*/ 13 w 112"/>
                  <a:gd name="T41" fmla="*/ 104 h 155"/>
                  <a:gd name="T42" fmla="*/ 20 w 112"/>
                  <a:gd name="T43" fmla="*/ 76 h 155"/>
                  <a:gd name="T44" fmla="*/ 17 w 112"/>
                  <a:gd name="T45" fmla="*/ 48 h 155"/>
                  <a:gd name="T46" fmla="*/ 20 w 112"/>
                  <a:gd name="T47" fmla="*/ 37 h 155"/>
                  <a:gd name="T48" fmla="*/ 34 w 112"/>
                  <a:gd name="T49" fmla="*/ 37 h 155"/>
                  <a:gd name="T50" fmla="*/ 53 w 112"/>
                  <a:gd name="T51" fmla="*/ 34 h 155"/>
                  <a:gd name="T52" fmla="*/ 55 w 112"/>
                  <a:gd name="T53" fmla="*/ 33 h 155"/>
                  <a:gd name="T54" fmla="*/ 56 w 112"/>
                  <a:gd name="T55" fmla="*/ 34 h 155"/>
                  <a:gd name="T56" fmla="*/ 66 w 112"/>
                  <a:gd name="T57" fmla="*/ 36 h 155"/>
                  <a:gd name="T58" fmla="*/ 70 w 112"/>
                  <a:gd name="T59" fmla="*/ 47 h 155"/>
                  <a:gd name="T60" fmla="*/ 78 w 112"/>
                  <a:gd name="T61" fmla="*/ 39 h 155"/>
                  <a:gd name="T62" fmla="*/ 81 w 112"/>
                  <a:gd name="T63" fmla="*/ 33 h 155"/>
                  <a:gd name="T64" fmla="*/ 86 w 112"/>
                  <a:gd name="T65" fmla="*/ 25 h 155"/>
                  <a:gd name="T66" fmla="*/ 94 w 112"/>
                  <a:gd name="T67" fmla="*/ 12 h 155"/>
                  <a:gd name="T68" fmla="*/ 95 w 112"/>
                  <a:gd name="T69" fmla="*/ 0 h 155"/>
                  <a:gd name="T70" fmla="*/ 100 w 112"/>
                  <a:gd name="T71" fmla="*/ 6 h 155"/>
                  <a:gd name="T72" fmla="*/ 108 w 112"/>
                  <a:gd name="T73" fmla="*/ 19 h 155"/>
                  <a:gd name="T74" fmla="*/ 109 w 112"/>
                  <a:gd name="T75" fmla="*/ 34 h 155"/>
                  <a:gd name="T76" fmla="*/ 109 w 112"/>
                  <a:gd name="T77" fmla="*/ 3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55">
                    <a:moveTo>
                      <a:pt x="109" y="37"/>
                    </a:moveTo>
                    <a:lnTo>
                      <a:pt x="112" y="47"/>
                    </a:lnTo>
                    <a:lnTo>
                      <a:pt x="111" y="54"/>
                    </a:lnTo>
                    <a:lnTo>
                      <a:pt x="109" y="57"/>
                    </a:lnTo>
                    <a:lnTo>
                      <a:pt x="111" y="61"/>
                    </a:lnTo>
                    <a:lnTo>
                      <a:pt x="112" y="67"/>
                    </a:lnTo>
                    <a:lnTo>
                      <a:pt x="112" y="74"/>
                    </a:lnTo>
                    <a:lnTo>
                      <a:pt x="112" y="78"/>
                    </a:lnTo>
                    <a:lnTo>
                      <a:pt x="112" y="82"/>
                    </a:lnTo>
                    <a:lnTo>
                      <a:pt x="111" y="88"/>
                    </a:lnTo>
                    <a:lnTo>
                      <a:pt x="108" y="96"/>
                    </a:lnTo>
                    <a:lnTo>
                      <a:pt x="103" y="110"/>
                    </a:lnTo>
                    <a:lnTo>
                      <a:pt x="98" y="121"/>
                    </a:lnTo>
                    <a:lnTo>
                      <a:pt x="98" y="123"/>
                    </a:lnTo>
                    <a:lnTo>
                      <a:pt x="98" y="126"/>
                    </a:lnTo>
                    <a:lnTo>
                      <a:pt x="97" y="126"/>
                    </a:lnTo>
                    <a:lnTo>
                      <a:pt x="92" y="129"/>
                    </a:lnTo>
                    <a:lnTo>
                      <a:pt x="61" y="155"/>
                    </a:lnTo>
                    <a:lnTo>
                      <a:pt x="55" y="155"/>
                    </a:lnTo>
                    <a:lnTo>
                      <a:pt x="34" y="146"/>
                    </a:lnTo>
                    <a:lnTo>
                      <a:pt x="20" y="141"/>
                    </a:lnTo>
                    <a:lnTo>
                      <a:pt x="19" y="140"/>
                    </a:lnTo>
                    <a:lnTo>
                      <a:pt x="17" y="140"/>
                    </a:lnTo>
                    <a:lnTo>
                      <a:pt x="16" y="137"/>
                    </a:lnTo>
                    <a:lnTo>
                      <a:pt x="13" y="132"/>
                    </a:lnTo>
                    <a:lnTo>
                      <a:pt x="14" y="129"/>
                    </a:lnTo>
                    <a:lnTo>
                      <a:pt x="16" y="127"/>
                    </a:lnTo>
                    <a:lnTo>
                      <a:pt x="16" y="123"/>
                    </a:lnTo>
                    <a:lnTo>
                      <a:pt x="16" y="121"/>
                    </a:lnTo>
                    <a:lnTo>
                      <a:pt x="16" y="119"/>
                    </a:lnTo>
                    <a:lnTo>
                      <a:pt x="14" y="119"/>
                    </a:lnTo>
                    <a:lnTo>
                      <a:pt x="13" y="119"/>
                    </a:lnTo>
                    <a:lnTo>
                      <a:pt x="13" y="119"/>
                    </a:lnTo>
                    <a:lnTo>
                      <a:pt x="13" y="121"/>
                    </a:lnTo>
                    <a:lnTo>
                      <a:pt x="13" y="121"/>
                    </a:lnTo>
                    <a:lnTo>
                      <a:pt x="11" y="123"/>
                    </a:lnTo>
                    <a:lnTo>
                      <a:pt x="10" y="123"/>
                    </a:lnTo>
                    <a:lnTo>
                      <a:pt x="6" y="123"/>
                    </a:lnTo>
                    <a:lnTo>
                      <a:pt x="6" y="121"/>
                    </a:lnTo>
                    <a:lnTo>
                      <a:pt x="5" y="119"/>
                    </a:lnTo>
                    <a:lnTo>
                      <a:pt x="0" y="110"/>
                    </a:lnTo>
                    <a:lnTo>
                      <a:pt x="13" y="104"/>
                    </a:lnTo>
                    <a:lnTo>
                      <a:pt x="17" y="87"/>
                    </a:lnTo>
                    <a:lnTo>
                      <a:pt x="20" y="76"/>
                    </a:lnTo>
                    <a:lnTo>
                      <a:pt x="20" y="62"/>
                    </a:lnTo>
                    <a:lnTo>
                      <a:pt x="17" y="48"/>
                    </a:lnTo>
                    <a:lnTo>
                      <a:pt x="17" y="40"/>
                    </a:lnTo>
                    <a:lnTo>
                      <a:pt x="20" y="37"/>
                    </a:lnTo>
                    <a:lnTo>
                      <a:pt x="22" y="36"/>
                    </a:lnTo>
                    <a:lnTo>
                      <a:pt x="34" y="37"/>
                    </a:lnTo>
                    <a:lnTo>
                      <a:pt x="53" y="36"/>
                    </a:lnTo>
                    <a:lnTo>
                      <a:pt x="53" y="34"/>
                    </a:lnTo>
                    <a:lnTo>
                      <a:pt x="55" y="33"/>
                    </a:lnTo>
                    <a:lnTo>
                      <a:pt x="55" y="33"/>
                    </a:lnTo>
                    <a:lnTo>
                      <a:pt x="55" y="33"/>
                    </a:lnTo>
                    <a:lnTo>
                      <a:pt x="56" y="34"/>
                    </a:lnTo>
                    <a:lnTo>
                      <a:pt x="61" y="34"/>
                    </a:lnTo>
                    <a:lnTo>
                      <a:pt x="66" y="36"/>
                    </a:lnTo>
                    <a:lnTo>
                      <a:pt x="66" y="39"/>
                    </a:lnTo>
                    <a:lnTo>
                      <a:pt x="70" y="47"/>
                    </a:lnTo>
                    <a:lnTo>
                      <a:pt x="76" y="43"/>
                    </a:lnTo>
                    <a:lnTo>
                      <a:pt x="78" y="39"/>
                    </a:lnTo>
                    <a:lnTo>
                      <a:pt x="80" y="36"/>
                    </a:lnTo>
                    <a:lnTo>
                      <a:pt x="81" y="33"/>
                    </a:lnTo>
                    <a:lnTo>
                      <a:pt x="84" y="28"/>
                    </a:lnTo>
                    <a:lnTo>
                      <a:pt x="86" y="25"/>
                    </a:lnTo>
                    <a:lnTo>
                      <a:pt x="92" y="19"/>
                    </a:lnTo>
                    <a:lnTo>
                      <a:pt x="94" y="12"/>
                    </a:lnTo>
                    <a:lnTo>
                      <a:pt x="95" y="9"/>
                    </a:lnTo>
                    <a:lnTo>
                      <a:pt x="95" y="0"/>
                    </a:lnTo>
                    <a:lnTo>
                      <a:pt x="100" y="2"/>
                    </a:lnTo>
                    <a:lnTo>
                      <a:pt x="100" y="6"/>
                    </a:lnTo>
                    <a:lnTo>
                      <a:pt x="106" y="8"/>
                    </a:lnTo>
                    <a:lnTo>
                      <a:pt x="108" y="19"/>
                    </a:lnTo>
                    <a:lnTo>
                      <a:pt x="108" y="25"/>
                    </a:lnTo>
                    <a:lnTo>
                      <a:pt x="109" y="34"/>
                    </a:lnTo>
                    <a:lnTo>
                      <a:pt x="109" y="34"/>
                    </a:lnTo>
                    <a:lnTo>
                      <a:pt x="109" y="3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146">
                <a:extLst>
                  <a:ext uri="{FF2B5EF4-FFF2-40B4-BE49-F238E27FC236}">
                    <a16:creationId xmlns:a16="http://schemas.microsoft.com/office/drawing/2014/main" id="{19B720D7-1A7D-9DA3-0DD4-9B5A6975AF7C}"/>
                  </a:ext>
                </a:extLst>
              </p:cNvPr>
              <p:cNvSpPr>
                <a:spLocks noGrp="1" noRot="1" noMove="1" noResize="1" noEditPoints="1" noAdjustHandles="1" noChangeArrowheads="1" noChangeShapeType="1"/>
              </p:cNvSpPr>
              <p:nvPr/>
            </p:nvSpPr>
            <p:spPr bwMode="auto">
              <a:xfrm>
                <a:off x="1852" y="3359"/>
                <a:ext cx="384" cy="252"/>
              </a:xfrm>
              <a:custGeom>
                <a:avLst/>
                <a:gdLst>
                  <a:gd name="T0" fmla="*/ 261 w 384"/>
                  <a:gd name="T1" fmla="*/ 16 h 252"/>
                  <a:gd name="T2" fmla="*/ 267 w 384"/>
                  <a:gd name="T3" fmla="*/ 8 h 252"/>
                  <a:gd name="T4" fmla="*/ 275 w 384"/>
                  <a:gd name="T5" fmla="*/ 10 h 252"/>
                  <a:gd name="T6" fmla="*/ 281 w 384"/>
                  <a:gd name="T7" fmla="*/ 25 h 252"/>
                  <a:gd name="T8" fmla="*/ 290 w 384"/>
                  <a:gd name="T9" fmla="*/ 31 h 252"/>
                  <a:gd name="T10" fmla="*/ 300 w 384"/>
                  <a:gd name="T11" fmla="*/ 38 h 252"/>
                  <a:gd name="T12" fmla="*/ 318 w 384"/>
                  <a:gd name="T13" fmla="*/ 28 h 252"/>
                  <a:gd name="T14" fmla="*/ 336 w 384"/>
                  <a:gd name="T15" fmla="*/ 41 h 252"/>
                  <a:gd name="T16" fmla="*/ 345 w 384"/>
                  <a:gd name="T17" fmla="*/ 59 h 252"/>
                  <a:gd name="T18" fmla="*/ 351 w 384"/>
                  <a:gd name="T19" fmla="*/ 87 h 252"/>
                  <a:gd name="T20" fmla="*/ 332 w 384"/>
                  <a:gd name="T21" fmla="*/ 121 h 252"/>
                  <a:gd name="T22" fmla="*/ 320 w 384"/>
                  <a:gd name="T23" fmla="*/ 160 h 252"/>
                  <a:gd name="T24" fmla="*/ 325 w 384"/>
                  <a:gd name="T25" fmla="*/ 187 h 252"/>
                  <a:gd name="T26" fmla="*/ 373 w 384"/>
                  <a:gd name="T27" fmla="*/ 193 h 252"/>
                  <a:gd name="T28" fmla="*/ 262 w 384"/>
                  <a:gd name="T29" fmla="*/ 180 h 252"/>
                  <a:gd name="T30" fmla="*/ 205 w 384"/>
                  <a:gd name="T31" fmla="*/ 185 h 252"/>
                  <a:gd name="T32" fmla="*/ 105 w 384"/>
                  <a:gd name="T33" fmla="*/ 236 h 252"/>
                  <a:gd name="T34" fmla="*/ 93 w 384"/>
                  <a:gd name="T35" fmla="*/ 249 h 252"/>
                  <a:gd name="T36" fmla="*/ 87 w 384"/>
                  <a:gd name="T37" fmla="*/ 244 h 252"/>
                  <a:gd name="T38" fmla="*/ 79 w 384"/>
                  <a:gd name="T39" fmla="*/ 239 h 252"/>
                  <a:gd name="T40" fmla="*/ 63 w 384"/>
                  <a:gd name="T41" fmla="*/ 221 h 252"/>
                  <a:gd name="T42" fmla="*/ 57 w 384"/>
                  <a:gd name="T43" fmla="*/ 218 h 252"/>
                  <a:gd name="T44" fmla="*/ 51 w 384"/>
                  <a:gd name="T45" fmla="*/ 213 h 252"/>
                  <a:gd name="T46" fmla="*/ 46 w 384"/>
                  <a:gd name="T47" fmla="*/ 210 h 252"/>
                  <a:gd name="T48" fmla="*/ 43 w 384"/>
                  <a:gd name="T49" fmla="*/ 207 h 252"/>
                  <a:gd name="T50" fmla="*/ 38 w 384"/>
                  <a:gd name="T51" fmla="*/ 205 h 252"/>
                  <a:gd name="T52" fmla="*/ 35 w 384"/>
                  <a:gd name="T53" fmla="*/ 204 h 252"/>
                  <a:gd name="T54" fmla="*/ 32 w 384"/>
                  <a:gd name="T55" fmla="*/ 196 h 252"/>
                  <a:gd name="T56" fmla="*/ 28 w 384"/>
                  <a:gd name="T57" fmla="*/ 190 h 252"/>
                  <a:gd name="T58" fmla="*/ 20 w 384"/>
                  <a:gd name="T59" fmla="*/ 177 h 252"/>
                  <a:gd name="T60" fmla="*/ 14 w 384"/>
                  <a:gd name="T61" fmla="*/ 169 h 252"/>
                  <a:gd name="T62" fmla="*/ 12 w 384"/>
                  <a:gd name="T63" fmla="*/ 162 h 252"/>
                  <a:gd name="T64" fmla="*/ 6 w 384"/>
                  <a:gd name="T65" fmla="*/ 154 h 252"/>
                  <a:gd name="T66" fmla="*/ 0 w 384"/>
                  <a:gd name="T67" fmla="*/ 148 h 252"/>
                  <a:gd name="T68" fmla="*/ 4 w 384"/>
                  <a:gd name="T69" fmla="*/ 134 h 252"/>
                  <a:gd name="T70" fmla="*/ 10 w 384"/>
                  <a:gd name="T71" fmla="*/ 120 h 252"/>
                  <a:gd name="T72" fmla="*/ 20 w 384"/>
                  <a:gd name="T73" fmla="*/ 120 h 252"/>
                  <a:gd name="T74" fmla="*/ 40 w 384"/>
                  <a:gd name="T75" fmla="*/ 115 h 252"/>
                  <a:gd name="T76" fmla="*/ 57 w 384"/>
                  <a:gd name="T77" fmla="*/ 109 h 252"/>
                  <a:gd name="T78" fmla="*/ 68 w 384"/>
                  <a:gd name="T79" fmla="*/ 95 h 252"/>
                  <a:gd name="T80" fmla="*/ 73 w 384"/>
                  <a:gd name="T81" fmla="*/ 87 h 252"/>
                  <a:gd name="T82" fmla="*/ 84 w 384"/>
                  <a:gd name="T83" fmla="*/ 78 h 252"/>
                  <a:gd name="T84" fmla="*/ 115 w 384"/>
                  <a:gd name="T85" fmla="*/ 84 h 252"/>
                  <a:gd name="T86" fmla="*/ 132 w 384"/>
                  <a:gd name="T87" fmla="*/ 78 h 252"/>
                  <a:gd name="T88" fmla="*/ 136 w 384"/>
                  <a:gd name="T89" fmla="*/ 70 h 252"/>
                  <a:gd name="T90" fmla="*/ 141 w 384"/>
                  <a:gd name="T91" fmla="*/ 61 h 252"/>
                  <a:gd name="T92" fmla="*/ 157 w 384"/>
                  <a:gd name="T93" fmla="*/ 58 h 252"/>
                  <a:gd name="T94" fmla="*/ 169 w 384"/>
                  <a:gd name="T95" fmla="*/ 53 h 252"/>
                  <a:gd name="T96" fmla="*/ 189 w 384"/>
                  <a:gd name="T97" fmla="*/ 47 h 252"/>
                  <a:gd name="T98" fmla="*/ 199 w 384"/>
                  <a:gd name="T99" fmla="*/ 45 h 252"/>
                  <a:gd name="T100" fmla="*/ 214 w 384"/>
                  <a:gd name="T101" fmla="*/ 36 h 252"/>
                  <a:gd name="T102" fmla="*/ 216 w 384"/>
                  <a:gd name="T103" fmla="*/ 28 h 252"/>
                  <a:gd name="T104" fmla="*/ 220 w 384"/>
                  <a:gd name="T105" fmla="*/ 21 h 252"/>
                  <a:gd name="T106" fmla="*/ 230 w 384"/>
                  <a:gd name="T107" fmla="*/ 14 h 252"/>
                  <a:gd name="T108" fmla="*/ 236 w 384"/>
                  <a:gd name="T109" fmla="*/ 13 h 252"/>
                  <a:gd name="T110" fmla="*/ 256 w 384"/>
                  <a:gd name="T111" fmla="*/ 3 h 252"/>
                  <a:gd name="T112" fmla="*/ 262 w 384"/>
                  <a:gd name="T113" fmla="*/ 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252">
                    <a:moveTo>
                      <a:pt x="258" y="11"/>
                    </a:moveTo>
                    <a:lnTo>
                      <a:pt x="258" y="14"/>
                    </a:lnTo>
                    <a:lnTo>
                      <a:pt x="259" y="16"/>
                    </a:lnTo>
                    <a:lnTo>
                      <a:pt x="261" y="16"/>
                    </a:lnTo>
                    <a:lnTo>
                      <a:pt x="262" y="14"/>
                    </a:lnTo>
                    <a:lnTo>
                      <a:pt x="264" y="11"/>
                    </a:lnTo>
                    <a:lnTo>
                      <a:pt x="266" y="8"/>
                    </a:lnTo>
                    <a:lnTo>
                      <a:pt x="267" y="8"/>
                    </a:lnTo>
                    <a:lnTo>
                      <a:pt x="270" y="8"/>
                    </a:lnTo>
                    <a:lnTo>
                      <a:pt x="272" y="7"/>
                    </a:lnTo>
                    <a:lnTo>
                      <a:pt x="273" y="8"/>
                    </a:lnTo>
                    <a:lnTo>
                      <a:pt x="275" y="10"/>
                    </a:lnTo>
                    <a:lnTo>
                      <a:pt x="276" y="14"/>
                    </a:lnTo>
                    <a:lnTo>
                      <a:pt x="278" y="17"/>
                    </a:lnTo>
                    <a:lnTo>
                      <a:pt x="278" y="22"/>
                    </a:lnTo>
                    <a:lnTo>
                      <a:pt x="281" y="25"/>
                    </a:lnTo>
                    <a:lnTo>
                      <a:pt x="287" y="27"/>
                    </a:lnTo>
                    <a:lnTo>
                      <a:pt x="289" y="28"/>
                    </a:lnTo>
                    <a:lnTo>
                      <a:pt x="289" y="30"/>
                    </a:lnTo>
                    <a:lnTo>
                      <a:pt x="290" y="31"/>
                    </a:lnTo>
                    <a:lnTo>
                      <a:pt x="292" y="33"/>
                    </a:lnTo>
                    <a:lnTo>
                      <a:pt x="295" y="33"/>
                    </a:lnTo>
                    <a:lnTo>
                      <a:pt x="298" y="34"/>
                    </a:lnTo>
                    <a:lnTo>
                      <a:pt x="300" y="38"/>
                    </a:lnTo>
                    <a:lnTo>
                      <a:pt x="303" y="36"/>
                    </a:lnTo>
                    <a:lnTo>
                      <a:pt x="306" y="36"/>
                    </a:lnTo>
                    <a:lnTo>
                      <a:pt x="317" y="30"/>
                    </a:lnTo>
                    <a:lnTo>
                      <a:pt x="318" y="28"/>
                    </a:lnTo>
                    <a:lnTo>
                      <a:pt x="318" y="30"/>
                    </a:lnTo>
                    <a:lnTo>
                      <a:pt x="325" y="31"/>
                    </a:lnTo>
                    <a:lnTo>
                      <a:pt x="334" y="34"/>
                    </a:lnTo>
                    <a:lnTo>
                      <a:pt x="336" y="41"/>
                    </a:lnTo>
                    <a:lnTo>
                      <a:pt x="339" y="50"/>
                    </a:lnTo>
                    <a:lnTo>
                      <a:pt x="340" y="52"/>
                    </a:lnTo>
                    <a:lnTo>
                      <a:pt x="342" y="55"/>
                    </a:lnTo>
                    <a:lnTo>
                      <a:pt x="345" y="59"/>
                    </a:lnTo>
                    <a:lnTo>
                      <a:pt x="348" y="64"/>
                    </a:lnTo>
                    <a:lnTo>
                      <a:pt x="363" y="78"/>
                    </a:lnTo>
                    <a:lnTo>
                      <a:pt x="354" y="83"/>
                    </a:lnTo>
                    <a:lnTo>
                      <a:pt x="351" y="87"/>
                    </a:lnTo>
                    <a:lnTo>
                      <a:pt x="346" y="89"/>
                    </a:lnTo>
                    <a:lnTo>
                      <a:pt x="336" y="93"/>
                    </a:lnTo>
                    <a:lnTo>
                      <a:pt x="332" y="109"/>
                    </a:lnTo>
                    <a:lnTo>
                      <a:pt x="332" y="121"/>
                    </a:lnTo>
                    <a:lnTo>
                      <a:pt x="328" y="137"/>
                    </a:lnTo>
                    <a:lnTo>
                      <a:pt x="326" y="145"/>
                    </a:lnTo>
                    <a:lnTo>
                      <a:pt x="322" y="156"/>
                    </a:lnTo>
                    <a:lnTo>
                      <a:pt x="320" y="160"/>
                    </a:lnTo>
                    <a:lnTo>
                      <a:pt x="315" y="168"/>
                    </a:lnTo>
                    <a:lnTo>
                      <a:pt x="315" y="173"/>
                    </a:lnTo>
                    <a:lnTo>
                      <a:pt x="315" y="176"/>
                    </a:lnTo>
                    <a:lnTo>
                      <a:pt x="325" y="187"/>
                    </a:lnTo>
                    <a:lnTo>
                      <a:pt x="329" y="188"/>
                    </a:lnTo>
                    <a:lnTo>
                      <a:pt x="354" y="190"/>
                    </a:lnTo>
                    <a:lnTo>
                      <a:pt x="371" y="185"/>
                    </a:lnTo>
                    <a:lnTo>
                      <a:pt x="373" y="193"/>
                    </a:lnTo>
                    <a:lnTo>
                      <a:pt x="384" y="205"/>
                    </a:lnTo>
                    <a:lnTo>
                      <a:pt x="343" y="194"/>
                    </a:lnTo>
                    <a:lnTo>
                      <a:pt x="306" y="182"/>
                    </a:lnTo>
                    <a:lnTo>
                      <a:pt x="262" y="180"/>
                    </a:lnTo>
                    <a:lnTo>
                      <a:pt x="250" y="168"/>
                    </a:lnTo>
                    <a:lnTo>
                      <a:pt x="244" y="166"/>
                    </a:lnTo>
                    <a:lnTo>
                      <a:pt x="224" y="183"/>
                    </a:lnTo>
                    <a:lnTo>
                      <a:pt x="205" y="185"/>
                    </a:lnTo>
                    <a:lnTo>
                      <a:pt x="169" y="180"/>
                    </a:lnTo>
                    <a:lnTo>
                      <a:pt x="141" y="196"/>
                    </a:lnTo>
                    <a:lnTo>
                      <a:pt x="138" y="213"/>
                    </a:lnTo>
                    <a:lnTo>
                      <a:pt x="105" y="236"/>
                    </a:lnTo>
                    <a:lnTo>
                      <a:pt x="98" y="252"/>
                    </a:lnTo>
                    <a:lnTo>
                      <a:pt x="98" y="252"/>
                    </a:lnTo>
                    <a:lnTo>
                      <a:pt x="96" y="252"/>
                    </a:lnTo>
                    <a:lnTo>
                      <a:pt x="93" y="249"/>
                    </a:lnTo>
                    <a:lnTo>
                      <a:pt x="91" y="249"/>
                    </a:lnTo>
                    <a:lnTo>
                      <a:pt x="90" y="247"/>
                    </a:lnTo>
                    <a:lnTo>
                      <a:pt x="88" y="245"/>
                    </a:lnTo>
                    <a:lnTo>
                      <a:pt x="87" y="244"/>
                    </a:lnTo>
                    <a:lnTo>
                      <a:pt x="85" y="242"/>
                    </a:lnTo>
                    <a:lnTo>
                      <a:pt x="85" y="242"/>
                    </a:lnTo>
                    <a:lnTo>
                      <a:pt x="82" y="239"/>
                    </a:lnTo>
                    <a:lnTo>
                      <a:pt x="79" y="239"/>
                    </a:lnTo>
                    <a:lnTo>
                      <a:pt x="77" y="238"/>
                    </a:lnTo>
                    <a:lnTo>
                      <a:pt x="76" y="236"/>
                    </a:lnTo>
                    <a:lnTo>
                      <a:pt x="65" y="222"/>
                    </a:lnTo>
                    <a:lnTo>
                      <a:pt x="63" y="221"/>
                    </a:lnTo>
                    <a:lnTo>
                      <a:pt x="62" y="219"/>
                    </a:lnTo>
                    <a:lnTo>
                      <a:pt x="60" y="219"/>
                    </a:lnTo>
                    <a:lnTo>
                      <a:pt x="59" y="219"/>
                    </a:lnTo>
                    <a:lnTo>
                      <a:pt x="57" y="218"/>
                    </a:lnTo>
                    <a:lnTo>
                      <a:pt x="56" y="216"/>
                    </a:lnTo>
                    <a:lnTo>
                      <a:pt x="54" y="214"/>
                    </a:lnTo>
                    <a:lnTo>
                      <a:pt x="52" y="214"/>
                    </a:lnTo>
                    <a:lnTo>
                      <a:pt x="51" y="213"/>
                    </a:lnTo>
                    <a:lnTo>
                      <a:pt x="49" y="211"/>
                    </a:lnTo>
                    <a:lnTo>
                      <a:pt x="48" y="211"/>
                    </a:lnTo>
                    <a:lnTo>
                      <a:pt x="48" y="210"/>
                    </a:lnTo>
                    <a:lnTo>
                      <a:pt x="46" y="210"/>
                    </a:lnTo>
                    <a:lnTo>
                      <a:pt x="46" y="210"/>
                    </a:lnTo>
                    <a:lnTo>
                      <a:pt x="45" y="210"/>
                    </a:lnTo>
                    <a:lnTo>
                      <a:pt x="45" y="208"/>
                    </a:lnTo>
                    <a:lnTo>
                      <a:pt x="43" y="207"/>
                    </a:lnTo>
                    <a:lnTo>
                      <a:pt x="42" y="207"/>
                    </a:lnTo>
                    <a:lnTo>
                      <a:pt x="42" y="207"/>
                    </a:lnTo>
                    <a:lnTo>
                      <a:pt x="38" y="205"/>
                    </a:lnTo>
                    <a:lnTo>
                      <a:pt x="38" y="205"/>
                    </a:lnTo>
                    <a:lnTo>
                      <a:pt x="38" y="205"/>
                    </a:lnTo>
                    <a:lnTo>
                      <a:pt x="38" y="207"/>
                    </a:lnTo>
                    <a:lnTo>
                      <a:pt x="37" y="205"/>
                    </a:lnTo>
                    <a:lnTo>
                      <a:pt x="35" y="204"/>
                    </a:lnTo>
                    <a:lnTo>
                      <a:pt x="35" y="202"/>
                    </a:lnTo>
                    <a:lnTo>
                      <a:pt x="34" y="201"/>
                    </a:lnTo>
                    <a:lnTo>
                      <a:pt x="32" y="197"/>
                    </a:lnTo>
                    <a:lnTo>
                      <a:pt x="32" y="196"/>
                    </a:lnTo>
                    <a:lnTo>
                      <a:pt x="31" y="194"/>
                    </a:lnTo>
                    <a:lnTo>
                      <a:pt x="31" y="191"/>
                    </a:lnTo>
                    <a:lnTo>
                      <a:pt x="29" y="190"/>
                    </a:lnTo>
                    <a:lnTo>
                      <a:pt x="28" y="190"/>
                    </a:lnTo>
                    <a:lnTo>
                      <a:pt x="26" y="188"/>
                    </a:lnTo>
                    <a:lnTo>
                      <a:pt x="24" y="183"/>
                    </a:lnTo>
                    <a:lnTo>
                      <a:pt x="21" y="180"/>
                    </a:lnTo>
                    <a:lnTo>
                      <a:pt x="20" y="177"/>
                    </a:lnTo>
                    <a:lnTo>
                      <a:pt x="18" y="176"/>
                    </a:lnTo>
                    <a:lnTo>
                      <a:pt x="17" y="174"/>
                    </a:lnTo>
                    <a:lnTo>
                      <a:pt x="15" y="169"/>
                    </a:lnTo>
                    <a:lnTo>
                      <a:pt x="14" y="169"/>
                    </a:lnTo>
                    <a:lnTo>
                      <a:pt x="14" y="168"/>
                    </a:lnTo>
                    <a:lnTo>
                      <a:pt x="14" y="166"/>
                    </a:lnTo>
                    <a:lnTo>
                      <a:pt x="12" y="165"/>
                    </a:lnTo>
                    <a:lnTo>
                      <a:pt x="12" y="162"/>
                    </a:lnTo>
                    <a:lnTo>
                      <a:pt x="12" y="160"/>
                    </a:lnTo>
                    <a:lnTo>
                      <a:pt x="10" y="159"/>
                    </a:lnTo>
                    <a:lnTo>
                      <a:pt x="9" y="157"/>
                    </a:lnTo>
                    <a:lnTo>
                      <a:pt x="6" y="154"/>
                    </a:lnTo>
                    <a:lnTo>
                      <a:pt x="4" y="152"/>
                    </a:lnTo>
                    <a:lnTo>
                      <a:pt x="3" y="152"/>
                    </a:lnTo>
                    <a:lnTo>
                      <a:pt x="1" y="151"/>
                    </a:lnTo>
                    <a:lnTo>
                      <a:pt x="0" y="148"/>
                    </a:lnTo>
                    <a:lnTo>
                      <a:pt x="1" y="145"/>
                    </a:lnTo>
                    <a:lnTo>
                      <a:pt x="3" y="143"/>
                    </a:lnTo>
                    <a:lnTo>
                      <a:pt x="3" y="138"/>
                    </a:lnTo>
                    <a:lnTo>
                      <a:pt x="4" y="134"/>
                    </a:lnTo>
                    <a:lnTo>
                      <a:pt x="6" y="131"/>
                    </a:lnTo>
                    <a:lnTo>
                      <a:pt x="9" y="123"/>
                    </a:lnTo>
                    <a:lnTo>
                      <a:pt x="9" y="120"/>
                    </a:lnTo>
                    <a:lnTo>
                      <a:pt x="10" y="120"/>
                    </a:lnTo>
                    <a:lnTo>
                      <a:pt x="10" y="120"/>
                    </a:lnTo>
                    <a:lnTo>
                      <a:pt x="10" y="120"/>
                    </a:lnTo>
                    <a:lnTo>
                      <a:pt x="15" y="120"/>
                    </a:lnTo>
                    <a:lnTo>
                      <a:pt x="20" y="120"/>
                    </a:lnTo>
                    <a:lnTo>
                      <a:pt x="21" y="120"/>
                    </a:lnTo>
                    <a:lnTo>
                      <a:pt x="28" y="120"/>
                    </a:lnTo>
                    <a:lnTo>
                      <a:pt x="37" y="117"/>
                    </a:lnTo>
                    <a:lnTo>
                      <a:pt x="40" y="115"/>
                    </a:lnTo>
                    <a:lnTo>
                      <a:pt x="45" y="114"/>
                    </a:lnTo>
                    <a:lnTo>
                      <a:pt x="46" y="114"/>
                    </a:lnTo>
                    <a:lnTo>
                      <a:pt x="51" y="112"/>
                    </a:lnTo>
                    <a:lnTo>
                      <a:pt x="57" y="109"/>
                    </a:lnTo>
                    <a:lnTo>
                      <a:pt x="60" y="107"/>
                    </a:lnTo>
                    <a:lnTo>
                      <a:pt x="63" y="104"/>
                    </a:lnTo>
                    <a:lnTo>
                      <a:pt x="66" y="100"/>
                    </a:lnTo>
                    <a:lnTo>
                      <a:pt x="68" y="95"/>
                    </a:lnTo>
                    <a:lnTo>
                      <a:pt x="70" y="93"/>
                    </a:lnTo>
                    <a:lnTo>
                      <a:pt x="71" y="92"/>
                    </a:lnTo>
                    <a:lnTo>
                      <a:pt x="73" y="89"/>
                    </a:lnTo>
                    <a:lnTo>
                      <a:pt x="73" y="87"/>
                    </a:lnTo>
                    <a:lnTo>
                      <a:pt x="74" y="87"/>
                    </a:lnTo>
                    <a:lnTo>
                      <a:pt x="76" y="84"/>
                    </a:lnTo>
                    <a:lnTo>
                      <a:pt x="77" y="81"/>
                    </a:lnTo>
                    <a:lnTo>
                      <a:pt x="84" y="78"/>
                    </a:lnTo>
                    <a:lnTo>
                      <a:pt x="90" y="79"/>
                    </a:lnTo>
                    <a:lnTo>
                      <a:pt x="104" y="84"/>
                    </a:lnTo>
                    <a:lnTo>
                      <a:pt x="108" y="84"/>
                    </a:lnTo>
                    <a:lnTo>
                      <a:pt x="115" y="84"/>
                    </a:lnTo>
                    <a:lnTo>
                      <a:pt x="126" y="83"/>
                    </a:lnTo>
                    <a:lnTo>
                      <a:pt x="130" y="79"/>
                    </a:lnTo>
                    <a:lnTo>
                      <a:pt x="132" y="79"/>
                    </a:lnTo>
                    <a:lnTo>
                      <a:pt x="132" y="78"/>
                    </a:lnTo>
                    <a:lnTo>
                      <a:pt x="133" y="76"/>
                    </a:lnTo>
                    <a:lnTo>
                      <a:pt x="135" y="75"/>
                    </a:lnTo>
                    <a:lnTo>
                      <a:pt x="135" y="75"/>
                    </a:lnTo>
                    <a:lnTo>
                      <a:pt x="136" y="70"/>
                    </a:lnTo>
                    <a:lnTo>
                      <a:pt x="138" y="67"/>
                    </a:lnTo>
                    <a:lnTo>
                      <a:pt x="140" y="66"/>
                    </a:lnTo>
                    <a:lnTo>
                      <a:pt x="140" y="64"/>
                    </a:lnTo>
                    <a:lnTo>
                      <a:pt x="141" y="61"/>
                    </a:lnTo>
                    <a:lnTo>
                      <a:pt x="144" y="59"/>
                    </a:lnTo>
                    <a:lnTo>
                      <a:pt x="154" y="58"/>
                    </a:lnTo>
                    <a:lnTo>
                      <a:pt x="155" y="58"/>
                    </a:lnTo>
                    <a:lnTo>
                      <a:pt x="157" y="58"/>
                    </a:lnTo>
                    <a:lnTo>
                      <a:pt x="157" y="58"/>
                    </a:lnTo>
                    <a:lnTo>
                      <a:pt x="161" y="56"/>
                    </a:lnTo>
                    <a:lnTo>
                      <a:pt x="163" y="56"/>
                    </a:lnTo>
                    <a:lnTo>
                      <a:pt x="169" y="53"/>
                    </a:lnTo>
                    <a:lnTo>
                      <a:pt x="175" y="52"/>
                    </a:lnTo>
                    <a:lnTo>
                      <a:pt x="180" y="50"/>
                    </a:lnTo>
                    <a:lnTo>
                      <a:pt x="182" y="48"/>
                    </a:lnTo>
                    <a:lnTo>
                      <a:pt x="189" y="47"/>
                    </a:lnTo>
                    <a:lnTo>
                      <a:pt x="191" y="47"/>
                    </a:lnTo>
                    <a:lnTo>
                      <a:pt x="191" y="47"/>
                    </a:lnTo>
                    <a:lnTo>
                      <a:pt x="196" y="45"/>
                    </a:lnTo>
                    <a:lnTo>
                      <a:pt x="199" y="45"/>
                    </a:lnTo>
                    <a:lnTo>
                      <a:pt x="202" y="44"/>
                    </a:lnTo>
                    <a:lnTo>
                      <a:pt x="205" y="42"/>
                    </a:lnTo>
                    <a:lnTo>
                      <a:pt x="211" y="39"/>
                    </a:lnTo>
                    <a:lnTo>
                      <a:pt x="214" y="36"/>
                    </a:lnTo>
                    <a:lnTo>
                      <a:pt x="214" y="36"/>
                    </a:lnTo>
                    <a:lnTo>
                      <a:pt x="214" y="34"/>
                    </a:lnTo>
                    <a:lnTo>
                      <a:pt x="216" y="33"/>
                    </a:lnTo>
                    <a:lnTo>
                      <a:pt x="216" y="28"/>
                    </a:lnTo>
                    <a:lnTo>
                      <a:pt x="216" y="27"/>
                    </a:lnTo>
                    <a:lnTo>
                      <a:pt x="217" y="24"/>
                    </a:lnTo>
                    <a:lnTo>
                      <a:pt x="219" y="22"/>
                    </a:lnTo>
                    <a:lnTo>
                      <a:pt x="220" y="21"/>
                    </a:lnTo>
                    <a:lnTo>
                      <a:pt x="222" y="21"/>
                    </a:lnTo>
                    <a:lnTo>
                      <a:pt x="222" y="19"/>
                    </a:lnTo>
                    <a:lnTo>
                      <a:pt x="225" y="17"/>
                    </a:lnTo>
                    <a:lnTo>
                      <a:pt x="230" y="14"/>
                    </a:lnTo>
                    <a:lnTo>
                      <a:pt x="231" y="14"/>
                    </a:lnTo>
                    <a:lnTo>
                      <a:pt x="236" y="13"/>
                    </a:lnTo>
                    <a:lnTo>
                      <a:pt x="236" y="13"/>
                    </a:lnTo>
                    <a:lnTo>
                      <a:pt x="236" y="13"/>
                    </a:lnTo>
                    <a:lnTo>
                      <a:pt x="242" y="11"/>
                    </a:lnTo>
                    <a:lnTo>
                      <a:pt x="248" y="8"/>
                    </a:lnTo>
                    <a:lnTo>
                      <a:pt x="253" y="5"/>
                    </a:lnTo>
                    <a:lnTo>
                      <a:pt x="256" y="3"/>
                    </a:lnTo>
                    <a:lnTo>
                      <a:pt x="258" y="2"/>
                    </a:lnTo>
                    <a:lnTo>
                      <a:pt x="261" y="0"/>
                    </a:lnTo>
                    <a:lnTo>
                      <a:pt x="262" y="2"/>
                    </a:lnTo>
                    <a:lnTo>
                      <a:pt x="262" y="3"/>
                    </a:lnTo>
                    <a:lnTo>
                      <a:pt x="261" y="5"/>
                    </a:lnTo>
                    <a:lnTo>
                      <a:pt x="259" y="8"/>
                    </a:lnTo>
                    <a:lnTo>
                      <a:pt x="258"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147">
                <a:extLst>
                  <a:ext uri="{FF2B5EF4-FFF2-40B4-BE49-F238E27FC236}">
                    <a16:creationId xmlns:a16="http://schemas.microsoft.com/office/drawing/2014/main" id="{63E0C761-1224-6682-15A2-0915F8C27401}"/>
                  </a:ext>
                </a:extLst>
              </p:cNvPr>
              <p:cNvSpPr>
                <a:spLocks noGrp="1" noRot="1" noMove="1" noResize="1" noEditPoints="1" noAdjustHandles="1" noChangeArrowheads="1" noChangeShapeType="1"/>
              </p:cNvSpPr>
              <p:nvPr/>
            </p:nvSpPr>
            <p:spPr bwMode="auto">
              <a:xfrm>
                <a:off x="5258" y="2031"/>
                <a:ext cx="275" cy="345"/>
              </a:xfrm>
              <a:custGeom>
                <a:avLst/>
                <a:gdLst>
                  <a:gd name="T0" fmla="*/ 85 w 275"/>
                  <a:gd name="T1" fmla="*/ 45 h 345"/>
                  <a:gd name="T2" fmla="*/ 126 w 275"/>
                  <a:gd name="T3" fmla="*/ 75 h 345"/>
                  <a:gd name="T4" fmla="*/ 151 w 275"/>
                  <a:gd name="T5" fmla="*/ 93 h 345"/>
                  <a:gd name="T6" fmla="*/ 188 w 275"/>
                  <a:gd name="T7" fmla="*/ 99 h 345"/>
                  <a:gd name="T8" fmla="*/ 216 w 275"/>
                  <a:gd name="T9" fmla="*/ 96 h 345"/>
                  <a:gd name="T10" fmla="*/ 230 w 275"/>
                  <a:gd name="T11" fmla="*/ 103 h 345"/>
                  <a:gd name="T12" fmla="*/ 271 w 275"/>
                  <a:gd name="T13" fmla="*/ 92 h 345"/>
                  <a:gd name="T14" fmla="*/ 261 w 275"/>
                  <a:gd name="T15" fmla="*/ 132 h 345"/>
                  <a:gd name="T16" fmla="*/ 249 w 275"/>
                  <a:gd name="T17" fmla="*/ 160 h 345"/>
                  <a:gd name="T18" fmla="*/ 246 w 275"/>
                  <a:gd name="T19" fmla="*/ 177 h 345"/>
                  <a:gd name="T20" fmla="*/ 260 w 275"/>
                  <a:gd name="T21" fmla="*/ 203 h 345"/>
                  <a:gd name="T22" fmla="*/ 244 w 275"/>
                  <a:gd name="T23" fmla="*/ 207 h 345"/>
                  <a:gd name="T24" fmla="*/ 236 w 275"/>
                  <a:gd name="T25" fmla="*/ 213 h 345"/>
                  <a:gd name="T26" fmla="*/ 229 w 275"/>
                  <a:gd name="T27" fmla="*/ 220 h 345"/>
                  <a:gd name="T28" fmla="*/ 197 w 275"/>
                  <a:gd name="T29" fmla="*/ 224 h 345"/>
                  <a:gd name="T30" fmla="*/ 124 w 275"/>
                  <a:gd name="T31" fmla="*/ 239 h 345"/>
                  <a:gd name="T32" fmla="*/ 138 w 275"/>
                  <a:gd name="T33" fmla="*/ 326 h 345"/>
                  <a:gd name="T34" fmla="*/ 145 w 275"/>
                  <a:gd name="T35" fmla="*/ 341 h 345"/>
                  <a:gd name="T36" fmla="*/ 141 w 275"/>
                  <a:gd name="T37" fmla="*/ 343 h 345"/>
                  <a:gd name="T38" fmla="*/ 137 w 275"/>
                  <a:gd name="T39" fmla="*/ 337 h 345"/>
                  <a:gd name="T40" fmla="*/ 131 w 275"/>
                  <a:gd name="T41" fmla="*/ 332 h 345"/>
                  <a:gd name="T42" fmla="*/ 124 w 275"/>
                  <a:gd name="T43" fmla="*/ 323 h 345"/>
                  <a:gd name="T44" fmla="*/ 118 w 275"/>
                  <a:gd name="T45" fmla="*/ 320 h 345"/>
                  <a:gd name="T46" fmla="*/ 113 w 275"/>
                  <a:gd name="T47" fmla="*/ 314 h 345"/>
                  <a:gd name="T48" fmla="*/ 107 w 275"/>
                  <a:gd name="T49" fmla="*/ 298 h 345"/>
                  <a:gd name="T50" fmla="*/ 98 w 275"/>
                  <a:gd name="T51" fmla="*/ 292 h 345"/>
                  <a:gd name="T52" fmla="*/ 93 w 275"/>
                  <a:gd name="T53" fmla="*/ 264 h 345"/>
                  <a:gd name="T54" fmla="*/ 84 w 275"/>
                  <a:gd name="T55" fmla="*/ 242 h 345"/>
                  <a:gd name="T56" fmla="*/ 65 w 275"/>
                  <a:gd name="T57" fmla="*/ 220 h 345"/>
                  <a:gd name="T58" fmla="*/ 56 w 275"/>
                  <a:gd name="T59" fmla="*/ 196 h 345"/>
                  <a:gd name="T60" fmla="*/ 48 w 275"/>
                  <a:gd name="T61" fmla="*/ 175 h 345"/>
                  <a:gd name="T62" fmla="*/ 42 w 275"/>
                  <a:gd name="T63" fmla="*/ 155 h 345"/>
                  <a:gd name="T64" fmla="*/ 42 w 275"/>
                  <a:gd name="T65" fmla="*/ 143 h 345"/>
                  <a:gd name="T66" fmla="*/ 45 w 275"/>
                  <a:gd name="T67" fmla="*/ 127 h 345"/>
                  <a:gd name="T68" fmla="*/ 45 w 275"/>
                  <a:gd name="T69" fmla="*/ 104 h 345"/>
                  <a:gd name="T70" fmla="*/ 37 w 275"/>
                  <a:gd name="T71" fmla="*/ 98 h 345"/>
                  <a:gd name="T72" fmla="*/ 33 w 275"/>
                  <a:gd name="T73" fmla="*/ 84 h 345"/>
                  <a:gd name="T74" fmla="*/ 20 w 275"/>
                  <a:gd name="T75" fmla="*/ 70 h 345"/>
                  <a:gd name="T76" fmla="*/ 19 w 275"/>
                  <a:gd name="T77" fmla="*/ 62 h 345"/>
                  <a:gd name="T78" fmla="*/ 12 w 275"/>
                  <a:gd name="T79" fmla="*/ 53 h 345"/>
                  <a:gd name="T80" fmla="*/ 11 w 275"/>
                  <a:gd name="T81" fmla="*/ 40 h 345"/>
                  <a:gd name="T82" fmla="*/ 0 w 275"/>
                  <a:gd name="T83" fmla="*/ 27 h 345"/>
                  <a:gd name="T84" fmla="*/ 56 w 275"/>
                  <a:gd name="T85"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345">
                    <a:moveTo>
                      <a:pt x="61" y="14"/>
                    </a:moveTo>
                    <a:lnTo>
                      <a:pt x="79" y="37"/>
                    </a:lnTo>
                    <a:lnTo>
                      <a:pt x="85" y="45"/>
                    </a:lnTo>
                    <a:lnTo>
                      <a:pt x="87" y="47"/>
                    </a:lnTo>
                    <a:lnTo>
                      <a:pt x="106" y="61"/>
                    </a:lnTo>
                    <a:lnTo>
                      <a:pt x="126" y="75"/>
                    </a:lnTo>
                    <a:lnTo>
                      <a:pt x="149" y="90"/>
                    </a:lnTo>
                    <a:lnTo>
                      <a:pt x="151" y="92"/>
                    </a:lnTo>
                    <a:lnTo>
                      <a:pt x="151" y="93"/>
                    </a:lnTo>
                    <a:lnTo>
                      <a:pt x="169" y="103"/>
                    </a:lnTo>
                    <a:lnTo>
                      <a:pt x="171" y="103"/>
                    </a:lnTo>
                    <a:lnTo>
                      <a:pt x="188" y="99"/>
                    </a:lnTo>
                    <a:lnTo>
                      <a:pt x="204" y="96"/>
                    </a:lnTo>
                    <a:lnTo>
                      <a:pt x="207" y="95"/>
                    </a:lnTo>
                    <a:lnTo>
                      <a:pt x="216" y="96"/>
                    </a:lnTo>
                    <a:lnTo>
                      <a:pt x="216" y="96"/>
                    </a:lnTo>
                    <a:lnTo>
                      <a:pt x="227" y="101"/>
                    </a:lnTo>
                    <a:lnTo>
                      <a:pt x="230" y="103"/>
                    </a:lnTo>
                    <a:lnTo>
                      <a:pt x="235" y="103"/>
                    </a:lnTo>
                    <a:lnTo>
                      <a:pt x="261" y="96"/>
                    </a:lnTo>
                    <a:lnTo>
                      <a:pt x="271" y="92"/>
                    </a:lnTo>
                    <a:lnTo>
                      <a:pt x="275" y="107"/>
                    </a:lnTo>
                    <a:lnTo>
                      <a:pt x="257" y="115"/>
                    </a:lnTo>
                    <a:lnTo>
                      <a:pt x="261" y="132"/>
                    </a:lnTo>
                    <a:lnTo>
                      <a:pt x="252" y="137"/>
                    </a:lnTo>
                    <a:lnTo>
                      <a:pt x="257" y="152"/>
                    </a:lnTo>
                    <a:lnTo>
                      <a:pt x="249" y="160"/>
                    </a:lnTo>
                    <a:lnTo>
                      <a:pt x="252" y="165"/>
                    </a:lnTo>
                    <a:lnTo>
                      <a:pt x="249" y="169"/>
                    </a:lnTo>
                    <a:lnTo>
                      <a:pt x="246" y="177"/>
                    </a:lnTo>
                    <a:lnTo>
                      <a:pt x="253" y="194"/>
                    </a:lnTo>
                    <a:lnTo>
                      <a:pt x="258" y="203"/>
                    </a:lnTo>
                    <a:lnTo>
                      <a:pt x="260" y="203"/>
                    </a:lnTo>
                    <a:lnTo>
                      <a:pt x="257" y="205"/>
                    </a:lnTo>
                    <a:lnTo>
                      <a:pt x="250" y="207"/>
                    </a:lnTo>
                    <a:lnTo>
                      <a:pt x="244" y="207"/>
                    </a:lnTo>
                    <a:lnTo>
                      <a:pt x="243" y="208"/>
                    </a:lnTo>
                    <a:lnTo>
                      <a:pt x="238" y="210"/>
                    </a:lnTo>
                    <a:lnTo>
                      <a:pt x="236" y="213"/>
                    </a:lnTo>
                    <a:lnTo>
                      <a:pt x="233" y="217"/>
                    </a:lnTo>
                    <a:lnTo>
                      <a:pt x="230" y="220"/>
                    </a:lnTo>
                    <a:lnTo>
                      <a:pt x="229" y="220"/>
                    </a:lnTo>
                    <a:lnTo>
                      <a:pt x="224" y="220"/>
                    </a:lnTo>
                    <a:lnTo>
                      <a:pt x="207" y="222"/>
                    </a:lnTo>
                    <a:lnTo>
                      <a:pt x="197" y="224"/>
                    </a:lnTo>
                    <a:lnTo>
                      <a:pt x="140" y="234"/>
                    </a:lnTo>
                    <a:lnTo>
                      <a:pt x="124" y="236"/>
                    </a:lnTo>
                    <a:lnTo>
                      <a:pt x="124" y="239"/>
                    </a:lnTo>
                    <a:lnTo>
                      <a:pt x="131" y="284"/>
                    </a:lnTo>
                    <a:lnTo>
                      <a:pt x="138" y="320"/>
                    </a:lnTo>
                    <a:lnTo>
                      <a:pt x="138" y="326"/>
                    </a:lnTo>
                    <a:lnTo>
                      <a:pt x="143" y="332"/>
                    </a:lnTo>
                    <a:lnTo>
                      <a:pt x="145" y="332"/>
                    </a:lnTo>
                    <a:lnTo>
                      <a:pt x="145" y="341"/>
                    </a:lnTo>
                    <a:lnTo>
                      <a:pt x="143" y="345"/>
                    </a:lnTo>
                    <a:lnTo>
                      <a:pt x="141" y="343"/>
                    </a:lnTo>
                    <a:lnTo>
                      <a:pt x="141" y="343"/>
                    </a:lnTo>
                    <a:lnTo>
                      <a:pt x="138" y="340"/>
                    </a:lnTo>
                    <a:lnTo>
                      <a:pt x="138" y="338"/>
                    </a:lnTo>
                    <a:lnTo>
                      <a:pt x="137" y="337"/>
                    </a:lnTo>
                    <a:lnTo>
                      <a:pt x="135" y="337"/>
                    </a:lnTo>
                    <a:lnTo>
                      <a:pt x="131" y="334"/>
                    </a:lnTo>
                    <a:lnTo>
                      <a:pt x="131" y="332"/>
                    </a:lnTo>
                    <a:lnTo>
                      <a:pt x="129" y="329"/>
                    </a:lnTo>
                    <a:lnTo>
                      <a:pt x="127" y="324"/>
                    </a:lnTo>
                    <a:lnTo>
                      <a:pt x="124" y="323"/>
                    </a:lnTo>
                    <a:lnTo>
                      <a:pt x="121" y="321"/>
                    </a:lnTo>
                    <a:lnTo>
                      <a:pt x="121" y="321"/>
                    </a:lnTo>
                    <a:lnTo>
                      <a:pt x="118" y="320"/>
                    </a:lnTo>
                    <a:lnTo>
                      <a:pt x="115" y="318"/>
                    </a:lnTo>
                    <a:lnTo>
                      <a:pt x="115" y="317"/>
                    </a:lnTo>
                    <a:lnTo>
                      <a:pt x="113" y="314"/>
                    </a:lnTo>
                    <a:lnTo>
                      <a:pt x="110" y="307"/>
                    </a:lnTo>
                    <a:lnTo>
                      <a:pt x="107" y="300"/>
                    </a:lnTo>
                    <a:lnTo>
                      <a:pt x="107" y="298"/>
                    </a:lnTo>
                    <a:lnTo>
                      <a:pt x="106" y="296"/>
                    </a:lnTo>
                    <a:lnTo>
                      <a:pt x="104" y="295"/>
                    </a:lnTo>
                    <a:lnTo>
                      <a:pt x="98" y="292"/>
                    </a:lnTo>
                    <a:lnTo>
                      <a:pt x="93" y="284"/>
                    </a:lnTo>
                    <a:lnTo>
                      <a:pt x="96" y="267"/>
                    </a:lnTo>
                    <a:lnTo>
                      <a:pt x="93" y="264"/>
                    </a:lnTo>
                    <a:lnTo>
                      <a:pt x="93" y="261"/>
                    </a:lnTo>
                    <a:lnTo>
                      <a:pt x="87" y="251"/>
                    </a:lnTo>
                    <a:lnTo>
                      <a:pt x="84" y="242"/>
                    </a:lnTo>
                    <a:lnTo>
                      <a:pt x="79" y="238"/>
                    </a:lnTo>
                    <a:lnTo>
                      <a:pt x="67" y="225"/>
                    </a:lnTo>
                    <a:lnTo>
                      <a:pt x="65" y="220"/>
                    </a:lnTo>
                    <a:lnTo>
                      <a:pt x="59" y="213"/>
                    </a:lnTo>
                    <a:lnTo>
                      <a:pt x="54" y="205"/>
                    </a:lnTo>
                    <a:lnTo>
                      <a:pt x="56" y="196"/>
                    </a:lnTo>
                    <a:lnTo>
                      <a:pt x="53" y="193"/>
                    </a:lnTo>
                    <a:lnTo>
                      <a:pt x="54" y="188"/>
                    </a:lnTo>
                    <a:lnTo>
                      <a:pt x="48" y="175"/>
                    </a:lnTo>
                    <a:lnTo>
                      <a:pt x="48" y="166"/>
                    </a:lnTo>
                    <a:lnTo>
                      <a:pt x="42" y="158"/>
                    </a:lnTo>
                    <a:lnTo>
                      <a:pt x="42" y="155"/>
                    </a:lnTo>
                    <a:lnTo>
                      <a:pt x="47" y="149"/>
                    </a:lnTo>
                    <a:lnTo>
                      <a:pt x="42" y="146"/>
                    </a:lnTo>
                    <a:lnTo>
                      <a:pt x="42" y="143"/>
                    </a:lnTo>
                    <a:lnTo>
                      <a:pt x="50" y="138"/>
                    </a:lnTo>
                    <a:lnTo>
                      <a:pt x="51" y="134"/>
                    </a:lnTo>
                    <a:lnTo>
                      <a:pt x="45" y="127"/>
                    </a:lnTo>
                    <a:lnTo>
                      <a:pt x="48" y="121"/>
                    </a:lnTo>
                    <a:lnTo>
                      <a:pt x="45" y="112"/>
                    </a:lnTo>
                    <a:lnTo>
                      <a:pt x="45" y="104"/>
                    </a:lnTo>
                    <a:lnTo>
                      <a:pt x="45" y="103"/>
                    </a:lnTo>
                    <a:lnTo>
                      <a:pt x="40" y="99"/>
                    </a:lnTo>
                    <a:lnTo>
                      <a:pt x="37" y="98"/>
                    </a:lnTo>
                    <a:lnTo>
                      <a:pt x="36" y="98"/>
                    </a:lnTo>
                    <a:lnTo>
                      <a:pt x="36" y="93"/>
                    </a:lnTo>
                    <a:lnTo>
                      <a:pt x="33" y="84"/>
                    </a:lnTo>
                    <a:lnTo>
                      <a:pt x="22" y="81"/>
                    </a:lnTo>
                    <a:lnTo>
                      <a:pt x="22" y="78"/>
                    </a:lnTo>
                    <a:lnTo>
                      <a:pt x="20" y="70"/>
                    </a:lnTo>
                    <a:lnTo>
                      <a:pt x="20" y="68"/>
                    </a:lnTo>
                    <a:lnTo>
                      <a:pt x="19" y="64"/>
                    </a:lnTo>
                    <a:lnTo>
                      <a:pt x="19" y="62"/>
                    </a:lnTo>
                    <a:lnTo>
                      <a:pt x="17" y="61"/>
                    </a:lnTo>
                    <a:lnTo>
                      <a:pt x="14" y="53"/>
                    </a:lnTo>
                    <a:lnTo>
                      <a:pt x="12" y="53"/>
                    </a:lnTo>
                    <a:lnTo>
                      <a:pt x="14" y="48"/>
                    </a:lnTo>
                    <a:lnTo>
                      <a:pt x="14" y="44"/>
                    </a:lnTo>
                    <a:lnTo>
                      <a:pt x="11" y="40"/>
                    </a:lnTo>
                    <a:lnTo>
                      <a:pt x="9" y="34"/>
                    </a:lnTo>
                    <a:lnTo>
                      <a:pt x="0" y="27"/>
                    </a:lnTo>
                    <a:lnTo>
                      <a:pt x="0" y="27"/>
                    </a:lnTo>
                    <a:lnTo>
                      <a:pt x="56" y="0"/>
                    </a:lnTo>
                    <a:lnTo>
                      <a:pt x="56" y="0"/>
                    </a:lnTo>
                    <a:lnTo>
                      <a:pt x="56" y="0"/>
                    </a:lnTo>
                    <a:lnTo>
                      <a:pt x="57" y="5"/>
                    </a:lnTo>
                    <a:lnTo>
                      <a:pt x="61"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148">
                <a:extLst>
                  <a:ext uri="{FF2B5EF4-FFF2-40B4-BE49-F238E27FC236}">
                    <a16:creationId xmlns:a16="http://schemas.microsoft.com/office/drawing/2014/main" id="{1C1B8F98-4E3C-D09C-7050-DEAEAB510891}"/>
                  </a:ext>
                </a:extLst>
              </p:cNvPr>
              <p:cNvSpPr>
                <a:spLocks noGrp="1" noRot="1" noMove="1" noResize="1" noEditPoints="1" noAdjustHandles="1" noChangeArrowheads="1" noChangeShapeType="1"/>
              </p:cNvSpPr>
              <p:nvPr/>
            </p:nvSpPr>
            <p:spPr bwMode="auto">
              <a:xfrm>
                <a:off x="5382" y="2255"/>
                <a:ext cx="131" cy="138"/>
              </a:xfrm>
              <a:custGeom>
                <a:avLst/>
                <a:gdLst>
                  <a:gd name="T0" fmla="*/ 58 w 131"/>
                  <a:gd name="T1" fmla="*/ 127 h 138"/>
                  <a:gd name="T2" fmla="*/ 50 w 131"/>
                  <a:gd name="T3" fmla="*/ 133 h 138"/>
                  <a:gd name="T4" fmla="*/ 42 w 131"/>
                  <a:gd name="T5" fmla="*/ 133 h 138"/>
                  <a:gd name="T6" fmla="*/ 28 w 131"/>
                  <a:gd name="T7" fmla="*/ 138 h 138"/>
                  <a:gd name="T8" fmla="*/ 27 w 131"/>
                  <a:gd name="T9" fmla="*/ 131 h 138"/>
                  <a:gd name="T10" fmla="*/ 25 w 131"/>
                  <a:gd name="T11" fmla="*/ 131 h 138"/>
                  <a:gd name="T12" fmla="*/ 24 w 131"/>
                  <a:gd name="T13" fmla="*/ 130 h 138"/>
                  <a:gd name="T14" fmla="*/ 24 w 131"/>
                  <a:gd name="T15" fmla="*/ 130 h 138"/>
                  <a:gd name="T16" fmla="*/ 24 w 131"/>
                  <a:gd name="T17" fmla="*/ 128 h 138"/>
                  <a:gd name="T18" fmla="*/ 24 w 131"/>
                  <a:gd name="T19" fmla="*/ 128 h 138"/>
                  <a:gd name="T20" fmla="*/ 22 w 131"/>
                  <a:gd name="T21" fmla="*/ 127 h 138"/>
                  <a:gd name="T22" fmla="*/ 22 w 131"/>
                  <a:gd name="T23" fmla="*/ 125 h 138"/>
                  <a:gd name="T24" fmla="*/ 22 w 131"/>
                  <a:gd name="T25" fmla="*/ 125 h 138"/>
                  <a:gd name="T26" fmla="*/ 19 w 131"/>
                  <a:gd name="T27" fmla="*/ 121 h 138"/>
                  <a:gd name="T28" fmla="*/ 21 w 131"/>
                  <a:gd name="T29" fmla="*/ 117 h 138"/>
                  <a:gd name="T30" fmla="*/ 21 w 131"/>
                  <a:gd name="T31" fmla="*/ 108 h 138"/>
                  <a:gd name="T32" fmla="*/ 19 w 131"/>
                  <a:gd name="T33" fmla="*/ 108 h 138"/>
                  <a:gd name="T34" fmla="*/ 14 w 131"/>
                  <a:gd name="T35" fmla="*/ 102 h 138"/>
                  <a:gd name="T36" fmla="*/ 14 w 131"/>
                  <a:gd name="T37" fmla="*/ 96 h 138"/>
                  <a:gd name="T38" fmla="*/ 7 w 131"/>
                  <a:gd name="T39" fmla="*/ 60 h 138"/>
                  <a:gd name="T40" fmla="*/ 0 w 131"/>
                  <a:gd name="T41" fmla="*/ 15 h 138"/>
                  <a:gd name="T42" fmla="*/ 0 w 131"/>
                  <a:gd name="T43" fmla="*/ 12 h 138"/>
                  <a:gd name="T44" fmla="*/ 16 w 131"/>
                  <a:gd name="T45" fmla="*/ 10 h 138"/>
                  <a:gd name="T46" fmla="*/ 73 w 131"/>
                  <a:gd name="T47" fmla="*/ 0 h 138"/>
                  <a:gd name="T48" fmla="*/ 97 w 131"/>
                  <a:gd name="T49" fmla="*/ 18 h 138"/>
                  <a:gd name="T50" fmla="*/ 101 w 131"/>
                  <a:gd name="T51" fmla="*/ 21 h 138"/>
                  <a:gd name="T52" fmla="*/ 106 w 131"/>
                  <a:gd name="T53" fmla="*/ 26 h 138"/>
                  <a:gd name="T54" fmla="*/ 117 w 131"/>
                  <a:gd name="T55" fmla="*/ 31 h 138"/>
                  <a:gd name="T56" fmla="*/ 117 w 131"/>
                  <a:gd name="T57" fmla="*/ 32 h 138"/>
                  <a:gd name="T58" fmla="*/ 119 w 131"/>
                  <a:gd name="T59" fmla="*/ 32 h 138"/>
                  <a:gd name="T60" fmla="*/ 120 w 131"/>
                  <a:gd name="T61" fmla="*/ 34 h 138"/>
                  <a:gd name="T62" fmla="*/ 123 w 131"/>
                  <a:gd name="T63" fmla="*/ 37 h 138"/>
                  <a:gd name="T64" fmla="*/ 131 w 131"/>
                  <a:gd name="T65" fmla="*/ 45 h 138"/>
                  <a:gd name="T66" fmla="*/ 119 w 131"/>
                  <a:gd name="T67" fmla="*/ 76 h 138"/>
                  <a:gd name="T68" fmla="*/ 101 w 131"/>
                  <a:gd name="T69" fmla="*/ 104 h 138"/>
                  <a:gd name="T70" fmla="*/ 81 w 131"/>
                  <a:gd name="T71" fmla="*/ 117 h 138"/>
                  <a:gd name="T72" fmla="*/ 58 w 131"/>
                  <a:gd name="T73"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8">
                    <a:moveTo>
                      <a:pt x="58" y="127"/>
                    </a:moveTo>
                    <a:lnTo>
                      <a:pt x="50" y="133"/>
                    </a:lnTo>
                    <a:lnTo>
                      <a:pt x="42" y="133"/>
                    </a:lnTo>
                    <a:lnTo>
                      <a:pt x="28" y="138"/>
                    </a:lnTo>
                    <a:lnTo>
                      <a:pt x="27" y="131"/>
                    </a:lnTo>
                    <a:lnTo>
                      <a:pt x="25" y="131"/>
                    </a:lnTo>
                    <a:lnTo>
                      <a:pt x="24" y="130"/>
                    </a:lnTo>
                    <a:lnTo>
                      <a:pt x="24" y="130"/>
                    </a:lnTo>
                    <a:lnTo>
                      <a:pt x="24" y="128"/>
                    </a:lnTo>
                    <a:lnTo>
                      <a:pt x="24" y="128"/>
                    </a:lnTo>
                    <a:lnTo>
                      <a:pt x="22" y="127"/>
                    </a:lnTo>
                    <a:lnTo>
                      <a:pt x="22" y="125"/>
                    </a:lnTo>
                    <a:lnTo>
                      <a:pt x="22" y="125"/>
                    </a:lnTo>
                    <a:lnTo>
                      <a:pt x="19" y="121"/>
                    </a:lnTo>
                    <a:lnTo>
                      <a:pt x="21" y="117"/>
                    </a:lnTo>
                    <a:lnTo>
                      <a:pt x="21" y="108"/>
                    </a:lnTo>
                    <a:lnTo>
                      <a:pt x="19" y="108"/>
                    </a:lnTo>
                    <a:lnTo>
                      <a:pt x="14" y="102"/>
                    </a:lnTo>
                    <a:lnTo>
                      <a:pt x="14" y="96"/>
                    </a:lnTo>
                    <a:lnTo>
                      <a:pt x="7" y="60"/>
                    </a:lnTo>
                    <a:lnTo>
                      <a:pt x="0" y="15"/>
                    </a:lnTo>
                    <a:lnTo>
                      <a:pt x="0" y="12"/>
                    </a:lnTo>
                    <a:lnTo>
                      <a:pt x="16" y="10"/>
                    </a:lnTo>
                    <a:lnTo>
                      <a:pt x="73" y="0"/>
                    </a:lnTo>
                    <a:lnTo>
                      <a:pt x="97" y="18"/>
                    </a:lnTo>
                    <a:lnTo>
                      <a:pt x="101" y="21"/>
                    </a:lnTo>
                    <a:lnTo>
                      <a:pt x="106" y="26"/>
                    </a:lnTo>
                    <a:lnTo>
                      <a:pt x="117" y="31"/>
                    </a:lnTo>
                    <a:lnTo>
                      <a:pt x="117" y="32"/>
                    </a:lnTo>
                    <a:lnTo>
                      <a:pt x="119" y="32"/>
                    </a:lnTo>
                    <a:lnTo>
                      <a:pt x="120" y="34"/>
                    </a:lnTo>
                    <a:lnTo>
                      <a:pt x="123" y="37"/>
                    </a:lnTo>
                    <a:lnTo>
                      <a:pt x="131" y="45"/>
                    </a:lnTo>
                    <a:lnTo>
                      <a:pt x="119" y="76"/>
                    </a:lnTo>
                    <a:lnTo>
                      <a:pt x="101" y="104"/>
                    </a:lnTo>
                    <a:lnTo>
                      <a:pt x="81" y="117"/>
                    </a:lnTo>
                    <a:lnTo>
                      <a:pt x="58" y="12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149">
                <a:extLst>
                  <a:ext uri="{FF2B5EF4-FFF2-40B4-BE49-F238E27FC236}">
                    <a16:creationId xmlns:a16="http://schemas.microsoft.com/office/drawing/2014/main" id="{3E748084-E6AD-1829-0A84-86564A4BBC5A}"/>
                  </a:ext>
                </a:extLst>
              </p:cNvPr>
              <p:cNvSpPr>
                <a:spLocks noGrp="1" noRot="1" noMove="1" noResize="1" noEditPoints="1" noAdjustHandles="1" noChangeArrowheads="1" noChangeShapeType="1"/>
              </p:cNvSpPr>
              <p:nvPr/>
            </p:nvSpPr>
            <p:spPr bwMode="auto">
              <a:xfrm>
                <a:off x="5438" y="1840"/>
                <a:ext cx="259" cy="143"/>
              </a:xfrm>
              <a:custGeom>
                <a:avLst/>
                <a:gdLst>
                  <a:gd name="T0" fmla="*/ 248 w 259"/>
                  <a:gd name="T1" fmla="*/ 22 h 143"/>
                  <a:gd name="T2" fmla="*/ 246 w 259"/>
                  <a:gd name="T3" fmla="*/ 28 h 143"/>
                  <a:gd name="T4" fmla="*/ 249 w 259"/>
                  <a:gd name="T5" fmla="*/ 34 h 143"/>
                  <a:gd name="T6" fmla="*/ 251 w 259"/>
                  <a:gd name="T7" fmla="*/ 36 h 143"/>
                  <a:gd name="T8" fmla="*/ 252 w 259"/>
                  <a:gd name="T9" fmla="*/ 38 h 143"/>
                  <a:gd name="T10" fmla="*/ 252 w 259"/>
                  <a:gd name="T11" fmla="*/ 39 h 143"/>
                  <a:gd name="T12" fmla="*/ 251 w 259"/>
                  <a:gd name="T13" fmla="*/ 39 h 143"/>
                  <a:gd name="T14" fmla="*/ 254 w 259"/>
                  <a:gd name="T15" fmla="*/ 53 h 143"/>
                  <a:gd name="T16" fmla="*/ 254 w 259"/>
                  <a:gd name="T17" fmla="*/ 58 h 143"/>
                  <a:gd name="T18" fmla="*/ 254 w 259"/>
                  <a:gd name="T19" fmla="*/ 58 h 143"/>
                  <a:gd name="T20" fmla="*/ 252 w 259"/>
                  <a:gd name="T21" fmla="*/ 62 h 143"/>
                  <a:gd name="T22" fmla="*/ 252 w 259"/>
                  <a:gd name="T23" fmla="*/ 69 h 143"/>
                  <a:gd name="T24" fmla="*/ 254 w 259"/>
                  <a:gd name="T25" fmla="*/ 70 h 143"/>
                  <a:gd name="T26" fmla="*/ 255 w 259"/>
                  <a:gd name="T27" fmla="*/ 73 h 143"/>
                  <a:gd name="T28" fmla="*/ 259 w 259"/>
                  <a:gd name="T29" fmla="*/ 75 h 143"/>
                  <a:gd name="T30" fmla="*/ 259 w 259"/>
                  <a:gd name="T31" fmla="*/ 75 h 143"/>
                  <a:gd name="T32" fmla="*/ 257 w 259"/>
                  <a:gd name="T33" fmla="*/ 76 h 143"/>
                  <a:gd name="T34" fmla="*/ 255 w 259"/>
                  <a:gd name="T35" fmla="*/ 76 h 143"/>
                  <a:gd name="T36" fmla="*/ 254 w 259"/>
                  <a:gd name="T37" fmla="*/ 78 h 143"/>
                  <a:gd name="T38" fmla="*/ 251 w 259"/>
                  <a:gd name="T39" fmla="*/ 81 h 143"/>
                  <a:gd name="T40" fmla="*/ 246 w 259"/>
                  <a:gd name="T41" fmla="*/ 89 h 143"/>
                  <a:gd name="T42" fmla="*/ 248 w 259"/>
                  <a:gd name="T43" fmla="*/ 90 h 143"/>
                  <a:gd name="T44" fmla="*/ 248 w 259"/>
                  <a:gd name="T45" fmla="*/ 93 h 143"/>
                  <a:gd name="T46" fmla="*/ 246 w 259"/>
                  <a:gd name="T47" fmla="*/ 96 h 143"/>
                  <a:gd name="T48" fmla="*/ 240 w 259"/>
                  <a:gd name="T49" fmla="*/ 104 h 143"/>
                  <a:gd name="T50" fmla="*/ 240 w 259"/>
                  <a:gd name="T51" fmla="*/ 104 h 143"/>
                  <a:gd name="T52" fmla="*/ 234 w 259"/>
                  <a:gd name="T53" fmla="*/ 107 h 143"/>
                  <a:gd name="T54" fmla="*/ 223 w 259"/>
                  <a:gd name="T55" fmla="*/ 110 h 143"/>
                  <a:gd name="T56" fmla="*/ 181 w 259"/>
                  <a:gd name="T57" fmla="*/ 121 h 143"/>
                  <a:gd name="T58" fmla="*/ 147 w 259"/>
                  <a:gd name="T59" fmla="*/ 121 h 143"/>
                  <a:gd name="T60" fmla="*/ 84 w 259"/>
                  <a:gd name="T61" fmla="*/ 129 h 143"/>
                  <a:gd name="T62" fmla="*/ 39 w 259"/>
                  <a:gd name="T63" fmla="*/ 104 h 143"/>
                  <a:gd name="T64" fmla="*/ 0 w 259"/>
                  <a:gd name="T65" fmla="*/ 16 h 143"/>
                  <a:gd name="T66" fmla="*/ 25 w 259"/>
                  <a:gd name="T67" fmla="*/ 10 h 143"/>
                  <a:gd name="T68" fmla="*/ 56 w 259"/>
                  <a:gd name="T69" fmla="*/ 13 h 143"/>
                  <a:gd name="T70" fmla="*/ 81 w 259"/>
                  <a:gd name="T71" fmla="*/ 13 h 143"/>
                  <a:gd name="T72" fmla="*/ 95 w 259"/>
                  <a:gd name="T73" fmla="*/ 14 h 143"/>
                  <a:gd name="T74" fmla="*/ 108 w 259"/>
                  <a:gd name="T75" fmla="*/ 16 h 143"/>
                  <a:gd name="T76" fmla="*/ 126 w 259"/>
                  <a:gd name="T77" fmla="*/ 17 h 143"/>
                  <a:gd name="T78" fmla="*/ 147 w 259"/>
                  <a:gd name="T79" fmla="*/ 17 h 143"/>
                  <a:gd name="T80" fmla="*/ 153 w 259"/>
                  <a:gd name="T81" fmla="*/ 19 h 143"/>
                  <a:gd name="T82" fmla="*/ 185 w 259"/>
                  <a:gd name="T83" fmla="*/ 20 h 143"/>
                  <a:gd name="T84" fmla="*/ 251 w 259"/>
                  <a:gd name="T85" fmla="*/ 2 h 143"/>
                  <a:gd name="T86" fmla="*/ 251 w 259"/>
                  <a:gd name="T87" fmla="*/ 2 h 143"/>
                  <a:gd name="T88" fmla="*/ 254 w 259"/>
                  <a:gd name="T89" fmla="*/ 5 h 143"/>
                  <a:gd name="T90" fmla="*/ 254 w 259"/>
                  <a:gd name="T91" fmla="*/ 8 h 143"/>
                  <a:gd name="T92" fmla="*/ 255 w 259"/>
                  <a:gd name="T93" fmla="*/ 8 h 143"/>
                  <a:gd name="T94" fmla="*/ 255 w 259"/>
                  <a:gd name="T95" fmla="*/ 13 h 143"/>
                  <a:gd name="T96" fmla="*/ 254 w 259"/>
                  <a:gd name="T97" fmla="*/ 1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143">
                    <a:moveTo>
                      <a:pt x="251" y="19"/>
                    </a:moveTo>
                    <a:lnTo>
                      <a:pt x="248" y="22"/>
                    </a:lnTo>
                    <a:lnTo>
                      <a:pt x="246" y="27"/>
                    </a:lnTo>
                    <a:lnTo>
                      <a:pt x="246" y="28"/>
                    </a:lnTo>
                    <a:lnTo>
                      <a:pt x="246" y="30"/>
                    </a:lnTo>
                    <a:lnTo>
                      <a:pt x="249" y="34"/>
                    </a:lnTo>
                    <a:lnTo>
                      <a:pt x="251" y="36"/>
                    </a:lnTo>
                    <a:lnTo>
                      <a:pt x="251" y="36"/>
                    </a:lnTo>
                    <a:lnTo>
                      <a:pt x="252" y="38"/>
                    </a:lnTo>
                    <a:lnTo>
                      <a:pt x="252" y="38"/>
                    </a:lnTo>
                    <a:lnTo>
                      <a:pt x="252" y="38"/>
                    </a:lnTo>
                    <a:lnTo>
                      <a:pt x="252" y="39"/>
                    </a:lnTo>
                    <a:lnTo>
                      <a:pt x="251" y="39"/>
                    </a:lnTo>
                    <a:lnTo>
                      <a:pt x="251" y="39"/>
                    </a:lnTo>
                    <a:lnTo>
                      <a:pt x="249" y="42"/>
                    </a:lnTo>
                    <a:lnTo>
                      <a:pt x="254" y="53"/>
                    </a:lnTo>
                    <a:lnTo>
                      <a:pt x="254" y="56"/>
                    </a:lnTo>
                    <a:lnTo>
                      <a:pt x="254" y="58"/>
                    </a:lnTo>
                    <a:lnTo>
                      <a:pt x="254" y="58"/>
                    </a:lnTo>
                    <a:lnTo>
                      <a:pt x="254" y="58"/>
                    </a:lnTo>
                    <a:lnTo>
                      <a:pt x="252" y="61"/>
                    </a:lnTo>
                    <a:lnTo>
                      <a:pt x="252" y="62"/>
                    </a:lnTo>
                    <a:lnTo>
                      <a:pt x="251" y="65"/>
                    </a:lnTo>
                    <a:lnTo>
                      <a:pt x="252" y="69"/>
                    </a:lnTo>
                    <a:lnTo>
                      <a:pt x="252" y="69"/>
                    </a:lnTo>
                    <a:lnTo>
                      <a:pt x="254" y="70"/>
                    </a:lnTo>
                    <a:lnTo>
                      <a:pt x="255" y="72"/>
                    </a:lnTo>
                    <a:lnTo>
                      <a:pt x="255" y="73"/>
                    </a:lnTo>
                    <a:lnTo>
                      <a:pt x="257" y="73"/>
                    </a:lnTo>
                    <a:lnTo>
                      <a:pt x="259" y="75"/>
                    </a:lnTo>
                    <a:lnTo>
                      <a:pt x="259" y="75"/>
                    </a:lnTo>
                    <a:lnTo>
                      <a:pt x="259" y="75"/>
                    </a:lnTo>
                    <a:lnTo>
                      <a:pt x="257" y="76"/>
                    </a:lnTo>
                    <a:lnTo>
                      <a:pt x="257" y="76"/>
                    </a:lnTo>
                    <a:lnTo>
                      <a:pt x="255" y="76"/>
                    </a:lnTo>
                    <a:lnTo>
                      <a:pt x="255" y="76"/>
                    </a:lnTo>
                    <a:lnTo>
                      <a:pt x="255" y="78"/>
                    </a:lnTo>
                    <a:lnTo>
                      <a:pt x="254" y="78"/>
                    </a:lnTo>
                    <a:lnTo>
                      <a:pt x="254" y="81"/>
                    </a:lnTo>
                    <a:lnTo>
                      <a:pt x="251" y="81"/>
                    </a:lnTo>
                    <a:lnTo>
                      <a:pt x="248" y="84"/>
                    </a:lnTo>
                    <a:lnTo>
                      <a:pt x="246" y="89"/>
                    </a:lnTo>
                    <a:lnTo>
                      <a:pt x="248" y="90"/>
                    </a:lnTo>
                    <a:lnTo>
                      <a:pt x="248" y="90"/>
                    </a:lnTo>
                    <a:lnTo>
                      <a:pt x="248" y="92"/>
                    </a:lnTo>
                    <a:lnTo>
                      <a:pt x="248" y="93"/>
                    </a:lnTo>
                    <a:lnTo>
                      <a:pt x="248" y="95"/>
                    </a:lnTo>
                    <a:lnTo>
                      <a:pt x="246" y="96"/>
                    </a:lnTo>
                    <a:lnTo>
                      <a:pt x="241" y="101"/>
                    </a:lnTo>
                    <a:lnTo>
                      <a:pt x="240" y="104"/>
                    </a:lnTo>
                    <a:lnTo>
                      <a:pt x="240" y="104"/>
                    </a:lnTo>
                    <a:lnTo>
                      <a:pt x="240" y="104"/>
                    </a:lnTo>
                    <a:lnTo>
                      <a:pt x="238" y="106"/>
                    </a:lnTo>
                    <a:lnTo>
                      <a:pt x="234" y="107"/>
                    </a:lnTo>
                    <a:lnTo>
                      <a:pt x="224" y="107"/>
                    </a:lnTo>
                    <a:lnTo>
                      <a:pt x="223" y="110"/>
                    </a:lnTo>
                    <a:lnTo>
                      <a:pt x="223" y="114"/>
                    </a:lnTo>
                    <a:lnTo>
                      <a:pt x="181" y="121"/>
                    </a:lnTo>
                    <a:lnTo>
                      <a:pt x="157" y="121"/>
                    </a:lnTo>
                    <a:lnTo>
                      <a:pt x="147" y="121"/>
                    </a:lnTo>
                    <a:lnTo>
                      <a:pt x="101" y="120"/>
                    </a:lnTo>
                    <a:lnTo>
                      <a:pt x="84" y="129"/>
                    </a:lnTo>
                    <a:lnTo>
                      <a:pt x="56" y="143"/>
                    </a:lnTo>
                    <a:lnTo>
                      <a:pt x="39" y="104"/>
                    </a:lnTo>
                    <a:lnTo>
                      <a:pt x="33" y="89"/>
                    </a:lnTo>
                    <a:lnTo>
                      <a:pt x="0" y="16"/>
                    </a:lnTo>
                    <a:lnTo>
                      <a:pt x="0" y="14"/>
                    </a:lnTo>
                    <a:lnTo>
                      <a:pt x="25" y="10"/>
                    </a:lnTo>
                    <a:lnTo>
                      <a:pt x="41" y="13"/>
                    </a:lnTo>
                    <a:lnTo>
                      <a:pt x="56" y="13"/>
                    </a:lnTo>
                    <a:lnTo>
                      <a:pt x="69" y="13"/>
                    </a:lnTo>
                    <a:lnTo>
                      <a:pt x="81" y="13"/>
                    </a:lnTo>
                    <a:lnTo>
                      <a:pt x="92" y="14"/>
                    </a:lnTo>
                    <a:lnTo>
                      <a:pt x="95" y="14"/>
                    </a:lnTo>
                    <a:lnTo>
                      <a:pt x="106" y="16"/>
                    </a:lnTo>
                    <a:lnTo>
                      <a:pt x="108" y="16"/>
                    </a:lnTo>
                    <a:lnTo>
                      <a:pt x="109" y="16"/>
                    </a:lnTo>
                    <a:lnTo>
                      <a:pt x="126" y="17"/>
                    </a:lnTo>
                    <a:lnTo>
                      <a:pt x="137" y="17"/>
                    </a:lnTo>
                    <a:lnTo>
                      <a:pt x="147" y="17"/>
                    </a:lnTo>
                    <a:lnTo>
                      <a:pt x="147" y="17"/>
                    </a:lnTo>
                    <a:lnTo>
                      <a:pt x="153" y="19"/>
                    </a:lnTo>
                    <a:lnTo>
                      <a:pt x="185" y="20"/>
                    </a:lnTo>
                    <a:lnTo>
                      <a:pt x="185" y="20"/>
                    </a:lnTo>
                    <a:lnTo>
                      <a:pt x="251" y="2"/>
                    </a:lnTo>
                    <a:lnTo>
                      <a:pt x="251" y="2"/>
                    </a:lnTo>
                    <a:lnTo>
                      <a:pt x="251" y="0"/>
                    </a:lnTo>
                    <a:lnTo>
                      <a:pt x="251" y="2"/>
                    </a:lnTo>
                    <a:lnTo>
                      <a:pt x="252" y="3"/>
                    </a:lnTo>
                    <a:lnTo>
                      <a:pt x="254" y="5"/>
                    </a:lnTo>
                    <a:lnTo>
                      <a:pt x="254" y="6"/>
                    </a:lnTo>
                    <a:lnTo>
                      <a:pt x="254" y="8"/>
                    </a:lnTo>
                    <a:lnTo>
                      <a:pt x="254" y="8"/>
                    </a:lnTo>
                    <a:lnTo>
                      <a:pt x="255" y="8"/>
                    </a:lnTo>
                    <a:lnTo>
                      <a:pt x="255" y="11"/>
                    </a:lnTo>
                    <a:lnTo>
                      <a:pt x="255" y="13"/>
                    </a:lnTo>
                    <a:lnTo>
                      <a:pt x="255" y="13"/>
                    </a:lnTo>
                    <a:lnTo>
                      <a:pt x="254" y="17"/>
                    </a:lnTo>
                    <a:lnTo>
                      <a:pt x="251" y="1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150">
                <a:extLst>
                  <a:ext uri="{FF2B5EF4-FFF2-40B4-BE49-F238E27FC236}">
                    <a16:creationId xmlns:a16="http://schemas.microsoft.com/office/drawing/2014/main" id="{DD086FA5-5FA4-FF87-4CCC-7354A11EF3A8}"/>
                  </a:ext>
                </a:extLst>
              </p:cNvPr>
              <p:cNvSpPr>
                <a:spLocks noGrp="1" noRot="1" noMove="1" noResize="1" noEditPoints="1" noAdjustHandles="1" noChangeArrowheads="1" noChangeShapeType="1"/>
              </p:cNvSpPr>
              <p:nvPr/>
            </p:nvSpPr>
            <p:spPr bwMode="auto">
              <a:xfrm>
                <a:off x="5406" y="2222"/>
                <a:ext cx="196" cy="219"/>
              </a:xfrm>
              <a:custGeom>
                <a:avLst/>
                <a:gdLst>
                  <a:gd name="T0" fmla="*/ 191 w 196"/>
                  <a:gd name="T1" fmla="*/ 17 h 219"/>
                  <a:gd name="T2" fmla="*/ 185 w 196"/>
                  <a:gd name="T3" fmla="*/ 36 h 219"/>
                  <a:gd name="T4" fmla="*/ 182 w 196"/>
                  <a:gd name="T5" fmla="*/ 42 h 219"/>
                  <a:gd name="T6" fmla="*/ 183 w 196"/>
                  <a:gd name="T7" fmla="*/ 47 h 219"/>
                  <a:gd name="T8" fmla="*/ 183 w 196"/>
                  <a:gd name="T9" fmla="*/ 48 h 219"/>
                  <a:gd name="T10" fmla="*/ 183 w 196"/>
                  <a:gd name="T11" fmla="*/ 51 h 219"/>
                  <a:gd name="T12" fmla="*/ 180 w 196"/>
                  <a:gd name="T13" fmla="*/ 57 h 219"/>
                  <a:gd name="T14" fmla="*/ 172 w 196"/>
                  <a:gd name="T15" fmla="*/ 76 h 219"/>
                  <a:gd name="T16" fmla="*/ 160 w 196"/>
                  <a:gd name="T17" fmla="*/ 109 h 219"/>
                  <a:gd name="T18" fmla="*/ 155 w 196"/>
                  <a:gd name="T19" fmla="*/ 118 h 219"/>
                  <a:gd name="T20" fmla="*/ 147 w 196"/>
                  <a:gd name="T21" fmla="*/ 121 h 219"/>
                  <a:gd name="T22" fmla="*/ 127 w 196"/>
                  <a:gd name="T23" fmla="*/ 135 h 219"/>
                  <a:gd name="T24" fmla="*/ 133 w 196"/>
                  <a:gd name="T25" fmla="*/ 169 h 219"/>
                  <a:gd name="T26" fmla="*/ 135 w 196"/>
                  <a:gd name="T27" fmla="*/ 182 h 219"/>
                  <a:gd name="T28" fmla="*/ 138 w 196"/>
                  <a:gd name="T29" fmla="*/ 214 h 219"/>
                  <a:gd name="T30" fmla="*/ 110 w 196"/>
                  <a:gd name="T31" fmla="*/ 219 h 219"/>
                  <a:gd name="T32" fmla="*/ 74 w 196"/>
                  <a:gd name="T33" fmla="*/ 214 h 219"/>
                  <a:gd name="T34" fmla="*/ 37 w 196"/>
                  <a:gd name="T35" fmla="*/ 195 h 219"/>
                  <a:gd name="T36" fmla="*/ 4 w 196"/>
                  <a:gd name="T37" fmla="*/ 186 h 219"/>
                  <a:gd name="T38" fmla="*/ 0 w 196"/>
                  <a:gd name="T39" fmla="*/ 186 h 219"/>
                  <a:gd name="T40" fmla="*/ 3 w 196"/>
                  <a:gd name="T41" fmla="*/ 180 h 219"/>
                  <a:gd name="T42" fmla="*/ 6 w 196"/>
                  <a:gd name="T43" fmla="*/ 177 h 219"/>
                  <a:gd name="T44" fmla="*/ 6 w 196"/>
                  <a:gd name="T45" fmla="*/ 175 h 219"/>
                  <a:gd name="T46" fmla="*/ 7 w 196"/>
                  <a:gd name="T47" fmla="*/ 174 h 219"/>
                  <a:gd name="T48" fmla="*/ 7 w 196"/>
                  <a:gd name="T49" fmla="*/ 174 h 219"/>
                  <a:gd name="T50" fmla="*/ 4 w 196"/>
                  <a:gd name="T51" fmla="*/ 171 h 219"/>
                  <a:gd name="T52" fmla="*/ 4 w 196"/>
                  <a:gd name="T53" fmla="*/ 171 h 219"/>
                  <a:gd name="T54" fmla="*/ 4 w 196"/>
                  <a:gd name="T55" fmla="*/ 171 h 219"/>
                  <a:gd name="T56" fmla="*/ 26 w 196"/>
                  <a:gd name="T57" fmla="*/ 166 h 219"/>
                  <a:gd name="T58" fmla="*/ 57 w 196"/>
                  <a:gd name="T59" fmla="*/ 150 h 219"/>
                  <a:gd name="T60" fmla="*/ 95 w 196"/>
                  <a:gd name="T61" fmla="*/ 109 h 219"/>
                  <a:gd name="T62" fmla="*/ 113 w 196"/>
                  <a:gd name="T63" fmla="*/ 74 h 219"/>
                  <a:gd name="T64" fmla="*/ 119 w 196"/>
                  <a:gd name="T65" fmla="*/ 76 h 219"/>
                  <a:gd name="T66" fmla="*/ 119 w 196"/>
                  <a:gd name="T67" fmla="*/ 79 h 219"/>
                  <a:gd name="T68" fmla="*/ 121 w 196"/>
                  <a:gd name="T69" fmla="*/ 79 h 219"/>
                  <a:gd name="T70" fmla="*/ 126 w 196"/>
                  <a:gd name="T71" fmla="*/ 65 h 219"/>
                  <a:gd name="T72" fmla="*/ 130 w 196"/>
                  <a:gd name="T73" fmla="*/ 60 h 219"/>
                  <a:gd name="T74" fmla="*/ 130 w 196"/>
                  <a:gd name="T75" fmla="*/ 57 h 219"/>
                  <a:gd name="T76" fmla="*/ 130 w 196"/>
                  <a:gd name="T77" fmla="*/ 56 h 219"/>
                  <a:gd name="T78" fmla="*/ 126 w 196"/>
                  <a:gd name="T79" fmla="*/ 45 h 219"/>
                  <a:gd name="T80" fmla="*/ 119 w 196"/>
                  <a:gd name="T81" fmla="*/ 45 h 219"/>
                  <a:gd name="T82" fmla="*/ 105 w 196"/>
                  <a:gd name="T83" fmla="*/ 47 h 219"/>
                  <a:gd name="T84" fmla="*/ 95 w 196"/>
                  <a:gd name="T85" fmla="*/ 65 h 219"/>
                  <a:gd name="T86" fmla="*/ 93 w 196"/>
                  <a:gd name="T87" fmla="*/ 64 h 219"/>
                  <a:gd name="T88" fmla="*/ 77 w 196"/>
                  <a:gd name="T89" fmla="*/ 54 h 219"/>
                  <a:gd name="T90" fmla="*/ 49 w 196"/>
                  <a:gd name="T91" fmla="*/ 33 h 219"/>
                  <a:gd name="T92" fmla="*/ 76 w 196"/>
                  <a:gd name="T93" fmla="*/ 29 h 219"/>
                  <a:gd name="T94" fmla="*/ 82 w 196"/>
                  <a:gd name="T95" fmla="*/ 29 h 219"/>
                  <a:gd name="T96" fmla="*/ 88 w 196"/>
                  <a:gd name="T97" fmla="*/ 22 h 219"/>
                  <a:gd name="T98" fmla="*/ 95 w 196"/>
                  <a:gd name="T99" fmla="*/ 17 h 219"/>
                  <a:gd name="T100" fmla="*/ 102 w 196"/>
                  <a:gd name="T101" fmla="*/ 16 h 219"/>
                  <a:gd name="T102" fmla="*/ 112 w 196"/>
                  <a:gd name="T103" fmla="*/ 12 h 219"/>
                  <a:gd name="T104" fmla="*/ 116 w 196"/>
                  <a:gd name="T105" fmla="*/ 12 h 219"/>
                  <a:gd name="T106" fmla="*/ 123 w 196"/>
                  <a:gd name="T107" fmla="*/ 12 h 219"/>
                  <a:gd name="T108" fmla="*/ 157 w 196"/>
                  <a:gd name="T109" fmla="*/ 6 h 219"/>
                  <a:gd name="T110" fmla="*/ 191 w 196"/>
                  <a:gd name="T11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219">
                    <a:moveTo>
                      <a:pt x="196" y="0"/>
                    </a:moveTo>
                    <a:lnTo>
                      <a:pt x="191" y="17"/>
                    </a:lnTo>
                    <a:lnTo>
                      <a:pt x="186" y="31"/>
                    </a:lnTo>
                    <a:lnTo>
                      <a:pt x="185" y="36"/>
                    </a:lnTo>
                    <a:lnTo>
                      <a:pt x="185" y="36"/>
                    </a:lnTo>
                    <a:lnTo>
                      <a:pt x="182" y="42"/>
                    </a:lnTo>
                    <a:lnTo>
                      <a:pt x="183" y="45"/>
                    </a:lnTo>
                    <a:lnTo>
                      <a:pt x="183" y="47"/>
                    </a:lnTo>
                    <a:lnTo>
                      <a:pt x="183" y="48"/>
                    </a:lnTo>
                    <a:lnTo>
                      <a:pt x="183" y="48"/>
                    </a:lnTo>
                    <a:lnTo>
                      <a:pt x="183" y="48"/>
                    </a:lnTo>
                    <a:lnTo>
                      <a:pt x="183" y="51"/>
                    </a:lnTo>
                    <a:lnTo>
                      <a:pt x="182" y="56"/>
                    </a:lnTo>
                    <a:lnTo>
                      <a:pt x="180" y="57"/>
                    </a:lnTo>
                    <a:lnTo>
                      <a:pt x="175" y="68"/>
                    </a:lnTo>
                    <a:lnTo>
                      <a:pt x="172" y="76"/>
                    </a:lnTo>
                    <a:lnTo>
                      <a:pt x="160" y="109"/>
                    </a:lnTo>
                    <a:lnTo>
                      <a:pt x="160" y="109"/>
                    </a:lnTo>
                    <a:lnTo>
                      <a:pt x="158" y="110"/>
                    </a:lnTo>
                    <a:lnTo>
                      <a:pt x="155" y="118"/>
                    </a:lnTo>
                    <a:lnTo>
                      <a:pt x="155" y="118"/>
                    </a:lnTo>
                    <a:lnTo>
                      <a:pt x="147" y="121"/>
                    </a:lnTo>
                    <a:lnTo>
                      <a:pt x="144" y="123"/>
                    </a:lnTo>
                    <a:lnTo>
                      <a:pt x="127" y="135"/>
                    </a:lnTo>
                    <a:lnTo>
                      <a:pt x="129" y="144"/>
                    </a:lnTo>
                    <a:lnTo>
                      <a:pt x="133" y="169"/>
                    </a:lnTo>
                    <a:lnTo>
                      <a:pt x="133" y="172"/>
                    </a:lnTo>
                    <a:lnTo>
                      <a:pt x="135" y="182"/>
                    </a:lnTo>
                    <a:lnTo>
                      <a:pt x="135" y="182"/>
                    </a:lnTo>
                    <a:lnTo>
                      <a:pt x="138" y="214"/>
                    </a:lnTo>
                    <a:lnTo>
                      <a:pt x="113" y="217"/>
                    </a:lnTo>
                    <a:lnTo>
                      <a:pt x="110" y="219"/>
                    </a:lnTo>
                    <a:lnTo>
                      <a:pt x="84" y="216"/>
                    </a:lnTo>
                    <a:lnTo>
                      <a:pt x="74" y="214"/>
                    </a:lnTo>
                    <a:lnTo>
                      <a:pt x="56" y="205"/>
                    </a:lnTo>
                    <a:lnTo>
                      <a:pt x="37" y="195"/>
                    </a:lnTo>
                    <a:lnTo>
                      <a:pt x="15" y="178"/>
                    </a:lnTo>
                    <a:lnTo>
                      <a:pt x="4" y="186"/>
                    </a:lnTo>
                    <a:lnTo>
                      <a:pt x="3" y="186"/>
                    </a:lnTo>
                    <a:lnTo>
                      <a:pt x="0" y="186"/>
                    </a:lnTo>
                    <a:lnTo>
                      <a:pt x="0" y="185"/>
                    </a:lnTo>
                    <a:lnTo>
                      <a:pt x="3" y="180"/>
                    </a:lnTo>
                    <a:lnTo>
                      <a:pt x="4" y="177"/>
                    </a:lnTo>
                    <a:lnTo>
                      <a:pt x="6" y="177"/>
                    </a:lnTo>
                    <a:lnTo>
                      <a:pt x="6" y="177"/>
                    </a:lnTo>
                    <a:lnTo>
                      <a:pt x="6" y="175"/>
                    </a:lnTo>
                    <a:lnTo>
                      <a:pt x="6" y="175"/>
                    </a:lnTo>
                    <a:lnTo>
                      <a:pt x="7" y="174"/>
                    </a:lnTo>
                    <a:lnTo>
                      <a:pt x="7" y="174"/>
                    </a:lnTo>
                    <a:lnTo>
                      <a:pt x="7" y="174"/>
                    </a:lnTo>
                    <a:lnTo>
                      <a:pt x="4" y="171"/>
                    </a:lnTo>
                    <a:lnTo>
                      <a:pt x="4" y="171"/>
                    </a:lnTo>
                    <a:lnTo>
                      <a:pt x="4" y="171"/>
                    </a:lnTo>
                    <a:lnTo>
                      <a:pt x="4" y="171"/>
                    </a:lnTo>
                    <a:lnTo>
                      <a:pt x="4" y="171"/>
                    </a:lnTo>
                    <a:lnTo>
                      <a:pt x="4" y="171"/>
                    </a:lnTo>
                    <a:lnTo>
                      <a:pt x="18" y="166"/>
                    </a:lnTo>
                    <a:lnTo>
                      <a:pt x="26" y="166"/>
                    </a:lnTo>
                    <a:lnTo>
                      <a:pt x="34" y="160"/>
                    </a:lnTo>
                    <a:lnTo>
                      <a:pt x="57" y="150"/>
                    </a:lnTo>
                    <a:lnTo>
                      <a:pt x="77" y="137"/>
                    </a:lnTo>
                    <a:lnTo>
                      <a:pt x="95" y="109"/>
                    </a:lnTo>
                    <a:lnTo>
                      <a:pt x="107" y="78"/>
                    </a:lnTo>
                    <a:lnTo>
                      <a:pt x="113" y="74"/>
                    </a:lnTo>
                    <a:lnTo>
                      <a:pt x="118" y="76"/>
                    </a:lnTo>
                    <a:lnTo>
                      <a:pt x="119" y="76"/>
                    </a:lnTo>
                    <a:lnTo>
                      <a:pt x="119" y="78"/>
                    </a:lnTo>
                    <a:lnTo>
                      <a:pt x="119" y="79"/>
                    </a:lnTo>
                    <a:lnTo>
                      <a:pt x="119" y="79"/>
                    </a:lnTo>
                    <a:lnTo>
                      <a:pt x="121" y="79"/>
                    </a:lnTo>
                    <a:lnTo>
                      <a:pt x="124" y="70"/>
                    </a:lnTo>
                    <a:lnTo>
                      <a:pt x="126" y="65"/>
                    </a:lnTo>
                    <a:lnTo>
                      <a:pt x="127" y="60"/>
                    </a:lnTo>
                    <a:lnTo>
                      <a:pt x="130" y="60"/>
                    </a:lnTo>
                    <a:lnTo>
                      <a:pt x="130" y="59"/>
                    </a:lnTo>
                    <a:lnTo>
                      <a:pt x="130" y="57"/>
                    </a:lnTo>
                    <a:lnTo>
                      <a:pt x="130" y="56"/>
                    </a:lnTo>
                    <a:lnTo>
                      <a:pt x="130" y="56"/>
                    </a:lnTo>
                    <a:lnTo>
                      <a:pt x="130" y="54"/>
                    </a:lnTo>
                    <a:lnTo>
                      <a:pt x="126" y="45"/>
                    </a:lnTo>
                    <a:lnTo>
                      <a:pt x="123" y="45"/>
                    </a:lnTo>
                    <a:lnTo>
                      <a:pt x="119" y="45"/>
                    </a:lnTo>
                    <a:lnTo>
                      <a:pt x="118" y="45"/>
                    </a:lnTo>
                    <a:lnTo>
                      <a:pt x="105" y="47"/>
                    </a:lnTo>
                    <a:lnTo>
                      <a:pt x="102" y="54"/>
                    </a:lnTo>
                    <a:lnTo>
                      <a:pt x="95" y="65"/>
                    </a:lnTo>
                    <a:lnTo>
                      <a:pt x="93" y="65"/>
                    </a:lnTo>
                    <a:lnTo>
                      <a:pt x="93" y="64"/>
                    </a:lnTo>
                    <a:lnTo>
                      <a:pt x="82" y="59"/>
                    </a:lnTo>
                    <a:lnTo>
                      <a:pt x="77" y="54"/>
                    </a:lnTo>
                    <a:lnTo>
                      <a:pt x="73" y="51"/>
                    </a:lnTo>
                    <a:lnTo>
                      <a:pt x="49" y="33"/>
                    </a:lnTo>
                    <a:lnTo>
                      <a:pt x="59" y="31"/>
                    </a:lnTo>
                    <a:lnTo>
                      <a:pt x="76" y="29"/>
                    </a:lnTo>
                    <a:lnTo>
                      <a:pt x="81" y="29"/>
                    </a:lnTo>
                    <a:lnTo>
                      <a:pt x="82" y="29"/>
                    </a:lnTo>
                    <a:lnTo>
                      <a:pt x="85" y="26"/>
                    </a:lnTo>
                    <a:lnTo>
                      <a:pt x="88" y="22"/>
                    </a:lnTo>
                    <a:lnTo>
                      <a:pt x="90" y="19"/>
                    </a:lnTo>
                    <a:lnTo>
                      <a:pt x="95" y="17"/>
                    </a:lnTo>
                    <a:lnTo>
                      <a:pt x="96" y="16"/>
                    </a:lnTo>
                    <a:lnTo>
                      <a:pt x="102" y="16"/>
                    </a:lnTo>
                    <a:lnTo>
                      <a:pt x="109" y="14"/>
                    </a:lnTo>
                    <a:lnTo>
                      <a:pt x="112" y="12"/>
                    </a:lnTo>
                    <a:lnTo>
                      <a:pt x="113" y="12"/>
                    </a:lnTo>
                    <a:lnTo>
                      <a:pt x="116" y="12"/>
                    </a:lnTo>
                    <a:lnTo>
                      <a:pt x="118" y="12"/>
                    </a:lnTo>
                    <a:lnTo>
                      <a:pt x="123" y="12"/>
                    </a:lnTo>
                    <a:lnTo>
                      <a:pt x="144" y="8"/>
                    </a:lnTo>
                    <a:lnTo>
                      <a:pt x="157" y="6"/>
                    </a:lnTo>
                    <a:lnTo>
                      <a:pt x="169" y="3"/>
                    </a:lnTo>
                    <a:lnTo>
                      <a:pt x="191" y="0"/>
                    </a:lnTo>
                    <a:lnTo>
                      <a:pt x="196"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51">
                <a:extLst>
                  <a:ext uri="{FF2B5EF4-FFF2-40B4-BE49-F238E27FC236}">
                    <a16:creationId xmlns:a16="http://schemas.microsoft.com/office/drawing/2014/main" id="{3A69F0E4-2A40-95E9-2A06-2DA1661D768C}"/>
                  </a:ext>
                </a:extLst>
              </p:cNvPr>
              <p:cNvSpPr>
                <a:spLocks noGrp="1" noRot="1" noMove="1" noResize="1" noEditPoints="1" noAdjustHandles="1" noChangeArrowheads="1" noChangeShapeType="1"/>
              </p:cNvSpPr>
              <p:nvPr/>
            </p:nvSpPr>
            <p:spPr bwMode="auto">
              <a:xfrm>
                <a:off x="4931" y="2048"/>
                <a:ext cx="482" cy="394"/>
              </a:xfrm>
              <a:custGeom>
                <a:avLst/>
                <a:gdLst>
                  <a:gd name="T0" fmla="*/ 360 w 482"/>
                  <a:gd name="T1" fmla="*/ 314 h 394"/>
                  <a:gd name="T2" fmla="*/ 398 w 482"/>
                  <a:gd name="T3" fmla="*/ 315 h 394"/>
                  <a:gd name="T4" fmla="*/ 408 w 482"/>
                  <a:gd name="T5" fmla="*/ 323 h 394"/>
                  <a:gd name="T6" fmla="*/ 411 w 482"/>
                  <a:gd name="T7" fmla="*/ 326 h 394"/>
                  <a:gd name="T8" fmla="*/ 430 w 482"/>
                  <a:gd name="T9" fmla="*/ 301 h 394"/>
                  <a:gd name="T10" fmla="*/ 417 w 482"/>
                  <a:gd name="T11" fmla="*/ 281 h 394"/>
                  <a:gd name="T12" fmla="*/ 434 w 482"/>
                  <a:gd name="T13" fmla="*/ 281 h 394"/>
                  <a:gd name="T14" fmla="*/ 442 w 482"/>
                  <a:gd name="T15" fmla="*/ 301 h 394"/>
                  <a:gd name="T16" fmla="*/ 454 w 482"/>
                  <a:gd name="T17" fmla="*/ 307 h 394"/>
                  <a:gd name="T18" fmla="*/ 464 w 482"/>
                  <a:gd name="T19" fmla="*/ 320 h 394"/>
                  <a:gd name="T20" fmla="*/ 470 w 482"/>
                  <a:gd name="T21" fmla="*/ 328 h 394"/>
                  <a:gd name="T22" fmla="*/ 475 w 482"/>
                  <a:gd name="T23" fmla="*/ 335 h 394"/>
                  <a:gd name="T24" fmla="*/ 479 w 482"/>
                  <a:gd name="T25" fmla="*/ 345 h 394"/>
                  <a:gd name="T26" fmla="*/ 479 w 482"/>
                  <a:gd name="T27" fmla="*/ 345 h 394"/>
                  <a:gd name="T28" fmla="*/ 481 w 482"/>
                  <a:gd name="T29" fmla="*/ 349 h 394"/>
                  <a:gd name="T30" fmla="*/ 475 w 482"/>
                  <a:gd name="T31" fmla="*/ 359 h 394"/>
                  <a:gd name="T32" fmla="*/ 465 w 482"/>
                  <a:gd name="T33" fmla="*/ 383 h 394"/>
                  <a:gd name="T34" fmla="*/ 462 w 482"/>
                  <a:gd name="T35" fmla="*/ 394 h 394"/>
                  <a:gd name="T36" fmla="*/ 459 w 482"/>
                  <a:gd name="T37" fmla="*/ 394 h 394"/>
                  <a:gd name="T38" fmla="*/ 448 w 482"/>
                  <a:gd name="T39" fmla="*/ 391 h 394"/>
                  <a:gd name="T40" fmla="*/ 433 w 482"/>
                  <a:gd name="T41" fmla="*/ 390 h 394"/>
                  <a:gd name="T42" fmla="*/ 412 w 482"/>
                  <a:gd name="T43" fmla="*/ 390 h 394"/>
                  <a:gd name="T44" fmla="*/ 400 w 482"/>
                  <a:gd name="T45" fmla="*/ 382 h 394"/>
                  <a:gd name="T46" fmla="*/ 369 w 482"/>
                  <a:gd name="T47" fmla="*/ 362 h 394"/>
                  <a:gd name="T48" fmla="*/ 324 w 482"/>
                  <a:gd name="T49" fmla="*/ 335 h 394"/>
                  <a:gd name="T50" fmla="*/ 176 w 482"/>
                  <a:gd name="T51" fmla="*/ 245 h 394"/>
                  <a:gd name="T52" fmla="*/ 159 w 482"/>
                  <a:gd name="T53" fmla="*/ 234 h 394"/>
                  <a:gd name="T54" fmla="*/ 153 w 482"/>
                  <a:gd name="T55" fmla="*/ 231 h 394"/>
                  <a:gd name="T56" fmla="*/ 83 w 482"/>
                  <a:gd name="T57" fmla="*/ 188 h 394"/>
                  <a:gd name="T58" fmla="*/ 38 w 482"/>
                  <a:gd name="T59" fmla="*/ 141 h 394"/>
                  <a:gd name="T60" fmla="*/ 10 w 482"/>
                  <a:gd name="T61" fmla="*/ 82 h 394"/>
                  <a:gd name="T62" fmla="*/ 0 w 482"/>
                  <a:gd name="T63" fmla="*/ 68 h 394"/>
                  <a:gd name="T64" fmla="*/ 17 w 482"/>
                  <a:gd name="T65" fmla="*/ 51 h 394"/>
                  <a:gd name="T66" fmla="*/ 31 w 482"/>
                  <a:gd name="T67" fmla="*/ 31 h 394"/>
                  <a:gd name="T68" fmla="*/ 38 w 482"/>
                  <a:gd name="T69" fmla="*/ 25 h 394"/>
                  <a:gd name="T70" fmla="*/ 39 w 482"/>
                  <a:gd name="T71" fmla="*/ 22 h 394"/>
                  <a:gd name="T72" fmla="*/ 44 w 482"/>
                  <a:gd name="T73" fmla="*/ 16 h 394"/>
                  <a:gd name="T74" fmla="*/ 45 w 482"/>
                  <a:gd name="T75" fmla="*/ 13 h 394"/>
                  <a:gd name="T76" fmla="*/ 48 w 482"/>
                  <a:gd name="T77" fmla="*/ 11 h 394"/>
                  <a:gd name="T78" fmla="*/ 48 w 482"/>
                  <a:gd name="T79" fmla="*/ 10 h 394"/>
                  <a:gd name="T80" fmla="*/ 48 w 482"/>
                  <a:gd name="T81" fmla="*/ 10 h 394"/>
                  <a:gd name="T82" fmla="*/ 50 w 482"/>
                  <a:gd name="T83" fmla="*/ 8 h 394"/>
                  <a:gd name="T84" fmla="*/ 50 w 482"/>
                  <a:gd name="T85" fmla="*/ 6 h 394"/>
                  <a:gd name="T86" fmla="*/ 52 w 482"/>
                  <a:gd name="T87" fmla="*/ 6 h 394"/>
                  <a:gd name="T88" fmla="*/ 52 w 482"/>
                  <a:gd name="T89" fmla="*/ 5 h 394"/>
                  <a:gd name="T90" fmla="*/ 52 w 482"/>
                  <a:gd name="T91" fmla="*/ 5 h 394"/>
                  <a:gd name="T92" fmla="*/ 87 w 482"/>
                  <a:gd name="T93" fmla="*/ 3 h 394"/>
                  <a:gd name="T94" fmla="*/ 300 w 482"/>
                  <a:gd name="T95" fmla="*/ 16 h 394"/>
                  <a:gd name="T96" fmla="*/ 308 w 482"/>
                  <a:gd name="T97" fmla="*/ 25 h 394"/>
                  <a:gd name="T98" fmla="*/ 330 w 482"/>
                  <a:gd name="T99" fmla="*/ 75 h 394"/>
                  <a:gd name="T100" fmla="*/ 325 w 482"/>
                  <a:gd name="T101" fmla="*/ 98 h 394"/>
                  <a:gd name="T102" fmla="*/ 283 w 482"/>
                  <a:gd name="T103" fmla="*/ 141 h 394"/>
                  <a:gd name="T104" fmla="*/ 283 w 482"/>
                  <a:gd name="T105" fmla="*/ 168 h 394"/>
                  <a:gd name="T106" fmla="*/ 282 w 482"/>
                  <a:gd name="T107" fmla="*/ 190 h 394"/>
                  <a:gd name="T108" fmla="*/ 296 w 482"/>
                  <a:gd name="T109" fmla="*/ 264 h 394"/>
                  <a:gd name="T110" fmla="*/ 332 w 482"/>
                  <a:gd name="T111" fmla="*/ 29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94">
                    <a:moveTo>
                      <a:pt x="332" y="298"/>
                    </a:moveTo>
                    <a:lnTo>
                      <a:pt x="342" y="314"/>
                    </a:lnTo>
                    <a:lnTo>
                      <a:pt x="350" y="314"/>
                    </a:lnTo>
                    <a:lnTo>
                      <a:pt x="352" y="314"/>
                    </a:lnTo>
                    <a:lnTo>
                      <a:pt x="360" y="314"/>
                    </a:lnTo>
                    <a:lnTo>
                      <a:pt x="364" y="314"/>
                    </a:lnTo>
                    <a:lnTo>
                      <a:pt x="372" y="306"/>
                    </a:lnTo>
                    <a:lnTo>
                      <a:pt x="380" y="307"/>
                    </a:lnTo>
                    <a:lnTo>
                      <a:pt x="384" y="304"/>
                    </a:lnTo>
                    <a:lnTo>
                      <a:pt x="398" y="315"/>
                    </a:lnTo>
                    <a:lnTo>
                      <a:pt x="400" y="317"/>
                    </a:lnTo>
                    <a:lnTo>
                      <a:pt x="402" y="317"/>
                    </a:lnTo>
                    <a:lnTo>
                      <a:pt x="403" y="318"/>
                    </a:lnTo>
                    <a:lnTo>
                      <a:pt x="406" y="321"/>
                    </a:lnTo>
                    <a:lnTo>
                      <a:pt x="408" y="323"/>
                    </a:lnTo>
                    <a:lnTo>
                      <a:pt x="409" y="324"/>
                    </a:lnTo>
                    <a:lnTo>
                      <a:pt x="409" y="324"/>
                    </a:lnTo>
                    <a:lnTo>
                      <a:pt x="411" y="324"/>
                    </a:lnTo>
                    <a:lnTo>
                      <a:pt x="411" y="326"/>
                    </a:lnTo>
                    <a:lnTo>
                      <a:pt x="411" y="326"/>
                    </a:lnTo>
                    <a:lnTo>
                      <a:pt x="411" y="326"/>
                    </a:lnTo>
                    <a:lnTo>
                      <a:pt x="428" y="314"/>
                    </a:lnTo>
                    <a:lnTo>
                      <a:pt x="430" y="311"/>
                    </a:lnTo>
                    <a:lnTo>
                      <a:pt x="430" y="304"/>
                    </a:lnTo>
                    <a:lnTo>
                      <a:pt x="430" y="301"/>
                    </a:lnTo>
                    <a:lnTo>
                      <a:pt x="423" y="295"/>
                    </a:lnTo>
                    <a:lnTo>
                      <a:pt x="422" y="292"/>
                    </a:lnTo>
                    <a:lnTo>
                      <a:pt x="419" y="284"/>
                    </a:lnTo>
                    <a:lnTo>
                      <a:pt x="417" y="281"/>
                    </a:lnTo>
                    <a:lnTo>
                      <a:pt x="417" y="281"/>
                    </a:lnTo>
                    <a:lnTo>
                      <a:pt x="419" y="279"/>
                    </a:lnTo>
                    <a:lnTo>
                      <a:pt x="425" y="275"/>
                    </a:lnTo>
                    <a:lnTo>
                      <a:pt x="431" y="278"/>
                    </a:lnTo>
                    <a:lnTo>
                      <a:pt x="433" y="279"/>
                    </a:lnTo>
                    <a:lnTo>
                      <a:pt x="434" y="281"/>
                    </a:lnTo>
                    <a:lnTo>
                      <a:pt x="434" y="283"/>
                    </a:lnTo>
                    <a:lnTo>
                      <a:pt x="437" y="290"/>
                    </a:lnTo>
                    <a:lnTo>
                      <a:pt x="440" y="297"/>
                    </a:lnTo>
                    <a:lnTo>
                      <a:pt x="442" y="300"/>
                    </a:lnTo>
                    <a:lnTo>
                      <a:pt x="442" y="301"/>
                    </a:lnTo>
                    <a:lnTo>
                      <a:pt x="445" y="303"/>
                    </a:lnTo>
                    <a:lnTo>
                      <a:pt x="448" y="304"/>
                    </a:lnTo>
                    <a:lnTo>
                      <a:pt x="448" y="304"/>
                    </a:lnTo>
                    <a:lnTo>
                      <a:pt x="451" y="306"/>
                    </a:lnTo>
                    <a:lnTo>
                      <a:pt x="454" y="307"/>
                    </a:lnTo>
                    <a:lnTo>
                      <a:pt x="456" y="312"/>
                    </a:lnTo>
                    <a:lnTo>
                      <a:pt x="458" y="315"/>
                    </a:lnTo>
                    <a:lnTo>
                      <a:pt x="458" y="317"/>
                    </a:lnTo>
                    <a:lnTo>
                      <a:pt x="462" y="320"/>
                    </a:lnTo>
                    <a:lnTo>
                      <a:pt x="464" y="320"/>
                    </a:lnTo>
                    <a:lnTo>
                      <a:pt x="465" y="321"/>
                    </a:lnTo>
                    <a:lnTo>
                      <a:pt x="465" y="323"/>
                    </a:lnTo>
                    <a:lnTo>
                      <a:pt x="468" y="326"/>
                    </a:lnTo>
                    <a:lnTo>
                      <a:pt x="468" y="326"/>
                    </a:lnTo>
                    <a:lnTo>
                      <a:pt x="470" y="328"/>
                    </a:lnTo>
                    <a:lnTo>
                      <a:pt x="473" y="332"/>
                    </a:lnTo>
                    <a:lnTo>
                      <a:pt x="473" y="332"/>
                    </a:lnTo>
                    <a:lnTo>
                      <a:pt x="473" y="334"/>
                    </a:lnTo>
                    <a:lnTo>
                      <a:pt x="475" y="335"/>
                    </a:lnTo>
                    <a:lnTo>
                      <a:pt x="475" y="335"/>
                    </a:lnTo>
                    <a:lnTo>
                      <a:pt x="475" y="337"/>
                    </a:lnTo>
                    <a:lnTo>
                      <a:pt x="475" y="337"/>
                    </a:lnTo>
                    <a:lnTo>
                      <a:pt x="476" y="338"/>
                    </a:lnTo>
                    <a:lnTo>
                      <a:pt x="478" y="338"/>
                    </a:lnTo>
                    <a:lnTo>
                      <a:pt x="479" y="345"/>
                    </a:lnTo>
                    <a:lnTo>
                      <a:pt x="479" y="345"/>
                    </a:lnTo>
                    <a:lnTo>
                      <a:pt x="479" y="345"/>
                    </a:lnTo>
                    <a:lnTo>
                      <a:pt x="479" y="345"/>
                    </a:lnTo>
                    <a:lnTo>
                      <a:pt x="479" y="345"/>
                    </a:lnTo>
                    <a:lnTo>
                      <a:pt x="479" y="345"/>
                    </a:lnTo>
                    <a:lnTo>
                      <a:pt x="482" y="348"/>
                    </a:lnTo>
                    <a:lnTo>
                      <a:pt x="482" y="348"/>
                    </a:lnTo>
                    <a:lnTo>
                      <a:pt x="482" y="348"/>
                    </a:lnTo>
                    <a:lnTo>
                      <a:pt x="481" y="349"/>
                    </a:lnTo>
                    <a:lnTo>
                      <a:pt x="481" y="349"/>
                    </a:lnTo>
                    <a:lnTo>
                      <a:pt x="481" y="351"/>
                    </a:lnTo>
                    <a:lnTo>
                      <a:pt x="481" y="351"/>
                    </a:lnTo>
                    <a:lnTo>
                      <a:pt x="479" y="351"/>
                    </a:lnTo>
                    <a:lnTo>
                      <a:pt x="478" y="354"/>
                    </a:lnTo>
                    <a:lnTo>
                      <a:pt x="475" y="359"/>
                    </a:lnTo>
                    <a:lnTo>
                      <a:pt x="475" y="360"/>
                    </a:lnTo>
                    <a:lnTo>
                      <a:pt x="464" y="360"/>
                    </a:lnTo>
                    <a:lnTo>
                      <a:pt x="465" y="376"/>
                    </a:lnTo>
                    <a:lnTo>
                      <a:pt x="465" y="379"/>
                    </a:lnTo>
                    <a:lnTo>
                      <a:pt x="465" y="383"/>
                    </a:lnTo>
                    <a:lnTo>
                      <a:pt x="465" y="387"/>
                    </a:lnTo>
                    <a:lnTo>
                      <a:pt x="465" y="388"/>
                    </a:lnTo>
                    <a:lnTo>
                      <a:pt x="464" y="393"/>
                    </a:lnTo>
                    <a:lnTo>
                      <a:pt x="462" y="394"/>
                    </a:lnTo>
                    <a:lnTo>
                      <a:pt x="462" y="394"/>
                    </a:lnTo>
                    <a:lnTo>
                      <a:pt x="462" y="394"/>
                    </a:lnTo>
                    <a:lnTo>
                      <a:pt x="462" y="394"/>
                    </a:lnTo>
                    <a:lnTo>
                      <a:pt x="462" y="394"/>
                    </a:lnTo>
                    <a:lnTo>
                      <a:pt x="461" y="394"/>
                    </a:lnTo>
                    <a:lnTo>
                      <a:pt x="459" y="394"/>
                    </a:lnTo>
                    <a:lnTo>
                      <a:pt x="459" y="394"/>
                    </a:lnTo>
                    <a:lnTo>
                      <a:pt x="454" y="393"/>
                    </a:lnTo>
                    <a:lnTo>
                      <a:pt x="453" y="393"/>
                    </a:lnTo>
                    <a:lnTo>
                      <a:pt x="450" y="393"/>
                    </a:lnTo>
                    <a:lnTo>
                      <a:pt x="448" y="391"/>
                    </a:lnTo>
                    <a:lnTo>
                      <a:pt x="444" y="391"/>
                    </a:lnTo>
                    <a:lnTo>
                      <a:pt x="437" y="390"/>
                    </a:lnTo>
                    <a:lnTo>
                      <a:pt x="437" y="390"/>
                    </a:lnTo>
                    <a:lnTo>
                      <a:pt x="436" y="390"/>
                    </a:lnTo>
                    <a:lnTo>
                      <a:pt x="433" y="390"/>
                    </a:lnTo>
                    <a:lnTo>
                      <a:pt x="428" y="388"/>
                    </a:lnTo>
                    <a:lnTo>
                      <a:pt x="423" y="388"/>
                    </a:lnTo>
                    <a:lnTo>
                      <a:pt x="422" y="388"/>
                    </a:lnTo>
                    <a:lnTo>
                      <a:pt x="416" y="388"/>
                    </a:lnTo>
                    <a:lnTo>
                      <a:pt x="412" y="390"/>
                    </a:lnTo>
                    <a:lnTo>
                      <a:pt x="411" y="390"/>
                    </a:lnTo>
                    <a:lnTo>
                      <a:pt x="411" y="390"/>
                    </a:lnTo>
                    <a:lnTo>
                      <a:pt x="411" y="390"/>
                    </a:lnTo>
                    <a:lnTo>
                      <a:pt x="406" y="387"/>
                    </a:lnTo>
                    <a:lnTo>
                      <a:pt x="400" y="382"/>
                    </a:lnTo>
                    <a:lnTo>
                      <a:pt x="394" y="377"/>
                    </a:lnTo>
                    <a:lnTo>
                      <a:pt x="389" y="374"/>
                    </a:lnTo>
                    <a:lnTo>
                      <a:pt x="380" y="368"/>
                    </a:lnTo>
                    <a:lnTo>
                      <a:pt x="375" y="366"/>
                    </a:lnTo>
                    <a:lnTo>
                      <a:pt x="369" y="362"/>
                    </a:lnTo>
                    <a:lnTo>
                      <a:pt x="367" y="360"/>
                    </a:lnTo>
                    <a:lnTo>
                      <a:pt x="364" y="359"/>
                    </a:lnTo>
                    <a:lnTo>
                      <a:pt x="344" y="346"/>
                    </a:lnTo>
                    <a:lnTo>
                      <a:pt x="344" y="346"/>
                    </a:lnTo>
                    <a:lnTo>
                      <a:pt x="324" y="335"/>
                    </a:lnTo>
                    <a:lnTo>
                      <a:pt x="288" y="312"/>
                    </a:lnTo>
                    <a:lnTo>
                      <a:pt x="229" y="278"/>
                    </a:lnTo>
                    <a:lnTo>
                      <a:pt x="196" y="258"/>
                    </a:lnTo>
                    <a:lnTo>
                      <a:pt x="196" y="258"/>
                    </a:lnTo>
                    <a:lnTo>
                      <a:pt x="176" y="245"/>
                    </a:lnTo>
                    <a:lnTo>
                      <a:pt x="171" y="242"/>
                    </a:lnTo>
                    <a:lnTo>
                      <a:pt x="162" y="236"/>
                    </a:lnTo>
                    <a:lnTo>
                      <a:pt x="162" y="236"/>
                    </a:lnTo>
                    <a:lnTo>
                      <a:pt x="160" y="236"/>
                    </a:lnTo>
                    <a:lnTo>
                      <a:pt x="159" y="234"/>
                    </a:lnTo>
                    <a:lnTo>
                      <a:pt x="154" y="231"/>
                    </a:lnTo>
                    <a:lnTo>
                      <a:pt x="153" y="231"/>
                    </a:lnTo>
                    <a:lnTo>
                      <a:pt x="153" y="231"/>
                    </a:lnTo>
                    <a:lnTo>
                      <a:pt x="153" y="231"/>
                    </a:lnTo>
                    <a:lnTo>
                      <a:pt x="153" y="231"/>
                    </a:lnTo>
                    <a:lnTo>
                      <a:pt x="137" y="214"/>
                    </a:lnTo>
                    <a:lnTo>
                      <a:pt x="131" y="208"/>
                    </a:lnTo>
                    <a:lnTo>
                      <a:pt x="106" y="197"/>
                    </a:lnTo>
                    <a:lnTo>
                      <a:pt x="106" y="197"/>
                    </a:lnTo>
                    <a:lnTo>
                      <a:pt x="83" y="188"/>
                    </a:lnTo>
                    <a:lnTo>
                      <a:pt x="83" y="188"/>
                    </a:lnTo>
                    <a:lnTo>
                      <a:pt x="59" y="177"/>
                    </a:lnTo>
                    <a:lnTo>
                      <a:pt x="45" y="169"/>
                    </a:lnTo>
                    <a:lnTo>
                      <a:pt x="45" y="169"/>
                    </a:lnTo>
                    <a:lnTo>
                      <a:pt x="38" y="141"/>
                    </a:lnTo>
                    <a:lnTo>
                      <a:pt x="33" y="124"/>
                    </a:lnTo>
                    <a:lnTo>
                      <a:pt x="27" y="112"/>
                    </a:lnTo>
                    <a:lnTo>
                      <a:pt x="13" y="89"/>
                    </a:lnTo>
                    <a:lnTo>
                      <a:pt x="13" y="87"/>
                    </a:lnTo>
                    <a:lnTo>
                      <a:pt x="10" y="82"/>
                    </a:lnTo>
                    <a:lnTo>
                      <a:pt x="6" y="78"/>
                    </a:lnTo>
                    <a:lnTo>
                      <a:pt x="6" y="78"/>
                    </a:lnTo>
                    <a:lnTo>
                      <a:pt x="5" y="76"/>
                    </a:lnTo>
                    <a:lnTo>
                      <a:pt x="0" y="68"/>
                    </a:lnTo>
                    <a:lnTo>
                      <a:pt x="0" y="68"/>
                    </a:lnTo>
                    <a:lnTo>
                      <a:pt x="2" y="68"/>
                    </a:lnTo>
                    <a:lnTo>
                      <a:pt x="6" y="65"/>
                    </a:lnTo>
                    <a:lnTo>
                      <a:pt x="6" y="65"/>
                    </a:lnTo>
                    <a:lnTo>
                      <a:pt x="10" y="62"/>
                    </a:lnTo>
                    <a:lnTo>
                      <a:pt x="17" y="51"/>
                    </a:lnTo>
                    <a:lnTo>
                      <a:pt x="19" y="50"/>
                    </a:lnTo>
                    <a:lnTo>
                      <a:pt x="19" y="50"/>
                    </a:lnTo>
                    <a:lnTo>
                      <a:pt x="27" y="37"/>
                    </a:lnTo>
                    <a:lnTo>
                      <a:pt x="30" y="34"/>
                    </a:lnTo>
                    <a:lnTo>
                      <a:pt x="31" y="31"/>
                    </a:lnTo>
                    <a:lnTo>
                      <a:pt x="33" y="30"/>
                    </a:lnTo>
                    <a:lnTo>
                      <a:pt x="36" y="27"/>
                    </a:lnTo>
                    <a:lnTo>
                      <a:pt x="36" y="27"/>
                    </a:lnTo>
                    <a:lnTo>
                      <a:pt x="36" y="27"/>
                    </a:lnTo>
                    <a:lnTo>
                      <a:pt x="38" y="25"/>
                    </a:lnTo>
                    <a:lnTo>
                      <a:pt x="38" y="25"/>
                    </a:lnTo>
                    <a:lnTo>
                      <a:pt x="39" y="23"/>
                    </a:lnTo>
                    <a:lnTo>
                      <a:pt x="39" y="22"/>
                    </a:lnTo>
                    <a:lnTo>
                      <a:pt x="39" y="22"/>
                    </a:lnTo>
                    <a:lnTo>
                      <a:pt x="39" y="22"/>
                    </a:lnTo>
                    <a:lnTo>
                      <a:pt x="41" y="20"/>
                    </a:lnTo>
                    <a:lnTo>
                      <a:pt x="41" y="20"/>
                    </a:lnTo>
                    <a:lnTo>
                      <a:pt x="41" y="19"/>
                    </a:lnTo>
                    <a:lnTo>
                      <a:pt x="42" y="17"/>
                    </a:lnTo>
                    <a:lnTo>
                      <a:pt x="44" y="16"/>
                    </a:lnTo>
                    <a:lnTo>
                      <a:pt x="44" y="16"/>
                    </a:lnTo>
                    <a:lnTo>
                      <a:pt x="45" y="14"/>
                    </a:lnTo>
                    <a:lnTo>
                      <a:pt x="45" y="14"/>
                    </a:lnTo>
                    <a:lnTo>
                      <a:pt x="45" y="14"/>
                    </a:lnTo>
                    <a:lnTo>
                      <a:pt x="45" y="13"/>
                    </a:lnTo>
                    <a:lnTo>
                      <a:pt x="45" y="13"/>
                    </a:lnTo>
                    <a:lnTo>
                      <a:pt x="47" y="13"/>
                    </a:lnTo>
                    <a:lnTo>
                      <a:pt x="47" y="11"/>
                    </a:lnTo>
                    <a:lnTo>
                      <a:pt x="47" y="11"/>
                    </a:lnTo>
                    <a:lnTo>
                      <a:pt x="48" y="11"/>
                    </a:lnTo>
                    <a:lnTo>
                      <a:pt x="48" y="11"/>
                    </a:lnTo>
                    <a:lnTo>
                      <a:pt x="48" y="11"/>
                    </a:lnTo>
                    <a:lnTo>
                      <a:pt x="48" y="10"/>
                    </a:lnTo>
                    <a:lnTo>
                      <a:pt x="48" y="10"/>
                    </a:lnTo>
                    <a:lnTo>
                      <a:pt x="48" y="10"/>
                    </a:lnTo>
                    <a:lnTo>
                      <a:pt x="48" y="10"/>
                    </a:lnTo>
                    <a:lnTo>
                      <a:pt x="48" y="10"/>
                    </a:lnTo>
                    <a:lnTo>
                      <a:pt x="48" y="10"/>
                    </a:lnTo>
                    <a:lnTo>
                      <a:pt x="48" y="10"/>
                    </a:lnTo>
                    <a:lnTo>
                      <a:pt x="48" y="10"/>
                    </a:lnTo>
                    <a:lnTo>
                      <a:pt x="48" y="8"/>
                    </a:lnTo>
                    <a:lnTo>
                      <a:pt x="50" y="8"/>
                    </a:lnTo>
                    <a:lnTo>
                      <a:pt x="50" y="8"/>
                    </a:lnTo>
                    <a:lnTo>
                      <a:pt x="50" y="8"/>
                    </a:lnTo>
                    <a:lnTo>
                      <a:pt x="50" y="8"/>
                    </a:lnTo>
                    <a:lnTo>
                      <a:pt x="50" y="8"/>
                    </a:lnTo>
                    <a:lnTo>
                      <a:pt x="50" y="6"/>
                    </a:lnTo>
                    <a:lnTo>
                      <a:pt x="50" y="6"/>
                    </a:lnTo>
                    <a:lnTo>
                      <a:pt x="50" y="6"/>
                    </a:lnTo>
                    <a:lnTo>
                      <a:pt x="50" y="6"/>
                    </a:lnTo>
                    <a:lnTo>
                      <a:pt x="50" y="6"/>
                    </a:lnTo>
                    <a:lnTo>
                      <a:pt x="50" y="6"/>
                    </a:lnTo>
                    <a:lnTo>
                      <a:pt x="50" y="6"/>
                    </a:lnTo>
                    <a:lnTo>
                      <a:pt x="52" y="6"/>
                    </a:lnTo>
                    <a:lnTo>
                      <a:pt x="52" y="6"/>
                    </a:lnTo>
                    <a:lnTo>
                      <a:pt x="52" y="6"/>
                    </a:lnTo>
                    <a:lnTo>
                      <a:pt x="52" y="6"/>
                    </a:lnTo>
                    <a:lnTo>
                      <a:pt x="52" y="6"/>
                    </a:lnTo>
                    <a:lnTo>
                      <a:pt x="52" y="5"/>
                    </a:lnTo>
                    <a:lnTo>
                      <a:pt x="52" y="5"/>
                    </a:lnTo>
                    <a:lnTo>
                      <a:pt x="52" y="5"/>
                    </a:lnTo>
                    <a:lnTo>
                      <a:pt x="52" y="5"/>
                    </a:lnTo>
                    <a:lnTo>
                      <a:pt x="52" y="5"/>
                    </a:lnTo>
                    <a:lnTo>
                      <a:pt x="52" y="5"/>
                    </a:lnTo>
                    <a:lnTo>
                      <a:pt x="52" y="5"/>
                    </a:lnTo>
                    <a:lnTo>
                      <a:pt x="52" y="5"/>
                    </a:lnTo>
                    <a:lnTo>
                      <a:pt x="52" y="5"/>
                    </a:lnTo>
                    <a:lnTo>
                      <a:pt x="52" y="5"/>
                    </a:lnTo>
                    <a:lnTo>
                      <a:pt x="52" y="5"/>
                    </a:lnTo>
                    <a:lnTo>
                      <a:pt x="87" y="3"/>
                    </a:lnTo>
                    <a:lnTo>
                      <a:pt x="209" y="3"/>
                    </a:lnTo>
                    <a:lnTo>
                      <a:pt x="285" y="0"/>
                    </a:lnTo>
                    <a:lnTo>
                      <a:pt x="285" y="0"/>
                    </a:lnTo>
                    <a:lnTo>
                      <a:pt x="294" y="10"/>
                    </a:lnTo>
                    <a:lnTo>
                      <a:pt x="300" y="16"/>
                    </a:lnTo>
                    <a:lnTo>
                      <a:pt x="302" y="17"/>
                    </a:lnTo>
                    <a:lnTo>
                      <a:pt x="307" y="22"/>
                    </a:lnTo>
                    <a:lnTo>
                      <a:pt x="307" y="22"/>
                    </a:lnTo>
                    <a:lnTo>
                      <a:pt x="308" y="23"/>
                    </a:lnTo>
                    <a:lnTo>
                      <a:pt x="308" y="25"/>
                    </a:lnTo>
                    <a:lnTo>
                      <a:pt x="311" y="31"/>
                    </a:lnTo>
                    <a:lnTo>
                      <a:pt x="321" y="55"/>
                    </a:lnTo>
                    <a:lnTo>
                      <a:pt x="322" y="59"/>
                    </a:lnTo>
                    <a:lnTo>
                      <a:pt x="325" y="65"/>
                    </a:lnTo>
                    <a:lnTo>
                      <a:pt x="330" y="75"/>
                    </a:lnTo>
                    <a:lnTo>
                      <a:pt x="333" y="84"/>
                    </a:lnTo>
                    <a:lnTo>
                      <a:pt x="335" y="87"/>
                    </a:lnTo>
                    <a:lnTo>
                      <a:pt x="335" y="89"/>
                    </a:lnTo>
                    <a:lnTo>
                      <a:pt x="327" y="96"/>
                    </a:lnTo>
                    <a:lnTo>
                      <a:pt x="325" y="98"/>
                    </a:lnTo>
                    <a:lnTo>
                      <a:pt x="313" y="109"/>
                    </a:lnTo>
                    <a:lnTo>
                      <a:pt x="305" y="115"/>
                    </a:lnTo>
                    <a:lnTo>
                      <a:pt x="285" y="131"/>
                    </a:lnTo>
                    <a:lnTo>
                      <a:pt x="283" y="132"/>
                    </a:lnTo>
                    <a:lnTo>
                      <a:pt x="283" y="141"/>
                    </a:lnTo>
                    <a:lnTo>
                      <a:pt x="283" y="149"/>
                    </a:lnTo>
                    <a:lnTo>
                      <a:pt x="285" y="157"/>
                    </a:lnTo>
                    <a:lnTo>
                      <a:pt x="285" y="160"/>
                    </a:lnTo>
                    <a:lnTo>
                      <a:pt x="283" y="163"/>
                    </a:lnTo>
                    <a:lnTo>
                      <a:pt x="283" y="168"/>
                    </a:lnTo>
                    <a:lnTo>
                      <a:pt x="283" y="168"/>
                    </a:lnTo>
                    <a:lnTo>
                      <a:pt x="280" y="177"/>
                    </a:lnTo>
                    <a:lnTo>
                      <a:pt x="280" y="182"/>
                    </a:lnTo>
                    <a:lnTo>
                      <a:pt x="280" y="185"/>
                    </a:lnTo>
                    <a:lnTo>
                      <a:pt x="282" y="190"/>
                    </a:lnTo>
                    <a:lnTo>
                      <a:pt x="286" y="197"/>
                    </a:lnTo>
                    <a:lnTo>
                      <a:pt x="296" y="213"/>
                    </a:lnTo>
                    <a:lnTo>
                      <a:pt x="299" y="219"/>
                    </a:lnTo>
                    <a:lnTo>
                      <a:pt x="305" y="230"/>
                    </a:lnTo>
                    <a:lnTo>
                      <a:pt x="296" y="264"/>
                    </a:lnTo>
                    <a:lnTo>
                      <a:pt x="296" y="267"/>
                    </a:lnTo>
                    <a:lnTo>
                      <a:pt x="294" y="269"/>
                    </a:lnTo>
                    <a:lnTo>
                      <a:pt x="302" y="273"/>
                    </a:lnTo>
                    <a:lnTo>
                      <a:pt x="321" y="289"/>
                    </a:lnTo>
                    <a:lnTo>
                      <a:pt x="332" y="29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152">
                <a:extLst>
                  <a:ext uri="{FF2B5EF4-FFF2-40B4-BE49-F238E27FC236}">
                    <a16:creationId xmlns:a16="http://schemas.microsoft.com/office/drawing/2014/main" id="{B471EED9-6B62-EB93-4E1D-B8729708D40F}"/>
                  </a:ext>
                </a:extLst>
              </p:cNvPr>
              <p:cNvSpPr>
                <a:spLocks noGrp="1" noRot="1" noMove="1" noResize="1" noEditPoints="1" noAdjustHandles="1" noChangeArrowheads="1" noChangeShapeType="1"/>
              </p:cNvSpPr>
              <p:nvPr/>
            </p:nvSpPr>
            <p:spPr bwMode="auto">
              <a:xfrm>
                <a:off x="5211" y="2048"/>
                <a:ext cx="100" cy="314"/>
              </a:xfrm>
              <a:custGeom>
                <a:avLst/>
                <a:gdLst>
                  <a:gd name="T0" fmla="*/ 81 w 100"/>
                  <a:gd name="T1" fmla="*/ 273 h 314"/>
                  <a:gd name="T2" fmla="*/ 89 w 100"/>
                  <a:gd name="T3" fmla="*/ 279 h 314"/>
                  <a:gd name="T4" fmla="*/ 87 w 100"/>
                  <a:gd name="T5" fmla="*/ 284 h 314"/>
                  <a:gd name="T6" fmla="*/ 100 w 100"/>
                  <a:gd name="T7" fmla="*/ 307 h 314"/>
                  <a:gd name="T8" fmla="*/ 84 w 100"/>
                  <a:gd name="T9" fmla="*/ 314 h 314"/>
                  <a:gd name="T10" fmla="*/ 72 w 100"/>
                  <a:gd name="T11" fmla="*/ 314 h 314"/>
                  <a:gd name="T12" fmla="*/ 62 w 100"/>
                  <a:gd name="T13" fmla="*/ 314 h 314"/>
                  <a:gd name="T14" fmla="*/ 41 w 100"/>
                  <a:gd name="T15" fmla="*/ 289 h 314"/>
                  <a:gd name="T16" fmla="*/ 14 w 100"/>
                  <a:gd name="T17" fmla="*/ 269 h 314"/>
                  <a:gd name="T18" fmla="*/ 16 w 100"/>
                  <a:gd name="T19" fmla="*/ 264 h 314"/>
                  <a:gd name="T20" fmla="*/ 19 w 100"/>
                  <a:gd name="T21" fmla="*/ 219 h 314"/>
                  <a:gd name="T22" fmla="*/ 6 w 100"/>
                  <a:gd name="T23" fmla="*/ 197 h 314"/>
                  <a:gd name="T24" fmla="*/ 0 w 100"/>
                  <a:gd name="T25" fmla="*/ 185 h 314"/>
                  <a:gd name="T26" fmla="*/ 0 w 100"/>
                  <a:gd name="T27" fmla="*/ 177 h 314"/>
                  <a:gd name="T28" fmla="*/ 3 w 100"/>
                  <a:gd name="T29" fmla="*/ 168 h 314"/>
                  <a:gd name="T30" fmla="*/ 5 w 100"/>
                  <a:gd name="T31" fmla="*/ 160 h 314"/>
                  <a:gd name="T32" fmla="*/ 3 w 100"/>
                  <a:gd name="T33" fmla="*/ 149 h 314"/>
                  <a:gd name="T34" fmla="*/ 3 w 100"/>
                  <a:gd name="T35" fmla="*/ 132 h 314"/>
                  <a:gd name="T36" fmla="*/ 25 w 100"/>
                  <a:gd name="T37" fmla="*/ 115 h 314"/>
                  <a:gd name="T38" fmla="*/ 45 w 100"/>
                  <a:gd name="T39" fmla="*/ 98 h 314"/>
                  <a:gd name="T40" fmla="*/ 55 w 100"/>
                  <a:gd name="T41" fmla="*/ 89 h 314"/>
                  <a:gd name="T42" fmla="*/ 53 w 100"/>
                  <a:gd name="T43" fmla="*/ 84 h 314"/>
                  <a:gd name="T44" fmla="*/ 45 w 100"/>
                  <a:gd name="T45" fmla="*/ 65 h 314"/>
                  <a:gd name="T46" fmla="*/ 41 w 100"/>
                  <a:gd name="T47" fmla="*/ 55 h 314"/>
                  <a:gd name="T48" fmla="*/ 28 w 100"/>
                  <a:gd name="T49" fmla="*/ 25 h 314"/>
                  <a:gd name="T50" fmla="*/ 27 w 100"/>
                  <a:gd name="T51" fmla="*/ 22 h 314"/>
                  <a:gd name="T52" fmla="*/ 22 w 100"/>
                  <a:gd name="T53" fmla="*/ 17 h 314"/>
                  <a:gd name="T54" fmla="*/ 14 w 100"/>
                  <a:gd name="T55" fmla="*/ 10 h 314"/>
                  <a:gd name="T56" fmla="*/ 24 w 100"/>
                  <a:gd name="T57" fmla="*/ 0 h 314"/>
                  <a:gd name="T58" fmla="*/ 36 w 100"/>
                  <a:gd name="T59" fmla="*/ 5 h 314"/>
                  <a:gd name="T60" fmla="*/ 56 w 100"/>
                  <a:gd name="T61" fmla="*/ 17 h 314"/>
                  <a:gd name="T62" fmla="*/ 61 w 100"/>
                  <a:gd name="T63" fmla="*/ 27 h 314"/>
                  <a:gd name="T64" fmla="*/ 59 w 100"/>
                  <a:gd name="T65" fmla="*/ 36 h 314"/>
                  <a:gd name="T66" fmla="*/ 64 w 100"/>
                  <a:gd name="T67" fmla="*/ 44 h 314"/>
                  <a:gd name="T68" fmla="*/ 66 w 100"/>
                  <a:gd name="T69" fmla="*/ 47 h 314"/>
                  <a:gd name="T70" fmla="*/ 67 w 100"/>
                  <a:gd name="T71" fmla="*/ 53 h 314"/>
                  <a:gd name="T72" fmla="*/ 69 w 100"/>
                  <a:gd name="T73" fmla="*/ 64 h 314"/>
                  <a:gd name="T74" fmla="*/ 83 w 100"/>
                  <a:gd name="T75" fmla="*/ 76 h 314"/>
                  <a:gd name="T76" fmla="*/ 80 w 100"/>
                  <a:gd name="T77" fmla="*/ 89 h 314"/>
                  <a:gd name="T78" fmla="*/ 78 w 100"/>
                  <a:gd name="T79" fmla="*/ 117 h 314"/>
                  <a:gd name="T80" fmla="*/ 81 w 100"/>
                  <a:gd name="T81" fmla="*/ 146 h 314"/>
                  <a:gd name="T82" fmla="*/ 66 w 100"/>
                  <a:gd name="T83" fmla="*/ 166 h 314"/>
                  <a:gd name="T84" fmla="*/ 59 w 100"/>
                  <a:gd name="T85" fmla="*/ 200 h 314"/>
                  <a:gd name="T86" fmla="*/ 64 w 100"/>
                  <a:gd name="T87" fmla="*/ 217 h 314"/>
                  <a:gd name="T88" fmla="*/ 67 w 100"/>
                  <a:gd name="T89" fmla="*/ 258 h 314"/>
                  <a:gd name="T90" fmla="*/ 73 w 100"/>
                  <a:gd name="T91" fmla="*/ 262 h 314"/>
                  <a:gd name="T92" fmla="*/ 80 w 100"/>
                  <a:gd name="T93" fmla="*/ 27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314">
                    <a:moveTo>
                      <a:pt x="80" y="270"/>
                    </a:moveTo>
                    <a:lnTo>
                      <a:pt x="81" y="273"/>
                    </a:lnTo>
                    <a:lnTo>
                      <a:pt x="84" y="272"/>
                    </a:lnTo>
                    <a:lnTo>
                      <a:pt x="89" y="279"/>
                    </a:lnTo>
                    <a:lnTo>
                      <a:pt x="89" y="281"/>
                    </a:lnTo>
                    <a:lnTo>
                      <a:pt x="87" y="284"/>
                    </a:lnTo>
                    <a:lnTo>
                      <a:pt x="97" y="304"/>
                    </a:lnTo>
                    <a:lnTo>
                      <a:pt x="100" y="307"/>
                    </a:lnTo>
                    <a:lnTo>
                      <a:pt x="92" y="306"/>
                    </a:lnTo>
                    <a:lnTo>
                      <a:pt x="84" y="314"/>
                    </a:lnTo>
                    <a:lnTo>
                      <a:pt x="80" y="314"/>
                    </a:lnTo>
                    <a:lnTo>
                      <a:pt x="72" y="314"/>
                    </a:lnTo>
                    <a:lnTo>
                      <a:pt x="70" y="314"/>
                    </a:lnTo>
                    <a:lnTo>
                      <a:pt x="62" y="314"/>
                    </a:lnTo>
                    <a:lnTo>
                      <a:pt x="52" y="298"/>
                    </a:lnTo>
                    <a:lnTo>
                      <a:pt x="41" y="289"/>
                    </a:lnTo>
                    <a:lnTo>
                      <a:pt x="22" y="273"/>
                    </a:lnTo>
                    <a:lnTo>
                      <a:pt x="14" y="269"/>
                    </a:lnTo>
                    <a:lnTo>
                      <a:pt x="16" y="267"/>
                    </a:lnTo>
                    <a:lnTo>
                      <a:pt x="16" y="264"/>
                    </a:lnTo>
                    <a:lnTo>
                      <a:pt x="25" y="230"/>
                    </a:lnTo>
                    <a:lnTo>
                      <a:pt x="19" y="219"/>
                    </a:lnTo>
                    <a:lnTo>
                      <a:pt x="16" y="213"/>
                    </a:lnTo>
                    <a:lnTo>
                      <a:pt x="6" y="197"/>
                    </a:lnTo>
                    <a:lnTo>
                      <a:pt x="2" y="190"/>
                    </a:lnTo>
                    <a:lnTo>
                      <a:pt x="0" y="185"/>
                    </a:lnTo>
                    <a:lnTo>
                      <a:pt x="0" y="182"/>
                    </a:lnTo>
                    <a:lnTo>
                      <a:pt x="0" y="177"/>
                    </a:lnTo>
                    <a:lnTo>
                      <a:pt x="3" y="168"/>
                    </a:lnTo>
                    <a:lnTo>
                      <a:pt x="3" y="168"/>
                    </a:lnTo>
                    <a:lnTo>
                      <a:pt x="3" y="163"/>
                    </a:lnTo>
                    <a:lnTo>
                      <a:pt x="5" y="160"/>
                    </a:lnTo>
                    <a:lnTo>
                      <a:pt x="5" y="157"/>
                    </a:lnTo>
                    <a:lnTo>
                      <a:pt x="3" y="149"/>
                    </a:lnTo>
                    <a:lnTo>
                      <a:pt x="3" y="141"/>
                    </a:lnTo>
                    <a:lnTo>
                      <a:pt x="3" y="132"/>
                    </a:lnTo>
                    <a:lnTo>
                      <a:pt x="5" y="131"/>
                    </a:lnTo>
                    <a:lnTo>
                      <a:pt x="25" y="115"/>
                    </a:lnTo>
                    <a:lnTo>
                      <a:pt x="33" y="109"/>
                    </a:lnTo>
                    <a:lnTo>
                      <a:pt x="45" y="98"/>
                    </a:lnTo>
                    <a:lnTo>
                      <a:pt x="47" y="96"/>
                    </a:lnTo>
                    <a:lnTo>
                      <a:pt x="55" y="89"/>
                    </a:lnTo>
                    <a:lnTo>
                      <a:pt x="55" y="87"/>
                    </a:lnTo>
                    <a:lnTo>
                      <a:pt x="53" y="84"/>
                    </a:lnTo>
                    <a:lnTo>
                      <a:pt x="50" y="75"/>
                    </a:lnTo>
                    <a:lnTo>
                      <a:pt x="45" y="65"/>
                    </a:lnTo>
                    <a:lnTo>
                      <a:pt x="42" y="59"/>
                    </a:lnTo>
                    <a:lnTo>
                      <a:pt x="41" y="55"/>
                    </a:lnTo>
                    <a:lnTo>
                      <a:pt x="31" y="31"/>
                    </a:lnTo>
                    <a:lnTo>
                      <a:pt x="28" y="25"/>
                    </a:lnTo>
                    <a:lnTo>
                      <a:pt x="28" y="23"/>
                    </a:lnTo>
                    <a:lnTo>
                      <a:pt x="27" y="22"/>
                    </a:lnTo>
                    <a:lnTo>
                      <a:pt x="27" y="22"/>
                    </a:lnTo>
                    <a:lnTo>
                      <a:pt x="22" y="17"/>
                    </a:lnTo>
                    <a:lnTo>
                      <a:pt x="20" y="16"/>
                    </a:lnTo>
                    <a:lnTo>
                      <a:pt x="14" y="10"/>
                    </a:lnTo>
                    <a:lnTo>
                      <a:pt x="5" y="0"/>
                    </a:lnTo>
                    <a:lnTo>
                      <a:pt x="24" y="0"/>
                    </a:lnTo>
                    <a:lnTo>
                      <a:pt x="25" y="0"/>
                    </a:lnTo>
                    <a:lnTo>
                      <a:pt x="36" y="5"/>
                    </a:lnTo>
                    <a:lnTo>
                      <a:pt x="47" y="10"/>
                    </a:lnTo>
                    <a:lnTo>
                      <a:pt x="56" y="17"/>
                    </a:lnTo>
                    <a:lnTo>
                      <a:pt x="58" y="23"/>
                    </a:lnTo>
                    <a:lnTo>
                      <a:pt x="61" y="27"/>
                    </a:lnTo>
                    <a:lnTo>
                      <a:pt x="61" y="31"/>
                    </a:lnTo>
                    <a:lnTo>
                      <a:pt x="59" y="36"/>
                    </a:lnTo>
                    <a:lnTo>
                      <a:pt x="61" y="36"/>
                    </a:lnTo>
                    <a:lnTo>
                      <a:pt x="64" y="44"/>
                    </a:lnTo>
                    <a:lnTo>
                      <a:pt x="66" y="45"/>
                    </a:lnTo>
                    <a:lnTo>
                      <a:pt x="66" y="47"/>
                    </a:lnTo>
                    <a:lnTo>
                      <a:pt x="67" y="51"/>
                    </a:lnTo>
                    <a:lnTo>
                      <a:pt x="67" y="53"/>
                    </a:lnTo>
                    <a:lnTo>
                      <a:pt x="69" y="61"/>
                    </a:lnTo>
                    <a:lnTo>
                      <a:pt x="69" y="64"/>
                    </a:lnTo>
                    <a:lnTo>
                      <a:pt x="80" y="67"/>
                    </a:lnTo>
                    <a:lnTo>
                      <a:pt x="83" y="76"/>
                    </a:lnTo>
                    <a:lnTo>
                      <a:pt x="83" y="81"/>
                    </a:lnTo>
                    <a:lnTo>
                      <a:pt x="80" y="89"/>
                    </a:lnTo>
                    <a:lnTo>
                      <a:pt x="81" y="95"/>
                    </a:lnTo>
                    <a:lnTo>
                      <a:pt x="78" y="117"/>
                    </a:lnTo>
                    <a:lnTo>
                      <a:pt x="75" y="124"/>
                    </a:lnTo>
                    <a:lnTo>
                      <a:pt x="81" y="146"/>
                    </a:lnTo>
                    <a:lnTo>
                      <a:pt x="80" y="162"/>
                    </a:lnTo>
                    <a:lnTo>
                      <a:pt x="66" y="166"/>
                    </a:lnTo>
                    <a:lnTo>
                      <a:pt x="69" y="194"/>
                    </a:lnTo>
                    <a:lnTo>
                      <a:pt x="59" y="200"/>
                    </a:lnTo>
                    <a:lnTo>
                      <a:pt x="59" y="211"/>
                    </a:lnTo>
                    <a:lnTo>
                      <a:pt x="64" y="217"/>
                    </a:lnTo>
                    <a:lnTo>
                      <a:pt x="67" y="250"/>
                    </a:lnTo>
                    <a:lnTo>
                      <a:pt x="67" y="258"/>
                    </a:lnTo>
                    <a:lnTo>
                      <a:pt x="72" y="262"/>
                    </a:lnTo>
                    <a:lnTo>
                      <a:pt x="73" y="262"/>
                    </a:lnTo>
                    <a:lnTo>
                      <a:pt x="76" y="266"/>
                    </a:lnTo>
                    <a:lnTo>
                      <a:pt x="80" y="27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153">
                <a:extLst>
                  <a:ext uri="{FF2B5EF4-FFF2-40B4-BE49-F238E27FC236}">
                    <a16:creationId xmlns:a16="http://schemas.microsoft.com/office/drawing/2014/main" id="{0D45ED40-92FC-BCFA-ACB5-66E9A32C1822}"/>
                  </a:ext>
                </a:extLst>
              </p:cNvPr>
              <p:cNvSpPr>
                <a:spLocks noGrp="1" noRot="1" noMove="1" noResize="1" noEditPoints="1" noAdjustHandles="1" noChangeArrowheads="1" noChangeShapeType="1"/>
              </p:cNvSpPr>
              <p:nvPr/>
            </p:nvSpPr>
            <p:spPr bwMode="auto">
              <a:xfrm>
                <a:off x="5314" y="1805"/>
                <a:ext cx="215" cy="329"/>
              </a:xfrm>
              <a:custGeom>
                <a:avLst/>
                <a:gdLst>
                  <a:gd name="T0" fmla="*/ 215 w 215"/>
                  <a:gd name="T1" fmla="*/ 318 h 329"/>
                  <a:gd name="T2" fmla="*/ 205 w 215"/>
                  <a:gd name="T3" fmla="*/ 322 h 329"/>
                  <a:gd name="T4" fmla="*/ 179 w 215"/>
                  <a:gd name="T5" fmla="*/ 329 h 329"/>
                  <a:gd name="T6" fmla="*/ 174 w 215"/>
                  <a:gd name="T7" fmla="*/ 329 h 329"/>
                  <a:gd name="T8" fmla="*/ 171 w 215"/>
                  <a:gd name="T9" fmla="*/ 327 h 329"/>
                  <a:gd name="T10" fmla="*/ 160 w 215"/>
                  <a:gd name="T11" fmla="*/ 322 h 329"/>
                  <a:gd name="T12" fmla="*/ 160 w 215"/>
                  <a:gd name="T13" fmla="*/ 322 h 329"/>
                  <a:gd name="T14" fmla="*/ 151 w 215"/>
                  <a:gd name="T15" fmla="*/ 321 h 329"/>
                  <a:gd name="T16" fmla="*/ 148 w 215"/>
                  <a:gd name="T17" fmla="*/ 322 h 329"/>
                  <a:gd name="T18" fmla="*/ 132 w 215"/>
                  <a:gd name="T19" fmla="*/ 325 h 329"/>
                  <a:gd name="T20" fmla="*/ 115 w 215"/>
                  <a:gd name="T21" fmla="*/ 329 h 329"/>
                  <a:gd name="T22" fmla="*/ 113 w 215"/>
                  <a:gd name="T23" fmla="*/ 329 h 329"/>
                  <a:gd name="T24" fmla="*/ 95 w 215"/>
                  <a:gd name="T25" fmla="*/ 319 h 329"/>
                  <a:gd name="T26" fmla="*/ 95 w 215"/>
                  <a:gd name="T27" fmla="*/ 318 h 329"/>
                  <a:gd name="T28" fmla="*/ 93 w 215"/>
                  <a:gd name="T29" fmla="*/ 316 h 329"/>
                  <a:gd name="T30" fmla="*/ 70 w 215"/>
                  <a:gd name="T31" fmla="*/ 301 h 329"/>
                  <a:gd name="T32" fmla="*/ 50 w 215"/>
                  <a:gd name="T33" fmla="*/ 287 h 329"/>
                  <a:gd name="T34" fmla="*/ 31 w 215"/>
                  <a:gd name="T35" fmla="*/ 273 h 329"/>
                  <a:gd name="T36" fmla="*/ 29 w 215"/>
                  <a:gd name="T37" fmla="*/ 271 h 329"/>
                  <a:gd name="T38" fmla="*/ 23 w 215"/>
                  <a:gd name="T39" fmla="*/ 263 h 329"/>
                  <a:gd name="T40" fmla="*/ 5 w 215"/>
                  <a:gd name="T41" fmla="*/ 240 h 329"/>
                  <a:gd name="T42" fmla="*/ 1 w 215"/>
                  <a:gd name="T43" fmla="*/ 231 h 329"/>
                  <a:gd name="T44" fmla="*/ 0 w 215"/>
                  <a:gd name="T45" fmla="*/ 226 h 329"/>
                  <a:gd name="T46" fmla="*/ 0 w 215"/>
                  <a:gd name="T47" fmla="*/ 226 h 329"/>
                  <a:gd name="T48" fmla="*/ 0 w 215"/>
                  <a:gd name="T49" fmla="*/ 226 h 329"/>
                  <a:gd name="T50" fmla="*/ 0 w 215"/>
                  <a:gd name="T51" fmla="*/ 226 h 329"/>
                  <a:gd name="T52" fmla="*/ 12 w 215"/>
                  <a:gd name="T53" fmla="*/ 214 h 329"/>
                  <a:gd name="T54" fmla="*/ 12 w 215"/>
                  <a:gd name="T55" fmla="*/ 159 h 329"/>
                  <a:gd name="T56" fmla="*/ 11 w 215"/>
                  <a:gd name="T57" fmla="*/ 83 h 329"/>
                  <a:gd name="T58" fmla="*/ 11 w 215"/>
                  <a:gd name="T59" fmla="*/ 32 h 329"/>
                  <a:gd name="T60" fmla="*/ 9 w 215"/>
                  <a:gd name="T61" fmla="*/ 4 h 329"/>
                  <a:gd name="T62" fmla="*/ 9 w 215"/>
                  <a:gd name="T63" fmla="*/ 0 h 329"/>
                  <a:gd name="T64" fmla="*/ 43 w 215"/>
                  <a:gd name="T65" fmla="*/ 15 h 329"/>
                  <a:gd name="T66" fmla="*/ 64 w 215"/>
                  <a:gd name="T67" fmla="*/ 23 h 329"/>
                  <a:gd name="T68" fmla="*/ 124 w 215"/>
                  <a:gd name="T69" fmla="*/ 49 h 329"/>
                  <a:gd name="T70" fmla="*/ 124 w 215"/>
                  <a:gd name="T71" fmla="*/ 51 h 329"/>
                  <a:gd name="T72" fmla="*/ 157 w 215"/>
                  <a:gd name="T73" fmla="*/ 124 h 329"/>
                  <a:gd name="T74" fmla="*/ 163 w 215"/>
                  <a:gd name="T75" fmla="*/ 139 h 329"/>
                  <a:gd name="T76" fmla="*/ 180 w 215"/>
                  <a:gd name="T77" fmla="*/ 178 h 329"/>
                  <a:gd name="T78" fmla="*/ 182 w 215"/>
                  <a:gd name="T79" fmla="*/ 183 h 329"/>
                  <a:gd name="T80" fmla="*/ 207 w 215"/>
                  <a:gd name="T81" fmla="*/ 237 h 329"/>
                  <a:gd name="T82" fmla="*/ 207 w 215"/>
                  <a:gd name="T83" fmla="*/ 240 h 329"/>
                  <a:gd name="T84" fmla="*/ 211 w 215"/>
                  <a:gd name="T85" fmla="*/ 271 h 329"/>
                  <a:gd name="T86" fmla="*/ 213 w 215"/>
                  <a:gd name="T87" fmla="*/ 310 h 329"/>
                  <a:gd name="T88" fmla="*/ 215 w 215"/>
                  <a:gd name="T89" fmla="*/ 31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329">
                    <a:moveTo>
                      <a:pt x="215" y="318"/>
                    </a:moveTo>
                    <a:lnTo>
                      <a:pt x="205" y="322"/>
                    </a:lnTo>
                    <a:lnTo>
                      <a:pt x="179" y="329"/>
                    </a:lnTo>
                    <a:lnTo>
                      <a:pt x="174" y="329"/>
                    </a:lnTo>
                    <a:lnTo>
                      <a:pt x="171" y="327"/>
                    </a:lnTo>
                    <a:lnTo>
                      <a:pt x="160" y="322"/>
                    </a:lnTo>
                    <a:lnTo>
                      <a:pt x="160" y="322"/>
                    </a:lnTo>
                    <a:lnTo>
                      <a:pt x="151" y="321"/>
                    </a:lnTo>
                    <a:lnTo>
                      <a:pt x="148" y="322"/>
                    </a:lnTo>
                    <a:lnTo>
                      <a:pt x="132" y="325"/>
                    </a:lnTo>
                    <a:lnTo>
                      <a:pt x="115" y="329"/>
                    </a:lnTo>
                    <a:lnTo>
                      <a:pt x="113" y="329"/>
                    </a:lnTo>
                    <a:lnTo>
                      <a:pt x="95" y="319"/>
                    </a:lnTo>
                    <a:lnTo>
                      <a:pt x="95" y="318"/>
                    </a:lnTo>
                    <a:lnTo>
                      <a:pt x="93" y="316"/>
                    </a:lnTo>
                    <a:lnTo>
                      <a:pt x="70" y="301"/>
                    </a:lnTo>
                    <a:lnTo>
                      <a:pt x="50" y="287"/>
                    </a:lnTo>
                    <a:lnTo>
                      <a:pt x="31" y="273"/>
                    </a:lnTo>
                    <a:lnTo>
                      <a:pt x="29" y="271"/>
                    </a:lnTo>
                    <a:lnTo>
                      <a:pt x="23" y="263"/>
                    </a:lnTo>
                    <a:lnTo>
                      <a:pt x="5" y="240"/>
                    </a:lnTo>
                    <a:lnTo>
                      <a:pt x="1" y="231"/>
                    </a:lnTo>
                    <a:lnTo>
                      <a:pt x="0" y="226"/>
                    </a:lnTo>
                    <a:lnTo>
                      <a:pt x="0" y="226"/>
                    </a:lnTo>
                    <a:lnTo>
                      <a:pt x="0" y="226"/>
                    </a:lnTo>
                    <a:lnTo>
                      <a:pt x="0" y="226"/>
                    </a:lnTo>
                    <a:lnTo>
                      <a:pt x="12" y="214"/>
                    </a:lnTo>
                    <a:lnTo>
                      <a:pt x="12" y="159"/>
                    </a:lnTo>
                    <a:lnTo>
                      <a:pt x="11" y="83"/>
                    </a:lnTo>
                    <a:lnTo>
                      <a:pt x="11" y="32"/>
                    </a:lnTo>
                    <a:lnTo>
                      <a:pt x="9" y="4"/>
                    </a:lnTo>
                    <a:lnTo>
                      <a:pt x="9" y="0"/>
                    </a:lnTo>
                    <a:lnTo>
                      <a:pt x="43" y="15"/>
                    </a:lnTo>
                    <a:lnTo>
                      <a:pt x="64" y="23"/>
                    </a:lnTo>
                    <a:lnTo>
                      <a:pt x="124" y="49"/>
                    </a:lnTo>
                    <a:lnTo>
                      <a:pt x="124" y="51"/>
                    </a:lnTo>
                    <a:lnTo>
                      <a:pt x="157" y="124"/>
                    </a:lnTo>
                    <a:lnTo>
                      <a:pt x="163" y="139"/>
                    </a:lnTo>
                    <a:lnTo>
                      <a:pt x="180" y="178"/>
                    </a:lnTo>
                    <a:lnTo>
                      <a:pt x="182" y="183"/>
                    </a:lnTo>
                    <a:lnTo>
                      <a:pt x="207" y="237"/>
                    </a:lnTo>
                    <a:lnTo>
                      <a:pt x="207" y="240"/>
                    </a:lnTo>
                    <a:lnTo>
                      <a:pt x="211" y="271"/>
                    </a:lnTo>
                    <a:lnTo>
                      <a:pt x="213" y="310"/>
                    </a:lnTo>
                    <a:lnTo>
                      <a:pt x="215" y="31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154">
                <a:extLst>
                  <a:ext uri="{FF2B5EF4-FFF2-40B4-BE49-F238E27FC236}">
                    <a16:creationId xmlns:a16="http://schemas.microsoft.com/office/drawing/2014/main" id="{2B340F2C-F38A-7CDE-3C9A-B84089508DB7}"/>
                  </a:ext>
                </a:extLst>
              </p:cNvPr>
              <p:cNvSpPr>
                <a:spLocks noGrp="1" noRot="1" noMove="1" noResize="1" noEditPoints="1" noAdjustHandles="1" noChangeArrowheads="1" noChangeShapeType="1"/>
              </p:cNvSpPr>
              <p:nvPr/>
            </p:nvSpPr>
            <p:spPr bwMode="auto">
              <a:xfrm>
                <a:off x="5494" y="1954"/>
                <a:ext cx="185" cy="280"/>
              </a:xfrm>
              <a:custGeom>
                <a:avLst/>
                <a:gdLst>
                  <a:gd name="T0" fmla="*/ 168 w 185"/>
                  <a:gd name="T1" fmla="*/ 9 h 280"/>
                  <a:gd name="T2" fmla="*/ 168 w 185"/>
                  <a:gd name="T3" fmla="*/ 10 h 280"/>
                  <a:gd name="T4" fmla="*/ 167 w 185"/>
                  <a:gd name="T5" fmla="*/ 18 h 280"/>
                  <a:gd name="T6" fmla="*/ 164 w 185"/>
                  <a:gd name="T7" fmla="*/ 26 h 280"/>
                  <a:gd name="T8" fmla="*/ 164 w 185"/>
                  <a:gd name="T9" fmla="*/ 27 h 280"/>
                  <a:gd name="T10" fmla="*/ 165 w 185"/>
                  <a:gd name="T11" fmla="*/ 38 h 280"/>
                  <a:gd name="T12" fmla="*/ 168 w 185"/>
                  <a:gd name="T13" fmla="*/ 45 h 280"/>
                  <a:gd name="T14" fmla="*/ 170 w 185"/>
                  <a:gd name="T15" fmla="*/ 48 h 280"/>
                  <a:gd name="T16" fmla="*/ 173 w 185"/>
                  <a:gd name="T17" fmla="*/ 51 h 280"/>
                  <a:gd name="T18" fmla="*/ 176 w 185"/>
                  <a:gd name="T19" fmla="*/ 55 h 280"/>
                  <a:gd name="T20" fmla="*/ 179 w 185"/>
                  <a:gd name="T21" fmla="*/ 57 h 280"/>
                  <a:gd name="T22" fmla="*/ 184 w 185"/>
                  <a:gd name="T23" fmla="*/ 59 h 280"/>
                  <a:gd name="T24" fmla="*/ 184 w 185"/>
                  <a:gd name="T25" fmla="*/ 63 h 280"/>
                  <a:gd name="T26" fmla="*/ 184 w 185"/>
                  <a:gd name="T27" fmla="*/ 66 h 280"/>
                  <a:gd name="T28" fmla="*/ 181 w 185"/>
                  <a:gd name="T29" fmla="*/ 76 h 280"/>
                  <a:gd name="T30" fmla="*/ 181 w 185"/>
                  <a:gd name="T31" fmla="*/ 77 h 280"/>
                  <a:gd name="T32" fmla="*/ 176 w 185"/>
                  <a:gd name="T33" fmla="*/ 80 h 280"/>
                  <a:gd name="T34" fmla="*/ 176 w 185"/>
                  <a:gd name="T35" fmla="*/ 83 h 280"/>
                  <a:gd name="T36" fmla="*/ 178 w 185"/>
                  <a:gd name="T37" fmla="*/ 86 h 280"/>
                  <a:gd name="T38" fmla="*/ 178 w 185"/>
                  <a:gd name="T39" fmla="*/ 90 h 280"/>
                  <a:gd name="T40" fmla="*/ 181 w 185"/>
                  <a:gd name="T41" fmla="*/ 94 h 280"/>
                  <a:gd name="T42" fmla="*/ 181 w 185"/>
                  <a:gd name="T43" fmla="*/ 97 h 280"/>
                  <a:gd name="T44" fmla="*/ 182 w 185"/>
                  <a:gd name="T45" fmla="*/ 97 h 280"/>
                  <a:gd name="T46" fmla="*/ 184 w 185"/>
                  <a:gd name="T47" fmla="*/ 97 h 280"/>
                  <a:gd name="T48" fmla="*/ 184 w 185"/>
                  <a:gd name="T49" fmla="*/ 99 h 280"/>
                  <a:gd name="T50" fmla="*/ 182 w 185"/>
                  <a:gd name="T51" fmla="*/ 100 h 280"/>
                  <a:gd name="T52" fmla="*/ 176 w 185"/>
                  <a:gd name="T53" fmla="*/ 104 h 280"/>
                  <a:gd name="T54" fmla="*/ 175 w 185"/>
                  <a:gd name="T55" fmla="*/ 105 h 280"/>
                  <a:gd name="T56" fmla="*/ 173 w 185"/>
                  <a:gd name="T57" fmla="*/ 108 h 280"/>
                  <a:gd name="T58" fmla="*/ 167 w 185"/>
                  <a:gd name="T59" fmla="*/ 116 h 280"/>
                  <a:gd name="T60" fmla="*/ 165 w 185"/>
                  <a:gd name="T61" fmla="*/ 117 h 280"/>
                  <a:gd name="T62" fmla="*/ 156 w 185"/>
                  <a:gd name="T63" fmla="*/ 152 h 280"/>
                  <a:gd name="T64" fmla="*/ 154 w 185"/>
                  <a:gd name="T65" fmla="*/ 155 h 280"/>
                  <a:gd name="T66" fmla="*/ 150 w 185"/>
                  <a:gd name="T67" fmla="*/ 169 h 280"/>
                  <a:gd name="T68" fmla="*/ 145 w 185"/>
                  <a:gd name="T69" fmla="*/ 183 h 280"/>
                  <a:gd name="T70" fmla="*/ 131 w 185"/>
                  <a:gd name="T71" fmla="*/ 221 h 280"/>
                  <a:gd name="T72" fmla="*/ 128 w 185"/>
                  <a:gd name="T73" fmla="*/ 226 h 280"/>
                  <a:gd name="T74" fmla="*/ 128 w 185"/>
                  <a:gd name="T75" fmla="*/ 226 h 280"/>
                  <a:gd name="T76" fmla="*/ 125 w 185"/>
                  <a:gd name="T77" fmla="*/ 229 h 280"/>
                  <a:gd name="T78" fmla="*/ 120 w 185"/>
                  <a:gd name="T79" fmla="*/ 237 h 280"/>
                  <a:gd name="T80" fmla="*/ 115 w 185"/>
                  <a:gd name="T81" fmla="*/ 245 h 280"/>
                  <a:gd name="T82" fmla="*/ 109 w 185"/>
                  <a:gd name="T83" fmla="*/ 266 h 280"/>
                  <a:gd name="T84" fmla="*/ 103 w 185"/>
                  <a:gd name="T85" fmla="*/ 268 h 280"/>
                  <a:gd name="T86" fmla="*/ 69 w 185"/>
                  <a:gd name="T87" fmla="*/ 274 h 280"/>
                  <a:gd name="T88" fmla="*/ 35 w 185"/>
                  <a:gd name="T89" fmla="*/ 280 h 280"/>
                  <a:gd name="T90" fmla="*/ 28 w 185"/>
                  <a:gd name="T91" fmla="*/ 280 h 280"/>
                  <a:gd name="T92" fmla="*/ 24 w 185"/>
                  <a:gd name="T93" fmla="*/ 280 h 280"/>
                  <a:gd name="T94" fmla="*/ 17 w 185"/>
                  <a:gd name="T95" fmla="*/ 271 h 280"/>
                  <a:gd name="T96" fmla="*/ 13 w 185"/>
                  <a:gd name="T97" fmla="*/ 246 h 280"/>
                  <a:gd name="T98" fmla="*/ 13 w 185"/>
                  <a:gd name="T99" fmla="*/ 237 h 280"/>
                  <a:gd name="T100" fmla="*/ 16 w 185"/>
                  <a:gd name="T101" fmla="*/ 214 h 280"/>
                  <a:gd name="T102" fmla="*/ 21 w 185"/>
                  <a:gd name="T103" fmla="*/ 192 h 280"/>
                  <a:gd name="T104" fmla="*/ 35 w 185"/>
                  <a:gd name="T105" fmla="*/ 169 h 280"/>
                  <a:gd name="T106" fmla="*/ 31 w 185"/>
                  <a:gd name="T107" fmla="*/ 122 h 280"/>
                  <a:gd name="T108" fmla="*/ 27 w 185"/>
                  <a:gd name="T109" fmla="*/ 88 h 280"/>
                  <a:gd name="T110" fmla="*/ 0 w 185"/>
                  <a:gd name="T111" fmla="*/ 29 h 280"/>
                  <a:gd name="T112" fmla="*/ 45 w 185"/>
                  <a:gd name="T113" fmla="*/ 6 h 280"/>
                  <a:gd name="T114" fmla="*/ 101 w 185"/>
                  <a:gd name="T115" fmla="*/ 7 h 280"/>
                  <a:gd name="T116" fmla="*/ 167 w 185"/>
                  <a:gd name="T117" fmla="*/ 0 h 280"/>
                  <a:gd name="T118" fmla="*/ 168 w 185"/>
                  <a:gd name="T119" fmla="*/ 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280">
                    <a:moveTo>
                      <a:pt x="168" y="6"/>
                    </a:moveTo>
                    <a:lnTo>
                      <a:pt x="168" y="9"/>
                    </a:lnTo>
                    <a:lnTo>
                      <a:pt x="168" y="10"/>
                    </a:lnTo>
                    <a:lnTo>
                      <a:pt x="168" y="10"/>
                    </a:lnTo>
                    <a:lnTo>
                      <a:pt x="167" y="17"/>
                    </a:lnTo>
                    <a:lnTo>
                      <a:pt x="167" y="18"/>
                    </a:lnTo>
                    <a:lnTo>
                      <a:pt x="167" y="18"/>
                    </a:lnTo>
                    <a:lnTo>
                      <a:pt x="164" y="26"/>
                    </a:lnTo>
                    <a:lnTo>
                      <a:pt x="164" y="26"/>
                    </a:lnTo>
                    <a:lnTo>
                      <a:pt x="164" y="27"/>
                    </a:lnTo>
                    <a:lnTo>
                      <a:pt x="164" y="34"/>
                    </a:lnTo>
                    <a:lnTo>
                      <a:pt x="165" y="38"/>
                    </a:lnTo>
                    <a:lnTo>
                      <a:pt x="167" y="41"/>
                    </a:lnTo>
                    <a:lnTo>
                      <a:pt x="168" y="45"/>
                    </a:lnTo>
                    <a:lnTo>
                      <a:pt x="168" y="46"/>
                    </a:lnTo>
                    <a:lnTo>
                      <a:pt x="170" y="48"/>
                    </a:lnTo>
                    <a:lnTo>
                      <a:pt x="173" y="48"/>
                    </a:lnTo>
                    <a:lnTo>
                      <a:pt x="173" y="51"/>
                    </a:lnTo>
                    <a:lnTo>
                      <a:pt x="175" y="52"/>
                    </a:lnTo>
                    <a:lnTo>
                      <a:pt x="176" y="55"/>
                    </a:lnTo>
                    <a:lnTo>
                      <a:pt x="178" y="57"/>
                    </a:lnTo>
                    <a:lnTo>
                      <a:pt x="179" y="57"/>
                    </a:lnTo>
                    <a:lnTo>
                      <a:pt x="182" y="59"/>
                    </a:lnTo>
                    <a:lnTo>
                      <a:pt x="184" y="59"/>
                    </a:lnTo>
                    <a:lnTo>
                      <a:pt x="185" y="60"/>
                    </a:lnTo>
                    <a:lnTo>
                      <a:pt x="184" y="63"/>
                    </a:lnTo>
                    <a:lnTo>
                      <a:pt x="184" y="65"/>
                    </a:lnTo>
                    <a:lnTo>
                      <a:pt x="184" y="66"/>
                    </a:lnTo>
                    <a:lnTo>
                      <a:pt x="181" y="74"/>
                    </a:lnTo>
                    <a:lnTo>
                      <a:pt x="181" y="76"/>
                    </a:lnTo>
                    <a:lnTo>
                      <a:pt x="181" y="77"/>
                    </a:lnTo>
                    <a:lnTo>
                      <a:pt x="181" y="77"/>
                    </a:lnTo>
                    <a:lnTo>
                      <a:pt x="181" y="79"/>
                    </a:lnTo>
                    <a:lnTo>
                      <a:pt x="176" y="80"/>
                    </a:lnTo>
                    <a:lnTo>
                      <a:pt x="176" y="83"/>
                    </a:lnTo>
                    <a:lnTo>
                      <a:pt x="176" y="83"/>
                    </a:lnTo>
                    <a:lnTo>
                      <a:pt x="178" y="86"/>
                    </a:lnTo>
                    <a:lnTo>
                      <a:pt x="178" y="86"/>
                    </a:lnTo>
                    <a:lnTo>
                      <a:pt x="178" y="86"/>
                    </a:lnTo>
                    <a:lnTo>
                      <a:pt x="178" y="90"/>
                    </a:lnTo>
                    <a:lnTo>
                      <a:pt x="179" y="91"/>
                    </a:lnTo>
                    <a:lnTo>
                      <a:pt x="181" y="94"/>
                    </a:lnTo>
                    <a:lnTo>
                      <a:pt x="181" y="94"/>
                    </a:lnTo>
                    <a:lnTo>
                      <a:pt x="181" y="97"/>
                    </a:lnTo>
                    <a:lnTo>
                      <a:pt x="181" y="97"/>
                    </a:lnTo>
                    <a:lnTo>
                      <a:pt x="182" y="97"/>
                    </a:lnTo>
                    <a:lnTo>
                      <a:pt x="184" y="97"/>
                    </a:lnTo>
                    <a:lnTo>
                      <a:pt x="184" y="97"/>
                    </a:lnTo>
                    <a:lnTo>
                      <a:pt x="184" y="97"/>
                    </a:lnTo>
                    <a:lnTo>
                      <a:pt x="184" y="99"/>
                    </a:lnTo>
                    <a:lnTo>
                      <a:pt x="184" y="100"/>
                    </a:lnTo>
                    <a:lnTo>
                      <a:pt x="182" y="100"/>
                    </a:lnTo>
                    <a:lnTo>
                      <a:pt x="179" y="104"/>
                    </a:lnTo>
                    <a:lnTo>
                      <a:pt x="176" y="104"/>
                    </a:lnTo>
                    <a:lnTo>
                      <a:pt x="176" y="105"/>
                    </a:lnTo>
                    <a:lnTo>
                      <a:pt x="175" y="105"/>
                    </a:lnTo>
                    <a:lnTo>
                      <a:pt x="175" y="107"/>
                    </a:lnTo>
                    <a:lnTo>
                      <a:pt x="173" y="108"/>
                    </a:lnTo>
                    <a:lnTo>
                      <a:pt x="170" y="113"/>
                    </a:lnTo>
                    <a:lnTo>
                      <a:pt x="167" y="116"/>
                    </a:lnTo>
                    <a:lnTo>
                      <a:pt x="167" y="116"/>
                    </a:lnTo>
                    <a:lnTo>
                      <a:pt x="165" y="117"/>
                    </a:lnTo>
                    <a:lnTo>
                      <a:pt x="156" y="149"/>
                    </a:lnTo>
                    <a:lnTo>
                      <a:pt x="156" y="152"/>
                    </a:lnTo>
                    <a:lnTo>
                      <a:pt x="154" y="155"/>
                    </a:lnTo>
                    <a:lnTo>
                      <a:pt x="154" y="155"/>
                    </a:lnTo>
                    <a:lnTo>
                      <a:pt x="153" y="158"/>
                    </a:lnTo>
                    <a:lnTo>
                      <a:pt x="150" y="169"/>
                    </a:lnTo>
                    <a:lnTo>
                      <a:pt x="147" y="176"/>
                    </a:lnTo>
                    <a:lnTo>
                      <a:pt x="145" y="183"/>
                    </a:lnTo>
                    <a:lnTo>
                      <a:pt x="136" y="207"/>
                    </a:lnTo>
                    <a:lnTo>
                      <a:pt x="131" y="221"/>
                    </a:lnTo>
                    <a:lnTo>
                      <a:pt x="129" y="223"/>
                    </a:lnTo>
                    <a:lnTo>
                      <a:pt x="128" y="226"/>
                    </a:lnTo>
                    <a:lnTo>
                      <a:pt x="128" y="226"/>
                    </a:lnTo>
                    <a:lnTo>
                      <a:pt x="128" y="226"/>
                    </a:lnTo>
                    <a:lnTo>
                      <a:pt x="128" y="226"/>
                    </a:lnTo>
                    <a:lnTo>
                      <a:pt x="125" y="229"/>
                    </a:lnTo>
                    <a:lnTo>
                      <a:pt x="125" y="231"/>
                    </a:lnTo>
                    <a:lnTo>
                      <a:pt x="120" y="237"/>
                    </a:lnTo>
                    <a:lnTo>
                      <a:pt x="117" y="242"/>
                    </a:lnTo>
                    <a:lnTo>
                      <a:pt x="115" y="245"/>
                    </a:lnTo>
                    <a:lnTo>
                      <a:pt x="114" y="248"/>
                    </a:lnTo>
                    <a:lnTo>
                      <a:pt x="109" y="266"/>
                    </a:lnTo>
                    <a:lnTo>
                      <a:pt x="108" y="268"/>
                    </a:lnTo>
                    <a:lnTo>
                      <a:pt x="103" y="268"/>
                    </a:lnTo>
                    <a:lnTo>
                      <a:pt x="81" y="271"/>
                    </a:lnTo>
                    <a:lnTo>
                      <a:pt x="69" y="274"/>
                    </a:lnTo>
                    <a:lnTo>
                      <a:pt x="56" y="276"/>
                    </a:lnTo>
                    <a:lnTo>
                      <a:pt x="35" y="280"/>
                    </a:lnTo>
                    <a:lnTo>
                      <a:pt x="30" y="280"/>
                    </a:lnTo>
                    <a:lnTo>
                      <a:pt x="28" y="280"/>
                    </a:lnTo>
                    <a:lnTo>
                      <a:pt x="25" y="280"/>
                    </a:lnTo>
                    <a:lnTo>
                      <a:pt x="24" y="280"/>
                    </a:lnTo>
                    <a:lnTo>
                      <a:pt x="22" y="280"/>
                    </a:lnTo>
                    <a:lnTo>
                      <a:pt x="17" y="271"/>
                    </a:lnTo>
                    <a:lnTo>
                      <a:pt x="10" y="254"/>
                    </a:lnTo>
                    <a:lnTo>
                      <a:pt x="13" y="246"/>
                    </a:lnTo>
                    <a:lnTo>
                      <a:pt x="16" y="242"/>
                    </a:lnTo>
                    <a:lnTo>
                      <a:pt x="13" y="237"/>
                    </a:lnTo>
                    <a:lnTo>
                      <a:pt x="21" y="229"/>
                    </a:lnTo>
                    <a:lnTo>
                      <a:pt x="16" y="214"/>
                    </a:lnTo>
                    <a:lnTo>
                      <a:pt x="25" y="209"/>
                    </a:lnTo>
                    <a:lnTo>
                      <a:pt x="21" y="192"/>
                    </a:lnTo>
                    <a:lnTo>
                      <a:pt x="39" y="184"/>
                    </a:lnTo>
                    <a:lnTo>
                      <a:pt x="35" y="169"/>
                    </a:lnTo>
                    <a:lnTo>
                      <a:pt x="33" y="161"/>
                    </a:lnTo>
                    <a:lnTo>
                      <a:pt x="31" y="122"/>
                    </a:lnTo>
                    <a:lnTo>
                      <a:pt x="27" y="91"/>
                    </a:lnTo>
                    <a:lnTo>
                      <a:pt x="27" y="88"/>
                    </a:lnTo>
                    <a:lnTo>
                      <a:pt x="2" y="34"/>
                    </a:lnTo>
                    <a:lnTo>
                      <a:pt x="0" y="29"/>
                    </a:lnTo>
                    <a:lnTo>
                      <a:pt x="28" y="15"/>
                    </a:lnTo>
                    <a:lnTo>
                      <a:pt x="45" y="6"/>
                    </a:lnTo>
                    <a:lnTo>
                      <a:pt x="91" y="7"/>
                    </a:lnTo>
                    <a:lnTo>
                      <a:pt x="101" y="7"/>
                    </a:lnTo>
                    <a:lnTo>
                      <a:pt x="125" y="7"/>
                    </a:lnTo>
                    <a:lnTo>
                      <a:pt x="167" y="0"/>
                    </a:lnTo>
                    <a:lnTo>
                      <a:pt x="167" y="1"/>
                    </a:lnTo>
                    <a:lnTo>
                      <a:pt x="168" y="6"/>
                    </a:lnTo>
                    <a:lnTo>
                      <a:pt x="168" y="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155">
                <a:extLst>
                  <a:ext uri="{FF2B5EF4-FFF2-40B4-BE49-F238E27FC236}">
                    <a16:creationId xmlns:a16="http://schemas.microsoft.com/office/drawing/2014/main" id="{E051BADC-E807-7024-864D-C59B5A540E0D}"/>
                  </a:ext>
                </a:extLst>
              </p:cNvPr>
              <p:cNvSpPr>
                <a:spLocks noGrp="1" noRot="1" noMove="1" noResize="1" noEditPoints="1" noAdjustHandles="1" noChangeArrowheads="1" noChangeShapeType="1"/>
              </p:cNvSpPr>
              <p:nvPr/>
            </p:nvSpPr>
            <p:spPr bwMode="auto">
              <a:xfrm>
                <a:off x="5376" y="2400"/>
                <a:ext cx="193" cy="218"/>
              </a:xfrm>
              <a:custGeom>
                <a:avLst/>
                <a:gdLst>
                  <a:gd name="T0" fmla="*/ 104 w 193"/>
                  <a:gd name="T1" fmla="*/ 36 h 218"/>
                  <a:gd name="T2" fmla="*/ 168 w 193"/>
                  <a:gd name="T3" fmla="*/ 36 h 218"/>
                  <a:gd name="T4" fmla="*/ 182 w 193"/>
                  <a:gd name="T5" fmla="*/ 176 h 218"/>
                  <a:gd name="T6" fmla="*/ 184 w 193"/>
                  <a:gd name="T7" fmla="*/ 184 h 218"/>
                  <a:gd name="T8" fmla="*/ 191 w 193"/>
                  <a:gd name="T9" fmla="*/ 205 h 218"/>
                  <a:gd name="T10" fmla="*/ 176 w 193"/>
                  <a:gd name="T11" fmla="*/ 213 h 218"/>
                  <a:gd name="T12" fmla="*/ 165 w 193"/>
                  <a:gd name="T13" fmla="*/ 211 h 218"/>
                  <a:gd name="T14" fmla="*/ 160 w 193"/>
                  <a:gd name="T15" fmla="*/ 210 h 218"/>
                  <a:gd name="T16" fmla="*/ 156 w 193"/>
                  <a:gd name="T17" fmla="*/ 208 h 218"/>
                  <a:gd name="T18" fmla="*/ 151 w 193"/>
                  <a:gd name="T19" fmla="*/ 205 h 218"/>
                  <a:gd name="T20" fmla="*/ 146 w 193"/>
                  <a:gd name="T21" fmla="*/ 202 h 218"/>
                  <a:gd name="T22" fmla="*/ 140 w 193"/>
                  <a:gd name="T23" fmla="*/ 201 h 218"/>
                  <a:gd name="T24" fmla="*/ 137 w 193"/>
                  <a:gd name="T25" fmla="*/ 197 h 218"/>
                  <a:gd name="T26" fmla="*/ 131 w 193"/>
                  <a:gd name="T27" fmla="*/ 197 h 218"/>
                  <a:gd name="T28" fmla="*/ 123 w 193"/>
                  <a:gd name="T29" fmla="*/ 199 h 218"/>
                  <a:gd name="T30" fmla="*/ 118 w 193"/>
                  <a:gd name="T31" fmla="*/ 201 h 218"/>
                  <a:gd name="T32" fmla="*/ 114 w 193"/>
                  <a:gd name="T33" fmla="*/ 202 h 218"/>
                  <a:gd name="T34" fmla="*/ 107 w 193"/>
                  <a:gd name="T35" fmla="*/ 204 h 218"/>
                  <a:gd name="T36" fmla="*/ 101 w 193"/>
                  <a:gd name="T37" fmla="*/ 205 h 218"/>
                  <a:gd name="T38" fmla="*/ 90 w 193"/>
                  <a:gd name="T39" fmla="*/ 208 h 218"/>
                  <a:gd name="T40" fmla="*/ 86 w 193"/>
                  <a:gd name="T41" fmla="*/ 211 h 218"/>
                  <a:gd name="T42" fmla="*/ 73 w 193"/>
                  <a:gd name="T43" fmla="*/ 215 h 218"/>
                  <a:gd name="T44" fmla="*/ 65 w 193"/>
                  <a:gd name="T45" fmla="*/ 216 h 218"/>
                  <a:gd name="T46" fmla="*/ 58 w 193"/>
                  <a:gd name="T47" fmla="*/ 218 h 218"/>
                  <a:gd name="T48" fmla="*/ 45 w 193"/>
                  <a:gd name="T49" fmla="*/ 215 h 218"/>
                  <a:gd name="T50" fmla="*/ 41 w 193"/>
                  <a:gd name="T51" fmla="*/ 211 h 218"/>
                  <a:gd name="T52" fmla="*/ 34 w 193"/>
                  <a:gd name="T53" fmla="*/ 207 h 218"/>
                  <a:gd name="T54" fmla="*/ 28 w 193"/>
                  <a:gd name="T55" fmla="*/ 205 h 218"/>
                  <a:gd name="T56" fmla="*/ 19 w 193"/>
                  <a:gd name="T57" fmla="*/ 202 h 218"/>
                  <a:gd name="T58" fmla="*/ 13 w 193"/>
                  <a:gd name="T59" fmla="*/ 202 h 218"/>
                  <a:gd name="T60" fmla="*/ 11 w 193"/>
                  <a:gd name="T61" fmla="*/ 197 h 218"/>
                  <a:gd name="T62" fmla="*/ 5 w 193"/>
                  <a:gd name="T63" fmla="*/ 194 h 218"/>
                  <a:gd name="T64" fmla="*/ 2 w 193"/>
                  <a:gd name="T65" fmla="*/ 190 h 218"/>
                  <a:gd name="T66" fmla="*/ 2 w 193"/>
                  <a:gd name="T67" fmla="*/ 184 h 218"/>
                  <a:gd name="T68" fmla="*/ 2 w 193"/>
                  <a:gd name="T69" fmla="*/ 180 h 218"/>
                  <a:gd name="T70" fmla="*/ 3 w 193"/>
                  <a:gd name="T71" fmla="*/ 174 h 218"/>
                  <a:gd name="T72" fmla="*/ 6 w 193"/>
                  <a:gd name="T73" fmla="*/ 168 h 218"/>
                  <a:gd name="T74" fmla="*/ 8 w 193"/>
                  <a:gd name="T75" fmla="*/ 162 h 218"/>
                  <a:gd name="T76" fmla="*/ 9 w 193"/>
                  <a:gd name="T77" fmla="*/ 154 h 218"/>
                  <a:gd name="T78" fmla="*/ 9 w 193"/>
                  <a:gd name="T79" fmla="*/ 142 h 218"/>
                  <a:gd name="T80" fmla="*/ 6 w 193"/>
                  <a:gd name="T81" fmla="*/ 135 h 218"/>
                  <a:gd name="T82" fmla="*/ 8 w 193"/>
                  <a:gd name="T83" fmla="*/ 129 h 218"/>
                  <a:gd name="T84" fmla="*/ 11 w 193"/>
                  <a:gd name="T85" fmla="*/ 125 h 218"/>
                  <a:gd name="T86" fmla="*/ 14 w 193"/>
                  <a:gd name="T87" fmla="*/ 118 h 218"/>
                  <a:gd name="T88" fmla="*/ 11 w 193"/>
                  <a:gd name="T89" fmla="*/ 115 h 218"/>
                  <a:gd name="T90" fmla="*/ 9 w 193"/>
                  <a:gd name="T91" fmla="*/ 109 h 218"/>
                  <a:gd name="T92" fmla="*/ 11 w 193"/>
                  <a:gd name="T93" fmla="*/ 103 h 218"/>
                  <a:gd name="T94" fmla="*/ 9 w 193"/>
                  <a:gd name="T95" fmla="*/ 97 h 218"/>
                  <a:gd name="T96" fmla="*/ 9 w 193"/>
                  <a:gd name="T97" fmla="*/ 94 h 218"/>
                  <a:gd name="T98" fmla="*/ 11 w 193"/>
                  <a:gd name="T99" fmla="*/ 89 h 218"/>
                  <a:gd name="T100" fmla="*/ 14 w 193"/>
                  <a:gd name="T101" fmla="*/ 84 h 218"/>
                  <a:gd name="T102" fmla="*/ 17 w 193"/>
                  <a:gd name="T103" fmla="*/ 80 h 218"/>
                  <a:gd name="T104" fmla="*/ 19 w 193"/>
                  <a:gd name="T105" fmla="*/ 75 h 218"/>
                  <a:gd name="T106" fmla="*/ 22 w 193"/>
                  <a:gd name="T107" fmla="*/ 66 h 218"/>
                  <a:gd name="T108" fmla="*/ 22 w 193"/>
                  <a:gd name="T109" fmla="*/ 59 h 218"/>
                  <a:gd name="T110" fmla="*/ 19 w 193"/>
                  <a:gd name="T111" fmla="*/ 55 h 218"/>
                  <a:gd name="T112" fmla="*/ 17 w 193"/>
                  <a:gd name="T113" fmla="*/ 49 h 218"/>
                  <a:gd name="T114" fmla="*/ 17 w 193"/>
                  <a:gd name="T115" fmla="*/ 42 h 218"/>
                  <a:gd name="T116" fmla="*/ 20 w 193"/>
                  <a:gd name="T117" fmla="*/ 31 h 218"/>
                  <a:gd name="T118" fmla="*/ 30 w 193"/>
                  <a:gd name="T119" fmla="*/ 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3" h="218">
                    <a:moveTo>
                      <a:pt x="45" y="0"/>
                    </a:moveTo>
                    <a:lnTo>
                      <a:pt x="67" y="17"/>
                    </a:lnTo>
                    <a:lnTo>
                      <a:pt x="86" y="27"/>
                    </a:lnTo>
                    <a:lnTo>
                      <a:pt x="104" y="36"/>
                    </a:lnTo>
                    <a:lnTo>
                      <a:pt x="114" y="38"/>
                    </a:lnTo>
                    <a:lnTo>
                      <a:pt x="140" y="41"/>
                    </a:lnTo>
                    <a:lnTo>
                      <a:pt x="143" y="39"/>
                    </a:lnTo>
                    <a:lnTo>
                      <a:pt x="168" y="36"/>
                    </a:lnTo>
                    <a:lnTo>
                      <a:pt x="174" y="89"/>
                    </a:lnTo>
                    <a:lnTo>
                      <a:pt x="176" y="120"/>
                    </a:lnTo>
                    <a:lnTo>
                      <a:pt x="177" y="131"/>
                    </a:lnTo>
                    <a:lnTo>
                      <a:pt x="182" y="176"/>
                    </a:lnTo>
                    <a:lnTo>
                      <a:pt x="182" y="179"/>
                    </a:lnTo>
                    <a:lnTo>
                      <a:pt x="182" y="180"/>
                    </a:lnTo>
                    <a:lnTo>
                      <a:pt x="182" y="182"/>
                    </a:lnTo>
                    <a:lnTo>
                      <a:pt x="184" y="184"/>
                    </a:lnTo>
                    <a:lnTo>
                      <a:pt x="188" y="199"/>
                    </a:lnTo>
                    <a:lnTo>
                      <a:pt x="191" y="202"/>
                    </a:lnTo>
                    <a:lnTo>
                      <a:pt x="193" y="204"/>
                    </a:lnTo>
                    <a:lnTo>
                      <a:pt x="191" y="205"/>
                    </a:lnTo>
                    <a:lnTo>
                      <a:pt x="191" y="207"/>
                    </a:lnTo>
                    <a:lnTo>
                      <a:pt x="188" y="213"/>
                    </a:lnTo>
                    <a:lnTo>
                      <a:pt x="182" y="215"/>
                    </a:lnTo>
                    <a:lnTo>
                      <a:pt x="176" y="213"/>
                    </a:lnTo>
                    <a:lnTo>
                      <a:pt x="170" y="213"/>
                    </a:lnTo>
                    <a:lnTo>
                      <a:pt x="167" y="213"/>
                    </a:lnTo>
                    <a:lnTo>
                      <a:pt x="167" y="211"/>
                    </a:lnTo>
                    <a:lnTo>
                      <a:pt x="165" y="211"/>
                    </a:lnTo>
                    <a:lnTo>
                      <a:pt x="163" y="211"/>
                    </a:lnTo>
                    <a:lnTo>
                      <a:pt x="162" y="211"/>
                    </a:lnTo>
                    <a:lnTo>
                      <a:pt x="162" y="210"/>
                    </a:lnTo>
                    <a:lnTo>
                      <a:pt x="160" y="210"/>
                    </a:lnTo>
                    <a:lnTo>
                      <a:pt x="159" y="210"/>
                    </a:lnTo>
                    <a:lnTo>
                      <a:pt x="157" y="210"/>
                    </a:lnTo>
                    <a:lnTo>
                      <a:pt x="157" y="208"/>
                    </a:lnTo>
                    <a:lnTo>
                      <a:pt x="156" y="208"/>
                    </a:lnTo>
                    <a:lnTo>
                      <a:pt x="154" y="208"/>
                    </a:lnTo>
                    <a:lnTo>
                      <a:pt x="154" y="207"/>
                    </a:lnTo>
                    <a:lnTo>
                      <a:pt x="153" y="207"/>
                    </a:lnTo>
                    <a:lnTo>
                      <a:pt x="151" y="205"/>
                    </a:lnTo>
                    <a:lnTo>
                      <a:pt x="149" y="204"/>
                    </a:lnTo>
                    <a:lnTo>
                      <a:pt x="148" y="204"/>
                    </a:lnTo>
                    <a:lnTo>
                      <a:pt x="146" y="204"/>
                    </a:lnTo>
                    <a:lnTo>
                      <a:pt x="146" y="202"/>
                    </a:lnTo>
                    <a:lnTo>
                      <a:pt x="145" y="202"/>
                    </a:lnTo>
                    <a:lnTo>
                      <a:pt x="143" y="201"/>
                    </a:lnTo>
                    <a:lnTo>
                      <a:pt x="142" y="201"/>
                    </a:lnTo>
                    <a:lnTo>
                      <a:pt x="140" y="201"/>
                    </a:lnTo>
                    <a:lnTo>
                      <a:pt x="140" y="199"/>
                    </a:lnTo>
                    <a:lnTo>
                      <a:pt x="139" y="199"/>
                    </a:lnTo>
                    <a:lnTo>
                      <a:pt x="137" y="199"/>
                    </a:lnTo>
                    <a:lnTo>
                      <a:pt x="137" y="197"/>
                    </a:lnTo>
                    <a:lnTo>
                      <a:pt x="135" y="197"/>
                    </a:lnTo>
                    <a:lnTo>
                      <a:pt x="134" y="197"/>
                    </a:lnTo>
                    <a:lnTo>
                      <a:pt x="132" y="197"/>
                    </a:lnTo>
                    <a:lnTo>
                      <a:pt x="131" y="197"/>
                    </a:lnTo>
                    <a:lnTo>
                      <a:pt x="129" y="197"/>
                    </a:lnTo>
                    <a:lnTo>
                      <a:pt x="128" y="197"/>
                    </a:lnTo>
                    <a:lnTo>
                      <a:pt x="126" y="199"/>
                    </a:lnTo>
                    <a:lnTo>
                      <a:pt x="123" y="199"/>
                    </a:lnTo>
                    <a:lnTo>
                      <a:pt x="121" y="199"/>
                    </a:lnTo>
                    <a:lnTo>
                      <a:pt x="120" y="199"/>
                    </a:lnTo>
                    <a:lnTo>
                      <a:pt x="118" y="199"/>
                    </a:lnTo>
                    <a:lnTo>
                      <a:pt x="118" y="201"/>
                    </a:lnTo>
                    <a:lnTo>
                      <a:pt x="117" y="201"/>
                    </a:lnTo>
                    <a:lnTo>
                      <a:pt x="115" y="201"/>
                    </a:lnTo>
                    <a:lnTo>
                      <a:pt x="114" y="201"/>
                    </a:lnTo>
                    <a:lnTo>
                      <a:pt x="114" y="202"/>
                    </a:lnTo>
                    <a:lnTo>
                      <a:pt x="112" y="202"/>
                    </a:lnTo>
                    <a:lnTo>
                      <a:pt x="111" y="202"/>
                    </a:lnTo>
                    <a:lnTo>
                      <a:pt x="109" y="202"/>
                    </a:lnTo>
                    <a:lnTo>
                      <a:pt x="107" y="204"/>
                    </a:lnTo>
                    <a:lnTo>
                      <a:pt x="106" y="204"/>
                    </a:lnTo>
                    <a:lnTo>
                      <a:pt x="104" y="204"/>
                    </a:lnTo>
                    <a:lnTo>
                      <a:pt x="103" y="204"/>
                    </a:lnTo>
                    <a:lnTo>
                      <a:pt x="101" y="205"/>
                    </a:lnTo>
                    <a:lnTo>
                      <a:pt x="100" y="205"/>
                    </a:lnTo>
                    <a:lnTo>
                      <a:pt x="97" y="207"/>
                    </a:lnTo>
                    <a:lnTo>
                      <a:pt x="93" y="208"/>
                    </a:lnTo>
                    <a:lnTo>
                      <a:pt x="90" y="208"/>
                    </a:lnTo>
                    <a:lnTo>
                      <a:pt x="89" y="210"/>
                    </a:lnTo>
                    <a:lnTo>
                      <a:pt x="87" y="210"/>
                    </a:lnTo>
                    <a:lnTo>
                      <a:pt x="86" y="210"/>
                    </a:lnTo>
                    <a:lnTo>
                      <a:pt x="86" y="211"/>
                    </a:lnTo>
                    <a:lnTo>
                      <a:pt x="84" y="211"/>
                    </a:lnTo>
                    <a:lnTo>
                      <a:pt x="83" y="211"/>
                    </a:lnTo>
                    <a:lnTo>
                      <a:pt x="78" y="213"/>
                    </a:lnTo>
                    <a:lnTo>
                      <a:pt x="73" y="215"/>
                    </a:lnTo>
                    <a:lnTo>
                      <a:pt x="70" y="215"/>
                    </a:lnTo>
                    <a:lnTo>
                      <a:pt x="69" y="216"/>
                    </a:lnTo>
                    <a:lnTo>
                      <a:pt x="67" y="216"/>
                    </a:lnTo>
                    <a:lnTo>
                      <a:pt x="65" y="216"/>
                    </a:lnTo>
                    <a:lnTo>
                      <a:pt x="64" y="216"/>
                    </a:lnTo>
                    <a:lnTo>
                      <a:pt x="61" y="218"/>
                    </a:lnTo>
                    <a:lnTo>
                      <a:pt x="59" y="218"/>
                    </a:lnTo>
                    <a:lnTo>
                      <a:pt x="58" y="218"/>
                    </a:lnTo>
                    <a:lnTo>
                      <a:pt x="53" y="216"/>
                    </a:lnTo>
                    <a:lnTo>
                      <a:pt x="50" y="216"/>
                    </a:lnTo>
                    <a:lnTo>
                      <a:pt x="47" y="215"/>
                    </a:lnTo>
                    <a:lnTo>
                      <a:pt x="45" y="215"/>
                    </a:lnTo>
                    <a:lnTo>
                      <a:pt x="45" y="213"/>
                    </a:lnTo>
                    <a:lnTo>
                      <a:pt x="44" y="213"/>
                    </a:lnTo>
                    <a:lnTo>
                      <a:pt x="42" y="211"/>
                    </a:lnTo>
                    <a:lnTo>
                      <a:pt x="41" y="211"/>
                    </a:lnTo>
                    <a:lnTo>
                      <a:pt x="39" y="210"/>
                    </a:lnTo>
                    <a:lnTo>
                      <a:pt x="37" y="210"/>
                    </a:lnTo>
                    <a:lnTo>
                      <a:pt x="36" y="208"/>
                    </a:lnTo>
                    <a:lnTo>
                      <a:pt x="34" y="207"/>
                    </a:lnTo>
                    <a:lnTo>
                      <a:pt x="33" y="207"/>
                    </a:lnTo>
                    <a:lnTo>
                      <a:pt x="31" y="207"/>
                    </a:lnTo>
                    <a:lnTo>
                      <a:pt x="30" y="207"/>
                    </a:lnTo>
                    <a:lnTo>
                      <a:pt x="28" y="205"/>
                    </a:lnTo>
                    <a:lnTo>
                      <a:pt x="27" y="205"/>
                    </a:lnTo>
                    <a:lnTo>
                      <a:pt x="23" y="204"/>
                    </a:lnTo>
                    <a:lnTo>
                      <a:pt x="22" y="204"/>
                    </a:lnTo>
                    <a:lnTo>
                      <a:pt x="19" y="202"/>
                    </a:lnTo>
                    <a:lnTo>
                      <a:pt x="17" y="202"/>
                    </a:lnTo>
                    <a:lnTo>
                      <a:pt x="16" y="202"/>
                    </a:lnTo>
                    <a:lnTo>
                      <a:pt x="14" y="202"/>
                    </a:lnTo>
                    <a:lnTo>
                      <a:pt x="13" y="202"/>
                    </a:lnTo>
                    <a:lnTo>
                      <a:pt x="13" y="201"/>
                    </a:lnTo>
                    <a:lnTo>
                      <a:pt x="13" y="199"/>
                    </a:lnTo>
                    <a:lnTo>
                      <a:pt x="11" y="199"/>
                    </a:lnTo>
                    <a:lnTo>
                      <a:pt x="11" y="197"/>
                    </a:lnTo>
                    <a:lnTo>
                      <a:pt x="9" y="196"/>
                    </a:lnTo>
                    <a:lnTo>
                      <a:pt x="8" y="196"/>
                    </a:lnTo>
                    <a:lnTo>
                      <a:pt x="6" y="196"/>
                    </a:lnTo>
                    <a:lnTo>
                      <a:pt x="5" y="194"/>
                    </a:lnTo>
                    <a:lnTo>
                      <a:pt x="3" y="194"/>
                    </a:lnTo>
                    <a:lnTo>
                      <a:pt x="3" y="193"/>
                    </a:lnTo>
                    <a:lnTo>
                      <a:pt x="2" y="193"/>
                    </a:lnTo>
                    <a:lnTo>
                      <a:pt x="2" y="190"/>
                    </a:lnTo>
                    <a:lnTo>
                      <a:pt x="2" y="188"/>
                    </a:lnTo>
                    <a:lnTo>
                      <a:pt x="2" y="187"/>
                    </a:lnTo>
                    <a:lnTo>
                      <a:pt x="2" y="185"/>
                    </a:lnTo>
                    <a:lnTo>
                      <a:pt x="2" y="184"/>
                    </a:lnTo>
                    <a:lnTo>
                      <a:pt x="2" y="182"/>
                    </a:lnTo>
                    <a:lnTo>
                      <a:pt x="2" y="180"/>
                    </a:lnTo>
                    <a:lnTo>
                      <a:pt x="0" y="180"/>
                    </a:lnTo>
                    <a:lnTo>
                      <a:pt x="2" y="180"/>
                    </a:lnTo>
                    <a:lnTo>
                      <a:pt x="2" y="179"/>
                    </a:lnTo>
                    <a:lnTo>
                      <a:pt x="2" y="177"/>
                    </a:lnTo>
                    <a:lnTo>
                      <a:pt x="2" y="176"/>
                    </a:lnTo>
                    <a:lnTo>
                      <a:pt x="3" y="174"/>
                    </a:lnTo>
                    <a:lnTo>
                      <a:pt x="5" y="173"/>
                    </a:lnTo>
                    <a:lnTo>
                      <a:pt x="5" y="171"/>
                    </a:lnTo>
                    <a:lnTo>
                      <a:pt x="6" y="170"/>
                    </a:lnTo>
                    <a:lnTo>
                      <a:pt x="6" y="168"/>
                    </a:lnTo>
                    <a:lnTo>
                      <a:pt x="6" y="166"/>
                    </a:lnTo>
                    <a:lnTo>
                      <a:pt x="8" y="165"/>
                    </a:lnTo>
                    <a:lnTo>
                      <a:pt x="8" y="163"/>
                    </a:lnTo>
                    <a:lnTo>
                      <a:pt x="8" y="162"/>
                    </a:lnTo>
                    <a:lnTo>
                      <a:pt x="8" y="160"/>
                    </a:lnTo>
                    <a:lnTo>
                      <a:pt x="8" y="157"/>
                    </a:lnTo>
                    <a:lnTo>
                      <a:pt x="9" y="156"/>
                    </a:lnTo>
                    <a:lnTo>
                      <a:pt x="9" y="154"/>
                    </a:lnTo>
                    <a:lnTo>
                      <a:pt x="11" y="152"/>
                    </a:lnTo>
                    <a:lnTo>
                      <a:pt x="11" y="148"/>
                    </a:lnTo>
                    <a:lnTo>
                      <a:pt x="11" y="143"/>
                    </a:lnTo>
                    <a:lnTo>
                      <a:pt x="9" y="142"/>
                    </a:lnTo>
                    <a:lnTo>
                      <a:pt x="8" y="140"/>
                    </a:lnTo>
                    <a:lnTo>
                      <a:pt x="8" y="139"/>
                    </a:lnTo>
                    <a:lnTo>
                      <a:pt x="8" y="137"/>
                    </a:lnTo>
                    <a:lnTo>
                      <a:pt x="6" y="135"/>
                    </a:lnTo>
                    <a:lnTo>
                      <a:pt x="6" y="134"/>
                    </a:lnTo>
                    <a:lnTo>
                      <a:pt x="6" y="132"/>
                    </a:lnTo>
                    <a:lnTo>
                      <a:pt x="8" y="131"/>
                    </a:lnTo>
                    <a:lnTo>
                      <a:pt x="8" y="129"/>
                    </a:lnTo>
                    <a:lnTo>
                      <a:pt x="8" y="128"/>
                    </a:lnTo>
                    <a:lnTo>
                      <a:pt x="9" y="128"/>
                    </a:lnTo>
                    <a:lnTo>
                      <a:pt x="11" y="126"/>
                    </a:lnTo>
                    <a:lnTo>
                      <a:pt x="11" y="125"/>
                    </a:lnTo>
                    <a:lnTo>
                      <a:pt x="13" y="125"/>
                    </a:lnTo>
                    <a:lnTo>
                      <a:pt x="14" y="123"/>
                    </a:lnTo>
                    <a:lnTo>
                      <a:pt x="14" y="121"/>
                    </a:lnTo>
                    <a:lnTo>
                      <a:pt x="14" y="118"/>
                    </a:lnTo>
                    <a:lnTo>
                      <a:pt x="14" y="117"/>
                    </a:lnTo>
                    <a:lnTo>
                      <a:pt x="13" y="117"/>
                    </a:lnTo>
                    <a:lnTo>
                      <a:pt x="13" y="115"/>
                    </a:lnTo>
                    <a:lnTo>
                      <a:pt x="11" y="115"/>
                    </a:lnTo>
                    <a:lnTo>
                      <a:pt x="11" y="114"/>
                    </a:lnTo>
                    <a:lnTo>
                      <a:pt x="11" y="112"/>
                    </a:lnTo>
                    <a:lnTo>
                      <a:pt x="11" y="111"/>
                    </a:lnTo>
                    <a:lnTo>
                      <a:pt x="9" y="109"/>
                    </a:lnTo>
                    <a:lnTo>
                      <a:pt x="11" y="109"/>
                    </a:lnTo>
                    <a:lnTo>
                      <a:pt x="11" y="107"/>
                    </a:lnTo>
                    <a:lnTo>
                      <a:pt x="11" y="106"/>
                    </a:lnTo>
                    <a:lnTo>
                      <a:pt x="11" y="103"/>
                    </a:lnTo>
                    <a:lnTo>
                      <a:pt x="11" y="100"/>
                    </a:lnTo>
                    <a:lnTo>
                      <a:pt x="9" y="100"/>
                    </a:lnTo>
                    <a:lnTo>
                      <a:pt x="9" y="98"/>
                    </a:lnTo>
                    <a:lnTo>
                      <a:pt x="9" y="97"/>
                    </a:lnTo>
                    <a:lnTo>
                      <a:pt x="9" y="95"/>
                    </a:lnTo>
                    <a:lnTo>
                      <a:pt x="8" y="95"/>
                    </a:lnTo>
                    <a:lnTo>
                      <a:pt x="8" y="94"/>
                    </a:lnTo>
                    <a:lnTo>
                      <a:pt x="9" y="94"/>
                    </a:lnTo>
                    <a:lnTo>
                      <a:pt x="9" y="92"/>
                    </a:lnTo>
                    <a:lnTo>
                      <a:pt x="9" y="90"/>
                    </a:lnTo>
                    <a:lnTo>
                      <a:pt x="11" y="90"/>
                    </a:lnTo>
                    <a:lnTo>
                      <a:pt x="11" y="89"/>
                    </a:lnTo>
                    <a:lnTo>
                      <a:pt x="11" y="87"/>
                    </a:lnTo>
                    <a:lnTo>
                      <a:pt x="13" y="86"/>
                    </a:lnTo>
                    <a:lnTo>
                      <a:pt x="13" y="84"/>
                    </a:lnTo>
                    <a:lnTo>
                      <a:pt x="14" y="84"/>
                    </a:lnTo>
                    <a:lnTo>
                      <a:pt x="14" y="83"/>
                    </a:lnTo>
                    <a:lnTo>
                      <a:pt x="16" y="81"/>
                    </a:lnTo>
                    <a:lnTo>
                      <a:pt x="16" y="80"/>
                    </a:lnTo>
                    <a:lnTo>
                      <a:pt x="17" y="80"/>
                    </a:lnTo>
                    <a:lnTo>
                      <a:pt x="17" y="78"/>
                    </a:lnTo>
                    <a:lnTo>
                      <a:pt x="17" y="76"/>
                    </a:lnTo>
                    <a:lnTo>
                      <a:pt x="17" y="75"/>
                    </a:lnTo>
                    <a:lnTo>
                      <a:pt x="19" y="75"/>
                    </a:lnTo>
                    <a:lnTo>
                      <a:pt x="19" y="73"/>
                    </a:lnTo>
                    <a:lnTo>
                      <a:pt x="20" y="72"/>
                    </a:lnTo>
                    <a:lnTo>
                      <a:pt x="20" y="69"/>
                    </a:lnTo>
                    <a:lnTo>
                      <a:pt x="22" y="66"/>
                    </a:lnTo>
                    <a:lnTo>
                      <a:pt x="22" y="64"/>
                    </a:lnTo>
                    <a:lnTo>
                      <a:pt x="22" y="62"/>
                    </a:lnTo>
                    <a:lnTo>
                      <a:pt x="22" y="61"/>
                    </a:lnTo>
                    <a:lnTo>
                      <a:pt x="22" y="59"/>
                    </a:lnTo>
                    <a:lnTo>
                      <a:pt x="20" y="58"/>
                    </a:lnTo>
                    <a:lnTo>
                      <a:pt x="20" y="56"/>
                    </a:lnTo>
                    <a:lnTo>
                      <a:pt x="20" y="55"/>
                    </a:lnTo>
                    <a:lnTo>
                      <a:pt x="19" y="55"/>
                    </a:lnTo>
                    <a:lnTo>
                      <a:pt x="19" y="53"/>
                    </a:lnTo>
                    <a:lnTo>
                      <a:pt x="19" y="52"/>
                    </a:lnTo>
                    <a:lnTo>
                      <a:pt x="19" y="50"/>
                    </a:lnTo>
                    <a:lnTo>
                      <a:pt x="17" y="49"/>
                    </a:lnTo>
                    <a:lnTo>
                      <a:pt x="17" y="47"/>
                    </a:lnTo>
                    <a:lnTo>
                      <a:pt x="17" y="45"/>
                    </a:lnTo>
                    <a:lnTo>
                      <a:pt x="17" y="44"/>
                    </a:lnTo>
                    <a:lnTo>
                      <a:pt x="17" y="42"/>
                    </a:lnTo>
                    <a:lnTo>
                      <a:pt x="19" y="41"/>
                    </a:lnTo>
                    <a:lnTo>
                      <a:pt x="20" y="36"/>
                    </a:lnTo>
                    <a:lnTo>
                      <a:pt x="20" y="35"/>
                    </a:lnTo>
                    <a:lnTo>
                      <a:pt x="20" y="31"/>
                    </a:lnTo>
                    <a:lnTo>
                      <a:pt x="20" y="27"/>
                    </a:lnTo>
                    <a:lnTo>
                      <a:pt x="20" y="24"/>
                    </a:lnTo>
                    <a:lnTo>
                      <a:pt x="19" y="8"/>
                    </a:lnTo>
                    <a:lnTo>
                      <a:pt x="30" y="8"/>
                    </a:lnTo>
                    <a:lnTo>
                      <a:pt x="33" y="8"/>
                    </a:lnTo>
                    <a:lnTo>
                      <a:pt x="34" y="8"/>
                    </a:lnTo>
                    <a:lnTo>
                      <a:pt x="45"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156">
                <a:extLst>
                  <a:ext uri="{FF2B5EF4-FFF2-40B4-BE49-F238E27FC236}">
                    <a16:creationId xmlns:a16="http://schemas.microsoft.com/office/drawing/2014/main" id="{4E1B2BEF-B2B3-8D68-8E98-A5975723F7A7}"/>
                  </a:ext>
                </a:extLst>
              </p:cNvPr>
              <p:cNvSpPr>
                <a:spLocks noGrp="1" noRot="1" noMove="1" noResize="1" noEditPoints="1" noAdjustHandles="1" noChangeArrowheads="1" noChangeShapeType="1"/>
              </p:cNvSpPr>
              <p:nvPr/>
            </p:nvSpPr>
            <p:spPr bwMode="auto">
              <a:xfrm>
                <a:off x="1914" y="2698"/>
                <a:ext cx="219" cy="146"/>
              </a:xfrm>
              <a:custGeom>
                <a:avLst/>
                <a:gdLst>
                  <a:gd name="T0" fmla="*/ 76 w 219"/>
                  <a:gd name="T1" fmla="*/ 69 h 146"/>
                  <a:gd name="T2" fmla="*/ 129 w 219"/>
                  <a:gd name="T3" fmla="*/ 83 h 146"/>
                  <a:gd name="T4" fmla="*/ 154 w 219"/>
                  <a:gd name="T5" fmla="*/ 69 h 146"/>
                  <a:gd name="T6" fmla="*/ 168 w 219"/>
                  <a:gd name="T7" fmla="*/ 78 h 146"/>
                  <a:gd name="T8" fmla="*/ 185 w 219"/>
                  <a:gd name="T9" fmla="*/ 98 h 146"/>
                  <a:gd name="T10" fmla="*/ 208 w 219"/>
                  <a:gd name="T11" fmla="*/ 124 h 146"/>
                  <a:gd name="T12" fmla="*/ 219 w 219"/>
                  <a:gd name="T13" fmla="*/ 140 h 146"/>
                  <a:gd name="T14" fmla="*/ 213 w 219"/>
                  <a:gd name="T15" fmla="*/ 145 h 146"/>
                  <a:gd name="T16" fmla="*/ 211 w 219"/>
                  <a:gd name="T17" fmla="*/ 146 h 146"/>
                  <a:gd name="T18" fmla="*/ 204 w 219"/>
                  <a:gd name="T19" fmla="*/ 145 h 146"/>
                  <a:gd name="T20" fmla="*/ 199 w 219"/>
                  <a:gd name="T21" fmla="*/ 145 h 146"/>
                  <a:gd name="T22" fmla="*/ 197 w 219"/>
                  <a:gd name="T23" fmla="*/ 145 h 146"/>
                  <a:gd name="T24" fmla="*/ 197 w 219"/>
                  <a:gd name="T25" fmla="*/ 145 h 146"/>
                  <a:gd name="T26" fmla="*/ 188 w 219"/>
                  <a:gd name="T27" fmla="*/ 142 h 146"/>
                  <a:gd name="T28" fmla="*/ 182 w 219"/>
                  <a:gd name="T29" fmla="*/ 129 h 146"/>
                  <a:gd name="T30" fmla="*/ 168 w 219"/>
                  <a:gd name="T31" fmla="*/ 120 h 146"/>
                  <a:gd name="T32" fmla="*/ 152 w 219"/>
                  <a:gd name="T33" fmla="*/ 117 h 146"/>
                  <a:gd name="T34" fmla="*/ 138 w 219"/>
                  <a:gd name="T35" fmla="*/ 111 h 146"/>
                  <a:gd name="T36" fmla="*/ 130 w 219"/>
                  <a:gd name="T37" fmla="*/ 107 h 146"/>
                  <a:gd name="T38" fmla="*/ 118 w 219"/>
                  <a:gd name="T39" fmla="*/ 103 h 146"/>
                  <a:gd name="T40" fmla="*/ 110 w 219"/>
                  <a:gd name="T41" fmla="*/ 97 h 146"/>
                  <a:gd name="T42" fmla="*/ 101 w 219"/>
                  <a:gd name="T43" fmla="*/ 97 h 146"/>
                  <a:gd name="T44" fmla="*/ 74 w 219"/>
                  <a:gd name="T45" fmla="*/ 111 h 146"/>
                  <a:gd name="T46" fmla="*/ 60 w 219"/>
                  <a:gd name="T47" fmla="*/ 118 h 146"/>
                  <a:gd name="T48" fmla="*/ 40 w 219"/>
                  <a:gd name="T49" fmla="*/ 131 h 146"/>
                  <a:gd name="T50" fmla="*/ 36 w 219"/>
                  <a:gd name="T51" fmla="*/ 131 h 146"/>
                  <a:gd name="T52" fmla="*/ 34 w 219"/>
                  <a:gd name="T53" fmla="*/ 131 h 146"/>
                  <a:gd name="T54" fmla="*/ 32 w 219"/>
                  <a:gd name="T55" fmla="*/ 129 h 146"/>
                  <a:gd name="T56" fmla="*/ 28 w 219"/>
                  <a:gd name="T57" fmla="*/ 124 h 146"/>
                  <a:gd name="T58" fmla="*/ 25 w 219"/>
                  <a:gd name="T59" fmla="*/ 123 h 146"/>
                  <a:gd name="T60" fmla="*/ 22 w 219"/>
                  <a:gd name="T61" fmla="*/ 120 h 146"/>
                  <a:gd name="T62" fmla="*/ 25 w 219"/>
                  <a:gd name="T63" fmla="*/ 114 h 146"/>
                  <a:gd name="T64" fmla="*/ 17 w 219"/>
                  <a:gd name="T65" fmla="*/ 100 h 146"/>
                  <a:gd name="T66" fmla="*/ 14 w 219"/>
                  <a:gd name="T67" fmla="*/ 100 h 146"/>
                  <a:gd name="T68" fmla="*/ 11 w 219"/>
                  <a:gd name="T69" fmla="*/ 95 h 146"/>
                  <a:gd name="T70" fmla="*/ 11 w 219"/>
                  <a:gd name="T71" fmla="*/ 95 h 146"/>
                  <a:gd name="T72" fmla="*/ 11 w 219"/>
                  <a:gd name="T73" fmla="*/ 93 h 146"/>
                  <a:gd name="T74" fmla="*/ 11 w 219"/>
                  <a:gd name="T75" fmla="*/ 92 h 146"/>
                  <a:gd name="T76" fmla="*/ 14 w 219"/>
                  <a:gd name="T77" fmla="*/ 89 h 146"/>
                  <a:gd name="T78" fmla="*/ 22 w 219"/>
                  <a:gd name="T79" fmla="*/ 87 h 146"/>
                  <a:gd name="T80" fmla="*/ 22 w 219"/>
                  <a:gd name="T81" fmla="*/ 84 h 146"/>
                  <a:gd name="T82" fmla="*/ 22 w 219"/>
                  <a:gd name="T83" fmla="*/ 75 h 146"/>
                  <a:gd name="T84" fmla="*/ 22 w 219"/>
                  <a:gd name="T85" fmla="*/ 67 h 146"/>
                  <a:gd name="T86" fmla="*/ 20 w 219"/>
                  <a:gd name="T87" fmla="*/ 59 h 146"/>
                  <a:gd name="T88" fmla="*/ 22 w 219"/>
                  <a:gd name="T89" fmla="*/ 55 h 146"/>
                  <a:gd name="T90" fmla="*/ 29 w 219"/>
                  <a:gd name="T91" fmla="*/ 53 h 146"/>
                  <a:gd name="T92" fmla="*/ 29 w 219"/>
                  <a:gd name="T93" fmla="*/ 52 h 146"/>
                  <a:gd name="T94" fmla="*/ 3 w 219"/>
                  <a:gd name="T95" fmla="*/ 33 h 146"/>
                  <a:gd name="T96" fmla="*/ 6 w 219"/>
                  <a:gd name="T97" fmla="*/ 19 h 146"/>
                  <a:gd name="T98" fmla="*/ 8 w 219"/>
                  <a:gd name="T99" fmla="*/ 16 h 146"/>
                  <a:gd name="T100" fmla="*/ 11 w 219"/>
                  <a:gd name="T101" fmla="*/ 10 h 146"/>
                  <a:gd name="T102" fmla="*/ 12 w 219"/>
                  <a:gd name="T103" fmla="*/ 2 h 146"/>
                  <a:gd name="T104" fmla="*/ 14 w 219"/>
                  <a:gd name="T105" fmla="*/ 2 h 146"/>
                  <a:gd name="T106" fmla="*/ 34 w 219"/>
                  <a:gd name="T107" fmla="*/ 10 h 146"/>
                  <a:gd name="T108" fmla="*/ 29 w 219"/>
                  <a:gd name="T109" fmla="*/ 34 h 146"/>
                  <a:gd name="T110" fmla="*/ 54 w 219"/>
                  <a:gd name="T111"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146">
                    <a:moveTo>
                      <a:pt x="59" y="66"/>
                    </a:moveTo>
                    <a:lnTo>
                      <a:pt x="65" y="66"/>
                    </a:lnTo>
                    <a:lnTo>
                      <a:pt x="71" y="62"/>
                    </a:lnTo>
                    <a:lnTo>
                      <a:pt x="74" y="62"/>
                    </a:lnTo>
                    <a:lnTo>
                      <a:pt x="76" y="69"/>
                    </a:lnTo>
                    <a:lnTo>
                      <a:pt x="78" y="72"/>
                    </a:lnTo>
                    <a:lnTo>
                      <a:pt x="88" y="78"/>
                    </a:lnTo>
                    <a:lnTo>
                      <a:pt x="98" y="83"/>
                    </a:lnTo>
                    <a:lnTo>
                      <a:pt x="109" y="86"/>
                    </a:lnTo>
                    <a:lnTo>
                      <a:pt x="129" y="83"/>
                    </a:lnTo>
                    <a:lnTo>
                      <a:pt x="134" y="79"/>
                    </a:lnTo>
                    <a:lnTo>
                      <a:pt x="140" y="73"/>
                    </a:lnTo>
                    <a:lnTo>
                      <a:pt x="146" y="72"/>
                    </a:lnTo>
                    <a:lnTo>
                      <a:pt x="149" y="72"/>
                    </a:lnTo>
                    <a:lnTo>
                      <a:pt x="154" y="69"/>
                    </a:lnTo>
                    <a:lnTo>
                      <a:pt x="157" y="67"/>
                    </a:lnTo>
                    <a:lnTo>
                      <a:pt x="160" y="67"/>
                    </a:lnTo>
                    <a:lnTo>
                      <a:pt x="165" y="72"/>
                    </a:lnTo>
                    <a:lnTo>
                      <a:pt x="166" y="75"/>
                    </a:lnTo>
                    <a:lnTo>
                      <a:pt x="168" y="78"/>
                    </a:lnTo>
                    <a:lnTo>
                      <a:pt x="171" y="81"/>
                    </a:lnTo>
                    <a:lnTo>
                      <a:pt x="176" y="87"/>
                    </a:lnTo>
                    <a:lnTo>
                      <a:pt x="180" y="90"/>
                    </a:lnTo>
                    <a:lnTo>
                      <a:pt x="185" y="98"/>
                    </a:lnTo>
                    <a:lnTo>
                      <a:pt x="185" y="98"/>
                    </a:lnTo>
                    <a:lnTo>
                      <a:pt x="191" y="104"/>
                    </a:lnTo>
                    <a:lnTo>
                      <a:pt x="202" y="117"/>
                    </a:lnTo>
                    <a:lnTo>
                      <a:pt x="205" y="121"/>
                    </a:lnTo>
                    <a:lnTo>
                      <a:pt x="207" y="123"/>
                    </a:lnTo>
                    <a:lnTo>
                      <a:pt x="208" y="124"/>
                    </a:lnTo>
                    <a:lnTo>
                      <a:pt x="211" y="129"/>
                    </a:lnTo>
                    <a:lnTo>
                      <a:pt x="213" y="132"/>
                    </a:lnTo>
                    <a:lnTo>
                      <a:pt x="214" y="134"/>
                    </a:lnTo>
                    <a:lnTo>
                      <a:pt x="219" y="140"/>
                    </a:lnTo>
                    <a:lnTo>
                      <a:pt x="219" y="140"/>
                    </a:lnTo>
                    <a:lnTo>
                      <a:pt x="218" y="142"/>
                    </a:lnTo>
                    <a:lnTo>
                      <a:pt x="218" y="142"/>
                    </a:lnTo>
                    <a:lnTo>
                      <a:pt x="216" y="143"/>
                    </a:lnTo>
                    <a:lnTo>
                      <a:pt x="214" y="145"/>
                    </a:lnTo>
                    <a:lnTo>
                      <a:pt x="213" y="145"/>
                    </a:lnTo>
                    <a:lnTo>
                      <a:pt x="213" y="145"/>
                    </a:lnTo>
                    <a:lnTo>
                      <a:pt x="213" y="145"/>
                    </a:lnTo>
                    <a:lnTo>
                      <a:pt x="211" y="146"/>
                    </a:lnTo>
                    <a:lnTo>
                      <a:pt x="211" y="146"/>
                    </a:lnTo>
                    <a:lnTo>
                      <a:pt x="211" y="146"/>
                    </a:lnTo>
                    <a:lnTo>
                      <a:pt x="211" y="146"/>
                    </a:lnTo>
                    <a:lnTo>
                      <a:pt x="210" y="146"/>
                    </a:lnTo>
                    <a:lnTo>
                      <a:pt x="208" y="145"/>
                    </a:lnTo>
                    <a:lnTo>
                      <a:pt x="205" y="145"/>
                    </a:lnTo>
                    <a:lnTo>
                      <a:pt x="204" y="145"/>
                    </a:lnTo>
                    <a:lnTo>
                      <a:pt x="202" y="145"/>
                    </a:lnTo>
                    <a:lnTo>
                      <a:pt x="200" y="145"/>
                    </a:lnTo>
                    <a:lnTo>
                      <a:pt x="200" y="145"/>
                    </a:lnTo>
                    <a:lnTo>
                      <a:pt x="199" y="145"/>
                    </a:lnTo>
                    <a:lnTo>
                      <a:pt x="199" y="145"/>
                    </a:lnTo>
                    <a:lnTo>
                      <a:pt x="199" y="145"/>
                    </a:lnTo>
                    <a:lnTo>
                      <a:pt x="199" y="145"/>
                    </a:lnTo>
                    <a:lnTo>
                      <a:pt x="199" y="145"/>
                    </a:lnTo>
                    <a:lnTo>
                      <a:pt x="197" y="145"/>
                    </a:lnTo>
                    <a:lnTo>
                      <a:pt x="197" y="145"/>
                    </a:lnTo>
                    <a:lnTo>
                      <a:pt x="197" y="145"/>
                    </a:lnTo>
                    <a:lnTo>
                      <a:pt x="197" y="145"/>
                    </a:lnTo>
                    <a:lnTo>
                      <a:pt x="197" y="145"/>
                    </a:lnTo>
                    <a:lnTo>
                      <a:pt x="197" y="145"/>
                    </a:lnTo>
                    <a:lnTo>
                      <a:pt x="197" y="145"/>
                    </a:lnTo>
                    <a:lnTo>
                      <a:pt x="197" y="145"/>
                    </a:lnTo>
                    <a:lnTo>
                      <a:pt x="196" y="145"/>
                    </a:lnTo>
                    <a:lnTo>
                      <a:pt x="191" y="143"/>
                    </a:lnTo>
                    <a:lnTo>
                      <a:pt x="190" y="143"/>
                    </a:lnTo>
                    <a:lnTo>
                      <a:pt x="188" y="142"/>
                    </a:lnTo>
                    <a:lnTo>
                      <a:pt x="186" y="140"/>
                    </a:lnTo>
                    <a:lnTo>
                      <a:pt x="185" y="140"/>
                    </a:lnTo>
                    <a:lnTo>
                      <a:pt x="183" y="137"/>
                    </a:lnTo>
                    <a:lnTo>
                      <a:pt x="183" y="135"/>
                    </a:lnTo>
                    <a:lnTo>
                      <a:pt x="182" y="129"/>
                    </a:lnTo>
                    <a:lnTo>
                      <a:pt x="182" y="126"/>
                    </a:lnTo>
                    <a:lnTo>
                      <a:pt x="179" y="124"/>
                    </a:lnTo>
                    <a:lnTo>
                      <a:pt x="177" y="123"/>
                    </a:lnTo>
                    <a:lnTo>
                      <a:pt x="172" y="121"/>
                    </a:lnTo>
                    <a:lnTo>
                      <a:pt x="168" y="120"/>
                    </a:lnTo>
                    <a:lnTo>
                      <a:pt x="163" y="118"/>
                    </a:lnTo>
                    <a:lnTo>
                      <a:pt x="158" y="117"/>
                    </a:lnTo>
                    <a:lnTo>
                      <a:pt x="157" y="117"/>
                    </a:lnTo>
                    <a:lnTo>
                      <a:pt x="155" y="117"/>
                    </a:lnTo>
                    <a:lnTo>
                      <a:pt x="152" y="117"/>
                    </a:lnTo>
                    <a:lnTo>
                      <a:pt x="149" y="115"/>
                    </a:lnTo>
                    <a:lnTo>
                      <a:pt x="146" y="114"/>
                    </a:lnTo>
                    <a:lnTo>
                      <a:pt x="143" y="114"/>
                    </a:lnTo>
                    <a:lnTo>
                      <a:pt x="141" y="112"/>
                    </a:lnTo>
                    <a:lnTo>
                      <a:pt x="138" y="111"/>
                    </a:lnTo>
                    <a:lnTo>
                      <a:pt x="137" y="111"/>
                    </a:lnTo>
                    <a:lnTo>
                      <a:pt x="137" y="109"/>
                    </a:lnTo>
                    <a:lnTo>
                      <a:pt x="134" y="109"/>
                    </a:lnTo>
                    <a:lnTo>
                      <a:pt x="132" y="107"/>
                    </a:lnTo>
                    <a:lnTo>
                      <a:pt x="130" y="107"/>
                    </a:lnTo>
                    <a:lnTo>
                      <a:pt x="129" y="106"/>
                    </a:lnTo>
                    <a:lnTo>
                      <a:pt x="127" y="106"/>
                    </a:lnTo>
                    <a:lnTo>
                      <a:pt x="124" y="104"/>
                    </a:lnTo>
                    <a:lnTo>
                      <a:pt x="121" y="103"/>
                    </a:lnTo>
                    <a:lnTo>
                      <a:pt x="118" y="103"/>
                    </a:lnTo>
                    <a:lnTo>
                      <a:pt x="115" y="101"/>
                    </a:lnTo>
                    <a:lnTo>
                      <a:pt x="115" y="100"/>
                    </a:lnTo>
                    <a:lnTo>
                      <a:pt x="113" y="98"/>
                    </a:lnTo>
                    <a:lnTo>
                      <a:pt x="112" y="97"/>
                    </a:lnTo>
                    <a:lnTo>
                      <a:pt x="110" y="97"/>
                    </a:lnTo>
                    <a:lnTo>
                      <a:pt x="109" y="95"/>
                    </a:lnTo>
                    <a:lnTo>
                      <a:pt x="107" y="95"/>
                    </a:lnTo>
                    <a:lnTo>
                      <a:pt x="104" y="95"/>
                    </a:lnTo>
                    <a:lnTo>
                      <a:pt x="102" y="95"/>
                    </a:lnTo>
                    <a:lnTo>
                      <a:pt x="101" y="97"/>
                    </a:lnTo>
                    <a:lnTo>
                      <a:pt x="98" y="97"/>
                    </a:lnTo>
                    <a:lnTo>
                      <a:pt x="95" y="97"/>
                    </a:lnTo>
                    <a:lnTo>
                      <a:pt x="92" y="97"/>
                    </a:lnTo>
                    <a:lnTo>
                      <a:pt x="81" y="111"/>
                    </a:lnTo>
                    <a:lnTo>
                      <a:pt x="74" y="111"/>
                    </a:lnTo>
                    <a:lnTo>
                      <a:pt x="73" y="112"/>
                    </a:lnTo>
                    <a:lnTo>
                      <a:pt x="70" y="115"/>
                    </a:lnTo>
                    <a:lnTo>
                      <a:pt x="68" y="117"/>
                    </a:lnTo>
                    <a:lnTo>
                      <a:pt x="65" y="117"/>
                    </a:lnTo>
                    <a:lnTo>
                      <a:pt x="60" y="118"/>
                    </a:lnTo>
                    <a:lnTo>
                      <a:pt x="54" y="123"/>
                    </a:lnTo>
                    <a:lnTo>
                      <a:pt x="48" y="126"/>
                    </a:lnTo>
                    <a:lnTo>
                      <a:pt x="48" y="128"/>
                    </a:lnTo>
                    <a:lnTo>
                      <a:pt x="43" y="129"/>
                    </a:lnTo>
                    <a:lnTo>
                      <a:pt x="40" y="131"/>
                    </a:lnTo>
                    <a:lnTo>
                      <a:pt x="39" y="131"/>
                    </a:lnTo>
                    <a:lnTo>
                      <a:pt x="37" y="131"/>
                    </a:lnTo>
                    <a:lnTo>
                      <a:pt x="36" y="131"/>
                    </a:lnTo>
                    <a:lnTo>
                      <a:pt x="36" y="131"/>
                    </a:lnTo>
                    <a:lnTo>
                      <a:pt x="36" y="131"/>
                    </a:lnTo>
                    <a:lnTo>
                      <a:pt x="36" y="131"/>
                    </a:lnTo>
                    <a:lnTo>
                      <a:pt x="36" y="131"/>
                    </a:lnTo>
                    <a:lnTo>
                      <a:pt x="34" y="131"/>
                    </a:lnTo>
                    <a:lnTo>
                      <a:pt x="34" y="131"/>
                    </a:lnTo>
                    <a:lnTo>
                      <a:pt x="34" y="131"/>
                    </a:lnTo>
                    <a:lnTo>
                      <a:pt x="34" y="131"/>
                    </a:lnTo>
                    <a:lnTo>
                      <a:pt x="34" y="131"/>
                    </a:lnTo>
                    <a:lnTo>
                      <a:pt x="34" y="131"/>
                    </a:lnTo>
                    <a:lnTo>
                      <a:pt x="34" y="131"/>
                    </a:lnTo>
                    <a:lnTo>
                      <a:pt x="32" y="129"/>
                    </a:lnTo>
                    <a:lnTo>
                      <a:pt x="31" y="128"/>
                    </a:lnTo>
                    <a:lnTo>
                      <a:pt x="29" y="128"/>
                    </a:lnTo>
                    <a:lnTo>
                      <a:pt x="28" y="124"/>
                    </a:lnTo>
                    <a:lnTo>
                      <a:pt x="28" y="124"/>
                    </a:lnTo>
                    <a:lnTo>
                      <a:pt x="28" y="124"/>
                    </a:lnTo>
                    <a:lnTo>
                      <a:pt x="28" y="124"/>
                    </a:lnTo>
                    <a:lnTo>
                      <a:pt x="26" y="124"/>
                    </a:lnTo>
                    <a:lnTo>
                      <a:pt x="26" y="123"/>
                    </a:lnTo>
                    <a:lnTo>
                      <a:pt x="26" y="123"/>
                    </a:lnTo>
                    <a:lnTo>
                      <a:pt x="25" y="123"/>
                    </a:lnTo>
                    <a:lnTo>
                      <a:pt x="25" y="121"/>
                    </a:lnTo>
                    <a:lnTo>
                      <a:pt x="25" y="121"/>
                    </a:lnTo>
                    <a:lnTo>
                      <a:pt x="23" y="121"/>
                    </a:lnTo>
                    <a:lnTo>
                      <a:pt x="22" y="120"/>
                    </a:lnTo>
                    <a:lnTo>
                      <a:pt x="22" y="120"/>
                    </a:lnTo>
                    <a:lnTo>
                      <a:pt x="22" y="120"/>
                    </a:lnTo>
                    <a:lnTo>
                      <a:pt x="23" y="118"/>
                    </a:lnTo>
                    <a:lnTo>
                      <a:pt x="22" y="118"/>
                    </a:lnTo>
                    <a:lnTo>
                      <a:pt x="22" y="118"/>
                    </a:lnTo>
                    <a:lnTo>
                      <a:pt x="25" y="114"/>
                    </a:lnTo>
                    <a:lnTo>
                      <a:pt x="25" y="107"/>
                    </a:lnTo>
                    <a:lnTo>
                      <a:pt x="25" y="107"/>
                    </a:lnTo>
                    <a:lnTo>
                      <a:pt x="23" y="104"/>
                    </a:lnTo>
                    <a:lnTo>
                      <a:pt x="22" y="101"/>
                    </a:lnTo>
                    <a:lnTo>
                      <a:pt x="17" y="100"/>
                    </a:lnTo>
                    <a:lnTo>
                      <a:pt x="17" y="100"/>
                    </a:lnTo>
                    <a:lnTo>
                      <a:pt x="15" y="100"/>
                    </a:lnTo>
                    <a:lnTo>
                      <a:pt x="15" y="100"/>
                    </a:lnTo>
                    <a:lnTo>
                      <a:pt x="15" y="100"/>
                    </a:lnTo>
                    <a:lnTo>
                      <a:pt x="14" y="100"/>
                    </a:lnTo>
                    <a:lnTo>
                      <a:pt x="12" y="98"/>
                    </a:lnTo>
                    <a:lnTo>
                      <a:pt x="11" y="97"/>
                    </a:lnTo>
                    <a:lnTo>
                      <a:pt x="11" y="95"/>
                    </a:lnTo>
                    <a:lnTo>
                      <a:pt x="11" y="95"/>
                    </a:lnTo>
                    <a:lnTo>
                      <a:pt x="11" y="95"/>
                    </a:lnTo>
                    <a:lnTo>
                      <a:pt x="11" y="95"/>
                    </a:lnTo>
                    <a:lnTo>
                      <a:pt x="11" y="95"/>
                    </a:lnTo>
                    <a:lnTo>
                      <a:pt x="11" y="95"/>
                    </a:lnTo>
                    <a:lnTo>
                      <a:pt x="11" y="95"/>
                    </a:lnTo>
                    <a:lnTo>
                      <a:pt x="11" y="95"/>
                    </a:lnTo>
                    <a:lnTo>
                      <a:pt x="11" y="95"/>
                    </a:lnTo>
                    <a:lnTo>
                      <a:pt x="11" y="95"/>
                    </a:lnTo>
                    <a:lnTo>
                      <a:pt x="11" y="95"/>
                    </a:lnTo>
                    <a:lnTo>
                      <a:pt x="11" y="95"/>
                    </a:lnTo>
                    <a:lnTo>
                      <a:pt x="11" y="93"/>
                    </a:lnTo>
                    <a:lnTo>
                      <a:pt x="11" y="93"/>
                    </a:lnTo>
                    <a:lnTo>
                      <a:pt x="11" y="93"/>
                    </a:lnTo>
                    <a:lnTo>
                      <a:pt x="11" y="93"/>
                    </a:lnTo>
                    <a:lnTo>
                      <a:pt x="11" y="92"/>
                    </a:lnTo>
                    <a:lnTo>
                      <a:pt x="11" y="92"/>
                    </a:lnTo>
                    <a:lnTo>
                      <a:pt x="11" y="92"/>
                    </a:lnTo>
                    <a:lnTo>
                      <a:pt x="11" y="92"/>
                    </a:lnTo>
                    <a:lnTo>
                      <a:pt x="12" y="90"/>
                    </a:lnTo>
                    <a:lnTo>
                      <a:pt x="12" y="89"/>
                    </a:lnTo>
                    <a:lnTo>
                      <a:pt x="14" y="89"/>
                    </a:lnTo>
                    <a:lnTo>
                      <a:pt x="14" y="87"/>
                    </a:lnTo>
                    <a:lnTo>
                      <a:pt x="15" y="87"/>
                    </a:lnTo>
                    <a:lnTo>
                      <a:pt x="17" y="87"/>
                    </a:lnTo>
                    <a:lnTo>
                      <a:pt x="20" y="87"/>
                    </a:lnTo>
                    <a:lnTo>
                      <a:pt x="22" y="87"/>
                    </a:lnTo>
                    <a:lnTo>
                      <a:pt x="22" y="86"/>
                    </a:lnTo>
                    <a:lnTo>
                      <a:pt x="22" y="84"/>
                    </a:lnTo>
                    <a:lnTo>
                      <a:pt x="22" y="84"/>
                    </a:lnTo>
                    <a:lnTo>
                      <a:pt x="22" y="84"/>
                    </a:lnTo>
                    <a:lnTo>
                      <a:pt x="22" y="84"/>
                    </a:lnTo>
                    <a:lnTo>
                      <a:pt x="22" y="84"/>
                    </a:lnTo>
                    <a:lnTo>
                      <a:pt x="22" y="81"/>
                    </a:lnTo>
                    <a:lnTo>
                      <a:pt x="22" y="78"/>
                    </a:lnTo>
                    <a:lnTo>
                      <a:pt x="22" y="76"/>
                    </a:lnTo>
                    <a:lnTo>
                      <a:pt x="22" y="75"/>
                    </a:lnTo>
                    <a:lnTo>
                      <a:pt x="22" y="72"/>
                    </a:lnTo>
                    <a:lnTo>
                      <a:pt x="22" y="72"/>
                    </a:lnTo>
                    <a:lnTo>
                      <a:pt x="22" y="70"/>
                    </a:lnTo>
                    <a:lnTo>
                      <a:pt x="22" y="69"/>
                    </a:lnTo>
                    <a:lnTo>
                      <a:pt x="22" y="67"/>
                    </a:lnTo>
                    <a:lnTo>
                      <a:pt x="22" y="67"/>
                    </a:lnTo>
                    <a:lnTo>
                      <a:pt x="20" y="67"/>
                    </a:lnTo>
                    <a:lnTo>
                      <a:pt x="20" y="66"/>
                    </a:lnTo>
                    <a:lnTo>
                      <a:pt x="20" y="62"/>
                    </a:lnTo>
                    <a:lnTo>
                      <a:pt x="20" y="59"/>
                    </a:lnTo>
                    <a:lnTo>
                      <a:pt x="20" y="58"/>
                    </a:lnTo>
                    <a:lnTo>
                      <a:pt x="20" y="58"/>
                    </a:lnTo>
                    <a:lnTo>
                      <a:pt x="20" y="58"/>
                    </a:lnTo>
                    <a:lnTo>
                      <a:pt x="20" y="56"/>
                    </a:lnTo>
                    <a:lnTo>
                      <a:pt x="22" y="55"/>
                    </a:lnTo>
                    <a:lnTo>
                      <a:pt x="23" y="55"/>
                    </a:lnTo>
                    <a:lnTo>
                      <a:pt x="23" y="55"/>
                    </a:lnTo>
                    <a:lnTo>
                      <a:pt x="25" y="55"/>
                    </a:lnTo>
                    <a:lnTo>
                      <a:pt x="28" y="53"/>
                    </a:lnTo>
                    <a:lnTo>
                      <a:pt x="29" y="53"/>
                    </a:lnTo>
                    <a:lnTo>
                      <a:pt x="29" y="53"/>
                    </a:lnTo>
                    <a:lnTo>
                      <a:pt x="29" y="53"/>
                    </a:lnTo>
                    <a:lnTo>
                      <a:pt x="29" y="53"/>
                    </a:lnTo>
                    <a:lnTo>
                      <a:pt x="29" y="52"/>
                    </a:lnTo>
                    <a:lnTo>
                      <a:pt x="29" y="52"/>
                    </a:lnTo>
                    <a:lnTo>
                      <a:pt x="0" y="42"/>
                    </a:lnTo>
                    <a:lnTo>
                      <a:pt x="0" y="42"/>
                    </a:lnTo>
                    <a:lnTo>
                      <a:pt x="0" y="41"/>
                    </a:lnTo>
                    <a:lnTo>
                      <a:pt x="0" y="41"/>
                    </a:lnTo>
                    <a:lnTo>
                      <a:pt x="3" y="33"/>
                    </a:lnTo>
                    <a:lnTo>
                      <a:pt x="4" y="31"/>
                    </a:lnTo>
                    <a:lnTo>
                      <a:pt x="4" y="28"/>
                    </a:lnTo>
                    <a:lnTo>
                      <a:pt x="6" y="28"/>
                    </a:lnTo>
                    <a:lnTo>
                      <a:pt x="6" y="21"/>
                    </a:lnTo>
                    <a:lnTo>
                      <a:pt x="6" y="19"/>
                    </a:lnTo>
                    <a:lnTo>
                      <a:pt x="8" y="17"/>
                    </a:lnTo>
                    <a:lnTo>
                      <a:pt x="8" y="16"/>
                    </a:lnTo>
                    <a:lnTo>
                      <a:pt x="8" y="16"/>
                    </a:lnTo>
                    <a:lnTo>
                      <a:pt x="8" y="16"/>
                    </a:lnTo>
                    <a:lnTo>
                      <a:pt x="8" y="16"/>
                    </a:lnTo>
                    <a:lnTo>
                      <a:pt x="9" y="14"/>
                    </a:lnTo>
                    <a:lnTo>
                      <a:pt x="9" y="13"/>
                    </a:lnTo>
                    <a:lnTo>
                      <a:pt x="9" y="13"/>
                    </a:lnTo>
                    <a:lnTo>
                      <a:pt x="11" y="10"/>
                    </a:lnTo>
                    <a:lnTo>
                      <a:pt x="11" y="10"/>
                    </a:lnTo>
                    <a:lnTo>
                      <a:pt x="11" y="10"/>
                    </a:lnTo>
                    <a:lnTo>
                      <a:pt x="11" y="8"/>
                    </a:lnTo>
                    <a:lnTo>
                      <a:pt x="12" y="7"/>
                    </a:lnTo>
                    <a:lnTo>
                      <a:pt x="12" y="3"/>
                    </a:lnTo>
                    <a:lnTo>
                      <a:pt x="12" y="2"/>
                    </a:lnTo>
                    <a:lnTo>
                      <a:pt x="12" y="2"/>
                    </a:lnTo>
                    <a:lnTo>
                      <a:pt x="14" y="2"/>
                    </a:lnTo>
                    <a:lnTo>
                      <a:pt x="14" y="2"/>
                    </a:lnTo>
                    <a:lnTo>
                      <a:pt x="14" y="2"/>
                    </a:lnTo>
                    <a:lnTo>
                      <a:pt x="14" y="2"/>
                    </a:lnTo>
                    <a:lnTo>
                      <a:pt x="14" y="0"/>
                    </a:lnTo>
                    <a:lnTo>
                      <a:pt x="15" y="2"/>
                    </a:lnTo>
                    <a:lnTo>
                      <a:pt x="22" y="5"/>
                    </a:lnTo>
                    <a:lnTo>
                      <a:pt x="32" y="10"/>
                    </a:lnTo>
                    <a:lnTo>
                      <a:pt x="34" y="10"/>
                    </a:lnTo>
                    <a:lnTo>
                      <a:pt x="42" y="16"/>
                    </a:lnTo>
                    <a:lnTo>
                      <a:pt x="43" y="19"/>
                    </a:lnTo>
                    <a:lnTo>
                      <a:pt x="39" y="24"/>
                    </a:lnTo>
                    <a:lnTo>
                      <a:pt x="32" y="28"/>
                    </a:lnTo>
                    <a:lnTo>
                      <a:pt x="29" y="34"/>
                    </a:lnTo>
                    <a:lnTo>
                      <a:pt x="29" y="41"/>
                    </a:lnTo>
                    <a:lnTo>
                      <a:pt x="36" y="48"/>
                    </a:lnTo>
                    <a:lnTo>
                      <a:pt x="43" y="53"/>
                    </a:lnTo>
                    <a:lnTo>
                      <a:pt x="50" y="59"/>
                    </a:lnTo>
                    <a:lnTo>
                      <a:pt x="54" y="64"/>
                    </a:lnTo>
                    <a:lnTo>
                      <a:pt x="59" y="6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157">
                <a:extLst>
                  <a:ext uri="{FF2B5EF4-FFF2-40B4-BE49-F238E27FC236}">
                    <a16:creationId xmlns:a16="http://schemas.microsoft.com/office/drawing/2014/main" id="{51D4BB6A-64C3-4757-90F5-AE41549B84EB}"/>
                  </a:ext>
                </a:extLst>
              </p:cNvPr>
              <p:cNvSpPr>
                <a:spLocks noGrp="1" noRot="1" noMove="1" noResize="1" noEditPoints="1" noAdjustHandles="1" noChangeArrowheads="1" noChangeShapeType="1"/>
              </p:cNvSpPr>
              <p:nvPr/>
            </p:nvSpPr>
            <p:spPr bwMode="auto">
              <a:xfrm>
                <a:off x="5695" y="1230"/>
                <a:ext cx="129" cy="163"/>
              </a:xfrm>
              <a:custGeom>
                <a:avLst/>
                <a:gdLst>
                  <a:gd name="T0" fmla="*/ 81 w 129"/>
                  <a:gd name="T1" fmla="*/ 8 h 163"/>
                  <a:gd name="T2" fmla="*/ 82 w 129"/>
                  <a:gd name="T3" fmla="*/ 8 h 163"/>
                  <a:gd name="T4" fmla="*/ 82 w 129"/>
                  <a:gd name="T5" fmla="*/ 13 h 163"/>
                  <a:gd name="T6" fmla="*/ 81 w 129"/>
                  <a:gd name="T7" fmla="*/ 18 h 163"/>
                  <a:gd name="T8" fmla="*/ 81 w 129"/>
                  <a:gd name="T9" fmla="*/ 19 h 163"/>
                  <a:gd name="T10" fmla="*/ 81 w 129"/>
                  <a:gd name="T11" fmla="*/ 22 h 163"/>
                  <a:gd name="T12" fmla="*/ 82 w 129"/>
                  <a:gd name="T13" fmla="*/ 27 h 163"/>
                  <a:gd name="T14" fmla="*/ 84 w 129"/>
                  <a:gd name="T15" fmla="*/ 35 h 163"/>
                  <a:gd name="T16" fmla="*/ 84 w 129"/>
                  <a:gd name="T17" fmla="*/ 39 h 163"/>
                  <a:gd name="T18" fmla="*/ 86 w 129"/>
                  <a:gd name="T19" fmla="*/ 44 h 163"/>
                  <a:gd name="T20" fmla="*/ 87 w 129"/>
                  <a:gd name="T21" fmla="*/ 50 h 163"/>
                  <a:gd name="T22" fmla="*/ 89 w 129"/>
                  <a:gd name="T23" fmla="*/ 55 h 163"/>
                  <a:gd name="T24" fmla="*/ 86 w 129"/>
                  <a:gd name="T25" fmla="*/ 56 h 163"/>
                  <a:gd name="T26" fmla="*/ 84 w 129"/>
                  <a:gd name="T27" fmla="*/ 55 h 163"/>
                  <a:gd name="T28" fmla="*/ 84 w 129"/>
                  <a:gd name="T29" fmla="*/ 56 h 163"/>
                  <a:gd name="T30" fmla="*/ 84 w 129"/>
                  <a:gd name="T31" fmla="*/ 61 h 163"/>
                  <a:gd name="T32" fmla="*/ 87 w 129"/>
                  <a:gd name="T33" fmla="*/ 58 h 163"/>
                  <a:gd name="T34" fmla="*/ 89 w 129"/>
                  <a:gd name="T35" fmla="*/ 55 h 163"/>
                  <a:gd name="T36" fmla="*/ 90 w 129"/>
                  <a:gd name="T37" fmla="*/ 58 h 163"/>
                  <a:gd name="T38" fmla="*/ 92 w 129"/>
                  <a:gd name="T39" fmla="*/ 64 h 163"/>
                  <a:gd name="T40" fmla="*/ 93 w 129"/>
                  <a:gd name="T41" fmla="*/ 69 h 163"/>
                  <a:gd name="T42" fmla="*/ 93 w 129"/>
                  <a:gd name="T43" fmla="*/ 69 h 163"/>
                  <a:gd name="T44" fmla="*/ 95 w 129"/>
                  <a:gd name="T45" fmla="*/ 73 h 163"/>
                  <a:gd name="T46" fmla="*/ 96 w 129"/>
                  <a:gd name="T47" fmla="*/ 75 h 163"/>
                  <a:gd name="T48" fmla="*/ 98 w 129"/>
                  <a:gd name="T49" fmla="*/ 80 h 163"/>
                  <a:gd name="T50" fmla="*/ 100 w 129"/>
                  <a:gd name="T51" fmla="*/ 83 h 163"/>
                  <a:gd name="T52" fmla="*/ 100 w 129"/>
                  <a:gd name="T53" fmla="*/ 86 h 163"/>
                  <a:gd name="T54" fmla="*/ 103 w 129"/>
                  <a:gd name="T55" fmla="*/ 90 h 163"/>
                  <a:gd name="T56" fmla="*/ 103 w 129"/>
                  <a:gd name="T57" fmla="*/ 94 h 163"/>
                  <a:gd name="T58" fmla="*/ 101 w 129"/>
                  <a:gd name="T59" fmla="*/ 97 h 163"/>
                  <a:gd name="T60" fmla="*/ 101 w 129"/>
                  <a:gd name="T61" fmla="*/ 104 h 163"/>
                  <a:gd name="T62" fmla="*/ 106 w 129"/>
                  <a:gd name="T63" fmla="*/ 111 h 163"/>
                  <a:gd name="T64" fmla="*/ 106 w 129"/>
                  <a:gd name="T65" fmla="*/ 120 h 163"/>
                  <a:gd name="T66" fmla="*/ 107 w 129"/>
                  <a:gd name="T67" fmla="*/ 125 h 163"/>
                  <a:gd name="T68" fmla="*/ 109 w 129"/>
                  <a:gd name="T69" fmla="*/ 131 h 163"/>
                  <a:gd name="T70" fmla="*/ 114 w 129"/>
                  <a:gd name="T71" fmla="*/ 135 h 163"/>
                  <a:gd name="T72" fmla="*/ 115 w 129"/>
                  <a:gd name="T73" fmla="*/ 137 h 163"/>
                  <a:gd name="T74" fmla="*/ 121 w 129"/>
                  <a:gd name="T75" fmla="*/ 143 h 163"/>
                  <a:gd name="T76" fmla="*/ 124 w 129"/>
                  <a:gd name="T77" fmla="*/ 149 h 163"/>
                  <a:gd name="T78" fmla="*/ 128 w 129"/>
                  <a:gd name="T79" fmla="*/ 154 h 163"/>
                  <a:gd name="T80" fmla="*/ 118 w 129"/>
                  <a:gd name="T81" fmla="*/ 159 h 163"/>
                  <a:gd name="T82" fmla="*/ 22 w 129"/>
                  <a:gd name="T83" fmla="*/ 125 h 163"/>
                  <a:gd name="T84" fmla="*/ 6 w 129"/>
                  <a:gd name="T85" fmla="*/ 55 h 163"/>
                  <a:gd name="T86" fmla="*/ 65 w 129"/>
                  <a:gd name="T87" fmla="*/ 7 h 163"/>
                  <a:gd name="T88" fmla="*/ 78 w 129"/>
                  <a:gd name="T89" fmla="*/ 0 h 163"/>
                  <a:gd name="T90" fmla="*/ 78 w 129"/>
                  <a:gd name="T91" fmla="*/ 2 h 163"/>
                  <a:gd name="T92" fmla="*/ 79 w 129"/>
                  <a:gd name="T93" fmla="*/ 5 h 163"/>
                  <a:gd name="T94" fmla="*/ 79 w 129"/>
                  <a:gd name="T95" fmla="*/ 7 h 163"/>
                  <a:gd name="T96" fmla="*/ 81 w 129"/>
                  <a:gd name="T97" fmla="*/ 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63">
                    <a:moveTo>
                      <a:pt x="81" y="11"/>
                    </a:moveTo>
                    <a:lnTo>
                      <a:pt x="81" y="13"/>
                    </a:lnTo>
                    <a:lnTo>
                      <a:pt x="81" y="10"/>
                    </a:lnTo>
                    <a:lnTo>
                      <a:pt x="81" y="8"/>
                    </a:lnTo>
                    <a:lnTo>
                      <a:pt x="81" y="8"/>
                    </a:lnTo>
                    <a:lnTo>
                      <a:pt x="82" y="8"/>
                    </a:lnTo>
                    <a:lnTo>
                      <a:pt x="82" y="8"/>
                    </a:lnTo>
                    <a:lnTo>
                      <a:pt x="82" y="8"/>
                    </a:lnTo>
                    <a:lnTo>
                      <a:pt x="82" y="10"/>
                    </a:lnTo>
                    <a:lnTo>
                      <a:pt x="82" y="11"/>
                    </a:lnTo>
                    <a:lnTo>
                      <a:pt x="82" y="11"/>
                    </a:lnTo>
                    <a:lnTo>
                      <a:pt x="82" y="13"/>
                    </a:lnTo>
                    <a:lnTo>
                      <a:pt x="82" y="14"/>
                    </a:lnTo>
                    <a:lnTo>
                      <a:pt x="81" y="16"/>
                    </a:lnTo>
                    <a:lnTo>
                      <a:pt x="81" y="16"/>
                    </a:lnTo>
                    <a:lnTo>
                      <a:pt x="81" y="18"/>
                    </a:lnTo>
                    <a:lnTo>
                      <a:pt x="82" y="19"/>
                    </a:lnTo>
                    <a:lnTo>
                      <a:pt x="81" y="19"/>
                    </a:lnTo>
                    <a:lnTo>
                      <a:pt x="81" y="19"/>
                    </a:lnTo>
                    <a:lnTo>
                      <a:pt x="81" y="19"/>
                    </a:lnTo>
                    <a:lnTo>
                      <a:pt x="81" y="21"/>
                    </a:lnTo>
                    <a:lnTo>
                      <a:pt x="81" y="21"/>
                    </a:lnTo>
                    <a:lnTo>
                      <a:pt x="81" y="21"/>
                    </a:lnTo>
                    <a:lnTo>
                      <a:pt x="81" y="22"/>
                    </a:lnTo>
                    <a:lnTo>
                      <a:pt x="82" y="22"/>
                    </a:lnTo>
                    <a:lnTo>
                      <a:pt x="82" y="24"/>
                    </a:lnTo>
                    <a:lnTo>
                      <a:pt x="82" y="25"/>
                    </a:lnTo>
                    <a:lnTo>
                      <a:pt x="82" y="27"/>
                    </a:lnTo>
                    <a:lnTo>
                      <a:pt x="84" y="30"/>
                    </a:lnTo>
                    <a:lnTo>
                      <a:pt x="84" y="33"/>
                    </a:lnTo>
                    <a:lnTo>
                      <a:pt x="84" y="35"/>
                    </a:lnTo>
                    <a:lnTo>
                      <a:pt x="84" y="35"/>
                    </a:lnTo>
                    <a:lnTo>
                      <a:pt x="84" y="35"/>
                    </a:lnTo>
                    <a:lnTo>
                      <a:pt x="84" y="36"/>
                    </a:lnTo>
                    <a:lnTo>
                      <a:pt x="82" y="36"/>
                    </a:lnTo>
                    <a:lnTo>
                      <a:pt x="84" y="39"/>
                    </a:lnTo>
                    <a:lnTo>
                      <a:pt x="84" y="42"/>
                    </a:lnTo>
                    <a:lnTo>
                      <a:pt x="84" y="42"/>
                    </a:lnTo>
                    <a:lnTo>
                      <a:pt x="84" y="44"/>
                    </a:lnTo>
                    <a:lnTo>
                      <a:pt x="86" y="44"/>
                    </a:lnTo>
                    <a:lnTo>
                      <a:pt x="86" y="47"/>
                    </a:lnTo>
                    <a:lnTo>
                      <a:pt x="86" y="49"/>
                    </a:lnTo>
                    <a:lnTo>
                      <a:pt x="86" y="52"/>
                    </a:lnTo>
                    <a:lnTo>
                      <a:pt x="87" y="50"/>
                    </a:lnTo>
                    <a:lnTo>
                      <a:pt x="89" y="50"/>
                    </a:lnTo>
                    <a:lnTo>
                      <a:pt x="90" y="52"/>
                    </a:lnTo>
                    <a:lnTo>
                      <a:pt x="90" y="52"/>
                    </a:lnTo>
                    <a:lnTo>
                      <a:pt x="89" y="55"/>
                    </a:lnTo>
                    <a:lnTo>
                      <a:pt x="89" y="55"/>
                    </a:lnTo>
                    <a:lnTo>
                      <a:pt x="87" y="56"/>
                    </a:lnTo>
                    <a:lnTo>
                      <a:pt x="87" y="56"/>
                    </a:lnTo>
                    <a:lnTo>
                      <a:pt x="86" y="56"/>
                    </a:lnTo>
                    <a:lnTo>
                      <a:pt x="86" y="56"/>
                    </a:lnTo>
                    <a:lnTo>
                      <a:pt x="84" y="56"/>
                    </a:lnTo>
                    <a:lnTo>
                      <a:pt x="84" y="55"/>
                    </a:lnTo>
                    <a:lnTo>
                      <a:pt x="84" y="55"/>
                    </a:lnTo>
                    <a:lnTo>
                      <a:pt x="84" y="55"/>
                    </a:lnTo>
                    <a:lnTo>
                      <a:pt x="84" y="56"/>
                    </a:lnTo>
                    <a:lnTo>
                      <a:pt x="82" y="56"/>
                    </a:lnTo>
                    <a:lnTo>
                      <a:pt x="84" y="56"/>
                    </a:lnTo>
                    <a:lnTo>
                      <a:pt x="82" y="58"/>
                    </a:lnTo>
                    <a:lnTo>
                      <a:pt x="82" y="59"/>
                    </a:lnTo>
                    <a:lnTo>
                      <a:pt x="84" y="59"/>
                    </a:lnTo>
                    <a:lnTo>
                      <a:pt x="84" y="61"/>
                    </a:lnTo>
                    <a:lnTo>
                      <a:pt x="86" y="59"/>
                    </a:lnTo>
                    <a:lnTo>
                      <a:pt x="86" y="59"/>
                    </a:lnTo>
                    <a:lnTo>
                      <a:pt x="86" y="58"/>
                    </a:lnTo>
                    <a:lnTo>
                      <a:pt x="87" y="58"/>
                    </a:lnTo>
                    <a:lnTo>
                      <a:pt x="86" y="58"/>
                    </a:lnTo>
                    <a:lnTo>
                      <a:pt x="89" y="56"/>
                    </a:lnTo>
                    <a:lnTo>
                      <a:pt x="89" y="56"/>
                    </a:lnTo>
                    <a:lnTo>
                      <a:pt x="89" y="55"/>
                    </a:lnTo>
                    <a:lnTo>
                      <a:pt x="90" y="55"/>
                    </a:lnTo>
                    <a:lnTo>
                      <a:pt x="90" y="56"/>
                    </a:lnTo>
                    <a:lnTo>
                      <a:pt x="89" y="56"/>
                    </a:lnTo>
                    <a:lnTo>
                      <a:pt x="90" y="58"/>
                    </a:lnTo>
                    <a:lnTo>
                      <a:pt x="90" y="59"/>
                    </a:lnTo>
                    <a:lnTo>
                      <a:pt x="90" y="61"/>
                    </a:lnTo>
                    <a:lnTo>
                      <a:pt x="93" y="63"/>
                    </a:lnTo>
                    <a:lnTo>
                      <a:pt x="92" y="64"/>
                    </a:lnTo>
                    <a:lnTo>
                      <a:pt x="92" y="66"/>
                    </a:lnTo>
                    <a:lnTo>
                      <a:pt x="92" y="67"/>
                    </a:lnTo>
                    <a:lnTo>
                      <a:pt x="92" y="67"/>
                    </a:lnTo>
                    <a:lnTo>
                      <a:pt x="93" y="69"/>
                    </a:lnTo>
                    <a:lnTo>
                      <a:pt x="93" y="69"/>
                    </a:lnTo>
                    <a:lnTo>
                      <a:pt x="95" y="69"/>
                    </a:lnTo>
                    <a:lnTo>
                      <a:pt x="95" y="69"/>
                    </a:lnTo>
                    <a:lnTo>
                      <a:pt x="93" y="69"/>
                    </a:lnTo>
                    <a:lnTo>
                      <a:pt x="93" y="70"/>
                    </a:lnTo>
                    <a:lnTo>
                      <a:pt x="93" y="72"/>
                    </a:lnTo>
                    <a:lnTo>
                      <a:pt x="93" y="73"/>
                    </a:lnTo>
                    <a:lnTo>
                      <a:pt x="95" y="73"/>
                    </a:lnTo>
                    <a:lnTo>
                      <a:pt x="95" y="72"/>
                    </a:lnTo>
                    <a:lnTo>
                      <a:pt x="96" y="73"/>
                    </a:lnTo>
                    <a:lnTo>
                      <a:pt x="96" y="73"/>
                    </a:lnTo>
                    <a:lnTo>
                      <a:pt x="96" y="75"/>
                    </a:lnTo>
                    <a:lnTo>
                      <a:pt x="96" y="77"/>
                    </a:lnTo>
                    <a:lnTo>
                      <a:pt x="96" y="77"/>
                    </a:lnTo>
                    <a:lnTo>
                      <a:pt x="96" y="78"/>
                    </a:lnTo>
                    <a:lnTo>
                      <a:pt x="98" y="80"/>
                    </a:lnTo>
                    <a:lnTo>
                      <a:pt x="98" y="80"/>
                    </a:lnTo>
                    <a:lnTo>
                      <a:pt x="98" y="81"/>
                    </a:lnTo>
                    <a:lnTo>
                      <a:pt x="100" y="83"/>
                    </a:lnTo>
                    <a:lnTo>
                      <a:pt x="100" y="83"/>
                    </a:lnTo>
                    <a:lnTo>
                      <a:pt x="100" y="84"/>
                    </a:lnTo>
                    <a:lnTo>
                      <a:pt x="100" y="84"/>
                    </a:lnTo>
                    <a:lnTo>
                      <a:pt x="100" y="86"/>
                    </a:lnTo>
                    <a:lnTo>
                      <a:pt x="100" y="86"/>
                    </a:lnTo>
                    <a:lnTo>
                      <a:pt x="100" y="87"/>
                    </a:lnTo>
                    <a:lnTo>
                      <a:pt x="101" y="89"/>
                    </a:lnTo>
                    <a:lnTo>
                      <a:pt x="103" y="89"/>
                    </a:lnTo>
                    <a:lnTo>
                      <a:pt x="103" y="90"/>
                    </a:lnTo>
                    <a:lnTo>
                      <a:pt x="103" y="90"/>
                    </a:lnTo>
                    <a:lnTo>
                      <a:pt x="103" y="92"/>
                    </a:lnTo>
                    <a:lnTo>
                      <a:pt x="104" y="94"/>
                    </a:lnTo>
                    <a:lnTo>
                      <a:pt x="103" y="94"/>
                    </a:lnTo>
                    <a:lnTo>
                      <a:pt x="103" y="98"/>
                    </a:lnTo>
                    <a:lnTo>
                      <a:pt x="103" y="95"/>
                    </a:lnTo>
                    <a:lnTo>
                      <a:pt x="101" y="95"/>
                    </a:lnTo>
                    <a:lnTo>
                      <a:pt x="101" y="97"/>
                    </a:lnTo>
                    <a:lnTo>
                      <a:pt x="100" y="100"/>
                    </a:lnTo>
                    <a:lnTo>
                      <a:pt x="101" y="101"/>
                    </a:lnTo>
                    <a:lnTo>
                      <a:pt x="101" y="103"/>
                    </a:lnTo>
                    <a:lnTo>
                      <a:pt x="101" y="104"/>
                    </a:lnTo>
                    <a:lnTo>
                      <a:pt x="104" y="106"/>
                    </a:lnTo>
                    <a:lnTo>
                      <a:pt x="104" y="108"/>
                    </a:lnTo>
                    <a:lnTo>
                      <a:pt x="104" y="109"/>
                    </a:lnTo>
                    <a:lnTo>
                      <a:pt x="106" y="111"/>
                    </a:lnTo>
                    <a:lnTo>
                      <a:pt x="106" y="114"/>
                    </a:lnTo>
                    <a:lnTo>
                      <a:pt x="106" y="117"/>
                    </a:lnTo>
                    <a:lnTo>
                      <a:pt x="106" y="118"/>
                    </a:lnTo>
                    <a:lnTo>
                      <a:pt x="106" y="120"/>
                    </a:lnTo>
                    <a:lnTo>
                      <a:pt x="104" y="123"/>
                    </a:lnTo>
                    <a:lnTo>
                      <a:pt x="106" y="125"/>
                    </a:lnTo>
                    <a:lnTo>
                      <a:pt x="106" y="123"/>
                    </a:lnTo>
                    <a:lnTo>
                      <a:pt x="107" y="125"/>
                    </a:lnTo>
                    <a:lnTo>
                      <a:pt x="107" y="126"/>
                    </a:lnTo>
                    <a:lnTo>
                      <a:pt x="109" y="128"/>
                    </a:lnTo>
                    <a:lnTo>
                      <a:pt x="109" y="129"/>
                    </a:lnTo>
                    <a:lnTo>
                      <a:pt x="109" y="131"/>
                    </a:lnTo>
                    <a:lnTo>
                      <a:pt x="109" y="131"/>
                    </a:lnTo>
                    <a:lnTo>
                      <a:pt x="112" y="132"/>
                    </a:lnTo>
                    <a:lnTo>
                      <a:pt x="114" y="134"/>
                    </a:lnTo>
                    <a:lnTo>
                      <a:pt x="114" y="135"/>
                    </a:lnTo>
                    <a:lnTo>
                      <a:pt x="115" y="135"/>
                    </a:lnTo>
                    <a:lnTo>
                      <a:pt x="114" y="137"/>
                    </a:lnTo>
                    <a:lnTo>
                      <a:pt x="115" y="137"/>
                    </a:lnTo>
                    <a:lnTo>
                      <a:pt x="115" y="137"/>
                    </a:lnTo>
                    <a:lnTo>
                      <a:pt x="118" y="139"/>
                    </a:lnTo>
                    <a:lnTo>
                      <a:pt x="118" y="140"/>
                    </a:lnTo>
                    <a:lnTo>
                      <a:pt x="120" y="142"/>
                    </a:lnTo>
                    <a:lnTo>
                      <a:pt x="121" y="143"/>
                    </a:lnTo>
                    <a:lnTo>
                      <a:pt x="121" y="145"/>
                    </a:lnTo>
                    <a:lnTo>
                      <a:pt x="123" y="146"/>
                    </a:lnTo>
                    <a:lnTo>
                      <a:pt x="124" y="148"/>
                    </a:lnTo>
                    <a:lnTo>
                      <a:pt x="124" y="149"/>
                    </a:lnTo>
                    <a:lnTo>
                      <a:pt x="124" y="151"/>
                    </a:lnTo>
                    <a:lnTo>
                      <a:pt x="126" y="153"/>
                    </a:lnTo>
                    <a:lnTo>
                      <a:pt x="128" y="154"/>
                    </a:lnTo>
                    <a:lnTo>
                      <a:pt x="128" y="154"/>
                    </a:lnTo>
                    <a:lnTo>
                      <a:pt x="129" y="156"/>
                    </a:lnTo>
                    <a:lnTo>
                      <a:pt x="129" y="156"/>
                    </a:lnTo>
                    <a:lnTo>
                      <a:pt x="129" y="157"/>
                    </a:lnTo>
                    <a:lnTo>
                      <a:pt x="118" y="159"/>
                    </a:lnTo>
                    <a:lnTo>
                      <a:pt x="103" y="159"/>
                    </a:lnTo>
                    <a:lnTo>
                      <a:pt x="81" y="160"/>
                    </a:lnTo>
                    <a:lnTo>
                      <a:pt x="39" y="163"/>
                    </a:lnTo>
                    <a:lnTo>
                      <a:pt x="22" y="125"/>
                    </a:lnTo>
                    <a:lnTo>
                      <a:pt x="19" y="84"/>
                    </a:lnTo>
                    <a:lnTo>
                      <a:pt x="12" y="77"/>
                    </a:lnTo>
                    <a:lnTo>
                      <a:pt x="11" y="73"/>
                    </a:lnTo>
                    <a:lnTo>
                      <a:pt x="6" y="55"/>
                    </a:lnTo>
                    <a:lnTo>
                      <a:pt x="0" y="33"/>
                    </a:lnTo>
                    <a:lnTo>
                      <a:pt x="2" y="21"/>
                    </a:lnTo>
                    <a:lnTo>
                      <a:pt x="64" y="8"/>
                    </a:lnTo>
                    <a:lnTo>
                      <a:pt x="65" y="7"/>
                    </a:lnTo>
                    <a:lnTo>
                      <a:pt x="70" y="5"/>
                    </a:lnTo>
                    <a:lnTo>
                      <a:pt x="76" y="0"/>
                    </a:lnTo>
                    <a:lnTo>
                      <a:pt x="76" y="0"/>
                    </a:lnTo>
                    <a:lnTo>
                      <a:pt x="78" y="0"/>
                    </a:lnTo>
                    <a:lnTo>
                      <a:pt x="78" y="0"/>
                    </a:lnTo>
                    <a:lnTo>
                      <a:pt x="78" y="2"/>
                    </a:lnTo>
                    <a:lnTo>
                      <a:pt x="78" y="2"/>
                    </a:lnTo>
                    <a:lnTo>
                      <a:pt x="78" y="2"/>
                    </a:lnTo>
                    <a:lnTo>
                      <a:pt x="78" y="4"/>
                    </a:lnTo>
                    <a:lnTo>
                      <a:pt x="79" y="4"/>
                    </a:lnTo>
                    <a:lnTo>
                      <a:pt x="79" y="4"/>
                    </a:lnTo>
                    <a:lnTo>
                      <a:pt x="79" y="5"/>
                    </a:lnTo>
                    <a:lnTo>
                      <a:pt x="79" y="5"/>
                    </a:lnTo>
                    <a:lnTo>
                      <a:pt x="79" y="5"/>
                    </a:lnTo>
                    <a:lnTo>
                      <a:pt x="79" y="7"/>
                    </a:lnTo>
                    <a:lnTo>
                      <a:pt x="79" y="7"/>
                    </a:lnTo>
                    <a:lnTo>
                      <a:pt x="79" y="7"/>
                    </a:lnTo>
                    <a:lnTo>
                      <a:pt x="79" y="8"/>
                    </a:lnTo>
                    <a:lnTo>
                      <a:pt x="79" y="8"/>
                    </a:lnTo>
                    <a:lnTo>
                      <a:pt x="81"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158">
                <a:extLst>
                  <a:ext uri="{FF2B5EF4-FFF2-40B4-BE49-F238E27FC236}">
                    <a16:creationId xmlns:a16="http://schemas.microsoft.com/office/drawing/2014/main" id="{766DCA55-8369-24EE-C062-698561E6306A}"/>
                  </a:ext>
                </a:extLst>
              </p:cNvPr>
              <p:cNvSpPr>
                <a:spLocks noGrp="1" noRot="1" noMove="1" noResize="1" noEditPoints="1" noAdjustHandles="1" noChangeArrowheads="1" noChangeShapeType="1"/>
              </p:cNvSpPr>
              <p:nvPr/>
            </p:nvSpPr>
            <p:spPr bwMode="auto">
              <a:xfrm>
                <a:off x="4578" y="2653"/>
                <a:ext cx="212" cy="281"/>
              </a:xfrm>
              <a:custGeom>
                <a:avLst/>
                <a:gdLst>
                  <a:gd name="T0" fmla="*/ 111 w 212"/>
                  <a:gd name="T1" fmla="*/ 19 h 281"/>
                  <a:gd name="T2" fmla="*/ 114 w 212"/>
                  <a:gd name="T3" fmla="*/ 30 h 281"/>
                  <a:gd name="T4" fmla="*/ 117 w 212"/>
                  <a:gd name="T5" fmla="*/ 38 h 281"/>
                  <a:gd name="T6" fmla="*/ 120 w 212"/>
                  <a:gd name="T7" fmla="*/ 44 h 281"/>
                  <a:gd name="T8" fmla="*/ 126 w 212"/>
                  <a:gd name="T9" fmla="*/ 48 h 281"/>
                  <a:gd name="T10" fmla="*/ 134 w 212"/>
                  <a:gd name="T11" fmla="*/ 48 h 281"/>
                  <a:gd name="T12" fmla="*/ 137 w 212"/>
                  <a:gd name="T13" fmla="*/ 52 h 281"/>
                  <a:gd name="T14" fmla="*/ 132 w 212"/>
                  <a:gd name="T15" fmla="*/ 59 h 281"/>
                  <a:gd name="T16" fmla="*/ 135 w 212"/>
                  <a:gd name="T17" fmla="*/ 69 h 281"/>
                  <a:gd name="T18" fmla="*/ 140 w 212"/>
                  <a:gd name="T19" fmla="*/ 67 h 281"/>
                  <a:gd name="T20" fmla="*/ 149 w 212"/>
                  <a:gd name="T21" fmla="*/ 66 h 281"/>
                  <a:gd name="T22" fmla="*/ 154 w 212"/>
                  <a:gd name="T23" fmla="*/ 67 h 281"/>
                  <a:gd name="T24" fmla="*/ 154 w 212"/>
                  <a:gd name="T25" fmla="*/ 69 h 281"/>
                  <a:gd name="T26" fmla="*/ 156 w 212"/>
                  <a:gd name="T27" fmla="*/ 70 h 281"/>
                  <a:gd name="T28" fmla="*/ 157 w 212"/>
                  <a:gd name="T29" fmla="*/ 67 h 281"/>
                  <a:gd name="T30" fmla="*/ 159 w 212"/>
                  <a:gd name="T31" fmla="*/ 67 h 281"/>
                  <a:gd name="T32" fmla="*/ 159 w 212"/>
                  <a:gd name="T33" fmla="*/ 81 h 281"/>
                  <a:gd name="T34" fmla="*/ 156 w 212"/>
                  <a:gd name="T35" fmla="*/ 93 h 281"/>
                  <a:gd name="T36" fmla="*/ 149 w 212"/>
                  <a:gd name="T37" fmla="*/ 106 h 281"/>
                  <a:gd name="T38" fmla="*/ 154 w 212"/>
                  <a:gd name="T39" fmla="*/ 118 h 281"/>
                  <a:gd name="T40" fmla="*/ 159 w 212"/>
                  <a:gd name="T41" fmla="*/ 128 h 281"/>
                  <a:gd name="T42" fmla="*/ 168 w 212"/>
                  <a:gd name="T43" fmla="*/ 129 h 281"/>
                  <a:gd name="T44" fmla="*/ 176 w 212"/>
                  <a:gd name="T45" fmla="*/ 134 h 281"/>
                  <a:gd name="T46" fmla="*/ 182 w 212"/>
                  <a:gd name="T47" fmla="*/ 134 h 281"/>
                  <a:gd name="T48" fmla="*/ 198 w 212"/>
                  <a:gd name="T49" fmla="*/ 140 h 281"/>
                  <a:gd name="T50" fmla="*/ 210 w 212"/>
                  <a:gd name="T51" fmla="*/ 156 h 281"/>
                  <a:gd name="T52" fmla="*/ 207 w 212"/>
                  <a:gd name="T53" fmla="*/ 185 h 281"/>
                  <a:gd name="T54" fmla="*/ 171 w 212"/>
                  <a:gd name="T55" fmla="*/ 199 h 281"/>
                  <a:gd name="T56" fmla="*/ 76 w 212"/>
                  <a:gd name="T57" fmla="*/ 266 h 281"/>
                  <a:gd name="T58" fmla="*/ 53 w 212"/>
                  <a:gd name="T59" fmla="*/ 280 h 281"/>
                  <a:gd name="T60" fmla="*/ 41 w 212"/>
                  <a:gd name="T61" fmla="*/ 280 h 281"/>
                  <a:gd name="T62" fmla="*/ 45 w 212"/>
                  <a:gd name="T63" fmla="*/ 252 h 281"/>
                  <a:gd name="T64" fmla="*/ 38 w 212"/>
                  <a:gd name="T65" fmla="*/ 242 h 281"/>
                  <a:gd name="T66" fmla="*/ 13 w 212"/>
                  <a:gd name="T67" fmla="*/ 233 h 281"/>
                  <a:gd name="T68" fmla="*/ 0 w 212"/>
                  <a:gd name="T69" fmla="*/ 221 h 281"/>
                  <a:gd name="T70" fmla="*/ 5 w 212"/>
                  <a:gd name="T71" fmla="*/ 205 h 281"/>
                  <a:gd name="T72" fmla="*/ 14 w 212"/>
                  <a:gd name="T73" fmla="*/ 177 h 281"/>
                  <a:gd name="T74" fmla="*/ 14 w 212"/>
                  <a:gd name="T75" fmla="*/ 162 h 281"/>
                  <a:gd name="T76" fmla="*/ 13 w 212"/>
                  <a:gd name="T77" fmla="*/ 149 h 281"/>
                  <a:gd name="T78" fmla="*/ 11 w 212"/>
                  <a:gd name="T79" fmla="*/ 129 h 281"/>
                  <a:gd name="T80" fmla="*/ 10 w 212"/>
                  <a:gd name="T81" fmla="*/ 114 h 281"/>
                  <a:gd name="T82" fmla="*/ 11 w 212"/>
                  <a:gd name="T83" fmla="*/ 98 h 281"/>
                  <a:gd name="T84" fmla="*/ 17 w 212"/>
                  <a:gd name="T85" fmla="*/ 90 h 281"/>
                  <a:gd name="T86" fmla="*/ 22 w 212"/>
                  <a:gd name="T87" fmla="*/ 86 h 281"/>
                  <a:gd name="T88" fmla="*/ 28 w 212"/>
                  <a:gd name="T89" fmla="*/ 81 h 281"/>
                  <a:gd name="T90" fmla="*/ 31 w 212"/>
                  <a:gd name="T91" fmla="*/ 79 h 281"/>
                  <a:gd name="T92" fmla="*/ 42 w 212"/>
                  <a:gd name="T93" fmla="*/ 75 h 281"/>
                  <a:gd name="T94" fmla="*/ 44 w 212"/>
                  <a:gd name="T95" fmla="*/ 73 h 281"/>
                  <a:gd name="T96" fmla="*/ 47 w 212"/>
                  <a:gd name="T97" fmla="*/ 75 h 281"/>
                  <a:gd name="T98" fmla="*/ 52 w 212"/>
                  <a:gd name="T99" fmla="*/ 78 h 281"/>
                  <a:gd name="T100" fmla="*/ 52 w 212"/>
                  <a:gd name="T101" fmla="*/ 72 h 281"/>
                  <a:gd name="T102" fmla="*/ 42 w 212"/>
                  <a:gd name="T103" fmla="*/ 47 h 281"/>
                  <a:gd name="T104" fmla="*/ 41 w 212"/>
                  <a:gd name="T105" fmla="*/ 19 h 281"/>
                  <a:gd name="T106" fmla="*/ 62 w 212"/>
                  <a:gd name="T107" fmla="*/ 10 h 281"/>
                  <a:gd name="T108" fmla="*/ 70 w 212"/>
                  <a:gd name="T109" fmla="*/ 10 h 281"/>
                  <a:gd name="T110" fmla="*/ 75 w 212"/>
                  <a:gd name="T111" fmla="*/ 5 h 281"/>
                  <a:gd name="T112" fmla="*/ 84 w 212"/>
                  <a:gd name="T113" fmla="*/ 2 h 281"/>
                  <a:gd name="T114" fmla="*/ 90 w 212"/>
                  <a:gd name="T115" fmla="*/ 2 h 281"/>
                  <a:gd name="T116" fmla="*/ 101 w 212"/>
                  <a:gd name="T117" fmla="*/ 1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81">
                    <a:moveTo>
                      <a:pt x="101" y="10"/>
                    </a:moveTo>
                    <a:lnTo>
                      <a:pt x="106" y="14"/>
                    </a:lnTo>
                    <a:lnTo>
                      <a:pt x="111" y="19"/>
                    </a:lnTo>
                    <a:lnTo>
                      <a:pt x="112" y="24"/>
                    </a:lnTo>
                    <a:lnTo>
                      <a:pt x="114" y="28"/>
                    </a:lnTo>
                    <a:lnTo>
                      <a:pt x="114" y="30"/>
                    </a:lnTo>
                    <a:lnTo>
                      <a:pt x="115" y="31"/>
                    </a:lnTo>
                    <a:lnTo>
                      <a:pt x="117" y="33"/>
                    </a:lnTo>
                    <a:lnTo>
                      <a:pt x="117" y="38"/>
                    </a:lnTo>
                    <a:lnTo>
                      <a:pt x="120" y="42"/>
                    </a:lnTo>
                    <a:lnTo>
                      <a:pt x="120" y="44"/>
                    </a:lnTo>
                    <a:lnTo>
                      <a:pt x="120" y="44"/>
                    </a:lnTo>
                    <a:lnTo>
                      <a:pt x="121" y="45"/>
                    </a:lnTo>
                    <a:lnTo>
                      <a:pt x="125" y="47"/>
                    </a:lnTo>
                    <a:lnTo>
                      <a:pt x="126" y="48"/>
                    </a:lnTo>
                    <a:lnTo>
                      <a:pt x="128" y="48"/>
                    </a:lnTo>
                    <a:lnTo>
                      <a:pt x="132" y="48"/>
                    </a:lnTo>
                    <a:lnTo>
                      <a:pt x="134" y="48"/>
                    </a:lnTo>
                    <a:lnTo>
                      <a:pt x="134" y="48"/>
                    </a:lnTo>
                    <a:lnTo>
                      <a:pt x="135" y="50"/>
                    </a:lnTo>
                    <a:lnTo>
                      <a:pt x="137" y="52"/>
                    </a:lnTo>
                    <a:lnTo>
                      <a:pt x="135" y="53"/>
                    </a:lnTo>
                    <a:lnTo>
                      <a:pt x="134" y="56"/>
                    </a:lnTo>
                    <a:lnTo>
                      <a:pt x="132" y="59"/>
                    </a:lnTo>
                    <a:lnTo>
                      <a:pt x="132" y="64"/>
                    </a:lnTo>
                    <a:lnTo>
                      <a:pt x="134" y="67"/>
                    </a:lnTo>
                    <a:lnTo>
                      <a:pt x="135" y="69"/>
                    </a:lnTo>
                    <a:lnTo>
                      <a:pt x="137" y="69"/>
                    </a:lnTo>
                    <a:lnTo>
                      <a:pt x="139" y="69"/>
                    </a:lnTo>
                    <a:lnTo>
                      <a:pt x="140" y="67"/>
                    </a:lnTo>
                    <a:lnTo>
                      <a:pt x="142" y="66"/>
                    </a:lnTo>
                    <a:lnTo>
                      <a:pt x="146" y="66"/>
                    </a:lnTo>
                    <a:lnTo>
                      <a:pt x="149" y="66"/>
                    </a:lnTo>
                    <a:lnTo>
                      <a:pt x="151" y="66"/>
                    </a:lnTo>
                    <a:lnTo>
                      <a:pt x="154" y="66"/>
                    </a:lnTo>
                    <a:lnTo>
                      <a:pt x="154" y="67"/>
                    </a:lnTo>
                    <a:lnTo>
                      <a:pt x="154" y="67"/>
                    </a:lnTo>
                    <a:lnTo>
                      <a:pt x="154" y="69"/>
                    </a:lnTo>
                    <a:lnTo>
                      <a:pt x="154" y="69"/>
                    </a:lnTo>
                    <a:lnTo>
                      <a:pt x="154" y="70"/>
                    </a:lnTo>
                    <a:lnTo>
                      <a:pt x="154" y="72"/>
                    </a:lnTo>
                    <a:lnTo>
                      <a:pt x="156" y="70"/>
                    </a:lnTo>
                    <a:lnTo>
                      <a:pt x="157" y="70"/>
                    </a:lnTo>
                    <a:lnTo>
                      <a:pt x="157" y="69"/>
                    </a:lnTo>
                    <a:lnTo>
                      <a:pt x="157" y="67"/>
                    </a:lnTo>
                    <a:lnTo>
                      <a:pt x="157" y="67"/>
                    </a:lnTo>
                    <a:lnTo>
                      <a:pt x="159" y="67"/>
                    </a:lnTo>
                    <a:lnTo>
                      <a:pt x="159" y="67"/>
                    </a:lnTo>
                    <a:lnTo>
                      <a:pt x="160" y="70"/>
                    </a:lnTo>
                    <a:lnTo>
                      <a:pt x="160" y="78"/>
                    </a:lnTo>
                    <a:lnTo>
                      <a:pt x="159" y="81"/>
                    </a:lnTo>
                    <a:lnTo>
                      <a:pt x="157" y="89"/>
                    </a:lnTo>
                    <a:lnTo>
                      <a:pt x="156" y="92"/>
                    </a:lnTo>
                    <a:lnTo>
                      <a:pt x="156" y="93"/>
                    </a:lnTo>
                    <a:lnTo>
                      <a:pt x="153" y="97"/>
                    </a:lnTo>
                    <a:lnTo>
                      <a:pt x="151" y="103"/>
                    </a:lnTo>
                    <a:lnTo>
                      <a:pt x="149" y="106"/>
                    </a:lnTo>
                    <a:lnTo>
                      <a:pt x="149" y="111"/>
                    </a:lnTo>
                    <a:lnTo>
                      <a:pt x="149" y="120"/>
                    </a:lnTo>
                    <a:lnTo>
                      <a:pt x="154" y="118"/>
                    </a:lnTo>
                    <a:lnTo>
                      <a:pt x="156" y="123"/>
                    </a:lnTo>
                    <a:lnTo>
                      <a:pt x="157" y="128"/>
                    </a:lnTo>
                    <a:lnTo>
                      <a:pt x="159" y="128"/>
                    </a:lnTo>
                    <a:lnTo>
                      <a:pt x="167" y="129"/>
                    </a:lnTo>
                    <a:lnTo>
                      <a:pt x="168" y="129"/>
                    </a:lnTo>
                    <a:lnTo>
                      <a:pt x="168" y="129"/>
                    </a:lnTo>
                    <a:lnTo>
                      <a:pt x="170" y="131"/>
                    </a:lnTo>
                    <a:lnTo>
                      <a:pt x="173" y="131"/>
                    </a:lnTo>
                    <a:lnTo>
                      <a:pt x="176" y="134"/>
                    </a:lnTo>
                    <a:lnTo>
                      <a:pt x="181" y="134"/>
                    </a:lnTo>
                    <a:lnTo>
                      <a:pt x="182" y="134"/>
                    </a:lnTo>
                    <a:lnTo>
                      <a:pt x="182" y="134"/>
                    </a:lnTo>
                    <a:lnTo>
                      <a:pt x="185" y="137"/>
                    </a:lnTo>
                    <a:lnTo>
                      <a:pt x="193" y="138"/>
                    </a:lnTo>
                    <a:lnTo>
                      <a:pt x="198" y="140"/>
                    </a:lnTo>
                    <a:lnTo>
                      <a:pt x="204" y="146"/>
                    </a:lnTo>
                    <a:lnTo>
                      <a:pt x="207" y="151"/>
                    </a:lnTo>
                    <a:lnTo>
                      <a:pt x="210" y="156"/>
                    </a:lnTo>
                    <a:lnTo>
                      <a:pt x="212" y="157"/>
                    </a:lnTo>
                    <a:lnTo>
                      <a:pt x="205" y="182"/>
                    </a:lnTo>
                    <a:lnTo>
                      <a:pt x="207" y="185"/>
                    </a:lnTo>
                    <a:lnTo>
                      <a:pt x="190" y="185"/>
                    </a:lnTo>
                    <a:lnTo>
                      <a:pt x="187" y="188"/>
                    </a:lnTo>
                    <a:lnTo>
                      <a:pt x="171" y="199"/>
                    </a:lnTo>
                    <a:lnTo>
                      <a:pt x="154" y="222"/>
                    </a:lnTo>
                    <a:lnTo>
                      <a:pt x="117" y="236"/>
                    </a:lnTo>
                    <a:lnTo>
                      <a:pt x="76" y="266"/>
                    </a:lnTo>
                    <a:lnTo>
                      <a:pt x="67" y="270"/>
                    </a:lnTo>
                    <a:lnTo>
                      <a:pt x="53" y="280"/>
                    </a:lnTo>
                    <a:lnTo>
                      <a:pt x="53" y="280"/>
                    </a:lnTo>
                    <a:lnTo>
                      <a:pt x="52" y="281"/>
                    </a:lnTo>
                    <a:lnTo>
                      <a:pt x="50" y="278"/>
                    </a:lnTo>
                    <a:lnTo>
                      <a:pt x="41" y="280"/>
                    </a:lnTo>
                    <a:lnTo>
                      <a:pt x="38" y="278"/>
                    </a:lnTo>
                    <a:lnTo>
                      <a:pt x="28" y="261"/>
                    </a:lnTo>
                    <a:lnTo>
                      <a:pt x="45" y="252"/>
                    </a:lnTo>
                    <a:lnTo>
                      <a:pt x="45" y="249"/>
                    </a:lnTo>
                    <a:lnTo>
                      <a:pt x="45" y="244"/>
                    </a:lnTo>
                    <a:lnTo>
                      <a:pt x="38" y="242"/>
                    </a:lnTo>
                    <a:lnTo>
                      <a:pt x="34" y="244"/>
                    </a:lnTo>
                    <a:lnTo>
                      <a:pt x="20" y="249"/>
                    </a:lnTo>
                    <a:lnTo>
                      <a:pt x="13" y="233"/>
                    </a:lnTo>
                    <a:lnTo>
                      <a:pt x="11" y="230"/>
                    </a:lnTo>
                    <a:lnTo>
                      <a:pt x="8" y="227"/>
                    </a:lnTo>
                    <a:lnTo>
                      <a:pt x="0" y="221"/>
                    </a:lnTo>
                    <a:lnTo>
                      <a:pt x="0" y="218"/>
                    </a:lnTo>
                    <a:lnTo>
                      <a:pt x="0" y="216"/>
                    </a:lnTo>
                    <a:lnTo>
                      <a:pt x="5" y="205"/>
                    </a:lnTo>
                    <a:lnTo>
                      <a:pt x="10" y="191"/>
                    </a:lnTo>
                    <a:lnTo>
                      <a:pt x="13" y="183"/>
                    </a:lnTo>
                    <a:lnTo>
                      <a:pt x="14" y="177"/>
                    </a:lnTo>
                    <a:lnTo>
                      <a:pt x="14" y="173"/>
                    </a:lnTo>
                    <a:lnTo>
                      <a:pt x="14" y="169"/>
                    </a:lnTo>
                    <a:lnTo>
                      <a:pt x="14" y="162"/>
                    </a:lnTo>
                    <a:lnTo>
                      <a:pt x="13" y="156"/>
                    </a:lnTo>
                    <a:lnTo>
                      <a:pt x="11" y="152"/>
                    </a:lnTo>
                    <a:lnTo>
                      <a:pt x="13" y="149"/>
                    </a:lnTo>
                    <a:lnTo>
                      <a:pt x="14" y="142"/>
                    </a:lnTo>
                    <a:lnTo>
                      <a:pt x="11" y="132"/>
                    </a:lnTo>
                    <a:lnTo>
                      <a:pt x="11" y="129"/>
                    </a:lnTo>
                    <a:lnTo>
                      <a:pt x="11" y="129"/>
                    </a:lnTo>
                    <a:lnTo>
                      <a:pt x="10" y="120"/>
                    </a:lnTo>
                    <a:lnTo>
                      <a:pt x="10" y="114"/>
                    </a:lnTo>
                    <a:lnTo>
                      <a:pt x="8" y="103"/>
                    </a:lnTo>
                    <a:lnTo>
                      <a:pt x="8" y="101"/>
                    </a:lnTo>
                    <a:lnTo>
                      <a:pt x="11" y="98"/>
                    </a:lnTo>
                    <a:lnTo>
                      <a:pt x="14" y="93"/>
                    </a:lnTo>
                    <a:lnTo>
                      <a:pt x="16" y="92"/>
                    </a:lnTo>
                    <a:lnTo>
                      <a:pt x="17" y="90"/>
                    </a:lnTo>
                    <a:lnTo>
                      <a:pt x="17" y="89"/>
                    </a:lnTo>
                    <a:lnTo>
                      <a:pt x="20" y="87"/>
                    </a:lnTo>
                    <a:lnTo>
                      <a:pt x="22" y="86"/>
                    </a:lnTo>
                    <a:lnTo>
                      <a:pt x="25" y="83"/>
                    </a:lnTo>
                    <a:lnTo>
                      <a:pt x="27" y="81"/>
                    </a:lnTo>
                    <a:lnTo>
                      <a:pt x="28" y="81"/>
                    </a:lnTo>
                    <a:lnTo>
                      <a:pt x="28" y="81"/>
                    </a:lnTo>
                    <a:lnTo>
                      <a:pt x="28" y="79"/>
                    </a:lnTo>
                    <a:lnTo>
                      <a:pt x="31" y="79"/>
                    </a:lnTo>
                    <a:lnTo>
                      <a:pt x="33" y="78"/>
                    </a:lnTo>
                    <a:lnTo>
                      <a:pt x="39" y="76"/>
                    </a:lnTo>
                    <a:lnTo>
                      <a:pt x="42" y="75"/>
                    </a:lnTo>
                    <a:lnTo>
                      <a:pt x="42" y="75"/>
                    </a:lnTo>
                    <a:lnTo>
                      <a:pt x="42" y="73"/>
                    </a:lnTo>
                    <a:lnTo>
                      <a:pt x="44" y="73"/>
                    </a:lnTo>
                    <a:lnTo>
                      <a:pt x="45" y="73"/>
                    </a:lnTo>
                    <a:lnTo>
                      <a:pt x="47" y="75"/>
                    </a:lnTo>
                    <a:lnTo>
                      <a:pt x="47" y="75"/>
                    </a:lnTo>
                    <a:lnTo>
                      <a:pt x="50" y="76"/>
                    </a:lnTo>
                    <a:lnTo>
                      <a:pt x="52" y="76"/>
                    </a:lnTo>
                    <a:lnTo>
                      <a:pt x="52" y="78"/>
                    </a:lnTo>
                    <a:lnTo>
                      <a:pt x="53" y="78"/>
                    </a:lnTo>
                    <a:lnTo>
                      <a:pt x="55" y="78"/>
                    </a:lnTo>
                    <a:lnTo>
                      <a:pt x="52" y="72"/>
                    </a:lnTo>
                    <a:lnTo>
                      <a:pt x="42" y="64"/>
                    </a:lnTo>
                    <a:lnTo>
                      <a:pt x="42" y="59"/>
                    </a:lnTo>
                    <a:lnTo>
                      <a:pt x="42" y="47"/>
                    </a:lnTo>
                    <a:lnTo>
                      <a:pt x="42" y="41"/>
                    </a:lnTo>
                    <a:lnTo>
                      <a:pt x="41" y="30"/>
                    </a:lnTo>
                    <a:lnTo>
                      <a:pt x="41" y="19"/>
                    </a:lnTo>
                    <a:lnTo>
                      <a:pt x="41" y="10"/>
                    </a:lnTo>
                    <a:lnTo>
                      <a:pt x="56" y="10"/>
                    </a:lnTo>
                    <a:lnTo>
                      <a:pt x="62" y="10"/>
                    </a:lnTo>
                    <a:lnTo>
                      <a:pt x="66" y="10"/>
                    </a:lnTo>
                    <a:lnTo>
                      <a:pt x="69" y="10"/>
                    </a:lnTo>
                    <a:lnTo>
                      <a:pt x="70" y="10"/>
                    </a:lnTo>
                    <a:lnTo>
                      <a:pt x="72" y="8"/>
                    </a:lnTo>
                    <a:lnTo>
                      <a:pt x="73" y="7"/>
                    </a:lnTo>
                    <a:lnTo>
                      <a:pt x="75" y="5"/>
                    </a:lnTo>
                    <a:lnTo>
                      <a:pt x="78" y="3"/>
                    </a:lnTo>
                    <a:lnTo>
                      <a:pt x="79" y="2"/>
                    </a:lnTo>
                    <a:lnTo>
                      <a:pt x="84" y="2"/>
                    </a:lnTo>
                    <a:lnTo>
                      <a:pt x="87" y="0"/>
                    </a:lnTo>
                    <a:lnTo>
                      <a:pt x="89" y="0"/>
                    </a:lnTo>
                    <a:lnTo>
                      <a:pt x="90" y="2"/>
                    </a:lnTo>
                    <a:lnTo>
                      <a:pt x="90" y="2"/>
                    </a:lnTo>
                    <a:lnTo>
                      <a:pt x="100" y="8"/>
                    </a:lnTo>
                    <a:lnTo>
                      <a:pt x="101"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159">
                <a:extLst>
                  <a:ext uri="{FF2B5EF4-FFF2-40B4-BE49-F238E27FC236}">
                    <a16:creationId xmlns:a16="http://schemas.microsoft.com/office/drawing/2014/main" id="{8D168266-D25E-26EB-F56B-CE2CC6469347}"/>
                  </a:ext>
                </a:extLst>
              </p:cNvPr>
              <p:cNvSpPr>
                <a:spLocks noGrp="1" noRot="1" noMove="1" noResize="1" noEditPoints="1" noAdjustHandles="1" noChangeArrowheads="1" noChangeShapeType="1"/>
              </p:cNvSpPr>
              <p:nvPr/>
            </p:nvSpPr>
            <p:spPr bwMode="auto">
              <a:xfrm>
                <a:off x="2225" y="2827"/>
                <a:ext cx="127" cy="85"/>
              </a:xfrm>
              <a:custGeom>
                <a:avLst/>
                <a:gdLst>
                  <a:gd name="T0" fmla="*/ 126 w 127"/>
                  <a:gd name="T1" fmla="*/ 9 h 85"/>
                  <a:gd name="T2" fmla="*/ 126 w 127"/>
                  <a:gd name="T3" fmla="*/ 9 h 85"/>
                  <a:gd name="T4" fmla="*/ 116 w 127"/>
                  <a:gd name="T5" fmla="*/ 30 h 85"/>
                  <a:gd name="T6" fmla="*/ 109 w 127"/>
                  <a:gd name="T7" fmla="*/ 44 h 85"/>
                  <a:gd name="T8" fmla="*/ 107 w 127"/>
                  <a:gd name="T9" fmla="*/ 48 h 85"/>
                  <a:gd name="T10" fmla="*/ 107 w 127"/>
                  <a:gd name="T11" fmla="*/ 48 h 85"/>
                  <a:gd name="T12" fmla="*/ 106 w 127"/>
                  <a:gd name="T13" fmla="*/ 50 h 85"/>
                  <a:gd name="T14" fmla="*/ 104 w 127"/>
                  <a:gd name="T15" fmla="*/ 51 h 85"/>
                  <a:gd name="T16" fmla="*/ 104 w 127"/>
                  <a:gd name="T17" fmla="*/ 51 h 85"/>
                  <a:gd name="T18" fmla="*/ 102 w 127"/>
                  <a:gd name="T19" fmla="*/ 53 h 85"/>
                  <a:gd name="T20" fmla="*/ 101 w 127"/>
                  <a:gd name="T21" fmla="*/ 54 h 85"/>
                  <a:gd name="T22" fmla="*/ 101 w 127"/>
                  <a:gd name="T23" fmla="*/ 56 h 85"/>
                  <a:gd name="T24" fmla="*/ 98 w 127"/>
                  <a:gd name="T25" fmla="*/ 56 h 85"/>
                  <a:gd name="T26" fmla="*/ 98 w 127"/>
                  <a:gd name="T27" fmla="*/ 56 h 85"/>
                  <a:gd name="T28" fmla="*/ 93 w 127"/>
                  <a:gd name="T29" fmla="*/ 59 h 85"/>
                  <a:gd name="T30" fmla="*/ 85 w 127"/>
                  <a:gd name="T31" fmla="*/ 62 h 85"/>
                  <a:gd name="T32" fmla="*/ 81 w 127"/>
                  <a:gd name="T33" fmla="*/ 67 h 85"/>
                  <a:gd name="T34" fmla="*/ 65 w 127"/>
                  <a:gd name="T35" fmla="*/ 73 h 85"/>
                  <a:gd name="T36" fmla="*/ 54 w 127"/>
                  <a:gd name="T37" fmla="*/ 82 h 85"/>
                  <a:gd name="T38" fmla="*/ 54 w 127"/>
                  <a:gd name="T39" fmla="*/ 82 h 85"/>
                  <a:gd name="T40" fmla="*/ 54 w 127"/>
                  <a:gd name="T41" fmla="*/ 84 h 85"/>
                  <a:gd name="T42" fmla="*/ 53 w 127"/>
                  <a:gd name="T43" fmla="*/ 85 h 85"/>
                  <a:gd name="T44" fmla="*/ 53 w 127"/>
                  <a:gd name="T45" fmla="*/ 85 h 85"/>
                  <a:gd name="T46" fmla="*/ 51 w 127"/>
                  <a:gd name="T47" fmla="*/ 85 h 85"/>
                  <a:gd name="T48" fmla="*/ 51 w 127"/>
                  <a:gd name="T49" fmla="*/ 85 h 85"/>
                  <a:gd name="T50" fmla="*/ 50 w 127"/>
                  <a:gd name="T51" fmla="*/ 84 h 85"/>
                  <a:gd name="T52" fmla="*/ 48 w 127"/>
                  <a:gd name="T53" fmla="*/ 82 h 85"/>
                  <a:gd name="T54" fmla="*/ 46 w 127"/>
                  <a:gd name="T55" fmla="*/ 82 h 85"/>
                  <a:gd name="T56" fmla="*/ 46 w 127"/>
                  <a:gd name="T57" fmla="*/ 84 h 85"/>
                  <a:gd name="T58" fmla="*/ 45 w 127"/>
                  <a:gd name="T59" fmla="*/ 84 h 85"/>
                  <a:gd name="T60" fmla="*/ 31 w 127"/>
                  <a:gd name="T61" fmla="*/ 73 h 85"/>
                  <a:gd name="T62" fmla="*/ 11 w 127"/>
                  <a:gd name="T63" fmla="*/ 65 h 85"/>
                  <a:gd name="T64" fmla="*/ 0 w 127"/>
                  <a:gd name="T65" fmla="*/ 45 h 85"/>
                  <a:gd name="T66" fmla="*/ 0 w 127"/>
                  <a:gd name="T67" fmla="*/ 44 h 85"/>
                  <a:gd name="T68" fmla="*/ 6 w 127"/>
                  <a:gd name="T69" fmla="*/ 23 h 85"/>
                  <a:gd name="T70" fmla="*/ 6 w 127"/>
                  <a:gd name="T71" fmla="*/ 22 h 85"/>
                  <a:gd name="T72" fmla="*/ 15 w 127"/>
                  <a:gd name="T73" fmla="*/ 19 h 85"/>
                  <a:gd name="T74" fmla="*/ 31 w 127"/>
                  <a:gd name="T75" fmla="*/ 14 h 85"/>
                  <a:gd name="T76" fmla="*/ 34 w 127"/>
                  <a:gd name="T77" fmla="*/ 13 h 85"/>
                  <a:gd name="T78" fmla="*/ 60 w 127"/>
                  <a:gd name="T79" fmla="*/ 5 h 85"/>
                  <a:gd name="T80" fmla="*/ 74 w 127"/>
                  <a:gd name="T81" fmla="*/ 5 h 85"/>
                  <a:gd name="T82" fmla="*/ 81 w 127"/>
                  <a:gd name="T83" fmla="*/ 5 h 85"/>
                  <a:gd name="T84" fmla="*/ 84 w 127"/>
                  <a:gd name="T85" fmla="*/ 5 h 85"/>
                  <a:gd name="T86" fmla="*/ 87 w 127"/>
                  <a:gd name="T87" fmla="*/ 5 h 85"/>
                  <a:gd name="T88" fmla="*/ 88 w 127"/>
                  <a:gd name="T89" fmla="*/ 5 h 85"/>
                  <a:gd name="T90" fmla="*/ 92 w 127"/>
                  <a:gd name="T91" fmla="*/ 5 h 85"/>
                  <a:gd name="T92" fmla="*/ 96 w 127"/>
                  <a:gd name="T93" fmla="*/ 3 h 85"/>
                  <a:gd name="T94" fmla="*/ 106 w 127"/>
                  <a:gd name="T95" fmla="*/ 2 h 85"/>
                  <a:gd name="T96" fmla="*/ 109 w 127"/>
                  <a:gd name="T97" fmla="*/ 2 h 85"/>
                  <a:gd name="T98" fmla="*/ 112 w 127"/>
                  <a:gd name="T99" fmla="*/ 2 h 85"/>
                  <a:gd name="T100" fmla="*/ 113 w 127"/>
                  <a:gd name="T101" fmla="*/ 2 h 85"/>
                  <a:gd name="T102" fmla="*/ 115 w 127"/>
                  <a:gd name="T103" fmla="*/ 2 h 85"/>
                  <a:gd name="T104" fmla="*/ 115 w 127"/>
                  <a:gd name="T105" fmla="*/ 0 h 85"/>
                  <a:gd name="T106" fmla="*/ 118 w 127"/>
                  <a:gd name="T107" fmla="*/ 0 h 85"/>
                  <a:gd name="T108" fmla="*/ 118 w 127"/>
                  <a:gd name="T109" fmla="*/ 0 h 85"/>
                  <a:gd name="T110" fmla="*/ 123 w 127"/>
                  <a:gd name="T11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85">
                    <a:moveTo>
                      <a:pt x="123" y="5"/>
                    </a:moveTo>
                    <a:lnTo>
                      <a:pt x="123" y="5"/>
                    </a:lnTo>
                    <a:lnTo>
                      <a:pt x="124" y="6"/>
                    </a:lnTo>
                    <a:lnTo>
                      <a:pt x="124" y="8"/>
                    </a:lnTo>
                    <a:lnTo>
                      <a:pt x="124" y="8"/>
                    </a:lnTo>
                    <a:lnTo>
                      <a:pt x="126" y="9"/>
                    </a:lnTo>
                    <a:lnTo>
                      <a:pt x="126" y="9"/>
                    </a:lnTo>
                    <a:lnTo>
                      <a:pt x="126" y="9"/>
                    </a:lnTo>
                    <a:lnTo>
                      <a:pt x="126" y="9"/>
                    </a:lnTo>
                    <a:lnTo>
                      <a:pt x="126" y="9"/>
                    </a:lnTo>
                    <a:lnTo>
                      <a:pt x="126" y="9"/>
                    </a:lnTo>
                    <a:lnTo>
                      <a:pt x="126" y="9"/>
                    </a:lnTo>
                    <a:lnTo>
                      <a:pt x="126" y="9"/>
                    </a:lnTo>
                    <a:lnTo>
                      <a:pt x="126" y="9"/>
                    </a:lnTo>
                    <a:lnTo>
                      <a:pt x="126" y="9"/>
                    </a:lnTo>
                    <a:lnTo>
                      <a:pt x="127" y="11"/>
                    </a:lnTo>
                    <a:lnTo>
                      <a:pt x="127" y="13"/>
                    </a:lnTo>
                    <a:lnTo>
                      <a:pt x="127" y="13"/>
                    </a:lnTo>
                    <a:lnTo>
                      <a:pt x="126" y="16"/>
                    </a:lnTo>
                    <a:lnTo>
                      <a:pt x="121" y="22"/>
                    </a:lnTo>
                    <a:lnTo>
                      <a:pt x="116" y="30"/>
                    </a:lnTo>
                    <a:lnTo>
                      <a:pt x="116" y="30"/>
                    </a:lnTo>
                    <a:lnTo>
                      <a:pt x="113" y="36"/>
                    </a:lnTo>
                    <a:lnTo>
                      <a:pt x="112" y="37"/>
                    </a:lnTo>
                    <a:lnTo>
                      <a:pt x="112" y="37"/>
                    </a:lnTo>
                    <a:lnTo>
                      <a:pt x="109" y="42"/>
                    </a:lnTo>
                    <a:lnTo>
                      <a:pt x="109" y="42"/>
                    </a:lnTo>
                    <a:lnTo>
                      <a:pt x="109" y="44"/>
                    </a:lnTo>
                    <a:lnTo>
                      <a:pt x="107" y="45"/>
                    </a:lnTo>
                    <a:lnTo>
                      <a:pt x="107" y="45"/>
                    </a:lnTo>
                    <a:lnTo>
                      <a:pt x="107" y="45"/>
                    </a:lnTo>
                    <a:lnTo>
                      <a:pt x="107" y="45"/>
                    </a:lnTo>
                    <a:lnTo>
                      <a:pt x="107" y="45"/>
                    </a:lnTo>
                    <a:lnTo>
                      <a:pt x="107" y="47"/>
                    </a:lnTo>
                    <a:lnTo>
                      <a:pt x="107" y="48"/>
                    </a:lnTo>
                    <a:lnTo>
                      <a:pt x="107" y="48"/>
                    </a:lnTo>
                    <a:lnTo>
                      <a:pt x="107" y="48"/>
                    </a:lnTo>
                    <a:lnTo>
                      <a:pt x="107" y="48"/>
                    </a:lnTo>
                    <a:lnTo>
                      <a:pt x="107" y="48"/>
                    </a:lnTo>
                    <a:lnTo>
                      <a:pt x="107" y="48"/>
                    </a:lnTo>
                    <a:lnTo>
                      <a:pt x="107" y="48"/>
                    </a:lnTo>
                    <a:lnTo>
                      <a:pt x="107" y="48"/>
                    </a:lnTo>
                    <a:lnTo>
                      <a:pt x="107" y="50"/>
                    </a:lnTo>
                    <a:lnTo>
                      <a:pt x="107" y="50"/>
                    </a:lnTo>
                    <a:lnTo>
                      <a:pt x="107" y="50"/>
                    </a:lnTo>
                    <a:lnTo>
                      <a:pt x="107" y="50"/>
                    </a:lnTo>
                    <a:lnTo>
                      <a:pt x="107" y="50"/>
                    </a:lnTo>
                    <a:lnTo>
                      <a:pt x="107" y="50"/>
                    </a:lnTo>
                    <a:lnTo>
                      <a:pt x="106" y="50"/>
                    </a:lnTo>
                    <a:lnTo>
                      <a:pt x="106" y="50"/>
                    </a:lnTo>
                    <a:lnTo>
                      <a:pt x="106" y="50"/>
                    </a:lnTo>
                    <a:lnTo>
                      <a:pt x="106" y="50"/>
                    </a:lnTo>
                    <a:lnTo>
                      <a:pt x="106" y="50"/>
                    </a:lnTo>
                    <a:lnTo>
                      <a:pt x="106" y="50"/>
                    </a:lnTo>
                    <a:lnTo>
                      <a:pt x="106" y="50"/>
                    </a:lnTo>
                    <a:lnTo>
                      <a:pt x="104" y="51"/>
                    </a:lnTo>
                    <a:lnTo>
                      <a:pt x="104" y="51"/>
                    </a:lnTo>
                    <a:lnTo>
                      <a:pt x="104" y="51"/>
                    </a:lnTo>
                    <a:lnTo>
                      <a:pt x="104" y="51"/>
                    </a:lnTo>
                    <a:lnTo>
                      <a:pt x="104" y="51"/>
                    </a:lnTo>
                    <a:lnTo>
                      <a:pt x="104" y="51"/>
                    </a:lnTo>
                    <a:lnTo>
                      <a:pt x="104" y="51"/>
                    </a:lnTo>
                    <a:lnTo>
                      <a:pt x="104" y="51"/>
                    </a:lnTo>
                    <a:lnTo>
                      <a:pt x="104" y="51"/>
                    </a:lnTo>
                    <a:lnTo>
                      <a:pt x="102" y="51"/>
                    </a:lnTo>
                    <a:lnTo>
                      <a:pt x="102" y="53"/>
                    </a:lnTo>
                    <a:lnTo>
                      <a:pt x="102" y="53"/>
                    </a:lnTo>
                    <a:lnTo>
                      <a:pt x="102" y="53"/>
                    </a:lnTo>
                    <a:lnTo>
                      <a:pt x="102" y="53"/>
                    </a:lnTo>
                    <a:lnTo>
                      <a:pt x="102" y="53"/>
                    </a:lnTo>
                    <a:lnTo>
                      <a:pt x="102" y="53"/>
                    </a:lnTo>
                    <a:lnTo>
                      <a:pt x="102" y="53"/>
                    </a:lnTo>
                    <a:lnTo>
                      <a:pt x="102" y="54"/>
                    </a:lnTo>
                    <a:lnTo>
                      <a:pt x="102" y="54"/>
                    </a:lnTo>
                    <a:lnTo>
                      <a:pt x="101" y="54"/>
                    </a:lnTo>
                    <a:lnTo>
                      <a:pt x="101" y="54"/>
                    </a:lnTo>
                    <a:lnTo>
                      <a:pt x="101" y="54"/>
                    </a:lnTo>
                    <a:lnTo>
                      <a:pt x="101" y="54"/>
                    </a:lnTo>
                    <a:lnTo>
                      <a:pt x="101" y="54"/>
                    </a:lnTo>
                    <a:lnTo>
                      <a:pt x="101" y="56"/>
                    </a:lnTo>
                    <a:lnTo>
                      <a:pt x="101" y="56"/>
                    </a:lnTo>
                    <a:lnTo>
                      <a:pt x="101" y="56"/>
                    </a:lnTo>
                    <a:lnTo>
                      <a:pt x="101" y="56"/>
                    </a:lnTo>
                    <a:lnTo>
                      <a:pt x="101" y="56"/>
                    </a:lnTo>
                    <a:lnTo>
                      <a:pt x="99" y="56"/>
                    </a:lnTo>
                    <a:lnTo>
                      <a:pt x="99" y="56"/>
                    </a:lnTo>
                    <a:lnTo>
                      <a:pt x="99" y="56"/>
                    </a:lnTo>
                    <a:lnTo>
                      <a:pt x="99" y="56"/>
                    </a:lnTo>
                    <a:lnTo>
                      <a:pt x="99" y="56"/>
                    </a:lnTo>
                    <a:lnTo>
                      <a:pt x="99" y="56"/>
                    </a:lnTo>
                    <a:lnTo>
                      <a:pt x="98" y="56"/>
                    </a:lnTo>
                    <a:lnTo>
                      <a:pt x="98" y="56"/>
                    </a:lnTo>
                    <a:lnTo>
                      <a:pt x="98" y="56"/>
                    </a:lnTo>
                    <a:lnTo>
                      <a:pt x="98" y="56"/>
                    </a:lnTo>
                    <a:lnTo>
                      <a:pt x="98" y="56"/>
                    </a:lnTo>
                    <a:lnTo>
                      <a:pt x="98" y="56"/>
                    </a:lnTo>
                    <a:lnTo>
                      <a:pt x="98" y="56"/>
                    </a:lnTo>
                    <a:lnTo>
                      <a:pt x="98" y="56"/>
                    </a:lnTo>
                    <a:lnTo>
                      <a:pt x="96" y="58"/>
                    </a:lnTo>
                    <a:lnTo>
                      <a:pt x="95" y="59"/>
                    </a:lnTo>
                    <a:lnTo>
                      <a:pt x="95" y="59"/>
                    </a:lnTo>
                    <a:lnTo>
                      <a:pt x="95" y="59"/>
                    </a:lnTo>
                    <a:lnTo>
                      <a:pt x="95" y="59"/>
                    </a:lnTo>
                    <a:lnTo>
                      <a:pt x="95" y="59"/>
                    </a:lnTo>
                    <a:lnTo>
                      <a:pt x="93" y="59"/>
                    </a:lnTo>
                    <a:lnTo>
                      <a:pt x="93" y="59"/>
                    </a:lnTo>
                    <a:lnTo>
                      <a:pt x="93" y="59"/>
                    </a:lnTo>
                    <a:lnTo>
                      <a:pt x="93" y="59"/>
                    </a:lnTo>
                    <a:lnTo>
                      <a:pt x="92" y="61"/>
                    </a:lnTo>
                    <a:lnTo>
                      <a:pt x="92" y="61"/>
                    </a:lnTo>
                    <a:lnTo>
                      <a:pt x="90" y="61"/>
                    </a:lnTo>
                    <a:lnTo>
                      <a:pt x="85" y="62"/>
                    </a:lnTo>
                    <a:lnTo>
                      <a:pt x="85" y="62"/>
                    </a:lnTo>
                    <a:lnTo>
                      <a:pt x="85" y="62"/>
                    </a:lnTo>
                    <a:lnTo>
                      <a:pt x="84" y="64"/>
                    </a:lnTo>
                    <a:lnTo>
                      <a:pt x="82" y="65"/>
                    </a:lnTo>
                    <a:lnTo>
                      <a:pt x="82" y="65"/>
                    </a:lnTo>
                    <a:lnTo>
                      <a:pt x="81" y="67"/>
                    </a:lnTo>
                    <a:lnTo>
                      <a:pt x="81" y="67"/>
                    </a:lnTo>
                    <a:lnTo>
                      <a:pt x="78" y="67"/>
                    </a:lnTo>
                    <a:lnTo>
                      <a:pt x="76" y="68"/>
                    </a:lnTo>
                    <a:lnTo>
                      <a:pt x="74" y="68"/>
                    </a:lnTo>
                    <a:lnTo>
                      <a:pt x="71" y="70"/>
                    </a:lnTo>
                    <a:lnTo>
                      <a:pt x="70" y="70"/>
                    </a:lnTo>
                    <a:lnTo>
                      <a:pt x="65" y="73"/>
                    </a:lnTo>
                    <a:lnTo>
                      <a:pt x="65" y="73"/>
                    </a:lnTo>
                    <a:lnTo>
                      <a:pt x="62" y="75"/>
                    </a:lnTo>
                    <a:lnTo>
                      <a:pt x="60" y="76"/>
                    </a:lnTo>
                    <a:lnTo>
                      <a:pt x="56" y="79"/>
                    </a:lnTo>
                    <a:lnTo>
                      <a:pt x="56" y="79"/>
                    </a:lnTo>
                    <a:lnTo>
                      <a:pt x="54" y="81"/>
                    </a:lnTo>
                    <a:lnTo>
                      <a:pt x="54" y="81"/>
                    </a:lnTo>
                    <a:lnTo>
                      <a:pt x="54" y="82"/>
                    </a:lnTo>
                    <a:lnTo>
                      <a:pt x="54" y="82"/>
                    </a:lnTo>
                    <a:lnTo>
                      <a:pt x="54" y="82"/>
                    </a:lnTo>
                    <a:lnTo>
                      <a:pt x="54" y="82"/>
                    </a:lnTo>
                    <a:lnTo>
                      <a:pt x="54" y="82"/>
                    </a:lnTo>
                    <a:lnTo>
                      <a:pt x="54" y="82"/>
                    </a:lnTo>
                    <a:lnTo>
                      <a:pt x="54" y="82"/>
                    </a:lnTo>
                    <a:lnTo>
                      <a:pt x="54" y="82"/>
                    </a:lnTo>
                    <a:lnTo>
                      <a:pt x="54" y="82"/>
                    </a:lnTo>
                    <a:lnTo>
                      <a:pt x="54" y="84"/>
                    </a:lnTo>
                    <a:lnTo>
                      <a:pt x="54" y="84"/>
                    </a:lnTo>
                    <a:lnTo>
                      <a:pt x="54" y="84"/>
                    </a:lnTo>
                    <a:lnTo>
                      <a:pt x="54" y="84"/>
                    </a:lnTo>
                    <a:lnTo>
                      <a:pt x="54" y="84"/>
                    </a:lnTo>
                    <a:lnTo>
                      <a:pt x="54" y="84"/>
                    </a:lnTo>
                    <a:lnTo>
                      <a:pt x="54" y="84"/>
                    </a:lnTo>
                    <a:lnTo>
                      <a:pt x="54" y="84"/>
                    </a:lnTo>
                    <a:lnTo>
                      <a:pt x="54" y="84"/>
                    </a:lnTo>
                    <a:lnTo>
                      <a:pt x="54" y="84"/>
                    </a:lnTo>
                    <a:lnTo>
                      <a:pt x="54" y="85"/>
                    </a:lnTo>
                    <a:lnTo>
                      <a:pt x="54" y="85"/>
                    </a:lnTo>
                    <a:lnTo>
                      <a:pt x="53" y="85"/>
                    </a:lnTo>
                    <a:lnTo>
                      <a:pt x="53" y="85"/>
                    </a:lnTo>
                    <a:lnTo>
                      <a:pt x="53" y="85"/>
                    </a:lnTo>
                    <a:lnTo>
                      <a:pt x="53" y="85"/>
                    </a:lnTo>
                    <a:lnTo>
                      <a:pt x="53" y="85"/>
                    </a:lnTo>
                    <a:lnTo>
                      <a:pt x="53" y="85"/>
                    </a:lnTo>
                    <a:lnTo>
                      <a:pt x="53" y="85"/>
                    </a:lnTo>
                    <a:lnTo>
                      <a:pt x="53" y="85"/>
                    </a:lnTo>
                    <a:lnTo>
                      <a:pt x="53" y="85"/>
                    </a:lnTo>
                    <a:lnTo>
                      <a:pt x="53" y="85"/>
                    </a:lnTo>
                    <a:lnTo>
                      <a:pt x="53" y="85"/>
                    </a:lnTo>
                    <a:lnTo>
                      <a:pt x="53" y="85"/>
                    </a:lnTo>
                    <a:lnTo>
                      <a:pt x="53" y="85"/>
                    </a:lnTo>
                    <a:lnTo>
                      <a:pt x="53" y="85"/>
                    </a:lnTo>
                    <a:lnTo>
                      <a:pt x="51" y="85"/>
                    </a:lnTo>
                    <a:lnTo>
                      <a:pt x="51" y="85"/>
                    </a:lnTo>
                    <a:lnTo>
                      <a:pt x="51" y="85"/>
                    </a:lnTo>
                    <a:lnTo>
                      <a:pt x="51" y="85"/>
                    </a:lnTo>
                    <a:lnTo>
                      <a:pt x="51" y="85"/>
                    </a:lnTo>
                    <a:lnTo>
                      <a:pt x="51" y="85"/>
                    </a:lnTo>
                    <a:lnTo>
                      <a:pt x="51" y="85"/>
                    </a:lnTo>
                    <a:lnTo>
                      <a:pt x="51" y="85"/>
                    </a:lnTo>
                    <a:lnTo>
                      <a:pt x="51" y="84"/>
                    </a:lnTo>
                    <a:lnTo>
                      <a:pt x="50" y="84"/>
                    </a:lnTo>
                    <a:lnTo>
                      <a:pt x="50" y="84"/>
                    </a:lnTo>
                    <a:lnTo>
                      <a:pt x="50" y="84"/>
                    </a:lnTo>
                    <a:lnTo>
                      <a:pt x="50" y="84"/>
                    </a:lnTo>
                    <a:lnTo>
                      <a:pt x="50" y="84"/>
                    </a:lnTo>
                    <a:lnTo>
                      <a:pt x="50" y="84"/>
                    </a:lnTo>
                    <a:lnTo>
                      <a:pt x="50" y="84"/>
                    </a:lnTo>
                    <a:lnTo>
                      <a:pt x="50" y="84"/>
                    </a:lnTo>
                    <a:lnTo>
                      <a:pt x="50" y="82"/>
                    </a:lnTo>
                    <a:lnTo>
                      <a:pt x="48" y="82"/>
                    </a:lnTo>
                    <a:lnTo>
                      <a:pt x="48" y="82"/>
                    </a:lnTo>
                    <a:lnTo>
                      <a:pt x="48" y="82"/>
                    </a:lnTo>
                    <a:lnTo>
                      <a:pt x="48" y="82"/>
                    </a:lnTo>
                    <a:lnTo>
                      <a:pt x="48" y="82"/>
                    </a:lnTo>
                    <a:lnTo>
                      <a:pt x="48" y="82"/>
                    </a:lnTo>
                    <a:lnTo>
                      <a:pt x="48" y="82"/>
                    </a:lnTo>
                    <a:lnTo>
                      <a:pt x="48" y="82"/>
                    </a:lnTo>
                    <a:lnTo>
                      <a:pt x="48" y="82"/>
                    </a:lnTo>
                    <a:lnTo>
                      <a:pt x="48" y="82"/>
                    </a:lnTo>
                    <a:lnTo>
                      <a:pt x="46" y="82"/>
                    </a:lnTo>
                    <a:lnTo>
                      <a:pt x="46" y="82"/>
                    </a:lnTo>
                    <a:lnTo>
                      <a:pt x="46" y="82"/>
                    </a:lnTo>
                    <a:lnTo>
                      <a:pt x="46" y="82"/>
                    </a:lnTo>
                    <a:lnTo>
                      <a:pt x="46" y="82"/>
                    </a:lnTo>
                    <a:lnTo>
                      <a:pt x="46" y="82"/>
                    </a:lnTo>
                    <a:lnTo>
                      <a:pt x="46" y="82"/>
                    </a:lnTo>
                    <a:lnTo>
                      <a:pt x="46" y="84"/>
                    </a:lnTo>
                    <a:lnTo>
                      <a:pt x="46" y="84"/>
                    </a:lnTo>
                    <a:lnTo>
                      <a:pt x="45" y="84"/>
                    </a:lnTo>
                    <a:lnTo>
                      <a:pt x="45" y="84"/>
                    </a:lnTo>
                    <a:lnTo>
                      <a:pt x="45" y="84"/>
                    </a:lnTo>
                    <a:lnTo>
                      <a:pt x="45" y="84"/>
                    </a:lnTo>
                    <a:lnTo>
                      <a:pt x="45" y="84"/>
                    </a:lnTo>
                    <a:lnTo>
                      <a:pt x="45" y="84"/>
                    </a:lnTo>
                    <a:lnTo>
                      <a:pt x="43" y="82"/>
                    </a:lnTo>
                    <a:lnTo>
                      <a:pt x="40" y="84"/>
                    </a:lnTo>
                    <a:lnTo>
                      <a:pt x="37" y="82"/>
                    </a:lnTo>
                    <a:lnTo>
                      <a:pt x="36" y="79"/>
                    </a:lnTo>
                    <a:lnTo>
                      <a:pt x="36" y="79"/>
                    </a:lnTo>
                    <a:lnTo>
                      <a:pt x="32" y="73"/>
                    </a:lnTo>
                    <a:lnTo>
                      <a:pt x="31" y="73"/>
                    </a:lnTo>
                    <a:lnTo>
                      <a:pt x="29" y="73"/>
                    </a:lnTo>
                    <a:lnTo>
                      <a:pt x="29" y="72"/>
                    </a:lnTo>
                    <a:lnTo>
                      <a:pt x="28" y="67"/>
                    </a:lnTo>
                    <a:lnTo>
                      <a:pt x="26" y="67"/>
                    </a:lnTo>
                    <a:lnTo>
                      <a:pt x="22" y="67"/>
                    </a:lnTo>
                    <a:lnTo>
                      <a:pt x="18" y="67"/>
                    </a:lnTo>
                    <a:lnTo>
                      <a:pt x="11" y="65"/>
                    </a:lnTo>
                    <a:lnTo>
                      <a:pt x="9" y="64"/>
                    </a:lnTo>
                    <a:lnTo>
                      <a:pt x="6" y="61"/>
                    </a:lnTo>
                    <a:lnTo>
                      <a:pt x="4" y="56"/>
                    </a:lnTo>
                    <a:lnTo>
                      <a:pt x="3" y="51"/>
                    </a:lnTo>
                    <a:lnTo>
                      <a:pt x="0" y="45"/>
                    </a:lnTo>
                    <a:lnTo>
                      <a:pt x="0" y="45"/>
                    </a:lnTo>
                    <a:lnTo>
                      <a:pt x="0" y="45"/>
                    </a:lnTo>
                    <a:lnTo>
                      <a:pt x="0" y="45"/>
                    </a:lnTo>
                    <a:lnTo>
                      <a:pt x="0" y="45"/>
                    </a:lnTo>
                    <a:lnTo>
                      <a:pt x="0" y="45"/>
                    </a:lnTo>
                    <a:lnTo>
                      <a:pt x="0" y="45"/>
                    </a:lnTo>
                    <a:lnTo>
                      <a:pt x="0" y="45"/>
                    </a:lnTo>
                    <a:lnTo>
                      <a:pt x="0" y="44"/>
                    </a:lnTo>
                    <a:lnTo>
                      <a:pt x="0" y="44"/>
                    </a:lnTo>
                    <a:lnTo>
                      <a:pt x="1" y="44"/>
                    </a:lnTo>
                    <a:lnTo>
                      <a:pt x="1" y="40"/>
                    </a:lnTo>
                    <a:lnTo>
                      <a:pt x="3" y="34"/>
                    </a:lnTo>
                    <a:lnTo>
                      <a:pt x="3" y="33"/>
                    </a:lnTo>
                    <a:lnTo>
                      <a:pt x="4" y="25"/>
                    </a:lnTo>
                    <a:lnTo>
                      <a:pt x="4" y="25"/>
                    </a:lnTo>
                    <a:lnTo>
                      <a:pt x="6" y="23"/>
                    </a:lnTo>
                    <a:lnTo>
                      <a:pt x="6" y="23"/>
                    </a:lnTo>
                    <a:lnTo>
                      <a:pt x="6" y="22"/>
                    </a:lnTo>
                    <a:lnTo>
                      <a:pt x="6" y="22"/>
                    </a:lnTo>
                    <a:lnTo>
                      <a:pt x="6" y="22"/>
                    </a:lnTo>
                    <a:lnTo>
                      <a:pt x="6" y="22"/>
                    </a:lnTo>
                    <a:lnTo>
                      <a:pt x="6" y="22"/>
                    </a:lnTo>
                    <a:lnTo>
                      <a:pt x="6" y="22"/>
                    </a:lnTo>
                    <a:lnTo>
                      <a:pt x="6" y="22"/>
                    </a:lnTo>
                    <a:lnTo>
                      <a:pt x="8" y="22"/>
                    </a:lnTo>
                    <a:lnTo>
                      <a:pt x="8" y="22"/>
                    </a:lnTo>
                    <a:lnTo>
                      <a:pt x="14" y="19"/>
                    </a:lnTo>
                    <a:lnTo>
                      <a:pt x="15" y="19"/>
                    </a:lnTo>
                    <a:lnTo>
                      <a:pt x="15" y="19"/>
                    </a:lnTo>
                    <a:lnTo>
                      <a:pt x="15" y="19"/>
                    </a:lnTo>
                    <a:lnTo>
                      <a:pt x="18" y="17"/>
                    </a:lnTo>
                    <a:lnTo>
                      <a:pt x="22" y="17"/>
                    </a:lnTo>
                    <a:lnTo>
                      <a:pt x="23" y="17"/>
                    </a:lnTo>
                    <a:lnTo>
                      <a:pt x="26" y="16"/>
                    </a:lnTo>
                    <a:lnTo>
                      <a:pt x="26" y="16"/>
                    </a:lnTo>
                    <a:lnTo>
                      <a:pt x="28" y="16"/>
                    </a:lnTo>
                    <a:lnTo>
                      <a:pt x="31" y="14"/>
                    </a:lnTo>
                    <a:lnTo>
                      <a:pt x="31" y="14"/>
                    </a:lnTo>
                    <a:lnTo>
                      <a:pt x="31" y="14"/>
                    </a:lnTo>
                    <a:lnTo>
                      <a:pt x="32" y="14"/>
                    </a:lnTo>
                    <a:lnTo>
                      <a:pt x="32" y="14"/>
                    </a:lnTo>
                    <a:lnTo>
                      <a:pt x="32" y="14"/>
                    </a:lnTo>
                    <a:lnTo>
                      <a:pt x="34" y="13"/>
                    </a:lnTo>
                    <a:lnTo>
                      <a:pt x="34" y="13"/>
                    </a:lnTo>
                    <a:lnTo>
                      <a:pt x="36" y="13"/>
                    </a:lnTo>
                    <a:lnTo>
                      <a:pt x="36" y="13"/>
                    </a:lnTo>
                    <a:lnTo>
                      <a:pt x="36" y="13"/>
                    </a:lnTo>
                    <a:lnTo>
                      <a:pt x="37" y="13"/>
                    </a:lnTo>
                    <a:lnTo>
                      <a:pt x="39" y="11"/>
                    </a:lnTo>
                    <a:lnTo>
                      <a:pt x="46" y="9"/>
                    </a:lnTo>
                    <a:lnTo>
                      <a:pt x="60" y="5"/>
                    </a:lnTo>
                    <a:lnTo>
                      <a:pt x="60" y="5"/>
                    </a:lnTo>
                    <a:lnTo>
                      <a:pt x="60" y="5"/>
                    </a:lnTo>
                    <a:lnTo>
                      <a:pt x="64" y="5"/>
                    </a:lnTo>
                    <a:lnTo>
                      <a:pt x="68" y="5"/>
                    </a:lnTo>
                    <a:lnTo>
                      <a:pt x="71" y="5"/>
                    </a:lnTo>
                    <a:lnTo>
                      <a:pt x="73" y="5"/>
                    </a:lnTo>
                    <a:lnTo>
                      <a:pt x="74" y="5"/>
                    </a:lnTo>
                    <a:lnTo>
                      <a:pt x="74" y="5"/>
                    </a:lnTo>
                    <a:lnTo>
                      <a:pt x="78" y="5"/>
                    </a:lnTo>
                    <a:lnTo>
                      <a:pt x="79" y="5"/>
                    </a:lnTo>
                    <a:lnTo>
                      <a:pt x="79" y="5"/>
                    </a:lnTo>
                    <a:lnTo>
                      <a:pt x="79" y="5"/>
                    </a:lnTo>
                    <a:lnTo>
                      <a:pt x="79" y="5"/>
                    </a:lnTo>
                    <a:lnTo>
                      <a:pt x="81" y="5"/>
                    </a:lnTo>
                    <a:lnTo>
                      <a:pt x="82" y="5"/>
                    </a:lnTo>
                    <a:lnTo>
                      <a:pt x="82" y="5"/>
                    </a:lnTo>
                    <a:lnTo>
                      <a:pt x="82" y="5"/>
                    </a:lnTo>
                    <a:lnTo>
                      <a:pt x="84" y="5"/>
                    </a:lnTo>
                    <a:lnTo>
                      <a:pt x="84" y="5"/>
                    </a:lnTo>
                    <a:lnTo>
                      <a:pt x="84" y="5"/>
                    </a:lnTo>
                    <a:lnTo>
                      <a:pt x="84" y="5"/>
                    </a:lnTo>
                    <a:lnTo>
                      <a:pt x="85" y="5"/>
                    </a:lnTo>
                    <a:lnTo>
                      <a:pt x="85" y="5"/>
                    </a:lnTo>
                    <a:lnTo>
                      <a:pt x="87" y="5"/>
                    </a:lnTo>
                    <a:lnTo>
                      <a:pt x="87" y="5"/>
                    </a:lnTo>
                    <a:lnTo>
                      <a:pt x="87" y="5"/>
                    </a:lnTo>
                    <a:lnTo>
                      <a:pt x="87" y="5"/>
                    </a:lnTo>
                    <a:lnTo>
                      <a:pt x="87" y="5"/>
                    </a:lnTo>
                    <a:lnTo>
                      <a:pt x="87" y="5"/>
                    </a:lnTo>
                    <a:lnTo>
                      <a:pt x="87" y="5"/>
                    </a:lnTo>
                    <a:lnTo>
                      <a:pt x="87" y="5"/>
                    </a:lnTo>
                    <a:lnTo>
                      <a:pt x="88" y="5"/>
                    </a:lnTo>
                    <a:lnTo>
                      <a:pt x="88" y="5"/>
                    </a:lnTo>
                    <a:lnTo>
                      <a:pt x="88" y="5"/>
                    </a:lnTo>
                    <a:lnTo>
                      <a:pt x="88" y="5"/>
                    </a:lnTo>
                    <a:lnTo>
                      <a:pt x="88" y="5"/>
                    </a:lnTo>
                    <a:lnTo>
                      <a:pt x="90" y="5"/>
                    </a:lnTo>
                    <a:lnTo>
                      <a:pt x="90" y="5"/>
                    </a:lnTo>
                    <a:lnTo>
                      <a:pt x="90" y="5"/>
                    </a:lnTo>
                    <a:lnTo>
                      <a:pt x="90" y="5"/>
                    </a:lnTo>
                    <a:lnTo>
                      <a:pt x="90" y="5"/>
                    </a:lnTo>
                    <a:lnTo>
                      <a:pt x="92" y="5"/>
                    </a:lnTo>
                    <a:lnTo>
                      <a:pt x="95" y="3"/>
                    </a:lnTo>
                    <a:lnTo>
                      <a:pt x="95" y="3"/>
                    </a:lnTo>
                    <a:lnTo>
                      <a:pt x="95" y="3"/>
                    </a:lnTo>
                    <a:lnTo>
                      <a:pt x="95" y="3"/>
                    </a:lnTo>
                    <a:lnTo>
                      <a:pt x="95" y="3"/>
                    </a:lnTo>
                    <a:lnTo>
                      <a:pt x="96" y="3"/>
                    </a:lnTo>
                    <a:lnTo>
                      <a:pt x="96" y="3"/>
                    </a:lnTo>
                    <a:lnTo>
                      <a:pt x="96" y="3"/>
                    </a:lnTo>
                    <a:lnTo>
                      <a:pt x="99" y="3"/>
                    </a:lnTo>
                    <a:lnTo>
                      <a:pt x="101" y="3"/>
                    </a:lnTo>
                    <a:lnTo>
                      <a:pt x="101" y="3"/>
                    </a:lnTo>
                    <a:lnTo>
                      <a:pt x="102" y="3"/>
                    </a:lnTo>
                    <a:lnTo>
                      <a:pt x="106" y="2"/>
                    </a:lnTo>
                    <a:lnTo>
                      <a:pt x="106" y="2"/>
                    </a:lnTo>
                    <a:lnTo>
                      <a:pt x="106" y="2"/>
                    </a:lnTo>
                    <a:lnTo>
                      <a:pt x="106" y="2"/>
                    </a:lnTo>
                    <a:lnTo>
                      <a:pt x="107" y="2"/>
                    </a:lnTo>
                    <a:lnTo>
                      <a:pt x="107" y="2"/>
                    </a:lnTo>
                    <a:lnTo>
                      <a:pt x="109" y="2"/>
                    </a:lnTo>
                    <a:lnTo>
                      <a:pt x="109" y="2"/>
                    </a:lnTo>
                    <a:lnTo>
                      <a:pt x="109" y="2"/>
                    </a:lnTo>
                    <a:lnTo>
                      <a:pt x="110" y="2"/>
                    </a:lnTo>
                    <a:lnTo>
                      <a:pt x="110" y="2"/>
                    </a:lnTo>
                    <a:lnTo>
                      <a:pt x="110" y="2"/>
                    </a:lnTo>
                    <a:lnTo>
                      <a:pt x="112" y="2"/>
                    </a:lnTo>
                    <a:lnTo>
                      <a:pt x="112" y="2"/>
                    </a:lnTo>
                    <a:lnTo>
                      <a:pt x="112" y="2"/>
                    </a:lnTo>
                    <a:lnTo>
                      <a:pt x="112" y="2"/>
                    </a:lnTo>
                    <a:lnTo>
                      <a:pt x="112" y="2"/>
                    </a:lnTo>
                    <a:lnTo>
                      <a:pt x="112" y="2"/>
                    </a:lnTo>
                    <a:lnTo>
                      <a:pt x="112" y="2"/>
                    </a:lnTo>
                    <a:lnTo>
                      <a:pt x="113" y="2"/>
                    </a:lnTo>
                    <a:lnTo>
                      <a:pt x="113" y="2"/>
                    </a:lnTo>
                    <a:lnTo>
                      <a:pt x="113" y="2"/>
                    </a:lnTo>
                    <a:lnTo>
                      <a:pt x="113" y="2"/>
                    </a:lnTo>
                    <a:lnTo>
                      <a:pt x="113" y="2"/>
                    </a:lnTo>
                    <a:lnTo>
                      <a:pt x="113" y="2"/>
                    </a:lnTo>
                    <a:lnTo>
                      <a:pt x="113" y="2"/>
                    </a:lnTo>
                    <a:lnTo>
                      <a:pt x="113" y="2"/>
                    </a:lnTo>
                    <a:lnTo>
                      <a:pt x="115" y="2"/>
                    </a:lnTo>
                    <a:lnTo>
                      <a:pt x="115" y="2"/>
                    </a:lnTo>
                    <a:lnTo>
                      <a:pt x="115" y="2"/>
                    </a:lnTo>
                    <a:lnTo>
                      <a:pt x="115" y="2"/>
                    </a:lnTo>
                    <a:lnTo>
                      <a:pt x="115" y="0"/>
                    </a:lnTo>
                    <a:lnTo>
                      <a:pt x="115" y="0"/>
                    </a:lnTo>
                    <a:lnTo>
                      <a:pt x="115" y="0"/>
                    </a:lnTo>
                    <a:lnTo>
                      <a:pt x="115" y="0"/>
                    </a:lnTo>
                    <a:lnTo>
                      <a:pt x="115" y="0"/>
                    </a:lnTo>
                    <a:lnTo>
                      <a:pt x="115" y="0"/>
                    </a:lnTo>
                    <a:lnTo>
                      <a:pt x="116" y="0"/>
                    </a:lnTo>
                    <a:lnTo>
                      <a:pt x="116" y="0"/>
                    </a:lnTo>
                    <a:lnTo>
                      <a:pt x="116" y="0"/>
                    </a:lnTo>
                    <a:lnTo>
                      <a:pt x="116" y="0"/>
                    </a:lnTo>
                    <a:lnTo>
                      <a:pt x="116" y="0"/>
                    </a:lnTo>
                    <a:lnTo>
                      <a:pt x="116" y="0"/>
                    </a:lnTo>
                    <a:lnTo>
                      <a:pt x="118" y="0"/>
                    </a:lnTo>
                    <a:lnTo>
                      <a:pt x="118" y="0"/>
                    </a:lnTo>
                    <a:lnTo>
                      <a:pt x="118" y="0"/>
                    </a:lnTo>
                    <a:lnTo>
                      <a:pt x="118" y="0"/>
                    </a:lnTo>
                    <a:lnTo>
                      <a:pt x="118" y="0"/>
                    </a:lnTo>
                    <a:lnTo>
                      <a:pt x="118" y="0"/>
                    </a:lnTo>
                    <a:lnTo>
                      <a:pt x="118" y="0"/>
                    </a:lnTo>
                    <a:lnTo>
                      <a:pt x="118" y="0"/>
                    </a:lnTo>
                    <a:lnTo>
                      <a:pt x="118" y="0"/>
                    </a:lnTo>
                    <a:lnTo>
                      <a:pt x="118" y="0"/>
                    </a:lnTo>
                    <a:lnTo>
                      <a:pt x="120" y="2"/>
                    </a:lnTo>
                    <a:lnTo>
                      <a:pt x="120" y="2"/>
                    </a:lnTo>
                    <a:lnTo>
                      <a:pt x="120" y="2"/>
                    </a:lnTo>
                    <a:lnTo>
                      <a:pt x="121" y="5"/>
                    </a:lnTo>
                    <a:lnTo>
                      <a:pt x="123" y="5"/>
                    </a:lnTo>
                    <a:lnTo>
                      <a:pt x="123"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160">
                <a:extLst>
                  <a:ext uri="{FF2B5EF4-FFF2-40B4-BE49-F238E27FC236}">
                    <a16:creationId xmlns:a16="http://schemas.microsoft.com/office/drawing/2014/main" id="{30FB09DD-79F7-A233-05F6-792A5113F42B}"/>
                  </a:ext>
                </a:extLst>
              </p:cNvPr>
              <p:cNvSpPr>
                <a:spLocks noGrp="1" noRot="1" noMove="1" noResize="1" noEditPoints="1" noAdjustHandles="1" noChangeArrowheads="1" noChangeShapeType="1"/>
              </p:cNvSpPr>
              <p:nvPr/>
            </p:nvSpPr>
            <p:spPr bwMode="auto">
              <a:xfrm>
                <a:off x="2175" y="2909"/>
                <a:ext cx="207" cy="129"/>
              </a:xfrm>
              <a:custGeom>
                <a:avLst/>
                <a:gdLst>
                  <a:gd name="T0" fmla="*/ 103 w 207"/>
                  <a:gd name="T1" fmla="*/ 3 h 129"/>
                  <a:gd name="T2" fmla="*/ 104 w 207"/>
                  <a:gd name="T3" fmla="*/ 3 h 129"/>
                  <a:gd name="T4" fmla="*/ 104 w 207"/>
                  <a:gd name="T5" fmla="*/ 2 h 129"/>
                  <a:gd name="T6" fmla="*/ 104 w 207"/>
                  <a:gd name="T7" fmla="*/ 0 h 129"/>
                  <a:gd name="T8" fmla="*/ 109 w 207"/>
                  <a:gd name="T9" fmla="*/ 2 h 129"/>
                  <a:gd name="T10" fmla="*/ 118 w 207"/>
                  <a:gd name="T11" fmla="*/ 2 h 129"/>
                  <a:gd name="T12" fmla="*/ 132 w 207"/>
                  <a:gd name="T13" fmla="*/ 3 h 129"/>
                  <a:gd name="T14" fmla="*/ 134 w 207"/>
                  <a:gd name="T15" fmla="*/ 3 h 129"/>
                  <a:gd name="T16" fmla="*/ 134 w 207"/>
                  <a:gd name="T17" fmla="*/ 3 h 129"/>
                  <a:gd name="T18" fmla="*/ 135 w 207"/>
                  <a:gd name="T19" fmla="*/ 5 h 129"/>
                  <a:gd name="T20" fmla="*/ 140 w 207"/>
                  <a:gd name="T21" fmla="*/ 5 h 129"/>
                  <a:gd name="T22" fmla="*/ 143 w 207"/>
                  <a:gd name="T23" fmla="*/ 7 h 129"/>
                  <a:gd name="T24" fmla="*/ 151 w 207"/>
                  <a:gd name="T25" fmla="*/ 7 h 129"/>
                  <a:gd name="T26" fmla="*/ 154 w 207"/>
                  <a:gd name="T27" fmla="*/ 8 h 129"/>
                  <a:gd name="T28" fmla="*/ 157 w 207"/>
                  <a:gd name="T29" fmla="*/ 7 h 129"/>
                  <a:gd name="T30" fmla="*/ 160 w 207"/>
                  <a:gd name="T31" fmla="*/ 7 h 129"/>
                  <a:gd name="T32" fmla="*/ 163 w 207"/>
                  <a:gd name="T33" fmla="*/ 5 h 129"/>
                  <a:gd name="T34" fmla="*/ 166 w 207"/>
                  <a:gd name="T35" fmla="*/ 5 h 129"/>
                  <a:gd name="T36" fmla="*/ 168 w 207"/>
                  <a:gd name="T37" fmla="*/ 5 h 129"/>
                  <a:gd name="T38" fmla="*/ 168 w 207"/>
                  <a:gd name="T39" fmla="*/ 5 h 129"/>
                  <a:gd name="T40" fmla="*/ 171 w 207"/>
                  <a:gd name="T41" fmla="*/ 5 h 129"/>
                  <a:gd name="T42" fmla="*/ 173 w 207"/>
                  <a:gd name="T43" fmla="*/ 5 h 129"/>
                  <a:gd name="T44" fmla="*/ 174 w 207"/>
                  <a:gd name="T45" fmla="*/ 7 h 129"/>
                  <a:gd name="T46" fmla="*/ 177 w 207"/>
                  <a:gd name="T47" fmla="*/ 7 h 129"/>
                  <a:gd name="T48" fmla="*/ 179 w 207"/>
                  <a:gd name="T49" fmla="*/ 7 h 129"/>
                  <a:gd name="T50" fmla="*/ 182 w 207"/>
                  <a:gd name="T51" fmla="*/ 8 h 129"/>
                  <a:gd name="T52" fmla="*/ 185 w 207"/>
                  <a:gd name="T53" fmla="*/ 8 h 129"/>
                  <a:gd name="T54" fmla="*/ 188 w 207"/>
                  <a:gd name="T55" fmla="*/ 8 h 129"/>
                  <a:gd name="T56" fmla="*/ 193 w 207"/>
                  <a:gd name="T57" fmla="*/ 10 h 129"/>
                  <a:gd name="T58" fmla="*/ 194 w 207"/>
                  <a:gd name="T59" fmla="*/ 11 h 129"/>
                  <a:gd name="T60" fmla="*/ 198 w 207"/>
                  <a:gd name="T61" fmla="*/ 16 h 129"/>
                  <a:gd name="T62" fmla="*/ 207 w 207"/>
                  <a:gd name="T63" fmla="*/ 90 h 129"/>
                  <a:gd name="T64" fmla="*/ 110 w 207"/>
                  <a:gd name="T65" fmla="*/ 126 h 129"/>
                  <a:gd name="T66" fmla="*/ 31 w 207"/>
                  <a:gd name="T67" fmla="*/ 114 h 129"/>
                  <a:gd name="T68" fmla="*/ 5 w 207"/>
                  <a:gd name="T69" fmla="*/ 81 h 129"/>
                  <a:gd name="T70" fmla="*/ 9 w 207"/>
                  <a:gd name="T71" fmla="*/ 81 h 129"/>
                  <a:gd name="T72" fmla="*/ 22 w 207"/>
                  <a:gd name="T73" fmla="*/ 76 h 129"/>
                  <a:gd name="T74" fmla="*/ 25 w 207"/>
                  <a:gd name="T75" fmla="*/ 72 h 129"/>
                  <a:gd name="T76" fmla="*/ 27 w 207"/>
                  <a:gd name="T77" fmla="*/ 67 h 129"/>
                  <a:gd name="T78" fmla="*/ 59 w 207"/>
                  <a:gd name="T79" fmla="*/ 45 h 129"/>
                  <a:gd name="T80" fmla="*/ 73 w 207"/>
                  <a:gd name="T81" fmla="*/ 42 h 129"/>
                  <a:gd name="T82" fmla="*/ 87 w 207"/>
                  <a:gd name="T83" fmla="*/ 34 h 129"/>
                  <a:gd name="T84" fmla="*/ 84 w 207"/>
                  <a:gd name="T85" fmla="*/ 27 h 129"/>
                  <a:gd name="T86" fmla="*/ 84 w 207"/>
                  <a:gd name="T87" fmla="*/ 25 h 129"/>
                  <a:gd name="T88" fmla="*/ 86 w 207"/>
                  <a:gd name="T89" fmla="*/ 22 h 129"/>
                  <a:gd name="T90" fmla="*/ 87 w 207"/>
                  <a:gd name="T91" fmla="*/ 21 h 129"/>
                  <a:gd name="T92" fmla="*/ 89 w 207"/>
                  <a:gd name="T93" fmla="*/ 14 h 129"/>
                  <a:gd name="T94" fmla="*/ 90 w 207"/>
                  <a:gd name="T95" fmla="*/ 11 h 129"/>
                  <a:gd name="T96" fmla="*/ 90 w 207"/>
                  <a:gd name="T97" fmla="*/ 7 h 129"/>
                  <a:gd name="T98" fmla="*/ 93 w 207"/>
                  <a:gd name="T99" fmla="*/ 3 h 129"/>
                  <a:gd name="T100" fmla="*/ 95 w 207"/>
                  <a:gd name="T101" fmla="*/ 2 h 129"/>
                  <a:gd name="T102" fmla="*/ 96 w 207"/>
                  <a:gd name="T103" fmla="*/ 0 h 129"/>
                  <a:gd name="T104" fmla="*/ 98 w 207"/>
                  <a:gd name="T105" fmla="*/ 0 h 129"/>
                  <a:gd name="T106" fmla="*/ 98 w 207"/>
                  <a:gd name="T107" fmla="*/ 0 h 129"/>
                  <a:gd name="T108" fmla="*/ 100 w 207"/>
                  <a:gd name="T109" fmla="*/ 2 h 129"/>
                  <a:gd name="T110" fmla="*/ 101 w 207"/>
                  <a:gd name="T111" fmla="*/ 3 h 129"/>
                  <a:gd name="T112" fmla="*/ 103 w 207"/>
                  <a:gd name="T11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 h="129">
                    <a:moveTo>
                      <a:pt x="103" y="3"/>
                    </a:moveTo>
                    <a:lnTo>
                      <a:pt x="103" y="3"/>
                    </a:lnTo>
                    <a:lnTo>
                      <a:pt x="103" y="3"/>
                    </a:lnTo>
                    <a:lnTo>
                      <a:pt x="103" y="3"/>
                    </a:lnTo>
                    <a:lnTo>
                      <a:pt x="103" y="3"/>
                    </a:lnTo>
                    <a:lnTo>
                      <a:pt x="103" y="3"/>
                    </a:lnTo>
                    <a:lnTo>
                      <a:pt x="103" y="3"/>
                    </a:lnTo>
                    <a:lnTo>
                      <a:pt x="103" y="3"/>
                    </a:lnTo>
                    <a:lnTo>
                      <a:pt x="103" y="3"/>
                    </a:lnTo>
                    <a:lnTo>
                      <a:pt x="103" y="3"/>
                    </a:lnTo>
                    <a:lnTo>
                      <a:pt x="103" y="3"/>
                    </a:lnTo>
                    <a:lnTo>
                      <a:pt x="103" y="3"/>
                    </a:lnTo>
                    <a:lnTo>
                      <a:pt x="104" y="3"/>
                    </a:lnTo>
                    <a:lnTo>
                      <a:pt x="104" y="3"/>
                    </a:lnTo>
                    <a:lnTo>
                      <a:pt x="104" y="2"/>
                    </a:lnTo>
                    <a:lnTo>
                      <a:pt x="104" y="2"/>
                    </a:lnTo>
                    <a:lnTo>
                      <a:pt x="104" y="2"/>
                    </a:lnTo>
                    <a:lnTo>
                      <a:pt x="104" y="2"/>
                    </a:lnTo>
                    <a:lnTo>
                      <a:pt x="104" y="2"/>
                    </a:lnTo>
                    <a:lnTo>
                      <a:pt x="104" y="2"/>
                    </a:lnTo>
                    <a:lnTo>
                      <a:pt x="104" y="2"/>
                    </a:lnTo>
                    <a:lnTo>
                      <a:pt x="104" y="2"/>
                    </a:lnTo>
                    <a:lnTo>
                      <a:pt x="104" y="2"/>
                    </a:lnTo>
                    <a:lnTo>
                      <a:pt x="104" y="2"/>
                    </a:lnTo>
                    <a:lnTo>
                      <a:pt x="104" y="0"/>
                    </a:lnTo>
                    <a:lnTo>
                      <a:pt x="104" y="0"/>
                    </a:lnTo>
                    <a:lnTo>
                      <a:pt x="104" y="0"/>
                    </a:lnTo>
                    <a:lnTo>
                      <a:pt x="104" y="0"/>
                    </a:lnTo>
                    <a:lnTo>
                      <a:pt x="104" y="0"/>
                    </a:lnTo>
                    <a:lnTo>
                      <a:pt x="104" y="0"/>
                    </a:lnTo>
                    <a:lnTo>
                      <a:pt x="104" y="2"/>
                    </a:lnTo>
                    <a:lnTo>
                      <a:pt x="104" y="2"/>
                    </a:lnTo>
                    <a:lnTo>
                      <a:pt x="107" y="2"/>
                    </a:lnTo>
                    <a:lnTo>
                      <a:pt x="107" y="2"/>
                    </a:lnTo>
                    <a:lnTo>
                      <a:pt x="109" y="2"/>
                    </a:lnTo>
                    <a:lnTo>
                      <a:pt x="110" y="2"/>
                    </a:lnTo>
                    <a:lnTo>
                      <a:pt x="114" y="2"/>
                    </a:lnTo>
                    <a:lnTo>
                      <a:pt x="114" y="2"/>
                    </a:lnTo>
                    <a:lnTo>
                      <a:pt x="115" y="2"/>
                    </a:lnTo>
                    <a:lnTo>
                      <a:pt x="115" y="2"/>
                    </a:lnTo>
                    <a:lnTo>
                      <a:pt x="118" y="2"/>
                    </a:lnTo>
                    <a:lnTo>
                      <a:pt x="118" y="2"/>
                    </a:lnTo>
                    <a:lnTo>
                      <a:pt x="120" y="3"/>
                    </a:lnTo>
                    <a:lnTo>
                      <a:pt x="123" y="3"/>
                    </a:lnTo>
                    <a:lnTo>
                      <a:pt x="124" y="3"/>
                    </a:lnTo>
                    <a:lnTo>
                      <a:pt x="124" y="3"/>
                    </a:lnTo>
                    <a:lnTo>
                      <a:pt x="131" y="3"/>
                    </a:lnTo>
                    <a:lnTo>
                      <a:pt x="132" y="3"/>
                    </a:lnTo>
                    <a:lnTo>
                      <a:pt x="132" y="3"/>
                    </a:lnTo>
                    <a:lnTo>
                      <a:pt x="132" y="3"/>
                    </a:lnTo>
                    <a:lnTo>
                      <a:pt x="132" y="3"/>
                    </a:lnTo>
                    <a:lnTo>
                      <a:pt x="132" y="3"/>
                    </a:lnTo>
                    <a:lnTo>
                      <a:pt x="134" y="3"/>
                    </a:lnTo>
                    <a:lnTo>
                      <a:pt x="134" y="3"/>
                    </a:lnTo>
                    <a:lnTo>
                      <a:pt x="134" y="3"/>
                    </a:lnTo>
                    <a:lnTo>
                      <a:pt x="134" y="3"/>
                    </a:lnTo>
                    <a:lnTo>
                      <a:pt x="134" y="3"/>
                    </a:lnTo>
                    <a:lnTo>
                      <a:pt x="134" y="3"/>
                    </a:lnTo>
                    <a:lnTo>
                      <a:pt x="134" y="3"/>
                    </a:lnTo>
                    <a:lnTo>
                      <a:pt x="134" y="3"/>
                    </a:lnTo>
                    <a:lnTo>
                      <a:pt x="134" y="3"/>
                    </a:lnTo>
                    <a:lnTo>
                      <a:pt x="134" y="3"/>
                    </a:lnTo>
                    <a:lnTo>
                      <a:pt x="134" y="3"/>
                    </a:lnTo>
                    <a:lnTo>
                      <a:pt x="134" y="3"/>
                    </a:lnTo>
                    <a:lnTo>
                      <a:pt x="135" y="3"/>
                    </a:lnTo>
                    <a:lnTo>
                      <a:pt x="135" y="3"/>
                    </a:lnTo>
                    <a:lnTo>
                      <a:pt x="135" y="5"/>
                    </a:lnTo>
                    <a:lnTo>
                      <a:pt x="135" y="5"/>
                    </a:lnTo>
                    <a:lnTo>
                      <a:pt x="135" y="5"/>
                    </a:lnTo>
                    <a:lnTo>
                      <a:pt x="135" y="5"/>
                    </a:lnTo>
                    <a:lnTo>
                      <a:pt x="135" y="5"/>
                    </a:lnTo>
                    <a:lnTo>
                      <a:pt x="137" y="5"/>
                    </a:lnTo>
                    <a:lnTo>
                      <a:pt x="137" y="5"/>
                    </a:lnTo>
                    <a:lnTo>
                      <a:pt x="138" y="5"/>
                    </a:lnTo>
                    <a:lnTo>
                      <a:pt x="138" y="5"/>
                    </a:lnTo>
                    <a:lnTo>
                      <a:pt x="140" y="5"/>
                    </a:lnTo>
                    <a:lnTo>
                      <a:pt x="140" y="5"/>
                    </a:lnTo>
                    <a:lnTo>
                      <a:pt x="142" y="7"/>
                    </a:lnTo>
                    <a:lnTo>
                      <a:pt x="142" y="7"/>
                    </a:lnTo>
                    <a:lnTo>
                      <a:pt x="142" y="7"/>
                    </a:lnTo>
                    <a:lnTo>
                      <a:pt x="142" y="7"/>
                    </a:lnTo>
                    <a:lnTo>
                      <a:pt x="143" y="7"/>
                    </a:lnTo>
                    <a:lnTo>
                      <a:pt x="143" y="7"/>
                    </a:lnTo>
                    <a:lnTo>
                      <a:pt x="143" y="7"/>
                    </a:lnTo>
                    <a:lnTo>
                      <a:pt x="143" y="7"/>
                    </a:lnTo>
                    <a:lnTo>
                      <a:pt x="148" y="7"/>
                    </a:lnTo>
                    <a:lnTo>
                      <a:pt x="148" y="7"/>
                    </a:lnTo>
                    <a:lnTo>
                      <a:pt x="148" y="7"/>
                    </a:lnTo>
                    <a:lnTo>
                      <a:pt x="149" y="7"/>
                    </a:lnTo>
                    <a:lnTo>
                      <a:pt x="151" y="7"/>
                    </a:lnTo>
                    <a:lnTo>
                      <a:pt x="151" y="7"/>
                    </a:lnTo>
                    <a:lnTo>
                      <a:pt x="151" y="7"/>
                    </a:lnTo>
                    <a:lnTo>
                      <a:pt x="152" y="7"/>
                    </a:lnTo>
                    <a:lnTo>
                      <a:pt x="152" y="7"/>
                    </a:lnTo>
                    <a:lnTo>
                      <a:pt x="152" y="7"/>
                    </a:lnTo>
                    <a:lnTo>
                      <a:pt x="152" y="8"/>
                    </a:lnTo>
                    <a:lnTo>
                      <a:pt x="152" y="8"/>
                    </a:lnTo>
                    <a:lnTo>
                      <a:pt x="154" y="8"/>
                    </a:lnTo>
                    <a:lnTo>
                      <a:pt x="154" y="8"/>
                    </a:lnTo>
                    <a:lnTo>
                      <a:pt x="154" y="8"/>
                    </a:lnTo>
                    <a:lnTo>
                      <a:pt x="154" y="7"/>
                    </a:lnTo>
                    <a:lnTo>
                      <a:pt x="156" y="7"/>
                    </a:lnTo>
                    <a:lnTo>
                      <a:pt x="156" y="7"/>
                    </a:lnTo>
                    <a:lnTo>
                      <a:pt x="157" y="7"/>
                    </a:lnTo>
                    <a:lnTo>
                      <a:pt x="157" y="7"/>
                    </a:lnTo>
                    <a:lnTo>
                      <a:pt x="159" y="7"/>
                    </a:lnTo>
                    <a:lnTo>
                      <a:pt x="159" y="7"/>
                    </a:lnTo>
                    <a:lnTo>
                      <a:pt x="159" y="7"/>
                    </a:lnTo>
                    <a:lnTo>
                      <a:pt x="159" y="7"/>
                    </a:lnTo>
                    <a:lnTo>
                      <a:pt x="160" y="7"/>
                    </a:lnTo>
                    <a:lnTo>
                      <a:pt x="160" y="7"/>
                    </a:lnTo>
                    <a:lnTo>
                      <a:pt x="160" y="7"/>
                    </a:lnTo>
                    <a:lnTo>
                      <a:pt x="160" y="7"/>
                    </a:lnTo>
                    <a:lnTo>
                      <a:pt x="162" y="5"/>
                    </a:lnTo>
                    <a:lnTo>
                      <a:pt x="162" y="5"/>
                    </a:lnTo>
                    <a:lnTo>
                      <a:pt x="162" y="5"/>
                    </a:lnTo>
                    <a:lnTo>
                      <a:pt x="162" y="5"/>
                    </a:lnTo>
                    <a:lnTo>
                      <a:pt x="163" y="5"/>
                    </a:lnTo>
                    <a:lnTo>
                      <a:pt x="163" y="5"/>
                    </a:lnTo>
                    <a:lnTo>
                      <a:pt x="165" y="5"/>
                    </a:lnTo>
                    <a:lnTo>
                      <a:pt x="165" y="5"/>
                    </a:lnTo>
                    <a:lnTo>
                      <a:pt x="165" y="5"/>
                    </a:lnTo>
                    <a:lnTo>
                      <a:pt x="166" y="5"/>
                    </a:lnTo>
                    <a:lnTo>
                      <a:pt x="166" y="5"/>
                    </a:lnTo>
                    <a:lnTo>
                      <a:pt x="166" y="5"/>
                    </a:lnTo>
                    <a:lnTo>
                      <a:pt x="166" y="5"/>
                    </a:lnTo>
                    <a:lnTo>
                      <a:pt x="166" y="5"/>
                    </a:lnTo>
                    <a:lnTo>
                      <a:pt x="166" y="5"/>
                    </a:lnTo>
                    <a:lnTo>
                      <a:pt x="166" y="5"/>
                    </a:lnTo>
                    <a:lnTo>
                      <a:pt x="166" y="5"/>
                    </a:lnTo>
                    <a:lnTo>
                      <a:pt x="166" y="5"/>
                    </a:lnTo>
                    <a:lnTo>
                      <a:pt x="168" y="5"/>
                    </a:lnTo>
                    <a:lnTo>
                      <a:pt x="168" y="5"/>
                    </a:lnTo>
                    <a:lnTo>
                      <a:pt x="168" y="5"/>
                    </a:lnTo>
                    <a:lnTo>
                      <a:pt x="168" y="5"/>
                    </a:lnTo>
                    <a:lnTo>
                      <a:pt x="168" y="5"/>
                    </a:lnTo>
                    <a:lnTo>
                      <a:pt x="168" y="5"/>
                    </a:lnTo>
                    <a:lnTo>
                      <a:pt x="168" y="5"/>
                    </a:lnTo>
                    <a:lnTo>
                      <a:pt x="168" y="5"/>
                    </a:lnTo>
                    <a:lnTo>
                      <a:pt x="168" y="5"/>
                    </a:lnTo>
                    <a:lnTo>
                      <a:pt x="168" y="5"/>
                    </a:lnTo>
                    <a:lnTo>
                      <a:pt x="168" y="5"/>
                    </a:lnTo>
                    <a:lnTo>
                      <a:pt x="170" y="5"/>
                    </a:lnTo>
                    <a:lnTo>
                      <a:pt x="170" y="5"/>
                    </a:lnTo>
                    <a:lnTo>
                      <a:pt x="170" y="5"/>
                    </a:lnTo>
                    <a:lnTo>
                      <a:pt x="170" y="5"/>
                    </a:lnTo>
                    <a:lnTo>
                      <a:pt x="171" y="5"/>
                    </a:lnTo>
                    <a:lnTo>
                      <a:pt x="171" y="5"/>
                    </a:lnTo>
                    <a:lnTo>
                      <a:pt x="171" y="5"/>
                    </a:lnTo>
                    <a:lnTo>
                      <a:pt x="171" y="5"/>
                    </a:lnTo>
                    <a:lnTo>
                      <a:pt x="171" y="5"/>
                    </a:lnTo>
                    <a:lnTo>
                      <a:pt x="173" y="5"/>
                    </a:lnTo>
                    <a:lnTo>
                      <a:pt x="173" y="5"/>
                    </a:lnTo>
                    <a:lnTo>
                      <a:pt x="173" y="5"/>
                    </a:lnTo>
                    <a:lnTo>
                      <a:pt x="173" y="5"/>
                    </a:lnTo>
                    <a:lnTo>
                      <a:pt x="173" y="7"/>
                    </a:lnTo>
                    <a:lnTo>
                      <a:pt x="173" y="7"/>
                    </a:lnTo>
                    <a:lnTo>
                      <a:pt x="173" y="7"/>
                    </a:lnTo>
                    <a:lnTo>
                      <a:pt x="173" y="7"/>
                    </a:lnTo>
                    <a:lnTo>
                      <a:pt x="174" y="7"/>
                    </a:lnTo>
                    <a:lnTo>
                      <a:pt x="174" y="7"/>
                    </a:lnTo>
                    <a:lnTo>
                      <a:pt x="174" y="7"/>
                    </a:lnTo>
                    <a:lnTo>
                      <a:pt x="174" y="7"/>
                    </a:lnTo>
                    <a:lnTo>
                      <a:pt x="174" y="7"/>
                    </a:lnTo>
                    <a:lnTo>
                      <a:pt x="176" y="7"/>
                    </a:lnTo>
                    <a:lnTo>
                      <a:pt x="176" y="7"/>
                    </a:lnTo>
                    <a:lnTo>
                      <a:pt x="176" y="7"/>
                    </a:lnTo>
                    <a:lnTo>
                      <a:pt x="177" y="7"/>
                    </a:lnTo>
                    <a:lnTo>
                      <a:pt x="177" y="7"/>
                    </a:lnTo>
                    <a:lnTo>
                      <a:pt x="177" y="7"/>
                    </a:lnTo>
                    <a:lnTo>
                      <a:pt x="177" y="7"/>
                    </a:lnTo>
                    <a:lnTo>
                      <a:pt x="177" y="7"/>
                    </a:lnTo>
                    <a:lnTo>
                      <a:pt x="177" y="7"/>
                    </a:lnTo>
                    <a:lnTo>
                      <a:pt x="179" y="7"/>
                    </a:lnTo>
                    <a:lnTo>
                      <a:pt x="179" y="7"/>
                    </a:lnTo>
                    <a:lnTo>
                      <a:pt x="180" y="8"/>
                    </a:lnTo>
                    <a:lnTo>
                      <a:pt x="180" y="8"/>
                    </a:lnTo>
                    <a:lnTo>
                      <a:pt x="180" y="8"/>
                    </a:lnTo>
                    <a:lnTo>
                      <a:pt x="180" y="8"/>
                    </a:lnTo>
                    <a:lnTo>
                      <a:pt x="182" y="8"/>
                    </a:lnTo>
                    <a:lnTo>
                      <a:pt x="182" y="8"/>
                    </a:lnTo>
                    <a:lnTo>
                      <a:pt x="182" y="8"/>
                    </a:lnTo>
                    <a:lnTo>
                      <a:pt x="182" y="8"/>
                    </a:lnTo>
                    <a:lnTo>
                      <a:pt x="182" y="8"/>
                    </a:lnTo>
                    <a:lnTo>
                      <a:pt x="182" y="8"/>
                    </a:lnTo>
                    <a:lnTo>
                      <a:pt x="182" y="8"/>
                    </a:lnTo>
                    <a:lnTo>
                      <a:pt x="182" y="8"/>
                    </a:lnTo>
                    <a:lnTo>
                      <a:pt x="184" y="8"/>
                    </a:lnTo>
                    <a:lnTo>
                      <a:pt x="185" y="8"/>
                    </a:lnTo>
                    <a:lnTo>
                      <a:pt x="187" y="8"/>
                    </a:lnTo>
                    <a:lnTo>
                      <a:pt x="187" y="8"/>
                    </a:lnTo>
                    <a:lnTo>
                      <a:pt x="187" y="8"/>
                    </a:lnTo>
                    <a:lnTo>
                      <a:pt x="188" y="8"/>
                    </a:lnTo>
                    <a:lnTo>
                      <a:pt x="188" y="8"/>
                    </a:lnTo>
                    <a:lnTo>
                      <a:pt x="188" y="8"/>
                    </a:lnTo>
                    <a:lnTo>
                      <a:pt x="188" y="8"/>
                    </a:lnTo>
                    <a:lnTo>
                      <a:pt x="188" y="8"/>
                    </a:lnTo>
                    <a:lnTo>
                      <a:pt x="188" y="8"/>
                    </a:lnTo>
                    <a:lnTo>
                      <a:pt x="188" y="8"/>
                    </a:lnTo>
                    <a:lnTo>
                      <a:pt x="188" y="8"/>
                    </a:lnTo>
                    <a:lnTo>
                      <a:pt x="190" y="8"/>
                    </a:lnTo>
                    <a:lnTo>
                      <a:pt x="190" y="8"/>
                    </a:lnTo>
                    <a:lnTo>
                      <a:pt x="193" y="10"/>
                    </a:lnTo>
                    <a:lnTo>
                      <a:pt x="193" y="11"/>
                    </a:lnTo>
                    <a:lnTo>
                      <a:pt x="193" y="11"/>
                    </a:lnTo>
                    <a:lnTo>
                      <a:pt x="194" y="11"/>
                    </a:lnTo>
                    <a:lnTo>
                      <a:pt x="194" y="11"/>
                    </a:lnTo>
                    <a:lnTo>
                      <a:pt x="194" y="11"/>
                    </a:lnTo>
                    <a:lnTo>
                      <a:pt x="194" y="11"/>
                    </a:lnTo>
                    <a:lnTo>
                      <a:pt x="194" y="11"/>
                    </a:lnTo>
                    <a:lnTo>
                      <a:pt x="194" y="11"/>
                    </a:lnTo>
                    <a:lnTo>
                      <a:pt x="194" y="11"/>
                    </a:lnTo>
                    <a:lnTo>
                      <a:pt x="196" y="13"/>
                    </a:lnTo>
                    <a:lnTo>
                      <a:pt x="198" y="14"/>
                    </a:lnTo>
                    <a:lnTo>
                      <a:pt x="198" y="14"/>
                    </a:lnTo>
                    <a:lnTo>
                      <a:pt x="198" y="14"/>
                    </a:lnTo>
                    <a:lnTo>
                      <a:pt x="198" y="16"/>
                    </a:lnTo>
                    <a:lnTo>
                      <a:pt x="198" y="16"/>
                    </a:lnTo>
                    <a:lnTo>
                      <a:pt x="198" y="17"/>
                    </a:lnTo>
                    <a:lnTo>
                      <a:pt x="198" y="27"/>
                    </a:lnTo>
                    <a:lnTo>
                      <a:pt x="199" y="28"/>
                    </a:lnTo>
                    <a:lnTo>
                      <a:pt x="199" y="45"/>
                    </a:lnTo>
                    <a:lnTo>
                      <a:pt x="205" y="79"/>
                    </a:lnTo>
                    <a:lnTo>
                      <a:pt x="207" y="90"/>
                    </a:lnTo>
                    <a:lnTo>
                      <a:pt x="207" y="95"/>
                    </a:lnTo>
                    <a:lnTo>
                      <a:pt x="187" y="103"/>
                    </a:lnTo>
                    <a:lnTo>
                      <a:pt x="165" y="111"/>
                    </a:lnTo>
                    <a:lnTo>
                      <a:pt x="146" y="117"/>
                    </a:lnTo>
                    <a:lnTo>
                      <a:pt x="135" y="121"/>
                    </a:lnTo>
                    <a:lnTo>
                      <a:pt x="121" y="124"/>
                    </a:lnTo>
                    <a:lnTo>
                      <a:pt x="110" y="126"/>
                    </a:lnTo>
                    <a:lnTo>
                      <a:pt x="98" y="126"/>
                    </a:lnTo>
                    <a:lnTo>
                      <a:pt x="72" y="126"/>
                    </a:lnTo>
                    <a:lnTo>
                      <a:pt x="61" y="128"/>
                    </a:lnTo>
                    <a:lnTo>
                      <a:pt x="48" y="129"/>
                    </a:lnTo>
                    <a:lnTo>
                      <a:pt x="40" y="126"/>
                    </a:lnTo>
                    <a:lnTo>
                      <a:pt x="36" y="121"/>
                    </a:lnTo>
                    <a:lnTo>
                      <a:pt x="31" y="114"/>
                    </a:lnTo>
                    <a:lnTo>
                      <a:pt x="25" y="103"/>
                    </a:lnTo>
                    <a:lnTo>
                      <a:pt x="17" y="100"/>
                    </a:lnTo>
                    <a:lnTo>
                      <a:pt x="6" y="101"/>
                    </a:lnTo>
                    <a:lnTo>
                      <a:pt x="3" y="90"/>
                    </a:lnTo>
                    <a:lnTo>
                      <a:pt x="0" y="81"/>
                    </a:lnTo>
                    <a:lnTo>
                      <a:pt x="0" y="81"/>
                    </a:lnTo>
                    <a:lnTo>
                      <a:pt x="5" y="81"/>
                    </a:lnTo>
                    <a:lnTo>
                      <a:pt x="5" y="81"/>
                    </a:lnTo>
                    <a:lnTo>
                      <a:pt x="9" y="81"/>
                    </a:lnTo>
                    <a:lnTo>
                      <a:pt x="9" y="81"/>
                    </a:lnTo>
                    <a:lnTo>
                      <a:pt x="9" y="81"/>
                    </a:lnTo>
                    <a:lnTo>
                      <a:pt x="9" y="81"/>
                    </a:lnTo>
                    <a:lnTo>
                      <a:pt x="9" y="81"/>
                    </a:lnTo>
                    <a:lnTo>
                      <a:pt x="9" y="81"/>
                    </a:lnTo>
                    <a:lnTo>
                      <a:pt x="9" y="81"/>
                    </a:lnTo>
                    <a:lnTo>
                      <a:pt x="11" y="81"/>
                    </a:lnTo>
                    <a:lnTo>
                      <a:pt x="11" y="81"/>
                    </a:lnTo>
                    <a:lnTo>
                      <a:pt x="16" y="78"/>
                    </a:lnTo>
                    <a:lnTo>
                      <a:pt x="19" y="78"/>
                    </a:lnTo>
                    <a:lnTo>
                      <a:pt x="22" y="76"/>
                    </a:lnTo>
                    <a:lnTo>
                      <a:pt x="22" y="76"/>
                    </a:lnTo>
                    <a:lnTo>
                      <a:pt x="22" y="76"/>
                    </a:lnTo>
                    <a:lnTo>
                      <a:pt x="23" y="75"/>
                    </a:lnTo>
                    <a:lnTo>
                      <a:pt x="23" y="75"/>
                    </a:lnTo>
                    <a:lnTo>
                      <a:pt x="25" y="72"/>
                    </a:lnTo>
                    <a:lnTo>
                      <a:pt x="25" y="72"/>
                    </a:lnTo>
                    <a:lnTo>
                      <a:pt x="25" y="72"/>
                    </a:lnTo>
                    <a:lnTo>
                      <a:pt x="25" y="72"/>
                    </a:lnTo>
                    <a:lnTo>
                      <a:pt x="25" y="72"/>
                    </a:lnTo>
                    <a:lnTo>
                      <a:pt x="25" y="72"/>
                    </a:lnTo>
                    <a:lnTo>
                      <a:pt x="25" y="70"/>
                    </a:lnTo>
                    <a:lnTo>
                      <a:pt x="25" y="70"/>
                    </a:lnTo>
                    <a:lnTo>
                      <a:pt x="27" y="67"/>
                    </a:lnTo>
                    <a:lnTo>
                      <a:pt x="27" y="67"/>
                    </a:lnTo>
                    <a:lnTo>
                      <a:pt x="27" y="67"/>
                    </a:lnTo>
                    <a:lnTo>
                      <a:pt x="39" y="53"/>
                    </a:lnTo>
                    <a:lnTo>
                      <a:pt x="44" y="52"/>
                    </a:lnTo>
                    <a:lnTo>
                      <a:pt x="56" y="47"/>
                    </a:lnTo>
                    <a:lnTo>
                      <a:pt x="56" y="47"/>
                    </a:lnTo>
                    <a:lnTo>
                      <a:pt x="58" y="47"/>
                    </a:lnTo>
                    <a:lnTo>
                      <a:pt x="58" y="47"/>
                    </a:lnTo>
                    <a:lnTo>
                      <a:pt x="59" y="45"/>
                    </a:lnTo>
                    <a:lnTo>
                      <a:pt x="62" y="44"/>
                    </a:lnTo>
                    <a:lnTo>
                      <a:pt x="68" y="42"/>
                    </a:lnTo>
                    <a:lnTo>
                      <a:pt x="72" y="42"/>
                    </a:lnTo>
                    <a:lnTo>
                      <a:pt x="72" y="42"/>
                    </a:lnTo>
                    <a:lnTo>
                      <a:pt x="72" y="42"/>
                    </a:lnTo>
                    <a:lnTo>
                      <a:pt x="72" y="42"/>
                    </a:lnTo>
                    <a:lnTo>
                      <a:pt x="73" y="42"/>
                    </a:lnTo>
                    <a:lnTo>
                      <a:pt x="75" y="41"/>
                    </a:lnTo>
                    <a:lnTo>
                      <a:pt x="75" y="41"/>
                    </a:lnTo>
                    <a:lnTo>
                      <a:pt x="82" y="39"/>
                    </a:lnTo>
                    <a:lnTo>
                      <a:pt x="87" y="38"/>
                    </a:lnTo>
                    <a:lnTo>
                      <a:pt x="87" y="38"/>
                    </a:lnTo>
                    <a:lnTo>
                      <a:pt x="87" y="36"/>
                    </a:lnTo>
                    <a:lnTo>
                      <a:pt x="87" y="34"/>
                    </a:lnTo>
                    <a:lnTo>
                      <a:pt x="87" y="34"/>
                    </a:lnTo>
                    <a:lnTo>
                      <a:pt x="86" y="31"/>
                    </a:lnTo>
                    <a:lnTo>
                      <a:pt x="86" y="30"/>
                    </a:lnTo>
                    <a:lnTo>
                      <a:pt x="84" y="28"/>
                    </a:lnTo>
                    <a:lnTo>
                      <a:pt x="84" y="28"/>
                    </a:lnTo>
                    <a:lnTo>
                      <a:pt x="84" y="28"/>
                    </a:lnTo>
                    <a:lnTo>
                      <a:pt x="84" y="27"/>
                    </a:lnTo>
                    <a:lnTo>
                      <a:pt x="84" y="27"/>
                    </a:lnTo>
                    <a:lnTo>
                      <a:pt x="84" y="27"/>
                    </a:lnTo>
                    <a:lnTo>
                      <a:pt x="84" y="27"/>
                    </a:lnTo>
                    <a:lnTo>
                      <a:pt x="84" y="27"/>
                    </a:lnTo>
                    <a:lnTo>
                      <a:pt x="84" y="27"/>
                    </a:lnTo>
                    <a:lnTo>
                      <a:pt x="84" y="25"/>
                    </a:lnTo>
                    <a:lnTo>
                      <a:pt x="84" y="25"/>
                    </a:lnTo>
                    <a:lnTo>
                      <a:pt x="84" y="25"/>
                    </a:lnTo>
                    <a:lnTo>
                      <a:pt x="84" y="24"/>
                    </a:lnTo>
                    <a:lnTo>
                      <a:pt x="86" y="24"/>
                    </a:lnTo>
                    <a:lnTo>
                      <a:pt x="86" y="24"/>
                    </a:lnTo>
                    <a:lnTo>
                      <a:pt x="86" y="24"/>
                    </a:lnTo>
                    <a:lnTo>
                      <a:pt x="86" y="24"/>
                    </a:lnTo>
                    <a:lnTo>
                      <a:pt x="86" y="22"/>
                    </a:lnTo>
                    <a:lnTo>
                      <a:pt x="86" y="22"/>
                    </a:lnTo>
                    <a:lnTo>
                      <a:pt x="86" y="22"/>
                    </a:lnTo>
                    <a:lnTo>
                      <a:pt x="86" y="22"/>
                    </a:lnTo>
                    <a:lnTo>
                      <a:pt x="86" y="21"/>
                    </a:lnTo>
                    <a:lnTo>
                      <a:pt x="86" y="21"/>
                    </a:lnTo>
                    <a:lnTo>
                      <a:pt x="87" y="21"/>
                    </a:lnTo>
                    <a:lnTo>
                      <a:pt x="87" y="21"/>
                    </a:lnTo>
                    <a:lnTo>
                      <a:pt x="87" y="19"/>
                    </a:lnTo>
                    <a:lnTo>
                      <a:pt x="87" y="19"/>
                    </a:lnTo>
                    <a:lnTo>
                      <a:pt x="89" y="17"/>
                    </a:lnTo>
                    <a:lnTo>
                      <a:pt x="89" y="17"/>
                    </a:lnTo>
                    <a:lnTo>
                      <a:pt x="89" y="17"/>
                    </a:lnTo>
                    <a:lnTo>
                      <a:pt x="89" y="16"/>
                    </a:lnTo>
                    <a:lnTo>
                      <a:pt x="89" y="14"/>
                    </a:lnTo>
                    <a:lnTo>
                      <a:pt x="89" y="14"/>
                    </a:lnTo>
                    <a:lnTo>
                      <a:pt x="89" y="14"/>
                    </a:lnTo>
                    <a:lnTo>
                      <a:pt x="89" y="13"/>
                    </a:lnTo>
                    <a:lnTo>
                      <a:pt x="89" y="11"/>
                    </a:lnTo>
                    <a:lnTo>
                      <a:pt x="89" y="11"/>
                    </a:lnTo>
                    <a:lnTo>
                      <a:pt x="90" y="11"/>
                    </a:lnTo>
                    <a:lnTo>
                      <a:pt x="90" y="11"/>
                    </a:lnTo>
                    <a:lnTo>
                      <a:pt x="90" y="8"/>
                    </a:lnTo>
                    <a:lnTo>
                      <a:pt x="90" y="8"/>
                    </a:lnTo>
                    <a:lnTo>
                      <a:pt x="90" y="7"/>
                    </a:lnTo>
                    <a:lnTo>
                      <a:pt x="90" y="7"/>
                    </a:lnTo>
                    <a:lnTo>
                      <a:pt x="90" y="7"/>
                    </a:lnTo>
                    <a:lnTo>
                      <a:pt x="90" y="7"/>
                    </a:lnTo>
                    <a:lnTo>
                      <a:pt x="90" y="7"/>
                    </a:lnTo>
                    <a:lnTo>
                      <a:pt x="90" y="7"/>
                    </a:lnTo>
                    <a:lnTo>
                      <a:pt x="90" y="5"/>
                    </a:lnTo>
                    <a:lnTo>
                      <a:pt x="92" y="5"/>
                    </a:lnTo>
                    <a:lnTo>
                      <a:pt x="92" y="5"/>
                    </a:lnTo>
                    <a:lnTo>
                      <a:pt x="92" y="5"/>
                    </a:lnTo>
                    <a:lnTo>
                      <a:pt x="93" y="3"/>
                    </a:lnTo>
                    <a:lnTo>
                      <a:pt x="93" y="3"/>
                    </a:lnTo>
                    <a:lnTo>
                      <a:pt x="93" y="3"/>
                    </a:lnTo>
                    <a:lnTo>
                      <a:pt x="93" y="3"/>
                    </a:lnTo>
                    <a:lnTo>
                      <a:pt x="95" y="3"/>
                    </a:lnTo>
                    <a:lnTo>
                      <a:pt x="95" y="3"/>
                    </a:lnTo>
                    <a:lnTo>
                      <a:pt x="95" y="2"/>
                    </a:lnTo>
                    <a:lnTo>
                      <a:pt x="95" y="2"/>
                    </a:lnTo>
                    <a:lnTo>
                      <a:pt x="95" y="2"/>
                    </a:lnTo>
                    <a:lnTo>
                      <a:pt x="95" y="2"/>
                    </a:lnTo>
                    <a:lnTo>
                      <a:pt x="95" y="2"/>
                    </a:lnTo>
                    <a:lnTo>
                      <a:pt x="95" y="2"/>
                    </a:lnTo>
                    <a:lnTo>
                      <a:pt x="96" y="2"/>
                    </a:lnTo>
                    <a:lnTo>
                      <a:pt x="96" y="2"/>
                    </a:lnTo>
                    <a:lnTo>
                      <a:pt x="96" y="0"/>
                    </a:lnTo>
                    <a:lnTo>
                      <a:pt x="96" y="0"/>
                    </a:lnTo>
                    <a:lnTo>
                      <a:pt x="96" y="0"/>
                    </a:lnTo>
                    <a:lnTo>
                      <a:pt x="96" y="0"/>
                    </a:lnTo>
                    <a:lnTo>
                      <a:pt x="96" y="0"/>
                    </a:lnTo>
                    <a:lnTo>
                      <a:pt x="96" y="0"/>
                    </a:lnTo>
                    <a:lnTo>
                      <a:pt x="96" y="0"/>
                    </a:lnTo>
                    <a:lnTo>
                      <a:pt x="98" y="0"/>
                    </a:lnTo>
                    <a:lnTo>
                      <a:pt x="98" y="0"/>
                    </a:lnTo>
                    <a:lnTo>
                      <a:pt x="98" y="0"/>
                    </a:lnTo>
                    <a:lnTo>
                      <a:pt x="98" y="0"/>
                    </a:lnTo>
                    <a:lnTo>
                      <a:pt x="98" y="0"/>
                    </a:lnTo>
                    <a:lnTo>
                      <a:pt x="98" y="0"/>
                    </a:lnTo>
                    <a:lnTo>
                      <a:pt x="98" y="0"/>
                    </a:lnTo>
                    <a:lnTo>
                      <a:pt x="98" y="0"/>
                    </a:lnTo>
                    <a:lnTo>
                      <a:pt x="98" y="0"/>
                    </a:lnTo>
                    <a:lnTo>
                      <a:pt x="98" y="0"/>
                    </a:lnTo>
                    <a:lnTo>
                      <a:pt x="100" y="0"/>
                    </a:lnTo>
                    <a:lnTo>
                      <a:pt x="100" y="2"/>
                    </a:lnTo>
                    <a:lnTo>
                      <a:pt x="100" y="2"/>
                    </a:lnTo>
                    <a:lnTo>
                      <a:pt x="100" y="2"/>
                    </a:lnTo>
                    <a:lnTo>
                      <a:pt x="100" y="2"/>
                    </a:lnTo>
                    <a:lnTo>
                      <a:pt x="100" y="2"/>
                    </a:lnTo>
                    <a:lnTo>
                      <a:pt x="100" y="2"/>
                    </a:lnTo>
                    <a:lnTo>
                      <a:pt x="100" y="2"/>
                    </a:lnTo>
                    <a:lnTo>
                      <a:pt x="100" y="2"/>
                    </a:lnTo>
                    <a:lnTo>
                      <a:pt x="101" y="2"/>
                    </a:lnTo>
                    <a:lnTo>
                      <a:pt x="101" y="3"/>
                    </a:lnTo>
                    <a:lnTo>
                      <a:pt x="101" y="3"/>
                    </a:lnTo>
                    <a:lnTo>
                      <a:pt x="101" y="3"/>
                    </a:lnTo>
                    <a:lnTo>
                      <a:pt x="101" y="3"/>
                    </a:lnTo>
                    <a:lnTo>
                      <a:pt x="101" y="3"/>
                    </a:lnTo>
                    <a:lnTo>
                      <a:pt x="101" y="3"/>
                    </a:lnTo>
                    <a:lnTo>
                      <a:pt x="101" y="3"/>
                    </a:lnTo>
                    <a:lnTo>
                      <a:pt x="101" y="3"/>
                    </a:lnTo>
                    <a:lnTo>
                      <a:pt x="103" y="3"/>
                    </a:lnTo>
                    <a:lnTo>
                      <a:pt x="103" y="3"/>
                    </a:lnTo>
                    <a:lnTo>
                      <a:pt x="103"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161">
                <a:extLst>
                  <a:ext uri="{FF2B5EF4-FFF2-40B4-BE49-F238E27FC236}">
                    <a16:creationId xmlns:a16="http://schemas.microsoft.com/office/drawing/2014/main" id="{7B36E073-489F-1F40-81A3-F511D108E59E}"/>
                  </a:ext>
                </a:extLst>
              </p:cNvPr>
              <p:cNvSpPr>
                <a:spLocks noGrp="1" noRot="1" noMove="1" noResize="1" noEditPoints="1" noAdjustHandles="1" noChangeArrowheads="1" noChangeShapeType="1"/>
              </p:cNvSpPr>
              <p:nvPr/>
            </p:nvSpPr>
            <p:spPr bwMode="auto">
              <a:xfrm>
                <a:off x="4608" y="2276"/>
                <a:ext cx="312" cy="247"/>
              </a:xfrm>
              <a:custGeom>
                <a:avLst/>
                <a:gdLst>
                  <a:gd name="T0" fmla="*/ 152 w 312"/>
                  <a:gd name="T1" fmla="*/ 8 h 247"/>
                  <a:gd name="T2" fmla="*/ 160 w 312"/>
                  <a:gd name="T3" fmla="*/ 11 h 247"/>
                  <a:gd name="T4" fmla="*/ 160 w 312"/>
                  <a:gd name="T5" fmla="*/ 13 h 247"/>
                  <a:gd name="T6" fmla="*/ 161 w 312"/>
                  <a:gd name="T7" fmla="*/ 13 h 247"/>
                  <a:gd name="T8" fmla="*/ 161 w 312"/>
                  <a:gd name="T9" fmla="*/ 14 h 247"/>
                  <a:gd name="T10" fmla="*/ 163 w 312"/>
                  <a:gd name="T11" fmla="*/ 16 h 247"/>
                  <a:gd name="T12" fmla="*/ 169 w 312"/>
                  <a:gd name="T13" fmla="*/ 36 h 247"/>
                  <a:gd name="T14" fmla="*/ 172 w 312"/>
                  <a:gd name="T15" fmla="*/ 45 h 247"/>
                  <a:gd name="T16" fmla="*/ 191 w 312"/>
                  <a:gd name="T17" fmla="*/ 47 h 247"/>
                  <a:gd name="T18" fmla="*/ 203 w 312"/>
                  <a:gd name="T19" fmla="*/ 56 h 247"/>
                  <a:gd name="T20" fmla="*/ 236 w 312"/>
                  <a:gd name="T21" fmla="*/ 70 h 247"/>
                  <a:gd name="T22" fmla="*/ 277 w 312"/>
                  <a:gd name="T23" fmla="*/ 87 h 247"/>
                  <a:gd name="T24" fmla="*/ 291 w 312"/>
                  <a:gd name="T25" fmla="*/ 112 h 247"/>
                  <a:gd name="T26" fmla="*/ 305 w 312"/>
                  <a:gd name="T27" fmla="*/ 134 h 247"/>
                  <a:gd name="T28" fmla="*/ 312 w 312"/>
                  <a:gd name="T29" fmla="*/ 148 h 247"/>
                  <a:gd name="T30" fmla="*/ 249 w 312"/>
                  <a:gd name="T31" fmla="*/ 199 h 247"/>
                  <a:gd name="T32" fmla="*/ 193 w 312"/>
                  <a:gd name="T33" fmla="*/ 202 h 247"/>
                  <a:gd name="T34" fmla="*/ 183 w 312"/>
                  <a:gd name="T35" fmla="*/ 205 h 247"/>
                  <a:gd name="T36" fmla="*/ 177 w 312"/>
                  <a:gd name="T37" fmla="*/ 213 h 247"/>
                  <a:gd name="T38" fmla="*/ 169 w 312"/>
                  <a:gd name="T39" fmla="*/ 224 h 247"/>
                  <a:gd name="T40" fmla="*/ 152 w 312"/>
                  <a:gd name="T41" fmla="*/ 231 h 247"/>
                  <a:gd name="T42" fmla="*/ 140 w 312"/>
                  <a:gd name="T43" fmla="*/ 242 h 247"/>
                  <a:gd name="T44" fmla="*/ 123 w 312"/>
                  <a:gd name="T45" fmla="*/ 245 h 247"/>
                  <a:gd name="T46" fmla="*/ 118 w 312"/>
                  <a:gd name="T47" fmla="*/ 241 h 247"/>
                  <a:gd name="T48" fmla="*/ 110 w 312"/>
                  <a:gd name="T49" fmla="*/ 230 h 247"/>
                  <a:gd name="T50" fmla="*/ 105 w 312"/>
                  <a:gd name="T51" fmla="*/ 228 h 247"/>
                  <a:gd name="T52" fmla="*/ 96 w 312"/>
                  <a:gd name="T53" fmla="*/ 211 h 247"/>
                  <a:gd name="T54" fmla="*/ 87 w 312"/>
                  <a:gd name="T55" fmla="*/ 193 h 247"/>
                  <a:gd name="T56" fmla="*/ 79 w 312"/>
                  <a:gd name="T57" fmla="*/ 196 h 247"/>
                  <a:gd name="T58" fmla="*/ 77 w 312"/>
                  <a:gd name="T59" fmla="*/ 185 h 247"/>
                  <a:gd name="T60" fmla="*/ 73 w 312"/>
                  <a:gd name="T61" fmla="*/ 179 h 247"/>
                  <a:gd name="T62" fmla="*/ 60 w 312"/>
                  <a:gd name="T63" fmla="*/ 165 h 247"/>
                  <a:gd name="T64" fmla="*/ 51 w 312"/>
                  <a:gd name="T65" fmla="*/ 149 h 247"/>
                  <a:gd name="T66" fmla="*/ 60 w 312"/>
                  <a:gd name="T67" fmla="*/ 128 h 247"/>
                  <a:gd name="T68" fmla="*/ 43 w 312"/>
                  <a:gd name="T69" fmla="*/ 114 h 247"/>
                  <a:gd name="T70" fmla="*/ 45 w 312"/>
                  <a:gd name="T71" fmla="*/ 100 h 247"/>
                  <a:gd name="T72" fmla="*/ 39 w 312"/>
                  <a:gd name="T73" fmla="*/ 95 h 247"/>
                  <a:gd name="T74" fmla="*/ 31 w 312"/>
                  <a:gd name="T75" fmla="*/ 89 h 247"/>
                  <a:gd name="T76" fmla="*/ 23 w 312"/>
                  <a:gd name="T77" fmla="*/ 75 h 247"/>
                  <a:gd name="T78" fmla="*/ 14 w 312"/>
                  <a:gd name="T79" fmla="*/ 67 h 247"/>
                  <a:gd name="T80" fmla="*/ 4 w 312"/>
                  <a:gd name="T81" fmla="*/ 59 h 247"/>
                  <a:gd name="T82" fmla="*/ 0 w 312"/>
                  <a:gd name="T83" fmla="*/ 51 h 247"/>
                  <a:gd name="T84" fmla="*/ 0 w 312"/>
                  <a:gd name="T85" fmla="*/ 51 h 247"/>
                  <a:gd name="T86" fmla="*/ 14 w 312"/>
                  <a:gd name="T87" fmla="*/ 48 h 247"/>
                  <a:gd name="T88" fmla="*/ 40 w 312"/>
                  <a:gd name="T89" fmla="*/ 69 h 247"/>
                  <a:gd name="T90" fmla="*/ 49 w 312"/>
                  <a:gd name="T91" fmla="*/ 67 h 247"/>
                  <a:gd name="T92" fmla="*/ 53 w 312"/>
                  <a:gd name="T93" fmla="*/ 47 h 247"/>
                  <a:gd name="T94" fmla="*/ 77 w 312"/>
                  <a:gd name="T95" fmla="*/ 20 h 247"/>
                  <a:gd name="T96" fmla="*/ 107 w 312"/>
                  <a:gd name="T97" fmla="*/ 17 h 247"/>
                  <a:gd name="T98" fmla="*/ 138 w 312"/>
                  <a:gd name="T9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247">
                    <a:moveTo>
                      <a:pt x="149" y="3"/>
                    </a:moveTo>
                    <a:lnTo>
                      <a:pt x="151" y="8"/>
                    </a:lnTo>
                    <a:lnTo>
                      <a:pt x="152" y="8"/>
                    </a:lnTo>
                    <a:lnTo>
                      <a:pt x="157" y="8"/>
                    </a:lnTo>
                    <a:lnTo>
                      <a:pt x="158" y="11"/>
                    </a:lnTo>
                    <a:lnTo>
                      <a:pt x="160" y="11"/>
                    </a:lnTo>
                    <a:lnTo>
                      <a:pt x="160" y="11"/>
                    </a:lnTo>
                    <a:lnTo>
                      <a:pt x="160" y="13"/>
                    </a:lnTo>
                    <a:lnTo>
                      <a:pt x="160" y="13"/>
                    </a:lnTo>
                    <a:lnTo>
                      <a:pt x="160" y="13"/>
                    </a:lnTo>
                    <a:lnTo>
                      <a:pt x="160" y="13"/>
                    </a:lnTo>
                    <a:lnTo>
                      <a:pt x="161" y="13"/>
                    </a:lnTo>
                    <a:lnTo>
                      <a:pt x="161" y="13"/>
                    </a:lnTo>
                    <a:lnTo>
                      <a:pt x="161" y="13"/>
                    </a:lnTo>
                    <a:lnTo>
                      <a:pt x="161" y="14"/>
                    </a:lnTo>
                    <a:lnTo>
                      <a:pt x="161" y="14"/>
                    </a:lnTo>
                    <a:lnTo>
                      <a:pt x="163" y="14"/>
                    </a:lnTo>
                    <a:lnTo>
                      <a:pt x="163" y="16"/>
                    </a:lnTo>
                    <a:lnTo>
                      <a:pt x="166" y="19"/>
                    </a:lnTo>
                    <a:lnTo>
                      <a:pt x="168" y="27"/>
                    </a:lnTo>
                    <a:lnTo>
                      <a:pt x="169" y="36"/>
                    </a:lnTo>
                    <a:lnTo>
                      <a:pt x="171" y="42"/>
                    </a:lnTo>
                    <a:lnTo>
                      <a:pt x="171" y="45"/>
                    </a:lnTo>
                    <a:lnTo>
                      <a:pt x="172" y="45"/>
                    </a:lnTo>
                    <a:lnTo>
                      <a:pt x="180" y="45"/>
                    </a:lnTo>
                    <a:lnTo>
                      <a:pt x="188" y="45"/>
                    </a:lnTo>
                    <a:lnTo>
                      <a:pt x="191" y="47"/>
                    </a:lnTo>
                    <a:lnTo>
                      <a:pt x="194" y="47"/>
                    </a:lnTo>
                    <a:lnTo>
                      <a:pt x="200" y="53"/>
                    </a:lnTo>
                    <a:lnTo>
                      <a:pt x="203" y="56"/>
                    </a:lnTo>
                    <a:lnTo>
                      <a:pt x="211" y="58"/>
                    </a:lnTo>
                    <a:lnTo>
                      <a:pt x="221" y="62"/>
                    </a:lnTo>
                    <a:lnTo>
                      <a:pt x="236" y="70"/>
                    </a:lnTo>
                    <a:lnTo>
                      <a:pt x="244" y="73"/>
                    </a:lnTo>
                    <a:lnTo>
                      <a:pt x="264" y="83"/>
                    </a:lnTo>
                    <a:lnTo>
                      <a:pt x="277" y="87"/>
                    </a:lnTo>
                    <a:lnTo>
                      <a:pt x="278" y="92"/>
                    </a:lnTo>
                    <a:lnTo>
                      <a:pt x="283" y="96"/>
                    </a:lnTo>
                    <a:lnTo>
                      <a:pt x="291" y="112"/>
                    </a:lnTo>
                    <a:lnTo>
                      <a:pt x="295" y="118"/>
                    </a:lnTo>
                    <a:lnTo>
                      <a:pt x="301" y="129"/>
                    </a:lnTo>
                    <a:lnTo>
                      <a:pt x="305" y="134"/>
                    </a:lnTo>
                    <a:lnTo>
                      <a:pt x="308" y="141"/>
                    </a:lnTo>
                    <a:lnTo>
                      <a:pt x="312" y="148"/>
                    </a:lnTo>
                    <a:lnTo>
                      <a:pt x="312" y="148"/>
                    </a:lnTo>
                    <a:lnTo>
                      <a:pt x="287" y="168"/>
                    </a:lnTo>
                    <a:lnTo>
                      <a:pt x="269" y="183"/>
                    </a:lnTo>
                    <a:lnTo>
                      <a:pt x="249" y="199"/>
                    </a:lnTo>
                    <a:lnTo>
                      <a:pt x="203" y="200"/>
                    </a:lnTo>
                    <a:lnTo>
                      <a:pt x="200" y="199"/>
                    </a:lnTo>
                    <a:lnTo>
                      <a:pt x="193" y="202"/>
                    </a:lnTo>
                    <a:lnTo>
                      <a:pt x="185" y="200"/>
                    </a:lnTo>
                    <a:lnTo>
                      <a:pt x="183" y="202"/>
                    </a:lnTo>
                    <a:lnTo>
                      <a:pt x="183" y="205"/>
                    </a:lnTo>
                    <a:lnTo>
                      <a:pt x="182" y="207"/>
                    </a:lnTo>
                    <a:lnTo>
                      <a:pt x="180" y="210"/>
                    </a:lnTo>
                    <a:lnTo>
                      <a:pt x="177" y="213"/>
                    </a:lnTo>
                    <a:lnTo>
                      <a:pt x="175" y="218"/>
                    </a:lnTo>
                    <a:lnTo>
                      <a:pt x="172" y="224"/>
                    </a:lnTo>
                    <a:lnTo>
                      <a:pt x="169" y="224"/>
                    </a:lnTo>
                    <a:lnTo>
                      <a:pt x="169" y="227"/>
                    </a:lnTo>
                    <a:lnTo>
                      <a:pt x="166" y="233"/>
                    </a:lnTo>
                    <a:lnTo>
                      <a:pt x="152" y="231"/>
                    </a:lnTo>
                    <a:lnTo>
                      <a:pt x="143" y="233"/>
                    </a:lnTo>
                    <a:lnTo>
                      <a:pt x="140" y="235"/>
                    </a:lnTo>
                    <a:lnTo>
                      <a:pt x="140" y="242"/>
                    </a:lnTo>
                    <a:lnTo>
                      <a:pt x="132" y="244"/>
                    </a:lnTo>
                    <a:lnTo>
                      <a:pt x="129" y="244"/>
                    </a:lnTo>
                    <a:lnTo>
                      <a:pt x="123" y="245"/>
                    </a:lnTo>
                    <a:lnTo>
                      <a:pt x="119" y="247"/>
                    </a:lnTo>
                    <a:lnTo>
                      <a:pt x="118" y="245"/>
                    </a:lnTo>
                    <a:lnTo>
                      <a:pt x="118" y="241"/>
                    </a:lnTo>
                    <a:lnTo>
                      <a:pt x="115" y="239"/>
                    </a:lnTo>
                    <a:lnTo>
                      <a:pt x="113" y="238"/>
                    </a:lnTo>
                    <a:lnTo>
                      <a:pt x="110" y="230"/>
                    </a:lnTo>
                    <a:lnTo>
                      <a:pt x="105" y="230"/>
                    </a:lnTo>
                    <a:lnTo>
                      <a:pt x="105" y="228"/>
                    </a:lnTo>
                    <a:lnTo>
                      <a:pt x="105" y="228"/>
                    </a:lnTo>
                    <a:lnTo>
                      <a:pt x="107" y="225"/>
                    </a:lnTo>
                    <a:lnTo>
                      <a:pt x="104" y="222"/>
                    </a:lnTo>
                    <a:lnTo>
                      <a:pt x="96" y="211"/>
                    </a:lnTo>
                    <a:lnTo>
                      <a:pt x="95" y="197"/>
                    </a:lnTo>
                    <a:lnTo>
                      <a:pt x="91" y="193"/>
                    </a:lnTo>
                    <a:lnTo>
                      <a:pt x="87" y="193"/>
                    </a:lnTo>
                    <a:lnTo>
                      <a:pt x="84" y="199"/>
                    </a:lnTo>
                    <a:lnTo>
                      <a:pt x="81" y="199"/>
                    </a:lnTo>
                    <a:lnTo>
                      <a:pt x="79" y="196"/>
                    </a:lnTo>
                    <a:lnTo>
                      <a:pt x="81" y="191"/>
                    </a:lnTo>
                    <a:lnTo>
                      <a:pt x="81" y="188"/>
                    </a:lnTo>
                    <a:lnTo>
                      <a:pt x="77" y="185"/>
                    </a:lnTo>
                    <a:lnTo>
                      <a:pt x="77" y="183"/>
                    </a:lnTo>
                    <a:lnTo>
                      <a:pt x="74" y="182"/>
                    </a:lnTo>
                    <a:lnTo>
                      <a:pt x="73" y="179"/>
                    </a:lnTo>
                    <a:lnTo>
                      <a:pt x="70" y="171"/>
                    </a:lnTo>
                    <a:lnTo>
                      <a:pt x="67" y="168"/>
                    </a:lnTo>
                    <a:lnTo>
                      <a:pt x="60" y="165"/>
                    </a:lnTo>
                    <a:lnTo>
                      <a:pt x="59" y="160"/>
                    </a:lnTo>
                    <a:lnTo>
                      <a:pt x="57" y="157"/>
                    </a:lnTo>
                    <a:lnTo>
                      <a:pt x="51" y="149"/>
                    </a:lnTo>
                    <a:lnTo>
                      <a:pt x="54" y="143"/>
                    </a:lnTo>
                    <a:lnTo>
                      <a:pt x="54" y="140"/>
                    </a:lnTo>
                    <a:lnTo>
                      <a:pt x="60" y="128"/>
                    </a:lnTo>
                    <a:lnTo>
                      <a:pt x="59" y="126"/>
                    </a:lnTo>
                    <a:lnTo>
                      <a:pt x="48" y="118"/>
                    </a:lnTo>
                    <a:lnTo>
                      <a:pt x="43" y="114"/>
                    </a:lnTo>
                    <a:lnTo>
                      <a:pt x="46" y="103"/>
                    </a:lnTo>
                    <a:lnTo>
                      <a:pt x="45" y="101"/>
                    </a:lnTo>
                    <a:lnTo>
                      <a:pt x="45" y="100"/>
                    </a:lnTo>
                    <a:lnTo>
                      <a:pt x="43" y="98"/>
                    </a:lnTo>
                    <a:lnTo>
                      <a:pt x="42" y="96"/>
                    </a:lnTo>
                    <a:lnTo>
                      <a:pt x="39" y="95"/>
                    </a:lnTo>
                    <a:lnTo>
                      <a:pt x="36" y="95"/>
                    </a:lnTo>
                    <a:lnTo>
                      <a:pt x="32" y="93"/>
                    </a:lnTo>
                    <a:lnTo>
                      <a:pt x="31" y="89"/>
                    </a:lnTo>
                    <a:lnTo>
                      <a:pt x="28" y="86"/>
                    </a:lnTo>
                    <a:lnTo>
                      <a:pt x="25" y="78"/>
                    </a:lnTo>
                    <a:lnTo>
                      <a:pt x="23" y="75"/>
                    </a:lnTo>
                    <a:lnTo>
                      <a:pt x="20" y="72"/>
                    </a:lnTo>
                    <a:lnTo>
                      <a:pt x="15" y="69"/>
                    </a:lnTo>
                    <a:lnTo>
                      <a:pt x="14" y="67"/>
                    </a:lnTo>
                    <a:lnTo>
                      <a:pt x="4" y="62"/>
                    </a:lnTo>
                    <a:lnTo>
                      <a:pt x="4" y="61"/>
                    </a:lnTo>
                    <a:lnTo>
                      <a:pt x="4" y="59"/>
                    </a:lnTo>
                    <a:lnTo>
                      <a:pt x="3" y="59"/>
                    </a:lnTo>
                    <a:lnTo>
                      <a:pt x="3" y="55"/>
                    </a:lnTo>
                    <a:lnTo>
                      <a:pt x="0" y="51"/>
                    </a:lnTo>
                    <a:lnTo>
                      <a:pt x="0" y="51"/>
                    </a:lnTo>
                    <a:lnTo>
                      <a:pt x="0" y="51"/>
                    </a:lnTo>
                    <a:lnTo>
                      <a:pt x="0" y="51"/>
                    </a:lnTo>
                    <a:lnTo>
                      <a:pt x="4" y="50"/>
                    </a:lnTo>
                    <a:lnTo>
                      <a:pt x="9" y="48"/>
                    </a:lnTo>
                    <a:lnTo>
                      <a:pt x="14" y="48"/>
                    </a:lnTo>
                    <a:lnTo>
                      <a:pt x="25" y="50"/>
                    </a:lnTo>
                    <a:lnTo>
                      <a:pt x="34" y="65"/>
                    </a:lnTo>
                    <a:lnTo>
                      <a:pt x="40" y="69"/>
                    </a:lnTo>
                    <a:lnTo>
                      <a:pt x="43" y="67"/>
                    </a:lnTo>
                    <a:lnTo>
                      <a:pt x="48" y="67"/>
                    </a:lnTo>
                    <a:lnTo>
                      <a:pt x="49" y="67"/>
                    </a:lnTo>
                    <a:lnTo>
                      <a:pt x="51" y="64"/>
                    </a:lnTo>
                    <a:lnTo>
                      <a:pt x="53" y="50"/>
                    </a:lnTo>
                    <a:lnTo>
                      <a:pt x="53" y="47"/>
                    </a:lnTo>
                    <a:lnTo>
                      <a:pt x="65" y="41"/>
                    </a:lnTo>
                    <a:lnTo>
                      <a:pt x="67" y="39"/>
                    </a:lnTo>
                    <a:lnTo>
                      <a:pt x="77" y="20"/>
                    </a:lnTo>
                    <a:lnTo>
                      <a:pt x="95" y="24"/>
                    </a:lnTo>
                    <a:lnTo>
                      <a:pt x="96" y="22"/>
                    </a:lnTo>
                    <a:lnTo>
                      <a:pt x="107" y="17"/>
                    </a:lnTo>
                    <a:lnTo>
                      <a:pt x="126" y="8"/>
                    </a:lnTo>
                    <a:lnTo>
                      <a:pt x="137" y="0"/>
                    </a:lnTo>
                    <a:lnTo>
                      <a:pt x="138" y="0"/>
                    </a:lnTo>
                    <a:lnTo>
                      <a:pt x="149"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162">
                <a:extLst>
                  <a:ext uri="{FF2B5EF4-FFF2-40B4-BE49-F238E27FC236}">
                    <a16:creationId xmlns:a16="http://schemas.microsoft.com/office/drawing/2014/main" id="{CFAA106E-5CCE-FBE1-29F1-C4241F8B9731}"/>
                  </a:ext>
                </a:extLst>
              </p:cNvPr>
              <p:cNvSpPr>
                <a:spLocks noGrp="1" noRot="1" noMove="1" noResize="1" noEditPoints="1" noAdjustHandles="1" noChangeArrowheads="1" noChangeShapeType="1"/>
              </p:cNvSpPr>
              <p:nvPr/>
            </p:nvSpPr>
            <p:spPr bwMode="auto">
              <a:xfrm>
                <a:off x="4486" y="2085"/>
                <a:ext cx="490" cy="260"/>
              </a:xfrm>
              <a:custGeom>
                <a:avLst/>
                <a:gdLst>
                  <a:gd name="T0" fmla="*/ 296 w 490"/>
                  <a:gd name="T1" fmla="*/ 52 h 260"/>
                  <a:gd name="T2" fmla="*/ 381 w 490"/>
                  <a:gd name="T3" fmla="*/ 45 h 260"/>
                  <a:gd name="T4" fmla="*/ 437 w 490"/>
                  <a:gd name="T5" fmla="*/ 33 h 260"/>
                  <a:gd name="T6" fmla="*/ 458 w 490"/>
                  <a:gd name="T7" fmla="*/ 52 h 260"/>
                  <a:gd name="T8" fmla="*/ 487 w 490"/>
                  <a:gd name="T9" fmla="*/ 132 h 260"/>
                  <a:gd name="T10" fmla="*/ 416 w 490"/>
                  <a:gd name="T11" fmla="*/ 120 h 260"/>
                  <a:gd name="T12" fmla="*/ 383 w 490"/>
                  <a:gd name="T13" fmla="*/ 111 h 260"/>
                  <a:gd name="T14" fmla="*/ 327 w 490"/>
                  <a:gd name="T15" fmla="*/ 125 h 260"/>
                  <a:gd name="T16" fmla="*/ 316 w 490"/>
                  <a:gd name="T17" fmla="*/ 128 h 260"/>
                  <a:gd name="T18" fmla="*/ 310 w 490"/>
                  <a:gd name="T19" fmla="*/ 131 h 260"/>
                  <a:gd name="T20" fmla="*/ 302 w 490"/>
                  <a:gd name="T21" fmla="*/ 131 h 260"/>
                  <a:gd name="T22" fmla="*/ 296 w 490"/>
                  <a:gd name="T23" fmla="*/ 131 h 260"/>
                  <a:gd name="T24" fmla="*/ 288 w 490"/>
                  <a:gd name="T25" fmla="*/ 137 h 260"/>
                  <a:gd name="T26" fmla="*/ 282 w 490"/>
                  <a:gd name="T27" fmla="*/ 153 h 260"/>
                  <a:gd name="T28" fmla="*/ 271 w 490"/>
                  <a:gd name="T29" fmla="*/ 176 h 260"/>
                  <a:gd name="T30" fmla="*/ 259 w 490"/>
                  <a:gd name="T31" fmla="*/ 191 h 260"/>
                  <a:gd name="T32" fmla="*/ 199 w 490"/>
                  <a:gd name="T33" fmla="*/ 211 h 260"/>
                  <a:gd name="T34" fmla="*/ 173 w 490"/>
                  <a:gd name="T35" fmla="*/ 255 h 260"/>
                  <a:gd name="T36" fmla="*/ 156 w 490"/>
                  <a:gd name="T37" fmla="*/ 256 h 260"/>
                  <a:gd name="T38" fmla="*/ 122 w 490"/>
                  <a:gd name="T39" fmla="*/ 242 h 260"/>
                  <a:gd name="T40" fmla="*/ 103 w 490"/>
                  <a:gd name="T41" fmla="*/ 246 h 260"/>
                  <a:gd name="T42" fmla="*/ 91 w 490"/>
                  <a:gd name="T43" fmla="*/ 236 h 260"/>
                  <a:gd name="T44" fmla="*/ 86 w 490"/>
                  <a:gd name="T45" fmla="*/ 233 h 260"/>
                  <a:gd name="T46" fmla="*/ 78 w 490"/>
                  <a:gd name="T47" fmla="*/ 229 h 260"/>
                  <a:gd name="T48" fmla="*/ 70 w 490"/>
                  <a:gd name="T49" fmla="*/ 225 h 260"/>
                  <a:gd name="T50" fmla="*/ 60 w 490"/>
                  <a:gd name="T51" fmla="*/ 222 h 260"/>
                  <a:gd name="T52" fmla="*/ 56 w 490"/>
                  <a:gd name="T53" fmla="*/ 219 h 260"/>
                  <a:gd name="T54" fmla="*/ 50 w 490"/>
                  <a:gd name="T55" fmla="*/ 213 h 260"/>
                  <a:gd name="T56" fmla="*/ 41 w 490"/>
                  <a:gd name="T57" fmla="*/ 205 h 260"/>
                  <a:gd name="T58" fmla="*/ 38 w 490"/>
                  <a:gd name="T59" fmla="*/ 204 h 260"/>
                  <a:gd name="T60" fmla="*/ 36 w 490"/>
                  <a:gd name="T61" fmla="*/ 197 h 260"/>
                  <a:gd name="T62" fmla="*/ 38 w 490"/>
                  <a:gd name="T63" fmla="*/ 191 h 260"/>
                  <a:gd name="T64" fmla="*/ 33 w 490"/>
                  <a:gd name="T65" fmla="*/ 187 h 260"/>
                  <a:gd name="T66" fmla="*/ 27 w 490"/>
                  <a:gd name="T67" fmla="*/ 184 h 260"/>
                  <a:gd name="T68" fmla="*/ 19 w 490"/>
                  <a:gd name="T69" fmla="*/ 176 h 260"/>
                  <a:gd name="T70" fmla="*/ 11 w 490"/>
                  <a:gd name="T71" fmla="*/ 170 h 260"/>
                  <a:gd name="T72" fmla="*/ 7 w 490"/>
                  <a:gd name="T73" fmla="*/ 163 h 260"/>
                  <a:gd name="T74" fmla="*/ 5 w 490"/>
                  <a:gd name="T75" fmla="*/ 156 h 260"/>
                  <a:gd name="T76" fmla="*/ 0 w 490"/>
                  <a:gd name="T77" fmla="*/ 149 h 260"/>
                  <a:gd name="T78" fmla="*/ 2 w 490"/>
                  <a:gd name="T79" fmla="*/ 132 h 260"/>
                  <a:gd name="T80" fmla="*/ 19 w 490"/>
                  <a:gd name="T81" fmla="*/ 132 h 260"/>
                  <a:gd name="T82" fmla="*/ 25 w 490"/>
                  <a:gd name="T83" fmla="*/ 125 h 260"/>
                  <a:gd name="T84" fmla="*/ 38 w 490"/>
                  <a:gd name="T85" fmla="*/ 121 h 260"/>
                  <a:gd name="T86" fmla="*/ 69 w 490"/>
                  <a:gd name="T87" fmla="*/ 121 h 260"/>
                  <a:gd name="T88" fmla="*/ 106 w 490"/>
                  <a:gd name="T89" fmla="*/ 129 h 260"/>
                  <a:gd name="T90" fmla="*/ 95 w 490"/>
                  <a:gd name="T91" fmla="*/ 47 h 260"/>
                  <a:gd name="T92" fmla="*/ 139 w 490"/>
                  <a:gd name="T93" fmla="*/ 47 h 260"/>
                  <a:gd name="T94" fmla="*/ 153 w 490"/>
                  <a:gd name="T95" fmla="*/ 28 h 260"/>
                  <a:gd name="T96" fmla="*/ 164 w 490"/>
                  <a:gd name="T97" fmla="*/ 18 h 260"/>
                  <a:gd name="T98" fmla="*/ 167 w 490"/>
                  <a:gd name="T99" fmla="*/ 24 h 260"/>
                  <a:gd name="T100" fmla="*/ 192 w 490"/>
                  <a:gd name="T101" fmla="*/ 0 h 260"/>
                  <a:gd name="T102" fmla="*/ 203 w 490"/>
                  <a:gd name="T103"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0" h="260">
                    <a:moveTo>
                      <a:pt x="240" y="21"/>
                    </a:moveTo>
                    <a:lnTo>
                      <a:pt x="254" y="31"/>
                    </a:lnTo>
                    <a:lnTo>
                      <a:pt x="260" y="36"/>
                    </a:lnTo>
                    <a:lnTo>
                      <a:pt x="274" y="42"/>
                    </a:lnTo>
                    <a:lnTo>
                      <a:pt x="296" y="52"/>
                    </a:lnTo>
                    <a:lnTo>
                      <a:pt x="344" y="49"/>
                    </a:lnTo>
                    <a:lnTo>
                      <a:pt x="352" y="47"/>
                    </a:lnTo>
                    <a:lnTo>
                      <a:pt x="355" y="47"/>
                    </a:lnTo>
                    <a:lnTo>
                      <a:pt x="378" y="45"/>
                    </a:lnTo>
                    <a:lnTo>
                      <a:pt x="381" y="45"/>
                    </a:lnTo>
                    <a:lnTo>
                      <a:pt x="385" y="44"/>
                    </a:lnTo>
                    <a:lnTo>
                      <a:pt x="388" y="44"/>
                    </a:lnTo>
                    <a:lnTo>
                      <a:pt x="392" y="42"/>
                    </a:lnTo>
                    <a:lnTo>
                      <a:pt x="408" y="39"/>
                    </a:lnTo>
                    <a:lnTo>
                      <a:pt x="437" y="33"/>
                    </a:lnTo>
                    <a:lnTo>
                      <a:pt x="445" y="31"/>
                    </a:lnTo>
                    <a:lnTo>
                      <a:pt x="450" y="39"/>
                    </a:lnTo>
                    <a:lnTo>
                      <a:pt x="451" y="41"/>
                    </a:lnTo>
                    <a:lnTo>
                      <a:pt x="451" y="41"/>
                    </a:lnTo>
                    <a:lnTo>
                      <a:pt x="458" y="52"/>
                    </a:lnTo>
                    <a:lnTo>
                      <a:pt x="472" y="75"/>
                    </a:lnTo>
                    <a:lnTo>
                      <a:pt x="478" y="87"/>
                    </a:lnTo>
                    <a:lnTo>
                      <a:pt x="490" y="132"/>
                    </a:lnTo>
                    <a:lnTo>
                      <a:pt x="490" y="132"/>
                    </a:lnTo>
                    <a:lnTo>
                      <a:pt x="487" y="132"/>
                    </a:lnTo>
                    <a:lnTo>
                      <a:pt x="467" y="128"/>
                    </a:lnTo>
                    <a:lnTo>
                      <a:pt x="433" y="121"/>
                    </a:lnTo>
                    <a:lnTo>
                      <a:pt x="423" y="121"/>
                    </a:lnTo>
                    <a:lnTo>
                      <a:pt x="417" y="120"/>
                    </a:lnTo>
                    <a:lnTo>
                      <a:pt x="416" y="120"/>
                    </a:lnTo>
                    <a:lnTo>
                      <a:pt x="413" y="118"/>
                    </a:lnTo>
                    <a:lnTo>
                      <a:pt x="409" y="118"/>
                    </a:lnTo>
                    <a:lnTo>
                      <a:pt x="405" y="117"/>
                    </a:lnTo>
                    <a:lnTo>
                      <a:pt x="395" y="114"/>
                    </a:lnTo>
                    <a:lnTo>
                      <a:pt x="383" y="111"/>
                    </a:lnTo>
                    <a:lnTo>
                      <a:pt x="367" y="115"/>
                    </a:lnTo>
                    <a:lnTo>
                      <a:pt x="343" y="121"/>
                    </a:lnTo>
                    <a:lnTo>
                      <a:pt x="333" y="123"/>
                    </a:lnTo>
                    <a:lnTo>
                      <a:pt x="333" y="123"/>
                    </a:lnTo>
                    <a:lnTo>
                      <a:pt x="327" y="125"/>
                    </a:lnTo>
                    <a:lnTo>
                      <a:pt x="322" y="125"/>
                    </a:lnTo>
                    <a:lnTo>
                      <a:pt x="322" y="125"/>
                    </a:lnTo>
                    <a:lnTo>
                      <a:pt x="319" y="126"/>
                    </a:lnTo>
                    <a:lnTo>
                      <a:pt x="318" y="128"/>
                    </a:lnTo>
                    <a:lnTo>
                      <a:pt x="316" y="128"/>
                    </a:lnTo>
                    <a:lnTo>
                      <a:pt x="315" y="128"/>
                    </a:lnTo>
                    <a:lnTo>
                      <a:pt x="315" y="128"/>
                    </a:lnTo>
                    <a:lnTo>
                      <a:pt x="313" y="129"/>
                    </a:lnTo>
                    <a:lnTo>
                      <a:pt x="311" y="131"/>
                    </a:lnTo>
                    <a:lnTo>
                      <a:pt x="310" y="131"/>
                    </a:lnTo>
                    <a:lnTo>
                      <a:pt x="308" y="131"/>
                    </a:lnTo>
                    <a:lnTo>
                      <a:pt x="307" y="131"/>
                    </a:lnTo>
                    <a:lnTo>
                      <a:pt x="305" y="131"/>
                    </a:lnTo>
                    <a:lnTo>
                      <a:pt x="304" y="131"/>
                    </a:lnTo>
                    <a:lnTo>
                      <a:pt x="302" y="131"/>
                    </a:lnTo>
                    <a:lnTo>
                      <a:pt x="302" y="131"/>
                    </a:lnTo>
                    <a:lnTo>
                      <a:pt x="301" y="131"/>
                    </a:lnTo>
                    <a:lnTo>
                      <a:pt x="299" y="131"/>
                    </a:lnTo>
                    <a:lnTo>
                      <a:pt x="297" y="131"/>
                    </a:lnTo>
                    <a:lnTo>
                      <a:pt x="296" y="131"/>
                    </a:lnTo>
                    <a:lnTo>
                      <a:pt x="296" y="132"/>
                    </a:lnTo>
                    <a:lnTo>
                      <a:pt x="294" y="134"/>
                    </a:lnTo>
                    <a:lnTo>
                      <a:pt x="293" y="135"/>
                    </a:lnTo>
                    <a:lnTo>
                      <a:pt x="291" y="135"/>
                    </a:lnTo>
                    <a:lnTo>
                      <a:pt x="288" y="137"/>
                    </a:lnTo>
                    <a:lnTo>
                      <a:pt x="287" y="139"/>
                    </a:lnTo>
                    <a:lnTo>
                      <a:pt x="285" y="140"/>
                    </a:lnTo>
                    <a:lnTo>
                      <a:pt x="283" y="142"/>
                    </a:lnTo>
                    <a:lnTo>
                      <a:pt x="283" y="148"/>
                    </a:lnTo>
                    <a:lnTo>
                      <a:pt x="282" y="153"/>
                    </a:lnTo>
                    <a:lnTo>
                      <a:pt x="279" y="160"/>
                    </a:lnTo>
                    <a:lnTo>
                      <a:pt x="276" y="165"/>
                    </a:lnTo>
                    <a:lnTo>
                      <a:pt x="273" y="168"/>
                    </a:lnTo>
                    <a:lnTo>
                      <a:pt x="273" y="171"/>
                    </a:lnTo>
                    <a:lnTo>
                      <a:pt x="271" y="176"/>
                    </a:lnTo>
                    <a:lnTo>
                      <a:pt x="271" y="182"/>
                    </a:lnTo>
                    <a:lnTo>
                      <a:pt x="269" y="185"/>
                    </a:lnTo>
                    <a:lnTo>
                      <a:pt x="271" y="194"/>
                    </a:lnTo>
                    <a:lnTo>
                      <a:pt x="260" y="191"/>
                    </a:lnTo>
                    <a:lnTo>
                      <a:pt x="259" y="191"/>
                    </a:lnTo>
                    <a:lnTo>
                      <a:pt x="248" y="199"/>
                    </a:lnTo>
                    <a:lnTo>
                      <a:pt x="229" y="208"/>
                    </a:lnTo>
                    <a:lnTo>
                      <a:pt x="218" y="213"/>
                    </a:lnTo>
                    <a:lnTo>
                      <a:pt x="217" y="215"/>
                    </a:lnTo>
                    <a:lnTo>
                      <a:pt x="199" y="211"/>
                    </a:lnTo>
                    <a:lnTo>
                      <a:pt x="189" y="230"/>
                    </a:lnTo>
                    <a:lnTo>
                      <a:pt x="187" y="232"/>
                    </a:lnTo>
                    <a:lnTo>
                      <a:pt x="175" y="238"/>
                    </a:lnTo>
                    <a:lnTo>
                      <a:pt x="175" y="241"/>
                    </a:lnTo>
                    <a:lnTo>
                      <a:pt x="173" y="255"/>
                    </a:lnTo>
                    <a:lnTo>
                      <a:pt x="171" y="258"/>
                    </a:lnTo>
                    <a:lnTo>
                      <a:pt x="170" y="258"/>
                    </a:lnTo>
                    <a:lnTo>
                      <a:pt x="165" y="258"/>
                    </a:lnTo>
                    <a:lnTo>
                      <a:pt x="162" y="260"/>
                    </a:lnTo>
                    <a:lnTo>
                      <a:pt x="156" y="256"/>
                    </a:lnTo>
                    <a:lnTo>
                      <a:pt x="147" y="241"/>
                    </a:lnTo>
                    <a:lnTo>
                      <a:pt x="136" y="239"/>
                    </a:lnTo>
                    <a:lnTo>
                      <a:pt x="131" y="239"/>
                    </a:lnTo>
                    <a:lnTo>
                      <a:pt x="126" y="241"/>
                    </a:lnTo>
                    <a:lnTo>
                      <a:pt x="122" y="242"/>
                    </a:lnTo>
                    <a:lnTo>
                      <a:pt x="122" y="242"/>
                    </a:lnTo>
                    <a:lnTo>
                      <a:pt x="116" y="242"/>
                    </a:lnTo>
                    <a:lnTo>
                      <a:pt x="109" y="244"/>
                    </a:lnTo>
                    <a:lnTo>
                      <a:pt x="106" y="246"/>
                    </a:lnTo>
                    <a:lnTo>
                      <a:pt x="103" y="246"/>
                    </a:lnTo>
                    <a:lnTo>
                      <a:pt x="98" y="246"/>
                    </a:lnTo>
                    <a:lnTo>
                      <a:pt x="95" y="242"/>
                    </a:lnTo>
                    <a:lnTo>
                      <a:pt x="92" y="239"/>
                    </a:lnTo>
                    <a:lnTo>
                      <a:pt x="92" y="238"/>
                    </a:lnTo>
                    <a:lnTo>
                      <a:pt x="91" y="236"/>
                    </a:lnTo>
                    <a:lnTo>
                      <a:pt x="89" y="235"/>
                    </a:lnTo>
                    <a:lnTo>
                      <a:pt x="89" y="235"/>
                    </a:lnTo>
                    <a:lnTo>
                      <a:pt x="88" y="233"/>
                    </a:lnTo>
                    <a:lnTo>
                      <a:pt x="86" y="233"/>
                    </a:lnTo>
                    <a:lnTo>
                      <a:pt x="86" y="233"/>
                    </a:lnTo>
                    <a:lnTo>
                      <a:pt x="84" y="232"/>
                    </a:lnTo>
                    <a:lnTo>
                      <a:pt x="83" y="232"/>
                    </a:lnTo>
                    <a:lnTo>
                      <a:pt x="81" y="230"/>
                    </a:lnTo>
                    <a:lnTo>
                      <a:pt x="81" y="230"/>
                    </a:lnTo>
                    <a:lnTo>
                      <a:pt x="78" y="229"/>
                    </a:lnTo>
                    <a:lnTo>
                      <a:pt x="77" y="229"/>
                    </a:lnTo>
                    <a:lnTo>
                      <a:pt x="77" y="229"/>
                    </a:lnTo>
                    <a:lnTo>
                      <a:pt x="75" y="227"/>
                    </a:lnTo>
                    <a:lnTo>
                      <a:pt x="74" y="227"/>
                    </a:lnTo>
                    <a:lnTo>
                      <a:pt x="70" y="225"/>
                    </a:lnTo>
                    <a:lnTo>
                      <a:pt x="67" y="225"/>
                    </a:lnTo>
                    <a:lnTo>
                      <a:pt x="66" y="224"/>
                    </a:lnTo>
                    <a:lnTo>
                      <a:pt x="64" y="224"/>
                    </a:lnTo>
                    <a:lnTo>
                      <a:pt x="61" y="224"/>
                    </a:lnTo>
                    <a:lnTo>
                      <a:pt x="60" y="222"/>
                    </a:lnTo>
                    <a:lnTo>
                      <a:pt x="58" y="222"/>
                    </a:lnTo>
                    <a:lnTo>
                      <a:pt x="56" y="221"/>
                    </a:lnTo>
                    <a:lnTo>
                      <a:pt x="56" y="221"/>
                    </a:lnTo>
                    <a:lnTo>
                      <a:pt x="56" y="219"/>
                    </a:lnTo>
                    <a:lnTo>
                      <a:pt x="56" y="219"/>
                    </a:lnTo>
                    <a:lnTo>
                      <a:pt x="56" y="218"/>
                    </a:lnTo>
                    <a:lnTo>
                      <a:pt x="55" y="215"/>
                    </a:lnTo>
                    <a:lnTo>
                      <a:pt x="55" y="215"/>
                    </a:lnTo>
                    <a:lnTo>
                      <a:pt x="50" y="213"/>
                    </a:lnTo>
                    <a:lnTo>
                      <a:pt x="50" y="213"/>
                    </a:lnTo>
                    <a:lnTo>
                      <a:pt x="49" y="211"/>
                    </a:lnTo>
                    <a:lnTo>
                      <a:pt x="49" y="208"/>
                    </a:lnTo>
                    <a:lnTo>
                      <a:pt x="47" y="207"/>
                    </a:lnTo>
                    <a:lnTo>
                      <a:pt x="41" y="205"/>
                    </a:lnTo>
                    <a:lnTo>
                      <a:pt x="41" y="205"/>
                    </a:lnTo>
                    <a:lnTo>
                      <a:pt x="41" y="205"/>
                    </a:lnTo>
                    <a:lnTo>
                      <a:pt x="39" y="205"/>
                    </a:lnTo>
                    <a:lnTo>
                      <a:pt x="39" y="205"/>
                    </a:lnTo>
                    <a:lnTo>
                      <a:pt x="38" y="204"/>
                    </a:lnTo>
                    <a:lnTo>
                      <a:pt x="38" y="204"/>
                    </a:lnTo>
                    <a:lnTo>
                      <a:pt x="38" y="202"/>
                    </a:lnTo>
                    <a:lnTo>
                      <a:pt x="38" y="201"/>
                    </a:lnTo>
                    <a:lnTo>
                      <a:pt x="36" y="201"/>
                    </a:lnTo>
                    <a:lnTo>
                      <a:pt x="36" y="199"/>
                    </a:lnTo>
                    <a:lnTo>
                      <a:pt x="36" y="197"/>
                    </a:lnTo>
                    <a:lnTo>
                      <a:pt x="36" y="196"/>
                    </a:lnTo>
                    <a:lnTo>
                      <a:pt x="36" y="196"/>
                    </a:lnTo>
                    <a:lnTo>
                      <a:pt x="38" y="194"/>
                    </a:lnTo>
                    <a:lnTo>
                      <a:pt x="38" y="193"/>
                    </a:lnTo>
                    <a:lnTo>
                      <a:pt x="38" y="191"/>
                    </a:lnTo>
                    <a:lnTo>
                      <a:pt x="36" y="190"/>
                    </a:lnTo>
                    <a:lnTo>
                      <a:pt x="35" y="188"/>
                    </a:lnTo>
                    <a:lnTo>
                      <a:pt x="35" y="188"/>
                    </a:lnTo>
                    <a:lnTo>
                      <a:pt x="33" y="188"/>
                    </a:lnTo>
                    <a:lnTo>
                      <a:pt x="33" y="187"/>
                    </a:lnTo>
                    <a:lnTo>
                      <a:pt x="32" y="187"/>
                    </a:lnTo>
                    <a:lnTo>
                      <a:pt x="30" y="187"/>
                    </a:lnTo>
                    <a:lnTo>
                      <a:pt x="30" y="187"/>
                    </a:lnTo>
                    <a:lnTo>
                      <a:pt x="28" y="185"/>
                    </a:lnTo>
                    <a:lnTo>
                      <a:pt x="27" y="184"/>
                    </a:lnTo>
                    <a:lnTo>
                      <a:pt x="25" y="180"/>
                    </a:lnTo>
                    <a:lnTo>
                      <a:pt x="25" y="179"/>
                    </a:lnTo>
                    <a:lnTo>
                      <a:pt x="25" y="177"/>
                    </a:lnTo>
                    <a:lnTo>
                      <a:pt x="22" y="176"/>
                    </a:lnTo>
                    <a:lnTo>
                      <a:pt x="19" y="176"/>
                    </a:lnTo>
                    <a:lnTo>
                      <a:pt x="18" y="176"/>
                    </a:lnTo>
                    <a:lnTo>
                      <a:pt x="14" y="174"/>
                    </a:lnTo>
                    <a:lnTo>
                      <a:pt x="13" y="174"/>
                    </a:lnTo>
                    <a:lnTo>
                      <a:pt x="13" y="171"/>
                    </a:lnTo>
                    <a:lnTo>
                      <a:pt x="11" y="170"/>
                    </a:lnTo>
                    <a:lnTo>
                      <a:pt x="10" y="168"/>
                    </a:lnTo>
                    <a:lnTo>
                      <a:pt x="10" y="165"/>
                    </a:lnTo>
                    <a:lnTo>
                      <a:pt x="10" y="165"/>
                    </a:lnTo>
                    <a:lnTo>
                      <a:pt x="8" y="163"/>
                    </a:lnTo>
                    <a:lnTo>
                      <a:pt x="7" y="163"/>
                    </a:lnTo>
                    <a:lnTo>
                      <a:pt x="7" y="162"/>
                    </a:lnTo>
                    <a:lnTo>
                      <a:pt x="5" y="160"/>
                    </a:lnTo>
                    <a:lnTo>
                      <a:pt x="5" y="159"/>
                    </a:lnTo>
                    <a:lnTo>
                      <a:pt x="4" y="159"/>
                    </a:lnTo>
                    <a:lnTo>
                      <a:pt x="5" y="156"/>
                    </a:lnTo>
                    <a:lnTo>
                      <a:pt x="5" y="154"/>
                    </a:lnTo>
                    <a:lnTo>
                      <a:pt x="5" y="151"/>
                    </a:lnTo>
                    <a:lnTo>
                      <a:pt x="2" y="149"/>
                    </a:lnTo>
                    <a:lnTo>
                      <a:pt x="0" y="149"/>
                    </a:lnTo>
                    <a:lnTo>
                      <a:pt x="0" y="149"/>
                    </a:lnTo>
                    <a:lnTo>
                      <a:pt x="4" y="148"/>
                    </a:lnTo>
                    <a:lnTo>
                      <a:pt x="2" y="145"/>
                    </a:lnTo>
                    <a:lnTo>
                      <a:pt x="2" y="142"/>
                    </a:lnTo>
                    <a:lnTo>
                      <a:pt x="2" y="137"/>
                    </a:lnTo>
                    <a:lnTo>
                      <a:pt x="2" y="132"/>
                    </a:lnTo>
                    <a:lnTo>
                      <a:pt x="5" y="132"/>
                    </a:lnTo>
                    <a:lnTo>
                      <a:pt x="13" y="132"/>
                    </a:lnTo>
                    <a:lnTo>
                      <a:pt x="16" y="132"/>
                    </a:lnTo>
                    <a:lnTo>
                      <a:pt x="18" y="132"/>
                    </a:lnTo>
                    <a:lnTo>
                      <a:pt x="19" y="132"/>
                    </a:lnTo>
                    <a:lnTo>
                      <a:pt x="21" y="129"/>
                    </a:lnTo>
                    <a:lnTo>
                      <a:pt x="21" y="128"/>
                    </a:lnTo>
                    <a:lnTo>
                      <a:pt x="22" y="126"/>
                    </a:lnTo>
                    <a:lnTo>
                      <a:pt x="24" y="125"/>
                    </a:lnTo>
                    <a:lnTo>
                      <a:pt x="25" y="125"/>
                    </a:lnTo>
                    <a:lnTo>
                      <a:pt x="27" y="125"/>
                    </a:lnTo>
                    <a:lnTo>
                      <a:pt x="28" y="125"/>
                    </a:lnTo>
                    <a:lnTo>
                      <a:pt x="30" y="125"/>
                    </a:lnTo>
                    <a:lnTo>
                      <a:pt x="30" y="125"/>
                    </a:lnTo>
                    <a:lnTo>
                      <a:pt x="38" y="121"/>
                    </a:lnTo>
                    <a:lnTo>
                      <a:pt x="47" y="120"/>
                    </a:lnTo>
                    <a:lnTo>
                      <a:pt x="60" y="118"/>
                    </a:lnTo>
                    <a:lnTo>
                      <a:pt x="61" y="120"/>
                    </a:lnTo>
                    <a:lnTo>
                      <a:pt x="63" y="120"/>
                    </a:lnTo>
                    <a:lnTo>
                      <a:pt x="69" y="121"/>
                    </a:lnTo>
                    <a:lnTo>
                      <a:pt x="83" y="126"/>
                    </a:lnTo>
                    <a:lnTo>
                      <a:pt x="94" y="131"/>
                    </a:lnTo>
                    <a:lnTo>
                      <a:pt x="98" y="134"/>
                    </a:lnTo>
                    <a:lnTo>
                      <a:pt x="105" y="132"/>
                    </a:lnTo>
                    <a:lnTo>
                      <a:pt x="106" y="129"/>
                    </a:lnTo>
                    <a:lnTo>
                      <a:pt x="103" y="109"/>
                    </a:lnTo>
                    <a:lnTo>
                      <a:pt x="98" y="78"/>
                    </a:lnTo>
                    <a:lnTo>
                      <a:pt x="97" y="73"/>
                    </a:lnTo>
                    <a:lnTo>
                      <a:pt x="94" y="55"/>
                    </a:lnTo>
                    <a:lnTo>
                      <a:pt x="95" y="47"/>
                    </a:lnTo>
                    <a:lnTo>
                      <a:pt x="102" y="42"/>
                    </a:lnTo>
                    <a:lnTo>
                      <a:pt x="112" y="41"/>
                    </a:lnTo>
                    <a:lnTo>
                      <a:pt x="125" y="44"/>
                    </a:lnTo>
                    <a:lnTo>
                      <a:pt x="131" y="47"/>
                    </a:lnTo>
                    <a:lnTo>
                      <a:pt x="139" y="47"/>
                    </a:lnTo>
                    <a:lnTo>
                      <a:pt x="153" y="45"/>
                    </a:lnTo>
                    <a:lnTo>
                      <a:pt x="158" y="42"/>
                    </a:lnTo>
                    <a:lnTo>
                      <a:pt x="159" y="38"/>
                    </a:lnTo>
                    <a:lnTo>
                      <a:pt x="158" y="31"/>
                    </a:lnTo>
                    <a:lnTo>
                      <a:pt x="153" y="28"/>
                    </a:lnTo>
                    <a:lnTo>
                      <a:pt x="151" y="25"/>
                    </a:lnTo>
                    <a:lnTo>
                      <a:pt x="153" y="19"/>
                    </a:lnTo>
                    <a:lnTo>
                      <a:pt x="158" y="14"/>
                    </a:lnTo>
                    <a:lnTo>
                      <a:pt x="162" y="14"/>
                    </a:lnTo>
                    <a:lnTo>
                      <a:pt x="164" y="18"/>
                    </a:lnTo>
                    <a:lnTo>
                      <a:pt x="162" y="21"/>
                    </a:lnTo>
                    <a:lnTo>
                      <a:pt x="162" y="22"/>
                    </a:lnTo>
                    <a:lnTo>
                      <a:pt x="162" y="24"/>
                    </a:lnTo>
                    <a:lnTo>
                      <a:pt x="164" y="25"/>
                    </a:lnTo>
                    <a:lnTo>
                      <a:pt x="167" y="24"/>
                    </a:lnTo>
                    <a:lnTo>
                      <a:pt x="170" y="21"/>
                    </a:lnTo>
                    <a:lnTo>
                      <a:pt x="192" y="0"/>
                    </a:lnTo>
                    <a:lnTo>
                      <a:pt x="192" y="0"/>
                    </a:lnTo>
                    <a:lnTo>
                      <a:pt x="192" y="0"/>
                    </a:lnTo>
                    <a:lnTo>
                      <a:pt x="192" y="0"/>
                    </a:lnTo>
                    <a:lnTo>
                      <a:pt x="192" y="0"/>
                    </a:lnTo>
                    <a:lnTo>
                      <a:pt x="193" y="0"/>
                    </a:lnTo>
                    <a:lnTo>
                      <a:pt x="193" y="2"/>
                    </a:lnTo>
                    <a:lnTo>
                      <a:pt x="198" y="4"/>
                    </a:lnTo>
                    <a:lnTo>
                      <a:pt x="203" y="4"/>
                    </a:lnTo>
                    <a:lnTo>
                      <a:pt x="207" y="7"/>
                    </a:lnTo>
                    <a:lnTo>
                      <a:pt x="213" y="8"/>
                    </a:lnTo>
                    <a:lnTo>
                      <a:pt x="234" y="16"/>
                    </a:lnTo>
                    <a:lnTo>
                      <a:pt x="240" y="2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163">
                <a:extLst>
                  <a:ext uri="{FF2B5EF4-FFF2-40B4-BE49-F238E27FC236}">
                    <a16:creationId xmlns:a16="http://schemas.microsoft.com/office/drawing/2014/main" id="{E08842EA-8B9B-C4D0-8053-7293D007F89F}"/>
                  </a:ext>
                </a:extLst>
              </p:cNvPr>
              <p:cNvSpPr>
                <a:spLocks noGrp="1" noRot="1" noMove="1" noResize="1" noEditPoints="1" noAdjustHandles="1" noChangeArrowheads="1" noChangeShapeType="1"/>
              </p:cNvSpPr>
              <p:nvPr/>
            </p:nvSpPr>
            <p:spPr bwMode="auto">
              <a:xfrm>
                <a:off x="4752" y="2646"/>
                <a:ext cx="192" cy="195"/>
              </a:xfrm>
              <a:custGeom>
                <a:avLst/>
                <a:gdLst>
                  <a:gd name="T0" fmla="*/ 39 w 192"/>
                  <a:gd name="T1" fmla="*/ 0 h 195"/>
                  <a:gd name="T2" fmla="*/ 49 w 192"/>
                  <a:gd name="T3" fmla="*/ 7 h 195"/>
                  <a:gd name="T4" fmla="*/ 63 w 192"/>
                  <a:gd name="T5" fmla="*/ 12 h 195"/>
                  <a:gd name="T6" fmla="*/ 103 w 192"/>
                  <a:gd name="T7" fmla="*/ 24 h 195"/>
                  <a:gd name="T8" fmla="*/ 109 w 192"/>
                  <a:gd name="T9" fmla="*/ 28 h 195"/>
                  <a:gd name="T10" fmla="*/ 119 w 192"/>
                  <a:gd name="T11" fmla="*/ 26 h 195"/>
                  <a:gd name="T12" fmla="*/ 122 w 192"/>
                  <a:gd name="T13" fmla="*/ 28 h 195"/>
                  <a:gd name="T14" fmla="*/ 129 w 192"/>
                  <a:gd name="T15" fmla="*/ 32 h 195"/>
                  <a:gd name="T16" fmla="*/ 133 w 192"/>
                  <a:gd name="T17" fmla="*/ 34 h 195"/>
                  <a:gd name="T18" fmla="*/ 133 w 192"/>
                  <a:gd name="T19" fmla="*/ 35 h 195"/>
                  <a:gd name="T20" fmla="*/ 133 w 192"/>
                  <a:gd name="T21" fmla="*/ 37 h 195"/>
                  <a:gd name="T22" fmla="*/ 134 w 192"/>
                  <a:gd name="T23" fmla="*/ 45 h 195"/>
                  <a:gd name="T24" fmla="*/ 139 w 192"/>
                  <a:gd name="T25" fmla="*/ 46 h 195"/>
                  <a:gd name="T26" fmla="*/ 142 w 192"/>
                  <a:gd name="T27" fmla="*/ 52 h 195"/>
                  <a:gd name="T28" fmla="*/ 143 w 192"/>
                  <a:gd name="T29" fmla="*/ 59 h 195"/>
                  <a:gd name="T30" fmla="*/ 145 w 192"/>
                  <a:gd name="T31" fmla="*/ 65 h 195"/>
                  <a:gd name="T32" fmla="*/ 147 w 192"/>
                  <a:gd name="T33" fmla="*/ 74 h 195"/>
                  <a:gd name="T34" fmla="*/ 151 w 192"/>
                  <a:gd name="T35" fmla="*/ 79 h 195"/>
                  <a:gd name="T36" fmla="*/ 156 w 192"/>
                  <a:gd name="T37" fmla="*/ 82 h 195"/>
                  <a:gd name="T38" fmla="*/ 156 w 192"/>
                  <a:gd name="T39" fmla="*/ 83 h 195"/>
                  <a:gd name="T40" fmla="*/ 161 w 192"/>
                  <a:gd name="T41" fmla="*/ 90 h 195"/>
                  <a:gd name="T42" fmla="*/ 164 w 192"/>
                  <a:gd name="T43" fmla="*/ 94 h 195"/>
                  <a:gd name="T44" fmla="*/ 192 w 192"/>
                  <a:gd name="T45" fmla="*/ 122 h 195"/>
                  <a:gd name="T46" fmla="*/ 143 w 192"/>
                  <a:gd name="T47" fmla="*/ 136 h 195"/>
                  <a:gd name="T48" fmla="*/ 98 w 192"/>
                  <a:gd name="T49" fmla="*/ 149 h 195"/>
                  <a:gd name="T50" fmla="*/ 63 w 192"/>
                  <a:gd name="T51" fmla="*/ 181 h 195"/>
                  <a:gd name="T52" fmla="*/ 39 w 192"/>
                  <a:gd name="T53" fmla="*/ 194 h 195"/>
                  <a:gd name="T54" fmla="*/ 31 w 192"/>
                  <a:gd name="T55" fmla="*/ 189 h 195"/>
                  <a:gd name="T56" fmla="*/ 33 w 192"/>
                  <a:gd name="T57" fmla="*/ 158 h 195"/>
                  <a:gd name="T58" fmla="*/ 19 w 192"/>
                  <a:gd name="T59" fmla="*/ 145 h 195"/>
                  <a:gd name="T60" fmla="*/ 8 w 192"/>
                  <a:gd name="T61" fmla="*/ 141 h 195"/>
                  <a:gd name="T62" fmla="*/ 10 w 192"/>
                  <a:gd name="T63" fmla="*/ 131 h 195"/>
                  <a:gd name="T64" fmla="*/ 13 w 192"/>
                  <a:gd name="T65" fmla="*/ 127 h 195"/>
                  <a:gd name="T66" fmla="*/ 16 w 192"/>
                  <a:gd name="T67" fmla="*/ 122 h 195"/>
                  <a:gd name="T68" fmla="*/ 21 w 192"/>
                  <a:gd name="T69" fmla="*/ 114 h 195"/>
                  <a:gd name="T70" fmla="*/ 19 w 192"/>
                  <a:gd name="T71" fmla="*/ 108 h 195"/>
                  <a:gd name="T72" fmla="*/ 8 w 192"/>
                  <a:gd name="T73" fmla="*/ 105 h 195"/>
                  <a:gd name="T74" fmla="*/ 5 w 192"/>
                  <a:gd name="T75" fmla="*/ 105 h 195"/>
                  <a:gd name="T76" fmla="*/ 2 w 192"/>
                  <a:gd name="T77" fmla="*/ 99 h 195"/>
                  <a:gd name="T78" fmla="*/ 8 w 192"/>
                  <a:gd name="T79" fmla="*/ 94 h 195"/>
                  <a:gd name="T80" fmla="*/ 14 w 192"/>
                  <a:gd name="T81" fmla="*/ 94 h 195"/>
                  <a:gd name="T82" fmla="*/ 19 w 192"/>
                  <a:gd name="T83" fmla="*/ 93 h 195"/>
                  <a:gd name="T84" fmla="*/ 13 w 192"/>
                  <a:gd name="T85" fmla="*/ 85 h 195"/>
                  <a:gd name="T86" fmla="*/ 5 w 192"/>
                  <a:gd name="T87" fmla="*/ 82 h 195"/>
                  <a:gd name="T88" fmla="*/ 0 w 192"/>
                  <a:gd name="T89" fmla="*/ 76 h 195"/>
                  <a:gd name="T90" fmla="*/ 3 w 192"/>
                  <a:gd name="T91" fmla="*/ 69 h 195"/>
                  <a:gd name="T92" fmla="*/ 10 w 192"/>
                  <a:gd name="T93" fmla="*/ 69 h 195"/>
                  <a:gd name="T94" fmla="*/ 14 w 192"/>
                  <a:gd name="T95" fmla="*/ 69 h 195"/>
                  <a:gd name="T96" fmla="*/ 17 w 192"/>
                  <a:gd name="T97" fmla="*/ 68 h 195"/>
                  <a:gd name="T98" fmla="*/ 21 w 192"/>
                  <a:gd name="T99" fmla="*/ 63 h 195"/>
                  <a:gd name="T100" fmla="*/ 21 w 192"/>
                  <a:gd name="T101" fmla="*/ 57 h 195"/>
                  <a:gd name="T102" fmla="*/ 21 w 192"/>
                  <a:gd name="T103" fmla="*/ 52 h 195"/>
                  <a:gd name="T104" fmla="*/ 14 w 192"/>
                  <a:gd name="T105" fmla="*/ 43 h 195"/>
                  <a:gd name="T106" fmla="*/ 19 w 192"/>
                  <a:gd name="T107" fmla="*/ 40 h 195"/>
                  <a:gd name="T108" fmla="*/ 25 w 192"/>
                  <a:gd name="T109" fmla="*/ 37 h 195"/>
                  <a:gd name="T110" fmla="*/ 25 w 192"/>
                  <a:gd name="T111" fmla="*/ 29 h 195"/>
                  <a:gd name="T112" fmla="*/ 21 w 192"/>
                  <a:gd name="T113" fmla="*/ 15 h 195"/>
                  <a:gd name="T114" fmla="*/ 31 w 192"/>
                  <a:gd name="T115" fmla="*/ 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195">
                    <a:moveTo>
                      <a:pt x="38" y="0"/>
                    </a:moveTo>
                    <a:lnTo>
                      <a:pt x="38" y="0"/>
                    </a:lnTo>
                    <a:lnTo>
                      <a:pt x="39" y="0"/>
                    </a:lnTo>
                    <a:lnTo>
                      <a:pt x="45" y="0"/>
                    </a:lnTo>
                    <a:lnTo>
                      <a:pt x="49" y="7"/>
                    </a:lnTo>
                    <a:lnTo>
                      <a:pt x="49" y="7"/>
                    </a:lnTo>
                    <a:lnTo>
                      <a:pt x="49" y="7"/>
                    </a:lnTo>
                    <a:lnTo>
                      <a:pt x="50" y="7"/>
                    </a:lnTo>
                    <a:lnTo>
                      <a:pt x="63" y="12"/>
                    </a:lnTo>
                    <a:lnTo>
                      <a:pt x="83" y="20"/>
                    </a:lnTo>
                    <a:lnTo>
                      <a:pt x="101" y="26"/>
                    </a:lnTo>
                    <a:lnTo>
                      <a:pt x="103" y="24"/>
                    </a:lnTo>
                    <a:lnTo>
                      <a:pt x="103" y="24"/>
                    </a:lnTo>
                    <a:lnTo>
                      <a:pt x="106" y="24"/>
                    </a:lnTo>
                    <a:lnTo>
                      <a:pt x="109" y="28"/>
                    </a:lnTo>
                    <a:lnTo>
                      <a:pt x="111" y="28"/>
                    </a:lnTo>
                    <a:lnTo>
                      <a:pt x="112" y="28"/>
                    </a:lnTo>
                    <a:lnTo>
                      <a:pt x="119" y="26"/>
                    </a:lnTo>
                    <a:lnTo>
                      <a:pt x="119" y="26"/>
                    </a:lnTo>
                    <a:lnTo>
                      <a:pt x="119" y="26"/>
                    </a:lnTo>
                    <a:lnTo>
                      <a:pt x="122" y="28"/>
                    </a:lnTo>
                    <a:lnTo>
                      <a:pt x="122" y="29"/>
                    </a:lnTo>
                    <a:lnTo>
                      <a:pt x="126" y="31"/>
                    </a:lnTo>
                    <a:lnTo>
                      <a:pt x="129" y="32"/>
                    </a:lnTo>
                    <a:lnTo>
                      <a:pt x="133" y="34"/>
                    </a:lnTo>
                    <a:lnTo>
                      <a:pt x="133" y="34"/>
                    </a:lnTo>
                    <a:lnTo>
                      <a:pt x="133" y="34"/>
                    </a:lnTo>
                    <a:lnTo>
                      <a:pt x="133" y="34"/>
                    </a:lnTo>
                    <a:lnTo>
                      <a:pt x="133" y="34"/>
                    </a:lnTo>
                    <a:lnTo>
                      <a:pt x="133" y="35"/>
                    </a:lnTo>
                    <a:lnTo>
                      <a:pt x="133" y="35"/>
                    </a:lnTo>
                    <a:lnTo>
                      <a:pt x="133" y="37"/>
                    </a:lnTo>
                    <a:lnTo>
                      <a:pt x="133" y="37"/>
                    </a:lnTo>
                    <a:lnTo>
                      <a:pt x="133" y="40"/>
                    </a:lnTo>
                    <a:lnTo>
                      <a:pt x="134" y="43"/>
                    </a:lnTo>
                    <a:lnTo>
                      <a:pt x="134" y="45"/>
                    </a:lnTo>
                    <a:lnTo>
                      <a:pt x="136" y="46"/>
                    </a:lnTo>
                    <a:lnTo>
                      <a:pt x="137" y="46"/>
                    </a:lnTo>
                    <a:lnTo>
                      <a:pt x="139" y="46"/>
                    </a:lnTo>
                    <a:lnTo>
                      <a:pt x="139" y="48"/>
                    </a:lnTo>
                    <a:lnTo>
                      <a:pt x="140" y="51"/>
                    </a:lnTo>
                    <a:lnTo>
                      <a:pt x="142" y="52"/>
                    </a:lnTo>
                    <a:lnTo>
                      <a:pt x="143" y="55"/>
                    </a:lnTo>
                    <a:lnTo>
                      <a:pt x="142" y="57"/>
                    </a:lnTo>
                    <a:lnTo>
                      <a:pt x="143" y="59"/>
                    </a:lnTo>
                    <a:lnTo>
                      <a:pt x="145" y="60"/>
                    </a:lnTo>
                    <a:lnTo>
                      <a:pt x="145" y="62"/>
                    </a:lnTo>
                    <a:lnTo>
                      <a:pt x="145" y="65"/>
                    </a:lnTo>
                    <a:lnTo>
                      <a:pt x="147" y="68"/>
                    </a:lnTo>
                    <a:lnTo>
                      <a:pt x="147" y="73"/>
                    </a:lnTo>
                    <a:lnTo>
                      <a:pt x="147" y="74"/>
                    </a:lnTo>
                    <a:lnTo>
                      <a:pt x="148" y="77"/>
                    </a:lnTo>
                    <a:lnTo>
                      <a:pt x="150" y="79"/>
                    </a:lnTo>
                    <a:lnTo>
                      <a:pt x="151" y="79"/>
                    </a:lnTo>
                    <a:lnTo>
                      <a:pt x="154" y="80"/>
                    </a:lnTo>
                    <a:lnTo>
                      <a:pt x="154" y="80"/>
                    </a:lnTo>
                    <a:lnTo>
                      <a:pt x="156" y="82"/>
                    </a:lnTo>
                    <a:lnTo>
                      <a:pt x="156" y="83"/>
                    </a:lnTo>
                    <a:lnTo>
                      <a:pt x="156" y="83"/>
                    </a:lnTo>
                    <a:lnTo>
                      <a:pt x="156" y="83"/>
                    </a:lnTo>
                    <a:lnTo>
                      <a:pt x="157" y="86"/>
                    </a:lnTo>
                    <a:lnTo>
                      <a:pt x="159" y="88"/>
                    </a:lnTo>
                    <a:lnTo>
                      <a:pt x="161" y="90"/>
                    </a:lnTo>
                    <a:lnTo>
                      <a:pt x="162" y="91"/>
                    </a:lnTo>
                    <a:lnTo>
                      <a:pt x="162" y="94"/>
                    </a:lnTo>
                    <a:lnTo>
                      <a:pt x="164" y="94"/>
                    </a:lnTo>
                    <a:lnTo>
                      <a:pt x="165" y="96"/>
                    </a:lnTo>
                    <a:lnTo>
                      <a:pt x="192" y="122"/>
                    </a:lnTo>
                    <a:lnTo>
                      <a:pt x="192" y="122"/>
                    </a:lnTo>
                    <a:lnTo>
                      <a:pt x="190" y="122"/>
                    </a:lnTo>
                    <a:lnTo>
                      <a:pt x="189" y="121"/>
                    </a:lnTo>
                    <a:lnTo>
                      <a:pt x="143" y="136"/>
                    </a:lnTo>
                    <a:lnTo>
                      <a:pt x="131" y="142"/>
                    </a:lnTo>
                    <a:lnTo>
                      <a:pt x="115" y="139"/>
                    </a:lnTo>
                    <a:lnTo>
                      <a:pt x="98" y="149"/>
                    </a:lnTo>
                    <a:lnTo>
                      <a:pt x="84" y="152"/>
                    </a:lnTo>
                    <a:lnTo>
                      <a:pt x="78" y="153"/>
                    </a:lnTo>
                    <a:lnTo>
                      <a:pt x="63" y="181"/>
                    </a:lnTo>
                    <a:lnTo>
                      <a:pt x="52" y="189"/>
                    </a:lnTo>
                    <a:lnTo>
                      <a:pt x="45" y="192"/>
                    </a:lnTo>
                    <a:lnTo>
                      <a:pt x="39" y="194"/>
                    </a:lnTo>
                    <a:lnTo>
                      <a:pt x="35" y="195"/>
                    </a:lnTo>
                    <a:lnTo>
                      <a:pt x="33" y="192"/>
                    </a:lnTo>
                    <a:lnTo>
                      <a:pt x="31" y="189"/>
                    </a:lnTo>
                    <a:lnTo>
                      <a:pt x="38" y="164"/>
                    </a:lnTo>
                    <a:lnTo>
                      <a:pt x="36" y="163"/>
                    </a:lnTo>
                    <a:lnTo>
                      <a:pt x="33" y="158"/>
                    </a:lnTo>
                    <a:lnTo>
                      <a:pt x="30" y="153"/>
                    </a:lnTo>
                    <a:lnTo>
                      <a:pt x="24" y="147"/>
                    </a:lnTo>
                    <a:lnTo>
                      <a:pt x="19" y="145"/>
                    </a:lnTo>
                    <a:lnTo>
                      <a:pt x="11" y="144"/>
                    </a:lnTo>
                    <a:lnTo>
                      <a:pt x="8" y="141"/>
                    </a:lnTo>
                    <a:lnTo>
                      <a:pt x="8" y="141"/>
                    </a:lnTo>
                    <a:lnTo>
                      <a:pt x="8" y="141"/>
                    </a:lnTo>
                    <a:lnTo>
                      <a:pt x="10" y="136"/>
                    </a:lnTo>
                    <a:lnTo>
                      <a:pt x="10" y="131"/>
                    </a:lnTo>
                    <a:lnTo>
                      <a:pt x="11" y="128"/>
                    </a:lnTo>
                    <a:lnTo>
                      <a:pt x="11" y="128"/>
                    </a:lnTo>
                    <a:lnTo>
                      <a:pt x="13" y="127"/>
                    </a:lnTo>
                    <a:lnTo>
                      <a:pt x="14" y="125"/>
                    </a:lnTo>
                    <a:lnTo>
                      <a:pt x="16" y="122"/>
                    </a:lnTo>
                    <a:lnTo>
                      <a:pt x="16" y="122"/>
                    </a:lnTo>
                    <a:lnTo>
                      <a:pt x="17" y="121"/>
                    </a:lnTo>
                    <a:lnTo>
                      <a:pt x="21" y="118"/>
                    </a:lnTo>
                    <a:lnTo>
                      <a:pt x="21" y="114"/>
                    </a:lnTo>
                    <a:lnTo>
                      <a:pt x="21" y="114"/>
                    </a:lnTo>
                    <a:lnTo>
                      <a:pt x="19" y="111"/>
                    </a:lnTo>
                    <a:lnTo>
                      <a:pt x="19" y="108"/>
                    </a:lnTo>
                    <a:lnTo>
                      <a:pt x="17" y="107"/>
                    </a:lnTo>
                    <a:lnTo>
                      <a:pt x="14" y="107"/>
                    </a:lnTo>
                    <a:lnTo>
                      <a:pt x="8" y="105"/>
                    </a:lnTo>
                    <a:lnTo>
                      <a:pt x="7" y="105"/>
                    </a:lnTo>
                    <a:lnTo>
                      <a:pt x="7" y="105"/>
                    </a:lnTo>
                    <a:lnTo>
                      <a:pt x="5" y="105"/>
                    </a:lnTo>
                    <a:lnTo>
                      <a:pt x="2" y="104"/>
                    </a:lnTo>
                    <a:lnTo>
                      <a:pt x="2" y="102"/>
                    </a:lnTo>
                    <a:lnTo>
                      <a:pt x="2" y="99"/>
                    </a:lnTo>
                    <a:lnTo>
                      <a:pt x="3" y="97"/>
                    </a:lnTo>
                    <a:lnTo>
                      <a:pt x="5" y="94"/>
                    </a:lnTo>
                    <a:lnTo>
                      <a:pt x="8" y="94"/>
                    </a:lnTo>
                    <a:lnTo>
                      <a:pt x="10" y="94"/>
                    </a:lnTo>
                    <a:lnTo>
                      <a:pt x="13" y="94"/>
                    </a:lnTo>
                    <a:lnTo>
                      <a:pt x="14" y="94"/>
                    </a:lnTo>
                    <a:lnTo>
                      <a:pt x="16" y="94"/>
                    </a:lnTo>
                    <a:lnTo>
                      <a:pt x="16" y="94"/>
                    </a:lnTo>
                    <a:lnTo>
                      <a:pt x="19" y="93"/>
                    </a:lnTo>
                    <a:lnTo>
                      <a:pt x="19" y="90"/>
                    </a:lnTo>
                    <a:lnTo>
                      <a:pt x="16" y="86"/>
                    </a:lnTo>
                    <a:lnTo>
                      <a:pt x="13" y="85"/>
                    </a:lnTo>
                    <a:lnTo>
                      <a:pt x="13" y="85"/>
                    </a:lnTo>
                    <a:lnTo>
                      <a:pt x="10" y="83"/>
                    </a:lnTo>
                    <a:lnTo>
                      <a:pt x="5" y="82"/>
                    </a:lnTo>
                    <a:lnTo>
                      <a:pt x="2" y="79"/>
                    </a:lnTo>
                    <a:lnTo>
                      <a:pt x="2" y="77"/>
                    </a:lnTo>
                    <a:lnTo>
                      <a:pt x="0" y="76"/>
                    </a:lnTo>
                    <a:lnTo>
                      <a:pt x="0" y="73"/>
                    </a:lnTo>
                    <a:lnTo>
                      <a:pt x="3" y="71"/>
                    </a:lnTo>
                    <a:lnTo>
                      <a:pt x="3" y="69"/>
                    </a:lnTo>
                    <a:lnTo>
                      <a:pt x="5" y="68"/>
                    </a:lnTo>
                    <a:lnTo>
                      <a:pt x="7" y="69"/>
                    </a:lnTo>
                    <a:lnTo>
                      <a:pt x="10" y="69"/>
                    </a:lnTo>
                    <a:lnTo>
                      <a:pt x="11" y="69"/>
                    </a:lnTo>
                    <a:lnTo>
                      <a:pt x="13" y="71"/>
                    </a:lnTo>
                    <a:lnTo>
                      <a:pt x="14" y="69"/>
                    </a:lnTo>
                    <a:lnTo>
                      <a:pt x="14" y="69"/>
                    </a:lnTo>
                    <a:lnTo>
                      <a:pt x="16" y="68"/>
                    </a:lnTo>
                    <a:lnTo>
                      <a:pt x="17" y="68"/>
                    </a:lnTo>
                    <a:lnTo>
                      <a:pt x="19" y="66"/>
                    </a:lnTo>
                    <a:lnTo>
                      <a:pt x="21" y="65"/>
                    </a:lnTo>
                    <a:lnTo>
                      <a:pt x="21" y="63"/>
                    </a:lnTo>
                    <a:lnTo>
                      <a:pt x="21" y="63"/>
                    </a:lnTo>
                    <a:lnTo>
                      <a:pt x="22" y="60"/>
                    </a:lnTo>
                    <a:lnTo>
                      <a:pt x="21" y="57"/>
                    </a:lnTo>
                    <a:lnTo>
                      <a:pt x="21" y="55"/>
                    </a:lnTo>
                    <a:lnTo>
                      <a:pt x="21" y="54"/>
                    </a:lnTo>
                    <a:lnTo>
                      <a:pt x="21" y="52"/>
                    </a:lnTo>
                    <a:lnTo>
                      <a:pt x="19" y="49"/>
                    </a:lnTo>
                    <a:lnTo>
                      <a:pt x="17" y="48"/>
                    </a:lnTo>
                    <a:lnTo>
                      <a:pt x="14" y="43"/>
                    </a:lnTo>
                    <a:lnTo>
                      <a:pt x="14" y="41"/>
                    </a:lnTo>
                    <a:lnTo>
                      <a:pt x="16" y="40"/>
                    </a:lnTo>
                    <a:lnTo>
                      <a:pt x="19" y="40"/>
                    </a:lnTo>
                    <a:lnTo>
                      <a:pt x="24" y="40"/>
                    </a:lnTo>
                    <a:lnTo>
                      <a:pt x="24" y="38"/>
                    </a:lnTo>
                    <a:lnTo>
                      <a:pt x="25" y="37"/>
                    </a:lnTo>
                    <a:lnTo>
                      <a:pt x="25" y="35"/>
                    </a:lnTo>
                    <a:lnTo>
                      <a:pt x="25" y="34"/>
                    </a:lnTo>
                    <a:lnTo>
                      <a:pt x="25" y="29"/>
                    </a:lnTo>
                    <a:lnTo>
                      <a:pt x="21" y="24"/>
                    </a:lnTo>
                    <a:lnTo>
                      <a:pt x="19" y="18"/>
                    </a:lnTo>
                    <a:lnTo>
                      <a:pt x="21" y="15"/>
                    </a:lnTo>
                    <a:lnTo>
                      <a:pt x="27" y="14"/>
                    </a:lnTo>
                    <a:lnTo>
                      <a:pt x="30" y="10"/>
                    </a:lnTo>
                    <a:lnTo>
                      <a:pt x="31" y="1"/>
                    </a:lnTo>
                    <a:lnTo>
                      <a:pt x="33" y="0"/>
                    </a:lnTo>
                    <a:lnTo>
                      <a:pt x="3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164">
                <a:extLst>
                  <a:ext uri="{FF2B5EF4-FFF2-40B4-BE49-F238E27FC236}">
                    <a16:creationId xmlns:a16="http://schemas.microsoft.com/office/drawing/2014/main" id="{43C225BF-EBDD-E9C1-E44E-EE314782FE23}"/>
                  </a:ext>
                </a:extLst>
              </p:cNvPr>
              <p:cNvSpPr>
                <a:spLocks noGrp="1" noRot="1" noMove="1" noResize="1" noEditPoints="1" noAdjustHandles="1" noChangeArrowheads="1" noChangeShapeType="1"/>
              </p:cNvSpPr>
              <p:nvPr/>
            </p:nvSpPr>
            <p:spPr bwMode="auto">
              <a:xfrm>
                <a:off x="2074" y="3023"/>
                <a:ext cx="123" cy="204"/>
              </a:xfrm>
              <a:custGeom>
                <a:avLst/>
                <a:gdLst>
                  <a:gd name="T0" fmla="*/ 123 w 123"/>
                  <a:gd name="T1" fmla="*/ 163 h 204"/>
                  <a:gd name="T2" fmla="*/ 103 w 123"/>
                  <a:gd name="T3" fmla="*/ 150 h 204"/>
                  <a:gd name="T4" fmla="*/ 96 w 123"/>
                  <a:gd name="T5" fmla="*/ 153 h 204"/>
                  <a:gd name="T6" fmla="*/ 89 w 123"/>
                  <a:gd name="T7" fmla="*/ 158 h 204"/>
                  <a:gd name="T8" fmla="*/ 79 w 123"/>
                  <a:gd name="T9" fmla="*/ 159 h 204"/>
                  <a:gd name="T10" fmla="*/ 72 w 123"/>
                  <a:gd name="T11" fmla="*/ 164 h 204"/>
                  <a:gd name="T12" fmla="*/ 72 w 123"/>
                  <a:gd name="T13" fmla="*/ 167 h 204"/>
                  <a:gd name="T14" fmla="*/ 72 w 123"/>
                  <a:gd name="T15" fmla="*/ 172 h 204"/>
                  <a:gd name="T16" fmla="*/ 72 w 123"/>
                  <a:gd name="T17" fmla="*/ 175 h 204"/>
                  <a:gd name="T18" fmla="*/ 68 w 123"/>
                  <a:gd name="T19" fmla="*/ 177 h 204"/>
                  <a:gd name="T20" fmla="*/ 61 w 123"/>
                  <a:gd name="T21" fmla="*/ 172 h 204"/>
                  <a:gd name="T22" fmla="*/ 50 w 123"/>
                  <a:gd name="T23" fmla="*/ 173 h 204"/>
                  <a:gd name="T24" fmla="*/ 45 w 123"/>
                  <a:gd name="T25" fmla="*/ 177 h 204"/>
                  <a:gd name="T26" fmla="*/ 36 w 123"/>
                  <a:gd name="T27" fmla="*/ 181 h 204"/>
                  <a:gd name="T28" fmla="*/ 31 w 123"/>
                  <a:gd name="T29" fmla="*/ 186 h 204"/>
                  <a:gd name="T30" fmla="*/ 28 w 123"/>
                  <a:gd name="T31" fmla="*/ 187 h 204"/>
                  <a:gd name="T32" fmla="*/ 28 w 123"/>
                  <a:gd name="T33" fmla="*/ 197 h 204"/>
                  <a:gd name="T34" fmla="*/ 30 w 123"/>
                  <a:gd name="T35" fmla="*/ 201 h 204"/>
                  <a:gd name="T36" fmla="*/ 26 w 123"/>
                  <a:gd name="T37" fmla="*/ 203 h 204"/>
                  <a:gd name="T38" fmla="*/ 14 w 123"/>
                  <a:gd name="T39" fmla="*/ 204 h 204"/>
                  <a:gd name="T40" fmla="*/ 14 w 123"/>
                  <a:gd name="T41" fmla="*/ 204 h 204"/>
                  <a:gd name="T42" fmla="*/ 12 w 123"/>
                  <a:gd name="T43" fmla="*/ 189 h 204"/>
                  <a:gd name="T44" fmla="*/ 16 w 123"/>
                  <a:gd name="T45" fmla="*/ 184 h 204"/>
                  <a:gd name="T46" fmla="*/ 14 w 123"/>
                  <a:gd name="T47" fmla="*/ 183 h 204"/>
                  <a:gd name="T48" fmla="*/ 14 w 123"/>
                  <a:gd name="T49" fmla="*/ 183 h 204"/>
                  <a:gd name="T50" fmla="*/ 12 w 123"/>
                  <a:gd name="T51" fmla="*/ 181 h 204"/>
                  <a:gd name="T52" fmla="*/ 11 w 123"/>
                  <a:gd name="T53" fmla="*/ 181 h 204"/>
                  <a:gd name="T54" fmla="*/ 9 w 123"/>
                  <a:gd name="T55" fmla="*/ 180 h 204"/>
                  <a:gd name="T56" fmla="*/ 5 w 123"/>
                  <a:gd name="T57" fmla="*/ 177 h 204"/>
                  <a:gd name="T58" fmla="*/ 3 w 123"/>
                  <a:gd name="T59" fmla="*/ 175 h 204"/>
                  <a:gd name="T60" fmla="*/ 3 w 123"/>
                  <a:gd name="T61" fmla="*/ 175 h 204"/>
                  <a:gd name="T62" fmla="*/ 3 w 123"/>
                  <a:gd name="T63" fmla="*/ 173 h 204"/>
                  <a:gd name="T64" fmla="*/ 2 w 123"/>
                  <a:gd name="T65" fmla="*/ 169 h 204"/>
                  <a:gd name="T66" fmla="*/ 0 w 123"/>
                  <a:gd name="T67" fmla="*/ 167 h 204"/>
                  <a:gd name="T68" fmla="*/ 0 w 123"/>
                  <a:gd name="T69" fmla="*/ 164 h 204"/>
                  <a:gd name="T70" fmla="*/ 0 w 123"/>
                  <a:gd name="T71" fmla="*/ 155 h 204"/>
                  <a:gd name="T72" fmla="*/ 5 w 123"/>
                  <a:gd name="T73" fmla="*/ 139 h 204"/>
                  <a:gd name="T74" fmla="*/ 8 w 123"/>
                  <a:gd name="T75" fmla="*/ 122 h 204"/>
                  <a:gd name="T76" fmla="*/ 11 w 123"/>
                  <a:gd name="T77" fmla="*/ 116 h 204"/>
                  <a:gd name="T78" fmla="*/ 12 w 123"/>
                  <a:gd name="T79" fmla="*/ 113 h 204"/>
                  <a:gd name="T80" fmla="*/ 20 w 123"/>
                  <a:gd name="T81" fmla="*/ 83 h 204"/>
                  <a:gd name="T82" fmla="*/ 25 w 123"/>
                  <a:gd name="T83" fmla="*/ 63 h 204"/>
                  <a:gd name="T84" fmla="*/ 23 w 123"/>
                  <a:gd name="T85" fmla="*/ 52 h 204"/>
                  <a:gd name="T86" fmla="*/ 23 w 123"/>
                  <a:gd name="T87" fmla="*/ 51 h 204"/>
                  <a:gd name="T88" fmla="*/ 23 w 123"/>
                  <a:gd name="T89" fmla="*/ 49 h 204"/>
                  <a:gd name="T90" fmla="*/ 23 w 123"/>
                  <a:gd name="T91" fmla="*/ 29 h 204"/>
                  <a:gd name="T92" fmla="*/ 23 w 123"/>
                  <a:gd name="T93" fmla="*/ 28 h 204"/>
                  <a:gd name="T94" fmla="*/ 23 w 123"/>
                  <a:gd name="T95" fmla="*/ 24 h 204"/>
                  <a:gd name="T96" fmla="*/ 25 w 123"/>
                  <a:gd name="T97" fmla="*/ 14 h 204"/>
                  <a:gd name="T98" fmla="*/ 26 w 123"/>
                  <a:gd name="T99" fmla="*/ 6 h 204"/>
                  <a:gd name="T100" fmla="*/ 26 w 123"/>
                  <a:gd name="T101" fmla="*/ 6 h 204"/>
                  <a:gd name="T102" fmla="*/ 26 w 123"/>
                  <a:gd name="T103" fmla="*/ 4 h 204"/>
                  <a:gd name="T104" fmla="*/ 26 w 123"/>
                  <a:gd name="T105" fmla="*/ 4 h 204"/>
                  <a:gd name="T106" fmla="*/ 26 w 123"/>
                  <a:gd name="T107" fmla="*/ 4 h 204"/>
                  <a:gd name="T108" fmla="*/ 40 w 123"/>
                  <a:gd name="T109" fmla="*/ 0 h 204"/>
                  <a:gd name="T110" fmla="*/ 47 w 123"/>
                  <a:gd name="T111" fmla="*/ 14 h 204"/>
                  <a:gd name="T112" fmla="*/ 103 w 123"/>
                  <a:gd name="T113" fmla="*/ 118 h 204"/>
                  <a:gd name="T114" fmla="*/ 117 w 123"/>
                  <a:gd name="T115" fmla="*/ 1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204">
                    <a:moveTo>
                      <a:pt x="117" y="130"/>
                    </a:moveTo>
                    <a:lnTo>
                      <a:pt x="123" y="163"/>
                    </a:lnTo>
                    <a:lnTo>
                      <a:pt x="110" y="150"/>
                    </a:lnTo>
                    <a:lnTo>
                      <a:pt x="103" y="150"/>
                    </a:lnTo>
                    <a:lnTo>
                      <a:pt x="100" y="152"/>
                    </a:lnTo>
                    <a:lnTo>
                      <a:pt x="96" y="153"/>
                    </a:lnTo>
                    <a:lnTo>
                      <a:pt x="93" y="156"/>
                    </a:lnTo>
                    <a:lnTo>
                      <a:pt x="89" y="158"/>
                    </a:lnTo>
                    <a:lnTo>
                      <a:pt x="82" y="158"/>
                    </a:lnTo>
                    <a:lnTo>
                      <a:pt x="79" y="159"/>
                    </a:lnTo>
                    <a:lnTo>
                      <a:pt x="72" y="163"/>
                    </a:lnTo>
                    <a:lnTo>
                      <a:pt x="72" y="164"/>
                    </a:lnTo>
                    <a:lnTo>
                      <a:pt x="72" y="166"/>
                    </a:lnTo>
                    <a:lnTo>
                      <a:pt x="72" y="167"/>
                    </a:lnTo>
                    <a:lnTo>
                      <a:pt x="72" y="169"/>
                    </a:lnTo>
                    <a:lnTo>
                      <a:pt x="72" y="172"/>
                    </a:lnTo>
                    <a:lnTo>
                      <a:pt x="72" y="175"/>
                    </a:lnTo>
                    <a:lnTo>
                      <a:pt x="72" y="175"/>
                    </a:lnTo>
                    <a:lnTo>
                      <a:pt x="70" y="177"/>
                    </a:lnTo>
                    <a:lnTo>
                      <a:pt x="68" y="177"/>
                    </a:lnTo>
                    <a:lnTo>
                      <a:pt x="65" y="175"/>
                    </a:lnTo>
                    <a:lnTo>
                      <a:pt x="61" y="172"/>
                    </a:lnTo>
                    <a:lnTo>
                      <a:pt x="56" y="170"/>
                    </a:lnTo>
                    <a:lnTo>
                      <a:pt x="50" y="173"/>
                    </a:lnTo>
                    <a:lnTo>
                      <a:pt x="48" y="173"/>
                    </a:lnTo>
                    <a:lnTo>
                      <a:pt x="45" y="177"/>
                    </a:lnTo>
                    <a:lnTo>
                      <a:pt x="42" y="178"/>
                    </a:lnTo>
                    <a:lnTo>
                      <a:pt x="36" y="181"/>
                    </a:lnTo>
                    <a:lnTo>
                      <a:pt x="34" y="183"/>
                    </a:lnTo>
                    <a:lnTo>
                      <a:pt x="31" y="186"/>
                    </a:lnTo>
                    <a:lnTo>
                      <a:pt x="30" y="186"/>
                    </a:lnTo>
                    <a:lnTo>
                      <a:pt x="28" y="187"/>
                    </a:lnTo>
                    <a:lnTo>
                      <a:pt x="28" y="190"/>
                    </a:lnTo>
                    <a:lnTo>
                      <a:pt x="28" y="197"/>
                    </a:lnTo>
                    <a:lnTo>
                      <a:pt x="30" y="197"/>
                    </a:lnTo>
                    <a:lnTo>
                      <a:pt x="30" y="201"/>
                    </a:lnTo>
                    <a:lnTo>
                      <a:pt x="30" y="203"/>
                    </a:lnTo>
                    <a:lnTo>
                      <a:pt x="26" y="203"/>
                    </a:lnTo>
                    <a:lnTo>
                      <a:pt x="16" y="204"/>
                    </a:lnTo>
                    <a:lnTo>
                      <a:pt x="14" y="204"/>
                    </a:lnTo>
                    <a:lnTo>
                      <a:pt x="14" y="204"/>
                    </a:lnTo>
                    <a:lnTo>
                      <a:pt x="14" y="204"/>
                    </a:lnTo>
                    <a:lnTo>
                      <a:pt x="11" y="192"/>
                    </a:lnTo>
                    <a:lnTo>
                      <a:pt x="12" y="189"/>
                    </a:lnTo>
                    <a:lnTo>
                      <a:pt x="14" y="184"/>
                    </a:lnTo>
                    <a:lnTo>
                      <a:pt x="16" y="184"/>
                    </a:lnTo>
                    <a:lnTo>
                      <a:pt x="14" y="183"/>
                    </a:lnTo>
                    <a:lnTo>
                      <a:pt x="14" y="183"/>
                    </a:lnTo>
                    <a:lnTo>
                      <a:pt x="14" y="183"/>
                    </a:lnTo>
                    <a:lnTo>
                      <a:pt x="14" y="183"/>
                    </a:lnTo>
                    <a:lnTo>
                      <a:pt x="12" y="181"/>
                    </a:lnTo>
                    <a:lnTo>
                      <a:pt x="12" y="181"/>
                    </a:lnTo>
                    <a:lnTo>
                      <a:pt x="12" y="181"/>
                    </a:lnTo>
                    <a:lnTo>
                      <a:pt x="11" y="181"/>
                    </a:lnTo>
                    <a:lnTo>
                      <a:pt x="11" y="181"/>
                    </a:lnTo>
                    <a:lnTo>
                      <a:pt x="9" y="180"/>
                    </a:lnTo>
                    <a:lnTo>
                      <a:pt x="5" y="177"/>
                    </a:lnTo>
                    <a:lnTo>
                      <a:pt x="5" y="177"/>
                    </a:lnTo>
                    <a:lnTo>
                      <a:pt x="3" y="175"/>
                    </a:lnTo>
                    <a:lnTo>
                      <a:pt x="3" y="175"/>
                    </a:lnTo>
                    <a:lnTo>
                      <a:pt x="3" y="175"/>
                    </a:lnTo>
                    <a:lnTo>
                      <a:pt x="3" y="175"/>
                    </a:lnTo>
                    <a:lnTo>
                      <a:pt x="3" y="175"/>
                    </a:lnTo>
                    <a:lnTo>
                      <a:pt x="3" y="173"/>
                    </a:lnTo>
                    <a:lnTo>
                      <a:pt x="2" y="172"/>
                    </a:lnTo>
                    <a:lnTo>
                      <a:pt x="2" y="169"/>
                    </a:lnTo>
                    <a:lnTo>
                      <a:pt x="0" y="167"/>
                    </a:lnTo>
                    <a:lnTo>
                      <a:pt x="0" y="167"/>
                    </a:lnTo>
                    <a:lnTo>
                      <a:pt x="0" y="167"/>
                    </a:lnTo>
                    <a:lnTo>
                      <a:pt x="0" y="164"/>
                    </a:lnTo>
                    <a:lnTo>
                      <a:pt x="0" y="158"/>
                    </a:lnTo>
                    <a:lnTo>
                      <a:pt x="0" y="155"/>
                    </a:lnTo>
                    <a:lnTo>
                      <a:pt x="2" y="152"/>
                    </a:lnTo>
                    <a:lnTo>
                      <a:pt x="5" y="139"/>
                    </a:lnTo>
                    <a:lnTo>
                      <a:pt x="8" y="127"/>
                    </a:lnTo>
                    <a:lnTo>
                      <a:pt x="8" y="122"/>
                    </a:lnTo>
                    <a:lnTo>
                      <a:pt x="8" y="122"/>
                    </a:lnTo>
                    <a:lnTo>
                      <a:pt x="11" y="116"/>
                    </a:lnTo>
                    <a:lnTo>
                      <a:pt x="11" y="116"/>
                    </a:lnTo>
                    <a:lnTo>
                      <a:pt x="12" y="113"/>
                    </a:lnTo>
                    <a:lnTo>
                      <a:pt x="12" y="113"/>
                    </a:lnTo>
                    <a:lnTo>
                      <a:pt x="20" y="83"/>
                    </a:lnTo>
                    <a:lnTo>
                      <a:pt x="26" y="71"/>
                    </a:lnTo>
                    <a:lnTo>
                      <a:pt x="25" y="63"/>
                    </a:lnTo>
                    <a:lnTo>
                      <a:pt x="23" y="54"/>
                    </a:lnTo>
                    <a:lnTo>
                      <a:pt x="23" y="52"/>
                    </a:lnTo>
                    <a:lnTo>
                      <a:pt x="23" y="51"/>
                    </a:lnTo>
                    <a:lnTo>
                      <a:pt x="23" y="51"/>
                    </a:lnTo>
                    <a:lnTo>
                      <a:pt x="23" y="51"/>
                    </a:lnTo>
                    <a:lnTo>
                      <a:pt x="23" y="49"/>
                    </a:lnTo>
                    <a:lnTo>
                      <a:pt x="23" y="40"/>
                    </a:lnTo>
                    <a:lnTo>
                      <a:pt x="23" y="29"/>
                    </a:lnTo>
                    <a:lnTo>
                      <a:pt x="23" y="29"/>
                    </a:lnTo>
                    <a:lnTo>
                      <a:pt x="23" y="28"/>
                    </a:lnTo>
                    <a:lnTo>
                      <a:pt x="23" y="28"/>
                    </a:lnTo>
                    <a:lnTo>
                      <a:pt x="23" y="24"/>
                    </a:lnTo>
                    <a:lnTo>
                      <a:pt x="25" y="20"/>
                    </a:lnTo>
                    <a:lnTo>
                      <a:pt x="25" y="14"/>
                    </a:lnTo>
                    <a:lnTo>
                      <a:pt x="25" y="9"/>
                    </a:lnTo>
                    <a:lnTo>
                      <a:pt x="26" y="6"/>
                    </a:lnTo>
                    <a:lnTo>
                      <a:pt x="26" y="6"/>
                    </a:lnTo>
                    <a:lnTo>
                      <a:pt x="26" y="6"/>
                    </a:lnTo>
                    <a:lnTo>
                      <a:pt x="26" y="4"/>
                    </a:lnTo>
                    <a:lnTo>
                      <a:pt x="26" y="4"/>
                    </a:lnTo>
                    <a:lnTo>
                      <a:pt x="26" y="4"/>
                    </a:lnTo>
                    <a:lnTo>
                      <a:pt x="26" y="4"/>
                    </a:lnTo>
                    <a:lnTo>
                      <a:pt x="26" y="4"/>
                    </a:lnTo>
                    <a:lnTo>
                      <a:pt x="26" y="4"/>
                    </a:lnTo>
                    <a:lnTo>
                      <a:pt x="30" y="3"/>
                    </a:lnTo>
                    <a:lnTo>
                      <a:pt x="40" y="0"/>
                    </a:lnTo>
                    <a:lnTo>
                      <a:pt x="45" y="12"/>
                    </a:lnTo>
                    <a:lnTo>
                      <a:pt x="47" y="14"/>
                    </a:lnTo>
                    <a:lnTo>
                      <a:pt x="89" y="118"/>
                    </a:lnTo>
                    <a:lnTo>
                      <a:pt x="103" y="118"/>
                    </a:lnTo>
                    <a:lnTo>
                      <a:pt x="110" y="121"/>
                    </a:lnTo>
                    <a:lnTo>
                      <a:pt x="117" y="13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165">
                <a:extLst>
                  <a:ext uri="{FF2B5EF4-FFF2-40B4-BE49-F238E27FC236}">
                    <a16:creationId xmlns:a16="http://schemas.microsoft.com/office/drawing/2014/main" id="{B1ABDE67-B7CF-C089-786A-5BBD23E92D7F}"/>
                  </a:ext>
                </a:extLst>
              </p:cNvPr>
              <p:cNvSpPr>
                <a:spLocks noGrp="1" noRot="1" noMove="1" noResize="1" noEditPoints="1" noAdjustHandles="1" noChangeArrowheads="1" noChangeShapeType="1"/>
              </p:cNvSpPr>
              <p:nvPr/>
            </p:nvSpPr>
            <p:spPr bwMode="auto">
              <a:xfrm>
                <a:off x="3657" y="2774"/>
                <a:ext cx="273" cy="322"/>
              </a:xfrm>
              <a:custGeom>
                <a:avLst/>
                <a:gdLst>
                  <a:gd name="T0" fmla="*/ 206 w 273"/>
                  <a:gd name="T1" fmla="*/ 10 h 322"/>
                  <a:gd name="T2" fmla="*/ 215 w 273"/>
                  <a:gd name="T3" fmla="*/ 47 h 322"/>
                  <a:gd name="T4" fmla="*/ 246 w 273"/>
                  <a:gd name="T5" fmla="*/ 87 h 322"/>
                  <a:gd name="T6" fmla="*/ 262 w 273"/>
                  <a:gd name="T7" fmla="*/ 80 h 322"/>
                  <a:gd name="T8" fmla="*/ 273 w 273"/>
                  <a:gd name="T9" fmla="*/ 104 h 322"/>
                  <a:gd name="T10" fmla="*/ 259 w 273"/>
                  <a:gd name="T11" fmla="*/ 146 h 322"/>
                  <a:gd name="T12" fmla="*/ 217 w 273"/>
                  <a:gd name="T13" fmla="*/ 213 h 322"/>
                  <a:gd name="T14" fmla="*/ 218 w 273"/>
                  <a:gd name="T15" fmla="*/ 224 h 322"/>
                  <a:gd name="T16" fmla="*/ 248 w 273"/>
                  <a:gd name="T17" fmla="*/ 256 h 322"/>
                  <a:gd name="T18" fmla="*/ 245 w 273"/>
                  <a:gd name="T19" fmla="*/ 292 h 322"/>
                  <a:gd name="T20" fmla="*/ 231 w 273"/>
                  <a:gd name="T21" fmla="*/ 301 h 322"/>
                  <a:gd name="T22" fmla="*/ 220 w 273"/>
                  <a:gd name="T23" fmla="*/ 295 h 322"/>
                  <a:gd name="T24" fmla="*/ 212 w 273"/>
                  <a:gd name="T25" fmla="*/ 297 h 322"/>
                  <a:gd name="T26" fmla="*/ 199 w 273"/>
                  <a:gd name="T27" fmla="*/ 297 h 322"/>
                  <a:gd name="T28" fmla="*/ 187 w 273"/>
                  <a:gd name="T29" fmla="*/ 300 h 322"/>
                  <a:gd name="T30" fmla="*/ 167 w 273"/>
                  <a:gd name="T31" fmla="*/ 308 h 322"/>
                  <a:gd name="T32" fmla="*/ 154 w 273"/>
                  <a:gd name="T33" fmla="*/ 317 h 322"/>
                  <a:gd name="T34" fmla="*/ 139 w 273"/>
                  <a:gd name="T35" fmla="*/ 312 h 322"/>
                  <a:gd name="T36" fmla="*/ 140 w 273"/>
                  <a:gd name="T37" fmla="*/ 303 h 322"/>
                  <a:gd name="T38" fmla="*/ 140 w 273"/>
                  <a:gd name="T39" fmla="*/ 297 h 322"/>
                  <a:gd name="T40" fmla="*/ 140 w 273"/>
                  <a:gd name="T41" fmla="*/ 281 h 322"/>
                  <a:gd name="T42" fmla="*/ 139 w 273"/>
                  <a:gd name="T43" fmla="*/ 277 h 322"/>
                  <a:gd name="T44" fmla="*/ 136 w 273"/>
                  <a:gd name="T45" fmla="*/ 273 h 322"/>
                  <a:gd name="T46" fmla="*/ 133 w 273"/>
                  <a:gd name="T47" fmla="*/ 269 h 322"/>
                  <a:gd name="T48" fmla="*/ 131 w 273"/>
                  <a:gd name="T49" fmla="*/ 263 h 322"/>
                  <a:gd name="T50" fmla="*/ 133 w 273"/>
                  <a:gd name="T51" fmla="*/ 255 h 322"/>
                  <a:gd name="T52" fmla="*/ 133 w 273"/>
                  <a:gd name="T53" fmla="*/ 249 h 322"/>
                  <a:gd name="T54" fmla="*/ 117 w 273"/>
                  <a:gd name="T55" fmla="*/ 246 h 322"/>
                  <a:gd name="T56" fmla="*/ 111 w 273"/>
                  <a:gd name="T57" fmla="*/ 244 h 322"/>
                  <a:gd name="T58" fmla="*/ 91 w 273"/>
                  <a:gd name="T59" fmla="*/ 244 h 322"/>
                  <a:gd name="T60" fmla="*/ 84 w 273"/>
                  <a:gd name="T61" fmla="*/ 242 h 322"/>
                  <a:gd name="T62" fmla="*/ 78 w 273"/>
                  <a:gd name="T63" fmla="*/ 241 h 322"/>
                  <a:gd name="T64" fmla="*/ 72 w 273"/>
                  <a:gd name="T65" fmla="*/ 238 h 322"/>
                  <a:gd name="T66" fmla="*/ 70 w 273"/>
                  <a:gd name="T67" fmla="*/ 235 h 322"/>
                  <a:gd name="T68" fmla="*/ 55 w 273"/>
                  <a:gd name="T69" fmla="*/ 204 h 322"/>
                  <a:gd name="T70" fmla="*/ 42 w 273"/>
                  <a:gd name="T71" fmla="*/ 185 h 322"/>
                  <a:gd name="T72" fmla="*/ 31 w 273"/>
                  <a:gd name="T73" fmla="*/ 169 h 322"/>
                  <a:gd name="T74" fmla="*/ 24 w 273"/>
                  <a:gd name="T75" fmla="*/ 156 h 322"/>
                  <a:gd name="T76" fmla="*/ 10 w 273"/>
                  <a:gd name="T77" fmla="*/ 145 h 322"/>
                  <a:gd name="T78" fmla="*/ 3 w 273"/>
                  <a:gd name="T79" fmla="*/ 128 h 322"/>
                  <a:gd name="T80" fmla="*/ 0 w 273"/>
                  <a:gd name="T81" fmla="*/ 107 h 322"/>
                  <a:gd name="T82" fmla="*/ 2 w 273"/>
                  <a:gd name="T83" fmla="*/ 81 h 322"/>
                  <a:gd name="T84" fmla="*/ 3 w 273"/>
                  <a:gd name="T85" fmla="*/ 75 h 322"/>
                  <a:gd name="T86" fmla="*/ 7 w 273"/>
                  <a:gd name="T87" fmla="*/ 69 h 322"/>
                  <a:gd name="T88" fmla="*/ 49 w 273"/>
                  <a:gd name="T89" fmla="*/ 83 h 322"/>
                  <a:gd name="T90" fmla="*/ 75 w 273"/>
                  <a:gd name="T91" fmla="*/ 66 h 322"/>
                  <a:gd name="T92" fmla="*/ 105 w 273"/>
                  <a:gd name="T93" fmla="*/ 58 h 322"/>
                  <a:gd name="T94" fmla="*/ 98 w 273"/>
                  <a:gd name="T95" fmla="*/ 36 h 322"/>
                  <a:gd name="T96" fmla="*/ 83 w 273"/>
                  <a:gd name="T97" fmla="*/ 25 h 322"/>
                  <a:gd name="T98" fmla="*/ 112 w 273"/>
                  <a:gd name="T99" fmla="*/ 13 h 322"/>
                  <a:gd name="T100" fmla="*/ 147 w 273"/>
                  <a:gd name="T101" fmla="*/ 17 h 322"/>
                  <a:gd name="T102" fmla="*/ 148 w 273"/>
                  <a:gd name="T103" fmla="*/ 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3" h="322">
                    <a:moveTo>
                      <a:pt x="161" y="0"/>
                    </a:moveTo>
                    <a:lnTo>
                      <a:pt x="162" y="5"/>
                    </a:lnTo>
                    <a:lnTo>
                      <a:pt x="165" y="2"/>
                    </a:lnTo>
                    <a:lnTo>
                      <a:pt x="206" y="10"/>
                    </a:lnTo>
                    <a:lnTo>
                      <a:pt x="206" y="10"/>
                    </a:lnTo>
                    <a:lnTo>
                      <a:pt x="210" y="21"/>
                    </a:lnTo>
                    <a:lnTo>
                      <a:pt x="210" y="31"/>
                    </a:lnTo>
                    <a:lnTo>
                      <a:pt x="210" y="31"/>
                    </a:lnTo>
                    <a:lnTo>
                      <a:pt x="209" y="47"/>
                    </a:lnTo>
                    <a:lnTo>
                      <a:pt x="215" y="47"/>
                    </a:lnTo>
                    <a:lnTo>
                      <a:pt x="215" y="35"/>
                    </a:lnTo>
                    <a:lnTo>
                      <a:pt x="217" y="36"/>
                    </a:lnTo>
                    <a:lnTo>
                      <a:pt x="218" y="39"/>
                    </a:lnTo>
                    <a:lnTo>
                      <a:pt x="241" y="87"/>
                    </a:lnTo>
                    <a:lnTo>
                      <a:pt x="246" y="87"/>
                    </a:lnTo>
                    <a:lnTo>
                      <a:pt x="259" y="80"/>
                    </a:lnTo>
                    <a:lnTo>
                      <a:pt x="259" y="80"/>
                    </a:lnTo>
                    <a:lnTo>
                      <a:pt x="259" y="80"/>
                    </a:lnTo>
                    <a:lnTo>
                      <a:pt x="259" y="80"/>
                    </a:lnTo>
                    <a:lnTo>
                      <a:pt x="262" y="80"/>
                    </a:lnTo>
                    <a:lnTo>
                      <a:pt x="269" y="93"/>
                    </a:lnTo>
                    <a:lnTo>
                      <a:pt x="269" y="95"/>
                    </a:lnTo>
                    <a:lnTo>
                      <a:pt x="269" y="100"/>
                    </a:lnTo>
                    <a:lnTo>
                      <a:pt x="273" y="104"/>
                    </a:lnTo>
                    <a:lnTo>
                      <a:pt x="273" y="104"/>
                    </a:lnTo>
                    <a:lnTo>
                      <a:pt x="273" y="120"/>
                    </a:lnTo>
                    <a:lnTo>
                      <a:pt x="268" y="123"/>
                    </a:lnTo>
                    <a:lnTo>
                      <a:pt x="254" y="135"/>
                    </a:lnTo>
                    <a:lnTo>
                      <a:pt x="254" y="142"/>
                    </a:lnTo>
                    <a:lnTo>
                      <a:pt x="259" y="146"/>
                    </a:lnTo>
                    <a:lnTo>
                      <a:pt x="252" y="160"/>
                    </a:lnTo>
                    <a:lnTo>
                      <a:pt x="251" y="162"/>
                    </a:lnTo>
                    <a:lnTo>
                      <a:pt x="226" y="208"/>
                    </a:lnTo>
                    <a:lnTo>
                      <a:pt x="221" y="211"/>
                    </a:lnTo>
                    <a:lnTo>
                      <a:pt x="217" y="213"/>
                    </a:lnTo>
                    <a:lnTo>
                      <a:pt x="215" y="216"/>
                    </a:lnTo>
                    <a:lnTo>
                      <a:pt x="215" y="216"/>
                    </a:lnTo>
                    <a:lnTo>
                      <a:pt x="215" y="218"/>
                    </a:lnTo>
                    <a:lnTo>
                      <a:pt x="215" y="219"/>
                    </a:lnTo>
                    <a:lnTo>
                      <a:pt x="218" y="224"/>
                    </a:lnTo>
                    <a:lnTo>
                      <a:pt x="220" y="227"/>
                    </a:lnTo>
                    <a:lnTo>
                      <a:pt x="223" y="230"/>
                    </a:lnTo>
                    <a:lnTo>
                      <a:pt x="232" y="244"/>
                    </a:lnTo>
                    <a:lnTo>
                      <a:pt x="246" y="258"/>
                    </a:lnTo>
                    <a:lnTo>
                      <a:pt x="248" y="256"/>
                    </a:lnTo>
                    <a:lnTo>
                      <a:pt x="252" y="263"/>
                    </a:lnTo>
                    <a:lnTo>
                      <a:pt x="254" y="284"/>
                    </a:lnTo>
                    <a:lnTo>
                      <a:pt x="254" y="284"/>
                    </a:lnTo>
                    <a:lnTo>
                      <a:pt x="248" y="291"/>
                    </a:lnTo>
                    <a:lnTo>
                      <a:pt x="245" y="292"/>
                    </a:lnTo>
                    <a:lnTo>
                      <a:pt x="241" y="295"/>
                    </a:lnTo>
                    <a:lnTo>
                      <a:pt x="232" y="301"/>
                    </a:lnTo>
                    <a:lnTo>
                      <a:pt x="232" y="301"/>
                    </a:lnTo>
                    <a:lnTo>
                      <a:pt x="232" y="301"/>
                    </a:lnTo>
                    <a:lnTo>
                      <a:pt x="231" y="301"/>
                    </a:lnTo>
                    <a:lnTo>
                      <a:pt x="231" y="301"/>
                    </a:lnTo>
                    <a:lnTo>
                      <a:pt x="227" y="298"/>
                    </a:lnTo>
                    <a:lnTo>
                      <a:pt x="226" y="298"/>
                    </a:lnTo>
                    <a:lnTo>
                      <a:pt x="221" y="295"/>
                    </a:lnTo>
                    <a:lnTo>
                      <a:pt x="220" y="295"/>
                    </a:lnTo>
                    <a:lnTo>
                      <a:pt x="220" y="295"/>
                    </a:lnTo>
                    <a:lnTo>
                      <a:pt x="217" y="295"/>
                    </a:lnTo>
                    <a:lnTo>
                      <a:pt x="213" y="295"/>
                    </a:lnTo>
                    <a:lnTo>
                      <a:pt x="212" y="297"/>
                    </a:lnTo>
                    <a:lnTo>
                      <a:pt x="212" y="297"/>
                    </a:lnTo>
                    <a:lnTo>
                      <a:pt x="210" y="297"/>
                    </a:lnTo>
                    <a:lnTo>
                      <a:pt x="204" y="297"/>
                    </a:lnTo>
                    <a:lnTo>
                      <a:pt x="201" y="297"/>
                    </a:lnTo>
                    <a:lnTo>
                      <a:pt x="201" y="297"/>
                    </a:lnTo>
                    <a:lnTo>
                      <a:pt x="199" y="297"/>
                    </a:lnTo>
                    <a:lnTo>
                      <a:pt x="198" y="297"/>
                    </a:lnTo>
                    <a:lnTo>
                      <a:pt x="192" y="298"/>
                    </a:lnTo>
                    <a:lnTo>
                      <a:pt x="192" y="298"/>
                    </a:lnTo>
                    <a:lnTo>
                      <a:pt x="192" y="298"/>
                    </a:lnTo>
                    <a:lnTo>
                      <a:pt x="187" y="300"/>
                    </a:lnTo>
                    <a:lnTo>
                      <a:pt x="176" y="304"/>
                    </a:lnTo>
                    <a:lnTo>
                      <a:pt x="173" y="306"/>
                    </a:lnTo>
                    <a:lnTo>
                      <a:pt x="173" y="306"/>
                    </a:lnTo>
                    <a:lnTo>
                      <a:pt x="171" y="306"/>
                    </a:lnTo>
                    <a:lnTo>
                      <a:pt x="167" y="308"/>
                    </a:lnTo>
                    <a:lnTo>
                      <a:pt x="164" y="311"/>
                    </a:lnTo>
                    <a:lnTo>
                      <a:pt x="159" y="314"/>
                    </a:lnTo>
                    <a:lnTo>
                      <a:pt x="157" y="315"/>
                    </a:lnTo>
                    <a:lnTo>
                      <a:pt x="156" y="317"/>
                    </a:lnTo>
                    <a:lnTo>
                      <a:pt x="154" y="317"/>
                    </a:lnTo>
                    <a:lnTo>
                      <a:pt x="150" y="320"/>
                    </a:lnTo>
                    <a:lnTo>
                      <a:pt x="143" y="322"/>
                    </a:lnTo>
                    <a:lnTo>
                      <a:pt x="142" y="320"/>
                    </a:lnTo>
                    <a:lnTo>
                      <a:pt x="139" y="312"/>
                    </a:lnTo>
                    <a:lnTo>
                      <a:pt x="139" y="312"/>
                    </a:lnTo>
                    <a:lnTo>
                      <a:pt x="139" y="312"/>
                    </a:lnTo>
                    <a:lnTo>
                      <a:pt x="139" y="309"/>
                    </a:lnTo>
                    <a:lnTo>
                      <a:pt x="139" y="308"/>
                    </a:lnTo>
                    <a:lnTo>
                      <a:pt x="139" y="306"/>
                    </a:lnTo>
                    <a:lnTo>
                      <a:pt x="140" y="303"/>
                    </a:lnTo>
                    <a:lnTo>
                      <a:pt x="142" y="300"/>
                    </a:lnTo>
                    <a:lnTo>
                      <a:pt x="142" y="300"/>
                    </a:lnTo>
                    <a:lnTo>
                      <a:pt x="140" y="298"/>
                    </a:lnTo>
                    <a:lnTo>
                      <a:pt x="140" y="297"/>
                    </a:lnTo>
                    <a:lnTo>
                      <a:pt x="140" y="297"/>
                    </a:lnTo>
                    <a:lnTo>
                      <a:pt x="140" y="292"/>
                    </a:lnTo>
                    <a:lnTo>
                      <a:pt x="140" y="291"/>
                    </a:lnTo>
                    <a:lnTo>
                      <a:pt x="140" y="287"/>
                    </a:lnTo>
                    <a:lnTo>
                      <a:pt x="140" y="283"/>
                    </a:lnTo>
                    <a:lnTo>
                      <a:pt x="140" y="281"/>
                    </a:lnTo>
                    <a:lnTo>
                      <a:pt x="140" y="280"/>
                    </a:lnTo>
                    <a:lnTo>
                      <a:pt x="140" y="280"/>
                    </a:lnTo>
                    <a:lnTo>
                      <a:pt x="139" y="280"/>
                    </a:lnTo>
                    <a:lnTo>
                      <a:pt x="139" y="278"/>
                    </a:lnTo>
                    <a:lnTo>
                      <a:pt x="139" y="277"/>
                    </a:lnTo>
                    <a:lnTo>
                      <a:pt x="139" y="277"/>
                    </a:lnTo>
                    <a:lnTo>
                      <a:pt x="139" y="277"/>
                    </a:lnTo>
                    <a:lnTo>
                      <a:pt x="137" y="277"/>
                    </a:lnTo>
                    <a:lnTo>
                      <a:pt x="137" y="275"/>
                    </a:lnTo>
                    <a:lnTo>
                      <a:pt x="136" y="273"/>
                    </a:lnTo>
                    <a:lnTo>
                      <a:pt x="136" y="273"/>
                    </a:lnTo>
                    <a:lnTo>
                      <a:pt x="136" y="273"/>
                    </a:lnTo>
                    <a:lnTo>
                      <a:pt x="134" y="272"/>
                    </a:lnTo>
                    <a:lnTo>
                      <a:pt x="134" y="272"/>
                    </a:lnTo>
                    <a:lnTo>
                      <a:pt x="133" y="269"/>
                    </a:lnTo>
                    <a:lnTo>
                      <a:pt x="131" y="267"/>
                    </a:lnTo>
                    <a:lnTo>
                      <a:pt x="131" y="267"/>
                    </a:lnTo>
                    <a:lnTo>
                      <a:pt x="131" y="266"/>
                    </a:lnTo>
                    <a:lnTo>
                      <a:pt x="131" y="266"/>
                    </a:lnTo>
                    <a:lnTo>
                      <a:pt x="131" y="263"/>
                    </a:lnTo>
                    <a:lnTo>
                      <a:pt x="131" y="259"/>
                    </a:lnTo>
                    <a:lnTo>
                      <a:pt x="131" y="256"/>
                    </a:lnTo>
                    <a:lnTo>
                      <a:pt x="131" y="256"/>
                    </a:lnTo>
                    <a:lnTo>
                      <a:pt x="133" y="255"/>
                    </a:lnTo>
                    <a:lnTo>
                      <a:pt x="133" y="255"/>
                    </a:lnTo>
                    <a:lnTo>
                      <a:pt x="133" y="253"/>
                    </a:lnTo>
                    <a:lnTo>
                      <a:pt x="134" y="252"/>
                    </a:lnTo>
                    <a:lnTo>
                      <a:pt x="134" y="250"/>
                    </a:lnTo>
                    <a:lnTo>
                      <a:pt x="133" y="250"/>
                    </a:lnTo>
                    <a:lnTo>
                      <a:pt x="133" y="249"/>
                    </a:lnTo>
                    <a:lnTo>
                      <a:pt x="131" y="249"/>
                    </a:lnTo>
                    <a:lnTo>
                      <a:pt x="128" y="247"/>
                    </a:lnTo>
                    <a:lnTo>
                      <a:pt x="128" y="247"/>
                    </a:lnTo>
                    <a:lnTo>
                      <a:pt x="122" y="246"/>
                    </a:lnTo>
                    <a:lnTo>
                      <a:pt x="117" y="246"/>
                    </a:lnTo>
                    <a:lnTo>
                      <a:pt x="117" y="246"/>
                    </a:lnTo>
                    <a:lnTo>
                      <a:pt x="114" y="246"/>
                    </a:lnTo>
                    <a:lnTo>
                      <a:pt x="112" y="244"/>
                    </a:lnTo>
                    <a:lnTo>
                      <a:pt x="111" y="244"/>
                    </a:lnTo>
                    <a:lnTo>
                      <a:pt x="111" y="244"/>
                    </a:lnTo>
                    <a:lnTo>
                      <a:pt x="106" y="244"/>
                    </a:lnTo>
                    <a:lnTo>
                      <a:pt x="95" y="246"/>
                    </a:lnTo>
                    <a:lnTo>
                      <a:pt x="92" y="246"/>
                    </a:lnTo>
                    <a:lnTo>
                      <a:pt x="92" y="246"/>
                    </a:lnTo>
                    <a:lnTo>
                      <a:pt x="91" y="244"/>
                    </a:lnTo>
                    <a:lnTo>
                      <a:pt x="89" y="244"/>
                    </a:lnTo>
                    <a:lnTo>
                      <a:pt x="87" y="242"/>
                    </a:lnTo>
                    <a:lnTo>
                      <a:pt x="86" y="242"/>
                    </a:lnTo>
                    <a:lnTo>
                      <a:pt x="86" y="242"/>
                    </a:lnTo>
                    <a:lnTo>
                      <a:pt x="84" y="242"/>
                    </a:lnTo>
                    <a:lnTo>
                      <a:pt x="84" y="242"/>
                    </a:lnTo>
                    <a:lnTo>
                      <a:pt x="83" y="242"/>
                    </a:lnTo>
                    <a:lnTo>
                      <a:pt x="78" y="241"/>
                    </a:lnTo>
                    <a:lnTo>
                      <a:pt x="78" y="241"/>
                    </a:lnTo>
                    <a:lnTo>
                      <a:pt x="78" y="241"/>
                    </a:lnTo>
                    <a:lnTo>
                      <a:pt x="77" y="241"/>
                    </a:lnTo>
                    <a:lnTo>
                      <a:pt x="77" y="241"/>
                    </a:lnTo>
                    <a:lnTo>
                      <a:pt x="72" y="239"/>
                    </a:lnTo>
                    <a:lnTo>
                      <a:pt x="72" y="239"/>
                    </a:lnTo>
                    <a:lnTo>
                      <a:pt x="72" y="238"/>
                    </a:lnTo>
                    <a:lnTo>
                      <a:pt x="72" y="238"/>
                    </a:lnTo>
                    <a:lnTo>
                      <a:pt x="72" y="238"/>
                    </a:lnTo>
                    <a:lnTo>
                      <a:pt x="70" y="235"/>
                    </a:lnTo>
                    <a:lnTo>
                      <a:pt x="70" y="235"/>
                    </a:lnTo>
                    <a:lnTo>
                      <a:pt x="70" y="235"/>
                    </a:lnTo>
                    <a:lnTo>
                      <a:pt x="69" y="232"/>
                    </a:lnTo>
                    <a:lnTo>
                      <a:pt x="67" y="228"/>
                    </a:lnTo>
                    <a:lnTo>
                      <a:pt x="59" y="213"/>
                    </a:lnTo>
                    <a:lnTo>
                      <a:pt x="59" y="211"/>
                    </a:lnTo>
                    <a:lnTo>
                      <a:pt x="55" y="204"/>
                    </a:lnTo>
                    <a:lnTo>
                      <a:pt x="52" y="199"/>
                    </a:lnTo>
                    <a:lnTo>
                      <a:pt x="50" y="196"/>
                    </a:lnTo>
                    <a:lnTo>
                      <a:pt x="49" y="194"/>
                    </a:lnTo>
                    <a:lnTo>
                      <a:pt x="44" y="188"/>
                    </a:lnTo>
                    <a:lnTo>
                      <a:pt x="42" y="185"/>
                    </a:lnTo>
                    <a:lnTo>
                      <a:pt x="31" y="173"/>
                    </a:lnTo>
                    <a:lnTo>
                      <a:pt x="31" y="171"/>
                    </a:lnTo>
                    <a:lnTo>
                      <a:pt x="31" y="171"/>
                    </a:lnTo>
                    <a:lnTo>
                      <a:pt x="31" y="169"/>
                    </a:lnTo>
                    <a:lnTo>
                      <a:pt x="31" y="169"/>
                    </a:lnTo>
                    <a:lnTo>
                      <a:pt x="31" y="169"/>
                    </a:lnTo>
                    <a:lnTo>
                      <a:pt x="30" y="166"/>
                    </a:lnTo>
                    <a:lnTo>
                      <a:pt x="27" y="162"/>
                    </a:lnTo>
                    <a:lnTo>
                      <a:pt x="27" y="162"/>
                    </a:lnTo>
                    <a:lnTo>
                      <a:pt x="24" y="156"/>
                    </a:lnTo>
                    <a:lnTo>
                      <a:pt x="21" y="151"/>
                    </a:lnTo>
                    <a:lnTo>
                      <a:pt x="17" y="146"/>
                    </a:lnTo>
                    <a:lnTo>
                      <a:pt x="17" y="146"/>
                    </a:lnTo>
                    <a:lnTo>
                      <a:pt x="11" y="146"/>
                    </a:lnTo>
                    <a:lnTo>
                      <a:pt x="10" y="145"/>
                    </a:lnTo>
                    <a:lnTo>
                      <a:pt x="7" y="143"/>
                    </a:lnTo>
                    <a:lnTo>
                      <a:pt x="7" y="142"/>
                    </a:lnTo>
                    <a:lnTo>
                      <a:pt x="5" y="137"/>
                    </a:lnTo>
                    <a:lnTo>
                      <a:pt x="5" y="134"/>
                    </a:lnTo>
                    <a:lnTo>
                      <a:pt x="3" y="128"/>
                    </a:lnTo>
                    <a:lnTo>
                      <a:pt x="3" y="126"/>
                    </a:lnTo>
                    <a:lnTo>
                      <a:pt x="2" y="120"/>
                    </a:lnTo>
                    <a:lnTo>
                      <a:pt x="2" y="118"/>
                    </a:lnTo>
                    <a:lnTo>
                      <a:pt x="2" y="117"/>
                    </a:lnTo>
                    <a:lnTo>
                      <a:pt x="0" y="107"/>
                    </a:lnTo>
                    <a:lnTo>
                      <a:pt x="0" y="101"/>
                    </a:lnTo>
                    <a:lnTo>
                      <a:pt x="0" y="101"/>
                    </a:lnTo>
                    <a:lnTo>
                      <a:pt x="0" y="101"/>
                    </a:lnTo>
                    <a:lnTo>
                      <a:pt x="0" y="100"/>
                    </a:lnTo>
                    <a:lnTo>
                      <a:pt x="2" y="81"/>
                    </a:lnTo>
                    <a:lnTo>
                      <a:pt x="2" y="80"/>
                    </a:lnTo>
                    <a:lnTo>
                      <a:pt x="2" y="73"/>
                    </a:lnTo>
                    <a:lnTo>
                      <a:pt x="2" y="75"/>
                    </a:lnTo>
                    <a:lnTo>
                      <a:pt x="2" y="75"/>
                    </a:lnTo>
                    <a:lnTo>
                      <a:pt x="3" y="75"/>
                    </a:lnTo>
                    <a:lnTo>
                      <a:pt x="5" y="75"/>
                    </a:lnTo>
                    <a:lnTo>
                      <a:pt x="8" y="76"/>
                    </a:lnTo>
                    <a:lnTo>
                      <a:pt x="10" y="76"/>
                    </a:lnTo>
                    <a:lnTo>
                      <a:pt x="10" y="76"/>
                    </a:lnTo>
                    <a:lnTo>
                      <a:pt x="7" y="69"/>
                    </a:lnTo>
                    <a:lnTo>
                      <a:pt x="7" y="69"/>
                    </a:lnTo>
                    <a:lnTo>
                      <a:pt x="10" y="72"/>
                    </a:lnTo>
                    <a:lnTo>
                      <a:pt x="24" y="81"/>
                    </a:lnTo>
                    <a:lnTo>
                      <a:pt x="45" y="84"/>
                    </a:lnTo>
                    <a:lnTo>
                      <a:pt x="49" y="83"/>
                    </a:lnTo>
                    <a:lnTo>
                      <a:pt x="52" y="76"/>
                    </a:lnTo>
                    <a:lnTo>
                      <a:pt x="56" y="75"/>
                    </a:lnTo>
                    <a:lnTo>
                      <a:pt x="64" y="75"/>
                    </a:lnTo>
                    <a:lnTo>
                      <a:pt x="70" y="69"/>
                    </a:lnTo>
                    <a:lnTo>
                      <a:pt x="75" y="66"/>
                    </a:lnTo>
                    <a:lnTo>
                      <a:pt x="83" y="59"/>
                    </a:lnTo>
                    <a:lnTo>
                      <a:pt x="84" y="56"/>
                    </a:lnTo>
                    <a:lnTo>
                      <a:pt x="98" y="62"/>
                    </a:lnTo>
                    <a:lnTo>
                      <a:pt x="100" y="62"/>
                    </a:lnTo>
                    <a:lnTo>
                      <a:pt x="105" y="58"/>
                    </a:lnTo>
                    <a:lnTo>
                      <a:pt x="94" y="45"/>
                    </a:lnTo>
                    <a:lnTo>
                      <a:pt x="94" y="45"/>
                    </a:lnTo>
                    <a:lnTo>
                      <a:pt x="97" y="41"/>
                    </a:lnTo>
                    <a:lnTo>
                      <a:pt x="98" y="36"/>
                    </a:lnTo>
                    <a:lnTo>
                      <a:pt x="98" y="36"/>
                    </a:lnTo>
                    <a:lnTo>
                      <a:pt x="95" y="33"/>
                    </a:lnTo>
                    <a:lnTo>
                      <a:pt x="84" y="31"/>
                    </a:lnTo>
                    <a:lnTo>
                      <a:pt x="83" y="25"/>
                    </a:lnTo>
                    <a:lnTo>
                      <a:pt x="83" y="25"/>
                    </a:lnTo>
                    <a:lnTo>
                      <a:pt x="83" y="25"/>
                    </a:lnTo>
                    <a:lnTo>
                      <a:pt x="86" y="24"/>
                    </a:lnTo>
                    <a:lnTo>
                      <a:pt x="103" y="21"/>
                    </a:lnTo>
                    <a:lnTo>
                      <a:pt x="105" y="17"/>
                    </a:lnTo>
                    <a:lnTo>
                      <a:pt x="106" y="19"/>
                    </a:lnTo>
                    <a:lnTo>
                      <a:pt x="112" y="13"/>
                    </a:lnTo>
                    <a:lnTo>
                      <a:pt x="114" y="16"/>
                    </a:lnTo>
                    <a:lnTo>
                      <a:pt x="115" y="13"/>
                    </a:lnTo>
                    <a:lnTo>
                      <a:pt x="120" y="13"/>
                    </a:lnTo>
                    <a:lnTo>
                      <a:pt x="125" y="17"/>
                    </a:lnTo>
                    <a:lnTo>
                      <a:pt x="147" y="17"/>
                    </a:lnTo>
                    <a:lnTo>
                      <a:pt x="150" y="16"/>
                    </a:lnTo>
                    <a:lnTo>
                      <a:pt x="148" y="11"/>
                    </a:lnTo>
                    <a:lnTo>
                      <a:pt x="148" y="11"/>
                    </a:lnTo>
                    <a:lnTo>
                      <a:pt x="148" y="11"/>
                    </a:lnTo>
                    <a:lnTo>
                      <a:pt x="148" y="7"/>
                    </a:lnTo>
                    <a:lnTo>
                      <a:pt x="161"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166">
                <a:extLst>
                  <a:ext uri="{FF2B5EF4-FFF2-40B4-BE49-F238E27FC236}">
                    <a16:creationId xmlns:a16="http://schemas.microsoft.com/office/drawing/2014/main" id="{B12CD3B8-4ACB-60E6-6700-553D3F239607}"/>
                  </a:ext>
                </a:extLst>
              </p:cNvPr>
              <p:cNvSpPr>
                <a:spLocks noGrp="1" noRot="1" noMove="1" noResize="1" noEditPoints="1" noAdjustHandles="1" noChangeArrowheads="1" noChangeShapeType="1"/>
              </p:cNvSpPr>
              <p:nvPr/>
            </p:nvSpPr>
            <p:spPr bwMode="auto">
              <a:xfrm>
                <a:off x="4519" y="1845"/>
                <a:ext cx="464" cy="372"/>
              </a:xfrm>
              <a:custGeom>
                <a:avLst/>
                <a:gdLst>
                  <a:gd name="T0" fmla="*/ 464 w 464"/>
                  <a:gd name="T1" fmla="*/ 205 h 372"/>
                  <a:gd name="T2" fmla="*/ 464 w 464"/>
                  <a:gd name="T3" fmla="*/ 208 h 372"/>
                  <a:gd name="T4" fmla="*/ 464 w 464"/>
                  <a:gd name="T5" fmla="*/ 208 h 372"/>
                  <a:gd name="T6" fmla="*/ 464 w 464"/>
                  <a:gd name="T7" fmla="*/ 209 h 372"/>
                  <a:gd name="T8" fmla="*/ 462 w 464"/>
                  <a:gd name="T9" fmla="*/ 209 h 372"/>
                  <a:gd name="T10" fmla="*/ 462 w 464"/>
                  <a:gd name="T11" fmla="*/ 211 h 372"/>
                  <a:gd name="T12" fmla="*/ 460 w 464"/>
                  <a:gd name="T13" fmla="*/ 213 h 372"/>
                  <a:gd name="T14" fmla="*/ 460 w 464"/>
                  <a:gd name="T15" fmla="*/ 213 h 372"/>
                  <a:gd name="T16" fmla="*/ 460 w 464"/>
                  <a:gd name="T17" fmla="*/ 214 h 372"/>
                  <a:gd name="T18" fmla="*/ 457 w 464"/>
                  <a:gd name="T19" fmla="*/ 216 h 372"/>
                  <a:gd name="T20" fmla="*/ 456 w 464"/>
                  <a:gd name="T21" fmla="*/ 219 h 372"/>
                  <a:gd name="T22" fmla="*/ 451 w 464"/>
                  <a:gd name="T23" fmla="*/ 225 h 372"/>
                  <a:gd name="T24" fmla="*/ 450 w 464"/>
                  <a:gd name="T25" fmla="*/ 228 h 372"/>
                  <a:gd name="T26" fmla="*/ 443 w 464"/>
                  <a:gd name="T27" fmla="*/ 234 h 372"/>
                  <a:gd name="T28" fmla="*/ 429 w 464"/>
                  <a:gd name="T29" fmla="*/ 254 h 372"/>
                  <a:gd name="T30" fmla="*/ 412 w 464"/>
                  <a:gd name="T31" fmla="*/ 271 h 372"/>
                  <a:gd name="T32" fmla="*/ 422 w 464"/>
                  <a:gd name="T33" fmla="*/ 285 h 372"/>
                  <a:gd name="T34" fmla="*/ 450 w 464"/>
                  <a:gd name="T35" fmla="*/ 344 h 372"/>
                  <a:gd name="T36" fmla="*/ 418 w 464"/>
                  <a:gd name="T37" fmla="*/ 281 h 372"/>
                  <a:gd name="T38" fmla="*/ 375 w 464"/>
                  <a:gd name="T39" fmla="*/ 279 h 372"/>
                  <a:gd name="T40" fmla="*/ 345 w 464"/>
                  <a:gd name="T41" fmla="*/ 285 h 372"/>
                  <a:gd name="T42" fmla="*/ 241 w 464"/>
                  <a:gd name="T43" fmla="*/ 282 h 372"/>
                  <a:gd name="T44" fmla="*/ 180 w 464"/>
                  <a:gd name="T45" fmla="*/ 248 h 372"/>
                  <a:gd name="T46" fmla="*/ 160 w 464"/>
                  <a:gd name="T47" fmla="*/ 240 h 372"/>
                  <a:gd name="T48" fmla="*/ 157 w 464"/>
                  <a:gd name="T49" fmla="*/ 240 h 372"/>
                  <a:gd name="T50" fmla="*/ 87 w 464"/>
                  <a:gd name="T51" fmla="*/ 228 h 372"/>
                  <a:gd name="T52" fmla="*/ 25 w 464"/>
                  <a:gd name="T53" fmla="*/ 214 h 372"/>
                  <a:gd name="T54" fmla="*/ 6 w 464"/>
                  <a:gd name="T55" fmla="*/ 200 h 372"/>
                  <a:gd name="T56" fmla="*/ 3 w 464"/>
                  <a:gd name="T57" fmla="*/ 199 h 372"/>
                  <a:gd name="T58" fmla="*/ 0 w 464"/>
                  <a:gd name="T59" fmla="*/ 197 h 372"/>
                  <a:gd name="T60" fmla="*/ 9 w 464"/>
                  <a:gd name="T61" fmla="*/ 188 h 372"/>
                  <a:gd name="T62" fmla="*/ 19 w 464"/>
                  <a:gd name="T63" fmla="*/ 172 h 372"/>
                  <a:gd name="T64" fmla="*/ 36 w 464"/>
                  <a:gd name="T65" fmla="*/ 158 h 372"/>
                  <a:gd name="T66" fmla="*/ 58 w 464"/>
                  <a:gd name="T67" fmla="*/ 144 h 372"/>
                  <a:gd name="T68" fmla="*/ 70 w 464"/>
                  <a:gd name="T69" fmla="*/ 140 h 372"/>
                  <a:gd name="T70" fmla="*/ 87 w 464"/>
                  <a:gd name="T71" fmla="*/ 140 h 372"/>
                  <a:gd name="T72" fmla="*/ 103 w 464"/>
                  <a:gd name="T73" fmla="*/ 147 h 372"/>
                  <a:gd name="T74" fmla="*/ 120 w 464"/>
                  <a:gd name="T75" fmla="*/ 138 h 372"/>
                  <a:gd name="T76" fmla="*/ 132 w 464"/>
                  <a:gd name="T77" fmla="*/ 121 h 372"/>
                  <a:gd name="T78" fmla="*/ 152 w 464"/>
                  <a:gd name="T79" fmla="*/ 107 h 372"/>
                  <a:gd name="T80" fmla="*/ 174 w 464"/>
                  <a:gd name="T81" fmla="*/ 102 h 372"/>
                  <a:gd name="T82" fmla="*/ 184 w 464"/>
                  <a:gd name="T83" fmla="*/ 98 h 372"/>
                  <a:gd name="T84" fmla="*/ 199 w 464"/>
                  <a:gd name="T85" fmla="*/ 96 h 372"/>
                  <a:gd name="T86" fmla="*/ 210 w 464"/>
                  <a:gd name="T87" fmla="*/ 85 h 372"/>
                  <a:gd name="T88" fmla="*/ 224 w 464"/>
                  <a:gd name="T89" fmla="*/ 84 h 372"/>
                  <a:gd name="T90" fmla="*/ 238 w 464"/>
                  <a:gd name="T91" fmla="*/ 81 h 372"/>
                  <a:gd name="T92" fmla="*/ 249 w 464"/>
                  <a:gd name="T93" fmla="*/ 70 h 372"/>
                  <a:gd name="T94" fmla="*/ 261 w 464"/>
                  <a:gd name="T95" fmla="*/ 46 h 372"/>
                  <a:gd name="T96" fmla="*/ 271 w 464"/>
                  <a:gd name="T97" fmla="*/ 34 h 372"/>
                  <a:gd name="T98" fmla="*/ 278 w 464"/>
                  <a:gd name="T99" fmla="*/ 20 h 372"/>
                  <a:gd name="T100" fmla="*/ 277 w 464"/>
                  <a:gd name="T101" fmla="*/ 0 h 372"/>
                  <a:gd name="T102" fmla="*/ 384 w 464"/>
                  <a:gd name="T103" fmla="*/ 7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372">
                    <a:moveTo>
                      <a:pt x="384" y="70"/>
                    </a:moveTo>
                    <a:lnTo>
                      <a:pt x="434" y="109"/>
                    </a:lnTo>
                    <a:lnTo>
                      <a:pt x="442" y="115"/>
                    </a:lnTo>
                    <a:lnTo>
                      <a:pt x="457" y="177"/>
                    </a:lnTo>
                    <a:lnTo>
                      <a:pt x="464" y="205"/>
                    </a:lnTo>
                    <a:lnTo>
                      <a:pt x="464" y="208"/>
                    </a:lnTo>
                    <a:lnTo>
                      <a:pt x="464" y="208"/>
                    </a:lnTo>
                    <a:lnTo>
                      <a:pt x="464" y="208"/>
                    </a:lnTo>
                    <a:lnTo>
                      <a:pt x="464" y="208"/>
                    </a:lnTo>
                    <a:lnTo>
                      <a:pt x="464" y="208"/>
                    </a:lnTo>
                    <a:lnTo>
                      <a:pt x="464" y="208"/>
                    </a:lnTo>
                    <a:lnTo>
                      <a:pt x="464" y="208"/>
                    </a:lnTo>
                    <a:lnTo>
                      <a:pt x="464" y="208"/>
                    </a:lnTo>
                    <a:lnTo>
                      <a:pt x="464" y="208"/>
                    </a:lnTo>
                    <a:lnTo>
                      <a:pt x="464" y="208"/>
                    </a:lnTo>
                    <a:lnTo>
                      <a:pt x="464" y="208"/>
                    </a:lnTo>
                    <a:lnTo>
                      <a:pt x="464" y="209"/>
                    </a:lnTo>
                    <a:lnTo>
                      <a:pt x="464" y="209"/>
                    </a:lnTo>
                    <a:lnTo>
                      <a:pt x="464" y="209"/>
                    </a:lnTo>
                    <a:lnTo>
                      <a:pt x="464" y="209"/>
                    </a:lnTo>
                    <a:lnTo>
                      <a:pt x="464" y="209"/>
                    </a:lnTo>
                    <a:lnTo>
                      <a:pt x="462" y="209"/>
                    </a:lnTo>
                    <a:lnTo>
                      <a:pt x="462" y="209"/>
                    </a:lnTo>
                    <a:lnTo>
                      <a:pt x="462" y="209"/>
                    </a:lnTo>
                    <a:lnTo>
                      <a:pt x="462" y="209"/>
                    </a:lnTo>
                    <a:lnTo>
                      <a:pt x="462" y="209"/>
                    </a:lnTo>
                    <a:lnTo>
                      <a:pt x="462" y="209"/>
                    </a:lnTo>
                    <a:lnTo>
                      <a:pt x="462" y="209"/>
                    </a:lnTo>
                    <a:lnTo>
                      <a:pt x="462" y="211"/>
                    </a:lnTo>
                    <a:lnTo>
                      <a:pt x="462" y="211"/>
                    </a:lnTo>
                    <a:lnTo>
                      <a:pt x="462" y="211"/>
                    </a:lnTo>
                    <a:lnTo>
                      <a:pt x="462" y="211"/>
                    </a:lnTo>
                    <a:lnTo>
                      <a:pt x="462" y="211"/>
                    </a:lnTo>
                    <a:lnTo>
                      <a:pt x="460" y="211"/>
                    </a:lnTo>
                    <a:lnTo>
                      <a:pt x="460" y="213"/>
                    </a:lnTo>
                    <a:lnTo>
                      <a:pt x="460" y="213"/>
                    </a:lnTo>
                    <a:lnTo>
                      <a:pt x="460" y="213"/>
                    </a:lnTo>
                    <a:lnTo>
                      <a:pt x="460" y="213"/>
                    </a:lnTo>
                    <a:lnTo>
                      <a:pt x="460" y="213"/>
                    </a:lnTo>
                    <a:lnTo>
                      <a:pt x="460" y="213"/>
                    </a:lnTo>
                    <a:lnTo>
                      <a:pt x="460" y="213"/>
                    </a:lnTo>
                    <a:lnTo>
                      <a:pt x="460" y="213"/>
                    </a:lnTo>
                    <a:lnTo>
                      <a:pt x="460" y="214"/>
                    </a:lnTo>
                    <a:lnTo>
                      <a:pt x="460" y="214"/>
                    </a:lnTo>
                    <a:lnTo>
                      <a:pt x="460" y="214"/>
                    </a:lnTo>
                    <a:lnTo>
                      <a:pt x="459" y="214"/>
                    </a:lnTo>
                    <a:lnTo>
                      <a:pt x="459" y="214"/>
                    </a:lnTo>
                    <a:lnTo>
                      <a:pt x="459" y="216"/>
                    </a:lnTo>
                    <a:lnTo>
                      <a:pt x="457" y="216"/>
                    </a:lnTo>
                    <a:lnTo>
                      <a:pt x="457" y="216"/>
                    </a:lnTo>
                    <a:lnTo>
                      <a:pt x="457" y="217"/>
                    </a:lnTo>
                    <a:lnTo>
                      <a:pt x="457" y="217"/>
                    </a:lnTo>
                    <a:lnTo>
                      <a:pt x="457" y="217"/>
                    </a:lnTo>
                    <a:lnTo>
                      <a:pt x="456" y="219"/>
                    </a:lnTo>
                    <a:lnTo>
                      <a:pt x="456" y="219"/>
                    </a:lnTo>
                    <a:lnTo>
                      <a:pt x="454" y="220"/>
                    </a:lnTo>
                    <a:lnTo>
                      <a:pt x="453" y="222"/>
                    </a:lnTo>
                    <a:lnTo>
                      <a:pt x="453" y="223"/>
                    </a:lnTo>
                    <a:lnTo>
                      <a:pt x="453" y="223"/>
                    </a:lnTo>
                    <a:lnTo>
                      <a:pt x="451" y="225"/>
                    </a:lnTo>
                    <a:lnTo>
                      <a:pt x="451" y="225"/>
                    </a:lnTo>
                    <a:lnTo>
                      <a:pt x="451" y="225"/>
                    </a:lnTo>
                    <a:lnTo>
                      <a:pt x="451" y="226"/>
                    </a:lnTo>
                    <a:lnTo>
                      <a:pt x="450" y="228"/>
                    </a:lnTo>
                    <a:lnTo>
                      <a:pt x="450" y="228"/>
                    </a:lnTo>
                    <a:lnTo>
                      <a:pt x="448" y="230"/>
                    </a:lnTo>
                    <a:lnTo>
                      <a:pt x="448" y="230"/>
                    </a:lnTo>
                    <a:lnTo>
                      <a:pt x="448" y="230"/>
                    </a:lnTo>
                    <a:lnTo>
                      <a:pt x="445" y="233"/>
                    </a:lnTo>
                    <a:lnTo>
                      <a:pt x="443" y="234"/>
                    </a:lnTo>
                    <a:lnTo>
                      <a:pt x="442" y="237"/>
                    </a:lnTo>
                    <a:lnTo>
                      <a:pt x="439" y="240"/>
                    </a:lnTo>
                    <a:lnTo>
                      <a:pt x="431" y="253"/>
                    </a:lnTo>
                    <a:lnTo>
                      <a:pt x="431" y="253"/>
                    </a:lnTo>
                    <a:lnTo>
                      <a:pt x="429" y="254"/>
                    </a:lnTo>
                    <a:lnTo>
                      <a:pt x="422" y="265"/>
                    </a:lnTo>
                    <a:lnTo>
                      <a:pt x="418" y="268"/>
                    </a:lnTo>
                    <a:lnTo>
                      <a:pt x="418" y="268"/>
                    </a:lnTo>
                    <a:lnTo>
                      <a:pt x="414" y="271"/>
                    </a:lnTo>
                    <a:lnTo>
                      <a:pt x="412" y="271"/>
                    </a:lnTo>
                    <a:lnTo>
                      <a:pt x="412" y="271"/>
                    </a:lnTo>
                    <a:lnTo>
                      <a:pt x="417" y="279"/>
                    </a:lnTo>
                    <a:lnTo>
                      <a:pt x="418" y="281"/>
                    </a:lnTo>
                    <a:lnTo>
                      <a:pt x="418" y="281"/>
                    </a:lnTo>
                    <a:lnTo>
                      <a:pt x="422" y="285"/>
                    </a:lnTo>
                    <a:lnTo>
                      <a:pt x="425" y="290"/>
                    </a:lnTo>
                    <a:lnTo>
                      <a:pt x="425" y="292"/>
                    </a:lnTo>
                    <a:lnTo>
                      <a:pt x="439" y="315"/>
                    </a:lnTo>
                    <a:lnTo>
                      <a:pt x="445" y="327"/>
                    </a:lnTo>
                    <a:lnTo>
                      <a:pt x="450" y="344"/>
                    </a:lnTo>
                    <a:lnTo>
                      <a:pt x="457" y="372"/>
                    </a:lnTo>
                    <a:lnTo>
                      <a:pt x="445" y="327"/>
                    </a:lnTo>
                    <a:lnTo>
                      <a:pt x="439" y="315"/>
                    </a:lnTo>
                    <a:lnTo>
                      <a:pt x="425" y="292"/>
                    </a:lnTo>
                    <a:lnTo>
                      <a:pt x="418" y="281"/>
                    </a:lnTo>
                    <a:lnTo>
                      <a:pt x="418" y="281"/>
                    </a:lnTo>
                    <a:lnTo>
                      <a:pt x="417" y="279"/>
                    </a:lnTo>
                    <a:lnTo>
                      <a:pt x="412" y="271"/>
                    </a:lnTo>
                    <a:lnTo>
                      <a:pt x="404" y="273"/>
                    </a:lnTo>
                    <a:lnTo>
                      <a:pt x="375" y="279"/>
                    </a:lnTo>
                    <a:lnTo>
                      <a:pt x="359" y="282"/>
                    </a:lnTo>
                    <a:lnTo>
                      <a:pt x="355" y="284"/>
                    </a:lnTo>
                    <a:lnTo>
                      <a:pt x="352" y="284"/>
                    </a:lnTo>
                    <a:lnTo>
                      <a:pt x="348" y="285"/>
                    </a:lnTo>
                    <a:lnTo>
                      <a:pt x="345" y="285"/>
                    </a:lnTo>
                    <a:lnTo>
                      <a:pt x="322" y="287"/>
                    </a:lnTo>
                    <a:lnTo>
                      <a:pt x="319" y="287"/>
                    </a:lnTo>
                    <a:lnTo>
                      <a:pt x="311" y="289"/>
                    </a:lnTo>
                    <a:lnTo>
                      <a:pt x="263" y="292"/>
                    </a:lnTo>
                    <a:lnTo>
                      <a:pt x="241" y="282"/>
                    </a:lnTo>
                    <a:lnTo>
                      <a:pt x="227" y="276"/>
                    </a:lnTo>
                    <a:lnTo>
                      <a:pt x="221" y="271"/>
                    </a:lnTo>
                    <a:lnTo>
                      <a:pt x="207" y="261"/>
                    </a:lnTo>
                    <a:lnTo>
                      <a:pt x="201" y="256"/>
                    </a:lnTo>
                    <a:lnTo>
                      <a:pt x="180" y="248"/>
                    </a:lnTo>
                    <a:lnTo>
                      <a:pt x="174" y="247"/>
                    </a:lnTo>
                    <a:lnTo>
                      <a:pt x="170" y="244"/>
                    </a:lnTo>
                    <a:lnTo>
                      <a:pt x="165" y="244"/>
                    </a:lnTo>
                    <a:lnTo>
                      <a:pt x="160" y="242"/>
                    </a:lnTo>
                    <a:lnTo>
                      <a:pt x="160" y="240"/>
                    </a:lnTo>
                    <a:lnTo>
                      <a:pt x="159" y="240"/>
                    </a:lnTo>
                    <a:lnTo>
                      <a:pt x="159" y="240"/>
                    </a:lnTo>
                    <a:lnTo>
                      <a:pt x="159" y="240"/>
                    </a:lnTo>
                    <a:lnTo>
                      <a:pt x="159" y="240"/>
                    </a:lnTo>
                    <a:lnTo>
                      <a:pt x="157" y="240"/>
                    </a:lnTo>
                    <a:lnTo>
                      <a:pt x="156" y="239"/>
                    </a:lnTo>
                    <a:lnTo>
                      <a:pt x="152" y="239"/>
                    </a:lnTo>
                    <a:lnTo>
                      <a:pt x="145" y="237"/>
                    </a:lnTo>
                    <a:lnTo>
                      <a:pt x="101" y="230"/>
                    </a:lnTo>
                    <a:lnTo>
                      <a:pt x="87" y="228"/>
                    </a:lnTo>
                    <a:lnTo>
                      <a:pt x="56" y="222"/>
                    </a:lnTo>
                    <a:lnTo>
                      <a:pt x="36" y="219"/>
                    </a:lnTo>
                    <a:lnTo>
                      <a:pt x="30" y="217"/>
                    </a:lnTo>
                    <a:lnTo>
                      <a:pt x="27" y="214"/>
                    </a:lnTo>
                    <a:lnTo>
                      <a:pt x="25" y="214"/>
                    </a:lnTo>
                    <a:lnTo>
                      <a:pt x="25" y="214"/>
                    </a:lnTo>
                    <a:lnTo>
                      <a:pt x="22" y="213"/>
                    </a:lnTo>
                    <a:lnTo>
                      <a:pt x="11" y="203"/>
                    </a:lnTo>
                    <a:lnTo>
                      <a:pt x="9" y="203"/>
                    </a:lnTo>
                    <a:lnTo>
                      <a:pt x="6" y="200"/>
                    </a:lnTo>
                    <a:lnTo>
                      <a:pt x="5" y="200"/>
                    </a:lnTo>
                    <a:lnTo>
                      <a:pt x="5" y="199"/>
                    </a:lnTo>
                    <a:lnTo>
                      <a:pt x="3" y="199"/>
                    </a:lnTo>
                    <a:lnTo>
                      <a:pt x="3" y="199"/>
                    </a:lnTo>
                    <a:lnTo>
                      <a:pt x="3" y="199"/>
                    </a:lnTo>
                    <a:lnTo>
                      <a:pt x="2" y="199"/>
                    </a:lnTo>
                    <a:lnTo>
                      <a:pt x="2" y="197"/>
                    </a:lnTo>
                    <a:lnTo>
                      <a:pt x="2" y="197"/>
                    </a:lnTo>
                    <a:lnTo>
                      <a:pt x="0" y="197"/>
                    </a:lnTo>
                    <a:lnTo>
                      <a:pt x="0" y="197"/>
                    </a:lnTo>
                    <a:lnTo>
                      <a:pt x="0" y="195"/>
                    </a:lnTo>
                    <a:lnTo>
                      <a:pt x="0" y="195"/>
                    </a:lnTo>
                    <a:lnTo>
                      <a:pt x="2" y="194"/>
                    </a:lnTo>
                    <a:lnTo>
                      <a:pt x="6" y="191"/>
                    </a:lnTo>
                    <a:lnTo>
                      <a:pt x="9" y="188"/>
                    </a:lnTo>
                    <a:lnTo>
                      <a:pt x="9" y="181"/>
                    </a:lnTo>
                    <a:lnTo>
                      <a:pt x="11" y="177"/>
                    </a:lnTo>
                    <a:lnTo>
                      <a:pt x="16" y="177"/>
                    </a:lnTo>
                    <a:lnTo>
                      <a:pt x="19" y="175"/>
                    </a:lnTo>
                    <a:lnTo>
                      <a:pt x="19" y="172"/>
                    </a:lnTo>
                    <a:lnTo>
                      <a:pt x="22" y="169"/>
                    </a:lnTo>
                    <a:lnTo>
                      <a:pt x="27" y="166"/>
                    </a:lnTo>
                    <a:lnTo>
                      <a:pt x="28" y="164"/>
                    </a:lnTo>
                    <a:lnTo>
                      <a:pt x="31" y="161"/>
                    </a:lnTo>
                    <a:lnTo>
                      <a:pt x="36" y="158"/>
                    </a:lnTo>
                    <a:lnTo>
                      <a:pt x="41" y="155"/>
                    </a:lnTo>
                    <a:lnTo>
                      <a:pt x="48" y="149"/>
                    </a:lnTo>
                    <a:lnTo>
                      <a:pt x="55" y="149"/>
                    </a:lnTo>
                    <a:lnTo>
                      <a:pt x="58" y="144"/>
                    </a:lnTo>
                    <a:lnTo>
                      <a:pt x="58" y="144"/>
                    </a:lnTo>
                    <a:lnTo>
                      <a:pt x="61" y="143"/>
                    </a:lnTo>
                    <a:lnTo>
                      <a:pt x="62" y="143"/>
                    </a:lnTo>
                    <a:lnTo>
                      <a:pt x="65" y="141"/>
                    </a:lnTo>
                    <a:lnTo>
                      <a:pt x="69" y="140"/>
                    </a:lnTo>
                    <a:lnTo>
                      <a:pt x="70" y="140"/>
                    </a:lnTo>
                    <a:lnTo>
                      <a:pt x="73" y="140"/>
                    </a:lnTo>
                    <a:lnTo>
                      <a:pt x="76" y="138"/>
                    </a:lnTo>
                    <a:lnTo>
                      <a:pt x="79" y="138"/>
                    </a:lnTo>
                    <a:lnTo>
                      <a:pt x="84" y="138"/>
                    </a:lnTo>
                    <a:lnTo>
                      <a:pt x="87" y="140"/>
                    </a:lnTo>
                    <a:lnTo>
                      <a:pt x="93" y="144"/>
                    </a:lnTo>
                    <a:lnTo>
                      <a:pt x="97" y="146"/>
                    </a:lnTo>
                    <a:lnTo>
                      <a:pt x="98" y="147"/>
                    </a:lnTo>
                    <a:lnTo>
                      <a:pt x="100" y="149"/>
                    </a:lnTo>
                    <a:lnTo>
                      <a:pt x="103" y="147"/>
                    </a:lnTo>
                    <a:lnTo>
                      <a:pt x="106" y="147"/>
                    </a:lnTo>
                    <a:lnTo>
                      <a:pt x="107" y="147"/>
                    </a:lnTo>
                    <a:lnTo>
                      <a:pt x="111" y="146"/>
                    </a:lnTo>
                    <a:lnTo>
                      <a:pt x="117" y="143"/>
                    </a:lnTo>
                    <a:lnTo>
                      <a:pt x="120" y="138"/>
                    </a:lnTo>
                    <a:lnTo>
                      <a:pt x="125" y="133"/>
                    </a:lnTo>
                    <a:lnTo>
                      <a:pt x="129" y="129"/>
                    </a:lnTo>
                    <a:lnTo>
                      <a:pt x="131" y="129"/>
                    </a:lnTo>
                    <a:lnTo>
                      <a:pt x="132" y="123"/>
                    </a:lnTo>
                    <a:lnTo>
                      <a:pt x="132" y="121"/>
                    </a:lnTo>
                    <a:lnTo>
                      <a:pt x="134" y="121"/>
                    </a:lnTo>
                    <a:lnTo>
                      <a:pt x="138" y="119"/>
                    </a:lnTo>
                    <a:lnTo>
                      <a:pt x="146" y="115"/>
                    </a:lnTo>
                    <a:lnTo>
                      <a:pt x="149" y="112"/>
                    </a:lnTo>
                    <a:lnTo>
                      <a:pt x="152" y="107"/>
                    </a:lnTo>
                    <a:lnTo>
                      <a:pt x="159" y="107"/>
                    </a:lnTo>
                    <a:lnTo>
                      <a:pt x="162" y="107"/>
                    </a:lnTo>
                    <a:lnTo>
                      <a:pt x="165" y="105"/>
                    </a:lnTo>
                    <a:lnTo>
                      <a:pt x="171" y="102"/>
                    </a:lnTo>
                    <a:lnTo>
                      <a:pt x="174" y="102"/>
                    </a:lnTo>
                    <a:lnTo>
                      <a:pt x="176" y="101"/>
                    </a:lnTo>
                    <a:lnTo>
                      <a:pt x="177" y="101"/>
                    </a:lnTo>
                    <a:lnTo>
                      <a:pt x="179" y="101"/>
                    </a:lnTo>
                    <a:lnTo>
                      <a:pt x="180" y="99"/>
                    </a:lnTo>
                    <a:lnTo>
                      <a:pt x="184" y="98"/>
                    </a:lnTo>
                    <a:lnTo>
                      <a:pt x="187" y="98"/>
                    </a:lnTo>
                    <a:lnTo>
                      <a:pt x="193" y="98"/>
                    </a:lnTo>
                    <a:lnTo>
                      <a:pt x="196" y="98"/>
                    </a:lnTo>
                    <a:lnTo>
                      <a:pt x="198" y="98"/>
                    </a:lnTo>
                    <a:lnTo>
                      <a:pt x="199" y="96"/>
                    </a:lnTo>
                    <a:lnTo>
                      <a:pt x="199" y="96"/>
                    </a:lnTo>
                    <a:lnTo>
                      <a:pt x="201" y="95"/>
                    </a:lnTo>
                    <a:lnTo>
                      <a:pt x="207" y="87"/>
                    </a:lnTo>
                    <a:lnTo>
                      <a:pt x="208" y="85"/>
                    </a:lnTo>
                    <a:lnTo>
                      <a:pt x="210" y="85"/>
                    </a:lnTo>
                    <a:lnTo>
                      <a:pt x="212" y="85"/>
                    </a:lnTo>
                    <a:lnTo>
                      <a:pt x="215" y="84"/>
                    </a:lnTo>
                    <a:lnTo>
                      <a:pt x="216" y="84"/>
                    </a:lnTo>
                    <a:lnTo>
                      <a:pt x="219" y="85"/>
                    </a:lnTo>
                    <a:lnTo>
                      <a:pt x="224" y="84"/>
                    </a:lnTo>
                    <a:lnTo>
                      <a:pt x="227" y="82"/>
                    </a:lnTo>
                    <a:lnTo>
                      <a:pt x="230" y="82"/>
                    </a:lnTo>
                    <a:lnTo>
                      <a:pt x="235" y="82"/>
                    </a:lnTo>
                    <a:lnTo>
                      <a:pt x="236" y="81"/>
                    </a:lnTo>
                    <a:lnTo>
                      <a:pt x="238" y="81"/>
                    </a:lnTo>
                    <a:lnTo>
                      <a:pt x="240" y="79"/>
                    </a:lnTo>
                    <a:lnTo>
                      <a:pt x="241" y="78"/>
                    </a:lnTo>
                    <a:lnTo>
                      <a:pt x="243" y="76"/>
                    </a:lnTo>
                    <a:lnTo>
                      <a:pt x="247" y="71"/>
                    </a:lnTo>
                    <a:lnTo>
                      <a:pt x="249" y="70"/>
                    </a:lnTo>
                    <a:lnTo>
                      <a:pt x="249" y="68"/>
                    </a:lnTo>
                    <a:lnTo>
                      <a:pt x="257" y="60"/>
                    </a:lnTo>
                    <a:lnTo>
                      <a:pt x="257" y="57"/>
                    </a:lnTo>
                    <a:lnTo>
                      <a:pt x="258" y="50"/>
                    </a:lnTo>
                    <a:lnTo>
                      <a:pt x="261" y="46"/>
                    </a:lnTo>
                    <a:lnTo>
                      <a:pt x="266" y="45"/>
                    </a:lnTo>
                    <a:lnTo>
                      <a:pt x="269" y="40"/>
                    </a:lnTo>
                    <a:lnTo>
                      <a:pt x="269" y="40"/>
                    </a:lnTo>
                    <a:lnTo>
                      <a:pt x="269" y="36"/>
                    </a:lnTo>
                    <a:lnTo>
                      <a:pt x="271" y="34"/>
                    </a:lnTo>
                    <a:lnTo>
                      <a:pt x="274" y="31"/>
                    </a:lnTo>
                    <a:lnTo>
                      <a:pt x="277" y="25"/>
                    </a:lnTo>
                    <a:lnTo>
                      <a:pt x="277" y="23"/>
                    </a:lnTo>
                    <a:lnTo>
                      <a:pt x="278" y="23"/>
                    </a:lnTo>
                    <a:lnTo>
                      <a:pt x="278" y="20"/>
                    </a:lnTo>
                    <a:lnTo>
                      <a:pt x="280" y="17"/>
                    </a:lnTo>
                    <a:lnTo>
                      <a:pt x="278" y="14"/>
                    </a:lnTo>
                    <a:lnTo>
                      <a:pt x="275" y="3"/>
                    </a:lnTo>
                    <a:lnTo>
                      <a:pt x="274" y="0"/>
                    </a:lnTo>
                    <a:lnTo>
                      <a:pt x="277" y="0"/>
                    </a:lnTo>
                    <a:lnTo>
                      <a:pt x="288" y="3"/>
                    </a:lnTo>
                    <a:lnTo>
                      <a:pt x="299" y="5"/>
                    </a:lnTo>
                    <a:lnTo>
                      <a:pt x="330" y="26"/>
                    </a:lnTo>
                    <a:lnTo>
                      <a:pt x="376" y="64"/>
                    </a:lnTo>
                    <a:lnTo>
                      <a:pt x="384" y="7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167">
                <a:extLst>
                  <a:ext uri="{FF2B5EF4-FFF2-40B4-BE49-F238E27FC236}">
                    <a16:creationId xmlns:a16="http://schemas.microsoft.com/office/drawing/2014/main" id="{94A5801A-E9C2-8AAB-A054-D39FBBE8D89E}"/>
                  </a:ext>
                </a:extLst>
              </p:cNvPr>
              <p:cNvSpPr>
                <a:spLocks noGrp="1" noRot="1" noMove="1" noResize="1" noEditPoints="1" noAdjustHandles="1" noChangeArrowheads="1" noChangeShapeType="1"/>
              </p:cNvSpPr>
              <p:nvPr/>
            </p:nvSpPr>
            <p:spPr bwMode="auto">
              <a:xfrm>
                <a:off x="2528" y="2951"/>
                <a:ext cx="198" cy="210"/>
              </a:xfrm>
              <a:custGeom>
                <a:avLst/>
                <a:gdLst>
                  <a:gd name="T0" fmla="*/ 51 w 198"/>
                  <a:gd name="T1" fmla="*/ 5 h 210"/>
                  <a:gd name="T2" fmla="*/ 55 w 198"/>
                  <a:gd name="T3" fmla="*/ 5 h 210"/>
                  <a:gd name="T4" fmla="*/ 56 w 198"/>
                  <a:gd name="T5" fmla="*/ 30 h 210"/>
                  <a:gd name="T6" fmla="*/ 58 w 198"/>
                  <a:gd name="T7" fmla="*/ 30 h 210"/>
                  <a:gd name="T8" fmla="*/ 59 w 198"/>
                  <a:gd name="T9" fmla="*/ 30 h 210"/>
                  <a:gd name="T10" fmla="*/ 59 w 198"/>
                  <a:gd name="T11" fmla="*/ 30 h 210"/>
                  <a:gd name="T12" fmla="*/ 61 w 198"/>
                  <a:gd name="T13" fmla="*/ 30 h 210"/>
                  <a:gd name="T14" fmla="*/ 61 w 198"/>
                  <a:gd name="T15" fmla="*/ 31 h 210"/>
                  <a:gd name="T16" fmla="*/ 62 w 198"/>
                  <a:gd name="T17" fmla="*/ 31 h 210"/>
                  <a:gd name="T18" fmla="*/ 65 w 198"/>
                  <a:gd name="T19" fmla="*/ 33 h 210"/>
                  <a:gd name="T20" fmla="*/ 69 w 198"/>
                  <a:gd name="T21" fmla="*/ 34 h 210"/>
                  <a:gd name="T22" fmla="*/ 75 w 198"/>
                  <a:gd name="T23" fmla="*/ 36 h 210"/>
                  <a:gd name="T24" fmla="*/ 76 w 198"/>
                  <a:gd name="T25" fmla="*/ 37 h 210"/>
                  <a:gd name="T26" fmla="*/ 78 w 198"/>
                  <a:gd name="T27" fmla="*/ 37 h 210"/>
                  <a:gd name="T28" fmla="*/ 79 w 198"/>
                  <a:gd name="T29" fmla="*/ 39 h 210"/>
                  <a:gd name="T30" fmla="*/ 84 w 198"/>
                  <a:gd name="T31" fmla="*/ 41 h 210"/>
                  <a:gd name="T32" fmla="*/ 93 w 198"/>
                  <a:gd name="T33" fmla="*/ 45 h 210"/>
                  <a:gd name="T34" fmla="*/ 104 w 198"/>
                  <a:gd name="T35" fmla="*/ 51 h 210"/>
                  <a:gd name="T36" fmla="*/ 114 w 198"/>
                  <a:gd name="T37" fmla="*/ 55 h 210"/>
                  <a:gd name="T38" fmla="*/ 121 w 198"/>
                  <a:gd name="T39" fmla="*/ 55 h 210"/>
                  <a:gd name="T40" fmla="*/ 123 w 198"/>
                  <a:gd name="T41" fmla="*/ 55 h 210"/>
                  <a:gd name="T42" fmla="*/ 135 w 198"/>
                  <a:gd name="T43" fmla="*/ 62 h 210"/>
                  <a:gd name="T44" fmla="*/ 163 w 198"/>
                  <a:gd name="T45" fmla="*/ 96 h 210"/>
                  <a:gd name="T46" fmla="*/ 173 w 198"/>
                  <a:gd name="T47" fmla="*/ 110 h 210"/>
                  <a:gd name="T48" fmla="*/ 173 w 198"/>
                  <a:gd name="T49" fmla="*/ 110 h 210"/>
                  <a:gd name="T50" fmla="*/ 174 w 198"/>
                  <a:gd name="T51" fmla="*/ 112 h 210"/>
                  <a:gd name="T52" fmla="*/ 176 w 198"/>
                  <a:gd name="T53" fmla="*/ 114 h 210"/>
                  <a:gd name="T54" fmla="*/ 179 w 198"/>
                  <a:gd name="T55" fmla="*/ 115 h 210"/>
                  <a:gd name="T56" fmla="*/ 185 w 198"/>
                  <a:gd name="T57" fmla="*/ 120 h 210"/>
                  <a:gd name="T58" fmla="*/ 190 w 198"/>
                  <a:gd name="T59" fmla="*/ 124 h 210"/>
                  <a:gd name="T60" fmla="*/ 193 w 198"/>
                  <a:gd name="T61" fmla="*/ 126 h 210"/>
                  <a:gd name="T62" fmla="*/ 195 w 198"/>
                  <a:gd name="T63" fmla="*/ 127 h 210"/>
                  <a:gd name="T64" fmla="*/ 195 w 198"/>
                  <a:gd name="T65" fmla="*/ 129 h 210"/>
                  <a:gd name="T66" fmla="*/ 198 w 198"/>
                  <a:gd name="T67" fmla="*/ 146 h 210"/>
                  <a:gd name="T68" fmla="*/ 195 w 198"/>
                  <a:gd name="T69" fmla="*/ 152 h 210"/>
                  <a:gd name="T70" fmla="*/ 181 w 198"/>
                  <a:gd name="T71" fmla="*/ 152 h 210"/>
                  <a:gd name="T72" fmla="*/ 170 w 198"/>
                  <a:gd name="T73" fmla="*/ 155 h 210"/>
                  <a:gd name="T74" fmla="*/ 160 w 198"/>
                  <a:gd name="T75" fmla="*/ 159 h 210"/>
                  <a:gd name="T76" fmla="*/ 156 w 198"/>
                  <a:gd name="T77" fmla="*/ 157 h 210"/>
                  <a:gd name="T78" fmla="*/ 151 w 198"/>
                  <a:gd name="T79" fmla="*/ 155 h 210"/>
                  <a:gd name="T80" fmla="*/ 149 w 198"/>
                  <a:gd name="T81" fmla="*/ 155 h 210"/>
                  <a:gd name="T82" fmla="*/ 149 w 198"/>
                  <a:gd name="T83" fmla="*/ 157 h 210"/>
                  <a:gd name="T84" fmla="*/ 148 w 198"/>
                  <a:gd name="T85" fmla="*/ 157 h 210"/>
                  <a:gd name="T86" fmla="*/ 146 w 198"/>
                  <a:gd name="T87" fmla="*/ 159 h 210"/>
                  <a:gd name="T88" fmla="*/ 143 w 198"/>
                  <a:gd name="T89" fmla="*/ 160 h 210"/>
                  <a:gd name="T90" fmla="*/ 143 w 198"/>
                  <a:gd name="T91" fmla="*/ 162 h 210"/>
                  <a:gd name="T92" fmla="*/ 148 w 198"/>
                  <a:gd name="T93" fmla="*/ 172 h 210"/>
                  <a:gd name="T94" fmla="*/ 159 w 198"/>
                  <a:gd name="T95" fmla="*/ 185 h 210"/>
                  <a:gd name="T96" fmla="*/ 98 w 198"/>
                  <a:gd name="T97" fmla="*/ 210 h 210"/>
                  <a:gd name="T98" fmla="*/ 53 w 198"/>
                  <a:gd name="T99" fmla="*/ 186 h 210"/>
                  <a:gd name="T100" fmla="*/ 17 w 198"/>
                  <a:gd name="T101" fmla="*/ 176 h 210"/>
                  <a:gd name="T102" fmla="*/ 19 w 198"/>
                  <a:gd name="T103" fmla="*/ 140 h 210"/>
                  <a:gd name="T104" fmla="*/ 22 w 198"/>
                  <a:gd name="T105" fmla="*/ 96 h 210"/>
                  <a:gd name="T106" fmla="*/ 27 w 198"/>
                  <a:gd name="T107" fmla="*/ 76 h 210"/>
                  <a:gd name="T108" fmla="*/ 27 w 198"/>
                  <a:gd name="T109" fmla="*/ 24 h 210"/>
                  <a:gd name="T110" fmla="*/ 25 w 198"/>
                  <a:gd name="T111" fmla="*/ 8 h 210"/>
                  <a:gd name="T112" fmla="*/ 28 w 198"/>
                  <a:gd name="T113" fmla="*/ 2 h 210"/>
                  <a:gd name="T114" fmla="*/ 33 w 198"/>
                  <a:gd name="T115" fmla="*/ 0 h 210"/>
                  <a:gd name="T116" fmla="*/ 39 w 198"/>
                  <a:gd name="T117" fmla="*/ 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10">
                    <a:moveTo>
                      <a:pt x="44" y="5"/>
                    </a:moveTo>
                    <a:lnTo>
                      <a:pt x="45" y="5"/>
                    </a:lnTo>
                    <a:lnTo>
                      <a:pt x="47" y="5"/>
                    </a:lnTo>
                    <a:lnTo>
                      <a:pt x="48" y="5"/>
                    </a:lnTo>
                    <a:lnTo>
                      <a:pt x="50" y="5"/>
                    </a:lnTo>
                    <a:lnTo>
                      <a:pt x="51" y="5"/>
                    </a:lnTo>
                    <a:lnTo>
                      <a:pt x="51" y="5"/>
                    </a:lnTo>
                    <a:lnTo>
                      <a:pt x="53" y="5"/>
                    </a:lnTo>
                    <a:lnTo>
                      <a:pt x="53" y="5"/>
                    </a:lnTo>
                    <a:lnTo>
                      <a:pt x="55" y="5"/>
                    </a:lnTo>
                    <a:lnTo>
                      <a:pt x="55" y="5"/>
                    </a:lnTo>
                    <a:lnTo>
                      <a:pt x="55" y="5"/>
                    </a:lnTo>
                    <a:lnTo>
                      <a:pt x="55" y="5"/>
                    </a:lnTo>
                    <a:lnTo>
                      <a:pt x="55" y="5"/>
                    </a:lnTo>
                    <a:lnTo>
                      <a:pt x="55" y="17"/>
                    </a:lnTo>
                    <a:lnTo>
                      <a:pt x="56" y="24"/>
                    </a:lnTo>
                    <a:lnTo>
                      <a:pt x="56" y="25"/>
                    </a:lnTo>
                    <a:lnTo>
                      <a:pt x="56" y="27"/>
                    </a:lnTo>
                    <a:lnTo>
                      <a:pt x="56" y="28"/>
                    </a:lnTo>
                    <a:lnTo>
                      <a:pt x="56" y="30"/>
                    </a:lnTo>
                    <a:lnTo>
                      <a:pt x="56" y="30"/>
                    </a:lnTo>
                    <a:lnTo>
                      <a:pt x="56" y="30"/>
                    </a:lnTo>
                    <a:lnTo>
                      <a:pt x="58" y="30"/>
                    </a:lnTo>
                    <a:lnTo>
                      <a:pt x="58" y="30"/>
                    </a:lnTo>
                    <a:lnTo>
                      <a:pt x="58" y="30"/>
                    </a:lnTo>
                    <a:lnTo>
                      <a:pt x="58" y="30"/>
                    </a:lnTo>
                    <a:lnTo>
                      <a:pt x="58" y="30"/>
                    </a:lnTo>
                    <a:lnTo>
                      <a:pt x="58" y="30"/>
                    </a:lnTo>
                    <a:lnTo>
                      <a:pt x="58" y="30"/>
                    </a:lnTo>
                    <a:lnTo>
                      <a:pt x="58" y="30"/>
                    </a:lnTo>
                    <a:lnTo>
                      <a:pt x="58" y="30"/>
                    </a:lnTo>
                    <a:lnTo>
                      <a:pt x="59" y="30"/>
                    </a:lnTo>
                    <a:lnTo>
                      <a:pt x="59" y="30"/>
                    </a:lnTo>
                    <a:lnTo>
                      <a:pt x="59" y="30"/>
                    </a:lnTo>
                    <a:lnTo>
                      <a:pt x="59" y="30"/>
                    </a:lnTo>
                    <a:lnTo>
                      <a:pt x="59" y="30"/>
                    </a:lnTo>
                    <a:lnTo>
                      <a:pt x="59" y="30"/>
                    </a:lnTo>
                    <a:lnTo>
                      <a:pt x="59" y="30"/>
                    </a:lnTo>
                    <a:lnTo>
                      <a:pt x="59" y="30"/>
                    </a:lnTo>
                    <a:lnTo>
                      <a:pt x="59" y="30"/>
                    </a:lnTo>
                    <a:lnTo>
                      <a:pt x="59" y="30"/>
                    </a:lnTo>
                    <a:lnTo>
                      <a:pt x="59" y="30"/>
                    </a:lnTo>
                    <a:lnTo>
                      <a:pt x="59" y="30"/>
                    </a:lnTo>
                    <a:lnTo>
                      <a:pt x="59" y="30"/>
                    </a:lnTo>
                    <a:lnTo>
                      <a:pt x="61" y="30"/>
                    </a:lnTo>
                    <a:lnTo>
                      <a:pt x="61" y="30"/>
                    </a:lnTo>
                    <a:lnTo>
                      <a:pt x="61" y="30"/>
                    </a:lnTo>
                    <a:lnTo>
                      <a:pt x="61" y="30"/>
                    </a:lnTo>
                    <a:lnTo>
                      <a:pt x="61" y="30"/>
                    </a:lnTo>
                    <a:lnTo>
                      <a:pt x="61" y="30"/>
                    </a:lnTo>
                    <a:lnTo>
                      <a:pt x="61" y="30"/>
                    </a:lnTo>
                    <a:lnTo>
                      <a:pt x="61" y="30"/>
                    </a:lnTo>
                    <a:lnTo>
                      <a:pt x="61" y="30"/>
                    </a:lnTo>
                    <a:lnTo>
                      <a:pt x="61" y="30"/>
                    </a:lnTo>
                    <a:lnTo>
                      <a:pt x="61" y="30"/>
                    </a:lnTo>
                    <a:lnTo>
                      <a:pt x="61" y="31"/>
                    </a:lnTo>
                    <a:lnTo>
                      <a:pt x="62" y="31"/>
                    </a:lnTo>
                    <a:lnTo>
                      <a:pt x="62" y="31"/>
                    </a:lnTo>
                    <a:lnTo>
                      <a:pt x="62" y="31"/>
                    </a:lnTo>
                    <a:lnTo>
                      <a:pt x="62" y="31"/>
                    </a:lnTo>
                    <a:lnTo>
                      <a:pt x="62" y="31"/>
                    </a:lnTo>
                    <a:lnTo>
                      <a:pt x="62" y="31"/>
                    </a:lnTo>
                    <a:lnTo>
                      <a:pt x="62" y="31"/>
                    </a:lnTo>
                    <a:lnTo>
                      <a:pt x="64" y="31"/>
                    </a:lnTo>
                    <a:lnTo>
                      <a:pt x="64" y="31"/>
                    </a:lnTo>
                    <a:lnTo>
                      <a:pt x="64" y="31"/>
                    </a:lnTo>
                    <a:lnTo>
                      <a:pt x="64" y="31"/>
                    </a:lnTo>
                    <a:lnTo>
                      <a:pt x="65" y="31"/>
                    </a:lnTo>
                    <a:lnTo>
                      <a:pt x="65" y="33"/>
                    </a:lnTo>
                    <a:lnTo>
                      <a:pt x="65" y="33"/>
                    </a:lnTo>
                    <a:lnTo>
                      <a:pt x="65" y="33"/>
                    </a:lnTo>
                    <a:lnTo>
                      <a:pt x="67" y="33"/>
                    </a:lnTo>
                    <a:lnTo>
                      <a:pt x="67" y="33"/>
                    </a:lnTo>
                    <a:lnTo>
                      <a:pt x="67" y="33"/>
                    </a:lnTo>
                    <a:lnTo>
                      <a:pt x="69" y="33"/>
                    </a:lnTo>
                    <a:lnTo>
                      <a:pt x="69" y="34"/>
                    </a:lnTo>
                    <a:lnTo>
                      <a:pt x="69" y="34"/>
                    </a:lnTo>
                    <a:lnTo>
                      <a:pt x="70" y="34"/>
                    </a:lnTo>
                    <a:lnTo>
                      <a:pt x="70" y="34"/>
                    </a:lnTo>
                    <a:lnTo>
                      <a:pt x="72" y="34"/>
                    </a:lnTo>
                    <a:lnTo>
                      <a:pt x="73" y="36"/>
                    </a:lnTo>
                    <a:lnTo>
                      <a:pt x="73" y="36"/>
                    </a:lnTo>
                    <a:lnTo>
                      <a:pt x="73" y="36"/>
                    </a:lnTo>
                    <a:lnTo>
                      <a:pt x="75" y="36"/>
                    </a:lnTo>
                    <a:lnTo>
                      <a:pt x="75" y="36"/>
                    </a:lnTo>
                    <a:lnTo>
                      <a:pt x="75" y="36"/>
                    </a:lnTo>
                    <a:lnTo>
                      <a:pt x="75" y="36"/>
                    </a:lnTo>
                    <a:lnTo>
                      <a:pt x="76" y="36"/>
                    </a:lnTo>
                    <a:lnTo>
                      <a:pt x="76" y="37"/>
                    </a:lnTo>
                    <a:lnTo>
                      <a:pt x="76" y="37"/>
                    </a:lnTo>
                    <a:lnTo>
                      <a:pt x="76" y="37"/>
                    </a:lnTo>
                    <a:lnTo>
                      <a:pt x="76" y="37"/>
                    </a:lnTo>
                    <a:lnTo>
                      <a:pt x="76" y="37"/>
                    </a:lnTo>
                    <a:lnTo>
                      <a:pt x="76" y="37"/>
                    </a:lnTo>
                    <a:lnTo>
                      <a:pt x="78" y="37"/>
                    </a:lnTo>
                    <a:lnTo>
                      <a:pt x="78" y="37"/>
                    </a:lnTo>
                    <a:lnTo>
                      <a:pt x="78" y="37"/>
                    </a:lnTo>
                    <a:lnTo>
                      <a:pt x="78" y="37"/>
                    </a:lnTo>
                    <a:lnTo>
                      <a:pt x="78" y="37"/>
                    </a:lnTo>
                    <a:lnTo>
                      <a:pt x="78" y="37"/>
                    </a:lnTo>
                    <a:lnTo>
                      <a:pt x="78" y="37"/>
                    </a:lnTo>
                    <a:lnTo>
                      <a:pt x="79" y="37"/>
                    </a:lnTo>
                    <a:lnTo>
                      <a:pt x="79" y="37"/>
                    </a:lnTo>
                    <a:lnTo>
                      <a:pt x="79" y="37"/>
                    </a:lnTo>
                    <a:lnTo>
                      <a:pt x="79" y="39"/>
                    </a:lnTo>
                    <a:lnTo>
                      <a:pt x="79" y="39"/>
                    </a:lnTo>
                    <a:lnTo>
                      <a:pt x="81" y="39"/>
                    </a:lnTo>
                    <a:lnTo>
                      <a:pt x="81" y="39"/>
                    </a:lnTo>
                    <a:lnTo>
                      <a:pt x="81" y="39"/>
                    </a:lnTo>
                    <a:lnTo>
                      <a:pt x="83" y="41"/>
                    </a:lnTo>
                    <a:lnTo>
                      <a:pt x="83" y="41"/>
                    </a:lnTo>
                    <a:lnTo>
                      <a:pt x="84" y="41"/>
                    </a:lnTo>
                    <a:lnTo>
                      <a:pt x="87" y="42"/>
                    </a:lnTo>
                    <a:lnTo>
                      <a:pt x="87" y="42"/>
                    </a:lnTo>
                    <a:lnTo>
                      <a:pt x="92" y="44"/>
                    </a:lnTo>
                    <a:lnTo>
                      <a:pt x="92" y="44"/>
                    </a:lnTo>
                    <a:lnTo>
                      <a:pt x="92" y="44"/>
                    </a:lnTo>
                    <a:lnTo>
                      <a:pt x="92" y="45"/>
                    </a:lnTo>
                    <a:lnTo>
                      <a:pt x="93" y="45"/>
                    </a:lnTo>
                    <a:lnTo>
                      <a:pt x="97" y="47"/>
                    </a:lnTo>
                    <a:lnTo>
                      <a:pt x="97" y="47"/>
                    </a:lnTo>
                    <a:lnTo>
                      <a:pt x="97" y="47"/>
                    </a:lnTo>
                    <a:lnTo>
                      <a:pt x="100" y="48"/>
                    </a:lnTo>
                    <a:lnTo>
                      <a:pt x="101" y="50"/>
                    </a:lnTo>
                    <a:lnTo>
                      <a:pt x="103" y="51"/>
                    </a:lnTo>
                    <a:lnTo>
                      <a:pt x="104" y="51"/>
                    </a:lnTo>
                    <a:lnTo>
                      <a:pt x="104" y="51"/>
                    </a:lnTo>
                    <a:lnTo>
                      <a:pt x="104" y="51"/>
                    </a:lnTo>
                    <a:lnTo>
                      <a:pt x="109" y="55"/>
                    </a:lnTo>
                    <a:lnTo>
                      <a:pt x="109" y="55"/>
                    </a:lnTo>
                    <a:lnTo>
                      <a:pt x="112" y="55"/>
                    </a:lnTo>
                    <a:lnTo>
                      <a:pt x="114" y="55"/>
                    </a:lnTo>
                    <a:lnTo>
                      <a:pt x="114" y="55"/>
                    </a:lnTo>
                    <a:lnTo>
                      <a:pt x="115" y="55"/>
                    </a:lnTo>
                    <a:lnTo>
                      <a:pt x="117" y="55"/>
                    </a:lnTo>
                    <a:lnTo>
                      <a:pt x="117" y="55"/>
                    </a:lnTo>
                    <a:lnTo>
                      <a:pt x="117" y="55"/>
                    </a:lnTo>
                    <a:lnTo>
                      <a:pt x="117" y="55"/>
                    </a:lnTo>
                    <a:lnTo>
                      <a:pt x="120" y="55"/>
                    </a:lnTo>
                    <a:lnTo>
                      <a:pt x="121" y="55"/>
                    </a:lnTo>
                    <a:lnTo>
                      <a:pt x="121" y="55"/>
                    </a:lnTo>
                    <a:lnTo>
                      <a:pt x="121" y="55"/>
                    </a:lnTo>
                    <a:lnTo>
                      <a:pt x="121" y="55"/>
                    </a:lnTo>
                    <a:lnTo>
                      <a:pt x="123" y="55"/>
                    </a:lnTo>
                    <a:lnTo>
                      <a:pt x="123" y="55"/>
                    </a:lnTo>
                    <a:lnTo>
                      <a:pt x="123" y="55"/>
                    </a:lnTo>
                    <a:lnTo>
                      <a:pt x="123" y="55"/>
                    </a:lnTo>
                    <a:lnTo>
                      <a:pt x="125" y="55"/>
                    </a:lnTo>
                    <a:lnTo>
                      <a:pt x="125" y="55"/>
                    </a:lnTo>
                    <a:lnTo>
                      <a:pt x="125" y="55"/>
                    </a:lnTo>
                    <a:lnTo>
                      <a:pt x="132" y="59"/>
                    </a:lnTo>
                    <a:lnTo>
                      <a:pt x="134" y="61"/>
                    </a:lnTo>
                    <a:lnTo>
                      <a:pt x="135" y="62"/>
                    </a:lnTo>
                    <a:lnTo>
                      <a:pt x="135" y="62"/>
                    </a:lnTo>
                    <a:lnTo>
                      <a:pt x="137" y="65"/>
                    </a:lnTo>
                    <a:lnTo>
                      <a:pt x="139" y="67"/>
                    </a:lnTo>
                    <a:lnTo>
                      <a:pt x="143" y="72"/>
                    </a:lnTo>
                    <a:lnTo>
                      <a:pt x="149" y="76"/>
                    </a:lnTo>
                    <a:lnTo>
                      <a:pt x="154" y="81"/>
                    </a:lnTo>
                    <a:lnTo>
                      <a:pt x="159" y="87"/>
                    </a:lnTo>
                    <a:lnTo>
                      <a:pt x="163" y="96"/>
                    </a:lnTo>
                    <a:lnTo>
                      <a:pt x="163" y="98"/>
                    </a:lnTo>
                    <a:lnTo>
                      <a:pt x="170" y="107"/>
                    </a:lnTo>
                    <a:lnTo>
                      <a:pt x="173" y="110"/>
                    </a:lnTo>
                    <a:lnTo>
                      <a:pt x="173" y="110"/>
                    </a:lnTo>
                    <a:lnTo>
                      <a:pt x="173" y="110"/>
                    </a:lnTo>
                    <a:lnTo>
                      <a:pt x="173" y="110"/>
                    </a:lnTo>
                    <a:lnTo>
                      <a:pt x="173" y="110"/>
                    </a:lnTo>
                    <a:lnTo>
                      <a:pt x="173" y="110"/>
                    </a:lnTo>
                    <a:lnTo>
                      <a:pt x="173" y="110"/>
                    </a:lnTo>
                    <a:lnTo>
                      <a:pt x="173" y="110"/>
                    </a:lnTo>
                    <a:lnTo>
                      <a:pt x="173" y="110"/>
                    </a:lnTo>
                    <a:lnTo>
                      <a:pt x="173" y="110"/>
                    </a:lnTo>
                    <a:lnTo>
                      <a:pt x="173" y="110"/>
                    </a:lnTo>
                    <a:lnTo>
                      <a:pt x="173" y="110"/>
                    </a:lnTo>
                    <a:lnTo>
                      <a:pt x="173" y="112"/>
                    </a:lnTo>
                    <a:lnTo>
                      <a:pt x="174" y="112"/>
                    </a:lnTo>
                    <a:lnTo>
                      <a:pt x="174" y="112"/>
                    </a:lnTo>
                    <a:lnTo>
                      <a:pt x="174" y="112"/>
                    </a:lnTo>
                    <a:lnTo>
                      <a:pt x="174" y="112"/>
                    </a:lnTo>
                    <a:lnTo>
                      <a:pt x="174" y="112"/>
                    </a:lnTo>
                    <a:lnTo>
                      <a:pt x="174" y="112"/>
                    </a:lnTo>
                    <a:lnTo>
                      <a:pt x="174" y="112"/>
                    </a:lnTo>
                    <a:lnTo>
                      <a:pt x="174" y="112"/>
                    </a:lnTo>
                    <a:lnTo>
                      <a:pt x="174" y="112"/>
                    </a:lnTo>
                    <a:lnTo>
                      <a:pt x="174" y="112"/>
                    </a:lnTo>
                    <a:lnTo>
                      <a:pt x="176" y="112"/>
                    </a:lnTo>
                    <a:lnTo>
                      <a:pt x="176" y="114"/>
                    </a:lnTo>
                    <a:lnTo>
                      <a:pt x="176" y="114"/>
                    </a:lnTo>
                    <a:lnTo>
                      <a:pt x="176" y="114"/>
                    </a:lnTo>
                    <a:lnTo>
                      <a:pt x="177" y="114"/>
                    </a:lnTo>
                    <a:lnTo>
                      <a:pt x="177" y="115"/>
                    </a:lnTo>
                    <a:lnTo>
                      <a:pt x="177" y="115"/>
                    </a:lnTo>
                    <a:lnTo>
                      <a:pt x="179" y="115"/>
                    </a:lnTo>
                    <a:lnTo>
                      <a:pt x="179" y="115"/>
                    </a:lnTo>
                    <a:lnTo>
                      <a:pt x="179" y="115"/>
                    </a:lnTo>
                    <a:lnTo>
                      <a:pt x="181" y="117"/>
                    </a:lnTo>
                    <a:lnTo>
                      <a:pt x="182" y="118"/>
                    </a:lnTo>
                    <a:lnTo>
                      <a:pt x="182" y="118"/>
                    </a:lnTo>
                    <a:lnTo>
                      <a:pt x="182" y="118"/>
                    </a:lnTo>
                    <a:lnTo>
                      <a:pt x="182" y="118"/>
                    </a:lnTo>
                    <a:lnTo>
                      <a:pt x="184" y="118"/>
                    </a:lnTo>
                    <a:lnTo>
                      <a:pt x="185" y="120"/>
                    </a:lnTo>
                    <a:lnTo>
                      <a:pt x="187" y="121"/>
                    </a:lnTo>
                    <a:lnTo>
                      <a:pt x="187" y="121"/>
                    </a:lnTo>
                    <a:lnTo>
                      <a:pt x="188" y="123"/>
                    </a:lnTo>
                    <a:lnTo>
                      <a:pt x="188" y="123"/>
                    </a:lnTo>
                    <a:lnTo>
                      <a:pt x="188" y="123"/>
                    </a:lnTo>
                    <a:lnTo>
                      <a:pt x="190" y="124"/>
                    </a:lnTo>
                    <a:lnTo>
                      <a:pt x="190" y="124"/>
                    </a:lnTo>
                    <a:lnTo>
                      <a:pt x="191" y="124"/>
                    </a:lnTo>
                    <a:lnTo>
                      <a:pt x="191" y="124"/>
                    </a:lnTo>
                    <a:lnTo>
                      <a:pt x="191" y="126"/>
                    </a:lnTo>
                    <a:lnTo>
                      <a:pt x="193" y="126"/>
                    </a:lnTo>
                    <a:lnTo>
                      <a:pt x="193" y="126"/>
                    </a:lnTo>
                    <a:lnTo>
                      <a:pt x="193" y="126"/>
                    </a:lnTo>
                    <a:lnTo>
                      <a:pt x="193" y="126"/>
                    </a:lnTo>
                    <a:lnTo>
                      <a:pt x="193" y="126"/>
                    </a:lnTo>
                    <a:lnTo>
                      <a:pt x="193" y="127"/>
                    </a:lnTo>
                    <a:lnTo>
                      <a:pt x="195" y="127"/>
                    </a:lnTo>
                    <a:lnTo>
                      <a:pt x="195" y="127"/>
                    </a:lnTo>
                    <a:lnTo>
                      <a:pt x="195" y="127"/>
                    </a:lnTo>
                    <a:lnTo>
                      <a:pt x="195" y="127"/>
                    </a:lnTo>
                    <a:lnTo>
                      <a:pt x="195" y="127"/>
                    </a:lnTo>
                    <a:lnTo>
                      <a:pt x="195" y="127"/>
                    </a:lnTo>
                    <a:lnTo>
                      <a:pt x="195" y="127"/>
                    </a:lnTo>
                    <a:lnTo>
                      <a:pt x="195" y="127"/>
                    </a:lnTo>
                    <a:lnTo>
                      <a:pt x="195" y="127"/>
                    </a:lnTo>
                    <a:lnTo>
                      <a:pt x="195" y="127"/>
                    </a:lnTo>
                    <a:lnTo>
                      <a:pt x="195" y="127"/>
                    </a:lnTo>
                    <a:lnTo>
                      <a:pt x="195" y="129"/>
                    </a:lnTo>
                    <a:lnTo>
                      <a:pt x="198" y="132"/>
                    </a:lnTo>
                    <a:lnTo>
                      <a:pt x="198" y="134"/>
                    </a:lnTo>
                    <a:lnTo>
                      <a:pt x="198" y="135"/>
                    </a:lnTo>
                    <a:lnTo>
                      <a:pt x="198" y="140"/>
                    </a:lnTo>
                    <a:lnTo>
                      <a:pt x="198" y="143"/>
                    </a:lnTo>
                    <a:lnTo>
                      <a:pt x="198" y="145"/>
                    </a:lnTo>
                    <a:lnTo>
                      <a:pt x="198" y="146"/>
                    </a:lnTo>
                    <a:lnTo>
                      <a:pt x="198" y="146"/>
                    </a:lnTo>
                    <a:lnTo>
                      <a:pt x="198" y="146"/>
                    </a:lnTo>
                    <a:lnTo>
                      <a:pt x="198" y="148"/>
                    </a:lnTo>
                    <a:lnTo>
                      <a:pt x="198" y="148"/>
                    </a:lnTo>
                    <a:lnTo>
                      <a:pt x="198" y="149"/>
                    </a:lnTo>
                    <a:lnTo>
                      <a:pt x="198" y="152"/>
                    </a:lnTo>
                    <a:lnTo>
                      <a:pt x="195" y="152"/>
                    </a:lnTo>
                    <a:lnTo>
                      <a:pt x="190" y="152"/>
                    </a:lnTo>
                    <a:lnTo>
                      <a:pt x="188" y="152"/>
                    </a:lnTo>
                    <a:lnTo>
                      <a:pt x="188" y="154"/>
                    </a:lnTo>
                    <a:lnTo>
                      <a:pt x="187" y="154"/>
                    </a:lnTo>
                    <a:lnTo>
                      <a:pt x="187" y="154"/>
                    </a:lnTo>
                    <a:lnTo>
                      <a:pt x="185" y="152"/>
                    </a:lnTo>
                    <a:lnTo>
                      <a:pt x="181" y="152"/>
                    </a:lnTo>
                    <a:lnTo>
                      <a:pt x="177" y="151"/>
                    </a:lnTo>
                    <a:lnTo>
                      <a:pt x="177" y="151"/>
                    </a:lnTo>
                    <a:lnTo>
                      <a:pt x="176" y="152"/>
                    </a:lnTo>
                    <a:lnTo>
                      <a:pt x="174" y="152"/>
                    </a:lnTo>
                    <a:lnTo>
                      <a:pt x="174" y="154"/>
                    </a:lnTo>
                    <a:lnTo>
                      <a:pt x="171" y="155"/>
                    </a:lnTo>
                    <a:lnTo>
                      <a:pt x="170" y="155"/>
                    </a:lnTo>
                    <a:lnTo>
                      <a:pt x="165" y="157"/>
                    </a:lnTo>
                    <a:lnTo>
                      <a:pt x="165" y="159"/>
                    </a:lnTo>
                    <a:lnTo>
                      <a:pt x="163" y="159"/>
                    </a:lnTo>
                    <a:lnTo>
                      <a:pt x="163" y="159"/>
                    </a:lnTo>
                    <a:lnTo>
                      <a:pt x="162" y="159"/>
                    </a:lnTo>
                    <a:lnTo>
                      <a:pt x="162" y="159"/>
                    </a:lnTo>
                    <a:lnTo>
                      <a:pt x="160" y="159"/>
                    </a:lnTo>
                    <a:lnTo>
                      <a:pt x="159" y="157"/>
                    </a:lnTo>
                    <a:lnTo>
                      <a:pt x="157" y="157"/>
                    </a:lnTo>
                    <a:lnTo>
                      <a:pt x="157" y="157"/>
                    </a:lnTo>
                    <a:lnTo>
                      <a:pt x="157" y="157"/>
                    </a:lnTo>
                    <a:lnTo>
                      <a:pt x="156" y="157"/>
                    </a:lnTo>
                    <a:lnTo>
                      <a:pt x="156" y="157"/>
                    </a:lnTo>
                    <a:lnTo>
                      <a:pt x="156" y="157"/>
                    </a:lnTo>
                    <a:lnTo>
                      <a:pt x="154" y="157"/>
                    </a:lnTo>
                    <a:lnTo>
                      <a:pt x="153" y="155"/>
                    </a:lnTo>
                    <a:lnTo>
                      <a:pt x="153" y="155"/>
                    </a:lnTo>
                    <a:lnTo>
                      <a:pt x="151" y="155"/>
                    </a:lnTo>
                    <a:lnTo>
                      <a:pt x="151" y="155"/>
                    </a:lnTo>
                    <a:lnTo>
                      <a:pt x="151" y="155"/>
                    </a:lnTo>
                    <a:lnTo>
                      <a:pt x="151" y="155"/>
                    </a:lnTo>
                    <a:lnTo>
                      <a:pt x="151" y="155"/>
                    </a:lnTo>
                    <a:lnTo>
                      <a:pt x="151" y="155"/>
                    </a:lnTo>
                    <a:lnTo>
                      <a:pt x="149" y="155"/>
                    </a:lnTo>
                    <a:lnTo>
                      <a:pt x="149" y="155"/>
                    </a:lnTo>
                    <a:lnTo>
                      <a:pt x="149" y="155"/>
                    </a:lnTo>
                    <a:lnTo>
                      <a:pt x="149" y="155"/>
                    </a:lnTo>
                    <a:lnTo>
                      <a:pt x="149" y="155"/>
                    </a:lnTo>
                    <a:lnTo>
                      <a:pt x="149" y="157"/>
                    </a:lnTo>
                    <a:lnTo>
                      <a:pt x="149" y="157"/>
                    </a:lnTo>
                    <a:lnTo>
                      <a:pt x="149" y="157"/>
                    </a:lnTo>
                    <a:lnTo>
                      <a:pt x="149" y="157"/>
                    </a:lnTo>
                    <a:lnTo>
                      <a:pt x="149" y="157"/>
                    </a:lnTo>
                    <a:lnTo>
                      <a:pt x="149" y="157"/>
                    </a:lnTo>
                    <a:lnTo>
                      <a:pt x="149" y="157"/>
                    </a:lnTo>
                    <a:lnTo>
                      <a:pt x="149" y="157"/>
                    </a:lnTo>
                    <a:lnTo>
                      <a:pt x="148" y="157"/>
                    </a:lnTo>
                    <a:lnTo>
                      <a:pt x="148" y="157"/>
                    </a:lnTo>
                    <a:lnTo>
                      <a:pt x="148" y="157"/>
                    </a:lnTo>
                    <a:lnTo>
                      <a:pt x="148" y="157"/>
                    </a:lnTo>
                    <a:lnTo>
                      <a:pt x="148" y="157"/>
                    </a:lnTo>
                    <a:lnTo>
                      <a:pt x="148" y="157"/>
                    </a:lnTo>
                    <a:lnTo>
                      <a:pt x="148" y="157"/>
                    </a:lnTo>
                    <a:lnTo>
                      <a:pt x="148" y="157"/>
                    </a:lnTo>
                    <a:lnTo>
                      <a:pt x="146" y="159"/>
                    </a:lnTo>
                    <a:lnTo>
                      <a:pt x="146" y="159"/>
                    </a:lnTo>
                    <a:lnTo>
                      <a:pt x="146" y="159"/>
                    </a:lnTo>
                    <a:lnTo>
                      <a:pt x="146" y="159"/>
                    </a:lnTo>
                    <a:lnTo>
                      <a:pt x="146" y="159"/>
                    </a:lnTo>
                    <a:lnTo>
                      <a:pt x="146" y="159"/>
                    </a:lnTo>
                    <a:lnTo>
                      <a:pt x="146" y="159"/>
                    </a:lnTo>
                    <a:lnTo>
                      <a:pt x="146" y="159"/>
                    </a:lnTo>
                    <a:lnTo>
                      <a:pt x="145" y="159"/>
                    </a:lnTo>
                    <a:lnTo>
                      <a:pt x="145" y="160"/>
                    </a:lnTo>
                    <a:lnTo>
                      <a:pt x="145" y="160"/>
                    </a:lnTo>
                    <a:lnTo>
                      <a:pt x="143" y="160"/>
                    </a:lnTo>
                    <a:lnTo>
                      <a:pt x="143" y="160"/>
                    </a:lnTo>
                    <a:lnTo>
                      <a:pt x="143" y="160"/>
                    </a:lnTo>
                    <a:lnTo>
                      <a:pt x="143" y="162"/>
                    </a:lnTo>
                    <a:lnTo>
                      <a:pt x="143" y="162"/>
                    </a:lnTo>
                    <a:lnTo>
                      <a:pt x="143" y="162"/>
                    </a:lnTo>
                    <a:lnTo>
                      <a:pt x="143" y="162"/>
                    </a:lnTo>
                    <a:lnTo>
                      <a:pt x="143" y="162"/>
                    </a:lnTo>
                    <a:lnTo>
                      <a:pt x="143" y="163"/>
                    </a:lnTo>
                    <a:lnTo>
                      <a:pt x="143" y="163"/>
                    </a:lnTo>
                    <a:lnTo>
                      <a:pt x="145" y="168"/>
                    </a:lnTo>
                    <a:lnTo>
                      <a:pt x="145" y="168"/>
                    </a:lnTo>
                    <a:lnTo>
                      <a:pt x="145" y="168"/>
                    </a:lnTo>
                    <a:lnTo>
                      <a:pt x="145" y="169"/>
                    </a:lnTo>
                    <a:lnTo>
                      <a:pt x="148" y="172"/>
                    </a:lnTo>
                    <a:lnTo>
                      <a:pt x="148" y="172"/>
                    </a:lnTo>
                    <a:lnTo>
                      <a:pt x="149" y="176"/>
                    </a:lnTo>
                    <a:lnTo>
                      <a:pt x="153" y="179"/>
                    </a:lnTo>
                    <a:lnTo>
                      <a:pt x="156" y="180"/>
                    </a:lnTo>
                    <a:lnTo>
                      <a:pt x="156" y="180"/>
                    </a:lnTo>
                    <a:lnTo>
                      <a:pt x="159" y="185"/>
                    </a:lnTo>
                    <a:lnTo>
                      <a:pt x="159" y="185"/>
                    </a:lnTo>
                    <a:lnTo>
                      <a:pt x="160" y="185"/>
                    </a:lnTo>
                    <a:lnTo>
                      <a:pt x="160" y="186"/>
                    </a:lnTo>
                    <a:lnTo>
                      <a:pt x="151" y="190"/>
                    </a:lnTo>
                    <a:lnTo>
                      <a:pt x="137" y="194"/>
                    </a:lnTo>
                    <a:lnTo>
                      <a:pt x="120" y="200"/>
                    </a:lnTo>
                    <a:lnTo>
                      <a:pt x="104" y="208"/>
                    </a:lnTo>
                    <a:lnTo>
                      <a:pt x="98" y="210"/>
                    </a:lnTo>
                    <a:lnTo>
                      <a:pt x="93" y="210"/>
                    </a:lnTo>
                    <a:lnTo>
                      <a:pt x="87" y="210"/>
                    </a:lnTo>
                    <a:lnTo>
                      <a:pt x="78" y="205"/>
                    </a:lnTo>
                    <a:lnTo>
                      <a:pt x="65" y="199"/>
                    </a:lnTo>
                    <a:lnTo>
                      <a:pt x="53" y="186"/>
                    </a:lnTo>
                    <a:lnTo>
                      <a:pt x="53" y="185"/>
                    </a:lnTo>
                    <a:lnTo>
                      <a:pt x="53" y="186"/>
                    </a:lnTo>
                    <a:lnTo>
                      <a:pt x="45" y="188"/>
                    </a:lnTo>
                    <a:lnTo>
                      <a:pt x="6" y="197"/>
                    </a:lnTo>
                    <a:lnTo>
                      <a:pt x="0" y="199"/>
                    </a:lnTo>
                    <a:lnTo>
                      <a:pt x="13" y="183"/>
                    </a:lnTo>
                    <a:lnTo>
                      <a:pt x="16" y="177"/>
                    </a:lnTo>
                    <a:lnTo>
                      <a:pt x="16" y="177"/>
                    </a:lnTo>
                    <a:lnTo>
                      <a:pt x="17" y="176"/>
                    </a:lnTo>
                    <a:lnTo>
                      <a:pt x="19" y="171"/>
                    </a:lnTo>
                    <a:lnTo>
                      <a:pt x="20" y="166"/>
                    </a:lnTo>
                    <a:lnTo>
                      <a:pt x="25" y="155"/>
                    </a:lnTo>
                    <a:lnTo>
                      <a:pt x="23" y="151"/>
                    </a:lnTo>
                    <a:lnTo>
                      <a:pt x="22" y="145"/>
                    </a:lnTo>
                    <a:lnTo>
                      <a:pt x="22" y="145"/>
                    </a:lnTo>
                    <a:lnTo>
                      <a:pt x="19" y="140"/>
                    </a:lnTo>
                    <a:lnTo>
                      <a:pt x="19" y="138"/>
                    </a:lnTo>
                    <a:lnTo>
                      <a:pt x="14" y="127"/>
                    </a:lnTo>
                    <a:lnTo>
                      <a:pt x="14" y="124"/>
                    </a:lnTo>
                    <a:lnTo>
                      <a:pt x="14" y="118"/>
                    </a:lnTo>
                    <a:lnTo>
                      <a:pt x="14" y="110"/>
                    </a:lnTo>
                    <a:lnTo>
                      <a:pt x="16" y="103"/>
                    </a:lnTo>
                    <a:lnTo>
                      <a:pt x="22" y="96"/>
                    </a:lnTo>
                    <a:lnTo>
                      <a:pt x="28" y="93"/>
                    </a:lnTo>
                    <a:lnTo>
                      <a:pt x="28" y="93"/>
                    </a:lnTo>
                    <a:lnTo>
                      <a:pt x="31" y="89"/>
                    </a:lnTo>
                    <a:lnTo>
                      <a:pt x="31" y="87"/>
                    </a:lnTo>
                    <a:lnTo>
                      <a:pt x="30" y="82"/>
                    </a:lnTo>
                    <a:lnTo>
                      <a:pt x="27" y="78"/>
                    </a:lnTo>
                    <a:lnTo>
                      <a:pt x="27" y="76"/>
                    </a:lnTo>
                    <a:lnTo>
                      <a:pt x="27" y="73"/>
                    </a:lnTo>
                    <a:lnTo>
                      <a:pt x="28" y="48"/>
                    </a:lnTo>
                    <a:lnTo>
                      <a:pt x="28" y="37"/>
                    </a:lnTo>
                    <a:lnTo>
                      <a:pt x="28" y="36"/>
                    </a:lnTo>
                    <a:lnTo>
                      <a:pt x="27" y="28"/>
                    </a:lnTo>
                    <a:lnTo>
                      <a:pt x="27" y="25"/>
                    </a:lnTo>
                    <a:lnTo>
                      <a:pt x="27" y="24"/>
                    </a:lnTo>
                    <a:lnTo>
                      <a:pt x="27" y="22"/>
                    </a:lnTo>
                    <a:lnTo>
                      <a:pt x="25" y="20"/>
                    </a:lnTo>
                    <a:lnTo>
                      <a:pt x="25" y="13"/>
                    </a:lnTo>
                    <a:lnTo>
                      <a:pt x="25" y="11"/>
                    </a:lnTo>
                    <a:lnTo>
                      <a:pt x="25" y="10"/>
                    </a:lnTo>
                    <a:lnTo>
                      <a:pt x="25" y="8"/>
                    </a:lnTo>
                    <a:lnTo>
                      <a:pt x="25" y="8"/>
                    </a:lnTo>
                    <a:lnTo>
                      <a:pt x="25" y="5"/>
                    </a:lnTo>
                    <a:lnTo>
                      <a:pt x="25" y="5"/>
                    </a:lnTo>
                    <a:lnTo>
                      <a:pt x="25" y="3"/>
                    </a:lnTo>
                    <a:lnTo>
                      <a:pt x="25" y="3"/>
                    </a:lnTo>
                    <a:lnTo>
                      <a:pt x="27" y="3"/>
                    </a:lnTo>
                    <a:lnTo>
                      <a:pt x="27" y="2"/>
                    </a:lnTo>
                    <a:lnTo>
                      <a:pt x="28" y="2"/>
                    </a:lnTo>
                    <a:lnTo>
                      <a:pt x="28" y="2"/>
                    </a:lnTo>
                    <a:lnTo>
                      <a:pt x="30" y="2"/>
                    </a:lnTo>
                    <a:lnTo>
                      <a:pt x="30" y="0"/>
                    </a:lnTo>
                    <a:lnTo>
                      <a:pt x="30" y="0"/>
                    </a:lnTo>
                    <a:lnTo>
                      <a:pt x="31" y="0"/>
                    </a:lnTo>
                    <a:lnTo>
                      <a:pt x="33" y="0"/>
                    </a:lnTo>
                    <a:lnTo>
                      <a:pt x="33" y="0"/>
                    </a:lnTo>
                    <a:lnTo>
                      <a:pt x="33" y="0"/>
                    </a:lnTo>
                    <a:lnTo>
                      <a:pt x="34" y="0"/>
                    </a:lnTo>
                    <a:lnTo>
                      <a:pt x="34" y="2"/>
                    </a:lnTo>
                    <a:lnTo>
                      <a:pt x="34" y="2"/>
                    </a:lnTo>
                    <a:lnTo>
                      <a:pt x="36" y="2"/>
                    </a:lnTo>
                    <a:lnTo>
                      <a:pt x="37" y="3"/>
                    </a:lnTo>
                    <a:lnTo>
                      <a:pt x="39" y="3"/>
                    </a:lnTo>
                    <a:lnTo>
                      <a:pt x="41" y="3"/>
                    </a:lnTo>
                    <a:lnTo>
                      <a:pt x="42" y="5"/>
                    </a:lnTo>
                    <a:lnTo>
                      <a:pt x="42" y="5"/>
                    </a:lnTo>
                    <a:lnTo>
                      <a:pt x="44"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168">
                <a:extLst>
                  <a:ext uri="{FF2B5EF4-FFF2-40B4-BE49-F238E27FC236}">
                    <a16:creationId xmlns:a16="http://schemas.microsoft.com/office/drawing/2014/main" id="{8B63181C-0DFC-B92C-19AB-B11754CA3C68}"/>
                  </a:ext>
                </a:extLst>
              </p:cNvPr>
              <p:cNvSpPr>
                <a:spLocks noGrp="1" noRot="1" noMove="1" noResize="1" noEditPoints="1" noAdjustHandles="1" noChangeArrowheads="1" noChangeShapeType="1"/>
              </p:cNvSpPr>
              <p:nvPr/>
            </p:nvSpPr>
            <p:spPr bwMode="auto">
              <a:xfrm>
                <a:off x="4749" y="2838"/>
                <a:ext cx="118" cy="144"/>
              </a:xfrm>
              <a:custGeom>
                <a:avLst/>
                <a:gdLst>
                  <a:gd name="T0" fmla="*/ 44 w 118"/>
                  <a:gd name="T1" fmla="*/ 8 h 144"/>
                  <a:gd name="T2" fmla="*/ 50 w 118"/>
                  <a:gd name="T3" fmla="*/ 9 h 144"/>
                  <a:gd name="T4" fmla="*/ 50 w 118"/>
                  <a:gd name="T5" fmla="*/ 20 h 144"/>
                  <a:gd name="T6" fmla="*/ 56 w 118"/>
                  <a:gd name="T7" fmla="*/ 19 h 144"/>
                  <a:gd name="T8" fmla="*/ 58 w 118"/>
                  <a:gd name="T9" fmla="*/ 14 h 144"/>
                  <a:gd name="T10" fmla="*/ 70 w 118"/>
                  <a:gd name="T11" fmla="*/ 20 h 144"/>
                  <a:gd name="T12" fmla="*/ 80 w 118"/>
                  <a:gd name="T13" fmla="*/ 29 h 144"/>
                  <a:gd name="T14" fmla="*/ 86 w 118"/>
                  <a:gd name="T15" fmla="*/ 29 h 144"/>
                  <a:gd name="T16" fmla="*/ 90 w 118"/>
                  <a:gd name="T17" fmla="*/ 22 h 144"/>
                  <a:gd name="T18" fmla="*/ 94 w 118"/>
                  <a:gd name="T19" fmla="*/ 22 h 144"/>
                  <a:gd name="T20" fmla="*/ 92 w 118"/>
                  <a:gd name="T21" fmla="*/ 28 h 144"/>
                  <a:gd name="T22" fmla="*/ 94 w 118"/>
                  <a:gd name="T23" fmla="*/ 36 h 144"/>
                  <a:gd name="T24" fmla="*/ 101 w 118"/>
                  <a:gd name="T25" fmla="*/ 37 h 144"/>
                  <a:gd name="T26" fmla="*/ 106 w 118"/>
                  <a:gd name="T27" fmla="*/ 43 h 144"/>
                  <a:gd name="T28" fmla="*/ 114 w 118"/>
                  <a:gd name="T29" fmla="*/ 47 h 144"/>
                  <a:gd name="T30" fmla="*/ 109 w 118"/>
                  <a:gd name="T31" fmla="*/ 57 h 144"/>
                  <a:gd name="T32" fmla="*/ 109 w 118"/>
                  <a:gd name="T33" fmla="*/ 64 h 144"/>
                  <a:gd name="T34" fmla="*/ 114 w 118"/>
                  <a:gd name="T35" fmla="*/ 65 h 144"/>
                  <a:gd name="T36" fmla="*/ 118 w 118"/>
                  <a:gd name="T37" fmla="*/ 73 h 144"/>
                  <a:gd name="T38" fmla="*/ 115 w 118"/>
                  <a:gd name="T39" fmla="*/ 81 h 144"/>
                  <a:gd name="T40" fmla="*/ 109 w 118"/>
                  <a:gd name="T41" fmla="*/ 90 h 144"/>
                  <a:gd name="T42" fmla="*/ 109 w 118"/>
                  <a:gd name="T43" fmla="*/ 93 h 144"/>
                  <a:gd name="T44" fmla="*/ 109 w 118"/>
                  <a:gd name="T45" fmla="*/ 95 h 144"/>
                  <a:gd name="T46" fmla="*/ 109 w 118"/>
                  <a:gd name="T47" fmla="*/ 99 h 144"/>
                  <a:gd name="T48" fmla="*/ 106 w 118"/>
                  <a:gd name="T49" fmla="*/ 105 h 144"/>
                  <a:gd name="T50" fmla="*/ 64 w 118"/>
                  <a:gd name="T51" fmla="*/ 119 h 144"/>
                  <a:gd name="T52" fmla="*/ 58 w 118"/>
                  <a:gd name="T53" fmla="*/ 126 h 144"/>
                  <a:gd name="T54" fmla="*/ 48 w 118"/>
                  <a:gd name="T55" fmla="*/ 144 h 144"/>
                  <a:gd name="T56" fmla="*/ 16 w 118"/>
                  <a:gd name="T57" fmla="*/ 123 h 144"/>
                  <a:gd name="T58" fmla="*/ 16 w 118"/>
                  <a:gd name="T59" fmla="*/ 70 h 144"/>
                  <a:gd name="T60" fmla="*/ 19 w 118"/>
                  <a:gd name="T61" fmla="*/ 64 h 144"/>
                  <a:gd name="T62" fmla="*/ 10 w 118"/>
                  <a:gd name="T63" fmla="*/ 62 h 144"/>
                  <a:gd name="T64" fmla="*/ 8 w 118"/>
                  <a:gd name="T65" fmla="*/ 57 h 144"/>
                  <a:gd name="T66" fmla="*/ 10 w 118"/>
                  <a:gd name="T67" fmla="*/ 45 h 144"/>
                  <a:gd name="T68" fmla="*/ 11 w 118"/>
                  <a:gd name="T69" fmla="*/ 40 h 144"/>
                  <a:gd name="T70" fmla="*/ 5 w 118"/>
                  <a:gd name="T71" fmla="*/ 22 h 144"/>
                  <a:gd name="T72" fmla="*/ 2 w 118"/>
                  <a:gd name="T73" fmla="*/ 16 h 144"/>
                  <a:gd name="T74" fmla="*/ 16 w 118"/>
                  <a:gd name="T75" fmla="*/ 3 h 144"/>
                  <a:gd name="T76" fmla="*/ 36 w 118"/>
                  <a:gd name="T77" fmla="*/ 0 h 144"/>
                  <a:gd name="T78" fmla="*/ 39 w 118"/>
                  <a:gd name="T79"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44">
                    <a:moveTo>
                      <a:pt x="39" y="5"/>
                    </a:moveTo>
                    <a:lnTo>
                      <a:pt x="44" y="8"/>
                    </a:lnTo>
                    <a:lnTo>
                      <a:pt x="48" y="8"/>
                    </a:lnTo>
                    <a:lnTo>
                      <a:pt x="50" y="9"/>
                    </a:lnTo>
                    <a:lnTo>
                      <a:pt x="48" y="16"/>
                    </a:lnTo>
                    <a:lnTo>
                      <a:pt x="50" y="20"/>
                    </a:lnTo>
                    <a:lnTo>
                      <a:pt x="53" y="22"/>
                    </a:lnTo>
                    <a:lnTo>
                      <a:pt x="56" y="19"/>
                    </a:lnTo>
                    <a:lnTo>
                      <a:pt x="58" y="14"/>
                    </a:lnTo>
                    <a:lnTo>
                      <a:pt x="58" y="14"/>
                    </a:lnTo>
                    <a:lnTo>
                      <a:pt x="61" y="14"/>
                    </a:lnTo>
                    <a:lnTo>
                      <a:pt x="70" y="20"/>
                    </a:lnTo>
                    <a:lnTo>
                      <a:pt x="72" y="23"/>
                    </a:lnTo>
                    <a:lnTo>
                      <a:pt x="80" y="29"/>
                    </a:lnTo>
                    <a:lnTo>
                      <a:pt x="83" y="31"/>
                    </a:lnTo>
                    <a:lnTo>
                      <a:pt x="86" y="29"/>
                    </a:lnTo>
                    <a:lnTo>
                      <a:pt x="87" y="25"/>
                    </a:lnTo>
                    <a:lnTo>
                      <a:pt x="90" y="22"/>
                    </a:lnTo>
                    <a:lnTo>
                      <a:pt x="94" y="20"/>
                    </a:lnTo>
                    <a:lnTo>
                      <a:pt x="94" y="22"/>
                    </a:lnTo>
                    <a:lnTo>
                      <a:pt x="92" y="28"/>
                    </a:lnTo>
                    <a:lnTo>
                      <a:pt x="92" y="28"/>
                    </a:lnTo>
                    <a:lnTo>
                      <a:pt x="92" y="33"/>
                    </a:lnTo>
                    <a:lnTo>
                      <a:pt x="94" y="36"/>
                    </a:lnTo>
                    <a:lnTo>
                      <a:pt x="95" y="36"/>
                    </a:lnTo>
                    <a:lnTo>
                      <a:pt x="101" y="37"/>
                    </a:lnTo>
                    <a:lnTo>
                      <a:pt x="104" y="42"/>
                    </a:lnTo>
                    <a:lnTo>
                      <a:pt x="106" y="43"/>
                    </a:lnTo>
                    <a:lnTo>
                      <a:pt x="112" y="45"/>
                    </a:lnTo>
                    <a:lnTo>
                      <a:pt x="114" y="47"/>
                    </a:lnTo>
                    <a:lnTo>
                      <a:pt x="114" y="51"/>
                    </a:lnTo>
                    <a:lnTo>
                      <a:pt x="109" y="57"/>
                    </a:lnTo>
                    <a:lnTo>
                      <a:pt x="106" y="62"/>
                    </a:lnTo>
                    <a:lnTo>
                      <a:pt x="109" y="64"/>
                    </a:lnTo>
                    <a:lnTo>
                      <a:pt x="112" y="64"/>
                    </a:lnTo>
                    <a:lnTo>
                      <a:pt x="114" y="65"/>
                    </a:lnTo>
                    <a:lnTo>
                      <a:pt x="117" y="68"/>
                    </a:lnTo>
                    <a:lnTo>
                      <a:pt x="118" y="73"/>
                    </a:lnTo>
                    <a:lnTo>
                      <a:pt x="115" y="79"/>
                    </a:lnTo>
                    <a:lnTo>
                      <a:pt x="115" y="81"/>
                    </a:lnTo>
                    <a:lnTo>
                      <a:pt x="115" y="82"/>
                    </a:lnTo>
                    <a:lnTo>
                      <a:pt x="109" y="90"/>
                    </a:lnTo>
                    <a:lnTo>
                      <a:pt x="109" y="92"/>
                    </a:lnTo>
                    <a:lnTo>
                      <a:pt x="109" y="93"/>
                    </a:lnTo>
                    <a:lnTo>
                      <a:pt x="108" y="93"/>
                    </a:lnTo>
                    <a:lnTo>
                      <a:pt x="109" y="95"/>
                    </a:lnTo>
                    <a:lnTo>
                      <a:pt x="109" y="98"/>
                    </a:lnTo>
                    <a:lnTo>
                      <a:pt x="109" y="99"/>
                    </a:lnTo>
                    <a:lnTo>
                      <a:pt x="106" y="102"/>
                    </a:lnTo>
                    <a:lnTo>
                      <a:pt x="106" y="105"/>
                    </a:lnTo>
                    <a:lnTo>
                      <a:pt x="73" y="107"/>
                    </a:lnTo>
                    <a:lnTo>
                      <a:pt x="64" y="119"/>
                    </a:lnTo>
                    <a:lnTo>
                      <a:pt x="56" y="123"/>
                    </a:lnTo>
                    <a:lnTo>
                      <a:pt x="58" y="126"/>
                    </a:lnTo>
                    <a:lnTo>
                      <a:pt x="55" y="135"/>
                    </a:lnTo>
                    <a:lnTo>
                      <a:pt x="48" y="144"/>
                    </a:lnTo>
                    <a:lnTo>
                      <a:pt x="25" y="140"/>
                    </a:lnTo>
                    <a:lnTo>
                      <a:pt x="16" y="123"/>
                    </a:lnTo>
                    <a:lnTo>
                      <a:pt x="10" y="90"/>
                    </a:lnTo>
                    <a:lnTo>
                      <a:pt x="16" y="70"/>
                    </a:lnTo>
                    <a:lnTo>
                      <a:pt x="20" y="64"/>
                    </a:lnTo>
                    <a:lnTo>
                      <a:pt x="19" y="64"/>
                    </a:lnTo>
                    <a:lnTo>
                      <a:pt x="14" y="62"/>
                    </a:lnTo>
                    <a:lnTo>
                      <a:pt x="10" y="62"/>
                    </a:lnTo>
                    <a:lnTo>
                      <a:pt x="8" y="61"/>
                    </a:lnTo>
                    <a:lnTo>
                      <a:pt x="8" y="57"/>
                    </a:lnTo>
                    <a:lnTo>
                      <a:pt x="8" y="53"/>
                    </a:lnTo>
                    <a:lnTo>
                      <a:pt x="10" y="45"/>
                    </a:lnTo>
                    <a:lnTo>
                      <a:pt x="13" y="42"/>
                    </a:lnTo>
                    <a:lnTo>
                      <a:pt x="11" y="40"/>
                    </a:lnTo>
                    <a:lnTo>
                      <a:pt x="10" y="36"/>
                    </a:lnTo>
                    <a:lnTo>
                      <a:pt x="5" y="22"/>
                    </a:lnTo>
                    <a:lnTo>
                      <a:pt x="3" y="19"/>
                    </a:lnTo>
                    <a:lnTo>
                      <a:pt x="2" y="16"/>
                    </a:lnTo>
                    <a:lnTo>
                      <a:pt x="0" y="14"/>
                    </a:lnTo>
                    <a:lnTo>
                      <a:pt x="16" y="3"/>
                    </a:lnTo>
                    <a:lnTo>
                      <a:pt x="19" y="0"/>
                    </a:lnTo>
                    <a:lnTo>
                      <a:pt x="36" y="0"/>
                    </a:lnTo>
                    <a:lnTo>
                      <a:pt x="38" y="3"/>
                    </a:lnTo>
                    <a:lnTo>
                      <a:pt x="39"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169">
                <a:extLst>
                  <a:ext uri="{FF2B5EF4-FFF2-40B4-BE49-F238E27FC236}">
                    <a16:creationId xmlns:a16="http://schemas.microsoft.com/office/drawing/2014/main" id="{04B88F2A-37BF-60E6-6089-635ABD3DB5D3}"/>
                  </a:ext>
                </a:extLst>
              </p:cNvPr>
              <p:cNvSpPr>
                <a:spLocks noGrp="1" noRot="1" noMove="1" noResize="1" noEditPoints="1" noAdjustHandles="1" noChangeArrowheads="1" noChangeShapeType="1"/>
              </p:cNvSpPr>
              <p:nvPr/>
            </p:nvSpPr>
            <p:spPr bwMode="auto">
              <a:xfrm>
                <a:off x="5379" y="1203"/>
                <a:ext cx="355" cy="284"/>
              </a:xfrm>
              <a:custGeom>
                <a:avLst/>
                <a:gdLst>
                  <a:gd name="T0" fmla="*/ 226 w 355"/>
                  <a:gd name="T1" fmla="*/ 76 h 284"/>
                  <a:gd name="T2" fmla="*/ 244 w 355"/>
                  <a:gd name="T3" fmla="*/ 82 h 284"/>
                  <a:gd name="T4" fmla="*/ 257 w 355"/>
                  <a:gd name="T5" fmla="*/ 54 h 284"/>
                  <a:gd name="T6" fmla="*/ 272 w 355"/>
                  <a:gd name="T7" fmla="*/ 57 h 284"/>
                  <a:gd name="T8" fmla="*/ 302 w 355"/>
                  <a:gd name="T9" fmla="*/ 65 h 284"/>
                  <a:gd name="T10" fmla="*/ 322 w 355"/>
                  <a:gd name="T11" fmla="*/ 82 h 284"/>
                  <a:gd name="T12" fmla="*/ 327 w 355"/>
                  <a:gd name="T13" fmla="*/ 100 h 284"/>
                  <a:gd name="T14" fmla="*/ 328 w 355"/>
                  <a:gd name="T15" fmla="*/ 104 h 284"/>
                  <a:gd name="T16" fmla="*/ 335 w 355"/>
                  <a:gd name="T17" fmla="*/ 111 h 284"/>
                  <a:gd name="T18" fmla="*/ 338 w 355"/>
                  <a:gd name="T19" fmla="*/ 152 h 284"/>
                  <a:gd name="T20" fmla="*/ 355 w 355"/>
                  <a:gd name="T21" fmla="*/ 190 h 284"/>
                  <a:gd name="T22" fmla="*/ 353 w 355"/>
                  <a:gd name="T23" fmla="*/ 190 h 284"/>
                  <a:gd name="T24" fmla="*/ 352 w 355"/>
                  <a:gd name="T25" fmla="*/ 284 h 284"/>
                  <a:gd name="T26" fmla="*/ 282 w 355"/>
                  <a:gd name="T27" fmla="*/ 277 h 284"/>
                  <a:gd name="T28" fmla="*/ 271 w 355"/>
                  <a:gd name="T29" fmla="*/ 276 h 284"/>
                  <a:gd name="T30" fmla="*/ 260 w 355"/>
                  <a:gd name="T31" fmla="*/ 273 h 284"/>
                  <a:gd name="T32" fmla="*/ 252 w 355"/>
                  <a:gd name="T33" fmla="*/ 270 h 284"/>
                  <a:gd name="T34" fmla="*/ 216 w 355"/>
                  <a:gd name="T35" fmla="*/ 246 h 284"/>
                  <a:gd name="T36" fmla="*/ 215 w 355"/>
                  <a:gd name="T37" fmla="*/ 245 h 284"/>
                  <a:gd name="T38" fmla="*/ 190 w 355"/>
                  <a:gd name="T39" fmla="*/ 245 h 284"/>
                  <a:gd name="T40" fmla="*/ 193 w 355"/>
                  <a:gd name="T41" fmla="*/ 231 h 284"/>
                  <a:gd name="T42" fmla="*/ 187 w 355"/>
                  <a:gd name="T43" fmla="*/ 223 h 284"/>
                  <a:gd name="T44" fmla="*/ 181 w 355"/>
                  <a:gd name="T45" fmla="*/ 214 h 284"/>
                  <a:gd name="T46" fmla="*/ 182 w 355"/>
                  <a:gd name="T47" fmla="*/ 212 h 284"/>
                  <a:gd name="T48" fmla="*/ 184 w 355"/>
                  <a:gd name="T49" fmla="*/ 214 h 284"/>
                  <a:gd name="T50" fmla="*/ 185 w 355"/>
                  <a:gd name="T51" fmla="*/ 212 h 284"/>
                  <a:gd name="T52" fmla="*/ 182 w 355"/>
                  <a:gd name="T53" fmla="*/ 207 h 284"/>
                  <a:gd name="T54" fmla="*/ 182 w 355"/>
                  <a:gd name="T55" fmla="*/ 206 h 284"/>
                  <a:gd name="T56" fmla="*/ 179 w 355"/>
                  <a:gd name="T57" fmla="*/ 206 h 284"/>
                  <a:gd name="T58" fmla="*/ 178 w 355"/>
                  <a:gd name="T59" fmla="*/ 206 h 284"/>
                  <a:gd name="T60" fmla="*/ 178 w 355"/>
                  <a:gd name="T61" fmla="*/ 207 h 284"/>
                  <a:gd name="T62" fmla="*/ 176 w 355"/>
                  <a:gd name="T63" fmla="*/ 207 h 284"/>
                  <a:gd name="T64" fmla="*/ 171 w 355"/>
                  <a:gd name="T65" fmla="*/ 203 h 284"/>
                  <a:gd name="T66" fmla="*/ 168 w 355"/>
                  <a:gd name="T67" fmla="*/ 203 h 284"/>
                  <a:gd name="T68" fmla="*/ 165 w 355"/>
                  <a:gd name="T69" fmla="*/ 186 h 284"/>
                  <a:gd name="T70" fmla="*/ 159 w 355"/>
                  <a:gd name="T71" fmla="*/ 172 h 284"/>
                  <a:gd name="T72" fmla="*/ 98 w 355"/>
                  <a:gd name="T73" fmla="*/ 187 h 284"/>
                  <a:gd name="T74" fmla="*/ 56 w 355"/>
                  <a:gd name="T75" fmla="*/ 133 h 284"/>
                  <a:gd name="T76" fmla="*/ 0 w 355"/>
                  <a:gd name="T77" fmla="*/ 133 h 284"/>
                  <a:gd name="T78" fmla="*/ 6 w 355"/>
                  <a:gd name="T79" fmla="*/ 125 h 284"/>
                  <a:gd name="T80" fmla="*/ 10 w 355"/>
                  <a:gd name="T81" fmla="*/ 124 h 284"/>
                  <a:gd name="T82" fmla="*/ 45 w 355"/>
                  <a:gd name="T83" fmla="*/ 110 h 284"/>
                  <a:gd name="T84" fmla="*/ 45 w 355"/>
                  <a:gd name="T85" fmla="*/ 108 h 284"/>
                  <a:gd name="T86" fmla="*/ 45 w 355"/>
                  <a:gd name="T87" fmla="*/ 90 h 284"/>
                  <a:gd name="T88" fmla="*/ 55 w 355"/>
                  <a:gd name="T89" fmla="*/ 79 h 284"/>
                  <a:gd name="T90" fmla="*/ 81 w 355"/>
                  <a:gd name="T91" fmla="*/ 85 h 284"/>
                  <a:gd name="T92" fmla="*/ 115 w 355"/>
                  <a:gd name="T93" fmla="*/ 79 h 284"/>
                  <a:gd name="T94" fmla="*/ 151 w 355"/>
                  <a:gd name="T95" fmla="*/ 0 h 284"/>
                  <a:gd name="T96" fmla="*/ 201 w 355"/>
                  <a:gd name="T97" fmla="*/ 12 h 284"/>
                  <a:gd name="T98" fmla="*/ 218 w 355"/>
                  <a:gd name="T99" fmla="*/ 20 h 284"/>
                  <a:gd name="T100" fmla="*/ 215 w 355"/>
                  <a:gd name="T101" fmla="*/ 43 h 284"/>
                  <a:gd name="T102" fmla="*/ 213 w 355"/>
                  <a:gd name="T103" fmla="*/ 62 h 284"/>
                  <a:gd name="T104" fmla="*/ 226 w 355"/>
                  <a:gd name="T105" fmla="*/ 7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5" h="284">
                    <a:moveTo>
                      <a:pt x="226" y="76"/>
                    </a:moveTo>
                    <a:lnTo>
                      <a:pt x="244" y="82"/>
                    </a:lnTo>
                    <a:lnTo>
                      <a:pt x="257" y="54"/>
                    </a:lnTo>
                    <a:lnTo>
                      <a:pt x="272" y="57"/>
                    </a:lnTo>
                    <a:lnTo>
                      <a:pt x="302" y="65"/>
                    </a:lnTo>
                    <a:lnTo>
                      <a:pt x="322" y="82"/>
                    </a:lnTo>
                    <a:lnTo>
                      <a:pt x="327" y="100"/>
                    </a:lnTo>
                    <a:lnTo>
                      <a:pt x="328" y="104"/>
                    </a:lnTo>
                    <a:lnTo>
                      <a:pt x="335" y="111"/>
                    </a:lnTo>
                    <a:lnTo>
                      <a:pt x="338" y="152"/>
                    </a:lnTo>
                    <a:lnTo>
                      <a:pt x="355" y="190"/>
                    </a:lnTo>
                    <a:lnTo>
                      <a:pt x="353" y="190"/>
                    </a:lnTo>
                    <a:lnTo>
                      <a:pt x="352" y="284"/>
                    </a:lnTo>
                    <a:lnTo>
                      <a:pt x="282" y="277"/>
                    </a:lnTo>
                    <a:lnTo>
                      <a:pt x="271" y="276"/>
                    </a:lnTo>
                    <a:lnTo>
                      <a:pt x="260" y="273"/>
                    </a:lnTo>
                    <a:lnTo>
                      <a:pt x="252" y="270"/>
                    </a:lnTo>
                    <a:lnTo>
                      <a:pt x="216" y="246"/>
                    </a:lnTo>
                    <a:lnTo>
                      <a:pt x="215" y="245"/>
                    </a:lnTo>
                    <a:lnTo>
                      <a:pt x="190" y="245"/>
                    </a:lnTo>
                    <a:lnTo>
                      <a:pt x="193" y="231"/>
                    </a:lnTo>
                    <a:lnTo>
                      <a:pt x="187" y="223"/>
                    </a:lnTo>
                    <a:lnTo>
                      <a:pt x="181" y="214"/>
                    </a:lnTo>
                    <a:lnTo>
                      <a:pt x="182" y="212"/>
                    </a:lnTo>
                    <a:lnTo>
                      <a:pt x="184" y="214"/>
                    </a:lnTo>
                    <a:lnTo>
                      <a:pt x="185" y="212"/>
                    </a:lnTo>
                    <a:lnTo>
                      <a:pt x="182" y="207"/>
                    </a:lnTo>
                    <a:lnTo>
                      <a:pt x="182" y="206"/>
                    </a:lnTo>
                    <a:lnTo>
                      <a:pt x="179" y="206"/>
                    </a:lnTo>
                    <a:lnTo>
                      <a:pt x="178" y="206"/>
                    </a:lnTo>
                    <a:lnTo>
                      <a:pt x="178" y="207"/>
                    </a:lnTo>
                    <a:lnTo>
                      <a:pt x="176" y="207"/>
                    </a:lnTo>
                    <a:lnTo>
                      <a:pt x="171" y="203"/>
                    </a:lnTo>
                    <a:lnTo>
                      <a:pt x="168" y="203"/>
                    </a:lnTo>
                    <a:lnTo>
                      <a:pt x="165" y="186"/>
                    </a:lnTo>
                    <a:lnTo>
                      <a:pt x="159" y="172"/>
                    </a:lnTo>
                    <a:lnTo>
                      <a:pt x="98" y="187"/>
                    </a:lnTo>
                    <a:lnTo>
                      <a:pt x="56" y="133"/>
                    </a:lnTo>
                    <a:lnTo>
                      <a:pt x="0" y="133"/>
                    </a:lnTo>
                    <a:lnTo>
                      <a:pt x="6" y="125"/>
                    </a:lnTo>
                    <a:lnTo>
                      <a:pt x="10" y="124"/>
                    </a:lnTo>
                    <a:lnTo>
                      <a:pt x="45" y="110"/>
                    </a:lnTo>
                    <a:lnTo>
                      <a:pt x="45" y="108"/>
                    </a:lnTo>
                    <a:lnTo>
                      <a:pt x="45" y="90"/>
                    </a:lnTo>
                    <a:lnTo>
                      <a:pt x="55" y="79"/>
                    </a:lnTo>
                    <a:lnTo>
                      <a:pt x="81" y="85"/>
                    </a:lnTo>
                    <a:lnTo>
                      <a:pt x="115" y="79"/>
                    </a:lnTo>
                    <a:lnTo>
                      <a:pt x="151" y="0"/>
                    </a:lnTo>
                    <a:lnTo>
                      <a:pt x="201" y="12"/>
                    </a:lnTo>
                    <a:lnTo>
                      <a:pt x="218" y="20"/>
                    </a:lnTo>
                    <a:lnTo>
                      <a:pt x="215" y="43"/>
                    </a:lnTo>
                    <a:lnTo>
                      <a:pt x="213" y="62"/>
                    </a:lnTo>
                    <a:lnTo>
                      <a:pt x="226" y="7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170">
                <a:extLst>
                  <a:ext uri="{FF2B5EF4-FFF2-40B4-BE49-F238E27FC236}">
                    <a16:creationId xmlns:a16="http://schemas.microsoft.com/office/drawing/2014/main" id="{4AA3CDC2-E953-7C44-0B84-BC1D4CD4D766}"/>
                  </a:ext>
                </a:extLst>
              </p:cNvPr>
              <p:cNvSpPr>
                <a:spLocks noGrp="1" noRot="1" noMove="1" noResize="1" noEditPoints="1" noAdjustHandles="1" noChangeArrowheads="1" noChangeShapeType="1"/>
              </p:cNvSpPr>
              <p:nvPr/>
            </p:nvSpPr>
            <p:spPr bwMode="auto">
              <a:xfrm>
                <a:off x="1638" y="2666"/>
                <a:ext cx="179" cy="111"/>
              </a:xfrm>
              <a:custGeom>
                <a:avLst/>
                <a:gdLst>
                  <a:gd name="T0" fmla="*/ 179 w 179"/>
                  <a:gd name="T1" fmla="*/ 76 h 111"/>
                  <a:gd name="T2" fmla="*/ 170 w 179"/>
                  <a:gd name="T3" fmla="*/ 87 h 111"/>
                  <a:gd name="T4" fmla="*/ 159 w 179"/>
                  <a:gd name="T5" fmla="*/ 98 h 111"/>
                  <a:gd name="T6" fmla="*/ 150 w 179"/>
                  <a:gd name="T7" fmla="*/ 105 h 111"/>
                  <a:gd name="T8" fmla="*/ 144 w 179"/>
                  <a:gd name="T9" fmla="*/ 111 h 111"/>
                  <a:gd name="T10" fmla="*/ 139 w 179"/>
                  <a:gd name="T11" fmla="*/ 111 h 111"/>
                  <a:gd name="T12" fmla="*/ 131 w 179"/>
                  <a:gd name="T13" fmla="*/ 111 h 111"/>
                  <a:gd name="T14" fmla="*/ 122 w 179"/>
                  <a:gd name="T15" fmla="*/ 110 h 111"/>
                  <a:gd name="T16" fmla="*/ 116 w 179"/>
                  <a:gd name="T17" fmla="*/ 105 h 111"/>
                  <a:gd name="T18" fmla="*/ 106 w 179"/>
                  <a:gd name="T19" fmla="*/ 102 h 111"/>
                  <a:gd name="T20" fmla="*/ 98 w 179"/>
                  <a:gd name="T21" fmla="*/ 102 h 111"/>
                  <a:gd name="T22" fmla="*/ 83 w 179"/>
                  <a:gd name="T23" fmla="*/ 98 h 111"/>
                  <a:gd name="T24" fmla="*/ 67 w 179"/>
                  <a:gd name="T25" fmla="*/ 96 h 111"/>
                  <a:gd name="T26" fmla="*/ 55 w 179"/>
                  <a:gd name="T27" fmla="*/ 87 h 111"/>
                  <a:gd name="T28" fmla="*/ 44 w 179"/>
                  <a:gd name="T29" fmla="*/ 82 h 111"/>
                  <a:gd name="T30" fmla="*/ 35 w 179"/>
                  <a:gd name="T31" fmla="*/ 77 h 111"/>
                  <a:gd name="T32" fmla="*/ 24 w 179"/>
                  <a:gd name="T33" fmla="*/ 71 h 111"/>
                  <a:gd name="T34" fmla="*/ 18 w 179"/>
                  <a:gd name="T35" fmla="*/ 65 h 111"/>
                  <a:gd name="T36" fmla="*/ 7 w 179"/>
                  <a:gd name="T37" fmla="*/ 65 h 111"/>
                  <a:gd name="T38" fmla="*/ 0 w 179"/>
                  <a:gd name="T39" fmla="*/ 63 h 111"/>
                  <a:gd name="T40" fmla="*/ 11 w 179"/>
                  <a:gd name="T41" fmla="*/ 51 h 111"/>
                  <a:gd name="T42" fmla="*/ 19 w 179"/>
                  <a:gd name="T43" fmla="*/ 43 h 111"/>
                  <a:gd name="T44" fmla="*/ 22 w 179"/>
                  <a:gd name="T45" fmla="*/ 40 h 111"/>
                  <a:gd name="T46" fmla="*/ 25 w 179"/>
                  <a:gd name="T47" fmla="*/ 37 h 111"/>
                  <a:gd name="T48" fmla="*/ 36 w 179"/>
                  <a:gd name="T49" fmla="*/ 25 h 111"/>
                  <a:gd name="T50" fmla="*/ 38 w 179"/>
                  <a:gd name="T51" fmla="*/ 23 h 111"/>
                  <a:gd name="T52" fmla="*/ 39 w 179"/>
                  <a:gd name="T53" fmla="*/ 20 h 111"/>
                  <a:gd name="T54" fmla="*/ 42 w 179"/>
                  <a:gd name="T55" fmla="*/ 18 h 111"/>
                  <a:gd name="T56" fmla="*/ 52 w 179"/>
                  <a:gd name="T57" fmla="*/ 18 h 111"/>
                  <a:gd name="T58" fmla="*/ 64 w 179"/>
                  <a:gd name="T59" fmla="*/ 8 h 111"/>
                  <a:gd name="T60" fmla="*/ 64 w 179"/>
                  <a:gd name="T61" fmla="*/ 6 h 111"/>
                  <a:gd name="T62" fmla="*/ 66 w 179"/>
                  <a:gd name="T63" fmla="*/ 4 h 111"/>
                  <a:gd name="T64" fmla="*/ 67 w 179"/>
                  <a:gd name="T65" fmla="*/ 4 h 111"/>
                  <a:gd name="T66" fmla="*/ 74 w 179"/>
                  <a:gd name="T67" fmla="*/ 3 h 111"/>
                  <a:gd name="T68" fmla="*/ 75 w 179"/>
                  <a:gd name="T69" fmla="*/ 1 h 111"/>
                  <a:gd name="T70" fmla="*/ 78 w 179"/>
                  <a:gd name="T71" fmla="*/ 1 h 111"/>
                  <a:gd name="T72" fmla="*/ 95 w 179"/>
                  <a:gd name="T73" fmla="*/ 0 h 111"/>
                  <a:gd name="T74" fmla="*/ 108 w 179"/>
                  <a:gd name="T75" fmla="*/ 1 h 111"/>
                  <a:gd name="T76" fmla="*/ 112 w 179"/>
                  <a:gd name="T77" fmla="*/ 8 h 111"/>
                  <a:gd name="T78" fmla="*/ 116 w 179"/>
                  <a:gd name="T79" fmla="*/ 14 h 111"/>
                  <a:gd name="T80" fmla="*/ 120 w 179"/>
                  <a:gd name="T81" fmla="*/ 15 h 111"/>
                  <a:gd name="T82" fmla="*/ 131 w 179"/>
                  <a:gd name="T83" fmla="*/ 29 h 111"/>
                  <a:gd name="T84" fmla="*/ 142 w 179"/>
                  <a:gd name="T85" fmla="*/ 31 h 111"/>
                  <a:gd name="T86" fmla="*/ 150 w 179"/>
                  <a:gd name="T87" fmla="*/ 32 h 111"/>
                  <a:gd name="T88" fmla="*/ 154 w 179"/>
                  <a:gd name="T89" fmla="*/ 34 h 111"/>
                  <a:gd name="T90" fmla="*/ 158 w 179"/>
                  <a:gd name="T91" fmla="*/ 39 h 111"/>
                  <a:gd name="T92" fmla="*/ 162 w 179"/>
                  <a:gd name="T93" fmla="*/ 39 h 111"/>
                  <a:gd name="T94" fmla="*/ 167 w 179"/>
                  <a:gd name="T95" fmla="*/ 39 h 111"/>
                  <a:gd name="T96" fmla="*/ 173 w 179"/>
                  <a:gd name="T97" fmla="*/ 40 h 111"/>
                  <a:gd name="T98" fmla="*/ 176 w 179"/>
                  <a:gd name="T9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 h="111">
                    <a:moveTo>
                      <a:pt x="176" y="63"/>
                    </a:moveTo>
                    <a:lnTo>
                      <a:pt x="179" y="76"/>
                    </a:lnTo>
                    <a:lnTo>
                      <a:pt x="179" y="76"/>
                    </a:lnTo>
                    <a:lnTo>
                      <a:pt x="170" y="87"/>
                    </a:lnTo>
                    <a:lnTo>
                      <a:pt x="164" y="94"/>
                    </a:lnTo>
                    <a:lnTo>
                      <a:pt x="159" y="98"/>
                    </a:lnTo>
                    <a:lnTo>
                      <a:pt x="151" y="104"/>
                    </a:lnTo>
                    <a:lnTo>
                      <a:pt x="150" y="105"/>
                    </a:lnTo>
                    <a:lnTo>
                      <a:pt x="148" y="107"/>
                    </a:lnTo>
                    <a:lnTo>
                      <a:pt x="144" y="111"/>
                    </a:lnTo>
                    <a:lnTo>
                      <a:pt x="140" y="111"/>
                    </a:lnTo>
                    <a:lnTo>
                      <a:pt x="139" y="111"/>
                    </a:lnTo>
                    <a:lnTo>
                      <a:pt x="136" y="111"/>
                    </a:lnTo>
                    <a:lnTo>
                      <a:pt x="131" y="111"/>
                    </a:lnTo>
                    <a:lnTo>
                      <a:pt x="131" y="111"/>
                    </a:lnTo>
                    <a:lnTo>
                      <a:pt x="122" y="110"/>
                    </a:lnTo>
                    <a:lnTo>
                      <a:pt x="119" y="108"/>
                    </a:lnTo>
                    <a:lnTo>
                      <a:pt x="116" y="105"/>
                    </a:lnTo>
                    <a:lnTo>
                      <a:pt x="111" y="104"/>
                    </a:lnTo>
                    <a:lnTo>
                      <a:pt x="106" y="102"/>
                    </a:lnTo>
                    <a:lnTo>
                      <a:pt x="102" y="102"/>
                    </a:lnTo>
                    <a:lnTo>
                      <a:pt x="98" y="102"/>
                    </a:lnTo>
                    <a:lnTo>
                      <a:pt x="92" y="98"/>
                    </a:lnTo>
                    <a:lnTo>
                      <a:pt x="83" y="98"/>
                    </a:lnTo>
                    <a:lnTo>
                      <a:pt x="74" y="96"/>
                    </a:lnTo>
                    <a:lnTo>
                      <a:pt x="67" y="96"/>
                    </a:lnTo>
                    <a:lnTo>
                      <a:pt x="64" y="94"/>
                    </a:lnTo>
                    <a:lnTo>
                      <a:pt x="55" y="87"/>
                    </a:lnTo>
                    <a:lnTo>
                      <a:pt x="52" y="85"/>
                    </a:lnTo>
                    <a:lnTo>
                      <a:pt x="44" y="82"/>
                    </a:lnTo>
                    <a:lnTo>
                      <a:pt x="41" y="79"/>
                    </a:lnTo>
                    <a:lnTo>
                      <a:pt x="35" y="77"/>
                    </a:lnTo>
                    <a:lnTo>
                      <a:pt x="30" y="74"/>
                    </a:lnTo>
                    <a:lnTo>
                      <a:pt x="24" y="71"/>
                    </a:lnTo>
                    <a:lnTo>
                      <a:pt x="21" y="66"/>
                    </a:lnTo>
                    <a:lnTo>
                      <a:pt x="18" y="65"/>
                    </a:lnTo>
                    <a:lnTo>
                      <a:pt x="11" y="65"/>
                    </a:lnTo>
                    <a:lnTo>
                      <a:pt x="7" y="65"/>
                    </a:lnTo>
                    <a:lnTo>
                      <a:pt x="0" y="63"/>
                    </a:lnTo>
                    <a:lnTo>
                      <a:pt x="0" y="63"/>
                    </a:lnTo>
                    <a:lnTo>
                      <a:pt x="5" y="57"/>
                    </a:lnTo>
                    <a:lnTo>
                      <a:pt x="11" y="51"/>
                    </a:lnTo>
                    <a:lnTo>
                      <a:pt x="18" y="45"/>
                    </a:lnTo>
                    <a:lnTo>
                      <a:pt x="19" y="43"/>
                    </a:lnTo>
                    <a:lnTo>
                      <a:pt x="21" y="42"/>
                    </a:lnTo>
                    <a:lnTo>
                      <a:pt x="22" y="40"/>
                    </a:lnTo>
                    <a:lnTo>
                      <a:pt x="24" y="39"/>
                    </a:lnTo>
                    <a:lnTo>
                      <a:pt x="25" y="37"/>
                    </a:lnTo>
                    <a:lnTo>
                      <a:pt x="35" y="28"/>
                    </a:lnTo>
                    <a:lnTo>
                      <a:pt x="36" y="25"/>
                    </a:lnTo>
                    <a:lnTo>
                      <a:pt x="36" y="25"/>
                    </a:lnTo>
                    <a:lnTo>
                      <a:pt x="38" y="23"/>
                    </a:lnTo>
                    <a:lnTo>
                      <a:pt x="39" y="21"/>
                    </a:lnTo>
                    <a:lnTo>
                      <a:pt x="39" y="20"/>
                    </a:lnTo>
                    <a:lnTo>
                      <a:pt x="41" y="20"/>
                    </a:lnTo>
                    <a:lnTo>
                      <a:pt x="42" y="18"/>
                    </a:lnTo>
                    <a:lnTo>
                      <a:pt x="46" y="18"/>
                    </a:lnTo>
                    <a:lnTo>
                      <a:pt x="52" y="18"/>
                    </a:lnTo>
                    <a:lnTo>
                      <a:pt x="58" y="17"/>
                    </a:lnTo>
                    <a:lnTo>
                      <a:pt x="64" y="8"/>
                    </a:lnTo>
                    <a:lnTo>
                      <a:pt x="64" y="8"/>
                    </a:lnTo>
                    <a:lnTo>
                      <a:pt x="64" y="6"/>
                    </a:lnTo>
                    <a:lnTo>
                      <a:pt x="66" y="4"/>
                    </a:lnTo>
                    <a:lnTo>
                      <a:pt x="66" y="4"/>
                    </a:lnTo>
                    <a:lnTo>
                      <a:pt x="67" y="4"/>
                    </a:lnTo>
                    <a:lnTo>
                      <a:pt x="67" y="4"/>
                    </a:lnTo>
                    <a:lnTo>
                      <a:pt x="70" y="3"/>
                    </a:lnTo>
                    <a:lnTo>
                      <a:pt x="74" y="3"/>
                    </a:lnTo>
                    <a:lnTo>
                      <a:pt x="75" y="1"/>
                    </a:lnTo>
                    <a:lnTo>
                      <a:pt x="75" y="1"/>
                    </a:lnTo>
                    <a:lnTo>
                      <a:pt x="77" y="1"/>
                    </a:lnTo>
                    <a:lnTo>
                      <a:pt x="78" y="1"/>
                    </a:lnTo>
                    <a:lnTo>
                      <a:pt x="89" y="0"/>
                    </a:lnTo>
                    <a:lnTo>
                      <a:pt x="95" y="0"/>
                    </a:lnTo>
                    <a:lnTo>
                      <a:pt x="103" y="1"/>
                    </a:lnTo>
                    <a:lnTo>
                      <a:pt x="108" y="1"/>
                    </a:lnTo>
                    <a:lnTo>
                      <a:pt x="111" y="4"/>
                    </a:lnTo>
                    <a:lnTo>
                      <a:pt x="112" y="8"/>
                    </a:lnTo>
                    <a:lnTo>
                      <a:pt x="114" y="11"/>
                    </a:lnTo>
                    <a:lnTo>
                      <a:pt x="116" y="14"/>
                    </a:lnTo>
                    <a:lnTo>
                      <a:pt x="119" y="15"/>
                    </a:lnTo>
                    <a:lnTo>
                      <a:pt x="120" y="15"/>
                    </a:lnTo>
                    <a:lnTo>
                      <a:pt x="123" y="25"/>
                    </a:lnTo>
                    <a:lnTo>
                      <a:pt x="131" y="29"/>
                    </a:lnTo>
                    <a:lnTo>
                      <a:pt x="136" y="29"/>
                    </a:lnTo>
                    <a:lnTo>
                      <a:pt x="142" y="31"/>
                    </a:lnTo>
                    <a:lnTo>
                      <a:pt x="148" y="32"/>
                    </a:lnTo>
                    <a:lnTo>
                      <a:pt x="150" y="32"/>
                    </a:lnTo>
                    <a:lnTo>
                      <a:pt x="153" y="34"/>
                    </a:lnTo>
                    <a:lnTo>
                      <a:pt x="154" y="34"/>
                    </a:lnTo>
                    <a:lnTo>
                      <a:pt x="156" y="37"/>
                    </a:lnTo>
                    <a:lnTo>
                      <a:pt x="158" y="39"/>
                    </a:lnTo>
                    <a:lnTo>
                      <a:pt x="159" y="39"/>
                    </a:lnTo>
                    <a:lnTo>
                      <a:pt x="162" y="39"/>
                    </a:lnTo>
                    <a:lnTo>
                      <a:pt x="165" y="39"/>
                    </a:lnTo>
                    <a:lnTo>
                      <a:pt x="167" y="39"/>
                    </a:lnTo>
                    <a:lnTo>
                      <a:pt x="168" y="40"/>
                    </a:lnTo>
                    <a:lnTo>
                      <a:pt x="173" y="40"/>
                    </a:lnTo>
                    <a:lnTo>
                      <a:pt x="175" y="51"/>
                    </a:lnTo>
                    <a:lnTo>
                      <a:pt x="176" y="6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171">
                <a:extLst>
                  <a:ext uri="{FF2B5EF4-FFF2-40B4-BE49-F238E27FC236}">
                    <a16:creationId xmlns:a16="http://schemas.microsoft.com/office/drawing/2014/main" id="{AB50AD41-3DCD-36A2-204F-F0CC8D6167D9}"/>
                  </a:ext>
                </a:extLst>
              </p:cNvPr>
              <p:cNvSpPr>
                <a:spLocks noGrp="1" noRot="1" noMove="1" noResize="1" noEditPoints="1" noAdjustHandles="1" noChangeArrowheads="1" noChangeShapeType="1"/>
              </p:cNvSpPr>
              <p:nvPr/>
            </p:nvSpPr>
            <p:spPr bwMode="auto">
              <a:xfrm>
                <a:off x="2956" y="1988"/>
                <a:ext cx="1081" cy="737"/>
              </a:xfrm>
              <a:custGeom>
                <a:avLst/>
                <a:gdLst>
                  <a:gd name="T0" fmla="*/ 653 w 1081"/>
                  <a:gd name="T1" fmla="*/ 1 h 737"/>
                  <a:gd name="T2" fmla="*/ 1081 w 1081"/>
                  <a:gd name="T3" fmla="*/ 3 h 737"/>
                  <a:gd name="T4" fmla="*/ 751 w 1081"/>
                  <a:gd name="T5" fmla="*/ 183 h 737"/>
                  <a:gd name="T6" fmla="*/ 773 w 1081"/>
                  <a:gd name="T7" fmla="*/ 440 h 737"/>
                  <a:gd name="T8" fmla="*/ 720 w 1081"/>
                  <a:gd name="T9" fmla="*/ 575 h 737"/>
                  <a:gd name="T10" fmla="*/ 712 w 1081"/>
                  <a:gd name="T11" fmla="*/ 650 h 737"/>
                  <a:gd name="T12" fmla="*/ 669 w 1081"/>
                  <a:gd name="T13" fmla="*/ 670 h 737"/>
                  <a:gd name="T14" fmla="*/ 589 w 1081"/>
                  <a:gd name="T15" fmla="*/ 676 h 737"/>
                  <a:gd name="T16" fmla="*/ 524 w 1081"/>
                  <a:gd name="T17" fmla="*/ 724 h 737"/>
                  <a:gd name="T18" fmla="*/ 490 w 1081"/>
                  <a:gd name="T19" fmla="*/ 732 h 737"/>
                  <a:gd name="T20" fmla="*/ 479 w 1081"/>
                  <a:gd name="T21" fmla="*/ 723 h 737"/>
                  <a:gd name="T22" fmla="*/ 462 w 1081"/>
                  <a:gd name="T23" fmla="*/ 723 h 737"/>
                  <a:gd name="T24" fmla="*/ 432 w 1081"/>
                  <a:gd name="T25" fmla="*/ 706 h 737"/>
                  <a:gd name="T26" fmla="*/ 397 w 1081"/>
                  <a:gd name="T27" fmla="*/ 693 h 737"/>
                  <a:gd name="T28" fmla="*/ 372 w 1081"/>
                  <a:gd name="T29" fmla="*/ 684 h 737"/>
                  <a:gd name="T30" fmla="*/ 306 w 1081"/>
                  <a:gd name="T31" fmla="*/ 692 h 737"/>
                  <a:gd name="T32" fmla="*/ 303 w 1081"/>
                  <a:gd name="T33" fmla="*/ 679 h 737"/>
                  <a:gd name="T34" fmla="*/ 308 w 1081"/>
                  <a:gd name="T35" fmla="*/ 672 h 737"/>
                  <a:gd name="T36" fmla="*/ 308 w 1081"/>
                  <a:gd name="T37" fmla="*/ 667 h 737"/>
                  <a:gd name="T38" fmla="*/ 299 w 1081"/>
                  <a:gd name="T39" fmla="*/ 659 h 737"/>
                  <a:gd name="T40" fmla="*/ 291 w 1081"/>
                  <a:gd name="T41" fmla="*/ 653 h 737"/>
                  <a:gd name="T42" fmla="*/ 285 w 1081"/>
                  <a:gd name="T43" fmla="*/ 658 h 737"/>
                  <a:gd name="T44" fmla="*/ 285 w 1081"/>
                  <a:gd name="T45" fmla="*/ 659 h 737"/>
                  <a:gd name="T46" fmla="*/ 277 w 1081"/>
                  <a:gd name="T47" fmla="*/ 672 h 737"/>
                  <a:gd name="T48" fmla="*/ 261 w 1081"/>
                  <a:gd name="T49" fmla="*/ 665 h 737"/>
                  <a:gd name="T50" fmla="*/ 263 w 1081"/>
                  <a:gd name="T51" fmla="*/ 664 h 737"/>
                  <a:gd name="T52" fmla="*/ 253 w 1081"/>
                  <a:gd name="T53" fmla="*/ 667 h 737"/>
                  <a:gd name="T54" fmla="*/ 253 w 1081"/>
                  <a:gd name="T55" fmla="*/ 668 h 737"/>
                  <a:gd name="T56" fmla="*/ 232 w 1081"/>
                  <a:gd name="T57" fmla="*/ 659 h 737"/>
                  <a:gd name="T58" fmla="*/ 210 w 1081"/>
                  <a:gd name="T59" fmla="*/ 653 h 737"/>
                  <a:gd name="T60" fmla="*/ 180 w 1081"/>
                  <a:gd name="T61" fmla="*/ 653 h 737"/>
                  <a:gd name="T62" fmla="*/ 151 w 1081"/>
                  <a:gd name="T63" fmla="*/ 653 h 737"/>
                  <a:gd name="T64" fmla="*/ 137 w 1081"/>
                  <a:gd name="T65" fmla="*/ 659 h 737"/>
                  <a:gd name="T66" fmla="*/ 131 w 1081"/>
                  <a:gd name="T67" fmla="*/ 659 h 737"/>
                  <a:gd name="T68" fmla="*/ 131 w 1081"/>
                  <a:gd name="T69" fmla="*/ 658 h 737"/>
                  <a:gd name="T70" fmla="*/ 109 w 1081"/>
                  <a:gd name="T71" fmla="*/ 654 h 737"/>
                  <a:gd name="T72" fmla="*/ 109 w 1081"/>
                  <a:gd name="T73" fmla="*/ 642 h 737"/>
                  <a:gd name="T74" fmla="*/ 109 w 1081"/>
                  <a:gd name="T75" fmla="*/ 634 h 737"/>
                  <a:gd name="T76" fmla="*/ 110 w 1081"/>
                  <a:gd name="T77" fmla="*/ 622 h 737"/>
                  <a:gd name="T78" fmla="*/ 110 w 1081"/>
                  <a:gd name="T79" fmla="*/ 616 h 737"/>
                  <a:gd name="T80" fmla="*/ 109 w 1081"/>
                  <a:gd name="T81" fmla="*/ 613 h 737"/>
                  <a:gd name="T82" fmla="*/ 107 w 1081"/>
                  <a:gd name="T83" fmla="*/ 605 h 737"/>
                  <a:gd name="T84" fmla="*/ 106 w 1081"/>
                  <a:gd name="T85" fmla="*/ 596 h 737"/>
                  <a:gd name="T86" fmla="*/ 103 w 1081"/>
                  <a:gd name="T87" fmla="*/ 586 h 737"/>
                  <a:gd name="T88" fmla="*/ 93 w 1081"/>
                  <a:gd name="T89" fmla="*/ 554 h 737"/>
                  <a:gd name="T90" fmla="*/ 82 w 1081"/>
                  <a:gd name="T91" fmla="*/ 512 h 737"/>
                  <a:gd name="T92" fmla="*/ 78 w 1081"/>
                  <a:gd name="T93" fmla="*/ 493 h 737"/>
                  <a:gd name="T94" fmla="*/ 71 w 1081"/>
                  <a:gd name="T95" fmla="*/ 468 h 737"/>
                  <a:gd name="T96" fmla="*/ 65 w 1081"/>
                  <a:gd name="T97" fmla="*/ 459 h 737"/>
                  <a:gd name="T98" fmla="*/ 62 w 1081"/>
                  <a:gd name="T99" fmla="*/ 454 h 737"/>
                  <a:gd name="T100" fmla="*/ 54 w 1081"/>
                  <a:gd name="T101" fmla="*/ 445 h 737"/>
                  <a:gd name="T102" fmla="*/ 48 w 1081"/>
                  <a:gd name="T103" fmla="*/ 434 h 737"/>
                  <a:gd name="T104" fmla="*/ 47 w 1081"/>
                  <a:gd name="T105" fmla="*/ 429 h 737"/>
                  <a:gd name="T106" fmla="*/ 42 w 1081"/>
                  <a:gd name="T107" fmla="*/ 412 h 737"/>
                  <a:gd name="T108" fmla="*/ 34 w 1081"/>
                  <a:gd name="T109" fmla="*/ 384 h 737"/>
                  <a:gd name="T110" fmla="*/ 34 w 1081"/>
                  <a:gd name="T111" fmla="*/ 372 h 737"/>
                  <a:gd name="T112" fmla="*/ 8 w 1081"/>
                  <a:gd name="T113" fmla="*/ 85 h 737"/>
                  <a:gd name="T114" fmla="*/ 3 w 1081"/>
                  <a:gd name="T115" fmla="*/ 25 h 737"/>
                  <a:gd name="T116" fmla="*/ 1 w 1081"/>
                  <a:gd name="T117" fmla="*/ 11 h 737"/>
                  <a:gd name="T118" fmla="*/ 0 w 1081"/>
                  <a:gd name="T119" fmla="*/ 1 h 737"/>
                  <a:gd name="T120" fmla="*/ 5 w 1081"/>
                  <a:gd name="T121" fmla="*/ 0 h 737"/>
                  <a:gd name="T122" fmla="*/ 39 w 1081"/>
                  <a:gd name="T123" fmla="*/ 0 h 737"/>
                  <a:gd name="T124" fmla="*/ 104 w 1081"/>
                  <a:gd name="T125" fmla="*/ 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1" h="737">
                    <a:moveTo>
                      <a:pt x="134" y="1"/>
                    </a:moveTo>
                    <a:lnTo>
                      <a:pt x="151" y="1"/>
                    </a:lnTo>
                    <a:lnTo>
                      <a:pt x="151" y="1"/>
                    </a:lnTo>
                    <a:lnTo>
                      <a:pt x="151" y="1"/>
                    </a:lnTo>
                    <a:lnTo>
                      <a:pt x="356" y="1"/>
                    </a:lnTo>
                    <a:lnTo>
                      <a:pt x="462" y="1"/>
                    </a:lnTo>
                    <a:lnTo>
                      <a:pt x="653" y="1"/>
                    </a:lnTo>
                    <a:lnTo>
                      <a:pt x="717" y="1"/>
                    </a:lnTo>
                    <a:lnTo>
                      <a:pt x="852" y="1"/>
                    </a:lnTo>
                    <a:lnTo>
                      <a:pt x="939" y="1"/>
                    </a:lnTo>
                    <a:lnTo>
                      <a:pt x="1081" y="1"/>
                    </a:lnTo>
                    <a:lnTo>
                      <a:pt x="1081" y="1"/>
                    </a:lnTo>
                    <a:lnTo>
                      <a:pt x="1081" y="1"/>
                    </a:lnTo>
                    <a:lnTo>
                      <a:pt x="1081" y="3"/>
                    </a:lnTo>
                    <a:lnTo>
                      <a:pt x="1076" y="18"/>
                    </a:lnTo>
                    <a:lnTo>
                      <a:pt x="1073" y="31"/>
                    </a:lnTo>
                    <a:lnTo>
                      <a:pt x="1067" y="54"/>
                    </a:lnTo>
                    <a:lnTo>
                      <a:pt x="935" y="102"/>
                    </a:lnTo>
                    <a:lnTo>
                      <a:pt x="869" y="93"/>
                    </a:lnTo>
                    <a:lnTo>
                      <a:pt x="790" y="132"/>
                    </a:lnTo>
                    <a:lnTo>
                      <a:pt x="751" y="183"/>
                    </a:lnTo>
                    <a:lnTo>
                      <a:pt x="762" y="212"/>
                    </a:lnTo>
                    <a:lnTo>
                      <a:pt x="778" y="271"/>
                    </a:lnTo>
                    <a:lnTo>
                      <a:pt x="748" y="293"/>
                    </a:lnTo>
                    <a:lnTo>
                      <a:pt x="681" y="341"/>
                    </a:lnTo>
                    <a:lnTo>
                      <a:pt x="681" y="372"/>
                    </a:lnTo>
                    <a:lnTo>
                      <a:pt x="718" y="394"/>
                    </a:lnTo>
                    <a:lnTo>
                      <a:pt x="773" y="440"/>
                    </a:lnTo>
                    <a:lnTo>
                      <a:pt x="779" y="482"/>
                    </a:lnTo>
                    <a:lnTo>
                      <a:pt x="742" y="509"/>
                    </a:lnTo>
                    <a:lnTo>
                      <a:pt x="732" y="521"/>
                    </a:lnTo>
                    <a:lnTo>
                      <a:pt x="776" y="541"/>
                    </a:lnTo>
                    <a:lnTo>
                      <a:pt x="773" y="577"/>
                    </a:lnTo>
                    <a:lnTo>
                      <a:pt x="742" y="582"/>
                    </a:lnTo>
                    <a:lnTo>
                      <a:pt x="720" y="575"/>
                    </a:lnTo>
                    <a:lnTo>
                      <a:pt x="706" y="582"/>
                    </a:lnTo>
                    <a:lnTo>
                      <a:pt x="704" y="592"/>
                    </a:lnTo>
                    <a:lnTo>
                      <a:pt x="715" y="600"/>
                    </a:lnTo>
                    <a:lnTo>
                      <a:pt x="715" y="611"/>
                    </a:lnTo>
                    <a:lnTo>
                      <a:pt x="711" y="631"/>
                    </a:lnTo>
                    <a:lnTo>
                      <a:pt x="704" y="641"/>
                    </a:lnTo>
                    <a:lnTo>
                      <a:pt x="712" y="650"/>
                    </a:lnTo>
                    <a:lnTo>
                      <a:pt x="698" y="654"/>
                    </a:lnTo>
                    <a:lnTo>
                      <a:pt x="697" y="661"/>
                    </a:lnTo>
                    <a:lnTo>
                      <a:pt x="694" y="667"/>
                    </a:lnTo>
                    <a:lnTo>
                      <a:pt x="687" y="665"/>
                    </a:lnTo>
                    <a:lnTo>
                      <a:pt x="686" y="659"/>
                    </a:lnTo>
                    <a:lnTo>
                      <a:pt x="673" y="664"/>
                    </a:lnTo>
                    <a:lnTo>
                      <a:pt x="669" y="670"/>
                    </a:lnTo>
                    <a:lnTo>
                      <a:pt x="662" y="672"/>
                    </a:lnTo>
                    <a:lnTo>
                      <a:pt x="658" y="670"/>
                    </a:lnTo>
                    <a:lnTo>
                      <a:pt x="647" y="678"/>
                    </a:lnTo>
                    <a:lnTo>
                      <a:pt x="634" y="668"/>
                    </a:lnTo>
                    <a:lnTo>
                      <a:pt x="614" y="654"/>
                    </a:lnTo>
                    <a:lnTo>
                      <a:pt x="602" y="656"/>
                    </a:lnTo>
                    <a:lnTo>
                      <a:pt x="589" y="676"/>
                    </a:lnTo>
                    <a:lnTo>
                      <a:pt x="558" y="699"/>
                    </a:lnTo>
                    <a:lnTo>
                      <a:pt x="558" y="717"/>
                    </a:lnTo>
                    <a:lnTo>
                      <a:pt x="526" y="724"/>
                    </a:lnTo>
                    <a:lnTo>
                      <a:pt x="524" y="724"/>
                    </a:lnTo>
                    <a:lnTo>
                      <a:pt x="524" y="724"/>
                    </a:lnTo>
                    <a:lnTo>
                      <a:pt x="524" y="724"/>
                    </a:lnTo>
                    <a:lnTo>
                      <a:pt x="524" y="724"/>
                    </a:lnTo>
                    <a:lnTo>
                      <a:pt x="518" y="724"/>
                    </a:lnTo>
                    <a:lnTo>
                      <a:pt x="505" y="724"/>
                    </a:lnTo>
                    <a:lnTo>
                      <a:pt x="501" y="731"/>
                    </a:lnTo>
                    <a:lnTo>
                      <a:pt x="496" y="737"/>
                    </a:lnTo>
                    <a:lnTo>
                      <a:pt x="491" y="737"/>
                    </a:lnTo>
                    <a:lnTo>
                      <a:pt x="491" y="735"/>
                    </a:lnTo>
                    <a:lnTo>
                      <a:pt x="490" y="732"/>
                    </a:lnTo>
                    <a:lnTo>
                      <a:pt x="488" y="727"/>
                    </a:lnTo>
                    <a:lnTo>
                      <a:pt x="487" y="726"/>
                    </a:lnTo>
                    <a:lnTo>
                      <a:pt x="487" y="726"/>
                    </a:lnTo>
                    <a:lnTo>
                      <a:pt x="484" y="726"/>
                    </a:lnTo>
                    <a:lnTo>
                      <a:pt x="480" y="727"/>
                    </a:lnTo>
                    <a:lnTo>
                      <a:pt x="480" y="727"/>
                    </a:lnTo>
                    <a:lnTo>
                      <a:pt x="479" y="723"/>
                    </a:lnTo>
                    <a:lnTo>
                      <a:pt x="479" y="723"/>
                    </a:lnTo>
                    <a:lnTo>
                      <a:pt x="473" y="723"/>
                    </a:lnTo>
                    <a:lnTo>
                      <a:pt x="471" y="721"/>
                    </a:lnTo>
                    <a:lnTo>
                      <a:pt x="470" y="721"/>
                    </a:lnTo>
                    <a:lnTo>
                      <a:pt x="467" y="723"/>
                    </a:lnTo>
                    <a:lnTo>
                      <a:pt x="465" y="723"/>
                    </a:lnTo>
                    <a:lnTo>
                      <a:pt x="462" y="723"/>
                    </a:lnTo>
                    <a:lnTo>
                      <a:pt x="451" y="713"/>
                    </a:lnTo>
                    <a:lnTo>
                      <a:pt x="449" y="712"/>
                    </a:lnTo>
                    <a:lnTo>
                      <a:pt x="448" y="712"/>
                    </a:lnTo>
                    <a:lnTo>
                      <a:pt x="443" y="710"/>
                    </a:lnTo>
                    <a:lnTo>
                      <a:pt x="440" y="709"/>
                    </a:lnTo>
                    <a:lnTo>
                      <a:pt x="440" y="709"/>
                    </a:lnTo>
                    <a:lnTo>
                      <a:pt x="432" y="706"/>
                    </a:lnTo>
                    <a:lnTo>
                      <a:pt x="426" y="704"/>
                    </a:lnTo>
                    <a:lnTo>
                      <a:pt x="423" y="703"/>
                    </a:lnTo>
                    <a:lnTo>
                      <a:pt x="423" y="703"/>
                    </a:lnTo>
                    <a:lnTo>
                      <a:pt x="420" y="703"/>
                    </a:lnTo>
                    <a:lnTo>
                      <a:pt x="412" y="699"/>
                    </a:lnTo>
                    <a:lnTo>
                      <a:pt x="412" y="699"/>
                    </a:lnTo>
                    <a:lnTo>
                      <a:pt x="397" y="693"/>
                    </a:lnTo>
                    <a:lnTo>
                      <a:pt x="395" y="692"/>
                    </a:lnTo>
                    <a:lnTo>
                      <a:pt x="395" y="692"/>
                    </a:lnTo>
                    <a:lnTo>
                      <a:pt x="387" y="689"/>
                    </a:lnTo>
                    <a:lnTo>
                      <a:pt x="387" y="689"/>
                    </a:lnTo>
                    <a:lnTo>
                      <a:pt x="376" y="687"/>
                    </a:lnTo>
                    <a:lnTo>
                      <a:pt x="373" y="686"/>
                    </a:lnTo>
                    <a:lnTo>
                      <a:pt x="372" y="684"/>
                    </a:lnTo>
                    <a:lnTo>
                      <a:pt x="358" y="678"/>
                    </a:lnTo>
                    <a:lnTo>
                      <a:pt x="351" y="684"/>
                    </a:lnTo>
                    <a:lnTo>
                      <a:pt x="348" y="687"/>
                    </a:lnTo>
                    <a:lnTo>
                      <a:pt x="342" y="693"/>
                    </a:lnTo>
                    <a:lnTo>
                      <a:pt x="322" y="698"/>
                    </a:lnTo>
                    <a:lnTo>
                      <a:pt x="322" y="698"/>
                    </a:lnTo>
                    <a:lnTo>
                      <a:pt x="306" y="692"/>
                    </a:lnTo>
                    <a:lnTo>
                      <a:pt x="306" y="690"/>
                    </a:lnTo>
                    <a:lnTo>
                      <a:pt x="303" y="690"/>
                    </a:lnTo>
                    <a:lnTo>
                      <a:pt x="303" y="689"/>
                    </a:lnTo>
                    <a:lnTo>
                      <a:pt x="303" y="686"/>
                    </a:lnTo>
                    <a:lnTo>
                      <a:pt x="302" y="679"/>
                    </a:lnTo>
                    <a:lnTo>
                      <a:pt x="303" y="679"/>
                    </a:lnTo>
                    <a:lnTo>
                      <a:pt x="303" y="679"/>
                    </a:lnTo>
                    <a:lnTo>
                      <a:pt x="305" y="676"/>
                    </a:lnTo>
                    <a:lnTo>
                      <a:pt x="306" y="675"/>
                    </a:lnTo>
                    <a:lnTo>
                      <a:pt x="306" y="675"/>
                    </a:lnTo>
                    <a:lnTo>
                      <a:pt x="306" y="673"/>
                    </a:lnTo>
                    <a:lnTo>
                      <a:pt x="306" y="672"/>
                    </a:lnTo>
                    <a:lnTo>
                      <a:pt x="308" y="672"/>
                    </a:lnTo>
                    <a:lnTo>
                      <a:pt x="308" y="672"/>
                    </a:lnTo>
                    <a:lnTo>
                      <a:pt x="308" y="672"/>
                    </a:lnTo>
                    <a:lnTo>
                      <a:pt x="309" y="672"/>
                    </a:lnTo>
                    <a:lnTo>
                      <a:pt x="309" y="670"/>
                    </a:lnTo>
                    <a:lnTo>
                      <a:pt x="309" y="670"/>
                    </a:lnTo>
                    <a:lnTo>
                      <a:pt x="309" y="670"/>
                    </a:lnTo>
                    <a:lnTo>
                      <a:pt x="309" y="668"/>
                    </a:lnTo>
                    <a:lnTo>
                      <a:pt x="308" y="667"/>
                    </a:lnTo>
                    <a:lnTo>
                      <a:pt x="308" y="667"/>
                    </a:lnTo>
                    <a:lnTo>
                      <a:pt x="308" y="665"/>
                    </a:lnTo>
                    <a:lnTo>
                      <a:pt x="302" y="661"/>
                    </a:lnTo>
                    <a:lnTo>
                      <a:pt x="302" y="661"/>
                    </a:lnTo>
                    <a:lnTo>
                      <a:pt x="302" y="661"/>
                    </a:lnTo>
                    <a:lnTo>
                      <a:pt x="300" y="659"/>
                    </a:lnTo>
                    <a:lnTo>
                      <a:pt x="299" y="659"/>
                    </a:lnTo>
                    <a:lnTo>
                      <a:pt x="297" y="656"/>
                    </a:lnTo>
                    <a:lnTo>
                      <a:pt x="294" y="654"/>
                    </a:lnTo>
                    <a:lnTo>
                      <a:pt x="294" y="654"/>
                    </a:lnTo>
                    <a:lnTo>
                      <a:pt x="292" y="654"/>
                    </a:lnTo>
                    <a:lnTo>
                      <a:pt x="292" y="653"/>
                    </a:lnTo>
                    <a:lnTo>
                      <a:pt x="292" y="653"/>
                    </a:lnTo>
                    <a:lnTo>
                      <a:pt x="291" y="653"/>
                    </a:lnTo>
                    <a:lnTo>
                      <a:pt x="289" y="651"/>
                    </a:lnTo>
                    <a:lnTo>
                      <a:pt x="285" y="653"/>
                    </a:lnTo>
                    <a:lnTo>
                      <a:pt x="285" y="654"/>
                    </a:lnTo>
                    <a:lnTo>
                      <a:pt x="285" y="654"/>
                    </a:lnTo>
                    <a:lnTo>
                      <a:pt x="285" y="656"/>
                    </a:lnTo>
                    <a:lnTo>
                      <a:pt x="285" y="656"/>
                    </a:lnTo>
                    <a:lnTo>
                      <a:pt x="285" y="658"/>
                    </a:lnTo>
                    <a:lnTo>
                      <a:pt x="285" y="658"/>
                    </a:lnTo>
                    <a:lnTo>
                      <a:pt x="285" y="658"/>
                    </a:lnTo>
                    <a:lnTo>
                      <a:pt x="285" y="659"/>
                    </a:lnTo>
                    <a:lnTo>
                      <a:pt x="285" y="659"/>
                    </a:lnTo>
                    <a:lnTo>
                      <a:pt x="285" y="659"/>
                    </a:lnTo>
                    <a:lnTo>
                      <a:pt x="285" y="659"/>
                    </a:lnTo>
                    <a:lnTo>
                      <a:pt x="285" y="659"/>
                    </a:lnTo>
                    <a:lnTo>
                      <a:pt x="285" y="659"/>
                    </a:lnTo>
                    <a:lnTo>
                      <a:pt x="286" y="664"/>
                    </a:lnTo>
                    <a:lnTo>
                      <a:pt x="286" y="664"/>
                    </a:lnTo>
                    <a:lnTo>
                      <a:pt x="286" y="664"/>
                    </a:lnTo>
                    <a:lnTo>
                      <a:pt x="285" y="670"/>
                    </a:lnTo>
                    <a:lnTo>
                      <a:pt x="278" y="672"/>
                    </a:lnTo>
                    <a:lnTo>
                      <a:pt x="277" y="672"/>
                    </a:lnTo>
                    <a:lnTo>
                      <a:pt x="266" y="670"/>
                    </a:lnTo>
                    <a:lnTo>
                      <a:pt x="263" y="668"/>
                    </a:lnTo>
                    <a:lnTo>
                      <a:pt x="261" y="667"/>
                    </a:lnTo>
                    <a:lnTo>
                      <a:pt x="260" y="665"/>
                    </a:lnTo>
                    <a:lnTo>
                      <a:pt x="261" y="665"/>
                    </a:lnTo>
                    <a:lnTo>
                      <a:pt x="261" y="665"/>
                    </a:lnTo>
                    <a:lnTo>
                      <a:pt x="261" y="665"/>
                    </a:lnTo>
                    <a:lnTo>
                      <a:pt x="261" y="665"/>
                    </a:lnTo>
                    <a:lnTo>
                      <a:pt x="264" y="667"/>
                    </a:lnTo>
                    <a:lnTo>
                      <a:pt x="264" y="667"/>
                    </a:lnTo>
                    <a:lnTo>
                      <a:pt x="264" y="665"/>
                    </a:lnTo>
                    <a:lnTo>
                      <a:pt x="264" y="665"/>
                    </a:lnTo>
                    <a:lnTo>
                      <a:pt x="264" y="665"/>
                    </a:lnTo>
                    <a:lnTo>
                      <a:pt x="263" y="664"/>
                    </a:lnTo>
                    <a:lnTo>
                      <a:pt x="250" y="662"/>
                    </a:lnTo>
                    <a:lnTo>
                      <a:pt x="250" y="664"/>
                    </a:lnTo>
                    <a:lnTo>
                      <a:pt x="250" y="664"/>
                    </a:lnTo>
                    <a:lnTo>
                      <a:pt x="250" y="664"/>
                    </a:lnTo>
                    <a:lnTo>
                      <a:pt x="253" y="667"/>
                    </a:lnTo>
                    <a:lnTo>
                      <a:pt x="253" y="667"/>
                    </a:lnTo>
                    <a:lnTo>
                      <a:pt x="253" y="667"/>
                    </a:lnTo>
                    <a:lnTo>
                      <a:pt x="255" y="668"/>
                    </a:lnTo>
                    <a:lnTo>
                      <a:pt x="255" y="668"/>
                    </a:lnTo>
                    <a:lnTo>
                      <a:pt x="255" y="668"/>
                    </a:lnTo>
                    <a:lnTo>
                      <a:pt x="255" y="668"/>
                    </a:lnTo>
                    <a:lnTo>
                      <a:pt x="255" y="670"/>
                    </a:lnTo>
                    <a:lnTo>
                      <a:pt x="255" y="670"/>
                    </a:lnTo>
                    <a:lnTo>
                      <a:pt x="253" y="668"/>
                    </a:lnTo>
                    <a:lnTo>
                      <a:pt x="253" y="668"/>
                    </a:lnTo>
                    <a:lnTo>
                      <a:pt x="250" y="665"/>
                    </a:lnTo>
                    <a:lnTo>
                      <a:pt x="247" y="667"/>
                    </a:lnTo>
                    <a:lnTo>
                      <a:pt x="244" y="668"/>
                    </a:lnTo>
                    <a:lnTo>
                      <a:pt x="239" y="670"/>
                    </a:lnTo>
                    <a:lnTo>
                      <a:pt x="236" y="665"/>
                    </a:lnTo>
                    <a:lnTo>
                      <a:pt x="232" y="659"/>
                    </a:lnTo>
                    <a:lnTo>
                      <a:pt x="230" y="658"/>
                    </a:lnTo>
                    <a:lnTo>
                      <a:pt x="227" y="653"/>
                    </a:lnTo>
                    <a:lnTo>
                      <a:pt x="227" y="653"/>
                    </a:lnTo>
                    <a:lnTo>
                      <a:pt x="225" y="653"/>
                    </a:lnTo>
                    <a:lnTo>
                      <a:pt x="222" y="653"/>
                    </a:lnTo>
                    <a:lnTo>
                      <a:pt x="221" y="653"/>
                    </a:lnTo>
                    <a:lnTo>
                      <a:pt x="210" y="653"/>
                    </a:lnTo>
                    <a:lnTo>
                      <a:pt x="197" y="653"/>
                    </a:lnTo>
                    <a:lnTo>
                      <a:pt x="194" y="653"/>
                    </a:lnTo>
                    <a:lnTo>
                      <a:pt x="191" y="653"/>
                    </a:lnTo>
                    <a:lnTo>
                      <a:pt x="187" y="653"/>
                    </a:lnTo>
                    <a:lnTo>
                      <a:pt x="185" y="653"/>
                    </a:lnTo>
                    <a:lnTo>
                      <a:pt x="180" y="653"/>
                    </a:lnTo>
                    <a:lnTo>
                      <a:pt x="180" y="653"/>
                    </a:lnTo>
                    <a:lnTo>
                      <a:pt x="169" y="653"/>
                    </a:lnTo>
                    <a:lnTo>
                      <a:pt x="168" y="653"/>
                    </a:lnTo>
                    <a:lnTo>
                      <a:pt x="163" y="653"/>
                    </a:lnTo>
                    <a:lnTo>
                      <a:pt x="162" y="653"/>
                    </a:lnTo>
                    <a:lnTo>
                      <a:pt x="155" y="653"/>
                    </a:lnTo>
                    <a:lnTo>
                      <a:pt x="154" y="653"/>
                    </a:lnTo>
                    <a:lnTo>
                      <a:pt x="151" y="653"/>
                    </a:lnTo>
                    <a:lnTo>
                      <a:pt x="148" y="661"/>
                    </a:lnTo>
                    <a:lnTo>
                      <a:pt x="145" y="659"/>
                    </a:lnTo>
                    <a:lnTo>
                      <a:pt x="140" y="659"/>
                    </a:lnTo>
                    <a:lnTo>
                      <a:pt x="140" y="659"/>
                    </a:lnTo>
                    <a:lnTo>
                      <a:pt x="138" y="659"/>
                    </a:lnTo>
                    <a:lnTo>
                      <a:pt x="137" y="659"/>
                    </a:lnTo>
                    <a:lnTo>
                      <a:pt x="137" y="659"/>
                    </a:lnTo>
                    <a:lnTo>
                      <a:pt x="137" y="659"/>
                    </a:lnTo>
                    <a:lnTo>
                      <a:pt x="135" y="659"/>
                    </a:lnTo>
                    <a:lnTo>
                      <a:pt x="135" y="659"/>
                    </a:lnTo>
                    <a:lnTo>
                      <a:pt x="135" y="659"/>
                    </a:lnTo>
                    <a:lnTo>
                      <a:pt x="135" y="659"/>
                    </a:lnTo>
                    <a:lnTo>
                      <a:pt x="135" y="659"/>
                    </a:lnTo>
                    <a:lnTo>
                      <a:pt x="131" y="659"/>
                    </a:lnTo>
                    <a:lnTo>
                      <a:pt x="131" y="658"/>
                    </a:lnTo>
                    <a:lnTo>
                      <a:pt x="131" y="658"/>
                    </a:lnTo>
                    <a:lnTo>
                      <a:pt x="131" y="658"/>
                    </a:lnTo>
                    <a:lnTo>
                      <a:pt x="131" y="658"/>
                    </a:lnTo>
                    <a:lnTo>
                      <a:pt x="131" y="658"/>
                    </a:lnTo>
                    <a:lnTo>
                      <a:pt x="131" y="658"/>
                    </a:lnTo>
                    <a:lnTo>
                      <a:pt x="131" y="658"/>
                    </a:lnTo>
                    <a:lnTo>
                      <a:pt x="129" y="658"/>
                    </a:lnTo>
                    <a:lnTo>
                      <a:pt x="123" y="658"/>
                    </a:lnTo>
                    <a:lnTo>
                      <a:pt x="121" y="658"/>
                    </a:lnTo>
                    <a:lnTo>
                      <a:pt x="121" y="658"/>
                    </a:lnTo>
                    <a:lnTo>
                      <a:pt x="109" y="658"/>
                    </a:lnTo>
                    <a:lnTo>
                      <a:pt x="109" y="658"/>
                    </a:lnTo>
                    <a:lnTo>
                      <a:pt x="109" y="654"/>
                    </a:lnTo>
                    <a:lnTo>
                      <a:pt x="109" y="653"/>
                    </a:lnTo>
                    <a:lnTo>
                      <a:pt x="109" y="653"/>
                    </a:lnTo>
                    <a:lnTo>
                      <a:pt x="109" y="648"/>
                    </a:lnTo>
                    <a:lnTo>
                      <a:pt x="109" y="647"/>
                    </a:lnTo>
                    <a:lnTo>
                      <a:pt x="109" y="645"/>
                    </a:lnTo>
                    <a:lnTo>
                      <a:pt x="109" y="642"/>
                    </a:lnTo>
                    <a:lnTo>
                      <a:pt x="109" y="642"/>
                    </a:lnTo>
                    <a:lnTo>
                      <a:pt x="109" y="639"/>
                    </a:lnTo>
                    <a:lnTo>
                      <a:pt x="109" y="637"/>
                    </a:lnTo>
                    <a:lnTo>
                      <a:pt x="109" y="637"/>
                    </a:lnTo>
                    <a:lnTo>
                      <a:pt x="109" y="637"/>
                    </a:lnTo>
                    <a:lnTo>
                      <a:pt x="109" y="636"/>
                    </a:lnTo>
                    <a:lnTo>
                      <a:pt x="109" y="634"/>
                    </a:lnTo>
                    <a:lnTo>
                      <a:pt x="109" y="634"/>
                    </a:lnTo>
                    <a:lnTo>
                      <a:pt x="109" y="633"/>
                    </a:lnTo>
                    <a:lnTo>
                      <a:pt x="109" y="631"/>
                    </a:lnTo>
                    <a:lnTo>
                      <a:pt x="110" y="630"/>
                    </a:lnTo>
                    <a:lnTo>
                      <a:pt x="110" y="625"/>
                    </a:lnTo>
                    <a:lnTo>
                      <a:pt x="110" y="625"/>
                    </a:lnTo>
                    <a:lnTo>
                      <a:pt x="110" y="623"/>
                    </a:lnTo>
                    <a:lnTo>
                      <a:pt x="110" y="622"/>
                    </a:lnTo>
                    <a:lnTo>
                      <a:pt x="110" y="622"/>
                    </a:lnTo>
                    <a:lnTo>
                      <a:pt x="110" y="619"/>
                    </a:lnTo>
                    <a:lnTo>
                      <a:pt x="110" y="617"/>
                    </a:lnTo>
                    <a:lnTo>
                      <a:pt x="110" y="617"/>
                    </a:lnTo>
                    <a:lnTo>
                      <a:pt x="110" y="617"/>
                    </a:lnTo>
                    <a:lnTo>
                      <a:pt x="110" y="616"/>
                    </a:lnTo>
                    <a:lnTo>
                      <a:pt x="110" y="616"/>
                    </a:lnTo>
                    <a:lnTo>
                      <a:pt x="110" y="616"/>
                    </a:lnTo>
                    <a:lnTo>
                      <a:pt x="110" y="616"/>
                    </a:lnTo>
                    <a:lnTo>
                      <a:pt x="109" y="614"/>
                    </a:lnTo>
                    <a:lnTo>
                      <a:pt x="109" y="613"/>
                    </a:lnTo>
                    <a:lnTo>
                      <a:pt x="109" y="613"/>
                    </a:lnTo>
                    <a:lnTo>
                      <a:pt x="109" y="613"/>
                    </a:lnTo>
                    <a:lnTo>
                      <a:pt x="109" y="613"/>
                    </a:lnTo>
                    <a:lnTo>
                      <a:pt x="109" y="611"/>
                    </a:lnTo>
                    <a:lnTo>
                      <a:pt x="109" y="611"/>
                    </a:lnTo>
                    <a:lnTo>
                      <a:pt x="109" y="609"/>
                    </a:lnTo>
                    <a:lnTo>
                      <a:pt x="109" y="608"/>
                    </a:lnTo>
                    <a:lnTo>
                      <a:pt x="109" y="608"/>
                    </a:lnTo>
                    <a:lnTo>
                      <a:pt x="109" y="606"/>
                    </a:lnTo>
                    <a:lnTo>
                      <a:pt x="107" y="605"/>
                    </a:lnTo>
                    <a:lnTo>
                      <a:pt x="107" y="605"/>
                    </a:lnTo>
                    <a:lnTo>
                      <a:pt x="107" y="603"/>
                    </a:lnTo>
                    <a:lnTo>
                      <a:pt x="107" y="600"/>
                    </a:lnTo>
                    <a:lnTo>
                      <a:pt x="106" y="600"/>
                    </a:lnTo>
                    <a:lnTo>
                      <a:pt x="106" y="599"/>
                    </a:lnTo>
                    <a:lnTo>
                      <a:pt x="106" y="597"/>
                    </a:lnTo>
                    <a:lnTo>
                      <a:pt x="106" y="596"/>
                    </a:lnTo>
                    <a:lnTo>
                      <a:pt x="106" y="594"/>
                    </a:lnTo>
                    <a:lnTo>
                      <a:pt x="104" y="592"/>
                    </a:lnTo>
                    <a:lnTo>
                      <a:pt x="104" y="592"/>
                    </a:lnTo>
                    <a:lnTo>
                      <a:pt x="104" y="591"/>
                    </a:lnTo>
                    <a:lnTo>
                      <a:pt x="103" y="588"/>
                    </a:lnTo>
                    <a:lnTo>
                      <a:pt x="103" y="588"/>
                    </a:lnTo>
                    <a:lnTo>
                      <a:pt x="103" y="586"/>
                    </a:lnTo>
                    <a:lnTo>
                      <a:pt x="101" y="583"/>
                    </a:lnTo>
                    <a:lnTo>
                      <a:pt x="101" y="583"/>
                    </a:lnTo>
                    <a:lnTo>
                      <a:pt x="99" y="577"/>
                    </a:lnTo>
                    <a:lnTo>
                      <a:pt x="99" y="575"/>
                    </a:lnTo>
                    <a:lnTo>
                      <a:pt x="96" y="568"/>
                    </a:lnTo>
                    <a:lnTo>
                      <a:pt x="95" y="558"/>
                    </a:lnTo>
                    <a:lnTo>
                      <a:pt x="93" y="554"/>
                    </a:lnTo>
                    <a:lnTo>
                      <a:pt x="92" y="546"/>
                    </a:lnTo>
                    <a:lnTo>
                      <a:pt x="90" y="538"/>
                    </a:lnTo>
                    <a:lnTo>
                      <a:pt x="87" y="529"/>
                    </a:lnTo>
                    <a:lnTo>
                      <a:pt x="85" y="526"/>
                    </a:lnTo>
                    <a:lnTo>
                      <a:pt x="82" y="513"/>
                    </a:lnTo>
                    <a:lnTo>
                      <a:pt x="82" y="513"/>
                    </a:lnTo>
                    <a:lnTo>
                      <a:pt x="82" y="512"/>
                    </a:lnTo>
                    <a:lnTo>
                      <a:pt x="81" y="509"/>
                    </a:lnTo>
                    <a:lnTo>
                      <a:pt x="81" y="506"/>
                    </a:lnTo>
                    <a:lnTo>
                      <a:pt x="79" y="499"/>
                    </a:lnTo>
                    <a:lnTo>
                      <a:pt x="79" y="499"/>
                    </a:lnTo>
                    <a:lnTo>
                      <a:pt x="78" y="496"/>
                    </a:lnTo>
                    <a:lnTo>
                      <a:pt x="78" y="495"/>
                    </a:lnTo>
                    <a:lnTo>
                      <a:pt x="78" y="493"/>
                    </a:lnTo>
                    <a:lnTo>
                      <a:pt x="75" y="484"/>
                    </a:lnTo>
                    <a:lnTo>
                      <a:pt x="73" y="478"/>
                    </a:lnTo>
                    <a:lnTo>
                      <a:pt x="73" y="476"/>
                    </a:lnTo>
                    <a:lnTo>
                      <a:pt x="71" y="471"/>
                    </a:lnTo>
                    <a:lnTo>
                      <a:pt x="71" y="471"/>
                    </a:lnTo>
                    <a:lnTo>
                      <a:pt x="71" y="470"/>
                    </a:lnTo>
                    <a:lnTo>
                      <a:pt x="71" y="468"/>
                    </a:lnTo>
                    <a:lnTo>
                      <a:pt x="71" y="468"/>
                    </a:lnTo>
                    <a:lnTo>
                      <a:pt x="70" y="468"/>
                    </a:lnTo>
                    <a:lnTo>
                      <a:pt x="70" y="467"/>
                    </a:lnTo>
                    <a:lnTo>
                      <a:pt x="68" y="464"/>
                    </a:lnTo>
                    <a:lnTo>
                      <a:pt x="68" y="464"/>
                    </a:lnTo>
                    <a:lnTo>
                      <a:pt x="67" y="462"/>
                    </a:lnTo>
                    <a:lnTo>
                      <a:pt x="65" y="459"/>
                    </a:lnTo>
                    <a:lnTo>
                      <a:pt x="64" y="459"/>
                    </a:lnTo>
                    <a:lnTo>
                      <a:pt x="64" y="457"/>
                    </a:lnTo>
                    <a:lnTo>
                      <a:pt x="64" y="457"/>
                    </a:lnTo>
                    <a:lnTo>
                      <a:pt x="64" y="457"/>
                    </a:lnTo>
                    <a:lnTo>
                      <a:pt x="62" y="456"/>
                    </a:lnTo>
                    <a:lnTo>
                      <a:pt x="62" y="456"/>
                    </a:lnTo>
                    <a:lnTo>
                      <a:pt x="62" y="454"/>
                    </a:lnTo>
                    <a:lnTo>
                      <a:pt x="62" y="454"/>
                    </a:lnTo>
                    <a:lnTo>
                      <a:pt x="61" y="453"/>
                    </a:lnTo>
                    <a:lnTo>
                      <a:pt x="59" y="451"/>
                    </a:lnTo>
                    <a:lnTo>
                      <a:pt x="59" y="450"/>
                    </a:lnTo>
                    <a:lnTo>
                      <a:pt x="57" y="448"/>
                    </a:lnTo>
                    <a:lnTo>
                      <a:pt x="56" y="447"/>
                    </a:lnTo>
                    <a:lnTo>
                      <a:pt x="54" y="445"/>
                    </a:lnTo>
                    <a:lnTo>
                      <a:pt x="53" y="442"/>
                    </a:lnTo>
                    <a:lnTo>
                      <a:pt x="51" y="440"/>
                    </a:lnTo>
                    <a:lnTo>
                      <a:pt x="50" y="437"/>
                    </a:lnTo>
                    <a:lnTo>
                      <a:pt x="50" y="437"/>
                    </a:lnTo>
                    <a:lnTo>
                      <a:pt x="48" y="436"/>
                    </a:lnTo>
                    <a:lnTo>
                      <a:pt x="48" y="434"/>
                    </a:lnTo>
                    <a:lnTo>
                      <a:pt x="48" y="434"/>
                    </a:lnTo>
                    <a:lnTo>
                      <a:pt x="48" y="433"/>
                    </a:lnTo>
                    <a:lnTo>
                      <a:pt x="47" y="431"/>
                    </a:lnTo>
                    <a:lnTo>
                      <a:pt x="47" y="431"/>
                    </a:lnTo>
                    <a:lnTo>
                      <a:pt x="47" y="431"/>
                    </a:lnTo>
                    <a:lnTo>
                      <a:pt x="47" y="431"/>
                    </a:lnTo>
                    <a:lnTo>
                      <a:pt x="47" y="431"/>
                    </a:lnTo>
                    <a:lnTo>
                      <a:pt x="47" y="429"/>
                    </a:lnTo>
                    <a:lnTo>
                      <a:pt x="47" y="429"/>
                    </a:lnTo>
                    <a:lnTo>
                      <a:pt x="47" y="429"/>
                    </a:lnTo>
                    <a:lnTo>
                      <a:pt x="47" y="428"/>
                    </a:lnTo>
                    <a:lnTo>
                      <a:pt x="43" y="422"/>
                    </a:lnTo>
                    <a:lnTo>
                      <a:pt x="43" y="420"/>
                    </a:lnTo>
                    <a:lnTo>
                      <a:pt x="43" y="417"/>
                    </a:lnTo>
                    <a:lnTo>
                      <a:pt x="42" y="412"/>
                    </a:lnTo>
                    <a:lnTo>
                      <a:pt x="40" y="408"/>
                    </a:lnTo>
                    <a:lnTo>
                      <a:pt x="37" y="398"/>
                    </a:lnTo>
                    <a:lnTo>
                      <a:pt x="36" y="394"/>
                    </a:lnTo>
                    <a:lnTo>
                      <a:pt x="36" y="394"/>
                    </a:lnTo>
                    <a:lnTo>
                      <a:pt x="36" y="391"/>
                    </a:lnTo>
                    <a:lnTo>
                      <a:pt x="36" y="388"/>
                    </a:lnTo>
                    <a:lnTo>
                      <a:pt x="34" y="384"/>
                    </a:lnTo>
                    <a:lnTo>
                      <a:pt x="34" y="384"/>
                    </a:lnTo>
                    <a:lnTo>
                      <a:pt x="34" y="380"/>
                    </a:lnTo>
                    <a:lnTo>
                      <a:pt x="34" y="378"/>
                    </a:lnTo>
                    <a:lnTo>
                      <a:pt x="34" y="377"/>
                    </a:lnTo>
                    <a:lnTo>
                      <a:pt x="34" y="375"/>
                    </a:lnTo>
                    <a:lnTo>
                      <a:pt x="34" y="375"/>
                    </a:lnTo>
                    <a:lnTo>
                      <a:pt x="34" y="372"/>
                    </a:lnTo>
                    <a:lnTo>
                      <a:pt x="33" y="363"/>
                    </a:lnTo>
                    <a:lnTo>
                      <a:pt x="29" y="316"/>
                    </a:lnTo>
                    <a:lnTo>
                      <a:pt x="22" y="232"/>
                    </a:lnTo>
                    <a:lnTo>
                      <a:pt x="20" y="205"/>
                    </a:lnTo>
                    <a:lnTo>
                      <a:pt x="19" y="187"/>
                    </a:lnTo>
                    <a:lnTo>
                      <a:pt x="12" y="130"/>
                    </a:lnTo>
                    <a:lnTo>
                      <a:pt x="8" y="85"/>
                    </a:lnTo>
                    <a:lnTo>
                      <a:pt x="8" y="79"/>
                    </a:lnTo>
                    <a:lnTo>
                      <a:pt x="6" y="57"/>
                    </a:lnTo>
                    <a:lnTo>
                      <a:pt x="5" y="42"/>
                    </a:lnTo>
                    <a:lnTo>
                      <a:pt x="5" y="37"/>
                    </a:lnTo>
                    <a:lnTo>
                      <a:pt x="3" y="35"/>
                    </a:lnTo>
                    <a:lnTo>
                      <a:pt x="3" y="32"/>
                    </a:lnTo>
                    <a:lnTo>
                      <a:pt x="3" y="25"/>
                    </a:lnTo>
                    <a:lnTo>
                      <a:pt x="3" y="20"/>
                    </a:lnTo>
                    <a:lnTo>
                      <a:pt x="3" y="20"/>
                    </a:lnTo>
                    <a:lnTo>
                      <a:pt x="1" y="18"/>
                    </a:lnTo>
                    <a:lnTo>
                      <a:pt x="1" y="12"/>
                    </a:lnTo>
                    <a:lnTo>
                      <a:pt x="1" y="12"/>
                    </a:lnTo>
                    <a:lnTo>
                      <a:pt x="1" y="11"/>
                    </a:lnTo>
                    <a:lnTo>
                      <a:pt x="1" y="11"/>
                    </a:lnTo>
                    <a:lnTo>
                      <a:pt x="1" y="11"/>
                    </a:lnTo>
                    <a:lnTo>
                      <a:pt x="1" y="7"/>
                    </a:lnTo>
                    <a:lnTo>
                      <a:pt x="1" y="6"/>
                    </a:lnTo>
                    <a:lnTo>
                      <a:pt x="1" y="4"/>
                    </a:lnTo>
                    <a:lnTo>
                      <a:pt x="0" y="1"/>
                    </a:lnTo>
                    <a:lnTo>
                      <a:pt x="0" y="1"/>
                    </a:lnTo>
                    <a:lnTo>
                      <a:pt x="0" y="1"/>
                    </a:lnTo>
                    <a:lnTo>
                      <a:pt x="0" y="0"/>
                    </a:lnTo>
                    <a:lnTo>
                      <a:pt x="0" y="0"/>
                    </a:lnTo>
                    <a:lnTo>
                      <a:pt x="1" y="0"/>
                    </a:lnTo>
                    <a:lnTo>
                      <a:pt x="1" y="0"/>
                    </a:lnTo>
                    <a:lnTo>
                      <a:pt x="1" y="0"/>
                    </a:lnTo>
                    <a:lnTo>
                      <a:pt x="3" y="0"/>
                    </a:lnTo>
                    <a:lnTo>
                      <a:pt x="5" y="0"/>
                    </a:lnTo>
                    <a:lnTo>
                      <a:pt x="6" y="0"/>
                    </a:lnTo>
                    <a:lnTo>
                      <a:pt x="8" y="0"/>
                    </a:lnTo>
                    <a:lnTo>
                      <a:pt x="9" y="0"/>
                    </a:lnTo>
                    <a:lnTo>
                      <a:pt x="11" y="0"/>
                    </a:lnTo>
                    <a:lnTo>
                      <a:pt x="15" y="0"/>
                    </a:lnTo>
                    <a:lnTo>
                      <a:pt x="34" y="0"/>
                    </a:lnTo>
                    <a:lnTo>
                      <a:pt x="39" y="0"/>
                    </a:lnTo>
                    <a:lnTo>
                      <a:pt x="40" y="0"/>
                    </a:lnTo>
                    <a:lnTo>
                      <a:pt x="45" y="0"/>
                    </a:lnTo>
                    <a:lnTo>
                      <a:pt x="59" y="0"/>
                    </a:lnTo>
                    <a:lnTo>
                      <a:pt x="78" y="1"/>
                    </a:lnTo>
                    <a:lnTo>
                      <a:pt x="85" y="1"/>
                    </a:lnTo>
                    <a:lnTo>
                      <a:pt x="95" y="1"/>
                    </a:lnTo>
                    <a:lnTo>
                      <a:pt x="104" y="1"/>
                    </a:lnTo>
                    <a:lnTo>
                      <a:pt x="127" y="1"/>
                    </a:lnTo>
                    <a:lnTo>
                      <a:pt x="134"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172">
                <a:extLst>
                  <a:ext uri="{FF2B5EF4-FFF2-40B4-BE49-F238E27FC236}">
                    <a16:creationId xmlns:a16="http://schemas.microsoft.com/office/drawing/2014/main" id="{F97B33F8-E4EF-8F94-A305-C5C04DE44C02}"/>
                  </a:ext>
                </a:extLst>
              </p:cNvPr>
              <p:cNvSpPr>
                <a:spLocks noGrp="1" noRot="1" noMove="1" noResize="1" noEditPoints="1" noAdjustHandles="1" noChangeArrowheads="1" noChangeShapeType="1"/>
              </p:cNvSpPr>
              <p:nvPr/>
            </p:nvSpPr>
            <p:spPr bwMode="auto">
              <a:xfrm>
                <a:off x="3780" y="3522"/>
                <a:ext cx="241" cy="174"/>
              </a:xfrm>
              <a:custGeom>
                <a:avLst/>
                <a:gdLst>
                  <a:gd name="T0" fmla="*/ 198 w 241"/>
                  <a:gd name="T1" fmla="*/ 2 h 174"/>
                  <a:gd name="T2" fmla="*/ 198 w 241"/>
                  <a:gd name="T3" fmla="*/ 5 h 174"/>
                  <a:gd name="T4" fmla="*/ 201 w 241"/>
                  <a:gd name="T5" fmla="*/ 14 h 174"/>
                  <a:gd name="T6" fmla="*/ 206 w 241"/>
                  <a:gd name="T7" fmla="*/ 27 h 174"/>
                  <a:gd name="T8" fmla="*/ 212 w 241"/>
                  <a:gd name="T9" fmla="*/ 38 h 174"/>
                  <a:gd name="T10" fmla="*/ 218 w 241"/>
                  <a:gd name="T11" fmla="*/ 53 h 174"/>
                  <a:gd name="T12" fmla="*/ 227 w 241"/>
                  <a:gd name="T13" fmla="*/ 62 h 174"/>
                  <a:gd name="T14" fmla="*/ 232 w 241"/>
                  <a:gd name="T15" fmla="*/ 69 h 174"/>
                  <a:gd name="T16" fmla="*/ 235 w 241"/>
                  <a:gd name="T17" fmla="*/ 72 h 174"/>
                  <a:gd name="T18" fmla="*/ 241 w 241"/>
                  <a:gd name="T19" fmla="*/ 75 h 174"/>
                  <a:gd name="T20" fmla="*/ 240 w 241"/>
                  <a:gd name="T21" fmla="*/ 76 h 174"/>
                  <a:gd name="T22" fmla="*/ 227 w 241"/>
                  <a:gd name="T23" fmla="*/ 84 h 174"/>
                  <a:gd name="T24" fmla="*/ 207 w 241"/>
                  <a:gd name="T25" fmla="*/ 92 h 174"/>
                  <a:gd name="T26" fmla="*/ 160 w 241"/>
                  <a:gd name="T27" fmla="*/ 120 h 174"/>
                  <a:gd name="T28" fmla="*/ 120 w 241"/>
                  <a:gd name="T29" fmla="*/ 145 h 174"/>
                  <a:gd name="T30" fmla="*/ 103 w 241"/>
                  <a:gd name="T31" fmla="*/ 151 h 174"/>
                  <a:gd name="T32" fmla="*/ 80 w 241"/>
                  <a:gd name="T33" fmla="*/ 160 h 174"/>
                  <a:gd name="T34" fmla="*/ 61 w 241"/>
                  <a:gd name="T35" fmla="*/ 166 h 174"/>
                  <a:gd name="T36" fmla="*/ 42 w 241"/>
                  <a:gd name="T37" fmla="*/ 171 h 174"/>
                  <a:gd name="T38" fmla="*/ 38 w 241"/>
                  <a:gd name="T39" fmla="*/ 174 h 174"/>
                  <a:gd name="T40" fmla="*/ 36 w 241"/>
                  <a:gd name="T41" fmla="*/ 174 h 174"/>
                  <a:gd name="T42" fmla="*/ 24 w 241"/>
                  <a:gd name="T43" fmla="*/ 166 h 174"/>
                  <a:gd name="T44" fmla="*/ 0 w 241"/>
                  <a:gd name="T45" fmla="*/ 155 h 174"/>
                  <a:gd name="T46" fmla="*/ 17 w 241"/>
                  <a:gd name="T47" fmla="*/ 132 h 174"/>
                  <a:gd name="T48" fmla="*/ 42 w 241"/>
                  <a:gd name="T49" fmla="*/ 100 h 174"/>
                  <a:gd name="T50" fmla="*/ 31 w 241"/>
                  <a:gd name="T51" fmla="*/ 82 h 174"/>
                  <a:gd name="T52" fmla="*/ 28 w 241"/>
                  <a:gd name="T53" fmla="*/ 75 h 174"/>
                  <a:gd name="T54" fmla="*/ 27 w 241"/>
                  <a:gd name="T55" fmla="*/ 72 h 174"/>
                  <a:gd name="T56" fmla="*/ 41 w 241"/>
                  <a:gd name="T57" fmla="*/ 50 h 174"/>
                  <a:gd name="T58" fmla="*/ 47 w 241"/>
                  <a:gd name="T59" fmla="*/ 50 h 174"/>
                  <a:gd name="T60" fmla="*/ 52 w 241"/>
                  <a:gd name="T61" fmla="*/ 51 h 174"/>
                  <a:gd name="T62" fmla="*/ 61 w 241"/>
                  <a:gd name="T63" fmla="*/ 53 h 174"/>
                  <a:gd name="T64" fmla="*/ 70 w 241"/>
                  <a:gd name="T65" fmla="*/ 50 h 174"/>
                  <a:gd name="T66" fmla="*/ 75 w 241"/>
                  <a:gd name="T67" fmla="*/ 50 h 174"/>
                  <a:gd name="T68" fmla="*/ 80 w 241"/>
                  <a:gd name="T69" fmla="*/ 48 h 174"/>
                  <a:gd name="T70" fmla="*/ 89 w 241"/>
                  <a:gd name="T71" fmla="*/ 39 h 174"/>
                  <a:gd name="T72" fmla="*/ 101 w 241"/>
                  <a:gd name="T73" fmla="*/ 27 h 174"/>
                  <a:gd name="T74" fmla="*/ 106 w 241"/>
                  <a:gd name="T75" fmla="*/ 25 h 174"/>
                  <a:gd name="T76" fmla="*/ 136 w 241"/>
                  <a:gd name="T77" fmla="*/ 6 h 174"/>
                  <a:gd name="T78" fmla="*/ 137 w 241"/>
                  <a:gd name="T79" fmla="*/ 6 h 174"/>
                  <a:gd name="T80" fmla="*/ 139 w 241"/>
                  <a:gd name="T81" fmla="*/ 5 h 174"/>
                  <a:gd name="T82" fmla="*/ 148 w 241"/>
                  <a:gd name="T83" fmla="*/ 3 h 174"/>
                  <a:gd name="T84" fmla="*/ 154 w 241"/>
                  <a:gd name="T85" fmla="*/ 2 h 174"/>
                  <a:gd name="T86" fmla="*/ 174 w 241"/>
                  <a:gd name="T87" fmla="*/ 0 h 174"/>
                  <a:gd name="T88" fmla="*/ 181 w 241"/>
                  <a:gd name="T89" fmla="*/ 2 h 174"/>
                  <a:gd name="T90" fmla="*/ 195 w 241"/>
                  <a:gd name="T91" fmla="*/ 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1" h="174">
                    <a:moveTo>
                      <a:pt x="198" y="2"/>
                    </a:moveTo>
                    <a:lnTo>
                      <a:pt x="198" y="2"/>
                    </a:lnTo>
                    <a:lnTo>
                      <a:pt x="198" y="2"/>
                    </a:lnTo>
                    <a:lnTo>
                      <a:pt x="198" y="3"/>
                    </a:lnTo>
                    <a:lnTo>
                      <a:pt x="198" y="3"/>
                    </a:lnTo>
                    <a:lnTo>
                      <a:pt x="198" y="5"/>
                    </a:lnTo>
                    <a:lnTo>
                      <a:pt x="199" y="8"/>
                    </a:lnTo>
                    <a:lnTo>
                      <a:pt x="199" y="8"/>
                    </a:lnTo>
                    <a:lnTo>
                      <a:pt x="201" y="14"/>
                    </a:lnTo>
                    <a:lnTo>
                      <a:pt x="202" y="17"/>
                    </a:lnTo>
                    <a:lnTo>
                      <a:pt x="202" y="20"/>
                    </a:lnTo>
                    <a:lnTo>
                      <a:pt x="206" y="27"/>
                    </a:lnTo>
                    <a:lnTo>
                      <a:pt x="207" y="28"/>
                    </a:lnTo>
                    <a:lnTo>
                      <a:pt x="209" y="33"/>
                    </a:lnTo>
                    <a:lnTo>
                      <a:pt x="212" y="38"/>
                    </a:lnTo>
                    <a:lnTo>
                      <a:pt x="213" y="42"/>
                    </a:lnTo>
                    <a:lnTo>
                      <a:pt x="218" y="53"/>
                    </a:lnTo>
                    <a:lnTo>
                      <a:pt x="218" y="53"/>
                    </a:lnTo>
                    <a:lnTo>
                      <a:pt x="223" y="58"/>
                    </a:lnTo>
                    <a:lnTo>
                      <a:pt x="227" y="62"/>
                    </a:lnTo>
                    <a:lnTo>
                      <a:pt x="227" y="62"/>
                    </a:lnTo>
                    <a:lnTo>
                      <a:pt x="230" y="65"/>
                    </a:lnTo>
                    <a:lnTo>
                      <a:pt x="230" y="69"/>
                    </a:lnTo>
                    <a:lnTo>
                      <a:pt x="232" y="69"/>
                    </a:lnTo>
                    <a:lnTo>
                      <a:pt x="234" y="72"/>
                    </a:lnTo>
                    <a:lnTo>
                      <a:pt x="234" y="72"/>
                    </a:lnTo>
                    <a:lnTo>
                      <a:pt x="235" y="72"/>
                    </a:lnTo>
                    <a:lnTo>
                      <a:pt x="238" y="73"/>
                    </a:lnTo>
                    <a:lnTo>
                      <a:pt x="238" y="75"/>
                    </a:lnTo>
                    <a:lnTo>
                      <a:pt x="241" y="75"/>
                    </a:lnTo>
                    <a:lnTo>
                      <a:pt x="241" y="75"/>
                    </a:lnTo>
                    <a:lnTo>
                      <a:pt x="241" y="75"/>
                    </a:lnTo>
                    <a:lnTo>
                      <a:pt x="240" y="76"/>
                    </a:lnTo>
                    <a:lnTo>
                      <a:pt x="237" y="78"/>
                    </a:lnTo>
                    <a:lnTo>
                      <a:pt x="234" y="79"/>
                    </a:lnTo>
                    <a:lnTo>
                      <a:pt x="227" y="84"/>
                    </a:lnTo>
                    <a:lnTo>
                      <a:pt x="223" y="86"/>
                    </a:lnTo>
                    <a:lnTo>
                      <a:pt x="218" y="87"/>
                    </a:lnTo>
                    <a:lnTo>
                      <a:pt x="207" y="92"/>
                    </a:lnTo>
                    <a:lnTo>
                      <a:pt x="202" y="96"/>
                    </a:lnTo>
                    <a:lnTo>
                      <a:pt x="168" y="112"/>
                    </a:lnTo>
                    <a:lnTo>
                      <a:pt x="160" y="120"/>
                    </a:lnTo>
                    <a:lnTo>
                      <a:pt x="154" y="126"/>
                    </a:lnTo>
                    <a:lnTo>
                      <a:pt x="151" y="129"/>
                    </a:lnTo>
                    <a:lnTo>
                      <a:pt x="120" y="145"/>
                    </a:lnTo>
                    <a:lnTo>
                      <a:pt x="112" y="148"/>
                    </a:lnTo>
                    <a:lnTo>
                      <a:pt x="109" y="149"/>
                    </a:lnTo>
                    <a:lnTo>
                      <a:pt x="103" y="151"/>
                    </a:lnTo>
                    <a:lnTo>
                      <a:pt x="101" y="152"/>
                    </a:lnTo>
                    <a:lnTo>
                      <a:pt x="90" y="157"/>
                    </a:lnTo>
                    <a:lnTo>
                      <a:pt x="80" y="160"/>
                    </a:lnTo>
                    <a:lnTo>
                      <a:pt x="72" y="163"/>
                    </a:lnTo>
                    <a:lnTo>
                      <a:pt x="64" y="165"/>
                    </a:lnTo>
                    <a:lnTo>
                      <a:pt x="61" y="166"/>
                    </a:lnTo>
                    <a:lnTo>
                      <a:pt x="53" y="168"/>
                    </a:lnTo>
                    <a:lnTo>
                      <a:pt x="42" y="171"/>
                    </a:lnTo>
                    <a:lnTo>
                      <a:pt x="42" y="171"/>
                    </a:lnTo>
                    <a:lnTo>
                      <a:pt x="39" y="172"/>
                    </a:lnTo>
                    <a:lnTo>
                      <a:pt x="38" y="172"/>
                    </a:lnTo>
                    <a:lnTo>
                      <a:pt x="38" y="174"/>
                    </a:lnTo>
                    <a:lnTo>
                      <a:pt x="36" y="174"/>
                    </a:lnTo>
                    <a:lnTo>
                      <a:pt x="36" y="174"/>
                    </a:lnTo>
                    <a:lnTo>
                      <a:pt x="36" y="174"/>
                    </a:lnTo>
                    <a:lnTo>
                      <a:pt x="25" y="168"/>
                    </a:lnTo>
                    <a:lnTo>
                      <a:pt x="24" y="166"/>
                    </a:lnTo>
                    <a:lnTo>
                      <a:pt x="24" y="166"/>
                    </a:lnTo>
                    <a:lnTo>
                      <a:pt x="6" y="157"/>
                    </a:lnTo>
                    <a:lnTo>
                      <a:pt x="2" y="157"/>
                    </a:lnTo>
                    <a:lnTo>
                      <a:pt x="0" y="155"/>
                    </a:lnTo>
                    <a:lnTo>
                      <a:pt x="6" y="146"/>
                    </a:lnTo>
                    <a:lnTo>
                      <a:pt x="8" y="141"/>
                    </a:lnTo>
                    <a:lnTo>
                      <a:pt x="17" y="132"/>
                    </a:lnTo>
                    <a:lnTo>
                      <a:pt x="30" y="117"/>
                    </a:lnTo>
                    <a:lnTo>
                      <a:pt x="34" y="110"/>
                    </a:lnTo>
                    <a:lnTo>
                      <a:pt x="42" y="100"/>
                    </a:lnTo>
                    <a:lnTo>
                      <a:pt x="39" y="93"/>
                    </a:lnTo>
                    <a:lnTo>
                      <a:pt x="36" y="89"/>
                    </a:lnTo>
                    <a:lnTo>
                      <a:pt x="31" y="82"/>
                    </a:lnTo>
                    <a:lnTo>
                      <a:pt x="30" y="78"/>
                    </a:lnTo>
                    <a:lnTo>
                      <a:pt x="30" y="78"/>
                    </a:lnTo>
                    <a:lnTo>
                      <a:pt x="28" y="75"/>
                    </a:lnTo>
                    <a:lnTo>
                      <a:pt x="28" y="73"/>
                    </a:lnTo>
                    <a:lnTo>
                      <a:pt x="28" y="73"/>
                    </a:lnTo>
                    <a:lnTo>
                      <a:pt x="27" y="72"/>
                    </a:lnTo>
                    <a:lnTo>
                      <a:pt x="28" y="61"/>
                    </a:lnTo>
                    <a:lnTo>
                      <a:pt x="34" y="53"/>
                    </a:lnTo>
                    <a:lnTo>
                      <a:pt x="41" y="50"/>
                    </a:lnTo>
                    <a:lnTo>
                      <a:pt x="42" y="48"/>
                    </a:lnTo>
                    <a:lnTo>
                      <a:pt x="42" y="48"/>
                    </a:lnTo>
                    <a:lnTo>
                      <a:pt x="47" y="50"/>
                    </a:lnTo>
                    <a:lnTo>
                      <a:pt x="47" y="50"/>
                    </a:lnTo>
                    <a:lnTo>
                      <a:pt x="50" y="51"/>
                    </a:lnTo>
                    <a:lnTo>
                      <a:pt x="52" y="51"/>
                    </a:lnTo>
                    <a:lnTo>
                      <a:pt x="55" y="51"/>
                    </a:lnTo>
                    <a:lnTo>
                      <a:pt x="58" y="53"/>
                    </a:lnTo>
                    <a:lnTo>
                      <a:pt x="61" y="53"/>
                    </a:lnTo>
                    <a:lnTo>
                      <a:pt x="64" y="53"/>
                    </a:lnTo>
                    <a:lnTo>
                      <a:pt x="67" y="51"/>
                    </a:lnTo>
                    <a:lnTo>
                      <a:pt x="70" y="50"/>
                    </a:lnTo>
                    <a:lnTo>
                      <a:pt x="73" y="50"/>
                    </a:lnTo>
                    <a:lnTo>
                      <a:pt x="75" y="50"/>
                    </a:lnTo>
                    <a:lnTo>
                      <a:pt x="75" y="50"/>
                    </a:lnTo>
                    <a:lnTo>
                      <a:pt x="76" y="48"/>
                    </a:lnTo>
                    <a:lnTo>
                      <a:pt x="78" y="48"/>
                    </a:lnTo>
                    <a:lnTo>
                      <a:pt x="80" y="48"/>
                    </a:lnTo>
                    <a:lnTo>
                      <a:pt x="81" y="47"/>
                    </a:lnTo>
                    <a:lnTo>
                      <a:pt x="86" y="42"/>
                    </a:lnTo>
                    <a:lnTo>
                      <a:pt x="89" y="39"/>
                    </a:lnTo>
                    <a:lnTo>
                      <a:pt x="92" y="36"/>
                    </a:lnTo>
                    <a:lnTo>
                      <a:pt x="95" y="34"/>
                    </a:lnTo>
                    <a:lnTo>
                      <a:pt x="101" y="27"/>
                    </a:lnTo>
                    <a:lnTo>
                      <a:pt x="101" y="27"/>
                    </a:lnTo>
                    <a:lnTo>
                      <a:pt x="104" y="25"/>
                    </a:lnTo>
                    <a:lnTo>
                      <a:pt x="106" y="25"/>
                    </a:lnTo>
                    <a:lnTo>
                      <a:pt x="122" y="16"/>
                    </a:lnTo>
                    <a:lnTo>
                      <a:pt x="129" y="11"/>
                    </a:lnTo>
                    <a:lnTo>
                      <a:pt x="136" y="6"/>
                    </a:lnTo>
                    <a:lnTo>
                      <a:pt x="136" y="6"/>
                    </a:lnTo>
                    <a:lnTo>
                      <a:pt x="136" y="6"/>
                    </a:lnTo>
                    <a:lnTo>
                      <a:pt x="137" y="6"/>
                    </a:lnTo>
                    <a:lnTo>
                      <a:pt x="137" y="6"/>
                    </a:lnTo>
                    <a:lnTo>
                      <a:pt x="137" y="6"/>
                    </a:lnTo>
                    <a:lnTo>
                      <a:pt x="139" y="5"/>
                    </a:lnTo>
                    <a:lnTo>
                      <a:pt x="140" y="5"/>
                    </a:lnTo>
                    <a:lnTo>
                      <a:pt x="145" y="3"/>
                    </a:lnTo>
                    <a:lnTo>
                      <a:pt x="148" y="3"/>
                    </a:lnTo>
                    <a:lnTo>
                      <a:pt x="151" y="2"/>
                    </a:lnTo>
                    <a:lnTo>
                      <a:pt x="153" y="2"/>
                    </a:lnTo>
                    <a:lnTo>
                      <a:pt x="154" y="2"/>
                    </a:lnTo>
                    <a:lnTo>
                      <a:pt x="157" y="0"/>
                    </a:lnTo>
                    <a:lnTo>
                      <a:pt x="167" y="0"/>
                    </a:lnTo>
                    <a:lnTo>
                      <a:pt x="174" y="0"/>
                    </a:lnTo>
                    <a:lnTo>
                      <a:pt x="176" y="0"/>
                    </a:lnTo>
                    <a:lnTo>
                      <a:pt x="178" y="0"/>
                    </a:lnTo>
                    <a:lnTo>
                      <a:pt x="181" y="2"/>
                    </a:lnTo>
                    <a:lnTo>
                      <a:pt x="188" y="2"/>
                    </a:lnTo>
                    <a:lnTo>
                      <a:pt x="188" y="2"/>
                    </a:lnTo>
                    <a:lnTo>
                      <a:pt x="195" y="2"/>
                    </a:lnTo>
                    <a:lnTo>
                      <a:pt x="198" y="2"/>
                    </a:lnTo>
                    <a:lnTo>
                      <a:pt x="198"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173">
                <a:extLst>
                  <a:ext uri="{FF2B5EF4-FFF2-40B4-BE49-F238E27FC236}">
                    <a16:creationId xmlns:a16="http://schemas.microsoft.com/office/drawing/2014/main" id="{C135D49B-9B0A-CFB2-FC06-BDAD9156E9B0}"/>
                  </a:ext>
                </a:extLst>
              </p:cNvPr>
              <p:cNvSpPr>
                <a:spLocks noGrp="1" noRot="1" noMove="1" noResize="1" noEditPoints="1" noAdjustHandles="1" noChangeArrowheads="1" noChangeShapeType="1"/>
              </p:cNvSpPr>
              <p:nvPr/>
            </p:nvSpPr>
            <p:spPr bwMode="auto">
              <a:xfrm>
                <a:off x="2279" y="2773"/>
                <a:ext cx="209" cy="172"/>
              </a:xfrm>
              <a:custGeom>
                <a:avLst/>
                <a:gdLst>
                  <a:gd name="T0" fmla="*/ 209 w 209"/>
                  <a:gd name="T1" fmla="*/ 57 h 172"/>
                  <a:gd name="T2" fmla="*/ 185 w 209"/>
                  <a:gd name="T3" fmla="*/ 88 h 172"/>
                  <a:gd name="T4" fmla="*/ 174 w 209"/>
                  <a:gd name="T5" fmla="*/ 110 h 172"/>
                  <a:gd name="T6" fmla="*/ 164 w 209"/>
                  <a:gd name="T7" fmla="*/ 133 h 172"/>
                  <a:gd name="T8" fmla="*/ 145 w 209"/>
                  <a:gd name="T9" fmla="*/ 160 h 172"/>
                  <a:gd name="T10" fmla="*/ 140 w 209"/>
                  <a:gd name="T11" fmla="*/ 167 h 172"/>
                  <a:gd name="T12" fmla="*/ 134 w 209"/>
                  <a:gd name="T13" fmla="*/ 172 h 172"/>
                  <a:gd name="T14" fmla="*/ 129 w 209"/>
                  <a:gd name="T15" fmla="*/ 169 h 172"/>
                  <a:gd name="T16" fmla="*/ 120 w 209"/>
                  <a:gd name="T17" fmla="*/ 166 h 172"/>
                  <a:gd name="T18" fmla="*/ 115 w 209"/>
                  <a:gd name="T19" fmla="*/ 163 h 172"/>
                  <a:gd name="T20" fmla="*/ 108 w 209"/>
                  <a:gd name="T21" fmla="*/ 158 h 172"/>
                  <a:gd name="T22" fmla="*/ 103 w 209"/>
                  <a:gd name="T23" fmla="*/ 155 h 172"/>
                  <a:gd name="T24" fmla="*/ 97 w 209"/>
                  <a:gd name="T25" fmla="*/ 153 h 172"/>
                  <a:gd name="T26" fmla="*/ 92 w 209"/>
                  <a:gd name="T27" fmla="*/ 149 h 172"/>
                  <a:gd name="T28" fmla="*/ 86 w 209"/>
                  <a:gd name="T29" fmla="*/ 144 h 172"/>
                  <a:gd name="T30" fmla="*/ 80 w 209"/>
                  <a:gd name="T31" fmla="*/ 144 h 172"/>
                  <a:gd name="T32" fmla="*/ 73 w 209"/>
                  <a:gd name="T33" fmla="*/ 143 h 172"/>
                  <a:gd name="T34" fmla="*/ 69 w 209"/>
                  <a:gd name="T35" fmla="*/ 141 h 172"/>
                  <a:gd name="T36" fmla="*/ 62 w 209"/>
                  <a:gd name="T37" fmla="*/ 141 h 172"/>
                  <a:gd name="T38" fmla="*/ 56 w 209"/>
                  <a:gd name="T39" fmla="*/ 143 h 172"/>
                  <a:gd name="T40" fmla="*/ 50 w 209"/>
                  <a:gd name="T41" fmla="*/ 143 h 172"/>
                  <a:gd name="T42" fmla="*/ 47 w 209"/>
                  <a:gd name="T43" fmla="*/ 143 h 172"/>
                  <a:gd name="T44" fmla="*/ 38 w 209"/>
                  <a:gd name="T45" fmla="*/ 143 h 172"/>
                  <a:gd name="T46" fmla="*/ 31 w 209"/>
                  <a:gd name="T47" fmla="*/ 141 h 172"/>
                  <a:gd name="T48" fmla="*/ 27 w 209"/>
                  <a:gd name="T49" fmla="*/ 139 h 172"/>
                  <a:gd name="T50" fmla="*/ 14 w 209"/>
                  <a:gd name="T51" fmla="*/ 138 h 172"/>
                  <a:gd name="T52" fmla="*/ 5 w 209"/>
                  <a:gd name="T53" fmla="*/ 138 h 172"/>
                  <a:gd name="T54" fmla="*/ 0 w 209"/>
                  <a:gd name="T55" fmla="*/ 135 h 172"/>
                  <a:gd name="T56" fmla="*/ 11 w 209"/>
                  <a:gd name="T57" fmla="*/ 127 h 172"/>
                  <a:gd name="T58" fmla="*/ 22 w 209"/>
                  <a:gd name="T59" fmla="*/ 122 h 172"/>
                  <a:gd name="T60" fmla="*/ 30 w 209"/>
                  <a:gd name="T61" fmla="*/ 118 h 172"/>
                  <a:gd name="T62" fmla="*/ 39 w 209"/>
                  <a:gd name="T63" fmla="*/ 113 h 172"/>
                  <a:gd name="T64" fmla="*/ 45 w 209"/>
                  <a:gd name="T65" fmla="*/ 110 h 172"/>
                  <a:gd name="T66" fmla="*/ 48 w 209"/>
                  <a:gd name="T67" fmla="*/ 107 h 172"/>
                  <a:gd name="T68" fmla="*/ 53 w 209"/>
                  <a:gd name="T69" fmla="*/ 104 h 172"/>
                  <a:gd name="T70" fmla="*/ 55 w 209"/>
                  <a:gd name="T71" fmla="*/ 98 h 172"/>
                  <a:gd name="T72" fmla="*/ 62 w 209"/>
                  <a:gd name="T73" fmla="*/ 84 h 172"/>
                  <a:gd name="T74" fmla="*/ 73 w 209"/>
                  <a:gd name="T75" fmla="*/ 65 h 172"/>
                  <a:gd name="T76" fmla="*/ 69 w 209"/>
                  <a:gd name="T77" fmla="*/ 59 h 172"/>
                  <a:gd name="T78" fmla="*/ 62 w 209"/>
                  <a:gd name="T79" fmla="*/ 54 h 172"/>
                  <a:gd name="T80" fmla="*/ 58 w 209"/>
                  <a:gd name="T81" fmla="*/ 56 h 172"/>
                  <a:gd name="T82" fmla="*/ 52 w 209"/>
                  <a:gd name="T83" fmla="*/ 56 h 172"/>
                  <a:gd name="T84" fmla="*/ 42 w 209"/>
                  <a:gd name="T85" fmla="*/ 57 h 172"/>
                  <a:gd name="T86" fmla="*/ 36 w 209"/>
                  <a:gd name="T87" fmla="*/ 57 h 172"/>
                  <a:gd name="T88" fmla="*/ 33 w 209"/>
                  <a:gd name="T89" fmla="*/ 3 h 172"/>
                  <a:gd name="T90" fmla="*/ 89 w 209"/>
                  <a:gd name="T91" fmla="*/ 3 h 172"/>
                  <a:gd name="T92" fmla="*/ 137 w 209"/>
                  <a:gd name="T93" fmla="*/ 0 h 172"/>
                  <a:gd name="T94" fmla="*/ 196 w 209"/>
                  <a:gd name="T95"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9" h="172">
                    <a:moveTo>
                      <a:pt x="198" y="40"/>
                    </a:moveTo>
                    <a:lnTo>
                      <a:pt x="199" y="45"/>
                    </a:lnTo>
                    <a:lnTo>
                      <a:pt x="204" y="51"/>
                    </a:lnTo>
                    <a:lnTo>
                      <a:pt x="209" y="57"/>
                    </a:lnTo>
                    <a:lnTo>
                      <a:pt x="209" y="60"/>
                    </a:lnTo>
                    <a:lnTo>
                      <a:pt x="209" y="67"/>
                    </a:lnTo>
                    <a:lnTo>
                      <a:pt x="198" y="77"/>
                    </a:lnTo>
                    <a:lnTo>
                      <a:pt x="185" y="88"/>
                    </a:lnTo>
                    <a:lnTo>
                      <a:pt x="181" y="94"/>
                    </a:lnTo>
                    <a:lnTo>
                      <a:pt x="179" y="102"/>
                    </a:lnTo>
                    <a:lnTo>
                      <a:pt x="174" y="108"/>
                    </a:lnTo>
                    <a:lnTo>
                      <a:pt x="174" y="110"/>
                    </a:lnTo>
                    <a:lnTo>
                      <a:pt x="170" y="115"/>
                    </a:lnTo>
                    <a:lnTo>
                      <a:pt x="167" y="122"/>
                    </a:lnTo>
                    <a:lnTo>
                      <a:pt x="167" y="129"/>
                    </a:lnTo>
                    <a:lnTo>
                      <a:pt x="164" y="133"/>
                    </a:lnTo>
                    <a:lnTo>
                      <a:pt x="157" y="141"/>
                    </a:lnTo>
                    <a:lnTo>
                      <a:pt x="151" y="149"/>
                    </a:lnTo>
                    <a:lnTo>
                      <a:pt x="148" y="155"/>
                    </a:lnTo>
                    <a:lnTo>
                      <a:pt x="145" y="160"/>
                    </a:lnTo>
                    <a:lnTo>
                      <a:pt x="145" y="161"/>
                    </a:lnTo>
                    <a:lnTo>
                      <a:pt x="142" y="166"/>
                    </a:lnTo>
                    <a:lnTo>
                      <a:pt x="140" y="166"/>
                    </a:lnTo>
                    <a:lnTo>
                      <a:pt x="140" y="167"/>
                    </a:lnTo>
                    <a:lnTo>
                      <a:pt x="137" y="169"/>
                    </a:lnTo>
                    <a:lnTo>
                      <a:pt x="136" y="170"/>
                    </a:lnTo>
                    <a:lnTo>
                      <a:pt x="136" y="172"/>
                    </a:lnTo>
                    <a:lnTo>
                      <a:pt x="134" y="172"/>
                    </a:lnTo>
                    <a:lnTo>
                      <a:pt x="134" y="170"/>
                    </a:lnTo>
                    <a:lnTo>
                      <a:pt x="132" y="170"/>
                    </a:lnTo>
                    <a:lnTo>
                      <a:pt x="131" y="169"/>
                    </a:lnTo>
                    <a:lnTo>
                      <a:pt x="129" y="169"/>
                    </a:lnTo>
                    <a:lnTo>
                      <a:pt x="128" y="167"/>
                    </a:lnTo>
                    <a:lnTo>
                      <a:pt x="126" y="167"/>
                    </a:lnTo>
                    <a:lnTo>
                      <a:pt x="123" y="166"/>
                    </a:lnTo>
                    <a:lnTo>
                      <a:pt x="120" y="166"/>
                    </a:lnTo>
                    <a:lnTo>
                      <a:pt x="118" y="164"/>
                    </a:lnTo>
                    <a:lnTo>
                      <a:pt x="117" y="164"/>
                    </a:lnTo>
                    <a:lnTo>
                      <a:pt x="117" y="163"/>
                    </a:lnTo>
                    <a:lnTo>
                      <a:pt x="115" y="163"/>
                    </a:lnTo>
                    <a:lnTo>
                      <a:pt x="112" y="161"/>
                    </a:lnTo>
                    <a:lnTo>
                      <a:pt x="111" y="161"/>
                    </a:lnTo>
                    <a:lnTo>
                      <a:pt x="111" y="160"/>
                    </a:lnTo>
                    <a:lnTo>
                      <a:pt x="108" y="158"/>
                    </a:lnTo>
                    <a:lnTo>
                      <a:pt x="106" y="158"/>
                    </a:lnTo>
                    <a:lnTo>
                      <a:pt x="104" y="157"/>
                    </a:lnTo>
                    <a:lnTo>
                      <a:pt x="103" y="157"/>
                    </a:lnTo>
                    <a:lnTo>
                      <a:pt x="103" y="155"/>
                    </a:lnTo>
                    <a:lnTo>
                      <a:pt x="101" y="155"/>
                    </a:lnTo>
                    <a:lnTo>
                      <a:pt x="100" y="155"/>
                    </a:lnTo>
                    <a:lnTo>
                      <a:pt x="98" y="153"/>
                    </a:lnTo>
                    <a:lnTo>
                      <a:pt x="97" y="153"/>
                    </a:lnTo>
                    <a:lnTo>
                      <a:pt x="95" y="152"/>
                    </a:lnTo>
                    <a:lnTo>
                      <a:pt x="94" y="152"/>
                    </a:lnTo>
                    <a:lnTo>
                      <a:pt x="94" y="150"/>
                    </a:lnTo>
                    <a:lnTo>
                      <a:pt x="92" y="149"/>
                    </a:lnTo>
                    <a:lnTo>
                      <a:pt x="90" y="147"/>
                    </a:lnTo>
                    <a:lnTo>
                      <a:pt x="89" y="147"/>
                    </a:lnTo>
                    <a:lnTo>
                      <a:pt x="89" y="146"/>
                    </a:lnTo>
                    <a:lnTo>
                      <a:pt x="86" y="144"/>
                    </a:lnTo>
                    <a:lnTo>
                      <a:pt x="84" y="144"/>
                    </a:lnTo>
                    <a:lnTo>
                      <a:pt x="83" y="144"/>
                    </a:lnTo>
                    <a:lnTo>
                      <a:pt x="81" y="144"/>
                    </a:lnTo>
                    <a:lnTo>
                      <a:pt x="80" y="144"/>
                    </a:lnTo>
                    <a:lnTo>
                      <a:pt x="78" y="144"/>
                    </a:lnTo>
                    <a:lnTo>
                      <a:pt x="76" y="144"/>
                    </a:lnTo>
                    <a:lnTo>
                      <a:pt x="75" y="143"/>
                    </a:lnTo>
                    <a:lnTo>
                      <a:pt x="73" y="143"/>
                    </a:lnTo>
                    <a:lnTo>
                      <a:pt x="72" y="143"/>
                    </a:lnTo>
                    <a:lnTo>
                      <a:pt x="70" y="143"/>
                    </a:lnTo>
                    <a:lnTo>
                      <a:pt x="69" y="143"/>
                    </a:lnTo>
                    <a:lnTo>
                      <a:pt x="69" y="141"/>
                    </a:lnTo>
                    <a:lnTo>
                      <a:pt x="67" y="141"/>
                    </a:lnTo>
                    <a:lnTo>
                      <a:pt x="66" y="141"/>
                    </a:lnTo>
                    <a:lnTo>
                      <a:pt x="64" y="141"/>
                    </a:lnTo>
                    <a:lnTo>
                      <a:pt x="62" y="141"/>
                    </a:lnTo>
                    <a:lnTo>
                      <a:pt x="61" y="141"/>
                    </a:lnTo>
                    <a:lnTo>
                      <a:pt x="59" y="141"/>
                    </a:lnTo>
                    <a:lnTo>
                      <a:pt x="58" y="141"/>
                    </a:lnTo>
                    <a:lnTo>
                      <a:pt x="56" y="143"/>
                    </a:lnTo>
                    <a:lnTo>
                      <a:pt x="55" y="143"/>
                    </a:lnTo>
                    <a:lnTo>
                      <a:pt x="53" y="143"/>
                    </a:lnTo>
                    <a:lnTo>
                      <a:pt x="52" y="143"/>
                    </a:lnTo>
                    <a:lnTo>
                      <a:pt x="50" y="143"/>
                    </a:lnTo>
                    <a:lnTo>
                      <a:pt x="50" y="144"/>
                    </a:lnTo>
                    <a:lnTo>
                      <a:pt x="48" y="144"/>
                    </a:lnTo>
                    <a:lnTo>
                      <a:pt x="48" y="143"/>
                    </a:lnTo>
                    <a:lnTo>
                      <a:pt x="47" y="143"/>
                    </a:lnTo>
                    <a:lnTo>
                      <a:pt x="45" y="143"/>
                    </a:lnTo>
                    <a:lnTo>
                      <a:pt x="44" y="143"/>
                    </a:lnTo>
                    <a:lnTo>
                      <a:pt x="39" y="143"/>
                    </a:lnTo>
                    <a:lnTo>
                      <a:pt x="38" y="143"/>
                    </a:lnTo>
                    <a:lnTo>
                      <a:pt x="36" y="141"/>
                    </a:lnTo>
                    <a:lnTo>
                      <a:pt x="34" y="141"/>
                    </a:lnTo>
                    <a:lnTo>
                      <a:pt x="33" y="141"/>
                    </a:lnTo>
                    <a:lnTo>
                      <a:pt x="31" y="141"/>
                    </a:lnTo>
                    <a:lnTo>
                      <a:pt x="31" y="139"/>
                    </a:lnTo>
                    <a:lnTo>
                      <a:pt x="30" y="139"/>
                    </a:lnTo>
                    <a:lnTo>
                      <a:pt x="28" y="139"/>
                    </a:lnTo>
                    <a:lnTo>
                      <a:pt x="27" y="139"/>
                    </a:lnTo>
                    <a:lnTo>
                      <a:pt x="20" y="139"/>
                    </a:lnTo>
                    <a:lnTo>
                      <a:pt x="19" y="139"/>
                    </a:lnTo>
                    <a:lnTo>
                      <a:pt x="16" y="139"/>
                    </a:lnTo>
                    <a:lnTo>
                      <a:pt x="14" y="138"/>
                    </a:lnTo>
                    <a:lnTo>
                      <a:pt x="11" y="138"/>
                    </a:lnTo>
                    <a:lnTo>
                      <a:pt x="10" y="138"/>
                    </a:lnTo>
                    <a:lnTo>
                      <a:pt x="6" y="138"/>
                    </a:lnTo>
                    <a:lnTo>
                      <a:pt x="5" y="138"/>
                    </a:lnTo>
                    <a:lnTo>
                      <a:pt x="3" y="138"/>
                    </a:lnTo>
                    <a:lnTo>
                      <a:pt x="0" y="138"/>
                    </a:lnTo>
                    <a:lnTo>
                      <a:pt x="0" y="136"/>
                    </a:lnTo>
                    <a:lnTo>
                      <a:pt x="0" y="135"/>
                    </a:lnTo>
                    <a:lnTo>
                      <a:pt x="2" y="133"/>
                    </a:lnTo>
                    <a:lnTo>
                      <a:pt x="6" y="130"/>
                    </a:lnTo>
                    <a:lnTo>
                      <a:pt x="8" y="129"/>
                    </a:lnTo>
                    <a:lnTo>
                      <a:pt x="11" y="127"/>
                    </a:lnTo>
                    <a:lnTo>
                      <a:pt x="16" y="124"/>
                    </a:lnTo>
                    <a:lnTo>
                      <a:pt x="17" y="124"/>
                    </a:lnTo>
                    <a:lnTo>
                      <a:pt x="20" y="122"/>
                    </a:lnTo>
                    <a:lnTo>
                      <a:pt x="22" y="122"/>
                    </a:lnTo>
                    <a:lnTo>
                      <a:pt x="24" y="121"/>
                    </a:lnTo>
                    <a:lnTo>
                      <a:pt x="27" y="121"/>
                    </a:lnTo>
                    <a:lnTo>
                      <a:pt x="28" y="119"/>
                    </a:lnTo>
                    <a:lnTo>
                      <a:pt x="30" y="118"/>
                    </a:lnTo>
                    <a:lnTo>
                      <a:pt x="31" y="116"/>
                    </a:lnTo>
                    <a:lnTo>
                      <a:pt x="36" y="115"/>
                    </a:lnTo>
                    <a:lnTo>
                      <a:pt x="38" y="115"/>
                    </a:lnTo>
                    <a:lnTo>
                      <a:pt x="39" y="113"/>
                    </a:lnTo>
                    <a:lnTo>
                      <a:pt x="41" y="113"/>
                    </a:lnTo>
                    <a:lnTo>
                      <a:pt x="42" y="112"/>
                    </a:lnTo>
                    <a:lnTo>
                      <a:pt x="44" y="110"/>
                    </a:lnTo>
                    <a:lnTo>
                      <a:pt x="45" y="110"/>
                    </a:lnTo>
                    <a:lnTo>
                      <a:pt x="47" y="110"/>
                    </a:lnTo>
                    <a:lnTo>
                      <a:pt x="47" y="108"/>
                    </a:lnTo>
                    <a:lnTo>
                      <a:pt x="48" y="108"/>
                    </a:lnTo>
                    <a:lnTo>
                      <a:pt x="48" y="107"/>
                    </a:lnTo>
                    <a:lnTo>
                      <a:pt x="48" y="105"/>
                    </a:lnTo>
                    <a:lnTo>
                      <a:pt x="50" y="105"/>
                    </a:lnTo>
                    <a:lnTo>
                      <a:pt x="52" y="104"/>
                    </a:lnTo>
                    <a:lnTo>
                      <a:pt x="53" y="104"/>
                    </a:lnTo>
                    <a:lnTo>
                      <a:pt x="53" y="102"/>
                    </a:lnTo>
                    <a:lnTo>
                      <a:pt x="53" y="101"/>
                    </a:lnTo>
                    <a:lnTo>
                      <a:pt x="53" y="99"/>
                    </a:lnTo>
                    <a:lnTo>
                      <a:pt x="55" y="98"/>
                    </a:lnTo>
                    <a:lnTo>
                      <a:pt x="55" y="96"/>
                    </a:lnTo>
                    <a:lnTo>
                      <a:pt x="58" y="91"/>
                    </a:lnTo>
                    <a:lnTo>
                      <a:pt x="59" y="90"/>
                    </a:lnTo>
                    <a:lnTo>
                      <a:pt x="62" y="84"/>
                    </a:lnTo>
                    <a:lnTo>
                      <a:pt x="67" y="76"/>
                    </a:lnTo>
                    <a:lnTo>
                      <a:pt x="72" y="70"/>
                    </a:lnTo>
                    <a:lnTo>
                      <a:pt x="73" y="67"/>
                    </a:lnTo>
                    <a:lnTo>
                      <a:pt x="73" y="65"/>
                    </a:lnTo>
                    <a:lnTo>
                      <a:pt x="72" y="63"/>
                    </a:lnTo>
                    <a:lnTo>
                      <a:pt x="70" y="62"/>
                    </a:lnTo>
                    <a:lnTo>
                      <a:pt x="70" y="60"/>
                    </a:lnTo>
                    <a:lnTo>
                      <a:pt x="69" y="59"/>
                    </a:lnTo>
                    <a:lnTo>
                      <a:pt x="67" y="59"/>
                    </a:lnTo>
                    <a:lnTo>
                      <a:pt x="66" y="56"/>
                    </a:lnTo>
                    <a:lnTo>
                      <a:pt x="64" y="54"/>
                    </a:lnTo>
                    <a:lnTo>
                      <a:pt x="62" y="54"/>
                    </a:lnTo>
                    <a:lnTo>
                      <a:pt x="61" y="54"/>
                    </a:lnTo>
                    <a:lnTo>
                      <a:pt x="61" y="56"/>
                    </a:lnTo>
                    <a:lnTo>
                      <a:pt x="59" y="56"/>
                    </a:lnTo>
                    <a:lnTo>
                      <a:pt x="58" y="56"/>
                    </a:lnTo>
                    <a:lnTo>
                      <a:pt x="56" y="56"/>
                    </a:lnTo>
                    <a:lnTo>
                      <a:pt x="55" y="56"/>
                    </a:lnTo>
                    <a:lnTo>
                      <a:pt x="53" y="56"/>
                    </a:lnTo>
                    <a:lnTo>
                      <a:pt x="52" y="56"/>
                    </a:lnTo>
                    <a:lnTo>
                      <a:pt x="48" y="57"/>
                    </a:lnTo>
                    <a:lnTo>
                      <a:pt x="47" y="57"/>
                    </a:lnTo>
                    <a:lnTo>
                      <a:pt x="45" y="57"/>
                    </a:lnTo>
                    <a:lnTo>
                      <a:pt x="42" y="57"/>
                    </a:lnTo>
                    <a:lnTo>
                      <a:pt x="41" y="57"/>
                    </a:lnTo>
                    <a:lnTo>
                      <a:pt x="38" y="59"/>
                    </a:lnTo>
                    <a:lnTo>
                      <a:pt x="36" y="59"/>
                    </a:lnTo>
                    <a:lnTo>
                      <a:pt x="36" y="57"/>
                    </a:lnTo>
                    <a:lnTo>
                      <a:pt x="20" y="32"/>
                    </a:lnTo>
                    <a:lnTo>
                      <a:pt x="30" y="11"/>
                    </a:lnTo>
                    <a:lnTo>
                      <a:pt x="31" y="8"/>
                    </a:lnTo>
                    <a:lnTo>
                      <a:pt x="33" y="3"/>
                    </a:lnTo>
                    <a:lnTo>
                      <a:pt x="50" y="6"/>
                    </a:lnTo>
                    <a:lnTo>
                      <a:pt x="61" y="3"/>
                    </a:lnTo>
                    <a:lnTo>
                      <a:pt x="83" y="1"/>
                    </a:lnTo>
                    <a:lnTo>
                      <a:pt x="89" y="3"/>
                    </a:lnTo>
                    <a:lnTo>
                      <a:pt x="108" y="6"/>
                    </a:lnTo>
                    <a:lnTo>
                      <a:pt x="125" y="0"/>
                    </a:lnTo>
                    <a:lnTo>
                      <a:pt x="129" y="1"/>
                    </a:lnTo>
                    <a:lnTo>
                      <a:pt x="137" y="0"/>
                    </a:lnTo>
                    <a:lnTo>
                      <a:pt x="153" y="6"/>
                    </a:lnTo>
                    <a:lnTo>
                      <a:pt x="179" y="22"/>
                    </a:lnTo>
                    <a:lnTo>
                      <a:pt x="190" y="26"/>
                    </a:lnTo>
                    <a:lnTo>
                      <a:pt x="196" y="36"/>
                    </a:lnTo>
                    <a:lnTo>
                      <a:pt x="198" y="4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174">
                <a:extLst>
                  <a:ext uri="{FF2B5EF4-FFF2-40B4-BE49-F238E27FC236}">
                    <a16:creationId xmlns:a16="http://schemas.microsoft.com/office/drawing/2014/main" id="{0E3C4946-0856-30CC-2190-F73934404CDB}"/>
                  </a:ext>
                </a:extLst>
              </p:cNvPr>
              <p:cNvSpPr>
                <a:spLocks noGrp="1" noRot="1" noMove="1" noResize="1" noEditPoints="1" noAdjustHandles="1" noChangeArrowheads="1" noChangeShapeType="1"/>
              </p:cNvSpPr>
              <p:nvPr/>
            </p:nvSpPr>
            <p:spPr bwMode="auto">
              <a:xfrm>
                <a:off x="5659" y="1387"/>
                <a:ext cx="333" cy="459"/>
              </a:xfrm>
              <a:custGeom>
                <a:avLst/>
                <a:gdLst>
                  <a:gd name="T0" fmla="*/ 173 w 333"/>
                  <a:gd name="T1" fmla="*/ 5 h 459"/>
                  <a:gd name="T2" fmla="*/ 181 w 333"/>
                  <a:gd name="T3" fmla="*/ 10 h 459"/>
                  <a:gd name="T4" fmla="*/ 188 w 333"/>
                  <a:gd name="T5" fmla="*/ 10 h 459"/>
                  <a:gd name="T6" fmla="*/ 198 w 333"/>
                  <a:gd name="T7" fmla="*/ 8 h 459"/>
                  <a:gd name="T8" fmla="*/ 202 w 333"/>
                  <a:gd name="T9" fmla="*/ 8 h 459"/>
                  <a:gd name="T10" fmla="*/ 207 w 333"/>
                  <a:gd name="T11" fmla="*/ 6 h 459"/>
                  <a:gd name="T12" fmla="*/ 215 w 333"/>
                  <a:gd name="T13" fmla="*/ 6 h 459"/>
                  <a:gd name="T14" fmla="*/ 219 w 333"/>
                  <a:gd name="T15" fmla="*/ 11 h 459"/>
                  <a:gd name="T16" fmla="*/ 230 w 333"/>
                  <a:gd name="T17" fmla="*/ 11 h 459"/>
                  <a:gd name="T18" fmla="*/ 233 w 333"/>
                  <a:gd name="T19" fmla="*/ 19 h 459"/>
                  <a:gd name="T20" fmla="*/ 241 w 333"/>
                  <a:gd name="T21" fmla="*/ 28 h 459"/>
                  <a:gd name="T22" fmla="*/ 247 w 333"/>
                  <a:gd name="T23" fmla="*/ 36 h 459"/>
                  <a:gd name="T24" fmla="*/ 258 w 333"/>
                  <a:gd name="T25" fmla="*/ 39 h 459"/>
                  <a:gd name="T26" fmla="*/ 269 w 333"/>
                  <a:gd name="T27" fmla="*/ 42 h 459"/>
                  <a:gd name="T28" fmla="*/ 286 w 333"/>
                  <a:gd name="T29" fmla="*/ 50 h 459"/>
                  <a:gd name="T30" fmla="*/ 299 w 333"/>
                  <a:gd name="T31" fmla="*/ 65 h 459"/>
                  <a:gd name="T32" fmla="*/ 310 w 333"/>
                  <a:gd name="T33" fmla="*/ 78 h 459"/>
                  <a:gd name="T34" fmla="*/ 321 w 333"/>
                  <a:gd name="T35" fmla="*/ 86 h 459"/>
                  <a:gd name="T36" fmla="*/ 333 w 333"/>
                  <a:gd name="T37" fmla="*/ 93 h 459"/>
                  <a:gd name="T38" fmla="*/ 322 w 333"/>
                  <a:gd name="T39" fmla="*/ 103 h 459"/>
                  <a:gd name="T40" fmla="*/ 195 w 333"/>
                  <a:gd name="T41" fmla="*/ 162 h 459"/>
                  <a:gd name="T42" fmla="*/ 187 w 333"/>
                  <a:gd name="T43" fmla="*/ 374 h 459"/>
                  <a:gd name="T44" fmla="*/ 170 w 333"/>
                  <a:gd name="T45" fmla="*/ 382 h 459"/>
                  <a:gd name="T46" fmla="*/ 165 w 333"/>
                  <a:gd name="T47" fmla="*/ 388 h 459"/>
                  <a:gd name="T48" fmla="*/ 165 w 333"/>
                  <a:gd name="T49" fmla="*/ 394 h 459"/>
                  <a:gd name="T50" fmla="*/ 167 w 333"/>
                  <a:gd name="T51" fmla="*/ 404 h 459"/>
                  <a:gd name="T52" fmla="*/ 165 w 333"/>
                  <a:gd name="T53" fmla="*/ 407 h 459"/>
                  <a:gd name="T54" fmla="*/ 162 w 333"/>
                  <a:gd name="T55" fmla="*/ 411 h 459"/>
                  <a:gd name="T56" fmla="*/ 167 w 333"/>
                  <a:gd name="T57" fmla="*/ 416 h 459"/>
                  <a:gd name="T58" fmla="*/ 164 w 333"/>
                  <a:gd name="T59" fmla="*/ 421 h 459"/>
                  <a:gd name="T60" fmla="*/ 156 w 333"/>
                  <a:gd name="T61" fmla="*/ 428 h 459"/>
                  <a:gd name="T62" fmla="*/ 153 w 333"/>
                  <a:gd name="T63" fmla="*/ 438 h 459"/>
                  <a:gd name="T64" fmla="*/ 148 w 333"/>
                  <a:gd name="T65" fmla="*/ 444 h 459"/>
                  <a:gd name="T66" fmla="*/ 143 w 333"/>
                  <a:gd name="T67" fmla="*/ 446 h 459"/>
                  <a:gd name="T68" fmla="*/ 139 w 333"/>
                  <a:gd name="T69" fmla="*/ 452 h 459"/>
                  <a:gd name="T70" fmla="*/ 137 w 333"/>
                  <a:gd name="T71" fmla="*/ 458 h 459"/>
                  <a:gd name="T72" fmla="*/ 132 w 333"/>
                  <a:gd name="T73" fmla="*/ 458 h 459"/>
                  <a:gd name="T74" fmla="*/ 126 w 333"/>
                  <a:gd name="T75" fmla="*/ 456 h 459"/>
                  <a:gd name="T76" fmla="*/ 120 w 333"/>
                  <a:gd name="T77" fmla="*/ 450 h 459"/>
                  <a:gd name="T78" fmla="*/ 112 w 333"/>
                  <a:gd name="T79" fmla="*/ 447 h 459"/>
                  <a:gd name="T80" fmla="*/ 104 w 333"/>
                  <a:gd name="T81" fmla="*/ 450 h 459"/>
                  <a:gd name="T82" fmla="*/ 97 w 333"/>
                  <a:gd name="T83" fmla="*/ 453 h 459"/>
                  <a:gd name="T84" fmla="*/ 89 w 333"/>
                  <a:gd name="T85" fmla="*/ 452 h 459"/>
                  <a:gd name="T86" fmla="*/ 83 w 333"/>
                  <a:gd name="T87" fmla="*/ 456 h 459"/>
                  <a:gd name="T88" fmla="*/ 69 w 333"/>
                  <a:gd name="T89" fmla="*/ 456 h 459"/>
                  <a:gd name="T90" fmla="*/ 62 w 333"/>
                  <a:gd name="T91" fmla="*/ 455 h 459"/>
                  <a:gd name="T92" fmla="*/ 61 w 333"/>
                  <a:gd name="T93" fmla="*/ 452 h 459"/>
                  <a:gd name="T94" fmla="*/ 56 w 333"/>
                  <a:gd name="T95" fmla="*/ 410 h 459"/>
                  <a:gd name="T96" fmla="*/ 61 w 333"/>
                  <a:gd name="T97" fmla="*/ 338 h 459"/>
                  <a:gd name="T98" fmla="*/ 10 w 333"/>
                  <a:gd name="T99" fmla="*/ 250 h 459"/>
                  <a:gd name="T100" fmla="*/ 73 w 333"/>
                  <a:gd name="T101" fmla="*/ 6 h 459"/>
                  <a:gd name="T102" fmla="*/ 165 w 333"/>
                  <a:gd name="T10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459">
                    <a:moveTo>
                      <a:pt x="170" y="2"/>
                    </a:moveTo>
                    <a:lnTo>
                      <a:pt x="170" y="3"/>
                    </a:lnTo>
                    <a:lnTo>
                      <a:pt x="171" y="3"/>
                    </a:lnTo>
                    <a:lnTo>
                      <a:pt x="171" y="3"/>
                    </a:lnTo>
                    <a:lnTo>
                      <a:pt x="173" y="5"/>
                    </a:lnTo>
                    <a:lnTo>
                      <a:pt x="174" y="6"/>
                    </a:lnTo>
                    <a:lnTo>
                      <a:pt x="176" y="8"/>
                    </a:lnTo>
                    <a:lnTo>
                      <a:pt x="178" y="10"/>
                    </a:lnTo>
                    <a:lnTo>
                      <a:pt x="179" y="8"/>
                    </a:lnTo>
                    <a:lnTo>
                      <a:pt x="181" y="10"/>
                    </a:lnTo>
                    <a:lnTo>
                      <a:pt x="182" y="10"/>
                    </a:lnTo>
                    <a:lnTo>
                      <a:pt x="182" y="10"/>
                    </a:lnTo>
                    <a:lnTo>
                      <a:pt x="184" y="11"/>
                    </a:lnTo>
                    <a:lnTo>
                      <a:pt x="185" y="11"/>
                    </a:lnTo>
                    <a:lnTo>
                      <a:pt x="188" y="10"/>
                    </a:lnTo>
                    <a:lnTo>
                      <a:pt x="190" y="10"/>
                    </a:lnTo>
                    <a:lnTo>
                      <a:pt x="192" y="10"/>
                    </a:lnTo>
                    <a:lnTo>
                      <a:pt x="193" y="10"/>
                    </a:lnTo>
                    <a:lnTo>
                      <a:pt x="196" y="10"/>
                    </a:lnTo>
                    <a:lnTo>
                      <a:pt x="198" y="8"/>
                    </a:lnTo>
                    <a:lnTo>
                      <a:pt x="199" y="10"/>
                    </a:lnTo>
                    <a:lnTo>
                      <a:pt x="199" y="8"/>
                    </a:lnTo>
                    <a:lnTo>
                      <a:pt x="201" y="8"/>
                    </a:lnTo>
                    <a:lnTo>
                      <a:pt x="201" y="8"/>
                    </a:lnTo>
                    <a:lnTo>
                      <a:pt x="202" y="8"/>
                    </a:lnTo>
                    <a:lnTo>
                      <a:pt x="202" y="10"/>
                    </a:lnTo>
                    <a:lnTo>
                      <a:pt x="202" y="10"/>
                    </a:lnTo>
                    <a:lnTo>
                      <a:pt x="202" y="8"/>
                    </a:lnTo>
                    <a:lnTo>
                      <a:pt x="204" y="8"/>
                    </a:lnTo>
                    <a:lnTo>
                      <a:pt x="207" y="6"/>
                    </a:lnTo>
                    <a:lnTo>
                      <a:pt x="209" y="6"/>
                    </a:lnTo>
                    <a:lnTo>
                      <a:pt x="210" y="5"/>
                    </a:lnTo>
                    <a:lnTo>
                      <a:pt x="213" y="3"/>
                    </a:lnTo>
                    <a:lnTo>
                      <a:pt x="213" y="6"/>
                    </a:lnTo>
                    <a:lnTo>
                      <a:pt x="215" y="6"/>
                    </a:lnTo>
                    <a:lnTo>
                      <a:pt x="215" y="6"/>
                    </a:lnTo>
                    <a:lnTo>
                      <a:pt x="213" y="8"/>
                    </a:lnTo>
                    <a:lnTo>
                      <a:pt x="216" y="10"/>
                    </a:lnTo>
                    <a:lnTo>
                      <a:pt x="218" y="10"/>
                    </a:lnTo>
                    <a:lnTo>
                      <a:pt x="219" y="11"/>
                    </a:lnTo>
                    <a:lnTo>
                      <a:pt x="221" y="11"/>
                    </a:lnTo>
                    <a:lnTo>
                      <a:pt x="223" y="11"/>
                    </a:lnTo>
                    <a:lnTo>
                      <a:pt x="224" y="11"/>
                    </a:lnTo>
                    <a:lnTo>
                      <a:pt x="227" y="10"/>
                    </a:lnTo>
                    <a:lnTo>
                      <a:pt x="230" y="11"/>
                    </a:lnTo>
                    <a:lnTo>
                      <a:pt x="232" y="13"/>
                    </a:lnTo>
                    <a:lnTo>
                      <a:pt x="233" y="14"/>
                    </a:lnTo>
                    <a:lnTo>
                      <a:pt x="232" y="16"/>
                    </a:lnTo>
                    <a:lnTo>
                      <a:pt x="232" y="17"/>
                    </a:lnTo>
                    <a:lnTo>
                      <a:pt x="233" y="19"/>
                    </a:lnTo>
                    <a:lnTo>
                      <a:pt x="238" y="22"/>
                    </a:lnTo>
                    <a:lnTo>
                      <a:pt x="237" y="23"/>
                    </a:lnTo>
                    <a:lnTo>
                      <a:pt x="238" y="27"/>
                    </a:lnTo>
                    <a:lnTo>
                      <a:pt x="240" y="28"/>
                    </a:lnTo>
                    <a:lnTo>
                      <a:pt x="241" y="28"/>
                    </a:lnTo>
                    <a:lnTo>
                      <a:pt x="241" y="30"/>
                    </a:lnTo>
                    <a:lnTo>
                      <a:pt x="244" y="31"/>
                    </a:lnTo>
                    <a:lnTo>
                      <a:pt x="244" y="33"/>
                    </a:lnTo>
                    <a:lnTo>
                      <a:pt x="246" y="34"/>
                    </a:lnTo>
                    <a:lnTo>
                      <a:pt x="247" y="36"/>
                    </a:lnTo>
                    <a:lnTo>
                      <a:pt x="249" y="36"/>
                    </a:lnTo>
                    <a:lnTo>
                      <a:pt x="252" y="37"/>
                    </a:lnTo>
                    <a:lnTo>
                      <a:pt x="254" y="37"/>
                    </a:lnTo>
                    <a:lnTo>
                      <a:pt x="257" y="39"/>
                    </a:lnTo>
                    <a:lnTo>
                      <a:pt x="258" y="39"/>
                    </a:lnTo>
                    <a:lnTo>
                      <a:pt x="261" y="41"/>
                    </a:lnTo>
                    <a:lnTo>
                      <a:pt x="263" y="41"/>
                    </a:lnTo>
                    <a:lnTo>
                      <a:pt x="265" y="41"/>
                    </a:lnTo>
                    <a:lnTo>
                      <a:pt x="266" y="42"/>
                    </a:lnTo>
                    <a:lnTo>
                      <a:pt x="269" y="42"/>
                    </a:lnTo>
                    <a:lnTo>
                      <a:pt x="271" y="44"/>
                    </a:lnTo>
                    <a:lnTo>
                      <a:pt x="274" y="44"/>
                    </a:lnTo>
                    <a:lnTo>
                      <a:pt x="277" y="45"/>
                    </a:lnTo>
                    <a:lnTo>
                      <a:pt x="282" y="48"/>
                    </a:lnTo>
                    <a:lnTo>
                      <a:pt x="286" y="50"/>
                    </a:lnTo>
                    <a:lnTo>
                      <a:pt x="289" y="55"/>
                    </a:lnTo>
                    <a:lnTo>
                      <a:pt x="291" y="56"/>
                    </a:lnTo>
                    <a:lnTo>
                      <a:pt x="293" y="58"/>
                    </a:lnTo>
                    <a:lnTo>
                      <a:pt x="296" y="62"/>
                    </a:lnTo>
                    <a:lnTo>
                      <a:pt x="299" y="65"/>
                    </a:lnTo>
                    <a:lnTo>
                      <a:pt x="300" y="68"/>
                    </a:lnTo>
                    <a:lnTo>
                      <a:pt x="302" y="70"/>
                    </a:lnTo>
                    <a:lnTo>
                      <a:pt x="305" y="73"/>
                    </a:lnTo>
                    <a:lnTo>
                      <a:pt x="308" y="76"/>
                    </a:lnTo>
                    <a:lnTo>
                      <a:pt x="310" y="78"/>
                    </a:lnTo>
                    <a:lnTo>
                      <a:pt x="311" y="78"/>
                    </a:lnTo>
                    <a:lnTo>
                      <a:pt x="313" y="79"/>
                    </a:lnTo>
                    <a:lnTo>
                      <a:pt x="316" y="81"/>
                    </a:lnTo>
                    <a:lnTo>
                      <a:pt x="319" y="82"/>
                    </a:lnTo>
                    <a:lnTo>
                      <a:pt x="321" y="86"/>
                    </a:lnTo>
                    <a:lnTo>
                      <a:pt x="325" y="86"/>
                    </a:lnTo>
                    <a:lnTo>
                      <a:pt x="328" y="89"/>
                    </a:lnTo>
                    <a:lnTo>
                      <a:pt x="331" y="90"/>
                    </a:lnTo>
                    <a:lnTo>
                      <a:pt x="333" y="92"/>
                    </a:lnTo>
                    <a:lnTo>
                      <a:pt x="333" y="93"/>
                    </a:lnTo>
                    <a:lnTo>
                      <a:pt x="330" y="95"/>
                    </a:lnTo>
                    <a:lnTo>
                      <a:pt x="327" y="95"/>
                    </a:lnTo>
                    <a:lnTo>
                      <a:pt x="324" y="98"/>
                    </a:lnTo>
                    <a:lnTo>
                      <a:pt x="324" y="101"/>
                    </a:lnTo>
                    <a:lnTo>
                      <a:pt x="322" y="103"/>
                    </a:lnTo>
                    <a:lnTo>
                      <a:pt x="322" y="103"/>
                    </a:lnTo>
                    <a:lnTo>
                      <a:pt x="209" y="134"/>
                    </a:lnTo>
                    <a:lnTo>
                      <a:pt x="202" y="141"/>
                    </a:lnTo>
                    <a:lnTo>
                      <a:pt x="201" y="145"/>
                    </a:lnTo>
                    <a:lnTo>
                      <a:pt x="195" y="162"/>
                    </a:lnTo>
                    <a:lnTo>
                      <a:pt x="192" y="205"/>
                    </a:lnTo>
                    <a:lnTo>
                      <a:pt x="190" y="247"/>
                    </a:lnTo>
                    <a:lnTo>
                      <a:pt x="187" y="290"/>
                    </a:lnTo>
                    <a:lnTo>
                      <a:pt x="187" y="307"/>
                    </a:lnTo>
                    <a:lnTo>
                      <a:pt x="187" y="374"/>
                    </a:lnTo>
                    <a:lnTo>
                      <a:pt x="187" y="374"/>
                    </a:lnTo>
                    <a:lnTo>
                      <a:pt x="173" y="380"/>
                    </a:lnTo>
                    <a:lnTo>
                      <a:pt x="171" y="382"/>
                    </a:lnTo>
                    <a:lnTo>
                      <a:pt x="170" y="382"/>
                    </a:lnTo>
                    <a:lnTo>
                      <a:pt x="170" y="382"/>
                    </a:lnTo>
                    <a:lnTo>
                      <a:pt x="168" y="383"/>
                    </a:lnTo>
                    <a:lnTo>
                      <a:pt x="167" y="385"/>
                    </a:lnTo>
                    <a:lnTo>
                      <a:pt x="167" y="387"/>
                    </a:lnTo>
                    <a:lnTo>
                      <a:pt x="165" y="388"/>
                    </a:lnTo>
                    <a:lnTo>
                      <a:pt x="165" y="388"/>
                    </a:lnTo>
                    <a:lnTo>
                      <a:pt x="165" y="390"/>
                    </a:lnTo>
                    <a:lnTo>
                      <a:pt x="165" y="390"/>
                    </a:lnTo>
                    <a:lnTo>
                      <a:pt x="165" y="393"/>
                    </a:lnTo>
                    <a:lnTo>
                      <a:pt x="165" y="393"/>
                    </a:lnTo>
                    <a:lnTo>
                      <a:pt x="165" y="394"/>
                    </a:lnTo>
                    <a:lnTo>
                      <a:pt x="167" y="397"/>
                    </a:lnTo>
                    <a:lnTo>
                      <a:pt x="168" y="399"/>
                    </a:lnTo>
                    <a:lnTo>
                      <a:pt x="170" y="401"/>
                    </a:lnTo>
                    <a:lnTo>
                      <a:pt x="168" y="404"/>
                    </a:lnTo>
                    <a:lnTo>
                      <a:pt x="167" y="404"/>
                    </a:lnTo>
                    <a:lnTo>
                      <a:pt x="167" y="404"/>
                    </a:lnTo>
                    <a:lnTo>
                      <a:pt x="165" y="404"/>
                    </a:lnTo>
                    <a:lnTo>
                      <a:pt x="165" y="405"/>
                    </a:lnTo>
                    <a:lnTo>
                      <a:pt x="165" y="407"/>
                    </a:lnTo>
                    <a:lnTo>
                      <a:pt x="165" y="407"/>
                    </a:lnTo>
                    <a:lnTo>
                      <a:pt x="165" y="408"/>
                    </a:lnTo>
                    <a:lnTo>
                      <a:pt x="165" y="408"/>
                    </a:lnTo>
                    <a:lnTo>
                      <a:pt x="164" y="408"/>
                    </a:lnTo>
                    <a:lnTo>
                      <a:pt x="164" y="410"/>
                    </a:lnTo>
                    <a:lnTo>
                      <a:pt x="162" y="411"/>
                    </a:lnTo>
                    <a:lnTo>
                      <a:pt x="162" y="413"/>
                    </a:lnTo>
                    <a:lnTo>
                      <a:pt x="164" y="414"/>
                    </a:lnTo>
                    <a:lnTo>
                      <a:pt x="164" y="414"/>
                    </a:lnTo>
                    <a:lnTo>
                      <a:pt x="165" y="414"/>
                    </a:lnTo>
                    <a:lnTo>
                      <a:pt x="167" y="416"/>
                    </a:lnTo>
                    <a:lnTo>
                      <a:pt x="167" y="418"/>
                    </a:lnTo>
                    <a:lnTo>
                      <a:pt x="168" y="418"/>
                    </a:lnTo>
                    <a:lnTo>
                      <a:pt x="167" y="421"/>
                    </a:lnTo>
                    <a:lnTo>
                      <a:pt x="167" y="421"/>
                    </a:lnTo>
                    <a:lnTo>
                      <a:pt x="164" y="421"/>
                    </a:lnTo>
                    <a:lnTo>
                      <a:pt x="164" y="421"/>
                    </a:lnTo>
                    <a:lnTo>
                      <a:pt x="162" y="421"/>
                    </a:lnTo>
                    <a:lnTo>
                      <a:pt x="159" y="422"/>
                    </a:lnTo>
                    <a:lnTo>
                      <a:pt x="157" y="425"/>
                    </a:lnTo>
                    <a:lnTo>
                      <a:pt x="156" y="428"/>
                    </a:lnTo>
                    <a:lnTo>
                      <a:pt x="156" y="433"/>
                    </a:lnTo>
                    <a:lnTo>
                      <a:pt x="154" y="435"/>
                    </a:lnTo>
                    <a:lnTo>
                      <a:pt x="153" y="435"/>
                    </a:lnTo>
                    <a:lnTo>
                      <a:pt x="153" y="436"/>
                    </a:lnTo>
                    <a:lnTo>
                      <a:pt x="153" y="438"/>
                    </a:lnTo>
                    <a:lnTo>
                      <a:pt x="151" y="439"/>
                    </a:lnTo>
                    <a:lnTo>
                      <a:pt x="151" y="441"/>
                    </a:lnTo>
                    <a:lnTo>
                      <a:pt x="150" y="441"/>
                    </a:lnTo>
                    <a:lnTo>
                      <a:pt x="150" y="442"/>
                    </a:lnTo>
                    <a:lnTo>
                      <a:pt x="148" y="444"/>
                    </a:lnTo>
                    <a:lnTo>
                      <a:pt x="148" y="444"/>
                    </a:lnTo>
                    <a:lnTo>
                      <a:pt x="148" y="446"/>
                    </a:lnTo>
                    <a:lnTo>
                      <a:pt x="146" y="446"/>
                    </a:lnTo>
                    <a:lnTo>
                      <a:pt x="145" y="446"/>
                    </a:lnTo>
                    <a:lnTo>
                      <a:pt x="143" y="446"/>
                    </a:lnTo>
                    <a:lnTo>
                      <a:pt x="142" y="446"/>
                    </a:lnTo>
                    <a:lnTo>
                      <a:pt x="140" y="447"/>
                    </a:lnTo>
                    <a:lnTo>
                      <a:pt x="140" y="449"/>
                    </a:lnTo>
                    <a:lnTo>
                      <a:pt x="140" y="450"/>
                    </a:lnTo>
                    <a:lnTo>
                      <a:pt x="139" y="452"/>
                    </a:lnTo>
                    <a:lnTo>
                      <a:pt x="139" y="452"/>
                    </a:lnTo>
                    <a:lnTo>
                      <a:pt x="139" y="455"/>
                    </a:lnTo>
                    <a:lnTo>
                      <a:pt x="139" y="455"/>
                    </a:lnTo>
                    <a:lnTo>
                      <a:pt x="137" y="458"/>
                    </a:lnTo>
                    <a:lnTo>
                      <a:pt x="137" y="458"/>
                    </a:lnTo>
                    <a:lnTo>
                      <a:pt x="136" y="459"/>
                    </a:lnTo>
                    <a:lnTo>
                      <a:pt x="136" y="459"/>
                    </a:lnTo>
                    <a:lnTo>
                      <a:pt x="134" y="458"/>
                    </a:lnTo>
                    <a:lnTo>
                      <a:pt x="134" y="458"/>
                    </a:lnTo>
                    <a:lnTo>
                      <a:pt x="132" y="458"/>
                    </a:lnTo>
                    <a:lnTo>
                      <a:pt x="131" y="458"/>
                    </a:lnTo>
                    <a:lnTo>
                      <a:pt x="131" y="458"/>
                    </a:lnTo>
                    <a:lnTo>
                      <a:pt x="128" y="456"/>
                    </a:lnTo>
                    <a:lnTo>
                      <a:pt x="128" y="456"/>
                    </a:lnTo>
                    <a:lnTo>
                      <a:pt x="126" y="456"/>
                    </a:lnTo>
                    <a:lnTo>
                      <a:pt x="125" y="455"/>
                    </a:lnTo>
                    <a:lnTo>
                      <a:pt x="123" y="453"/>
                    </a:lnTo>
                    <a:lnTo>
                      <a:pt x="123" y="452"/>
                    </a:lnTo>
                    <a:lnTo>
                      <a:pt x="122" y="452"/>
                    </a:lnTo>
                    <a:lnTo>
                      <a:pt x="120" y="450"/>
                    </a:lnTo>
                    <a:lnTo>
                      <a:pt x="118" y="450"/>
                    </a:lnTo>
                    <a:lnTo>
                      <a:pt x="117" y="449"/>
                    </a:lnTo>
                    <a:lnTo>
                      <a:pt x="115" y="447"/>
                    </a:lnTo>
                    <a:lnTo>
                      <a:pt x="114" y="447"/>
                    </a:lnTo>
                    <a:lnTo>
                      <a:pt x="112" y="447"/>
                    </a:lnTo>
                    <a:lnTo>
                      <a:pt x="111" y="449"/>
                    </a:lnTo>
                    <a:lnTo>
                      <a:pt x="111" y="450"/>
                    </a:lnTo>
                    <a:lnTo>
                      <a:pt x="109" y="450"/>
                    </a:lnTo>
                    <a:lnTo>
                      <a:pt x="108" y="450"/>
                    </a:lnTo>
                    <a:lnTo>
                      <a:pt x="104" y="450"/>
                    </a:lnTo>
                    <a:lnTo>
                      <a:pt x="104" y="450"/>
                    </a:lnTo>
                    <a:lnTo>
                      <a:pt x="103" y="450"/>
                    </a:lnTo>
                    <a:lnTo>
                      <a:pt x="101" y="452"/>
                    </a:lnTo>
                    <a:lnTo>
                      <a:pt x="98" y="452"/>
                    </a:lnTo>
                    <a:lnTo>
                      <a:pt x="97" y="453"/>
                    </a:lnTo>
                    <a:lnTo>
                      <a:pt x="95" y="453"/>
                    </a:lnTo>
                    <a:lnTo>
                      <a:pt x="94" y="452"/>
                    </a:lnTo>
                    <a:lnTo>
                      <a:pt x="92" y="452"/>
                    </a:lnTo>
                    <a:lnTo>
                      <a:pt x="90" y="452"/>
                    </a:lnTo>
                    <a:lnTo>
                      <a:pt x="89" y="452"/>
                    </a:lnTo>
                    <a:lnTo>
                      <a:pt x="87" y="452"/>
                    </a:lnTo>
                    <a:lnTo>
                      <a:pt x="86" y="453"/>
                    </a:lnTo>
                    <a:lnTo>
                      <a:pt x="84" y="455"/>
                    </a:lnTo>
                    <a:lnTo>
                      <a:pt x="84" y="455"/>
                    </a:lnTo>
                    <a:lnTo>
                      <a:pt x="83" y="456"/>
                    </a:lnTo>
                    <a:lnTo>
                      <a:pt x="76" y="455"/>
                    </a:lnTo>
                    <a:lnTo>
                      <a:pt x="75" y="456"/>
                    </a:lnTo>
                    <a:lnTo>
                      <a:pt x="72" y="456"/>
                    </a:lnTo>
                    <a:lnTo>
                      <a:pt x="69" y="456"/>
                    </a:lnTo>
                    <a:lnTo>
                      <a:pt x="69" y="456"/>
                    </a:lnTo>
                    <a:lnTo>
                      <a:pt x="66" y="458"/>
                    </a:lnTo>
                    <a:lnTo>
                      <a:pt x="64" y="456"/>
                    </a:lnTo>
                    <a:lnTo>
                      <a:pt x="62" y="456"/>
                    </a:lnTo>
                    <a:lnTo>
                      <a:pt x="62" y="455"/>
                    </a:lnTo>
                    <a:lnTo>
                      <a:pt x="62" y="455"/>
                    </a:lnTo>
                    <a:lnTo>
                      <a:pt x="62" y="455"/>
                    </a:lnTo>
                    <a:lnTo>
                      <a:pt x="61" y="455"/>
                    </a:lnTo>
                    <a:lnTo>
                      <a:pt x="61" y="455"/>
                    </a:lnTo>
                    <a:lnTo>
                      <a:pt x="61" y="452"/>
                    </a:lnTo>
                    <a:lnTo>
                      <a:pt x="61" y="452"/>
                    </a:lnTo>
                    <a:lnTo>
                      <a:pt x="61" y="452"/>
                    </a:lnTo>
                    <a:lnTo>
                      <a:pt x="61" y="452"/>
                    </a:lnTo>
                    <a:lnTo>
                      <a:pt x="61" y="450"/>
                    </a:lnTo>
                    <a:lnTo>
                      <a:pt x="62" y="446"/>
                    </a:lnTo>
                    <a:lnTo>
                      <a:pt x="56" y="410"/>
                    </a:lnTo>
                    <a:lnTo>
                      <a:pt x="56" y="397"/>
                    </a:lnTo>
                    <a:lnTo>
                      <a:pt x="62" y="376"/>
                    </a:lnTo>
                    <a:lnTo>
                      <a:pt x="61" y="369"/>
                    </a:lnTo>
                    <a:lnTo>
                      <a:pt x="66" y="356"/>
                    </a:lnTo>
                    <a:lnTo>
                      <a:pt x="61" y="338"/>
                    </a:lnTo>
                    <a:lnTo>
                      <a:pt x="56" y="334"/>
                    </a:lnTo>
                    <a:lnTo>
                      <a:pt x="39" y="315"/>
                    </a:lnTo>
                    <a:lnTo>
                      <a:pt x="20" y="279"/>
                    </a:lnTo>
                    <a:lnTo>
                      <a:pt x="14" y="264"/>
                    </a:lnTo>
                    <a:lnTo>
                      <a:pt x="10" y="250"/>
                    </a:lnTo>
                    <a:lnTo>
                      <a:pt x="0" y="234"/>
                    </a:lnTo>
                    <a:lnTo>
                      <a:pt x="34" y="191"/>
                    </a:lnTo>
                    <a:lnTo>
                      <a:pt x="69" y="155"/>
                    </a:lnTo>
                    <a:lnTo>
                      <a:pt x="72" y="100"/>
                    </a:lnTo>
                    <a:lnTo>
                      <a:pt x="73" y="6"/>
                    </a:lnTo>
                    <a:lnTo>
                      <a:pt x="75" y="6"/>
                    </a:lnTo>
                    <a:lnTo>
                      <a:pt x="117" y="3"/>
                    </a:lnTo>
                    <a:lnTo>
                      <a:pt x="139" y="2"/>
                    </a:lnTo>
                    <a:lnTo>
                      <a:pt x="154" y="2"/>
                    </a:lnTo>
                    <a:lnTo>
                      <a:pt x="165" y="0"/>
                    </a:lnTo>
                    <a:lnTo>
                      <a:pt x="167" y="0"/>
                    </a:lnTo>
                    <a:lnTo>
                      <a:pt x="168" y="0"/>
                    </a:lnTo>
                    <a:lnTo>
                      <a:pt x="17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175">
                <a:extLst>
                  <a:ext uri="{FF2B5EF4-FFF2-40B4-BE49-F238E27FC236}">
                    <a16:creationId xmlns:a16="http://schemas.microsoft.com/office/drawing/2014/main" id="{9CBA1599-E62E-4076-FBF5-015DE17CD44B}"/>
                  </a:ext>
                </a:extLst>
              </p:cNvPr>
              <p:cNvSpPr>
                <a:spLocks noGrp="1" noRot="1" noMove="1" noResize="1" noEditPoints="1" noAdjustHandles="1" noChangeArrowheads="1" noChangeShapeType="1"/>
              </p:cNvSpPr>
              <p:nvPr/>
            </p:nvSpPr>
            <p:spPr bwMode="auto">
              <a:xfrm>
                <a:off x="4241" y="2765"/>
                <a:ext cx="193" cy="293"/>
              </a:xfrm>
              <a:custGeom>
                <a:avLst/>
                <a:gdLst>
                  <a:gd name="T0" fmla="*/ 151 w 193"/>
                  <a:gd name="T1" fmla="*/ 54 h 293"/>
                  <a:gd name="T2" fmla="*/ 152 w 193"/>
                  <a:gd name="T3" fmla="*/ 67 h 293"/>
                  <a:gd name="T4" fmla="*/ 144 w 193"/>
                  <a:gd name="T5" fmla="*/ 79 h 293"/>
                  <a:gd name="T6" fmla="*/ 138 w 193"/>
                  <a:gd name="T7" fmla="*/ 90 h 293"/>
                  <a:gd name="T8" fmla="*/ 133 w 193"/>
                  <a:gd name="T9" fmla="*/ 106 h 293"/>
                  <a:gd name="T10" fmla="*/ 132 w 193"/>
                  <a:gd name="T11" fmla="*/ 123 h 293"/>
                  <a:gd name="T12" fmla="*/ 123 w 193"/>
                  <a:gd name="T13" fmla="*/ 130 h 293"/>
                  <a:gd name="T14" fmla="*/ 138 w 193"/>
                  <a:gd name="T15" fmla="*/ 129 h 293"/>
                  <a:gd name="T16" fmla="*/ 149 w 193"/>
                  <a:gd name="T17" fmla="*/ 138 h 293"/>
                  <a:gd name="T18" fmla="*/ 154 w 193"/>
                  <a:gd name="T19" fmla="*/ 152 h 293"/>
                  <a:gd name="T20" fmla="*/ 155 w 193"/>
                  <a:gd name="T21" fmla="*/ 161 h 293"/>
                  <a:gd name="T22" fmla="*/ 161 w 193"/>
                  <a:gd name="T23" fmla="*/ 168 h 293"/>
                  <a:gd name="T24" fmla="*/ 168 w 193"/>
                  <a:gd name="T25" fmla="*/ 171 h 293"/>
                  <a:gd name="T26" fmla="*/ 182 w 193"/>
                  <a:gd name="T27" fmla="*/ 172 h 293"/>
                  <a:gd name="T28" fmla="*/ 193 w 193"/>
                  <a:gd name="T29" fmla="*/ 199 h 293"/>
                  <a:gd name="T30" fmla="*/ 168 w 193"/>
                  <a:gd name="T31" fmla="*/ 244 h 293"/>
                  <a:gd name="T32" fmla="*/ 71 w 193"/>
                  <a:gd name="T33" fmla="*/ 289 h 293"/>
                  <a:gd name="T34" fmla="*/ 17 w 193"/>
                  <a:gd name="T35" fmla="*/ 287 h 293"/>
                  <a:gd name="T36" fmla="*/ 4 w 193"/>
                  <a:gd name="T37" fmla="*/ 293 h 293"/>
                  <a:gd name="T38" fmla="*/ 3 w 193"/>
                  <a:gd name="T39" fmla="*/ 287 h 293"/>
                  <a:gd name="T40" fmla="*/ 3 w 193"/>
                  <a:gd name="T41" fmla="*/ 287 h 293"/>
                  <a:gd name="T42" fmla="*/ 3 w 193"/>
                  <a:gd name="T43" fmla="*/ 286 h 293"/>
                  <a:gd name="T44" fmla="*/ 1 w 193"/>
                  <a:gd name="T45" fmla="*/ 272 h 293"/>
                  <a:gd name="T46" fmla="*/ 0 w 193"/>
                  <a:gd name="T47" fmla="*/ 267 h 293"/>
                  <a:gd name="T48" fmla="*/ 0 w 193"/>
                  <a:gd name="T49" fmla="*/ 256 h 293"/>
                  <a:gd name="T50" fmla="*/ 4 w 193"/>
                  <a:gd name="T51" fmla="*/ 245 h 293"/>
                  <a:gd name="T52" fmla="*/ 6 w 193"/>
                  <a:gd name="T53" fmla="*/ 233 h 293"/>
                  <a:gd name="T54" fmla="*/ 6 w 193"/>
                  <a:gd name="T55" fmla="*/ 227 h 293"/>
                  <a:gd name="T56" fmla="*/ 4 w 193"/>
                  <a:gd name="T57" fmla="*/ 220 h 293"/>
                  <a:gd name="T58" fmla="*/ 4 w 193"/>
                  <a:gd name="T59" fmla="*/ 219 h 293"/>
                  <a:gd name="T60" fmla="*/ 4 w 193"/>
                  <a:gd name="T61" fmla="*/ 216 h 293"/>
                  <a:gd name="T62" fmla="*/ 4 w 193"/>
                  <a:gd name="T63" fmla="*/ 214 h 293"/>
                  <a:gd name="T64" fmla="*/ 6 w 193"/>
                  <a:gd name="T65" fmla="*/ 208 h 293"/>
                  <a:gd name="T66" fmla="*/ 12 w 193"/>
                  <a:gd name="T67" fmla="*/ 199 h 293"/>
                  <a:gd name="T68" fmla="*/ 14 w 193"/>
                  <a:gd name="T69" fmla="*/ 196 h 293"/>
                  <a:gd name="T70" fmla="*/ 17 w 193"/>
                  <a:gd name="T71" fmla="*/ 192 h 293"/>
                  <a:gd name="T72" fmla="*/ 18 w 193"/>
                  <a:gd name="T73" fmla="*/ 191 h 293"/>
                  <a:gd name="T74" fmla="*/ 18 w 193"/>
                  <a:gd name="T75" fmla="*/ 188 h 293"/>
                  <a:gd name="T76" fmla="*/ 18 w 193"/>
                  <a:gd name="T77" fmla="*/ 186 h 293"/>
                  <a:gd name="T78" fmla="*/ 17 w 193"/>
                  <a:gd name="T79" fmla="*/ 182 h 293"/>
                  <a:gd name="T80" fmla="*/ 26 w 193"/>
                  <a:gd name="T81" fmla="*/ 172 h 293"/>
                  <a:gd name="T82" fmla="*/ 35 w 193"/>
                  <a:gd name="T83" fmla="*/ 165 h 293"/>
                  <a:gd name="T84" fmla="*/ 48 w 193"/>
                  <a:gd name="T85" fmla="*/ 151 h 293"/>
                  <a:gd name="T86" fmla="*/ 67 w 193"/>
                  <a:gd name="T87" fmla="*/ 141 h 293"/>
                  <a:gd name="T88" fmla="*/ 77 w 193"/>
                  <a:gd name="T89" fmla="*/ 137 h 293"/>
                  <a:gd name="T90" fmla="*/ 88 w 193"/>
                  <a:gd name="T91" fmla="*/ 135 h 293"/>
                  <a:gd name="T92" fmla="*/ 95 w 193"/>
                  <a:gd name="T93" fmla="*/ 121 h 293"/>
                  <a:gd name="T94" fmla="*/ 95 w 193"/>
                  <a:gd name="T95" fmla="*/ 112 h 293"/>
                  <a:gd name="T96" fmla="*/ 91 w 193"/>
                  <a:gd name="T97" fmla="*/ 102 h 293"/>
                  <a:gd name="T98" fmla="*/ 87 w 193"/>
                  <a:gd name="T99" fmla="*/ 93 h 293"/>
                  <a:gd name="T100" fmla="*/ 87 w 193"/>
                  <a:gd name="T101" fmla="*/ 75 h 293"/>
                  <a:gd name="T102" fmla="*/ 96 w 193"/>
                  <a:gd name="T103" fmla="*/ 67 h 293"/>
                  <a:gd name="T104" fmla="*/ 96 w 193"/>
                  <a:gd name="T105" fmla="*/ 61 h 293"/>
                  <a:gd name="T106" fmla="*/ 96 w 193"/>
                  <a:gd name="T107" fmla="*/ 56 h 293"/>
                  <a:gd name="T108" fmla="*/ 98 w 193"/>
                  <a:gd name="T109" fmla="*/ 54 h 293"/>
                  <a:gd name="T110" fmla="*/ 99 w 193"/>
                  <a:gd name="T111" fmla="*/ 50 h 293"/>
                  <a:gd name="T112" fmla="*/ 110 w 193"/>
                  <a:gd name="T113" fmla="*/ 51 h 293"/>
                  <a:gd name="T114" fmla="*/ 138 w 193"/>
                  <a:gd name="T115" fmla="*/ 33 h 293"/>
                  <a:gd name="T116" fmla="*/ 149 w 193"/>
                  <a:gd name="T117" fmla="*/ 20 h 293"/>
                  <a:gd name="T118" fmla="*/ 149 w 193"/>
                  <a:gd name="T119" fmla="*/ 9 h 293"/>
                  <a:gd name="T120" fmla="*/ 163 w 193"/>
                  <a:gd name="T121" fmla="*/ 0 h 293"/>
                  <a:gd name="T122" fmla="*/ 169 w 193"/>
                  <a:gd name="T123" fmla="*/ 2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 h="293">
                    <a:moveTo>
                      <a:pt x="169" y="23"/>
                    </a:moveTo>
                    <a:lnTo>
                      <a:pt x="151" y="53"/>
                    </a:lnTo>
                    <a:lnTo>
                      <a:pt x="151" y="54"/>
                    </a:lnTo>
                    <a:lnTo>
                      <a:pt x="152" y="59"/>
                    </a:lnTo>
                    <a:lnTo>
                      <a:pt x="152" y="62"/>
                    </a:lnTo>
                    <a:lnTo>
                      <a:pt x="152" y="67"/>
                    </a:lnTo>
                    <a:lnTo>
                      <a:pt x="152" y="70"/>
                    </a:lnTo>
                    <a:lnTo>
                      <a:pt x="147" y="73"/>
                    </a:lnTo>
                    <a:lnTo>
                      <a:pt x="144" y="79"/>
                    </a:lnTo>
                    <a:lnTo>
                      <a:pt x="141" y="82"/>
                    </a:lnTo>
                    <a:lnTo>
                      <a:pt x="137" y="84"/>
                    </a:lnTo>
                    <a:lnTo>
                      <a:pt x="138" y="90"/>
                    </a:lnTo>
                    <a:lnTo>
                      <a:pt x="137" y="95"/>
                    </a:lnTo>
                    <a:lnTo>
                      <a:pt x="135" y="99"/>
                    </a:lnTo>
                    <a:lnTo>
                      <a:pt x="133" y="106"/>
                    </a:lnTo>
                    <a:lnTo>
                      <a:pt x="132" y="113"/>
                    </a:lnTo>
                    <a:lnTo>
                      <a:pt x="132" y="118"/>
                    </a:lnTo>
                    <a:lnTo>
                      <a:pt x="132" y="123"/>
                    </a:lnTo>
                    <a:lnTo>
                      <a:pt x="129" y="124"/>
                    </a:lnTo>
                    <a:lnTo>
                      <a:pt x="126" y="126"/>
                    </a:lnTo>
                    <a:lnTo>
                      <a:pt x="123" y="130"/>
                    </a:lnTo>
                    <a:lnTo>
                      <a:pt x="123" y="134"/>
                    </a:lnTo>
                    <a:lnTo>
                      <a:pt x="130" y="134"/>
                    </a:lnTo>
                    <a:lnTo>
                      <a:pt x="138" y="129"/>
                    </a:lnTo>
                    <a:lnTo>
                      <a:pt x="144" y="130"/>
                    </a:lnTo>
                    <a:lnTo>
                      <a:pt x="147" y="134"/>
                    </a:lnTo>
                    <a:lnTo>
                      <a:pt x="149" y="138"/>
                    </a:lnTo>
                    <a:lnTo>
                      <a:pt x="151" y="140"/>
                    </a:lnTo>
                    <a:lnTo>
                      <a:pt x="152" y="144"/>
                    </a:lnTo>
                    <a:lnTo>
                      <a:pt x="154" y="152"/>
                    </a:lnTo>
                    <a:lnTo>
                      <a:pt x="155" y="157"/>
                    </a:lnTo>
                    <a:lnTo>
                      <a:pt x="155" y="160"/>
                    </a:lnTo>
                    <a:lnTo>
                      <a:pt x="155" y="161"/>
                    </a:lnTo>
                    <a:lnTo>
                      <a:pt x="157" y="165"/>
                    </a:lnTo>
                    <a:lnTo>
                      <a:pt x="160" y="168"/>
                    </a:lnTo>
                    <a:lnTo>
                      <a:pt x="161" y="168"/>
                    </a:lnTo>
                    <a:lnTo>
                      <a:pt x="163" y="169"/>
                    </a:lnTo>
                    <a:lnTo>
                      <a:pt x="165" y="171"/>
                    </a:lnTo>
                    <a:lnTo>
                      <a:pt x="168" y="171"/>
                    </a:lnTo>
                    <a:lnTo>
                      <a:pt x="171" y="171"/>
                    </a:lnTo>
                    <a:lnTo>
                      <a:pt x="179" y="169"/>
                    </a:lnTo>
                    <a:lnTo>
                      <a:pt x="182" y="172"/>
                    </a:lnTo>
                    <a:lnTo>
                      <a:pt x="182" y="182"/>
                    </a:lnTo>
                    <a:lnTo>
                      <a:pt x="182" y="194"/>
                    </a:lnTo>
                    <a:lnTo>
                      <a:pt x="193" y="199"/>
                    </a:lnTo>
                    <a:lnTo>
                      <a:pt x="191" y="205"/>
                    </a:lnTo>
                    <a:lnTo>
                      <a:pt x="179" y="228"/>
                    </a:lnTo>
                    <a:lnTo>
                      <a:pt x="168" y="244"/>
                    </a:lnTo>
                    <a:lnTo>
                      <a:pt x="113" y="282"/>
                    </a:lnTo>
                    <a:lnTo>
                      <a:pt x="109" y="282"/>
                    </a:lnTo>
                    <a:lnTo>
                      <a:pt x="71" y="289"/>
                    </a:lnTo>
                    <a:lnTo>
                      <a:pt x="49" y="279"/>
                    </a:lnTo>
                    <a:lnTo>
                      <a:pt x="29" y="279"/>
                    </a:lnTo>
                    <a:lnTo>
                      <a:pt x="17" y="287"/>
                    </a:lnTo>
                    <a:lnTo>
                      <a:pt x="7" y="292"/>
                    </a:lnTo>
                    <a:lnTo>
                      <a:pt x="4" y="293"/>
                    </a:lnTo>
                    <a:lnTo>
                      <a:pt x="4" y="293"/>
                    </a:lnTo>
                    <a:lnTo>
                      <a:pt x="3" y="287"/>
                    </a:lnTo>
                    <a:lnTo>
                      <a:pt x="3" y="287"/>
                    </a:lnTo>
                    <a:lnTo>
                      <a:pt x="3" y="287"/>
                    </a:lnTo>
                    <a:lnTo>
                      <a:pt x="3" y="287"/>
                    </a:lnTo>
                    <a:lnTo>
                      <a:pt x="3" y="287"/>
                    </a:lnTo>
                    <a:lnTo>
                      <a:pt x="3" y="287"/>
                    </a:lnTo>
                    <a:lnTo>
                      <a:pt x="3" y="287"/>
                    </a:lnTo>
                    <a:lnTo>
                      <a:pt x="3" y="286"/>
                    </a:lnTo>
                    <a:lnTo>
                      <a:pt x="3" y="286"/>
                    </a:lnTo>
                    <a:lnTo>
                      <a:pt x="1" y="281"/>
                    </a:lnTo>
                    <a:lnTo>
                      <a:pt x="1" y="276"/>
                    </a:lnTo>
                    <a:lnTo>
                      <a:pt x="1" y="272"/>
                    </a:lnTo>
                    <a:lnTo>
                      <a:pt x="1" y="270"/>
                    </a:lnTo>
                    <a:lnTo>
                      <a:pt x="0" y="268"/>
                    </a:lnTo>
                    <a:lnTo>
                      <a:pt x="0" y="267"/>
                    </a:lnTo>
                    <a:lnTo>
                      <a:pt x="0" y="261"/>
                    </a:lnTo>
                    <a:lnTo>
                      <a:pt x="0" y="261"/>
                    </a:lnTo>
                    <a:lnTo>
                      <a:pt x="0" y="256"/>
                    </a:lnTo>
                    <a:lnTo>
                      <a:pt x="3" y="247"/>
                    </a:lnTo>
                    <a:lnTo>
                      <a:pt x="4" y="245"/>
                    </a:lnTo>
                    <a:lnTo>
                      <a:pt x="4" y="245"/>
                    </a:lnTo>
                    <a:lnTo>
                      <a:pt x="6" y="239"/>
                    </a:lnTo>
                    <a:lnTo>
                      <a:pt x="6" y="236"/>
                    </a:lnTo>
                    <a:lnTo>
                      <a:pt x="6" y="233"/>
                    </a:lnTo>
                    <a:lnTo>
                      <a:pt x="6" y="231"/>
                    </a:lnTo>
                    <a:lnTo>
                      <a:pt x="6" y="230"/>
                    </a:lnTo>
                    <a:lnTo>
                      <a:pt x="6" y="227"/>
                    </a:lnTo>
                    <a:lnTo>
                      <a:pt x="4" y="220"/>
                    </a:lnTo>
                    <a:lnTo>
                      <a:pt x="4" y="220"/>
                    </a:lnTo>
                    <a:lnTo>
                      <a:pt x="4" y="220"/>
                    </a:lnTo>
                    <a:lnTo>
                      <a:pt x="4" y="219"/>
                    </a:lnTo>
                    <a:lnTo>
                      <a:pt x="4" y="219"/>
                    </a:lnTo>
                    <a:lnTo>
                      <a:pt x="4" y="219"/>
                    </a:lnTo>
                    <a:lnTo>
                      <a:pt x="4" y="217"/>
                    </a:lnTo>
                    <a:lnTo>
                      <a:pt x="4" y="216"/>
                    </a:lnTo>
                    <a:lnTo>
                      <a:pt x="4" y="216"/>
                    </a:lnTo>
                    <a:lnTo>
                      <a:pt x="4" y="216"/>
                    </a:lnTo>
                    <a:lnTo>
                      <a:pt x="4" y="214"/>
                    </a:lnTo>
                    <a:lnTo>
                      <a:pt x="4" y="214"/>
                    </a:lnTo>
                    <a:lnTo>
                      <a:pt x="4" y="213"/>
                    </a:lnTo>
                    <a:lnTo>
                      <a:pt x="6" y="210"/>
                    </a:lnTo>
                    <a:lnTo>
                      <a:pt x="6" y="208"/>
                    </a:lnTo>
                    <a:lnTo>
                      <a:pt x="9" y="205"/>
                    </a:lnTo>
                    <a:lnTo>
                      <a:pt x="11" y="200"/>
                    </a:lnTo>
                    <a:lnTo>
                      <a:pt x="12" y="199"/>
                    </a:lnTo>
                    <a:lnTo>
                      <a:pt x="14" y="197"/>
                    </a:lnTo>
                    <a:lnTo>
                      <a:pt x="14" y="196"/>
                    </a:lnTo>
                    <a:lnTo>
                      <a:pt x="14" y="196"/>
                    </a:lnTo>
                    <a:lnTo>
                      <a:pt x="15" y="196"/>
                    </a:lnTo>
                    <a:lnTo>
                      <a:pt x="17" y="194"/>
                    </a:lnTo>
                    <a:lnTo>
                      <a:pt x="17" y="192"/>
                    </a:lnTo>
                    <a:lnTo>
                      <a:pt x="18" y="191"/>
                    </a:lnTo>
                    <a:lnTo>
                      <a:pt x="18" y="191"/>
                    </a:lnTo>
                    <a:lnTo>
                      <a:pt x="18" y="191"/>
                    </a:lnTo>
                    <a:lnTo>
                      <a:pt x="18" y="189"/>
                    </a:lnTo>
                    <a:lnTo>
                      <a:pt x="18" y="189"/>
                    </a:lnTo>
                    <a:lnTo>
                      <a:pt x="18" y="188"/>
                    </a:lnTo>
                    <a:lnTo>
                      <a:pt x="18" y="188"/>
                    </a:lnTo>
                    <a:lnTo>
                      <a:pt x="18" y="188"/>
                    </a:lnTo>
                    <a:lnTo>
                      <a:pt x="18" y="186"/>
                    </a:lnTo>
                    <a:lnTo>
                      <a:pt x="17" y="183"/>
                    </a:lnTo>
                    <a:lnTo>
                      <a:pt x="17" y="182"/>
                    </a:lnTo>
                    <a:lnTo>
                      <a:pt x="17" y="182"/>
                    </a:lnTo>
                    <a:lnTo>
                      <a:pt x="18" y="175"/>
                    </a:lnTo>
                    <a:lnTo>
                      <a:pt x="25" y="172"/>
                    </a:lnTo>
                    <a:lnTo>
                      <a:pt x="26" y="172"/>
                    </a:lnTo>
                    <a:lnTo>
                      <a:pt x="31" y="171"/>
                    </a:lnTo>
                    <a:lnTo>
                      <a:pt x="34" y="166"/>
                    </a:lnTo>
                    <a:lnTo>
                      <a:pt x="35" y="165"/>
                    </a:lnTo>
                    <a:lnTo>
                      <a:pt x="42" y="158"/>
                    </a:lnTo>
                    <a:lnTo>
                      <a:pt x="45" y="157"/>
                    </a:lnTo>
                    <a:lnTo>
                      <a:pt x="48" y="151"/>
                    </a:lnTo>
                    <a:lnTo>
                      <a:pt x="48" y="151"/>
                    </a:lnTo>
                    <a:lnTo>
                      <a:pt x="51" y="149"/>
                    </a:lnTo>
                    <a:lnTo>
                      <a:pt x="67" y="141"/>
                    </a:lnTo>
                    <a:lnTo>
                      <a:pt x="68" y="141"/>
                    </a:lnTo>
                    <a:lnTo>
                      <a:pt x="74" y="138"/>
                    </a:lnTo>
                    <a:lnTo>
                      <a:pt x="77" y="137"/>
                    </a:lnTo>
                    <a:lnTo>
                      <a:pt x="79" y="137"/>
                    </a:lnTo>
                    <a:lnTo>
                      <a:pt x="81" y="135"/>
                    </a:lnTo>
                    <a:lnTo>
                      <a:pt x="88" y="135"/>
                    </a:lnTo>
                    <a:lnTo>
                      <a:pt x="93" y="126"/>
                    </a:lnTo>
                    <a:lnTo>
                      <a:pt x="95" y="121"/>
                    </a:lnTo>
                    <a:lnTo>
                      <a:pt x="95" y="121"/>
                    </a:lnTo>
                    <a:lnTo>
                      <a:pt x="96" y="118"/>
                    </a:lnTo>
                    <a:lnTo>
                      <a:pt x="96" y="118"/>
                    </a:lnTo>
                    <a:lnTo>
                      <a:pt x="95" y="112"/>
                    </a:lnTo>
                    <a:lnTo>
                      <a:pt x="93" y="109"/>
                    </a:lnTo>
                    <a:lnTo>
                      <a:pt x="93" y="106"/>
                    </a:lnTo>
                    <a:lnTo>
                      <a:pt x="91" y="102"/>
                    </a:lnTo>
                    <a:lnTo>
                      <a:pt x="88" y="95"/>
                    </a:lnTo>
                    <a:lnTo>
                      <a:pt x="87" y="93"/>
                    </a:lnTo>
                    <a:lnTo>
                      <a:pt x="87" y="93"/>
                    </a:lnTo>
                    <a:lnTo>
                      <a:pt x="85" y="81"/>
                    </a:lnTo>
                    <a:lnTo>
                      <a:pt x="85" y="76"/>
                    </a:lnTo>
                    <a:lnTo>
                      <a:pt x="87" y="75"/>
                    </a:lnTo>
                    <a:lnTo>
                      <a:pt x="93" y="68"/>
                    </a:lnTo>
                    <a:lnTo>
                      <a:pt x="96" y="67"/>
                    </a:lnTo>
                    <a:lnTo>
                      <a:pt x="96" y="67"/>
                    </a:lnTo>
                    <a:lnTo>
                      <a:pt x="96" y="65"/>
                    </a:lnTo>
                    <a:lnTo>
                      <a:pt x="96" y="64"/>
                    </a:lnTo>
                    <a:lnTo>
                      <a:pt x="96" y="61"/>
                    </a:lnTo>
                    <a:lnTo>
                      <a:pt x="96" y="61"/>
                    </a:lnTo>
                    <a:lnTo>
                      <a:pt x="96" y="57"/>
                    </a:lnTo>
                    <a:lnTo>
                      <a:pt x="96" y="56"/>
                    </a:lnTo>
                    <a:lnTo>
                      <a:pt x="96" y="56"/>
                    </a:lnTo>
                    <a:lnTo>
                      <a:pt x="96" y="56"/>
                    </a:lnTo>
                    <a:lnTo>
                      <a:pt x="98" y="54"/>
                    </a:lnTo>
                    <a:lnTo>
                      <a:pt x="98" y="53"/>
                    </a:lnTo>
                    <a:lnTo>
                      <a:pt x="99" y="50"/>
                    </a:lnTo>
                    <a:lnTo>
                      <a:pt x="99" y="50"/>
                    </a:lnTo>
                    <a:lnTo>
                      <a:pt x="99" y="50"/>
                    </a:lnTo>
                    <a:lnTo>
                      <a:pt x="104" y="51"/>
                    </a:lnTo>
                    <a:lnTo>
                      <a:pt x="110" y="51"/>
                    </a:lnTo>
                    <a:lnTo>
                      <a:pt x="124" y="48"/>
                    </a:lnTo>
                    <a:lnTo>
                      <a:pt x="135" y="48"/>
                    </a:lnTo>
                    <a:lnTo>
                      <a:pt x="138" y="33"/>
                    </a:lnTo>
                    <a:lnTo>
                      <a:pt x="144" y="31"/>
                    </a:lnTo>
                    <a:lnTo>
                      <a:pt x="149" y="26"/>
                    </a:lnTo>
                    <a:lnTo>
                      <a:pt x="149" y="20"/>
                    </a:lnTo>
                    <a:lnTo>
                      <a:pt x="147" y="19"/>
                    </a:lnTo>
                    <a:lnTo>
                      <a:pt x="147" y="17"/>
                    </a:lnTo>
                    <a:lnTo>
                      <a:pt x="149" y="9"/>
                    </a:lnTo>
                    <a:lnTo>
                      <a:pt x="157" y="5"/>
                    </a:lnTo>
                    <a:lnTo>
                      <a:pt x="163" y="0"/>
                    </a:lnTo>
                    <a:lnTo>
                      <a:pt x="163" y="0"/>
                    </a:lnTo>
                    <a:lnTo>
                      <a:pt x="161" y="11"/>
                    </a:lnTo>
                    <a:lnTo>
                      <a:pt x="166" y="17"/>
                    </a:lnTo>
                    <a:lnTo>
                      <a:pt x="169" y="2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176">
                <a:extLst>
                  <a:ext uri="{FF2B5EF4-FFF2-40B4-BE49-F238E27FC236}">
                    <a16:creationId xmlns:a16="http://schemas.microsoft.com/office/drawing/2014/main" id="{95A5D59B-556E-3FAA-73B3-E5E2425F3312}"/>
                  </a:ext>
                </a:extLst>
              </p:cNvPr>
              <p:cNvSpPr>
                <a:spLocks noGrp="1" noRot="1" noMove="1" noResize="1" noEditPoints="1" noAdjustHandles="1" noChangeArrowheads="1" noChangeShapeType="1"/>
              </p:cNvSpPr>
              <p:nvPr/>
            </p:nvSpPr>
            <p:spPr bwMode="auto">
              <a:xfrm>
                <a:off x="2281" y="3331"/>
                <a:ext cx="255" cy="170"/>
              </a:xfrm>
              <a:custGeom>
                <a:avLst/>
                <a:gdLst>
                  <a:gd name="T0" fmla="*/ 244 w 255"/>
                  <a:gd name="T1" fmla="*/ 53 h 170"/>
                  <a:gd name="T2" fmla="*/ 228 w 255"/>
                  <a:gd name="T3" fmla="*/ 64 h 170"/>
                  <a:gd name="T4" fmla="*/ 200 w 255"/>
                  <a:gd name="T5" fmla="*/ 73 h 170"/>
                  <a:gd name="T6" fmla="*/ 179 w 255"/>
                  <a:gd name="T7" fmla="*/ 73 h 170"/>
                  <a:gd name="T8" fmla="*/ 163 w 255"/>
                  <a:gd name="T9" fmla="*/ 89 h 170"/>
                  <a:gd name="T10" fmla="*/ 154 w 255"/>
                  <a:gd name="T11" fmla="*/ 114 h 170"/>
                  <a:gd name="T12" fmla="*/ 137 w 255"/>
                  <a:gd name="T13" fmla="*/ 143 h 170"/>
                  <a:gd name="T14" fmla="*/ 110 w 255"/>
                  <a:gd name="T15" fmla="*/ 166 h 170"/>
                  <a:gd name="T16" fmla="*/ 107 w 255"/>
                  <a:gd name="T17" fmla="*/ 166 h 170"/>
                  <a:gd name="T18" fmla="*/ 95 w 255"/>
                  <a:gd name="T19" fmla="*/ 170 h 170"/>
                  <a:gd name="T20" fmla="*/ 74 w 255"/>
                  <a:gd name="T21" fmla="*/ 152 h 170"/>
                  <a:gd name="T22" fmla="*/ 56 w 255"/>
                  <a:gd name="T23" fmla="*/ 139 h 170"/>
                  <a:gd name="T24" fmla="*/ 3 w 255"/>
                  <a:gd name="T25" fmla="*/ 140 h 170"/>
                  <a:gd name="T26" fmla="*/ 6 w 255"/>
                  <a:gd name="T27" fmla="*/ 132 h 170"/>
                  <a:gd name="T28" fmla="*/ 9 w 255"/>
                  <a:gd name="T29" fmla="*/ 121 h 170"/>
                  <a:gd name="T30" fmla="*/ 6 w 255"/>
                  <a:gd name="T31" fmla="*/ 115 h 170"/>
                  <a:gd name="T32" fmla="*/ 0 w 255"/>
                  <a:gd name="T33" fmla="*/ 109 h 170"/>
                  <a:gd name="T34" fmla="*/ 9 w 255"/>
                  <a:gd name="T35" fmla="*/ 107 h 170"/>
                  <a:gd name="T36" fmla="*/ 26 w 255"/>
                  <a:gd name="T37" fmla="*/ 104 h 170"/>
                  <a:gd name="T38" fmla="*/ 51 w 255"/>
                  <a:gd name="T39" fmla="*/ 104 h 170"/>
                  <a:gd name="T40" fmla="*/ 70 w 255"/>
                  <a:gd name="T41" fmla="*/ 106 h 170"/>
                  <a:gd name="T42" fmla="*/ 87 w 255"/>
                  <a:gd name="T43" fmla="*/ 103 h 170"/>
                  <a:gd name="T44" fmla="*/ 95 w 255"/>
                  <a:gd name="T45" fmla="*/ 101 h 170"/>
                  <a:gd name="T46" fmla="*/ 104 w 255"/>
                  <a:gd name="T47" fmla="*/ 98 h 170"/>
                  <a:gd name="T48" fmla="*/ 118 w 255"/>
                  <a:gd name="T49" fmla="*/ 94 h 170"/>
                  <a:gd name="T50" fmla="*/ 127 w 255"/>
                  <a:gd name="T51" fmla="*/ 89 h 170"/>
                  <a:gd name="T52" fmla="*/ 132 w 255"/>
                  <a:gd name="T53" fmla="*/ 83 h 170"/>
                  <a:gd name="T54" fmla="*/ 143 w 255"/>
                  <a:gd name="T55" fmla="*/ 56 h 170"/>
                  <a:gd name="T56" fmla="*/ 143 w 255"/>
                  <a:gd name="T57" fmla="*/ 33 h 170"/>
                  <a:gd name="T58" fmla="*/ 166 w 255"/>
                  <a:gd name="T59" fmla="*/ 33 h 170"/>
                  <a:gd name="T60" fmla="*/ 177 w 255"/>
                  <a:gd name="T61" fmla="*/ 28 h 170"/>
                  <a:gd name="T62" fmla="*/ 194 w 255"/>
                  <a:gd name="T63" fmla="*/ 21 h 170"/>
                  <a:gd name="T64" fmla="*/ 207 w 255"/>
                  <a:gd name="T65" fmla="*/ 14 h 170"/>
                  <a:gd name="T66" fmla="*/ 211 w 255"/>
                  <a:gd name="T67" fmla="*/ 8 h 170"/>
                  <a:gd name="T68" fmla="*/ 219 w 255"/>
                  <a:gd name="T69" fmla="*/ 5 h 170"/>
                  <a:gd name="T70" fmla="*/ 228 w 255"/>
                  <a:gd name="T71" fmla="*/ 0 h 170"/>
                  <a:gd name="T72" fmla="*/ 230 w 255"/>
                  <a:gd name="T73" fmla="*/ 2 h 170"/>
                  <a:gd name="T74" fmla="*/ 230 w 255"/>
                  <a:gd name="T75" fmla="*/ 10 h 170"/>
                  <a:gd name="T76" fmla="*/ 249 w 255"/>
                  <a:gd name="T77"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5" h="170">
                    <a:moveTo>
                      <a:pt x="255" y="47"/>
                    </a:moveTo>
                    <a:lnTo>
                      <a:pt x="244" y="53"/>
                    </a:lnTo>
                    <a:lnTo>
                      <a:pt x="233" y="61"/>
                    </a:lnTo>
                    <a:lnTo>
                      <a:pt x="228" y="64"/>
                    </a:lnTo>
                    <a:lnTo>
                      <a:pt x="211" y="72"/>
                    </a:lnTo>
                    <a:lnTo>
                      <a:pt x="200" y="73"/>
                    </a:lnTo>
                    <a:lnTo>
                      <a:pt x="193" y="72"/>
                    </a:lnTo>
                    <a:lnTo>
                      <a:pt x="179" y="73"/>
                    </a:lnTo>
                    <a:lnTo>
                      <a:pt x="171" y="81"/>
                    </a:lnTo>
                    <a:lnTo>
                      <a:pt x="163" y="89"/>
                    </a:lnTo>
                    <a:lnTo>
                      <a:pt x="157" y="106"/>
                    </a:lnTo>
                    <a:lnTo>
                      <a:pt x="154" y="114"/>
                    </a:lnTo>
                    <a:lnTo>
                      <a:pt x="143" y="134"/>
                    </a:lnTo>
                    <a:lnTo>
                      <a:pt x="137" y="143"/>
                    </a:lnTo>
                    <a:lnTo>
                      <a:pt x="129" y="162"/>
                    </a:lnTo>
                    <a:lnTo>
                      <a:pt x="110" y="166"/>
                    </a:lnTo>
                    <a:lnTo>
                      <a:pt x="109" y="166"/>
                    </a:lnTo>
                    <a:lnTo>
                      <a:pt x="107" y="166"/>
                    </a:lnTo>
                    <a:lnTo>
                      <a:pt x="96" y="166"/>
                    </a:lnTo>
                    <a:lnTo>
                      <a:pt x="95" y="170"/>
                    </a:lnTo>
                    <a:lnTo>
                      <a:pt x="92" y="163"/>
                    </a:lnTo>
                    <a:lnTo>
                      <a:pt x="74" y="152"/>
                    </a:lnTo>
                    <a:lnTo>
                      <a:pt x="70" y="152"/>
                    </a:lnTo>
                    <a:lnTo>
                      <a:pt x="56" y="139"/>
                    </a:lnTo>
                    <a:lnTo>
                      <a:pt x="3" y="140"/>
                    </a:lnTo>
                    <a:lnTo>
                      <a:pt x="3" y="140"/>
                    </a:lnTo>
                    <a:lnTo>
                      <a:pt x="6" y="137"/>
                    </a:lnTo>
                    <a:lnTo>
                      <a:pt x="6" y="132"/>
                    </a:lnTo>
                    <a:lnTo>
                      <a:pt x="8" y="126"/>
                    </a:lnTo>
                    <a:lnTo>
                      <a:pt x="9" y="121"/>
                    </a:lnTo>
                    <a:lnTo>
                      <a:pt x="9" y="118"/>
                    </a:lnTo>
                    <a:lnTo>
                      <a:pt x="6" y="115"/>
                    </a:lnTo>
                    <a:lnTo>
                      <a:pt x="1" y="112"/>
                    </a:lnTo>
                    <a:lnTo>
                      <a:pt x="0" y="109"/>
                    </a:lnTo>
                    <a:lnTo>
                      <a:pt x="4" y="107"/>
                    </a:lnTo>
                    <a:lnTo>
                      <a:pt x="9" y="107"/>
                    </a:lnTo>
                    <a:lnTo>
                      <a:pt x="14" y="106"/>
                    </a:lnTo>
                    <a:lnTo>
                      <a:pt x="26" y="104"/>
                    </a:lnTo>
                    <a:lnTo>
                      <a:pt x="37" y="106"/>
                    </a:lnTo>
                    <a:lnTo>
                      <a:pt x="51" y="104"/>
                    </a:lnTo>
                    <a:lnTo>
                      <a:pt x="60" y="104"/>
                    </a:lnTo>
                    <a:lnTo>
                      <a:pt x="70" y="106"/>
                    </a:lnTo>
                    <a:lnTo>
                      <a:pt x="76" y="104"/>
                    </a:lnTo>
                    <a:lnTo>
                      <a:pt x="87" y="103"/>
                    </a:lnTo>
                    <a:lnTo>
                      <a:pt x="90" y="103"/>
                    </a:lnTo>
                    <a:lnTo>
                      <a:pt x="95" y="101"/>
                    </a:lnTo>
                    <a:lnTo>
                      <a:pt x="102" y="98"/>
                    </a:lnTo>
                    <a:lnTo>
                      <a:pt x="104" y="98"/>
                    </a:lnTo>
                    <a:lnTo>
                      <a:pt x="109" y="97"/>
                    </a:lnTo>
                    <a:lnTo>
                      <a:pt x="118" y="94"/>
                    </a:lnTo>
                    <a:lnTo>
                      <a:pt x="124" y="92"/>
                    </a:lnTo>
                    <a:lnTo>
                      <a:pt x="127" y="89"/>
                    </a:lnTo>
                    <a:lnTo>
                      <a:pt x="129" y="86"/>
                    </a:lnTo>
                    <a:lnTo>
                      <a:pt x="132" y="83"/>
                    </a:lnTo>
                    <a:lnTo>
                      <a:pt x="140" y="66"/>
                    </a:lnTo>
                    <a:lnTo>
                      <a:pt x="143" y="56"/>
                    </a:lnTo>
                    <a:lnTo>
                      <a:pt x="143" y="44"/>
                    </a:lnTo>
                    <a:lnTo>
                      <a:pt x="143" y="33"/>
                    </a:lnTo>
                    <a:lnTo>
                      <a:pt x="157" y="33"/>
                    </a:lnTo>
                    <a:lnTo>
                      <a:pt x="166" y="33"/>
                    </a:lnTo>
                    <a:lnTo>
                      <a:pt x="169" y="30"/>
                    </a:lnTo>
                    <a:lnTo>
                      <a:pt x="177" y="28"/>
                    </a:lnTo>
                    <a:lnTo>
                      <a:pt x="183" y="25"/>
                    </a:lnTo>
                    <a:lnTo>
                      <a:pt x="194" y="21"/>
                    </a:lnTo>
                    <a:lnTo>
                      <a:pt x="202" y="16"/>
                    </a:lnTo>
                    <a:lnTo>
                      <a:pt x="207" y="14"/>
                    </a:lnTo>
                    <a:lnTo>
                      <a:pt x="208" y="8"/>
                    </a:lnTo>
                    <a:lnTo>
                      <a:pt x="211" y="8"/>
                    </a:lnTo>
                    <a:lnTo>
                      <a:pt x="216" y="5"/>
                    </a:lnTo>
                    <a:lnTo>
                      <a:pt x="219" y="5"/>
                    </a:lnTo>
                    <a:lnTo>
                      <a:pt x="228" y="0"/>
                    </a:lnTo>
                    <a:lnTo>
                      <a:pt x="228" y="0"/>
                    </a:lnTo>
                    <a:lnTo>
                      <a:pt x="228" y="0"/>
                    </a:lnTo>
                    <a:lnTo>
                      <a:pt x="230" y="2"/>
                    </a:lnTo>
                    <a:lnTo>
                      <a:pt x="230" y="4"/>
                    </a:lnTo>
                    <a:lnTo>
                      <a:pt x="230" y="10"/>
                    </a:lnTo>
                    <a:lnTo>
                      <a:pt x="233" y="13"/>
                    </a:lnTo>
                    <a:lnTo>
                      <a:pt x="249" y="42"/>
                    </a:lnTo>
                    <a:lnTo>
                      <a:pt x="255" y="4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177">
                <a:extLst>
                  <a:ext uri="{FF2B5EF4-FFF2-40B4-BE49-F238E27FC236}">
                    <a16:creationId xmlns:a16="http://schemas.microsoft.com/office/drawing/2014/main" id="{B9B62395-C3C2-CA56-1B52-BE0223209D0A}"/>
                  </a:ext>
                </a:extLst>
              </p:cNvPr>
              <p:cNvSpPr>
                <a:spLocks noGrp="1" noRot="1" noMove="1" noResize="1" noEditPoints="1" noAdjustHandles="1" noChangeArrowheads="1" noChangeShapeType="1"/>
              </p:cNvSpPr>
              <p:nvPr/>
            </p:nvSpPr>
            <p:spPr bwMode="auto">
              <a:xfrm>
                <a:off x="4731" y="2424"/>
                <a:ext cx="220" cy="250"/>
              </a:xfrm>
              <a:custGeom>
                <a:avLst/>
                <a:gdLst>
                  <a:gd name="T0" fmla="*/ 199 w 220"/>
                  <a:gd name="T1" fmla="*/ 88 h 250"/>
                  <a:gd name="T2" fmla="*/ 168 w 220"/>
                  <a:gd name="T3" fmla="*/ 135 h 250"/>
                  <a:gd name="T4" fmla="*/ 158 w 220"/>
                  <a:gd name="T5" fmla="*/ 147 h 250"/>
                  <a:gd name="T6" fmla="*/ 150 w 220"/>
                  <a:gd name="T7" fmla="*/ 158 h 250"/>
                  <a:gd name="T8" fmla="*/ 141 w 220"/>
                  <a:gd name="T9" fmla="*/ 155 h 250"/>
                  <a:gd name="T10" fmla="*/ 140 w 220"/>
                  <a:gd name="T11" fmla="*/ 156 h 250"/>
                  <a:gd name="T12" fmla="*/ 140 w 220"/>
                  <a:gd name="T13" fmla="*/ 158 h 250"/>
                  <a:gd name="T14" fmla="*/ 140 w 220"/>
                  <a:gd name="T15" fmla="*/ 158 h 250"/>
                  <a:gd name="T16" fmla="*/ 140 w 220"/>
                  <a:gd name="T17" fmla="*/ 160 h 250"/>
                  <a:gd name="T18" fmla="*/ 152 w 220"/>
                  <a:gd name="T19" fmla="*/ 175 h 250"/>
                  <a:gd name="T20" fmla="*/ 149 w 220"/>
                  <a:gd name="T21" fmla="*/ 189 h 250"/>
                  <a:gd name="T22" fmla="*/ 140 w 220"/>
                  <a:gd name="T23" fmla="*/ 198 h 250"/>
                  <a:gd name="T24" fmla="*/ 130 w 220"/>
                  <a:gd name="T25" fmla="*/ 205 h 250"/>
                  <a:gd name="T26" fmla="*/ 124 w 220"/>
                  <a:gd name="T27" fmla="*/ 211 h 250"/>
                  <a:gd name="T28" fmla="*/ 127 w 220"/>
                  <a:gd name="T29" fmla="*/ 220 h 250"/>
                  <a:gd name="T30" fmla="*/ 130 w 220"/>
                  <a:gd name="T31" fmla="*/ 228 h 250"/>
                  <a:gd name="T32" fmla="*/ 132 w 220"/>
                  <a:gd name="T33" fmla="*/ 229 h 250"/>
                  <a:gd name="T34" fmla="*/ 140 w 220"/>
                  <a:gd name="T35" fmla="*/ 245 h 250"/>
                  <a:gd name="T36" fmla="*/ 132 w 220"/>
                  <a:gd name="T37" fmla="*/ 250 h 250"/>
                  <a:gd name="T38" fmla="*/ 124 w 220"/>
                  <a:gd name="T39" fmla="*/ 246 h 250"/>
                  <a:gd name="T40" fmla="*/ 104 w 220"/>
                  <a:gd name="T41" fmla="*/ 242 h 250"/>
                  <a:gd name="T42" fmla="*/ 70 w 220"/>
                  <a:gd name="T43" fmla="*/ 229 h 250"/>
                  <a:gd name="T44" fmla="*/ 76 w 220"/>
                  <a:gd name="T45" fmla="*/ 228 h 250"/>
                  <a:gd name="T46" fmla="*/ 82 w 220"/>
                  <a:gd name="T47" fmla="*/ 222 h 250"/>
                  <a:gd name="T48" fmla="*/ 73 w 220"/>
                  <a:gd name="T49" fmla="*/ 217 h 250"/>
                  <a:gd name="T50" fmla="*/ 71 w 220"/>
                  <a:gd name="T51" fmla="*/ 209 h 250"/>
                  <a:gd name="T52" fmla="*/ 77 w 220"/>
                  <a:gd name="T53" fmla="*/ 198 h 250"/>
                  <a:gd name="T54" fmla="*/ 77 w 220"/>
                  <a:gd name="T55" fmla="*/ 189 h 250"/>
                  <a:gd name="T56" fmla="*/ 71 w 220"/>
                  <a:gd name="T57" fmla="*/ 184 h 250"/>
                  <a:gd name="T58" fmla="*/ 65 w 220"/>
                  <a:gd name="T59" fmla="*/ 178 h 250"/>
                  <a:gd name="T60" fmla="*/ 62 w 220"/>
                  <a:gd name="T61" fmla="*/ 172 h 250"/>
                  <a:gd name="T62" fmla="*/ 52 w 220"/>
                  <a:gd name="T63" fmla="*/ 161 h 250"/>
                  <a:gd name="T64" fmla="*/ 48 w 220"/>
                  <a:gd name="T65" fmla="*/ 155 h 250"/>
                  <a:gd name="T66" fmla="*/ 45 w 220"/>
                  <a:gd name="T67" fmla="*/ 149 h 250"/>
                  <a:gd name="T68" fmla="*/ 46 w 220"/>
                  <a:gd name="T69" fmla="*/ 144 h 250"/>
                  <a:gd name="T70" fmla="*/ 46 w 220"/>
                  <a:gd name="T71" fmla="*/ 141 h 250"/>
                  <a:gd name="T72" fmla="*/ 43 w 220"/>
                  <a:gd name="T73" fmla="*/ 135 h 250"/>
                  <a:gd name="T74" fmla="*/ 38 w 220"/>
                  <a:gd name="T75" fmla="*/ 127 h 250"/>
                  <a:gd name="T76" fmla="*/ 32 w 220"/>
                  <a:gd name="T77" fmla="*/ 121 h 250"/>
                  <a:gd name="T78" fmla="*/ 15 w 220"/>
                  <a:gd name="T79" fmla="*/ 119 h 250"/>
                  <a:gd name="T80" fmla="*/ 14 w 220"/>
                  <a:gd name="T81" fmla="*/ 111 h 250"/>
                  <a:gd name="T82" fmla="*/ 4 w 220"/>
                  <a:gd name="T83" fmla="*/ 105 h 250"/>
                  <a:gd name="T84" fmla="*/ 0 w 220"/>
                  <a:gd name="T85" fmla="*/ 97 h 250"/>
                  <a:gd name="T86" fmla="*/ 17 w 220"/>
                  <a:gd name="T87" fmla="*/ 94 h 250"/>
                  <a:gd name="T88" fmla="*/ 29 w 220"/>
                  <a:gd name="T89" fmla="*/ 83 h 250"/>
                  <a:gd name="T90" fmla="*/ 46 w 220"/>
                  <a:gd name="T91" fmla="*/ 76 h 250"/>
                  <a:gd name="T92" fmla="*/ 54 w 220"/>
                  <a:gd name="T93" fmla="*/ 65 h 250"/>
                  <a:gd name="T94" fmla="*/ 60 w 220"/>
                  <a:gd name="T95" fmla="*/ 57 h 250"/>
                  <a:gd name="T96" fmla="*/ 70 w 220"/>
                  <a:gd name="T97" fmla="*/ 54 h 250"/>
                  <a:gd name="T98" fmla="*/ 126 w 220"/>
                  <a:gd name="T99" fmla="*/ 51 h 250"/>
                  <a:gd name="T100" fmla="*/ 189 w 220"/>
                  <a:gd name="T101" fmla="*/ 0 h 250"/>
                  <a:gd name="T102" fmla="*/ 210 w 220"/>
                  <a:gd name="T103" fmla="*/ 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 h="250">
                    <a:moveTo>
                      <a:pt x="220" y="51"/>
                    </a:moveTo>
                    <a:lnTo>
                      <a:pt x="213" y="68"/>
                    </a:lnTo>
                    <a:lnTo>
                      <a:pt x="199" y="88"/>
                    </a:lnTo>
                    <a:lnTo>
                      <a:pt x="171" y="128"/>
                    </a:lnTo>
                    <a:lnTo>
                      <a:pt x="169" y="132"/>
                    </a:lnTo>
                    <a:lnTo>
                      <a:pt x="168" y="135"/>
                    </a:lnTo>
                    <a:lnTo>
                      <a:pt x="166" y="138"/>
                    </a:lnTo>
                    <a:lnTo>
                      <a:pt x="161" y="142"/>
                    </a:lnTo>
                    <a:lnTo>
                      <a:pt x="158" y="147"/>
                    </a:lnTo>
                    <a:lnTo>
                      <a:pt x="157" y="152"/>
                    </a:lnTo>
                    <a:lnTo>
                      <a:pt x="152" y="156"/>
                    </a:lnTo>
                    <a:lnTo>
                      <a:pt x="150" y="158"/>
                    </a:lnTo>
                    <a:lnTo>
                      <a:pt x="149" y="158"/>
                    </a:lnTo>
                    <a:lnTo>
                      <a:pt x="143" y="155"/>
                    </a:lnTo>
                    <a:lnTo>
                      <a:pt x="141" y="155"/>
                    </a:lnTo>
                    <a:lnTo>
                      <a:pt x="141" y="155"/>
                    </a:lnTo>
                    <a:lnTo>
                      <a:pt x="140" y="156"/>
                    </a:lnTo>
                    <a:lnTo>
                      <a:pt x="140" y="156"/>
                    </a:lnTo>
                    <a:lnTo>
                      <a:pt x="140" y="158"/>
                    </a:lnTo>
                    <a:lnTo>
                      <a:pt x="140" y="158"/>
                    </a:lnTo>
                    <a:lnTo>
                      <a:pt x="140" y="158"/>
                    </a:lnTo>
                    <a:lnTo>
                      <a:pt x="140" y="158"/>
                    </a:lnTo>
                    <a:lnTo>
                      <a:pt x="140" y="158"/>
                    </a:lnTo>
                    <a:lnTo>
                      <a:pt x="140" y="158"/>
                    </a:lnTo>
                    <a:lnTo>
                      <a:pt x="140" y="158"/>
                    </a:lnTo>
                    <a:lnTo>
                      <a:pt x="140" y="160"/>
                    </a:lnTo>
                    <a:lnTo>
                      <a:pt x="140" y="160"/>
                    </a:lnTo>
                    <a:lnTo>
                      <a:pt x="146" y="164"/>
                    </a:lnTo>
                    <a:lnTo>
                      <a:pt x="150" y="173"/>
                    </a:lnTo>
                    <a:lnTo>
                      <a:pt x="152" y="175"/>
                    </a:lnTo>
                    <a:lnTo>
                      <a:pt x="154" y="178"/>
                    </a:lnTo>
                    <a:lnTo>
                      <a:pt x="150" y="183"/>
                    </a:lnTo>
                    <a:lnTo>
                      <a:pt x="149" y="189"/>
                    </a:lnTo>
                    <a:lnTo>
                      <a:pt x="146" y="192"/>
                    </a:lnTo>
                    <a:lnTo>
                      <a:pt x="143" y="197"/>
                    </a:lnTo>
                    <a:lnTo>
                      <a:pt x="140" y="198"/>
                    </a:lnTo>
                    <a:lnTo>
                      <a:pt x="136" y="201"/>
                    </a:lnTo>
                    <a:lnTo>
                      <a:pt x="135" y="201"/>
                    </a:lnTo>
                    <a:lnTo>
                      <a:pt x="130" y="205"/>
                    </a:lnTo>
                    <a:lnTo>
                      <a:pt x="127" y="208"/>
                    </a:lnTo>
                    <a:lnTo>
                      <a:pt x="124" y="211"/>
                    </a:lnTo>
                    <a:lnTo>
                      <a:pt x="124" y="211"/>
                    </a:lnTo>
                    <a:lnTo>
                      <a:pt x="124" y="212"/>
                    </a:lnTo>
                    <a:lnTo>
                      <a:pt x="124" y="214"/>
                    </a:lnTo>
                    <a:lnTo>
                      <a:pt x="127" y="220"/>
                    </a:lnTo>
                    <a:lnTo>
                      <a:pt x="130" y="225"/>
                    </a:lnTo>
                    <a:lnTo>
                      <a:pt x="130" y="226"/>
                    </a:lnTo>
                    <a:lnTo>
                      <a:pt x="130" y="228"/>
                    </a:lnTo>
                    <a:lnTo>
                      <a:pt x="132" y="228"/>
                    </a:lnTo>
                    <a:lnTo>
                      <a:pt x="132" y="229"/>
                    </a:lnTo>
                    <a:lnTo>
                      <a:pt x="132" y="229"/>
                    </a:lnTo>
                    <a:lnTo>
                      <a:pt x="135" y="234"/>
                    </a:lnTo>
                    <a:lnTo>
                      <a:pt x="138" y="239"/>
                    </a:lnTo>
                    <a:lnTo>
                      <a:pt x="140" y="245"/>
                    </a:lnTo>
                    <a:lnTo>
                      <a:pt x="140" y="248"/>
                    </a:lnTo>
                    <a:lnTo>
                      <a:pt x="133" y="250"/>
                    </a:lnTo>
                    <a:lnTo>
                      <a:pt x="132" y="250"/>
                    </a:lnTo>
                    <a:lnTo>
                      <a:pt x="130" y="250"/>
                    </a:lnTo>
                    <a:lnTo>
                      <a:pt x="127" y="246"/>
                    </a:lnTo>
                    <a:lnTo>
                      <a:pt x="124" y="246"/>
                    </a:lnTo>
                    <a:lnTo>
                      <a:pt x="124" y="246"/>
                    </a:lnTo>
                    <a:lnTo>
                      <a:pt x="122" y="248"/>
                    </a:lnTo>
                    <a:lnTo>
                      <a:pt x="104" y="242"/>
                    </a:lnTo>
                    <a:lnTo>
                      <a:pt x="84" y="234"/>
                    </a:lnTo>
                    <a:lnTo>
                      <a:pt x="71" y="229"/>
                    </a:lnTo>
                    <a:lnTo>
                      <a:pt x="70" y="229"/>
                    </a:lnTo>
                    <a:lnTo>
                      <a:pt x="70" y="229"/>
                    </a:lnTo>
                    <a:lnTo>
                      <a:pt x="70" y="229"/>
                    </a:lnTo>
                    <a:lnTo>
                      <a:pt x="76" y="228"/>
                    </a:lnTo>
                    <a:lnTo>
                      <a:pt x="80" y="226"/>
                    </a:lnTo>
                    <a:lnTo>
                      <a:pt x="82" y="225"/>
                    </a:lnTo>
                    <a:lnTo>
                      <a:pt x="82" y="222"/>
                    </a:lnTo>
                    <a:lnTo>
                      <a:pt x="82" y="217"/>
                    </a:lnTo>
                    <a:lnTo>
                      <a:pt x="76" y="217"/>
                    </a:lnTo>
                    <a:lnTo>
                      <a:pt x="73" y="217"/>
                    </a:lnTo>
                    <a:lnTo>
                      <a:pt x="71" y="215"/>
                    </a:lnTo>
                    <a:lnTo>
                      <a:pt x="71" y="212"/>
                    </a:lnTo>
                    <a:lnTo>
                      <a:pt x="71" y="209"/>
                    </a:lnTo>
                    <a:lnTo>
                      <a:pt x="73" y="208"/>
                    </a:lnTo>
                    <a:lnTo>
                      <a:pt x="76" y="205"/>
                    </a:lnTo>
                    <a:lnTo>
                      <a:pt x="77" y="198"/>
                    </a:lnTo>
                    <a:lnTo>
                      <a:pt x="77" y="195"/>
                    </a:lnTo>
                    <a:lnTo>
                      <a:pt x="77" y="191"/>
                    </a:lnTo>
                    <a:lnTo>
                      <a:pt x="77" y="189"/>
                    </a:lnTo>
                    <a:lnTo>
                      <a:pt x="74" y="189"/>
                    </a:lnTo>
                    <a:lnTo>
                      <a:pt x="73" y="187"/>
                    </a:lnTo>
                    <a:lnTo>
                      <a:pt x="71" y="184"/>
                    </a:lnTo>
                    <a:lnTo>
                      <a:pt x="66" y="180"/>
                    </a:lnTo>
                    <a:lnTo>
                      <a:pt x="66" y="180"/>
                    </a:lnTo>
                    <a:lnTo>
                      <a:pt x="65" y="178"/>
                    </a:lnTo>
                    <a:lnTo>
                      <a:pt x="65" y="177"/>
                    </a:lnTo>
                    <a:lnTo>
                      <a:pt x="65" y="175"/>
                    </a:lnTo>
                    <a:lnTo>
                      <a:pt x="62" y="172"/>
                    </a:lnTo>
                    <a:lnTo>
                      <a:pt x="59" y="167"/>
                    </a:lnTo>
                    <a:lnTo>
                      <a:pt x="56" y="167"/>
                    </a:lnTo>
                    <a:lnTo>
                      <a:pt x="52" y="161"/>
                    </a:lnTo>
                    <a:lnTo>
                      <a:pt x="52" y="161"/>
                    </a:lnTo>
                    <a:lnTo>
                      <a:pt x="51" y="158"/>
                    </a:lnTo>
                    <a:lnTo>
                      <a:pt x="48" y="155"/>
                    </a:lnTo>
                    <a:lnTo>
                      <a:pt x="48" y="153"/>
                    </a:lnTo>
                    <a:lnTo>
                      <a:pt x="48" y="150"/>
                    </a:lnTo>
                    <a:lnTo>
                      <a:pt x="45" y="149"/>
                    </a:lnTo>
                    <a:lnTo>
                      <a:pt x="45" y="147"/>
                    </a:lnTo>
                    <a:lnTo>
                      <a:pt x="46" y="144"/>
                    </a:lnTo>
                    <a:lnTo>
                      <a:pt x="46" y="144"/>
                    </a:lnTo>
                    <a:lnTo>
                      <a:pt x="48" y="142"/>
                    </a:lnTo>
                    <a:lnTo>
                      <a:pt x="48" y="141"/>
                    </a:lnTo>
                    <a:lnTo>
                      <a:pt x="46" y="141"/>
                    </a:lnTo>
                    <a:lnTo>
                      <a:pt x="46" y="139"/>
                    </a:lnTo>
                    <a:lnTo>
                      <a:pt x="45" y="138"/>
                    </a:lnTo>
                    <a:lnTo>
                      <a:pt x="43" y="135"/>
                    </a:lnTo>
                    <a:lnTo>
                      <a:pt x="42" y="132"/>
                    </a:lnTo>
                    <a:lnTo>
                      <a:pt x="42" y="128"/>
                    </a:lnTo>
                    <a:lnTo>
                      <a:pt x="38" y="127"/>
                    </a:lnTo>
                    <a:lnTo>
                      <a:pt x="38" y="124"/>
                    </a:lnTo>
                    <a:lnTo>
                      <a:pt x="37" y="121"/>
                    </a:lnTo>
                    <a:lnTo>
                      <a:pt x="32" y="121"/>
                    </a:lnTo>
                    <a:lnTo>
                      <a:pt x="28" y="121"/>
                    </a:lnTo>
                    <a:lnTo>
                      <a:pt x="17" y="122"/>
                    </a:lnTo>
                    <a:lnTo>
                      <a:pt x="15" y="119"/>
                    </a:lnTo>
                    <a:lnTo>
                      <a:pt x="15" y="116"/>
                    </a:lnTo>
                    <a:lnTo>
                      <a:pt x="17" y="111"/>
                    </a:lnTo>
                    <a:lnTo>
                      <a:pt x="14" y="111"/>
                    </a:lnTo>
                    <a:lnTo>
                      <a:pt x="10" y="108"/>
                    </a:lnTo>
                    <a:lnTo>
                      <a:pt x="4" y="107"/>
                    </a:lnTo>
                    <a:lnTo>
                      <a:pt x="4" y="105"/>
                    </a:lnTo>
                    <a:lnTo>
                      <a:pt x="3" y="104"/>
                    </a:lnTo>
                    <a:lnTo>
                      <a:pt x="3" y="101"/>
                    </a:lnTo>
                    <a:lnTo>
                      <a:pt x="0" y="97"/>
                    </a:lnTo>
                    <a:lnTo>
                      <a:pt x="6" y="96"/>
                    </a:lnTo>
                    <a:lnTo>
                      <a:pt x="9" y="96"/>
                    </a:lnTo>
                    <a:lnTo>
                      <a:pt x="17" y="94"/>
                    </a:lnTo>
                    <a:lnTo>
                      <a:pt x="17" y="87"/>
                    </a:lnTo>
                    <a:lnTo>
                      <a:pt x="20" y="85"/>
                    </a:lnTo>
                    <a:lnTo>
                      <a:pt x="29" y="83"/>
                    </a:lnTo>
                    <a:lnTo>
                      <a:pt x="43" y="85"/>
                    </a:lnTo>
                    <a:lnTo>
                      <a:pt x="46" y="79"/>
                    </a:lnTo>
                    <a:lnTo>
                      <a:pt x="46" y="76"/>
                    </a:lnTo>
                    <a:lnTo>
                      <a:pt x="49" y="76"/>
                    </a:lnTo>
                    <a:lnTo>
                      <a:pt x="52" y="70"/>
                    </a:lnTo>
                    <a:lnTo>
                      <a:pt x="54" y="65"/>
                    </a:lnTo>
                    <a:lnTo>
                      <a:pt x="57" y="62"/>
                    </a:lnTo>
                    <a:lnTo>
                      <a:pt x="59" y="59"/>
                    </a:lnTo>
                    <a:lnTo>
                      <a:pt x="60" y="57"/>
                    </a:lnTo>
                    <a:lnTo>
                      <a:pt x="60" y="54"/>
                    </a:lnTo>
                    <a:lnTo>
                      <a:pt x="62" y="52"/>
                    </a:lnTo>
                    <a:lnTo>
                      <a:pt x="70" y="54"/>
                    </a:lnTo>
                    <a:lnTo>
                      <a:pt x="77" y="51"/>
                    </a:lnTo>
                    <a:lnTo>
                      <a:pt x="80" y="52"/>
                    </a:lnTo>
                    <a:lnTo>
                      <a:pt x="126" y="51"/>
                    </a:lnTo>
                    <a:lnTo>
                      <a:pt x="146" y="35"/>
                    </a:lnTo>
                    <a:lnTo>
                      <a:pt x="164" y="20"/>
                    </a:lnTo>
                    <a:lnTo>
                      <a:pt x="189" y="0"/>
                    </a:lnTo>
                    <a:lnTo>
                      <a:pt x="189" y="0"/>
                    </a:lnTo>
                    <a:lnTo>
                      <a:pt x="197" y="12"/>
                    </a:lnTo>
                    <a:lnTo>
                      <a:pt x="210" y="32"/>
                    </a:lnTo>
                    <a:lnTo>
                      <a:pt x="220" y="5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178">
                <a:extLst>
                  <a:ext uri="{FF2B5EF4-FFF2-40B4-BE49-F238E27FC236}">
                    <a16:creationId xmlns:a16="http://schemas.microsoft.com/office/drawing/2014/main" id="{E7C8254A-C189-2A9D-A308-CA45261D8373}"/>
                  </a:ext>
                </a:extLst>
              </p:cNvPr>
              <p:cNvSpPr>
                <a:spLocks noGrp="1" noRot="1" noMove="1" noResize="1" noEditPoints="1" noAdjustHandles="1" noChangeArrowheads="1" noChangeShapeType="1"/>
              </p:cNvSpPr>
              <p:nvPr/>
            </p:nvSpPr>
            <p:spPr bwMode="auto">
              <a:xfrm>
                <a:off x="4248" y="1961"/>
                <a:ext cx="207" cy="278"/>
              </a:xfrm>
              <a:custGeom>
                <a:avLst/>
                <a:gdLst>
                  <a:gd name="T0" fmla="*/ 159 w 207"/>
                  <a:gd name="T1" fmla="*/ 101 h 278"/>
                  <a:gd name="T2" fmla="*/ 112 w 207"/>
                  <a:gd name="T3" fmla="*/ 118 h 278"/>
                  <a:gd name="T4" fmla="*/ 47 w 207"/>
                  <a:gd name="T5" fmla="*/ 114 h 278"/>
                  <a:gd name="T6" fmla="*/ 66 w 207"/>
                  <a:gd name="T7" fmla="*/ 138 h 278"/>
                  <a:gd name="T8" fmla="*/ 112 w 207"/>
                  <a:gd name="T9" fmla="*/ 163 h 278"/>
                  <a:gd name="T10" fmla="*/ 133 w 207"/>
                  <a:gd name="T11" fmla="*/ 180 h 278"/>
                  <a:gd name="T12" fmla="*/ 140 w 207"/>
                  <a:gd name="T13" fmla="*/ 177 h 278"/>
                  <a:gd name="T14" fmla="*/ 170 w 207"/>
                  <a:gd name="T15" fmla="*/ 214 h 278"/>
                  <a:gd name="T16" fmla="*/ 176 w 207"/>
                  <a:gd name="T17" fmla="*/ 224 h 278"/>
                  <a:gd name="T18" fmla="*/ 190 w 207"/>
                  <a:gd name="T19" fmla="*/ 228 h 278"/>
                  <a:gd name="T20" fmla="*/ 193 w 207"/>
                  <a:gd name="T21" fmla="*/ 228 h 278"/>
                  <a:gd name="T22" fmla="*/ 196 w 207"/>
                  <a:gd name="T23" fmla="*/ 228 h 278"/>
                  <a:gd name="T24" fmla="*/ 201 w 207"/>
                  <a:gd name="T25" fmla="*/ 232 h 278"/>
                  <a:gd name="T26" fmla="*/ 200 w 207"/>
                  <a:gd name="T27" fmla="*/ 245 h 278"/>
                  <a:gd name="T28" fmla="*/ 201 w 207"/>
                  <a:gd name="T29" fmla="*/ 253 h 278"/>
                  <a:gd name="T30" fmla="*/ 206 w 207"/>
                  <a:gd name="T31" fmla="*/ 253 h 278"/>
                  <a:gd name="T32" fmla="*/ 207 w 207"/>
                  <a:gd name="T33" fmla="*/ 256 h 278"/>
                  <a:gd name="T34" fmla="*/ 207 w 207"/>
                  <a:gd name="T35" fmla="*/ 263 h 278"/>
                  <a:gd name="T36" fmla="*/ 207 w 207"/>
                  <a:gd name="T37" fmla="*/ 270 h 278"/>
                  <a:gd name="T38" fmla="*/ 206 w 207"/>
                  <a:gd name="T39" fmla="*/ 275 h 278"/>
                  <a:gd name="T40" fmla="*/ 203 w 207"/>
                  <a:gd name="T41" fmla="*/ 273 h 278"/>
                  <a:gd name="T42" fmla="*/ 200 w 207"/>
                  <a:gd name="T43" fmla="*/ 277 h 278"/>
                  <a:gd name="T44" fmla="*/ 193 w 207"/>
                  <a:gd name="T45" fmla="*/ 275 h 278"/>
                  <a:gd name="T46" fmla="*/ 192 w 207"/>
                  <a:gd name="T47" fmla="*/ 278 h 278"/>
                  <a:gd name="T48" fmla="*/ 189 w 207"/>
                  <a:gd name="T49" fmla="*/ 277 h 278"/>
                  <a:gd name="T50" fmla="*/ 167 w 207"/>
                  <a:gd name="T51" fmla="*/ 278 h 278"/>
                  <a:gd name="T52" fmla="*/ 148 w 207"/>
                  <a:gd name="T53" fmla="*/ 273 h 278"/>
                  <a:gd name="T54" fmla="*/ 122 w 207"/>
                  <a:gd name="T55" fmla="*/ 256 h 278"/>
                  <a:gd name="T56" fmla="*/ 112 w 207"/>
                  <a:gd name="T57" fmla="*/ 253 h 278"/>
                  <a:gd name="T58" fmla="*/ 109 w 207"/>
                  <a:gd name="T59" fmla="*/ 245 h 278"/>
                  <a:gd name="T60" fmla="*/ 84 w 207"/>
                  <a:gd name="T61" fmla="*/ 214 h 278"/>
                  <a:gd name="T62" fmla="*/ 81 w 207"/>
                  <a:gd name="T63" fmla="*/ 205 h 278"/>
                  <a:gd name="T64" fmla="*/ 70 w 207"/>
                  <a:gd name="T65" fmla="*/ 185 h 278"/>
                  <a:gd name="T66" fmla="*/ 55 w 207"/>
                  <a:gd name="T67" fmla="*/ 151 h 278"/>
                  <a:gd name="T68" fmla="*/ 35 w 207"/>
                  <a:gd name="T69" fmla="*/ 104 h 278"/>
                  <a:gd name="T70" fmla="*/ 19 w 207"/>
                  <a:gd name="T71" fmla="*/ 69 h 278"/>
                  <a:gd name="T72" fmla="*/ 11 w 207"/>
                  <a:gd name="T73" fmla="*/ 53 h 278"/>
                  <a:gd name="T74" fmla="*/ 4 w 207"/>
                  <a:gd name="T75" fmla="*/ 34 h 278"/>
                  <a:gd name="T76" fmla="*/ 0 w 207"/>
                  <a:gd name="T77" fmla="*/ 27 h 278"/>
                  <a:gd name="T78" fmla="*/ 50 w 207"/>
                  <a:gd name="T79" fmla="*/ 0 h 278"/>
                  <a:gd name="T80" fmla="*/ 64 w 207"/>
                  <a:gd name="T81" fmla="*/ 11 h 278"/>
                  <a:gd name="T82" fmla="*/ 84 w 207"/>
                  <a:gd name="T83" fmla="*/ 27 h 278"/>
                  <a:gd name="T84" fmla="*/ 130 w 207"/>
                  <a:gd name="T85" fmla="*/ 62 h 278"/>
                  <a:gd name="T86" fmla="*/ 148 w 207"/>
                  <a:gd name="T87" fmla="*/ 65 h 278"/>
                  <a:gd name="T88" fmla="*/ 153 w 207"/>
                  <a:gd name="T89" fmla="*/ 65 h 278"/>
                  <a:gd name="T90" fmla="*/ 158 w 207"/>
                  <a:gd name="T91" fmla="*/ 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278">
                    <a:moveTo>
                      <a:pt x="158" y="65"/>
                    </a:moveTo>
                    <a:lnTo>
                      <a:pt x="158" y="67"/>
                    </a:lnTo>
                    <a:lnTo>
                      <a:pt x="159" y="101"/>
                    </a:lnTo>
                    <a:lnTo>
                      <a:pt x="158" y="114"/>
                    </a:lnTo>
                    <a:lnTo>
                      <a:pt x="153" y="117"/>
                    </a:lnTo>
                    <a:lnTo>
                      <a:pt x="112" y="118"/>
                    </a:lnTo>
                    <a:lnTo>
                      <a:pt x="72" y="112"/>
                    </a:lnTo>
                    <a:lnTo>
                      <a:pt x="50" y="110"/>
                    </a:lnTo>
                    <a:lnTo>
                      <a:pt x="47" y="114"/>
                    </a:lnTo>
                    <a:lnTo>
                      <a:pt x="47" y="121"/>
                    </a:lnTo>
                    <a:lnTo>
                      <a:pt x="50" y="131"/>
                    </a:lnTo>
                    <a:lnTo>
                      <a:pt x="66" y="138"/>
                    </a:lnTo>
                    <a:lnTo>
                      <a:pt x="91" y="148"/>
                    </a:lnTo>
                    <a:lnTo>
                      <a:pt x="108" y="152"/>
                    </a:lnTo>
                    <a:lnTo>
                      <a:pt x="112" y="163"/>
                    </a:lnTo>
                    <a:lnTo>
                      <a:pt x="125" y="182"/>
                    </a:lnTo>
                    <a:lnTo>
                      <a:pt x="130" y="182"/>
                    </a:lnTo>
                    <a:lnTo>
                      <a:pt x="133" y="180"/>
                    </a:lnTo>
                    <a:lnTo>
                      <a:pt x="133" y="177"/>
                    </a:lnTo>
                    <a:lnTo>
                      <a:pt x="137" y="177"/>
                    </a:lnTo>
                    <a:lnTo>
                      <a:pt x="140" y="177"/>
                    </a:lnTo>
                    <a:lnTo>
                      <a:pt x="150" y="188"/>
                    </a:lnTo>
                    <a:lnTo>
                      <a:pt x="158" y="200"/>
                    </a:lnTo>
                    <a:lnTo>
                      <a:pt x="170" y="214"/>
                    </a:lnTo>
                    <a:lnTo>
                      <a:pt x="173" y="218"/>
                    </a:lnTo>
                    <a:lnTo>
                      <a:pt x="175" y="219"/>
                    </a:lnTo>
                    <a:lnTo>
                      <a:pt x="176" y="224"/>
                    </a:lnTo>
                    <a:lnTo>
                      <a:pt x="179" y="228"/>
                    </a:lnTo>
                    <a:lnTo>
                      <a:pt x="181" y="230"/>
                    </a:lnTo>
                    <a:lnTo>
                      <a:pt x="190" y="228"/>
                    </a:lnTo>
                    <a:lnTo>
                      <a:pt x="190" y="228"/>
                    </a:lnTo>
                    <a:lnTo>
                      <a:pt x="192" y="228"/>
                    </a:lnTo>
                    <a:lnTo>
                      <a:pt x="193" y="228"/>
                    </a:lnTo>
                    <a:lnTo>
                      <a:pt x="195" y="228"/>
                    </a:lnTo>
                    <a:lnTo>
                      <a:pt x="195" y="228"/>
                    </a:lnTo>
                    <a:lnTo>
                      <a:pt x="196" y="228"/>
                    </a:lnTo>
                    <a:lnTo>
                      <a:pt x="200" y="228"/>
                    </a:lnTo>
                    <a:lnTo>
                      <a:pt x="201" y="230"/>
                    </a:lnTo>
                    <a:lnTo>
                      <a:pt x="201" y="232"/>
                    </a:lnTo>
                    <a:lnTo>
                      <a:pt x="200" y="232"/>
                    </a:lnTo>
                    <a:lnTo>
                      <a:pt x="200" y="233"/>
                    </a:lnTo>
                    <a:lnTo>
                      <a:pt x="200" y="245"/>
                    </a:lnTo>
                    <a:lnTo>
                      <a:pt x="200" y="250"/>
                    </a:lnTo>
                    <a:lnTo>
                      <a:pt x="200" y="253"/>
                    </a:lnTo>
                    <a:lnTo>
                      <a:pt x="201" y="253"/>
                    </a:lnTo>
                    <a:lnTo>
                      <a:pt x="204" y="253"/>
                    </a:lnTo>
                    <a:lnTo>
                      <a:pt x="206" y="253"/>
                    </a:lnTo>
                    <a:lnTo>
                      <a:pt x="206" y="253"/>
                    </a:lnTo>
                    <a:lnTo>
                      <a:pt x="207" y="253"/>
                    </a:lnTo>
                    <a:lnTo>
                      <a:pt x="207" y="255"/>
                    </a:lnTo>
                    <a:lnTo>
                      <a:pt x="207" y="256"/>
                    </a:lnTo>
                    <a:lnTo>
                      <a:pt x="207" y="259"/>
                    </a:lnTo>
                    <a:lnTo>
                      <a:pt x="207" y="261"/>
                    </a:lnTo>
                    <a:lnTo>
                      <a:pt x="207" y="263"/>
                    </a:lnTo>
                    <a:lnTo>
                      <a:pt x="207" y="264"/>
                    </a:lnTo>
                    <a:lnTo>
                      <a:pt x="207" y="266"/>
                    </a:lnTo>
                    <a:lnTo>
                      <a:pt x="207" y="270"/>
                    </a:lnTo>
                    <a:lnTo>
                      <a:pt x="207" y="273"/>
                    </a:lnTo>
                    <a:lnTo>
                      <a:pt x="207" y="275"/>
                    </a:lnTo>
                    <a:lnTo>
                      <a:pt x="206" y="275"/>
                    </a:lnTo>
                    <a:lnTo>
                      <a:pt x="204" y="275"/>
                    </a:lnTo>
                    <a:lnTo>
                      <a:pt x="204" y="273"/>
                    </a:lnTo>
                    <a:lnTo>
                      <a:pt x="203" y="273"/>
                    </a:lnTo>
                    <a:lnTo>
                      <a:pt x="201" y="275"/>
                    </a:lnTo>
                    <a:lnTo>
                      <a:pt x="200" y="277"/>
                    </a:lnTo>
                    <a:lnTo>
                      <a:pt x="200" y="277"/>
                    </a:lnTo>
                    <a:lnTo>
                      <a:pt x="196" y="277"/>
                    </a:lnTo>
                    <a:lnTo>
                      <a:pt x="196" y="277"/>
                    </a:lnTo>
                    <a:lnTo>
                      <a:pt x="193" y="275"/>
                    </a:lnTo>
                    <a:lnTo>
                      <a:pt x="193" y="275"/>
                    </a:lnTo>
                    <a:lnTo>
                      <a:pt x="192" y="277"/>
                    </a:lnTo>
                    <a:lnTo>
                      <a:pt x="192" y="278"/>
                    </a:lnTo>
                    <a:lnTo>
                      <a:pt x="190" y="277"/>
                    </a:lnTo>
                    <a:lnTo>
                      <a:pt x="190" y="277"/>
                    </a:lnTo>
                    <a:lnTo>
                      <a:pt x="189" y="277"/>
                    </a:lnTo>
                    <a:lnTo>
                      <a:pt x="187" y="277"/>
                    </a:lnTo>
                    <a:lnTo>
                      <a:pt x="187" y="278"/>
                    </a:lnTo>
                    <a:lnTo>
                      <a:pt x="167" y="278"/>
                    </a:lnTo>
                    <a:lnTo>
                      <a:pt x="158" y="277"/>
                    </a:lnTo>
                    <a:lnTo>
                      <a:pt x="156" y="277"/>
                    </a:lnTo>
                    <a:lnTo>
                      <a:pt x="148" y="273"/>
                    </a:lnTo>
                    <a:lnTo>
                      <a:pt x="134" y="264"/>
                    </a:lnTo>
                    <a:lnTo>
                      <a:pt x="128" y="261"/>
                    </a:lnTo>
                    <a:lnTo>
                      <a:pt x="122" y="256"/>
                    </a:lnTo>
                    <a:lnTo>
                      <a:pt x="119" y="253"/>
                    </a:lnTo>
                    <a:lnTo>
                      <a:pt x="114" y="253"/>
                    </a:lnTo>
                    <a:lnTo>
                      <a:pt x="112" y="253"/>
                    </a:lnTo>
                    <a:lnTo>
                      <a:pt x="112" y="253"/>
                    </a:lnTo>
                    <a:lnTo>
                      <a:pt x="109" y="247"/>
                    </a:lnTo>
                    <a:lnTo>
                      <a:pt x="109" y="245"/>
                    </a:lnTo>
                    <a:lnTo>
                      <a:pt x="105" y="239"/>
                    </a:lnTo>
                    <a:lnTo>
                      <a:pt x="91" y="222"/>
                    </a:lnTo>
                    <a:lnTo>
                      <a:pt x="84" y="214"/>
                    </a:lnTo>
                    <a:lnTo>
                      <a:pt x="84" y="213"/>
                    </a:lnTo>
                    <a:lnTo>
                      <a:pt x="81" y="205"/>
                    </a:lnTo>
                    <a:lnTo>
                      <a:pt x="81" y="205"/>
                    </a:lnTo>
                    <a:lnTo>
                      <a:pt x="77" y="196"/>
                    </a:lnTo>
                    <a:lnTo>
                      <a:pt x="74" y="191"/>
                    </a:lnTo>
                    <a:lnTo>
                      <a:pt x="70" y="185"/>
                    </a:lnTo>
                    <a:lnTo>
                      <a:pt x="67" y="179"/>
                    </a:lnTo>
                    <a:lnTo>
                      <a:pt x="60" y="159"/>
                    </a:lnTo>
                    <a:lnTo>
                      <a:pt x="55" y="151"/>
                    </a:lnTo>
                    <a:lnTo>
                      <a:pt x="47" y="132"/>
                    </a:lnTo>
                    <a:lnTo>
                      <a:pt x="44" y="124"/>
                    </a:lnTo>
                    <a:lnTo>
                      <a:pt x="35" y="104"/>
                    </a:lnTo>
                    <a:lnTo>
                      <a:pt x="32" y="97"/>
                    </a:lnTo>
                    <a:lnTo>
                      <a:pt x="24" y="79"/>
                    </a:lnTo>
                    <a:lnTo>
                      <a:pt x="19" y="69"/>
                    </a:lnTo>
                    <a:lnTo>
                      <a:pt x="19" y="69"/>
                    </a:lnTo>
                    <a:lnTo>
                      <a:pt x="11" y="55"/>
                    </a:lnTo>
                    <a:lnTo>
                      <a:pt x="11" y="53"/>
                    </a:lnTo>
                    <a:lnTo>
                      <a:pt x="8" y="47"/>
                    </a:lnTo>
                    <a:lnTo>
                      <a:pt x="5" y="39"/>
                    </a:lnTo>
                    <a:lnTo>
                      <a:pt x="4" y="34"/>
                    </a:lnTo>
                    <a:lnTo>
                      <a:pt x="2" y="31"/>
                    </a:lnTo>
                    <a:lnTo>
                      <a:pt x="0" y="28"/>
                    </a:lnTo>
                    <a:lnTo>
                      <a:pt x="0" y="27"/>
                    </a:lnTo>
                    <a:lnTo>
                      <a:pt x="8" y="24"/>
                    </a:lnTo>
                    <a:lnTo>
                      <a:pt x="24" y="14"/>
                    </a:lnTo>
                    <a:lnTo>
                      <a:pt x="50" y="0"/>
                    </a:lnTo>
                    <a:lnTo>
                      <a:pt x="52" y="0"/>
                    </a:lnTo>
                    <a:lnTo>
                      <a:pt x="56" y="5"/>
                    </a:lnTo>
                    <a:lnTo>
                      <a:pt x="64" y="11"/>
                    </a:lnTo>
                    <a:lnTo>
                      <a:pt x="69" y="14"/>
                    </a:lnTo>
                    <a:lnTo>
                      <a:pt x="80" y="22"/>
                    </a:lnTo>
                    <a:lnTo>
                      <a:pt x="84" y="27"/>
                    </a:lnTo>
                    <a:lnTo>
                      <a:pt x="89" y="30"/>
                    </a:lnTo>
                    <a:lnTo>
                      <a:pt x="108" y="45"/>
                    </a:lnTo>
                    <a:lnTo>
                      <a:pt x="130" y="62"/>
                    </a:lnTo>
                    <a:lnTo>
                      <a:pt x="133" y="62"/>
                    </a:lnTo>
                    <a:lnTo>
                      <a:pt x="140" y="64"/>
                    </a:lnTo>
                    <a:lnTo>
                      <a:pt x="148" y="65"/>
                    </a:lnTo>
                    <a:lnTo>
                      <a:pt x="151" y="65"/>
                    </a:lnTo>
                    <a:lnTo>
                      <a:pt x="151" y="65"/>
                    </a:lnTo>
                    <a:lnTo>
                      <a:pt x="153" y="65"/>
                    </a:lnTo>
                    <a:lnTo>
                      <a:pt x="156" y="65"/>
                    </a:lnTo>
                    <a:lnTo>
                      <a:pt x="158" y="65"/>
                    </a:lnTo>
                    <a:lnTo>
                      <a:pt x="158" y="65"/>
                    </a:lnTo>
                    <a:lnTo>
                      <a:pt x="158" y="65"/>
                    </a:lnTo>
                    <a:lnTo>
                      <a:pt x="158" y="6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179">
                <a:extLst>
                  <a:ext uri="{FF2B5EF4-FFF2-40B4-BE49-F238E27FC236}">
                    <a16:creationId xmlns:a16="http://schemas.microsoft.com/office/drawing/2014/main" id="{09F53332-68D1-C1E7-B91A-7419A78B21D1}"/>
                  </a:ext>
                </a:extLst>
              </p:cNvPr>
              <p:cNvSpPr>
                <a:spLocks noGrp="1" noRot="1" noMove="1" noResize="1" noEditPoints="1" noAdjustHandles="1" noChangeArrowheads="1" noChangeShapeType="1"/>
              </p:cNvSpPr>
              <p:nvPr/>
            </p:nvSpPr>
            <p:spPr bwMode="auto">
              <a:xfrm>
                <a:off x="2062" y="1992"/>
                <a:ext cx="251" cy="650"/>
              </a:xfrm>
              <a:custGeom>
                <a:avLst/>
                <a:gdLst>
                  <a:gd name="T0" fmla="*/ 96 w 251"/>
                  <a:gd name="T1" fmla="*/ 3 h 650"/>
                  <a:gd name="T2" fmla="*/ 185 w 251"/>
                  <a:gd name="T3" fmla="*/ 0 h 650"/>
                  <a:gd name="T4" fmla="*/ 241 w 251"/>
                  <a:gd name="T5" fmla="*/ 42 h 650"/>
                  <a:gd name="T6" fmla="*/ 247 w 251"/>
                  <a:gd name="T7" fmla="*/ 137 h 650"/>
                  <a:gd name="T8" fmla="*/ 251 w 251"/>
                  <a:gd name="T9" fmla="*/ 197 h 650"/>
                  <a:gd name="T10" fmla="*/ 251 w 251"/>
                  <a:gd name="T11" fmla="*/ 255 h 650"/>
                  <a:gd name="T12" fmla="*/ 251 w 251"/>
                  <a:gd name="T13" fmla="*/ 280 h 650"/>
                  <a:gd name="T14" fmla="*/ 251 w 251"/>
                  <a:gd name="T15" fmla="*/ 304 h 650"/>
                  <a:gd name="T16" fmla="*/ 245 w 251"/>
                  <a:gd name="T17" fmla="*/ 331 h 650"/>
                  <a:gd name="T18" fmla="*/ 241 w 251"/>
                  <a:gd name="T19" fmla="*/ 351 h 650"/>
                  <a:gd name="T20" fmla="*/ 239 w 251"/>
                  <a:gd name="T21" fmla="*/ 357 h 650"/>
                  <a:gd name="T22" fmla="*/ 239 w 251"/>
                  <a:gd name="T23" fmla="*/ 359 h 650"/>
                  <a:gd name="T24" fmla="*/ 239 w 251"/>
                  <a:gd name="T25" fmla="*/ 435 h 650"/>
                  <a:gd name="T26" fmla="*/ 236 w 251"/>
                  <a:gd name="T27" fmla="*/ 478 h 650"/>
                  <a:gd name="T28" fmla="*/ 203 w 251"/>
                  <a:gd name="T29" fmla="*/ 483 h 650"/>
                  <a:gd name="T30" fmla="*/ 183 w 251"/>
                  <a:gd name="T31" fmla="*/ 491 h 650"/>
                  <a:gd name="T32" fmla="*/ 166 w 251"/>
                  <a:gd name="T33" fmla="*/ 495 h 650"/>
                  <a:gd name="T34" fmla="*/ 180 w 251"/>
                  <a:gd name="T35" fmla="*/ 500 h 650"/>
                  <a:gd name="T36" fmla="*/ 183 w 251"/>
                  <a:gd name="T37" fmla="*/ 511 h 650"/>
                  <a:gd name="T38" fmla="*/ 171 w 251"/>
                  <a:gd name="T39" fmla="*/ 526 h 650"/>
                  <a:gd name="T40" fmla="*/ 136 w 251"/>
                  <a:gd name="T41" fmla="*/ 529 h 650"/>
                  <a:gd name="T42" fmla="*/ 136 w 251"/>
                  <a:gd name="T43" fmla="*/ 550 h 650"/>
                  <a:gd name="T44" fmla="*/ 113 w 251"/>
                  <a:gd name="T45" fmla="*/ 581 h 650"/>
                  <a:gd name="T46" fmla="*/ 85 w 251"/>
                  <a:gd name="T47" fmla="*/ 607 h 650"/>
                  <a:gd name="T48" fmla="*/ 84 w 251"/>
                  <a:gd name="T49" fmla="*/ 640 h 650"/>
                  <a:gd name="T50" fmla="*/ 73 w 251"/>
                  <a:gd name="T51" fmla="*/ 647 h 650"/>
                  <a:gd name="T52" fmla="*/ 23 w 251"/>
                  <a:gd name="T53" fmla="*/ 627 h 650"/>
                  <a:gd name="T54" fmla="*/ 0 w 251"/>
                  <a:gd name="T55" fmla="*/ 573 h 650"/>
                  <a:gd name="T56" fmla="*/ 6 w 251"/>
                  <a:gd name="T57" fmla="*/ 512 h 650"/>
                  <a:gd name="T58" fmla="*/ 15 w 251"/>
                  <a:gd name="T59" fmla="*/ 472 h 650"/>
                  <a:gd name="T60" fmla="*/ 26 w 251"/>
                  <a:gd name="T61" fmla="*/ 405 h 650"/>
                  <a:gd name="T62" fmla="*/ 42 w 251"/>
                  <a:gd name="T63" fmla="*/ 356 h 650"/>
                  <a:gd name="T64" fmla="*/ 88 w 251"/>
                  <a:gd name="T65" fmla="*/ 255 h 650"/>
                  <a:gd name="T66" fmla="*/ 94 w 251"/>
                  <a:gd name="T67" fmla="*/ 218 h 650"/>
                  <a:gd name="T68" fmla="*/ 96 w 251"/>
                  <a:gd name="T69" fmla="*/ 210 h 650"/>
                  <a:gd name="T70" fmla="*/ 96 w 251"/>
                  <a:gd name="T71" fmla="*/ 197 h 650"/>
                  <a:gd name="T72" fmla="*/ 96 w 251"/>
                  <a:gd name="T73" fmla="*/ 156 h 650"/>
                  <a:gd name="T74" fmla="*/ 96 w 251"/>
                  <a:gd name="T75" fmla="*/ 142 h 650"/>
                  <a:gd name="T76" fmla="*/ 98 w 251"/>
                  <a:gd name="T77"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1" h="650">
                    <a:moveTo>
                      <a:pt x="98" y="44"/>
                    </a:moveTo>
                    <a:lnTo>
                      <a:pt x="96" y="3"/>
                    </a:lnTo>
                    <a:lnTo>
                      <a:pt x="98" y="3"/>
                    </a:lnTo>
                    <a:lnTo>
                      <a:pt x="185" y="0"/>
                    </a:lnTo>
                    <a:lnTo>
                      <a:pt x="217" y="10"/>
                    </a:lnTo>
                    <a:lnTo>
                      <a:pt x="241" y="42"/>
                    </a:lnTo>
                    <a:lnTo>
                      <a:pt x="245" y="112"/>
                    </a:lnTo>
                    <a:lnTo>
                      <a:pt x="247" y="137"/>
                    </a:lnTo>
                    <a:lnTo>
                      <a:pt x="251" y="196"/>
                    </a:lnTo>
                    <a:lnTo>
                      <a:pt x="251" y="197"/>
                    </a:lnTo>
                    <a:lnTo>
                      <a:pt x="251" y="197"/>
                    </a:lnTo>
                    <a:lnTo>
                      <a:pt x="251" y="255"/>
                    </a:lnTo>
                    <a:lnTo>
                      <a:pt x="251" y="255"/>
                    </a:lnTo>
                    <a:lnTo>
                      <a:pt x="251" y="280"/>
                    </a:lnTo>
                    <a:lnTo>
                      <a:pt x="251" y="292"/>
                    </a:lnTo>
                    <a:lnTo>
                      <a:pt x="251" y="304"/>
                    </a:lnTo>
                    <a:lnTo>
                      <a:pt x="247" y="322"/>
                    </a:lnTo>
                    <a:lnTo>
                      <a:pt x="245" y="331"/>
                    </a:lnTo>
                    <a:lnTo>
                      <a:pt x="241" y="346"/>
                    </a:lnTo>
                    <a:lnTo>
                      <a:pt x="241" y="351"/>
                    </a:lnTo>
                    <a:lnTo>
                      <a:pt x="239" y="357"/>
                    </a:lnTo>
                    <a:lnTo>
                      <a:pt x="239" y="357"/>
                    </a:lnTo>
                    <a:lnTo>
                      <a:pt x="239" y="359"/>
                    </a:lnTo>
                    <a:lnTo>
                      <a:pt x="239" y="359"/>
                    </a:lnTo>
                    <a:lnTo>
                      <a:pt x="237" y="391"/>
                    </a:lnTo>
                    <a:lnTo>
                      <a:pt x="239" y="435"/>
                    </a:lnTo>
                    <a:lnTo>
                      <a:pt x="245" y="460"/>
                    </a:lnTo>
                    <a:lnTo>
                      <a:pt x="236" y="478"/>
                    </a:lnTo>
                    <a:lnTo>
                      <a:pt x="219" y="483"/>
                    </a:lnTo>
                    <a:lnTo>
                      <a:pt x="203" y="483"/>
                    </a:lnTo>
                    <a:lnTo>
                      <a:pt x="192" y="488"/>
                    </a:lnTo>
                    <a:lnTo>
                      <a:pt x="183" y="491"/>
                    </a:lnTo>
                    <a:lnTo>
                      <a:pt x="172" y="491"/>
                    </a:lnTo>
                    <a:lnTo>
                      <a:pt x="166" y="495"/>
                    </a:lnTo>
                    <a:lnTo>
                      <a:pt x="169" y="502"/>
                    </a:lnTo>
                    <a:lnTo>
                      <a:pt x="180" y="500"/>
                    </a:lnTo>
                    <a:lnTo>
                      <a:pt x="186" y="503"/>
                    </a:lnTo>
                    <a:lnTo>
                      <a:pt x="183" y="511"/>
                    </a:lnTo>
                    <a:lnTo>
                      <a:pt x="175" y="520"/>
                    </a:lnTo>
                    <a:lnTo>
                      <a:pt x="171" y="526"/>
                    </a:lnTo>
                    <a:lnTo>
                      <a:pt x="152" y="528"/>
                    </a:lnTo>
                    <a:lnTo>
                      <a:pt x="136" y="529"/>
                    </a:lnTo>
                    <a:lnTo>
                      <a:pt x="132" y="536"/>
                    </a:lnTo>
                    <a:lnTo>
                      <a:pt x="136" y="550"/>
                    </a:lnTo>
                    <a:lnTo>
                      <a:pt x="136" y="557"/>
                    </a:lnTo>
                    <a:lnTo>
                      <a:pt x="113" y="581"/>
                    </a:lnTo>
                    <a:lnTo>
                      <a:pt x="94" y="590"/>
                    </a:lnTo>
                    <a:lnTo>
                      <a:pt x="85" y="607"/>
                    </a:lnTo>
                    <a:lnTo>
                      <a:pt x="82" y="640"/>
                    </a:lnTo>
                    <a:lnTo>
                      <a:pt x="84" y="640"/>
                    </a:lnTo>
                    <a:lnTo>
                      <a:pt x="82" y="650"/>
                    </a:lnTo>
                    <a:lnTo>
                      <a:pt x="73" y="647"/>
                    </a:lnTo>
                    <a:lnTo>
                      <a:pt x="23" y="627"/>
                    </a:lnTo>
                    <a:lnTo>
                      <a:pt x="23" y="627"/>
                    </a:lnTo>
                    <a:lnTo>
                      <a:pt x="20" y="604"/>
                    </a:lnTo>
                    <a:lnTo>
                      <a:pt x="0" y="573"/>
                    </a:lnTo>
                    <a:lnTo>
                      <a:pt x="6" y="551"/>
                    </a:lnTo>
                    <a:lnTo>
                      <a:pt x="6" y="512"/>
                    </a:lnTo>
                    <a:lnTo>
                      <a:pt x="10" y="491"/>
                    </a:lnTo>
                    <a:lnTo>
                      <a:pt x="15" y="472"/>
                    </a:lnTo>
                    <a:lnTo>
                      <a:pt x="26" y="412"/>
                    </a:lnTo>
                    <a:lnTo>
                      <a:pt x="26" y="405"/>
                    </a:lnTo>
                    <a:lnTo>
                      <a:pt x="28" y="396"/>
                    </a:lnTo>
                    <a:lnTo>
                      <a:pt x="42" y="356"/>
                    </a:lnTo>
                    <a:lnTo>
                      <a:pt x="57" y="331"/>
                    </a:lnTo>
                    <a:lnTo>
                      <a:pt x="88" y="255"/>
                    </a:lnTo>
                    <a:lnTo>
                      <a:pt x="91" y="235"/>
                    </a:lnTo>
                    <a:lnTo>
                      <a:pt x="94" y="218"/>
                    </a:lnTo>
                    <a:lnTo>
                      <a:pt x="96" y="218"/>
                    </a:lnTo>
                    <a:lnTo>
                      <a:pt x="96" y="210"/>
                    </a:lnTo>
                    <a:lnTo>
                      <a:pt x="96" y="201"/>
                    </a:lnTo>
                    <a:lnTo>
                      <a:pt x="96" y="197"/>
                    </a:lnTo>
                    <a:lnTo>
                      <a:pt x="96" y="171"/>
                    </a:lnTo>
                    <a:lnTo>
                      <a:pt x="96" y="156"/>
                    </a:lnTo>
                    <a:lnTo>
                      <a:pt x="96" y="146"/>
                    </a:lnTo>
                    <a:lnTo>
                      <a:pt x="96" y="142"/>
                    </a:lnTo>
                    <a:lnTo>
                      <a:pt x="96" y="121"/>
                    </a:lnTo>
                    <a:lnTo>
                      <a:pt x="98" y="59"/>
                    </a:lnTo>
                    <a:lnTo>
                      <a:pt x="98" y="4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180">
                <a:extLst>
                  <a:ext uri="{FF2B5EF4-FFF2-40B4-BE49-F238E27FC236}">
                    <a16:creationId xmlns:a16="http://schemas.microsoft.com/office/drawing/2014/main" id="{A5CDA681-693E-EF75-202F-42D88AC1C22D}"/>
                  </a:ext>
                </a:extLst>
              </p:cNvPr>
              <p:cNvSpPr>
                <a:spLocks noGrp="1" noRot="1" noMove="1" noResize="1" noEditPoints="1" noAdjustHandles="1" noChangeArrowheads="1" noChangeShapeType="1"/>
              </p:cNvSpPr>
              <p:nvPr/>
            </p:nvSpPr>
            <p:spPr bwMode="auto">
              <a:xfrm>
                <a:off x="1950" y="3525"/>
                <a:ext cx="297" cy="159"/>
              </a:xfrm>
              <a:custGeom>
                <a:avLst/>
                <a:gdLst>
                  <a:gd name="T0" fmla="*/ 208 w 297"/>
                  <a:gd name="T1" fmla="*/ 16 h 159"/>
                  <a:gd name="T2" fmla="*/ 245 w 297"/>
                  <a:gd name="T3" fmla="*/ 28 h 159"/>
                  <a:gd name="T4" fmla="*/ 286 w 297"/>
                  <a:gd name="T5" fmla="*/ 39 h 159"/>
                  <a:gd name="T6" fmla="*/ 297 w 297"/>
                  <a:gd name="T7" fmla="*/ 50 h 159"/>
                  <a:gd name="T8" fmla="*/ 287 w 297"/>
                  <a:gd name="T9" fmla="*/ 64 h 159"/>
                  <a:gd name="T10" fmla="*/ 270 w 297"/>
                  <a:gd name="T11" fmla="*/ 86 h 159"/>
                  <a:gd name="T12" fmla="*/ 269 w 297"/>
                  <a:gd name="T13" fmla="*/ 89 h 159"/>
                  <a:gd name="T14" fmla="*/ 259 w 297"/>
                  <a:gd name="T15" fmla="*/ 103 h 159"/>
                  <a:gd name="T16" fmla="*/ 244 w 297"/>
                  <a:gd name="T17" fmla="*/ 118 h 159"/>
                  <a:gd name="T18" fmla="*/ 227 w 297"/>
                  <a:gd name="T19" fmla="*/ 137 h 159"/>
                  <a:gd name="T20" fmla="*/ 216 w 297"/>
                  <a:gd name="T21" fmla="*/ 151 h 159"/>
                  <a:gd name="T22" fmla="*/ 194 w 297"/>
                  <a:gd name="T23" fmla="*/ 151 h 159"/>
                  <a:gd name="T24" fmla="*/ 185 w 297"/>
                  <a:gd name="T25" fmla="*/ 151 h 159"/>
                  <a:gd name="T26" fmla="*/ 172 w 297"/>
                  <a:gd name="T27" fmla="*/ 151 h 159"/>
                  <a:gd name="T28" fmla="*/ 163 w 297"/>
                  <a:gd name="T29" fmla="*/ 151 h 159"/>
                  <a:gd name="T30" fmla="*/ 144 w 297"/>
                  <a:gd name="T31" fmla="*/ 152 h 159"/>
                  <a:gd name="T32" fmla="*/ 115 w 297"/>
                  <a:gd name="T33" fmla="*/ 152 h 159"/>
                  <a:gd name="T34" fmla="*/ 110 w 297"/>
                  <a:gd name="T35" fmla="*/ 152 h 159"/>
                  <a:gd name="T36" fmla="*/ 94 w 297"/>
                  <a:gd name="T37" fmla="*/ 152 h 159"/>
                  <a:gd name="T38" fmla="*/ 68 w 297"/>
                  <a:gd name="T39" fmla="*/ 157 h 159"/>
                  <a:gd name="T40" fmla="*/ 56 w 297"/>
                  <a:gd name="T41" fmla="*/ 159 h 159"/>
                  <a:gd name="T42" fmla="*/ 51 w 297"/>
                  <a:gd name="T43" fmla="*/ 151 h 159"/>
                  <a:gd name="T44" fmla="*/ 51 w 297"/>
                  <a:gd name="T45" fmla="*/ 151 h 159"/>
                  <a:gd name="T46" fmla="*/ 45 w 297"/>
                  <a:gd name="T47" fmla="*/ 140 h 159"/>
                  <a:gd name="T48" fmla="*/ 38 w 297"/>
                  <a:gd name="T49" fmla="*/ 132 h 159"/>
                  <a:gd name="T50" fmla="*/ 32 w 297"/>
                  <a:gd name="T51" fmla="*/ 120 h 159"/>
                  <a:gd name="T52" fmla="*/ 29 w 297"/>
                  <a:gd name="T53" fmla="*/ 117 h 159"/>
                  <a:gd name="T54" fmla="*/ 28 w 297"/>
                  <a:gd name="T55" fmla="*/ 115 h 159"/>
                  <a:gd name="T56" fmla="*/ 26 w 297"/>
                  <a:gd name="T57" fmla="*/ 112 h 159"/>
                  <a:gd name="T58" fmla="*/ 26 w 297"/>
                  <a:gd name="T59" fmla="*/ 112 h 159"/>
                  <a:gd name="T60" fmla="*/ 24 w 297"/>
                  <a:gd name="T61" fmla="*/ 111 h 159"/>
                  <a:gd name="T62" fmla="*/ 24 w 297"/>
                  <a:gd name="T63" fmla="*/ 109 h 159"/>
                  <a:gd name="T64" fmla="*/ 23 w 297"/>
                  <a:gd name="T65" fmla="*/ 106 h 159"/>
                  <a:gd name="T66" fmla="*/ 23 w 297"/>
                  <a:gd name="T67" fmla="*/ 106 h 159"/>
                  <a:gd name="T68" fmla="*/ 17 w 297"/>
                  <a:gd name="T69" fmla="*/ 103 h 159"/>
                  <a:gd name="T70" fmla="*/ 15 w 297"/>
                  <a:gd name="T71" fmla="*/ 101 h 159"/>
                  <a:gd name="T72" fmla="*/ 14 w 297"/>
                  <a:gd name="T73" fmla="*/ 101 h 159"/>
                  <a:gd name="T74" fmla="*/ 12 w 297"/>
                  <a:gd name="T75" fmla="*/ 100 h 159"/>
                  <a:gd name="T76" fmla="*/ 10 w 297"/>
                  <a:gd name="T77" fmla="*/ 98 h 159"/>
                  <a:gd name="T78" fmla="*/ 9 w 297"/>
                  <a:gd name="T79" fmla="*/ 98 h 159"/>
                  <a:gd name="T80" fmla="*/ 7 w 297"/>
                  <a:gd name="T81" fmla="*/ 97 h 159"/>
                  <a:gd name="T82" fmla="*/ 4 w 297"/>
                  <a:gd name="T83" fmla="*/ 92 h 159"/>
                  <a:gd name="T84" fmla="*/ 3 w 297"/>
                  <a:gd name="T85" fmla="*/ 90 h 159"/>
                  <a:gd name="T86" fmla="*/ 0 w 297"/>
                  <a:gd name="T87" fmla="*/ 87 h 159"/>
                  <a:gd name="T88" fmla="*/ 0 w 297"/>
                  <a:gd name="T89" fmla="*/ 86 h 159"/>
                  <a:gd name="T90" fmla="*/ 0 w 297"/>
                  <a:gd name="T91" fmla="*/ 86 h 159"/>
                  <a:gd name="T92" fmla="*/ 7 w 297"/>
                  <a:gd name="T93" fmla="*/ 70 h 159"/>
                  <a:gd name="T94" fmla="*/ 40 w 297"/>
                  <a:gd name="T95" fmla="*/ 47 h 159"/>
                  <a:gd name="T96" fmla="*/ 43 w 297"/>
                  <a:gd name="T97" fmla="*/ 30 h 159"/>
                  <a:gd name="T98" fmla="*/ 71 w 297"/>
                  <a:gd name="T99" fmla="*/ 14 h 159"/>
                  <a:gd name="T100" fmla="*/ 107 w 297"/>
                  <a:gd name="T101" fmla="*/ 19 h 159"/>
                  <a:gd name="T102" fmla="*/ 126 w 297"/>
                  <a:gd name="T103" fmla="*/ 17 h 159"/>
                  <a:gd name="T104" fmla="*/ 146 w 297"/>
                  <a:gd name="T105" fmla="*/ 0 h 159"/>
                  <a:gd name="T106" fmla="*/ 152 w 297"/>
                  <a:gd name="T107" fmla="*/ 2 h 159"/>
                  <a:gd name="T108" fmla="*/ 164 w 297"/>
                  <a:gd name="T109" fmla="*/ 14 h 159"/>
                  <a:gd name="T110" fmla="*/ 208 w 297"/>
                  <a:gd name="T111" fmla="*/ 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159">
                    <a:moveTo>
                      <a:pt x="208" y="16"/>
                    </a:moveTo>
                    <a:lnTo>
                      <a:pt x="245" y="28"/>
                    </a:lnTo>
                    <a:lnTo>
                      <a:pt x="286" y="39"/>
                    </a:lnTo>
                    <a:lnTo>
                      <a:pt x="297" y="50"/>
                    </a:lnTo>
                    <a:lnTo>
                      <a:pt x="287" y="64"/>
                    </a:lnTo>
                    <a:lnTo>
                      <a:pt x="270" y="86"/>
                    </a:lnTo>
                    <a:lnTo>
                      <a:pt x="269" y="89"/>
                    </a:lnTo>
                    <a:lnTo>
                      <a:pt x="259" y="103"/>
                    </a:lnTo>
                    <a:lnTo>
                      <a:pt x="244" y="118"/>
                    </a:lnTo>
                    <a:lnTo>
                      <a:pt x="227" y="137"/>
                    </a:lnTo>
                    <a:lnTo>
                      <a:pt x="216" y="151"/>
                    </a:lnTo>
                    <a:lnTo>
                      <a:pt x="194" y="151"/>
                    </a:lnTo>
                    <a:lnTo>
                      <a:pt x="185" y="151"/>
                    </a:lnTo>
                    <a:lnTo>
                      <a:pt x="172" y="151"/>
                    </a:lnTo>
                    <a:lnTo>
                      <a:pt x="163" y="151"/>
                    </a:lnTo>
                    <a:lnTo>
                      <a:pt x="144" y="152"/>
                    </a:lnTo>
                    <a:lnTo>
                      <a:pt x="115" y="152"/>
                    </a:lnTo>
                    <a:lnTo>
                      <a:pt x="110" y="152"/>
                    </a:lnTo>
                    <a:lnTo>
                      <a:pt x="94" y="152"/>
                    </a:lnTo>
                    <a:lnTo>
                      <a:pt x="68" y="157"/>
                    </a:lnTo>
                    <a:lnTo>
                      <a:pt x="56" y="159"/>
                    </a:lnTo>
                    <a:lnTo>
                      <a:pt x="51" y="151"/>
                    </a:lnTo>
                    <a:lnTo>
                      <a:pt x="51" y="151"/>
                    </a:lnTo>
                    <a:lnTo>
                      <a:pt x="45" y="140"/>
                    </a:lnTo>
                    <a:lnTo>
                      <a:pt x="38" y="132"/>
                    </a:lnTo>
                    <a:lnTo>
                      <a:pt x="32" y="120"/>
                    </a:lnTo>
                    <a:lnTo>
                      <a:pt x="29" y="117"/>
                    </a:lnTo>
                    <a:lnTo>
                      <a:pt x="28" y="115"/>
                    </a:lnTo>
                    <a:lnTo>
                      <a:pt x="26" y="112"/>
                    </a:lnTo>
                    <a:lnTo>
                      <a:pt x="26" y="112"/>
                    </a:lnTo>
                    <a:lnTo>
                      <a:pt x="24" y="111"/>
                    </a:lnTo>
                    <a:lnTo>
                      <a:pt x="24" y="109"/>
                    </a:lnTo>
                    <a:lnTo>
                      <a:pt x="23" y="106"/>
                    </a:lnTo>
                    <a:lnTo>
                      <a:pt x="23" y="106"/>
                    </a:lnTo>
                    <a:lnTo>
                      <a:pt x="17" y="103"/>
                    </a:lnTo>
                    <a:lnTo>
                      <a:pt x="15" y="101"/>
                    </a:lnTo>
                    <a:lnTo>
                      <a:pt x="14" y="101"/>
                    </a:lnTo>
                    <a:lnTo>
                      <a:pt x="12" y="100"/>
                    </a:lnTo>
                    <a:lnTo>
                      <a:pt x="10" y="98"/>
                    </a:lnTo>
                    <a:lnTo>
                      <a:pt x="9" y="98"/>
                    </a:lnTo>
                    <a:lnTo>
                      <a:pt x="7" y="97"/>
                    </a:lnTo>
                    <a:lnTo>
                      <a:pt x="4" y="92"/>
                    </a:lnTo>
                    <a:lnTo>
                      <a:pt x="3" y="90"/>
                    </a:lnTo>
                    <a:lnTo>
                      <a:pt x="0" y="87"/>
                    </a:lnTo>
                    <a:lnTo>
                      <a:pt x="0" y="86"/>
                    </a:lnTo>
                    <a:lnTo>
                      <a:pt x="0" y="86"/>
                    </a:lnTo>
                    <a:lnTo>
                      <a:pt x="7" y="70"/>
                    </a:lnTo>
                    <a:lnTo>
                      <a:pt x="40" y="47"/>
                    </a:lnTo>
                    <a:lnTo>
                      <a:pt x="43" y="30"/>
                    </a:lnTo>
                    <a:lnTo>
                      <a:pt x="71" y="14"/>
                    </a:lnTo>
                    <a:lnTo>
                      <a:pt x="107" y="19"/>
                    </a:lnTo>
                    <a:lnTo>
                      <a:pt x="126" y="17"/>
                    </a:lnTo>
                    <a:lnTo>
                      <a:pt x="146" y="0"/>
                    </a:lnTo>
                    <a:lnTo>
                      <a:pt x="152" y="2"/>
                    </a:lnTo>
                    <a:lnTo>
                      <a:pt x="164" y="14"/>
                    </a:lnTo>
                    <a:lnTo>
                      <a:pt x="208" y="1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181">
                <a:extLst>
                  <a:ext uri="{FF2B5EF4-FFF2-40B4-BE49-F238E27FC236}">
                    <a16:creationId xmlns:a16="http://schemas.microsoft.com/office/drawing/2014/main" id="{5AADA913-8E6E-E952-71E1-EBF58E3A4303}"/>
                  </a:ext>
                </a:extLst>
              </p:cNvPr>
              <p:cNvSpPr>
                <a:spLocks noGrp="1" noRot="1" noMove="1" noResize="1" noEditPoints="1" noAdjustHandles="1" noChangeArrowheads="1" noChangeShapeType="1"/>
              </p:cNvSpPr>
              <p:nvPr/>
            </p:nvSpPr>
            <p:spPr bwMode="auto">
              <a:xfrm>
                <a:off x="3875" y="2642"/>
                <a:ext cx="272" cy="219"/>
              </a:xfrm>
              <a:custGeom>
                <a:avLst/>
                <a:gdLst>
                  <a:gd name="T0" fmla="*/ 69 w 272"/>
                  <a:gd name="T1" fmla="*/ 21 h 219"/>
                  <a:gd name="T2" fmla="*/ 78 w 272"/>
                  <a:gd name="T3" fmla="*/ 18 h 219"/>
                  <a:gd name="T4" fmla="*/ 87 w 272"/>
                  <a:gd name="T5" fmla="*/ 14 h 219"/>
                  <a:gd name="T6" fmla="*/ 106 w 272"/>
                  <a:gd name="T7" fmla="*/ 22 h 219"/>
                  <a:gd name="T8" fmla="*/ 125 w 272"/>
                  <a:gd name="T9" fmla="*/ 21 h 219"/>
                  <a:gd name="T10" fmla="*/ 140 w 272"/>
                  <a:gd name="T11" fmla="*/ 22 h 219"/>
                  <a:gd name="T12" fmla="*/ 162 w 272"/>
                  <a:gd name="T13" fmla="*/ 21 h 219"/>
                  <a:gd name="T14" fmla="*/ 173 w 272"/>
                  <a:gd name="T15" fmla="*/ 25 h 219"/>
                  <a:gd name="T16" fmla="*/ 179 w 272"/>
                  <a:gd name="T17" fmla="*/ 32 h 219"/>
                  <a:gd name="T18" fmla="*/ 177 w 272"/>
                  <a:gd name="T19" fmla="*/ 33 h 219"/>
                  <a:gd name="T20" fmla="*/ 179 w 272"/>
                  <a:gd name="T21" fmla="*/ 38 h 219"/>
                  <a:gd name="T22" fmla="*/ 168 w 272"/>
                  <a:gd name="T23" fmla="*/ 66 h 219"/>
                  <a:gd name="T24" fmla="*/ 168 w 272"/>
                  <a:gd name="T25" fmla="*/ 67 h 219"/>
                  <a:gd name="T26" fmla="*/ 170 w 272"/>
                  <a:gd name="T27" fmla="*/ 77 h 219"/>
                  <a:gd name="T28" fmla="*/ 163 w 272"/>
                  <a:gd name="T29" fmla="*/ 83 h 219"/>
                  <a:gd name="T30" fmla="*/ 162 w 272"/>
                  <a:gd name="T31" fmla="*/ 92 h 219"/>
                  <a:gd name="T32" fmla="*/ 174 w 272"/>
                  <a:gd name="T33" fmla="*/ 87 h 219"/>
                  <a:gd name="T34" fmla="*/ 176 w 272"/>
                  <a:gd name="T35" fmla="*/ 80 h 219"/>
                  <a:gd name="T36" fmla="*/ 185 w 272"/>
                  <a:gd name="T37" fmla="*/ 86 h 219"/>
                  <a:gd name="T38" fmla="*/ 215 w 272"/>
                  <a:gd name="T39" fmla="*/ 97 h 219"/>
                  <a:gd name="T40" fmla="*/ 240 w 272"/>
                  <a:gd name="T41" fmla="*/ 72 h 219"/>
                  <a:gd name="T42" fmla="*/ 252 w 272"/>
                  <a:gd name="T43" fmla="*/ 90 h 219"/>
                  <a:gd name="T44" fmla="*/ 255 w 272"/>
                  <a:gd name="T45" fmla="*/ 126 h 219"/>
                  <a:gd name="T46" fmla="*/ 272 w 272"/>
                  <a:gd name="T47" fmla="*/ 140 h 219"/>
                  <a:gd name="T48" fmla="*/ 271 w 272"/>
                  <a:gd name="T49" fmla="*/ 145 h 219"/>
                  <a:gd name="T50" fmla="*/ 269 w 272"/>
                  <a:gd name="T51" fmla="*/ 176 h 219"/>
                  <a:gd name="T52" fmla="*/ 232 w 272"/>
                  <a:gd name="T53" fmla="*/ 201 h 219"/>
                  <a:gd name="T54" fmla="*/ 196 w 272"/>
                  <a:gd name="T55" fmla="*/ 173 h 219"/>
                  <a:gd name="T56" fmla="*/ 163 w 272"/>
                  <a:gd name="T57" fmla="*/ 167 h 219"/>
                  <a:gd name="T58" fmla="*/ 137 w 272"/>
                  <a:gd name="T59" fmla="*/ 167 h 219"/>
                  <a:gd name="T60" fmla="*/ 121 w 272"/>
                  <a:gd name="T61" fmla="*/ 177 h 219"/>
                  <a:gd name="T62" fmla="*/ 104 w 272"/>
                  <a:gd name="T63" fmla="*/ 185 h 219"/>
                  <a:gd name="T64" fmla="*/ 98 w 272"/>
                  <a:gd name="T65" fmla="*/ 196 h 219"/>
                  <a:gd name="T66" fmla="*/ 92 w 272"/>
                  <a:gd name="T67" fmla="*/ 212 h 219"/>
                  <a:gd name="T68" fmla="*/ 87 w 272"/>
                  <a:gd name="T69" fmla="*/ 204 h 219"/>
                  <a:gd name="T70" fmla="*/ 78 w 272"/>
                  <a:gd name="T71" fmla="*/ 208 h 219"/>
                  <a:gd name="T72" fmla="*/ 70 w 272"/>
                  <a:gd name="T73" fmla="*/ 212 h 219"/>
                  <a:gd name="T74" fmla="*/ 64 w 272"/>
                  <a:gd name="T75" fmla="*/ 216 h 219"/>
                  <a:gd name="T76" fmla="*/ 62 w 272"/>
                  <a:gd name="T77" fmla="*/ 215 h 219"/>
                  <a:gd name="T78" fmla="*/ 59 w 272"/>
                  <a:gd name="T79" fmla="*/ 213 h 219"/>
                  <a:gd name="T80" fmla="*/ 55 w 272"/>
                  <a:gd name="T81" fmla="*/ 212 h 219"/>
                  <a:gd name="T82" fmla="*/ 51 w 272"/>
                  <a:gd name="T83" fmla="*/ 202 h 219"/>
                  <a:gd name="T84" fmla="*/ 47 w 272"/>
                  <a:gd name="T85" fmla="*/ 201 h 219"/>
                  <a:gd name="T86" fmla="*/ 41 w 272"/>
                  <a:gd name="T87" fmla="*/ 212 h 219"/>
                  <a:gd name="T88" fmla="*/ 41 w 272"/>
                  <a:gd name="T89" fmla="*/ 212 h 219"/>
                  <a:gd name="T90" fmla="*/ 23 w 272"/>
                  <a:gd name="T91" fmla="*/ 219 h 219"/>
                  <a:gd name="T92" fmla="*/ 16 w 272"/>
                  <a:gd name="T93" fmla="*/ 160 h 219"/>
                  <a:gd name="T94" fmla="*/ 25 w 272"/>
                  <a:gd name="T95" fmla="*/ 167 h 219"/>
                  <a:gd name="T96" fmla="*/ 31 w 272"/>
                  <a:gd name="T97" fmla="*/ 163 h 219"/>
                  <a:gd name="T98" fmla="*/ 34 w 272"/>
                  <a:gd name="T99" fmla="*/ 160 h 219"/>
                  <a:gd name="T100" fmla="*/ 47 w 272"/>
                  <a:gd name="T101" fmla="*/ 153 h 219"/>
                  <a:gd name="T102" fmla="*/ 44 w 272"/>
                  <a:gd name="T103" fmla="*/ 139 h 219"/>
                  <a:gd name="T104" fmla="*/ 62 w 272"/>
                  <a:gd name="T105" fmla="*/ 117 h 219"/>
                  <a:gd name="T106" fmla="*/ 53 w 272"/>
                  <a:gd name="T107" fmla="*/ 103 h 219"/>
                  <a:gd name="T108" fmla="*/ 69 w 272"/>
                  <a:gd name="T109" fmla="*/ 94 h 219"/>
                  <a:gd name="T110" fmla="*/ 62 w 272"/>
                  <a:gd name="T111" fmla="*/ 78 h 219"/>
                  <a:gd name="T112" fmla="*/ 48 w 272"/>
                  <a:gd name="T113" fmla="*/ 61 h 219"/>
                  <a:gd name="T114" fmla="*/ 62 w 272"/>
                  <a:gd name="T115" fmla="*/ 45 h 219"/>
                  <a:gd name="T116" fmla="*/ 67 w 272"/>
                  <a:gd name="T117" fmla="*/ 27 h 219"/>
                  <a:gd name="T118" fmla="*/ 44 w 272"/>
                  <a:gd name="T119" fmla="*/ 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219">
                    <a:moveTo>
                      <a:pt x="48" y="0"/>
                    </a:moveTo>
                    <a:lnTo>
                      <a:pt x="69" y="21"/>
                    </a:lnTo>
                    <a:lnTo>
                      <a:pt x="70" y="19"/>
                    </a:lnTo>
                    <a:lnTo>
                      <a:pt x="78" y="18"/>
                    </a:lnTo>
                    <a:lnTo>
                      <a:pt x="81" y="19"/>
                    </a:lnTo>
                    <a:lnTo>
                      <a:pt x="87" y="14"/>
                    </a:lnTo>
                    <a:lnTo>
                      <a:pt x="90" y="10"/>
                    </a:lnTo>
                    <a:lnTo>
                      <a:pt x="106" y="22"/>
                    </a:lnTo>
                    <a:lnTo>
                      <a:pt x="120" y="16"/>
                    </a:lnTo>
                    <a:lnTo>
                      <a:pt x="125" y="21"/>
                    </a:lnTo>
                    <a:lnTo>
                      <a:pt x="132" y="25"/>
                    </a:lnTo>
                    <a:lnTo>
                      <a:pt x="140" y="22"/>
                    </a:lnTo>
                    <a:lnTo>
                      <a:pt x="151" y="19"/>
                    </a:lnTo>
                    <a:lnTo>
                      <a:pt x="162" y="21"/>
                    </a:lnTo>
                    <a:lnTo>
                      <a:pt x="170" y="25"/>
                    </a:lnTo>
                    <a:lnTo>
                      <a:pt x="173" y="25"/>
                    </a:lnTo>
                    <a:lnTo>
                      <a:pt x="176" y="28"/>
                    </a:lnTo>
                    <a:lnTo>
                      <a:pt x="179" y="32"/>
                    </a:lnTo>
                    <a:lnTo>
                      <a:pt x="179" y="33"/>
                    </a:lnTo>
                    <a:lnTo>
                      <a:pt x="177" y="33"/>
                    </a:lnTo>
                    <a:lnTo>
                      <a:pt x="177" y="36"/>
                    </a:lnTo>
                    <a:lnTo>
                      <a:pt x="179" y="38"/>
                    </a:lnTo>
                    <a:lnTo>
                      <a:pt x="177" y="42"/>
                    </a:lnTo>
                    <a:lnTo>
                      <a:pt x="168" y="66"/>
                    </a:lnTo>
                    <a:lnTo>
                      <a:pt x="168" y="66"/>
                    </a:lnTo>
                    <a:lnTo>
                      <a:pt x="168" y="67"/>
                    </a:lnTo>
                    <a:lnTo>
                      <a:pt x="167" y="70"/>
                    </a:lnTo>
                    <a:lnTo>
                      <a:pt x="170" y="77"/>
                    </a:lnTo>
                    <a:lnTo>
                      <a:pt x="173" y="80"/>
                    </a:lnTo>
                    <a:lnTo>
                      <a:pt x="163" y="83"/>
                    </a:lnTo>
                    <a:lnTo>
                      <a:pt x="160" y="89"/>
                    </a:lnTo>
                    <a:lnTo>
                      <a:pt x="162" y="92"/>
                    </a:lnTo>
                    <a:lnTo>
                      <a:pt x="165" y="92"/>
                    </a:lnTo>
                    <a:lnTo>
                      <a:pt x="174" y="87"/>
                    </a:lnTo>
                    <a:lnTo>
                      <a:pt x="176" y="86"/>
                    </a:lnTo>
                    <a:lnTo>
                      <a:pt x="176" y="80"/>
                    </a:lnTo>
                    <a:lnTo>
                      <a:pt x="179" y="80"/>
                    </a:lnTo>
                    <a:lnTo>
                      <a:pt x="185" y="86"/>
                    </a:lnTo>
                    <a:lnTo>
                      <a:pt x="193" y="86"/>
                    </a:lnTo>
                    <a:lnTo>
                      <a:pt x="215" y="97"/>
                    </a:lnTo>
                    <a:lnTo>
                      <a:pt x="221" y="95"/>
                    </a:lnTo>
                    <a:lnTo>
                      <a:pt x="240" y="72"/>
                    </a:lnTo>
                    <a:lnTo>
                      <a:pt x="252" y="78"/>
                    </a:lnTo>
                    <a:lnTo>
                      <a:pt x="252" y="90"/>
                    </a:lnTo>
                    <a:lnTo>
                      <a:pt x="251" y="104"/>
                    </a:lnTo>
                    <a:lnTo>
                      <a:pt x="255" y="126"/>
                    </a:lnTo>
                    <a:lnTo>
                      <a:pt x="266" y="140"/>
                    </a:lnTo>
                    <a:lnTo>
                      <a:pt x="272" y="140"/>
                    </a:lnTo>
                    <a:lnTo>
                      <a:pt x="272" y="142"/>
                    </a:lnTo>
                    <a:lnTo>
                      <a:pt x="271" y="145"/>
                    </a:lnTo>
                    <a:lnTo>
                      <a:pt x="268" y="156"/>
                    </a:lnTo>
                    <a:lnTo>
                      <a:pt x="269" y="176"/>
                    </a:lnTo>
                    <a:lnTo>
                      <a:pt x="261" y="198"/>
                    </a:lnTo>
                    <a:lnTo>
                      <a:pt x="232" y="201"/>
                    </a:lnTo>
                    <a:lnTo>
                      <a:pt x="210" y="185"/>
                    </a:lnTo>
                    <a:lnTo>
                      <a:pt x="196" y="173"/>
                    </a:lnTo>
                    <a:lnTo>
                      <a:pt x="185" y="165"/>
                    </a:lnTo>
                    <a:lnTo>
                      <a:pt x="163" y="167"/>
                    </a:lnTo>
                    <a:lnTo>
                      <a:pt x="159" y="179"/>
                    </a:lnTo>
                    <a:lnTo>
                      <a:pt x="137" y="167"/>
                    </a:lnTo>
                    <a:lnTo>
                      <a:pt x="123" y="163"/>
                    </a:lnTo>
                    <a:lnTo>
                      <a:pt x="121" y="177"/>
                    </a:lnTo>
                    <a:lnTo>
                      <a:pt x="107" y="180"/>
                    </a:lnTo>
                    <a:lnTo>
                      <a:pt x="104" y="185"/>
                    </a:lnTo>
                    <a:lnTo>
                      <a:pt x="98" y="196"/>
                    </a:lnTo>
                    <a:lnTo>
                      <a:pt x="98" y="196"/>
                    </a:lnTo>
                    <a:lnTo>
                      <a:pt x="98" y="196"/>
                    </a:lnTo>
                    <a:lnTo>
                      <a:pt x="92" y="212"/>
                    </a:lnTo>
                    <a:lnTo>
                      <a:pt x="87" y="204"/>
                    </a:lnTo>
                    <a:lnTo>
                      <a:pt x="87" y="204"/>
                    </a:lnTo>
                    <a:lnTo>
                      <a:pt x="87" y="204"/>
                    </a:lnTo>
                    <a:lnTo>
                      <a:pt x="78" y="208"/>
                    </a:lnTo>
                    <a:lnTo>
                      <a:pt x="73" y="210"/>
                    </a:lnTo>
                    <a:lnTo>
                      <a:pt x="70" y="212"/>
                    </a:lnTo>
                    <a:lnTo>
                      <a:pt x="67" y="215"/>
                    </a:lnTo>
                    <a:lnTo>
                      <a:pt x="64" y="216"/>
                    </a:lnTo>
                    <a:lnTo>
                      <a:pt x="62" y="216"/>
                    </a:lnTo>
                    <a:lnTo>
                      <a:pt x="62" y="215"/>
                    </a:lnTo>
                    <a:lnTo>
                      <a:pt x="59" y="215"/>
                    </a:lnTo>
                    <a:lnTo>
                      <a:pt x="59" y="213"/>
                    </a:lnTo>
                    <a:lnTo>
                      <a:pt x="56" y="213"/>
                    </a:lnTo>
                    <a:lnTo>
                      <a:pt x="55" y="212"/>
                    </a:lnTo>
                    <a:lnTo>
                      <a:pt x="53" y="212"/>
                    </a:lnTo>
                    <a:lnTo>
                      <a:pt x="51" y="202"/>
                    </a:lnTo>
                    <a:lnTo>
                      <a:pt x="47" y="201"/>
                    </a:lnTo>
                    <a:lnTo>
                      <a:pt x="47" y="201"/>
                    </a:lnTo>
                    <a:lnTo>
                      <a:pt x="44" y="208"/>
                    </a:lnTo>
                    <a:lnTo>
                      <a:pt x="41" y="212"/>
                    </a:lnTo>
                    <a:lnTo>
                      <a:pt x="41" y="212"/>
                    </a:lnTo>
                    <a:lnTo>
                      <a:pt x="41" y="212"/>
                    </a:lnTo>
                    <a:lnTo>
                      <a:pt x="28" y="219"/>
                    </a:lnTo>
                    <a:lnTo>
                      <a:pt x="23" y="219"/>
                    </a:lnTo>
                    <a:lnTo>
                      <a:pt x="0" y="171"/>
                    </a:lnTo>
                    <a:lnTo>
                      <a:pt x="16" y="160"/>
                    </a:lnTo>
                    <a:lnTo>
                      <a:pt x="22" y="167"/>
                    </a:lnTo>
                    <a:lnTo>
                      <a:pt x="25" y="167"/>
                    </a:lnTo>
                    <a:lnTo>
                      <a:pt x="30" y="167"/>
                    </a:lnTo>
                    <a:lnTo>
                      <a:pt x="31" y="163"/>
                    </a:lnTo>
                    <a:lnTo>
                      <a:pt x="33" y="160"/>
                    </a:lnTo>
                    <a:lnTo>
                      <a:pt x="34" y="160"/>
                    </a:lnTo>
                    <a:lnTo>
                      <a:pt x="44" y="156"/>
                    </a:lnTo>
                    <a:lnTo>
                      <a:pt x="47" y="153"/>
                    </a:lnTo>
                    <a:lnTo>
                      <a:pt x="45" y="146"/>
                    </a:lnTo>
                    <a:lnTo>
                      <a:pt x="44" y="139"/>
                    </a:lnTo>
                    <a:lnTo>
                      <a:pt x="50" y="131"/>
                    </a:lnTo>
                    <a:lnTo>
                      <a:pt x="62" y="117"/>
                    </a:lnTo>
                    <a:lnTo>
                      <a:pt x="51" y="111"/>
                    </a:lnTo>
                    <a:lnTo>
                      <a:pt x="53" y="103"/>
                    </a:lnTo>
                    <a:lnTo>
                      <a:pt x="62" y="98"/>
                    </a:lnTo>
                    <a:lnTo>
                      <a:pt x="69" y="94"/>
                    </a:lnTo>
                    <a:lnTo>
                      <a:pt x="69" y="89"/>
                    </a:lnTo>
                    <a:lnTo>
                      <a:pt x="62" y="78"/>
                    </a:lnTo>
                    <a:lnTo>
                      <a:pt x="51" y="72"/>
                    </a:lnTo>
                    <a:lnTo>
                      <a:pt x="48" y="61"/>
                    </a:lnTo>
                    <a:lnTo>
                      <a:pt x="64" y="53"/>
                    </a:lnTo>
                    <a:lnTo>
                      <a:pt x="62" y="45"/>
                    </a:lnTo>
                    <a:lnTo>
                      <a:pt x="69" y="36"/>
                    </a:lnTo>
                    <a:lnTo>
                      <a:pt x="67" y="27"/>
                    </a:lnTo>
                    <a:lnTo>
                      <a:pt x="44" y="7"/>
                    </a:lnTo>
                    <a:lnTo>
                      <a:pt x="44" y="2"/>
                    </a:lnTo>
                    <a:lnTo>
                      <a:pt x="4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182">
                <a:extLst>
                  <a:ext uri="{FF2B5EF4-FFF2-40B4-BE49-F238E27FC236}">
                    <a16:creationId xmlns:a16="http://schemas.microsoft.com/office/drawing/2014/main" id="{95BA0618-0EEA-75C6-2311-69B20CE1D7B1}"/>
                  </a:ext>
                </a:extLst>
              </p:cNvPr>
              <p:cNvSpPr>
                <a:spLocks noGrp="1" noRot="1" noMove="1" noResize="1" noEditPoints="1" noAdjustHandles="1" noChangeArrowheads="1" noChangeShapeType="1"/>
              </p:cNvSpPr>
              <p:nvPr/>
            </p:nvSpPr>
            <p:spPr bwMode="auto">
              <a:xfrm>
                <a:off x="1824" y="3291"/>
                <a:ext cx="183" cy="188"/>
              </a:xfrm>
              <a:custGeom>
                <a:avLst/>
                <a:gdLst>
                  <a:gd name="T0" fmla="*/ 105 w 183"/>
                  <a:gd name="T1" fmla="*/ 31 h 188"/>
                  <a:gd name="T2" fmla="*/ 118 w 183"/>
                  <a:gd name="T3" fmla="*/ 50 h 188"/>
                  <a:gd name="T4" fmla="*/ 136 w 183"/>
                  <a:gd name="T5" fmla="*/ 75 h 188"/>
                  <a:gd name="T6" fmla="*/ 158 w 183"/>
                  <a:gd name="T7" fmla="*/ 89 h 188"/>
                  <a:gd name="T8" fmla="*/ 171 w 183"/>
                  <a:gd name="T9" fmla="*/ 110 h 188"/>
                  <a:gd name="T10" fmla="*/ 180 w 183"/>
                  <a:gd name="T11" fmla="*/ 121 h 188"/>
                  <a:gd name="T12" fmla="*/ 183 w 183"/>
                  <a:gd name="T13" fmla="*/ 126 h 188"/>
                  <a:gd name="T14" fmla="*/ 172 w 183"/>
                  <a:gd name="T15" fmla="*/ 127 h 188"/>
                  <a:gd name="T16" fmla="*/ 168 w 183"/>
                  <a:gd name="T17" fmla="*/ 132 h 188"/>
                  <a:gd name="T18" fmla="*/ 166 w 183"/>
                  <a:gd name="T19" fmla="*/ 135 h 188"/>
                  <a:gd name="T20" fmla="*/ 163 w 183"/>
                  <a:gd name="T21" fmla="*/ 143 h 188"/>
                  <a:gd name="T22" fmla="*/ 161 w 183"/>
                  <a:gd name="T23" fmla="*/ 144 h 188"/>
                  <a:gd name="T24" fmla="*/ 160 w 183"/>
                  <a:gd name="T25" fmla="*/ 147 h 188"/>
                  <a:gd name="T26" fmla="*/ 154 w 183"/>
                  <a:gd name="T27" fmla="*/ 151 h 188"/>
                  <a:gd name="T28" fmla="*/ 136 w 183"/>
                  <a:gd name="T29" fmla="*/ 152 h 188"/>
                  <a:gd name="T30" fmla="*/ 118 w 183"/>
                  <a:gd name="T31" fmla="*/ 147 h 188"/>
                  <a:gd name="T32" fmla="*/ 105 w 183"/>
                  <a:gd name="T33" fmla="*/ 149 h 188"/>
                  <a:gd name="T34" fmla="*/ 102 w 183"/>
                  <a:gd name="T35" fmla="*/ 155 h 188"/>
                  <a:gd name="T36" fmla="*/ 101 w 183"/>
                  <a:gd name="T37" fmla="*/ 157 h 188"/>
                  <a:gd name="T38" fmla="*/ 98 w 183"/>
                  <a:gd name="T39" fmla="*/ 161 h 188"/>
                  <a:gd name="T40" fmla="*/ 94 w 183"/>
                  <a:gd name="T41" fmla="*/ 168 h 188"/>
                  <a:gd name="T42" fmla="*/ 88 w 183"/>
                  <a:gd name="T43" fmla="*/ 175 h 188"/>
                  <a:gd name="T44" fmla="*/ 79 w 183"/>
                  <a:gd name="T45" fmla="*/ 180 h 188"/>
                  <a:gd name="T46" fmla="*/ 73 w 183"/>
                  <a:gd name="T47" fmla="*/ 182 h 188"/>
                  <a:gd name="T48" fmla="*/ 65 w 183"/>
                  <a:gd name="T49" fmla="*/ 185 h 188"/>
                  <a:gd name="T50" fmla="*/ 49 w 183"/>
                  <a:gd name="T51" fmla="*/ 188 h 188"/>
                  <a:gd name="T52" fmla="*/ 43 w 183"/>
                  <a:gd name="T53" fmla="*/ 188 h 188"/>
                  <a:gd name="T54" fmla="*/ 38 w 183"/>
                  <a:gd name="T55" fmla="*/ 188 h 188"/>
                  <a:gd name="T56" fmla="*/ 37 w 183"/>
                  <a:gd name="T57" fmla="*/ 188 h 188"/>
                  <a:gd name="T58" fmla="*/ 43 w 183"/>
                  <a:gd name="T59" fmla="*/ 171 h 188"/>
                  <a:gd name="T60" fmla="*/ 43 w 183"/>
                  <a:gd name="T61" fmla="*/ 168 h 188"/>
                  <a:gd name="T62" fmla="*/ 49 w 183"/>
                  <a:gd name="T63" fmla="*/ 154 h 188"/>
                  <a:gd name="T64" fmla="*/ 56 w 183"/>
                  <a:gd name="T65" fmla="*/ 143 h 188"/>
                  <a:gd name="T66" fmla="*/ 59 w 183"/>
                  <a:gd name="T67" fmla="*/ 137 h 188"/>
                  <a:gd name="T68" fmla="*/ 59 w 183"/>
                  <a:gd name="T69" fmla="*/ 127 h 188"/>
                  <a:gd name="T70" fmla="*/ 57 w 183"/>
                  <a:gd name="T71" fmla="*/ 115 h 188"/>
                  <a:gd name="T72" fmla="*/ 54 w 183"/>
                  <a:gd name="T73" fmla="*/ 112 h 188"/>
                  <a:gd name="T74" fmla="*/ 46 w 183"/>
                  <a:gd name="T75" fmla="*/ 109 h 188"/>
                  <a:gd name="T76" fmla="*/ 45 w 183"/>
                  <a:gd name="T77" fmla="*/ 98 h 188"/>
                  <a:gd name="T78" fmla="*/ 46 w 183"/>
                  <a:gd name="T79" fmla="*/ 79 h 188"/>
                  <a:gd name="T80" fmla="*/ 15 w 183"/>
                  <a:gd name="T81" fmla="*/ 82 h 188"/>
                  <a:gd name="T82" fmla="*/ 4 w 183"/>
                  <a:gd name="T83" fmla="*/ 85 h 188"/>
                  <a:gd name="T84" fmla="*/ 4 w 183"/>
                  <a:gd name="T85" fmla="*/ 76 h 188"/>
                  <a:gd name="T86" fmla="*/ 0 w 183"/>
                  <a:gd name="T87" fmla="*/ 70 h 188"/>
                  <a:gd name="T88" fmla="*/ 1 w 183"/>
                  <a:gd name="T89" fmla="*/ 62 h 188"/>
                  <a:gd name="T90" fmla="*/ 12 w 183"/>
                  <a:gd name="T91" fmla="*/ 40 h 188"/>
                  <a:gd name="T92" fmla="*/ 38 w 183"/>
                  <a:gd name="T93" fmla="*/ 37 h 188"/>
                  <a:gd name="T94" fmla="*/ 52 w 183"/>
                  <a:gd name="T95" fmla="*/ 20 h 188"/>
                  <a:gd name="T96" fmla="*/ 76 w 183"/>
                  <a:gd name="T97" fmla="*/ 8 h 188"/>
                  <a:gd name="T98" fmla="*/ 107 w 183"/>
                  <a:gd name="T99"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88">
                    <a:moveTo>
                      <a:pt x="107" y="3"/>
                    </a:moveTo>
                    <a:lnTo>
                      <a:pt x="105" y="31"/>
                    </a:lnTo>
                    <a:lnTo>
                      <a:pt x="113" y="42"/>
                    </a:lnTo>
                    <a:lnTo>
                      <a:pt x="118" y="50"/>
                    </a:lnTo>
                    <a:lnTo>
                      <a:pt x="122" y="61"/>
                    </a:lnTo>
                    <a:lnTo>
                      <a:pt x="136" y="75"/>
                    </a:lnTo>
                    <a:lnTo>
                      <a:pt x="149" y="87"/>
                    </a:lnTo>
                    <a:lnTo>
                      <a:pt x="158" y="89"/>
                    </a:lnTo>
                    <a:lnTo>
                      <a:pt x="171" y="107"/>
                    </a:lnTo>
                    <a:lnTo>
                      <a:pt x="171" y="110"/>
                    </a:lnTo>
                    <a:lnTo>
                      <a:pt x="178" y="118"/>
                    </a:lnTo>
                    <a:lnTo>
                      <a:pt x="180" y="121"/>
                    </a:lnTo>
                    <a:lnTo>
                      <a:pt x="183" y="124"/>
                    </a:lnTo>
                    <a:lnTo>
                      <a:pt x="183" y="126"/>
                    </a:lnTo>
                    <a:lnTo>
                      <a:pt x="182" y="126"/>
                    </a:lnTo>
                    <a:lnTo>
                      <a:pt x="172" y="127"/>
                    </a:lnTo>
                    <a:lnTo>
                      <a:pt x="169" y="129"/>
                    </a:lnTo>
                    <a:lnTo>
                      <a:pt x="168" y="132"/>
                    </a:lnTo>
                    <a:lnTo>
                      <a:pt x="168" y="134"/>
                    </a:lnTo>
                    <a:lnTo>
                      <a:pt x="166" y="135"/>
                    </a:lnTo>
                    <a:lnTo>
                      <a:pt x="164" y="138"/>
                    </a:lnTo>
                    <a:lnTo>
                      <a:pt x="163" y="143"/>
                    </a:lnTo>
                    <a:lnTo>
                      <a:pt x="163" y="143"/>
                    </a:lnTo>
                    <a:lnTo>
                      <a:pt x="161" y="144"/>
                    </a:lnTo>
                    <a:lnTo>
                      <a:pt x="160" y="146"/>
                    </a:lnTo>
                    <a:lnTo>
                      <a:pt x="160" y="147"/>
                    </a:lnTo>
                    <a:lnTo>
                      <a:pt x="158" y="147"/>
                    </a:lnTo>
                    <a:lnTo>
                      <a:pt x="154" y="151"/>
                    </a:lnTo>
                    <a:lnTo>
                      <a:pt x="143" y="152"/>
                    </a:lnTo>
                    <a:lnTo>
                      <a:pt x="136" y="152"/>
                    </a:lnTo>
                    <a:lnTo>
                      <a:pt x="132" y="152"/>
                    </a:lnTo>
                    <a:lnTo>
                      <a:pt x="118" y="147"/>
                    </a:lnTo>
                    <a:lnTo>
                      <a:pt x="112" y="146"/>
                    </a:lnTo>
                    <a:lnTo>
                      <a:pt x="105" y="149"/>
                    </a:lnTo>
                    <a:lnTo>
                      <a:pt x="104" y="152"/>
                    </a:lnTo>
                    <a:lnTo>
                      <a:pt x="102" y="155"/>
                    </a:lnTo>
                    <a:lnTo>
                      <a:pt x="101" y="155"/>
                    </a:lnTo>
                    <a:lnTo>
                      <a:pt x="101" y="157"/>
                    </a:lnTo>
                    <a:lnTo>
                      <a:pt x="99" y="160"/>
                    </a:lnTo>
                    <a:lnTo>
                      <a:pt x="98" y="161"/>
                    </a:lnTo>
                    <a:lnTo>
                      <a:pt x="96" y="163"/>
                    </a:lnTo>
                    <a:lnTo>
                      <a:pt x="94" y="168"/>
                    </a:lnTo>
                    <a:lnTo>
                      <a:pt x="91" y="172"/>
                    </a:lnTo>
                    <a:lnTo>
                      <a:pt x="88" y="175"/>
                    </a:lnTo>
                    <a:lnTo>
                      <a:pt x="85" y="177"/>
                    </a:lnTo>
                    <a:lnTo>
                      <a:pt x="79" y="180"/>
                    </a:lnTo>
                    <a:lnTo>
                      <a:pt x="74" y="182"/>
                    </a:lnTo>
                    <a:lnTo>
                      <a:pt x="73" y="182"/>
                    </a:lnTo>
                    <a:lnTo>
                      <a:pt x="68" y="183"/>
                    </a:lnTo>
                    <a:lnTo>
                      <a:pt x="65" y="185"/>
                    </a:lnTo>
                    <a:lnTo>
                      <a:pt x="56" y="188"/>
                    </a:lnTo>
                    <a:lnTo>
                      <a:pt x="49" y="188"/>
                    </a:lnTo>
                    <a:lnTo>
                      <a:pt x="48" y="188"/>
                    </a:lnTo>
                    <a:lnTo>
                      <a:pt x="43" y="188"/>
                    </a:lnTo>
                    <a:lnTo>
                      <a:pt x="38" y="188"/>
                    </a:lnTo>
                    <a:lnTo>
                      <a:pt x="38" y="188"/>
                    </a:lnTo>
                    <a:lnTo>
                      <a:pt x="38" y="188"/>
                    </a:lnTo>
                    <a:lnTo>
                      <a:pt x="37" y="188"/>
                    </a:lnTo>
                    <a:lnTo>
                      <a:pt x="43" y="171"/>
                    </a:lnTo>
                    <a:lnTo>
                      <a:pt x="43" y="171"/>
                    </a:lnTo>
                    <a:lnTo>
                      <a:pt x="43" y="169"/>
                    </a:lnTo>
                    <a:lnTo>
                      <a:pt x="43" y="168"/>
                    </a:lnTo>
                    <a:lnTo>
                      <a:pt x="46" y="160"/>
                    </a:lnTo>
                    <a:lnTo>
                      <a:pt x="49" y="154"/>
                    </a:lnTo>
                    <a:lnTo>
                      <a:pt x="54" y="147"/>
                    </a:lnTo>
                    <a:lnTo>
                      <a:pt x="56" y="143"/>
                    </a:lnTo>
                    <a:lnTo>
                      <a:pt x="59" y="138"/>
                    </a:lnTo>
                    <a:lnTo>
                      <a:pt x="59" y="137"/>
                    </a:lnTo>
                    <a:lnTo>
                      <a:pt x="59" y="130"/>
                    </a:lnTo>
                    <a:lnTo>
                      <a:pt x="59" y="127"/>
                    </a:lnTo>
                    <a:lnTo>
                      <a:pt x="57" y="116"/>
                    </a:lnTo>
                    <a:lnTo>
                      <a:pt x="57" y="115"/>
                    </a:lnTo>
                    <a:lnTo>
                      <a:pt x="57" y="113"/>
                    </a:lnTo>
                    <a:lnTo>
                      <a:pt x="54" y="112"/>
                    </a:lnTo>
                    <a:lnTo>
                      <a:pt x="51" y="110"/>
                    </a:lnTo>
                    <a:lnTo>
                      <a:pt x="46" y="109"/>
                    </a:lnTo>
                    <a:lnTo>
                      <a:pt x="45" y="109"/>
                    </a:lnTo>
                    <a:lnTo>
                      <a:pt x="45" y="98"/>
                    </a:lnTo>
                    <a:lnTo>
                      <a:pt x="45" y="96"/>
                    </a:lnTo>
                    <a:lnTo>
                      <a:pt x="46" y="79"/>
                    </a:lnTo>
                    <a:lnTo>
                      <a:pt x="46" y="79"/>
                    </a:lnTo>
                    <a:lnTo>
                      <a:pt x="15" y="82"/>
                    </a:lnTo>
                    <a:lnTo>
                      <a:pt x="10" y="84"/>
                    </a:lnTo>
                    <a:lnTo>
                      <a:pt x="4" y="85"/>
                    </a:lnTo>
                    <a:lnTo>
                      <a:pt x="4" y="76"/>
                    </a:lnTo>
                    <a:lnTo>
                      <a:pt x="4" y="76"/>
                    </a:lnTo>
                    <a:lnTo>
                      <a:pt x="1" y="71"/>
                    </a:lnTo>
                    <a:lnTo>
                      <a:pt x="0" y="70"/>
                    </a:lnTo>
                    <a:lnTo>
                      <a:pt x="0" y="68"/>
                    </a:lnTo>
                    <a:lnTo>
                      <a:pt x="1" y="62"/>
                    </a:lnTo>
                    <a:lnTo>
                      <a:pt x="6" y="50"/>
                    </a:lnTo>
                    <a:lnTo>
                      <a:pt x="12" y="40"/>
                    </a:lnTo>
                    <a:lnTo>
                      <a:pt x="18" y="37"/>
                    </a:lnTo>
                    <a:lnTo>
                      <a:pt x="38" y="37"/>
                    </a:lnTo>
                    <a:lnTo>
                      <a:pt x="46" y="31"/>
                    </a:lnTo>
                    <a:lnTo>
                      <a:pt x="52" y="20"/>
                    </a:lnTo>
                    <a:lnTo>
                      <a:pt x="66" y="5"/>
                    </a:lnTo>
                    <a:lnTo>
                      <a:pt x="76" y="8"/>
                    </a:lnTo>
                    <a:lnTo>
                      <a:pt x="101" y="0"/>
                    </a:lnTo>
                    <a:lnTo>
                      <a:pt x="107"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183">
                <a:extLst>
                  <a:ext uri="{FF2B5EF4-FFF2-40B4-BE49-F238E27FC236}">
                    <a16:creationId xmlns:a16="http://schemas.microsoft.com/office/drawing/2014/main" id="{8B07CCDA-763E-78F8-4E54-4AAC9071C23A}"/>
                  </a:ext>
                </a:extLst>
              </p:cNvPr>
              <p:cNvSpPr>
                <a:spLocks noGrp="1" noRot="1" noMove="1" noResize="1" noEditPoints="1" noAdjustHandles="1" noChangeArrowheads="1" noChangeShapeType="1"/>
              </p:cNvSpPr>
              <p:nvPr/>
            </p:nvSpPr>
            <p:spPr bwMode="auto">
              <a:xfrm>
                <a:off x="3737" y="3437"/>
                <a:ext cx="180" cy="138"/>
              </a:xfrm>
              <a:custGeom>
                <a:avLst/>
                <a:gdLst>
                  <a:gd name="T0" fmla="*/ 138 w 180"/>
                  <a:gd name="T1" fmla="*/ 119 h 138"/>
                  <a:gd name="T2" fmla="*/ 132 w 180"/>
                  <a:gd name="T3" fmla="*/ 124 h 138"/>
                  <a:gd name="T4" fmla="*/ 124 w 180"/>
                  <a:gd name="T5" fmla="*/ 132 h 138"/>
                  <a:gd name="T6" fmla="*/ 121 w 180"/>
                  <a:gd name="T7" fmla="*/ 133 h 138"/>
                  <a:gd name="T8" fmla="*/ 118 w 180"/>
                  <a:gd name="T9" fmla="*/ 135 h 138"/>
                  <a:gd name="T10" fmla="*/ 116 w 180"/>
                  <a:gd name="T11" fmla="*/ 135 h 138"/>
                  <a:gd name="T12" fmla="*/ 110 w 180"/>
                  <a:gd name="T13" fmla="*/ 136 h 138"/>
                  <a:gd name="T14" fmla="*/ 104 w 180"/>
                  <a:gd name="T15" fmla="*/ 138 h 138"/>
                  <a:gd name="T16" fmla="*/ 98 w 180"/>
                  <a:gd name="T17" fmla="*/ 136 h 138"/>
                  <a:gd name="T18" fmla="*/ 93 w 180"/>
                  <a:gd name="T19" fmla="*/ 136 h 138"/>
                  <a:gd name="T20" fmla="*/ 90 w 180"/>
                  <a:gd name="T21" fmla="*/ 135 h 138"/>
                  <a:gd name="T22" fmla="*/ 85 w 180"/>
                  <a:gd name="T23" fmla="*/ 133 h 138"/>
                  <a:gd name="T24" fmla="*/ 77 w 180"/>
                  <a:gd name="T25" fmla="*/ 127 h 138"/>
                  <a:gd name="T26" fmla="*/ 77 w 180"/>
                  <a:gd name="T27" fmla="*/ 126 h 138"/>
                  <a:gd name="T28" fmla="*/ 77 w 180"/>
                  <a:gd name="T29" fmla="*/ 124 h 138"/>
                  <a:gd name="T30" fmla="*/ 76 w 180"/>
                  <a:gd name="T31" fmla="*/ 123 h 138"/>
                  <a:gd name="T32" fmla="*/ 62 w 180"/>
                  <a:gd name="T33" fmla="*/ 116 h 138"/>
                  <a:gd name="T34" fmla="*/ 49 w 180"/>
                  <a:gd name="T35" fmla="*/ 109 h 138"/>
                  <a:gd name="T36" fmla="*/ 35 w 180"/>
                  <a:gd name="T37" fmla="*/ 101 h 138"/>
                  <a:gd name="T38" fmla="*/ 20 w 180"/>
                  <a:gd name="T39" fmla="*/ 96 h 138"/>
                  <a:gd name="T40" fmla="*/ 7 w 180"/>
                  <a:gd name="T41" fmla="*/ 93 h 138"/>
                  <a:gd name="T42" fmla="*/ 4 w 180"/>
                  <a:gd name="T43" fmla="*/ 91 h 138"/>
                  <a:gd name="T44" fmla="*/ 4 w 180"/>
                  <a:gd name="T45" fmla="*/ 87 h 138"/>
                  <a:gd name="T46" fmla="*/ 0 w 180"/>
                  <a:gd name="T47" fmla="*/ 82 h 138"/>
                  <a:gd name="T48" fmla="*/ 7 w 180"/>
                  <a:gd name="T49" fmla="*/ 73 h 138"/>
                  <a:gd name="T50" fmla="*/ 12 w 180"/>
                  <a:gd name="T51" fmla="*/ 65 h 138"/>
                  <a:gd name="T52" fmla="*/ 26 w 180"/>
                  <a:gd name="T53" fmla="*/ 48 h 138"/>
                  <a:gd name="T54" fmla="*/ 51 w 180"/>
                  <a:gd name="T55" fmla="*/ 31 h 138"/>
                  <a:gd name="T56" fmla="*/ 67 w 180"/>
                  <a:gd name="T57" fmla="*/ 22 h 138"/>
                  <a:gd name="T58" fmla="*/ 81 w 180"/>
                  <a:gd name="T59" fmla="*/ 8 h 138"/>
                  <a:gd name="T60" fmla="*/ 87 w 180"/>
                  <a:gd name="T61" fmla="*/ 5 h 138"/>
                  <a:gd name="T62" fmla="*/ 91 w 180"/>
                  <a:gd name="T63" fmla="*/ 1 h 138"/>
                  <a:gd name="T64" fmla="*/ 91 w 180"/>
                  <a:gd name="T65" fmla="*/ 0 h 138"/>
                  <a:gd name="T66" fmla="*/ 95 w 180"/>
                  <a:gd name="T67" fmla="*/ 3 h 138"/>
                  <a:gd name="T68" fmla="*/ 110 w 180"/>
                  <a:gd name="T69" fmla="*/ 19 h 138"/>
                  <a:gd name="T70" fmla="*/ 118 w 180"/>
                  <a:gd name="T71" fmla="*/ 22 h 138"/>
                  <a:gd name="T72" fmla="*/ 123 w 180"/>
                  <a:gd name="T73" fmla="*/ 26 h 138"/>
                  <a:gd name="T74" fmla="*/ 121 w 180"/>
                  <a:gd name="T75" fmla="*/ 31 h 138"/>
                  <a:gd name="T76" fmla="*/ 119 w 180"/>
                  <a:gd name="T77" fmla="*/ 42 h 138"/>
                  <a:gd name="T78" fmla="*/ 118 w 180"/>
                  <a:gd name="T79" fmla="*/ 48 h 138"/>
                  <a:gd name="T80" fmla="*/ 133 w 180"/>
                  <a:gd name="T81" fmla="*/ 53 h 138"/>
                  <a:gd name="T82" fmla="*/ 144 w 180"/>
                  <a:gd name="T83" fmla="*/ 57 h 138"/>
                  <a:gd name="T84" fmla="*/ 154 w 180"/>
                  <a:gd name="T85" fmla="*/ 60 h 138"/>
                  <a:gd name="T86" fmla="*/ 161 w 180"/>
                  <a:gd name="T87" fmla="*/ 67 h 138"/>
                  <a:gd name="T88" fmla="*/ 168 w 180"/>
                  <a:gd name="T89" fmla="*/ 78 h 138"/>
                  <a:gd name="T90" fmla="*/ 180 w 180"/>
                  <a:gd name="T91" fmla="*/ 91 h 138"/>
                  <a:gd name="T92" fmla="*/ 179 w 180"/>
                  <a:gd name="T93" fmla="*/ 91 h 138"/>
                  <a:gd name="T94" fmla="*/ 179 w 180"/>
                  <a:gd name="T95" fmla="*/ 91 h 138"/>
                  <a:gd name="T96" fmla="*/ 165 w 180"/>
                  <a:gd name="T97" fmla="*/ 101 h 138"/>
                  <a:gd name="T98" fmla="*/ 147 w 180"/>
                  <a:gd name="T99" fmla="*/ 110 h 138"/>
                  <a:gd name="T100" fmla="*/ 144 w 180"/>
                  <a:gd name="T101" fmla="*/ 1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38">
                    <a:moveTo>
                      <a:pt x="144" y="112"/>
                    </a:moveTo>
                    <a:lnTo>
                      <a:pt x="138" y="119"/>
                    </a:lnTo>
                    <a:lnTo>
                      <a:pt x="135" y="121"/>
                    </a:lnTo>
                    <a:lnTo>
                      <a:pt x="132" y="124"/>
                    </a:lnTo>
                    <a:lnTo>
                      <a:pt x="129" y="127"/>
                    </a:lnTo>
                    <a:lnTo>
                      <a:pt x="124" y="132"/>
                    </a:lnTo>
                    <a:lnTo>
                      <a:pt x="123" y="133"/>
                    </a:lnTo>
                    <a:lnTo>
                      <a:pt x="121" y="133"/>
                    </a:lnTo>
                    <a:lnTo>
                      <a:pt x="119" y="133"/>
                    </a:lnTo>
                    <a:lnTo>
                      <a:pt x="118" y="135"/>
                    </a:lnTo>
                    <a:lnTo>
                      <a:pt x="118" y="135"/>
                    </a:lnTo>
                    <a:lnTo>
                      <a:pt x="116" y="135"/>
                    </a:lnTo>
                    <a:lnTo>
                      <a:pt x="113" y="135"/>
                    </a:lnTo>
                    <a:lnTo>
                      <a:pt x="110" y="136"/>
                    </a:lnTo>
                    <a:lnTo>
                      <a:pt x="107" y="138"/>
                    </a:lnTo>
                    <a:lnTo>
                      <a:pt x="104" y="138"/>
                    </a:lnTo>
                    <a:lnTo>
                      <a:pt x="101" y="138"/>
                    </a:lnTo>
                    <a:lnTo>
                      <a:pt x="98" y="136"/>
                    </a:lnTo>
                    <a:lnTo>
                      <a:pt x="95" y="136"/>
                    </a:lnTo>
                    <a:lnTo>
                      <a:pt x="93" y="136"/>
                    </a:lnTo>
                    <a:lnTo>
                      <a:pt x="90" y="135"/>
                    </a:lnTo>
                    <a:lnTo>
                      <a:pt x="90" y="135"/>
                    </a:lnTo>
                    <a:lnTo>
                      <a:pt x="85" y="133"/>
                    </a:lnTo>
                    <a:lnTo>
                      <a:pt x="85" y="133"/>
                    </a:lnTo>
                    <a:lnTo>
                      <a:pt x="85" y="133"/>
                    </a:lnTo>
                    <a:lnTo>
                      <a:pt x="77" y="127"/>
                    </a:lnTo>
                    <a:lnTo>
                      <a:pt x="77" y="127"/>
                    </a:lnTo>
                    <a:lnTo>
                      <a:pt x="77" y="126"/>
                    </a:lnTo>
                    <a:lnTo>
                      <a:pt x="77" y="126"/>
                    </a:lnTo>
                    <a:lnTo>
                      <a:pt x="77" y="124"/>
                    </a:lnTo>
                    <a:lnTo>
                      <a:pt x="77" y="124"/>
                    </a:lnTo>
                    <a:lnTo>
                      <a:pt x="76" y="123"/>
                    </a:lnTo>
                    <a:lnTo>
                      <a:pt x="68" y="116"/>
                    </a:lnTo>
                    <a:lnTo>
                      <a:pt x="62" y="116"/>
                    </a:lnTo>
                    <a:lnTo>
                      <a:pt x="59" y="115"/>
                    </a:lnTo>
                    <a:lnTo>
                      <a:pt x="49" y="109"/>
                    </a:lnTo>
                    <a:lnTo>
                      <a:pt x="40" y="102"/>
                    </a:lnTo>
                    <a:lnTo>
                      <a:pt x="35" y="101"/>
                    </a:lnTo>
                    <a:lnTo>
                      <a:pt x="29" y="99"/>
                    </a:lnTo>
                    <a:lnTo>
                      <a:pt x="20" y="96"/>
                    </a:lnTo>
                    <a:lnTo>
                      <a:pt x="12" y="95"/>
                    </a:lnTo>
                    <a:lnTo>
                      <a:pt x="7" y="93"/>
                    </a:lnTo>
                    <a:lnTo>
                      <a:pt x="4" y="91"/>
                    </a:lnTo>
                    <a:lnTo>
                      <a:pt x="4" y="91"/>
                    </a:lnTo>
                    <a:lnTo>
                      <a:pt x="4" y="90"/>
                    </a:lnTo>
                    <a:lnTo>
                      <a:pt x="4" y="87"/>
                    </a:lnTo>
                    <a:lnTo>
                      <a:pt x="3" y="85"/>
                    </a:lnTo>
                    <a:lnTo>
                      <a:pt x="0" y="82"/>
                    </a:lnTo>
                    <a:lnTo>
                      <a:pt x="4" y="76"/>
                    </a:lnTo>
                    <a:lnTo>
                      <a:pt x="7" y="73"/>
                    </a:lnTo>
                    <a:lnTo>
                      <a:pt x="11" y="67"/>
                    </a:lnTo>
                    <a:lnTo>
                      <a:pt x="12" y="65"/>
                    </a:lnTo>
                    <a:lnTo>
                      <a:pt x="20" y="56"/>
                    </a:lnTo>
                    <a:lnTo>
                      <a:pt x="26" y="48"/>
                    </a:lnTo>
                    <a:lnTo>
                      <a:pt x="37" y="40"/>
                    </a:lnTo>
                    <a:lnTo>
                      <a:pt x="51" y="31"/>
                    </a:lnTo>
                    <a:lnTo>
                      <a:pt x="60" y="25"/>
                    </a:lnTo>
                    <a:lnTo>
                      <a:pt x="67" y="22"/>
                    </a:lnTo>
                    <a:lnTo>
                      <a:pt x="70" y="19"/>
                    </a:lnTo>
                    <a:lnTo>
                      <a:pt x="81" y="8"/>
                    </a:lnTo>
                    <a:lnTo>
                      <a:pt x="84" y="6"/>
                    </a:lnTo>
                    <a:lnTo>
                      <a:pt x="87" y="5"/>
                    </a:lnTo>
                    <a:lnTo>
                      <a:pt x="90" y="3"/>
                    </a:lnTo>
                    <a:lnTo>
                      <a:pt x="91" y="1"/>
                    </a:lnTo>
                    <a:lnTo>
                      <a:pt x="91" y="0"/>
                    </a:lnTo>
                    <a:lnTo>
                      <a:pt x="91" y="0"/>
                    </a:lnTo>
                    <a:lnTo>
                      <a:pt x="91" y="0"/>
                    </a:lnTo>
                    <a:lnTo>
                      <a:pt x="95" y="3"/>
                    </a:lnTo>
                    <a:lnTo>
                      <a:pt x="107" y="15"/>
                    </a:lnTo>
                    <a:lnTo>
                      <a:pt x="110" y="19"/>
                    </a:lnTo>
                    <a:lnTo>
                      <a:pt x="113" y="20"/>
                    </a:lnTo>
                    <a:lnTo>
                      <a:pt x="118" y="22"/>
                    </a:lnTo>
                    <a:lnTo>
                      <a:pt x="121" y="25"/>
                    </a:lnTo>
                    <a:lnTo>
                      <a:pt x="123" y="26"/>
                    </a:lnTo>
                    <a:lnTo>
                      <a:pt x="123" y="29"/>
                    </a:lnTo>
                    <a:lnTo>
                      <a:pt x="121" y="31"/>
                    </a:lnTo>
                    <a:lnTo>
                      <a:pt x="121" y="37"/>
                    </a:lnTo>
                    <a:lnTo>
                      <a:pt x="119" y="42"/>
                    </a:lnTo>
                    <a:lnTo>
                      <a:pt x="116" y="45"/>
                    </a:lnTo>
                    <a:lnTo>
                      <a:pt x="118" y="48"/>
                    </a:lnTo>
                    <a:lnTo>
                      <a:pt x="126" y="50"/>
                    </a:lnTo>
                    <a:lnTo>
                      <a:pt x="133" y="53"/>
                    </a:lnTo>
                    <a:lnTo>
                      <a:pt x="140" y="56"/>
                    </a:lnTo>
                    <a:lnTo>
                      <a:pt x="144" y="57"/>
                    </a:lnTo>
                    <a:lnTo>
                      <a:pt x="149" y="59"/>
                    </a:lnTo>
                    <a:lnTo>
                      <a:pt x="154" y="60"/>
                    </a:lnTo>
                    <a:lnTo>
                      <a:pt x="157" y="64"/>
                    </a:lnTo>
                    <a:lnTo>
                      <a:pt x="161" y="67"/>
                    </a:lnTo>
                    <a:lnTo>
                      <a:pt x="165" y="71"/>
                    </a:lnTo>
                    <a:lnTo>
                      <a:pt x="168" y="78"/>
                    </a:lnTo>
                    <a:lnTo>
                      <a:pt x="174" y="85"/>
                    </a:lnTo>
                    <a:lnTo>
                      <a:pt x="180" y="91"/>
                    </a:lnTo>
                    <a:lnTo>
                      <a:pt x="180" y="91"/>
                    </a:lnTo>
                    <a:lnTo>
                      <a:pt x="179" y="91"/>
                    </a:lnTo>
                    <a:lnTo>
                      <a:pt x="179" y="91"/>
                    </a:lnTo>
                    <a:lnTo>
                      <a:pt x="179" y="91"/>
                    </a:lnTo>
                    <a:lnTo>
                      <a:pt x="172" y="96"/>
                    </a:lnTo>
                    <a:lnTo>
                      <a:pt x="165" y="101"/>
                    </a:lnTo>
                    <a:lnTo>
                      <a:pt x="149" y="110"/>
                    </a:lnTo>
                    <a:lnTo>
                      <a:pt x="147" y="110"/>
                    </a:lnTo>
                    <a:lnTo>
                      <a:pt x="144" y="112"/>
                    </a:lnTo>
                    <a:lnTo>
                      <a:pt x="144" y="11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184">
                <a:extLst>
                  <a:ext uri="{FF2B5EF4-FFF2-40B4-BE49-F238E27FC236}">
                    <a16:creationId xmlns:a16="http://schemas.microsoft.com/office/drawing/2014/main" id="{5FD8ED48-A4D9-935B-F8DA-AFB2F827AC28}"/>
                  </a:ext>
                </a:extLst>
              </p:cNvPr>
              <p:cNvSpPr>
                <a:spLocks noGrp="1" noRot="1" noMove="1" noResize="1" noEditPoints="1" noAdjustHandles="1" noChangeArrowheads="1" noChangeShapeType="1"/>
              </p:cNvSpPr>
              <p:nvPr/>
            </p:nvSpPr>
            <p:spPr bwMode="auto">
              <a:xfrm>
                <a:off x="4360" y="2214"/>
                <a:ext cx="109" cy="138"/>
              </a:xfrm>
              <a:custGeom>
                <a:avLst/>
                <a:gdLst>
                  <a:gd name="T0" fmla="*/ 75 w 109"/>
                  <a:gd name="T1" fmla="*/ 24 h 138"/>
                  <a:gd name="T2" fmla="*/ 78 w 109"/>
                  <a:gd name="T3" fmla="*/ 24 h 138"/>
                  <a:gd name="T4" fmla="*/ 81 w 109"/>
                  <a:gd name="T5" fmla="*/ 22 h 138"/>
                  <a:gd name="T6" fmla="*/ 84 w 109"/>
                  <a:gd name="T7" fmla="*/ 24 h 138"/>
                  <a:gd name="T8" fmla="*/ 89 w 109"/>
                  <a:gd name="T9" fmla="*/ 22 h 138"/>
                  <a:gd name="T10" fmla="*/ 92 w 109"/>
                  <a:gd name="T11" fmla="*/ 22 h 138"/>
                  <a:gd name="T12" fmla="*/ 95 w 109"/>
                  <a:gd name="T13" fmla="*/ 20 h 138"/>
                  <a:gd name="T14" fmla="*/ 95 w 109"/>
                  <a:gd name="T15" fmla="*/ 11 h 138"/>
                  <a:gd name="T16" fmla="*/ 95 w 109"/>
                  <a:gd name="T17" fmla="*/ 6 h 138"/>
                  <a:gd name="T18" fmla="*/ 100 w 109"/>
                  <a:gd name="T19" fmla="*/ 6 h 138"/>
                  <a:gd name="T20" fmla="*/ 105 w 109"/>
                  <a:gd name="T21" fmla="*/ 6 h 138"/>
                  <a:gd name="T22" fmla="*/ 109 w 109"/>
                  <a:gd name="T23" fmla="*/ 6 h 138"/>
                  <a:gd name="T24" fmla="*/ 109 w 109"/>
                  <a:gd name="T25" fmla="*/ 11 h 138"/>
                  <a:gd name="T26" fmla="*/ 106 w 109"/>
                  <a:gd name="T27" fmla="*/ 17 h 138"/>
                  <a:gd name="T28" fmla="*/ 105 w 109"/>
                  <a:gd name="T29" fmla="*/ 20 h 138"/>
                  <a:gd name="T30" fmla="*/ 105 w 109"/>
                  <a:gd name="T31" fmla="*/ 24 h 138"/>
                  <a:gd name="T32" fmla="*/ 105 w 109"/>
                  <a:gd name="T33" fmla="*/ 28 h 138"/>
                  <a:gd name="T34" fmla="*/ 105 w 109"/>
                  <a:gd name="T35" fmla="*/ 31 h 138"/>
                  <a:gd name="T36" fmla="*/ 105 w 109"/>
                  <a:gd name="T37" fmla="*/ 34 h 138"/>
                  <a:gd name="T38" fmla="*/ 103 w 109"/>
                  <a:gd name="T39" fmla="*/ 37 h 138"/>
                  <a:gd name="T40" fmla="*/ 102 w 109"/>
                  <a:gd name="T41" fmla="*/ 41 h 138"/>
                  <a:gd name="T42" fmla="*/ 100 w 109"/>
                  <a:gd name="T43" fmla="*/ 44 h 138"/>
                  <a:gd name="T44" fmla="*/ 100 w 109"/>
                  <a:gd name="T45" fmla="*/ 50 h 138"/>
                  <a:gd name="T46" fmla="*/ 97 w 109"/>
                  <a:gd name="T47" fmla="*/ 51 h 138"/>
                  <a:gd name="T48" fmla="*/ 92 w 109"/>
                  <a:gd name="T49" fmla="*/ 53 h 138"/>
                  <a:gd name="T50" fmla="*/ 92 w 109"/>
                  <a:gd name="T51" fmla="*/ 59 h 138"/>
                  <a:gd name="T52" fmla="*/ 92 w 109"/>
                  <a:gd name="T53" fmla="*/ 64 h 138"/>
                  <a:gd name="T54" fmla="*/ 95 w 109"/>
                  <a:gd name="T55" fmla="*/ 73 h 138"/>
                  <a:gd name="T56" fmla="*/ 100 w 109"/>
                  <a:gd name="T57" fmla="*/ 78 h 138"/>
                  <a:gd name="T58" fmla="*/ 102 w 109"/>
                  <a:gd name="T59" fmla="*/ 81 h 138"/>
                  <a:gd name="T60" fmla="*/ 102 w 109"/>
                  <a:gd name="T61" fmla="*/ 86 h 138"/>
                  <a:gd name="T62" fmla="*/ 105 w 109"/>
                  <a:gd name="T63" fmla="*/ 92 h 138"/>
                  <a:gd name="T64" fmla="*/ 105 w 109"/>
                  <a:gd name="T65" fmla="*/ 95 h 138"/>
                  <a:gd name="T66" fmla="*/ 103 w 109"/>
                  <a:gd name="T67" fmla="*/ 103 h 138"/>
                  <a:gd name="T68" fmla="*/ 105 w 109"/>
                  <a:gd name="T69" fmla="*/ 107 h 138"/>
                  <a:gd name="T70" fmla="*/ 105 w 109"/>
                  <a:gd name="T71" fmla="*/ 112 h 138"/>
                  <a:gd name="T72" fmla="*/ 103 w 109"/>
                  <a:gd name="T73" fmla="*/ 117 h 138"/>
                  <a:gd name="T74" fmla="*/ 102 w 109"/>
                  <a:gd name="T75" fmla="*/ 124 h 138"/>
                  <a:gd name="T76" fmla="*/ 102 w 109"/>
                  <a:gd name="T77" fmla="*/ 127 h 138"/>
                  <a:gd name="T78" fmla="*/ 95 w 109"/>
                  <a:gd name="T79" fmla="*/ 127 h 138"/>
                  <a:gd name="T80" fmla="*/ 92 w 109"/>
                  <a:gd name="T81" fmla="*/ 127 h 138"/>
                  <a:gd name="T82" fmla="*/ 91 w 109"/>
                  <a:gd name="T83" fmla="*/ 131 h 138"/>
                  <a:gd name="T84" fmla="*/ 89 w 109"/>
                  <a:gd name="T85" fmla="*/ 135 h 138"/>
                  <a:gd name="T86" fmla="*/ 89 w 109"/>
                  <a:gd name="T87" fmla="*/ 138 h 138"/>
                  <a:gd name="T88" fmla="*/ 67 w 109"/>
                  <a:gd name="T89" fmla="*/ 137 h 138"/>
                  <a:gd name="T90" fmla="*/ 64 w 109"/>
                  <a:gd name="T91" fmla="*/ 131 h 138"/>
                  <a:gd name="T92" fmla="*/ 56 w 109"/>
                  <a:gd name="T93" fmla="*/ 117 h 138"/>
                  <a:gd name="T94" fmla="*/ 41 w 109"/>
                  <a:gd name="T95" fmla="*/ 86 h 138"/>
                  <a:gd name="T96" fmla="*/ 27 w 109"/>
                  <a:gd name="T97" fmla="*/ 59 h 138"/>
                  <a:gd name="T98" fmla="*/ 16 w 109"/>
                  <a:gd name="T99" fmla="*/ 34 h 138"/>
                  <a:gd name="T100" fmla="*/ 0 w 109"/>
                  <a:gd name="T101" fmla="*/ 0 h 138"/>
                  <a:gd name="T102" fmla="*/ 10 w 109"/>
                  <a:gd name="T103" fmla="*/ 3 h 138"/>
                  <a:gd name="T104" fmla="*/ 36 w 109"/>
                  <a:gd name="T105" fmla="*/ 20 h 138"/>
                  <a:gd name="T106" fmla="*/ 55 w 109"/>
                  <a:gd name="T107" fmla="*/ 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38">
                    <a:moveTo>
                      <a:pt x="55" y="25"/>
                    </a:moveTo>
                    <a:lnTo>
                      <a:pt x="75" y="25"/>
                    </a:lnTo>
                    <a:lnTo>
                      <a:pt x="75" y="24"/>
                    </a:lnTo>
                    <a:lnTo>
                      <a:pt x="77" y="24"/>
                    </a:lnTo>
                    <a:lnTo>
                      <a:pt x="78" y="24"/>
                    </a:lnTo>
                    <a:lnTo>
                      <a:pt x="78" y="24"/>
                    </a:lnTo>
                    <a:lnTo>
                      <a:pt x="80" y="25"/>
                    </a:lnTo>
                    <a:lnTo>
                      <a:pt x="80" y="24"/>
                    </a:lnTo>
                    <a:lnTo>
                      <a:pt x="81" y="22"/>
                    </a:lnTo>
                    <a:lnTo>
                      <a:pt x="81" y="22"/>
                    </a:lnTo>
                    <a:lnTo>
                      <a:pt x="84" y="24"/>
                    </a:lnTo>
                    <a:lnTo>
                      <a:pt x="84" y="24"/>
                    </a:lnTo>
                    <a:lnTo>
                      <a:pt x="88" y="24"/>
                    </a:lnTo>
                    <a:lnTo>
                      <a:pt x="88" y="24"/>
                    </a:lnTo>
                    <a:lnTo>
                      <a:pt x="89" y="22"/>
                    </a:lnTo>
                    <a:lnTo>
                      <a:pt x="91" y="20"/>
                    </a:lnTo>
                    <a:lnTo>
                      <a:pt x="92" y="20"/>
                    </a:lnTo>
                    <a:lnTo>
                      <a:pt x="92" y="22"/>
                    </a:lnTo>
                    <a:lnTo>
                      <a:pt x="94" y="22"/>
                    </a:lnTo>
                    <a:lnTo>
                      <a:pt x="95" y="22"/>
                    </a:lnTo>
                    <a:lnTo>
                      <a:pt x="95" y="20"/>
                    </a:lnTo>
                    <a:lnTo>
                      <a:pt x="95" y="17"/>
                    </a:lnTo>
                    <a:lnTo>
                      <a:pt x="95" y="13"/>
                    </a:lnTo>
                    <a:lnTo>
                      <a:pt x="95" y="11"/>
                    </a:lnTo>
                    <a:lnTo>
                      <a:pt x="95" y="10"/>
                    </a:lnTo>
                    <a:lnTo>
                      <a:pt x="95" y="8"/>
                    </a:lnTo>
                    <a:lnTo>
                      <a:pt x="95" y="6"/>
                    </a:lnTo>
                    <a:lnTo>
                      <a:pt x="97" y="8"/>
                    </a:lnTo>
                    <a:lnTo>
                      <a:pt x="100" y="8"/>
                    </a:lnTo>
                    <a:lnTo>
                      <a:pt x="100" y="6"/>
                    </a:lnTo>
                    <a:lnTo>
                      <a:pt x="102" y="6"/>
                    </a:lnTo>
                    <a:lnTo>
                      <a:pt x="103" y="6"/>
                    </a:lnTo>
                    <a:lnTo>
                      <a:pt x="105" y="6"/>
                    </a:lnTo>
                    <a:lnTo>
                      <a:pt x="106" y="6"/>
                    </a:lnTo>
                    <a:lnTo>
                      <a:pt x="108" y="6"/>
                    </a:lnTo>
                    <a:lnTo>
                      <a:pt x="109" y="6"/>
                    </a:lnTo>
                    <a:lnTo>
                      <a:pt x="109" y="8"/>
                    </a:lnTo>
                    <a:lnTo>
                      <a:pt x="109" y="8"/>
                    </a:lnTo>
                    <a:lnTo>
                      <a:pt x="109" y="11"/>
                    </a:lnTo>
                    <a:lnTo>
                      <a:pt x="108" y="14"/>
                    </a:lnTo>
                    <a:lnTo>
                      <a:pt x="106" y="16"/>
                    </a:lnTo>
                    <a:lnTo>
                      <a:pt x="106" y="17"/>
                    </a:lnTo>
                    <a:lnTo>
                      <a:pt x="105" y="17"/>
                    </a:lnTo>
                    <a:lnTo>
                      <a:pt x="105" y="19"/>
                    </a:lnTo>
                    <a:lnTo>
                      <a:pt x="105" y="20"/>
                    </a:lnTo>
                    <a:lnTo>
                      <a:pt x="105" y="22"/>
                    </a:lnTo>
                    <a:lnTo>
                      <a:pt x="105" y="22"/>
                    </a:lnTo>
                    <a:lnTo>
                      <a:pt x="105" y="24"/>
                    </a:lnTo>
                    <a:lnTo>
                      <a:pt x="105" y="25"/>
                    </a:lnTo>
                    <a:lnTo>
                      <a:pt x="105" y="27"/>
                    </a:lnTo>
                    <a:lnTo>
                      <a:pt x="105" y="28"/>
                    </a:lnTo>
                    <a:lnTo>
                      <a:pt x="105" y="30"/>
                    </a:lnTo>
                    <a:lnTo>
                      <a:pt x="106" y="31"/>
                    </a:lnTo>
                    <a:lnTo>
                      <a:pt x="105" y="31"/>
                    </a:lnTo>
                    <a:lnTo>
                      <a:pt x="105" y="33"/>
                    </a:lnTo>
                    <a:lnTo>
                      <a:pt x="105" y="33"/>
                    </a:lnTo>
                    <a:lnTo>
                      <a:pt x="105" y="34"/>
                    </a:lnTo>
                    <a:lnTo>
                      <a:pt x="103" y="34"/>
                    </a:lnTo>
                    <a:lnTo>
                      <a:pt x="103" y="36"/>
                    </a:lnTo>
                    <a:lnTo>
                      <a:pt x="103" y="37"/>
                    </a:lnTo>
                    <a:lnTo>
                      <a:pt x="102" y="37"/>
                    </a:lnTo>
                    <a:lnTo>
                      <a:pt x="102" y="39"/>
                    </a:lnTo>
                    <a:lnTo>
                      <a:pt x="102" y="41"/>
                    </a:lnTo>
                    <a:lnTo>
                      <a:pt x="100" y="42"/>
                    </a:lnTo>
                    <a:lnTo>
                      <a:pt x="100" y="44"/>
                    </a:lnTo>
                    <a:lnTo>
                      <a:pt x="100" y="44"/>
                    </a:lnTo>
                    <a:lnTo>
                      <a:pt x="100" y="47"/>
                    </a:lnTo>
                    <a:lnTo>
                      <a:pt x="100" y="48"/>
                    </a:lnTo>
                    <a:lnTo>
                      <a:pt x="100" y="50"/>
                    </a:lnTo>
                    <a:lnTo>
                      <a:pt x="98" y="50"/>
                    </a:lnTo>
                    <a:lnTo>
                      <a:pt x="98" y="51"/>
                    </a:lnTo>
                    <a:lnTo>
                      <a:pt x="97" y="51"/>
                    </a:lnTo>
                    <a:lnTo>
                      <a:pt x="95" y="51"/>
                    </a:lnTo>
                    <a:lnTo>
                      <a:pt x="94" y="53"/>
                    </a:lnTo>
                    <a:lnTo>
                      <a:pt x="92" y="53"/>
                    </a:lnTo>
                    <a:lnTo>
                      <a:pt x="91" y="56"/>
                    </a:lnTo>
                    <a:lnTo>
                      <a:pt x="91" y="58"/>
                    </a:lnTo>
                    <a:lnTo>
                      <a:pt x="92" y="59"/>
                    </a:lnTo>
                    <a:lnTo>
                      <a:pt x="92" y="59"/>
                    </a:lnTo>
                    <a:lnTo>
                      <a:pt x="92" y="61"/>
                    </a:lnTo>
                    <a:lnTo>
                      <a:pt x="92" y="64"/>
                    </a:lnTo>
                    <a:lnTo>
                      <a:pt x="95" y="72"/>
                    </a:lnTo>
                    <a:lnTo>
                      <a:pt x="95" y="72"/>
                    </a:lnTo>
                    <a:lnTo>
                      <a:pt x="95" y="73"/>
                    </a:lnTo>
                    <a:lnTo>
                      <a:pt x="97" y="75"/>
                    </a:lnTo>
                    <a:lnTo>
                      <a:pt x="98" y="76"/>
                    </a:lnTo>
                    <a:lnTo>
                      <a:pt x="100" y="78"/>
                    </a:lnTo>
                    <a:lnTo>
                      <a:pt x="100" y="78"/>
                    </a:lnTo>
                    <a:lnTo>
                      <a:pt x="100" y="79"/>
                    </a:lnTo>
                    <a:lnTo>
                      <a:pt x="102" y="81"/>
                    </a:lnTo>
                    <a:lnTo>
                      <a:pt x="102" y="82"/>
                    </a:lnTo>
                    <a:lnTo>
                      <a:pt x="102" y="84"/>
                    </a:lnTo>
                    <a:lnTo>
                      <a:pt x="102" y="86"/>
                    </a:lnTo>
                    <a:lnTo>
                      <a:pt x="102" y="87"/>
                    </a:lnTo>
                    <a:lnTo>
                      <a:pt x="103" y="89"/>
                    </a:lnTo>
                    <a:lnTo>
                      <a:pt x="105" y="92"/>
                    </a:lnTo>
                    <a:lnTo>
                      <a:pt x="105" y="93"/>
                    </a:lnTo>
                    <a:lnTo>
                      <a:pt x="105" y="95"/>
                    </a:lnTo>
                    <a:lnTo>
                      <a:pt x="105" y="95"/>
                    </a:lnTo>
                    <a:lnTo>
                      <a:pt x="103" y="96"/>
                    </a:lnTo>
                    <a:lnTo>
                      <a:pt x="103" y="101"/>
                    </a:lnTo>
                    <a:lnTo>
                      <a:pt x="103" y="103"/>
                    </a:lnTo>
                    <a:lnTo>
                      <a:pt x="105" y="104"/>
                    </a:lnTo>
                    <a:lnTo>
                      <a:pt x="105" y="106"/>
                    </a:lnTo>
                    <a:lnTo>
                      <a:pt x="105" y="107"/>
                    </a:lnTo>
                    <a:lnTo>
                      <a:pt x="105" y="109"/>
                    </a:lnTo>
                    <a:lnTo>
                      <a:pt x="105" y="110"/>
                    </a:lnTo>
                    <a:lnTo>
                      <a:pt x="105" y="112"/>
                    </a:lnTo>
                    <a:lnTo>
                      <a:pt x="105" y="113"/>
                    </a:lnTo>
                    <a:lnTo>
                      <a:pt x="105" y="115"/>
                    </a:lnTo>
                    <a:lnTo>
                      <a:pt x="103" y="117"/>
                    </a:lnTo>
                    <a:lnTo>
                      <a:pt x="103" y="118"/>
                    </a:lnTo>
                    <a:lnTo>
                      <a:pt x="102" y="123"/>
                    </a:lnTo>
                    <a:lnTo>
                      <a:pt x="102" y="124"/>
                    </a:lnTo>
                    <a:lnTo>
                      <a:pt x="102" y="126"/>
                    </a:lnTo>
                    <a:lnTo>
                      <a:pt x="102" y="127"/>
                    </a:lnTo>
                    <a:lnTo>
                      <a:pt x="102" y="127"/>
                    </a:lnTo>
                    <a:lnTo>
                      <a:pt x="98" y="127"/>
                    </a:lnTo>
                    <a:lnTo>
                      <a:pt x="97" y="127"/>
                    </a:lnTo>
                    <a:lnTo>
                      <a:pt x="95" y="127"/>
                    </a:lnTo>
                    <a:lnTo>
                      <a:pt x="94" y="126"/>
                    </a:lnTo>
                    <a:lnTo>
                      <a:pt x="92" y="126"/>
                    </a:lnTo>
                    <a:lnTo>
                      <a:pt x="92" y="127"/>
                    </a:lnTo>
                    <a:lnTo>
                      <a:pt x="91" y="127"/>
                    </a:lnTo>
                    <a:lnTo>
                      <a:pt x="91" y="129"/>
                    </a:lnTo>
                    <a:lnTo>
                      <a:pt x="91" y="131"/>
                    </a:lnTo>
                    <a:lnTo>
                      <a:pt x="91" y="132"/>
                    </a:lnTo>
                    <a:lnTo>
                      <a:pt x="89" y="135"/>
                    </a:lnTo>
                    <a:lnTo>
                      <a:pt x="89" y="135"/>
                    </a:lnTo>
                    <a:lnTo>
                      <a:pt x="88" y="137"/>
                    </a:lnTo>
                    <a:lnTo>
                      <a:pt x="89" y="138"/>
                    </a:lnTo>
                    <a:lnTo>
                      <a:pt x="89" y="138"/>
                    </a:lnTo>
                    <a:lnTo>
                      <a:pt x="75" y="138"/>
                    </a:lnTo>
                    <a:lnTo>
                      <a:pt x="67" y="137"/>
                    </a:lnTo>
                    <a:lnTo>
                      <a:pt x="67" y="137"/>
                    </a:lnTo>
                    <a:lnTo>
                      <a:pt x="67" y="137"/>
                    </a:lnTo>
                    <a:lnTo>
                      <a:pt x="64" y="134"/>
                    </a:lnTo>
                    <a:lnTo>
                      <a:pt x="64" y="131"/>
                    </a:lnTo>
                    <a:lnTo>
                      <a:pt x="60" y="124"/>
                    </a:lnTo>
                    <a:lnTo>
                      <a:pt x="60" y="121"/>
                    </a:lnTo>
                    <a:lnTo>
                      <a:pt x="56" y="117"/>
                    </a:lnTo>
                    <a:lnTo>
                      <a:pt x="56" y="117"/>
                    </a:lnTo>
                    <a:lnTo>
                      <a:pt x="46" y="95"/>
                    </a:lnTo>
                    <a:lnTo>
                      <a:pt x="41" y="86"/>
                    </a:lnTo>
                    <a:lnTo>
                      <a:pt x="33" y="70"/>
                    </a:lnTo>
                    <a:lnTo>
                      <a:pt x="32" y="68"/>
                    </a:lnTo>
                    <a:lnTo>
                      <a:pt x="27" y="59"/>
                    </a:lnTo>
                    <a:lnTo>
                      <a:pt x="21" y="44"/>
                    </a:lnTo>
                    <a:lnTo>
                      <a:pt x="21" y="44"/>
                    </a:lnTo>
                    <a:lnTo>
                      <a:pt x="16" y="34"/>
                    </a:lnTo>
                    <a:lnTo>
                      <a:pt x="8" y="17"/>
                    </a:lnTo>
                    <a:lnTo>
                      <a:pt x="4" y="8"/>
                    </a:lnTo>
                    <a:lnTo>
                      <a:pt x="0" y="0"/>
                    </a:lnTo>
                    <a:lnTo>
                      <a:pt x="2" y="0"/>
                    </a:lnTo>
                    <a:lnTo>
                      <a:pt x="7" y="0"/>
                    </a:lnTo>
                    <a:lnTo>
                      <a:pt x="10" y="3"/>
                    </a:lnTo>
                    <a:lnTo>
                      <a:pt x="16" y="8"/>
                    </a:lnTo>
                    <a:lnTo>
                      <a:pt x="22" y="11"/>
                    </a:lnTo>
                    <a:lnTo>
                      <a:pt x="36" y="20"/>
                    </a:lnTo>
                    <a:lnTo>
                      <a:pt x="44" y="24"/>
                    </a:lnTo>
                    <a:lnTo>
                      <a:pt x="46" y="24"/>
                    </a:lnTo>
                    <a:lnTo>
                      <a:pt x="55" y="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185">
                <a:extLst>
                  <a:ext uri="{FF2B5EF4-FFF2-40B4-BE49-F238E27FC236}">
                    <a16:creationId xmlns:a16="http://schemas.microsoft.com/office/drawing/2014/main" id="{7BB4024A-696C-7CC6-49A7-D005606E9FE3}"/>
                  </a:ext>
                </a:extLst>
              </p:cNvPr>
              <p:cNvSpPr>
                <a:spLocks noGrp="1" noRot="1" noMove="1" noResize="1" noEditPoints="1" noAdjustHandles="1" noChangeArrowheads="1" noChangeShapeType="1"/>
              </p:cNvSpPr>
              <p:nvPr/>
            </p:nvSpPr>
            <p:spPr bwMode="auto">
              <a:xfrm>
                <a:off x="2751" y="2674"/>
                <a:ext cx="370" cy="277"/>
              </a:xfrm>
              <a:custGeom>
                <a:avLst/>
                <a:gdLst>
                  <a:gd name="T0" fmla="*/ 147 w 370"/>
                  <a:gd name="T1" fmla="*/ 6 h 277"/>
                  <a:gd name="T2" fmla="*/ 166 w 370"/>
                  <a:gd name="T3" fmla="*/ 6 h 277"/>
                  <a:gd name="T4" fmla="*/ 211 w 370"/>
                  <a:gd name="T5" fmla="*/ 6 h 277"/>
                  <a:gd name="T6" fmla="*/ 261 w 370"/>
                  <a:gd name="T7" fmla="*/ 6 h 277"/>
                  <a:gd name="T8" fmla="*/ 336 w 370"/>
                  <a:gd name="T9" fmla="*/ 6 h 277"/>
                  <a:gd name="T10" fmla="*/ 351 w 370"/>
                  <a:gd name="T11" fmla="*/ 10 h 277"/>
                  <a:gd name="T12" fmla="*/ 350 w 370"/>
                  <a:gd name="T13" fmla="*/ 29 h 277"/>
                  <a:gd name="T14" fmla="*/ 350 w 370"/>
                  <a:gd name="T15" fmla="*/ 35 h 277"/>
                  <a:gd name="T16" fmla="*/ 348 w 370"/>
                  <a:gd name="T17" fmla="*/ 49 h 277"/>
                  <a:gd name="T18" fmla="*/ 348 w 370"/>
                  <a:gd name="T19" fmla="*/ 55 h 277"/>
                  <a:gd name="T20" fmla="*/ 345 w 370"/>
                  <a:gd name="T21" fmla="*/ 68 h 277"/>
                  <a:gd name="T22" fmla="*/ 345 w 370"/>
                  <a:gd name="T23" fmla="*/ 69 h 277"/>
                  <a:gd name="T24" fmla="*/ 356 w 370"/>
                  <a:gd name="T25" fmla="*/ 79 h 277"/>
                  <a:gd name="T26" fmla="*/ 362 w 370"/>
                  <a:gd name="T27" fmla="*/ 90 h 277"/>
                  <a:gd name="T28" fmla="*/ 364 w 370"/>
                  <a:gd name="T29" fmla="*/ 91 h 277"/>
                  <a:gd name="T30" fmla="*/ 365 w 370"/>
                  <a:gd name="T31" fmla="*/ 93 h 277"/>
                  <a:gd name="T32" fmla="*/ 365 w 370"/>
                  <a:gd name="T33" fmla="*/ 94 h 277"/>
                  <a:gd name="T34" fmla="*/ 367 w 370"/>
                  <a:gd name="T35" fmla="*/ 94 h 277"/>
                  <a:gd name="T36" fmla="*/ 367 w 370"/>
                  <a:gd name="T37" fmla="*/ 94 h 277"/>
                  <a:gd name="T38" fmla="*/ 367 w 370"/>
                  <a:gd name="T39" fmla="*/ 94 h 277"/>
                  <a:gd name="T40" fmla="*/ 368 w 370"/>
                  <a:gd name="T41" fmla="*/ 96 h 277"/>
                  <a:gd name="T42" fmla="*/ 368 w 370"/>
                  <a:gd name="T43" fmla="*/ 99 h 277"/>
                  <a:gd name="T44" fmla="*/ 370 w 370"/>
                  <a:gd name="T45" fmla="*/ 105 h 277"/>
                  <a:gd name="T46" fmla="*/ 370 w 370"/>
                  <a:gd name="T47" fmla="*/ 107 h 277"/>
                  <a:gd name="T48" fmla="*/ 370 w 370"/>
                  <a:gd name="T49" fmla="*/ 110 h 277"/>
                  <a:gd name="T50" fmla="*/ 370 w 370"/>
                  <a:gd name="T51" fmla="*/ 117 h 277"/>
                  <a:gd name="T52" fmla="*/ 367 w 370"/>
                  <a:gd name="T53" fmla="*/ 127 h 277"/>
                  <a:gd name="T54" fmla="*/ 364 w 370"/>
                  <a:gd name="T55" fmla="*/ 133 h 277"/>
                  <a:gd name="T56" fmla="*/ 362 w 370"/>
                  <a:gd name="T57" fmla="*/ 136 h 277"/>
                  <a:gd name="T58" fmla="*/ 354 w 370"/>
                  <a:gd name="T59" fmla="*/ 147 h 277"/>
                  <a:gd name="T60" fmla="*/ 343 w 370"/>
                  <a:gd name="T61" fmla="*/ 158 h 277"/>
                  <a:gd name="T62" fmla="*/ 334 w 370"/>
                  <a:gd name="T63" fmla="*/ 169 h 277"/>
                  <a:gd name="T64" fmla="*/ 328 w 370"/>
                  <a:gd name="T65" fmla="*/ 175 h 277"/>
                  <a:gd name="T66" fmla="*/ 326 w 370"/>
                  <a:gd name="T67" fmla="*/ 181 h 277"/>
                  <a:gd name="T68" fmla="*/ 325 w 370"/>
                  <a:gd name="T69" fmla="*/ 197 h 277"/>
                  <a:gd name="T70" fmla="*/ 325 w 370"/>
                  <a:gd name="T71" fmla="*/ 201 h 277"/>
                  <a:gd name="T72" fmla="*/ 323 w 370"/>
                  <a:gd name="T73" fmla="*/ 207 h 277"/>
                  <a:gd name="T74" fmla="*/ 322 w 370"/>
                  <a:gd name="T75" fmla="*/ 209 h 277"/>
                  <a:gd name="T76" fmla="*/ 317 w 370"/>
                  <a:gd name="T77" fmla="*/ 212 h 277"/>
                  <a:gd name="T78" fmla="*/ 317 w 370"/>
                  <a:gd name="T79" fmla="*/ 215 h 277"/>
                  <a:gd name="T80" fmla="*/ 317 w 370"/>
                  <a:gd name="T81" fmla="*/ 217 h 277"/>
                  <a:gd name="T82" fmla="*/ 318 w 370"/>
                  <a:gd name="T83" fmla="*/ 221 h 277"/>
                  <a:gd name="T84" fmla="*/ 318 w 370"/>
                  <a:gd name="T85" fmla="*/ 223 h 277"/>
                  <a:gd name="T86" fmla="*/ 317 w 370"/>
                  <a:gd name="T87" fmla="*/ 226 h 277"/>
                  <a:gd name="T88" fmla="*/ 314 w 370"/>
                  <a:gd name="T89" fmla="*/ 229 h 277"/>
                  <a:gd name="T90" fmla="*/ 300 w 370"/>
                  <a:gd name="T91" fmla="*/ 245 h 277"/>
                  <a:gd name="T92" fmla="*/ 297 w 370"/>
                  <a:gd name="T93" fmla="*/ 248 h 277"/>
                  <a:gd name="T94" fmla="*/ 287 w 370"/>
                  <a:gd name="T95" fmla="*/ 259 h 277"/>
                  <a:gd name="T96" fmla="*/ 283 w 370"/>
                  <a:gd name="T97" fmla="*/ 263 h 277"/>
                  <a:gd name="T98" fmla="*/ 273 w 370"/>
                  <a:gd name="T99" fmla="*/ 273 h 277"/>
                  <a:gd name="T100" fmla="*/ 272 w 370"/>
                  <a:gd name="T101" fmla="*/ 274 h 277"/>
                  <a:gd name="T102" fmla="*/ 192 w 370"/>
                  <a:gd name="T103" fmla="*/ 277 h 277"/>
                  <a:gd name="T104" fmla="*/ 56 w 370"/>
                  <a:gd name="T105" fmla="*/ 274 h 277"/>
                  <a:gd name="T106" fmla="*/ 42 w 370"/>
                  <a:gd name="T107" fmla="*/ 273 h 277"/>
                  <a:gd name="T108" fmla="*/ 26 w 370"/>
                  <a:gd name="T109" fmla="*/ 266 h 277"/>
                  <a:gd name="T110" fmla="*/ 29 w 370"/>
                  <a:gd name="T111" fmla="*/ 198 h 277"/>
                  <a:gd name="T112" fmla="*/ 43 w 370"/>
                  <a:gd name="T113" fmla="*/ 141 h 277"/>
                  <a:gd name="T114" fmla="*/ 21 w 370"/>
                  <a:gd name="T115" fmla="*/ 116 h 277"/>
                  <a:gd name="T116" fmla="*/ 62 w 370"/>
                  <a:gd name="T117" fmla="*/ 71 h 277"/>
                  <a:gd name="T118" fmla="*/ 80 w 370"/>
                  <a:gd name="T119" fmla="*/ 9 h 277"/>
                  <a:gd name="T120" fmla="*/ 98 w 370"/>
                  <a:gd name="T121" fmla="*/ 4 h 277"/>
                  <a:gd name="T122" fmla="*/ 121 w 370"/>
                  <a:gd name="T123" fmla="*/ 1 h 277"/>
                  <a:gd name="T124" fmla="*/ 130 w 370"/>
                  <a:gd name="T1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277">
                    <a:moveTo>
                      <a:pt x="140" y="6"/>
                    </a:moveTo>
                    <a:lnTo>
                      <a:pt x="147" y="6"/>
                    </a:lnTo>
                    <a:lnTo>
                      <a:pt x="157" y="4"/>
                    </a:lnTo>
                    <a:lnTo>
                      <a:pt x="166" y="6"/>
                    </a:lnTo>
                    <a:lnTo>
                      <a:pt x="174" y="7"/>
                    </a:lnTo>
                    <a:lnTo>
                      <a:pt x="211" y="6"/>
                    </a:lnTo>
                    <a:lnTo>
                      <a:pt x="234" y="6"/>
                    </a:lnTo>
                    <a:lnTo>
                      <a:pt x="261" y="6"/>
                    </a:lnTo>
                    <a:lnTo>
                      <a:pt x="262" y="6"/>
                    </a:lnTo>
                    <a:lnTo>
                      <a:pt x="336" y="6"/>
                    </a:lnTo>
                    <a:lnTo>
                      <a:pt x="351" y="4"/>
                    </a:lnTo>
                    <a:lnTo>
                      <a:pt x="351" y="10"/>
                    </a:lnTo>
                    <a:lnTo>
                      <a:pt x="351" y="12"/>
                    </a:lnTo>
                    <a:lnTo>
                      <a:pt x="350" y="29"/>
                    </a:lnTo>
                    <a:lnTo>
                      <a:pt x="350" y="32"/>
                    </a:lnTo>
                    <a:lnTo>
                      <a:pt x="350" y="35"/>
                    </a:lnTo>
                    <a:lnTo>
                      <a:pt x="348" y="48"/>
                    </a:lnTo>
                    <a:lnTo>
                      <a:pt x="348" y="49"/>
                    </a:lnTo>
                    <a:lnTo>
                      <a:pt x="348" y="52"/>
                    </a:lnTo>
                    <a:lnTo>
                      <a:pt x="348" y="55"/>
                    </a:lnTo>
                    <a:lnTo>
                      <a:pt x="345" y="68"/>
                    </a:lnTo>
                    <a:lnTo>
                      <a:pt x="345" y="68"/>
                    </a:lnTo>
                    <a:lnTo>
                      <a:pt x="345" y="69"/>
                    </a:lnTo>
                    <a:lnTo>
                      <a:pt x="345" y="69"/>
                    </a:lnTo>
                    <a:lnTo>
                      <a:pt x="354" y="77"/>
                    </a:lnTo>
                    <a:lnTo>
                      <a:pt x="356" y="79"/>
                    </a:lnTo>
                    <a:lnTo>
                      <a:pt x="362" y="86"/>
                    </a:lnTo>
                    <a:lnTo>
                      <a:pt x="362" y="90"/>
                    </a:lnTo>
                    <a:lnTo>
                      <a:pt x="364" y="90"/>
                    </a:lnTo>
                    <a:lnTo>
                      <a:pt x="364" y="91"/>
                    </a:lnTo>
                    <a:lnTo>
                      <a:pt x="364" y="91"/>
                    </a:lnTo>
                    <a:lnTo>
                      <a:pt x="365" y="93"/>
                    </a:lnTo>
                    <a:lnTo>
                      <a:pt x="365" y="94"/>
                    </a:lnTo>
                    <a:lnTo>
                      <a:pt x="365" y="94"/>
                    </a:lnTo>
                    <a:lnTo>
                      <a:pt x="365" y="94"/>
                    </a:lnTo>
                    <a:lnTo>
                      <a:pt x="367" y="94"/>
                    </a:lnTo>
                    <a:lnTo>
                      <a:pt x="367" y="94"/>
                    </a:lnTo>
                    <a:lnTo>
                      <a:pt x="367" y="94"/>
                    </a:lnTo>
                    <a:lnTo>
                      <a:pt x="367" y="94"/>
                    </a:lnTo>
                    <a:lnTo>
                      <a:pt x="367" y="94"/>
                    </a:lnTo>
                    <a:lnTo>
                      <a:pt x="368" y="94"/>
                    </a:lnTo>
                    <a:lnTo>
                      <a:pt x="368" y="96"/>
                    </a:lnTo>
                    <a:lnTo>
                      <a:pt x="368" y="96"/>
                    </a:lnTo>
                    <a:lnTo>
                      <a:pt x="368" y="99"/>
                    </a:lnTo>
                    <a:lnTo>
                      <a:pt x="370" y="103"/>
                    </a:lnTo>
                    <a:lnTo>
                      <a:pt x="370" y="105"/>
                    </a:lnTo>
                    <a:lnTo>
                      <a:pt x="370" y="107"/>
                    </a:lnTo>
                    <a:lnTo>
                      <a:pt x="370" y="107"/>
                    </a:lnTo>
                    <a:lnTo>
                      <a:pt x="370" y="107"/>
                    </a:lnTo>
                    <a:lnTo>
                      <a:pt x="370" y="110"/>
                    </a:lnTo>
                    <a:lnTo>
                      <a:pt x="370" y="113"/>
                    </a:lnTo>
                    <a:lnTo>
                      <a:pt x="370" y="117"/>
                    </a:lnTo>
                    <a:lnTo>
                      <a:pt x="370" y="122"/>
                    </a:lnTo>
                    <a:lnTo>
                      <a:pt x="367" y="127"/>
                    </a:lnTo>
                    <a:lnTo>
                      <a:pt x="365" y="131"/>
                    </a:lnTo>
                    <a:lnTo>
                      <a:pt x="364" y="133"/>
                    </a:lnTo>
                    <a:lnTo>
                      <a:pt x="362" y="136"/>
                    </a:lnTo>
                    <a:lnTo>
                      <a:pt x="362" y="136"/>
                    </a:lnTo>
                    <a:lnTo>
                      <a:pt x="359" y="141"/>
                    </a:lnTo>
                    <a:lnTo>
                      <a:pt x="354" y="147"/>
                    </a:lnTo>
                    <a:lnTo>
                      <a:pt x="354" y="147"/>
                    </a:lnTo>
                    <a:lnTo>
                      <a:pt x="343" y="158"/>
                    </a:lnTo>
                    <a:lnTo>
                      <a:pt x="342" y="161"/>
                    </a:lnTo>
                    <a:lnTo>
                      <a:pt x="334" y="169"/>
                    </a:lnTo>
                    <a:lnTo>
                      <a:pt x="329" y="173"/>
                    </a:lnTo>
                    <a:lnTo>
                      <a:pt x="328" y="175"/>
                    </a:lnTo>
                    <a:lnTo>
                      <a:pt x="326" y="178"/>
                    </a:lnTo>
                    <a:lnTo>
                      <a:pt x="326" y="181"/>
                    </a:lnTo>
                    <a:lnTo>
                      <a:pt x="326" y="186"/>
                    </a:lnTo>
                    <a:lnTo>
                      <a:pt x="325" y="197"/>
                    </a:lnTo>
                    <a:lnTo>
                      <a:pt x="325" y="197"/>
                    </a:lnTo>
                    <a:lnTo>
                      <a:pt x="325" y="201"/>
                    </a:lnTo>
                    <a:lnTo>
                      <a:pt x="325" y="206"/>
                    </a:lnTo>
                    <a:lnTo>
                      <a:pt x="323" y="207"/>
                    </a:lnTo>
                    <a:lnTo>
                      <a:pt x="322" y="209"/>
                    </a:lnTo>
                    <a:lnTo>
                      <a:pt x="322" y="209"/>
                    </a:lnTo>
                    <a:lnTo>
                      <a:pt x="320" y="211"/>
                    </a:lnTo>
                    <a:lnTo>
                      <a:pt x="317" y="212"/>
                    </a:lnTo>
                    <a:lnTo>
                      <a:pt x="317" y="214"/>
                    </a:lnTo>
                    <a:lnTo>
                      <a:pt x="317" y="215"/>
                    </a:lnTo>
                    <a:lnTo>
                      <a:pt x="317" y="215"/>
                    </a:lnTo>
                    <a:lnTo>
                      <a:pt x="317" y="217"/>
                    </a:lnTo>
                    <a:lnTo>
                      <a:pt x="318" y="221"/>
                    </a:lnTo>
                    <a:lnTo>
                      <a:pt x="318" y="221"/>
                    </a:lnTo>
                    <a:lnTo>
                      <a:pt x="318" y="221"/>
                    </a:lnTo>
                    <a:lnTo>
                      <a:pt x="318" y="223"/>
                    </a:lnTo>
                    <a:lnTo>
                      <a:pt x="318" y="225"/>
                    </a:lnTo>
                    <a:lnTo>
                      <a:pt x="317" y="226"/>
                    </a:lnTo>
                    <a:lnTo>
                      <a:pt x="315" y="228"/>
                    </a:lnTo>
                    <a:lnTo>
                      <a:pt x="314" y="229"/>
                    </a:lnTo>
                    <a:lnTo>
                      <a:pt x="311" y="234"/>
                    </a:lnTo>
                    <a:lnTo>
                      <a:pt x="300" y="245"/>
                    </a:lnTo>
                    <a:lnTo>
                      <a:pt x="297" y="248"/>
                    </a:lnTo>
                    <a:lnTo>
                      <a:pt x="297" y="248"/>
                    </a:lnTo>
                    <a:lnTo>
                      <a:pt x="289" y="257"/>
                    </a:lnTo>
                    <a:lnTo>
                      <a:pt x="287" y="259"/>
                    </a:lnTo>
                    <a:lnTo>
                      <a:pt x="286" y="259"/>
                    </a:lnTo>
                    <a:lnTo>
                      <a:pt x="283" y="263"/>
                    </a:lnTo>
                    <a:lnTo>
                      <a:pt x="281" y="265"/>
                    </a:lnTo>
                    <a:lnTo>
                      <a:pt x="273" y="273"/>
                    </a:lnTo>
                    <a:lnTo>
                      <a:pt x="273" y="274"/>
                    </a:lnTo>
                    <a:lnTo>
                      <a:pt x="272" y="274"/>
                    </a:lnTo>
                    <a:lnTo>
                      <a:pt x="220" y="277"/>
                    </a:lnTo>
                    <a:lnTo>
                      <a:pt x="192" y="277"/>
                    </a:lnTo>
                    <a:lnTo>
                      <a:pt x="96" y="277"/>
                    </a:lnTo>
                    <a:lnTo>
                      <a:pt x="56" y="274"/>
                    </a:lnTo>
                    <a:lnTo>
                      <a:pt x="43" y="274"/>
                    </a:lnTo>
                    <a:lnTo>
                      <a:pt x="42" y="273"/>
                    </a:lnTo>
                    <a:lnTo>
                      <a:pt x="35" y="269"/>
                    </a:lnTo>
                    <a:lnTo>
                      <a:pt x="26" y="266"/>
                    </a:lnTo>
                    <a:lnTo>
                      <a:pt x="28" y="218"/>
                    </a:lnTo>
                    <a:lnTo>
                      <a:pt x="29" y="198"/>
                    </a:lnTo>
                    <a:lnTo>
                      <a:pt x="60" y="167"/>
                    </a:lnTo>
                    <a:lnTo>
                      <a:pt x="43" y="141"/>
                    </a:lnTo>
                    <a:lnTo>
                      <a:pt x="38" y="133"/>
                    </a:lnTo>
                    <a:lnTo>
                      <a:pt x="21" y="116"/>
                    </a:lnTo>
                    <a:lnTo>
                      <a:pt x="0" y="96"/>
                    </a:lnTo>
                    <a:lnTo>
                      <a:pt x="62" y="71"/>
                    </a:lnTo>
                    <a:lnTo>
                      <a:pt x="57" y="41"/>
                    </a:lnTo>
                    <a:lnTo>
                      <a:pt x="80" y="9"/>
                    </a:lnTo>
                    <a:lnTo>
                      <a:pt x="82" y="6"/>
                    </a:lnTo>
                    <a:lnTo>
                      <a:pt x="98" y="4"/>
                    </a:lnTo>
                    <a:lnTo>
                      <a:pt x="107" y="3"/>
                    </a:lnTo>
                    <a:lnTo>
                      <a:pt x="121" y="1"/>
                    </a:lnTo>
                    <a:lnTo>
                      <a:pt x="126" y="0"/>
                    </a:lnTo>
                    <a:lnTo>
                      <a:pt x="130" y="0"/>
                    </a:lnTo>
                    <a:lnTo>
                      <a:pt x="140" y="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186">
                <a:extLst>
                  <a:ext uri="{FF2B5EF4-FFF2-40B4-BE49-F238E27FC236}">
                    <a16:creationId xmlns:a16="http://schemas.microsoft.com/office/drawing/2014/main" id="{7E015A17-A2D3-E2D4-BF85-0C81DEAD28FA}"/>
                  </a:ext>
                </a:extLst>
              </p:cNvPr>
              <p:cNvSpPr>
                <a:spLocks noGrp="1" noRot="1" noMove="1" noResize="1" noEditPoints="1" noAdjustHandles="1" noChangeArrowheads="1" noChangeShapeType="1"/>
              </p:cNvSpPr>
              <p:nvPr/>
            </p:nvSpPr>
            <p:spPr bwMode="auto">
              <a:xfrm>
                <a:off x="3967" y="2748"/>
                <a:ext cx="373" cy="304"/>
              </a:xfrm>
              <a:custGeom>
                <a:avLst/>
                <a:gdLst>
                  <a:gd name="T0" fmla="*/ 328 w 373"/>
                  <a:gd name="T1" fmla="*/ 28 h 304"/>
                  <a:gd name="T2" fmla="*/ 339 w 373"/>
                  <a:gd name="T3" fmla="*/ 36 h 304"/>
                  <a:gd name="T4" fmla="*/ 350 w 373"/>
                  <a:gd name="T5" fmla="*/ 45 h 304"/>
                  <a:gd name="T6" fmla="*/ 350 w 373"/>
                  <a:gd name="T7" fmla="*/ 53 h 304"/>
                  <a:gd name="T8" fmla="*/ 355 w 373"/>
                  <a:gd name="T9" fmla="*/ 61 h 304"/>
                  <a:gd name="T10" fmla="*/ 369 w 373"/>
                  <a:gd name="T11" fmla="*/ 61 h 304"/>
                  <a:gd name="T12" fmla="*/ 373 w 373"/>
                  <a:gd name="T13" fmla="*/ 67 h 304"/>
                  <a:gd name="T14" fmla="*/ 370 w 373"/>
                  <a:gd name="T15" fmla="*/ 73 h 304"/>
                  <a:gd name="T16" fmla="*/ 370 w 373"/>
                  <a:gd name="T17" fmla="*/ 82 h 304"/>
                  <a:gd name="T18" fmla="*/ 359 w 373"/>
                  <a:gd name="T19" fmla="*/ 93 h 304"/>
                  <a:gd name="T20" fmla="*/ 365 w 373"/>
                  <a:gd name="T21" fmla="*/ 119 h 304"/>
                  <a:gd name="T22" fmla="*/ 370 w 373"/>
                  <a:gd name="T23" fmla="*/ 135 h 304"/>
                  <a:gd name="T24" fmla="*/ 355 w 373"/>
                  <a:gd name="T25" fmla="*/ 152 h 304"/>
                  <a:gd name="T26" fmla="*/ 341 w 373"/>
                  <a:gd name="T27" fmla="*/ 158 h 304"/>
                  <a:gd name="T28" fmla="*/ 316 w 373"/>
                  <a:gd name="T29" fmla="*/ 175 h 304"/>
                  <a:gd name="T30" fmla="*/ 299 w 373"/>
                  <a:gd name="T31" fmla="*/ 189 h 304"/>
                  <a:gd name="T32" fmla="*/ 292 w 373"/>
                  <a:gd name="T33" fmla="*/ 203 h 304"/>
                  <a:gd name="T34" fmla="*/ 292 w 373"/>
                  <a:gd name="T35" fmla="*/ 206 h 304"/>
                  <a:gd name="T36" fmla="*/ 291 w 373"/>
                  <a:gd name="T37" fmla="*/ 211 h 304"/>
                  <a:gd name="T38" fmla="*/ 286 w 373"/>
                  <a:gd name="T39" fmla="*/ 216 h 304"/>
                  <a:gd name="T40" fmla="*/ 278 w 373"/>
                  <a:gd name="T41" fmla="*/ 230 h 304"/>
                  <a:gd name="T42" fmla="*/ 278 w 373"/>
                  <a:gd name="T43" fmla="*/ 233 h 304"/>
                  <a:gd name="T44" fmla="*/ 278 w 373"/>
                  <a:gd name="T45" fmla="*/ 237 h 304"/>
                  <a:gd name="T46" fmla="*/ 280 w 373"/>
                  <a:gd name="T47" fmla="*/ 248 h 304"/>
                  <a:gd name="T48" fmla="*/ 278 w 373"/>
                  <a:gd name="T49" fmla="*/ 262 h 304"/>
                  <a:gd name="T50" fmla="*/ 274 w 373"/>
                  <a:gd name="T51" fmla="*/ 284 h 304"/>
                  <a:gd name="T52" fmla="*/ 275 w 373"/>
                  <a:gd name="T53" fmla="*/ 298 h 304"/>
                  <a:gd name="T54" fmla="*/ 277 w 373"/>
                  <a:gd name="T55" fmla="*/ 304 h 304"/>
                  <a:gd name="T56" fmla="*/ 272 w 373"/>
                  <a:gd name="T57" fmla="*/ 304 h 304"/>
                  <a:gd name="T58" fmla="*/ 255 w 373"/>
                  <a:gd name="T59" fmla="*/ 299 h 304"/>
                  <a:gd name="T60" fmla="*/ 222 w 373"/>
                  <a:gd name="T61" fmla="*/ 292 h 304"/>
                  <a:gd name="T62" fmla="*/ 205 w 373"/>
                  <a:gd name="T63" fmla="*/ 289 h 304"/>
                  <a:gd name="T64" fmla="*/ 183 w 373"/>
                  <a:gd name="T65" fmla="*/ 293 h 304"/>
                  <a:gd name="T66" fmla="*/ 149 w 373"/>
                  <a:gd name="T67" fmla="*/ 299 h 304"/>
                  <a:gd name="T68" fmla="*/ 140 w 373"/>
                  <a:gd name="T69" fmla="*/ 303 h 304"/>
                  <a:gd name="T70" fmla="*/ 127 w 373"/>
                  <a:gd name="T71" fmla="*/ 299 h 304"/>
                  <a:gd name="T72" fmla="*/ 118 w 373"/>
                  <a:gd name="T73" fmla="*/ 299 h 304"/>
                  <a:gd name="T74" fmla="*/ 96 w 373"/>
                  <a:gd name="T75" fmla="*/ 303 h 304"/>
                  <a:gd name="T76" fmla="*/ 85 w 373"/>
                  <a:gd name="T77" fmla="*/ 304 h 304"/>
                  <a:gd name="T78" fmla="*/ 81 w 373"/>
                  <a:gd name="T79" fmla="*/ 301 h 304"/>
                  <a:gd name="T80" fmla="*/ 59 w 373"/>
                  <a:gd name="T81" fmla="*/ 240 h 304"/>
                  <a:gd name="T82" fmla="*/ 48 w 373"/>
                  <a:gd name="T83" fmla="*/ 191 h 304"/>
                  <a:gd name="T84" fmla="*/ 48 w 373"/>
                  <a:gd name="T85" fmla="*/ 191 h 304"/>
                  <a:gd name="T86" fmla="*/ 48 w 373"/>
                  <a:gd name="T87" fmla="*/ 169 h 304"/>
                  <a:gd name="T88" fmla="*/ 50 w 373"/>
                  <a:gd name="T89" fmla="*/ 152 h 304"/>
                  <a:gd name="T90" fmla="*/ 14 w 373"/>
                  <a:gd name="T91" fmla="*/ 130 h 304"/>
                  <a:gd name="T92" fmla="*/ 0 w 373"/>
                  <a:gd name="T93" fmla="*/ 106 h 304"/>
                  <a:gd name="T94" fmla="*/ 15 w 373"/>
                  <a:gd name="T95" fmla="*/ 74 h 304"/>
                  <a:gd name="T96" fmla="*/ 71 w 373"/>
                  <a:gd name="T97" fmla="*/ 61 h 304"/>
                  <a:gd name="T98" fmla="*/ 169 w 373"/>
                  <a:gd name="T99" fmla="*/ 92 h 304"/>
                  <a:gd name="T100" fmla="*/ 180 w 373"/>
                  <a:gd name="T101" fmla="*/ 34 h 304"/>
                  <a:gd name="T102" fmla="*/ 253 w 373"/>
                  <a:gd name="T103" fmla="*/ 11 h 304"/>
                  <a:gd name="T104" fmla="*/ 316 w 373"/>
                  <a:gd name="T105" fmla="*/ 2 h 304"/>
                  <a:gd name="T106" fmla="*/ 320 w 373"/>
                  <a:gd name="T107" fmla="*/ 5 h 304"/>
                  <a:gd name="T108" fmla="*/ 325 w 373"/>
                  <a:gd name="T109" fmla="*/ 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04">
                    <a:moveTo>
                      <a:pt x="327" y="20"/>
                    </a:moveTo>
                    <a:lnTo>
                      <a:pt x="327" y="20"/>
                    </a:lnTo>
                    <a:lnTo>
                      <a:pt x="328" y="23"/>
                    </a:lnTo>
                    <a:lnTo>
                      <a:pt x="328" y="26"/>
                    </a:lnTo>
                    <a:lnTo>
                      <a:pt x="328" y="28"/>
                    </a:lnTo>
                    <a:lnTo>
                      <a:pt x="331" y="29"/>
                    </a:lnTo>
                    <a:lnTo>
                      <a:pt x="333" y="31"/>
                    </a:lnTo>
                    <a:lnTo>
                      <a:pt x="337" y="34"/>
                    </a:lnTo>
                    <a:lnTo>
                      <a:pt x="337" y="34"/>
                    </a:lnTo>
                    <a:lnTo>
                      <a:pt x="339" y="36"/>
                    </a:lnTo>
                    <a:lnTo>
                      <a:pt x="341" y="37"/>
                    </a:lnTo>
                    <a:lnTo>
                      <a:pt x="342" y="39"/>
                    </a:lnTo>
                    <a:lnTo>
                      <a:pt x="344" y="40"/>
                    </a:lnTo>
                    <a:lnTo>
                      <a:pt x="347" y="42"/>
                    </a:lnTo>
                    <a:lnTo>
                      <a:pt x="350" y="45"/>
                    </a:lnTo>
                    <a:lnTo>
                      <a:pt x="350" y="45"/>
                    </a:lnTo>
                    <a:lnTo>
                      <a:pt x="350" y="48"/>
                    </a:lnTo>
                    <a:lnTo>
                      <a:pt x="350" y="50"/>
                    </a:lnTo>
                    <a:lnTo>
                      <a:pt x="350" y="53"/>
                    </a:lnTo>
                    <a:lnTo>
                      <a:pt x="350" y="53"/>
                    </a:lnTo>
                    <a:lnTo>
                      <a:pt x="350" y="53"/>
                    </a:lnTo>
                    <a:lnTo>
                      <a:pt x="350" y="54"/>
                    </a:lnTo>
                    <a:lnTo>
                      <a:pt x="353" y="57"/>
                    </a:lnTo>
                    <a:lnTo>
                      <a:pt x="355" y="61"/>
                    </a:lnTo>
                    <a:lnTo>
                      <a:pt x="355" y="61"/>
                    </a:lnTo>
                    <a:lnTo>
                      <a:pt x="358" y="62"/>
                    </a:lnTo>
                    <a:lnTo>
                      <a:pt x="358" y="62"/>
                    </a:lnTo>
                    <a:lnTo>
                      <a:pt x="362" y="62"/>
                    </a:lnTo>
                    <a:lnTo>
                      <a:pt x="367" y="61"/>
                    </a:lnTo>
                    <a:lnTo>
                      <a:pt x="369" y="61"/>
                    </a:lnTo>
                    <a:lnTo>
                      <a:pt x="369" y="62"/>
                    </a:lnTo>
                    <a:lnTo>
                      <a:pt x="370" y="64"/>
                    </a:lnTo>
                    <a:lnTo>
                      <a:pt x="373" y="67"/>
                    </a:lnTo>
                    <a:lnTo>
                      <a:pt x="373" y="67"/>
                    </a:lnTo>
                    <a:lnTo>
                      <a:pt x="373" y="67"/>
                    </a:lnTo>
                    <a:lnTo>
                      <a:pt x="372" y="70"/>
                    </a:lnTo>
                    <a:lnTo>
                      <a:pt x="372" y="71"/>
                    </a:lnTo>
                    <a:lnTo>
                      <a:pt x="370" y="73"/>
                    </a:lnTo>
                    <a:lnTo>
                      <a:pt x="370" y="73"/>
                    </a:lnTo>
                    <a:lnTo>
                      <a:pt x="370" y="73"/>
                    </a:lnTo>
                    <a:lnTo>
                      <a:pt x="370" y="74"/>
                    </a:lnTo>
                    <a:lnTo>
                      <a:pt x="370" y="78"/>
                    </a:lnTo>
                    <a:lnTo>
                      <a:pt x="370" y="78"/>
                    </a:lnTo>
                    <a:lnTo>
                      <a:pt x="370" y="81"/>
                    </a:lnTo>
                    <a:lnTo>
                      <a:pt x="370" y="82"/>
                    </a:lnTo>
                    <a:lnTo>
                      <a:pt x="370" y="84"/>
                    </a:lnTo>
                    <a:lnTo>
                      <a:pt x="370" y="84"/>
                    </a:lnTo>
                    <a:lnTo>
                      <a:pt x="367" y="85"/>
                    </a:lnTo>
                    <a:lnTo>
                      <a:pt x="361" y="92"/>
                    </a:lnTo>
                    <a:lnTo>
                      <a:pt x="359" y="93"/>
                    </a:lnTo>
                    <a:lnTo>
                      <a:pt x="359" y="98"/>
                    </a:lnTo>
                    <a:lnTo>
                      <a:pt x="361" y="110"/>
                    </a:lnTo>
                    <a:lnTo>
                      <a:pt x="361" y="110"/>
                    </a:lnTo>
                    <a:lnTo>
                      <a:pt x="362" y="112"/>
                    </a:lnTo>
                    <a:lnTo>
                      <a:pt x="365" y="119"/>
                    </a:lnTo>
                    <a:lnTo>
                      <a:pt x="367" y="123"/>
                    </a:lnTo>
                    <a:lnTo>
                      <a:pt x="367" y="126"/>
                    </a:lnTo>
                    <a:lnTo>
                      <a:pt x="369" y="129"/>
                    </a:lnTo>
                    <a:lnTo>
                      <a:pt x="370" y="135"/>
                    </a:lnTo>
                    <a:lnTo>
                      <a:pt x="370" y="135"/>
                    </a:lnTo>
                    <a:lnTo>
                      <a:pt x="369" y="138"/>
                    </a:lnTo>
                    <a:lnTo>
                      <a:pt x="369" y="138"/>
                    </a:lnTo>
                    <a:lnTo>
                      <a:pt x="367" y="143"/>
                    </a:lnTo>
                    <a:lnTo>
                      <a:pt x="362" y="152"/>
                    </a:lnTo>
                    <a:lnTo>
                      <a:pt x="355" y="152"/>
                    </a:lnTo>
                    <a:lnTo>
                      <a:pt x="353" y="154"/>
                    </a:lnTo>
                    <a:lnTo>
                      <a:pt x="351" y="154"/>
                    </a:lnTo>
                    <a:lnTo>
                      <a:pt x="348" y="155"/>
                    </a:lnTo>
                    <a:lnTo>
                      <a:pt x="342" y="158"/>
                    </a:lnTo>
                    <a:lnTo>
                      <a:pt x="341" y="158"/>
                    </a:lnTo>
                    <a:lnTo>
                      <a:pt x="325" y="166"/>
                    </a:lnTo>
                    <a:lnTo>
                      <a:pt x="322" y="168"/>
                    </a:lnTo>
                    <a:lnTo>
                      <a:pt x="322" y="168"/>
                    </a:lnTo>
                    <a:lnTo>
                      <a:pt x="319" y="174"/>
                    </a:lnTo>
                    <a:lnTo>
                      <a:pt x="316" y="175"/>
                    </a:lnTo>
                    <a:lnTo>
                      <a:pt x="309" y="182"/>
                    </a:lnTo>
                    <a:lnTo>
                      <a:pt x="308" y="183"/>
                    </a:lnTo>
                    <a:lnTo>
                      <a:pt x="305" y="188"/>
                    </a:lnTo>
                    <a:lnTo>
                      <a:pt x="300" y="189"/>
                    </a:lnTo>
                    <a:lnTo>
                      <a:pt x="299" y="189"/>
                    </a:lnTo>
                    <a:lnTo>
                      <a:pt x="292" y="192"/>
                    </a:lnTo>
                    <a:lnTo>
                      <a:pt x="291" y="199"/>
                    </a:lnTo>
                    <a:lnTo>
                      <a:pt x="291" y="199"/>
                    </a:lnTo>
                    <a:lnTo>
                      <a:pt x="291" y="200"/>
                    </a:lnTo>
                    <a:lnTo>
                      <a:pt x="292" y="203"/>
                    </a:lnTo>
                    <a:lnTo>
                      <a:pt x="292" y="205"/>
                    </a:lnTo>
                    <a:lnTo>
                      <a:pt x="292" y="205"/>
                    </a:lnTo>
                    <a:lnTo>
                      <a:pt x="292" y="205"/>
                    </a:lnTo>
                    <a:lnTo>
                      <a:pt x="292" y="206"/>
                    </a:lnTo>
                    <a:lnTo>
                      <a:pt x="292" y="206"/>
                    </a:lnTo>
                    <a:lnTo>
                      <a:pt x="292" y="208"/>
                    </a:lnTo>
                    <a:lnTo>
                      <a:pt x="292" y="208"/>
                    </a:lnTo>
                    <a:lnTo>
                      <a:pt x="292" y="208"/>
                    </a:lnTo>
                    <a:lnTo>
                      <a:pt x="291" y="209"/>
                    </a:lnTo>
                    <a:lnTo>
                      <a:pt x="291" y="211"/>
                    </a:lnTo>
                    <a:lnTo>
                      <a:pt x="289" y="213"/>
                    </a:lnTo>
                    <a:lnTo>
                      <a:pt x="288" y="213"/>
                    </a:lnTo>
                    <a:lnTo>
                      <a:pt x="288" y="213"/>
                    </a:lnTo>
                    <a:lnTo>
                      <a:pt x="288" y="214"/>
                    </a:lnTo>
                    <a:lnTo>
                      <a:pt x="286" y="216"/>
                    </a:lnTo>
                    <a:lnTo>
                      <a:pt x="285" y="217"/>
                    </a:lnTo>
                    <a:lnTo>
                      <a:pt x="283" y="222"/>
                    </a:lnTo>
                    <a:lnTo>
                      <a:pt x="280" y="225"/>
                    </a:lnTo>
                    <a:lnTo>
                      <a:pt x="280" y="227"/>
                    </a:lnTo>
                    <a:lnTo>
                      <a:pt x="278" y="230"/>
                    </a:lnTo>
                    <a:lnTo>
                      <a:pt x="278" y="231"/>
                    </a:lnTo>
                    <a:lnTo>
                      <a:pt x="278" y="231"/>
                    </a:lnTo>
                    <a:lnTo>
                      <a:pt x="278" y="233"/>
                    </a:lnTo>
                    <a:lnTo>
                      <a:pt x="278" y="233"/>
                    </a:lnTo>
                    <a:lnTo>
                      <a:pt x="278" y="233"/>
                    </a:lnTo>
                    <a:lnTo>
                      <a:pt x="278" y="234"/>
                    </a:lnTo>
                    <a:lnTo>
                      <a:pt x="278" y="236"/>
                    </a:lnTo>
                    <a:lnTo>
                      <a:pt x="278" y="236"/>
                    </a:lnTo>
                    <a:lnTo>
                      <a:pt x="278" y="236"/>
                    </a:lnTo>
                    <a:lnTo>
                      <a:pt x="278" y="237"/>
                    </a:lnTo>
                    <a:lnTo>
                      <a:pt x="278" y="237"/>
                    </a:lnTo>
                    <a:lnTo>
                      <a:pt x="278" y="237"/>
                    </a:lnTo>
                    <a:lnTo>
                      <a:pt x="280" y="244"/>
                    </a:lnTo>
                    <a:lnTo>
                      <a:pt x="280" y="247"/>
                    </a:lnTo>
                    <a:lnTo>
                      <a:pt x="280" y="248"/>
                    </a:lnTo>
                    <a:lnTo>
                      <a:pt x="280" y="250"/>
                    </a:lnTo>
                    <a:lnTo>
                      <a:pt x="280" y="253"/>
                    </a:lnTo>
                    <a:lnTo>
                      <a:pt x="280" y="256"/>
                    </a:lnTo>
                    <a:lnTo>
                      <a:pt x="278" y="262"/>
                    </a:lnTo>
                    <a:lnTo>
                      <a:pt x="278" y="262"/>
                    </a:lnTo>
                    <a:lnTo>
                      <a:pt x="277" y="264"/>
                    </a:lnTo>
                    <a:lnTo>
                      <a:pt x="274" y="273"/>
                    </a:lnTo>
                    <a:lnTo>
                      <a:pt x="274" y="278"/>
                    </a:lnTo>
                    <a:lnTo>
                      <a:pt x="274" y="278"/>
                    </a:lnTo>
                    <a:lnTo>
                      <a:pt x="274" y="284"/>
                    </a:lnTo>
                    <a:lnTo>
                      <a:pt x="274" y="285"/>
                    </a:lnTo>
                    <a:lnTo>
                      <a:pt x="275" y="287"/>
                    </a:lnTo>
                    <a:lnTo>
                      <a:pt x="275" y="289"/>
                    </a:lnTo>
                    <a:lnTo>
                      <a:pt x="275" y="293"/>
                    </a:lnTo>
                    <a:lnTo>
                      <a:pt x="275" y="298"/>
                    </a:lnTo>
                    <a:lnTo>
                      <a:pt x="277" y="303"/>
                    </a:lnTo>
                    <a:lnTo>
                      <a:pt x="277" y="303"/>
                    </a:lnTo>
                    <a:lnTo>
                      <a:pt x="277" y="304"/>
                    </a:lnTo>
                    <a:lnTo>
                      <a:pt x="277" y="304"/>
                    </a:lnTo>
                    <a:lnTo>
                      <a:pt x="277" y="304"/>
                    </a:lnTo>
                    <a:lnTo>
                      <a:pt x="277" y="304"/>
                    </a:lnTo>
                    <a:lnTo>
                      <a:pt x="275" y="304"/>
                    </a:lnTo>
                    <a:lnTo>
                      <a:pt x="274" y="304"/>
                    </a:lnTo>
                    <a:lnTo>
                      <a:pt x="272" y="304"/>
                    </a:lnTo>
                    <a:lnTo>
                      <a:pt x="272" y="304"/>
                    </a:lnTo>
                    <a:lnTo>
                      <a:pt x="269" y="303"/>
                    </a:lnTo>
                    <a:lnTo>
                      <a:pt x="263" y="301"/>
                    </a:lnTo>
                    <a:lnTo>
                      <a:pt x="260" y="301"/>
                    </a:lnTo>
                    <a:lnTo>
                      <a:pt x="258" y="301"/>
                    </a:lnTo>
                    <a:lnTo>
                      <a:pt x="255" y="299"/>
                    </a:lnTo>
                    <a:lnTo>
                      <a:pt x="252" y="299"/>
                    </a:lnTo>
                    <a:lnTo>
                      <a:pt x="249" y="298"/>
                    </a:lnTo>
                    <a:lnTo>
                      <a:pt x="239" y="295"/>
                    </a:lnTo>
                    <a:lnTo>
                      <a:pt x="233" y="293"/>
                    </a:lnTo>
                    <a:lnTo>
                      <a:pt x="222" y="292"/>
                    </a:lnTo>
                    <a:lnTo>
                      <a:pt x="219" y="290"/>
                    </a:lnTo>
                    <a:lnTo>
                      <a:pt x="218" y="290"/>
                    </a:lnTo>
                    <a:lnTo>
                      <a:pt x="210" y="289"/>
                    </a:lnTo>
                    <a:lnTo>
                      <a:pt x="207" y="289"/>
                    </a:lnTo>
                    <a:lnTo>
                      <a:pt x="205" y="289"/>
                    </a:lnTo>
                    <a:lnTo>
                      <a:pt x="197" y="290"/>
                    </a:lnTo>
                    <a:lnTo>
                      <a:pt x="196" y="290"/>
                    </a:lnTo>
                    <a:lnTo>
                      <a:pt x="194" y="290"/>
                    </a:lnTo>
                    <a:lnTo>
                      <a:pt x="190" y="292"/>
                    </a:lnTo>
                    <a:lnTo>
                      <a:pt x="183" y="293"/>
                    </a:lnTo>
                    <a:lnTo>
                      <a:pt x="177" y="296"/>
                    </a:lnTo>
                    <a:lnTo>
                      <a:pt x="173" y="296"/>
                    </a:lnTo>
                    <a:lnTo>
                      <a:pt x="165" y="298"/>
                    </a:lnTo>
                    <a:lnTo>
                      <a:pt x="157" y="299"/>
                    </a:lnTo>
                    <a:lnTo>
                      <a:pt x="149" y="299"/>
                    </a:lnTo>
                    <a:lnTo>
                      <a:pt x="148" y="299"/>
                    </a:lnTo>
                    <a:lnTo>
                      <a:pt x="146" y="301"/>
                    </a:lnTo>
                    <a:lnTo>
                      <a:pt x="146" y="301"/>
                    </a:lnTo>
                    <a:lnTo>
                      <a:pt x="145" y="301"/>
                    </a:lnTo>
                    <a:lnTo>
                      <a:pt x="140" y="303"/>
                    </a:lnTo>
                    <a:lnTo>
                      <a:pt x="140" y="303"/>
                    </a:lnTo>
                    <a:lnTo>
                      <a:pt x="134" y="301"/>
                    </a:lnTo>
                    <a:lnTo>
                      <a:pt x="127" y="299"/>
                    </a:lnTo>
                    <a:lnTo>
                      <a:pt x="127" y="299"/>
                    </a:lnTo>
                    <a:lnTo>
                      <a:pt x="127" y="299"/>
                    </a:lnTo>
                    <a:lnTo>
                      <a:pt x="126" y="299"/>
                    </a:lnTo>
                    <a:lnTo>
                      <a:pt x="124" y="298"/>
                    </a:lnTo>
                    <a:lnTo>
                      <a:pt x="123" y="298"/>
                    </a:lnTo>
                    <a:lnTo>
                      <a:pt x="121" y="299"/>
                    </a:lnTo>
                    <a:lnTo>
                      <a:pt x="118" y="299"/>
                    </a:lnTo>
                    <a:lnTo>
                      <a:pt x="109" y="301"/>
                    </a:lnTo>
                    <a:lnTo>
                      <a:pt x="107" y="303"/>
                    </a:lnTo>
                    <a:lnTo>
                      <a:pt x="104" y="303"/>
                    </a:lnTo>
                    <a:lnTo>
                      <a:pt x="101" y="303"/>
                    </a:lnTo>
                    <a:lnTo>
                      <a:pt x="96" y="303"/>
                    </a:lnTo>
                    <a:lnTo>
                      <a:pt x="90" y="303"/>
                    </a:lnTo>
                    <a:lnTo>
                      <a:pt x="89" y="301"/>
                    </a:lnTo>
                    <a:lnTo>
                      <a:pt x="89" y="301"/>
                    </a:lnTo>
                    <a:lnTo>
                      <a:pt x="87" y="303"/>
                    </a:lnTo>
                    <a:lnTo>
                      <a:pt x="85" y="304"/>
                    </a:lnTo>
                    <a:lnTo>
                      <a:pt x="85" y="304"/>
                    </a:lnTo>
                    <a:lnTo>
                      <a:pt x="85" y="304"/>
                    </a:lnTo>
                    <a:lnTo>
                      <a:pt x="85" y="304"/>
                    </a:lnTo>
                    <a:lnTo>
                      <a:pt x="82" y="304"/>
                    </a:lnTo>
                    <a:lnTo>
                      <a:pt x="81" y="301"/>
                    </a:lnTo>
                    <a:lnTo>
                      <a:pt x="70" y="285"/>
                    </a:lnTo>
                    <a:lnTo>
                      <a:pt x="64" y="262"/>
                    </a:lnTo>
                    <a:lnTo>
                      <a:pt x="59" y="259"/>
                    </a:lnTo>
                    <a:lnTo>
                      <a:pt x="59" y="259"/>
                    </a:lnTo>
                    <a:lnTo>
                      <a:pt x="59" y="240"/>
                    </a:lnTo>
                    <a:lnTo>
                      <a:pt x="56" y="228"/>
                    </a:lnTo>
                    <a:lnTo>
                      <a:pt x="56" y="227"/>
                    </a:lnTo>
                    <a:lnTo>
                      <a:pt x="56" y="227"/>
                    </a:lnTo>
                    <a:lnTo>
                      <a:pt x="53" y="208"/>
                    </a:lnTo>
                    <a:lnTo>
                      <a:pt x="48" y="191"/>
                    </a:lnTo>
                    <a:lnTo>
                      <a:pt x="48" y="191"/>
                    </a:lnTo>
                    <a:lnTo>
                      <a:pt x="48" y="191"/>
                    </a:lnTo>
                    <a:lnTo>
                      <a:pt x="48" y="191"/>
                    </a:lnTo>
                    <a:lnTo>
                      <a:pt x="48" y="191"/>
                    </a:lnTo>
                    <a:lnTo>
                      <a:pt x="48" y="191"/>
                    </a:lnTo>
                    <a:lnTo>
                      <a:pt x="47" y="177"/>
                    </a:lnTo>
                    <a:lnTo>
                      <a:pt x="45" y="171"/>
                    </a:lnTo>
                    <a:lnTo>
                      <a:pt x="45" y="169"/>
                    </a:lnTo>
                    <a:lnTo>
                      <a:pt x="47" y="169"/>
                    </a:lnTo>
                    <a:lnTo>
                      <a:pt x="48" y="169"/>
                    </a:lnTo>
                    <a:lnTo>
                      <a:pt x="47" y="168"/>
                    </a:lnTo>
                    <a:lnTo>
                      <a:pt x="47" y="166"/>
                    </a:lnTo>
                    <a:lnTo>
                      <a:pt x="47" y="163"/>
                    </a:lnTo>
                    <a:lnTo>
                      <a:pt x="48" y="155"/>
                    </a:lnTo>
                    <a:lnTo>
                      <a:pt x="50" y="152"/>
                    </a:lnTo>
                    <a:lnTo>
                      <a:pt x="50" y="149"/>
                    </a:lnTo>
                    <a:lnTo>
                      <a:pt x="31" y="130"/>
                    </a:lnTo>
                    <a:lnTo>
                      <a:pt x="15" y="132"/>
                    </a:lnTo>
                    <a:lnTo>
                      <a:pt x="15" y="132"/>
                    </a:lnTo>
                    <a:lnTo>
                      <a:pt x="14" y="130"/>
                    </a:lnTo>
                    <a:lnTo>
                      <a:pt x="6" y="115"/>
                    </a:lnTo>
                    <a:lnTo>
                      <a:pt x="5" y="113"/>
                    </a:lnTo>
                    <a:lnTo>
                      <a:pt x="5" y="113"/>
                    </a:lnTo>
                    <a:lnTo>
                      <a:pt x="0" y="106"/>
                    </a:lnTo>
                    <a:lnTo>
                      <a:pt x="0" y="106"/>
                    </a:lnTo>
                    <a:lnTo>
                      <a:pt x="6" y="90"/>
                    </a:lnTo>
                    <a:lnTo>
                      <a:pt x="6" y="90"/>
                    </a:lnTo>
                    <a:lnTo>
                      <a:pt x="6" y="90"/>
                    </a:lnTo>
                    <a:lnTo>
                      <a:pt x="12" y="79"/>
                    </a:lnTo>
                    <a:lnTo>
                      <a:pt x="15" y="74"/>
                    </a:lnTo>
                    <a:lnTo>
                      <a:pt x="29" y="71"/>
                    </a:lnTo>
                    <a:lnTo>
                      <a:pt x="31" y="57"/>
                    </a:lnTo>
                    <a:lnTo>
                      <a:pt x="45" y="61"/>
                    </a:lnTo>
                    <a:lnTo>
                      <a:pt x="67" y="73"/>
                    </a:lnTo>
                    <a:lnTo>
                      <a:pt x="71" y="61"/>
                    </a:lnTo>
                    <a:lnTo>
                      <a:pt x="93" y="59"/>
                    </a:lnTo>
                    <a:lnTo>
                      <a:pt x="104" y="67"/>
                    </a:lnTo>
                    <a:lnTo>
                      <a:pt x="118" y="79"/>
                    </a:lnTo>
                    <a:lnTo>
                      <a:pt x="140" y="95"/>
                    </a:lnTo>
                    <a:lnTo>
                      <a:pt x="169" y="92"/>
                    </a:lnTo>
                    <a:lnTo>
                      <a:pt x="177" y="70"/>
                    </a:lnTo>
                    <a:lnTo>
                      <a:pt x="176" y="50"/>
                    </a:lnTo>
                    <a:lnTo>
                      <a:pt x="179" y="39"/>
                    </a:lnTo>
                    <a:lnTo>
                      <a:pt x="180" y="36"/>
                    </a:lnTo>
                    <a:lnTo>
                      <a:pt x="180" y="34"/>
                    </a:lnTo>
                    <a:lnTo>
                      <a:pt x="190" y="36"/>
                    </a:lnTo>
                    <a:lnTo>
                      <a:pt x="202" y="19"/>
                    </a:lnTo>
                    <a:lnTo>
                      <a:pt x="215" y="20"/>
                    </a:lnTo>
                    <a:lnTo>
                      <a:pt x="241" y="14"/>
                    </a:lnTo>
                    <a:lnTo>
                      <a:pt x="253" y="11"/>
                    </a:lnTo>
                    <a:lnTo>
                      <a:pt x="277" y="8"/>
                    </a:lnTo>
                    <a:lnTo>
                      <a:pt x="281" y="6"/>
                    </a:lnTo>
                    <a:lnTo>
                      <a:pt x="299" y="3"/>
                    </a:lnTo>
                    <a:lnTo>
                      <a:pt x="314" y="2"/>
                    </a:lnTo>
                    <a:lnTo>
                      <a:pt x="316" y="2"/>
                    </a:lnTo>
                    <a:lnTo>
                      <a:pt x="317" y="0"/>
                    </a:lnTo>
                    <a:lnTo>
                      <a:pt x="319" y="0"/>
                    </a:lnTo>
                    <a:lnTo>
                      <a:pt x="319" y="0"/>
                    </a:lnTo>
                    <a:lnTo>
                      <a:pt x="320" y="2"/>
                    </a:lnTo>
                    <a:lnTo>
                      <a:pt x="320" y="5"/>
                    </a:lnTo>
                    <a:lnTo>
                      <a:pt x="322" y="8"/>
                    </a:lnTo>
                    <a:lnTo>
                      <a:pt x="323" y="9"/>
                    </a:lnTo>
                    <a:lnTo>
                      <a:pt x="323" y="11"/>
                    </a:lnTo>
                    <a:lnTo>
                      <a:pt x="323" y="14"/>
                    </a:lnTo>
                    <a:lnTo>
                      <a:pt x="325" y="14"/>
                    </a:lnTo>
                    <a:lnTo>
                      <a:pt x="325" y="16"/>
                    </a:lnTo>
                    <a:lnTo>
                      <a:pt x="325" y="17"/>
                    </a:lnTo>
                    <a:lnTo>
                      <a:pt x="327" y="19"/>
                    </a:lnTo>
                    <a:lnTo>
                      <a:pt x="327" y="2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187">
                <a:extLst>
                  <a:ext uri="{FF2B5EF4-FFF2-40B4-BE49-F238E27FC236}">
                    <a16:creationId xmlns:a16="http://schemas.microsoft.com/office/drawing/2014/main" id="{FA951307-844E-EEFB-8B0A-2990D19C4AD9}"/>
                  </a:ext>
                </a:extLst>
              </p:cNvPr>
              <p:cNvSpPr>
                <a:spLocks noGrp="1" noRot="1" noMove="1" noResize="1" noEditPoints="1" noAdjustHandles="1" noChangeArrowheads="1" noChangeShapeType="1"/>
              </p:cNvSpPr>
              <p:nvPr/>
            </p:nvSpPr>
            <p:spPr bwMode="auto">
              <a:xfrm>
                <a:off x="4216" y="2411"/>
                <a:ext cx="186" cy="196"/>
              </a:xfrm>
              <a:custGeom>
                <a:avLst/>
                <a:gdLst>
                  <a:gd name="T0" fmla="*/ 121 w 186"/>
                  <a:gd name="T1" fmla="*/ 2 h 196"/>
                  <a:gd name="T2" fmla="*/ 132 w 186"/>
                  <a:gd name="T3" fmla="*/ 11 h 196"/>
                  <a:gd name="T4" fmla="*/ 155 w 186"/>
                  <a:gd name="T5" fmla="*/ 19 h 196"/>
                  <a:gd name="T6" fmla="*/ 185 w 186"/>
                  <a:gd name="T7" fmla="*/ 22 h 196"/>
                  <a:gd name="T8" fmla="*/ 183 w 186"/>
                  <a:gd name="T9" fmla="*/ 42 h 196"/>
                  <a:gd name="T10" fmla="*/ 160 w 186"/>
                  <a:gd name="T11" fmla="*/ 51 h 196"/>
                  <a:gd name="T12" fmla="*/ 155 w 186"/>
                  <a:gd name="T13" fmla="*/ 64 h 196"/>
                  <a:gd name="T14" fmla="*/ 149 w 186"/>
                  <a:gd name="T15" fmla="*/ 86 h 196"/>
                  <a:gd name="T16" fmla="*/ 158 w 186"/>
                  <a:gd name="T17" fmla="*/ 106 h 196"/>
                  <a:gd name="T18" fmla="*/ 165 w 186"/>
                  <a:gd name="T19" fmla="*/ 131 h 196"/>
                  <a:gd name="T20" fmla="*/ 154 w 186"/>
                  <a:gd name="T21" fmla="*/ 154 h 196"/>
                  <a:gd name="T22" fmla="*/ 149 w 186"/>
                  <a:gd name="T23" fmla="*/ 162 h 196"/>
                  <a:gd name="T24" fmla="*/ 123 w 186"/>
                  <a:gd name="T25" fmla="*/ 171 h 196"/>
                  <a:gd name="T26" fmla="*/ 116 w 186"/>
                  <a:gd name="T27" fmla="*/ 196 h 196"/>
                  <a:gd name="T28" fmla="*/ 65 w 186"/>
                  <a:gd name="T29" fmla="*/ 177 h 196"/>
                  <a:gd name="T30" fmla="*/ 50 w 186"/>
                  <a:gd name="T31" fmla="*/ 160 h 196"/>
                  <a:gd name="T32" fmla="*/ 37 w 186"/>
                  <a:gd name="T33" fmla="*/ 154 h 196"/>
                  <a:gd name="T34" fmla="*/ 9 w 186"/>
                  <a:gd name="T35" fmla="*/ 151 h 196"/>
                  <a:gd name="T36" fmla="*/ 1 w 186"/>
                  <a:gd name="T37" fmla="*/ 148 h 196"/>
                  <a:gd name="T38" fmla="*/ 3 w 186"/>
                  <a:gd name="T39" fmla="*/ 143 h 196"/>
                  <a:gd name="T40" fmla="*/ 4 w 186"/>
                  <a:gd name="T41" fmla="*/ 134 h 196"/>
                  <a:gd name="T42" fmla="*/ 6 w 186"/>
                  <a:gd name="T43" fmla="*/ 124 h 196"/>
                  <a:gd name="T44" fmla="*/ 6 w 186"/>
                  <a:gd name="T45" fmla="*/ 115 h 196"/>
                  <a:gd name="T46" fmla="*/ 6 w 186"/>
                  <a:gd name="T47" fmla="*/ 110 h 196"/>
                  <a:gd name="T48" fmla="*/ 6 w 186"/>
                  <a:gd name="T49" fmla="*/ 100 h 196"/>
                  <a:gd name="T50" fmla="*/ 22 w 186"/>
                  <a:gd name="T51" fmla="*/ 86 h 196"/>
                  <a:gd name="T52" fmla="*/ 26 w 186"/>
                  <a:gd name="T53" fmla="*/ 83 h 196"/>
                  <a:gd name="T54" fmla="*/ 31 w 186"/>
                  <a:gd name="T55" fmla="*/ 75 h 196"/>
                  <a:gd name="T56" fmla="*/ 36 w 186"/>
                  <a:gd name="T57" fmla="*/ 75 h 196"/>
                  <a:gd name="T58" fmla="*/ 39 w 186"/>
                  <a:gd name="T59" fmla="*/ 76 h 196"/>
                  <a:gd name="T60" fmla="*/ 50 w 186"/>
                  <a:gd name="T61" fmla="*/ 83 h 196"/>
                  <a:gd name="T62" fmla="*/ 67 w 186"/>
                  <a:gd name="T63" fmla="*/ 69 h 196"/>
                  <a:gd name="T64" fmla="*/ 74 w 186"/>
                  <a:gd name="T65" fmla="*/ 64 h 196"/>
                  <a:gd name="T66" fmla="*/ 76 w 186"/>
                  <a:gd name="T67" fmla="*/ 62 h 196"/>
                  <a:gd name="T68" fmla="*/ 84 w 186"/>
                  <a:gd name="T69" fmla="*/ 47 h 196"/>
                  <a:gd name="T70" fmla="*/ 87 w 186"/>
                  <a:gd name="T71" fmla="*/ 31 h 196"/>
                  <a:gd name="T72" fmla="*/ 85 w 186"/>
                  <a:gd name="T73" fmla="*/ 30 h 196"/>
                  <a:gd name="T74" fmla="*/ 85 w 186"/>
                  <a:gd name="T75" fmla="*/ 25 h 196"/>
                  <a:gd name="T76" fmla="*/ 90 w 186"/>
                  <a:gd name="T77" fmla="*/ 24 h 196"/>
                  <a:gd name="T78" fmla="*/ 99 w 186"/>
                  <a:gd name="T79" fmla="*/ 10 h 196"/>
                  <a:gd name="T80" fmla="*/ 102 w 186"/>
                  <a:gd name="T81" fmla="*/ 0 h 196"/>
                  <a:gd name="T82" fmla="*/ 106 w 186"/>
                  <a:gd name="T83" fmla="*/ 0 h 196"/>
                  <a:gd name="T84" fmla="*/ 120 w 186"/>
                  <a:gd name="T8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96">
                    <a:moveTo>
                      <a:pt x="120" y="0"/>
                    </a:moveTo>
                    <a:lnTo>
                      <a:pt x="121" y="2"/>
                    </a:lnTo>
                    <a:lnTo>
                      <a:pt x="126" y="8"/>
                    </a:lnTo>
                    <a:lnTo>
                      <a:pt x="132" y="11"/>
                    </a:lnTo>
                    <a:lnTo>
                      <a:pt x="140" y="14"/>
                    </a:lnTo>
                    <a:lnTo>
                      <a:pt x="155" y="19"/>
                    </a:lnTo>
                    <a:lnTo>
                      <a:pt x="169" y="19"/>
                    </a:lnTo>
                    <a:lnTo>
                      <a:pt x="185" y="22"/>
                    </a:lnTo>
                    <a:lnTo>
                      <a:pt x="186" y="34"/>
                    </a:lnTo>
                    <a:lnTo>
                      <a:pt x="183" y="42"/>
                    </a:lnTo>
                    <a:lnTo>
                      <a:pt x="168" y="44"/>
                    </a:lnTo>
                    <a:lnTo>
                      <a:pt x="160" y="51"/>
                    </a:lnTo>
                    <a:lnTo>
                      <a:pt x="160" y="59"/>
                    </a:lnTo>
                    <a:lnTo>
                      <a:pt x="155" y="64"/>
                    </a:lnTo>
                    <a:lnTo>
                      <a:pt x="157" y="72"/>
                    </a:lnTo>
                    <a:lnTo>
                      <a:pt x="149" y="86"/>
                    </a:lnTo>
                    <a:lnTo>
                      <a:pt x="152" y="95"/>
                    </a:lnTo>
                    <a:lnTo>
                      <a:pt x="158" y="106"/>
                    </a:lnTo>
                    <a:lnTo>
                      <a:pt x="155" y="120"/>
                    </a:lnTo>
                    <a:lnTo>
                      <a:pt x="165" y="131"/>
                    </a:lnTo>
                    <a:lnTo>
                      <a:pt x="158" y="145"/>
                    </a:lnTo>
                    <a:lnTo>
                      <a:pt x="154" y="154"/>
                    </a:lnTo>
                    <a:lnTo>
                      <a:pt x="149" y="162"/>
                    </a:lnTo>
                    <a:lnTo>
                      <a:pt x="149" y="162"/>
                    </a:lnTo>
                    <a:lnTo>
                      <a:pt x="143" y="160"/>
                    </a:lnTo>
                    <a:lnTo>
                      <a:pt x="123" y="171"/>
                    </a:lnTo>
                    <a:lnTo>
                      <a:pt x="120" y="190"/>
                    </a:lnTo>
                    <a:lnTo>
                      <a:pt x="116" y="196"/>
                    </a:lnTo>
                    <a:lnTo>
                      <a:pt x="104" y="193"/>
                    </a:lnTo>
                    <a:lnTo>
                      <a:pt x="65" y="177"/>
                    </a:lnTo>
                    <a:lnTo>
                      <a:pt x="59" y="171"/>
                    </a:lnTo>
                    <a:lnTo>
                      <a:pt x="50" y="160"/>
                    </a:lnTo>
                    <a:lnTo>
                      <a:pt x="46" y="157"/>
                    </a:lnTo>
                    <a:lnTo>
                      <a:pt x="37" y="154"/>
                    </a:lnTo>
                    <a:lnTo>
                      <a:pt x="15" y="151"/>
                    </a:lnTo>
                    <a:lnTo>
                      <a:pt x="9" y="151"/>
                    </a:lnTo>
                    <a:lnTo>
                      <a:pt x="9" y="151"/>
                    </a:lnTo>
                    <a:lnTo>
                      <a:pt x="1" y="148"/>
                    </a:lnTo>
                    <a:lnTo>
                      <a:pt x="0" y="148"/>
                    </a:lnTo>
                    <a:lnTo>
                      <a:pt x="3" y="143"/>
                    </a:lnTo>
                    <a:lnTo>
                      <a:pt x="3" y="137"/>
                    </a:lnTo>
                    <a:lnTo>
                      <a:pt x="4" y="134"/>
                    </a:lnTo>
                    <a:lnTo>
                      <a:pt x="4" y="131"/>
                    </a:lnTo>
                    <a:lnTo>
                      <a:pt x="6" y="124"/>
                    </a:lnTo>
                    <a:lnTo>
                      <a:pt x="6" y="118"/>
                    </a:lnTo>
                    <a:lnTo>
                      <a:pt x="6" y="115"/>
                    </a:lnTo>
                    <a:lnTo>
                      <a:pt x="6" y="114"/>
                    </a:lnTo>
                    <a:lnTo>
                      <a:pt x="6" y="110"/>
                    </a:lnTo>
                    <a:lnTo>
                      <a:pt x="6" y="109"/>
                    </a:lnTo>
                    <a:lnTo>
                      <a:pt x="6" y="100"/>
                    </a:lnTo>
                    <a:lnTo>
                      <a:pt x="8" y="96"/>
                    </a:lnTo>
                    <a:lnTo>
                      <a:pt x="22" y="86"/>
                    </a:lnTo>
                    <a:lnTo>
                      <a:pt x="25" y="84"/>
                    </a:lnTo>
                    <a:lnTo>
                      <a:pt x="26" y="83"/>
                    </a:lnTo>
                    <a:lnTo>
                      <a:pt x="31" y="79"/>
                    </a:lnTo>
                    <a:lnTo>
                      <a:pt x="31" y="75"/>
                    </a:lnTo>
                    <a:lnTo>
                      <a:pt x="34" y="73"/>
                    </a:lnTo>
                    <a:lnTo>
                      <a:pt x="36" y="75"/>
                    </a:lnTo>
                    <a:lnTo>
                      <a:pt x="36" y="75"/>
                    </a:lnTo>
                    <a:lnTo>
                      <a:pt x="39" y="76"/>
                    </a:lnTo>
                    <a:lnTo>
                      <a:pt x="45" y="79"/>
                    </a:lnTo>
                    <a:lnTo>
                      <a:pt x="50" y="83"/>
                    </a:lnTo>
                    <a:lnTo>
                      <a:pt x="59" y="76"/>
                    </a:lnTo>
                    <a:lnTo>
                      <a:pt x="67" y="69"/>
                    </a:lnTo>
                    <a:lnTo>
                      <a:pt x="71" y="65"/>
                    </a:lnTo>
                    <a:lnTo>
                      <a:pt x="74" y="64"/>
                    </a:lnTo>
                    <a:lnTo>
                      <a:pt x="76" y="62"/>
                    </a:lnTo>
                    <a:lnTo>
                      <a:pt x="76" y="62"/>
                    </a:lnTo>
                    <a:lnTo>
                      <a:pt x="81" y="58"/>
                    </a:lnTo>
                    <a:lnTo>
                      <a:pt x="84" y="47"/>
                    </a:lnTo>
                    <a:lnTo>
                      <a:pt x="85" y="39"/>
                    </a:lnTo>
                    <a:lnTo>
                      <a:pt x="87" y="31"/>
                    </a:lnTo>
                    <a:lnTo>
                      <a:pt x="87" y="31"/>
                    </a:lnTo>
                    <a:lnTo>
                      <a:pt x="85" y="30"/>
                    </a:lnTo>
                    <a:lnTo>
                      <a:pt x="85" y="30"/>
                    </a:lnTo>
                    <a:lnTo>
                      <a:pt x="85" y="25"/>
                    </a:lnTo>
                    <a:lnTo>
                      <a:pt x="85" y="24"/>
                    </a:lnTo>
                    <a:lnTo>
                      <a:pt x="90" y="24"/>
                    </a:lnTo>
                    <a:lnTo>
                      <a:pt x="96" y="24"/>
                    </a:lnTo>
                    <a:lnTo>
                      <a:pt x="99" y="10"/>
                    </a:lnTo>
                    <a:lnTo>
                      <a:pt x="101" y="3"/>
                    </a:lnTo>
                    <a:lnTo>
                      <a:pt x="102" y="0"/>
                    </a:lnTo>
                    <a:lnTo>
                      <a:pt x="102" y="0"/>
                    </a:lnTo>
                    <a:lnTo>
                      <a:pt x="106" y="0"/>
                    </a:lnTo>
                    <a:lnTo>
                      <a:pt x="112" y="0"/>
                    </a:lnTo>
                    <a:lnTo>
                      <a:pt x="120"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188">
                <a:extLst>
                  <a:ext uri="{FF2B5EF4-FFF2-40B4-BE49-F238E27FC236}">
                    <a16:creationId xmlns:a16="http://schemas.microsoft.com/office/drawing/2014/main" id="{2BA1FA2E-E055-5026-BB1E-53111295C16A}"/>
                  </a:ext>
                </a:extLst>
              </p:cNvPr>
              <p:cNvSpPr>
                <a:spLocks noGrp="1" noRot="1" noMove="1" noResize="1" noEditPoints="1" noAdjustHandles="1" noChangeArrowheads="1" noChangeShapeType="1"/>
              </p:cNvSpPr>
              <p:nvPr/>
            </p:nvSpPr>
            <p:spPr bwMode="auto">
              <a:xfrm>
                <a:off x="4979" y="3227"/>
                <a:ext cx="190" cy="194"/>
              </a:xfrm>
              <a:custGeom>
                <a:avLst/>
                <a:gdLst>
                  <a:gd name="T0" fmla="*/ 179 w 190"/>
                  <a:gd name="T1" fmla="*/ 61 h 194"/>
                  <a:gd name="T2" fmla="*/ 182 w 190"/>
                  <a:gd name="T3" fmla="*/ 66 h 194"/>
                  <a:gd name="T4" fmla="*/ 184 w 190"/>
                  <a:gd name="T5" fmla="*/ 70 h 194"/>
                  <a:gd name="T6" fmla="*/ 184 w 190"/>
                  <a:gd name="T7" fmla="*/ 73 h 194"/>
                  <a:gd name="T8" fmla="*/ 186 w 190"/>
                  <a:gd name="T9" fmla="*/ 78 h 194"/>
                  <a:gd name="T10" fmla="*/ 189 w 190"/>
                  <a:gd name="T11" fmla="*/ 81 h 194"/>
                  <a:gd name="T12" fmla="*/ 190 w 190"/>
                  <a:gd name="T13" fmla="*/ 84 h 194"/>
                  <a:gd name="T14" fmla="*/ 189 w 190"/>
                  <a:gd name="T15" fmla="*/ 109 h 194"/>
                  <a:gd name="T16" fmla="*/ 189 w 190"/>
                  <a:gd name="T17" fmla="*/ 117 h 194"/>
                  <a:gd name="T18" fmla="*/ 184 w 190"/>
                  <a:gd name="T19" fmla="*/ 128 h 194"/>
                  <a:gd name="T20" fmla="*/ 182 w 190"/>
                  <a:gd name="T21" fmla="*/ 131 h 194"/>
                  <a:gd name="T22" fmla="*/ 181 w 190"/>
                  <a:gd name="T23" fmla="*/ 139 h 194"/>
                  <a:gd name="T24" fmla="*/ 179 w 190"/>
                  <a:gd name="T25" fmla="*/ 145 h 194"/>
                  <a:gd name="T26" fmla="*/ 164 w 190"/>
                  <a:gd name="T27" fmla="*/ 166 h 194"/>
                  <a:gd name="T28" fmla="*/ 158 w 190"/>
                  <a:gd name="T29" fmla="*/ 182 h 194"/>
                  <a:gd name="T30" fmla="*/ 156 w 190"/>
                  <a:gd name="T31" fmla="*/ 185 h 194"/>
                  <a:gd name="T32" fmla="*/ 154 w 190"/>
                  <a:gd name="T33" fmla="*/ 187 h 194"/>
                  <a:gd name="T34" fmla="*/ 154 w 190"/>
                  <a:gd name="T35" fmla="*/ 190 h 194"/>
                  <a:gd name="T36" fmla="*/ 151 w 190"/>
                  <a:gd name="T37" fmla="*/ 191 h 194"/>
                  <a:gd name="T38" fmla="*/ 148 w 190"/>
                  <a:gd name="T39" fmla="*/ 193 h 194"/>
                  <a:gd name="T40" fmla="*/ 144 w 190"/>
                  <a:gd name="T41" fmla="*/ 193 h 194"/>
                  <a:gd name="T42" fmla="*/ 139 w 190"/>
                  <a:gd name="T43" fmla="*/ 191 h 194"/>
                  <a:gd name="T44" fmla="*/ 133 w 190"/>
                  <a:gd name="T45" fmla="*/ 194 h 194"/>
                  <a:gd name="T46" fmla="*/ 123 w 190"/>
                  <a:gd name="T47" fmla="*/ 191 h 194"/>
                  <a:gd name="T48" fmla="*/ 116 w 190"/>
                  <a:gd name="T49" fmla="*/ 190 h 194"/>
                  <a:gd name="T50" fmla="*/ 109 w 190"/>
                  <a:gd name="T51" fmla="*/ 185 h 194"/>
                  <a:gd name="T52" fmla="*/ 108 w 190"/>
                  <a:gd name="T53" fmla="*/ 182 h 194"/>
                  <a:gd name="T54" fmla="*/ 98 w 190"/>
                  <a:gd name="T55" fmla="*/ 177 h 194"/>
                  <a:gd name="T56" fmla="*/ 92 w 190"/>
                  <a:gd name="T57" fmla="*/ 171 h 194"/>
                  <a:gd name="T58" fmla="*/ 86 w 190"/>
                  <a:gd name="T59" fmla="*/ 165 h 194"/>
                  <a:gd name="T60" fmla="*/ 81 w 190"/>
                  <a:gd name="T61" fmla="*/ 160 h 194"/>
                  <a:gd name="T62" fmla="*/ 78 w 190"/>
                  <a:gd name="T63" fmla="*/ 153 h 194"/>
                  <a:gd name="T64" fmla="*/ 61 w 190"/>
                  <a:gd name="T65" fmla="*/ 145 h 194"/>
                  <a:gd name="T66" fmla="*/ 46 w 190"/>
                  <a:gd name="T67" fmla="*/ 134 h 194"/>
                  <a:gd name="T68" fmla="*/ 38 w 190"/>
                  <a:gd name="T69" fmla="*/ 125 h 194"/>
                  <a:gd name="T70" fmla="*/ 33 w 190"/>
                  <a:gd name="T71" fmla="*/ 120 h 194"/>
                  <a:gd name="T72" fmla="*/ 25 w 190"/>
                  <a:gd name="T73" fmla="*/ 111 h 194"/>
                  <a:gd name="T74" fmla="*/ 16 w 190"/>
                  <a:gd name="T75" fmla="*/ 104 h 194"/>
                  <a:gd name="T76" fmla="*/ 8 w 190"/>
                  <a:gd name="T77" fmla="*/ 98 h 194"/>
                  <a:gd name="T78" fmla="*/ 0 w 190"/>
                  <a:gd name="T79" fmla="*/ 80 h 194"/>
                  <a:gd name="T80" fmla="*/ 8 w 190"/>
                  <a:gd name="T81" fmla="*/ 66 h 194"/>
                  <a:gd name="T82" fmla="*/ 7 w 190"/>
                  <a:gd name="T83" fmla="*/ 56 h 194"/>
                  <a:gd name="T84" fmla="*/ 10 w 190"/>
                  <a:gd name="T85" fmla="*/ 55 h 194"/>
                  <a:gd name="T86" fmla="*/ 14 w 190"/>
                  <a:gd name="T87" fmla="*/ 50 h 194"/>
                  <a:gd name="T88" fmla="*/ 19 w 190"/>
                  <a:gd name="T89" fmla="*/ 45 h 194"/>
                  <a:gd name="T90" fmla="*/ 86 w 190"/>
                  <a:gd name="T91" fmla="*/ 21 h 194"/>
                  <a:gd name="T92" fmla="*/ 98 w 190"/>
                  <a:gd name="T93" fmla="*/ 16 h 194"/>
                  <a:gd name="T94" fmla="*/ 144 w 190"/>
                  <a:gd name="T95" fmla="*/ 0 h 194"/>
                  <a:gd name="T96" fmla="*/ 156 w 190"/>
                  <a:gd name="T97" fmla="*/ 19 h 194"/>
                  <a:gd name="T98" fmla="*/ 167 w 190"/>
                  <a:gd name="T99" fmla="*/ 36 h 194"/>
                  <a:gd name="T100" fmla="*/ 178 w 190"/>
                  <a:gd name="T101" fmla="*/ 55 h 194"/>
                  <a:gd name="T102" fmla="*/ 179 w 190"/>
                  <a:gd name="T103" fmla="*/ 58 h 194"/>
                  <a:gd name="T104" fmla="*/ 179 w 190"/>
                  <a:gd name="T105" fmla="*/ 5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194">
                    <a:moveTo>
                      <a:pt x="179" y="58"/>
                    </a:moveTo>
                    <a:lnTo>
                      <a:pt x="179" y="61"/>
                    </a:lnTo>
                    <a:lnTo>
                      <a:pt x="182" y="66"/>
                    </a:lnTo>
                    <a:lnTo>
                      <a:pt x="182" y="66"/>
                    </a:lnTo>
                    <a:lnTo>
                      <a:pt x="184" y="70"/>
                    </a:lnTo>
                    <a:lnTo>
                      <a:pt x="184" y="70"/>
                    </a:lnTo>
                    <a:lnTo>
                      <a:pt x="184" y="72"/>
                    </a:lnTo>
                    <a:lnTo>
                      <a:pt x="184" y="73"/>
                    </a:lnTo>
                    <a:lnTo>
                      <a:pt x="184" y="76"/>
                    </a:lnTo>
                    <a:lnTo>
                      <a:pt x="186" y="78"/>
                    </a:lnTo>
                    <a:lnTo>
                      <a:pt x="187" y="80"/>
                    </a:lnTo>
                    <a:lnTo>
                      <a:pt x="189" y="81"/>
                    </a:lnTo>
                    <a:lnTo>
                      <a:pt x="190" y="83"/>
                    </a:lnTo>
                    <a:lnTo>
                      <a:pt x="190" y="84"/>
                    </a:lnTo>
                    <a:lnTo>
                      <a:pt x="190" y="97"/>
                    </a:lnTo>
                    <a:lnTo>
                      <a:pt x="189" y="109"/>
                    </a:lnTo>
                    <a:lnTo>
                      <a:pt x="189" y="115"/>
                    </a:lnTo>
                    <a:lnTo>
                      <a:pt x="189" y="117"/>
                    </a:lnTo>
                    <a:lnTo>
                      <a:pt x="186" y="121"/>
                    </a:lnTo>
                    <a:lnTo>
                      <a:pt x="184" y="128"/>
                    </a:lnTo>
                    <a:lnTo>
                      <a:pt x="182" y="131"/>
                    </a:lnTo>
                    <a:lnTo>
                      <a:pt x="182" y="131"/>
                    </a:lnTo>
                    <a:lnTo>
                      <a:pt x="182" y="131"/>
                    </a:lnTo>
                    <a:lnTo>
                      <a:pt x="181" y="139"/>
                    </a:lnTo>
                    <a:lnTo>
                      <a:pt x="181" y="143"/>
                    </a:lnTo>
                    <a:lnTo>
                      <a:pt x="179" y="145"/>
                    </a:lnTo>
                    <a:lnTo>
                      <a:pt x="172" y="156"/>
                    </a:lnTo>
                    <a:lnTo>
                      <a:pt x="164" y="166"/>
                    </a:lnTo>
                    <a:lnTo>
                      <a:pt x="162" y="170"/>
                    </a:lnTo>
                    <a:lnTo>
                      <a:pt x="158" y="182"/>
                    </a:lnTo>
                    <a:lnTo>
                      <a:pt x="158" y="184"/>
                    </a:lnTo>
                    <a:lnTo>
                      <a:pt x="156" y="185"/>
                    </a:lnTo>
                    <a:lnTo>
                      <a:pt x="156" y="185"/>
                    </a:lnTo>
                    <a:lnTo>
                      <a:pt x="154" y="187"/>
                    </a:lnTo>
                    <a:lnTo>
                      <a:pt x="154" y="188"/>
                    </a:lnTo>
                    <a:lnTo>
                      <a:pt x="154" y="190"/>
                    </a:lnTo>
                    <a:lnTo>
                      <a:pt x="153" y="191"/>
                    </a:lnTo>
                    <a:lnTo>
                      <a:pt x="151" y="191"/>
                    </a:lnTo>
                    <a:lnTo>
                      <a:pt x="150" y="193"/>
                    </a:lnTo>
                    <a:lnTo>
                      <a:pt x="148" y="193"/>
                    </a:lnTo>
                    <a:lnTo>
                      <a:pt x="148" y="193"/>
                    </a:lnTo>
                    <a:lnTo>
                      <a:pt x="144" y="193"/>
                    </a:lnTo>
                    <a:lnTo>
                      <a:pt x="140" y="193"/>
                    </a:lnTo>
                    <a:lnTo>
                      <a:pt x="139" y="191"/>
                    </a:lnTo>
                    <a:lnTo>
                      <a:pt x="134" y="193"/>
                    </a:lnTo>
                    <a:lnTo>
                      <a:pt x="133" y="194"/>
                    </a:lnTo>
                    <a:lnTo>
                      <a:pt x="128" y="193"/>
                    </a:lnTo>
                    <a:lnTo>
                      <a:pt x="123" y="191"/>
                    </a:lnTo>
                    <a:lnTo>
                      <a:pt x="120" y="191"/>
                    </a:lnTo>
                    <a:lnTo>
                      <a:pt x="116" y="190"/>
                    </a:lnTo>
                    <a:lnTo>
                      <a:pt x="112" y="188"/>
                    </a:lnTo>
                    <a:lnTo>
                      <a:pt x="109" y="185"/>
                    </a:lnTo>
                    <a:lnTo>
                      <a:pt x="108" y="184"/>
                    </a:lnTo>
                    <a:lnTo>
                      <a:pt x="108" y="182"/>
                    </a:lnTo>
                    <a:lnTo>
                      <a:pt x="103" y="179"/>
                    </a:lnTo>
                    <a:lnTo>
                      <a:pt x="98" y="177"/>
                    </a:lnTo>
                    <a:lnTo>
                      <a:pt x="94" y="174"/>
                    </a:lnTo>
                    <a:lnTo>
                      <a:pt x="92" y="171"/>
                    </a:lnTo>
                    <a:lnTo>
                      <a:pt x="91" y="170"/>
                    </a:lnTo>
                    <a:lnTo>
                      <a:pt x="86" y="165"/>
                    </a:lnTo>
                    <a:lnTo>
                      <a:pt x="83" y="162"/>
                    </a:lnTo>
                    <a:lnTo>
                      <a:pt x="81" y="160"/>
                    </a:lnTo>
                    <a:lnTo>
                      <a:pt x="81" y="156"/>
                    </a:lnTo>
                    <a:lnTo>
                      <a:pt x="78" y="153"/>
                    </a:lnTo>
                    <a:lnTo>
                      <a:pt x="69" y="148"/>
                    </a:lnTo>
                    <a:lnTo>
                      <a:pt x="61" y="145"/>
                    </a:lnTo>
                    <a:lnTo>
                      <a:pt x="52" y="137"/>
                    </a:lnTo>
                    <a:lnTo>
                      <a:pt x="46" y="134"/>
                    </a:lnTo>
                    <a:lnTo>
                      <a:pt x="41" y="128"/>
                    </a:lnTo>
                    <a:lnTo>
                      <a:pt x="38" y="125"/>
                    </a:lnTo>
                    <a:lnTo>
                      <a:pt x="36" y="121"/>
                    </a:lnTo>
                    <a:lnTo>
                      <a:pt x="33" y="120"/>
                    </a:lnTo>
                    <a:lnTo>
                      <a:pt x="28" y="112"/>
                    </a:lnTo>
                    <a:lnTo>
                      <a:pt x="25" y="111"/>
                    </a:lnTo>
                    <a:lnTo>
                      <a:pt x="21" y="108"/>
                    </a:lnTo>
                    <a:lnTo>
                      <a:pt x="16" y="104"/>
                    </a:lnTo>
                    <a:lnTo>
                      <a:pt x="14" y="100"/>
                    </a:lnTo>
                    <a:lnTo>
                      <a:pt x="8" y="98"/>
                    </a:lnTo>
                    <a:lnTo>
                      <a:pt x="4" y="92"/>
                    </a:lnTo>
                    <a:lnTo>
                      <a:pt x="0" y="80"/>
                    </a:lnTo>
                    <a:lnTo>
                      <a:pt x="0" y="70"/>
                    </a:lnTo>
                    <a:lnTo>
                      <a:pt x="8" y="66"/>
                    </a:lnTo>
                    <a:lnTo>
                      <a:pt x="7" y="58"/>
                    </a:lnTo>
                    <a:lnTo>
                      <a:pt x="7" y="56"/>
                    </a:lnTo>
                    <a:lnTo>
                      <a:pt x="8" y="55"/>
                    </a:lnTo>
                    <a:lnTo>
                      <a:pt x="10" y="55"/>
                    </a:lnTo>
                    <a:lnTo>
                      <a:pt x="11" y="53"/>
                    </a:lnTo>
                    <a:lnTo>
                      <a:pt x="14" y="50"/>
                    </a:lnTo>
                    <a:lnTo>
                      <a:pt x="18" y="47"/>
                    </a:lnTo>
                    <a:lnTo>
                      <a:pt x="19" y="45"/>
                    </a:lnTo>
                    <a:lnTo>
                      <a:pt x="67" y="31"/>
                    </a:lnTo>
                    <a:lnTo>
                      <a:pt x="86" y="21"/>
                    </a:lnTo>
                    <a:lnTo>
                      <a:pt x="95" y="16"/>
                    </a:lnTo>
                    <a:lnTo>
                      <a:pt x="98" y="16"/>
                    </a:lnTo>
                    <a:lnTo>
                      <a:pt x="144" y="0"/>
                    </a:lnTo>
                    <a:lnTo>
                      <a:pt x="144" y="0"/>
                    </a:lnTo>
                    <a:lnTo>
                      <a:pt x="148" y="8"/>
                    </a:lnTo>
                    <a:lnTo>
                      <a:pt x="156" y="19"/>
                    </a:lnTo>
                    <a:lnTo>
                      <a:pt x="159" y="24"/>
                    </a:lnTo>
                    <a:lnTo>
                      <a:pt x="167" y="36"/>
                    </a:lnTo>
                    <a:lnTo>
                      <a:pt x="175" y="50"/>
                    </a:lnTo>
                    <a:lnTo>
                      <a:pt x="178" y="55"/>
                    </a:lnTo>
                    <a:lnTo>
                      <a:pt x="179" y="58"/>
                    </a:lnTo>
                    <a:lnTo>
                      <a:pt x="179" y="58"/>
                    </a:lnTo>
                    <a:lnTo>
                      <a:pt x="179" y="58"/>
                    </a:lnTo>
                    <a:lnTo>
                      <a:pt x="179" y="58"/>
                    </a:lnTo>
                    <a:lnTo>
                      <a:pt x="179" y="5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189">
                <a:extLst>
                  <a:ext uri="{FF2B5EF4-FFF2-40B4-BE49-F238E27FC236}">
                    <a16:creationId xmlns:a16="http://schemas.microsoft.com/office/drawing/2014/main" id="{F712604D-13DF-672E-B809-D191652ADB67}"/>
                  </a:ext>
                </a:extLst>
              </p:cNvPr>
              <p:cNvSpPr>
                <a:spLocks noGrp="1" noRot="1" noMove="1" noResize="1" noEditPoints="1" noAdjustHandles="1" noChangeArrowheads="1" noChangeShapeType="1"/>
              </p:cNvSpPr>
              <p:nvPr/>
            </p:nvSpPr>
            <p:spPr bwMode="auto">
              <a:xfrm>
                <a:off x="3009" y="2639"/>
                <a:ext cx="337" cy="444"/>
              </a:xfrm>
              <a:custGeom>
                <a:avLst/>
                <a:gdLst>
                  <a:gd name="T0" fmla="*/ 255 w 337"/>
                  <a:gd name="T1" fmla="*/ 21 h 444"/>
                  <a:gd name="T2" fmla="*/ 252 w 337"/>
                  <a:gd name="T3" fmla="*/ 25 h 444"/>
                  <a:gd name="T4" fmla="*/ 250 w 337"/>
                  <a:gd name="T5" fmla="*/ 38 h 444"/>
                  <a:gd name="T6" fmla="*/ 242 w 337"/>
                  <a:gd name="T7" fmla="*/ 50 h 444"/>
                  <a:gd name="T8" fmla="*/ 183 w 337"/>
                  <a:gd name="T9" fmla="*/ 148 h 444"/>
                  <a:gd name="T10" fmla="*/ 149 w 337"/>
                  <a:gd name="T11" fmla="*/ 154 h 444"/>
                  <a:gd name="T12" fmla="*/ 163 w 337"/>
                  <a:gd name="T13" fmla="*/ 210 h 444"/>
                  <a:gd name="T14" fmla="*/ 269 w 337"/>
                  <a:gd name="T15" fmla="*/ 196 h 444"/>
                  <a:gd name="T16" fmla="*/ 295 w 337"/>
                  <a:gd name="T17" fmla="*/ 249 h 444"/>
                  <a:gd name="T18" fmla="*/ 309 w 337"/>
                  <a:gd name="T19" fmla="*/ 303 h 444"/>
                  <a:gd name="T20" fmla="*/ 247 w 337"/>
                  <a:gd name="T21" fmla="*/ 342 h 444"/>
                  <a:gd name="T22" fmla="*/ 232 w 337"/>
                  <a:gd name="T23" fmla="*/ 399 h 444"/>
                  <a:gd name="T24" fmla="*/ 135 w 337"/>
                  <a:gd name="T25" fmla="*/ 444 h 444"/>
                  <a:gd name="T26" fmla="*/ 98 w 337"/>
                  <a:gd name="T27" fmla="*/ 426 h 444"/>
                  <a:gd name="T28" fmla="*/ 53 w 337"/>
                  <a:gd name="T29" fmla="*/ 390 h 444"/>
                  <a:gd name="T30" fmla="*/ 0 w 337"/>
                  <a:gd name="T31" fmla="*/ 349 h 444"/>
                  <a:gd name="T32" fmla="*/ 0 w 337"/>
                  <a:gd name="T33" fmla="*/ 348 h 444"/>
                  <a:gd name="T34" fmla="*/ 4 w 337"/>
                  <a:gd name="T35" fmla="*/ 323 h 444"/>
                  <a:gd name="T36" fmla="*/ 15 w 337"/>
                  <a:gd name="T37" fmla="*/ 309 h 444"/>
                  <a:gd name="T38" fmla="*/ 29 w 337"/>
                  <a:gd name="T39" fmla="*/ 294 h 444"/>
                  <a:gd name="T40" fmla="*/ 53 w 337"/>
                  <a:gd name="T41" fmla="*/ 269 h 444"/>
                  <a:gd name="T42" fmla="*/ 60 w 337"/>
                  <a:gd name="T43" fmla="*/ 258 h 444"/>
                  <a:gd name="T44" fmla="*/ 59 w 337"/>
                  <a:gd name="T45" fmla="*/ 250 h 444"/>
                  <a:gd name="T46" fmla="*/ 64 w 337"/>
                  <a:gd name="T47" fmla="*/ 244 h 444"/>
                  <a:gd name="T48" fmla="*/ 67 w 337"/>
                  <a:gd name="T49" fmla="*/ 232 h 444"/>
                  <a:gd name="T50" fmla="*/ 70 w 337"/>
                  <a:gd name="T51" fmla="*/ 210 h 444"/>
                  <a:gd name="T52" fmla="*/ 96 w 337"/>
                  <a:gd name="T53" fmla="*/ 182 h 444"/>
                  <a:gd name="T54" fmla="*/ 106 w 337"/>
                  <a:gd name="T55" fmla="*/ 168 h 444"/>
                  <a:gd name="T56" fmla="*/ 112 w 337"/>
                  <a:gd name="T57" fmla="*/ 148 h 444"/>
                  <a:gd name="T58" fmla="*/ 112 w 337"/>
                  <a:gd name="T59" fmla="*/ 140 h 444"/>
                  <a:gd name="T60" fmla="*/ 110 w 337"/>
                  <a:gd name="T61" fmla="*/ 129 h 444"/>
                  <a:gd name="T62" fmla="*/ 109 w 337"/>
                  <a:gd name="T63" fmla="*/ 129 h 444"/>
                  <a:gd name="T64" fmla="*/ 106 w 337"/>
                  <a:gd name="T65" fmla="*/ 126 h 444"/>
                  <a:gd name="T66" fmla="*/ 98 w 337"/>
                  <a:gd name="T67" fmla="*/ 114 h 444"/>
                  <a:gd name="T68" fmla="*/ 87 w 337"/>
                  <a:gd name="T69" fmla="*/ 103 h 444"/>
                  <a:gd name="T70" fmla="*/ 92 w 337"/>
                  <a:gd name="T71" fmla="*/ 70 h 444"/>
                  <a:gd name="T72" fmla="*/ 93 w 337"/>
                  <a:gd name="T73" fmla="*/ 39 h 444"/>
                  <a:gd name="T74" fmla="*/ 85 w 337"/>
                  <a:gd name="T75" fmla="*/ 13 h 444"/>
                  <a:gd name="T76" fmla="*/ 87 w 337"/>
                  <a:gd name="T77" fmla="*/ 8 h 444"/>
                  <a:gd name="T78" fmla="*/ 102 w 337"/>
                  <a:gd name="T79" fmla="*/ 2 h 444"/>
                  <a:gd name="T80" fmla="*/ 127 w 337"/>
                  <a:gd name="T81" fmla="*/ 2 h 444"/>
                  <a:gd name="T82" fmla="*/ 141 w 337"/>
                  <a:gd name="T83" fmla="*/ 2 h 444"/>
                  <a:gd name="T84" fmla="*/ 172 w 337"/>
                  <a:gd name="T85" fmla="*/ 2 h 444"/>
                  <a:gd name="T86" fmla="*/ 183 w 337"/>
                  <a:gd name="T87" fmla="*/ 14 h 444"/>
                  <a:gd name="T88" fmla="*/ 200 w 337"/>
                  <a:gd name="T89" fmla="*/ 17 h 444"/>
                  <a:gd name="T90" fmla="*/ 202 w 337"/>
                  <a:gd name="T91" fmla="*/ 17 h 444"/>
                  <a:gd name="T92" fmla="*/ 200 w 337"/>
                  <a:gd name="T93" fmla="*/ 16 h 444"/>
                  <a:gd name="T94" fmla="*/ 210 w 337"/>
                  <a:gd name="T95" fmla="*/ 13 h 444"/>
                  <a:gd name="T96" fmla="*/ 211 w 337"/>
                  <a:gd name="T97" fmla="*/ 16 h 444"/>
                  <a:gd name="T98" fmla="*/ 207 w 337"/>
                  <a:gd name="T99" fmla="*/ 14 h 444"/>
                  <a:gd name="T100" fmla="*/ 225 w 337"/>
                  <a:gd name="T101" fmla="*/ 21 h 444"/>
                  <a:gd name="T102" fmla="*/ 232 w 337"/>
                  <a:gd name="T103" fmla="*/ 8 h 444"/>
                  <a:gd name="T104" fmla="*/ 232 w 337"/>
                  <a:gd name="T105" fmla="*/ 8 h 444"/>
                  <a:gd name="T106" fmla="*/ 232 w 337"/>
                  <a:gd name="T107" fmla="*/ 5 h 444"/>
                  <a:gd name="T108" fmla="*/ 238 w 337"/>
                  <a:gd name="T109" fmla="*/ 2 h 444"/>
                  <a:gd name="T110" fmla="*/ 241 w 337"/>
                  <a:gd name="T111" fmla="*/ 3 h 444"/>
                  <a:gd name="T112" fmla="*/ 249 w 337"/>
                  <a:gd name="T113" fmla="*/ 10 h 444"/>
                  <a:gd name="T114" fmla="*/ 256 w 337"/>
                  <a:gd name="T115" fmla="*/ 1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7" h="444">
                    <a:moveTo>
                      <a:pt x="256" y="19"/>
                    </a:moveTo>
                    <a:lnTo>
                      <a:pt x="256" y="21"/>
                    </a:lnTo>
                    <a:lnTo>
                      <a:pt x="255" y="21"/>
                    </a:lnTo>
                    <a:lnTo>
                      <a:pt x="255" y="21"/>
                    </a:lnTo>
                    <a:lnTo>
                      <a:pt x="255" y="21"/>
                    </a:lnTo>
                    <a:lnTo>
                      <a:pt x="253" y="21"/>
                    </a:lnTo>
                    <a:lnTo>
                      <a:pt x="253" y="22"/>
                    </a:lnTo>
                    <a:lnTo>
                      <a:pt x="253" y="24"/>
                    </a:lnTo>
                    <a:lnTo>
                      <a:pt x="253" y="24"/>
                    </a:lnTo>
                    <a:lnTo>
                      <a:pt x="252" y="25"/>
                    </a:lnTo>
                    <a:lnTo>
                      <a:pt x="250" y="28"/>
                    </a:lnTo>
                    <a:lnTo>
                      <a:pt x="250" y="28"/>
                    </a:lnTo>
                    <a:lnTo>
                      <a:pt x="249" y="28"/>
                    </a:lnTo>
                    <a:lnTo>
                      <a:pt x="250" y="35"/>
                    </a:lnTo>
                    <a:lnTo>
                      <a:pt x="250" y="38"/>
                    </a:lnTo>
                    <a:lnTo>
                      <a:pt x="250" y="39"/>
                    </a:lnTo>
                    <a:lnTo>
                      <a:pt x="253" y="39"/>
                    </a:lnTo>
                    <a:lnTo>
                      <a:pt x="253" y="41"/>
                    </a:lnTo>
                    <a:lnTo>
                      <a:pt x="253" y="41"/>
                    </a:lnTo>
                    <a:lnTo>
                      <a:pt x="242" y="50"/>
                    </a:lnTo>
                    <a:lnTo>
                      <a:pt x="216" y="66"/>
                    </a:lnTo>
                    <a:lnTo>
                      <a:pt x="188" y="101"/>
                    </a:lnTo>
                    <a:lnTo>
                      <a:pt x="191" y="117"/>
                    </a:lnTo>
                    <a:lnTo>
                      <a:pt x="188" y="137"/>
                    </a:lnTo>
                    <a:lnTo>
                      <a:pt x="183" y="148"/>
                    </a:lnTo>
                    <a:lnTo>
                      <a:pt x="174" y="157"/>
                    </a:lnTo>
                    <a:lnTo>
                      <a:pt x="168" y="162"/>
                    </a:lnTo>
                    <a:lnTo>
                      <a:pt x="158" y="165"/>
                    </a:lnTo>
                    <a:lnTo>
                      <a:pt x="155" y="159"/>
                    </a:lnTo>
                    <a:lnTo>
                      <a:pt x="149" y="154"/>
                    </a:lnTo>
                    <a:lnTo>
                      <a:pt x="135" y="162"/>
                    </a:lnTo>
                    <a:lnTo>
                      <a:pt x="118" y="191"/>
                    </a:lnTo>
                    <a:lnTo>
                      <a:pt x="109" y="215"/>
                    </a:lnTo>
                    <a:lnTo>
                      <a:pt x="113" y="215"/>
                    </a:lnTo>
                    <a:lnTo>
                      <a:pt x="163" y="210"/>
                    </a:lnTo>
                    <a:lnTo>
                      <a:pt x="202" y="216"/>
                    </a:lnTo>
                    <a:lnTo>
                      <a:pt x="224" y="221"/>
                    </a:lnTo>
                    <a:lnTo>
                      <a:pt x="244" y="205"/>
                    </a:lnTo>
                    <a:lnTo>
                      <a:pt x="260" y="197"/>
                    </a:lnTo>
                    <a:lnTo>
                      <a:pt x="269" y="196"/>
                    </a:lnTo>
                    <a:lnTo>
                      <a:pt x="278" y="204"/>
                    </a:lnTo>
                    <a:lnTo>
                      <a:pt x="289" y="213"/>
                    </a:lnTo>
                    <a:lnTo>
                      <a:pt x="284" y="225"/>
                    </a:lnTo>
                    <a:lnTo>
                      <a:pt x="281" y="246"/>
                    </a:lnTo>
                    <a:lnTo>
                      <a:pt x="295" y="249"/>
                    </a:lnTo>
                    <a:lnTo>
                      <a:pt x="336" y="247"/>
                    </a:lnTo>
                    <a:lnTo>
                      <a:pt x="337" y="256"/>
                    </a:lnTo>
                    <a:lnTo>
                      <a:pt x="333" y="270"/>
                    </a:lnTo>
                    <a:lnTo>
                      <a:pt x="317" y="303"/>
                    </a:lnTo>
                    <a:lnTo>
                      <a:pt x="309" y="303"/>
                    </a:lnTo>
                    <a:lnTo>
                      <a:pt x="286" y="325"/>
                    </a:lnTo>
                    <a:lnTo>
                      <a:pt x="270" y="345"/>
                    </a:lnTo>
                    <a:lnTo>
                      <a:pt x="260" y="342"/>
                    </a:lnTo>
                    <a:lnTo>
                      <a:pt x="252" y="345"/>
                    </a:lnTo>
                    <a:lnTo>
                      <a:pt x="247" y="342"/>
                    </a:lnTo>
                    <a:lnTo>
                      <a:pt x="246" y="336"/>
                    </a:lnTo>
                    <a:lnTo>
                      <a:pt x="236" y="331"/>
                    </a:lnTo>
                    <a:lnTo>
                      <a:pt x="230" y="351"/>
                    </a:lnTo>
                    <a:lnTo>
                      <a:pt x="232" y="388"/>
                    </a:lnTo>
                    <a:lnTo>
                      <a:pt x="232" y="399"/>
                    </a:lnTo>
                    <a:lnTo>
                      <a:pt x="244" y="405"/>
                    </a:lnTo>
                    <a:lnTo>
                      <a:pt x="213" y="421"/>
                    </a:lnTo>
                    <a:lnTo>
                      <a:pt x="190" y="413"/>
                    </a:lnTo>
                    <a:lnTo>
                      <a:pt x="168" y="419"/>
                    </a:lnTo>
                    <a:lnTo>
                      <a:pt x="135" y="444"/>
                    </a:lnTo>
                    <a:lnTo>
                      <a:pt x="130" y="441"/>
                    </a:lnTo>
                    <a:lnTo>
                      <a:pt x="121" y="441"/>
                    </a:lnTo>
                    <a:lnTo>
                      <a:pt x="116" y="435"/>
                    </a:lnTo>
                    <a:lnTo>
                      <a:pt x="107" y="426"/>
                    </a:lnTo>
                    <a:lnTo>
                      <a:pt x="98" y="426"/>
                    </a:lnTo>
                    <a:lnTo>
                      <a:pt x="87" y="426"/>
                    </a:lnTo>
                    <a:lnTo>
                      <a:pt x="78" y="424"/>
                    </a:lnTo>
                    <a:lnTo>
                      <a:pt x="73" y="424"/>
                    </a:lnTo>
                    <a:lnTo>
                      <a:pt x="60" y="407"/>
                    </a:lnTo>
                    <a:lnTo>
                      <a:pt x="53" y="390"/>
                    </a:lnTo>
                    <a:lnTo>
                      <a:pt x="45" y="373"/>
                    </a:lnTo>
                    <a:lnTo>
                      <a:pt x="22" y="362"/>
                    </a:lnTo>
                    <a:lnTo>
                      <a:pt x="3" y="351"/>
                    </a:lnTo>
                    <a:lnTo>
                      <a:pt x="0" y="349"/>
                    </a:lnTo>
                    <a:lnTo>
                      <a:pt x="0" y="349"/>
                    </a:lnTo>
                    <a:lnTo>
                      <a:pt x="0" y="349"/>
                    </a:lnTo>
                    <a:lnTo>
                      <a:pt x="0" y="349"/>
                    </a:lnTo>
                    <a:lnTo>
                      <a:pt x="0" y="349"/>
                    </a:lnTo>
                    <a:lnTo>
                      <a:pt x="0" y="349"/>
                    </a:lnTo>
                    <a:lnTo>
                      <a:pt x="0" y="348"/>
                    </a:lnTo>
                    <a:lnTo>
                      <a:pt x="0" y="345"/>
                    </a:lnTo>
                    <a:lnTo>
                      <a:pt x="0" y="337"/>
                    </a:lnTo>
                    <a:lnTo>
                      <a:pt x="1" y="329"/>
                    </a:lnTo>
                    <a:lnTo>
                      <a:pt x="1" y="329"/>
                    </a:lnTo>
                    <a:lnTo>
                      <a:pt x="4" y="323"/>
                    </a:lnTo>
                    <a:lnTo>
                      <a:pt x="6" y="320"/>
                    </a:lnTo>
                    <a:lnTo>
                      <a:pt x="8" y="317"/>
                    </a:lnTo>
                    <a:lnTo>
                      <a:pt x="14" y="311"/>
                    </a:lnTo>
                    <a:lnTo>
                      <a:pt x="14" y="309"/>
                    </a:lnTo>
                    <a:lnTo>
                      <a:pt x="15" y="309"/>
                    </a:lnTo>
                    <a:lnTo>
                      <a:pt x="15" y="308"/>
                    </a:lnTo>
                    <a:lnTo>
                      <a:pt x="23" y="300"/>
                    </a:lnTo>
                    <a:lnTo>
                      <a:pt x="25" y="298"/>
                    </a:lnTo>
                    <a:lnTo>
                      <a:pt x="28" y="294"/>
                    </a:lnTo>
                    <a:lnTo>
                      <a:pt x="29" y="294"/>
                    </a:lnTo>
                    <a:lnTo>
                      <a:pt x="31" y="292"/>
                    </a:lnTo>
                    <a:lnTo>
                      <a:pt x="39" y="283"/>
                    </a:lnTo>
                    <a:lnTo>
                      <a:pt x="39" y="283"/>
                    </a:lnTo>
                    <a:lnTo>
                      <a:pt x="42" y="280"/>
                    </a:lnTo>
                    <a:lnTo>
                      <a:pt x="53" y="269"/>
                    </a:lnTo>
                    <a:lnTo>
                      <a:pt x="56" y="264"/>
                    </a:lnTo>
                    <a:lnTo>
                      <a:pt x="57" y="263"/>
                    </a:lnTo>
                    <a:lnTo>
                      <a:pt x="59" y="261"/>
                    </a:lnTo>
                    <a:lnTo>
                      <a:pt x="60" y="260"/>
                    </a:lnTo>
                    <a:lnTo>
                      <a:pt x="60" y="258"/>
                    </a:lnTo>
                    <a:lnTo>
                      <a:pt x="60" y="256"/>
                    </a:lnTo>
                    <a:lnTo>
                      <a:pt x="60" y="256"/>
                    </a:lnTo>
                    <a:lnTo>
                      <a:pt x="60" y="256"/>
                    </a:lnTo>
                    <a:lnTo>
                      <a:pt x="59" y="252"/>
                    </a:lnTo>
                    <a:lnTo>
                      <a:pt x="59" y="250"/>
                    </a:lnTo>
                    <a:lnTo>
                      <a:pt x="59" y="250"/>
                    </a:lnTo>
                    <a:lnTo>
                      <a:pt x="59" y="249"/>
                    </a:lnTo>
                    <a:lnTo>
                      <a:pt x="59" y="247"/>
                    </a:lnTo>
                    <a:lnTo>
                      <a:pt x="62" y="246"/>
                    </a:lnTo>
                    <a:lnTo>
                      <a:pt x="64" y="244"/>
                    </a:lnTo>
                    <a:lnTo>
                      <a:pt x="64" y="244"/>
                    </a:lnTo>
                    <a:lnTo>
                      <a:pt x="65" y="242"/>
                    </a:lnTo>
                    <a:lnTo>
                      <a:pt x="67" y="241"/>
                    </a:lnTo>
                    <a:lnTo>
                      <a:pt x="67" y="236"/>
                    </a:lnTo>
                    <a:lnTo>
                      <a:pt x="67" y="232"/>
                    </a:lnTo>
                    <a:lnTo>
                      <a:pt x="67" y="232"/>
                    </a:lnTo>
                    <a:lnTo>
                      <a:pt x="68" y="221"/>
                    </a:lnTo>
                    <a:lnTo>
                      <a:pt x="68" y="216"/>
                    </a:lnTo>
                    <a:lnTo>
                      <a:pt x="68" y="213"/>
                    </a:lnTo>
                    <a:lnTo>
                      <a:pt x="70" y="210"/>
                    </a:lnTo>
                    <a:lnTo>
                      <a:pt x="71" y="208"/>
                    </a:lnTo>
                    <a:lnTo>
                      <a:pt x="76" y="204"/>
                    </a:lnTo>
                    <a:lnTo>
                      <a:pt x="84" y="196"/>
                    </a:lnTo>
                    <a:lnTo>
                      <a:pt x="85" y="193"/>
                    </a:lnTo>
                    <a:lnTo>
                      <a:pt x="96" y="182"/>
                    </a:lnTo>
                    <a:lnTo>
                      <a:pt x="96" y="182"/>
                    </a:lnTo>
                    <a:lnTo>
                      <a:pt x="101" y="176"/>
                    </a:lnTo>
                    <a:lnTo>
                      <a:pt x="104" y="171"/>
                    </a:lnTo>
                    <a:lnTo>
                      <a:pt x="104" y="171"/>
                    </a:lnTo>
                    <a:lnTo>
                      <a:pt x="106" y="168"/>
                    </a:lnTo>
                    <a:lnTo>
                      <a:pt x="107" y="166"/>
                    </a:lnTo>
                    <a:lnTo>
                      <a:pt x="109" y="162"/>
                    </a:lnTo>
                    <a:lnTo>
                      <a:pt x="112" y="157"/>
                    </a:lnTo>
                    <a:lnTo>
                      <a:pt x="112" y="152"/>
                    </a:lnTo>
                    <a:lnTo>
                      <a:pt x="112" y="148"/>
                    </a:lnTo>
                    <a:lnTo>
                      <a:pt x="112" y="145"/>
                    </a:lnTo>
                    <a:lnTo>
                      <a:pt x="112" y="142"/>
                    </a:lnTo>
                    <a:lnTo>
                      <a:pt x="112" y="142"/>
                    </a:lnTo>
                    <a:lnTo>
                      <a:pt x="112" y="142"/>
                    </a:lnTo>
                    <a:lnTo>
                      <a:pt x="112" y="140"/>
                    </a:lnTo>
                    <a:lnTo>
                      <a:pt x="112" y="138"/>
                    </a:lnTo>
                    <a:lnTo>
                      <a:pt x="110" y="134"/>
                    </a:lnTo>
                    <a:lnTo>
                      <a:pt x="110" y="131"/>
                    </a:lnTo>
                    <a:lnTo>
                      <a:pt x="110" y="131"/>
                    </a:lnTo>
                    <a:lnTo>
                      <a:pt x="110" y="129"/>
                    </a:lnTo>
                    <a:lnTo>
                      <a:pt x="109" y="129"/>
                    </a:lnTo>
                    <a:lnTo>
                      <a:pt x="109" y="129"/>
                    </a:lnTo>
                    <a:lnTo>
                      <a:pt x="109" y="129"/>
                    </a:lnTo>
                    <a:lnTo>
                      <a:pt x="109" y="129"/>
                    </a:lnTo>
                    <a:lnTo>
                      <a:pt x="109" y="129"/>
                    </a:lnTo>
                    <a:lnTo>
                      <a:pt x="107" y="129"/>
                    </a:lnTo>
                    <a:lnTo>
                      <a:pt x="107" y="129"/>
                    </a:lnTo>
                    <a:lnTo>
                      <a:pt x="107" y="129"/>
                    </a:lnTo>
                    <a:lnTo>
                      <a:pt x="107" y="128"/>
                    </a:lnTo>
                    <a:lnTo>
                      <a:pt x="106" y="126"/>
                    </a:lnTo>
                    <a:lnTo>
                      <a:pt x="106" y="126"/>
                    </a:lnTo>
                    <a:lnTo>
                      <a:pt x="106" y="125"/>
                    </a:lnTo>
                    <a:lnTo>
                      <a:pt x="104" y="125"/>
                    </a:lnTo>
                    <a:lnTo>
                      <a:pt x="104" y="121"/>
                    </a:lnTo>
                    <a:lnTo>
                      <a:pt x="98" y="114"/>
                    </a:lnTo>
                    <a:lnTo>
                      <a:pt x="96" y="112"/>
                    </a:lnTo>
                    <a:lnTo>
                      <a:pt x="87" y="104"/>
                    </a:lnTo>
                    <a:lnTo>
                      <a:pt x="87" y="104"/>
                    </a:lnTo>
                    <a:lnTo>
                      <a:pt x="87" y="103"/>
                    </a:lnTo>
                    <a:lnTo>
                      <a:pt x="87" y="103"/>
                    </a:lnTo>
                    <a:lnTo>
                      <a:pt x="90" y="90"/>
                    </a:lnTo>
                    <a:lnTo>
                      <a:pt x="90" y="87"/>
                    </a:lnTo>
                    <a:lnTo>
                      <a:pt x="90" y="84"/>
                    </a:lnTo>
                    <a:lnTo>
                      <a:pt x="90" y="83"/>
                    </a:lnTo>
                    <a:lnTo>
                      <a:pt x="92" y="70"/>
                    </a:lnTo>
                    <a:lnTo>
                      <a:pt x="92" y="67"/>
                    </a:lnTo>
                    <a:lnTo>
                      <a:pt x="92" y="64"/>
                    </a:lnTo>
                    <a:lnTo>
                      <a:pt x="93" y="47"/>
                    </a:lnTo>
                    <a:lnTo>
                      <a:pt x="93" y="45"/>
                    </a:lnTo>
                    <a:lnTo>
                      <a:pt x="93" y="39"/>
                    </a:lnTo>
                    <a:lnTo>
                      <a:pt x="93" y="39"/>
                    </a:lnTo>
                    <a:lnTo>
                      <a:pt x="93" y="33"/>
                    </a:lnTo>
                    <a:lnTo>
                      <a:pt x="92" y="28"/>
                    </a:lnTo>
                    <a:lnTo>
                      <a:pt x="92" y="28"/>
                    </a:lnTo>
                    <a:lnTo>
                      <a:pt x="85" y="13"/>
                    </a:lnTo>
                    <a:lnTo>
                      <a:pt x="85" y="11"/>
                    </a:lnTo>
                    <a:lnTo>
                      <a:pt x="84" y="8"/>
                    </a:lnTo>
                    <a:lnTo>
                      <a:pt x="85" y="8"/>
                    </a:lnTo>
                    <a:lnTo>
                      <a:pt x="87" y="8"/>
                    </a:lnTo>
                    <a:lnTo>
                      <a:pt x="87" y="8"/>
                    </a:lnTo>
                    <a:lnTo>
                      <a:pt x="92" y="8"/>
                    </a:lnTo>
                    <a:lnTo>
                      <a:pt x="95" y="10"/>
                    </a:lnTo>
                    <a:lnTo>
                      <a:pt x="98" y="2"/>
                    </a:lnTo>
                    <a:lnTo>
                      <a:pt x="101" y="2"/>
                    </a:lnTo>
                    <a:lnTo>
                      <a:pt x="102" y="2"/>
                    </a:lnTo>
                    <a:lnTo>
                      <a:pt x="109" y="2"/>
                    </a:lnTo>
                    <a:lnTo>
                      <a:pt x="110" y="2"/>
                    </a:lnTo>
                    <a:lnTo>
                      <a:pt x="115" y="2"/>
                    </a:lnTo>
                    <a:lnTo>
                      <a:pt x="116" y="2"/>
                    </a:lnTo>
                    <a:lnTo>
                      <a:pt x="127" y="2"/>
                    </a:lnTo>
                    <a:lnTo>
                      <a:pt x="127" y="2"/>
                    </a:lnTo>
                    <a:lnTo>
                      <a:pt x="132" y="2"/>
                    </a:lnTo>
                    <a:lnTo>
                      <a:pt x="134" y="2"/>
                    </a:lnTo>
                    <a:lnTo>
                      <a:pt x="138" y="2"/>
                    </a:lnTo>
                    <a:lnTo>
                      <a:pt x="141" y="2"/>
                    </a:lnTo>
                    <a:lnTo>
                      <a:pt x="144" y="2"/>
                    </a:lnTo>
                    <a:lnTo>
                      <a:pt x="157" y="2"/>
                    </a:lnTo>
                    <a:lnTo>
                      <a:pt x="168" y="2"/>
                    </a:lnTo>
                    <a:lnTo>
                      <a:pt x="169" y="2"/>
                    </a:lnTo>
                    <a:lnTo>
                      <a:pt x="172" y="2"/>
                    </a:lnTo>
                    <a:lnTo>
                      <a:pt x="174" y="2"/>
                    </a:lnTo>
                    <a:lnTo>
                      <a:pt x="174" y="2"/>
                    </a:lnTo>
                    <a:lnTo>
                      <a:pt x="177" y="7"/>
                    </a:lnTo>
                    <a:lnTo>
                      <a:pt x="179" y="8"/>
                    </a:lnTo>
                    <a:lnTo>
                      <a:pt x="183" y="14"/>
                    </a:lnTo>
                    <a:lnTo>
                      <a:pt x="186" y="19"/>
                    </a:lnTo>
                    <a:lnTo>
                      <a:pt x="191" y="17"/>
                    </a:lnTo>
                    <a:lnTo>
                      <a:pt x="194" y="16"/>
                    </a:lnTo>
                    <a:lnTo>
                      <a:pt x="197" y="14"/>
                    </a:lnTo>
                    <a:lnTo>
                      <a:pt x="200" y="17"/>
                    </a:lnTo>
                    <a:lnTo>
                      <a:pt x="200" y="17"/>
                    </a:lnTo>
                    <a:lnTo>
                      <a:pt x="202" y="19"/>
                    </a:lnTo>
                    <a:lnTo>
                      <a:pt x="202" y="19"/>
                    </a:lnTo>
                    <a:lnTo>
                      <a:pt x="202" y="17"/>
                    </a:lnTo>
                    <a:lnTo>
                      <a:pt x="202" y="17"/>
                    </a:lnTo>
                    <a:lnTo>
                      <a:pt x="202" y="17"/>
                    </a:lnTo>
                    <a:lnTo>
                      <a:pt x="202" y="17"/>
                    </a:lnTo>
                    <a:lnTo>
                      <a:pt x="200" y="16"/>
                    </a:lnTo>
                    <a:lnTo>
                      <a:pt x="200" y="16"/>
                    </a:lnTo>
                    <a:lnTo>
                      <a:pt x="200" y="16"/>
                    </a:lnTo>
                    <a:lnTo>
                      <a:pt x="197" y="13"/>
                    </a:lnTo>
                    <a:lnTo>
                      <a:pt x="197" y="13"/>
                    </a:lnTo>
                    <a:lnTo>
                      <a:pt x="197" y="13"/>
                    </a:lnTo>
                    <a:lnTo>
                      <a:pt x="197" y="11"/>
                    </a:lnTo>
                    <a:lnTo>
                      <a:pt x="210" y="13"/>
                    </a:lnTo>
                    <a:lnTo>
                      <a:pt x="211" y="14"/>
                    </a:lnTo>
                    <a:lnTo>
                      <a:pt x="211" y="14"/>
                    </a:lnTo>
                    <a:lnTo>
                      <a:pt x="211" y="14"/>
                    </a:lnTo>
                    <a:lnTo>
                      <a:pt x="211" y="16"/>
                    </a:lnTo>
                    <a:lnTo>
                      <a:pt x="211" y="16"/>
                    </a:lnTo>
                    <a:lnTo>
                      <a:pt x="208" y="14"/>
                    </a:lnTo>
                    <a:lnTo>
                      <a:pt x="208" y="14"/>
                    </a:lnTo>
                    <a:lnTo>
                      <a:pt x="208" y="14"/>
                    </a:lnTo>
                    <a:lnTo>
                      <a:pt x="208" y="14"/>
                    </a:lnTo>
                    <a:lnTo>
                      <a:pt x="207" y="14"/>
                    </a:lnTo>
                    <a:lnTo>
                      <a:pt x="208" y="16"/>
                    </a:lnTo>
                    <a:lnTo>
                      <a:pt x="210" y="17"/>
                    </a:lnTo>
                    <a:lnTo>
                      <a:pt x="213" y="19"/>
                    </a:lnTo>
                    <a:lnTo>
                      <a:pt x="224" y="21"/>
                    </a:lnTo>
                    <a:lnTo>
                      <a:pt x="225" y="21"/>
                    </a:lnTo>
                    <a:lnTo>
                      <a:pt x="232" y="19"/>
                    </a:lnTo>
                    <a:lnTo>
                      <a:pt x="233" y="13"/>
                    </a:lnTo>
                    <a:lnTo>
                      <a:pt x="233" y="13"/>
                    </a:lnTo>
                    <a:lnTo>
                      <a:pt x="233" y="13"/>
                    </a:lnTo>
                    <a:lnTo>
                      <a:pt x="232" y="8"/>
                    </a:lnTo>
                    <a:lnTo>
                      <a:pt x="232" y="8"/>
                    </a:lnTo>
                    <a:lnTo>
                      <a:pt x="232" y="8"/>
                    </a:lnTo>
                    <a:lnTo>
                      <a:pt x="232" y="8"/>
                    </a:lnTo>
                    <a:lnTo>
                      <a:pt x="232" y="8"/>
                    </a:lnTo>
                    <a:lnTo>
                      <a:pt x="232" y="8"/>
                    </a:lnTo>
                    <a:lnTo>
                      <a:pt x="232" y="7"/>
                    </a:lnTo>
                    <a:lnTo>
                      <a:pt x="232" y="7"/>
                    </a:lnTo>
                    <a:lnTo>
                      <a:pt x="232" y="7"/>
                    </a:lnTo>
                    <a:lnTo>
                      <a:pt x="232" y="5"/>
                    </a:lnTo>
                    <a:lnTo>
                      <a:pt x="232" y="5"/>
                    </a:lnTo>
                    <a:lnTo>
                      <a:pt x="232" y="3"/>
                    </a:lnTo>
                    <a:lnTo>
                      <a:pt x="232" y="3"/>
                    </a:lnTo>
                    <a:lnTo>
                      <a:pt x="232" y="2"/>
                    </a:lnTo>
                    <a:lnTo>
                      <a:pt x="236" y="0"/>
                    </a:lnTo>
                    <a:lnTo>
                      <a:pt x="238" y="2"/>
                    </a:lnTo>
                    <a:lnTo>
                      <a:pt x="239" y="2"/>
                    </a:lnTo>
                    <a:lnTo>
                      <a:pt x="239" y="2"/>
                    </a:lnTo>
                    <a:lnTo>
                      <a:pt x="239" y="3"/>
                    </a:lnTo>
                    <a:lnTo>
                      <a:pt x="241" y="3"/>
                    </a:lnTo>
                    <a:lnTo>
                      <a:pt x="241" y="3"/>
                    </a:lnTo>
                    <a:lnTo>
                      <a:pt x="244" y="5"/>
                    </a:lnTo>
                    <a:lnTo>
                      <a:pt x="246" y="8"/>
                    </a:lnTo>
                    <a:lnTo>
                      <a:pt x="247" y="8"/>
                    </a:lnTo>
                    <a:lnTo>
                      <a:pt x="249" y="10"/>
                    </a:lnTo>
                    <a:lnTo>
                      <a:pt x="249" y="10"/>
                    </a:lnTo>
                    <a:lnTo>
                      <a:pt x="249" y="10"/>
                    </a:lnTo>
                    <a:lnTo>
                      <a:pt x="255" y="14"/>
                    </a:lnTo>
                    <a:lnTo>
                      <a:pt x="255" y="16"/>
                    </a:lnTo>
                    <a:lnTo>
                      <a:pt x="255" y="16"/>
                    </a:lnTo>
                    <a:lnTo>
                      <a:pt x="256" y="17"/>
                    </a:lnTo>
                    <a:lnTo>
                      <a:pt x="256" y="19"/>
                    </a:lnTo>
                    <a:lnTo>
                      <a:pt x="256" y="19"/>
                    </a:lnTo>
                    <a:lnTo>
                      <a:pt x="256" y="1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190">
                <a:extLst>
                  <a:ext uri="{FF2B5EF4-FFF2-40B4-BE49-F238E27FC236}">
                    <a16:creationId xmlns:a16="http://schemas.microsoft.com/office/drawing/2014/main" id="{39920679-0B44-EF57-ECD2-9B405E6729BD}"/>
                  </a:ext>
                </a:extLst>
              </p:cNvPr>
              <p:cNvSpPr>
                <a:spLocks noGrp="1" noRot="1" noMove="1" noResize="1" noEditPoints="1" noAdjustHandles="1" noChangeArrowheads="1" noChangeShapeType="1"/>
              </p:cNvSpPr>
              <p:nvPr/>
            </p:nvSpPr>
            <p:spPr bwMode="auto">
              <a:xfrm>
                <a:off x="1875" y="3032"/>
                <a:ext cx="225" cy="141"/>
              </a:xfrm>
              <a:custGeom>
                <a:avLst/>
                <a:gdLst>
                  <a:gd name="T0" fmla="*/ 82 w 225"/>
                  <a:gd name="T1" fmla="*/ 6 h 141"/>
                  <a:gd name="T2" fmla="*/ 95 w 225"/>
                  <a:gd name="T3" fmla="*/ 5 h 141"/>
                  <a:gd name="T4" fmla="*/ 104 w 225"/>
                  <a:gd name="T5" fmla="*/ 8 h 141"/>
                  <a:gd name="T6" fmla="*/ 115 w 225"/>
                  <a:gd name="T7" fmla="*/ 9 h 141"/>
                  <a:gd name="T8" fmla="*/ 137 w 225"/>
                  <a:gd name="T9" fmla="*/ 8 h 141"/>
                  <a:gd name="T10" fmla="*/ 160 w 225"/>
                  <a:gd name="T11" fmla="*/ 33 h 141"/>
                  <a:gd name="T12" fmla="*/ 179 w 225"/>
                  <a:gd name="T13" fmla="*/ 40 h 141"/>
                  <a:gd name="T14" fmla="*/ 201 w 225"/>
                  <a:gd name="T15" fmla="*/ 42 h 141"/>
                  <a:gd name="T16" fmla="*/ 216 w 225"/>
                  <a:gd name="T17" fmla="*/ 42 h 141"/>
                  <a:gd name="T18" fmla="*/ 222 w 225"/>
                  <a:gd name="T19" fmla="*/ 42 h 141"/>
                  <a:gd name="T20" fmla="*/ 222 w 225"/>
                  <a:gd name="T21" fmla="*/ 43 h 141"/>
                  <a:gd name="T22" fmla="*/ 224 w 225"/>
                  <a:gd name="T23" fmla="*/ 54 h 141"/>
                  <a:gd name="T24" fmla="*/ 219 w 225"/>
                  <a:gd name="T25" fmla="*/ 74 h 141"/>
                  <a:gd name="T26" fmla="*/ 211 w 225"/>
                  <a:gd name="T27" fmla="*/ 104 h 141"/>
                  <a:gd name="T28" fmla="*/ 210 w 225"/>
                  <a:gd name="T29" fmla="*/ 104 h 141"/>
                  <a:gd name="T30" fmla="*/ 204 w 225"/>
                  <a:gd name="T31" fmla="*/ 102 h 141"/>
                  <a:gd name="T32" fmla="*/ 193 w 225"/>
                  <a:gd name="T33" fmla="*/ 96 h 141"/>
                  <a:gd name="T34" fmla="*/ 176 w 225"/>
                  <a:gd name="T35" fmla="*/ 88 h 141"/>
                  <a:gd name="T36" fmla="*/ 166 w 225"/>
                  <a:gd name="T37" fmla="*/ 87 h 141"/>
                  <a:gd name="T38" fmla="*/ 145 w 225"/>
                  <a:gd name="T39" fmla="*/ 85 h 141"/>
                  <a:gd name="T40" fmla="*/ 143 w 225"/>
                  <a:gd name="T41" fmla="*/ 96 h 141"/>
                  <a:gd name="T42" fmla="*/ 138 w 225"/>
                  <a:gd name="T43" fmla="*/ 105 h 141"/>
                  <a:gd name="T44" fmla="*/ 109 w 225"/>
                  <a:gd name="T45" fmla="*/ 110 h 141"/>
                  <a:gd name="T46" fmla="*/ 107 w 225"/>
                  <a:gd name="T47" fmla="*/ 110 h 141"/>
                  <a:gd name="T48" fmla="*/ 84 w 225"/>
                  <a:gd name="T49" fmla="*/ 140 h 141"/>
                  <a:gd name="T50" fmla="*/ 73 w 225"/>
                  <a:gd name="T51" fmla="*/ 140 h 141"/>
                  <a:gd name="T52" fmla="*/ 57 w 225"/>
                  <a:gd name="T53" fmla="*/ 140 h 141"/>
                  <a:gd name="T54" fmla="*/ 19 w 225"/>
                  <a:gd name="T55" fmla="*/ 140 h 141"/>
                  <a:gd name="T56" fmla="*/ 0 w 225"/>
                  <a:gd name="T57" fmla="*/ 140 h 141"/>
                  <a:gd name="T58" fmla="*/ 0 w 225"/>
                  <a:gd name="T59" fmla="*/ 140 h 141"/>
                  <a:gd name="T60" fmla="*/ 0 w 225"/>
                  <a:gd name="T61" fmla="*/ 129 h 141"/>
                  <a:gd name="T62" fmla="*/ 1 w 225"/>
                  <a:gd name="T63" fmla="*/ 109 h 141"/>
                  <a:gd name="T64" fmla="*/ 1 w 225"/>
                  <a:gd name="T65" fmla="*/ 95 h 141"/>
                  <a:gd name="T66" fmla="*/ 11 w 225"/>
                  <a:gd name="T67" fmla="*/ 82 h 141"/>
                  <a:gd name="T68" fmla="*/ 3 w 225"/>
                  <a:gd name="T69" fmla="*/ 73 h 141"/>
                  <a:gd name="T70" fmla="*/ 1 w 225"/>
                  <a:gd name="T71" fmla="*/ 64 h 141"/>
                  <a:gd name="T72" fmla="*/ 6 w 225"/>
                  <a:gd name="T73" fmla="*/ 53 h 141"/>
                  <a:gd name="T74" fmla="*/ 22 w 225"/>
                  <a:gd name="T75" fmla="*/ 46 h 141"/>
                  <a:gd name="T76" fmla="*/ 36 w 225"/>
                  <a:gd name="T77" fmla="*/ 29 h 141"/>
                  <a:gd name="T78" fmla="*/ 42 w 225"/>
                  <a:gd name="T79" fmla="*/ 14 h 141"/>
                  <a:gd name="T80" fmla="*/ 45 w 225"/>
                  <a:gd name="T81" fmla="*/ 12 h 141"/>
                  <a:gd name="T82" fmla="*/ 76 w 225"/>
                  <a:gd name="T83" fmla="*/ 0 h 141"/>
                  <a:gd name="T84" fmla="*/ 78 w 225"/>
                  <a:gd name="T85" fmla="*/ 0 h 141"/>
                  <a:gd name="T86" fmla="*/ 79 w 225"/>
                  <a:gd name="T8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5" h="141">
                    <a:moveTo>
                      <a:pt x="81" y="5"/>
                    </a:moveTo>
                    <a:lnTo>
                      <a:pt x="82" y="6"/>
                    </a:lnTo>
                    <a:lnTo>
                      <a:pt x="87" y="5"/>
                    </a:lnTo>
                    <a:lnTo>
                      <a:pt x="95" y="5"/>
                    </a:lnTo>
                    <a:lnTo>
                      <a:pt x="101" y="3"/>
                    </a:lnTo>
                    <a:lnTo>
                      <a:pt x="104" y="8"/>
                    </a:lnTo>
                    <a:lnTo>
                      <a:pt x="107" y="8"/>
                    </a:lnTo>
                    <a:lnTo>
                      <a:pt x="115" y="9"/>
                    </a:lnTo>
                    <a:lnTo>
                      <a:pt x="129" y="5"/>
                    </a:lnTo>
                    <a:lnTo>
                      <a:pt x="137" y="8"/>
                    </a:lnTo>
                    <a:lnTo>
                      <a:pt x="148" y="17"/>
                    </a:lnTo>
                    <a:lnTo>
                      <a:pt x="160" y="33"/>
                    </a:lnTo>
                    <a:lnTo>
                      <a:pt x="169" y="37"/>
                    </a:lnTo>
                    <a:lnTo>
                      <a:pt x="179" y="40"/>
                    </a:lnTo>
                    <a:lnTo>
                      <a:pt x="190" y="40"/>
                    </a:lnTo>
                    <a:lnTo>
                      <a:pt x="201" y="42"/>
                    </a:lnTo>
                    <a:lnTo>
                      <a:pt x="216" y="42"/>
                    </a:lnTo>
                    <a:lnTo>
                      <a:pt x="216" y="42"/>
                    </a:lnTo>
                    <a:lnTo>
                      <a:pt x="221" y="42"/>
                    </a:lnTo>
                    <a:lnTo>
                      <a:pt x="222" y="42"/>
                    </a:lnTo>
                    <a:lnTo>
                      <a:pt x="222" y="42"/>
                    </a:lnTo>
                    <a:lnTo>
                      <a:pt x="222" y="43"/>
                    </a:lnTo>
                    <a:lnTo>
                      <a:pt x="222" y="45"/>
                    </a:lnTo>
                    <a:lnTo>
                      <a:pt x="224" y="54"/>
                    </a:lnTo>
                    <a:lnTo>
                      <a:pt x="225" y="62"/>
                    </a:lnTo>
                    <a:lnTo>
                      <a:pt x="219" y="74"/>
                    </a:lnTo>
                    <a:lnTo>
                      <a:pt x="211" y="104"/>
                    </a:lnTo>
                    <a:lnTo>
                      <a:pt x="211" y="104"/>
                    </a:lnTo>
                    <a:lnTo>
                      <a:pt x="211" y="104"/>
                    </a:lnTo>
                    <a:lnTo>
                      <a:pt x="210" y="104"/>
                    </a:lnTo>
                    <a:lnTo>
                      <a:pt x="208" y="104"/>
                    </a:lnTo>
                    <a:lnTo>
                      <a:pt x="204" y="102"/>
                    </a:lnTo>
                    <a:lnTo>
                      <a:pt x="197" y="101"/>
                    </a:lnTo>
                    <a:lnTo>
                      <a:pt x="193" y="96"/>
                    </a:lnTo>
                    <a:lnTo>
                      <a:pt x="182" y="88"/>
                    </a:lnTo>
                    <a:lnTo>
                      <a:pt x="176" y="88"/>
                    </a:lnTo>
                    <a:lnTo>
                      <a:pt x="169" y="88"/>
                    </a:lnTo>
                    <a:lnTo>
                      <a:pt x="166" y="87"/>
                    </a:lnTo>
                    <a:lnTo>
                      <a:pt x="163" y="84"/>
                    </a:lnTo>
                    <a:lnTo>
                      <a:pt x="145" y="85"/>
                    </a:lnTo>
                    <a:lnTo>
                      <a:pt x="141" y="90"/>
                    </a:lnTo>
                    <a:lnTo>
                      <a:pt x="143" y="96"/>
                    </a:lnTo>
                    <a:lnTo>
                      <a:pt x="143" y="101"/>
                    </a:lnTo>
                    <a:lnTo>
                      <a:pt x="138" y="105"/>
                    </a:lnTo>
                    <a:lnTo>
                      <a:pt x="126" y="109"/>
                    </a:lnTo>
                    <a:lnTo>
                      <a:pt x="109" y="110"/>
                    </a:lnTo>
                    <a:lnTo>
                      <a:pt x="107" y="110"/>
                    </a:lnTo>
                    <a:lnTo>
                      <a:pt x="107" y="110"/>
                    </a:lnTo>
                    <a:lnTo>
                      <a:pt x="92" y="135"/>
                    </a:lnTo>
                    <a:lnTo>
                      <a:pt x="84" y="140"/>
                    </a:lnTo>
                    <a:lnTo>
                      <a:pt x="84" y="138"/>
                    </a:lnTo>
                    <a:lnTo>
                      <a:pt x="73" y="140"/>
                    </a:lnTo>
                    <a:lnTo>
                      <a:pt x="67" y="141"/>
                    </a:lnTo>
                    <a:lnTo>
                      <a:pt x="57" y="140"/>
                    </a:lnTo>
                    <a:lnTo>
                      <a:pt x="36" y="140"/>
                    </a:lnTo>
                    <a:lnTo>
                      <a:pt x="19" y="140"/>
                    </a:lnTo>
                    <a:lnTo>
                      <a:pt x="8" y="140"/>
                    </a:lnTo>
                    <a:lnTo>
                      <a:pt x="0" y="140"/>
                    </a:lnTo>
                    <a:lnTo>
                      <a:pt x="0" y="140"/>
                    </a:lnTo>
                    <a:lnTo>
                      <a:pt x="0" y="140"/>
                    </a:lnTo>
                    <a:lnTo>
                      <a:pt x="0" y="136"/>
                    </a:lnTo>
                    <a:lnTo>
                      <a:pt x="0" y="129"/>
                    </a:lnTo>
                    <a:lnTo>
                      <a:pt x="0" y="118"/>
                    </a:lnTo>
                    <a:lnTo>
                      <a:pt x="1" y="109"/>
                    </a:lnTo>
                    <a:lnTo>
                      <a:pt x="1" y="104"/>
                    </a:lnTo>
                    <a:lnTo>
                      <a:pt x="1" y="95"/>
                    </a:lnTo>
                    <a:lnTo>
                      <a:pt x="11" y="85"/>
                    </a:lnTo>
                    <a:lnTo>
                      <a:pt x="11" y="82"/>
                    </a:lnTo>
                    <a:lnTo>
                      <a:pt x="9" y="78"/>
                    </a:lnTo>
                    <a:lnTo>
                      <a:pt x="3" y="73"/>
                    </a:lnTo>
                    <a:lnTo>
                      <a:pt x="1" y="68"/>
                    </a:lnTo>
                    <a:lnTo>
                      <a:pt x="1" y="64"/>
                    </a:lnTo>
                    <a:lnTo>
                      <a:pt x="3" y="57"/>
                    </a:lnTo>
                    <a:lnTo>
                      <a:pt x="6" y="53"/>
                    </a:lnTo>
                    <a:lnTo>
                      <a:pt x="14" y="51"/>
                    </a:lnTo>
                    <a:lnTo>
                      <a:pt x="22" y="46"/>
                    </a:lnTo>
                    <a:lnTo>
                      <a:pt x="28" y="40"/>
                    </a:lnTo>
                    <a:lnTo>
                      <a:pt x="36" y="29"/>
                    </a:lnTo>
                    <a:lnTo>
                      <a:pt x="40" y="19"/>
                    </a:lnTo>
                    <a:lnTo>
                      <a:pt x="42" y="14"/>
                    </a:lnTo>
                    <a:lnTo>
                      <a:pt x="42" y="14"/>
                    </a:lnTo>
                    <a:lnTo>
                      <a:pt x="45" y="12"/>
                    </a:lnTo>
                    <a:lnTo>
                      <a:pt x="51" y="9"/>
                    </a:lnTo>
                    <a:lnTo>
                      <a:pt x="76" y="0"/>
                    </a:lnTo>
                    <a:lnTo>
                      <a:pt x="78" y="0"/>
                    </a:lnTo>
                    <a:lnTo>
                      <a:pt x="78" y="0"/>
                    </a:lnTo>
                    <a:lnTo>
                      <a:pt x="79" y="0"/>
                    </a:lnTo>
                    <a:lnTo>
                      <a:pt x="79" y="0"/>
                    </a:lnTo>
                    <a:lnTo>
                      <a:pt x="81"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191">
                <a:extLst>
                  <a:ext uri="{FF2B5EF4-FFF2-40B4-BE49-F238E27FC236}">
                    <a16:creationId xmlns:a16="http://schemas.microsoft.com/office/drawing/2014/main" id="{1DF86BEB-4ACA-7BD3-0605-EF5C1C0916FA}"/>
                  </a:ext>
                </a:extLst>
              </p:cNvPr>
              <p:cNvSpPr>
                <a:spLocks noGrp="1" noRot="1" noMove="1" noResize="1" noEditPoints="1" noAdjustHandles="1" noChangeArrowheads="1" noChangeShapeType="1"/>
              </p:cNvSpPr>
              <p:nvPr/>
            </p:nvSpPr>
            <p:spPr bwMode="auto">
              <a:xfrm>
                <a:off x="4965" y="2500"/>
                <a:ext cx="354" cy="260"/>
              </a:xfrm>
              <a:custGeom>
                <a:avLst/>
                <a:gdLst>
                  <a:gd name="T0" fmla="*/ 347 w 354"/>
                  <a:gd name="T1" fmla="*/ 80 h 260"/>
                  <a:gd name="T2" fmla="*/ 352 w 354"/>
                  <a:gd name="T3" fmla="*/ 138 h 260"/>
                  <a:gd name="T4" fmla="*/ 326 w 354"/>
                  <a:gd name="T5" fmla="*/ 170 h 260"/>
                  <a:gd name="T6" fmla="*/ 302 w 354"/>
                  <a:gd name="T7" fmla="*/ 180 h 260"/>
                  <a:gd name="T8" fmla="*/ 296 w 354"/>
                  <a:gd name="T9" fmla="*/ 175 h 260"/>
                  <a:gd name="T10" fmla="*/ 294 w 354"/>
                  <a:gd name="T11" fmla="*/ 172 h 260"/>
                  <a:gd name="T12" fmla="*/ 294 w 354"/>
                  <a:gd name="T13" fmla="*/ 167 h 260"/>
                  <a:gd name="T14" fmla="*/ 294 w 354"/>
                  <a:gd name="T15" fmla="*/ 164 h 260"/>
                  <a:gd name="T16" fmla="*/ 296 w 354"/>
                  <a:gd name="T17" fmla="*/ 163 h 260"/>
                  <a:gd name="T18" fmla="*/ 298 w 354"/>
                  <a:gd name="T19" fmla="*/ 160 h 260"/>
                  <a:gd name="T20" fmla="*/ 299 w 354"/>
                  <a:gd name="T21" fmla="*/ 156 h 260"/>
                  <a:gd name="T22" fmla="*/ 293 w 354"/>
                  <a:gd name="T23" fmla="*/ 153 h 260"/>
                  <a:gd name="T24" fmla="*/ 285 w 354"/>
                  <a:gd name="T25" fmla="*/ 153 h 260"/>
                  <a:gd name="T26" fmla="*/ 279 w 354"/>
                  <a:gd name="T27" fmla="*/ 153 h 260"/>
                  <a:gd name="T28" fmla="*/ 276 w 354"/>
                  <a:gd name="T29" fmla="*/ 152 h 260"/>
                  <a:gd name="T30" fmla="*/ 274 w 354"/>
                  <a:gd name="T31" fmla="*/ 149 h 260"/>
                  <a:gd name="T32" fmla="*/ 271 w 354"/>
                  <a:gd name="T33" fmla="*/ 149 h 260"/>
                  <a:gd name="T34" fmla="*/ 266 w 354"/>
                  <a:gd name="T35" fmla="*/ 155 h 260"/>
                  <a:gd name="T36" fmla="*/ 265 w 354"/>
                  <a:gd name="T37" fmla="*/ 166 h 260"/>
                  <a:gd name="T38" fmla="*/ 268 w 354"/>
                  <a:gd name="T39" fmla="*/ 169 h 260"/>
                  <a:gd name="T40" fmla="*/ 277 w 354"/>
                  <a:gd name="T41" fmla="*/ 174 h 260"/>
                  <a:gd name="T42" fmla="*/ 282 w 354"/>
                  <a:gd name="T43" fmla="*/ 178 h 260"/>
                  <a:gd name="T44" fmla="*/ 284 w 354"/>
                  <a:gd name="T45" fmla="*/ 183 h 260"/>
                  <a:gd name="T46" fmla="*/ 284 w 354"/>
                  <a:gd name="T47" fmla="*/ 186 h 260"/>
                  <a:gd name="T48" fmla="*/ 271 w 354"/>
                  <a:gd name="T49" fmla="*/ 187 h 260"/>
                  <a:gd name="T50" fmla="*/ 259 w 354"/>
                  <a:gd name="T51" fmla="*/ 186 h 260"/>
                  <a:gd name="T52" fmla="*/ 249 w 354"/>
                  <a:gd name="T53" fmla="*/ 174 h 260"/>
                  <a:gd name="T54" fmla="*/ 232 w 354"/>
                  <a:gd name="T55" fmla="*/ 172 h 260"/>
                  <a:gd name="T56" fmla="*/ 223 w 354"/>
                  <a:gd name="T57" fmla="*/ 192 h 260"/>
                  <a:gd name="T58" fmla="*/ 206 w 354"/>
                  <a:gd name="T59" fmla="*/ 194 h 260"/>
                  <a:gd name="T60" fmla="*/ 200 w 354"/>
                  <a:gd name="T61" fmla="*/ 206 h 260"/>
                  <a:gd name="T62" fmla="*/ 170 w 354"/>
                  <a:gd name="T63" fmla="*/ 257 h 260"/>
                  <a:gd name="T64" fmla="*/ 139 w 354"/>
                  <a:gd name="T65" fmla="*/ 259 h 260"/>
                  <a:gd name="T66" fmla="*/ 125 w 354"/>
                  <a:gd name="T67" fmla="*/ 245 h 260"/>
                  <a:gd name="T68" fmla="*/ 123 w 354"/>
                  <a:gd name="T69" fmla="*/ 242 h 260"/>
                  <a:gd name="T70" fmla="*/ 78 w 354"/>
                  <a:gd name="T71" fmla="*/ 259 h 260"/>
                  <a:gd name="T72" fmla="*/ 53 w 354"/>
                  <a:gd name="T73" fmla="*/ 253 h 260"/>
                  <a:gd name="T74" fmla="*/ 22 w 354"/>
                  <a:gd name="T75" fmla="*/ 243 h 260"/>
                  <a:gd name="T76" fmla="*/ 10 w 354"/>
                  <a:gd name="T77" fmla="*/ 158 h 260"/>
                  <a:gd name="T78" fmla="*/ 4 w 354"/>
                  <a:gd name="T79" fmla="*/ 127 h 260"/>
                  <a:gd name="T80" fmla="*/ 13 w 354"/>
                  <a:gd name="T81" fmla="*/ 93 h 260"/>
                  <a:gd name="T82" fmla="*/ 78 w 354"/>
                  <a:gd name="T83" fmla="*/ 52 h 260"/>
                  <a:gd name="T84" fmla="*/ 108 w 354"/>
                  <a:gd name="T85" fmla="*/ 57 h 260"/>
                  <a:gd name="T86" fmla="*/ 172 w 354"/>
                  <a:gd name="T87" fmla="*/ 63 h 260"/>
                  <a:gd name="T88" fmla="*/ 204 w 354"/>
                  <a:gd name="T89" fmla="*/ 62 h 260"/>
                  <a:gd name="T90" fmla="*/ 217 w 354"/>
                  <a:gd name="T91" fmla="*/ 43 h 260"/>
                  <a:gd name="T92" fmla="*/ 234 w 354"/>
                  <a:gd name="T93" fmla="*/ 20 h 260"/>
                  <a:gd name="T94" fmla="*/ 256 w 354"/>
                  <a:gd name="T95" fmla="*/ 0 h 260"/>
                  <a:gd name="T96" fmla="*/ 349 w 354"/>
                  <a:gd name="T97" fmla="*/ 11 h 260"/>
                  <a:gd name="T98" fmla="*/ 349 w 354"/>
                  <a:gd name="T99" fmla="*/ 12 h 260"/>
                  <a:gd name="T100" fmla="*/ 346 w 354"/>
                  <a:gd name="T101" fmla="*/ 20 h 260"/>
                  <a:gd name="T102" fmla="*/ 343 w 354"/>
                  <a:gd name="T103" fmla="*/ 2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4" h="260">
                    <a:moveTo>
                      <a:pt x="344" y="49"/>
                    </a:moveTo>
                    <a:lnTo>
                      <a:pt x="347" y="80"/>
                    </a:lnTo>
                    <a:lnTo>
                      <a:pt x="350" y="116"/>
                    </a:lnTo>
                    <a:lnTo>
                      <a:pt x="352" y="138"/>
                    </a:lnTo>
                    <a:lnTo>
                      <a:pt x="354" y="169"/>
                    </a:lnTo>
                    <a:lnTo>
                      <a:pt x="326" y="170"/>
                    </a:lnTo>
                    <a:lnTo>
                      <a:pt x="307" y="177"/>
                    </a:lnTo>
                    <a:lnTo>
                      <a:pt x="302" y="180"/>
                    </a:lnTo>
                    <a:lnTo>
                      <a:pt x="298" y="181"/>
                    </a:lnTo>
                    <a:lnTo>
                      <a:pt x="296" y="175"/>
                    </a:lnTo>
                    <a:lnTo>
                      <a:pt x="294" y="174"/>
                    </a:lnTo>
                    <a:lnTo>
                      <a:pt x="294" y="172"/>
                    </a:lnTo>
                    <a:lnTo>
                      <a:pt x="294" y="170"/>
                    </a:lnTo>
                    <a:lnTo>
                      <a:pt x="294" y="167"/>
                    </a:lnTo>
                    <a:lnTo>
                      <a:pt x="294" y="166"/>
                    </a:lnTo>
                    <a:lnTo>
                      <a:pt x="294" y="164"/>
                    </a:lnTo>
                    <a:lnTo>
                      <a:pt x="294" y="163"/>
                    </a:lnTo>
                    <a:lnTo>
                      <a:pt x="296" y="163"/>
                    </a:lnTo>
                    <a:lnTo>
                      <a:pt x="298" y="161"/>
                    </a:lnTo>
                    <a:lnTo>
                      <a:pt x="298" y="160"/>
                    </a:lnTo>
                    <a:lnTo>
                      <a:pt x="299" y="158"/>
                    </a:lnTo>
                    <a:lnTo>
                      <a:pt x="299" y="156"/>
                    </a:lnTo>
                    <a:lnTo>
                      <a:pt x="298" y="155"/>
                    </a:lnTo>
                    <a:lnTo>
                      <a:pt x="293" y="153"/>
                    </a:lnTo>
                    <a:lnTo>
                      <a:pt x="288" y="153"/>
                    </a:lnTo>
                    <a:lnTo>
                      <a:pt x="285" y="153"/>
                    </a:lnTo>
                    <a:lnTo>
                      <a:pt x="282" y="153"/>
                    </a:lnTo>
                    <a:lnTo>
                      <a:pt x="279" y="153"/>
                    </a:lnTo>
                    <a:lnTo>
                      <a:pt x="277" y="153"/>
                    </a:lnTo>
                    <a:lnTo>
                      <a:pt x="276" y="152"/>
                    </a:lnTo>
                    <a:lnTo>
                      <a:pt x="274" y="150"/>
                    </a:lnTo>
                    <a:lnTo>
                      <a:pt x="274" y="149"/>
                    </a:lnTo>
                    <a:lnTo>
                      <a:pt x="273" y="149"/>
                    </a:lnTo>
                    <a:lnTo>
                      <a:pt x="271" y="149"/>
                    </a:lnTo>
                    <a:lnTo>
                      <a:pt x="268" y="150"/>
                    </a:lnTo>
                    <a:lnTo>
                      <a:pt x="266" y="155"/>
                    </a:lnTo>
                    <a:lnTo>
                      <a:pt x="265" y="160"/>
                    </a:lnTo>
                    <a:lnTo>
                      <a:pt x="265" y="166"/>
                    </a:lnTo>
                    <a:lnTo>
                      <a:pt x="265" y="167"/>
                    </a:lnTo>
                    <a:lnTo>
                      <a:pt x="268" y="169"/>
                    </a:lnTo>
                    <a:lnTo>
                      <a:pt x="274" y="170"/>
                    </a:lnTo>
                    <a:lnTo>
                      <a:pt x="277" y="174"/>
                    </a:lnTo>
                    <a:lnTo>
                      <a:pt x="280" y="175"/>
                    </a:lnTo>
                    <a:lnTo>
                      <a:pt x="282" y="178"/>
                    </a:lnTo>
                    <a:lnTo>
                      <a:pt x="284" y="180"/>
                    </a:lnTo>
                    <a:lnTo>
                      <a:pt x="284" y="183"/>
                    </a:lnTo>
                    <a:lnTo>
                      <a:pt x="285" y="184"/>
                    </a:lnTo>
                    <a:lnTo>
                      <a:pt x="284" y="186"/>
                    </a:lnTo>
                    <a:lnTo>
                      <a:pt x="279" y="187"/>
                    </a:lnTo>
                    <a:lnTo>
                      <a:pt x="271" y="187"/>
                    </a:lnTo>
                    <a:lnTo>
                      <a:pt x="266" y="187"/>
                    </a:lnTo>
                    <a:lnTo>
                      <a:pt x="259" y="186"/>
                    </a:lnTo>
                    <a:lnTo>
                      <a:pt x="254" y="181"/>
                    </a:lnTo>
                    <a:lnTo>
                      <a:pt x="249" y="174"/>
                    </a:lnTo>
                    <a:lnTo>
                      <a:pt x="249" y="172"/>
                    </a:lnTo>
                    <a:lnTo>
                      <a:pt x="232" y="172"/>
                    </a:lnTo>
                    <a:lnTo>
                      <a:pt x="228" y="181"/>
                    </a:lnTo>
                    <a:lnTo>
                      <a:pt x="223" y="192"/>
                    </a:lnTo>
                    <a:lnTo>
                      <a:pt x="215" y="194"/>
                    </a:lnTo>
                    <a:lnTo>
                      <a:pt x="206" y="194"/>
                    </a:lnTo>
                    <a:lnTo>
                      <a:pt x="204" y="197"/>
                    </a:lnTo>
                    <a:lnTo>
                      <a:pt x="200" y="206"/>
                    </a:lnTo>
                    <a:lnTo>
                      <a:pt x="184" y="234"/>
                    </a:lnTo>
                    <a:lnTo>
                      <a:pt x="170" y="257"/>
                    </a:lnTo>
                    <a:lnTo>
                      <a:pt x="167" y="260"/>
                    </a:lnTo>
                    <a:lnTo>
                      <a:pt x="139" y="259"/>
                    </a:lnTo>
                    <a:lnTo>
                      <a:pt x="134" y="256"/>
                    </a:lnTo>
                    <a:lnTo>
                      <a:pt x="125" y="245"/>
                    </a:lnTo>
                    <a:lnTo>
                      <a:pt x="123" y="243"/>
                    </a:lnTo>
                    <a:lnTo>
                      <a:pt x="123" y="242"/>
                    </a:lnTo>
                    <a:lnTo>
                      <a:pt x="91" y="251"/>
                    </a:lnTo>
                    <a:lnTo>
                      <a:pt x="78" y="259"/>
                    </a:lnTo>
                    <a:lnTo>
                      <a:pt x="70" y="256"/>
                    </a:lnTo>
                    <a:lnTo>
                      <a:pt x="53" y="253"/>
                    </a:lnTo>
                    <a:lnTo>
                      <a:pt x="35" y="248"/>
                    </a:lnTo>
                    <a:lnTo>
                      <a:pt x="22" y="243"/>
                    </a:lnTo>
                    <a:lnTo>
                      <a:pt x="21" y="237"/>
                    </a:lnTo>
                    <a:lnTo>
                      <a:pt x="10" y="158"/>
                    </a:lnTo>
                    <a:lnTo>
                      <a:pt x="5" y="138"/>
                    </a:lnTo>
                    <a:lnTo>
                      <a:pt x="4" y="127"/>
                    </a:lnTo>
                    <a:lnTo>
                      <a:pt x="0" y="107"/>
                    </a:lnTo>
                    <a:lnTo>
                      <a:pt x="13" y="93"/>
                    </a:lnTo>
                    <a:lnTo>
                      <a:pt x="32" y="76"/>
                    </a:lnTo>
                    <a:lnTo>
                      <a:pt x="78" y="52"/>
                    </a:lnTo>
                    <a:lnTo>
                      <a:pt x="95" y="52"/>
                    </a:lnTo>
                    <a:lnTo>
                      <a:pt x="108" y="57"/>
                    </a:lnTo>
                    <a:lnTo>
                      <a:pt x="153" y="60"/>
                    </a:lnTo>
                    <a:lnTo>
                      <a:pt x="172" y="63"/>
                    </a:lnTo>
                    <a:lnTo>
                      <a:pt x="192" y="66"/>
                    </a:lnTo>
                    <a:lnTo>
                      <a:pt x="204" y="62"/>
                    </a:lnTo>
                    <a:lnTo>
                      <a:pt x="209" y="57"/>
                    </a:lnTo>
                    <a:lnTo>
                      <a:pt x="217" y="43"/>
                    </a:lnTo>
                    <a:lnTo>
                      <a:pt x="223" y="34"/>
                    </a:lnTo>
                    <a:lnTo>
                      <a:pt x="234" y="20"/>
                    </a:lnTo>
                    <a:lnTo>
                      <a:pt x="243" y="7"/>
                    </a:lnTo>
                    <a:lnTo>
                      <a:pt x="256" y="0"/>
                    </a:lnTo>
                    <a:lnTo>
                      <a:pt x="268" y="0"/>
                    </a:lnTo>
                    <a:lnTo>
                      <a:pt x="349" y="11"/>
                    </a:lnTo>
                    <a:lnTo>
                      <a:pt x="349" y="11"/>
                    </a:lnTo>
                    <a:lnTo>
                      <a:pt x="349" y="12"/>
                    </a:lnTo>
                    <a:lnTo>
                      <a:pt x="347" y="15"/>
                    </a:lnTo>
                    <a:lnTo>
                      <a:pt x="346" y="20"/>
                    </a:lnTo>
                    <a:lnTo>
                      <a:pt x="344" y="26"/>
                    </a:lnTo>
                    <a:lnTo>
                      <a:pt x="343" y="28"/>
                    </a:lnTo>
                    <a:lnTo>
                      <a:pt x="344" y="4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192">
                <a:extLst>
                  <a:ext uri="{FF2B5EF4-FFF2-40B4-BE49-F238E27FC236}">
                    <a16:creationId xmlns:a16="http://schemas.microsoft.com/office/drawing/2014/main" id="{74C7A3C8-9786-247E-1ABD-3660F02C22EC}"/>
                  </a:ext>
                </a:extLst>
              </p:cNvPr>
              <p:cNvSpPr>
                <a:spLocks noGrp="1" noRot="1" noMove="1" noResize="1" noEditPoints="1" noAdjustHandles="1" noChangeArrowheads="1" noChangeShapeType="1"/>
              </p:cNvSpPr>
              <p:nvPr/>
            </p:nvSpPr>
            <p:spPr bwMode="auto">
              <a:xfrm>
                <a:off x="2192" y="2871"/>
                <a:ext cx="78" cy="80"/>
              </a:xfrm>
              <a:custGeom>
                <a:avLst/>
                <a:gdLst>
                  <a:gd name="T0" fmla="*/ 55 w 78"/>
                  <a:gd name="T1" fmla="*/ 23 h 80"/>
                  <a:gd name="T2" fmla="*/ 62 w 78"/>
                  <a:gd name="T3" fmla="*/ 28 h 80"/>
                  <a:gd name="T4" fmla="*/ 65 w 78"/>
                  <a:gd name="T5" fmla="*/ 29 h 80"/>
                  <a:gd name="T6" fmla="*/ 70 w 78"/>
                  <a:gd name="T7" fmla="*/ 38 h 80"/>
                  <a:gd name="T8" fmla="*/ 78 w 78"/>
                  <a:gd name="T9" fmla="*/ 40 h 80"/>
                  <a:gd name="T10" fmla="*/ 78 w 78"/>
                  <a:gd name="T11" fmla="*/ 40 h 80"/>
                  <a:gd name="T12" fmla="*/ 78 w 78"/>
                  <a:gd name="T13" fmla="*/ 40 h 80"/>
                  <a:gd name="T14" fmla="*/ 76 w 78"/>
                  <a:gd name="T15" fmla="*/ 41 h 80"/>
                  <a:gd name="T16" fmla="*/ 76 w 78"/>
                  <a:gd name="T17" fmla="*/ 41 h 80"/>
                  <a:gd name="T18" fmla="*/ 75 w 78"/>
                  <a:gd name="T19" fmla="*/ 43 h 80"/>
                  <a:gd name="T20" fmla="*/ 73 w 78"/>
                  <a:gd name="T21" fmla="*/ 45 h 80"/>
                  <a:gd name="T22" fmla="*/ 73 w 78"/>
                  <a:gd name="T23" fmla="*/ 45 h 80"/>
                  <a:gd name="T24" fmla="*/ 73 w 78"/>
                  <a:gd name="T25" fmla="*/ 46 h 80"/>
                  <a:gd name="T26" fmla="*/ 72 w 78"/>
                  <a:gd name="T27" fmla="*/ 49 h 80"/>
                  <a:gd name="T28" fmla="*/ 72 w 78"/>
                  <a:gd name="T29" fmla="*/ 52 h 80"/>
                  <a:gd name="T30" fmla="*/ 72 w 78"/>
                  <a:gd name="T31" fmla="*/ 54 h 80"/>
                  <a:gd name="T32" fmla="*/ 72 w 78"/>
                  <a:gd name="T33" fmla="*/ 55 h 80"/>
                  <a:gd name="T34" fmla="*/ 70 w 78"/>
                  <a:gd name="T35" fmla="*/ 59 h 80"/>
                  <a:gd name="T36" fmla="*/ 69 w 78"/>
                  <a:gd name="T37" fmla="*/ 59 h 80"/>
                  <a:gd name="T38" fmla="*/ 69 w 78"/>
                  <a:gd name="T39" fmla="*/ 60 h 80"/>
                  <a:gd name="T40" fmla="*/ 69 w 78"/>
                  <a:gd name="T41" fmla="*/ 62 h 80"/>
                  <a:gd name="T42" fmla="*/ 67 w 78"/>
                  <a:gd name="T43" fmla="*/ 62 h 80"/>
                  <a:gd name="T44" fmla="*/ 67 w 78"/>
                  <a:gd name="T45" fmla="*/ 63 h 80"/>
                  <a:gd name="T46" fmla="*/ 67 w 78"/>
                  <a:gd name="T47" fmla="*/ 65 h 80"/>
                  <a:gd name="T48" fmla="*/ 67 w 78"/>
                  <a:gd name="T49" fmla="*/ 65 h 80"/>
                  <a:gd name="T50" fmla="*/ 67 w 78"/>
                  <a:gd name="T51" fmla="*/ 66 h 80"/>
                  <a:gd name="T52" fmla="*/ 70 w 78"/>
                  <a:gd name="T53" fmla="*/ 72 h 80"/>
                  <a:gd name="T54" fmla="*/ 70 w 78"/>
                  <a:gd name="T55" fmla="*/ 76 h 80"/>
                  <a:gd name="T56" fmla="*/ 58 w 78"/>
                  <a:gd name="T57" fmla="*/ 79 h 80"/>
                  <a:gd name="T58" fmla="*/ 55 w 78"/>
                  <a:gd name="T59" fmla="*/ 80 h 80"/>
                  <a:gd name="T60" fmla="*/ 55 w 78"/>
                  <a:gd name="T61" fmla="*/ 79 h 80"/>
                  <a:gd name="T62" fmla="*/ 51 w 78"/>
                  <a:gd name="T63" fmla="*/ 65 h 80"/>
                  <a:gd name="T64" fmla="*/ 42 w 78"/>
                  <a:gd name="T65" fmla="*/ 55 h 80"/>
                  <a:gd name="T66" fmla="*/ 33 w 78"/>
                  <a:gd name="T67" fmla="*/ 57 h 80"/>
                  <a:gd name="T68" fmla="*/ 27 w 78"/>
                  <a:gd name="T69" fmla="*/ 45 h 80"/>
                  <a:gd name="T70" fmla="*/ 14 w 78"/>
                  <a:gd name="T71" fmla="*/ 29 h 80"/>
                  <a:gd name="T72" fmla="*/ 0 w 78"/>
                  <a:gd name="T73" fmla="*/ 3 h 80"/>
                  <a:gd name="T74" fmla="*/ 2 w 78"/>
                  <a:gd name="T75" fmla="*/ 0 h 80"/>
                  <a:gd name="T76" fmla="*/ 6 w 78"/>
                  <a:gd name="T77" fmla="*/ 0 h 80"/>
                  <a:gd name="T78" fmla="*/ 19 w 78"/>
                  <a:gd name="T79" fmla="*/ 1 h 80"/>
                  <a:gd name="T80" fmla="*/ 22 w 78"/>
                  <a:gd name="T81" fmla="*/ 1 h 80"/>
                  <a:gd name="T82" fmla="*/ 33 w 78"/>
                  <a:gd name="T83" fmla="*/ 1 h 80"/>
                  <a:gd name="T84" fmla="*/ 33 w 78"/>
                  <a:gd name="T85" fmla="*/ 1 h 80"/>
                  <a:gd name="T86" fmla="*/ 33 w 78"/>
                  <a:gd name="T87" fmla="*/ 1 h 80"/>
                  <a:gd name="T88" fmla="*/ 39 w 78"/>
                  <a:gd name="T89"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80">
                    <a:moveTo>
                      <a:pt x="44" y="21"/>
                    </a:moveTo>
                    <a:lnTo>
                      <a:pt x="51" y="23"/>
                    </a:lnTo>
                    <a:lnTo>
                      <a:pt x="55" y="23"/>
                    </a:lnTo>
                    <a:lnTo>
                      <a:pt x="59" y="23"/>
                    </a:lnTo>
                    <a:lnTo>
                      <a:pt x="61" y="23"/>
                    </a:lnTo>
                    <a:lnTo>
                      <a:pt x="62" y="28"/>
                    </a:lnTo>
                    <a:lnTo>
                      <a:pt x="62" y="29"/>
                    </a:lnTo>
                    <a:lnTo>
                      <a:pt x="64" y="29"/>
                    </a:lnTo>
                    <a:lnTo>
                      <a:pt x="65" y="29"/>
                    </a:lnTo>
                    <a:lnTo>
                      <a:pt x="69" y="35"/>
                    </a:lnTo>
                    <a:lnTo>
                      <a:pt x="69" y="35"/>
                    </a:lnTo>
                    <a:lnTo>
                      <a:pt x="70" y="38"/>
                    </a:lnTo>
                    <a:lnTo>
                      <a:pt x="73" y="40"/>
                    </a:lnTo>
                    <a:lnTo>
                      <a:pt x="76" y="38"/>
                    </a:lnTo>
                    <a:lnTo>
                      <a:pt x="78" y="40"/>
                    </a:lnTo>
                    <a:lnTo>
                      <a:pt x="78" y="40"/>
                    </a:lnTo>
                    <a:lnTo>
                      <a:pt x="78" y="40"/>
                    </a:lnTo>
                    <a:lnTo>
                      <a:pt x="78" y="40"/>
                    </a:lnTo>
                    <a:lnTo>
                      <a:pt x="78" y="40"/>
                    </a:lnTo>
                    <a:lnTo>
                      <a:pt x="78" y="40"/>
                    </a:lnTo>
                    <a:lnTo>
                      <a:pt x="78" y="40"/>
                    </a:lnTo>
                    <a:lnTo>
                      <a:pt x="78" y="41"/>
                    </a:lnTo>
                    <a:lnTo>
                      <a:pt x="78" y="41"/>
                    </a:lnTo>
                    <a:lnTo>
                      <a:pt x="76" y="41"/>
                    </a:lnTo>
                    <a:lnTo>
                      <a:pt x="76" y="41"/>
                    </a:lnTo>
                    <a:lnTo>
                      <a:pt x="76" y="41"/>
                    </a:lnTo>
                    <a:lnTo>
                      <a:pt x="76" y="41"/>
                    </a:lnTo>
                    <a:lnTo>
                      <a:pt x="75" y="43"/>
                    </a:lnTo>
                    <a:lnTo>
                      <a:pt x="75" y="43"/>
                    </a:lnTo>
                    <a:lnTo>
                      <a:pt x="75" y="43"/>
                    </a:lnTo>
                    <a:lnTo>
                      <a:pt x="73" y="43"/>
                    </a:lnTo>
                    <a:lnTo>
                      <a:pt x="73" y="45"/>
                    </a:lnTo>
                    <a:lnTo>
                      <a:pt x="73" y="45"/>
                    </a:lnTo>
                    <a:lnTo>
                      <a:pt x="73" y="45"/>
                    </a:lnTo>
                    <a:lnTo>
                      <a:pt x="73" y="45"/>
                    </a:lnTo>
                    <a:lnTo>
                      <a:pt x="73" y="45"/>
                    </a:lnTo>
                    <a:lnTo>
                      <a:pt x="73" y="45"/>
                    </a:lnTo>
                    <a:lnTo>
                      <a:pt x="73" y="46"/>
                    </a:lnTo>
                    <a:lnTo>
                      <a:pt x="73" y="46"/>
                    </a:lnTo>
                    <a:lnTo>
                      <a:pt x="73" y="49"/>
                    </a:lnTo>
                    <a:lnTo>
                      <a:pt x="73" y="49"/>
                    </a:lnTo>
                    <a:lnTo>
                      <a:pt x="72" y="49"/>
                    </a:lnTo>
                    <a:lnTo>
                      <a:pt x="72" y="49"/>
                    </a:lnTo>
                    <a:lnTo>
                      <a:pt x="72" y="51"/>
                    </a:lnTo>
                    <a:lnTo>
                      <a:pt x="72" y="52"/>
                    </a:lnTo>
                    <a:lnTo>
                      <a:pt x="72" y="52"/>
                    </a:lnTo>
                    <a:lnTo>
                      <a:pt x="72" y="52"/>
                    </a:lnTo>
                    <a:lnTo>
                      <a:pt x="72" y="54"/>
                    </a:lnTo>
                    <a:lnTo>
                      <a:pt x="72" y="55"/>
                    </a:lnTo>
                    <a:lnTo>
                      <a:pt x="72" y="55"/>
                    </a:lnTo>
                    <a:lnTo>
                      <a:pt x="72" y="55"/>
                    </a:lnTo>
                    <a:lnTo>
                      <a:pt x="70" y="57"/>
                    </a:lnTo>
                    <a:lnTo>
                      <a:pt x="70" y="57"/>
                    </a:lnTo>
                    <a:lnTo>
                      <a:pt x="70" y="59"/>
                    </a:lnTo>
                    <a:lnTo>
                      <a:pt x="70" y="59"/>
                    </a:lnTo>
                    <a:lnTo>
                      <a:pt x="69" y="59"/>
                    </a:lnTo>
                    <a:lnTo>
                      <a:pt x="69" y="59"/>
                    </a:lnTo>
                    <a:lnTo>
                      <a:pt x="69" y="60"/>
                    </a:lnTo>
                    <a:lnTo>
                      <a:pt x="69" y="60"/>
                    </a:lnTo>
                    <a:lnTo>
                      <a:pt x="69" y="60"/>
                    </a:lnTo>
                    <a:lnTo>
                      <a:pt x="69" y="60"/>
                    </a:lnTo>
                    <a:lnTo>
                      <a:pt x="69" y="62"/>
                    </a:lnTo>
                    <a:lnTo>
                      <a:pt x="69" y="62"/>
                    </a:lnTo>
                    <a:lnTo>
                      <a:pt x="69" y="62"/>
                    </a:lnTo>
                    <a:lnTo>
                      <a:pt x="69" y="62"/>
                    </a:lnTo>
                    <a:lnTo>
                      <a:pt x="67" y="62"/>
                    </a:lnTo>
                    <a:lnTo>
                      <a:pt x="67" y="63"/>
                    </a:lnTo>
                    <a:lnTo>
                      <a:pt x="67" y="63"/>
                    </a:lnTo>
                    <a:lnTo>
                      <a:pt x="67" y="63"/>
                    </a:lnTo>
                    <a:lnTo>
                      <a:pt x="67" y="65"/>
                    </a:lnTo>
                    <a:lnTo>
                      <a:pt x="67" y="65"/>
                    </a:lnTo>
                    <a:lnTo>
                      <a:pt x="67" y="65"/>
                    </a:lnTo>
                    <a:lnTo>
                      <a:pt x="67" y="65"/>
                    </a:lnTo>
                    <a:lnTo>
                      <a:pt x="67" y="65"/>
                    </a:lnTo>
                    <a:lnTo>
                      <a:pt x="67" y="65"/>
                    </a:lnTo>
                    <a:lnTo>
                      <a:pt x="67" y="66"/>
                    </a:lnTo>
                    <a:lnTo>
                      <a:pt x="67" y="66"/>
                    </a:lnTo>
                    <a:lnTo>
                      <a:pt x="67" y="66"/>
                    </a:lnTo>
                    <a:lnTo>
                      <a:pt x="69" y="68"/>
                    </a:lnTo>
                    <a:lnTo>
                      <a:pt x="69" y="69"/>
                    </a:lnTo>
                    <a:lnTo>
                      <a:pt x="70" y="72"/>
                    </a:lnTo>
                    <a:lnTo>
                      <a:pt x="70" y="72"/>
                    </a:lnTo>
                    <a:lnTo>
                      <a:pt x="70" y="74"/>
                    </a:lnTo>
                    <a:lnTo>
                      <a:pt x="70" y="76"/>
                    </a:lnTo>
                    <a:lnTo>
                      <a:pt x="70" y="76"/>
                    </a:lnTo>
                    <a:lnTo>
                      <a:pt x="65" y="77"/>
                    </a:lnTo>
                    <a:lnTo>
                      <a:pt x="58" y="79"/>
                    </a:lnTo>
                    <a:lnTo>
                      <a:pt x="58" y="79"/>
                    </a:lnTo>
                    <a:lnTo>
                      <a:pt x="56" y="80"/>
                    </a:lnTo>
                    <a:lnTo>
                      <a:pt x="55" y="80"/>
                    </a:lnTo>
                    <a:lnTo>
                      <a:pt x="55" y="80"/>
                    </a:lnTo>
                    <a:lnTo>
                      <a:pt x="55" y="80"/>
                    </a:lnTo>
                    <a:lnTo>
                      <a:pt x="55" y="79"/>
                    </a:lnTo>
                    <a:lnTo>
                      <a:pt x="53" y="72"/>
                    </a:lnTo>
                    <a:lnTo>
                      <a:pt x="51" y="66"/>
                    </a:lnTo>
                    <a:lnTo>
                      <a:pt x="51" y="65"/>
                    </a:lnTo>
                    <a:lnTo>
                      <a:pt x="47" y="60"/>
                    </a:lnTo>
                    <a:lnTo>
                      <a:pt x="45" y="59"/>
                    </a:lnTo>
                    <a:lnTo>
                      <a:pt x="42" y="55"/>
                    </a:lnTo>
                    <a:lnTo>
                      <a:pt x="39" y="57"/>
                    </a:lnTo>
                    <a:lnTo>
                      <a:pt x="36" y="57"/>
                    </a:lnTo>
                    <a:lnTo>
                      <a:pt x="33" y="57"/>
                    </a:lnTo>
                    <a:lnTo>
                      <a:pt x="28" y="51"/>
                    </a:lnTo>
                    <a:lnTo>
                      <a:pt x="27" y="48"/>
                    </a:lnTo>
                    <a:lnTo>
                      <a:pt x="27" y="45"/>
                    </a:lnTo>
                    <a:lnTo>
                      <a:pt x="22" y="37"/>
                    </a:lnTo>
                    <a:lnTo>
                      <a:pt x="19" y="34"/>
                    </a:lnTo>
                    <a:lnTo>
                      <a:pt x="14" y="29"/>
                    </a:lnTo>
                    <a:lnTo>
                      <a:pt x="5" y="17"/>
                    </a:lnTo>
                    <a:lnTo>
                      <a:pt x="5" y="15"/>
                    </a:lnTo>
                    <a:lnTo>
                      <a:pt x="0" y="3"/>
                    </a:lnTo>
                    <a:lnTo>
                      <a:pt x="0" y="1"/>
                    </a:lnTo>
                    <a:lnTo>
                      <a:pt x="0" y="1"/>
                    </a:lnTo>
                    <a:lnTo>
                      <a:pt x="2" y="0"/>
                    </a:lnTo>
                    <a:lnTo>
                      <a:pt x="3" y="0"/>
                    </a:lnTo>
                    <a:lnTo>
                      <a:pt x="5" y="0"/>
                    </a:lnTo>
                    <a:lnTo>
                      <a:pt x="6" y="0"/>
                    </a:lnTo>
                    <a:lnTo>
                      <a:pt x="8" y="0"/>
                    </a:lnTo>
                    <a:lnTo>
                      <a:pt x="14" y="1"/>
                    </a:lnTo>
                    <a:lnTo>
                      <a:pt x="19" y="1"/>
                    </a:lnTo>
                    <a:lnTo>
                      <a:pt x="22" y="1"/>
                    </a:lnTo>
                    <a:lnTo>
                      <a:pt x="22" y="1"/>
                    </a:lnTo>
                    <a:lnTo>
                      <a:pt x="22" y="1"/>
                    </a:lnTo>
                    <a:lnTo>
                      <a:pt x="31" y="1"/>
                    </a:lnTo>
                    <a:lnTo>
                      <a:pt x="31" y="1"/>
                    </a:lnTo>
                    <a:lnTo>
                      <a:pt x="33" y="1"/>
                    </a:lnTo>
                    <a:lnTo>
                      <a:pt x="33" y="1"/>
                    </a:lnTo>
                    <a:lnTo>
                      <a:pt x="33" y="1"/>
                    </a:lnTo>
                    <a:lnTo>
                      <a:pt x="33" y="1"/>
                    </a:lnTo>
                    <a:lnTo>
                      <a:pt x="33" y="1"/>
                    </a:lnTo>
                    <a:lnTo>
                      <a:pt x="33" y="1"/>
                    </a:lnTo>
                    <a:lnTo>
                      <a:pt x="33" y="1"/>
                    </a:lnTo>
                    <a:lnTo>
                      <a:pt x="36" y="7"/>
                    </a:lnTo>
                    <a:lnTo>
                      <a:pt x="37" y="12"/>
                    </a:lnTo>
                    <a:lnTo>
                      <a:pt x="39" y="17"/>
                    </a:lnTo>
                    <a:lnTo>
                      <a:pt x="42" y="20"/>
                    </a:lnTo>
                    <a:lnTo>
                      <a:pt x="44" y="2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193">
                <a:extLst>
                  <a:ext uri="{FF2B5EF4-FFF2-40B4-BE49-F238E27FC236}">
                    <a16:creationId xmlns:a16="http://schemas.microsoft.com/office/drawing/2014/main" id="{D002FA61-26E2-FE22-4DC1-F2930D423E7A}"/>
                  </a:ext>
                </a:extLst>
              </p:cNvPr>
              <p:cNvSpPr>
                <a:spLocks noGrp="1" noRot="1" noMove="1" noResize="1" noEditPoints="1" noAdjustHandles="1" noChangeArrowheads="1" noChangeShapeType="1"/>
              </p:cNvSpPr>
              <p:nvPr/>
            </p:nvSpPr>
            <p:spPr bwMode="auto">
              <a:xfrm>
                <a:off x="2506" y="3136"/>
                <a:ext cx="192" cy="316"/>
              </a:xfrm>
              <a:custGeom>
                <a:avLst/>
                <a:gdLst>
                  <a:gd name="T0" fmla="*/ 109 w 192"/>
                  <a:gd name="T1" fmla="*/ 25 h 316"/>
                  <a:gd name="T2" fmla="*/ 120 w 192"/>
                  <a:gd name="T3" fmla="*/ 25 h 316"/>
                  <a:gd name="T4" fmla="*/ 142 w 192"/>
                  <a:gd name="T5" fmla="*/ 15 h 316"/>
                  <a:gd name="T6" fmla="*/ 173 w 192"/>
                  <a:gd name="T7" fmla="*/ 5 h 316"/>
                  <a:gd name="T8" fmla="*/ 182 w 192"/>
                  <a:gd name="T9" fmla="*/ 1 h 316"/>
                  <a:gd name="T10" fmla="*/ 184 w 192"/>
                  <a:gd name="T11" fmla="*/ 8 h 316"/>
                  <a:gd name="T12" fmla="*/ 184 w 192"/>
                  <a:gd name="T13" fmla="*/ 9 h 316"/>
                  <a:gd name="T14" fmla="*/ 184 w 192"/>
                  <a:gd name="T15" fmla="*/ 14 h 316"/>
                  <a:gd name="T16" fmla="*/ 187 w 192"/>
                  <a:gd name="T17" fmla="*/ 20 h 316"/>
                  <a:gd name="T18" fmla="*/ 192 w 192"/>
                  <a:gd name="T19" fmla="*/ 22 h 316"/>
                  <a:gd name="T20" fmla="*/ 178 w 192"/>
                  <a:gd name="T21" fmla="*/ 50 h 316"/>
                  <a:gd name="T22" fmla="*/ 147 w 192"/>
                  <a:gd name="T23" fmla="*/ 84 h 316"/>
                  <a:gd name="T24" fmla="*/ 151 w 192"/>
                  <a:gd name="T25" fmla="*/ 99 h 316"/>
                  <a:gd name="T26" fmla="*/ 157 w 192"/>
                  <a:gd name="T27" fmla="*/ 132 h 316"/>
                  <a:gd name="T28" fmla="*/ 161 w 192"/>
                  <a:gd name="T29" fmla="*/ 166 h 316"/>
                  <a:gd name="T30" fmla="*/ 143 w 192"/>
                  <a:gd name="T31" fmla="*/ 177 h 316"/>
                  <a:gd name="T32" fmla="*/ 133 w 192"/>
                  <a:gd name="T33" fmla="*/ 185 h 316"/>
                  <a:gd name="T34" fmla="*/ 114 w 192"/>
                  <a:gd name="T35" fmla="*/ 199 h 316"/>
                  <a:gd name="T36" fmla="*/ 92 w 192"/>
                  <a:gd name="T37" fmla="*/ 209 h 316"/>
                  <a:gd name="T38" fmla="*/ 75 w 192"/>
                  <a:gd name="T39" fmla="*/ 223 h 316"/>
                  <a:gd name="T40" fmla="*/ 75 w 192"/>
                  <a:gd name="T41" fmla="*/ 250 h 316"/>
                  <a:gd name="T42" fmla="*/ 87 w 192"/>
                  <a:gd name="T43" fmla="*/ 265 h 316"/>
                  <a:gd name="T44" fmla="*/ 100 w 192"/>
                  <a:gd name="T45" fmla="*/ 278 h 316"/>
                  <a:gd name="T46" fmla="*/ 95 w 192"/>
                  <a:gd name="T47" fmla="*/ 285 h 316"/>
                  <a:gd name="T48" fmla="*/ 92 w 192"/>
                  <a:gd name="T49" fmla="*/ 299 h 316"/>
                  <a:gd name="T50" fmla="*/ 105 w 192"/>
                  <a:gd name="T51" fmla="*/ 309 h 316"/>
                  <a:gd name="T52" fmla="*/ 97 w 192"/>
                  <a:gd name="T53" fmla="*/ 312 h 316"/>
                  <a:gd name="T54" fmla="*/ 97 w 192"/>
                  <a:gd name="T55" fmla="*/ 310 h 316"/>
                  <a:gd name="T56" fmla="*/ 97 w 192"/>
                  <a:gd name="T57" fmla="*/ 310 h 316"/>
                  <a:gd name="T58" fmla="*/ 91 w 192"/>
                  <a:gd name="T59" fmla="*/ 313 h 316"/>
                  <a:gd name="T60" fmla="*/ 89 w 192"/>
                  <a:gd name="T61" fmla="*/ 313 h 316"/>
                  <a:gd name="T62" fmla="*/ 86 w 192"/>
                  <a:gd name="T63" fmla="*/ 316 h 316"/>
                  <a:gd name="T64" fmla="*/ 77 w 192"/>
                  <a:gd name="T65" fmla="*/ 315 h 316"/>
                  <a:gd name="T66" fmla="*/ 69 w 192"/>
                  <a:gd name="T67" fmla="*/ 299 h 316"/>
                  <a:gd name="T68" fmla="*/ 70 w 192"/>
                  <a:gd name="T69" fmla="*/ 284 h 316"/>
                  <a:gd name="T70" fmla="*/ 72 w 192"/>
                  <a:gd name="T71" fmla="*/ 267 h 316"/>
                  <a:gd name="T72" fmla="*/ 63 w 192"/>
                  <a:gd name="T73" fmla="*/ 256 h 316"/>
                  <a:gd name="T74" fmla="*/ 24 w 192"/>
                  <a:gd name="T75" fmla="*/ 237 h 316"/>
                  <a:gd name="T76" fmla="*/ 5 w 192"/>
                  <a:gd name="T77" fmla="*/ 205 h 316"/>
                  <a:gd name="T78" fmla="*/ 5 w 192"/>
                  <a:gd name="T79" fmla="*/ 197 h 316"/>
                  <a:gd name="T80" fmla="*/ 3 w 192"/>
                  <a:gd name="T81" fmla="*/ 195 h 316"/>
                  <a:gd name="T82" fmla="*/ 2 w 192"/>
                  <a:gd name="T83" fmla="*/ 178 h 316"/>
                  <a:gd name="T84" fmla="*/ 2 w 192"/>
                  <a:gd name="T85" fmla="*/ 157 h 316"/>
                  <a:gd name="T86" fmla="*/ 2 w 192"/>
                  <a:gd name="T87" fmla="*/ 130 h 316"/>
                  <a:gd name="T88" fmla="*/ 3 w 192"/>
                  <a:gd name="T89" fmla="*/ 127 h 316"/>
                  <a:gd name="T90" fmla="*/ 7 w 192"/>
                  <a:gd name="T91" fmla="*/ 112 h 316"/>
                  <a:gd name="T92" fmla="*/ 8 w 192"/>
                  <a:gd name="T93" fmla="*/ 99 h 316"/>
                  <a:gd name="T94" fmla="*/ 8 w 192"/>
                  <a:gd name="T95" fmla="*/ 79 h 316"/>
                  <a:gd name="T96" fmla="*/ 8 w 192"/>
                  <a:gd name="T97" fmla="*/ 76 h 316"/>
                  <a:gd name="T98" fmla="*/ 8 w 192"/>
                  <a:gd name="T99" fmla="*/ 62 h 316"/>
                  <a:gd name="T100" fmla="*/ 8 w 192"/>
                  <a:gd name="T101" fmla="*/ 54 h 316"/>
                  <a:gd name="T102" fmla="*/ 7 w 192"/>
                  <a:gd name="T103" fmla="*/ 51 h 316"/>
                  <a:gd name="T104" fmla="*/ 7 w 192"/>
                  <a:gd name="T105" fmla="*/ 29 h 316"/>
                  <a:gd name="T106" fmla="*/ 8 w 192"/>
                  <a:gd name="T107" fmla="*/ 23 h 316"/>
                  <a:gd name="T108" fmla="*/ 14 w 192"/>
                  <a:gd name="T109" fmla="*/ 19 h 316"/>
                  <a:gd name="T110" fmla="*/ 22 w 192"/>
                  <a:gd name="T111" fmla="*/ 14 h 316"/>
                  <a:gd name="T112" fmla="*/ 28 w 192"/>
                  <a:gd name="T113" fmla="*/ 12 h 316"/>
                  <a:gd name="T114" fmla="*/ 75 w 192"/>
                  <a:gd name="T115" fmla="*/ 1 h 316"/>
                  <a:gd name="T116" fmla="*/ 75 w 192"/>
                  <a:gd name="T117" fmla="*/ 1 h 316"/>
                  <a:gd name="T118" fmla="*/ 100 w 192"/>
                  <a:gd name="T119" fmla="*/ 2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316">
                    <a:moveTo>
                      <a:pt x="100" y="20"/>
                    </a:moveTo>
                    <a:lnTo>
                      <a:pt x="109" y="25"/>
                    </a:lnTo>
                    <a:lnTo>
                      <a:pt x="115" y="25"/>
                    </a:lnTo>
                    <a:lnTo>
                      <a:pt x="120" y="25"/>
                    </a:lnTo>
                    <a:lnTo>
                      <a:pt x="126" y="23"/>
                    </a:lnTo>
                    <a:lnTo>
                      <a:pt x="142" y="15"/>
                    </a:lnTo>
                    <a:lnTo>
                      <a:pt x="159" y="9"/>
                    </a:lnTo>
                    <a:lnTo>
                      <a:pt x="173" y="5"/>
                    </a:lnTo>
                    <a:lnTo>
                      <a:pt x="182" y="1"/>
                    </a:lnTo>
                    <a:lnTo>
                      <a:pt x="182" y="1"/>
                    </a:lnTo>
                    <a:lnTo>
                      <a:pt x="182" y="1"/>
                    </a:lnTo>
                    <a:lnTo>
                      <a:pt x="184" y="8"/>
                    </a:lnTo>
                    <a:lnTo>
                      <a:pt x="184" y="9"/>
                    </a:lnTo>
                    <a:lnTo>
                      <a:pt x="184" y="9"/>
                    </a:lnTo>
                    <a:lnTo>
                      <a:pt x="184" y="12"/>
                    </a:lnTo>
                    <a:lnTo>
                      <a:pt x="184" y="14"/>
                    </a:lnTo>
                    <a:lnTo>
                      <a:pt x="184" y="15"/>
                    </a:lnTo>
                    <a:lnTo>
                      <a:pt x="187" y="20"/>
                    </a:lnTo>
                    <a:lnTo>
                      <a:pt x="187" y="20"/>
                    </a:lnTo>
                    <a:lnTo>
                      <a:pt x="192" y="22"/>
                    </a:lnTo>
                    <a:lnTo>
                      <a:pt x="192" y="22"/>
                    </a:lnTo>
                    <a:lnTo>
                      <a:pt x="178" y="50"/>
                    </a:lnTo>
                    <a:lnTo>
                      <a:pt x="157" y="71"/>
                    </a:lnTo>
                    <a:lnTo>
                      <a:pt x="147" y="84"/>
                    </a:lnTo>
                    <a:lnTo>
                      <a:pt x="150" y="95"/>
                    </a:lnTo>
                    <a:lnTo>
                      <a:pt x="151" y="99"/>
                    </a:lnTo>
                    <a:lnTo>
                      <a:pt x="154" y="110"/>
                    </a:lnTo>
                    <a:lnTo>
                      <a:pt x="157" y="132"/>
                    </a:lnTo>
                    <a:lnTo>
                      <a:pt x="165" y="157"/>
                    </a:lnTo>
                    <a:lnTo>
                      <a:pt x="161" y="166"/>
                    </a:lnTo>
                    <a:lnTo>
                      <a:pt x="148" y="172"/>
                    </a:lnTo>
                    <a:lnTo>
                      <a:pt x="143" y="177"/>
                    </a:lnTo>
                    <a:lnTo>
                      <a:pt x="142" y="178"/>
                    </a:lnTo>
                    <a:lnTo>
                      <a:pt x="133" y="185"/>
                    </a:lnTo>
                    <a:lnTo>
                      <a:pt x="122" y="194"/>
                    </a:lnTo>
                    <a:lnTo>
                      <a:pt x="114" y="199"/>
                    </a:lnTo>
                    <a:lnTo>
                      <a:pt x="105" y="205"/>
                    </a:lnTo>
                    <a:lnTo>
                      <a:pt x="92" y="209"/>
                    </a:lnTo>
                    <a:lnTo>
                      <a:pt x="80" y="219"/>
                    </a:lnTo>
                    <a:lnTo>
                      <a:pt x="75" y="223"/>
                    </a:lnTo>
                    <a:lnTo>
                      <a:pt x="72" y="233"/>
                    </a:lnTo>
                    <a:lnTo>
                      <a:pt x="75" y="250"/>
                    </a:lnTo>
                    <a:lnTo>
                      <a:pt x="78" y="259"/>
                    </a:lnTo>
                    <a:lnTo>
                      <a:pt x="87" y="265"/>
                    </a:lnTo>
                    <a:lnTo>
                      <a:pt x="98" y="271"/>
                    </a:lnTo>
                    <a:lnTo>
                      <a:pt x="100" y="278"/>
                    </a:lnTo>
                    <a:lnTo>
                      <a:pt x="95" y="284"/>
                    </a:lnTo>
                    <a:lnTo>
                      <a:pt x="95" y="285"/>
                    </a:lnTo>
                    <a:lnTo>
                      <a:pt x="91" y="295"/>
                    </a:lnTo>
                    <a:lnTo>
                      <a:pt x="92" y="299"/>
                    </a:lnTo>
                    <a:lnTo>
                      <a:pt x="98" y="306"/>
                    </a:lnTo>
                    <a:lnTo>
                      <a:pt x="105" y="309"/>
                    </a:lnTo>
                    <a:lnTo>
                      <a:pt x="100" y="309"/>
                    </a:lnTo>
                    <a:lnTo>
                      <a:pt x="97" y="312"/>
                    </a:lnTo>
                    <a:lnTo>
                      <a:pt x="97" y="310"/>
                    </a:lnTo>
                    <a:lnTo>
                      <a:pt x="97" y="310"/>
                    </a:lnTo>
                    <a:lnTo>
                      <a:pt x="97" y="310"/>
                    </a:lnTo>
                    <a:lnTo>
                      <a:pt x="97" y="310"/>
                    </a:lnTo>
                    <a:lnTo>
                      <a:pt x="91" y="313"/>
                    </a:lnTo>
                    <a:lnTo>
                      <a:pt x="91" y="313"/>
                    </a:lnTo>
                    <a:lnTo>
                      <a:pt x="91" y="313"/>
                    </a:lnTo>
                    <a:lnTo>
                      <a:pt x="89" y="313"/>
                    </a:lnTo>
                    <a:lnTo>
                      <a:pt x="89" y="313"/>
                    </a:lnTo>
                    <a:lnTo>
                      <a:pt x="86" y="316"/>
                    </a:lnTo>
                    <a:lnTo>
                      <a:pt x="78" y="315"/>
                    </a:lnTo>
                    <a:lnTo>
                      <a:pt x="77" y="315"/>
                    </a:lnTo>
                    <a:lnTo>
                      <a:pt x="72" y="307"/>
                    </a:lnTo>
                    <a:lnTo>
                      <a:pt x="69" y="299"/>
                    </a:lnTo>
                    <a:lnTo>
                      <a:pt x="69" y="296"/>
                    </a:lnTo>
                    <a:lnTo>
                      <a:pt x="70" y="284"/>
                    </a:lnTo>
                    <a:lnTo>
                      <a:pt x="72" y="273"/>
                    </a:lnTo>
                    <a:lnTo>
                      <a:pt x="72" y="267"/>
                    </a:lnTo>
                    <a:lnTo>
                      <a:pt x="67" y="261"/>
                    </a:lnTo>
                    <a:lnTo>
                      <a:pt x="63" y="256"/>
                    </a:lnTo>
                    <a:lnTo>
                      <a:pt x="30" y="242"/>
                    </a:lnTo>
                    <a:lnTo>
                      <a:pt x="24" y="237"/>
                    </a:lnTo>
                    <a:lnTo>
                      <a:pt x="8" y="208"/>
                    </a:lnTo>
                    <a:lnTo>
                      <a:pt x="5" y="205"/>
                    </a:lnTo>
                    <a:lnTo>
                      <a:pt x="5" y="199"/>
                    </a:lnTo>
                    <a:lnTo>
                      <a:pt x="5" y="197"/>
                    </a:lnTo>
                    <a:lnTo>
                      <a:pt x="3" y="195"/>
                    </a:lnTo>
                    <a:lnTo>
                      <a:pt x="3" y="195"/>
                    </a:lnTo>
                    <a:lnTo>
                      <a:pt x="3" y="194"/>
                    </a:lnTo>
                    <a:lnTo>
                      <a:pt x="2" y="178"/>
                    </a:lnTo>
                    <a:lnTo>
                      <a:pt x="0" y="160"/>
                    </a:lnTo>
                    <a:lnTo>
                      <a:pt x="2" y="157"/>
                    </a:lnTo>
                    <a:lnTo>
                      <a:pt x="2" y="136"/>
                    </a:lnTo>
                    <a:lnTo>
                      <a:pt x="2" y="130"/>
                    </a:lnTo>
                    <a:lnTo>
                      <a:pt x="2" y="129"/>
                    </a:lnTo>
                    <a:lnTo>
                      <a:pt x="3" y="127"/>
                    </a:lnTo>
                    <a:lnTo>
                      <a:pt x="5" y="115"/>
                    </a:lnTo>
                    <a:lnTo>
                      <a:pt x="7" y="112"/>
                    </a:lnTo>
                    <a:lnTo>
                      <a:pt x="7" y="109"/>
                    </a:lnTo>
                    <a:lnTo>
                      <a:pt x="8" y="99"/>
                    </a:lnTo>
                    <a:lnTo>
                      <a:pt x="8" y="87"/>
                    </a:lnTo>
                    <a:lnTo>
                      <a:pt x="8" y="79"/>
                    </a:lnTo>
                    <a:lnTo>
                      <a:pt x="8" y="77"/>
                    </a:lnTo>
                    <a:lnTo>
                      <a:pt x="8" y="76"/>
                    </a:lnTo>
                    <a:lnTo>
                      <a:pt x="8" y="68"/>
                    </a:lnTo>
                    <a:lnTo>
                      <a:pt x="8" y="62"/>
                    </a:lnTo>
                    <a:lnTo>
                      <a:pt x="8" y="62"/>
                    </a:lnTo>
                    <a:lnTo>
                      <a:pt x="8" y="54"/>
                    </a:lnTo>
                    <a:lnTo>
                      <a:pt x="8" y="53"/>
                    </a:lnTo>
                    <a:lnTo>
                      <a:pt x="7" y="51"/>
                    </a:lnTo>
                    <a:lnTo>
                      <a:pt x="7" y="34"/>
                    </a:lnTo>
                    <a:lnTo>
                      <a:pt x="7" y="29"/>
                    </a:lnTo>
                    <a:lnTo>
                      <a:pt x="8" y="26"/>
                    </a:lnTo>
                    <a:lnTo>
                      <a:pt x="8" y="23"/>
                    </a:lnTo>
                    <a:lnTo>
                      <a:pt x="10" y="23"/>
                    </a:lnTo>
                    <a:lnTo>
                      <a:pt x="14" y="19"/>
                    </a:lnTo>
                    <a:lnTo>
                      <a:pt x="21" y="14"/>
                    </a:lnTo>
                    <a:lnTo>
                      <a:pt x="22" y="14"/>
                    </a:lnTo>
                    <a:lnTo>
                      <a:pt x="22" y="14"/>
                    </a:lnTo>
                    <a:lnTo>
                      <a:pt x="28" y="12"/>
                    </a:lnTo>
                    <a:lnTo>
                      <a:pt x="67" y="3"/>
                    </a:lnTo>
                    <a:lnTo>
                      <a:pt x="75" y="1"/>
                    </a:lnTo>
                    <a:lnTo>
                      <a:pt x="75" y="0"/>
                    </a:lnTo>
                    <a:lnTo>
                      <a:pt x="75" y="1"/>
                    </a:lnTo>
                    <a:lnTo>
                      <a:pt x="87" y="14"/>
                    </a:lnTo>
                    <a:lnTo>
                      <a:pt x="100" y="2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194">
                <a:extLst>
                  <a:ext uri="{FF2B5EF4-FFF2-40B4-BE49-F238E27FC236}">
                    <a16:creationId xmlns:a16="http://schemas.microsoft.com/office/drawing/2014/main" id="{33A43413-A219-27D8-6C6E-575C8C65C18A}"/>
                  </a:ext>
                </a:extLst>
              </p:cNvPr>
              <p:cNvSpPr>
                <a:spLocks noGrp="1" noRot="1" noMove="1" noResize="1" noEditPoints="1" noAdjustHandles="1" noChangeArrowheads="1" noChangeShapeType="1"/>
              </p:cNvSpPr>
              <p:nvPr/>
            </p:nvSpPr>
            <p:spPr bwMode="auto">
              <a:xfrm>
                <a:off x="1937" y="2793"/>
                <a:ext cx="191" cy="281"/>
              </a:xfrm>
              <a:custGeom>
                <a:avLst/>
                <a:gdLst>
                  <a:gd name="T0" fmla="*/ 120 w 191"/>
                  <a:gd name="T1" fmla="*/ 19 h 281"/>
                  <a:gd name="T2" fmla="*/ 132 w 191"/>
                  <a:gd name="T3" fmla="*/ 22 h 281"/>
                  <a:gd name="T4" fmla="*/ 145 w 191"/>
                  <a:gd name="T5" fmla="*/ 25 h 281"/>
                  <a:gd name="T6" fmla="*/ 159 w 191"/>
                  <a:gd name="T7" fmla="*/ 31 h 281"/>
                  <a:gd name="T8" fmla="*/ 162 w 191"/>
                  <a:gd name="T9" fmla="*/ 45 h 281"/>
                  <a:gd name="T10" fmla="*/ 168 w 191"/>
                  <a:gd name="T11" fmla="*/ 48 h 281"/>
                  <a:gd name="T12" fmla="*/ 174 w 191"/>
                  <a:gd name="T13" fmla="*/ 50 h 281"/>
                  <a:gd name="T14" fmla="*/ 174 w 191"/>
                  <a:gd name="T15" fmla="*/ 50 h 281"/>
                  <a:gd name="T16" fmla="*/ 176 w 191"/>
                  <a:gd name="T17" fmla="*/ 50 h 281"/>
                  <a:gd name="T18" fmla="*/ 176 w 191"/>
                  <a:gd name="T19" fmla="*/ 51 h 281"/>
                  <a:gd name="T20" fmla="*/ 177 w 191"/>
                  <a:gd name="T21" fmla="*/ 98 h 281"/>
                  <a:gd name="T22" fmla="*/ 165 w 191"/>
                  <a:gd name="T23" fmla="*/ 124 h 281"/>
                  <a:gd name="T24" fmla="*/ 165 w 191"/>
                  <a:gd name="T25" fmla="*/ 152 h 281"/>
                  <a:gd name="T26" fmla="*/ 168 w 191"/>
                  <a:gd name="T27" fmla="*/ 157 h 281"/>
                  <a:gd name="T28" fmla="*/ 163 w 191"/>
                  <a:gd name="T29" fmla="*/ 163 h 281"/>
                  <a:gd name="T30" fmla="*/ 167 w 191"/>
                  <a:gd name="T31" fmla="*/ 175 h 281"/>
                  <a:gd name="T32" fmla="*/ 179 w 191"/>
                  <a:gd name="T33" fmla="*/ 205 h 281"/>
                  <a:gd name="T34" fmla="*/ 190 w 191"/>
                  <a:gd name="T35" fmla="*/ 205 h 281"/>
                  <a:gd name="T36" fmla="*/ 191 w 191"/>
                  <a:gd name="T37" fmla="*/ 205 h 281"/>
                  <a:gd name="T38" fmla="*/ 188 w 191"/>
                  <a:gd name="T39" fmla="*/ 209 h 281"/>
                  <a:gd name="T40" fmla="*/ 181 w 191"/>
                  <a:gd name="T41" fmla="*/ 227 h 281"/>
                  <a:gd name="T42" fmla="*/ 181 w 191"/>
                  <a:gd name="T43" fmla="*/ 228 h 281"/>
                  <a:gd name="T44" fmla="*/ 177 w 191"/>
                  <a:gd name="T45" fmla="*/ 230 h 281"/>
                  <a:gd name="T46" fmla="*/ 163 w 191"/>
                  <a:gd name="T47" fmla="*/ 234 h 281"/>
                  <a:gd name="T48" fmla="*/ 163 w 191"/>
                  <a:gd name="T49" fmla="*/ 234 h 281"/>
                  <a:gd name="T50" fmla="*/ 163 w 191"/>
                  <a:gd name="T51" fmla="*/ 236 h 281"/>
                  <a:gd name="T52" fmla="*/ 160 w 191"/>
                  <a:gd name="T53" fmla="*/ 254 h 281"/>
                  <a:gd name="T54" fmla="*/ 160 w 191"/>
                  <a:gd name="T55" fmla="*/ 259 h 281"/>
                  <a:gd name="T56" fmla="*/ 160 w 191"/>
                  <a:gd name="T57" fmla="*/ 281 h 281"/>
                  <a:gd name="T58" fmla="*/ 139 w 191"/>
                  <a:gd name="T59" fmla="*/ 281 h 281"/>
                  <a:gd name="T60" fmla="*/ 98 w 191"/>
                  <a:gd name="T61" fmla="*/ 272 h 281"/>
                  <a:gd name="T62" fmla="*/ 53 w 191"/>
                  <a:gd name="T63" fmla="*/ 248 h 281"/>
                  <a:gd name="T64" fmla="*/ 33 w 191"/>
                  <a:gd name="T65" fmla="*/ 244 h 281"/>
                  <a:gd name="T66" fmla="*/ 17 w 191"/>
                  <a:gd name="T67" fmla="*/ 239 h 281"/>
                  <a:gd name="T68" fmla="*/ 17 w 191"/>
                  <a:gd name="T69" fmla="*/ 233 h 281"/>
                  <a:gd name="T70" fmla="*/ 16 w 191"/>
                  <a:gd name="T71" fmla="*/ 214 h 281"/>
                  <a:gd name="T72" fmla="*/ 25 w 191"/>
                  <a:gd name="T73" fmla="*/ 197 h 281"/>
                  <a:gd name="T74" fmla="*/ 17 w 191"/>
                  <a:gd name="T75" fmla="*/ 185 h 281"/>
                  <a:gd name="T76" fmla="*/ 14 w 191"/>
                  <a:gd name="T77" fmla="*/ 157 h 281"/>
                  <a:gd name="T78" fmla="*/ 28 w 191"/>
                  <a:gd name="T79" fmla="*/ 138 h 281"/>
                  <a:gd name="T80" fmla="*/ 23 w 191"/>
                  <a:gd name="T81" fmla="*/ 106 h 281"/>
                  <a:gd name="T82" fmla="*/ 8 w 191"/>
                  <a:gd name="T83" fmla="*/ 90 h 281"/>
                  <a:gd name="T84" fmla="*/ 0 w 191"/>
                  <a:gd name="T85" fmla="*/ 71 h 281"/>
                  <a:gd name="T86" fmla="*/ 3 w 191"/>
                  <a:gd name="T87" fmla="*/ 50 h 281"/>
                  <a:gd name="T88" fmla="*/ 3 w 191"/>
                  <a:gd name="T89" fmla="*/ 43 h 281"/>
                  <a:gd name="T90" fmla="*/ 3 w 191"/>
                  <a:gd name="T91" fmla="*/ 43 h 281"/>
                  <a:gd name="T92" fmla="*/ 8 w 191"/>
                  <a:gd name="T93" fmla="*/ 40 h 281"/>
                  <a:gd name="T94" fmla="*/ 9 w 191"/>
                  <a:gd name="T95" fmla="*/ 40 h 281"/>
                  <a:gd name="T96" fmla="*/ 9 w 191"/>
                  <a:gd name="T97" fmla="*/ 39 h 281"/>
                  <a:gd name="T98" fmla="*/ 9 w 191"/>
                  <a:gd name="T99" fmla="*/ 36 h 281"/>
                  <a:gd name="T100" fmla="*/ 11 w 191"/>
                  <a:gd name="T101" fmla="*/ 36 h 281"/>
                  <a:gd name="T102" fmla="*/ 11 w 191"/>
                  <a:gd name="T103" fmla="*/ 36 h 281"/>
                  <a:gd name="T104" fmla="*/ 13 w 191"/>
                  <a:gd name="T105" fmla="*/ 36 h 281"/>
                  <a:gd name="T106" fmla="*/ 14 w 191"/>
                  <a:gd name="T107" fmla="*/ 36 h 281"/>
                  <a:gd name="T108" fmla="*/ 25 w 191"/>
                  <a:gd name="T109" fmla="*/ 33 h 281"/>
                  <a:gd name="T110" fmla="*/ 42 w 191"/>
                  <a:gd name="T111" fmla="*/ 22 h 281"/>
                  <a:gd name="T112" fmla="*/ 51 w 191"/>
                  <a:gd name="T113" fmla="*/ 16 h 281"/>
                  <a:gd name="T114" fmla="*/ 75 w 191"/>
                  <a:gd name="T115" fmla="*/ 2 h 281"/>
                  <a:gd name="T116" fmla="*/ 84 w 191"/>
                  <a:gd name="T117" fmla="*/ 0 h 281"/>
                  <a:gd name="T118" fmla="*/ 90 w 191"/>
                  <a:gd name="T119" fmla="*/ 3 h 281"/>
                  <a:gd name="T120" fmla="*/ 98 w 191"/>
                  <a:gd name="T121" fmla="*/ 8 h 281"/>
                  <a:gd name="T122" fmla="*/ 107 w 191"/>
                  <a:gd name="T123" fmla="*/ 12 h 281"/>
                  <a:gd name="T124" fmla="*/ 114 w 191"/>
                  <a:gd name="T125" fmla="*/ 1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281">
                    <a:moveTo>
                      <a:pt x="114" y="16"/>
                    </a:moveTo>
                    <a:lnTo>
                      <a:pt x="115" y="16"/>
                    </a:lnTo>
                    <a:lnTo>
                      <a:pt x="118" y="17"/>
                    </a:lnTo>
                    <a:lnTo>
                      <a:pt x="120" y="19"/>
                    </a:lnTo>
                    <a:lnTo>
                      <a:pt x="123" y="19"/>
                    </a:lnTo>
                    <a:lnTo>
                      <a:pt x="126" y="20"/>
                    </a:lnTo>
                    <a:lnTo>
                      <a:pt x="129" y="22"/>
                    </a:lnTo>
                    <a:lnTo>
                      <a:pt x="132" y="22"/>
                    </a:lnTo>
                    <a:lnTo>
                      <a:pt x="134" y="22"/>
                    </a:lnTo>
                    <a:lnTo>
                      <a:pt x="135" y="22"/>
                    </a:lnTo>
                    <a:lnTo>
                      <a:pt x="140" y="23"/>
                    </a:lnTo>
                    <a:lnTo>
                      <a:pt x="145" y="25"/>
                    </a:lnTo>
                    <a:lnTo>
                      <a:pt x="149" y="26"/>
                    </a:lnTo>
                    <a:lnTo>
                      <a:pt x="154" y="28"/>
                    </a:lnTo>
                    <a:lnTo>
                      <a:pt x="156" y="29"/>
                    </a:lnTo>
                    <a:lnTo>
                      <a:pt x="159" y="31"/>
                    </a:lnTo>
                    <a:lnTo>
                      <a:pt x="159" y="34"/>
                    </a:lnTo>
                    <a:lnTo>
                      <a:pt x="160" y="40"/>
                    </a:lnTo>
                    <a:lnTo>
                      <a:pt x="160" y="42"/>
                    </a:lnTo>
                    <a:lnTo>
                      <a:pt x="162" y="45"/>
                    </a:lnTo>
                    <a:lnTo>
                      <a:pt x="163" y="45"/>
                    </a:lnTo>
                    <a:lnTo>
                      <a:pt x="165" y="47"/>
                    </a:lnTo>
                    <a:lnTo>
                      <a:pt x="167" y="48"/>
                    </a:lnTo>
                    <a:lnTo>
                      <a:pt x="168" y="48"/>
                    </a:lnTo>
                    <a:lnTo>
                      <a:pt x="173" y="50"/>
                    </a:lnTo>
                    <a:lnTo>
                      <a:pt x="174" y="50"/>
                    </a:lnTo>
                    <a:lnTo>
                      <a:pt x="174" y="50"/>
                    </a:lnTo>
                    <a:lnTo>
                      <a:pt x="174" y="50"/>
                    </a:lnTo>
                    <a:lnTo>
                      <a:pt x="174" y="50"/>
                    </a:lnTo>
                    <a:lnTo>
                      <a:pt x="174" y="50"/>
                    </a:lnTo>
                    <a:lnTo>
                      <a:pt x="174" y="50"/>
                    </a:lnTo>
                    <a:lnTo>
                      <a:pt x="174" y="50"/>
                    </a:lnTo>
                    <a:lnTo>
                      <a:pt x="174" y="50"/>
                    </a:lnTo>
                    <a:lnTo>
                      <a:pt x="176" y="50"/>
                    </a:lnTo>
                    <a:lnTo>
                      <a:pt x="176" y="50"/>
                    </a:lnTo>
                    <a:lnTo>
                      <a:pt x="176" y="50"/>
                    </a:lnTo>
                    <a:lnTo>
                      <a:pt x="176" y="50"/>
                    </a:lnTo>
                    <a:lnTo>
                      <a:pt x="176" y="50"/>
                    </a:lnTo>
                    <a:lnTo>
                      <a:pt x="176" y="51"/>
                    </a:lnTo>
                    <a:lnTo>
                      <a:pt x="176" y="51"/>
                    </a:lnTo>
                    <a:lnTo>
                      <a:pt x="176" y="65"/>
                    </a:lnTo>
                    <a:lnTo>
                      <a:pt x="176" y="73"/>
                    </a:lnTo>
                    <a:lnTo>
                      <a:pt x="176" y="90"/>
                    </a:lnTo>
                    <a:lnTo>
                      <a:pt x="177" y="98"/>
                    </a:lnTo>
                    <a:lnTo>
                      <a:pt x="176" y="104"/>
                    </a:lnTo>
                    <a:lnTo>
                      <a:pt x="165" y="118"/>
                    </a:lnTo>
                    <a:lnTo>
                      <a:pt x="163" y="123"/>
                    </a:lnTo>
                    <a:lnTo>
                      <a:pt x="165" y="124"/>
                    </a:lnTo>
                    <a:lnTo>
                      <a:pt x="170" y="132"/>
                    </a:lnTo>
                    <a:lnTo>
                      <a:pt x="177" y="137"/>
                    </a:lnTo>
                    <a:lnTo>
                      <a:pt x="174" y="140"/>
                    </a:lnTo>
                    <a:lnTo>
                      <a:pt x="165" y="152"/>
                    </a:lnTo>
                    <a:lnTo>
                      <a:pt x="163" y="152"/>
                    </a:lnTo>
                    <a:lnTo>
                      <a:pt x="162" y="154"/>
                    </a:lnTo>
                    <a:lnTo>
                      <a:pt x="167" y="155"/>
                    </a:lnTo>
                    <a:lnTo>
                      <a:pt x="168" y="157"/>
                    </a:lnTo>
                    <a:lnTo>
                      <a:pt x="167" y="158"/>
                    </a:lnTo>
                    <a:lnTo>
                      <a:pt x="163" y="160"/>
                    </a:lnTo>
                    <a:lnTo>
                      <a:pt x="162" y="160"/>
                    </a:lnTo>
                    <a:lnTo>
                      <a:pt x="163" y="163"/>
                    </a:lnTo>
                    <a:lnTo>
                      <a:pt x="163" y="164"/>
                    </a:lnTo>
                    <a:lnTo>
                      <a:pt x="168" y="175"/>
                    </a:lnTo>
                    <a:lnTo>
                      <a:pt x="168" y="175"/>
                    </a:lnTo>
                    <a:lnTo>
                      <a:pt x="167" y="175"/>
                    </a:lnTo>
                    <a:lnTo>
                      <a:pt x="170" y="185"/>
                    </a:lnTo>
                    <a:lnTo>
                      <a:pt x="171" y="185"/>
                    </a:lnTo>
                    <a:lnTo>
                      <a:pt x="176" y="205"/>
                    </a:lnTo>
                    <a:lnTo>
                      <a:pt x="179" y="205"/>
                    </a:lnTo>
                    <a:lnTo>
                      <a:pt x="185" y="205"/>
                    </a:lnTo>
                    <a:lnTo>
                      <a:pt x="188" y="205"/>
                    </a:lnTo>
                    <a:lnTo>
                      <a:pt x="190" y="205"/>
                    </a:lnTo>
                    <a:lnTo>
                      <a:pt x="190" y="205"/>
                    </a:lnTo>
                    <a:lnTo>
                      <a:pt x="190" y="205"/>
                    </a:lnTo>
                    <a:lnTo>
                      <a:pt x="190" y="205"/>
                    </a:lnTo>
                    <a:lnTo>
                      <a:pt x="190" y="205"/>
                    </a:lnTo>
                    <a:lnTo>
                      <a:pt x="191" y="205"/>
                    </a:lnTo>
                    <a:lnTo>
                      <a:pt x="191" y="206"/>
                    </a:lnTo>
                    <a:lnTo>
                      <a:pt x="191" y="206"/>
                    </a:lnTo>
                    <a:lnTo>
                      <a:pt x="191" y="206"/>
                    </a:lnTo>
                    <a:lnTo>
                      <a:pt x="188" y="209"/>
                    </a:lnTo>
                    <a:lnTo>
                      <a:pt x="182" y="214"/>
                    </a:lnTo>
                    <a:lnTo>
                      <a:pt x="182" y="219"/>
                    </a:lnTo>
                    <a:lnTo>
                      <a:pt x="181" y="225"/>
                    </a:lnTo>
                    <a:lnTo>
                      <a:pt x="181" y="227"/>
                    </a:lnTo>
                    <a:lnTo>
                      <a:pt x="181" y="228"/>
                    </a:lnTo>
                    <a:lnTo>
                      <a:pt x="181" y="228"/>
                    </a:lnTo>
                    <a:lnTo>
                      <a:pt x="181" y="228"/>
                    </a:lnTo>
                    <a:lnTo>
                      <a:pt x="181" y="228"/>
                    </a:lnTo>
                    <a:lnTo>
                      <a:pt x="181" y="228"/>
                    </a:lnTo>
                    <a:lnTo>
                      <a:pt x="181" y="228"/>
                    </a:lnTo>
                    <a:lnTo>
                      <a:pt x="179" y="228"/>
                    </a:lnTo>
                    <a:lnTo>
                      <a:pt x="177" y="230"/>
                    </a:lnTo>
                    <a:lnTo>
                      <a:pt x="177" y="230"/>
                    </a:lnTo>
                    <a:lnTo>
                      <a:pt x="177" y="230"/>
                    </a:lnTo>
                    <a:lnTo>
                      <a:pt x="167" y="233"/>
                    </a:lnTo>
                    <a:lnTo>
                      <a:pt x="163" y="234"/>
                    </a:lnTo>
                    <a:lnTo>
                      <a:pt x="163" y="234"/>
                    </a:lnTo>
                    <a:lnTo>
                      <a:pt x="163" y="234"/>
                    </a:lnTo>
                    <a:lnTo>
                      <a:pt x="163" y="234"/>
                    </a:lnTo>
                    <a:lnTo>
                      <a:pt x="163" y="234"/>
                    </a:lnTo>
                    <a:lnTo>
                      <a:pt x="163" y="234"/>
                    </a:lnTo>
                    <a:lnTo>
                      <a:pt x="163" y="236"/>
                    </a:lnTo>
                    <a:lnTo>
                      <a:pt x="163" y="236"/>
                    </a:lnTo>
                    <a:lnTo>
                      <a:pt x="163" y="236"/>
                    </a:lnTo>
                    <a:lnTo>
                      <a:pt x="162" y="239"/>
                    </a:lnTo>
                    <a:lnTo>
                      <a:pt x="162" y="244"/>
                    </a:lnTo>
                    <a:lnTo>
                      <a:pt x="162" y="250"/>
                    </a:lnTo>
                    <a:lnTo>
                      <a:pt x="160" y="254"/>
                    </a:lnTo>
                    <a:lnTo>
                      <a:pt x="160" y="258"/>
                    </a:lnTo>
                    <a:lnTo>
                      <a:pt x="160" y="258"/>
                    </a:lnTo>
                    <a:lnTo>
                      <a:pt x="160" y="259"/>
                    </a:lnTo>
                    <a:lnTo>
                      <a:pt x="160" y="259"/>
                    </a:lnTo>
                    <a:lnTo>
                      <a:pt x="160" y="270"/>
                    </a:lnTo>
                    <a:lnTo>
                      <a:pt x="160" y="279"/>
                    </a:lnTo>
                    <a:lnTo>
                      <a:pt x="160" y="281"/>
                    </a:lnTo>
                    <a:lnTo>
                      <a:pt x="160" y="281"/>
                    </a:lnTo>
                    <a:lnTo>
                      <a:pt x="159" y="281"/>
                    </a:lnTo>
                    <a:lnTo>
                      <a:pt x="154" y="281"/>
                    </a:lnTo>
                    <a:lnTo>
                      <a:pt x="154" y="281"/>
                    </a:lnTo>
                    <a:lnTo>
                      <a:pt x="139" y="281"/>
                    </a:lnTo>
                    <a:lnTo>
                      <a:pt x="128" y="279"/>
                    </a:lnTo>
                    <a:lnTo>
                      <a:pt x="117" y="279"/>
                    </a:lnTo>
                    <a:lnTo>
                      <a:pt x="107" y="276"/>
                    </a:lnTo>
                    <a:lnTo>
                      <a:pt x="98" y="272"/>
                    </a:lnTo>
                    <a:lnTo>
                      <a:pt x="86" y="256"/>
                    </a:lnTo>
                    <a:lnTo>
                      <a:pt x="75" y="247"/>
                    </a:lnTo>
                    <a:lnTo>
                      <a:pt x="67" y="244"/>
                    </a:lnTo>
                    <a:lnTo>
                      <a:pt x="53" y="248"/>
                    </a:lnTo>
                    <a:lnTo>
                      <a:pt x="45" y="247"/>
                    </a:lnTo>
                    <a:lnTo>
                      <a:pt x="42" y="247"/>
                    </a:lnTo>
                    <a:lnTo>
                      <a:pt x="39" y="242"/>
                    </a:lnTo>
                    <a:lnTo>
                      <a:pt x="33" y="244"/>
                    </a:lnTo>
                    <a:lnTo>
                      <a:pt x="25" y="244"/>
                    </a:lnTo>
                    <a:lnTo>
                      <a:pt x="20" y="245"/>
                    </a:lnTo>
                    <a:lnTo>
                      <a:pt x="19" y="244"/>
                    </a:lnTo>
                    <a:lnTo>
                      <a:pt x="17" y="239"/>
                    </a:lnTo>
                    <a:lnTo>
                      <a:pt x="17" y="239"/>
                    </a:lnTo>
                    <a:lnTo>
                      <a:pt x="17" y="239"/>
                    </a:lnTo>
                    <a:lnTo>
                      <a:pt x="17" y="237"/>
                    </a:lnTo>
                    <a:lnTo>
                      <a:pt x="17" y="233"/>
                    </a:lnTo>
                    <a:lnTo>
                      <a:pt x="19" y="228"/>
                    </a:lnTo>
                    <a:lnTo>
                      <a:pt x="17" y="225"/>
                    </a:lnTo>
                    <a:lnTo>
                      <a:pt x="17" y="217"/>
                    </a:lnTo>
                    <a:lnTo>
                      <a:pt x="16" y="214"/>
                    </a:lnTo>
                    <a:lnTo>
                      <a:pt x="17" y="209"/>
                    </a:lnTo>
                    <a:lnTo>
                      <a:pt x="20" y="203"/>
                    </a:lnTo>
                    <a:lnTo>
                      <a:pt x="23" y="200"/>
                    </a:lnTo>
                    <a:lnTo>
                      <a:pt x="25" y="197"/>
                    </a:lnTo>
                    <a:lnTo>
                      <a:pt x="23" y="194"/>
                    </a:lnTo>
                    <a:lnTo>
                      <a:pt x="22" y="189"/>
                    </a:lnTo>
                    <a:lnTo>
                      <a:pt x="20" y="189"/>
                    </a:lnTo>
                    <a:lnTo>
                      <a:pt x="17" y="185"/>
                    </a:lnTo>
                    <a:lnTo>
                      <a:pt x="13" y="175"/>
                    </a:lnTo>
                    <a:lnTo>
                      <a:pt x="11" y="169"/>
                    </a:lnTo>
                    <a:lnTo>
                      <a:pt x="13" y="164"/>
                    </a:lnTo>
                    <a:lnTo>
                      <a:pt x="14" y="157"/>
                    </a:lnTo>
                    <a:lnTo>
                      <a:pt x="20" y="152"/>
                    </a:lnTo>
                    <a:lnTo>
                      <a:pt x="20" y="150"/>
                    </a:lnTo>
                    <a:lnTo>
                      <a:pt x="23" y="147"/>
                    </a:lnTo>
                    <a:lnTo>
                      <a:pt x="28" y="138"/>
                    </a:lnTo>
                    <a:lnTo>
                      <a:pt x="34" y="130"/>
                    </a:lnTo>
                    <a:lnTo>
                      <a:pt x="31" y="121"/>
                    </a:lnTo>
                    <a:lnTo>
                      <a:pt x="28" y="113"/>
                    </a:lnTo>
                    <a:lnTo>
                      <a:pt x="23" y="106"/>
                    </a:lnTo>
                    <a:lnTo>
                      <a:pt x="20" y="101"/>
                    </a:lnTo>
                    <a:lnTo>
                      <a:pt x="17" y="99"/>
                    </a:lnTo>
                    <a:lnTo>
                      <a:pt x="11" y="95"/>
                    </a:lnTo>
                    <a:lnTo>
                      <a:pt x="8" y="90"/>
                    </a:lnTo>
                    <a:lnTo>
                      <a:pt x="6" y="88"/>
                    </a:lnTo>
                    <a:lnTo>
                      <a:pt x="2" y="81"/>
                    </a:lnTo>
                    <a:lnTo>
                      <a:pt x="2" y="79"/>
                    </a:lnTo>
                    <a:lnTo>
                      <a:pt x="0" y="71"/>
                    </a:lnTo>
                    <a:lnTo>
                      <a:pt x="0" y="71"/>
                    </a:lnTo>
                    <a:lnTo>
                      <a:pt x="0" y="71"/>
                    </a:lnTo>
                    <a:lnTo>
                      <a:pt x="2" y="65"/>
                    </a:lnTo>
                    <a:lnTo>
                      <a:pt x="3" y="50"/>
                    </a:lnTo>
                    <a:lnTo>
                      <a:pt x="3" y="47"/>
                    </a:lnTo>
                    <a:lnTo>
                      <a:pt x="3" y="43"/>
                    </a:lnTo>
                    <a:lnTo>
                      <a:pt x="3" y="43"/>
                    </a:lnTo>
                    <a:lnTo>
                      <a:pt x="3" y="43"/>
                    </a:lnTo>
                    <a:lnTo>
                      <a:pt x="3" y="43"/>
                    </a:lnTo>
                    <a:lnTo>
                      <a:pt x="3" y="43"/>
                    </a:lnTo>
                    <a:lnTo>
                      <a:pt x="3" y="43"/>
                    </a:lnTo>
                    <a:lnTo>
                      <a:pt x="3" y="43"/>
                    </a:lnTo>
                    <a:lnTo>
                      <a:pt x="5" y="43"/>
                    </a:lnTo>
                    <a:lnTo>
                      <a:pt x="5" y="42"/>
                    </a:lnTo>
                    <a:lnTo>
                      <a:pt x="6" y="42"/>
                    </a:lnTo>
                    <a:lnTo>
                      <a:pt x="8" y="40"/>
                    </a:lnTo>
                    <a:lnTo>
                      <a:pt x="8" y="40"/>
                    </a:lnTo>
                    <a:lnTo>
                      <a:pt x="8" y="40"/>
                    </a:lnTo>
                    <a:lnTo>
                      <a:pt x="8" y="40"/>
                    </a:lnTo>
                    <a:lnTo>
                      <a:pt x="9" y="40"/>
                    </a:lnTo>
                    <a:lnTo>
                      <a:pt x="9" y="40"/>
                    </a:lnTo>
                    <a:lnTo>
                      <a:pt x="9" y="40"/>
                    </a:lnTo>
                    <a:lnTo>
                      <a:pt x="9" y="39"/>
                    </a:lnTo>
                    <a:lnTo>
                      <a:pt x="9" y="39"/>
                    </a:lnTo>
                    <a:lnTo>
                      <a:pt x="9" y="39"/>
                    </a:lnTo>
                    <a:lnTo>
                      <a:pt x="9" y="37"/>
                    </a:lnTo>
                    <a:lnTo>
                      <a:pt x="9" y="36"/>
                    </a:lnTo>
                    <a:lnTo>
                      <a:pt x="9" y="36"/>
                    </a:lnTo>
                    <a:lnTo>
                      <a:pt x="9" y="36"/>
                    </a:lnTo>
                    <a:lnTo>
                      <a:pt x="9" y="36"/>
                    </a:lnTo>
                    <a:lnTo>
                      <a:pt x="9" y="36"/>
                    </a:lnTo>
                    <a:lnTo>
                      <a:pt x="11" y="36"/>
                    </a:lnTo>
                    <a:lnTo>
                      <a:pt x="11" y="36"/>
                    </a:lnTo>
                    <a:lnTo>
                      <a:pt x="11" y="36"/>
                    </a:lnTo>
                    <a:lnTo>
                      <a:pt x="11" y="36"/>
                    </a:lnTo>
                    <a:lnTo>
                      <a:pt x="11" y="36"/>
                    </a:lnTo>
                    <a:lnTo>
                      <a:pt x="11" y="36"/>
                    </a:lnTo>
                    <a:lnTo>
                      <a:pt x="11" y="36"/>
                    </a:lnTo>
                    <a:lnTo>
                      <a:pt x="13" y="36"/>
                    </a:lnTo>
                    <a:lnTo>
                      <a:pt x="13" y="36"/>
                    </a:lnTo>
                    <a:lnTo>
                      <a:pt x="13" y="36"/>
                    </a:lnTo>
                    <a:lnTo>
                      <a:pt x="13" y="36"/>
                    </a:lnTo>
                    <a:lnTo>
                      <a:pt x="13" y="36"/>
                    </a:lnTo>
                    <a:lnTo>
                      <a:pt x="14" y="36"/>
                    </a:lnTo>
                    <a:lnTo>
                      <a:pt x="16" y="36"/>
                    </a:lnTo>
                    <a:lnTo>
                      <a:pt x="17" y="36"/>
                    </a:lnTo>
                    <a:lnTo>
                      <a:pt x="20" y="34"/>
                    </a:lnTo>
                    <a:lnTo>
                      <a:pt x="25" y="33"/>
                    </a:lnTo>
                    <a:lnTo>
                      <a:pt x="25" y="31"/>
                    </a:lnTo>
                    <a:lnTo>
                      <a:pt x="31" y="28"/>
                    </a:lnTo>
                    <a:lnTo>
                      <a:pt x="37" y="23"/>
                    </a:lnTo>
                    <a:lnTo>
                      <a:pt x="42" y="22"/>
                    </a:lnTo>
                    <a:lnTo>
                      <a:pt x="45" y="22"/>
                    </a:lnTo>
                    <a:lnTo>
                      <a:pt x="47" y="20"/>
                    </a:lnTo>
                    <a:lnTo>
                      <a:pt x="50" y="17"/>
                    </a:lnTo>
                    <a:lnTo>
                      <a:pt x="51" y="16"/>
                    </a:lnTo>
                    <a:lnTo>
                      <a:pt x="58" y="16"/>
                    </a:lnTo>
                    <a:lnTo>
                      <a:pt x="69" y="2"/>
                    </a:lnTo>
                    <a:lnTo>
                      <a:pt x="72" y="2"/>
                    </a:lnTo>
                    <a:lnTo>
                      <a:pt x="75" y="2"/>
                    </a:lnTo>
                    <a:lnTo>
                      <a:pt x="78" y="2"/>
                    </a:lnTo>
                    <a:lnTo>
                      <a:pt x="79" y="0"/>
                    </a:lnTo>
                    <a:lnTo>
                      <a:pt x="81" y="0"/>
                    </a:lnTo>
                    <a:lnTo>
                      <a:pt x="84" y="0"/>
                    </a:lnTo>
                    <a:lnTo>
                      <a:pt x="86" y="0"/>
                    </a:lnTo>
                    <a:lnTo>
                      <a:pt x="87" y="2"/>
                    </a:lnTo>
                    <a:lnTo>
                      <a:pt x="89" y="2"/>
                    </a:lnTo>
                    <a:lnTo>
                      <a:pt x="90" y="3"/>
                    </a:lnTo>
                    <a:lnTo>
                      <a:pt x="92" y="5"/>
                    </a:lnTo>
                    <a:lnTo>
                      <a:pt x="92" y="6"/>
                    </a:lnTo>
                    <a:lnTo>
                      <a:pt x="95" y="8"/>
                    </a:lnTo>
                    <a:lnTo>
                      <a:pt x="98" y="8"/>
                    </a:lnTo>
                    <a:lnTo>
                      <a:pt x="101" y="9"/>
                    </a:lnTo>
                    <a:lnTo>
                      <a:pt x="104" y="11"/>
                    </a:lnTo>
                    <a:lnTo>
                      <a:pt x="106" y="11"/>
                    </a:lnTo>
                    <a:lnTo>
                      <a:pt x="107" y="12"/>
                    </a:lnTo>
                    <a:lnTo>
                      <a:pt x="109" y="12"/>
                    </a:lnTo>
                    <a:lnTo>
                      <a:pt x="111" y="14"/>
                    </a:lnTo>
                    <a:lnTo>
                      <a:pt x="114" y="14"/>
                    </a:lnTo>
                    <a:lnTo>
                      <a:pt x="114" y="1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195">
                <a:extLst>
                  <a:ext uri="{FF2B5EF4-FFF2-40B4-BE49-F238E27FC236}">
                    <a16:creationId xmlns:a16="http://schemas.microsoft.com/office/drawing/2014/main" id="{A2F66823-6EEA-22FB-FB97-A50C068E2ECA}"/>
                  </a:ext>
                </a:extLst>
              </p:cNvPr>
              <p:cNvSpPr>
                <a:spLocks noGrp="1" noRot="1" noMove="1" noResize="1" noEditPoints="1" noAdjustHandles="1" noChangeArrowheads="1" noChangeShapeType="1"/>
              </p:cNvSpPr>
              <p:nvPr/>
            </p:nvSpPr>
            <p:spPr bwMode="auto">
              <a:xfrm>
                <a:off x="3199" y="3712"/>
                <a:ext cx="317" cy="223"/>
              </a:xfrm>
              <a:custGeom>
                <a:avLst/>
                <a:gdLst>
                  <a:gd name="T0" fmla="*/ 298 w 317"/>
                  <a:gd name="T1" fmla="*/ 152 h 223"/>
                  <a:gd name="T2" fmla="*/ 287 w 317"/>
                  <a:gd name="T3" fmla="*/ 162 h 223"/>
                  <a:gd name="T4" fmla="*/ 281 w 317"/>
                  <a:gd name="T5" fmla="*/ 169 h 223"/>
                  <a:gd name="T6" fmla="*/ 275 w 317"/>
                  <a:gd name="T7" fmla="*/ 175 h 223"/>
                  <a:gd name="T8" fmla="*/ 272 w 317"/>
                  <a:gd name="T9" fmla="*/ 178 h 223"/>
                  <a:gd name="T10" fmla="*/ 270 w 317"/>
                  <a:gd name="T11" fmla="*/ 178 h 223"/>
                  <a:gd name="T12" fmla="*/ 269 w 317"/>
                  <a:gd name="T13" fmla="*/ 180 h 223"/>
                  <a:gd name="T14" fmla="*/ 267 w 317"/>
                  <a:gd name="T15" fmla="*/ 181 h 223"/>
                  <a:gd name="T16" fmla="*/ 265 w 317"/>
                  <a:gd name="T17" fmla="*/ 183 h 223"/>
                  <a:gd name="T18" fmla="*/ 264 w 317"/>
                  <a:gd name="T19" fmla="*/ 184 h 223"/>
                  <a:gd name="T20" fmla="*/ 264 w 317"/>
                  <a:gd name="T21" fmla="*/ 187 h 223"/>
                  <a:gd name="T22" fmla="*/ 262 w 317"/>
                  <a:gd name="T23" fmla="*/ 190 h 223"/>
                  <a:gd name="T24" fmla="*/ 261 w 317"/>
                  <a:gd name="T25" fmla="*/ 192 h 223"/>
                  <a:gd name="T26" fmla="*/ 259 w 317"/>
                  <a:gd name="T27" fmla="*/ 195 h 223"/>
                  <a:gd name="T28" fmla="*/ 259 w 317"/>
                  <a:gd name="T29" fmla="*/ 195 h 223"/>
                  <a:gd name="T30" fmla="*/ 256 w 317"/>
                  <a:gd name="T31" fmla="*/ 201 h 223"/>
                  <a:gd name="T32" fmla="*/ 251 w 317"/>
                  <a:gd name="T33" fmla="*/ 206 h 223"/>
                  <a:gd name="T34" fmla="*/ 251 w 317"/>
                  <a:gd name="T35" fmla="*/ 206 h 223"/>
                  <a:gd name="T36" fmla="*/ 251 w 317"/>
                  <a:gd name="T37" fmla="*/ 221 h 223"/>
                  <a:gd name="T38" fmla="*/ 197 w 317"/>
                  <a:gd name="T39" fmla="*/ 221 h 223"/>
                  <a:gd name="T40" fmla="*/ 191 w 317"/>
                  <a:gd name="T41" fmla="*/ 221 h 223"/>
                  <a:gd name="T42" fmla="*/ 143 w 317"/>
                  <a:gd name="T43" fmla="*/ 221 h 223"/>
                  <a:gd name="T44" fmla="*/ 118 w 317"/>
                  <a:gd name="T45" fmla="*/ 221 h 223"/>
                  <a:gd name="T46" fmla="*/ 56 w 317"/>
                  <a:gd name="T47" fmla="*/ 223 h 223"/>
                  <a:gd name="T48" fmla="*/ 54 w 317"/>
                  <a:gd name="T49" fmla="*/ 218 h 223"/>
                  <a:gd name="T50" fmla="*/ 24 w 317"/>
                  <a:gd name="T51" fmla="*/ 159 h 223"/>
                  <a:gd name="T52" fmla="*/ 20 w 317"/>
                  <a:gd name="T53" fmla="*/ 152 h 223"/>
                  <a:gd name="T54" fmla="*/ 18 w 317"/>
                  <a:gd name="T55" fmla="*/ 150 h 223"/>
                  <a:gd name="T56" fmla="*/ 18 w 317"/>
                  <a:gd name="T57" fmla="*/ 150 h 223"/>
                  <a:gd name="T58" fmla="*/ 14 w 317"/>
                  <a:gd name="T59" fmla="*/ 142 h 223"/>
                  <a:gd name="T60" fmla="*/ 0 w 317"/>
                  <a:gd name="T61" fmla="*/ 117 h 223"/>
                  <a:gd name="T62" fmla="*/ 0 w 317"/>
                  <a:gd name="T63" fmla="*/ 117 h 223"/>
                  <a:gd name="T64" fmla="*/ 0 w 317"/>
                  <a:gd name="T65" fmla="*/ 116 h 223"/>
                  <a:gd name="T66" fmla="*/ 0 w 317"/>
                  <a:gd name="T67" fmla="*/ 116 h 223"/>
                  <a:gd name="T68" fmla="*/ 0 w 317"/>
                  <a:gd name="T69" fmla="*/ 99 h 223"/>
                  <a:gd name="T70" fmla="*/ 45 w 317"/>
                  <a:gd name="T71" fmla="*/ 0 h 223"/>
                  <a:gd name="T72" fmla="*/ 143 w 317"/>
                  <a:gd name="T73" fmla="*/ 0 h 223"/>
                  <a:gd name="T74" fmla="*/ 208 w 317"/>
                  <a:gd name="T75" fmla="*/ 0 h 223"/>
                  <a:gd name="T76" fmla="*/ 317 w 317"/>
                  <a:gd name="T77" fmla="*/ 0 h 223"/>
                  <a:gd name="T78" fmla="*/ 317 w 317"/>
                  <a:gd name="T79" fmla="*/ 121 h 223"/>
                  <a:gd name="T80" fmla="*/ 317 w 317"/>
                  <a:gd name="T81" fmla="*/ 135 h 223"/>
                  <a:gd name="T82" fmla="*/ 317 w 317"/>
                  <a:gd name="T83" fmla="*/ 135 h 223"/>
                  <a:gd name="T84" fmla="*/ 311 w 317"/>
                  <a:gd name="T85" fmla="*/ 142 h 223"/>
                  <a:gd name="T86" fmla="*/ 304 w 317"/>
                  <a:gd name="T87" fmla="*/ 14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223">
                    <a:moveTo>
                      <a:pt x="304" y="147"/>
                    </a:moveTo>
                    <a:lnTo>
                      <a:pt x="298" y="152"/>
                    </a:lnTo>
                    <a:lnTo>
                      <a:pt x="293" y="156"/>
                    </a:lnTo>
                    <a:lnTo>
                      <a:pt x="287" y="162"/>
                    </a:lnTo>
                    <a:lnTo>
                      <a:pt x="283" y="167"/>
                    </a:lnTo>
                    <a:lnTo>
                      <a:pt x="281" y="169"/>
                    </a:lnTo>
                    <a:lnTo>
                      <a:pt x="278" y="170"/>
                    </a:lnTo>
                    <a:lnTo>
                      <a:pt x="275" y="175"/>
                    </a:lnTo>
                    <a:lnTo>
                      <a:pt x="272" y="176"/>
                    </a:lnTo>
                    <a:lnTo>
                      <a:pt x="272" y="178"/>
                    </a:lnTo>
                    <a:lnTo>
                      <a:pt x="272" y="178"/>
                    </a:lnTo>
                    <a:lnTo>
                      <a:pt x="270" y="178"/>
                    </a:lnTo>
                    <a:lnTo>
                      <a:pt x="269" y="180"/>
                    </a:lnTo>
                    <a:lnTo>
                      <a:pt x="269" y="180"/>
                    </a:lnTo>
                    <a:lnTo>
                      <a:pt x="267" y="181"/>
                    </a:lnTo>
                    <a:lnTo>
                      <a:pt x="267" y="181"/>
                    </a:lnTo>
                    <a:lnTo>
                      <a:pt x="267" y="181"/>
                    </a:lnTo>
                    <a:lnTo>
                      <a:pt x="265" y="183"/>
                    </a:lnTo>
                    <a:lnTo>
                      <a:pt x="264" y="184"/>
                    </a:lnTo>
                    <a:lnTo>
                      <a:pt x="264" y="184"/>
                    </a:lnTo>
                    <a:lnTo>
                      <a:pt x="264" y="184"/>
                    </a:lnTo>
                    <a:lnTo>
                      <a:pt x="264" y="187"/>
                    </a:lnTo>
                    <a:lnTo>
                      <a:pt x="262" y="187"/>
                    </a:lnTo>
                    <a:lnTo>
                      <a:pt x="262" y="190"/>
                    </a:lnTo>
                    <a:lnTo>
                      <a:pt x="262" y="192"/>
                    </a:lnTo>
                    <a:lnTo>
                      <a:pt x="261" y="192"/>
                    </a:lnTo>
                    <a:lnTo>
                      <a:pt x="261" y="194"/>
                    </a:lnTo>
                    <a:lnTo>
                      <a:pt x="259" y="195"/>
                    </a:lnTo>
                    <a:lnTo>
                      <a:pt x="259" y="195"/>
                    </a:lnTo>
                    <a:lnTo>
                      <a:pt x="259" y="195"/>
                    </a:lnTo>
                    <a:lnTo>
                      <a:pt x="259" y="198"/>
                    </a:lnTo>
                    <a:lnTo>
                      <a:pt x="256" y="201"/>
                    </a:lnTo>
                    <a:lnTo>
                      <a:pt x="253" y="204"/>
                    </a:lnTo>
                    <a:lnTo>
                      <a:pt x="251" y="206"/>
                    </a:lnTo>
                    <a:lnTo>
                      <a:pt x="251" y="206"/>
                    </a:lnTo>
                    <a:lnTo>
                      <a:pt x="251" y="206"/>
                    </a:lnTo>
                    <a:lnTo>
                      <a:pt x="253" y="221"/>
                    </a:lnTo>
                    <a:lnTo>
                      <a:pt x="251" y="221"/>
                    </a:lnTo>
                    <a:lnTo>
                      <a:pt x="251" y="221"/>
                    </a:lnTo>
                    <a:lnTo>
                      <a:pt x="197" y="221"/>
                    </a:lnTo>
                    <a:lnTo>
                      <a:pt x="197" y="221"/>
                    </a:lnTo>
                    <a:lnTo>
                      <a:pt x="191" y="221"/>
                    </a:lnTo>
                    <a:lnTo>
                      <a:pt x="144" y="221"/>
                    </a:lnTo>
                    <a:lnTo>
                      <a:pt x="143" y="221"/>
                    </a:lnTo>
                    <a:lnTo>
                      <a:pt x="143" y="221"/>
                    </a:lnTo>
                    <a:lnTo>
                      <a:pt x="118" y="221"/>
                    </a:lnTo>
                    <a:lnTo>
                      <a:pt x="57" y="223"/>
                    </a:lnTo>
                    <a:lnTo>
                      <a:pt x="56" y="223"/>
                    </a:lnTo>
                    <a:lnTo>
                      <a:pt x="56" y="223"/>
                    </a:lnTo>
                    <a:lnTo>
                      <a:pt x="54" y="218"/>
                    </a:lnTo>
                    <a:lnTo>
                      <a:pt x="38" y="189"/>
                    </a:lnTo>
                    <a:lnTo>
                      <a:pt x="24" y="159"/>
                    </a:lnTo>
                    <a:lnTo>
                      <a:pt x="23" y="156"/>
                    </a:lnTo>
                    <a:lnTo>
                      <a:pt x="20" y="152"/>
                    </a:lnTo>
                    <a:lnTo>
                      <a:pt x="18" y="150"/>
                    </a:lnTo>
                    <a:lnTo>
                      <a:pt x="18" y="150"/>
                    </a:lnTo>
                    <a:lnTo>
                      <a:pt x="18" y="150"/>
                    </a:lnTo>
                    <a:lnTo>
                      <a:pt x="18" y="150"/>
                    </a:lnTo>
                    <a:lnTo>
                      <a:pt x="18" y="150"/>
                    </a:lnTo>
                    <a:lnTo>
                      <a:pt x="14" y="142"/>
                    </a:lnTo>
                    <a:lnTo>
                      <a:pt x="10" y="136"/>
                    </a:lnTo>
                    <a:lnTo>
                      <a:pt x="0" y="117"/>
                    </a:lnTo>
                    <a:lnTo>
                      <a:pt x="0" y="117"/>
                    </a:lnTo>
                    <a:lnTo>
                      <a:pt x="0" y="117"/>
                    </a:lnTo>
                    <a:lnTo>
                      <a:pt x="0" y="116"/>
                    </a:lnTo>
                    <a:lnTo>
                      <a:pt x="0" y="116"/>
                    </a:lnTo>
                    <a:lnTo>
                      <a:pt x="0" y="116"/>
                    </a:lnTo>
                    <a:lnTo>
                      <a:pt x="0" y="116"/>
                    </a:lnTo>
                    <a:lnTo>
                      <a:pt x="1" y="104"/>
                    </a:lnTo>
                    <a:lnTo>
                      <a:pt x="0" y="99"/>
                    </a:lnTo>
                    <a:lnTo>
                      <a:pt x="1" y="0"/>
                    </a:lnTo>
                    <a:lnTo>
                      <a:pt x="45" y="0"/>
                    </a:lnTo>
                    <a:lnTo>
                      <a:pt x="105" y="0"/>
                    </a:lnTo>
                    <a:lnTo>
                      <a:pt x="143" y="0"/>
                    </a:lnTo>
                    <a:lnTo>
                      <a:pt x="186" y="0"/>
                    </a:lnTo>
                    <a:lnTo>
                      <a:pt x="208" y="0"/>
                    </a:lnTo>
                    <a:lnTo>
                      <a:pt x="304" y="0"/>
                    </a:lnTo>
                    <a:lnTo>
                      <a:pt x="317" y="0"/>
                    </a:lnTo>
                    <a:lnTo>
                      <a:pt x="317" y="3"/>
                    </a:lnTo>
                    <a:lnTo>
                      <a:pt x="317" y="121"/>
                    </a:lnTo>
                    <a:lnTo>
                      <a:pt x="317" y="131"/>
                    </a:lnTo>
                    <a:lnTo>
                      <a:pt x="317" y="135"/>
                    </a:lnTo>
                    <a:lnTo>
                      <a:pt x="317" y="135"/>
                    </a:lnTo>
                    <a:lnTo>
                      <a:pt x="317" y="135"/>
                    </a:lnTo>
                    <a:lnTo>
                      <a:pt x="314" y="139"/>
                    </a:lnTo>
                    <a:lnTo>
                      <a:pt x="311" y="142"/>
                    </a:lnTo>
                    <a:lnTo>
                      <a:pt x="306" y="145"/>
                    </a:lnTo>
                    <a:lnTo>
                      <a:pt x="304" y="147"/>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196">
                <a:extLst>
                  <a:ext uri="{FF2B5EF4-FFF2-40B4-BE49-F238E27FC236}">
                    <a16:creationId xmlns:a16="http://schemas.microsoft.com/office/drawing/2014/main" id="{8A34BD15-B4D1-93BC-15DF-2426327F6D66}"/>
                  </a:ext>
                </a:extLst>
              </p:cNvPr>
              <p:cNvSpPr>
                <a:spLocks noGrp="1" noRot="1" noMove="1" noResize="1" noEditPoints="1" noAdjustHandles="1" noChangeArrowheads="1" noChangeShapeType="1"/>
              </p:cNvSpPr>
              <p:nvPr/>
            </p:nvSpPr>
            <p:spPr bwMode="auto">
              <a:xfrm>
                <a:off x="4426" y="2276"/>
                <a:ext cx="525" cy="519"/>
              </a:xfrm>
              <a:custGeom>
                <a:avLst/>
                <a:gdLst>
                  <a:gd name="T0" fmla="*/ 343 w 525"/>
                  <a:gd name="T1" fmla="*/ 13 h 519"/>
                  <a:gd name="T2" fmla="*/ 353 w 525"/>
                  <a:gd name="T3" fmla="*/ 45 h 519"/>
                  <a:gd name="T4" fmla="*/ 393 w 525"/>
                  <a:gd name="T5" fmla="*/ 58 h 519"/>
                  <a:gd name="T6" fmla="*/ 473 w 525"/>
                  <a:gd name="T7" fmla="*/ 112 h 519"/>
                  <a:gd name="T8" fmla="*/ 525 w 525"/>
                  <a:gd name="T9" fmla="*/ 199 h 519"/>
                  <a:gd name="T10" fmla="*/ 463 w 525"/>
                  <a:gd name="T11" fmla="*/ 295 h 519"/>
                  <a:gd name="T12" fmla="*/ 445 w 525"/>
                  <a:gd name="T13" fmla="*/ 306 h 519"/>
                  <a:gd name="T14" fmla="*/ 451 w 525"/>
                  <a:gd name="T15" fmla="*/ 340 h 519"/>
                  <a:gd name="T16" fmla="*/ 429 w 525"/>
                  <a:gd name="T17" fmla="*/ 360 h 519"/>
                  <a:gd name="T18" fmla="*/ 440 w 525"/>
                  <a:gd name="T19" fmla="*/ 382 h 519"/>
                  <a:gd name="T20" fmla="*/ 429 w 525"/>
                  <a:gd name="T21" fmla="*/ 394 h 519"/>
                  <a:gd name="T22" fmla="*/ 364 w 525"/>
                  <a:gd name="T23" fmla="*/ 370 h 519"/>
                  <a:gd name="T24" fmla="*/ 351 w 525"/>
                  <a:gd name="T25" fmla="*/ 399 h 519"/>
                  <a:gd name="T26" fmla="*/ 340 w 525"/>
                  <a:gd name="T27" fmla="*/ 411 h 519"/>
                  <a:gd name="T28" fmla="*/ 348 w 525"/>
                  <a:gd name="T29" fmla="*/ 430 h 519"/>
                  <a:gd name="T30" fmla="*/ 337 w 525"/>
                  <a:gd name="T31" fmla="*/ 439 h 519"/>
                  <a:gd name="T32" fmla="*/ 328 w 525"/>
                  <a:gd name="T33" fmla="*/ 447 h 519"/>
                  <a:gd name="T34" fmla="*/ 342 w 525"/>
                  <a:gd name="T35" fmla="*/ 464 h 519"/>
                  <a:gd name="T36" fmla="*/ 328 w 525"/>
                  <a:gd name="T37" fmla="*/ 472 h 519"/>
                  <a:gd name="T38" fmla="*/ 345 w 525"/>
                  <a:gd name="T39" fmla="*/ 481 h 519"/>
                  <a:gd name="T40" fmla="*/ 336 w 525"/>
                  <a:gd name="T41" fmla="*/ 501 h 519"/>
                  <a:gd name="T42" fmla="*/ 319 w 525"/>
                  <a:gd name="T43" fmla="*/ 506 h 519"/>
                  <a:gd name="T44" fmla="*/ 303 w 525"/>
                  <a:gd name="T45" fmla="*/ 480 h 519"/>
                  <a:gd name="T46" fmla="*/ 311 w 525"/>
                  <a:gd name="T47" fmla="*/ 444 h 519"/>
                  <a:gd name="T48" fmla="*/ 306 w 525"/>
                  <a:gd name="T49" fmla="*/ 444 h 519"/>
                  <a:gd name="T50" fmla="*/ 289 w 525"/>
                  <a:gd name="T51" fmla="*/ 446 h 519"/>
                  <a:gd name="T52" fmla="*/ 287 w 525"/>
                  <a:gd name="T53" fmla="*/ 427 h 519"/>
                  <a:gd name="T54" fmla="*/ 272 w 525"/>
                  <a:gd name="T55" fmla="*/ 419 h 519"/>
                  <a:gd name="T56" fmla="*/ 258 w 525"/>
                  <a:gd name="T57" fmla="*/ 391 h 519"/>
                  <a:gd name="T58" fmla="*/ 230 w 525"/>
                  <a:gd name="T59" fmla="*/ 380 h 519"/>
                  <a:gd name="T60" fmla="*/ 208 w 525"/>
                  <a:gd name="T61" fmla="*/ 387 h 519"/>
                  <a:gd name="T62" fmla="*/ 204 w 525"/>
                  <a:gd name="T63" fmla="*/ 449 h 519"/>
                  <a:gd name="T64" fmla="*/ 196 w 525"/>
                  <a:gd name="T65" fmla="*/ 450 h 519"/>
                  <a:gd name="T66" fmla="*/ 179 w 525"/>
                  <a:gd name="T67" fmla="*/ 458 h 519"/>
                  <a:gd name="T68" fmla="*/ 163 w 525"/>
                  <a:gd name="T69" fmla="*/ 475 h 519"/>
                  <a:gd name="T70" fmla="*/ 146 w 525"/>
                  <a:gd name="T71" fmla="*/ 491 h 519"/>
                  <a:gd name="T72" fmla="*/ 120 w 525"/>
                  <a:gd name="T73" fmla="*/ 511 h 519"/>
                  <a:gd name="T74" fmla="*/ 102 w 525"/>
                  <a:gd name="T75" fmla="*/ 497 h 519"/>
                  <a:gd name="T76" fmla="*/ 88 w 525"/>
                  <a:gd name="T77" fmla="*/ 478 h 519"/>
                  <a:gd name="T78" fmla="*/ 87 w 525"/>
                  <a:gd name="T79" fmla="*/ 441 h 519"/>
                  <a:gd name="T80" fmla="*/ 68 w 525"/>
                  <a:gd name="T81" fmla="*/ 419 h 519"/>
                  <a:gd name="T82" fmla="*/ 48 w 525"/>
                  <a:gd name="T83" fmla="*/ 394 h 519"/>
                  <a:gd name="T84" fmla="*/ 28 w 525"/>
                  <a:gd name="T85" fmla="*/ 351 h 519"/>
                  <a:gd name="T86" fmla="*/ 34 w 525"/>
                  <a:gd name="T87" fmla="*/ 317 h 519"/>
                  <a:gd name="T88" fmla="*/ 18 w 525"/>
                  <a:gd name="T89" fmla="*/ 284 h 519"/>
                  <a:gd name="T90" fmla="*/ 12 w 525"/>
                  <a:gd name="T91" fmla="*/ 253 h 519"/>
                  <a:gd name="T92" fmla="*/ 0 w 525"/>
                  <a:gd name="T93" fmla="*/ 222 h 519"/>
                  <a:gd name="T94" fmla="*/ 28 w 525"/>
                  <a:gd name="T95" fmla="*/ 222 h 519"/>
                  <a:gd name="T96" fmla="*/ 43 w 525"/>
                  <a:gd name="T97" fmla="*/ 197 h 519"/>
                  <a:gd name="T98" fmla="*/ 57 w 525"/>
                  <a:gd name="T99" fmla="*/ 163 h 519"/>
                  <a:gd name="T100" fmla="*/ 56 w 525"/>
                  <a:gd name="T101" fmla="*/ 118 h 519"/>
                  <a:gd name="T102" fmla="*/ 48 w 525"/>
                  <a:gd name="T103" fmla="*/ 79 h 519"/>
                  <a:gd name="T104" fmla="*/ 87 w 525"/>
                  <a:gd name="T105" fmla="*/ 64 h 519"/>
                  <a:gd name="T106" fmla="*/ 98 w 525"/>
                  <a:gd name="T107" fmla="*/ 22 h 519"/>
                  <a:gd name="T108" fmla="*/ 116 w 525"/>
                  <a:gd name="T109" fmla="*/ 27 h 519"/>
                  <a:gd name="T110" fmla="*/ 127 w 525"/>
                  <a:gd name="T111" fmla="*/ 34 h 519"/>
                  <a:gd name="T112" fmla="*/ 144 w 525"/>
                  <a:gd name="T113" fmla="*/ 41 h 519"/>
                  <a:gd name="T114" fmla="*/ 158 w 525"/>
                  <a:gd name="T115" fmla="*/ 55 h 519"/>
                  <a:gd name="T116" fmla="*/ 196 w 525"/>
                  <a:gd name="T117" fmla="*/ 48 h 519"/>
                  <a:gd name="T118" fmla="*/ 235 w 525"/>
                  <a:gd name="T119" fmla="*/ 50 h 519"/>
                  <a:gd name="T120" fmla="*/ 308 w 525"/>
                  <a:gd name="T121" fmla="*/ 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19">
                    <a:moveTo>
                      <a:pt x="331" y="3"/>
                    </a:moveTo>
                    <a:lnTo>
                      <a:pt x="333" y="8"/>
                    </a:lnTo>
                    <a:lnTo>
                      <a:pt x="334" y="8"/>
                    </a:lnTo>
                    <a:lnTo>
                      <a:pt x="339" y="8"/>
                    </a:lnTo>
                    <a:lnTo>
                      <a:pt x="340" y="11"/>
                    </a:lnTo>
                    <a:lnTo>
                      <a:pt x="342" y="11"/>
                    </a:lnTo>
                    <a:lnTo>
                      <a:pt x="342" y="13"/>
                    </a:lnTo>
                    <a:lnTo>
                      <a:pt x="343" y="13"/>
                    </a:lnTo>
                    <a:lnTo>
                      <a:pt x="343" y="14"/>
                    </a:lnTo>
                    <a:lnTo>
                      <a:pt x="345" y="14"/>
                    </a:lnTo>
                    <a:lnTo>
                      <a:pt x="345" y="16"/>
                    </a:lnTo>
                    <a:lnTo>
                      <a:pt x="348" y="19"/>
                    </a:lnTo>
                    <a:lnTo>
                      <a:pt x="350" y="27"/>
                    </a:lnTo>
                    <a:lnTo>
                      <a:pt x="351" y="36"/>
                    </a:lnTo>
                    <a:lnTo>
                      <a:pt x="353" y="42"/>
                    </a:lnTo>
                    <a:lnTo>
                      <a:pt x="353" y="45"/>
                    </a:lnTo>
                    <a:lnTo>
                      <a:pt x="354" y="45"/>
                    </a:lnTo>
                    <a:lnTo>
                      <a:pt x="362" y="45"/>
                    </a:lnTo>
                    <a:lnTo>
                      <a:pt x="370" y="45"/>
                    </a:lnTo>
                    <a:lnTo>
                      <a:pt x="373" y="47"/>
                    </a:lnTo>
                    <a:lnTo>
                      <a:pt x="376" y="47"/>
                    </a:lnTo>
                    <a:lnTo>
                      <a:pt x="382" y="53"/>
                    </a:lnTo>
                    <a:lnTo>
                      <a:pt x="385" y="56"/>
                    </a:lnTo>
                    <a:lnTo>
                      <a:pt x="393" y="58"/>
                    </a:lnTo>
                    <a:lnTo>
                      <a:pt x="403" y="62"/>
                    </a:lnTo>
                    <a:lnTo>
                      <a:pt x="418" y="70"/>
                    </a:lnTo>
                    <a:lnTo>
                      <a:pt x="426" y="73"/>
                    </a:lnTo>
                    <a:lnTo>
                      <a:pt x="446" y="83"/>
                    </a:lnTo>
                    <a:lnTo>
                      <a:pt x="459" y="87"/>
                    </a:lnTo>
                    <a:lnTo>
                      <a:pt x="460" y="92"/>
                    </a:lnTo>
                    <a:lnTo>
                      <a:pt x="465" y="96"/>
                    </a:lnTo>
                    <a:lnTo>
                      <a:pt x="473" y="112"/>
                    </a:lnTo>
                    <a:lnTo>
                      <a:pt x="477" y="118"/>
                    </a:lnTo>
                    <a:lnTo>
                      <a:pt x="483" y="129"/>
                    </a:lnTo>
                    <a:lnTo>
                      <a:pt x="487" y="134"/>
                    </a:lnTo>
                    <a:lnTo>
                      <a:pt x="490" y="141"/>
                    </a:lnTo>
                    <a:lnTo>
                      <a:pt x="494" y="148"/>
                    </a:lnTo>
                    <a:lnTo>
                      <a:pt x="502" y="160"/>
                    </a:lnTo>
                    <a:lnTo>
                      <a:pt x="515" y="180"/>
                    </a:lnTo>
                    <a:lnTo>
                      <a:pt x="525" y="199"/>
                    </a:lnTo>
                    <a:lnTo>
                      <a:pt x="518" y="216"/>
                    </a:lnTo>
                    <a:lnTo>
                      <a:pt x="504" y="236"/>
                    </a:lnTo>
                    <a:lnTo>
                      <a:pt x="476" y="276"/>
                    </a:lnTo>
                    <a:lnTo>
                      <a:pt x="474" y="280"/>
                    </a:lnTo>
                    <a:lnTo>
                      <a:pt x="473" y="283"/>
                    </a:lnTo>
                    <a:lnTo>
                      <a:pt x="471" y="286"/>
                    </a:lnTo>
                    <a:lnTo>
                      <a:pt x="466" y="290"/>
                    </a:lnTo>
                    <a:lnTo>
                      <a:pt x="463" y="295"/>
                    </a:lnTo>
                    <a:lnTo>
                      <a:pt x="462" y="300"/>
                    </a:lnTo>
                    <a:lnTo>
                      <a:pt x="457" y="304"/>
                    </a:lnTo>
                    <a:lnTo>
                      <a:pt x="455" y="306"/>
                    </a:lnTo>
                    <a:lnTo>
                      <a:pt x="454" y="306"/>
                    </a:lnTo>
                    <a:lnTo>
                      <a:pt x="448" y="303"/>
                    </a:lnTo>
                    <a:lnTo>
                      <a:pt x="446" y="303"/>
                    </a:lnTo>
                    <a:lnTo>
                      <a:pt x="445" y="304"/>
                    </a:lnTo>
                    <a:lnTo>
                      <a:pt x="445" y="306"/>
                    </a:lnTo>
                    <a:lnTo>
                      <a:pt x="445" y="308"/>
                    </a:lnTo>
                    <a:lnTo>
                      <a:pt x="451" y="312"/>
                    </a:lnTo>
                    <a:lnTo>
                      <a:pt x="455" y="321"/>
                    </a:lnTo>
                    <a:lnTo>
                      <a:pt x="457" y="323"/>
                    </a:lnTo>
                    <a:lnTo>
                      <a:pt x="459" y="326"/>
                    </a:lnTo>
                    <a:lnTo>
                      <a:pt x="455" y="331"/>
                    </a:lnTo>
                    <a:lnTo>
                      <a:pt x="454" y="337"/>
                    </a:lnTo>
                    <a:lnTo>
                      <a:pt x="451" y="340"/>
                    </a:lnTo>
                    <a:lnTo>
                      <a:pt x="448" y="345"/>
                    </a:lnTo>
                    <a:lnTo>
                      <a:pt x="445" y="346"/>
                    </a:lnTo>
                    <a:lnTo>
                      <a:pt x="441" y="349"/>
                    </a:lnTo>
                    <a:lnTo>
                      <a:pt x="440" y="349"/>
                    </a:lnTo>
                    <a:lnTo>
                      <a:pt x="435" y="353"/>
                    </a:lnTo>
                    <a:lnTo>
                      <a:pt x="432" y="356"/>
                    </a:lnTo>
                    <a:lnTo>
                      <a:pt x="429" y="359"/>
                    </a:lnTo>
                    <a:lnTo>
                      <a:pt x="429" y="360"/>
                    </a:lnTo>
                    <a:lnTo>
                      <a:pt x="429" y="362"/>
                    </a:lnTo>
                    <a:lnTo>
                      <a:pt x="432" y="368"/>
                    </a:lnTo>
                    <a:lnTo>
                      <a:pt x="435" y="373"/>
                    </a:lnTo>
                    <a:lnTo>
                      <a:pt x="435" y="374"/>
                    </a:lnTo>
                    <a:lnTo>
                      <a:pt x="435" y="376"/>
                    </a:lnTo>
                    <a:lnTo>
                      <a:pt x="437" y="376"/>
                    </a:lnTo>
                    <a:lnTo>
                      <a:pt x="437" y="377"/>
                    </a:lnTo>
                    <a:lnTo>
                      <a:pt x="440" y="382"/>
                    </a:lnTo>
                    <a:lnTo>
                      <a:pt x="443" y="387"/>
                    </a:lnTo>
                    <a:lnTo>
                      <a:pt x="445" y="393"/>
                    </a:lnTo>
                    <a:lnTo>
                      <a:pt x="445" y="396"/>
                    </a:lnTo>
                    <a:lnTo>
                      <a:pt x="438" y="398"/>
                    </a:lnTo>
                    <a:lnTo>
                      <a:pt x="437" y="398"/>
                    </a:lnTo>
                    <a:lnTo>
                      <a:pt x="435" y="398"/>
                    </a:lnTo>
                    <a:lnTo>
                      <a:pt x="432" y="394"/>
                    </a:lnTo>
                    <a:lnTo>
                      <a:pt x="429" y="394"/>
                    </a:lnTo>
                    <a:lnTo>
                      <a:pt x="427" y="396"/>
                    </a:lnTo>
                    <a:lnTo>
                      <a:pt x="409" y="390"/>
                    </a:lnTo>
                    <a:lnTo>
                      <a:pt x="389" y="382"/>
                    </a:lnTo>
                    <a:lnTo>
                      <a:pt x="376" y="377"/>
                    </a:lnTo>
                    <a:lnTo>
                      <a:pt x="375" y="377"/>
                    </a:lnTo>
                    <a:lnTo>
                      <a:pt x="371" y="370"/>
                    </a:lnTo>
                    <a:lnTo>
                      <a:pt x="365" y="370"/>
                    </a:lnTo>
                    <a:lnTo>
                      <a:pt x="364" y="370"/>
                    </a:lnTo>
                    <a:lnTo>
                      <a:pt x="359" y="370"/>
                    </a:lnTo>
                    <a:lnTo>
                      <a:pt x="357" y="371"/>
                    </a:lnTo>
                    <a:lnTo>
                      <a:pt x="356" y="380"/>
                    </a:lnTo>
                    <a:lnTo>
                      <a:pt x="353" y="384"/>
                    </a:lnTo>
                    <a:lnTo>
                      <a:pt x="347" y="385"/>
                    </a:lnTo>
                    <a:lnTo>
                      <a:pt x="345" y="388"/>
                    </a:lnTo>
                    <a:lnTo>
                      <a:pt x="347" y="394"/>
                    </a:lnTo>
                    <a:lnTo>
                      <a:pt x="351" y="399"/>
                    </a:lnTo>
                    <a:lnTo>
                      <a:pt x="351" y="404"/>
                    </a:lnTo>
                    <a:lnTo>
                      <a:pt x="351" y="405"/>
                    </a:lnTo>
                    <a:lnTo>
                      <a:pt x="351" y="407"/>
                    </a:lnTo>
                    <a:lnTo>
                      <a:pt x="350" y="408"/>
                    </a:lnTo>
                    <a:lnTo>
                      <a:pt x="350" y="410"/>
                    </a:lnTo>
                    <a:lnTo>
                      <a:pt x="345" y="410"/>
                    </a:lnTo>
                    <a:lnTo>
                      <a:pt x="342" y="410"/>
                    </a:lnTo>
                    <a:lnTo>
                      <a:pt x="340" y="411"/>
                    </a:lnTo>
                    <a:lnTo>
                      <a:pt x="340" y="413"/>
                    </a:lnTo>
                    <a:lnTo>
                      <a:pt x="343" y="418"/>
                    </a:lnTo>
                    <a:lnTo>
                      <a:pt x="345" y="419"/>
                    </a:lnTo>
                    <a:lnTo>
                      <a:pt x="347" y="422"/>
                    </a:lnTo>
                    <a:lnTo>
                      <a:pt x="347" y="424"/>
                    </a:lnTo>
                    <a:lnTo>
                      <a:pt x="347" y="425"/>
                    </a:lnTo>
                    <a:lnTo>
                      <a:pt x="347" y="427"/>
                    </a:lnTo>
                    <a:lnTo>
                      <a:pt x="348" y="430"/>
                    </a:lnTo>
                    <a:lnTo>
                      <a:pt x="347" y="433"/>
                    </a:lnTo>
                    <a:lnTo>
                      <a:pt x="347" y="435"/>
                    </a:lnTo>
                    <a:lnTo>
                      <a:pt x="345" y="436"/>
                    </a:lnTo>
                    <a:lnTo>
                      <a:pt x="343" y="438"/>
                    </a:lnTo>
                    <a:lnTo>
                      <a:pt x="342" y="438"/>
                    </a:lnTo>
                    <a:lnTo>
                      <a:pt x="340" y="439"/>
                    </a:lnTo>
                    <a:lnTo>
                      <a:pt x="339" y="441"/>
                    </a:lnTo>
                    <a:lnTo>
                      <a:pt x="337" y="439"/>
                    </a:lnTo>
                    <a:lnTo>
                      <a:pt x="336" y="439"/>
                    </a:lnTo>
                    <a:lnTo>
                      <a:pt x="333" y="439"/>
                    </a:lnTo>
                    <a:lnTo>
                      <a:pt x="331" y="438"/>
                    </a:lnTo>
                    <a:lnTo>
                      <a:pt x="329" y="439"/>
                    </a:lnTo>
                    <a:lnTo>
                      <a:pt x="329" y="441"/>
                    </a:lnTo>
                    <a:lnTo>
                      <a:pt x="326" y="443"/>
                    </a:lnTo>
                    <a:lnTo>
                      <a:pt x="326" y="446"/>
                    </a:lnTo>
                    <a:lnTo>
                      <a:pt x="328" y="447"/>
                    </a:lnTo>
                    <a:lnTo>
                      <a:pt x="328" y="449"/>
                    </a:lnTo>
                    <a:lnTo>
                      <a:pt x="331" y="452"/>
                    </a:lnTo>
                    <a:lnTo>
                      <a:pt x="336" y="453"/>
                    </a:lnTo>
                    <a:lnTo>
                      <a:pt x="339" y="455"/>
                    </a:lnTo>
                    <a:lnTo>
                      <a:pt x="342" y="456"/>
                    </a:lnTo>
                    <a:lnTo>
                      <a:pt x="345" y="460"/>
                    </a:lnTo>
                    <a:lnTo>
                      <a:pt x="345" y="463"/>
                    </a:lnTo>
                    <a:lnTo>
                      <a:pt x="342" y="464"/>
                    </a:lnTo>
                    <a:lnTo>
                      <a:pt x="340" y="464"/>
                    </a:lnTo>
                    <a:lnTo>
                      <a:pt x="339" y="464"/>
                    </a:lnTo>
                    <a:lnTo>
                      <a:pt x="336" y="464"/>
                    </a:lnTo>
                    <a:lnTo>
                      <a:pt x="334" y="464"/>
                    </a:lnTo>
                    <a:lnTo>
                      <a:pt x="331" y="464"/>
                    </a:lnTo>
                    <a:lnTo>
                      <a:pt x="329" y="467"/>
                    </a:lnTo>
                    <a:lnTo>
                      <a:pt x="328" y="469"/>
                    </a:lnTo>
                    <a:lnTo>
                      <a:pt x="328" y="472"/>
                    </a:lnTo>
                    <a:lnTo>
                      <a:pt x="328" y="474"/>
                    </a:lnTo>
                    <a:lnTo>
                      <a:pt x="331" y="475"/>
                    </a:lnTo>
                    <a:lnTo>
                      <a:pt x="333" y="475"/>
                    </a:lnTo>
                    <a:lnTo>
                      <a:pt x="334" y="475"/>
                    </a:lnTo>
                    <a:lnTo>
                      <a:pt x="340" y="477"/>
                    </a:lnTo>
                    <a:lnTo>
                      <a:pt x="343" y="477"/>
                    </a:lnTo>
                    <a:lnTo>
                      <a:pt x="345" y="478"/>
                    </a:lnTo>
                    <a:lnTo>
                      <a:pt x="345" y="481"/>
                    </a:lnTo>
                    <a:lnTo>
                      <a:pt x="347" y="484"/>
                    </a:lnTo>
                    <a:lnTo>
                      <a:pt x="347" y="488"/>
                    </a:lnTo>
                    <a:lnTo>
                      <a:pt x="343" y="491"/>
                    </a:lnTo>
                    <a:lnTo>
                      <a:pt x="342" y="492"/>
                    </a:lnTo>
                    <a:lnTo>
                      <a:pt x="340" y="495"/>
                    </a:lnTo>
                    <a:lnTo>
                      <a:pt x="339" y="497"/>
                    </a:lnTo>
                    <a:lnTo>
                      <a:pt x="337" y="498"/>
                    </a:lnTo>
                    <a:lnTo>
                      <a:pt x="336" y="501"/>
                    </a:lnTo>
                    <a:lnTo>
                      <a:pt x="336" y="506"/>
                    </a:lnTo>
                    <a:lnTo>
                      <a:pt x="334" y="511"/>
                    </a:lnTo>
                    <a:lnTo>
                      <a:pt x="333" y="511"/>
                    </a:lnTo>
                    <a:lnTo>
                      <a:pt x="328" y="511"/>
                    </a:lnTo>
                    <a:lnTo>
                      <a:pt x="325" y="508"/>
                    </a:lnTo>
                    <a:lnTo>
                      <a:pt x="322" y="508"/>
                    </a:lnTo>
                    <a:lnTo>
                      <a:pt x="320" y="506"/>
                    </a:lnTo>
                    <a:lnTo>
                      <a:pt x="319" y="506"/>
                    </a:lnTo>
                    <a:lnTo>
                      <a:pt x="311" y="505"/>
                    </a:lnTo>
                    <a:lnTo>
                      <a:pt x="309" y="505"/>
                    </a:lnTo>
                    <a:lnTo>
                      <a:pt x="308" y="500"/>
                    </a:lnTo>
                    <a:lnTo>
                      <a:pt x="306" y="495"/>
                    </a:lnTo>
                    <a:lnTo>
                      <a:pt x="301" y="497"/>
                    </a:lnTo>
                    <a:lnTo>
                      <a:pt x="301" y="488"/>
                    </a:lnTo>
                    <a:lnTo>
                      <a:pt x="301" y="483"/>
                    </a:lnTo>
                    <a:lnTo>
                      <a:pt x="303" y="480"/>
                    </a:lnTo>
                    <a:lnTo>
                      <a:pt x="305" y="474"/>
                    </a:lnTo>
                    <a:lnTo>
                      <a:pt x="308" y="470"/>
                    </a:lnTo>
                    <a:lnTo>
                      <a:pt x="308" y="469"/>
                    </a:lnTo>
                    <a:lnTo>
                      <a:pt x="309" y="466"/>
                    </a:lnTo>
                    <a:lnTo>
                      <a:pt x="311" y="458"/>
                    </a:lnTo>
                    <a:lnTo>
                      <a:pt x="312" y="455"/>
                    </a:lnTo>
                    <a:lnTo>
                      <a:pt x="312" y="447"/>
                    </a:lnTo>
                    <a:lnTo>
                      <a:pt x="311" y="444"/>
                    </a:lnTo>
                    <a:lnTo>
                      <a:pt x="309" y="444"/>
                    </a:lnTo>
                    <a:lnTo>
                      <a:pt x="309" y="446"/>
                    </a:lnTo>
                    <a:lnTo>
                      <a:pt x="309" y="447"/>
                    </a:lnTo>
                    <a:lnTo>
                      <a:pt x="308" y="447"/>
                    </a:lnTo>
                    <a:lnTo>
                      <a:pt x="306" y="449"/>
                    </a:lnTo>
                    <a:lnTo>
                      <a:pt x="306" y="447"/>
                    </a:lnTo>
                    <a:lnTo>
                      <a:pt x="306" y="446"/>
                    </a:lnTo>
                    <a:lnTo>
                      <a:pt x="306" y="444"/>
                    </a:lnTo>
                    <a:lnTo>
                      <a:pt x="306" y="443"/>
                    </a:lnTo>
                    <a:lnTo>
                      <a:pt x="303" y="443"/>
                    </a:lnTo>
                    <a:lnTo>
                      <a:pt x="301" y="443"/>
                    </a:lnTo>
                    <a:lnTo>
                      <a:pt x="298" y="443"/>
                    </a:lnTo>
                    <a:lnTo>
                      <a:pt x="294" y="443"/>
                    </a:lnTo>
                    <a:lnTo>
                      <a:pt x="292" y="444"/>
                    </a:lnTo>
                    <a:lnTo>
                      <a:pt x="291" y="446"/>
                    </a:lnTo>
                    <a:lnTo>
                      <a:pt x="289" y="446"/>
                    </a:lnTo>
                    <a:lnTo>
                      <a:pt x="287" y="446"/>
                    </a:lnTo>
                    <a:lnTo>
                      <a:pt x="286" y="444"/>
                    </a:lnTo>
                    <a:lnTo>
                      <a:pt x="284" y="441"/>
                    </a:lnTo>
                    <a:lnTo>
                      <a:pt x="284" y="436"/>
                    </a:lnTo>
                    <a:lnTo>
                      <a:pt x="286" y="433"/>
                    </a:lnTo>
                    <a:lnTo>
                      <a:pt x="287" y="430"/>
                    </a:lnTo>
                    <a:lnTo>
                      <a:pt x="289" y="429"/>
                    </a:lnTo>
                    <a:lnTo>
                      <a:pt x="287" y="427"/>
                    </a:lnTo>
                    <a:lnTo>
                      <a:pt x="286" y="425"/>
                    </a:lnTo>
                    <a:lnTo>
                      <a:pt x="284" y="425"/>
                    </a:lnTo>
                    <a:lnTo>
                      <a:pt x="280" y="425"/>
                    </a:lnTo>
                    <a:lnTo>
                      <a:pt x="278" y="425"/>
                    </a:lnTo>
                    <a:lnTo>
                      <a:pt x="277" y="424"/>
                    </a:lnTo>
                    <a:lnTo>
                      <a:pt x="273" y="422"/>
                    </a:lnTo>
                    <a:lnTo>
                      <a:pt x="272" y="421"/>
                    </a:lnTo>
                    <a:lnTo>
                      <a:pt x="272" y="419"/>
                    </a:lnTo>
                    <a:lnTo>
                      <a:pt x="269" y="415"/>
                    </a:lnTo>
                    <a:lnTo>
                      <a:pt x="269" y="410"/>
                    </a:lnTo>
                    <a:lnTo>
                      <a:pt x="267" y="408"/>
                    </a:lnTo>
                    <a:lnTo>
                      <a:pt x="266" y="407"/>
                    </a:lnTo>
                    <a:lnTo>
                      <a:pt x="266" y="405"/>
                    </a:lnTo>
                    <a:lnTo>
                      <a:pt x="264" y="401"/>
                    </a:lnTo>
                    <a:lnTo>
                      <a:pt x="263" y="396"/>
                    </a:lnTo>
                    <a:lnTo>
                      <a:pt x="258" y="391"/>
                    </a:lnTo>
                    <a:lnTo>
                      <a:pt x="253" y="387"/>
                    </a:lnTo>
                    <a:lnTo>
                      <a:pt x="252" y="385"/>
                    </a:lnTo>
                    <a:lnTo>
                      <a:pt x="242" y="379"/>
                    </a:lnTo>
                    <a:lnTo>
                      <a:pt x="241" y="377"/>
                    </a:lnTo>
                    <a:lnTo>
                      <a:pt x="239" y="377"/>
                    </a:lnTo>
                    <a:lnTo>
                      <a:pt x="236" y="379"/>
                    </a:lnTo>
                    <a:lnTo>
                      <a:pt x="231" y="379"/>
                    </a:lnTo>
                    <a:lnTo>
                      <a:pt x="230" y="380"/>
                    </a:lnTo>
                    <a:lnTo>
                      <a:pt x="227" y="382"/>
                    </a:lnTo>
                    <a:lnTo>
                      <a:pt x="225" y="384"/>
                    </a:lnTo>
                    <a:lnTo>
                      <a:pt x="224" y="385"/>
                    </a:lnTo>
                    <a:lnTo>
                      <a:pt x="222" y="387"/>
                    </a:lnTo>
                    <a:lnTo>
                      <a:pt x="221" y="387"/>
                    </a:lnTo>
                    <a:lnTo>
                      <a:pt x="218" y="387"/>
                    </a:lnTo>
                    <a:lnTo>
                      <a:pt x="214" y="387"/>
                    </a:lnTo>
                    <a:lnTo>
                      <a:pt x="208" y="387"/>
                    </a:lnTo>
                    <a:lnTo>
                      <a:pt x="193" y="387"/>
                    </a:lnTo>
                    <a:lnTo>
                      <a:pt x="193" y="396"/>
                    </a:lnTo>
                    <a:lnTo>
                      <a:pt x="193" y="407"/>
                    </a:lnTo>
                    <a:lnTo>
                      <a:pt x="194" y="418"/>
                    </a:lnTo>
                    <a:lnTo>
                      <a:pt x="194" y="424"/>
                    </a:lnTo>
                    <a:lnTo>
                      <a:pt x="194" y="436"/>
                    </a:lnTo>
                    <a:lnTo>
                      <a:pt x="194" y="441"/>
                    </a:lnTo>
                    <a:lnTo>
                      <a:pt x="204" y="449"/>
                    </a:lnTo>
                    <a:lnTo>
                      <a:pt x="207" y="455"/>
                    </a:lnTo>
                    <a:lnTo>
                      <a:pt x="205" y="455"/>
                    </a:lnTo>
                    <a:lnTo>
                      <a:pt x="204" y="455"/>
                    </a:lnTo>
                    <a:lnTo>
                      <a:pt x="204" y="453"/>
                    </a:lnTo>
                    <a:lnTo>
                      <a:pt x="202" y="453"/>
                    </a:lnTo>
                    <a:lnTo>
                      <a:pt x="199" y="452"/>
                    </a:lnTo>
                    <a:lnTo>
                      <a:pt x="197" y="450"/>
                    </a:lnTo>
                    <a:lnTo>
                      <a:pt x="196" y="450"/>
                    </a:lnTo>
                    <a:lnTo>
                      <a:pt x="194" y="450"/>
                    </a:lnTo>
                    <a:lnTo>
                      <a:pt x="194" y="452"/>
                    </a:lnTo>
                    <a:lnTo>
                      <a:pt x="191" y="453"/>
                    </a:lnTo>
                    <a:lnTo>
                      <a:pt x="185" y="455"/>
                    </a:lnTo>
                    <a:lnTo>
                      <a:pt x="183" y="456"/>
                    </a:lnTo>
                    <a:lnTo>
                      <a:pt x="180" y="456"/>
                    </a:lnTo>
                    <a:lnTo>
                      <a:pt x="180" y="458"/>
                    </a:lnTo>
                    <a:lnTo>
                      <a:pt x="179" y="458"/>
                    </a:lnTo>
                    <a:lnTo>
                      <a:pt x="177" y="460"/>
                    </a:lnTo>
                    <a:lnTo>
                      <a:pt x="174" y="463"/>
                    </a:lnTo>
                    <a:lnTo>
                      <a:pt x="172" y="464"/>
                    </a:lnTo>
                    <a:lnTo>
                      <a:pt x="169" y="466"/>
                    </a:lnTo>
                    <a:lnTo>
                      <a:pt x="169" y="467"/>
                    </a:lnTo>
                    <a:lnTo>
                      <a:pt x="168" y="469"/>
                    </a:lnTo>
                    <a:lnTo>
                      <a:pt x="166" y="470"/>
                    </a:lnTo>
                    <a:lnTo>
                      <a:pt x="163" y="475"/>
                    </a:lnTo>
                    <a:lnTo>
                      <a:pt x="160" y="478"/>
                    </a:lnTo>
                    <a:lnTo>
                      <a:pt x="160" y="480"/>
                    </a:lnTo>
                    <a:lnTo>
                      <a:pt x="154" y="478"/>
                    </a:lnTo>
                    <a:lnTo>
                      <a:pt x="154" y="474"/>
                    </a:lnTo>
                    <a:lnTo>
                      <a:pt x="149" y="472"/>
                    </a:lnTo>
                    <a:lnTo>
                      <a:pt x="149" y="481"/>
                    </a:lnTo>
                    <a:lnTo>
                      <a:pt x="148" y="484"/>
                    </a:lnTo>
                    <a:lnTo>
                      <a:pt x="146" y="491"/>
                    </a:lnTo>
                    <a:lnTo>
                      <a:pt x="140" y="497"/>
                    </a:lnTo>
                    <a:lnTo>
                      <a:pt x="138" y="500"/>
                    </a:lnTo>
                    <a:lnTo>
                      <a:pt x="135" y="505"/>
                    </a:lnTo>
                    <a:lnTo>
                      <a:pt x="134" y="508"/>
                    </a:lnTo>
                    <a:lnTo>
                      <a:pt x="132" y="511"/>
                    </a:lnTo>
                    <a:lnTo>
                      <a:pt x="130" y="515"/>
                    </a:lnTo>
                    <a:lnTo>
                      <a:pt x="124" y="519"/>
                    </a:lnTo>
                    <a:lnTo>
                      <a:pt x="120" y="511"/>
                    </a:lnTo>
                    <a:lnTo>
                      <a:pt x="120" y="508"/>
                    </a:lnTo>
                    <a:lnTo>
                      <a:pt x="115" y="506"/>
                    </a:lnTo>
                    <a:lnTo>
                      <a:pt x="110" y="506"/>
                    </a:lnTo>
                    <a:lnTo>
                      <a:pt x="109" y="505"/>
                    </a:lnTo>
                    <a:lnTo>
                      <a:pt x="106" y="503"/>
                    </a:lnTo>
                    <a:lnTo>
                      <a:pt x="104" y="501"/>
                    </a:lnTo>
                    <a:lnTo>
                      <a:pt x="104" y="498"/>
                    </a:lnTo>
                    <a:lnTo>
                      <a:pt x="102" y="497"/>
                    </a:lnTo>
                    <a:lnTo>
                      <a:pt x="101" y="497"/>
                    </a:lnTo>
                    <a:lnTo>
                      <a:pt x="101" y="494"/>
                    </a:lnTo>
                    <a:lnTo>
                      <a:pt x="99" y="491"/>
                    </a:lnTo>
                    <a:lnTo>
                      <a:pt x="98" y="484"/>
                    </a:lnTo>
                    <a:lnTo>
                      <a:pt x="96" y="483"/>
                    </a:lnTo>
                    <a:lnTo>
                      <a:pt x="92" y="483"/>
                    </a:lnTo>
                    <a:lnTo>
                      <a:pt x="88" y="481"/>
                    </a:lnTo>
                    <a:lnTo>
                      <a:pt x="88" y="478"/>
                    </a:lnTo>
                    <a:lnTo>
                      <a:pt x="92" y="474"/>
                    </a:lnTo>
                    <a:lnTo>
                      <a:pt x="99" y="467"/>
                    </a:lnTo>
                    <a:lnTo>
                      <a:pt x="98" y="463"/>
                    </a:lnTo>
                    <a:lnTo>
                      <a:pt x="95" y="460"/>
                    </a:lnTo>
                    <a:lnTo>
                      <a:pt x="95" y="458"/>
                    </a:lnTo>
                    <a:lnTo>
                      <a:pt x="88" y="446"/>
                    </a:lnTo>
                    <a:lnTo>
                      <a:pt x="90" y="443"/>
                    </a:lnTo>
                    <a:lnTo>
                      <a:pt x="87" y="441"/>
                    </a:lnTo>
                    <a:lnTo>
                      <a:pt x="87" y="439"/>
                    </a:lnTo>
                    <a:lnTo>
                      <a:pt x="85" y="438"/>
                    </a:lnTo>
                    <a:lnTo>
                      <a:pt x="85" y="436"/>
                    </a:lnTo>
                    <a:lnTo>
                      <a:pt x="87" y="436"/>
                    </a:lnTo>
                    <a:lnTo>
                      <a:pt x="85" y="422"/>
                    </a:lnTo>
                    <a:lnTo>
                      <a:pt x="76" y="422"/>
                    </a:lnTo>
                    <a:lnTo>
                      <a:pt x="74" y="424"/>
                    </a:lnTo>
                    <a:lnTo>
                      <a:pt x="68" y="419"/>
                    </a:lnTo>
                    <a:lnTo>
                      <a:pt x="70" y="418"/>
                    </a:lnTo>
                    <a:lnTo>
                      <a:pt x="67" y="415"/>
                    </a:lnTo>
                    <a:lnTo>
                      <a:pt x="62" y="418"/>
                    </a:lnTo>
                    <a:lnTo>
                      <a:pt x="56" y="410"/>
                    </a:lnTo>
                    <a:lnTo>
                      <a:pt x="54" y="410"/>
                    </a:lnTo>
                    <a:lnTo>
                      <a:pt x="50" y="405"/>
                    </a:lnTo>
                    <a:lnTo>
                      <a:pt x="46" y="398"/>
                    </a:lnTo>
                    <a:lnTo>
                      <a:pt x="48" y="394"/>
                    </a:lnTo>
                    <a:lnTo>
                      <a:pt x="50" y="388"/>
                    </a:lnTo>
                    <a:lnTo>
                      <a:pt x="42" y="373"/>
                    </a:lnTo>
                    <a:lnTo>
                      <a:pt x="40" y="373"/>
                    </a:lnTo>
                    <a:lnTo>
                      <a:pt x="40" y="371"/>
                    </a:lnTo>
                    <a:lnTo>
                      <a:pt x="39" y="368"/>
                    </a:lnTo>
                    <a:lnTo>
                      <a:pt x="37" y="362"/>
                    </a:lnTo>
                    <a:lnTo>
                      <a:pt x="32" y="356"/>
                    </a:lnTo>
                    <a:lnTo>
                      <a:pt x="28" y="351"/>
                    </a:lnTo>
                    <a:lnTo>
                      <a:pt x="26" y="343"/>
                    </a:lnTo>
                    <a:lnTo>
                      <a:pt x="28" y="339"/>
                    </a:lnTo>
                    <a:lnTo>
                      <a:pt x="29" y="337"/>
                    </a:lnTo>
                    <a:lnTo>
                      <a:pt x="31" y="335"/>
                    </a:lnTo>
                    <a:lnTo>
                      <a:pt x="32" y="331"/>
                    </a:lnTo>
                    <a:lnTo>
                      <a:pt x="36" y="326"/>
                    </a:lnTo>
                    <a:lnTo>
                      <a:pt x="39" y="321"/>
                    </a:lnTo>
                    <a:lnTo>
                      <a:pt x="34" y="317"/>
                    </a:lnTo>
                    <a:lnTo>
                      <a:pt x="32" y="317"/>
                    </a:lnTo>
                    <a:lnTo>
                      <a:pt x="31" y="314"/>
                    </a:lnTo>
                    <a:lnTo>
                      <a:pt x="29" y="308"/>
                    </a:lnTo>
                    <a:lnTo>
                      <a:pt x="26" y="304"/>
                    </a:lnTo>
                    <a:lnTo>
                      <a:pt x="23" y="297"/>
                    </a:lnTo>
                    <a:lnTo>
                      <a:pt x="22" y="292"/>
                    </a:lnTo>
                    <a:lnTo>
                      <a:pt x="18" y="286"/>
                    </a:lnTo>
                    <a:lnTo>
                      <a:pt x="18" y="284"/>
                    </a:lnTo>
                    <a:lnTo>
                      <a:pt x="18" y="276"/>
                    </a:lnTo>
                    <a:lnTo>
                      <a:pt x="18" y="273"/>
                    </a:lnTo>
                    <a:lnTo>
                      <a:pt x="17" y="272"/>
                    </a:lnTo>
                    <a:lnTo>
                      <a:pt x="17" y="270"/>
                    </a:lnTo>
                    <a:lnTo>
                      <a:pt x="18" y="269"/>
                    </a:lnTo>
                    <a:lnTo>
                      <a:pt x="17" y="263"/>
                    </a:lnTo>
                    <a:lnTo>
                      <a:pt x="15" y="255"/>
                    </a:lnTo>
                    <a:lnTo>
                      <a:pt x="12" y="253"/>
                    </a:lnTo>
                    <a:lnTo>
                      <a:pt x="9" y="250"/>
                    </a:lnTo>
                    <a:lnTo>
                      <a:pt x="9" y="245"/>
                    </a:lnTo>
                    <a:lnTo>
                      <a:pt x="3" y="241"/>
                    </a:lnTo>
                    <a:lnTo>
                      <a:pt x="1" y="239"/>
                    </a:lnTo>
                    <a:lnTo>
                      <a:pt x="0" y="236"/>
                    </a:lnTo>
                    <a:lnTo>
                      <a:pt x="0" y="231"/>
                    </a:lnTo>
                    <a:lnTo>
                      <a:pt x="0" y="227"/>
                    </a:lnTo>
                    <a:lnTo>
                      <a:pt x="0" y="222"/>
                    </a:lnTo>
                    <a:lnTo>
                      <a:pt x="4" y="218"/>
                    </a:lnTo>
                    <a:lnTo>
                      <a:pt x="8" y="216"/>
                    </a:lnTo>
                    <a:lnTo>
                      <a:pt x="9" y="214"/>
                    </a:lnTo>
                    <a:lnTo>
                      <a:pt x="15" y="213"/>
                    </a:lnTo>
                    <a:lnTo>
                      <a:pt x="25" y="213"/>
                    </a:lnTo>
                    <a:lnTo>
                      <a:pt x="28" y="214"/>
                    </a:lnTo>
                    <a:lnTo>
                      <a:pt x="31" y="216"/>
                    </a:lnTo>
                    <a:lnTo>
                      <a:pt x="28" y="222"/>
                    </a:lnTo>
                    <a:lnTo>
                      <a:pt x="31" y="222"/>
                    </a:lnTo>
                    <a:lnTo>
                      <a:pt x="32" y="222"/>
                    </a:lnTo>
                    <a:lnTo>
                      <a:pt x="32" y="221"/>
                    </a:lnTo>
                    <a:lnTo>
                      <a:pt x="36" y="214"/>
                    </a:lnTo>
                    <a:lnTo>
                      <a:pt x="36" y="211"/>
                    </a:lnTo>
                    <a:lnTo>
                      <a:pt x="39" y="205"/>
                    </a:lnTo>
                    <a:lnTo>
                      <a:pt x="40" y="202"/>
                    </a:lnTo>
                    <a:lnTo>
                      <a:pt x="43" y="197"/>
                    </a:lnTo>
                    <a:lnTo>
                      <a:pt x="50" y="191"/>
                    </a:lnTo>
                    <a:lnTo>
                      <a:pt x="51" y="188"/>
                    </a:lnTo>
                    <a:lnTo>
                      <a:pt x="54" y="182"/>
                    </a:lnTo>
                    <a:lnTo>
                      <a:pt x="56" y="176"/>
                    </a:lnTo>
                    <a:lnTo>
                      <a:pt x="57" y="173"/>
                    </a:lnTo>
                    <a:lnTo>
                      <a:pt x="57" y="168"/>
                    </a:lnTo>
                    <a:lnTo>
                      <a:pt x="57" y="165"/>
                    </a:lnTo>
                    <a:lnTo>
                      <a:pt x="57" y="163"/>
                    </a:lnTo>
                    <a:lnTo>
                      <a:pt x="54" y="155"/>
                    </a:lnTo>
                    <a:lnTo>
                      <a:pt x="53" y="149"/>
                    </a:lnTo>
                    <a:lnTo>
                      <a:pt x="53" y="140"/>
                    </a:lnTo>
                    <a:lnTo>
                      <a:pt x="54" y="131"/>
                    </a:lnTo>
                    <a:lnTo>
                      <a:pt x="53" y="131"/>
                    </a:lnTo>
                    <a:lnTo>
                      <a:pt x="51" y="129"/>
                    </a:lnTo>
                    <a:lnTo>
                      <a:pt x="54" y="128"/>
                    </a:lnTo>
                    <a:lnTo>
                      <a:pt x="56" y="118"/>
                    </a:lnTo>
                    <a:lnTo>
                      <a:pt x="57" y="115"/>
                    </a:lnTo>
                    <a:lnTo>
                      <a:pt x="57" y="109"/>
                    </a:lnTo>
                    <a:lnTo>
                      <a:pt x="56" y="104"/>
                    </a:lnTo>
                    <a:lnTo>
                      <a:pt x="48" y="100"/>
                    </a:lnTo>
                    <a:lnTo>
                      <a:pt x="45" y="95"/>
                    </a:lnTo>
                    <a:lnTo>
                      <a:pt x="45" y="87"/>
                    </a:lnTo>
                    <a:lnTo>
                      <a:pt x="46" y="86"/>
                    </a:lnTo>
                    <a:lnTo>
                      <a:pt x="48" y="79"/>
                    </a:lnTo>
                    <a:lnTo>
                      <a:pt x="50" y="76"/>
                    </a:lnTo>
                    <a:lnTo>
                      <a:pt x="51" y="73"/>
                    </a:lnTo>
                    <a:lnTo>
                      <a:pt x="59" y="73"/>
                    </a:lnTo>
                    <a:lnTo>
                      <a:pt x="60" y="75"/>
                    </a:lnTo>
                    <a:lnTo>
                      <a:pt x="71" y="73"/>
                    </a:lnTo>
                    <a:lnTo>
                      <a:pt x="76" y="76"/>
                    </a:lnTo>
                    <a:lnTo>
                      <a:pt x="87" y="76"/>
                    </a:lnTo>
                    <a:lnTo>
                      <a:pt x="87" y="64"/>
                    </a:lnTo>
                    <a:lnTo>
                      <a:pt x="84" y="64"/>
                    </a:lnTo>
                    <a:lnTo>
                      <a:pt x="84" y="62"/>
                    </a:lnTo>
                    <a:lnTo>
                      <a:pt x="85" y="62"/>
                    </a:lnTo>
                    <a:lnTo>
                      <a:pt x="85" y="51"/>
                    </a:lnTo>
                    <a:lnTo>
                      <a:pt x="95" y="47"/>
                    </a:lnTo>
                    <a:lnTo>
                      <a:pt x="96" y="47"/>
                    </a:lnTo>
                    <a:lnTo>
                      <a:pt x="88" y="25"/>
                    </a:lnTo>
                    <a:lnTo>
                      <a:pt x="98" y="22"/>
                    </a:lnTo>
                    <a:lnTo>
                      <a:pt x="96" y="16"/>
                    </a:lnTo>
                    <a:lnTo>
                      <a:pt x="101" y="14"/>
                    </a:lnTo>
                    <a:lnTo>
                      <a:pt x="107" y="16"/>
                    </a:lnTo>
                    <a:lnTo>
                      <a:pt x="109" y="17"/>
                    </a:lnTo>
                    <a:lnTo>
                      <a:pt x="109" y="20"/>
                    </a:lnTo>
                    <a:lnTo>
                      <a:pt x="110" y="22"/>
                    </a:lnTo>
                    <a:lnTo>
                      <a:pt x="115" y="24"/>
                    </a:lnTo>
                    <a:lnTo>
                      <a:pt x="116" y="27"/>
                    </a:lnTo>
                    <a:lnTo>
                      <a:pt x="116" y="28"/>
                    </a:lnTo>
                    <a:lnTo>
                      <a:pt x="116" y="30"/>
                    </a:lnTo>
                    <a:lnTo>
                      <a:pt x="118" y="31"/>
                    </a:lnTo>
                    <a:lnTo>
                      <a:pt x="120" y="31"/>
                    </a:lnTo>
                    <a:lnTo>
                      <a:pt x="121" y="33"/>
                    </a:lnTo>
                    <a:lnTo>
                      <a:pt x="124" y="33"/>
                    </a:lnTo>
                    <a:lnTo>
                      <a:pt x="126" y="33"/>
                    </a:lnTo>
                    <a:lnTo>
                      <a:pt x="127" y="34"/>
                    </a:lnTo>
                    <a:lnTo>
                      <a:pt x="130" y="34"/>
                    </a:lnTo>
                    <a:lnTo>
                      <a:pt x="134" y="36"/>
                    </a:lnTo>
                    <a:lnTo>
                      <a:pt x="135" y="36"/>
                    </a:lnTo>
                    <a:lnTo>
                      <a:pt x="137" y="38"/>
                    </a:lnTo>
                    <a:lnTo>
                      <a:pt x="138" y="38"/>
                    </a:lnTo>
                    <a:lnTo>
                      <a:pt x="141" y="39"/>
                    </a:lnTo>
                    <a:lnTo>
                      <a:pt x="143" y="41"/>
                    </a:lnTo>
                    <a:lnTo>
                      <a:pt x="144" y="41"/>
                    </a:lnTo>
                    <a:lnTo>
                      <a:pt x="146" y="42"/>
                    </a:lnTo>
                    <a:lnTo>
                      <a:pt x="148" y="42"/>
                    </a:lnTo>
                    <a:lnTo>
                      <a:pt x="149" y="44"/>
                    </a:lnTo>
                    <a:lnTo>
                      <a:pt x="151" y="45"/>
                    </a:lnTo>
                    <a:lnTo>
                      <a:pt x="152" y="47"/>
                    </a:lnTo>
                    <a:lnTo>
                      <a:pt x="152" y="48"/>
                    </a:lnTo>
                    <a:lnTo>
                      <a:pt x="155" y="51"/>
                    </a:lnTo>
                    <a:lnTo>
                      <a:pt x="158" y="55"/>
                    </a:lnTo>
                    <a:lnTo>
                      <a:pt x="163" y="55"/>
                    </a:lnTo>
                    <a:lnTo>
                      <a:pt x="166" y="55"/>
                    </a:lnTo>
                    <a:lnTo>
                      <a:pt x="169" y="53"/>
                    </a:lnTo>
                    <a:lnTo>
                      <a:pt x="176" y="51"/>
                    </a:lnTo>
                    <a:lnTo>
                      <a:pt x="182" y="51"/>
                    </a:lnTo>
                    <a:lnTo>
                      <a:pt x="186" y="50"/>
                    </a:lnTo>
                    <a:lnTo>
                      <a:pt x="191" y="48"/>
                    </a:lnTo>
                    <a:lnTo>
                      <a:pt x="196" y="48"/>
                    </a:lnTo>
                    <a:lnTo>
                      <a:pt x="207" y="50"/>
                    </a:lnTo>
                    <a:lnTo>
                      <a:pt x="216" y="65"/>
                    </a:lnTo>
                    <a:lnTo>
                      <a:pt x="222" y="69"/>
                    </a:lnTo>
                    <a:lnTo>
                      <a:pt x="225" y="67"/>
                    </a:lnTo>
                    <a:lnTo>
                      <a:pt x="230" y="67"/>
                    </a:lnTo>
                    <a:lnTo>
                      <a:pt x="231" y="67"/>
                    </a:lnTo>
                    <a:lnTo>
                      <a:pt x="233" y="64"/>
                    </a:lnTo>
                    <a:lnTo>
                      <a:pt x="235" y="50"/>
                    </a:lnTo>
                    <a:lnTo>
                      <a:pt x="235" y="47"/>
                    </a:lnTo>
                    <a:lnTo>
                      <a:pt x="247" y="41"/>
                    </a:lnTo>
                    <a:lnTo>
                      <a:pt x="249" y="39"/>
                    </a:lnTo>
                    <a:lnTo>
                      <a:pt x="259" y="20"/>
                    </a:lnTo>
                    <a:lnTo>
                      <a:pt x="277" y="24"/>
                    </a:lnTo>
                    <a:lnTo>
                      <a:pt x="278" y="22"/>
                    </a:lnTo>
                    <a:lnTo>
                      <a:pt x="289" y="17"/>
                    </a:lnTo>
                    <a:lnTo>
                      <a:pt x="308" y="8"/>
                    </a:lnTo>
                    <a:lnTo>
                      <a:pt x="319" y="0"/>
                    </a:lnTo>
                    <a:lnTo>
                      <a:pt x="320" y="0"/>
                    </a:lnTo>
                    <a:lnTo>
                      <a:pt x="331" y="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197">
                <a:extLst>
                  <a:ext uri="{FF2B5EF4-FFF2-40B4-BE49-F238E27FC236}">
                    <a16:creationId xmlns:a16="http://schemas.microsoft.com/office/drawing/2014/main" id="{CBAD6B52-B534-1561-7556-B9411286D0D6}"/>
                  </a:ext>
                </a:extLst>
              </p:cNvPr>
              <p:cNvSpPr>
                <a:spLocks noGrp="1" noRot="1" noMove="1" noResize="1" noEditPoints="1" noAdjustHandles="1" noChangeArrowheads="1" noChangeShapeType="1"/>
              </p:cNvSpPr>
              <p:nvPr/>
            </p:nvSpPr>
            <p:spPr bwMode="auto">
              <a:xfrm>
                <a:off x="4640" y="3063"/>
                <a:ext cx="529" cy="830"/>
              </a:xfrm>
              <a:custGeom>
                <a:avLst/>
                <a:gdLst>
                  <a:gd name="T0" fmla="*/ 395 w 529"/>
                  <a:gd name="T1" fmla="*/ 11 h 830"/>
                  <a:gd name="T2" fmla="*/ 439 w 529"/>
                  <a:gd name="T3" fmla="*/ 33 h 830"/>
                  <a:gd name="T4" fmla="*/ 462 w 529"/>
                  <a:gd name="T5" fmla="*/ 90 h 830"/>
                  <a:gd name="T6" fmla="*/ 472 w 529"/>
                  <a:gd name="T7" fmla="*/ 129 h 830"/>
                  <a:gd name="T8" fmla="*/ 498 w 529"/>
                  <a:gd name="T9" fmla="*/ 188 h 830"/>
                  <a:gd name="T10" fmla="*/ 518 w 529"/>
                  <a:gd name="T11" fmla="*/ 222 h 830"/>
                  <a:gd name="T12" fmla="*/ 523 w 529"/>
                  <a:gd name="T13" fmla="*/ 240 h 830"/>
                  <a:gd name="T14" fmla="*/ 528 w 529"/>
                  <a:gd name="T15" fmla="*/ 279 h 830"/>
                  <a:gd name="T16" fmla="*/ 520 w 529"/>
                  <a:gd name="T17" fmla="*/ 307 h 830"/>
                  <a:gd name="T18" fmla="*/ 495 w 529"/>
                  <a:gd name="T19" fmla="*/ 349 h 830"/>
                  <a:gd name="T20" fmla="*/ 487 w 529"/>
                  <a:gd name="T21" fmla="*/ 357 h 830"/>
                  <a:gd name="T22" fmla="*/ 497 w 529"/>
                  <a:gd name="T23" fmla="*/ 360 h 830"/>
                  <a:gd name="T24" fmla="*/ 503 w 529"/>
                  <a:gd name="T25" fmla="*/ 368 h 830"/>
                  <a:gd name="T26" fmla="*/ 492 w 529"/>
                  <a:gd name="T27" fmla="*/ 439 h 830"/>
                  <a:gd name="T28" fmla="*/ 500 w 529"/>
                  <a:gd name="T29" fmla="*/ 452 h 830"/>
                  <a:gd name="T30" fmla="*/ 476 w 529"/>
                  <a:gd name="T31" fmla="*/ 473 h 830"/>
                  <a:gd name="T32" fmla="*/ 464 w 529"/>
                  <a:gd name="T33" fmla="*/ 493 h 830"/>
                  <a:gd name="T34" fmla="*/ 447 w 529"/>
                  <a:gd name="T35" fmla="*/ 504 h 830"/>
                  <a:gd name="T36" fmla="*/ 447 w 529"/>
                  <a:gd name="T37" fmla="*/ 495 h 830"/>
                  <a:gd name="T38" fmla="*/ 448 w 529"/>
                  <a:gd name="T39" fmla="*/ 490 h 830"/>
                  <a:gd name="T40" fmla="*/ 427 w 529"/>
                  <a:gd name="T41" fmla="*/ 475 h 830"/>
                  <a:gd name="T42" fmla="*/ 403 w 529"/>
                  <a:gd name="T43" fmla="*/ 455 h 830"/>
                  <a:gd name="T44" fmla="*/ 352 w 529"/>
                  <a:gd name="T45" fmla="*/ 492 h 830"/>
                  <a:gd name="T46" fmla="*/ 318 w 529"/>
                  <a:gd name="T47" fmla="*/ 534 h 830"/>
                  <a:gd name="T48" fmla="*/ 311 w 529"/>
                  <a:gd name="T49" fmla="*/ 549 h 830"/>
                  <a:gd name="T50" fmla="*/ 315 w 529"/>
                  <a:gd name="T51" fmla="*/ 586 h 830"/>
                  <a:gd name="T52" fmla="*/ 327 w 529"/>
                  <a:gd name="T53" fmla="*/ 633 h 830"/>
                  <a:gd name="T54" fmla="*/ 325 w 529"/>
                  <a:gd name="T55" fmla="*/ 653 h 830"/>
                  <a:gd name="T56" fmla="*/ 310 w 529"/>
                  <a:gd name="T57" fmla="*/ 672 h 830"/>
                  <a:gd name="T58" fmla="*/ 294 w 529"/>
                  <a:gd name="T59" fmla="*/ 720 h 830"/>
                  <a:gd name="T60" fmla="*/ 271 w 529"/>
                  <a:gd name="T61" fmla="*/ 785 h 830"/>
                  <a:gd name="T62" fmla="*/ 263 w 529"/>
                  <a:gd name="T63" fmla="*/ 830 h 830"/>
                  <a:gd name="T64" fmla="*/ 227 w 529"/>
                  <a:gd name="T65" fmla="*/ 830 h 830"/>
                  <a:gd name="T66" fmla="*/ 207 w 529"/>
                  <a:gd name="T67" fmla="*/ 830 h 830"/>
                  <a:gd name="T68" fmla="*/ 203 w 529"/>
                  <a:gd name="T69" fmla="*/ 810 h 830"/>
                  <a:gd name="T70" fmla="*/ 204 w 529"/>
                  <a:gd name="T71" fmla="*/ 793 h 830"/>
                  <a:gd name="T72" fmla="*/ 209 w 529"/>
                  <a:gd name="T73" fmla="*/ 773 h 830"/>
                  <a:gd name="T74" fmla="*/ 212 w 529"/>
                  <a:gd name="T75" fmla="*/ 757 h 830"/>
                  <a:gd name="T76" fmla="*/ 221 w 529"/>
                  <a:gd name="T77" fmla="*/ 753 h 830"/>
                  <a:gd name="T78" fmla="*/ 224 w 529"/>
                  <a:gd name="T79" fmla="*/ 742 h 830"/>
                  <a:gd name="T80" fmla="*/ 227 w 529"/>
                  <a:gd name="T81" fmla="*/ 726 h 830"/>
                  <a:gd name="T82" fmla="*/ 231 w 529"/>
                  <a:gd name="T83" fmla="*/ 711 h 830"/>
                  <a:gd name="T84" fmla="*/ 232 w 529"/>
                  <a:gd name="T85" fmla="*/ 697 h 830"/>
                  <a:gd name="T86" fmla="*/ 232 w 529"/>
                  <a:gd name="T87" fmla="*/ 681 h 830"/>
                  <a:gd name="T88" fmla="*/ 226 w 529"/>
                  <a:gd name="T89" fmla="*/ 667 h 830"/>
                  <a:gd name="T90" fmla="*/ 226 w 529"/>
                  <a:gd name="T91" fmla="*/ 653 h 830"/>
                  <a:gd name="T92" fmla="*/ 207 w 529"/>
                  <a:gd name="T93" fmla="*/ 650 h 830"/>
                  <a:gd name="T94" fmla="*/ 179 w 529"/>
                  <a:gd name="T95" fmla="*/ 605 h 830"/>
                  <a:gd name="T96" fmla="*/ 97 w 529"/>
                  <a:gd name="T97" fmla="*/ 520 h 830"/>
                  <a:gd name="T98" fmla="*/ 28 w 529"/>
                  <a:gd name="T99" fmla="*/ 439 h 830"/>
                  <a:gd name="T100" fmla="*/ 0 w 529"/>
                  <a:gd name="T101" fmla="*/ 253 h 830"/>
                  <a:gd name="T102" fmla="*/ 58 w 529"/>
                  <a:gd name="T103" fmla="*/ 192 h 830"/>
                  <a:gd name="T104" fmla="*/ 217 w 529"/>
                  <a:gd name="T105" fmla="*/ 105 h 830"/>
                  <a:gd name="T106" fmla="*/ 252 w 529"/>
                  <a:gd name="T107" fmla="*/ 81 h 830"/>
                  <a:gd name="T108" fmla="*/ 255 w 529"/>
                  <a:gd name="T109" fmla="*/ 78 h 830"/>
                  <a:gd name="T110" fmla="*/ 265 w 529"/>
                  <a:gd name="T111" fmla="*/ 67 h 830"/>
                  <a:gd name="T112" fmla="*/ 279 w 529"/>
                  <a:gd name="T113" fmla="*/ 50 h 830"/>
                  <a:gd name="T114" fmla="*/ 290 w 529"/>
                  <a:gd name="T115" fmla="*/ 34 h 830"/>
                  <a:gd name="T116" fmla="*/ 301 w 529"/>
                  <a:gd name="T117" fmla="*/ 28 h 830"/>
                  <a:gd name="T118" fmla="*/ 333 w 529"/>
                  <a:gd name="T119" fmla="*/ 19 h 830"/>
                  <a:gd name="T120" fmla="*/ 355 w 529"/>
                  <a:gd name="T121"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9" h="830">
                    <a:moveTo>
                      <a:pt x="364" y="3"/>
                    </a:moveTo>
                    <a:lnTo>
                      <a:pt x="367" y="5"/>
                    </a:lnTo>
                    <a:lnTo>
                      <a:pt x="372" y="5"/>
                    </a:lnTo>
                    <a:lnTo>
                      <a:pt x="377" y="8"/>
                    </a:lnTo>
                    <a:lnTo>
                      <a:pt x="377" y="8"/>
                    </a:lnTo>
                    <a:lnTo>
                      <a:pt x="380" y="8"/>
                    </a:lnTo>
                    <a:lnTo>
                      <a:pt x="388" y="9"/>
                    </a:lnTo>
                    <a:lnTo>
                      <a:pt x="395" y="11"/>
                    </a:lnTo>
                    <a:lnTo>
                      <a:pt x="402" y="12"/>
                    </a:lnTo>
                    <a:lnTo>
                      <a:pt x="405" y="12"/>
                    </a:lnTo>
                    <a:lnTo>
                      <a:pt x="408" y="12"/>
                    </a:lnTo>
                    <a:lnTo>
                      <a:pt x="411" y="14"/>
                    </a:lnTo>
                    <a:lnTo>
                      <a:pt x="416" y="17"/>
                    </a:lnTo>
                    <a:lnTo>
                      <a:pt x="420" y="19"/>
                    </a:lnTo>
                    <a:lnTo>
                      <a:pt x="425" y="25"/>
                    </a:lnTo>
                    <a:lnTo>
                      <a:pt x="439" y="33"/>
                    </a:lnTo>
                    <a:lnTo>
                      <a:pt x="447" y="37"/>
                    </a:lnTo>
                    <a:lnTo>
                      <a:pt x="448" y="45"/>
                    </a:lnTo>
                    <a:lnTo>
                      <a:pt x="451" y="51"/>
                    </a:lnTo>
                    <a:lnTo>
                      <a:pt x="455" y="57"/>
                    </a:lnTo>
                    <a:lnTo>
                      <a:pt x="458" y="68"/>
                    </a:lnTo>
                    <a:lnTo>
                      <a:pt x="458" y="71"/>
                    </a:lnTo>
                    <a:lnTo>
                      <a:pt x="461" y="85"/>
                    </a:lnTo>
                    <a:lnTo>
                      <a:pt x="462" y="90"/>
                    </a:lnTo>
                    <a:lnTo>
                      <a:pt x="464" y="93"/>
                    </a:lnTo>
                    <a:lnTo>
                      <a:pt x="464" y="96"/>
                    </a:lnTo>
                    <a:lnTo>
                      <a:pt x="465" y="102"/>
                    </a:lnTo>
                    <a:lnTo>
                      <a:pt x="467" y="105"/>
                    </a:lnTo>
                    <a:lnTo>
                      <a:pt x="469" y="110"/>
                    </a:lnTo>
                    <a:lnTo>
                      <a:pt x="470" y="118"/>
                    </a:lnTo>
                    <a:lnTo>
                      <a:pt x="470" y="119"/>
                    </a:lnTo>
                    <a:lnTo>
                      <a:pt x="472" y="129"/>
                    </a:lnTo>
                    <a:lnTo>
                      <a:pt x="475" y="137"/>
                    </a:lnTo>
                    <a:lnTo>
                      <a:pt x="475" y="141"/>
                    </a:lnTo>
                    <a:lnTo>
                      <a:pt x="476" y="147"/>
                    </a:lnTo>
                    <a:lnTo>
                      <a:pt x="483" y="164"/>
                    </a:lnTo>
                    <a:lnTo>
                      <a:pt x="483" y="164"/>
                    </a:lnTo>
                    <a:lnTo>
                      <a:pt x="487" y="172"/>
                    </a:lnTo>
                    <a:lnTo>
                      <a:pt x="495" y="183"/>
                    </a:lnTo>
                    <a:lnTo>
                      <a:pt x="498" y="188"/>
                    </a:lnTo>
                    <a:lnTo>
                      <a:pt x="506" y="200"/>
                    </a:lnTo>
                    <a:lnTo>
                      <a:pt x="514" y="214"/>
                    </a:lnTo>
                    <a:lnTo>
                      <a:pt x="517" y="219"/>
                    </a:lnTo>
                    <a:lnTo>
                      <a:pt x="518" y="222"/>
                    </a:lnTo>
                    <a:lnTo>
                      <a:pt x="518" y="222"/>
                    </a:lnTo>
                    <a:lnTo>
                      <a:pt x="518" y="222"/>
                    </a:lnTo>
                    <a:lnTo>
                      <a:pt x="518" y="222"/>
                    </a:lnTo>
                    <a:lnTo>
                      <a:pt x="518" y="222"/>
                    </a:lnTo>
                    <a:lnTo>
                      <a:pt x="518" y="225"/>
                    </a:lnTo>
                    <a:lnTo>
                      <a:pt x="521" y="230"/>
                    </a:lnTo>
                    <a:lnTo>
                      <a:pt x="521" y="230"/>
                    </a:lnTo>
                    <a:lnTo>
                      <a:pt x="523" y="234"/>
                    </a:lnTo>
                    <a:lnTo>
                      <a:pt x="523" y="234"/>
                    </a:lnTo>
                    <a:lnTo>
                      <a:pt x="523" y="236"/>
                    </a:lnTo>
                    <a:lnTo>
                      <a:pt x="523" y="237"/>
                    </a:lnTo>
                    <a:lnTo>
                      <a:pt x="523" y="240"/>
                    </a:lnTo>
                    <a:lnTo>
                      <a:pt x="525" y="242"/>
                    </a:lnTo>
                    <a:lnTo>
                      <a:pt x="526" y="244"/>
                    </a:lnTo>
                    <a:lnTo>
                      <a:pt x="528" y="245"/>
                    </a:lnTo>
                    <a:lnTo>
                      <a:pt x="529" y="247"/>
                    </a:lnTo>
                    <a:lnTo>
                      <a:pt x="529" y="248"/>
                    </a:lnTo>
                    <a:lnTo>
                      <a:pt x="529" y="261"/>
                    </a:lnTo>
                    <a:lnTo>
                      <a:pt x="528" y="273"/>
                    </a:lnTo>
                    <a:lnTo>
                      <a:pt x="528" y="279"/>
                    </a:lnTo>
                    <a:lnTo>
                      <a:pt x="528" y="281"/>
                    </a:lnTo>
                    <a:lnTo>
                      <a:pt x="525" y="285"/>
                    </a:lnTo>
                    <a:lnTo>
                      <a:pt x="523" y="292"/>
                    </a:lnTo>
                    <a:lnTo>
                      <a:pt x="521" y="295"/>
                    </a:lnTo>
                    <a:lnTo>
                      <a:pt x="521" y="295"/>
                    </a:lnTo>
                    <a:lnTo>
                      <a:pt x="521" y="295"/>
                    </a:lnTo>
                    <a:lnTo>
                      <a:pt x="520" y="303"/>
                    </a:lnTo>
                    <a:lnTo>
                      <a:pt x="520" y="307"/>
                    </a:lnTo>
                    <a:lnTo>
                      <a:pt x="518" y="309"/>
                    </a:lnTo>
                    <a:lnTo>
                      <a:pt x="511" y="320"/>
                    </a:lnTo>
                    <a:lnTo>
                      <a:pt x="503" y="330"/>
                    </a:lnTo>
                    <a:lnTo>
                      <a:pt x="501" y="334"/>
                    </a:lnTo>
                    <a:lnTo>
                      <a:pt x="497" y="346"/>
                    </a:lnTo>
                    <a:lnTo>
                      <a:pt x="497" y="348"/>
                    </a:lnTo>
                    <a:lnTo>
                      <a:pt x="495" y="349"/>
                    </a:lnTo>
                    <a:lnTo>
                      <a:pt x="495" y="349"/>
                    </a:lnTo>
                    <a:lnTo>
                      <a:pt x="493" y="351"/>
                    </a:lnTo>
                    <a:lnTo>
                      <a:pt x="493" y="352"/>
                    </a:lnTo>
                    <a:lnTo>
                      <a:pt x="493" y="354"/>
                    </a:lnTo>
                    <a:lnTo>
                      <a:pt x="492" y="355"/>
                    </a:lnTo>
                    <a:lnTo>
                      <a:pt x="490" y="355"/>
                    </a:lnTo>
                    <a:lnTo>
                      <a:pt x="489" y="357"/>
                    </a:lnTo>
                    <a:lnTo>
                      <a:pt x="487" y="357"/>
                    </a:lnTo>
                    <a:lnTo>
                      <a:pt x="487" y="357"/>
                    </a:lnTo>
                    <a:lnTo>
                      <a:pt x="487" y="357"/>
                    </a:lnTo>
                    <a:lnTo>
                      <a:pt x="489" y="358"/>
                    </a:lnTo>
                    <a:lnTo>
                      <a:pt x="490" y="358"/>
                    </a:lnTo>
                    <a:lnTo>
                      <a:pt x="492" y="360"/>
                    </a:lnTo>
                    <a:lnTo>
                      <a:pt x="493" y="360"/>
                    </a:lnTo>
                    <a:lnTo>
                      <a:pt x="495" y="360"/>
                    </a:lnTo>
                    <a:lnTo>
                      <a:pt x="495" y="360"/>
                    </a:lnTo>
                    <a:lnTo>
                      <a:pt x="497" y="360"/>
                    </a:lnTo>
                    <a:lnTo>
                      <a:pt x="497" y="360"/>
                    </a:lnTo>
                    <a:lnTo>
                      <a:pt x="497" y="362"/>
                    </a:lnTo>
                    <a:lnTo>
                      <a:pt x="498" y="362"/>
                    </a:lnTo>
                    <a:lnTo>
                      <a:pt x="498" y="362"/>
                    </a:lnTo>
                    <a:lnTo>
                      <a:pt x="500" y="363"/>
                    </a:lnTo>
                    <a:lnTo>
                      <a:pt x="501" y="366"/>
                    </a:lnTo>
                    <a:lnTo>
                      <a:pt x="503" y="368"/>
                    </a:lnTo>
                    <a:lnTo>
                      <a:pt x="503" y="368"/>
                    </a:lnTo>
                    <a:lnTo>
                      <a:pt x="503" y="368"/>
                    </a:lnTo>
                    <a:lnTo>
                      <a:pt x="507" y="372"/>
                    </a:lnTo>
                    <a:lnTo>
                      <a:pt x="498" y="410"/>
                    </a:lnTo>
                    <a:lnTo>
                      <a:pt x="495" y="424"/>
                    </a:lnTo>
                    <a:lnTo>
                      <a:pt x="493" y="434"/>
                    </a:lnTo>
                    <a:lnTo>
                      <a:pt x="492" y="436"/>
                    </a:lnTo>
                    <a:lnTo>
                      <a:pt x="492" y="438"/>
                    </a:lnTo>
                    <a:lnTo>
                      <a:pt x="492" y="439"/>
                    </a:lnTo>
                    <a:lnTo>
                      <a:pt x="495" y="439"/>
                    </a:lnTo>
                    <a:lnTo>
                      <a:pt x="497" y="442"/>
                    </a:lnTo>
                    <a:lnTo>
                      <a:pt x="497" y="444"/>
                    </a:lnTo>
                    <a:lnTo>
                      <a:pt x="497" y="445"/>
                    </a:lnTo>
                    <a:lnTo>
                      <a:pt x="498" y="447"/>
                    </a:lnTo>
                    <a:lnTo>
                      <a:pt x="500" y="448"/>
                    </a:lnTo>
                    <a:lnTo>
                      <a:pt x="500" y="450"/>
                    </a:lnTo>
                    <a:lnTo>
                      <a:pt x="500" y="452"/>
                    </a:lnTo>
                    <a:lnTo>
                      <a:pt x="500" y="452"/>
                    </a:lnTo>
                    <a:lnTo>
                      <a:pt x="500" y="453"/>
                    </a:lnTo>
                    <a:lnTo>
                      <a:pt x="498" y="453"/>
                    </a:lnTo>
                    <a:lnTo>
                      <a:pt x="498" y="455"/>
                    </a:lnTo>
                    <a:lnTo>
                      <a:pt x="498" y="455"/>
                    </a:lnTo>
                    <a:lnTo>
                      <a:pt x="498" y="455"/>
                    </a:lnTo>
                    <a:lnTo>
                      <a:pt x="484" y="465"/>
                    </a:lnTo>
                    <a:lnTo>
                      <a:pt x="476" y="473"/>
                    </a:lnTo>
                    <a:lnTo>
                      <a:pt x="473" y="475"/>
                    </a:lnTo>
                    <a:lnTo>
                      <a:pt x="470" y="478"/>
                    </a:lnTo>
                    <a:lnTo>
                      <a:pt x="470" y="478"/>
                    </a:lnTo>
                    <a:lnTo>
                      <a:pt x="469" y="483"/>
                    </a:lnTo>
                    <a:lnTo>
                      <a:pt x="469" y="486"/>
                    </a:lnTo>
                    <a:lnTo>
                      <a:pt x="469" y="489"/>
                    </a:lnTo>
                    <a:lnTo>
                      <a:pt x="467" y="492"/>
                    </a:lnTo>
                    <a:lnTo>
                      <a:pt x="464" y="493"/>
                    </a:lnTo>
                    <a:lnTo>
                      <a:pt x="461" y="495"/>
                    </a:lnTo>
                    <a:lnTo>
                      <a:pt x="458" y="495"/>
                    </a:lnTo>
                    <a:lnTo>
                      <a:pt x="456" y="495"/>
                    </a:lnTo>
                    <a:lnTo>
                      <a:pt x="453" y="497"/>
                    </a:lnTo>
                    <a:lnTo>
                      <a:pt x="451" y="498"/>
                    </a:lnTo>
                    <a:lnTo>
                      <a:pt x="450" y="501"/>
                    </a:lnTo>
                    <a:lnTo>
                      <a:pt x="448" y="503"/>
                    </a:lnTo>
                    <a:lnTo>
                      <a:pt x="447" y="504"/>
                    </a:lnTo>
                    <a:lnTo>
                      <a:pt x="445" y="504"/>
                    </a:lnTo>
                    <a:lnTo>
                      <a:pt x="444" y="503"/>
                    </a:lnTo>
                    <a:lnTo>
                      <a:pt x="445" y="501"/>
                    </a:lnTo>
                    <a:lnTo>
                      <a:pt x="447" y="500"/>
                    </a:lnTo>
                    <a:lnTo>
                      <a:pt x="447" y="498"/>
                    </a:lnTo>
                    <a:lnTo>
                      <a:pt x="447" y="497"/>
                    </a:lnTo>
                    <a:lnTo>
                      <a:pt x="447" y="495"/>
                    </a:lnTo>
                    <a:lnTo>
                      <a:pt x="447" y="495"/>
                    </a:lnTo>
                    <a:lnTo>
                      <a:pt x="448" y="493"/>
                    </a:lnTo>
                    <a:lnTo>
                      <a:pt x="448" y="493"/>
                    </a:lnTo>
                    <a:lnTo>
                      <a:pt x="448" y="493"/>
                    </a:lnTo>
                    <a:lnTo>
                      <a:pt x="450" y="492"/>
                    </a:lnTo>
                    <a:lnTo>
                      <a:pt x="450" y="490"/>
                    </a:lnTo>
                    <a:lnTo>
                      <a:pt x="448" y="490"/>
                    </a:lnTo>
                    <a:lnTo>
                      <a:pt x="448" y="490"/>
                    </a:lnTo>
                    <a:lnTo>
                      <a:pt x="448" y="490"/>
                    </a:lnTo>
                    <a:lnTo>
                      <a:pt x="442" y="492"/>
                    </a:lnTo>
                    <a:lnTo>
                      <a:pt x="441" y="492"/>
                    </a:lnTo>
                    <a:lnTo>
                      <a:pt x="439" y="490"/>
                    </a:lnTo>
                    <a:lnTo>
                      <a:pt x="437" y="489"/>
                    </a:lnTo>
                    <a:lnTo>
                      <a:pt x="434" y="484"/>
                    </a:lnTo>
                    <a:lnTo>
                      <a:pt x="431" y="479"/>
                    </a:lnTo>
                    <a:lnTo>
                      <a:pt x="430" y="479"/>
                    </a:lnTo>
                    <a:lnTo>
                      <a:pt x="427" y="475"/>
                    </a:lnTo>
                    <a:lnTo>
                      <a:pt x="423" y="472"/>
                    </a:lnTo>
                    <a:lnTo>
                      <a:pt x="420" y="470"/>
                    </a:lnTo>
                    <a:lnTo>
                      <a:pt x="420" y="470"/>
                    </a:lnTo>
                    <a:lnTo>
                      <a:pt x="419" y="469"/>
                    </a:lnTo>
                    <a:lnTo>
                      <a:pt x="417" y="467"/>
                    </a:lnTo>
                    <a:lnTo>
                      <a:pt x="414" y="464"/>
                    </a:lnTo>
                    <a:lnTo>
                      <a:pt x="411" y="462"/>
                    </a:lnTo>
                    <a:lnTo>
                      <a:pt x="403" y="455"/>
                    </a:lnTo>
                    <a:lnTo>
                      <a:pt x="397" y="448"/>
                    </a:lnTo>
                    <a:lnTo>
                      <a:pt x="394" y="452"/>
                    </a:lnTo>
                    <a:lnTo>
                      <a:pt x="374" y="465"/>
                    </a:lnTo>
                    <a:lnTo>
                      <a:pt x="372" y="467"/>
                    </a:lnTo>
                    <a:lnTo>
                      <a:pt x="367" y="469"/>
                    </a:lnTo>
                    <a:lnTo>
                      <a:pt x="360" y="475"/>
                    </a:lnTo>
                    <a:lnTo>
                      <a:pt x="360" y="476"/>
                    </a:lnTo>
                    <a:lnTo>
                      <a:pt x="352" y="492"/>
                    </a:lnTo>
                    <a:lnTo>
                      <a:pt x="344" y="504"/>
                    </a:lnTo>
                    <a:lnTo>
                      <a:pt x="343" y="509"/>
                    </a:lnTo>
                    <a:lnTo>
                      <a:pt x="341" y="510"/>
                    </a:lnTo>
                    <a:lnTo>
                      <a:pt x="339" y="512"/>
                    </a:lnTo>
                    <a:lnTo>
                      <a:pt x="329" y="523"/>
                    </a:lnTo>
                    <a:lnTo>
                      <a:pt x="329" y="524"/>
                    </a:lnTo>
                    <a:lnTo>
                      <a:pt x="321" y="531"/>
                    </a:lnTo>
                    <a:lnTo>
                      <a:pt x="318" y="534"/>
                    </a:lnTo>
                    <a:lnTo>
                      <a:pt x="316" y="535"/>
                    </a:lnTo>
                    <a:lnTo>
                      <a:pt x="316" y="537"/>
                    </a:lnTo>
                    <a:lnTo>
                      <a:pt x="315" y="538"/>
                    </a:lnTo>
                    <a:lnTo>
                      <a:pt x="316" y="540"/>
                    </a:lnTo>
                    <a:lnTo>
                      <a:pt x="316" y="543"/>
                    </a:lnTo>
                    <a:lnTo>
                      <a:pt x="315" y="545"/>
                    </a:lnTo>
                    <a:lnTo>
                      <a:pt x="313" y="546"/>
                    </a:lnTo>
                    <a:lnTo>
                      <a:pt x="311" y="549"/>
                    </a:lnTo>
                    <a:lnTo>
                      <a:pt x="311" y="554"/>
                    </a:lnTo>
                    <a:lnTo>
                      <a:pt x="315" y="560"/>
                    </a:lnTo>
                    <a:lnTo>
                      <a:pt x="316" y="565"/>
                    </a:lnTo>
                    <a:lnTo>
                      <a:pt x="318" y="569"/>
                    </a:lnTo>
                    <a:lnTo>
                      <a:pt x="318" y="573"/>
                    </a:lnTo>
                    <a:lnTo>
                      <a:pt x="318" y="574"/>
                    </a:lnTo>
                    <a:lnTo>
                      <a:pt x="315" y="583"/>
                    </a:lnTo>
                    <a:lnTo>
                      <a:pt x="315" y="586"/>
                    </a:lnTo>
                    <a:lnTo>
                      <a:pt x="318" y="596"/>
                    </a:lnTo>
                    <a:lnTo>
                      <a:pt x="318" y="596"/>
                    </a:lnTo>
                    <a:lnTo>
                      <a:pt x="321" y="610"/>
                    </a:lnTo>
                    <a:lnTo>
                      <a:pt x="324" y="619"/>
                    </a:lnTo>
                    <a:lnTo>
                      <a:pt x="325" y="622"/>
                    </a:lnTo>
                    <a:lnTo>
                      <a:pt x="327" y="628"/>
                    </a:lnTo>
                    <a:lnTo>
                      <a:pt x="327" y="630"/>
                    </a:lnTo>
                    <a:lnTo>
                      <a:pt x="327" y="633"/>
                    </a:lnTo>
                    <a:lnTo>
                      <a:pt x="329" y="636"/>
                    </a:lnTo>
                    <a:lnTo>
                      <a:pt x="327" y="638"/>
                    </a:lnTo>
                    <a:lnTo>
                      <a:pt x="327" y="639"/>
                    </a:lnTo>
                    <a:lnTo>
                      <a:pt x="327" y="642"/>
                    </a:lnTo>
                    <a:lnTo>
                      <a:pt x="329" y="647"/>
                    </a:lnTo>
                    <a:lnTo>
                      <a:pt x="327" y="650"/>
                    </a:lnTo>
                    <a:lnTo>
                      <a:pt x="325" y="652"/>
                    </a:lnTo>
                    <a:lnTo>
                      <a:pt x="325" y="653"/>
                    </a:lnTo>
                    <a:lnTo>
                      <a:pt x="324" y="655"/>
                    </a:lnTo>
                    <a:lnTo>
                      <a:pt x="324" y="658"/>
                    </a:lnTo>
                    <a:lnTo>
                      <a:pt x="324" y="661"/>
                    </a:lnTo>
                    <a:lnTo>
                      <a:pt x="325" y="663"/>
                    </a:lnTo>
                    <a:lnTo>
                      <a:pt x="318" y="666"/>
                    </a:lnTo>
                    <a:lnTo>
                      <a:pt x="318" y="667"/>
                    </a:lnTo>
                    <a:lnTo>
                      <a:pt x="316" y="667"/>
                    </a:lnTo>
                    <a:lnTo>
                      <a:pt x="310" y="672"/>
                    </a:lnTo>
                    <a:lnTo>
                      <a:pt x="305" y="675"/>
                    </a:lnTo>
                    <a:lnTo>
                      <a:pt x="301" y="678"/>
                    </a:lnTo>
                    <a:lnTo>
                      <a:pt x="299" y="680"/>
                    </a:lnTo>
                    <a:lnTo>
                      <a:pt x="296" y="698"/>
                    </a:lnTo>
                    <a:lnTo>
                      <a:pt x="294" y="706"/>
                    </a:lnTo>
                    <a:lnTo>
                      <a:pt x="293" y="711"/>
                    </a:lnTo>
                    <a:lnTo>
                      <a:pt x="293" y="714"/>
                    </a:lnTo>
                    <a:lnTo>
                      <a:pt x="294" y="720"/>
                    </a:lnTo>
                    <a:lnTo>
                      <a:pt x="294" y="721"/>
                    </a:lnTo>
                    <a:lnTo>
                      <a:pt x="291" y="726"/>
                    </a:lnTo>
                    <a:lnTo>
                      <a:pt x="285" y="742"/>
                    </a:lnTo>
                    <a:lnTo>
                      <a:pt x="282" y="749"/>
                    </a:lnTo>
                    <a:lnTo>
                      <a:pt x="280" y="754"/>
                    </a:lnTo>
                    <a:lnTo>
                      <a:pt x="279" y="757"/>
                    </a:lnTo>
                    <a:lnTo>
                      <a:pt x="277" y="762"/>
                    </a:lnTo>
                    <a:lnTo>
                      <a:pt x="271" y="785"/>
                    </a:lnTo>
                    <a:lnTo>
                      <a:pt x="268" y="793"/>
                    </a:lnTo>
                    <a:lnTo>
                      <a:pt x="268" y="796"/>
                    </a:lnTo>
                    <a:lnTo>
                      <a:pt x="265" y="805"/>
                    </a:lnTo>
                    <a:lnTo>
                      <a:pt x="263" y="811"/>
                    </a:lnTo>
                    <a:lnTo>
                      <a:pt x="263" y="819"/>
                    </a:lnTo>
                    <a:lnTo>
                      <a:pt x="263" y="830"/>
                    </a:lnTo>
                    <a:lnTo>
                      <a:pt x="263" y="830"/>
                    </a:lnTo>
                    <a:lnTo>
                      <a:pt x="263" y="830"/>
                    </a:lnTo>
                    <a:lnTo>
                      <a:pt x="259" y="830"/>
                    </a:lnTo>
                    <a:lnTo>
                      <a:pt x="255" y="830"/>
                    </a:lnTo>
                    <a:lnTo>
                      <a:pt x="251" y="830"/>
                    </a:lnTo>
                    <a:lnTo>
                      <a:pt x="243" y="830"/>
                    </a:lnTo>
                    <a:lnTo>
                      <a:pt x="238" y="830"/>
                    </a:lnTo>
                    <a:lnTo>
                      <a:pt x="235" y="830"/>
                    </a:lnTo>
                    <a:lnTo>
                      <a:pt x="229" y="830"/>
                    </a:lnTo>
                    <a:lnTo>
                      <a:pt x="227" y="830"/>
                    </a:lnTo>
                    <a:lnTo>
                      <a:pt x="220" y="830"/>
                    </a:lnTo>
                    <a:lnTo>
                      <a:pt x="218" y="830"/>
                    </a:lnTo>
                    <a:lnTo>
                      <a:pt x="212" y="830"/>
                    </a:lnTo>
                    <a:lnTo>
                      <a:pt x="210" y="830"/>
                    </a:lnTo>
                    <a:lnTo>
                      <a:pt x="210" y="830"/>
                    </a:lnTo>
                    <a:lnTo>
                      <a:pt x="209" y="830"/>
                    </a:lnTo>
                    <a:lnTo>
                      <a:pt x="209" y="830"/>
                    </a:lnTo>
                    <a:lnTo>
                      <a:pt x="207" y="830"/>
                    </a:lnTo>
                    <a:lnTo>
                      <a:pt x="206" y="830"/>
                    </a:lnTo>
                    <a:lnTo>
                      <a:pt x="206" y="829"/>
                    </a:lnTo>
                    <a:lnTo>
                      <a:pt x="206" y="829"/>
                    </a:lnTo>
                    <a:lnTo>
                      <a:pt x="204" y="825"/>
                    </a:lnTo>
                    <a:lnTo>
                      <a:pt x="203" y="819"/>
                    </a:lnTo>
                    <a:lnTo>
                      <a:pt x="203" y="816"/>
                    </a:lnTo>
                    <a:lnTo>
                      <a:pt x="203" y="815"/>
                    </a:lnTo>
                    <a:lnTo>
                      <a:pt x="203" y="810"/>
                    </a:lnTo>
                    <a:lnTo>
                      <a:pt x="203" y="807"/>
                    </a:lnTo>
                    <a:lnTo>
                      <a:pt x="203" y="802"/>
                    </a:lnTo>
                    <a:lnTo>
                      <a:pt x="203" y="802"/>
                    </a:lnTo>
                    <a:lnTo>
                      <a:pt x="203" y="798"/>
                    </a:lnTo>
                    <a:lnTo>
                      <a:pt x="203" y="798"/>
                    </a:lnTo>
                    <a:lnTo>
                      <a:pt x="203" y="796"/>
                    </a:lnTo>
                    <a:lnTo>
                      <a:pt x="203" y="794"/>
                    </a:lnTo>
                    <a:lnTo>
                      <a:pt x="204" y="793"/>
                    </a:lnTo>
                    <a:lnTo>
                      <a:pt x="204" y="790"/>
                    </a:lnTo>
                    <a:lnTo>
                      <a:pt x="206" y="785"/>
                    </a:lnTo>
                    <a:lnTo>
                      <a:pt x="206" y="784"/>
                    </a:lnTo>
                    <a:lnTo>
                      <a:pt x="206" y="780"/>
                    </a:lnTo>
                    <a:lnTo>
                      <a:pt x="206" y="779"/>
                    </a:lnTo>
                    <a:lnTo>
                      <a:pt x="207" y="776"/>
                    </a:lnTo>
                    <a:lnTo>
                      <a:pt x="209" y="774"/>
                    </a:lnTo>
                    <a:lnTo>
                      <a:pt x="209" y="773"/>
                    </a:lnTo>
                    <a:lnTo>
                      <a:pt x="209" y="770"/>
                    </a:lnTo>
                    <a:lnTo>
                      <a:pt x="210" y="768"/>
                    </a:lnTo>
                    <a:lnTo>
                      <a:pt x="210" y="765"/>
                    </a:lnTo>
                    <a:lnTo>
                      <a:pt x="210" y="762"/>
                    </a:lnTo>
                    <a:lnTo>
                      <a:pt x="210" y="760"/>
                    </a:lnTo>
                    <a:lnTo>
                      <a:pt x="210" y="760"/>
                    </a:lnTo>
                    <a:lnTo>
                      <a:pt x="212" y="759"/>
                    </a:lnTo>
                    <a:lnTo>
                      <a:pt x="212" y="757"/>
                    </a:lnTo>
                    <a:lnTo>
                      <a:pt x="213" y="757"/>
                    </a:lnTo>
                    <a:lnTo>
                      <a:pt x="213" y="757"/>
                    </a:lnTo>
                    <a:lnTo>
                      <a:pt x="215" y="756"/>
                    </a:lnTo>
                    <a:lnTo>
                      <a:pt x="217" y="756"/>
                    </a:lnTo>
                    <a:lnTo>
                      <a:pt x="218" y="756"/>
                    </a:lnTo>
                    <a:lnTo>
                      <a:pt x="220" y="754"/>
                    </a:lnTo>
                    <a:lnTo>
                      <a:pt x="220" y="753"/>
                    </a:lnTo>
                    <a:lnTo>
                      <a:pt x="221" y="753"/>
                    </a:lnTo>
                    <a:lnTo>
                      <a:pt x="221" y="751"/>
                    </a:lnTo>
                    <a:lnTo>
                      <a:pt x="221" y="749"/>
                    </a:lnTo>
                    <a:lnTo>
                      <a:pt x="223" y="748"/>
                    </a:lnTo>
                    <a:lnTo>
                      <a:pt x="224" y="748"/>
                    </a:lnTo>
                    <a:lnTo>
                      <a:pt x="224" y="746"/>
                    </a:lnTo>
                    <a:lnTo>
                      <a:pt x="224" y="745"/>
                    </a:lnTo>
                    <a:lnTo>
                      <a:pt x="224" y="742"/>
                    </a:lnTo>
                    <a:lnTo>
                      <a:pt x="224" y="742"/>
                    </a:lnTo>
                    <a:lnTo>
                      <a:pt x="224" y="740"/>
                    </a:lnTo>
                    <a:lnTo>
                      <a:pt x="224" y="739"/>
                    </a:lnTo>
                    <a:lnTo>
                      <a:pt x="226" y="735"/>
                    </a:lnTo>
                    <a:lnTo>
                      <a:pt x="226" y="732"/>
                    </a:lnTo>
                    <a:lnTo>
                      <a:pt x="227" y="731"/>
                    </a:lnTo>
                    <a:lnTo>
                      <a:pt x="227" y="729"/>
                    </a:lnTo>
                    <a:lnTo>
                      <a:pt x="227" y="728"/>
                    </a:lnTo>
                    <a:lnTo>
                      <a:pt x="227" y="726"/>
                    </a:lnTo>
                    <a:lnTo>
                      <a:pt x="227" y="725"/>
                    </a:lnTo>
                    <a:lnTo>
                      <a:pt x="229" y="723"/>
                    </a:lnTo>
                    <a:lnTo>
                      <a:pt x="231" y="721"/>
                    </a:lnTo>
                    <a:lnTo>
                      <a:pt x="232" y="718"/>
                    </a:lnTo>
                    <a:lnTo>
                      <a:pt x="232" y="715"/>
                    </a:lnTo>
                    <a:lnTo>
                      <a:pt x="232" y="712"/>
                    </a:lnTo>
                    <a:lnTo>
                      <a:pt x="231" y="712"/>
                    </a:lnTo>
                    <a:lnTo>
                      <a:pt x="231" y="711"/>
                    </a:lnTo>
                    <a:lnTo>
                      <a:pt x="231" y="709"/>
                    </a:lnTo>
                    <a:lnTo>
                      <a:pt x="231" y="708"/>
                    </a:lnTo>
                    <a:lnTo>
                      <a:pt x="231" y="706"/>
                    </a:lnTo>
                    <a:lnTo>
                      <a:pt x="231" y="704"/>
                    </a:lnTo>
                    <a:lnTo>
                      <a:pt x="231" y="703"/>
                    </a:lnTo>
                    <a:lnTo>
                      <a:pt x="231" y="701"/>
                    </a:lnTo>
                    <a:lnTo>
                      <a:pt x="231" y="700"/>
                    </a:lnTo>
                    <a:lnTo>
                      <a:pt x="232" y="697"/>
                    </a:lnTo>
                    <a:lnTo>
                      <a:pt x="232" y="695"/>
                    </a:lnTo>
                    <a:lnTo>
                      <a:pt x="234" y="694"/>
                    </a:lnTo>
                    <a:lnTo>
                      <a:pt x="234" y="692"/>
                    </a:lnTo>
                    <a:lnTo>
                      <a:pt x="232" y="690"/>
                    </a:lnTo>
                    <a:lnTo>
                      <a:pt x="232" y="687"/>
                    </a:lnTo>
                    <a:lnTo>
                      <a:pt x="232" y="686"/>
                    </a:lnTo>
                    <a:lnTo>
                      <a:pt x="231" y="683"/>
                    </a:lnTo>
                    <a:lnTo>
                      <a:pt x="232" y="681"/>
                    </a:lnTo>
                    <a:lnTo>
                      <a:pt x="232" y="680"/>
                    </a:lnTo>
                    <a:lnTo>
                      <a:pt x="232" y="676"/>
                    </a:lnTo>
                    <a:lnTo>
                      <a:pt x="232" y="676"/>
                    </a:lnTo>
                    <a:lnTo>
                      <a:pt x="231" y="675"/>
                    </a:lnTo>
                    <a:lnTo>
                      <a:pt x="229" y="672"/>
                    </a:lnTo>
                    <a:lnTo>
                      <a:pt x="227" y="670"/>
                    </a:lnTo>
                    <a:lnTo>
                      <a:pt x="226" y="669"/>
                    </a:lnTo>
                    <a:lnTo>
                      <a:pt x="226" y="667"/>
                    </a:lnTo>
                    <a:lnTo>
                      <a:pt x="226" y="664"/>
                    </a:lnTo>
                    <a:lnTo>
                      <a:pt x="224" y="663"/>
                    </a:lnTo>
                    <a:lnTo>
                      <a:pt x="224" y="661"/>
                    </a:lnTo>
                    <a:lnTo>
                      <a:pt x="224" y="659"/>
                    </a:lnTo>
                    <a:lnTo>
                      <a:pt x="224" y="659"/>
                    </a:lnTo>
                    <a:lnTo>
                      <a:pt x="224" y="658"/>
                    </a:lnTo>
                    <a:lnTo>
                      <a:pt x="226" y="656"/>
                    </a:lnTo>
                    <a:lnTo>
                      <a:pt x="226" y="653"/>
                    </a:lnTo>
                    <a:lnTo>
                      <a:pt x="224" y="652"/>
                    </a:lnTo>
                    <a:lnTo>
                      <a:pt x="223" y="650"/>
                    </a:lnTo>
                    <a:lnTo>
                      <a:pt x="220" y="650"/>
                    </a:lnTo>
                    <a:lnTo>
                      <a:pt x="218" y="650"/>
                    </a:lnTo>
                    <a:lnTo>
                      <a:pt x="215" y="650"/>
                    </a:lnTo>
                    <a:lnTo>
                      <a:pt x="212" y="650"/>
                    </a:lnTo>
                    <a:lnTo>
                      <a:pt x="210" y="650"/>
                    </a:lnTo>
                    <a:lnTo>
                      <a:pt x="207" y="650"/>
                    </a:lnTo>
                    <a:lnTo>
                      <a:pt x="207" y="650"/>
                    </a:lnTo>
                    <a:lnTo>
                      <a:pt x="206" y="649"/>
                    </a:lnTo>
                    <a:lnTo>
                      <a:pt x="204" y="647"/>
                    </a:lnTo>
                    <a:lnTo>
                      <a:pt x="204" y="647"/>
                    </a:lnTo>
                    <a:lnTo>
                      <a:pt x="203" y="642"/>
                    </a:lnTo>
                    <a:lnTo>
                      <a:pt x="196" y="633"/>
                    </a:lnTo>
                    <a:lnTo>
                      <a:pt x="182" y="611"/>
                    </a:lnTo>
                    <a:lnTo>
                      <a:pt x="179" y="605"/>
                    </a:lnTo>
                    <a:lnTo>
                      <a:pt x="178" y="602"/>
                    </a:lnTo>
                    <a:lnTo>
                      <a:pt x="170" y="596"/>
                    </a:lnTo>
                    <a:lnTo>
                      <a:pt x="159" y="588"/>
                    </a:lnTo>
                    <a:lnTo>
                      <a:pt x="159" y="586"/>
                    </a:lnTo>
                    <a:lnTo>
                      <a:pt x="145" y="574"/>
                    </a:lnTo>
                    <a:lnTo>
                      <a:pt x="143" y="574"/>
                    </a:lnTo>
                    <a:lnTo>
                      <a:pt x="108" y="532"/>
                    </a:lnTo>
                    <a:lnTo>
                      <a:pt x="97" y="520"/>
                    </a:lnTo>
                    <a:lnTo>
                      <a:pt x="92" y="515"/>
                    </a:lnTo>
                    <a:lnTo>
                      <a:pt x="84" y="514"/>
                    </a:lnTo>
                    <a:lnTo>
                      <a:pt x="58" y="506"/>
                    </a:lnTo>
                    <a:lnTo>
                      <a:pt x="21" y="495"/>
                    </a:lnTo>
                    <a:lnTo>
                      <a:pt x="27" y="481"/>
                    </a:lnTo>
                    <a:lnTo>
                      <a:pt x="35" y="469"/>
                    </a:lnTo>
                    <a:lnTo>
                      <a:pt x="30" y="445"/>
                    </a:lnTo>
                    <a:lnTo>
                      <a:pt x="28" y="439"/>
                    </a:lnTo>
                    <a:lnTo>
                      <a:pt x="25" y="424"/>
                    </a:lnTo>
                    <a:lnTo>
                      <a:pt x="27" y="422"/>
                    </a:lnTo>
                    <a:lnTo>
                      <a:pt x="16" y="365"/>
                    </a:lnTo>
                    <a:lnTo>
                      <a:pt x="16" y="355"/>
                    </a:lnTo>
                    <a:lnTo>
                      <a:pt x="10" y="318"/>
                    </a:lnTo>
                    <a:lnTo>
                      <a:pt x="7" y="293"/>
                    </a:lnTo>
                    <a:lnTo>
                      <a:pt x="4" y="272"/>
                    </a:lnTo>
                    <a:lnTo>
                      <a:pt x="0" y="253"/>
                    </a:lnTo>
                    <a:lnTo>
                      <a:pt x="8" y="223"/>
                    </a:lnTo>
                    <a:lnTo>
                      <a:pt x="10" y="223"/>
                    </a:lnTo>
                    <a:lnTo>
                      <a:pt x="10" y="222"/>
                    </a:lnTo>
                    <a:lnTo>
                      <a:pt x="11" y="222"/>
                    </a:lnTo>
                    <a:lnTo>
                      <a:pt x="27" y="211"/>
                    </a:lnTo>
                    <a:lnTo>
                      <a:pt x="33" y="208"/>
                    </a:lnTo>
                    <a:lnTo>
                      <a:pt x="41" y="205"/>
                    </a:lnTo>
                    <a:lnTo>
                      <a:pt x="58" y="192"/>
                    </a:lnTo>
                    <a:lnTo>
                      <a:pt x="67" y="186"/>
                    </a:lnTo>
                    <a:lnTo>
                      <a:pt x="119" y="155"/>
                    </a:lnTo>
                    <a:lnTo>
                      <a:pt x="123" y="155"/>
                    </a:lnTo>
                    <a:lnTo>
                      <a:pt x="125" y="154"/>
                    </a:lnTo>
                    <a:lnTo>
                      <a:pt x="157" y="133"/>
                    </a:lnTo>
                    <a:lnTo>
                      <a:pt x="164" y="130"/>
                    </a:lnTo>
                    <a:lnTo>
                      <a:pt x="195" y="112"/>
                    </a:lnTo>
                    <a:lnTo>
                      <a:pt x="217" y="105"/>
                    </a:lnTo>
                    <a:lnTo>
                      <a:pt x="218" y="105"/>
                    </a:lnTo>
                    <a:lnTo>
                      <a:pt x="231" y="96"/>
                    </a:lnTo>
                    <a:lnTo>
                      <a:pt x="238" y="92"/>
                    </a:lnTo>
                    <a:lnTo>
                      <a:pt x="241" y="90"/>
                    </a:lnTo>
                    <a:lnTo>
                      <a:pt x="249" y="84"/>
                    </a:lnTo>
                    <a:lnTo>
                      <a:pt x="251" y="82"/>
                    </a:lnTo>
                    <a:lnTo>
                      <a:pt x="252" y="81"/>
                    </a:lnTo>
                    <a:lnTo>
                      <a:pt x="252" y="81"/>
                    </a:lnTo>
                    <a:lnTo>
                      <a:pt x="254" y="79"/>
                    </a:lnTo>
                    <a:lnTo>
                      <a:pt x="254" y="79"/>
                    </a:lnTo>
                    <a:lnTo>
                      <a:pt x="254" y="79"/>
                    </a:lnTo>
                    <a:lnTo>
                      <a:pt x="254" y="79"/>
                    </a:lnTo>
                    <a:lnTo>
                      <a:pt x="254" y="79"/>
                    </a:lnTo>
                    <a:lnTo>
                      <a:pt x="254" y="79"/>
                    </a:lnTo>
                    <a:lnTo>
                      <a:pt x="254" y="78"/>
                    </a:lnTo>
                    <a:lnTo>
                      <a:pt x="255" y="78"/>
                    </a:lnTo>
                    <a:lnTo>
                      <a:pt x="255" y="78"/>
                    </a:lnTo>
                    <a:lnTo>
                      <a:pt x="257" y="76"/>
                    </a:lnTo>
                    <a:lnTo>
                      <a:pt x="257" y="76"/>
                    </a:lnTo>
                    <a:lnTo>
                      <a:pt x="257" y="74"/>
                    </a:lnTo>
                    <a:lnTo>
                      <a:pt x="259" y="71"/>
                    </a:lnTo>
                    <a:lnTo>
                      <a:pt x="262" y="70"/>
                    </a:lnTo>
                    <a:lnTo>
                      <a:pt x="263" y="68"/>
                    </a:lnTo>
                    <a:lnTo>
                      <a:pt x="265" y="67"/>
                    </a:lnTo>
                    <a:lnTo>
                      <a:pt x="268" y="64"/>
                    </a:lnTo>
                    <a:lnTo>
                      <a:pt x="268" y="62"/>
                    </a:lnTo>
                    <a:lnTo>
                      <a:pt x="269" y="62"/>
                    </a:lnTo>
                    <a:lnTo>
                      <a:pt x="274" y="59"/>
                    </a:lnTo>
                    <a:lnTo>
                      <a:pt x="274" y="59"/>
                    </a:lnTo>
                    <a:lnTo>
                      <a:pt x="277" y="54"/>
                    </a:lnTo>
                    <a:lnTo>
                      <a:pt x="277" y="53"/>
                    </a:lnTo>
                    <a:lnTo>
                      <a:pt x="279" y="50"/>
                    </a:lnTo>
                    <a:lnTo>
                      <a:pt x="280" y="48"/>
                    </a:lnTo>
                    <a:lnTo>
                      <a:pt x="282" y="45"/>
                    </a:lnTo>
                    <a:lnTo>
                      <a:pt x="282" y="45"/>
                    </a:lnTo>
                    <a:lnTo>
                      <a:pt x="285" y="39"/>
                    </a:lnTo>
                    <a:lnTo>
                      <a:pt x="287" y="39"/>
                    </a:lnTo>
                    <a:lnTo>
                      <a:pt x="288" y="36"/>
                    </a:lnTo>
                    <a:lnTo>
                      <a:pt x="290" y="34"/>
                    </a:lnTo>
                    <a:lnTo>
                      <a:pt x="290" y="34"/>
                    </a:lnTo>
                    <a:lnTo>
                      <a:pt x="293" y="29"/>
                    </a:lnTo>
                    <a:lnTo>
                      <a:pt x="294" y="28"/>
                    </a:lnTo>
                    <a:lnTo>
                      <a:pt x="294" y="28"/>
                    </a:lnTo>
                    <a:lnTo>
                      <a:pt x="294" y="26"/>
                    </a:lnTo>
                    <a:lnTo>
                      <a:pt x="294" y="26"/>
                    </a:lnTo>
                    <a:lnTo>
                      <a:pt x="296" y="26"/>
                    </a:lnTo>
                    <a:lnTo>
                      <a:pt x="299" y="26"/>
                    </a:lnTo>
                    <a:lnTo>
                      <a:pt x="301" y="28"/>
                    </a:lnTo>
                    <a:lnTo>
                      <a:pt x="304" y="29"/>
                    </a:lnTo>
                    <a:lnTo>
                      <a:pt x="305" y="28"/>
                    </a:lnTo>
                    <a:lnTo>
                      <a:pt x="308" y="28"/>
                    </a:lnTo>
                    <a:lnTo>
                      <a:pt x="311" y="29"/>
                    </a:lnTo>
                    <a:lnTo>
                      <a:pt x="313" y="29"/>
                    </a:lnTo>
                    <a:lnTo>
                      <a:pt x="324" y="25"/>
                    </a:lnTo>
                    <a:lnTo>
                      <a:pt x="325" y="23"/>
                    </a:lnTo>
                    <a:lnTo>
                      <a:pt x="333" y="19"/>
                    </a:lnTo>
                    <a:lnTo>
                      <a:pt x="336" y="17"/>
                    </a:lnTo>
                    <a:lnTo>
                      <a:pt x="341" y="14"/>
                    </a:lnTo>
                    <a:lnTo>
                      <a:pt x="349" y="9"/>
                    </a:lnTo>
                    <a:lnTo>
                      <a:pt x="352" y="6"/>
                    </a:lnTo>
                    <a:lnTo>
                      <a:pt x="352" y="3"/>
                    </a:lnTo>
                    <a:lnTo>
                      <a:pt x="353" y="2"/>
                    </a:lnTo>
                    <a:lnTo>
                      <a:pt x="355" y="0"/>
                    </a:lnTo>
                    <a:lnTo>
                      <a:pt x="355" y="0"/>
                    </a:lnTo>
                    <a:lnTo>
                      <a:pt x="360" y="2"/>
                    </a:lnTo>
                    <a:lnTo>
                      <a:pt x="360" y="2"/>
                    </a:lnTo>
                    <a:lnTo>
                      <a:pt x="361" y="2"/>
                    </a:lnTo>
                    <a:lnTo>
                      <a:pt x="364" y="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198">
                <a:extLst>
                  <a:ext uri="{FF2B5EF4-FFF2-40B4-BE49-F238E27FC236}">
                    <a16:creationId xmlns:a16="http://schemas.microsoft.com/office/drawing/2014/main" id="{B43B84A6-7096-B71A-1D2E-1453441A9745}"/>
                  </a:ext>
                </a:extLst>
              </p:cNvPr>
              <p:cNvSpPr>
                <a:spLocks noGrp="1" noRot="1" noMove="1" noResize="1" noEditPoints="1" noAdjustHandles="1" noChangeArrowheads="1" noChangeShapeType="1"/>
              </p:cNvSpPr>
              <p:nvPr/>
            </p:nvSpPr>
            <p:spPr bwMode="auto">
              <a:xfrm>
                <a:off x="1764" y="2793"/>
                <a:ext cx="588" cy="686"/>
              </a:xfrm>
              <a:custGeom>
                <a:avLst/>
                <a:gdLst>
                  <a:gd name="T0" fmla="*/ 313 w 588"/>
                  <a:gd name="T1" fmla="*/ 23 h 686"/>
                  <a:gd name="T2" fmla="*/ 338 w 588"/>
                  <a:gd name="T3" fmla="*/ 47 h 686"/>
                  <a:gd name="T4" fmla="*/ 360 w 588"/>
                  <a:gd name="T5" fmla="*/ 51 h 686"/>
                  <a:gd name="T6" fmla="*/ 377 w 588"/>
                  <a:gd name="T7" fmla="*/ 51 h 686"/>
                  <a:gd name="T8" fmla="*/ 397 w 588"/>
                  <a:gd name="T9" fmla="*/ 59 h 686"/>
                  <a:gd name="T10" fmla="*/ 420 w 588"/>
                  <a:gd name="T11" fmla="*/ 85 h 686"/>
                  <a:gd name="T12" fmla="*/ 431 w 588"/>
                  <a:gd name="T13" fmla="*/ 78 h 686"/>
                  <a:gd name="T14" fmla="*/ 462 w 588"/>
                  <a:gd name="T15" fmla="*/ 74 h 686"/>
                  <a:gd name="T16" fmla="*/ 484 w 588"/>
                  <a:gd name="T17" fmla="*/ 51 h 686"/>
                  <a:gd name="T18" fmla="*/ 525 w 588"/>
                  <a:gd name="T19" fmla="*/ 39 h 686"/>
                  <a:gd name="T20" fmla="*/ 548 w 588"/>
                  <a:gd name="T21" fmla="*/ 39 h 686"/>
                  <a:gd name="T22" fmla="*/ 570 w 588"/>
                  <a:gd name="T23" fmla="*/ 36 h 686"/>
                  <a:gd name="T24" fmla="*/ 585 w 588"/>
                  <a:gd name="T25" fmla="*/ 40 h 686"/>
                  <a:gd name="T26" fmla="*/ 570 w 588"/>
                  <a:gd name="T27" fmla="*/ 78 h 686"/>
                  <a:gd name="T28" fmla="*/ 562 w 588"/>
                  <a:gd name="T29" fmla="*/ 90 h 686"/>
                  <a:gd name="T30" fmla="*/ 542 w 588"/>
                  <a:gd name="T31" fmla="*/ 101 h 686"/>
                  <a:gd name="T32" fmla="*/ 515 w 588"/>
                  <a:gd name="T33" fmla="*/ 116 h 686"/>
                  <a:gd name="T34" fmla="*/ 506 w 588"/>
                  <a:gd name="T35" fmla="*/ 118 h 686"/>
                  <a:gd name="T36" fmla="*/ 500 w 588"/>
                  <a:gd name="T37" fmla="*/ 132 h 686"/>
                  <a:gd name="T38" fmla="*/ 497 w 588"/>
                  <a:gd name="T39" fmla="*/ 146 h 686"/>
                  <a:gd name="T40" fmla="*/ 470 w 588"/>
                  <a:gd name="T41" fmla="*/ 161 h 686"/>
                  <a:gd name="T42" fmla="*/ 427 w 588"/>
                  <a:gd name="T43" fmla="*/ 194 h 686"/>
                  <a:gd name="T44" fmla="*/ 400 w 588"/>
                  <a:gd name="T45" fmla="*/ 199 h 686"/>
                  <a:gd name="T46" fmla="*/ 371 w 588"/>
                  <a:gd name="T47" fmla="*/ 203 h 686"/>
                  <a:gd name="T48" fmla="*/ 354 w 588"/>
                  <a:gd name="T49" fmla="*/ 227 h 686"/>
                  <a:gd name="T50" fmla="*/ 333 w 588"/>
                  <a:gd name="T51" fmla="*/ 258 h 686"/>
                  <a:gd name="T52" fmla="*/ 321 w 588"/>
                  <a:gd name="T53" fmla="*/ 346 h 686"/>
                  <a:gd name="T54" fmla="*/ 313 w 588"/>
                  <a:gd name="T55" fmla="*/ 403 h 686"/>
                  <a:gd name="T56" fmla="*/ 324 w 588"/>
                  <a:gd name="T57" fmla="*/ 434 h 686"/>
                  <a:gd name="T58" fmla="*/ 321 w 588"/>
                  <a:gd name="T59" fmla="*/ 478 h 686"/>
                  <a:gd name="T60" fmla="*/ 318 w 588"/>
                  <a:gd name="T61" fmla="*/ 532 h 686"/>
                  <a:gd name="T62" fmla="*/ 322 w 588"/>
                  <a:gd name="T63" fmla="*/ 568 h 686"/>
                  <a:gd name="T64" fmla="*/ 313 w 588"/>
                  <a:gd name="T65" fmla="*/ 583 h 686"/>
                  <a:gd name="T66" fmla="*/ 299 w 588"/>
                  <a:gd name="T67" fmla="*/ 605 h 686"/>
                  <a:gd name="T68" fmla="*/ 251 w 588"/>
                  <a:gd name="T69" fmla="*/ 622 h 686"/>
                  <a:gd name="T70" fmla="*/ 223 w 588"/>
                  <a:gd name="T71" fmla="*/ 641 h 686"/>
                  <a:gd name="T72" fmla="*/ 165 w 588"/>
                  <a:gd name="T73" fmla="*/ 647 h 686"/>
                  <a:gd name="T74" fmla="*/ 145 w 588"/>
                  <a:gd name="T75" fmla="*/ 675 h 686"/>
                  <a:gd name="T76" fmla="*/ 97 w 588"/>
                  <a:gd name="T77" fmla="*/ 686 h 686"/>
                  <a:gd name="T78" fmla="*/ 119 w 588"/>
                  <a:gd name="T79" fmla="*/ 625 h 686"/>
                  <a:gd name="T80" fmla="*/ 75 w 588"/>
                  <a:gd name="T81" fmla="*/ 580 h 686"/>
                  <a:gd name="T82" fmla="*/ 49 w 588"/>
                  <a:gd name="T83" fmla="*/ 560 h 686"/>
                  <a:gd name="T84" fmla="*/ 14 w 588"/>
                  <a:gd name="T85" fmla="*/ 538 h 686"/>
                  <a:gd name="T86" fmla="*/ 22 w 588"/>
                  <a:gd name="T87" fmla="*/ 405 h 686"/>
                  <a:gd name="T88" fmla="*/ 19 w 588"/>
                  <a:gd name="T89" fmla="*/ 396 h 686"/>
                  <a:gd name="T90" fmla="*/ 38 w 588"/>
                  <a:gd name="T91" fmla="*/ 309 h 686"/>
                  <a:gd name="T92" fmla="*/ 27 w 588"/>
                  <a:gd name="T93" fmla="*/ 228 h 686"/>
                  <a:gd name="T94" fmla="*/ 64 w 588"/>
                  <a:gd name="T95" fmla="*/ 189 h 686"/>
                  <a:gd name="T96" fmla="*/ 75 w 588"/>
                  <a:gd name="T97" fmla="*/ 175 h 686"/>
                  <a:gd name="T98" fmla="*/ 94 w 588"/>
                  <a:gd name="T99" fmla="*/ 168 h 686"/>
                  <a:gd name="T100" fmla="*/ 98 w 588"/>
                  <a:gd name="T101" fmla="*/ 154 h 686"/>
                  <a:gd name="T102" fmla="*/ 112 w 588"/>
                  <a:gd name="T103" fmla="*/ 127 h 686"/>
                  <a:gd name="T104" fmla="*/ 123 w 588"/>
                  <a:gd name="T105" fmla="*/ 110 h 686"/>
                  <a:gd name="T106" fmla="*/ 133 w 588"/>
                  <a:gd name="T107" fmla="*/ 96 h 686"/>
                  <a:gd name="T108" fmla="*/ 140 w 588"/>
                  <a:gd name="T109" fmla="*/ 81 h 686"/>
                  <a:gd name="T110" fmla="*/ 176 w 588"/>
                  <a:gd name="T111" fmla="*/ 50 h 686"/>
                  <a:gd name="T112" fmla="*/ 184 w 588"/>
                  <a:gd name="T113" fmla="*/ 36 h 686"/>
                  <a:gd name="T114" fmla="*/ 218 w 588"/>
                  <a:gd name="T115" fmla="*/ 22 h 686"/>
                  <a:gd name="T116" fmla="*/ 257 w 588"/>
                  <a:gd name="T117" fmla="*/ 0 h 686"/>
                  <a:gd name="T118" fmla="*/ 279 w 588"/>
                  <a:gd name="T119" fmla="*/ 1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8" h="686">
                    <a:moveTo>
                      <a:pt x="287" y="16"/>
                    </a:moveTo>
                    <a:lnTo>
                      <a:pt x="288" y="16"/>
                    </a:lnTo>
                    <a:lnTo>
                      <a:pt x="291" y="17"/>
                    </a:lnTo>
                    <a:lnTo>
                      <a:pt x="293" y="19"/>
                    </a:lnTo>
                    <a:lnTo>
                      <a:pt x="296" y="19"/>
                    </a:lnTo>
                    <a:lnTo>
                      <a:pt x="299" y="20"/>
                    </a:lnTo>
                    <a:lnTo>
                      <a:pt x="302" y="22"/>
                    </a:lnTo>
                    <a:lnTo>
                      <a:pt x="305" y="22"/>
                    </a:lnTo>
                    <a:lnTo>
                      <a:pt x="307" y="22"/>
                    </a:lnTo>
                    <a:lnTo>
                      <a:pt x="308" y="22"/>
                    </a:lnTo>
                    <a:lnTo>
                      <a:pt x="313" y="23"/>
                    </a:lnTo>
                    <a:lnTo>
                      <a:pt x="318" y="25"/>
                    </a:lnTo>
                    <a:lnTo>
                      <a:pt x="322" y="26"/>
                    </a:lnTo>
                    <a:lnTo>
                      <a:pt x="327" y="28"/>
                    </a:lnTo>
                    <a:lnTo>
                      <a:pt x="329" y="29"/>
                    </a:lnTo>
                    <a:lnTo>
                      <a:pt x="332" y="31"/>
                    </a:lnTo>
                    <a:lnTo>
                      <a:pt x="332" y="34"/>
                    </a:lnTo>
                    <a:lnTo>
                      <a:pt x="333" y="40"/>
                    </a:lnTo>
                    <a:lnTo>
                      <a:pt x="333" y="42"/>
                    </a:lnTo>
                    <a:lnTo>
                      <a:pt x="335" y="45"/>
                    </a:lnTo>
                    <a:lnTo>
                      <a:pt x="336" y="45"/>
                    </a:lnTo>
                    <a:lnTo>
                      <a:pt x="338" y="47"/>
                    </a:lnTo>
                    <a:lnTo>
                      <a:pt x="340" y="48"/>
                    </a:lnTo>
                    <a:lnTo>
                      <a:pt x="341" y="48"/>
                    </a:lnTo>
                    <a:lnTo>
                      <a:pt x="346" y="50"/>
                    </a:lnTo>
                    <a:lnTo>
                      <a:pt x="347" y="50"/>
                    </a:lnTo>
                    <a:lnTo>
                      <a:pt x="349" y="50"/>
                    </a:lnTo>
                    <a:lnTo>
                      <a:pt x="350" y="50"/>
                    </a:lnTo>
                    <a:lnTo>
                      <a:pt x="352" y="50"/>
                    </a:lnTo>
                    <a:lnTo>
                      <a:pt x="354" y="50"/>
                    </a:lnTo>
                    <a:lnTo>
                      <a:pt x="355" y="50"/>
                    </a:lnTo>
                    <a:lnTo>
                      <a:pt x="358" y="50"/>
                    </a:lnTo>
                    <a:lnTo>
                      <a:pt x="360" y="51"/>
                    </a:lnTo>
                    <a:lnTo>
                      <a:pt x="361" y="51"/>
                    </a:lnTo>
                    <a:lnTo>
                      <a:pt x="363" y="50"/>
                    </a:lnTo>
                    <a:lnTo>
                      <a:pt x="364" y="50"/>
                    </a:lnTo>
                    <a:lnTo>
                      <a:pt x="366" y="48"/>
                    </a:lnTo>
                    <a:lnTo>
                      <a:pt x="368" y="47"/>
                    </a:lnTo>
                    <a:lnTo>
                      <a:pt x="369" y="45"/>
                    </a:lnTo>
                    <a:lnTo>
                      <a:pt x="369" y="47"/>
                    </a:lnTo>
                    <a:lnTo>
                      <a:pt x="371" y="47"/>
                    </a:lnTo>
                    <a:lnTo>
                      <a:pt x="372" y="48"/>
                    </a:lnTo>
                    <a:lnTo>
                      <a:pt x="374" y="50"/>
                    </a:lnTo>
                    <a:lnTo>
                      <a:pt x="377" y="51"/>
                    </a:lnTo>
                    <a:lnTo>
                      <a:pt x="380" y="53"/>
                    </a:lnTo>
                    <a:lnTo>
                      <a:pt x="382" y="54"/>
                    </a:lnTo>
                    <a:lnTo>
                      <a:pt x="383" y="54"/>
                    </a:lnTo>
                    <a:lnTo>
                      <a:pt x="385" y="56"/>
                    </a:lnTo>
                    <a:lnTo>
                      <a:pt x="386" y="56"/>
                    </a:lnTo>
                    <a:lnTo>
                      <a:pt x="391" y="57"/>
                    </a:lnTo>
                    <a:lnTo>
                      <a:pt x="391" y="59"/>
                    </a:lnTo>
                    <a:lnTo>
                      <a:pt x="392" y="59"/>
                    </a:lnTo>
                    <a:lnTo>
                      <a:pt x="394" y="59"/>
                    </a:lnTo>
                    <a:lnTo>
                      <a:pt x="396" y="59"/>
                    </a:lnTo>
                    <a:lnTo>
                      <a:pt x="397" y="59"/>
                    </a:lnTo>
                    <a:lnTo>
                      <a:pt x="397" y="61"/>
                    </a:lnTo>
                    <a:lnTo>
                      <a:pt x="399" y="61"/>
                    </a:lnTo>
                    <a:lnTo>
                      <a:pt x="400" y="61"/>
                    </a:lnTo>
                    <a:lnTo>
                      <a:pt x="402" y="62"/>
                    </a:lnTo>
                    <a:lnTo>
                      <a:pt x="403" y="65"/>
                    </a:lnTo>
                    <a:lnTo>
                      <a:pt x="410" y="71"/>
                    </a:lnTo>
                    <a:lnTo>
                      <a:pt x="414" y="79"/>
                    </a:lnTo>
                    <a:lnTo>
                      <a:pt x="416" y="79"/>
                    </a:lnTo>
                    <a:lnTo>
                      <a:pt x="419" y="82"/>
                    </a:lnTo>
                    <a:lnTo>
                      <a:pt x="419" y="84"/>
                    </a:lnTo>
                    <a:lnTo>
                      <a:pt x="420" y="85"/>
                    </a:lnTo>
                    <a:lnTo>
                      <a:pt x="422" y="85"/>
                    </a:lnTo>
                    <a:lnTo>
                      <a:pt x="422" y="87"/>
                    </a:lnTo>
                    <a:lnTo>
                      <a:pt x="422" y="85"/>
                    </a:lnTo>
                    <a:lnTo>
                      <a:pt x="424" y="85"/>
                    </a:lnTo>
                    <a:lnTo>
                      <a:pt x="424" y="84"/>
                    </a:lnTo>
                    <a:lnTo>
                      <a:pt x="425" y="82"/>
                    </a:lnTo>
                    <a:lnTo>
                      <a:pt x="427" y="82"/>
                    </a:lnTo>
                    <a:lnTo>
                      <a:pt x="427" y="81"/>
                    </a:lnTo>
                    <a:lnTo>
                      <a:pt x="428" y="79"/>
                    </a:lnTo>
                    <a:lnTo>
                      <a:pt x="430" y="78"/>
                    </a:lnTo>
                    <a:lnTo>
                      <a:pt x="431" y="78"/>
                    </a:lnTo>
                    <a:lnTo>
                      <a:pt x="433" y="78"/>
                    </a:lnTo>
                    <a:lnTo>
                      <a:pt x="434" y="78"/>
                    </a:lnTo>
                    <a:lnTo>
                      <a:pt x="436" y="78"/>
                    </a:lnTo>
                    <a:lnTo>
                      <a:pt x="442" y="79"/>
                    </a:lnTo>
                    <a:lnTo>
                      <a:pt x="447" y="79"/>
                    </a:lnTo>
                    <a:lnTo>
                      <a:pt x="450" y="79"/>
                    </a:lnTo>
                    <a:lnTo>
                      <a:pt x="459" y="79"/>
                    </a:lnTo>
                    <a:lnTo>
                      <a:pt x="461" y="79"/>
                    </a:lnTo>
                    <a:lnTo>
                      <a:pt x="461" y="78"/>
                    </a:lnTo>
                    <a:lnTo>
                      <a:pt x="462" y="78"/>
                    </a:lnTo>
                    <a:lnTo>
                      <a:pt x="462" y="74"/>
                    </a:lnTo>
                    <a:lnTo>
                      <a:pt x="464" y="68"/>
                    </a:lnTo>
                    <a:lnTo>
                      <a:pt x="464" y="67"/>
                    </a:lnTo>
                    <a:lnTo>
                      <a:pt x="465" y="59"/>
                    </a:lnTo>
                    <a:lnTo>
                      <a:pt x="467" y="57"/>
                    </a:lnTo>
                    <a:lnTo>
                      <a:pt x="467" y="56"/>
                    </a:lnTo>
                    <a:lnTo>
                      <a:pt x="469" y="56"/>
                    </a:lnTo>
                    <a:lnTo>
                      <a:pt x="475" y="53"/>
                    </a:lnTo>
                    <a:lnTo>
                      <a:pt x="476" y="53"/>
                    </a:lnTo>
                    <a:lnTo>
                      <a:pt x="479" y="51"/>
                    </a:lnTo>
                    <a:lnTo>
                      <a:pt x="483" y="51"/>
                    </a:lnTo>
                    <a:lnTo>
                      <a:pt x="484" y="51"/>
                    </a:lnTo>
                    <a:lnTo>
                      <a:pt x="487" y="50"/>
                    </a:lnTo>
                    <a:lnTo>
                      <a:pt x="489" y="50"/>
                    </a:lnTo>
                    <a:lnTo>
                      <a:pt x="492" y="48"/>
                    </a:lnTo>
                    <a:lnTo>
                      <a:pt x="493" y="48"/>
                    </a:lnTo>
                    <a:lnTo>
                      <a:pt x="495" y="47"/>
                    </a:lnTo>
                    <a:lnTo>
                      <a:pt x="497" y="47"/>
                    </a:lnTo>
                    <a:lnTo>
                      <a:pt x="498" y="47"/>
                    </a:lnTo>
                    <a:lnTo>
                      <a:pt x="500" y="45"/>
                    </a:lnTo>
                    <a:lnTo>
                      <a:pt x="507" y="43"/>
                    </a:lnTo>
                    <a:lnTo>
                      <a:pt x="521" y="39"/>
                    </a:lnTo>
                    <a:lnTo>
                      <a:pt x="525" y="39"/>
                    </a:lnTo>
                    <a:lnTo>
                      <a:pt x="529" y="39"/>
                    </a:lnTo>
                    <a:lnTo>
                      <a:pt x="532" y="39"/>
                    </a:lnTo>
                    <a:lnTo>
                      <a:pt x="534" y="39"/>
                    </a:lnTo>
                    <a:lnTo>
                      <a:pt x="535" y="39"/>
                    </a:lnTo>
                    <a:lnTo>
                      <a:pt x="539" y="39"/>
                    </a:lnTo>
                    <a:lnTo>
                      <a:pt x="540" y="39"/>
                    </a:lnTo>
                    <a:lnTo>
                      <a:pt x="542" y="39"/>
                    </a:lnTo>
                    <a:lnTo>
                      <a:pt x="543" y="39"/>
                    </a:lnTo>
                    <a:lnTo>
                      <a:pt x="545" y="39"/>
                    </a:lnTo>
                    <a:lnTo>
                      <a:pt x="546" y="39"/>
                    </a:lnTo>
                    <a:lnTo>
                      <a:pt x="548" y="39"/>
                    </a:lnTo>
                    <a:lnTo>
                      <a:pt x="549" y="39"/>
                    </a:lnTo>
                    <a:lnTo>
                      <a:pt x="551" y="39"/>
                    </a:lnTo>
                    <a:lnTo>
                      <a:pt x="553" y="39"/>
                    </a:lnTo>
                    <a:lnTo>
                      <a:pt x="556" y="37"/>
                    </a:lnTo>
                    <a:lnTo>
                      <a:pt x="557" y="37"/>
                    </a:lnTo>
                    <a:lnTo>
                      <a:pt x="560" y="37"/>
                    </a:lnTo>
                    <a:lnTo>
                      <a:pt x="562" y="37"/>
                    </a:lnTo>
                    <a:lnTo>
                      <a:pt x="563" y="37"/>
                    </a:lnTo>
                    <a:lnTo>
                      <a:pt x="567" y="36"/>
                    </a:lnTo>
                    <a:lnTo>
                      <a:pt x="568" y="36"/>
                    </a:lnTo>
                    <a:lnTo>
                      <a:pt x="570" y="36"/>
                    </a:lnTo>
                    <a:lnTo>
                      <a:pt x="571" y="36"/>
                    </a:lnTo>
                    <a:lnTo>
                      <a:pt x="573" y="36"/>
                    </a:lnTo>
                    <a:lnTo>
                      <a:pt x="574" y="36"/>
                    </a:lnTo>
                    <a:lnTo>
                      <a:pt x="576" y="36"/>
                    </a:lnTo>
                    <a:lnTo>
                      <a:pt x="576" y="34"/>
                    </a:lnTo>
                    <a:lnTo>
                      <a:pt x="577" y="34"/>
                    </a:lnTo>
                    <a:lnTo>
                      <a:pt x="579" y="34"/>
                    </a:lnTo>
                    <a:lnTo>
                      <a:pt x="581" y="36"/>
                    </a:lnTo>
                    <a:lnTo>
                      <a:pt x="582" y="39"/>
                    </a:lnTo>
                    <a:lnTo>
                      <a:pt x="584" y="39"/>
                    </a:lnTo>
                    <a:lnTo>
                      <a:pt x="585" y="40"/>
                    </a:lnTo>
                    <a:lnTo>
                      <a:pt x="585" y="42"/>
                    </a:lnTo>
                    <a:lnTo>
                      <a:pt x="587" y="43"/>
                    </a:lnTo>
                    <a:lnTo>
                      <a:pt x="588" y="45"/>
                    </a:lnTo>
                    <a:lnTo>
                      <a:pt x="588" y="47"/>
                    </a:lnTo>
                    <a:lnTo>
                      <a:pt x="587" y="50"/>
                    </a:lnTo>
                    <a:lnTo>
                      <a:pt x="582" y="56"/>
                    </a:lnTo>
                    <a:lnTo>
                      <a:pt x="577" y="64"/>
                    </a:lnTo>
                    <a:lnTo>
                      <a:pt x="574" y="70"/>
                    </a:lnTo>
                    <a:lnTo>
                      <a:pt x="573" y="71"/>
                    </a:lnTo>
                    <a:lnTo>
                      <a:pt x="570" y="76"/>
                    </a:lnTo>
                    <a:lnTo>
                      <a:pt x="570" y="78"/>
                    </a:lnTo>
                    <a:lnTo>
                      <a:pt x="568" y="79"/>
                    </a:lnTo>
                    <a:lnTo>
                      <a:pt x="568" y="81"/>
                    </a:lnTo>
                    <a:lnTo>
                      <a:pt x="568" y="82"/>
                    </a:lnTo>
                    <a:lnTo>
                      <a:pt x="568" y="84"/>
                    </a:lnTo>
                    <a:lnTo>
                      <a:pt x="567" y="84"/>
                    </a:lnTo>
                    <a:lnTo>
                      <a:pt x="565" y="85"/>
                    </a:lnTo>
                    <a:lnTo>
                      <a:pt x="563" y="85"/>
                    </a:lnTo>
                    <a:lnTo>
                      <a:pt x="563" y="87"/>
                    </a:lnTo>
                    <a:lnTo>
                      <a:pt x="563" y="88"/>
                    </a:lnTo>
                    <a:lnTo>
                      <a:pt x="562" y="88"/>
                    </a:lnTo>
                    <a:lnTo>
                      <a:pt x="562" y="90"/>
                    </a:lnTo>
                    <a:lnTo>
                      <a:pt x="560" y="90"/>
                    </a:lnTo>
                    <a:lnTo>
                      <a:pt x="559" y="90"/>
                    </a:lnTo>
                    <a:lnTo>
                      <a:pt x="557" y="92"/>
                    </a:lnTo>
                    <a:lnTo>
                      <a:pt x="556" y="93"/>
                    </a:lnTo>
                    <a:lnTo>
                      <a:pt x="554" y="93"/>
                    </a:lnTo>
                    <a:lnTo>
                      <a:pt x="553" y="95"/>
                    </a:lnTo>
                    <a:lnTo>
                      <a:pt x="551" y="95"/>
                    </a:lnTo>
                    <a:lnTo>
                      <a:pt x="546" y="96"/>
                    </a:lnTo>
                    <a:lnTo>
                      <a:pt x="545" y="98"/>
                    </a:lnTo>
                    <a:lnTo>
                      <a:pt x="543" y="99"/>
                    </a:lnTo>
                    <a:lnTo>
                      <a:pt x="542" y="101"/>
                    </a:lnTo>
                    <a:lnTo>
                      <a:pt x="539" y="101"/>
                    </a:lnTo>
                    <a:lnTo>
                      <a:pt x="537" y="102"/>
                    </a:lnTo>
                    <a:lnTo>
                      <a:pt x="535" y="102"/>
                    </a:lnTo>
                    <a:lnTo>
                      <a:pt x="532" y="104"/>
                    </a:lnTo>
                    <a:lnTo>
                      <a:pt x="531" y="104"/>
                    </a:lnTo>
                    <a:lnTo>
                      <a:pt x="526" y="107"/>
                    </a:lnTo>
                    <a:lnTo>
                      <a:pt x="523" y="109"/>
                    </a:lnTo>
                    <a:lnTo>
                      <a:pt x="521" y="110"/>
                    </a:lnTo>
                    <a:lnTo>
                      <a:pt x="517" y="113"/>
                    </a:lnTo>
                    <a:lnTo>
                      <a:pt x="515" y="115"/>
                    </a:lnTo>
                    <a:lnTo>
                      <a:pt x="515" y="116"/>
                    </a:lnTo>
                    <a:lnTo>
                      <a:pt x="515" y="118"/>
                    </a:lnTo>
                    <a:lnTo>
                      <a:pt x="515" y="119"/>
                    </a:lnTo>
                    <a:lnTo>
                      <a:pt x="514" y="119"/>
                    </a:lnTo>
                    <a:lnTo>
                      <a:pt x="512" y="119"/>
                    </a:lnTo>
                    <a:lnTo>
                      <a:pt x="512" y="118"/>
                    </a:lnTo>
                    <a:lnTo>
                      <a:pt x="511" y="118"/>
                    </a:lnTo>
                    <a:lnTo>
                      <a:pt x="511" y="116"/>
                    </a:lnTo>
                    <a:lnTo>
                      <a:pt x="509" y="116"/>
                    </a:lnTo>
                    <a:lnTo>
                      <a:pt x="507" y="116"/>
                    </a:lnTo>
                    <a:lnTo>
                      <a:pt x="507" y="118"/>
                    </a:lnTo>
                    <a:lnTo>
                      <a:pt x="506" y="118"/>
                    </a:lnTo>
                    <a:lnTo>
                      <a:pt x="506" y="119"/>
                    </a:lnTo>
                    <a:lnTo>
                      <a:pt x="504" y="119"/>
                    </a:lnTo>
                    <a:lnTo>
                      <a:pt x="503" y="121"/>
                    </a:lnTo>
                    <a:lnTo>
                      <a:pt x="501" y="121"/>
                    </a:lnTo>
                    <a:lnTo>
                      <a:pt x="501" y="123"/>
                    </a:lnTo>
                    <a:lnTo>
                      <a:pt x="501" y="124"/>
                    </a:lnTo>
                    <a:lnTo>
                      <a:pt x="501" y="127"/>
                    </a:lnTo>
                    <a:lnTo>
                      <a:pt x="500" y="127"/>
                    </a:lnTo>
                    <a:lnTo>
                      <a:pt x="500" y="129"/>
                    </a:lnTo>
                    <a:lnTo>
                      <a:pt x="500" y="130"/>
                    </a:lnTo>
                    <a:lnTo>
                      <a:pt x="500" y="132"/>
                    </a:lnTo>
                    <a:lnTo>
                      <a:pt x="500" y="133"/>
                    </a:lnTo>
                    <a:lnTo>
                      <a:pt x="498" y="135"/>
                    </a:lnTo>
                    <a:lnTo>
                      <a:pt x="498" y="137"/>
                    </a:lnTo>
                    <a:lnTo>
                      <a:pt x="497" y="137"/>
                    </a:lnTo>
                    <a:lnTo>
                      <a:pt x="497" y="138"/>
                    </a:lnTo>
                    <a:lnTo>
                      <a:pt x="497" y="140"/>
                    </a:lnTo>
                    <a:lnTo>
                      <a:pt x="495" y="140"/>
                    </a:lnTo>
                    <a:lnTo>
                      <a:pt x="495" y="141"/>
                    </a:lnTo>
                    <a:lnTo>
                      <a:pt x="495" y="143"/>
                    </a:lnTo>
                    <a:lnTo>
                      <a:pt x="495" y="144"/>
                    </a:lnTo>
                    <a:lnTo>
                      <a:pt x="497" y="146"/>
                    </a:lnTo>
                    <a:lnTo>
                      <a:pt x="497" y="147"/>
                    </a:lnTo>
                    <a:lnTo>
                      <a:pt x="498" y="150"/>
                    </a:lnTo>
                    <a:lnTo>
                      <a:pt x="498" y="152"/>
                    </a:lnTo>
                    <a:lnTo>
                      <a:pt x="498" y="154"/>
                    </a:lnTo>
                    <a:lnTo>
                      <a:pt x="493" y="155"/>
                    </a:lnTo>
                    <a:lnTo>
                      <a:pt x="486" y="157"/>
                    </a:lnTo>
                    <a:lnTo>
                      <a:pt x="484" y="158"/>
                    </a:lnTo>
                    <a:lnTo>
                      <a:pt x="483" y="158"/>
                    </a:lnTo>
                    <a:lnTo>
                      <a:pt x="479" y="158"/>
                    </a:lnTo>
                    <a:lnTo>
                      <a:pt x="473" y="160"/>
                    </a:lnTo>
                    <a:lnTo>
                      <a:pt x="470" y="161"/>
                    </a:lnTo>
                    <a:lnTo>
                      <a:pt x="469" y="163"/>
                    </a:lnTo>
                    <a:lnTo>
                      <a:pt x="467" y="163"/>
                    </a:lnTo>
                    <a:lnTo>
                      <a:pt x="455" y="168"/>
                    </a:lnTo>
                    <a:lnTo>
                      <a:pt x="450" y="169"/>
                    </a:lnTo>
                    <a:lnTo>
                      <a:pt x="438" y="183"/>
                    </a:lnTo>
                    <a:lnTo>
                      <a:pt x="436" y="186"/>
                    </a:lnTo>
                    <a:lnTo>
                      <a:pt x="436" y="188"/>
                    </a:lnTo>
                    <a:lnTo>
                      <a:pt x="434" y="191"/>
                    </a:lnTo>
                    <a:lnTo>
                      <a:pt x="433" y="192"/>
                    </a:lnTo>
                    <a:lnTo>
                      <a:pt x="430" y="194"/>
                    </a:lnTo>
                    <a:lnTo>
                      <a:pt x="427" y="194"/>
                    </a:lnTo>
                    <a:lnTo>
                      <a:pt x="422" y="197"/>
                    </a:lnTo>
                    <a:lnTo>
                      <a:pt x="420" y="197"/>
                    </a:lnTo>
                    <a:lnTo>
                      <a:pt x="416" y="197"/>
                    </a:lnTo>
                    <a:lnTo>
                      <a:pt x="411" y="197"/>
                    </a:lnTo>
                    <a:lnTo>
                      <a:pt x="410" y="197"/>
                    </a:lnTo>
                    <a:lnTo>
                      <a:pt x="408" y="197"/>
                    </a:lnTo>
                    <a:lnTo>
                      <a:pt x="406" y="197"/>
                    </a:lnTo>
                    <a:lnTo>
                      <a:pt x="405" y="199"/>
                    </a:lnTo>
                    <a:lnTo>
                      <a:pt x="403" y="199"/>
                    </a:lnTo>
                    <a:lnTo>
                      <a:pt x="402" y="199"/>
                    </a:lnTo>
                    <a:lnTo>
                      <a:pt x="400" y="199"/>
                    </a:lnTo>
                    <a:lnTo>
                      <a:pt x="399" y="200"/>
                    </a:lnTo>
                    <a:lnTo>
                      <a:pt x="397" y="200"/>
                    </a:lnTo>
                    <a:lnTo>
                      <a:pt x="396" y="200"/>
                    </a:lnTo>
                    <a:lnTo>
                      <a:pt x="391" y="200"/>
                    </a:lnTo>
                    <a:lnTo>
                      <a:pt x="382" y="202"/>
                    </a:lnTo>
                    <a:lnTo>
                      <a:pt x="380" y="202"/>
                    </a:lnTo>
                    <a:lnTo>
                      <a:pt x="378" y="202"/>
                    </a:lnTo>
                    <a:lnTo>
                      <a:pt x="377" y="202"/>
                    </a:lnTo>
                    <a:lnTo>
                      <a:pt x="375" y="203"/>
                    </a:lnTo>
                    <a:lnTo>
                      <a:pt x="372" y="203"/>
                    </a:lnTo>
                    <a:lnTo>
                      <a:pt x="371" y="203"/>
                    </a:lnTo>
                    <a:lnTo>
                      <a:pt x="369" y="203"/>
                    </a:lnTo>
                    <a:lnTo>
                      <a:pt x="366" y="203"/>
                    </a:lnTo>
                    <a:lnTo>
                      <a:pt x="364" y="203"/>
                    </a:lnTo>
                    <a:lnTo>
                      <a:pt x="363" y="205"/>
                    </a:lnTo>
                    <a:lnTo>
                      <a:pt x="364" y="205"/>
                    </a:lnTo>
                    <a:lnTo>
                      <a:pt x="364" y="206"/>
                    </a:lnTo>
                    <a:lnTo>
                      <a:pt x="361" y="209"/>
                    </a:lnTo>
                    <a:lnTo>
                      <a:pt x="355" y="214"/>
                    </a:lnTo>
                    <a:lnTo>
                      <a:pt x="355" y="219"/>
                    </a:lnTo>
                    <a:lnTo>
                      <a:pt x="354" y="225"/>
                    </a:lnTo>
                    <a:lnTo>
                      <a:pt x="354" y="227"/>
                    </a:lnTo>
                    <a:lnTo>
                      <a:pt x="354" y="228"/>
                    </a:lnTo>
                    <a:lnTo>
                      <a:pt x="352" y="228"/>
                    </a:lnTo>
                    <a:lnTo>
                      <a:pt x="350" y="230"/>
                    </a:lnTo>
                    <a:lnTo>
                      <a:pt x="340" y="233"/>
                    </a:lnTo>
                    <a:lnTo>
                      <a:pt x="336" y="234"/>
                    </a:lnTo>
                    <a:lnTo>
                      <a:pt x="336" y="236"/>
                    </a:lnTo>
                    <a:lnTo>
                      <a:pt x="335" y="239"/>
                    </a:lnTo>
                    <a:lnTo>
                      <a:pt x="335" y="244"/>
                    </a:lnTo>
                    <a:lnTo>
                      <a:pt x="335" y="250"/>
                    </a:lnTo>
                    <a:lnTo>
                      <a:pt x="333" y="254"/>
                    </a:lnTo>
                    <a:lnTo>
                      <a:pt x="333" y="258"/>
                    </a:lnTo>
                    <a:lnTo>
                      <a:pt x="333" y="259"/>
                    </a:lnTo>
                    <a:lnTo>
                      <a:pt x="333" y="270"/>
                    </a:lnTo>
                    <a:lnTo>
                      <a:pt x="333" y="279"/>
                    </a:lnTo>
                    <a:lnTo>
                      <a:pt x="333" y="281"/>
                    </a:lnTo>
                    <a:lnTo>
                      <a:pt x="333" y="282"/>
                    </a:lnTo>
                    <a:lnTo>
                      <a:pt x="333" y="284"/>
                    </a:lnTo>
                    <a:lnTo>
                      <a:pt x="335" y="293"/>
                    </a:lnTo>
                    <a:lnTo>
                      <a:pt x="336" y="301"/>
                    </a:lnTo>
                    <a:lnTo>
                      <a:pt x="330" y="313"/>
                    </a:lnTo>
                    <a:lnTo>
                      <a:pt x="322" y="343"/>
                    </a:lnTo>
                    <a:lnTo>
                      <a:pt x="321" y="346"/>
                    </a:lnTo>
                    <a:lnTo>
                      <a:pt x="318" y="352"/>
                    </a:lnTo>
                    <a:lnTo>
                      <a:pt x="318" y="357"/>
                    </a:lnTo>
                    <a:lnTo>
                      <a:pt x="315" y="369"/>
                    </a:lnTo>
                    <a:lnTo>
                      <a:pt x="312" y="382"/>
                    </a:lnTo>
                    <a:lnTo>
                      <a:pt x="310" y="385"/>
                    </a:lnTo>
                    <a:lnTo>
                      <a:pt x="310" y="388"/>
                    </a:lnTo>
                    <a:lnTo>
                      <a:pt x="310" y="394"/>
                    </a:lnTo>
                    <a:lnTo>
                      <a:pt x="310" y="397"/>
                    </a:lnTo>
                    <a:lnTo>
                      <a:pt x="312" y="399"/>
                    </a:lnTo>
                    <a:lnTo>
                      <a:pt x="312" y="402"/>
                    </a:lnTo>
                    <a:lnTo>
                      <a:pt x="313" y="403"/>
                    </a:lnTo>
                    <a:lnTo>
                      <a:pt x="313" y="405"/>
                    </a:lnTo>
                    <a:lnTo>
                      <a:pt x="315" y="407"/>
                    </a:lnTo>
                    <a:lnTo>
                      <a:pt x="319" y="410"/>
                    </a:lnTo>
                    <a:lnTo>
                      <a:pt x="321" y="411"/>
                    </a:lnTo>
                    <a:lnTo>
                      <a:pt x="322" y="411"/>
                    </a:lnTo>
                    <a:lnTo>
                      <a:pt x="324" y="413"/>
                    </a:lnTo>
                    <a:lnTo>
                      <a:pt x="326" y="414"/>
                    </a:lnTo>
                    <a:lnTo>
                      <a:pt x="324" y="414"/>
                    </a:lnTo>
                    <a:lnTo>
                      <a:pt x="322" y="419"/>
                    </a:lnTo>
                    <a:lnTo>
                      <a:pt x="321" y="422"/>
                    </a:lnTo>
                    <a:lnTo>
                      <a:pt x="324" y="434"/>
                    </a:lnTo>
                    <a:lnTo>
                      <a:pt x="329" y="450"/>
                    </a:lnTo>
                    <a:lnTo>
                      <a:pt x="327" y="456"/>
                    </a:lnTo>
                    <a:lnTo>
                      <a:pt x="329" y="459"/>
                    </a:lnTo>
                    <a:lnTo>
                      <a:pt x="329" y="462"/>
                    </a:lnTo>
                    <a:lnTo>
                      <a:pt x="327" y="462"/>
                    </a:lnTo>
                    <a:lnTo>
                      <a:pt x="324" y="465"/>
                    </a:lnTo>
                    <a:lnTo>
                      <a:pt x="321" y="467"/>
                    </a:lnTo>
                    <a:lnTo>
                      <a:pt x="318" y="470"/>
                    </a:lnTo>
                    <a:lnTo>
                      <a:pt x="318" y="472"/>
                    </a:lnTo>
                    <a:lnTo>
                      <a:pt x="318" y="473"/>
                    </a:lnTo>
                    <a:lnTo>
                      <a:pt x="321" y="478"/>
                    </a:lnTo>
                    <a:lnTo>
                      <a:pt x="319" y="481"/>
                    </a:lnTo>
                    <a:lnTo>
                      <a:pt x="319" y="486"/>
                    </a:lnTo>
                    <a:lnTo>
                      <a:pt x="316" y="498"/>
                    </a:lnTo>
                    <a:lnTo>
                      <a:pt x="316" y="501"/>
                    </a:lnTo>
                    <a:lnTo>
                      <a:pt x="316" y="512"/>
                    </a:lnTo>
                    <a:lnTo>
                      <a:pt x="316" y="515"/>
                    </a:lnTo>
                    <a:lnTo>
                      <a:pt x="316" y="517"/>
                    </a:lnTo>
                    <a:lnTo>
                      <a:pt x="316" y="518"/>
                    </a:lnTo>
                    <a:lnTo>
                      <a:pt x="316" y="520"/>
                    </a:lnTo>
                    <a:lnTo>
                      <a:pt x="316" y="521"/>
                    </a:lnTo>
                    <a:lnTo>
                      <a:pt x="318" y="532"/>
                    </a:lnTo>
                    <a:lnTo>
                      <a:pt x="318" y="534"/>
                    </a:lnTo>
                    <a:lnTo>
                      <a:pt x="318" y="535"/>
                    </a:lnTo>
                    <a:lnTo>
                      <a:pt x="319" y="542"/>
                    </a:lnTo>
                    <a:lnTo>
                      <a:pt x="319" y="546"/>
                    </a:lnTo>
                    <a:lnTo>
                      <a:pt x="319" y="548"/>
                    </a:lnTo>
                    <a:lnTo>
                      <a:pt x="319" y="549"/>
                    </a:lnTo>
                    <a:lnTo>
                      <a:pt x="321" y="555"/>
                    </a:lnTo>
                    <a:lnTo>
                      <a:pt x="321" y="560"/>
                    </a:lnTo>
                    <a:lnTo>
                      <a:pt x="321" y="562"/>
                    </a:lnTo>
                    <a:lnTo>
                      <a:pt x="321" y="563"/>
                    </a:lnTo>
                    <a:lnTo>
                      <a:pt x="322" y="568"/>
                    </a:lnTo>
                    <a:lnTo>
                      <a:pt x="322" y="569"/>
                    </a:lnTo>
                    <a:lnTo>
                      <a:pt x="322" y="571"/>
                    </a:lnTo>
                    <a:lnTo>
                      <a:pt x="322" y="573"/>
                    </a:lnTo>
                    <a:lnTo>
                      <a:pt x="322" y="574"/>
                    </a:lnTo>
                    <a:lnTo>
                      <a:pt x="322" y="576"/>
                    </a:lnTo>
                    <a:lnTo>
                      <a:pt x="324" y="576"/>
                    </a:lnTo>
                    <a:lnTo>
                      <a:pt x="324" y="577"/>
                    </a:lnTo>
                    <a:lnTo>
                      <a:pt x="324" y="579"/>
                    </a:lnTo>
                    <a:lnTo>
                      <a:pt x="319" y="580"/>
                    </a:lnTo>
                    <a:lnTo>
                      <a:pt x="318" y="580"/>
                    </a:lnTo>
                    <a:lnTo>
                      <a:pt x="313" y="583"/>
                    </a:lnTo>
                    <a:lnTo>
                      <a:pt x="310" y="585"/>
                    </a:lnTo>
                    <a:lnTo>
                      <a:pt x="310" y="587"/>
                    </a:lnTo>
                    <a:lnTo>
                      <a:pt x="308" y="587"/>
                    </a:lnTo>
                    <a:lnTo>
                      <a:pt x="307" y="588"/>
                    </a:lnTo>
                    <a:lnTo>
                      <a:pt x="305" y="590"/>
                    </a:lnTo>
                    <a:lnTo>
                      <a:pt x="304" y="593"/>
                    </a:lnTo>
                    <a:lnTo>
                      <a:pt x="304" y="594"/>
                    </a:lnTo>
                    <a:lnTo>
                      <a:pt x="304" y="599"/>
                    </a:lnTo>
                    <a:lnTo>
                      <a:pt x="302" y="600"/>
                    </a:lnTo>
                    <a:lnTo>
                      <a:pt x="302" y="602"/>
                    </a:lnTo>
                    <a:lnTo>
                      <a:pt x="299" y="605"/>
                    </a:lnTo>
                    <a:lnTo>
                      <a:pt x="293" y="608"/>
                    </a:lnTo>
                    <a:lnTo>
                      <a:pt x="290" y="610"/>
                    </a:lnTo>
                    <a:lnTo>
                      <a:pt x="287" y="611"/>
                    </a:lnTo>
                    <a:lnTo>
                      <a:pt x="284" y="611"/>
                    </a:lnTo>
                    <a:lnTo>
                      <a:pt x="279" y="613"/>
                    </a:lnTo>
                    <a:lnTo>
                      <a:pt x="277" y="613"/>
                    </a:lnTo>
                    <a:lnTo>
                      <a:pt x="270" y="614"/>
                    </a:lnTo>
                    <a:lnTo>
                      <a:pt x="268" y="616"/>
                    </a:lnTo>
                    <a:lnTo>
                      <a:pt x="263" y="618"/>
                    </a:lnTo>
                    <a:lnTo>
                      <a:pt x="257" y="619"/>
                    </a:lnTo>
                    <a:lnTo>
                      <a:pt x="251" y="622"/>
                    </a:lnTo>
                    <a:lnTo>
                      <a:pt x="249" y="622"/>
                    </a:lnTo>
                    <a:lnTo>
                      <a:pt x="245" y="624"/>
                    </a:lnTo>
                    <a:lnTo>
                      <a:pt x="243" y="624"/>
                    </a:lnTo>
                    <a:lnTo>
                      <a:pt x="242" y="624"/>
                    </a:lnTo>
                    <a:lnTo>
                      <a:pt x="232" y="625"/>
                    </a:lnTo>
                    <a:lnTo>
                      <a:pt x="229" y="627"/>
                    </a:lnTo>
                    <a:lnTo>
                      <a:pt x="228" y="630"/>
                    </a:lnTo>
                    <a:lnTo>
                      <a:pt x="228" y="632"/>
                    </a:lnTo>
                    <a:lnTo>
                      <a:pt x="226" y="633"/>
                    </a:lnTo>
                    <a:lnTo>
                      <a:pt x="224" y="636"/>
                    </a:lnTo>
                    <a:lnTo>
                      <a:pt x="223" y="641"/>
                    </a:lnTo>
                    <a:lnTo>
                      <a:pt x="221" y="642"/>
                    </a:lnTo>
                    <a:lnTo>
                      <a:pt x="220" y="644"/>
                    </a:lnTo>
                    <a:lnTo>
                      <a:pt x="220" y="645"/>
                    </a:lnTo>
                    <a:lnTo>
                      <a:pt x="218" y="645"/>
                    </a:lnTo>
                    <a:lnTo>
                      <a:pt x="214" y="649"/>
                    </a:lnTo>
                    <a:lnTo>
                      <a:pt x="203" y="650"/>
                    </a:lnTo>
                    <a:lnTo>
                      <a:pt x="196" y="650"/>
                    </a:lnTo>
                    <a:lnTo>
                      <a:pt x="192" y="650"/>
                    </a:lnTo>
                    <a:lnTo>
                      <a:pt x="178" y="645"/>
                    </a:lnTo>
                    <a:lnTo>
                      <a:pt x="172" y="644"/>
                    </a:lnTo>
                    <a:lnTo>
                      <a:pt x="165" y="647"/>
                    </a:lnTo>
                    <a:lnTo>
                      <a:pt x="164" y="650"/>
                    </a:lnTo>
                    <a:lnTo>
                      <a:pt x="162" y="653"/>
                    </a:lnTo>
                    <a:lnTo>
                      <a:pt x="161" y="653"/>
                    </a:lnTo>
                    <a:lnTo>
                      <a:pt x="161" y="655"/>
                    </a:lnTo>
                    <a:lnTo>
                      <a:pt x="159" y="658"/>
                    </a:lnTo>
                    <a:lnTo>
                      <a:pt x="158" y="659"/>
                    </a:lnTo>
                    <a:lnTo>
                      <a:pt x="156" y="661"/>
                    </a:lnTo>
                    <a:lnTo>
                      <a:pt x="154" y="666"/>
                    </a:lnTo>
                    <a:lnTo>
                      <a:pt x="151" y="670"/>
                    </a:lnTo>
                    <a:lnTo>
                      <a:pt x="148" y="673"/>
                    </a:lnTo>
                    <a:lnTo>
                      <a:pt x="145" y="675"/>
                    </a:lnTo>
                    <a:lnTo>
                      <a:pt x="139" y="678"/>
                    </a:lnTo>
                    <a:lnTo>
                      <a:pt x="134" y="680"/>
                    </a:lnTo>
                    <a:lnTo>
                      <a:pt x="133" y="680"/>
                    </a:lnTo>
                    <a:lnTo>
                      <a:pt x="128" y="681"/>
                    </a:lnTo>
                    <a:lnTo>
                      <a:pt x="125" y="683"/>
                    </a:lnTo>
                    <a:lnTo>
                      <a:pt x="116" y="686"/>
                    </a:lnTo>
                    <a:lnTo>
                      <a:pt x="109" y="686"/>
                    </a:lnTo>
                    <a:lnTo>
                      <a:pt x="108" y="686"/>
                    </a:lnTo>
                    <a:lnTo>
                      <a:pt x="103" y="686"/>
                    </a:lnTo>
                    <a:lnTo>
                      <a:pt x="98" y="686"/>
                    </a:lnTo>
                    <a:lnTo>
                      <a:pt x="97" y="686"/>
                    </a:lnTo>
                    <a:lnTo>
                      <a:pt x="103" y="669"/>
                    </a:lnTo>
                    <a:lnTo>
                      <a:pt x="103" y="667"/>
                    </a:lnTo>
                    <a:lnTo>
                      <a:pt x="103" y="666"/>
                    </a:lnTo>
                    <a:lnTo>
                      <a:pt x="106" y="658"/>
                    </a:lnTo>
                    <a:lnTo>
                      <a:pt x="109" y="652"/>
                    </a:lnTo>
                    <a:lnTo>
                      <a:pt x="114" y="645"/>
                    </a:lnTo>
                    <a:lnTo>
                      <a:pt x="116" y="641"/>
                    </a:lnTo>
                    <a:lnTo>
                      <a:pt x="119" y="636"/>
                    </a:lnTo>
                    <a:lnTo>
                      <a:pt x="119" y="635"/>
                    </a:lnTo>
                    <a:lnTo>
                      <a:pt x="119" y="628"/>
                    </a:lnTo>
                    <a:lnTo>
                      <a:pt x="119" y="625"/>
                    </a:lnTo>
                    <a:lnTo>
                      <a:pt x="117" y="614"/>
                    </a:lnTo>
                    <a:lnTo>
                      <a:pt x="117" y="613"/>
                    </a:lnTo>
                    <a:lnTo>
                      <a:pt x="117" y="611"/>
                    </a:lnTo>
                    <a:lnTo>
                      <a:pt x="114" y="610"/>
                    </a:lnTo>
                    <a:lnTo>
                      <a:pt x="111" y="608"/>
                    </a:lnTo>
                    <a:lnTo>
                      <a:pt x="106" y="607"/>
                    </a:lnTo>
                    <a:lnTo>
                      <a:pt x="105" y="607"/>
                    </a:lnTo>
                    <a:lnTo>
                      <a:pt x="105" y="596"/>
                    </a:lnTo>
                    <a:lnTo>
                      <a:pt x="105" y="594"/>
                    </a:lnTo>
                    <a:lnTo>
                      <a:pt x="106" y="577"/>
                    </a:lnTo>
                    <a:lnTo>
                      <a:pt x="75" y="580"/>
                    </a:lnTo>
                    <a:lnTo>
                      <a:pt x="70" y="582"/>
                    </a:lnTo>
                    <a:lnTo>
                      <a:pt x="64" y="583"/>
                    </a:lnTo>
                    <a:lnTo>
                      <a:pt x="64" y="574"/>
                    </a:lnTo>
                    <a:lnTo>
                      <a:pt x="61" y="569"/>
                    </a:lnTo>
                    <a:lnTo>
                      <a:pt x="60" y="568"/>
                    </a:lnTo>
                    <a:lnTo>
                      <a:pt x="58" y="566"/>
                    </a:lnTo>
                    <a:lnTo>
                      <a:pt x="58" y="565"/>
                    </a:lnTo>
                    <a:lnTo>
                      <a:pt x="55" y="563"/>
                    </a:lnTo>
                    <a:lnTo>
                      <a:pt x="53" y="562"/>
                    </a:lnTo>
                    <a:lnTo>
                      <a:pt x="52" y="560"/>
                    </a:lnTo>
                    <a:lnTo>
                      <a:pt x="49" y="560"/>
                    </a:lnTo>
                    <a:lnTo>
                      <a:pt x="42" y="557"/>
                    </a:lnTo>
                    <a:lnTo>
                      <a:pt x="39" y="557"/>
                    </a:lnTo>
                    <a:lnTo>
                      <a:pt x="35" y="555"/>
                    </a:lnTo>
                    <a:lnTo>
                      <a:pt x="33" y="554"/>
                    </a:lnTo>
                    <a:lnTo>
                      <a:pt x="30" y="554"/>
                    </a:lnTo>
                    <a:lnTo>
                      <a:pt x="27" y="551"/>
                    </a:lnTo>
                    <a:lnTo>
                      <a:pt x="24" y="548"/>
                    </a:lnTo>
                    <a:lnTo>
                      <a:pt x="21" y="545"/>
                    </a:lnTo>
                    <a:lnTo>
                      <a:pt x="18" y="542"/>
                    </a:lnTo>
                    <a:lnTo>
                      <a:pt x="16" y="540"/>
                    </a:lnTo>
                    <a:lnTo>
                      <a:pt x="14" y="538"/>
                    </a:lnTo>
                    <a:lnTo>
                      <a:pt x="10" y="531"/>
                    </a:lnTo>
                    <a:lnTo>
                      <a:pt x="4" y="521"/>
                    </a:lnTo>
                    <a:lnTo>
                      <a:pt x="0" y="501"/>
                    </a:lnTo>
                    <a:lnTo>
                      <a:pt x="4" y="487"/>
                    </a:lnTo>
                    <a:lnTo>
                      <a:pt x="8" y="462"/>
                    </a:lnTo>
                    <a:lnTo>
                      <a:pt x="10" y="458"/>
                    </a:lnTo>
                    <a:lnTo>
                      <a:pt x="21" y="420"/>
                    </a:lnTo>
                    <a:lnTo>
                      <a:pt x="24" y="408"/>
                    </a:lnTo>
                    <a:lnTo>
                      <a:pt x="24" y="407"/>
                    </a:lnTo>
                    <a:lnTo>
                      <a:pt x="24" y="405"/>
                    </a:lnTo>
                    <a:lnTo>
                      <a:pt x="22" y="405"/>
                    </a:lnTo>
                    <a:lnTo>
                      <a:pt x="19" y="407"/>
                    </a:lnTo>
                    <a:lnTo>
                      <a:pt x="18" y="408"/>
                    </a:lnTo>
                    <a:lnTo>
                      <a:pt x="14" y="408"/>
                    </a:lnTo>
                    <a:lnTo>
                      <a:pt x="13" y="408"/>
                    </a:lnTo>
                    <a:lnTo>
                      <a:pt x="11" y="405"/>
                    </a:lnTo>
                    <a:lnTo>
                      <a:pt x="13" y="405"/>
                    </a:lnTo>
                    <a:lnTo>
                      <a:pt x="13" y="403"/>
                    </a:lnTo>
                    <a:lnTo>
                      <a:pt x="14" y="403"/>
                    </a:lnTo>
                    <a:lnTo>
                      <a:pt x="16" y="400"/>
                    </a:lnTo>
                    <a:lnTo>
                      <a:pt x="16" y="399"/>
                    </a:lnTo>
                    <a:lnTo>
                      <a:pt x="19" y="396"/>
                    </a:lnTo>
                    <a:lnTo>
                      <a:pt x="21" y="394"/>
                    </a:lnTo>
                    <a:lnTo>
                      <a:pt x="30" y="380"/>
                    </a:lnTo>
                    <a:lnTo>
                      <a:pt x="32" y="377"/>
                    </a:lnTo>
                    <a:lnTo>
                      <a:pt x="36" y="369"/>
                    </a:lnTo>
                    <a:lnTo>
                      <a:pt x="44" y="358"/>
                    </a:lnTo>
                    <a:lnTo>
                      <a:pt x="47" y="352"/>
                    </a:lnTo>
                    <a:lnTo>
                      <a:pt x="50" y="344"/>
                    </a:lnTo>
                    <a:lnTo>
                      <a:pt x="47" y="334"/>
                    </a:lnTo>
                    <a:lnTo>
                      <a:pt x="39" y="317"/>
                    </a:lnTo>
                    <a:lnTo>
                      <a:pt x="38" y="313"/>
                    </a:lnTo>
                    <a:lnTo>
                      <a:pt x="38" y="309"/>
                    </a:lnTo>
                    <a:lnTo>
                      <a:pt x="38" y="304"/>
                    </a:lnTo>
                    <a:lnTo>
                      <a:pt x="39" y="298"/>
                    </a:lnTo>
                    <a:lnTo>
                      <a:pt x="39" y="293"/>
                    </a:lnTo>
                    <a:lnTo>
                      <a:pt x="30" y="267"/>
                    </a:lnTo>
                    <a:lnTo>
                      <a:pt x="27" y="261"/>
                    </a:lnTo>
                    <a:lnTo>
                      <a:pt x="24" y="254"/>
                    </a:lnTo>
                    <a:lnTo>
                      <a:pt x="21" y="250"/>
                    </a:lnTo>
                    <a:lnTo>
                      <a:pt x="18" y="244"/>
                    </a:lnTo>
                    <a:lnTo>
                      <a:pt x="18" y="234"/>
                    </a:lnTo>
                    <a:lnTo>
                      <a:pt x="21" y="231"/>
                    </a:lnTo>
                    <a:lnTo>
                      <a:pt x="27" y="228"/>
                    </a:lnTo>
                    <a:lnTo>
                      <a:pt x="32" y="223"/>
                    </a:lnTo>
                    <a:lnTo>
                      <a:pt x="32" y="220"/>
                    </a:lnTo>
                    <a:lnTo>
                      <a:pt x="35" y="216"/>
                    </a:lnTo>
                    <a:lnTo>
                      <a:pt x="36" y="209"/>
                    </a:lnTo>
                    <a:lnTo>
                      <a:pt x="36" y="208"/>
                    </a:lnTo>
                    <a:lnTo>
                      <a:pt x="47" y="202"/>
                    </a:lnTo>
                    <a:lnTo>
                      <a:pt x="53" y="195"/>
                    </a:lnTo>
                    <a:lnTo>
                      <a:pt x="56" y="192"/>
                    </a:lnTo>
                    <a:lnTo>
                      <a:pt x="58" y="191"/>
                    </a:lnTo>
                    <a:lnTo>
                      <a:pt x="61" y="189"/>
                    </a:lnTo>
                    <a:lnTo>
                      <a:pt x="64" y="189"/>
                    </a:lnTo>
                    <a:lnTo>
                      <a:pt x="64" y="186"/>
                    </a:lnTo>
                    <a:lnTo>
                      <a:pt x="64" y="185"/>
                    </a:lnTo>
                    <a:lnTo>
                      <a:pt x="64" y="182"/>
                    </a:lnTo>
                    <a:lnTo>
                      <a:pt x="66" y="182"/>
                    </a:lnTo>
                    <a:lnTo>
                      <a:pt x="66" y="180"/>
                    </a:lnTo>
                    <a:lnTo>
                      <a:pt x="67" y="180"/>
                    </a:lnTo>
                    <a:lnTo>
                      <a:pt x="69" y="180"/>
                    </a:lnTo>
                    <a:lnTo>
                      <a:pt x="70" y="180"/>
                    </a:lnTo>
                    <a:lnTo>
                      <a:pt x="72" y="178"/>
                    </a:lnTo>
                    <a:lnTo>
                      <a:pt x="74" y="177"/>
                    </a:lnTo>
                    <a:lnTo>
                      <a:pt x="75" y="175"/>
                    </a:lnTo>
                    <a:lnTo>
                      <a:pt x="77" y="174"/>
                    </a:lnTo>
                    <a:lnTo>
                      <a:pt x="80" y="172"/>
                    </a:lnTo>
                    <a:lnTo>
                      <a:pt x="83" y="172"/>
                    </a:lnTo>
                    <a:lnTo>
                      <a:pt x="84" y="172"/>
                    </a:lnTo>
                    <a:lnTo>
                      <a:pt x="86" y="171"/>
                    </a:lnTo>
                    <a:lnTo>
                      <a:pt x="88" y="171"/>
                    </a:lnTo>
                    <a:lnTo>
                      <a:pt x="89" y="171"/>
                    </a:lnTo>
                    <a:lnTo>
                      <a:pt x="91" y="169"/>
                    </a:lnTo>
                    <a:lnTo>
                      <a:pt x="92" y="169"/>
                    </a:lnTo>
                    <a:lnTo>
                      <a:pt x="94" y="169"/>
                    </a:lnTo>
                    <a:lnTo>
                      <a:pt x="94" y="168"/>
                    </a:lnTo>
                    <a:lnTo>
                      <a:pt x="95" y="168"/>
                    </a:lnTo>
                    <a:lnTo>
                      <a:pt x="95" y="166"/>
                    </a:lnTo>
                    <a:lnTo>
                      <a:pt x="97" y="164"/>
                    </a:lnTo>
                    <a:lnTo>
                      <a:pt x="97" y="163"/>
                    </a:lnTo>
                    <a:lnTo>
                      <a:pt x="97" y="161"/>
                    </a:lnTo>
                    <a:lnTo>
                      <a:pt x="97" y="160"/>
                    </a:lnTo>
                    <a:lnTo>
                      <a:pt x="95" y="158"/>
                    </a:lnTo>
                    <a:lnTo>
                      <a:pt x="97" y="158"/>
                    </a:lnTo>
                    <a:lnTo>
                      <a:pt x="97" y="157"/>
                    </a:lnTo>
                    <a:lnTo>
                      <a:pt x="98" y="157"/>
                    </a:lnTo>
                    <a:lnTo>
                      <a:pt x="98" y="154"/>
                    </a:lnTo>
                    <a:lnTo>
                      <a:pt x="95" y="150"/>
                    </a:lnTo>
                    <a:lnTo>
                      <a:pt x="89" y="149"/>
                    </a:lnTo>
                    <a:lnTo>
                      <a:pt x="91" y="147"/>
                    </a:lnTo>
                    <a:lnTo>
                      <a:pt x="94" y="144"/>
                    </a:lnTo>
                    <a:lnTo>
                      <a:pt x="98" y="143"/>
                    </a:lnTo>
                    <a:lnTo>
                      <a:pt x="102" y="143"/>
                    </a:lnTo>
                    <a:lnTo>
                      <a:pt x="106" y="143"/>
                    </a:lnTo>
                    <a:lnTo>
                      <a:pt x="109" y="141"/>
                    </a:lnTo>
                    <a:lnTo>
                      <a:pt x="116" y="135"/>
                    </a:lnTo>
                    <a:lnTo>
                      <a:pt x="116" y="130"/>
                    </a:lnTo>
                    <a:lnTo>
                      <a:pt x="112" y="127"/>
                    </a:lnTo>
                    <a:lnTo>
                      <a:pt x="109" y="124"/>
                    </a:lnTo>
                    <a:lnTo>
                      <a:pt x="111" y="123"/>
                    </a:lnTo>
                    <a:lnTo>
                      <a:pt x="114" y="119"/>
                    </a:lnTo>
                    <a:lnTo>
                      <a:pt x="112" y="119"/>
                    </a:lnTo>
                    <a:lnTo>
                      <a:pt x="116" y="115"/>
                    </a:lnTo>
                    <a:lnTo>
                      <a:pt x="116" y="113"/>
                    </a:lnTo>
                    <a:lnTo>
                      <a:pt x="117" y="113"/>
                    </a:lnTo>
                    <a:lnTo>
                      <a:pt x="120" y="115"/>
                    </a:lnTo>
                    <a:lnTo>
                      <a:pt x="123" y="112"/>
                    </a:lnTo>
                    <a:lnTo>
                      <a:pt x="125" y="110"/>
                    </a:lnTo>
                    <a:lnTo>
                      <a:pt x="123" y="110"/>
                    </a:lnTo>
                    <a:lnTo>
                      <a:pt x="122" y="109"/>
                    </a:lnTo>
                    <a:lnTo>
                      <a:pt x="123" y="109"/>
                    </a:lnTo>
                    <a:lnTo>
                      <a:pt x="123" y="107"/>
                    </a:lnTo>
                    <a:lnTo>
                      <a:pt x="125" y="107"/>
                    </a:lnTo>
                    <a:lnTo>
                      <a:pt x="126" y="107"/>
                    </a:lnTo>
                    <a:lnTo>
                      <a:pt x="126" y="106"/>
                    </a:lnTo>
                    <a:lnTo>
                      <a:pt x="130" y="102"/>
                    </a:lnTo>
                    <a:lnTo>
                      <a:pt x="130" y="101"/>
                    </a:lnTo>
                    <a:lnTo>
                      <a:pt x="131" y="99"/>
                    </a:lnTo>
                    <a:lnTo>
                      <a:pt x="133" y="98"/>
                    </a:lnTo>
                    <a:lnTo>
                      <a:pt x="133" y="96"/>
                    </a:lnTo>
                    <a:lnTo>
                      <a:pt x="133" y="93"/>
                    </a:lnTo>
                    <a:lnTo>
                      <a:pt x="133" y="92"/>
                    </a:lnTo>
                    <a:lnTo>
                      <a:pt x="133" y="88"/>
                    </a:lnTo>
                    <a:lnTo>
                      <a:pt x="131" y="84"/>
                    </a:lnTo>
                    <a:lnTo>
                      <a:pt x="131" y="82"/>
                    </a:lnTo>
                    <a:lnTo>
                      <a:pt x="133" y="81"/>
                    </a:lnTo>
                    <a:lnTo>
                      <a:pt x="134" y="79"/>
                    </a:lnTo>
                    <a:lnTo>
                      <a:pt x="134" y="81"/>
                    </a:lnTo>
                    <a:lnTo>
                      <a:pt x="137" y="81"/>
                    </a:lnTo>
                    <a:lnTo>
                      <a:pt x="139" y="81"/>
                    </a:lnTo>
                    <a:lnTo>
                      <a:pt x="140" y="81"/>
                    </a:lnTo>
                    <a:lnTo>
                      <a:pt x="142" y="82"/>
                    </a:lnTo>
                    <a:lnTo>
                      <a:pt x="144" y="82"/>
                    </a:lnTo>
                    <a:lnTo>
                      <a:pt x="145" y="82"/>
                    </a:lnTo>
                    <a:lnTo>
                      <a:pt x="147" y="81"/>
                    </a:lnTo>
                    <a:lnTo>
                      <a:pt x="151" y="79"/>
                    </a:lnTo>
                    <a:lnTo>
                      <a:pt x="153" y="79"/>
                    </a:lnTo>
                    <a:lnTo>
                      <a:pt x="154" y="78"/>
                    </a:lnTo>
                    <a:lnTo>
                      <a:pt x="167" y="73"/>
                    </a:lnTo>
                    <a:lnTo>
                      <a:pt x="173" y="71"/>
                    </a:lnTo>
                    <a:lnTo>
                      <a:pt x="175" y="65"/>
                    </a:lnTo>
                    <a:lnTo>
                      <a:pt x="176" y="50"/>
                    </a:lnTo>
                    <a:lnTo>
                      <a:pt x="176" y="47"/>
                    </a:lnTo>
                    <a:lnTo>
                      <a:pt x="176" y="43"/>
                    </a:lnTo>
                    <a:lnTo>
                      <a:pt x="178" y="43"/>
                    </a:lnTo>
                    <a:lnTo>
                      <a:pt x="178" y="42"/>
                    </a:lnTo>
                    <a:lnTo>
                      <a:pt x="179" y="42"/>
                    </a:lnTo>
                    <a:lnTo>
                      <a:pt x="181" y="40"/>
                    </a:lnTo>
                    <a:lnTo>
                      <a:pt x="182" y="40"/>
                    </a:lnTo>
                    <a:lnTo>
                      <a:pt x="182" y="39"/>
                    </a:lnTo>
                    <a:lnTo>
                      <a:pt x="182" y="37"/>
                    </a:lnTo>
                    <a:lnTo>
                      <a:pt x="182" y="36"/>
                    </a:lnTo>
                    <a:lnTo>
                      <a:pt x="184" y="36"/>
                    </a:lnTo>
                    <a:lnTo>
                      <a:pt x="186" y="36"/>
                    </a:lnTo>
                    <a:lnTo>
                      <a:pt x="187" y="36"/>
                    </a:lnTo>
                    <a:lnTo>
                      <a:pt x="189" y="36"/>
                    </a:lnTo>
                    <a:lnTo>
                      <a:pt x="190" y="36"/>
                    </a:lnTo>
                    <a:lnTo>
                      <a:pt x="193" y="34"/>
                    </a:lnTo>
                    <a:lnTo>
                      <a:pt x="198" y="33"/>
                    </a:lnTo>
                    <a:lnTo>
                      <a:pt x="198" y="31"/>
                    </a:lnTo>
                    <a:lnTo>
                      <a:pt x="204" y="28"/>
                    </a:lnTo>
                    <a:lnTo>
                      <a:pt x="210" y="23"/>
                    </a:lnTo>
                    <a:lnTo>
                      <a:pt x="215" y="22"/>
                    </a:lnTo>
                    <a:lnTo>
                      <a:pt x="218" y="22"/>
                    </a:lnTo>
                    <a:lnTo>
                      <a:pt x="220" y="20"/>
                    </a:lnTo>
                    <a:lnTo>
                      <a:pt x="223" y="17"/>
                    </a:lnTo>
                    <a:lnTo>
                      <a:pt x="224" y="16"/>
                    </a:lnTo>
                    <a:lnTo>
                      <a:pt x="231" y="16"/>
                    </a:lnTo>
                    <a:lnTo>
                      <a:pt x="242" y="2"/>
                    </a:lnTo>
                    <a:lnTo>
                      <a:pt x="245" y="2"/>
                    </a:lnTo>
                    <a:lnTo>
                      <a:pt x="248" y="2"/>
                    </a:lnTo>
                    <a:lnTo>
                      <a:pt x="251" y="2"/>
                    </a:lnTo>
                    <a:lnTo>
                      <a:pt x="252" y="0"/>
                    </a:lnTo>
                    <a:lnTo>
                      <a:pt x="254" y="0"/>
                    </a:lnTo>
                    <a:lnTo>
                      <a:pt x="257" y="0"/>
                    </a:lnTo>
                    <a:lnTo>
                      <a:pt x="259" y="0"/>
                    </a:lnTo>
                    <a:lnTo>
                      <a:pt x="260" y="2"/>
                    </a:lnTo>
                    <a:lnTo>
                      <a:pt x="262" y="2"/>
                    </a:lnTo>
                    <a:lnTo>
                      <a:pt x="263" y="3"/>
                    </a:lnTo>
                    <a:lnTo>
                      <a:pt x="265" y="5"/>
                    </a:lnTo>
                    <a:lnTo>
                      <a:pt x="265" y="6"/>
                    </a:lnTo>
                    <a:lnTo>
                      <a:pt x="268" y="8"/>
                    </a:lnTo>
                    <a:lnTo>
                      <a:pt x="271" y="8"/>
                    </a:lnTo>
                    <a:lnTo>
                      <a:pt x="274" y="9"/>
                    </a:lnTo>
                    <a:lnTo>
                      <a:pt x="277" y="11"/>
                    </a:lnTo>
                    <a:lnTo>
                      <a:pt x="279" y="11"/>
                    </a:lnTo>
                    <a:lnTo>
                      <a:pt x="280" y="12"/>
                    </a:lnTo>
                    <a:lnTo>
                      <a:pt x="282" y="12"/>
                    </a:lnTo>
                    <a:lnTo>
                      <a:pt x="284" y="14"/>
                    </a:lnTo>
                    <a:lnTo>
                      <a:pt x="287" y="14"/>
                    </a:lnTo>
                    <a:lnTo>
                      <a:pt x="287" y="1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199">
                <a:extLst>
                  <a:ext uri="{FF2B5EF4-FFF2-40B4-BE49-F238E27FC236}">
                    <a16:creationId xmlns:a16="http://schemas.microsoft.com/office/drawing/2014/main" id="{96BD6E8D-6CF5-D187-4F72-9E601CEC1028}"/>
                  </a:ext>
                </a:extLst>
              </p:cNvPr>
              <p:cNvSpPr>
                <a:spLocks noGrp="1" noRot="1" noMove="1" noResize="1" noEditPoints="1" noAdjustHandles="1" noChangeArrowheads="1" noChangeShapeType="1"/>
              </p:cNvSpPr>
              <p:nvPr/>
            </p:nvSpPr>
            <p:spPr bwMode="auto">
              <a:xfrm>
                <a:off x="2506" y="2951"/>
                <a:ext cx="624" cy="945"/>
              </a:xfrm>
              <a:custGeom>
                <a:avLst/>
                <a:gdLst>
                  <a:gd name="T0" fmla="*/ 77 w 624"/>
                  <a:gd name="T1" fmla="*/ 17 h 945"/>
                  <a:gd name="T2" fmla="*/ 83 w 624"/>
                  <a:gd name="T3" fmla="*/ 31 h 945"/>
                  <a:gd name="T4" fmla="*/ 94 w 624"/>
                  <a:gd name="T5" fmla="*/ 34 h 945"/>
                  <a:gd name="T6" fmla="*/ 105 w 624"/>
                  <a:gd name="T7" fmla="*/ 41 h 945"/>
                  <a:gd name="T8" fmla="*/ 125 w 624"/>
                  <a:gd name="T9" fmla="*/ 51 h 945"/>
                  <a:gd name="T10" fmla="*/ 145 w 624"/>
                  <a:gd name="T11" fmla="*/ 55 h 945"/>
                  <a:gd name="T12" fmla="*/ 176 w 624"/>
                  <a:gd name="T13" fmla="*/ 81 h 945"/>
                  <a:gd name="T14" fmla="*/ 198 w 624"/>
                  <a:gd name="T15" fmla="*/ 114 h 945"/>
                  <a:gd name="T16" fmla="*/ 210 w 624"/>
                  <a:gd name="T17" fmla="*/ 123 h 945"/>
                  <a:gd name="T18" fmla="*/ 220 w 624"/>
                  <a:gd name="T19" fmla="*/ 134 h 945"/>
                  <a:gd name="T20" fmla="*/ 217 w 624"/>
                  <a:gd name="T21" fmla="*/ 152 h 945"/>
                  <a:gd name="T22" fmla="*/ 196 w 624"/>
                  <a:gd name="T23" fmla="*/ 152 h 945"/>
                  <a:gd name="T24" fmla="*/ 181 w 624"/>
                  <a:gd name="T25" fmla="*/ 157 h 945"/>
                  <a:gd name="T26" fmla="*/ 168 w 624"/>
                  <a:gd name="T27" fmla="*/ 159 h 945"/>
                  <a:gd name="T28" fmla="*/ 171 w 624"/>
                  <a:gd name="T29" fmla="*/ 176 h 945"/>
                  <a:gd name="T30" fmla="*/ 184 w 624"/>
                  <a:gd name="T31" fmla="*/ 199 h 945"/>
                  <a:gd name="T32" fmla="*/ 204 w 624"/>
                  <a:gd name="T33" fmla="*/ 211 h 945"/>
                  <a:gd name="T34" fmla="*/ 217 w 624"/>
                  <a:gd name="T35" fmla="*/ 235 h 945"/>
                  <a:gd name="T36" fmla="*/ 251 w 624"/>
                  <a:gd name="T37" fmla="*/ 256 h 945"/>
                  <a:gd name="T38" fmla="*/ 329 w 624"/>
                  <a:gd name="T39" fmla="*/ 301 h 945"/>
                  <a:gd name="T40" fmla="*/ 367 w 624"/>
                  <a:gd name="T41" fmla="*/ 306 h 945"/>
                  <a:gd name="T42" fmla="*/ 397 w 624"/>
                  <a:gd name="T43" fmla="*/ 321 h 945"/>
                  <a:gd name="T44" fmla="*/ 414 w 624"/>
                  <a:gd name="T45" fmla="*/ 331 h 945"/>
                  <a:gd name="T46" fmla="*/ 450 w 624"/>
                  <a:gd name="T47" fmla="*/ 326 h 945"/>
                  <a:gd name="T48" fmla="*/ 500 w 624"/>
                  <a:gd name="T49" fmla="*/ 321 h 945"/>
                  <a:gd name="T50" fmla="*/ 528 w 624"/>
                  <a:gd name="T51" fmla="*/ 349 h 945"/>
                  <a:gd name="T52" fmla="*/ 532 w 624"/>
                  <a:gd name="T53" fmla="*/ 408 h 945"/>
                  <a:gd name="T54" fmla="*/ 534 w 624"/>
                  <a:gd name="T55" fmla="*/ 424 h 945"/>
                  <a:gd name="T56" fmla="*/ 535 w 624"/>
                  <a:gd name="T57" fmla="*/ 441 h 945"/>
                  <a:gd name="T58" fmla="*/ 535 w 624"/>
                  <a:gd name="T59" fmla="*/ 470 h 945"/>
                  <a:gd name="T60" fmla="*/ 537 w 624"/>
                  <a:gd name="T61" fmla="*/ 487 h 945"/>
                  <a:gd name="T62" fmla="*/ 542 w 624"/>
                  <a:gd name="T63" fmla="*/ 501 h 945"/>
                  <a:gd name="T64" fmla="*/ 546 w 624"/>
                  <a:gd name="T65" fmla="*/ 517 h 945"/>
                  <a:gd name="T66" fmla="*/ 559 w 624"/>
                  <a:gd name="T67" fmla="*/ 624 h 945"/>
                  <a:gd name="T68" fmla="*/ 598 w 624"/>
                  <a:gd name="T69" fmla="*/ 818 h 945"/>
                  <a:gd name="T70" fmla="*/ 624 w 624"/>
                  <a:gd name="T71" fmla="*/ 911 h 945"/>
                  <a:gd name="T72" fmla="*/ 517 w 624"/>
                  <a:gd name="T73" fmla="*/ 908 h 945"/>
                  <a:gd name="T74" fmla="*/ 461 w 624"/>
                  <a:gd name="T75" fmla="*/ 919 h 945"/>
                  <a:gd name="T76" fmla="*/ 397 w 624"/>
                  <a:gd name="T77" fmla="*/ 944 h 945"/>
                  <a:gd name="T78" fmla="*/ 357 w 624"/>
                  <a:gd name="T79" fmla="*/ 939 h 945"/>
                  <a:gd name="T80" fmla="*/ 311 w 624"/>
                  <a:gd name="T81" fmla="*/ 928 h 945"/>
                  <a:gd name="T82" fmla="*/ 279 w 624"/>
                  <a:gd name="T83" fmla="*/ 903 h 945"/>
                  <a:gd name="T84" fmla="*/ 248 w 624"/>
                  <a:gd name="T85" fmla="*/ 827 h 945"/>
                  <a:gd name="T86" fmla="*/ 221 w 624"/>
                  <a:gd name="T87" fmla="*/ 798 h 945"/>
                  <a:gd name="T88" fmla="*/ 193 w 624"/>
                  <a:gd name="T89" fmla="*/ 776 h 945"/>
                  <a:gd name="T90" fmla="*/ 181 w 624"/>
                  <a:gd name="T91" fmla="*/ 734 h 945"/>
                  <a:gd name="T92" fmla="*/ 153 w 624"/>
                  <a:gd name="T93" fmla="*/ 627 h 945"/>
                  <a:gd name="T94" fmla="*/ 115 w 624"/>
                  <a:gd name="T95" fmla="*/ 543 h 945"/>
                  <a:gd name="T96" fmla="*/ 115 w 624"/>
                  <a:gd name="T97" fmla="*/ 520 h 945"/>
                  <a:gd name="T98" fmla="*/ 97 w 624"/>
                  <a:gd name="T99" fmla="*/ 495 h 945"/>
                  <a:gd name="T100" fmla="*/ 70 w 624"/>
                  <a:gd name="T101" fmla="*/ 469 h 945"/>
                  <a:gd name="T102" fmla="*/ 5 w 624"/>
                  <a:gd name="T103" fmla="*/ 384 h 945"/>
                  <a:gd name="T104" fmla="*/ 2 w 624"/>
                  <a:gd name="T105" fmla="*/ 314 h 945"/>
                  <a:gd name="T106" fmla="*/ 8 w 624"/>
                  <a:gd name="T107" fmla="*/ 261 h 945"/>
                  <a:gd name="T108" fmla="*/ 8 w 624"/>
                  <a:gd name="T109" fmla="*/ 208 h 945"/>
                  <a:gd name="T110" fmla="*/ 42 w 624"/>
                  <a:gd name="T111" fmla="*/ 166 h 945"/>
                  <a:gd name="T112" fmla="*/ 36 w 624"/>
                  <a:gd name="T113" fmla="*/ 110 h 945"/>
                  <a:gd name="T114" fmla="*/ 49 w 624"/>
                  <a:gd name="T115" fmla="*/ 73 h 945"/>
                  <a:gd name="T116" fmla="*/ 47 w 624"/>
                  <a:gd name="T117" fmla="*/ 13 h 945"/>
                  <a:gd name="T118" fmla="*/ 52 w 624"/>
                  <a:gd name="T119" fmla="*/ 2 h 945"/>
                  <a:gd name="T120" fmla="*/ 63 w 624"/>
                  <a:gd name="T121" fmla="*/ 3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4" h="945">
                    <a:moveTo>
                      <a:pt x="66" y="5"/>
                    </a:moveTo>
                    <a:lnTo>
                      <a:pt x="67" y="5"/>
                    </a:lnTo>
                    <a:lnTo>
                      <a:pt x="69" y="5"/>
                    </a:lnTo>
                    <a:lnTo>
                      <a:pt x="70" y="5"/>
                    </a:lnTo>
                    <a:lnTo>
                      <a:pt x="72" y="5"/>
                    </a:lnTo>
                    <a:lnTo>
                      <a:pt x="73" y="5"/>
                    </a:lnTo>
                    <a:lnTo>
                      <a:pt x="75" y="5"/>
                    </a:lnTo>
                    <a:lnTo>
                      <a:pt x="77" y="5"/>
                    </a:lnTo>
                    <a:lnTo>
                      <a:pt x="77" y="17"/>
                    </a:lnTo>
                    <a:lnTo>
                      <a:pt x="78" y="24"/>
                    </a:lnTo>
                    <a:lnTo>
                      <a:pt x="78" y="25"/>
                    </a:lnTo>
                    <a:lnTo>
                      <a:pt x="78" y="27"/>
                    </a:lnTo>
                    <a:lnTo>
                      <a:pt x="78" y="28"/>
                    </a:lnTo>
                    <a:lnTo>
                      <a:pt x="78" y="30"/>
                    </a:lnTo>
                    <a:lnTo>
                      <a:pt x="80" y="30"/>
                    </a:lnTo>
                    <a:lnTo>
                      <a:pt x="81" y="30"/>
                    </a:lnTo>
                    <a:lnTo>
                      <a:pt x="83" y="30"/>
                    </a:lnTo>
                    <a:lnTo>
                      <a:pt x="83" y="31"/>
                    </a:lnTo>
                    <a:lnTo>
                      <a:pt x="84" y="31"/>
                    </a:lnTo>
                    <a:lnTo>
                      <a:pt x="86" y="31"/>
                    </a:lnTo>
                    <a:lnTo>
                      <a:pt x="87" y="31"/>
                    </a:lnTo>
                    <a:lnTo>
                      <a:pt x="87" y="33"/>
                    </a:lnTo>
                    <a:lnTo>
                      <a:pt x="89" y="33"/>
                    </a:lnTo>
                    <a:lnTo>
                      <a:pt x="91" y="33"/>
                    </a:lnTo>
                    <a:lnTo>
                      <a:pt x="91" y="34"/>
                    </a:lnTo>
                    <a:lnTo>
                      <a:pt x="92" y="34"/>
                    </a:lnTo>
                    <a:lnTo>
                      <a:pt x="94" y="34"/>
                    </a:lnTo>
                    <a:lnTo>
                      <a:pt x="95" y="36"/>
                    </a:lnTo>
                    <a:lnTo>
                      <a:pt x="97" y="36"/>
                    </a:lnTo>
                    <a:lnTo>
                      <a:pt x="98" y="36"/>
                    </a:lnTo>
                    <a:lnTo>
                      <a:pt x="98" y="37"/>
                    </a:lnTo>
                    <a:lnTo>
                      <a:pt x="100" y="37"/>
                    </a:lnTo>
                    <a:lnTo>
                      <a:pt x="101" y="37"/>
                    </a:lnTo>
                    <a:lnTo>
                      <a:pt x="101" y="39"/>
                    </a:lnTo>
                    <a:lnTo>
                      <a:pt x="103" y="39"/>
                    </a:lnTo>
                    <a:lnTo>
                      <a:pt x="105" y="41"/>
                    </a:lnTo>
                    <a:lnTo>
                      <a:pt x="106" y="41"/>
                    </a:lnTo>
                    <a:lnTo>
                      <a:pt x="109" y="42"/>
                    </a:lnTo>
                    <a:lnTo>
                      <a:pt x="114" y="44"/>
                    </a:lnTo>
                    <a:lnTo>
                      <a:pt x="114" y="45"/>
                    </a:lnTo>
                    <a:lnTo>
                      <a:pt x="115" y="45"/>
                    </a:lnTo>
                    <a:lnTo>
                      <a:pt x="119" y="47"/>
                    </a:lnTo>
                    <a:lnTo>
                      <a:pt x="122" y="48"/>
                    </a:lnTo>
                    <a:lnTo>
                      <a:pt x="123" y="50"/>
                    </a:lnTo>
                    <a:lnTo>
                      <a:pt x="125" y="51"/>
                    </a:lnTo>
                    <a:lnTo>
                      <a:pt x="126" y="51"/>
                    </a:lnTo>
                    <a:lnTo>
                      <a:pt x="131" y="55"/>
                    </a:lnTo>
                    <a:lnTo>
                      <a:pt x="134" y="55"/>
                    </a:lnTo>
                    <a:lnTo>
                      <a:pt x="136" y="55"/>
                    </a:lnTo>
                    <a:lnTo>
                      <a:pt x="137" y="55"/>
                    </a:lnTo>
                    <a:lnTo>
                      <a:pt x="139" y="55"/>
                    </a:lnTo>
                    <a:lnTo>
                      <a:pt x="142" y="55"/>
                    </a:lnTo>
                    <a:lnTo>
                      <a:pt x="143" y="55"/>
                    </a:lnTo>
                    <a:lnTo>
                      <a:pt x="145" y="55"/>
                    </a:lnTo>
                    <a:lnTo>
                      <a:pt x="147" y="55"/>
                    </a:lnTo>
                    <a:lnTo>
                      <a:pt x="154" y="59"/>
                    </a:lnTo>
                    <a:lnTo>
                      <a:pt x="156" y="61"/>
                    </a:lnTo>
                    <a:lnTo>
                      <a:pt x="157" y="62"/>
                    </a:lnTo>
                    <a:lnTo>
                      <a:pt x="159" y="65"/>
                    </a:lnTo>
                    <a:lnTo>
                      <a:pt x="161" y="67"/>
                    </a:lnTo>
                    <a:lnTo>
                      <a:pt x="165" y="72"/>
                    </a:lnTo>
                    <a:lnTo>
                      <a:pt x="171" y="76"/>
                    </a:lnTo>
                    <a:lnTo>
                      <a:pt x="176" y="81"/>
                    </a:lnTo>
                    <a:lnTo>
                      <a:pt x="181" y="87"/>
                    </a:lnTo>
                    <a:lnTo>
                      <a:pt x="185" y="96"/>
                    </a:lnTo>
                    <a:lnTo>
                      <a:pt x="185" y="98"/>
                    </a:lnTo>
                    <a:lnTo>
                      <a:pt x="192" y="107"/>
                    </a:lnTo>
                    <a:lnTo>
                      <a:pt x="195" y="110"/>
                    </a:lnTo>
                    <a:lnTo>
                      <a:pt x="195" y="112"/>
                    </a:lnTo>
                    <a:lnTo>
                      <a:pt x="196" y="112"/>
                    </a:lnTo>
                    <a:lnTo>
                      <a:pt x="198" y="112"/>
                    </a:lnTo>
                    <a:lnTo>
                      <a:pt x="198" y="114"/>
                    </a:lnTo>
                    <a:lnTo>
                      <a:pt x="199" y="114"/>
                    </a:lnTo>
                    <a:lnTo>
                      <a:pt x="199" y="115"/>
                    </a:lnTo>
                    <a:lnTo>
                      <a:pt x="201" y="115"/>
                    </a:lnTo>
                    <a:lnTo>
                      <a:pt x="203" y="117"/>
                    </a:lnTo>
                    <a:lnTo>
                      <a:pt x="204" y="118"/>
                    </a:lnTo>
                    <a:lnTo>
                      <a:pt x="206" y="118"/>
                    </a:lnTo>
                    <a:lnTo>
                      <a:pt x="207" y="120"/>
                    </a:lnTo>
                    <a:lnTo>
                      <a:pt x="209" y="121"/>
                    </a:lnTo>
                    <a:lnTo>
                      <a:pt x="210" y="123"/>
                    </a:lnTo>
                    <a:lnTo>
                      <a:pt x="212" y="124"/>
                    </a:lnTo>
                    <a:lnTo>
                      <a:pt x="213" y="124"/>
                    </a:lnTo>
                    <a:lnTo>
                      <a:pt x="213" y="126"/>
                    </a:lnTo>
                    <a:lnTo>
                      <a:pt x="215" y="126"/>
                    </a:lnTo>
                    <a:lnTo>
                      <a:pt x="215" y="127"/>
                    </a:lnTo>
                    <a:lnTo>
                      <a:pt x="217" y="127"/>
                    </a:lnTo>
                    <a:lnTo>
                      <a:pt x="217" y="129"/>
                    </a:lnTo>
                    <a:lnTo>
                      <a:pt x="220" y="132"/>
                    </a:lnTo>
                    <a:lnTo>
                      <a:pt x="220" y="134"/>
                    </a:lnTo>
                    <a:lnTo>
                      <a:pt x="220" y="135"/>
                    </a:lnTo>
                    <a:lnTo>
                      <a:pt x="220" y="140"/>
                    </a:lnTo>
                    <a:lnTo>
                      <a:pt x="220" y="143"/>
                    </a:lnTo>
                    <a:lnTo>
                      <a:pt x="220" y="145"/>
                    </a:lnTo>
                    <a:lnTo>
                      <a:pt x="220" y="146"/>
                    </a:lnTo>
                    <a:lnTo>
                      <a:pt x="220" y="148"/>
                    </a:lnTo>
                    <a:lnTo>
                      <a:pt x="220" y="149"/>
                    </a:lnTo>
                    <a:lnTo>
                      <a:pt x="220" y="152"/>
                    </a:lnTo>
                    <a:lnTo>
                      <a:pt x="217" y="152"/>
                    </a:lnTo>
                    <a:lnTo>
                      <a:pt x="212" y="152"/>
                    </a:lnTo>
                    <a:lnTo>
                      <a:pt x="210" y="152"/>
                    </a:lnTo>
                    <a:lnTo>
                      <a:pt x="210" y="154"/>
                    </a:lnTo>
                    <a:lnTo>
                      <a:pt x="209" y="154"/>
                    </a:lnTo>
                    <a:lnTo>
                      <a:pt x="207" y="152"/>
                    </a:lnTo>
                    <a:lnTo>
                      <a:pt x="203" y="152"/>
                    </a:lnTo>
                    <a:lnTo>
                      <a:pt x="199" y="151"/>
                    </a:lnTo>
                    <a:lnTo>
                      <a:pt x="198" y="152"/>
                    </a:lnTo>
                    <a:lnTo>
                      <a:pt x="196" y="152"/>
                    </a:lnTo>
                    <a:lnTo>
                      <a:pt x="196" y="154"/>
                    </a:lnTo>
                    <a:lnTo>
                      <a:pt x="193" y="155"/>
                    </a:lnTo>
                    <a:lnTo>
                      <a:pt x="192" y="155"/>
                    </a:lnTo>
                    <a:lnTo>
                      <a:pt x="187" y="157"/>
                    </a:lnTo>
                    <a:lnTo>
                      <a:pt x="187" y="159"/>
                    </a:lnTo>
                    <a:lnTo>
                      <a:pt x="185" y="159"/>
                    </a:lnTo>
                    <a:lnTo>
                      <a:pt x="184" y="159"/>
                    </a:lnTo>
                    <a:lnTo>
                      <a:pt x="182" y="159"/>
                    </a:lnTo>
                    <a:lnTo>
                      <a:pt x="181" y="157"/>
                    </a:lnTo>
                    <a:lnTo>
                      <a:pt x="179" y="157"/>
                    </a:lnTo>
                    <a:lnTo>
                      <a:pt x="178" y="157"/>
                    </a:lnTo>
                    <a:lnTo>
                      <a:pt x="176" y="157"/>
                    </a:lnTo>
                    <a:lnTo>
                      <a:pt x="175" y="155"/>
                    </a:lnTo>
                    <a:lnTo>
                      <a:pt x="173" y="155"/>
                    </a:lnTo>
                    <a:lnTo>
                      <a:pt x="171" y="155"/>
                    </a:lnTo>
                    <a:lnTo>
                      <a:pt x="171" y="157"/>
                    </a:lnTo>
                    <a:lnTo>
                      <a:pt x="170" y="157"/>
                    </a:lnTo>
                    <a:lnTo>
                      <a:pt x="168" y="159"/>
                    </a:lnTo>
                    <a:lnTo>
                      <a:pt x="167" y="159"/>
                    </a:lnTo>
                    <a:lnTo>
                      <a:pt x="167" y="160"/>
                    </a:lnTo>
                    <a:lnTo>
                      <a:pt x="165" y="160"/>
                    </a:lnTo>
                    <a:lnTo>
                      <a:pt x="165" y="162"/>
                    </a:lnTo>
                    <a:lnTo>
                      <a:pt x="165" y="163"/>
                    </a:lnTo>
                    <a:lnTo>
                      <a:pt x="167" y="168"/>
                    </a:lnTo>
                    <a:lnTo>
                      <a:pt x="167" y="169"/>
                    </a:lnTo>
                    <a:lnTo>
                      <a:pt x="170" y="172"/>
                    </a:lnTo>
                    <a:lnTo>
                      <a:pt x="171" y="176"/>
                    </a:lnTo>
                    <a:lnTo>
                      <a:pt x="175" y="179"/>
                    </a:lnTo>
                    <a:lnTo>
                      <a:pt x="178" y="180"/>
                    </a:lnTo>
                    <a:lnTo>
                      <a:pt x="181" y="185"/>
                    </a:lnTo>
                    <a:lnTo>
                      <a:pt x="182" y="185"/>
                    </a:lnTo>
                    <a:lnTo>
                      <a:pt x="182" y="186"/>
                    </a:lnTo>
                    <a:lnTo>
                      <a:pt x="184" y="193"/>
                    </a:lnTo>
                    <a:lnTo>
                      <a:pt x="184" y="194"/>
                    </a:lnTo>
                    <a:lnTo>
                      <a:pt x="184" y="197"/>
                    </a:lnTo>
                    <a:lnTo>
                      <a:pt x="184" y="199"/>
                    </a:lnTo>
                    <a:lnTo>
                      <a:pt x="184" y="200"/>
                    </a:lnTo>
                    <a:lnTo>
                      <a:pt x="187" y="205"/>
                    </a:lnTo>
                    <a:lnTo>
                      <a:pt x="192" y="207"/>
                    </a:lnTo>
                    <a:lnTo>
                      <a:pt x="195" y="207"/>
                    </a:lnTo>
                    <a:lnTo>
                      <a:pt x="198" y="205"/>
                    </a:lnTo>
                    <a:lnTo>
                      <a:pt x="201" y="205"/>
                    </a:lnTo>
                    <a:lnTo>
                      <a:pt x="204" y="208"/>
                    </a:lnTo>
                    <a:lnTo>
                      <a:pt x="204" y="210"/>
                    </a:lnTo>
                    <a:lnTo>
                      <a:pt x="204" y="211"/>
                    </a:lnTo>
                    <a:lnTo>
                      <a:pt x="204" y="213"/>
                    </a:lnTo>
                    <a:lnTo>
                      <a:pt x="207" y="217"/>
                    </a:lnTo>
                    <a:lnTo>
                      <a:pt x="209" y="222"/>
                    </a:lnTo>
                    <a:lnTo>
                      <a:pt x="209" y="224"/>
                    </a:lnTo>
                    <a:lnTo>
                      <a:pt x="210" y="225"/>
                    </a:lnTo>
                    <a:lnTo>
                      <a:pt x="213" y="230"/>
                    </a:lnTo>
                    <a:lnTo>
                      <a:pt x="213" y="231"/>
                    </a:lnTo>
                    <a:lnTo>
                      <a:pt x="215" y="233"/>
                    </a:lnTo>
                    <a:lnTo>
                      <a:pt x="217" y="235"/>
                    </a:lnTo>
                    <a:lnTo>
                      <a:pt x="231" y="238"/>
                    </a:lnTo>
                    <a:lnTo>
                      <a:pt x="232" y="238"/>
                    </a:lnTo>
                    <a:lnTo>
                      <a:pt x="235" y="239"/>
                    </a:lnTo>
                    <a:lnTo>
                      <a:pt x="237" y="239"/>
                    </a:lnTo>
                    <a:lnTo>
                      <a:pt x="240" y="239"/>
                    </a:lnTo>
                    <a:lnTo>
                      <a:pt x="243" y="245"/>
                    </a:lnTo>
                    <a:lnTo>
                      <a:pt x="245" y="249"/>
                    </a:lnTo>
                    <a:lnTo>
                      <a:pt x="249" y="253"/>
                    </a:lnTo>
                    <a:lnTo>
                      <a:pt x="251" y="256"/>
                    </a:lnTo>
                    <a:lnTo>
                      <a:pt x="251" y="258"/>
                    </a:lnTo>
                    <a:lnTo>
                      <a:pt x="254" y="266"/>
                    </a:lnTo>
                    <a:lnTo>
                      <a:pt x="251" y="280"/>
                    </a:lnTo>
                    <a:lnTo>
                      <a:pt x="259" y="283"/>
                    </a:lnTo>
                    <a:lnTo>
                      <a:pt x="279" y="292"/>
                    </a:lnTo>
                    <a:lnTo>
                      <a:pt x="290" y="298"/>
                    </a:lnTo>
                    <a:lnTo>
                      <a:pt x="305" y="300"/>
                    </a:lnTo>
                    <a:lnTo>
                      <a:pt x="318" y="300"/>
                    </a:lnTo>
                    <a:lnTo>
                      <a:pt x="329" y="301"/>
                    </a:lnTo>
                    <a:lnTo>
                      <a:pt x="335" y="301"/>
                    </a:lnTo>
                    <a:lnTo>
                      <a:pt x="341" y="303"/>
                    </a:lnTo>
                    <a:lnTo>
                      <a:pt x="343" y="303"/>
                    </a:lnTo>
                    <a:lnTo>
                      <a:pt x="344" y="303"/>
                    </a:lnTo>
                    <a:lnTo>
                      <a:pt x="346" y="303"/>
                    </a:lnTo>
                    <a:lnTo>
                      <a:pt x="347" y="303"/>
                    </a:lnTo>
                    <a:lnTo>
                      <a:pt x="355" y="304"/>
                    </a:lnTo>
                    <a:lnTo>
                      <a:pt x="361" y="306"/>
                    </a:lnTo>
                    <a:lnTo>
                      <a:pt x="367" y="306"/>
                    </a:lnTo>
                    <a:lnTo>
                      <a:pt x="372" y="309"/>
                    </a:lnTo>
                    <a:lnTo>
                      <a:pt x="377" y="312"/>
                    </a:lnTo>
                    <a:lnTo>
                      <a:pt x="385" y="315"/>
                    </a:lnTo>
                    <a:lnTo>
                      <a:pt x="385" y="317"/>
                    </a:lnTo>
                    <a:lnTo>
                      <a:pt x="386" y="317"/>
                    </a:lnTo>
                    <a:lnTo>
                      <a:pt x="389" y="318"/>
                    </a:lnTo>
                    <a:lnTo>
                      <a:pt x="392" y="320"/>
                    </a:lnTo>
                    <a:lnTo>
                      <a:pt x="394" y="320"/>
                    </a:lnTo>
                    <a:lnTo>
                      <a:pt x="397" y="321"/>
                    </a:lnTo>
                    <a:lnTo>
                      <a:pt x="400" y="323"/>
                    </a:lnTo>
                    <a:lnTo>
                      <a:pt x="400" y="325"/>
                    </a:lnTo>
                    <a:lnTo>
                      <a:pt x="402" y="326"/>
                    </a:lnTo>
                    <a:lnTo>
                      <a:pt x="403" y="328"/>
                    </a:lnTo>
                    <a:lnTo>
                      <a:pt x="405" y="328"/>
                    </a:lnTo>
                    <a:lnTo>
                      <a:pt x="406" y="328"/>
                    </a:lnTo>
                    <a:lnTo>
                      <a:pt x="406" y="329"/>
                    </a:lnTo>
                    <a:lnTo>
                      <a:pt x="408" y="329"/>
                    </a:lnTo>
                    <a:lnTo>
                      <a:pt x="414" y="331"/>
                    </a:lnTo>
                    <a:lnTo>
                      <a:pt x="419" y="332"/>
                    </a:lnTo>
                    <a:lnTo>
                      <a:pt x="428" y="332"/>
                    </a:lnTo>
                    <a:lnTo>
                      <a:pt x="433" y="332"/>
                    </a:lnTo>
                    <a:lnTo>
                      <a:pt x="434" y="332"/>
                    </a:lnTo>
                    <a:lnTo>
                      <a:pt x="437" y="331"/>
                    </a:lnTo>
                    <a:lnTo>
                      <a:pt x="441" y="331"/>
                    </a:lnTo>
                    <a:lnTo>
                      <a:pt x="444" y="329"/>
                    </a:lnTo>
                    <a:lnTo>
                      <a:pt x="447" y="328"/>
                    </a:lnTo>
                    <a:lnTo>
                      <a:pt x="450" y="326"/>
                    </a:lnTo>
                    <a:lnTo>
                      <a:pt x="453" y="325"/>
                    </a:lnTo>
                    <a:lnTo>
                      <a:pt x="455" y="325"/>
                    </a:lnTo>
                    <a:lnTo>
                      <a:pt x="458" y="323"/>
                    </a:lnTo>
                    <a:lnTo>
                      <a:pt x="464" y="323"/>
                    </a:lnTo>
                    <a:lnTo>
                      <a:pt x="469" y="321"/>
                    </a:lnTo>
                    <a:lnTo>
                      <a:pt x="476" y="321"/>
                    </a:lnTo>
                    <a:lnTo>
                      <a:pt x="483" y="321"/>
                    </a:lnTo>
                    <a:lnTo>
                      <a:pt x="487" y="321"/>
                    </a:lnTo>
                    <a:lnTo>
                      <a:pt x="500" y="321"/>
                    </a:lnTo>
                    <a:lnTo>
                      <a:pt x="511" y="321"/>
                    </a:lnTo>
                    <a:lnTo>
                      <a:pt x="515" y="323"/>
                    </a:lnTo>
                    <a:lnTo>
                      <a:pt x="526" y="328"/>
                    </a:lnTo>
                    <a:lnTo>
                      <a:pt x="526" y="329"/>
                    </a:lnTo>
                    <a:lnTo>
                      <a:pt x="526" y="332"/>
                    </a:lnTo>
                    <a:lnTo>
                      <a:pt x="528" y="342"/>
                    </a:lnTo>
                    <a:lnTo>
                      <a:pt x="528" y="345"/>
                    </a:lnTo>
                    <a:lnTo>
                      <a:pt x="528" y="346"/>
                    </a:lnTo>
                    <a:lnTo>
                      <a:pt x="528" y="349"/>
                    </a:lnTo>
                    <a:lnTo>
                      <a:pt x="528" y="351"/>
                    </a:lnTo>
                    <a:lnTo>
                      <a:pt x="528" y="357"/>
                    </a:lnTo>
                    <a:lnTo>
                      <a:pt x="529" y="359"/>
                    </a:lnTo>
                    <a:lnTo>
                      <a:pt x="529" y="370"/>
                    </a:lnTo>
                    <a:lnTo>
                      <a:pt x="531" y="380"/>
                    </a:lnTo>
                    <a:lnTo>
                      <a:pt x="531" y="391"/>
                    </a:lnTo>
                    <a:lnTo>
                      <a:pt x="531" y="397"/>
                    </a:lnTo>
                    <a:lnTo>
                      <a:pt x="532" y="404"/>
                    </a:lnTo>
                    <a:lnTo>
                      <a:pt x="532" y="408"/>
                    </a:lnTo>
                    <a:lnTo>
                      <a:pt x="532" y="410"/>
                    </a:lnTo>
                    <a:lnTo>
                      <a:pt x="532" y="411"/>
                    </a:lnTo>
                    <a:lnTo>
                      <a:pt x="532" y="413"/>
                    </a:lnTo>
                    <a:lnTo>
                      <a:pt x="532" y="415"/>
                    </a:lnTo>
                    <a:lnTo>
                      <a:pt x="532" y="418"/>
                    </a:lnTo>
                    <a:lnTo>
                      <a:pt x="534" y="419"/>
                    </a:lnTo>
                    <a:lnTo>
                      <a:pt x="534" y="421"/>
                    </a:lnTo>
                    <a:lnTo>
                      <a:pt x="534" y="422"/>
                    </a:lnTo>
                    <a:lnTo>
                      <a:pt x="534" y="424"/>
                    </a:lnTo>
                    <a:lnTo>
                      <a:pt x="534" y="425"/>
                    </a:lnTo>
                    <a:lnTo>
                      <a:pt x="534" y="427"/>
                    </a:lnTo>
                    <a:lnTo>
                      <a:pt x="534" y="429"/>
                    </a:lnTo>
                    <a:lnTo>
                      <a:pt x="534" y="430"/>
                    </a:lnTo>
                    <a:lnTo>
                      <a:pt x="534" y="432"/>
                    </a:lnTo>
                    <a:lnTo>
                      <a:pt x="534" y="433"/>
                    </a:lnTo>
                    <a:lnTo>
                      <a:pt x="534" y="435"/>
                    </a:lnTo>
                    <a:lnTo>
                      <a:pt x="534" y="438"/>
                    </a:lnTo>
                    <a:lnTo>
                      <a:pt x="535" y="441"/>
                    </a:lnTo>
                    <a:lnTo>
                      <a:pt x="535" y="447"/>
                    </a:lnTo>
                    <a:lnTo>
                      <a:pt x="535" y="449"/>
                    </a:lnTo>
                    <a:lnTo>
                      <a:pt x="535" y="453"/>
                    </a:lnTo>
                    <a:lnTo>
                      <a:pt x="535" y="455"/>
                    </a:lnTo>
                    <a:lnTo>
                      <a:pt x="535" y="456"/>
                    </a:lnTo>
                    <a:lnTo>
                      <a:pt x="535" y="461"/>
                    </a:lnTo>
                    <a:lnTo>
                      <a:pt x="535" y="466"/>
                    </a:lnTo>
                    <a:lnTo>
                      <a:pt x="535" y="467"/>
                    </a:lnTo>
                    <a:lnTo>
                      <a:pt x="535" y="470"/>
                    </a:lnTo>
                    <a:lnTo>
                      <a:pt x="535" y="472"/>
                    </a:lnTo>
                    <a:lnTo>
                      <a:pt x="535" y="475"/>
                    </a:lnTo>
                    <a:lnTo>
                      <a:pt x="535" y="478"/>
                    </a:lnTo>
                    <a:lnTo>
                      <a:pt x="535" y="481"/>
                    </a:lnTo>
                    <a:lnTo>
                      <a:pt x="535" y="483"/>
                    </a:lnTo>
                    <a:lnTo>
                      <a:pt x="535" y="484"/>
                    </a:lnTo>
                    <a:lnTo>
                      <a:pt x="535" y="486"/>
                    </a:lnTo>
                    <a:lnTo>
                      <a:pt x="537" y="486"/>
                    </a:lnTo>
                    <a:lnTo>
                      <a:pt x="537" y="487"/>
                    </a:lnTo>
                    <a:lnTo>
                      <a:pt x="537" y="491"/>
                    </a:lnTo>
                    <a:lnTo>
                      <a:pt x="539" y="491"/>
                    </a:lnTo>
                    <a:lnTo>
                      <a:pt x="539" y="492"/>
                    </a:lnTo>
                    <a:lnTo>
                      <a:pt x="539" y="494"/>
                    </a:lnTo>
                    <a:lnTo>
                      <a:pt x="540" y="497"/>
                    </a:lnTo>
                    <a:lnTo>
                      <a:pt x="540" y="498"/>
                    </a:lnTo>
                    <a:lnTo>
                      <a:pt x="540" y="500"/>
                    </a:lnTo>
                    <a:lnTo>
                      <a:pt x="540" y="501"/>
                    </a:lnTo>
                    <a:lnTo>
                      <a:pt x="542" y="501"/>
                    </a:lnTo>
                    <a:lnTo>
                      <a:pt x="542" y="503"/>
                    </a:lnTo>
                    <a:lnTo>
                      <a:pt x="542" y="506"/>
                    </a:lnTo>
                    <a:lnTo>
                      <a:pt x="543" y="508"/>
                    </a:lnTo>
                    <a:lnTo>
                      <a:pt x="543" y="509"/>
                    </a:lnTo>
                    <a:lnTo>
                      <a:pt x="543" y="511"/>
                    </a:lnTo>
                    <a:lnTo>
                      <a:pt x="545" y="512"/>
                    </a:lnTo>
                    <a:lnTo>
                      <a:pt x="545" y="515"/>
                    </a:lnTo>
                    <a:lnTo>
                      <a:pt x="546" y="515"/>
                    </a:lnTo>
                    <a:lnTo>
                      <a:pt x="546" y="517"/>
                    </a:lnTo>
                    <a:lnTo>
                      <a:pt x="546" y="519"/>
                    </a:lnTo>
                    <a:lnTo>
                      <a:pt x="546" y="520"/>
                    </a:lnTo>
                    <a:lnTo>
                      <a:pt x="548" y="522"/>
                    </a:lnTo>
                    <a:lnTo>
                      <a:pt x="545" y="550"/>
                    </a:lnTo>
                    <a:lnTo>
                      <a:pt x="537" y="574"/>
                    </a:lnTo>
                    <a:lnTo>
                      <a:pt x="545" y="588"/>
                    </a:lnTo>
                    <a:lnTo>
                      <a:pt x="548" y="595"/>
                    </a:lnTo>
                    <a:lnTo>
                      <a:pt x="548" y="596"/>
                    </a:lnTo>
                    <a:lnTo>
                      <a:pt x="559" y="624"/>
                    </a:lnTo>
                    <a:lnTo>
                      <a:pt x="581" y="660"/>
                    </a:lnTo>
                    <a:lnTo>
                      <a:pt x="587" y="680"/>
                    </a:lnTo>
                    <a:lnTo>
                      <a:pt x="596" y="700"/>
                    </a:lnTo>
                    <a:lnTo>
                      <a:pt x="591" y="725"/>
                    </a:lnTo>
                    <a:lnTo>
                      <a:pt x="590" y="734"/>
                    </a:lnTo>
                    <a:lnTo>
                      <a:pt x="588" y="742"/>
                    </a:lnTo>
                    <a:lnTo>
                      <a:pt x="596" y="782"/>
                    </a:lnTo>
                    <a:lnTo>
                      <a:pt x="598" y="809"/>
                    </a:lnTo>
                    <a:lnTo>
                      <a:pt x="598" y="818"/>
                    </a:lnTo>
                    <a:lnTo>
                      <a:pt x="598" y="820"/>
                    </a:lnTo>
                    <a:lnTo>
                      <a:pt x="598" y="824"/>
                    </a:lnTo>
                    <a:lnTo>
                      <a:pt x="598" y="863"/>
                    </a:lnTo>
                    <a:lnTo>
                      <a:pt x="599" y="865"/>
                    </a:lnTo>
                    <a:lnTo>
                      <a:pt x="601" y="866"/>
                    </a:lnTo>
                    <a:lnTo>
                      <a:pt x="618" y="897"/>
                    </a:lnTo>
                    <a:lnTo>
                      <a:pt x="619" y="902"/>
                    </a:lnTo>
                    <a:lnTo>
                      <a:pt x="623" y="905"/>
                    </a:lnTo>
                    <a:lnTo>
                      <a:pt x="624" y="911"/>
                    </a:lnTo>
                    <a:lnTo>
                      <a:pt x="615" y="910"/>
                    </a:lnTo>
                    <a:lnTo>
                      <a:pt x="607" y="910"/>
                    </a:lnTo>
                    <a:lnTo>
                      <a:pt x="596" y="908"/>
                    </a:lnTo>
                    <a:lnTo>
                      <a:pt x="593" y="908"/>
                    </a:lnTo>
                    <a:lnTo>
                      <a:pt x="581" y="906"/>
                    </a:lnTo>
                    <a:lnTo>
                      <a:pt x="573" y="908"/>
                    </a:lnTo>
                    <a:lnTo>
                      <a:pt x="557" y="908"/>
                    </a:lnTo>
                    <a:lnTo>
                      <a:pt x="531" y="906"/>
                    </a:lnTo>
                    <a:lnTo>
                      <a:pt x="517" y="908"/>
                    </a:lnTo>
                    <a:lnTo>
                      <a:pt x="506" y="908"/>
                    </a:lnTo>
                    <a:lnTo>
                      <a:pt x="503" y="908"/>
                    </a:lnTo>
                    <a:lnTo>
                      <a:pt x="489" y="910"/>
                    </a:lnTo>
                    <a:lnTo>
                      <a:pt x="479" y="913"/>
                    </a:lnTo>
                    <a:lnTo>
                      <a:pt x="473" y="914"/>
                    </a:lnTo>
                    <a:lnTo>
                      <a:pt x="470" y="916"/>
                    </a:lnTo>
                    <a:lnTo>
                      <a:pt x="467" y="917"/>
                    </a:lnTo>
                    <a:lnTo>
                      <a:pt x="465" y="917"/>
                    </a:lnTo>
                    <a:lnTo>
                      <a:pt x="461" y="919"/>
                    </a:lnTo>
                    <a:lnTo>
                      <a:pt x="453" y="922"/>
                    </a:lnTo>
                    <a:lnTo>
                      <a:pt x="444" y="925"/>
                    </a:lnTo>
                    <a:lnTo>
                      <a:pt x="433" y="930"/>
                    </a:lnTo>
                    <a:lnTo>
                      <a:pt x="431" y="930"/>
                    </a:lnTo>
                    <a:lnTo>
                      <a:pt x="427" y="933"/>
                    </a:lnTo>
                    <a:lnTo>
                      <a:pt x="417" y="936"/>
                    </a:lnTo>
                    <a:lnTo>
                      <a:pt x="411" y="939"/>
                    </a:lnTo>
                    <a:lnTo>
                      <a:pt x="402" y="944"/>
                    </a:lnTo>
                    <a:lnTo>
                      <a:pt x="397" y="944"/>
                    </a:lnTo>
                    <a:lnTo>
                      <a:pt x="394" y="945"/>
                    </a:lnTo>
                    <a:lnTo>
                      <a:pt x="386" y="944"/>
                    </a:lnTo>
                    <a:lnTo>
                      <a:pt x="380" y="945"/>
                    </a:lnTo>
                    <a:lnTo>
                      <a:pt x="377" y="945"/>
                    </a:lnTo>
                    <a:lnTo>
                      <a:pt x="375" y="945"/>
                    </a:lnTo>
                    <a:lnTo>
                      <a:pt x="369" y="944"/>
                    </a:lnTo>
                    <a:lnTo>
                      <a:pt x="364" y="942"/>
                    </a:lnTo>
                    <a:lnTo>
                      <a:pt x="361" y="941"/>
                    </a:lnTo>
                    <a:lnTo>
                      <a:pt x="357" y="939"/>
                    </a:lnTo>
                    <a:lnTo>
                      <a:pt x="352" y="939"/>
                    </a:lnTo>
                    <a:lnTo>
                      <a:pt x="347" y="937"/>
                    </a:lnTo>
                    <a:lnTo>
                      <a:pt x="341" y="936"/>
                    </a:lnTo>
                    <a:lnTo>
                      <a:pt x="333" y="934"/>
                    </a:lnTo>
                    <a:lnTo>
                      <a:pt x="329" y="933"/>
                    </a:lnTo>
                    <a:lnTo>
                      <a:pt x="324" y="933"/>
                    </a:lnTo>
                    <a:lnTo>
                      <a:pt x="321" y="931"/>
                    </a:lnTo>
                    <a:lnTo>
                      <a:pt x="316" y="930"/>
                    </a:lnTo>
                    <a:lnTo>
                      <a:pt x="311" y="928"/>
                    </a:lnTo>
                    <a:lnTo>
                      <a:pt x="308" y="927"/>
                    </a:lnTo>
                    <a:lnTo>
                      <a:pt x="302" y="925"/>
                    </a:lnTo>
                    <a:lnTo>
                      <a:pt x="297" y="922"/>
                    </a:lnTo>
                    <a:lnTo>
                      <a:pt x="293" y="919"/>
                    </a:lnTo>
                    <a:lnTo>
                      <a:pt x="290" y="917"/>
                    </a:lnTo>
                    <a:lnTo>
                      <a:pt x="283" y="913"/>
                    </a:lnTo>
                    <a:lnTo>
                      <a:pt x="280" y="906"/>
                    </a:lnTo>
                    <a:lnTo>
                      <a:pt x="280" y="905"/>
                    </a:lnTo>
                    <a:lnTo>
                      <a:pt x="279" y="903"/>
                    </a:lnTo>
                    <a:lnTo>
                      <a:pt x="277" y="899"/>
                    </a:lnTo>
                    <a:lnTo>
                      <a:pt x="274" y="891"/>
                    </a:lnTo>
                    <a:lnTo>
                      <a:pt x="269" y="878"/>
                    </a:lnTo>
                    <a:lnTo>
                      <a:pt x="268" y="874"/>
                    </a:lnTo>
                    <a:lnTo>
                      <a:pt x="263" y="857"/>
                    </a:lnTo>
                    <a:lnTo>
                      <a:pt x="259" y="847"/>
                    </a:lnTo>
                    <a:lnTo>
                      <a:pt x="257" y="844"/>
                    </a:lnTo>
                    <a:lnTo>
                      <a:pt x="254" y="832"/>
                    </a:lnTo>
                    <a:lnTo>
                      <a:pt x="248" y="827"/>
                    </a:lnTo>
                    <a:lnTo>
                      <a:pt x="243" y="823"/>
                    </a:lnTo>
                    <a:lnTo>
                      <a:pt x="238" y="818"/>
                    </a:lnTo>
                    <a:lnTo>
                      <a:pt x="227" y="810"/>
                    </a:lnTo>
                    <a:lnTo>
                      <a:pt x="227" y="807"/>
                    </a:lnTo>
                    <a:lnTo>
                      <a:pt x="226" y="806"/>
                    </a:lnTo>
                    <a:lnTo>
                      <a:pt x="224" y="802"/>
                    </a:lnTo>
                    <a:lnTo>
                      <a:pt x="223" y="801"/>
                    </a:lnTo>
                    <a:lnTo>
                      <a:pt x="223" y="799"/>
                    </a:lnTo>
                    <a:lnTo>
                      <a:pt x="221" y="798"/>
                    </a:lnTo>
                    <a:lnTo>
                      <a:pt x="220" y="795"/>
                    </a:lnTo>
                    <a:lnTo>
                      <a:pt x="218" y="793"/>
                    </a:lnTo>
                    <a:lnTo>
                      <a:pt x="217" y="792"/>
                    </a:lnTo>
                    <a:lnTo>
                      <a:pt x="213" y="788"/>
                    </a:lnTo>
                    <a:lnTo>
                      <a:pt x="212" y="787"/>
                    </a:lnTo>
                    <a:lnTo>
                      <a:pt x="209" y="782"/>
                    </a:lnTo>
                    <a:lnTo>
                      <a:pt x="203" y="782"/>
                    </a:lnTo>
                    <a:lnTo>
                      <a:pt x="201" y="778"/>
                    </a:lnTo>
                    <a:lnTo>
                      <a:pt x="193" y="776"/>
                    </a:lnTo>
                    <a:lnTo>
                      <a:pt x="192" y="768"/>
                    </a:lnTo>
                    <a:lnTo>
                      <a:pt x="181" y="768"/>
                    </a:lnTo>
                    <a:lnTo>
                      <a:pt x="181" y="762"/>
                    </a:lnTo>
                    <a:lnTo>
                      <a:pt x="181" y="757"/>
                    </a:lnTo>
                    <a:lnTo>
                      <a:pt x="181" y="754"/>
                    </a:lnTo>
                    <a:lnTo>
                      <a:pt x="181" y="750"/>
                    </a:lnTo>
                    <a:lnTo>
                      <a:pt x="181" y="745"/>
                    </a:lnTo>
                    <a:lnTo>
                      <a:pt x="181" y="740"/>
                    </a:lnTo>
                    <a:lnTo>
                      <a:pt x="181" y="734"/>
                    </a:lnTo>
                    <a:lnTo>
                      <a:pt x="181" y="725"/>
                    </a:lnTo>
                    <a:lnTo>
                      <a:pt x="181" y="719"/>
                    </a:lnTo>
                    <a:lnTo>
                      <a:pt x="181" y="712"/>
                    </a:lnTo>
                    <a:lnTo>
                      <a:pt x="178" y="705"/>
                    </a:lnTo>
                    <a:lnTo>
                      <a:pt x="176" y="705"/>
                    </a:lnTo>
                    <a:lnTo>
                      <a:pt x="178" y="703"/>
                    </a:lnTo>
                    <a:lnTo>
                      <a:pt x="187" y="672"/>
                    </a:lnTo>
                    <a:lnTo>
                      <a:pt x="187" y="671"/>
                    </a:lnTo>
                    <a:lnTo>
                      <a:pt x="153" y="627"/>
                    </a:lnTo>
                    <a:lnTo>
                      <a:pt x="143" y="616"/>
                    </a:lnTo>
                    <a:lnTo>
                      <a:pt x="137" y="610"/>
                    </a:lnTo>
                    <a:lnTo>
                      <a:pt x="133" y="602"/>
                    </a:lnTo>
                    <a:lnTo>
                      <a:pt x="131" y="599"/>
                    </a:lnTo>
                    <a:lnTo>
                      <a:pt x="128" y="590"/>
                    </a:lnTo>
                    <a:lnTo>
                      <a:pt x="112" y="553"/>
                    </a:lnTo>
                    <a:lnTo>
                      <a:pt x="112" y="550"/>
                    </a:lnTo>
                    <a:lnTo>
                      <a:pt x="112" y="548"/>
                    </a:lnTo>
                    <a:lnTo>
                      <a:pt x="115" y="543"/>
                    </a:lnTo>
                    <a:lnTo>
                      <a:pt x="115" y="542"/>
                    </a:lnTo>
                    <a:lnTo>
                      <a:pt x="115" y="540"/>
                    </a:lnTo>
                    <a:lnTo>
                      <a:pt x="115" y="539"/>
                    </a:lnTo>
                    <a:lnTo>
                      <a:pt x="117" y="534"/>
                    </a:lnTo>
                    <a:lnTo>
                      <a:pt x="117" y="532"/>
                    </a:lnTo>
                    <a:lnTo>
                      <a:pt x="117" y="531"/>
                    </a:lnTo>
                    <a:lnTo>
                      <a:pt x="117" y="526"/>
                    </a:lnTo>
                    <a:lnTo>
                      <a:pt x="115" y="522"/>
                    </a:lnTo>
                    <a:lnTo>
                      <a:pt x="115" y="520"/>
                    </a:lnTo>
                    <a:lnTo>
                      <a:pt x="114" y="520"/>
                    </a:lnTo>
                    <a:lnTo>
                      <a:pt x="114" y="519"/>
                    </a:lnTo>
                    <a:lnTo>
                      <a:pt x="111" y="515"/>
                    </a:lnTo>
                    <a:lnTo>
                      <a:pt x="105" y="508"/>
                    </a:lnTo>
                    <a:lnTo>
                      <a:pt x="101" y="505"/>
                    </a:lnTo>
                    <a:lnTo>
                      <a:pt x="98" y="500"/>
                    </a:lnTo>
                    <a:lnTo>
                      <a:pt x="97" y="498"/>
                    </a:lnTo>
                    <a:lnTo>
                      <a:pt x="97" y="497"/>
                    </a:lnTo>
                    <a:lnTo>
                      <a:pt x="97" y="495"/>
                    </a:lnTo>
                    <a:lnTo>
                      <a:pt x="91" y="498"/>
                    </a:lnTo>
                    <a:lnTo>
                      <a:pt x="89" y="498"/>
                    </a:lnTo>
                    <a:lnTo>
                      <a:pt x="86" y="501"/>
                    </a:lnTo>
                    <a:lnTo>
                      <a:pt x="78" y="500"/>
                    </a:lnTo>
                    <a:lnTo>
                      <a:pt x="77" y="500"/>
                    </a:lnTo>
                    <a:lnTo>
                      <a:pt x="72" y="492"/>
                    </a:lnTo>
                    <a:lnTo>
                      <a:pt x="69" y="484"/>
                    </a:lnTo>
                    <a:lnTo>
                      <a:pt x="69" y="481"/>
                    </a:lnTo>
                    <a:lnTo>
                      <a:pt x="70" y="469"/>
                    </a:lnTo>
                    <a:lnTo>
                      <a:pt x="72" y="458"/>
                    </a:lnTo>
                    <a:lnTo>
                      <a:pt x="72" y="452"/>
                    </a:lnTo>
                    <a:lnTo>
                      <a:pt x="67" y="446"/>
                    </a:lnTo>
                    <a:lnTo>
                      <a:pt x="63" y="441"/>
                    </a:lnTo>
                    <a:lnTo>
                      <a:pt x="30" y="427"/>
                    </a:lnTo>
                    <a:lnTo>
                      <a:pt x="24" y="422"/>
                    </a:lnTo>
                    <a:lnTo>
                      <a:pt x="8" y="393"/>
                    </a:lnTo>
                    <a:lnTo>
                      <a:pt x="5" y="390"/>
                    </a:lnTo>
                    <a:lnTo>
                      <a:pt x="5" y="384"/>
                    </a:lnTo>
                    <a:lnTo>
                      <a:pt x="5" y="382"/>
                    </a:lnTo>
                    <a:lnTo>
                      <a:pt x="3" y="380"/>
                    </a:lnTo>
                    <a:lnTo>
                      <a:pt x="3" y="379"/>
                    </a:lnTo>
                    <a:lnTo>
                      <a:pt x="2" y="363"/>
                    </a:lnTo>
                    <a:lnTo>
                      <a:pt x="0" y="345"/>
                    </a:lnTo>
                    <a:lnTo>
                      <a:pt x="2" y="342"/>
                    </a:lnTo>
                    <a:lnTo>
                      <a:pt x="2" y="321"/>
                    </a:lnTo>
                    <a:lnTo>
                      <a:pt x="2" y="315"/>
                    </a:lnTo>
                    <a:lnTo>
                      <a:pt x="2" y="314"/>
                    </a:lnTo>
                    <a:lnTo>
                      <a:pt x="3" y="312"/>
                    </a:lnTo>
                    <a:lnTo>
                      <a:pt x="5" y="300"/>
                    </a:lnTo>
                    <a:lnTo>
                      <a:pt x="7" y="297"/>
                    </a:lnTo>
                    <a:lnTo>
                      <a:pt x="7" y="294"/>
                    </a:lnTo>
                    <a:lnTo>
                      <a:pt x="8" y="284"/>
                    </a:lnTo>
                    <a:lnTo>
                      <a:pt x="8" y="272"/>
                    </a:lnTo>
                    <a:lnTo>
                      <a:pt x="8" y="264"/>
                    </a:lnTo>
                    <a:lnTo>
                      <a:pt x="8" y="262"/>
                    </a:lnTo>
                    <a:lnTo>
                      <a:pt x="8" y="261"/>
                    </a:lnTo>
                    <a:lnTo>
                      <a:pt x="8" y="253"/>
                    </a:lnTo>
                    <a:lnTo>
                      <a:pt x="8" y="247"/>
                    </a:lnTo>
                    <a:lnTo>
                      <a:pt x="8" y="239"/>
                    </a:lnTo>
                    <a:lnTo>
                      <a:pt x="8" y="238"/>
                    </a:lnTo>
                    <a:lnTo>
                      <a:pt x="7" y="236"/>
                    </a:lnTo>
                    <a:lnTo>
                      <a:pt x="7" y="219"/>
                    </a:lnTo>
                    <a:lnTo>
                      <a:pt x="7" y="214"/>
                    </a:lnTo>
                    <a:lnTo>
                      <a:pt x="8" y="211"/>
                    </a:lnTo>
                    <a:lnTo>
                      <a:pt x="8" y="208"/>
                    </a:lnTo>
                    <a:lnTo>
                      <a:pt x="10" y="208"/>
                    </a:lnTo>
                    <a:lnTo>
                      <a:pt x="14" y="204"/>
                    </a:lnTo>
                    <a:lnTo>
                      <a:pt x="21" y="199"/>
                    </a:lnTo>
                    <a:lnTo>
                      <a:pt x="22" y="199"/>
                    </a:lnTo>
                    <a:lnTo>
                      <a:pt x="35" y="183"/>
                    </a:lnTo>
                    <a:lnTo>
                      <a:pt x="38" y="177"/>
                    </a:lnTo>
                    <a:lnTo>
                      <a:pt x="39" y="176"/>
                    </a:lnTo>
                    <a:lnTo>
                      <a:pt x="41" y="171"/>
                    </a:lnTo>
                    <a:lnTo>
                      <a:pt x="42" y="166"/>
                    </a:lnTo>
                    <a:lnTo>
                      <a:pt x="47" y="155"/>
                    </a:lnTo>
                    <a:lnTo>
                      <a:pt x="45" y="151"/>
                    </a:lnTo>
                    <a:lnTo>
                      <a:pt x="44" y="145"/>
                    </a:lnTo>
                    <a:lnTo>
                      <a:pt x="41" y="140"/>
                    </a:lnTo>
                    <a:lnTo>
                      <a:pt x="41" y="138"/>
                    </a:lnTo>
                    <a:lnTo>
                      <a:pt x="36" y="127"/>
                    </a:lnTo>
                    <a:lnTo>
                      <a:pt x="36" y="124"/>
                    </a:lnTo>
                    <a:lnTo>
                      <a:pt x="36" y="118"/>
                    </a:lnTo>
                    <a:lnTo>
                      <a:pt x="36" y="110"/>
                    </a:lnTo>
                    <a:lnTo>
                      <a:pt x="38" y="103"/>
                    </a:lnTo>
                    <a:lnTo>
                      <a:pt x="44" y="96"/>
                    </a:lnTo>
                    <a:lnTo>
                      <a:pt x="50" y="93"/>
                    </a:lnTo>
                    <a:lnTo>
                      <a:pt x="53" y="89"/>
                    </a:lnTo>
                    <a:lnTo>
                      <a:pt x="53" y="87"/>
                    </a:lnTo>
                    <a:lnTo>
                      <a:pt x="52" y="82"/>
                    </a:lnTo>
                    <a:lnTo>
                      <a:pt x="49" y="78"/>
                    </a:lnTo>
                    <a:lnTo>
                      <a:pt x="49" y="76"/>
                    </a:lnTo>
                    <a:lnTo>
                      <a:pt x="49" y="73"/>
                    </a:lnTo>
                    <a:lnTo>
                      <a:pt x="50" y="48"/>
                    </a:lnTo>
                    <a:lnTo>
                      <a:pt x="50" y="37"/>
                    </a:lnTo>
                    <a:lnTo>
                      <a:pt x="50" y="36"/>
                    </a:lnTo>
                    <a:lnTo>
                      <a:pt x="49" y="28"/>
                    </a:lnTo>
                    <a:lnTo>
                      <a:pt x="49" y="25"/>
                    </a:lnTo>
                    <a:lnTo>
                      <a:pt x="49" y="24"/>
                    </a:lnTo>
                    <a:lnTo>
                      <a:pt x="49" y="22"/>
                    </a:lnTo>
                    <a:lnTo>
                      <a:pt x="47" y="20"/>
                    </a:lnTo>
                    <a:lnTo>
                      <a:pt x="47" y="13"/>
                    </a:lnTo>
                    <a:lnTo>
                      <a:pt x="47" y="11"/>
                    </a:lnTo>
                    <a:lnTo>
                      <a:pt x="47" y="10"/>
                    </a:lnTo>
                    <a:lnTo>
                      <a:pt x="47" y="8"/>
                    </a:lnTo>
                    <a:lnTo>
                      <a:pt x="47" y="5"/>
                    </a:lnTo>
                    <a:lnTo>
                      <a:pt x="47" y="3"/>
                    </a:lnTo>
                    <a:lnTo>
                      <a:pt x="49" y="3"/>
                    </a:lnTo>
                    <a:lnTo>
                      <a:pt x="49" y="2"/>
                    </a:lnTo>
                    <a:lnTo>
                      <a:pt x="50" y="2"/>
                    </a:lnTo>
                    <a:lnTo>
                      <a:pt x="52" y="2"/>
                    </a:lnTo>
                    <a:lnTo>
                      <a:pt x="52" y="0"/>
                    </a:lnTo>
                    <a:lnTo>
                      <a:pt x="53" y="0"/>
                    </a:lnTo>
                    <a:lnTo>
                      <a:pt x="55" y="0"/>
                    </a:lnTo>
                    <a:lnTo>
                      <a:pt x="56" y="0"/>
                    </a:lnTo>
                    <a:lnTo>
                      <a:pt x="56" y="2"/>
                    </a:lnTo>
                    <a:lnTo>
                      <a:pt x="58" y="2"/>
                    </a:lnTo>
                    <a:lnTo>
                      <a:pt x="59" y="3"/>
                    </a:lnTo>
                    <a:lnTo>
                      <a:pt x="61" y="3"/>
                    </a:lnTo>
                    <a:lnTo>
                      <a:pt x="63" y="3"/>
                    </a:lnTo>
                    <a:lnTo>
                      <a:pt x="64" y="5"/>
                    </a:lnTo>
                    <a:lnTo>
                      <a:pt x="66" y="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200">
                <a:extLst>
                  <a:ext uri="{FF2B5EF4-FFF2-40B4-BE49-F238E27FC236}">
                    <a16:creationId xmlns:a16="http://schemas.microsoft.com/office/drawing/2014/main" id="{1CBCF279-9E3B-20DD-9BF9-588A8E1A98CA}"/>
                  </a:ext>
                </a:extLst>
              </p:cNvPr>
              <p:cNvSpPr>
                <a:spLocks noGrp="1" noRot="1" noMove="1" noResize="1" noEditPoints="1" noAdjustHandles="1" noChangeArrowheads="1" noChangeShapeType="1"/>
              </p:cNvSpPr>
              <p:nvPr/>
            </p:nvSpPr>
            <p:spPr bwMode="auto">
              <a:xfrm>
                <a:off x="4755" y="2196"/>
                <a:ext cx="809" cy="841"/>
              </a:xfrm>
              <a:custGeom>
                <a:avLst/>
                <a:gdLst>
                  <a:gd name="T0" fmla="*/ 330 w 809"/>
                  <a:gd name="T1" fmla="*/ 83 h 841"/>
                  <a:gd name="T2" fmla="*/ 540 w 809"/>
                  <a:gd name="T3" fmla="*/ 211 h 841"/>
                  <a:gd name="T4" fmla="*/ 592 w 809"/>
                  <a:gd name="T5" fmla="*/ 240 h 841"/>
                  <a:gd name="T6" fmla="*/ 630 w 809"/>
                  <a:gd name="T7" fmla="*/ 245 h 841"/>
                  <a:gd name="T8" fmla="*/ 640 w 809"/>
                  <a:gd name="T9" fmla="*/ 259 h 841"/>
                  <a:gd name="T10" fmla="*/ 640 w 809"/>
                  <a:gd name="T11" fmla="*/ 277 h 841"/>
                  <a:gd name="T12" fmla="*/ 634 w 809"/>
                  <a:gd name="T13" fmla="*/ 290 h 841"/>
                  <a:gd name="T14" fmla="*/ 630 w 809"/>
                  <a:gd name="T15" fmla="*/ 302 h 841"/>
                  <a:gd name="T16" fmla="*/ 632 w 809"/>
                  <a:gd name="T17" fmla="*/ 319 h 841"/>
                  <a:gd name="T18" fmla="*/ 629 w 809"/>
                  <a:gd name="T19" fmla="*/ 332 h 841"/>
                  <a:gd name="T20" fmla="*/ 632 w 809"/>
                  <a:gd name="T21" fmla="*/ 352 h 841"/>
                  <a:gd name="T22" fmla="*/ 627 w 809"/>
                  <a:gd name="T23" fmla="*/ 374 h 841"/>
                  <a:gd name="T24" fmla="*/ 623 w 809"/>
                  <a:gd name="T25" fmla="*/ 388 h 841"/>
                  <a:gd name="T26" fmla="*/ 630 w 809"/>
                  <a:gd name="T27" fmla="*/ 400 h 841"/>
                  <a:gd name="T28" fmla="*/ 644 w 809"/>
                  <a:gd name="T29" fmla="*/ 408 h 841"/>
                  <a:gd name="T30" fmla="*/ 663 w 809"/>
                  <a:gd name="T31" fmla="*/ 415 h 841"/>
                  <a:gd name="T32" fmla="*/ 686 w 809"/>
                  <a:gd name="T33" fmla="*/ 420 h 841"/>
                  <a:gd name="T34" fmla="*/ 710 w 809"/>
                  <a:gd name="T35" fmla="*/ 414 h 841"/>
                  <a:gd name="T36" fmla="*/ 732 w 809"/>
                  <a:gd name="T37" fmla="*/ 406 h 841"/>
                  <a:gd name="T38" fmla="*/ 747 w 809"/>
                  <a:gd name="T39" fmla="*/ 403 h 841"/>
                  <a:gd name="T40" fmla="*/ 761 w 809"/>
                  <a:gd name="T41" fmla="*/ 405 h 841"/>
                  <a:gd name="T42" fmla="*/ 775 w 809"/>
                  <a:gd name="T43" fmla="*/ 412 h 841"/>
                  <a:gd name="T44" fmla="*/ 788 w 809"/>
                  <a:gd name="T45" fmla="*/ 417 h 841"/>
                  <a:gd name="T46" fmla="*/ 786 w 809"/>
                  <a:gd name="T47" fmla="*/ 484 h 841"/>
                  <a:gd name="T48" fmla="*/ 789 w 809"/>
                  <a:gd name="T49" fmla="*/ 532 h 841"/>
                  <a:gd name="T50" fmla="*/ 766 w 809"/>
                  <a:gd name="T51" fmla="*/ 597 h 841"/>
                  <a:gd name="T52" fmla="*/ 735 w 809"/>
                  <a:gd name="T53" fmla="*/ 659 h 841"/>
                  <a:gd name="T54" fmla="*/ 716 w 809"/>
                  <a:gd name="T55" fmla="*/ 723 h 841"/>
                  <a:gd name="T56" fmla="*/ 704 w 809"/>
                  <a:gd name="T57" fmla="*/ 758 h 841"/>
                  <a:gd name="T58" fmla="*/ 711 w 809"/>
                  <a:gd name="T59" fmla="*/ 786 h 841"/>
                  <a:gd name="T60" fmla="*/ 691 w 809"/>
                  <a:gd name="T61" fmla="*/ 833 h 841"/>
                  <a:gd name="T62" fmla="*/ 674 w 809"/>
                  <a:gd name="T63" fmla="*/ 825 h 841"/>
                  <a:gd name="T64" fmla="*/ 610 w 809"/>
                  <a:gd name="T65" fmla="*/ 837 h 841"/>
                  <a:gd name="T66" fmla="*/ 590 w 809"/>
                  <a:gd name="T67" fmla="*/ 841 h 841"/>
                  <a:gd name="T68" fmla="*/ 576 w 809"/>
                  <a:gd name="T69" fmla="*/ 839 h 841"/>
                  <a:gd name="T70" fmla="*/ 564 w 809"/>
                  <a:gd name="T71" fmla="*/ 831 h 841"/>
                  <a:gd name="T72" fmla="*/ 501 w 809"/>
                  <a:gd name="T73" fmla="*/ 824 h 841"/>
                  <a:gd name="T74" fmla="*/ 425 w 809"/>
                  <a:gd name="T75" fmla="*/ 782 h 841"/>
                  <a:gd name="T76" fmla="*/ 405 w 809"/>
                  <a:gd name="T77" fmla="*/ 775 h 841"/>
                  <a:gd name="T78" fmla="*/ 364 w 809"/>
                  <a:gd name="T79" fmla="*/ 751 h 841"/>
                  <a:gd name="T80" fmla="*/ 349 w 809"/>
                  <a:gd name="T81" fmla="*/ 729 h 841"/>
                  <a:gd name="T82" fmla="*/ 336 w 809"/>
                  <a:gd name="T83" fmla="*/ 701 h 841"/>
                  <a:gd name="T84" fmla="*/ 321 w 809"/>
                  <a:gd name="T85" fmla="*/ 698 h 841"/>
                  <a:gd name="T86" fmla="*/ 310 w 809"/>
                  <a:gd name="T87" fmla="*/ 695 h 841"/>
                  <a:gd name="T88" fmla="*/ 296 w 809"/>
                  <a:gd name="T89" fmla="*/ 692 h 841"/>
                  <a:gd name="T90" fmla="*/ 290 w 809"/>
                  <a:gd name="T91" fmla="*/ 681 h 841"/>
                  <a:gd name="T92" fmla="*/ 277 w 809"/>
                  <a:gd name="T93" fmla="*/ 678 h 841"/>
                  <a:gd name="T94" fmla="*/ 192 w 809"/>
                  <a:gd name="T95" fmla="*/ 577 h 841"/>
                  <a:gd name="T96" fmla="*/ 151 w 809"/>
                  <a:gd name="T97" fmla="*/ 530 h 841"/>
                  <a:gd name="T98" fmla="*/ 139 w 809"/>
                  <a:gd name="T99" fmla="*/ 507 h 841"/>
                  <a:gd name="T100" fmla="*/ 130 w 809"/>
                  <a:gd name="T101" fmla="*/ 487 h 841"/>
                  <a:gd name="T102" fmla="*/ 114 w 809"/>
                  <a:gd name="T103" fmla="*/ 467 h 841"/>
                  <a:gd name="T104" fmla="*/ 103 w 809"/>
                  <a:gd name="T105" fmla="*/ 436 h 841"/>
                  <a:gd name="T106" fmla="*/ 126 w 809"/>
                  <a:gd name="T107" fmla="*/ 401 h 841"/>
                  <a:gd name="T108" fmla="*/ 134 w 809"/>
                  <a:gd name="T109" fmla="*/ 375 h 841"/>
                  <a:gd name="T110" fmla="*/ 165 w 809"/>
                  <a:gd name="T111" fmla="*/ 228 h 841"/>
                  <a:gd name="T112" fmla="*/ 89 w 809"/>
                  <a:gd name="T113" fmla="*/ 150 h 841"/>
                  <a:gd name="T114" fmla="*/ 24 w 809"/>
                  <a:gd name="T115" fmla="*/ 122 h 841"/>
                  <a:gd name="T116" fmla="*/ 10 w 809"/>
                  <a:gd name="T117" fmla="*/ 88 h 841"/>
                  <a:gd name="T118" fmla="*/ 13 w 809"/>
                  <a:gd name="T119" fmla="*/ 42 h 841"/>
                  <a:gd name="T120" fmla="*/ 28 w 809"/>
                  <a:gd name="T121" fmla="*/ 20 h 841"/>
                  <a:gd name="T122" fmla="*/ 46 w 809"/>
                  <a:gd name="T123" fmla="*/ 17 h 841"/>
                  <a:gd name="T124" fmla="*/ 136 w 809"/>
                  <a:gd name="T125" fmla="*/ 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9" h="841">
                    <a:moveTo>
                      <a:pt x="164" y="10"/>
                    </a:moveTo>
                    <a:lnTo>
                      <a:pt x="198" y="17"/>
                    </a:lnTo>
                    <a:lnTo>
                      <a:pt x="218" y="21"/>
                    </a:lnTo>
                    <a:lnTo>
                      <a:pt x="221" y="21"/>
                    </a:lnTo>
                    <a:lnTo>
                      <a:pt x="235" y="29"/>
                    </a:lnTo>
                    <a:lnTo>
                      <a:pt x="259" y="40"/>
                    </a:lnTo>
                    <a:lnTo>
                      <a:pt x="282" y="49"/>
                    </a:lnTo>
                    <a:lnTo>
                      <a:pt x="307" y="60"/>
                    </a:lnTo>
                    <a:lnTo>
                      <a:pt x="313" y="66"/>
                    </a:lnTo>
                    <a:lnTo>
                      <a:pt x="329" y="83"/>
                    </a:lnTo>
                    <a:lnTo>
                      <a:pt x="330" y="83"/>
                    </a:lnTo>
                    <a:lnTo>
                      <a:pt x="335" y="86"/>
                    </a:lnTo>
                    <a:lnTo>
                      <a:pt x="336" y="88"/>
                    </a:lnTo>
                    <a:lnTo>
                      <a:pt x="338" y="88"/>
                    </a:lnTo>
                    <a:lnTo>
                      <a:pt x="347" y="94"/>
                    </a:lnTo>
                    <a:lnTo>
                      <a:pt x="352" y="97"/>
                    </a:lnTo>
                    <a:lnTo>
                      <a:pt x="372" y="110"/>
                    </a:lnTo>
                    <a:lnTo>
                      <a:pt x="405" y="130"/>
                    </a:lnTo>
                    <a:lnTo>
                      <a:pt x="464" y="164"/>
                    </a:lnTo>
                    <a:lnTo>
                      <a:pt x="500" y="187"/>
                    </a:lnTo>
                    <a:lnTo>
                      <a:pt x="520" y="198"/>
                    </a:lnTo>
                    <a:lnTo>
                      <a:pt x="540" y="211"/>
                    </a:lnTo>
                    <a:lnTo>
                      <a:pt x="543" y="212"/>
                    </a:lnTo>
                    <a:lnTo>
                      <a:pt x="545" y="214"/>
                    </a:lnTo>
                    <a:lnTo>
                      <a:pt x="551" y="218"/>
                    </a:lnTo>
                    <a:lnTo>
                      <a:pt x="556" y="220"/>
                    </a:lnTo>
                    <a:lnTo>
                      <a:pt x="565" y="226"/>
                    </a:lnTo>
                    <a:lnTo>
                      <a:pt x="570" y="229"/>
                    </a:lnTo>
                    <a:lnTo>
                      <a:pt x="576" y="234"/>
                    </a:lnTo>
                    <a:lnTo>
                      <a:pt x="582" y="239"/>
                    </a:lnTo>
                    <a:lnTo>
                      <a:pt x="587" y="242"/>
                    </a:lnTo>
                    <a:lnTo>
                      <a:pt x="588" y="242"/>
                    </a:lnTo>
                    <a:lnTo>
                      <a:pt x="592" y="240"/>
                    </a:lnTo>
                    <a:lnTo>
                      <a:pt x="598" y="240"/>
                    </a:lnTo>
                    <a:lnTo>
                      <a:pt x="599" y="240"/>
                    </a:lnTo>
                    <a:lnTo>
                      <a:pt x="604" y="240"/>
                    </a:lnTo>
                    <a:lnTo>
                      <a:pt x="609" y="242"/>
                    </a:lnTo>
                    <a:lnTo>
                      <a:pt x="612" y="242"/>
                    </a:lnTo>
                    <a:lnTo>
                      <a:pt x="613" y="242"/>
                    </a:lnTo>
                    <a:lnTo>
                      <a:pt x="620" y="243"/>
                    </a:lnTo>
                    <a:lnTo>
                      <a:pt x="624" y="243"/>
                    </a:lnTo>
                    <a:lnTo>
                      <a:pt x="626" y="245"/>
                    </a:lnTo>
                    <a:lnTo>
                      <a:pt x="629" y="245"/>
                    </a:lnTo>
                    <a:lnTo>
                      <a:pt x="630" y="245"/>
                    </a:lnTo>
                    <a:lnTo>
                      <a:pt x="635" y="246"/>
                    </a:lnTo>
                    <a:lnTo>
                      <a:pt x="637" y="246"/>
                    </a:lnTo>
                    <a:lnTo>
                      <a:pt x="638" y="246"/>
                    </a:lnTo>
                    <a:lnTo>
                      <a:pt x="638" y="248"/>
                    </a:lnTo>
                    <a:lnTo>
                      <a:pt x="638" y="249"/>
                    </a:lnTo>
                    <a:lnTo>
                      <a:pt x="638" y="251"/>
                    </a:lnTo>
                    <a:lnTo>
                      <a:pt x="638" y="253"/>
                    </a:lnTo>
                    <a:lnTo>
                      <a:pt x="640" y="254"/>
                    </a:lnTo>
                    <a:lnTo>
                      <a:pt x="640" y="256"/>
                    </a:lnTo>
                    <a:lnTo>
                      <a:pt x="640" y="257"/>
                    </a:lnTo>
                    <a:lnTo>
                      <a:pt x="640" y="259"/>
                    </a:lnTo>
                    <a:lnTo>
                      <a:pt x="641" y="259"/>
                    </a:lnTo>
                    <a:lnTo>
                      <a:pt x="641" y="260"/>
                    </a:lnTo>
                    <a:lnTo>
                      <a:pt x="641" y="262"/>
                    </a:lnTo>
                    <a:lnTo>
                      <a:pt x="643" y="263"/>
                    </a:lnTo>
                    <a:lnTo>
                      <a:pt x="643" y="265"/>
                    </a:lnTo>
                    <a:lnTo>
                      <a:pt x="643" y="266"/>
                    </a:lnTo>
                    <a:lnTo>
                      <a:pt x="643" y="268"/>
                    </a:lnTo>
                    <a:lnTo>
                      <a:pt x="643" y="270"/>
                    </a:lnTo>
                    <a:lnTo>
                      <a:pt x="641" y="273"/>
                    </a:lnTo>
                    <a:lnTo>
                      <a:pt x="641" y="276"/>
                    </a:lnTo>
                    <a:lnTo>
                      <a:pt x="640" y="277"/>
                    </a:lnTo>
                    <a:lnTo>
                      <a:pt x="640" y="279"/>
                    </a:lnTo>
                    <a:lnTo>
                      <a:pt x="638" y="279"/>
                    </a:lnTo>
                    <a:lnTo>
                      <a:pt x="638" y="280"/>
                    </a:lnTo>
                    <a:lnTo>
                      <a:pt x="638" y="282"/>
                    </a:lnTo>
                    <a:lnTo>
                      <a:pt x="638" y="284"/>
                    </a:lnTo>
                    <a:lnTo>
                      <a:pt x="637" y="284"/>
                    </a:lnTo>
                    <a:lnTo>
                      <a:pt x="637" y="285"/>
                    </a:lnTo>
                    <a:lnTo>
                      <a:pt x="635" y="287"/>
                    </a:lnTo>
                    <a:lnTo>
                      <a:pt x="635" y="288"/>
                    </a:lnTo>
                    <a:lnTo>
                      <a:pt x="634" y="288"/>
                    </a:lnTo>
                    <a:lnTo>
                      <a:pt x="634" y="290"/>
                    </a:lnTo>
                    <a:lnTo>
                      <a:pt x="632" y="291"/>
                    </a:lnTo>
                    <a:lnTo>
                      <a:pt x="632" y="293"/>
                    </a:lnTo>
                    <a:lnTo>
                      <a:pt x="632" y="294"/>
                    </a:lnTo>
                    <a:lnTo>
                      <a:pt x="630" y="294"/>
                    </a:lnTo>
                    <a:lnTo>
                      <a:pt x="630" y="296"/>
                    </a:lnTo>
                    <a:lnTo>
                      <a:pt x="630" y="298"/>
                    </a:lnTo>
                    <a:lnTo>
                      <a:pt x="629" y="298"/>
                    </a:lnTo>
                    <a:lnTo>
                      <a:pt x="629" y="299"/>
                    </a:lnTo>
                    <a:lnTo>
                      <a:pt x="630" y="299"/>
                    </a:lnTo>
                    <a:lnTo>
                      <a:pt x="630" y="301"/>
                    </a:lnTo>
                    <a:lnTo>
                      <a:pt x="630" y="302"/>
                    </a:lnTo>
                    <a:lnTo>
                      <a:pt x="630" y="304"/>
                    </a:lnTo>
                    <a:lnTo>
                      <a:pt x="632" y="304"/>
                    </a:lnTo>
                    <a:lnTo>
                      <a:pt x="632" y="307"/>
                    </a:lnTo>
                    <a:lnTo>
                      <a:pt x="632" y="310"/>
                    </a:lnTo>
                    <a:lnTo>
                      <a:pt x="632" y="311"/>
                    </a:lnTo>
                    <a:lnTo>
                      <a:pt x="632" y="313"/>
                    </a:lnTo>
                    <a:lnTo>
                      <a:pt x="630" y="313"/>
                    </a:lnTo>
                    <a:lnTo>
                      <a:pt x="632" y="315"/>
                    </a:lnTo>
                    <a:lnTo>
                      <a:pt x="632" y="316"/>
                    </a:lnTo>
                    <a:lnTo>
                      <a:pt x="632" y="318"/>
                    </a:lnTo>
                    <a:lnTo>
                      <a:pt x="632" y="319"/>
                    </a:lnTo>
                    <a:lnTo>
                      <a:pt x="634" y="319"/>
                    </a:lnTo>
                    <a:lnTo>
                      <a:pt x="634" y="321"/>
                    </a:lnTo>
                    <a:lnTo>
                      <a:pt x="635" y="321"/>
                    </a:lnTo>
                    <a:lnTo>
                      <a:pt x="635" y="322"/>
                    </a:lnTo>
                    <a:lnTo>
                      <a:pt x="635" y="325"/>
                    </a:lnTo>
                    <a:lnTo>
                      <a:pt x="635" y="327"/>
                    </a:lnTo>
                    <a:lnTo>
                      <a:pt x="634" y="329"/>
                    </a:lnTo>
                    <a:lnTo>
                      <a:pt x="632" y="329"/>
                    </a:lnTo>
                    <a:lnTo>
                      <a:pt x="632" y="330"/>
                    </a:lnTo>
                    <a:lnTo>
                      <a:pt x="630" y="332"/>
                    </a:lnTo>
                    <a:lnTo>
                      <a:pt x="629" y="332"/>
                    </a:lnTo>
                    <a:lnTo>
                      <a:pt x="629" y="333"/>
                    </a:lnTo>
                    <a:lnTo>
                      <a:pt x="629" y="335"/>
                    </a:lnTo>
                    <a:lnTo>
                      <a:pt x="627" y="336"/>
                    </a:lnTo>
                    <a:lnTo>
                      <a:pt x="627" y="338"/>
                    </a:lnTo>
                    <a:lnTo>
                      <a:pt x="627" y="339"/>
                    </a:lnTo>
                    <a:lnTo>
                      <a:pt x="629" y="341"/>
                    </a:lnTo>
                    <a:lnTo>
                      <a:pt x="629" y="343"/>
                    </a:lnTo>
                    <a:lnTo>
                      <a:pt x="629" y="344"/>
                    </a:lnTo>
                    <a:lnTo>
                      <a:pt x="630" y="346"/>
                    </a:lnTo>
                    <a:lnTo>
                      <a:pt x="632" y="347"/>
                    </a:lnTo>
                    <a:lnTo>
                      <a:pt x="632" y="352"/>
                    </a:lnTo>
                    <a:lnTo>
                      <a:pt x="632" y="356"/>
                    </a:lnTo>
                    <a:lnTo>
                      <a:pt x="630" y="358"/>
                    </a:lnTo>
                    <a:lnTo>
                      <a:pt x="630" y="360"/>
                    </a:lnTo>
                    <a:lnTo>
                      <a:pt x="629" y="361"/>
                    </a:lnTo>
                    <a:lnTo>
                      <a:pt x="629" y="364"/>
                    </a:lnTo>
                    <a:lnTo>
                      <a:pt x="629" y="366"/>
                    </a:lnTo>
                    <a:lnTo>
                      <a:pt x="629" y="367"/>
                    </a:lnTo>
                    <a:lnTo>
                      <a:pt x="629" y="369"/>
                    </a:lnTo>
                    <a:lnTo>
                      <a:pt x="627" y="370"/>
                    </a:lnTo>
                    <a:lnTo>
                      <a:pt x="627" y="372"/>
                    </a:lnTo>
                    <a:lnTo>
                      <a:pt x="627" y="374"/>
                    </a:lnTo>
                    <a:lnTo>
                      <a:pt x="626" y="375"/>
                    </a:lnTo>
                    <a:lnTo>
                      <a:pt x="626" y="377"/>
                    </a:lnTo>
                    <a:lnTo>
                      <a:pt x="624" y="378"/>
                    </a:lnTo>
                    <a:lnTo>
                      <a:pt x="623" y="380"/>
                    </a:lnTo>
                    <a:lnTo>
                      <a:pt x="623" y="381"/>
                    </a:lnTo>
                    <a:lnTo>
                      <a:pt x="623" y="383"/>
                    </a:lnTo>
                    <a:lnTo>
                      <a:pt x="623" y="384"/>
                    </a:lnTo>
                    <a:lnTo>
                      <a:pt x="621" y="384"/>
                    </a:lnTo>
                    <a:lnTo>
                      <a:pt x="623" y="384"/>
                    </a:lnTo>
                    <a:lnTo>
                      <a:pt x="623" y="386"/>
                    </a:lnTo>
                    <a:lnTo>
                      <a:pt x="623" y="388"/>
                    </a:lnTo>
                    <a:lnTo>
                      <a:pt x="623" y="389"/>
                    </a:lnTo>
                    <a:lnTo>
                      <a:pt x="623" y="391"/>
                    </a:lnTo>
                    <a:lnTo>
                      <a:pt x="623" y="392"/>
                    </a:lnTo>
                    <a:lnTo>
                      <a:pt x="623" y="394"/>
                    </a:lnTo>
                    <a:lnTo>
                      <a:pt x="623" y="397"/>
                    </a:lnTo>
                    <a:lnTo>
                      <a:pt x="624" y="397"/>
                    </a:lnTo>
                    <a:lnTo>
                      <a:pt x="624" y="398"/>
                    </a:lnTo>
                    <a:lnTo>
                      <a:pt x="626" y="398"/>
                    </a:lnTo>
                    <a:lnTo>
                      <a:pt x="627" y="400"/>
                    </a:lnTo>
                    <a:lnTo>
                      <a:pt x="629" y="400"/>
                    </a:lnTo>
                    <a:lnTo>
                      <a:pt x="630" y="400"/>
                    </a:lnTo>
                    <a:lnTo>
                      <a:pt x="632" y="401"/>
                    </a:lnTo>
                    <a:lnTo>
                      <a:pt x="632" y="403"/>
                    </a:lnTo>
                    <a:lnTo>
                      <a:pt x="634" y="403"/>
                    </a:lnTo>
                    <a:lnTo>
                      <a:pt x="634" y="405"/>
                    </a:lnTo>
                    <a:lnTo>
                      <a:pt x="634" y="406"/>
                    </a:lnTo>
                    <a:lnTo>
                      <a:pt x="635" y="406"/>
                    </a:lnTo>
                    <a:lnTo>
                      <a:pt x="637" y="406"/>
                    </a:lnTo>
                    <a:lnTo>
                      <a:pt x="638" y="406"/>
                    </a:lnTo>
                    <a:lnTo>
                      <a:pt x="640" y="406"/>
                    </a:lnTo>
                    <a:lnTo>
                      <a:pt x="643" y="408"/>
                    </a:lnTo>
                    <a:lnTo>
                      <a:pt x="644" y="408"/>
                    </a:lnTo>
                    <a:lnTo>
                      <a:pt x="648" y="409"/>
                    </a:lnTo>
                    <a:lnTo>
                      <a:pt x="649" y="409"/>
                    </a:lnTo>
                    <a:lnTo>
                      <a:pt x="651" y="411"/>
                    </a:lnTo>
                    <a:lnTo>
                      <a:pt x="652" y="411"/>
                    </a:lnTo>
                    <a:lnTo>
                      <a:pt x="654" y="411"/>
                    </a:lnTo>
                    <a:lnTo>
                      <a:pt x="655" y="411"/>
                    </a:lnTo>
                    <a:lnTo>
                      <a:pt x="657" y="412"/>
                    </a:lnTo>
                    <a:lnTo>
                      <a:pt x="658" y="414"/>
                    </a:lnTo>
                    <a:lnTo>
                      <a:pt x="660" y="414"/>
                    </a:lnTo>
                    <a:lnTo>
                      <a:pt x="662" y="415"/>
                    </a:lnTo>
                    <a:lnTo>
                      <a:pt x="663" y="415"/>
                    </a:lnTo>
                    <a:lnTo>
                      <a:pt x="665" y="417"/>
                    </a:lnTo>
                    <a:lnTo>
                      <a:pt x="666" y="417"/>
                    </a:lnTo>
                    <a:lnTo>
                      <a:pt x="666" y="419"/>
                    </a:lnTo>
                    <a:lnTo>
                      <a:pt x="668" y="419"/>
                    </a:lnTo>
                    <a:lnTo>
                      <a:pt x="671" y="420"/>
                    </a:lnTo>
                    <a:lnTo>
                      <a:pt x="674" y="420"/>
                    </a:lnTo>
                    <a:lnTo>
                      <a:pt x="679" y="422"/>
                    </a:lnTo>
                    <a:lnTo>
                      <a:pt x="680" y="422"/>
                    </a:lnTo>
                    <a:lnTo>
                      <a:pt x="682" y="422"/>
                    </a:lnTo>
                    <a:lnTo>
                      <a:pt x="685" y="420"/>
                    </a:lnTo>
                    <a:lnTo>
                      <a:pt x="686" y="420"/>
                    </a:lnTo>
                    <a:lnTo>
                      <a:pt x="688" y="420"/>
                    </a:lnTo>
                    <a:lnTo>
                      <a:pt x="690" y="420"/>
                    </a:lnTo>
                    <a:lnTo>
                      <a:pt x="691" y="419"/>
                    </a:lnTo>
                    <a:lnTo>
                      <a:pt x="694" y="419"/>
                    </a:lnTo>
                    <a:lnTo>
                      <a:pt x="699" y="417"/>
                    </a:lnTo>
                    <a:lnTo>
                      <a:pt x="704" y="415"/>
                    </a:lnTo>
                    <a:lnTo>
                      <a:pt x="705" y="415"/>
                    </a:lnTo>
                    <a:lnTo>
                      <a:pt x="707" y="415"/>
                    </a:lnTo>
                    <a:lnTo>
                      <a:pt x="707" y="414"/>
                    </a:lnTo>
                    <a:lnTo>
                      <a:pt x="708" y="414"/>
                    </a:lnTo>
                    <a:lnTo>
                      <a:pt x="710" y="414"/>
                    </a:lnTo>
                    <a:lnTo>
                      <a:pt x="711" y="412"/>
                    </a:lnTo>
                    <a:lnTo>
                      <a:pt x="714" y="412"/>
                    </a:lnTo>
                    <a:lnTo>
                      <a:pt x="718" y="411"/>
                    </a:lnTo>
                    <a:lnTo>
                      <a:pt x="721" y="409"/>
                    </a:lnTo>
                    <a:lnTo>
                      <a:pt x="722" y="409"/>
                    </a:lnTo>
                    <a:lnTo>
                      <a:pt x="724" y="408"/>
                    </a:lnTo>
                    <a:lnTo>
                      <a:pt x="725" y="408"/>
                    </a:lnTo>
                    <a:lnTo>
                      <a:pt x="727" y="408"/>
                    </a:lnTo>
                    <a:lnTo>
                      <a:pt x="728" y="408"/>
                    </a:lnTo>
                    <a:lnTo>
                      <a:pt x="730" y="406"/>
                    </a:lnTo>
                    <a:lnTo>
                      <a:pt x="732" y="406"/>
                    </a:lnTo>
                    <a:lnTo>
                      <a:pt x="733" y="406"/>
                    </a:lnTo>
                    <a:lnTo>
                      <a:pt x="735" y="406"/>
                    </a:lnTo>
                    <a:lnTo>
                      <a:pt x="735" y="405"/>
                    </a:lnTo>
                    <a:lnTo>
                      <a:pt x="736" y="405"/>
                    </a:lnTo>
                    <a:lnTo>
                      <a:pt x="738" y="405"/>
                    </a:lnTo>
                    <a:lnTo>
                      <a:pt x="739" y="405"/>
                    </a:lnTo>
                    <a:lnTo>
                      <a:pt x="739" y="403"/>
                    </a:lnTo>
                    <a:lnTo>
                      <a:pt x="741" y="403"/>
                    </a:lnTo>
                    <a:lnTo>
                      <a:pt x="742" y="403"/>
                    </a:lnTo>
                    <a:lnTo>
                      <a:pt x="744" y="403"/>
                    </a:lnTo>
                    <a:lnTo>
                      <a:pt x="747" y="403"/>
                    </a:lnTo>
                    <a:lnTo>
                      <a:pt x="749" y="401"/>
                    </a:lnTo>
                    <a:lnTo>
                      <a:pt x="750" y="401"/>
                    </a:lnTo>
                    <a:lnTo>
                      <a:pt x="752" y="401"/>
                    </a:lnTo>
                    <a:lnTo>
                      <a:pt x="753" y="401"/>
                    </a:lnTo>
                    <a:lnTo>
                      <a:pt x="755" y="401"/>
                    </a:lnTo>
                    <a:lnTo>
                      <a:pt x="756" y="401"/>
                    </a:lnTo>
                    <a:lnTo>
                      <a:pt x="758" y="401"/>
                    </a:lnTo>
                    <a:lnTo>
                      <a:pt x="758" y="403"/>
                    </a:lnTo>
                    <a:lnTo>
                      <a:pt x="760" y="403"/>
                    </a:lnTo>
                    <a:lnTo>
                      <a:pt x="761" y="403"/>
                    </a:lnTo>
                    <a:lnTo>
                      <a:pt x="761" y="405"/>
                    </a:lnTo>
                    <a:lnTo>
                      <a:pt x="763" y="405"/>
                    </a:lnTo>
                    <a:lnTo>
                      <a:pt x="764" y="405"/>
                    </a:lnTo>
                    <a:lnTo>
                      <a:pt x="766" y="406"/>
                    </a:lnTo>
                    <a:lnTo>
                      <a:pt x="767" y="406"/>
                    </a:lnTo>
                    <a:lnTo>
                      <a:pt x="767" y="408"/>
                    </a:lnTo>
                    <a:lnTo>
                      <a:pt x="769" y="408"/>
                    </a:lnTo>
                    <a:lnTo>
                      <a:pt x="770" y="408"/>
                    </a:lnTo>
                    <a:lnTo>
                      <a:pt x="772" y="409"/>
                    </a:lnTo>
                    <a:lnTo>
                      <a:pt x="774" y="411"/>
                    </a:lnTo>
                    <a:lnTo>
                      <a:pt x="775" y="411"/>
                    </a:lnTo>
                    <a:lnTo>
                      <a:pt x="775" y="412"/>
                    </a:lnTo>
                    <a:lnTo>
                      <a:pt x="777" y="412"/>
                    </a:lnTo>
                    <a:lnTo>
                      <a:pt x="778" y="412"/>
                    </a:lnTo>
                    <a:lnTo>
                      <a:pt x="778" y="414"/>
                    </a:lnTo>
                    <a:lnTo>
                      <a:pt x="780" y="414"/>
                    </a:lnTo>
                    <a:lnTo>
                      <a:pt x="781" y="414"/>
                    </a:lnTo>
                    <a:lnTo>
                      <a:pt x="783" y="414"/>
                    </a:lnTo>
                    <a:lnTo>
                      <a:pt x="783" y="415"/>
                    </a:lnTo>
                    <a:lnTo>
                      <a:pt x="784" y="415"/>
                    </a:lnTo>
                    <a:lnTo>
                      <a:pt x="786" y="415"/>
                    </a:lnTo>
                    <a:lnTo>
                      <a:pt x="788" y="415"/>
                    </a:lnTo>
                    <a:lnTo>
                      <a:pt x="788" y="417"/>
                    </a:lnTo>
                    <a:lnTo>
                      <a:pt x="791" y="417"/>
                    </a:lnTo>
                    <a:lnTo>
                      <a:pt x="797" y="417"/>
                    </a:lnTo>
                    <a:lnTo>
                      <a:pt x="803" y="419"/>
                    </a:lnTo>
                    <a:lnTo>
                      <a:pt x="809" y="417"/>
                    </a:lnTo>
                    <a:lnTo>
                      <a:pt x="809" y="419"/>
                    </a:lnTo>
                    <a:lnTo>
                      <a:pt x="809" y="420"/>
                    </a:lnTo>
                    <a:lnTo>
                      <a:pt x="806" y="426"/>
                    </a:lnTo>
                    <a:lnTo>
                      <a:pt x="806" y="429"/>
                    </a:lnTo>
                    <a:lnTo>
                      <a:pt x="797" y="456"/>
                    </a:lnTo>
                    <a:lnTo>
                      <a:pt x="789" y="478"/>
                    </a:lnTo>
                    <a:lnTo>
                      <a:pt x="786" y="484"/>
                    </a:lnTo>
                    <a:lnTo>
                      <a:pt x="791" y="499"/>
                    </a:lnTo>
                    <a:lnTo>
                      <a:pt x="791" y="501"/>
                    </a:lnTo>
                    <a:lnTo>
                      <a:pt x="794" y="509"/>
                    </a:lnTo>
                    <a:lnTo>
                      <a:pt x="795" y="516"/>
                    </a:lnTo>
                    <a:lnTo>
                      <a:pt x="797" y="521"/>
                    </a:lnTo>
                    <a:lnTo>
                      <a:pt x="795" y="523"/>
                    </a:lnTo>
                    <a:lnTo>
                      <a:pt x="795" y="524"/>
                    </a:lnTo>
                    <a:lnTo>
                      <a:pt x="794" y="526"/>
                    </a:lnTo>
                    <a:lnTo>
                      <a:pt x="792" y="527"/>
                    </a:lnTo>
                    <a:lnTo>
                      <a:pt x="791" y="529"/>
                    </a:lnTo>
                    <a:lnTo>
                      <a:pt x="789" y="532"/>
                    </a:lnTo>
                    <a:lnTo>
                      <a:pt x="789" y="533"/>
                    </a:lnTo>
                    <a:lnTo>
                      <a:pt x="788" y="533"/>
                    </a:lnTo>
                    <a:lnTo>
                      <a:pt x="788" y="536"/>
                    </a:lnTo>
                    <a:lnTo>
                      <a:pt x="786" y="536"/>
                    </a:lnTo>
                    <a:lnTo>
                      <a:pt x="784" y="538"/>
                    </a:lnTo>
                    <a:lnTo>
                      <a:pt x="783" y="540"/>
                    </a:lnTo>
                    <a:lnTo>
                      <a:pt x="778" y="554"/>
                    </a:lnTo>
                    <a:lnTo>
                      <a:pt x="772" y="568"/>
                    </a:lnTo>
                    <a:lnTo>
                      <a:pt x="772" y="572"/>
                    </a:lnTo>
                    <a:lnTo>
                      <a:pt x="766" y="594"/>
                    </a:lnTo>
                    <a:lnTo>
                      <a:pt x="766" y="597"/>
                    </a:lnTo>
                    <a:lnTo>
                      <a:pt x="766" y="600"/>
                    </a:lnTo>
                    <a:lnTo>
                      <a:pt x="764" y="603"/>
                    </a:lnTo>
                    <a:lnTo>
                      <a:pt x="763" y="603"/>
                    </a:lnTo>
                    <a:lnTo>
                      <a:pt x="761" y="605"/>
                    </a:lnTo>
                    <a:lnTo>
                      <a:pt x="750" y="625"/>
                    </a:lnTo>
                    <a:lnTo>
                      <a:pt x="749" y="628"/>
                    </a:lnTo>
                    <a:lnTo>
                      <a:pt x="742" y="639"/>
                    </a:lnTo>
                    <a:lnTo>
                      <a:pt x="739" y="644"/>
                    </a:lnTo>
                    <a:lnTo>
                      <a:pt x="739" y="645"/>
                    </a:lnTo>
                    <a:lnTo>
                      <a:pt x="736" y="651"/>
                    </a:lnTo>
                    <a:lnTo>
                      <a:pt x="735" y="659"/>
                    </a:lnTo>
                    <a:lnTo>
                      <a:pt x="735" y="661"/>
                    </a:lnTo>
                    <a:lnTo>
                      <a:pt x="732" y="667"/>
                    </a:lnTo>
                    <a:lnTo>
                      <a:pt x="730" y="671"/>
                    </a:lnTo>
                    <a:lnTo>
                      <a:pt x="730" y="676"/>
                    </a:lnTo>
                    <a:lnTo>
                      <a:pt x="728" y="679"/>
                    </a:lnTo>
                    <a:lnTo>
                      <a:pt x="725" y="692"/>
                    </a:lnTo>
                    <a:lnTo>
                      <a:pt x="722" y="701"/>
                    </a:lnTo>
                    <a:lnTo>
                      <a:pt x="721" y="709"/>
                    </a:lnTo>
                    <a:lnTo>
                      <a:pt x="719" y="712"/>
                    </a:lnTo>
                    <a:lnTo>
                      <a:pt x="718" y="718"/>
                    </a:lnTo>
                    <a:lnTo>
                      <a:pt x="716" y="723"/>
                    </a:lnTo>
                    <a:lnTo>
                      <a:pt x="714" y="729"/>
                    </a:lnTo>
                    <a:lnTo>
                      <a:pt x="713" y="735"/>
                    </a:lnTo>
                    <a:lnTo>
                      <a:pt x="711" y="741"/>
                    </a:lnTo>
                    <a:lnTo>
                      <a:pt x="710" y="743"/>
                    </a:lnTo>
                    <a:lnTo>
                      <a:pt x="710" y="746"/>
                    </a:lnTo>
                    <a:lnTo>
                      <a:pt x="708" y="747"/>
                    </a:lnTo>
                    <a:lnTo>
                      <a:pt x="708" y="749"/>
                    </a:lnTo>
                    <a:lnTo>
                      <a:pt x="708" y="752"/>
                    </a:lnTo>
                    <a:lnTo>
                      <a:pt x="705" y="754"/>
                    </a:lnTo>
                    <a:lnTo>
                      <a:pt x="705" y="755"/>
                    </a:lnTo>
                    <a:lnTo>
                      <a:pt x="704" y="758"/>
                    </a:lnTo>
                    <a:lnTo>
                      <a:pt x="705" y="760"/>
                    </a:lnTo>
                    <a:lnTo>
                      <a:pt x="705" y="761"/>
                    </a:lnTo>
                    <a:lnTo>
                      <a:pt x="704" y="763"/>
                    </a:lnTo>
                    <a:lnTo>
                      <a:pt x="702" y="763"/>
                    </a:lnTo>
                    <a:lnTo>
                      <a:pt x="704" y="768"/>
                    </a:lnTo>
                    <a:lnTo>
                      <a:pt x="705" y="771"/>
                    </a:lnTo>
                    <a:lnTo>
                      <a:pt x="708" y="772"/>
                    </a:lnTo>
                    <a:lnTo>
                      <a:pt x="710" y="775"/>
                    </a:lnTo>
                    <a:lnTo>
                      <a:pt x="711" y="775"/>
                    </a:lnTo>
                    <a:lnTo>
                      <a:pt x="711" y="785"/>
                    </a:lnTo>
                    <a:lnTo>
                      <a:pt x="711" y="786"/>
                    </a:lnTo>
                    <a:lnTo>
                      <a:pt x="710" y="792"/>
                    </a:lnTo>
                    <a:lnTo>
                      <a:pt x="710" y="806"/>
                    </a:lnTo>
                    <a:lnTo>
                      <a:pt x="708" y="819"/>
                    </a:lnTo>
                    <a:lnTo>
                      <a:pt x="707" y="830"/>
                    </a:lnTo>
                    <a:lnTo>
                      <a:pt x="707" y="831"/>
                    </a:lnTo>
                    <a:lnTo>
                      <a:pt x="702" y="831"/>
                    </a:lnTo>
                    <a:lnTo>
                      <a:pt x="700" y="833"/>
                    </a:lnTo>
                    <a:lnTo>
                      <a:pt x="699" y="833"/>
                    </a:lnTo>
                    <a:lnTo>
                      <a:pt x="697" y="833"/>
                    </a:lnTo>
                    <a:lnTo>
                      <a:pt x="693" y="833"/>
                    </a:lnTo>
                    <a:lnTo>
                      <a:pt x="691" y="833"/>
                    </a:lnTo>
                    <a:lnTo>
                      <a:pt x="693" y="831"/>
                    </a:lnTo>
                    <a:lnTo>
                      <a:pt x="693" y="830"/>
                    </a:lnTo>
                    <a:lnTo>
                      <a:pt x="691" y="828"/>
                    </a:lnTo>
                    <a:lnTo>
                      <a:pt x="688" y="827"/>
                    </a:lnTo>
                    <a:lnTo>
                      <a:pt x="686" y="825"/>
                    </a:lnTo>
                    <a:lnTo>
                      <a:pt x="683" y="825"/>
                    </a:lnTo>
                    <a:lnTo>
                      <a:pt x="682" y="825"/>
                    </a:lnTo>
                    <a:lnTo>
                      <a:pt x="680" y="824"/>
                    </a:lnTo>
                    <a:lnTo>
                      <a:pt x="679" y="825"/>
                    </a:lnTo>
                    <a:lnTo>
                      <a:pt x="676" y="825"/>
                    </a:lnTo>
                    <a:lnTo>
                      <a:pt x="674" y="825"/>
                    </a:lnTo>
                    <a:lnTo>
                      <a:pt x="671" y="825"/>
                    </a:lnTo>
                    <a:lnTo>
                      <a:pt x="669" y="824"/>
                    </a:lnTo>
                    <a:lnTo>
                      <a:pt x="666" y="824"/>
                    </a:lnTo>
                    <a:lnTo>
                      <a:pt x="665" y="824"/>
                    </a:lnTo>
                    <a:lnTo>
                      <a:pt x="663" y="824"/>
                    </a:lnTo>
                    <a:lnTo>
                      <a:pt x="662" y="824"/>
                    </a:lnTo>
                    <a:lnTo>
                      <a:pt x="658" y="824"/>
                    </a:lnTo>
                    <a:lnTo>
                      <a:pt x="652" y="825"/>
                    </a:lnTo>
                    <a:lnTo>
                      <a:pt x="634" y="831"/>
                    </a:lnTo>
                    <a:lnTo>
                      <a:pt x="623" y="833"/>
                    </a:lnTo>
                    <a:lnTo>
                      <a:pt x="610" y="837"/>
                    </a:lnTo>
                    <a:lnTo>
                      <a:pt x="606" y="837"/>
                    </a:lnTo>
                    <a:lnTo>
                      <a:pt x="601" y="839"/>
                    </a:lnTo>
                    <a:lnTo>
                      <a:pt x="599" y="837"/>
                    </a:lnTo>
                    <a:lnTo>
                      <a:pt x="598" y="837"/>
                    </a:lnTo>
                    <a:lnTo>
                      <a:pt x="598" y="841"/>
                    </a:lnTo>
                    <a:lnTo>
                      <a:pt x="598" y="839"/>
                    </a:lnTo>
                    <a:lnTo>
                      <a:pt x="596" y="839"/>
                    </a:lnTo>
                    <a:lnTo>
                      <a:pt x="595" y="841"/>
                    </a:lnTo>
                    <a:lnTo>
                      <a:pt x="593" y="841"/>
                    </a:lnTo>
                    <a:lnTo>
                      <a:pt x="592" y="841"/>
                    </a:lnTo>
                    <a:lnTo>
                      <a:pt x="590" y="841"/>
                    </a:lnTo>
                    <a:lnTo>
                      <a:pt x="590" y="839"/>
                    </a:lnTo>
                    <a:lnTo>
                      <a:pt x="588" y="837"/>
                    </a:lnTo>
                    <a:lnTo>
                      <a:pt x="587" y="837"/>
                    </a:lnTo>
                    <a:lnTo>
                      <a:pt x="585" y="837"/>
                    </a:lnTo>
                    <a:lnTo>
                      <a:pt x="584" y="837"/>
                    </a:lnTo>
                    <a:lnTo>
                      <a:pt x="582" y="837"/>
                    </a:lnTo>
                    <a:lnTo>
                      <a:pt x="581" y="837"/>
                    </a:lnTo>
                    <a:lnTo>
                      <a:pt x="581" y="839"/>
                    </a:lnTo>
                    <a:lnTo>
                      <a:pt x="579" y="839"/>
                    </a:lnTo>
                    <a:lnTo>
                      <a:pt x="578" y="839"/>
                    </a:lnTo>
                    <a:lnTo>
                      <a:pt x="576" y="839"/>
                    </a:lnTo>
                    <a:lnTo>
                      <a:pt x="576" y="837"/>
                    </a:lnTo>
                    <a:lnTo>
                      <a:pt x="574" y="837"/>
                    </a:lnTo>
                    <a:lnTo>
                      <a:pt x="574" y="836"/>
                    </a:lnTo>
                    <a:lnTo>
                      <a:pt x="573" y="836"/>
                    </a:lnTo>
                    <a:lnTo>
                      <a:pt x="573" y="834"/>
                    </a:lnTo>
                    <a:lnTo>
                      <a:pt x="571" y="834"/>
                    </a:lnTo>
                    <a:lnTo>
                      <a:pt x="570" y="836"/>
                    </a:lnTo>
                    <a:lnTo>
                      <a:pt x="568" y="836"/>
                    </a:lnTo>
                    <a:lnTo>
                      <a:pt x="567" y="836"/>
                    </a:lnTo>
                    <a:lnTo>
                      <a:pt x="565" y="833"/>
                    </a:lnTo>
                    <a:lnTo>
                      <a:pt x="564" y="831"/>
                    </a:lnTo>
                    <a:lnTo>
                      <a:pt x="562" y="830"/>
                    </a:lnTo>
                    <a:lnTo>
                      <a:pt x="560" y="830"/>
                    </a:lnTo>
                    <a:lnTo>
                      <a:pt x="559" y="831"/>
                    </a:lnTo>
                    <a:lnTo>
                      <a:pt x="556" y="830"/>
                    </a:lnTo>
                    <a:lnTo>
                      <a:pt x="554" y="828"/>
                    </a:lnTo>
                    <a:lnTo>
                      <a:pt x="550" y="827"/>
                    </a:lnTo>
                    <a:lnTo>
                      <a:pt x="546" y="827"/>
                    </a:lnTo>
                    <a:lnTo>
                      <a:pt x="545" y="824"/>
                    </a:lnTo>
                    <a:lnTo>
                      <a:pt x="528" y="825"/>
                    </a:lnTo>
                    <a:lnTo>
                      <a:pt x="511" y="825"/>
                    </a:lnTo>
                    <a:lnTo>
                      <a:pt x="501" y="824"/>
                    </a:lnTo>
                    <a:lnTo>
                      <a:pt x="487" y="822"/>
                    </a:lnTo>
                    <a:lnTo>
                      <a:pt x="483" y="820"/>
                    </a:lnTo>
                    <a:lnTo>
                      <a:pt x="464" y="811"/>
                    </a:lnTo>
                    <a:lnTo>
                      <a:pt x="453" y="808"/>
                    </a:lnTo>
                    <a:lnTo>
                      <a:pt x="450" y="805"/>
                    </a:lnTo>
                    <a:lnTo>
                      <a:pt x="448" y="803"/>
                    </a:lnTo>
                    <a:lnTo>
                      <a:pt x="444" y="799"/>
                    </a:lnTo>
                    <a:lnTo>
                      <a:pt x="439" y="794"/>
                    </a:lnTo>
                    <a:lnTo>
                      <a:pt x="433" y="789"/>
                    </a:lnTo>
                    <a:lnTo>
                      <a:pt x="427" y="785"/>
                    </a:lnTo>
                    <a:lnTo>
                      <a:pt x="425" y="782"/>
                    </a:lnTo>
                    <a:lnTo>
                      <a:pt x="422" y="779"/>
                    </a:lnTo>
                    <a:lnTo>
                      <a:pt x="420" y="777"/>
                    </a:lnTo>
                    <a:lnTo>
                      <a:pt x="419" y="775"/>
                    </a:lnTo>
                    <a:lnTo>
                      <a:pt x="416" y="777"/>
                    </a:lnTo>
                    <a:lnTo>
                      <a:pt x="414" y="777"/>
                    </a:lnTo>
                    <a:lnTo>
                      <a:pt x="413" y="777"/>
                    </a:lnTo>
                    <a:lnTo>
                      <a:pt x="411" y="777"/>
                    </a:lnTo>
                    <a:lnTo>
                      <a:pt x="410" y="777"/>
                    </a:lnTo>
                    <a:lnTo>
                      <a:pt x="408" y="777"/>
                    </a:lnTo>
                    <a:lnTo>
                      <a:pt x="406" y="775"/>
                    </a:lnTo>
                    <a:lnTo>
                      <a:pt x="405" y="775"/>
                    </a:lnTo>
                    <a:lnTo>
                      <a:pt x="400" y="777"/>
                    </a:lnTo>
                    <a:lnTo>
                      <a:pt x="399" y="777"/>
                    </a:lnTo>
                    <a:lnTo>
                      <a:pt x="394" y="777"/>
                    </a:lnTo>
                    <a:lnTo>
                      <a:pt x="392" y="775"/>
                    </a:lnTo>
                    <a:lnTo>
                      <a:pt x="391" y="775"/>
                    </a:lnTo>
                    <a:lnTo>
                      <a:pt x="382" y="771"/>
                    </a:lnTo>
                    <a:lnTo>
                      <a:pt x="371" y="760"/>
                    </a:lnTo>
                    <a:lnTo>
                      <a:pt x="368" y="757"/>
                    </a:lnTo>
                    <a:lnTo>
                      <a:pt x="366" y="755"/>
                    </a:lnTo>
                    <a:lnTo>
                      <a:pt x="366" y="754"/>
                    </a:lnTo>
                    <a:lnTo>
                      <a:pt x="364" y="751"/>
                    </a:lnTo>
                    <a:lnTo>
                      <a:pt x="363" y="749"/>
                    </a:lnTo>
                    <a:lnTo>
                      <a:pt x="361" y="749"/>
                    </a:lnTo>
                    <a:lnTo>
                      <a:pt x="361" y="747"/>
                    </a:lnTo>
                    <a:lnTo>
                      <a:pt x="360" y="747"/>
                    </a:lnTo>
                    <a:lnTo>
                      <a:pt x="360" y="743"/>
                    </a:lnTo>
                    <a:lnTo>
                      <a:pt x="358" y="741"/>
                    </a:lnTo>
                    <a:lnTo>
                      <a:pt x="357" y="741"/>
                    </a:lnTo>
                    <a:lnTo>
                      <a:pt x="354" y="740"/>
                    </a:lnTo>
                    <a:lnTo>
                      <a:pt x="352" y="737"/>
                    </a:lnTo>
                    <a:lnTo>
                      <a:pt x="352" y="734"/>
                    </a:lnTo>
                    <a:lnTo>
                      <a:pt x="349" y="729"/>
                    </a:lnTo>
                    <a:lnTo>
                      <a:pt x="349" y="726"/>
                    </a:lnTo>
                    <a:lnTo>
                      <a:pt x="346" y="723"/>
                    </a:lnTo>
                    <a:lnTo>
                      <a:pt x="346" y="721"/>
                    </a:lnTo>
                    <a:lnTo>
                      <a:pt x="346" y="716"/>
                    </a:lnTo>
                    <a:lnTo>
                      <a:pt x="346" y="715"/>
                    </a:lnTo>
                    <a:lnTo>
                      <a:pt x="344" y="712"/>
                    </a:lnTo>
                    <a:lnTo>
                      <a:pt x="341" y="710"/>
                    </a:lnTo>
                    <a:lnTo>
                      <a:pt x="340" y="707"/>
                    </a:lnTo>
                    <a:lnTo>
                      <a:pt x="341" y="706"/>
                    </a:lnTo>
                    <a:lnTo>
                      <a:pt x="340" y="703"/>
                    </a:lnTo>
                    <a:lnTo>
                      <a:pt x="336" y="701"/>
                    </a:lnTo>
                    <a:lnTo>
                      <a:pt x="335" y="703"/>
                    </a:lnTo>
                    <a:lnTo>
                      <a:pt x="333" y="703"/>
                    </a:lnTo>
                    <a:lnTo>
                      <a:pt x="333" y="699"/>
                    </a:lnTo>
                    <a:lnTo>
                      <a:pt x="332" y="698"/>
                    </a:lnTo>
                    <a:lnTo>
                      <a:pt x="330" y="696"/>
                    </a:lnTo>
                    <a:lnTo>
                      <a:pt x="329" y="695"/>
                    </a:lnTo>
                    <a:lnTo>
                      <a:pt x="327" y="695"/>
                    </a:lnTo>
                    <a:lnTo>
                      <a:pt x="326" y="696"/>
                    </a:lnTo>
                    <a:lnTo>
                      <a:pt x="322" y="698"/>
                    </a:lnTo>
                    <a:lnTo>
                      <a:pt x="321" y="699"/>
                    </a:lnTo>
                    <a:lnTo>
                      <a:pt x="321" y="698"/>
                    </a:lnTo>
                    <a:lnTo>
                      <a:pt x="319" y="696"/>
                    </a:lnTo>
                    <a:lnTo>
                      <a:pt x="319" y="695"/>
                    </a:lnTo>
                    <a:lnTo>
                      <a:pt x="318" y="695"/>
                    </a:lnTo>
                    <a:lnTo>
                      <a:pt x="316" y="695"/>
                    </a:lnTo>
                    <a:lnTo>
                      <a:pt x="315" y="696"/>
                    </a:lnTo>
                    <a:lnTo>
                      <a:pt x="315" y="698"/>
                    </a:lnTo>
                    <a:lnTo>
                      <a:pt x="315" y="701"/>
                    </a:lnTo>
                    <a:lnTo>
                      <a:pt x="313" y="699"/>
                    </a:lnTo>
                    <a:lnTo>
                      <a:pt x="312" y="698"/>
                    </a:lnTo>
                    <a:lnTo>
                      <a:pt x="312" y="696"/>
                    </a:lnTo>
                    <a:lnTo>
                      <a:pt x="310" y="695"/>
                    </a:lnTo>
                    <a:lnTo>
                      <a:pt x="308" y="695"/>
                    </a:lnTo>
                    <a:lnTo>
                      <a:pt x="308" y="696"/>
                    </a:lnTo>
                    <a:lnTo>
                      <a:pt x="307" y="696"/>
                    </a:lnTo>
                    <a:lnTo>
                      <a:pt x="305" y="696"/>
                    </a:lnTo>
                    <a:lnTo>
                      <a:pt x="304" y="698"/>
                    </a:lnTo>
                    <a:lnTo>
                      <a:pt x="302" y="698"/>
                    </a:lnTo>
                    <a:lnTo>
                      <a:pt x="302" y="696"/>
                    </a:lnTo>
                    <a:lnTo>
                      <a:pt x="301" y="695"/>
                    </a:lnTo>
                    <a:lnTo>
                      <a:pt x="299" y="695"/>
                    </a:lnTo>
                    <a:lnTo>
                      <a:pt x="298" y="693"/>
                    </a:lnTo>
                    <a:lnTo>
                      <a:pt x="296" y="692"/>
                    </a:lnTo>
                    <a:lnTo>
                      <a:pt x="294" y="693"/>
                    </a:lnTo>
                    <a:lnTo>
                      <a:pt x="293" y="692"/>
                    </a:lnTo>
                    <a:lnTo>
                      <a:pt x="293" y="690"/>
                    </a:lnTo>
                    <a:lnTo>
                      <a:pt x="293" y="689"/>
                    </a:lnTo>
                    <a:lnTo>
                      <a:pt x="293" y="685"/>
                    </a:lnTo>
                    <a:lnTo>
                      <a:pt x="291" y="685"/>
                    </a:lnTo>
                    <a:lnTo>
                      <a:pt x="291" y="684"/>
                    </a:lnTo>
                    <a:lnTo>
                      <a:pt x="293" y="682"/>
                    </a:lnTo>
                    <a:lnTo>
                      <a:pt x="293" y="681"/>
                    </a:lnTo>
                    <a:lnTo>
                      <a:pt x="291" y="681"/>
                    </a:lnTo>
                    <a:lnTo>
                      <a:pt x="290" y="681"/>
                    </a:lnTo>
                    <a:lnTo>
                      <a:pt x="288" y="681"/>
                    </a:lnTo>
                    <a:lnTo>
                      <a:pt x="287" y="682"/>
                    </a:lnTo>
                    <a:lnTo>
                      <a:pt x="287" y="681"/>
                    </a:lnTo>
                    <a:lnTo>
                      <a:pt x="285" y="681"/>
                    </a:lnTo>
                    <a:lnTo>
                      <a:pt x="285" y="679"/>
                    </a:lnTo>
                    <a:lnTo>
                      <a:pt x="285" y="678"/>
                    </a:lnTo>
                    <a:lnTo>
                      <a:pt x="284" y="678"/>
                    </a:lnTo>
                    <a:lnTo>
                      <a:pt x="282" y="676"/>
                    </a:lnTo>
                    <a:lnTo>
                      <a:pt x="280" y="678"/>
                    </a:lnTo>
                    <a:lnTo>
                      <a:pt x="279" y="678"/>
                    </a:lnTo>
                    <a:lnTo>
                      <a:pt x="277" y="678"/>
                    </a:lnTo>
                    <a:lnTo>
                      <a:pt x="274" y="678"/>
                    </a:lnTo>
                    <a:lnTo>
                      <a:pt x="274" y="676"/>
                    </a:lnTo>
                    <a:lnTo>
                      <a:pt x="273" y="671"/>
                    </a:lnTo>
                    <a:lnTo>
                      <a:pt x="246" y="642"/>
                    </a:lnTo>
                    <a:lnTo>
                      <a:pt x="237" y="634"/>
                    </a:lnTo>
                    <a:lnTo>
                      <a:pt x="229" y="626"/>
                    </a:lnTo>
                    <a:lnTo>
                      <a:pt x="228" y="623"/>
                    </a:lnTo>
                    <a:lnTo>
                      <a:pt x="220" y="617"/>
                    </a:lnTo>
                    <a:lnTo>
                      <a:pt x="203" y="592"/>
                    </a:lnTo>
                    <a:lnTo>
                      <a:pt x="196" y="585"/>
                    </a:lnTo>
                    <a:lnTo>
                      <a:pt x="192" y="577"/>
                    </a:lnTo>
                    <a:lnTo>
                      <a:pt x="189" y="572"/>
                    </a:lnTo>
                    <a:lnTo>
                      <a:pt x="162" y="546"/>
                    </a:lnTo>
                    <a:lnTo>
                      <a:pt x="161" y="544"/>
                    </a:lnTo>
                    <a:lnTo>
                      <a:pt x="159" y="544"/>
                    </a:lnTo>
                    <a:lnTo>
                      <a:pt x="159" y="541"/>
                    </a:lnTo>
                    <a:lnTo>
                      <a:pt x="158" y="540"/>
                    </a:lnTo>
                    <a:lnTo>
                      <a:pt x="156" y="538"/>
                    </a:lnTo>
                    <a:lnTo>
                      <a:pt x="154" y="536"/>
                    </a:lnTo>
                    <a:lnTo>
                      <a:pt x="153" y="533"/>
                    </a:lnTo>
                    <a:lnTo>
                      <a:pt x="153" y="532"/>
                    </a:lnTo>
                    <a:lnTo>
                      <a:pt x="151" y="530"/>
                    </a:lnTo>
                    <a:lnTo>
                      <a:pt x="148" y="529"/>
                    </a:lnTo>
                    <a:lnTo>
                      <a:pt x="147" y="529"/>
                    </a:lnTo>
                    <a:lnTo>
                      <a:pt x="145" y="527"/>
                    </a:lnTo>
                    <a:lnTo>
                      <a:pt x="144" y="524"/>
                    </a:lnTo>
                    <a:lnTo>
                      <a:pt x="144" y="523"/>
                    </a:lnTo>
                    <a:lnTo>
                      <a:pt x="144" y="518"/>
                    </a:lnTo>
                    <a:lnTo>
                      <a:pt x="142" y="515"/>
                    </a:lnTo>
                    <a:lnTo>
                      <a:pt x="142" y="512"/>
                    </a:lnTo>
                    <a:lnTo>
                      <a:pt x="142" y="510"/>
                    </a:lnTo>
                    <a:lnTo>
                      <a:pt x="140" y="509"/>
                    </a:lnTo>
                    <a:lnTo>
                      <a:pt x="139" y="507"/>
                    </a:lnTo>
                    <a:lnTo>
                      <a:pt x="140" y="505"/>
                    </a:lnTo>
                    <a:lnTo>
                      <a:pt x="139" y="502"/>
                    </a:lnTo>
                    <a:lnTo>
                      <a:pt x="137" y="501"/>
                    </a:lnTo>
                    <a:lnTo>
                      <a:pt x="136" y="498"/>
                    </a:lnTo>
                    <a:lnTo>
                      <a:pt x="136" y="496"/>
                    </a:lnTo>
                    <a:lnTo>
                      <a:pt x="134" y="496"/>
                    </a:lnTo>
                    <a:lnTo>
                      <a:pt x="133" y="496"/>
                    </a:lnTo>
                    <a:lnTo>
                      <a:pt x="131" y="495"/>
                    </a:lnTo>
                    <a:lnTo>
                      <a:pt x="131" y="493"/>
                    </a:lnTo>
                    <a:lnTo>
                      <a:pt x="130" y="490"/>
                    </a:lnTo>
                    <a:lnTo>
                      <a:pt x="130" y="487"/>
                    </a:lnTo>
                    <a:lnTo>
                      <a:pt x="130" y="485"/>
                    </a:lnTo>
                    <a:lnTo>
                      <a:pt x="130" y="484"/>
                    </a:lnTo>
                    <a:lnTo>
                      <a:pt x="126" y="482"/>
                    </a:lnTo>
                    <a:lnTo>
                      <a:pt x="123" y="481"/>
                    </a:lnTo>
                    <a:lnTo>
                      <a:pt x="119" y="479"/>
                    </a:lnTo>
                    <a:lnTo>
                      <a:pt x="119" y="478"/>
                    </a:lnTo>
                    <a:lnTo>
                      <a:pt x="116" y="476"/>
                    </a:lnTo>
                    <a:lnTo>
                      <a:pt x="109" y="478"/>
                    </a:lnTo>
                    <a:lnTo>
                      <a:pt x="116" y="476"/>
                    </a:lnTo>
                    <a:lnTo>
                      <a:pt x="116" y="473"/>
                    </a:lnTo>
                    <a:lnTo>
                      <a:pt x="114" y="467"/>
                    </a:lnTo>
                    <a:lnTo>
                      <a:pt x="111" y="462"/>
                    </a:lnTo>
                    <a:lnTo>
                      <a:pt x="108" y="457"/>
                    </a:lnTo>
                    <a:lnTo>
                      <a:pt x="108" y="456"/>
                    </a:lnTo>
                    <a:lnTo>
                      <a:pt x="106" y="456"/>
                    </a:lnTo>
                    <a:lnTo>
                      <a:pt x="106" y="454"/>
                    </a:lnTo>
                    <a:lnTo>
                      <a:pt x="106" y="453"/>
                    </a:lnTo>
                    <a:lnTo>
                      <a:pt x="103" y="448"/>
                    </a:lnTo>
                    <a:lnTo>
                      <a:pt x="100" y="442"/>
                    </a:lnTo>
                    <a:lnTo>
                      <a:pt x="100" y="440"/>
                    </a:lnTo>
                    <a:lnTo>
                      <a:pt x="100" y="439"/>
                    </a:lnTo>
                    <a:lnTo>
                      <a:pt x="103" y="436"/>
                    </a:lnTo>
                    <a:lnTo>
                      <a:pt x="106" y="433"/>
                    </a:lnTo>
                    <a:lnTo>
                      <a:pt x="111" y="429"/>
                    </a:lnTo>
                    <a:lnTo>
                      <a:pt x="112" y="429"/>
                    </a:lnTo>
                    <a:lnTo>
                      <a:pt x="116" y="426"/>
                    </a:lnTo>
                    <a:lnTo>
                      <a:pt x="119" y="425"/>
                    </a:lnTo>
                    <a:lnTo>
                      <a:pt x="122" y="420"/>
                    </a:lnTo>
                    <a:lnTo>
                      <a:pt x="125" y="417"/>
                    </a:lnTo>
                    <a:lnTo>
                      <a:pt x="126" y="411"/>
                    </a:lnTo>
                    <a:lnTo>
                      <a:pt x="130" y="406"/>
                    </a:lnTo>
                    <a:lnTo>
                      <a:pt x="128" y="403"/>
                    </a:lnTo>
                    <a:lnTo>
                      <a:pt x="126" y="401"/>
                    </a:lnTo>
                    <a:lnTo>
                      <a:pt x="122" y="392"/>
                    </a:lnTo>
                    <a:lnTo>
                      <a:pt x="116" y="388"/>
                    </a:lnTo>
                    <a:lnTo>
                      <a:pt x="116" y="386"/>
                    </a:lnTo>
                    <a:lnTo>
                      <a:pt x="116" y="384"/>
                    </a:lnTo>
                    <a:lnTo>
                      <a:pt x="117" y="383"/>
                    </a:lnTo>
                    <a:lnTo>
                      <a:pt x="119" y="383"/>
                    </a:lnTo>
                    <a:lnTo>
                      <a:pt x="125" y="386"/>
                    </a:lnTo>
                    <a:lnTo>
                      <a:pt x="126" y="386"/>
                    </a:lnTo>
                    <a:lnTo>
                      <a:pt x="128" y="384"/>
                    </a:lnTo>
                    <a:lnTo>
                      <a:pt x="133" y="380"/>
                    </a:lnTo>
                    <a:lnTo>
                      <a:pt x="134" y="375"/>
                    </a:lnTo>
                    <a:lnTo>
                      <a:pt x="137" y="370"/>
                    </a:lnTo>
                    <a:lnTo>
                      <a:pt x="142" y="366"/>
                    </a:lnTo>
                    <a:lnTo>
                      <a:pt x="144" y="363"/>
                    </a:lnTo>
                    <a:lnTo>
                      <a:pt x="145" y="360"/>
                    </a:lnTo>
                    <a:lnTo>
                      <a:pt x="147" y="356"/>
                    </a:lnTo>
                    <a:lnTo>
                      <a:pt x="175" y="316"/>
                    </a:lnTo>
                    <a:lnTo>
                      <a:pt x="189" y="296"/>
                    </a:lnTo>
                    <a:lnTo>
                      <a:pt x="196" y="279"/>
                    </a:lnTo>
                    <a:lnTo>
                      <a:pt x="186" y="260"/>
                    </a:lnTo>
                    <a:lnTo>
                      <a:pt x="173" y="240"/>
                    </a:lnTo>
                    <a:lnTo>
                      <a:pt x="165" y="228"/>
                    </a:lnTo>
                    <a:lnTo>
                      <a:pt x="161" y="221"/>
                    </a:lnTo>
                    <a:lnTo>
                      <a:pt x="158" y="214"/>
                    </a:lnTo>
                    <a:lnTo>
                      <a:pt x="154" y="209"/>
                    </a:lnTo>
                    <a:lnTo>
                      <a:pt x="148" y="198"/>
                    </a:lnTo>
                    <a:lnTo>
                      <a:pt x="144" y="192"/>
                    </a:lnTo>
                    <a:lnTo>
                      <a:pt x="136" y="176"/>
                    </a:lnTo>
                    <a:lnTo>
                      <a:pt x="131" y="172"/>
                    </a:lnTo>
                    <a:lnTo>
                      <a:pt x="130" y="167"/>
                    </a:lnTo>
                    <a:lnTo>
                      <a:pt x="117" y="163"/>
                    </a:lnTo>
                    <a:lnTo>
                      <a:pt x="97" y="153"/>
                    </a:lnTo>
                    <a:lnTo>
                      <a:pt x="89" y="150"/>
                    </a:lnTo>
                    <a:lnTo>
                      <a:pt x="74" y="142"/>
                    </a:lnTo>
                    <a:lnTo>
                      <a:pt x="64" y="138"/>
                    </a:lnTo>
                    <a:lnTo>
                      <a:pt x="56" y="136"/>
                    </a:lnTo>
                    <a:lnTo>
                      <a:pt x="53" y="133"/>
                    </a:lnTo>
                    <a:lnTo>
                      <a:pt x="47" y="127"/>
                    </a:lnTo>
                    <a:lnTo>
                      <a:pt x="44" y="127"/>
                    </a:lnTo>
                    <a:lnTo>
                      <a:pt x="41" y="125"/>
                    </a:lnTo>
                    <a:lnTo>
                      <a:pt x="33" y="125"/>
                    </a:lnTo>
                    <a:lnTo>
                      <a:pt x="25" y="125"/>
                    </a:lnTo>
                    <a:lnTo>
                      <a:pt x="24" y="125"/>
                    </a:lnTo>
                    <a:lnTo>
                      <a:pt x="24" y="122"/>
                    </a:lnTo>
                    <a:lnTo>
                      <a:pt x="22" y="116"/>
                    </a:lnTo>
                    <a:lnTo>
                      <a:pt x="21" y="107"/>
                    </a:lnTo>
                    <a:lnTo>
                      <a:pt x="19" y="99"/>
                    </a:lnTo>
                    <a:lnTo>
                      <a:pt x="16" y="96"/>
                    </a:lnTo>
                    <a:lnTo>
                      <a:pt x="16" y="94"/>
                    </a:lnTo>
                    <a:lnTo>
                      <a:pt x="14" y="94"/>
                    </a:lnTo>
                    <a:lnTo>
                      <a:pt x="14" y="93"/>
                    </a:lnTo>
                    <a:lnTo>
                      <a:pt x="13" y="93"/>
                    </a:lnTo>
                    <a:lnTo>
                      <a:pt x="13" y="91"/>
                    </a:lnTo>
                    <a:lnTo>
                      <a:pt x="11" y="91"/>
                    </a:lnTo>
                    <a:lnTo>
                      <a:pt x="10" y="88"/>
                    </a:lnTo>
                    <a:lnTo>
                      <a:pt x="5" y="88"/>
                    </a:lnTo>
                    <a:lnTo>
                      <a:pt x="4" y="88"/>
                    </a:lnTo>
                    <a:lnTo>
                      <a:pt x="2" y="83"/>
                    </a:lnTo>
                    <a:lnTo>
                      <a:pt x="0" y="74"/>
                    </a:lnTo>
                    <a:lnTo>
                      <a:pt x="2" y="71"/>
                    </a:lnTo>
                    <a:lnTo>
                      <a:pt x="2" y="65"/>
                    </a:lnTo>
                    <a:lnTo>
                      <a:pt x="4" y="60"/>
                    </a:lnTo>
                    <a:lnTo>
                      <a:pt x="4" y="57"/>
                    </a:lnTo>
                    <a:lnTo>
                      <a:pt x="7" y="54"/>
                    </a:lnTo>
                    <a:lnTo>
                      <a:pt x="10" y="49"/>
                    </a:lnTo>
                    <a:lnTo>
                      <a:pt x="13" y="42"/>
                    </a:lnTo>
                    <a:lnTo>
                      <a:pt x="14" y="37"/>
                    </a:lnTo>
                    <a:lnTo>
                      <a:pt x="14" y="31"/>
                    </a:lnTo>
                    <a:lnTo>
                      <a:pt x="16" y="29"/>
                    </a:lnTo>
                    <a:lnTo>
                      <a:pt x="18" y="28"/>
                    </a:lnTo>
                    <a:lnTo>
                      <a:pt x="19" y="26"/>
                    </a:lnTo>
                    <a:lnTo>
                      <a:pt x="22" y="24"/>
                    </a:lnTo>
                    <a:lnTo>
                      <a:pt x="24" y="24"/>
                    </a:lnTo>
                    <a:lnTo>
                      <a:pt x="25" y="23"/>
                    </a:lnTo>
                    <a:lnTo>
                      <a:pt x="27" y="21"/>
                    </a:lnTo>
                    <a:lnTo>
                      <a:pt x="27" y="20"/>
                    </a:lnTo>
                    <a:lnTo>
                      <a:pt x="28" y="20"/>
                    </a:lnTo>
                    <a:lnTo>
                      <a:pt x="30" y="20"/>
                    </a:lnTo>
                    <a:lnTo>
                      <a:pt x="32" y="20"/>
                    </a:lnTo>
                    <a:lnTo>
                      <a:pt x="33" y="20"/>
                    </a:lnTo>
                    <a:lnTo>
                      <a:pt x="35" y="20"/>
                    </a:lnTo>
                    <a:lnTo>
                      <a:pt x="36" y="20"/>
                    </a:lnTo>
                    <a:lnTo>
                      <a:pt x="38" y="20"/>
                    </a:lnTo>
                    <a:lnTo>
                      <a:pt x="39" y="20"/>
                    </a:lnTo>
                    <a:lnTo>
                      <a:pt x="41" y="20"/>
                    </a:lnTo>
                    <a:lnTo>
                      <a:pt x="42" y="20"/>
                    </a:lnTo>
                    <a:lnTo>
                      <a:pt x="44" y="18"/>
                    </a:lnTo>
                    <a:lnTo>
                      <a:pt x="46" y="17"/>
                    </a:lnTo>
                    <a:lnTo>
                      <a:pt x="47" y="17"/>
                    </a:lnTo>
                    <a:lnTo>
                      <a:pt x="49" y="17"/>
                    </a:lnTo>
                    <a:lnTo>
                      <a:pt x="50" y="15"/>
                    </a:lnTo>
                    <a:lnTo>
                      <a:pt x="53" y="14"/>
                    </a:lnTo>
                    <a:lnTo>
                      <a:pt x="58" y="14"/>
                    </a:lnTo>
                    <a:lnTo>
                      <a:pt x="64" y="12"/>
                    </a:lnTo>
                    <a:lnTo>
                      <a:pt x="74" y="10"/>
                    </a:lnTo>
                    <a:lnTo>
                      <a:pt x="98" y="4"/>
                    </a:lnTo>
                    <a:lnTo>
                      <a:pt x="114" y="0"/>
                    </a:lnTo>
                    <a:lnTo>
                      <a:pt x="126" y="3"/>
                    </a:lnTo>
                    <a:lnTo>
                      <a:pt x="136" y="6"/>
                    </a:lnTo>
                    <a:lnTo>
                      <a:pt x="140" y="7"/>
                    </a:lnTo>
                    <a:lnTo>
                      <a:pt x="144" y="7"/>
                    </a:lnTo>
                    <a:lnTo>
                      <a:pt x="147" y="9"/>
                    </a:lnTo>
                    <a:lnTo>
                      <a:pt x="148" y="9"/>
                    </a:lnTo>
                    <a:lnTo>
                      <a:pt x="154" y="10"/>
                    </a:lnTo>
                    <a:lnTo>
                      <a:pt x="164" y="1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201">
                <a:extLst>
                  <a:ext uri="{FF2B5EF4-FFF2-40B4-BE49-F238E27FC236}">
                    <a16:creationId xmlns:a16="http://schemas.microsoft.com/office/drawing/2014/main" id="{14E00FCE-6B06-E8F6-0C73-60BE8C063D72}"/>
                  </a:ext>
                </a:extLst>
              </p:cNvPr>
              <p:cNvSpPr>
                <a:spLocks noGrp="1" noRot="1" noMove="1" noResize="1" noEditPoints="1" noAdjustHandles="1" noChangeArrowheads="1" noChangeShapeType="1"/>
              </p:cNvSpPr>
              <p:nvPr/>
            </p:nvSpPr>
            <p:spPr bwMode="auto">
              <a:xfrm>
                <a:off x="4931" y="1805"/>
                <a:ext cx="766" cy="813"/>
              </a:xfrm>
              <a:custGeom>
                <a:avLst/>
                <a:gdLst>
                  <a:gd name="T0" fmla="*/ 599 w 766"/>
                  <a:gd name="T1" fmla="*/ 49 h 813"/>
                  <a:gd name="T2" fmla="*/ 660 w 766"/>
                  <a:gd name="T3" fmla="*/ 54 h 813"/>
                  <a:gd name="T4" fmla="*/ 761 w 766"/>
                  <a:gd name="T5" fmla="*/ 43 h 813"/>
                  <a:gd name="T6" fmla="*/ 753 w 766"/>
                  <a:gd name="T7" fmla="*/ 63 h 813"/>
                  <a:gd name="T8" fmla="*/ 761 w 766"/>
                  <a:gd name="T9" fmla="*/ 88 h 813"/>
                  <a:gd name="T10" fmla="*/ 762 w 766"/>
                  <a:gd name="T11" fmla="*/ 107 h 813"/>
                  <a:gd name="T12" fmla="*/ 761 w 766"/>
                  <a:gd name="T13" fmla="*/ 116 h 813"/>
                  <a:gd name="T14" fmla="*/ 753 w 766"/>
                  <a:gd name="T15" fmla="*/ 131 h 813"/>
                  <a:gd name="T16" fmla="*/ 730 w 766"/>
                  <a:gd name="T17" fmla="*/ 150 h 813"/>
                  <a:gd name="T18" fmla="*/ 727 w 766"/>
                  <a:gd name="T19" fmla="*/ 183 h 813"/>
                  <a:gd name="T20" fmla="*/ 738 w 766"/>
                  <a:gd name="T21" fmla="*/ 201 h 813"/>
                  <a:gd name="T22" fmla="*/ 747 w 766"/>
                  <a:gd name="T23" fmla="*/ 214 h 813"/>
                  <a:gd name="T24" fmla="*/ 741 w 766"/>
                  <a:gd name="T25" fmla="*/ 235 h 813"/>
                  <a:gd name="T26" fmla="*/ 747 w 766"/>
                  <a:gd name="T27" fmla="*/ 249 h 813"/>
                  <a:gd name="T28" fmla="*/ 733 w 766"/>
                  <a:gd name="T29" fmla="*/ 262 h 813"/>
                  <a:gd name="T30" fmla="*/ 710 w 766"/>
                  <a:gd name="T31" fmla="*/ 325 h 813"/>
                  <a:gd name="T32" fmla="*/ 683 w 766"/>
                  <a:gd name="T33" fmla="*/ 386 h 813"/>
                  <a:gd name="T34" fmla="*/ 660 w 766"/>
                  <a:gd name="T35" fmla="*/ 453 h 813"/>
                  <a:gd name="T36" fmla="*/ 650 w 766"/>
                  <a:gd name="T37" fmla="*/ 485 h 813"/>
                  <a:gd name="T38" fmla="*/ 604 w 766"/>
                  <a:gd name="T39" fmla="*/ 561 h 813"/>
                  <a:gd name="T40" fmla="*/ 627 w 766"/>
                  <a:gd name="T41" fmla="*/ 771 h 813"/>
                  <a:gd name="T42" fmla="*/ 636 w 766"/>
                  <a:gd name="T43" fmla="*/ 800 h 813"/>
                  <a:gd name="T44" fmla="*/ 610 w 766"/>
                  <a:gd name="T45" fmla="*/ 806 h 813"/>
                  <a:gd name="T46" fmla="*/ 601 w 766"/>
                  <a:gd name="T47" fmla="*/ 803 h 813"/>
                  <a:gd name="T48" fmla="*/ 591 w 766"/>
                  <a:gd name="T49" fmla="*/ 797 h 813"/>
                  <a:gd name="T50" fmla="*/ 582 w 766"/>
                  <a:gd name="T51" fmla="*/ 792 h 813"/>
                  <a:gd name="T52" fmla="*/ 568 w 766"/>
                  <a:gd name="T53" fmla="*/ 794 h 813"/>
                  <a:gd name="T54" fmla="*/ 559 w 766"/>
                  <a:gd name="T55" fmla="*/ 797 h 813"/>
                  <a:gd name="T56" fmla="*/ 546 w 766"/>
                  <a:gd name="T57" fmla="*/ 800 h 813"/>
                  <a:gd name="T58" fmla="*/ 531 w 766"/>
                  <a:gd name="T59" fmla="*/ 806 h 813"/>
                  <a:gd name="T60" fmla="*/ 510 w 766"/>
                  <a:gd name="T61" fmla="*/ 811 h 813"/>
                  <a:gd name="T62" fmla="*/ 490 w 766"/>
                  <a:gd name="T63" fmla="*/ 810 h 813"/>
                  <a:gd name="T64" fmla="*/ 479 w 766"/>
                  <a:gd name="T65" fmla="*/ 802 h 813"/>
                  <a:gd name="T66" fmla="*/ 464 w 766"/>
                  <a:gd name="T67" fmla="*/ 797 h 813"/>
                  <a:gd name="T68" fmla="*/ 456 w 766"/>
                  <a:gd name="T69" fmla="*/ 792 h 813"/>
                  <a:gd name="T70" fmla="*/ 447 w 766"/>
                  <a:gd name="T71" fmla="*/ 785 h 813"/>
                  <a:gd name="T72" fmla="*/ 447 w 766"/>
                  <a:gd name="T73" fmla="*/ 775 h 813"/>
                  <a:gd name="T74" fmla="*/ 451 w 766"/>
                  <a:gd name="T75" fmla="*/ 763 h 813"/>
                  <a:gd name="T76" fmla="*/ 454 w 766"/>
                  <a:gd name="T77" fmla="*/ 749 h 813"/>
                  <a:gd name="T78" fmla="*/ 451 w 766"/>
                  <a:gd name="T79" fmla="*/ 730 h 813"/>
                  <a:gd name="T80" fmla="*/ 456 w 766"/>
                  <a:gd name="T81" fmla="*/ 720 h 813"/>
                  <a:gd name="T82" fmla="*/ 456 w 766"/>
                  <a:gd name="T83" fmla="*/ 710 h 813"/>
                  <a:gd name="T84" fmla="*/ 456 w 766"/>
                  <a:gd name="T85" fmla="*/ 698 h 813"/>
                  <a:gd name="T86" fmla="*/ 454 w 766"/>
                  <a:gd name="T87" fmla="*/ 689 h 813"/>
                  <a:gd name="T88" fmla="*/ 459 w 766"/>
                  <a:gd name="T89" fmla="*/ 679 h 813"/>
                  <a:gd name="T90" fmla="*/ 464 w 766"/>
                  <a:gd name="T91" fmla="*/ 670 h 813"/>
                  <a:gd name="T92" fmla="*/ 467 w 766"/>
                  <a:gd name="T93" fmla="*/ 654 h 813"/>
                  <a:gd name="T94" fmla="*/ 462 w 766"/>
                  <a:gd name="T95" fmla="*/ 644 h 813"/>
                  <a:gd name="T96" fmla="*/ 453 w 766"/>
                  <a:gd name="T97" fmla="*/ 636 h 813"/>
                  <a:gd name="T98" fmla="*/ 423 w 766"/>
                  <a:gd name="T99" fmla="*/ 631 h 813"/>
                  <a:gd name="T100" fmla="*/ 389 w 766"/>
                  <a:gd name="T101" fmla="*/ 617 h 813"/>
                  <a:gd name="T102" fmla="*/ 288 w 766"/>
                  <a:gd name="T103" fmla="*/ 555 h 813"/>
                  <a:gd name="T104" fmla="*/ 154 w 766"/>
                  <a:gd name="T105" fmla="*/ 474 h 813"/>
                  <a:gd name="T106" fmla="*/ 38 w 766"/>
                  <a:gd name="T107" fmla="*/ 384 h 813"/>
                  <a:gd name="T108" fmla="*/ 0 w 766"/>
                  <a:gd name="T109" fmla="*/ 311 h 813"/>
                  <a:gd name="T110" fmla="*/ 31 w 766"/>
                  <a:gd name="T111" fmla="*/ 274 h 813"/>
                  <a:gd name="T112" fmla="*/ 42 w 766"/>
                  <a:gd name="T113" fmla="*/ 260 h 813"/>
                  <a:gd name="T114" fmla="*/ 48 w 766"/>
                  <a:gd name="T115" fmla="*/ 251 h 813"/>
                  <a:gd name="T116" fmla="*/ 304 w 766"/>
                  <a:gd name="T117" fmla="*/ 243 h 813"/>
                  <a:gd name="T118" fmla="*/ 394 w 766"/>
                  <a:gd name="T119" fmla="*/ 3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6" h="813">
                    <a:moveTo>
                      <a:pt x="447" y="23"/>
                    </a:moveTo>
                    <a:lnTo>
                      <a:pt x="507" y="49"/>
                    </a:lnTo>
                    <a:lnTo>
                      <a:pt x="532" y="45"/>
                    </a:lnTo>
                    <a:lnTo>
                      <a:pt x="548" y="48"/>
                    </a:lnTo>
                    <a:lnTo>
                      <a:pt x="563" y="48"/>
                    </a:lnTo>
                    <a:lnTo>
                      <a:pt x="576" y="48"/>
                    </a:lnTo>
                    <a:lnTo>
                      <a:pt x="588" y="48"/>
                    </a:lnTo>
                    <a:lnTo>
                      <a:pt x="599" y="49"/>
                    </a:lnTo>
                    <a:lnTo>
                      <a:pt x="602" y="49"/>
                    </a:lnTo>
                    <a:lnTo>
                      <a:pt x="613" y="51"/>
                    </a:lnTo>
                    <a:lnTo>
                      <a:pt x="615" y="51"/>
                    </a:lnTo>
                    <a:lnTo>
                      <a:pt x="616" y="51"/>
                    </a:lnTo>
                    <a:lnTo>
                      <a:pt x="633" y="52"/>
                    </a:lnTo>
                    <a:lnTo>
                      <a:pt x="644" y="52"/>
                    </a:lnTo>
                    <a:lnTo>
                      <a:pt x="654" y="52"/>
                    </a:lnTo>
                    <a:lnTo>
                      <a:pt x="660" y="54"/>
                    </a:lnTo>
                    <a:lnTo>
                      <a:pt x="692" y="55"/>
                    </a:lnTo>
                    <a:lnTo>
                      <a:pt x="758" y="37"/>
                    </a:lnTo>
                    <a:lnTo>
                      <a:pt x="758" y="35"/>
                    </a:lnTo>
                    <a:lnTo>
                      <a:pt x="758" y="37"/>
                    </a:lnTo>
                    <a:lnTo>
                      <a:pt x="759" y="38"/>
                    </a:lnTo>
                    <a:lnTo>
                      <a:pt x="761" y="40"/>
                    </a:lnTo>
                    <a:lnTo>
                      <a:pt x="761" y="41"/>
                    </a:lnTo>
                    <a:lnTo>
                      <a:pt x="761" y="43"/>
                    </a:lnTo>
                    <a:lnTo>
                      <a:pt x="762" y="43"/>
                    </a:lnTo>
                    <a:lnTo>
                      <a:pt x="762" y="46"/>
                    </a:lnTo>
                    <a:lnTo>
                      <a:pt x="762" y="48"/>
                    </a:lnTo>
                    <a:lnTo>
                      <a:pt x="761" y="52"/>
                    </a:lnTo>
                    <a:lnTo>
                      <a:pt x="758" y="54"/>
                    </a:lnTo>
                    <a:lnTo>
                      <a:pt x="755" y="57"/>
                    </a:lnTo>
                    <a:lnTo>
                      <a:pt x="753" y="62"/>
                    </a:lnTo>
                    <a:lnTo>
                      <a:pt x="753" y="63"/>
                    </a:lnTo>
                    <a:lnTo>
                      <a:pt x="753" y="65"/>
                    </a:lnTo>
                    <a:lnTo>
                      <a:pt x="756" y="69"/>
                    </a:lnTo>
                    <a:lnTo>
                      <a:pt x="758" y="71"/>
                    </a:lnTo>
                    <a:lnTo>
                      <a:pt x="759" y="73"/>
                    </a:lnTo>
                    <a:lnTo>
                      <a:pt x="759" y="74"/>
                    </a:lnTo>
                    <a:lnTo>
                      <a:pt x="758" y="74"/>
                    </a:lnTo>
                    <a:lnTo>
                      <a:pt x="756" y="77"/>
                    </a:lnTo>
                    <a:lnTo>
                      <a:pt x="761" y="88"/>
                    </a:lnTo>
                    <a:lnTo>
                      <a:pt x="761" y="91"/>
                    </a:lnTo>
                    <a:lnTo>
                      <a:pt x="761" y="93"/>
                    </a:lnTo>
                    <a:lnTo>
                      <a:pt x="759" y="96"/>
                    </a:lnTo>
                    <a:lnTo>
                      <a:pt x="759" y="97"/>
                    </a:lnTo>
                    <a:lnTo>
                      <a:pt x="758" y="100"/>
                    </a:lnTo>
                    <a:lnTo>
                      <a:pt x="759" y="104"/>
                    </a:lnTo>
                    <a:lnTo>
                      <a:pt x="761" y="105"/>
                    </a:lnTo>
                    <a:lnTo>
                      <a:pt x="762" y="107"/>
                    </a:lnTo>
                    <a:lnTo>
                      <a:pt x="762" y="108"/>
                    </a:lnTo>
                    <a:lnTo>
                      <a:pt x="764" y="108"/>
                    </a:lnTo>
                    <a:lnTo>
                      <a:pt x="766" y="110"/>
                    </a:lnTo>
                    <a:lnTo>
                      <a:pt x="764" y="111"/>
                    </a:lnTo>
                    <a:lnTo>
                      <a:pt x="762" y="111"/>
                    </a:lnTo>
                    <a:lnTo>
                      <a:pt x="762" y="113"/>
                    </a:lnTo>
                    <a:lnTo>
                      <a:pt x="761" y="113"/>
                    </a:lnTo>
                    <a:lnTo>
                      <a:pt x="761" y="116"/>
                    </a:lnTo>
                    <a:lnTo>
                      <a:pt x="758" y="116"/>
                    </a:lnTo>
                    <a:lnTo>
                      <a:pt x="755" y="119"/>
                    </a:lnTo>
                    <a:lnTo>
                      <a:pt x="753" y="124"/>
                    </a:lnTo>
                    <a:lnTo>
                      <a:pt x="755" y="125"/>
                    </a:lnTo>
                    <a:lnTo>
                      <a:pt x="755" y="127"/>
                    </a:lnTo>
                    <a:lnTo>
                      <a:pt x="755" y="128"/>
                    </a:lnTo>
                    <a:lnTo>
                      <a:pt x="755" y="130"/>
                    </a:lnTo>
                    <a:lnTo>
                      <a:pt x="753" y="131"/>
                    </a:lnTo>
                    <a:lnTo>
                      <a:pt x="748" y="136"/>
                    </a:lnTo>
                    <a:lnTo>
                      <a:pt x="747" y="139"/>
                    </a:lnTo>
                    <a:lnTo>
                      <a:pt x="745" y="141"/>
                    </a:lnTo>
                    <a:lnTo>
                      <a:pt x="741" y="142"/>
                    </a:lnTo>
                    <a:lnTo>
                      <a:pt x="731" y="142"/>
                    </a:lnTo>
                    <a:lnTo>
                      <a:pt x="730" y="145"/>
                    </a:lnTo>
                    <a:lnTo>
                      <a:pt x="730" y="149"/>
                    </a:lnTo>
                    <a:lnTo>
                      <a:pt x="730" y="150"/>
                    </a:lnTo>
                    <a:lnTo>
                      <a:pt x="731" y="155"/>
                    </a:lnTo>
                    <a:lnTo>
                      <a:pt x="731" y="158"/>
                    </a:lnTo>
                    <a:lnTo>
                      <a:pt x="731" y="159"/>
                    </a:lnTo>
                    <a:lnTo>
                      <a:pt x="730" y="166"/>
                    </a:lnTo>
                    <a:lnTo>
                      <a:pt x="730" y="167"/>
                    </a:lnTo>
                    <a:lnTo>
                      <a:pt x="727" y="175"/>
                    </a:lnTo>
                    <a:lnTo>
                      <a:pt x="727" y="176"/>
                    </a:lnTo>
                    <a:lnTo>
                      <a:pt x="727" y="183"/>
                    </a:lnTo>
                    <a:lnTo>
                      <a:pt x="728" y="187"/>
                    </a:lnTo>
                    <a:lnTo>
                      <a:pt x="730" y="190"/>
                    </a:lnTo>
                    <a:lnTo>
                      <a:pt x="731" y="194"/>
                    </a:lnTo>
                    <a:lnTo>
                      <a:pt x="731" y="195"/>
                    </a:lnTo>
                    <a:lnTo>
                      <a:pt x="733" y="197"/>
                    </a:lnTo>
                    <a:lnTo>
                      <a:pt x="736" y="197"/>
                    </a:lnTo>
                    <a:lnTo>
                      <a:pt x="736" y="200"/>
                    </a:lnTo>
                    <a:lnTo>
                      <a:pt x="738" y="201"/>
                    </a:lnTo>
                    <a:lnTo>
                      <a:pt x="739" y="204"/>
                    </a:lnTo>
                    <a:lnTo>
                      <a:pt x="741" y="206"/>
                    </a:lnTo>
                    <a:lnTo>
                      <a:pt x="742" y="206"/>
                    </a:lnTo>
                    <a:lnTo>
                      <a:pt x="745" y="208"/>
                    </a:lnTo>
                    <a:lnTo>
                      <a:pt x="747" y="208"/>
                    </a:lnTo>
                    <a:lnTo>
                      <a:pt x="748" y="209"/>
                    </a:lnTo>
                    <a:lnTo>
                      <a:pt x="747" y="212"/>
                    </a:lnTo>
                    <a:lnTo>
                      <a:pt x="747" y="214"/>
                    </a:lnTo>
                    <a:lnTo>
                      <a:pt x="747" y="215"/>
                    </a:lnTo>
                    <a:lnTo>
                      <a:pt x="744" y="223"/>
                    </a:lnTo>
                    <a:lnTo>
                      <a:pt x="744" y="225"/>
                    </a:lnTo>
                    <a:lnTo>
                      <a:pt x="744" y="226"/>
                    </a:lnTo>
                    <a:lnTo>
                      <a:pt x="744" y="228"/>
                    </a:lnTo>
                    <a:lnTo>
                      <a:pt x="739" y="229"/>
                    </a:lnTo>
                    <a:lnTo>
                      <a:pt x="739" y="232"/>
                    </a:lnTo>
                    <a:lnTo>
                      <a:pt x="741" y="235"/>
                    </a:lnTo>
                    <a:lnTo>
                      <a:pt x="741" y="239"/>
                    </a:lnTo>
                    <a:lnTo>
                      <a:pt x="742" y="240"/>
                    </a:lnTo>
                    <a:lnTo>
                      <a:pt x="744" y="243"/>
                    </a:lnTo>
                    <a:lnTo>
                      <a:pt x="744" y="246"/>
                    </a:lnTo>
                    <a:lnTo>
                      <a:pt x="745" y="246"/>
                    </a:lnTo>
                    <a:lnTo>
                      <a:pt x="747" y="246"/>
                    </a:lnTo>
                    <a:lnTo>
                      <a:pt x="747" y="248"/>
                    </a:lnTo>
                    <a:lnTo>
                      <a:pt x="747" y="249"/>
                    </a:lnTo>
                    <a:lnTo>
                      <a:pt x="745" y="249"/>
                    </a:lnTo>
                    <a:lnTo>
                      <a:pt x="742" y="253"/>
                    </a:lnTo>
                    <a:lnTo>
                      <a:pt x="739" y="253"/>
                    </a:lnTo>
                    <a:lnTo>
                      <a:pt x="739" y="254"/>
                    </a:lnTo>
                    <a:lnTo>
                      <a:pt x="738" y="254"/>
                    </a:lnTo>
                    <a:lnTo>
                      <a:pt x="738" y="256"/>
                    </a:lnTo>
                    <a:lnTo>
                      <a:pt x="736" y="257"/>
                    </a:lnTo>
                    <a:lnTo>
                      <a:pt x="733" y="262"/>
                    </a:lnTo>
                    <a:lnTo>
                      <a:pt x="730" y="265"/>
                    </a:lnTo>
                    <a:lnTo>
                      <a:pt x="728" y="266"/>
                    </a:lnTo>
                    <a:lnTo>
                      <a:pt x="719" y="298"/>
                    </a:lnTo>
                    <a:lnTo>
                      <a:pt x="719" y="301"/>
                    </a:lnTo>
                    <a:lnTo>
                      <a:pt x="717" y="304"/>
                    </a:lnTo>
                    <a:lnTo>
                      <a:pt x="716" y="307"/>
                    </a:lnTo>
                    <a:lnTo>
                      <a:pt x="713" y="318"/>
                    </a:lnTo>
                    <a:lnTo>
                      <a:pt x="710" y="325"/>
                    </a:lnTo>
                    <a:lnTo>
                      <a:pt x="708" y="332"/>
                    </a:lnTo>
                    <a:lnTo>
                      <a:pt x="699" y="356"/>
                    </a:lnTo>
                    <a:lnTo>
                      <a:pt x="694" y="370"/>
                    </a:lnTo>
                    <a:lnTo>
                      <a:pt x="692" y="372"/>
                    </a:lnTo>
                    <a:lnTo>
                      <a:pt x="691" y="375"/>
                    </a:lnTo>
                    <a:lnTo>
                      <a:pt x="688" y="378"/>
                    </a:lnTo>
                    <a:lnTo>
                      <a:pt x="688" y="380"/>
                    </a:lnTo>
                    <a:lnTo>
                      <a:pt x="683" y="386"/>
                    </a:lnTo>
                    <a:lnTo>
                      <a:pt x="680" y="391"/>
                    </a:lnTo>
                    <a:lnTo>
                      <a:pt x="678" y="394"/>
                    </a:lnTo>
                    <a:lnTo>
                      <a:pt x="677" y="397"/>
                    </a:lnTo>
                    <a:lnTo>
                      <a:pt x="672" y="415"/>
                    </a:lnTo>
                    <a:lnTo>
                      <a:pt x="671" y="417"/>
                    </a:lnTo>
                    <a:lnTo>
                      <a:pt x="666" y="434"/>
                    </a:lnTo>
                    <a:lnTo>
                      <a:pt x="661" y="448"/>
                    </a:lnTo>
                    <a:lnTo>
                      <a:pt x="660" y="453"/>
                    </a:lnTo>
                    <a:lnTo>
                      <a:pt x="657" y="459"/>
                    </a:lnTo>
                    <a:lnTo>
                      <a:pt x="658" y="462"/>
                    </a:lnTo>
                    <a:lnTo>
                      <a:pt x="658" y="464"/>
                    </a:lnTo>
                    <a:lnTo>
                      <a:pt x="658" y="465"/>
                    </a:lnTo>
                    <a:lnTo>
                      <a:pt x="658" y="468"/>
                    </a:lnTo>
                    <a:lnTo>
                      <a:pt x="657" y="473"/>
                    </a:lnTo>
                    <a:lnTo>
                      <a:pt x="655" y="474"/>
                    </a:lnTo>
                    <a:lnTo>
                      <a:pt x="650" y="485"/>
                    </a:lnTo>
                    <a:lnTo>
                      <a:pt x="647" y="493"/>
                    </a:lnTo>
                    <a:lnTo>
                      <a:pt x="635" y="526"/>
                    </a:lnTo>
                    <a:lnTo>
                      <a:pt x="633" y="527"/>
                    </a:lnTo>
                    <a:lnTo>
                      <a:pt x="630" y="535"/>
                    </a:lnTo>
                    <a:lnTo>
                      <a:pt x="622" y="538"/>
                    </a:lnTo>
                    <a:lnTo>
                      <a:pt x="619" y="540"/>
                    </a:lnTo>
                    <a:lnTo>
                      <a:pt x="602" y="552"/>
                    </a:lnTo>
                    <a:lnTo>
                      <a:pt x="604" y="561"/>
                    </a:lnTo>
                    <a:lnTo>
                      <a:pt x="608" y="586"/>
                    </a:lnTo>
                    <a:lnTo>
                      <a:pt x="608" y="589"/>
                    </a:lnTo>
                    <a:lnTo>
                      <a:pt x="610" y="599"/>
                    </a:lnTo>
                    <a:lnTo>
                      <a:pt x="613" y="631"/>
                    </a:lnTo>
                    <a:lnTo>
                      <a:pt x="619" y="684"/>
                    </a:lnTo>
                    <a:lnTo>
                      <a:pt x="621" y="715"/>
                    </a:lnTo>
                    <a:lnTo>
                      <a:pt x="622" y="726"/>
                    </a:lnTo>
                    <a:lnTo>
                      <a:pt x="627" y="771"/>
                    </a:lnTo>
                    <a:lnTo>
                      <a:pt x="627" y="774"/>
                    </a:lnTo>
                    <a:lnTo>
                      <a:pt x="627" y="775"/>
                    </a:lnTo>
                    <a:lnTo>
                      <a:pt x="627" y="777"/>
                    </a:lnTo>
                    <a:lnTo>
                      <a:pt x="629" y="779"/>
                    </a:lnTo>
                    <a:lnTo>
                      <a:pt x="633" y="794"/>
                    </a:lnTo>
                    <a:lnTo>
                      <a:pt x="636" y="797"/>
                    </a:lnTo>
                    <a:lnTo>
                      <a:pt x="638" y="799"/>
                    </a:lnTo>
                    <a:lnTo>
                      <a:pt x="636" y="800"/>
                    </a:lnTo>
                    <a:lnTo>
                      <a:pt x="636" y="802"/>
                    </a:lnTo>
                    <a:lnTo>
                      <a:pt x="633" y="808"/>
                    </a:lnTo>
                    <a:lnTo>
                      <a:pt x="627" y="810"/>
                    </a:lnTo>
                    <a:lnTo>
                      <a:pt x="621" y="808"/>
                    </a:lnTo>
                    <a:lnTo>
                      <a:pt x="615" y="808"/>
                    </a:lnTo>
                    <a:lnTo>
                      <a:pt x="612" y="808"/>
                    </a:lnTo>
                    <a:lnTo>
                      <a:pt x="612" y="806"/>
                    </a:lnTo>
                    <a:lnTo>
                      <a:pt x="610" y="806"/>
                    </a:lnTo>
                    <a:lnTo>
                      <a:pt x="608" y="806"/>
                    </a:lnTo>
                    <a:lnTo>
                      <a:pt x="607" y="806"/>
                    </a:lnTo>
                    <a:lnTo>
                      <a:pt x="607" y="805"/>
                    </a:lnTo>
                    <a:lnTo>
                      <a:pt x="605" y="805"/>
                    </a:lnTo>
                    <a:lnTo>
                      <a:pt x="604" y="805"/>
                    </a:lnTo>
                    <a:lnTo>
                      <a:pt x="602" y="805"/>
                    </a:lnTo>
                    <a:lnTo>
                      <a:pt x="602" y="803"/>
                    </a:lnTo>
                    <a:lnTo>
                      <a:pt x="601" y="803"/>
                    </a:lnTo>
                    <a:lnTo>
                      <a:pt x="599" y="803"/>
                    </a:lnTo>
                    <a:lnTo>
                      <a:pt x="599" y="802"/>
                    </a:lnTo>
                    <a:lnTo>
                      <a:pt x="598" y="802"/>
                    </a:lnTo>
                    <a:lnTo>
                      <a:pt x="596" y="800"/>
                    </a:lnTo>
                    <a:lnTo>
                      <a:pt x="594" y="799"/>
                    </a:lnTo>
                    <a:lnTo>
                      <a:pt x="593" y="799"/>
                    </a:lnTo>
                    <a:lnTo>
                      <a:pt x="591" y="799"/>
                    </a:lnTo>
                    <a:lnTo>
                      <a:pt x="591" y="797"/>
                    </a:lnTo>
                    <a:lnTo>
                      <a:pt x="590" y="797"/>
                    </a:lnTo>
                    <a:lnTo>
                      <a:pt x="588" y="796"/>
                    </a:lnTo>
                    <a:lnTo>
                      <a:pt x="587" y="796"/>
                    </a:lnTo>
                    <a:lnTo>
                      <a:pt x="585" y="796"/>
                    </a:lnTo>
                    <a:lnTo>
                      <a:pt x="585" y="794"/>
                    </a:lnTo>
                    <a:lnTo>
                      <a:pt x="584" y="794"/>
                    </a:lnTo>
                    <a:lnTo>
                      <a:pt x="582" y="794"/>
                    </a:lnTo>
                    <a:lnTo>
                      <a:pt x="582" y="792"/>
                    </a:lnTo>
                    <a:lnTo>
                      <a:pt x="580" y="792"/>
                    </a:lnTo>
                    <a:lnTo>
                      <a:pt x="579" y="792"/>
                    </a:lnTo>
                    <a:lnTo>
                      <a:pt x="577" y="792"/>
                    </a:lnTo>
                    <a:lnTo>
                      <a:pt x="576" y="792"/>
                    </a:lnTo>
                    <a:lnTo>
                      <a:pt x="574" y="792"/>
                    </a:lnTo>
                    <a:lnTo>
                      <a:pt x="573" y="792"/>
                    </a:lnTo>
                    <a:lnTo>
                      <a:pt x="571" y="794"/>
                    </a:lnTo>
                    <a:lnTo>
                      <a:pt x="568" y="794"/>
                    </a:lnTo>
                    <a:lnTo>
                      <a:pt x="566" y="794"/>
                    </a:lnTo>
                    <a:lnTo>
                      <a:pt x="565" y="794"/>
                    </a:lnTo>
                    <a:lnTo>
                      <a:pt x="563" y="794"/>
                    </a:lnTo>
                    <a:lnTo>
                      <a:pt x="563" y="796"/>
                    </a:lnTo>
                    <a:lnTo>
                      <a:pt x="562" y="796"/>
                    </a:lnTo>
                    <a:lnTo>
                      <a:pt x="560" y="796"/>
                    </a:lnTo>
                    <a:lnTo>
                      <a:pt x="559" y="796"/>
                    </a:lnTo>
                    <a:lnTo>
                      <a:pt x="559" y="797"/>
                    </a:lnTo>
                    <a:lnTo>
                      <a:pt x="557" y="797"/>
                    </a:lnTo>
                    <a:lnTo>
                      <a:pt x="556" y="797"/>
                    </a:lnTo>
                    <a:lnTo>
                      <a:pt x="554" y="797"/>
                    </a:lnTo>
                    <a:lnTo>
                      <a:pt x="552" y="799"/>
                    </a:lnTo>
                    <a:lnTo>
                      <a:pt x="551" y="799"/>
                    </a:lnTo>
                    <a:lnTo>
                      <a:pt x="549" y="799"/>
                    </a:lnTo>
                    <a:lnTo>
                      <a:pt x="548" y="799"/>
                    </a:lnTo>
                    <a:lnTo>
                      <a:pt x="546" y="800"/>
                    </a:lnTo>
                    <a:lnTo>
                      <a:pt x="545" y="800"/>
                    </a:lnTo>
                    <a:lnTo>
                      <a:pt x="542" y="802"/>
                    </a:lnTo>
                    <a:lnTo>
                      <a:pt x="538" y="803"/>
                    </a:lnTo>
                    <a:lnTo>
                      <a:pt x="535" y="803"/>
                    </a:lnTo>
                    <a:lnTo>
                      <a:pt x="534" y="805"/>
                    </a:lnTo>
                    <a:lnTo>
                      <a:pt x="532" y="805"/>
                    </a:lnTo>
                    <a:lnTo>
                      <a:pt x="531" y="805"/>
                    </a:lnTo>
                    <a:lnTo>
                      <a:pt x="531" y="806"/>
                    </a:lnTo>
                    <a:lnTo>
                      <a:pt x="529" y="806"/>
                    </a:lnTo>
                    <a:lnTo>
                      <a:pt x="528" y="806"/>
                    </a:lnTo>
                    <a:lnTo>
                      <a:pt x="523" y="808"/>
                    </a:lnTo>
                    <a:lnTo>
                      <a:pt x="518" y="810"/>
                    </a:lnTo>
                    <a:lnTo>
                      <a:pt x="515" y="810"/>
                    </a:lnTo>
                    <a:lnTo>
                      <a:pt x="514" y="811"/>
                    </a:lnTo>
                    <a:lnTo>
                      <a:pt x="512" y="811"/>
                    </a:lnTo>
                    <a:lnTo>
                      <a:pt x="510" y="811"/>
                    </a:lnTo>
                    <a:lnTo>
                      <a:pt x="509" y="811"/>
                    </a:lnTo>
                    <a:lnTo>
                      <a:pt x="506" y="813"/>
                    </a:lnTo>
                    <a:lnTo>
                      <a:pt x="504" y="813"/>
                    </a:lnTo>
                    <a:lnTo>
                      <a:pt x="503" y="813"/>
                    </a:lnTo>
                    <a:lnTo>
                      <a:pt x="498" y="811"/>
                    </a:lnTo>
                    <a:lnTo>
                      <a:pt x="495" y="811"/>
                    </a:lnTo>
                    <a:lnTo>
                      <a:pt x="492" y="810"/>
                    </a:lnTo>
                    <a:lnTo>
                      <a:pt x="490" y="810"/>
                    </a:lnTo>
                    <a:lnTo>
                      <a:pt x="490" y="808"/>
                    </a:lnTo>
                    <a:lnTo>
                      <a:pt x="489" y="808"/>
                    </a:lnTo>
                    <a:lnTo>
                      <a:pt x="487" y="806"/>
                    </a:lnTo>
                    <a:lnTo>
                      <a:pt x="486" y="806"/>
                    </a:lnTo>
                    <a:lnTo>
                      <a:pt x="484" y="805"/>
                    </a:lnTo>
                    <a:lnTo>
                      <a:pt x="482" y="805"/>
                    </a:lnTo>
                    <a:lnTo>
                      <a:pt x="481" y="803"/>
                    </a:lnTo>
                    <a:lnTo>
                      <a:pt x="479" y="802"/>
                    </a:lnTo>
                    <a:lnTo>
                      <a:pt x="478" y="802"/>
                    </a:lnTo>
                    <a:lnTo>
                      <a:pt x="476" y="802"/>
                    </a:lnTo>
                    <a:lnTo>
                      <a:pt x="475" y="802"/>
                    </a:lnTo>
                    <a:lnTo>
                      <a:pt x="473" y="800"/>
                    </a:lnTo>
                    <a:lnTo>
                      <a:pt x="472" y="800"/>
                    </a:lnTo>
                    <a:lnTo>
                      <a:pt x="468" y="799"/>
                    </a:lnTo>
                    <a:lnTo>
                      <a:pt x="467" y="799"/>
                    </a:lnTo>
                    <a:lnTo>
                      <a:pt x="464" y="797"/>
                    </a:lnTo>
                    <a:lnTo>
                      <a:pt x="462" y="797"/>
                    </a:lnTo>
                    <a:lnTo>
                      <a:pt x="461" y="797"/>
                    </a:lnTo>
                    <a:lnTo>
                      <a:pt x="459" y="797"/>
                    </a:lnTo>
                    <a:lnTo>
                      <a:pt x="458" y="797"/>
                    </a:lnTo>
                    <a:lnTo>
                      <a:pt x="458" y="796"/>
                    </a:lnTo>
                    <a:lnTo>
                      <a:pt x="458" y="794"/>
                    </a:lnTo>
                    <a:lnTo>
                      <a:pt x="456" y="794"/>
                    </a:lnTo>
                    <a:lnTo>
                      <a:pt x="456" y="792"/>
                    </a:lnTo>
                    <a:lnTo>
                      <a:pt x="454" y="791"/>
                    </a:lnTo>
                    <a:lnTo>
                      <a:pt x="453" y="791"/>
                    </a:lnTo>
                    <a:lnTo>
                      <a:pt x="451" y="791"/>
                    </a:lnTo>
                    <a:lnTo>
                      <a:pt x="450" y="789"/>
                    </a:lnTo>
                    <a:lnTo>
                      <a:pt x="448" y="789"/>
                    </a:lnTo>
                    <a:lnTo>
                      <a:pt x="448" y="788"/>
                    </a:lnTo>
                    <a:lnTo>
                      <a:pt x="447" y="788"/>
                    </a:lnTo>
                    <a:lnTo>
                      <a:pt x="447" y="785"/>
                    </a:lnTo>
                    <a:lnTo>
                      <a:pt x="447" y="783"/>
                    </a:lnTo>
                    <a:lnTo>
                      <a:pt x="447" y="782"/>
                    </a:lnTo>
                    <a:lnTo>
                      <a:pt x="447" y="780"/>
                    </a:lnTo>
                    <a:lnTo>
                      <a:pt x="447" y="779"/>
                    </a:lnTo>
                    <a:lnTo>
                      <a:pt x="447" y="777"/>
                    </a:lnTo>
                    <a:lnTo>
                      <a:pt x="447" y="775"/>
                    </a:lnTo>
                    <a:lnTo>
                      <a:pt x="445" y="775"/>
                    </a:lnTo>
                    <a:lnTo>
                      <a:pt x="447" y="775"/>
                    </a:lnTo>
                    <a:lnTo>
                      <a:pt x="447" y="774"/>
                    </a:lnTo>
                    <a:lnTo>
                      <a:pt x="447" y="772"/>
                    </a:lnTo>
                    <a:lnTo>
                      <a:pt x="447" y="771"/>
                    </a:lnTo>
                    <a:lnTo>
                      <a:pt x="448" y="769"/>
                    </a:lnTo>
                    <a:lnTo>
                      <a:pt x="450" y="768"/>
                    </a:lnTo>
                    <a:lnTo>
                      <a:pt x="450" y="766"/>
                    </a:lnTo>
                    <a:lnTo>
                      <a:pt x="451" y="765"/>
                    </a:lnTo>
                    <a:lnTo>
                      <a:pt x="451" y="763"/>
                    </a:lnTo>
                    <a:lnTo>
                      <a:pt x="451" y="761"/>
                    </a:lnTo>
                    <a:lnTo>
                      <a:pt x="453" y="760"/>
                    </a:lnTo>
                    <a:lnTo>
                      <a:pt x="453" y="758"/>
                    </a:lnTo>
                    <a:lnTo>
                      <a:pt x="453" y="757"/>
                    </a:lnTo>
                    <a:lnTo>
                      <a:pt x="453" y="755"/>
                    </a:lnTo>
                    <a:lnTo>
                      <a:pt x="453" y="752"/>
                    </a:lnTo>
                    <a:lnTo>
                      <a:pt x="454" y="751"/>
                    </a:lnTo>
                    <a:lnTo>
                      <a:pt x="454" y="749"/>
                    </a:lnTo>
                    <a:lnTo>
                      <a:pt x="456" y="747"/>
                    </a:lnTo>
                    <a:lnTo>
                      <a:pt x="456" y="743"/>
                    </a:lnTo>
                    <a:lnTo>
                      <a:pt x="456" y="738"/>
                    </a:lnTo>
                    <a:lnTo>
                      <a:pt x="454" y="737"/>
                    </a:lnTo>
                    <a:lnTo>
                      <a:pt x="453" y="735"/>
                    </a:lnTo>
                    <a:lnTo>
                      <a:pt x="453" y="734"/>
                    </a:lnTo>
                    <a:lnTo>
                      <a:pt x="453" y="732"/>
                    </a:lnTo>
                    <a:lnTo>
                      <a:pt x="451" y="730"/>
                    </a:lnTo>
                    <a:lnTo>
                      <a:pt x="451" y="729"/>
                    </a:lnTo>
                    <a:lnTo>
                      <a:pt x="451" y="727"/>
                    </a:lnTo>
                    <a:lnTo>
                      <a:pt x="453" y="726"/>
                    </a:lnTo>
                    <a:lnTo>
                      <a:pt x="453" y="724"/>
                    </a:lnTo>
                    <a:lnTo>
                      <a:pt x="453" y="723"/>
                    </a:lnTo>
                    <a:lnTo>
                      <a:pt x="454" y="723"/>
                    </a:lnTo>
                    <a:lnTo>
                      <a:pt x="456" y="721"/>
                    </a:lnTo>
                    <a:lnTo>
                      <a:pt x="456" y="720"/>
                    </a:lnTo>
                    <a:lnTo>
                      <a:pt x="458" y="720"/>
                    </a:lnTo>
                    <a:lnTo>
                      <a:pt x="459" y="718"/>
                    </a:lnTo>
                    <a:lnTo>
                      <a:pt x="459" y="716"/>
                    </a:lnTo>
                    <a:lnTo>
                      <a:pt x="459" y="713"/>
                    </a:lnTo>
                    <a:lnTo>
                      <a:pt x="459" y="712"/>
                    </a:lnTo>
                    <a:lnTo>
                      <a:pt x="458" y="712"/>
                    </a:lnTo>
                    <a:lnTo>
                      <a:pt x="458" y="710"/>
                    </a:lnTo>
                    <a:lnTo>
                      <a:pt x="456" y="710"/>
                    </a:lnTo>
                    <a:lnTo>
                      <a:pt x="456" y="709"/>
                    </a:lnTo>
                    <a:lnTo>
                      <a:pt x="456" y="707"/>
                    </a:lnTo>
                    <a:lnTo>
                      <a:pt x="456" y="706"/>
                    </a:lnTo>
                    <a:lnTo>
                      <a:pt x="454" y="704"/>
                    </a:lnTo>
                    <a:lnTo>
                      <a:pt x="456" y="704"/>
                    </a:lnTo>
                    <a:lnTo>
                      <a:pt x="456" y="702"/>
                    </a:lnTo>
                    <a:lnTo>
                      <a:pt x="456" y="701"/>
                    </a:lnTo>
                    <a:lnTo>
                      <a:pt x="456" y="698"/>
                    </a:lnTo>
                    <a:lnTo>
                      <a:pt x="456" y="695"/>
                    </a:lnTo>
                    <a:lnTo>
                      <a:pt x="454" y="695"/>
                    </a:lnTo>
                    <a:lnTo>
                      <a:pt x="454" y="693"/>
                    </a:lnTo>
                    <a:lnTo>
                      <a:pt x="454" y="692"/>
                    </a:lnTo>
                    <a:lnTo>
                      <a:pt x="454" y="690"/>
                    </a:lnTo>
                    <a:lnTo>
                      <a:pt x="453" y="690"/>
                    </a:lnTo>
                    <a:lnTo>
                      <a:pt x="453" y="689"/>
                    </a:lnTo>
                    <a:lnTo>
                      <a:pt x="454" y="689"/>
                    </a:lnTo>
                    <a:lnTo>
                      <a:pt x="454" y="687"/>
                    </a:lnTo>
                    <a:lnTo>
                      <a:pt x="454" y="685"/>
                    </a:lnTo>
                    <a:lnTo>
                      <a:pt x="456" y="685"/>
                    </a:lnTo>
                    <a:lnTo>
                      <a:pt x="456" y="684"/>
                    </a:lnTo>
                    <a:lnTo>
                      <a:pt x="456" y="682"/>
                    </a:lnTo>
                    <a:lnTo>
                      <a:pt x="458" y="681"/>
                    </a:lnTo>
                    <a:lnTo>
                      <a:pt x="458" y="679"/>
                    </a:lnTo>
                    <a:lnTo>
                      <a:pt x="459" y="679"/>
                    </a:lnTo>
                    <a:lnTo>
                      <a:pt x="459" y="678"/>
                    </a:lnTo>
                    <a:lnTo>
                      <a:pt x="461" y="676"/>
                    </a:lnTo>
                    <a:lnTo>
                      <a:pt x="461" y="675"/>
                    </a:lnTo>
                    <a:lnTo>
                      <a:pt x="462" y="675"/>
                    </a:lnTo>
                    <a:lnTo>
                      <a:pt x="462" y="673"/>
                    </a:lnTo>
                    <a:lnTo>
                      <a:pt x="462" y="671"/>
                    </a:lnTo>
                    <a:lnTo>
                      <a:pt x="462" y="670"/>
                    </a:lnTo>
                    <a:lnTo>
                      <a:pt x="464" y="670"/>
                    </a:lnTo>
                    <a:lnTo>
                      <a:pt x="464" y="668"/>
                    </a:lnTo>
                    <a:lnTo>
                      <a:pt x="465" y="667"/>
                    </a:lnTo>
                    <a:lnTo>
                      <a:pt x="465" y="664"/>
                    </a:lnTo>
                    <a:lnTo>
                      <a:pt x="467" y="661"/>
                    </a:lnTo>
                    <a:lnTo>
                      <a:pt x="467" y="659"/>
                    </a:lnTo>
                    <a:lnTo>
                      <a:pt x="467" y="657"/>
                    </a:lnTo>
                    <a:lnTo>
                      <a:pt x="467" y="656"/>
                    </a:lnTo>
                    <a:lnTo>
                      <a:pt x="467" y="654"/>
                    </a:lnTo>
                    <a:lnTo>
                      <a:pt x="465" y="653"/>
                    </a:lnTo>
                    <a:lnTo>
                      <a:pt x="465" y="651"/>
                    </a:lnTo>
                    <a:lnTo>
                      <a:pt x="465" y="650"/>
                    </a:lnTo>
                    <a:lnTo>
                      <a:pt x="464" y="650"/>
                    </a:lnTo>
                    <a:lnTo>
                      <a:pt x="464" y="648"/>
                    </a:lnTo>
                    <a:lnTo>
                      <a:pt x="464" y="647"/>
                    </a:lnTo>
                    <a:lnTo>
                      <a:pt x="464" y="645"/>
                    </a:lnTo>
                    <a:lnTo>
                      <a:pt x="462" y="644"/>
                    </a:lnTo>
                    <a:lnTo>
                      <a:pt x="462" y="642"/>
                    </a:lnTo>
                    <a:lnTo>
                      <a:pt x="462" y="640"/>
                    </a:lnTo>
                    <a:lnTo>
                      <a:pt x="462" y="639"/>
                    </a:lnTo>
                    <a:lnTo>
                      <a:pt x="462" y="637"/>
                    </a:lnTo>
                    <a:lnTo>
                      <a:pt x="461" y="637"/>
                    </a:lnTo>
                    <a:lnTo>
                      <a:pt x="459" y="637"/>
                    </a:lnTo>
                    <a:lnTo>
                      <a:pt x="454" y="636"/>
                    </a:lnTo>
                    <a:lnTo>
                      <a:pt x="453" y="636"/>
                    </a:lnTo>
                    <a:lnTo>
                      <a:pt x="450" y="636"/>
                    </a:lnTo>
                    <a:lnTo>
                      <a:pt x="448" y="634"/>
                    </a:lnTo>
                    <a:lnTo>
                      <a:pt x="444" y="634"/>
                    </a:lnTo>
                    <a:lnTo>
                      <a:pt x="437" y="633"/>
                    </a:lnTo>
                    <a:lnTo>
                      <a:pt x="436" y="633"/>
                    </a:lnTo>
                    <a:lnTo>
                      <a:pt x="433" y="633"/>
                    </a:lnTo>
                    <a:lnTo>
                      <a:pt x="428" y="631"/>
                    </a:lnTo>
                    <a:lnTo>
                      <a:pt x="423" y="631"/>
                    </a:lnTo>
                    <a:lnTo>
                      <a:pt x="422" y="631"/>
                    </a:lnTo>
                    <a:lnTo>
                      <a:pt x="416" y="631"/>
                    </a:lnTo>
                    <a:lnTo>
                      <a:pt x="412" y="633"/>
                    </a:lnTo>
                    <a:lnTo>
                      <a:pt x="411" y="633"/>
                    </a:lnTo>
                    <a:lnTo>
                      <a:pt x="406" y="630"/>
                    </a:lnTo>
                    <a:lnTo>
                      <a:pt x="400" y="625"/>
                    </a:lnTo>
                    <a:lnTo>
                      <a:pt x="394" y="620"/>
                    </a:lnTo>
                    <a:lnTo>
                      <a:pt x="389" y="617"/>
                    </a:lnTo>
                    <a:lnTo>
                      <a:pt x="380" y="611"/>
                    </a:lnTo>
                    <a:lnTo>
                      <a:pt x="375" y="609"/>
                    </a:lnTo>
                    <a:lnTo>
                      <a:pt x="369" y="605"/>
                    </a:lnTo>
                    <a:lnTo>
                      <a:pt x="367" y="603"/>
                    </a:lnTo>
                    <a:lnTo>
                      <a:pt x="364" y="602"/>
                    </a:lnTo>
                    <a:lnTo>
                      <a:pt x="344" y="589"/>
                    </a:lnTo>
                    <a:lnTo>
                      <a:pt x="324" y="578"/>
                    </a:lnTo>
                    <a:lnTo>
                      <a:pt x="288" y="555"/>
                    </a:lnTo>
                    <a:lnTo>
                      <a:pt x="229" y="521"/>
                    </a:lnTo>
                    <a:lnTo>
                      <a:pt x="196" y="501"/>
                    </a:lnTo>
                    <a:lnTo>
                      <a:pt x="176" y="488"/>
                    </a:lnTo>
                    <a:lnTo>
                      <a:pt x="171" y="485"/>
                    </a:lnTo>
                    <a:lnTo>
                      <a:pt x="162" y="479"/>
                    </a:lnTo>
                    <a:lnTo>
                      <a:pt x="160" y="479"/>
                    </a:lnTo>
                    <a:lnTo>
                      <a:pt x="159" y="477"/>
                    </a:lnTo>
                    <a:lnTo>
                      <a:pt x="154" y="474"/>
                    </a:lnTo>
                    <a:lnTo>
                      <a:pt x="153" y="474"/>
                    </a:lnTo>
                    <a:lnTo>
                      <a:pt x="137" y="457"/>
                    </a:lnTo>
                    <a:lnTo>
                      <a:pt x="131" y="451"/>
                    </a:lnTo>
                    <a:lnTo>
                      <a:pt x="106" y="440"/>
                    </a:lnTo>
                    <a:lnTo>
                      <a:pt x="83" y="431"/>
                    </a:lnTo>
                    <a:lnTo>
                      <a:pt x="59" y="420"/>
                    </a:lnTo>
                    <a:lnTo>
                      <a:pt x="45" y="412"/>
                    </a:lnTo>
                    <a:lnTo>
                      <a:pt x="38" y="384"/>
                    </a:lnTo>
                    <a:lnTo>
                      <a:pt x="33" y="367"/>
                    </a:lnTo>
                    <a:lnTo>
                      <a:pt x="27" y="355"/>
                    </a:lnTo>
                    <a:lnTo>
                      <a:pt x="13" y="332"/>
                    </a:lnTo>
                    <a:lnTo>
                      <a:pt x="13" y="330"/>
                    </a:lnTo>
                    <a:lnTo>
                      <a:pt x="10" y="325"/>
                    </a:lnTo>
                    <a:lnTo>
                      <a:pt x="6" y="321"/>
                    </a:lnTo>
                    <a:lnTo>
                      <a:pt x="5" y="319"/>
                    </a:lnTo>
                    <a:lnTo>
                      <a:pt x="0" y="311"/>
                    </a:lnTo>
                    <a:lnTo>
                      <a:pt x="2" y="311"/>
                    </a:lnTo>
                    <a:lnTo>
                      <a:pt x="6" y="308"/>
                    </a:lnTo>
                    <a:lnTo>
                      <a:pt x="10" y="305"/>
                    </a:lnTo>
                    <a:lnTo>
                      <a:pt x="17" y="294"/>
                    </a:lnTo>
                    <a:lnTo>
                      <a:pt x="19" y="293"/>
                    </a:lnTo>
                    <a:lnTo>
                      <a:pt x="27" y="280"/>
                    </a:lnTo>
                    <a:lnTo>
                      <a:pt x="30" y="277"/>
                    </a:lnTo>
                    <a:lnTo>
                      <a:pt x="31" y="274"/>
                    </a:lnTo>
                    <a:lnTo>
                      <a:pt x="33" y="273"/>
                    </a:lnTo>
                    <a:lnTo>
                      <a:pt x="36" y="270"/>
                    </a:lnTo>
                    <a:lnTo>
                      <a:pt x="38" y="268"/>
                    </a:lnTo>
                    <a:lnTo>
                      <a:pt x="39" y="266"/>
                    </a:lnTo>
                    <a:lnTo>
                      <a:pt x="39" y="265"/>
                    </a:lnTo>
                    <a:lnTo>
                      <a:pt x="41" y="263"/>
                    </a:lnTo>
                    <a:lnTo>
                      <a:pt x="41" y="262"/>
                    </a:lnTo>
                    <a:lnTo>
                      <a:pt x="42" y="260"/>
                    </a:lnTo>
                    <a:lnTo>
                      <a:pt x="44" y="259"/>
                    </a:lnTo>
                    <a:lnTo>
                      <a:pt x="45" y="257"/>
                    </a:lnTo>
                    <a:lnTo>
                      <a:pt x="45" y="256"/>
                    </a:lnTo>
                    <a:lnTo>
                      <a:pt x="47" y="256"/>
                    </a:lnTo>
                    <a:lnTo>
                      <a:pt x="47" y="254"/>
                    </a:lnTo>
                    <a:lnTo>
                      <a:pt x="48" y="254"/>
                    </a:lnTo>
                    <a:lnTo>
                      <a:pt x="48" y="253"/>
                    </a:lnTo>
                    <a:lnTo>
                      <a:pt x="48" y="251"/>
                    </a:lnTo>
                    <a:lnTo>
                      <a:pt x="50" y="251"/>
                    </a:lnTo>
                    <a:lnTo>
                      <a:pt x="50" y="249"/>
                    </a:lnTo>
                    <a:lnTo>
                      <a:pt x="52" y="249"/>
                    </a:lnTo>
                    <a:lnTo>
                      <a:pt x="52" y="248"/>
                    </a:lnTo>
                    <a:lnTo>
                      <a:pt x="87" y="246"/>
                    </a:lnTo>
                    <a:lnTo>
                      <a:pt x="209" y="246"/>
                    </a:lnTo>
                    <a:lnTo>
                      <a:pt x="285" y="243"/>
                    </a:lnTo>
                    <a:lnTo>
                      <a:pt x="304" y="243"/>
                    </a:lnTo>
                    <a:lnTo>
                      <a:pt x="305" y="243"/>
                    </a:lnTo>
                    <a:lnTo>
                      <a:pt x="316" y="248"/>
                    </a:lnTo>
                    <a:lnTo>
                      <a:pt x="327" y="253"/>
                    </a:lnTo>
                    <a:lnTo>
                      <a:pt x="383" y="226"/>
                    </a:lnTo>
                    <a:lnTo>
                      <a:pt x="395" y="214"/>
                    </a:lnTo>
                    <a:lnTo>
                      <a:pt x="395" y="159"/>
                    </a:lnTo>
                    <a:lnTo>
                      <a:pt x="394" y="83"/>
                    </a:lnTo>
                    <a:lnTo>
                      <a:pt x="394" y="32"/>
                    </a:lnTo>
                    <a:lnTo>
                      <a:pt x="392" y="4"/>
                    </a:lnTo>
                    <a:lnTo>
                      <a:pt x="392" y="0"/>
                    </a:lnTo>
                    <a:lnTo>
                      <a:pt x="426" y="15"/>
                    </a:lnTo>
                    <a:lnTo>
                      <a:pt x="447" y="2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202">
                <a:extLst>
                  <a:ext uri="{FF2B5EF4-FFF2-40B4-BE49-F238E27FC236}">
                    <a16:creationId xmlns:a16="http://schemas.microsoft.com/office/drawing/2014/main" id="{2449FF93-B826-C600-6303-3A22EA17966A}"/>
                  </a:ext>
                </a:extLst>
              </p:cNvPr>
              <p:cNvSpPr>
                <a:spLocks noGrp="1" noRot="1" noMove="1" noResize="1" noEditPoints="1" noAdjustHandles="1" noChangeArrowheads="1" noChangeShapeType="1"/>
              </p:cNvSpPr>
              <p:nvPr/>
            </p:nvSpPr>
            <p:spPr bwMode="auto">
              <a:xfrm>
                <a:off x="4248" y="1961"/>
                <a:ext cx="728" cy="391"/>
              </a:xfrm>
              <a:custGeom>
                <a:avLst/>
                <a:gdLst>
                  <a:gd name="T0" fmla="*/ 271 w 728"/>
                  <a:gd name="T1" fmla="*/ 79 h 391"/>
                  <a:gd name="T2" fmla="*/ 273 w 728"/>
                  <a:gd name="T3" fmla="*/ 83 h 391"/>
                  <a:gd name="T4" fmla="*/ 277 w 728"/>
                  <a:gd name="T5" fmla="*/ 84 h 391"/>
                  <a:gd name="T6" fmla="*/ 298 w 728"/>
                  <a:gd name="T7" fmla="*/ 98 h 391"/>
                  <a:gd name="T8" fmla="*/ 416 w 728"/>
                  <a:gd name="T9" fmla="*/ 121 h 391"/>
                  <a:gd name="T10" fmla="*/ 430 w 728"/>
                  <a:gd name="T11" fmla="*/ 124 h 391"/>
                  <a:gd name="T12" fmla="*/ 445 w 728"/>
                  <a:gd name="T13" fmla="*/ 131 h 391"/>
                  <a:gd name="T14" fmla="*/ 512 w 728"/>
                  <a:gd name="T15" fmla="*/ 166 h 391"/>
                  <a:gd name="T16" fmla="*/ 619 w 728"/>
                  <a:gd name="T17" fmla="*/ 169 h 391"/>
                  <a:gd name="T18" fmla="*/ 683 w 728"/>
                  <a:gd name="T19" fmla="*/ 155 h 391"/>
                  <a:gd name="T20" fmla="*/ 716 w 728"/>
                  <a:gd name="T21" fmla="*/ 211 h 391"/>
                  <a:gd name="T22" fmla="*/ 661 w 728"/>
                  <a:gd name="T23" fmla="*/ 245 h 391"/>
                  <a:gd name="T24" fmla="*/ 633 w 728"/>
                  <a:gd name="T25" fmla="*/ 238 h 391"/>
                  <a:gd name="T26" fmla="*/ 565 w 728"/>
                  <a:gd name="T27" fmla="*/ 249 h 391"/>
                  <a:gd name="T28" fmla="*/ 553 w 728"/>
                  <a:gd name="T29" fmla="*/ 252 h 391"/>
                  <a:gd name="T30" fmla="*/ 545 w 728"/>
                  <a:gd name="T31" fmla="*/ 255 h 391"/>
                  <a:gd name="T32" fmla="*/ 537 w 728"/>
                  <a:gd name="T33" fmla="*/ 255 h 391"/>
                  <a:gd name="T34" fmla="*/ 529 w 728"/>
                  <a:gd name="T35" fmla="*/ 259 h 391"/>
                  <a:gd name="T36" fmla="*/ 520 w 728"/>
                  <a:gd name="T37" fmla="*/ 277 h 391"/>
                  <a:gd name="T38" fmla="*/ 509 w 728"/>
                  <a:gd name="T39" fmla="*/ 306 h 391"/>
                  <a:gd name="T40" fmla="*/ 467 w 728"/>
                  <a:gd name="T41" fmla="*/ 332 h 391"/>
                  <a:gd name="T42" fmla="*/ 413 w 728"/>
                  <a:gd name="T43" fmla="*/ 362 h 391"/>
                  <a:gd name="T44" fmla="*/ 400 w 728"/>
                  <a:gd name="T45" fmla="*/ 384 h 391"/>
                  <a:gd name="T46" fmla="*/ 360 w 728"/>
                  <a:gd name="T47" fmla="*/ 366 h 391"/>
                  <a:gd name="T48" fmla="*/ 336 w 728"/>
                  <a:gd name="T49" fmla="*/ 370 h 391"/>
                  <a:gd name="T50" fmla="*/ 327 w 728"/>
                  <a:gd name="T51" fmla="*/ 359 h 391"/>
                  <a:gd name="T52" fmla="*/ 319 w 728"/>
                  <a:gd name="T53" fmla="*/ 354 h 391"/>
                  <a:gd name="T54" fmla="*/ 312 w 728"/>
                  <a:gd name="T55" fmla="*/ 351 h 391"/>
                  <a:gd name="T56" fmla="*/ 298 w 728"/>
                  <a:gd name="T57" fmla="*/ 346 h 391"/>
                  <a:gd name="T58" fmla="*/ 294 w 728"/>
                  <a:gd name="T59" fmla="*/ 342 h 391"/>
                  <a:gd name="T60" fmla="*/ 287 w 728"/>
                  <a:gd name="T61" fmla="*/ 332 h 391"/>
                  <a:gd name="T62" fmla="*/ 274 w 728"/>
                  <a:gd name="T63" fmla="*/ 362 h 391"/>
                  <a:gd name="T64" fmla="*/ 265 w 728"/>
                  <a:gd name="T65" fmla="*/ 379 h 391"/>
                  <a:gd name="T66" fmla="*/ 237 w 728"/>
                  <a:gd name="T67" fmla="*/ 388 h 391"/>
                  <a:gd name="T68" fmla="*/ 214 w 728"/>
                  <a:gd name="T69" fmla="*/ 380 h 391"/>
                  <a:gd name="T70" fmla="*/ 204 w 728"/>
                  <a:gd name="T71" fmla="*/ 379 h 391"/>
                  <a:gd name="T72" fmla="*/ 201 w 728"/>
                  <a:gd name="T73" fmla="*/ 388 h 391"/>
                  <a:gd name="T74" fmla="*/ 179 w 728"/>
                  <a:gd name="T75" fmla="*/ 390 h 391"/>
                  <a:gd name="T76" fmla="*/ 172 w 728"/>
                  <a:gd name="T77" fmla="*/ 374 h 391"/>
                  <a:gd name="T78" fmla="*/ 144 w 728"/>
                  <a:gd name="T79" fmla="*/ 321 h 391"/>
                  <a:gd name="T80" fmla="*/ 116 w 728"/>
                  <a:gd name="T81" fmla="*/ 261 h 391"/>
                  <a:gd name="T82" fmla="*/ 91 w 728"/>
                  <a:gd name="T83" fmla="*/ 222 h 391"/>
                  <a:gd name="T84" fmla="*/ 74 w 728"/>
                  <a:gd name="T85" fmla="*/ 191 h 391"/>
                  <a:gd name="T86" fmla="*/ 44 w 728"/>
                  <a:gd name="T87" fmla="*/ 124 h 391"/>
                  <a:gd name="T88" fmla="*/ 11 w 728"/>
                  <a:gd name="T89" fmla="*/ 55 h 391"/>
                  <a:gd name="T90" fmla="*/ 0 w 728"/>
                  <a:gd name="T91" fmla="*/ 28 h 391"/>
                  <a:gd name="T92" fmla="*/ 56 w 728"/>
                  <a:gd name="T93" fmla="*/ 5 h 391"/>
                  <a:gd name="T94" fmla="*/ 108 w 728"/>
                  <a:gd name="T95" fmla="*/ 45 h 391"/>
                  <a:gd name="T96" fmla="*/ 151 w 728"/>
                  <a:gd name="T97" fmla="*/ 65 h 391"/>
                  <a:gd name="T98" fmla="*/ 158 w 728"/>
                  <a:gd name="T99" fmla="*/ 65 h 391"/>
                  <a:gd name="T100" fmla="*/ 161 w 728"/>
                  <a:gd name="T101" fmla="*/ 67 h 391"/>
                  <a:gd name="T102" fmla="*/ 173 w 728"/>
                  <a:gd name="T103" fmla="*/ 67 h 391"/>
                  <a:gd name="T104" fmla="*/ 203 w 728"/>
                  <a:gd name="T105" fmla="*/ 72 h 391"/>
                  <a:gd name="T106" fmla="*/ 235 w 728"/>
                  <a:gd name="T107" fmla="*/ 75 h 391"/>
                  <a:gd name="T108" fmla="*/ 256 w 728"/>
                  <a:gd name="T109" fmla="*/ 7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8" h="391">
                    <a:moveTo>
                      <a:pt x="268" y="79"/>
                    </a:moveTo>
                    <a:lnTo>
                      <a:pt x="270" y="79"/>
                    </a:lnTo>
                    <a:lnTo>
                      <a:pt x="270" y="79"/>
                    </a:lnTo>
                    <a:lnTo>
                      <a:pt x="270" y="79"/>
                    </a:lnTo>
                    <a:lnTo>
                      <a:pt x="271" y="79"/>
                    </a:lnTo>
                    <a:lnTo>
                      <a:pt x="271" y="79"/>
                    </a:lnTo>
                    <a:lnTo>
                      <a:pt x="271" y="79"/>
                    </a:lnTo>
                    <a:lnTo>
                      <a:pt x="271" y="81"/>
                    </a:lnTo>
                    <a:lnTo>
                      <a:pt x="271" y="81"/>
                    </a:lnTo>
                    <a:lnTo>
                      <a:pt x="273" y="81"/>
                    </a:lnTo>
                    <a:lnTo>
                      <a:pt x="273" y="81"/>
                    </a:lnTo>
                    <a:lnTo>
                      <a:pt x="273" y="83"/>
                    </a:lnTo>
                    <a:lnTo>
                      <a:pt x="274" y="83"/>
                    </a:lnTo>
                    <a:lnTo>
                      <a:pt x="274" y="83"/>
                    </a:lnTo>
                    <a:lnTo>
                      <a:pt x="274" y="83"/>
                    </a:lnTo>
                    <a:lnTo>
                      <a:pt x="276" y="83"/>
                    </a:lnTo>
                    <a:lnTo>
                      <a:pt x="276" y="84"/>
                    </a:lnTo>
                    <a:lnTo>
                      <a:pt x="277" y="84"/>
                    </a:lnTo>
                    <a:lnTo>
                      <a:pt x="280" y="87"/>
                    </a:lnTo>
                    <a:lnTo>
                      <a:pt x="282" y="87"/>
                    </a:lnTo>
                    <a:lnTo>
                      <a:pt x="293" y="97"/>
                    </a:lnTo>
                    <a:lnTo>
                      <a:pt x="296" y="98"/>
                    </a:lnTo>
                    <a:lnTo>
                      <a:pt x="296" y="98"/>
                    </a:lnTo>
                    <a:lnTo>
                      <a:pt x="298" y="98"/>
                    </a:lnTo>
                    <a:lnTo>
                      <a:pt x="301" y="101"/>
                    </a:lnTo>
                    <a:lnTo>
                      <a:pt x="307" y="103"/>
                    </a:lnTo>
                    <a:lnTo>
                      <a:pt x="327" y="106"/>
                    </a:lnTo>
                    <a:lnTo>
                      <a:pt x="358" y="112"/>
                    </a:lnTo>
                    <a:lnTo>
                      <a:pt x="372" y="114"/>
                    </a:lnTo>
                    <a:lnTo>
                      <a:pt x="416" y="121"/>
                    </a:lnTo>
                    <a:lnTo>
                      <a:pt x="423" y="123"/>
                    </a:lnTo>
                    <a:lnTo>
                      <a:pt x="427" y="123"/>
                    </a:lnTo>
                    <a:lnTo>
                      <a:pt x="428" y="124"/>
                    </a:lnTo>
                    <a:lnTo>
                      <a:pt x="430" y="124"/>
                    </a:lnTo>
                    <a:lnTo>
                      <a:pt x="430" y="124"/>
                    </a:lnTo>
                    <a:lnTo>
                      <a:pt x="430" y="124"/>
                    </a:lnTo>
                    <a:lnTo>
                      <a:pt x="430" y="124"/>
                    </a:lnTo>
                    <a:lnTo>
                      <a:pt x="431" y="124"/>
                    </a:lnTo>
                    <a:lnTo>
                      <a:pt x="431" y="126"/>
                    </a:lnTo>
                    <a:lnTo>
                      <a:pt x="436" y="128"/>
                    </a:lnTo>
                    <a:lnTo>
                      <a:pt x="441" y="128"/>
                    </a:lnTo>
                    <a:lnTo>
                      <a:pt x="445" y="131"/>
                    </a:lnTo>
                    <a:lnTo>
                      <a:pt x="451" y="132"/>
                    </a:lnTo>
                    <a:lnTo>
                      <a:pt x="472" y="140"/>
                    </a:lnTo>
                    <a:lnTo>
                      <a:pt x="478" y="145"/>
                    </a:lnTo>
                    <a:lnTo>
                      <a:pt x="492" y="155"/>
                    </a:lnTo>
                    <a:lnTo>
                      <a:pt x="498" y="160"/>
                    </a:lnTo>
                    <a:lnTo>
                      <a:pt x="512" y="166"/>
                    </a:lnTo>
                    <a:lnTo>
                      <a:pt x="534" y="176"/>
                    </a:lnTo>
                    <a:lnTo>
                      <a:pt x="582" y="173"/>
                    </a:lnTo>
                    <a:lnTo>
                      <a:pt x="590" y="171"/>
                    </a:lnTo>
                    <a:lnTo>
                      <a:pt x="593" y="171"/>
                    </a:lnTo>
                    <a:lnTo>
                      <a:pt x="616" y="169"/>
                    </a:lnTo>
                    <a:lnTo>
                      <a:pt x="619" y="169"/>
                    </a:lnTo>
                    <a:lnTo>
                      <a:pt x="623" y="168"/>
                    </a:lnTo>
                    <a:lnTo>
                      <a:pt x="626" y="168"/>
                    </a:lnTo>
                    <a:lnTo>
                      <a:pt x="630" y="166"/>
                    </a:lnTo>
                    <a:lnTo>
                      <a:pt x="646" y="163"/>
                    </a:lnTo>
                    <a:lnTo>
                      <a:pt x="675" y="157"/>
                    </a:lnTo>
                    <a:lnTo>
                      <a:pt x="683" y="155"/>
                    </a:lnTo>
                    <a:lnTo>
                      <a:pt x="688" y="163"/>
                    </a:lnTo>
                    <a:lnTo>
                      <a:pt x="689" y="165"/>
                    </a:lnTo>
                    <a:lnTo>
                      <a:pt x="689" y="165"/>
                    </a:lnTo>
                    <a:lnTo>
                      <a:pt x="696" y="176"/>
                    </a:lnTo>
                    <a:lnTo>
                      <a:pt x="710" y="199"/>
                    </a:lnTo>
                    <a:lnTo>
                      <a:pt x="716" y="211"/>
                    </a:lnTo>
                    <a:lnTo>
                      <a:pt x="728" y="256"/>
                    </a:lnTo>
                    <a:lnTo>
                      <a:pt x="728" y="256"/>
                    </a:lnTo>
                    <a:lnTo>
                      <a:pt x="725" y="256"/>
                    </a:lnTo>
                    <a:lnTo>
                      <a:pt x="705" y="252"/>
                    </a:lnTo>
                    <a:lnTo>
                      <a:pt x="671" y="245"/>
                    </a:lnTo>
                    <a:lnTo>
                      <a:pt x="661" y="245"/>
                    </a:lnTo>
                    <a:lnTo>
                      <a:pt x="655" y="244"/>
                    </a:lnTo>
                    <a:lnTo>
                      <a:pt x="654" y="244"/>
                    </a:lnTo>
                    <a:lnTo>
                      <a:pt x="651" y="242"/>
                    </a:lnTo>
                    <a:lnTo>
                      <a:pt x="647" y="242"/>
                    </a:lnTo>
                    <a:lnTo>
                      <a:pt x="643" y="241"/>
                    </a:lnTo>
                    <a:lnTo>
                      <a:pt x="633" y="238"/>
                    </a:lnTo>
                    <a:lnTo>
                      <a:pt x="621" y="235"/>
                    </a:lnTo>
                    <a:lnTo>
                      <a:pt x="605" y="239"/>
                    </a:lnTo>
                    <a:lnTo>
                      <a:pt x="581" y="245"/>
                    </a:lnTo>
                    <a:lnTo>
                      <a:pt x="571" y="247"/>
                    </a:lnTo>
                    <a:lnTo>
                      <a:pt x="571" y="247"/>
                    </a:lnTo>
                    <a:lnTo>
                      <a:pt x="565" y="249"/>
                    </a:lnTo>
                    <a:lnTo>
                      <a:pt x="560" y="249"/>
                    </a:lnTo>
                    <a:lnTo>
                      <a:pt x="560" y="249"/>
                    </a:lnTo>
                    <a:lnTo>
                      <a:pt x="557" y="250"/>
                    </a:lnTo>
                    <a:lnTo>
                      <a:pt x="556" y="252"/>
                    </a:lnTo>
                    <a:lnTo>
                      <a:pt x="554" y="252"/>
                    </a:lnTo>
                    <a:lnTo>
                      <a:pt x="553" y="252"/>
                    </a:lnTo>
                    <a:lnTo>
                      <a:pt x="553" y="252"/>
                    </a:lnTo>
                    <a:lnTo>
                      <a:pt x="551" y="253"/>
                    </a:lnTo>
                    <a:lnTo>
                      <a:pt x="549" y="255"/>
                    </a:lnTo>
                    <a:lnTo>
                      <a:pt x="548" y="255"/>
                    </a:lnTo>
                    <a:lnTo>
                      <a:pt x="546" y="255"/>
                    </a:lnTo>
                    <a:lnTo>
                      <a:pt x="545" y="255"/>
                    </a:lnTo>
                    <a:lnTo>
                      <a:pt x="543" y="255"/>
                    </a:lnTo>
                    <a:lnTo>
                      <a:pt x="542" y="255"/>
                    </a:lnTo>
                    <a:lnTo>
                      <a:pt x="540" y="255"/>
                    </a:lnTo>
                    <a:lnTo>
                      <a:pt x="540" y="255"/>
                    </a:lnTo>
                    <a:lnTo>
                      <a:pt x="539" y="255"/>
                    </a:lnTo>
                    <a:lnTo>
                      <a:pt x="537" y="255"/>
                    </a:lnTo>
                    <a:lnTo>
                      <a:pt x="535" y="255"/>
                    </a:lnTo>
                    <a:lnTo>
                      <a:pt x="534" y="255"/>
                    </a:lnTo>
                    <a:lnTo>
                      <a:pt x="534" y="256"/>
                    </a:lnTo>
                    <a:lnTo>
                      <a:pt x="532" y="258"/>
                    </a:lnTo>
                    <a:lnTo>
                      <a:pt x="531" y="259"/>
                    </a:lnTo>
                    <a:lnTo>
                      <a:pt x="529" y="259"/>
                    </a:lnTo>
                    <a:lnTo>
                      <a:pt x="526" y="261"/>
                    </a:lnTo>
                    <a:lnTo>
                      <a:pt x="525" y="263"/>
                    </a:lnTo>
                    <a:lnTo>
                      <a:pt x="523" y="264"/>
                    </a:lnTo>
                    <a:lnTo>
                      <a:pt x="521" y="266"/>
                    </a:lnTo>
                    <a:lnTo>
                      <a:pt x="521" y="272"/>
                    </a:lnTo>
                    <a:lnTo>
                      <a:pt x="520" y="277"/>
                    </a:lnTo>
                    <a:lnTo>
                      <a:pt x="517" y="284"/>
                    </a:lnTo>
                    <a:lnTo>
                      <a:pt x="514" y="289"/>
                    </a:lnTo>
                    <a:lnTo>
                      <a:pt x="511" y="292"/>
                    </a:lnTo>
                    <a:lnTo>
                      <a:pt x="511" y="295"/>
                    </a:lnTo>
                    <a:lnTo>
                      <a:pt x="509" y="300"/>
                    </a:lnTo>
                    <a:lnTo>
                      <a:pt x="509" y="306"/>
                    </a:lnTo>
                    <a:lnTo>
                      <a:pt x="507" y="309"/>
                    </a:lnTo>
                    <a:lnTo>
                      <a:pt x="509" y="318"/>
                    </a:lnTo>
                    <a:lnTo>
                      <a:pt x="498" y="315"/>
                    </a:lnTo>
                    <a:lnTo>
                      <a:pt x="497" y="315"/>
                    </a:lnTo>
                    <a:lnTo>
                      <a:pt x="486" y="323"/>
                    </a:lnTo>
                    <a:lnTo>
                      <a:pt x="467" y="332"/>
                    </a:lnTo>
                    <a:lnTo>
                      <a:pt x="456" y="337"/>
                    </a:lnTo>
                    <a:lnTo>
                      <a:pt x="455" y="339"/>
                    </a:lnTo>
                    <a:lnTo>
                      <a:pt x="437" y="335"/>
                    </a:lnTo>
                    <a:lnTo>
                      <a:pt x="427" y="354"/>
                    </a:lnTo>
                    <a:lnTo>
                      <a:pt x="425" y="356"/>
                    </a:lnTo>
                    <a:lnTo>
                      <a:pt x="413" y="362"/>
                    </a:lnTo>
                    <a:lnTo>
                      <a:pt x="413" y="365"/>
                    </a:lnTo>
                    <a:lnTo>
                      <a:pt x="411" y="379"/>
                    </a:lnTo>
                    <a:lnTo>
                      <a:pt x="409" y="382"/>
                    </a:lnTo>
                    <a:lnTo>
                      <a:pt x="408" y="382"/>
                    </a:lnTo>
                    <a:lnTo>
                      <a:pt x="403" y="382"/>
                    </a:lnTo>
                    <a:lnTo>
                      <a:pt x="400" y="384"/>
                    </a:lnTo>
                    <a:lnTo>
                      <a:pt x="394" y="380"/>
                    </a:lnTo>
                    <a:lnTo>
                      <a:pt x="385" y="365"/>
                    </a:lnTo>
                    <a:lnTo>
                      <a:pt x="374" y="363"/>
                    </a:lnTo>
                    <a:lnTo>
                      <a:pt x="369" y="363"/>
                    </a:lnTo>
                    <a:lnTo>
                      <a:pt x="364" y="365"/>
                    </a:lnTo>
                    <a:lnTo>
                      <a:pt x="360" y="366"/>
                    </a:lnTo>
                    <a:lnTo>
                      <a:pt x="360" y="366"/>
                    </a:lnTo>
                    <a:lnTo>
                      <a:pt x="354" y="366"/>
                    </a:lnTo>
                    <a:lnTo>
                      <a:pt x="347" y="368"/>
                    </a:lnTo>
                    <a:lnTo>
                      <a:pt x="344" y="370"/>
                    </a:lnTo>
                    <a:lnTo>
                      <a:pt x="341" y="370"/>
                    </a:lnTo>
                    <a:lnTo>
                      <a:pt x="336" y="370"/>
                    </a:lnTo>
                    <a:lnTo>
                      <a:pt x="333" y="366"/>
                    </a:lnTo>
                    <a:lnTo>
                      <a:pt x="330" y="363"/>
                    </a:lnTo>
                    <a:lnTo>
                      <a:pt x="330" y="362"/>
                    </a:lnTo>
                    <a:lnTo>
                      <a:pt x="329" y="360"/>
                    </a:lnTo>
                    <a:lnTo>
                      <a:pt x="327" y="359"/>
                    </a:lnTo>
                    <a:lnTo>
                      <a:pt x="327" y="359"/>
                    </a:lnTo>
                    <a:lnTo>
                      <a:pt x="326" y="357"/>
                    </a:lnTo>
                    <a:lnTo>
                      <a:pt x="324" y="357"/>
                    </a:lnTo>
                    <a:lnTo>
                      <a:pt x="324" y="357"/>
                    </a:lnTo>
                    <a:lnTo>
                      <a:pt x="322" y="356"/>
                    </a:lnTo>
                    <a:lnTo>
                      <a:pt x="321" y="356"/>
                    </a:lnTo>
                    <a:lnTo>
                      <a:pt x="319" y="354"/>
                    </a:lnTo>
                    <a:lnTo>
                      <a:pt x="319" y="354"/>
                    </a:lnTo>
                    <a:lnTo>
                      <a:pt x="316" y="353"/>
                    </a:lnTo>
                    <a:lnTo>
                      <a:pt x="315" y="353"/>
                    </a:lnTo>
                    <a:lnTo>
                      <a:pt x="315" y="353"/>
                    </a:lnTo>
                    <a:lnTo>
                      <a:pt x="313" y="351"/>
                    </a:lnTo>
                    <a:lnTo>
                      <a:pt x="312" y="351"/>
                    </a:lnTo>
                    <a:lnTo>
                      <a:pt x="308" y="349"/>
                    </a:lnTo>
                    <a:lnTo>
                      <a:pt x="305" y="349"/>
                    </a:lnTo>
                    <a:lnTo>
                      <a:pt x="304" y="348"/>
                    </a:lnTo>
                    <a:lnTo>
                      <a:pt x="302" y="348"/>
                    </a:lnTo>
                    <a:lnTo>
                      <a:pt x="299" y="348"/>
                    </a:lnTo>
                    <a:lnTo>
                      <a:pt x="298" y="346"/>
                    </a:lnTo>
                    <a:lnTo>
                      <a:pt x="296" y="346"/>
                    </a:lnTo>
                    <a:lnTo>
                      <a:pt x="294" y="345"/>
                    </a:lnTo>
                    <a:lnTo>
                      <a:pt x="294" y="345"/>
                    </a:lnTo>
                    <a:lnTo>
                      <a:pt x="294" y="343"/>
                    </a:lnTo>
                    <a:lnTo>
                      <a:pt x="294" y="343"/>
                    </a:lnTo>
                    <a:lnTo>
                      <a:pt x="294" y="342"/>
                    </a:lnTo>
                    <a:lnTo>
                      <a:pt x="293" y="339"/>
                    </a:lnTo>
                    <a:lnTo>
                      <a:pt x="293" y="339"/>
                    </a:lnTo>
                    <a:lnTo>
                      <a:pt x="288" y="337"/>
                    </a:lnTo>
                    <a:lnTo>
                      <a:pt x="288" y="337"/>
                    </a:lnTo>
                    <a:lnTo>
                      <a:pt x="287" y="335"/>
                    </a:lnTo>
                    <a:lnTo>
                      <a:pt x="287" y="332"/>
                    </a:lnTo>
                    <a:lnTo>
                      <a:pt x="285" y="331"/>
                    </a:lnTo>
                    <a:lnTo>
                      <a:pt x="279" y="329"/>
                    </a:lnTo>
                    <a:lnTo>
                      <a:pt x="274" y="331"/>
                    </a:lnTo>
                    <a:lnTo>
                      <a:pt x="276" y="337"/>
                    </a:lnTo>
                    <a:lnTo>
                      <a:pt x="266" y="340"/>
                    </a:lnTo>
                    <a:lnTo>
                      <a:pt x="274" y="362"/>
                    </a:lnTo>
                    <a:lnTo>
                      <a:pt x="273" y="362"/>
                    </a:lnTo>
                    <a:lnTo>
                      <a:pt x="263" y="366"/>
                    </a:lnTo>
                    <a:lnTo>
                      <a:pt x="263" y="377"/>
                    </a:lnTo>
                    <a:lnTo>
                      <a:pt x="262" y="377"/>
                    </a:lnTo>
                    <a:lnTo>
                      <a:pt x="262" y="379"/>
                    </a:lnTo>
                    <a:lnTo>
                      <a:pt x="265" y="379"/>
                    </a:lnTo>
                    <a:lnTo>
                      <a:pt x="265" y="391"/>
                    </a:lnTo>
                    <a:lnTo>
                      <a:pt x="254" y="391"/>
                    </a:lnTo>
                    <a:lnTo>
                      <a:pt x="254" y="391"/>
                    </a:lnTo>
                    <a:lnTo>
                      <a:pt x="249" y="388"/>
                    </a:lnTo>
                    <a:lnTo>
                      <a:pt x="238" y="390"/>
                    </a:lnTo>
                    <a:lnTo>
                      <a:pt x="237" y="388"/>
                    </a:lnTo>
                    <a:lnTo>
                      <a:pt x="229" y="388"/>
                    </a:lnTo>
                    <a:lnTo>
                      <a:pt x="229" y="388"/>
                    </a:lnTo>
                    <a:lnTo>
                      <a:pt x="228" y="388"/>
                    </a:lnTo>
                    <a:lnTo>
                      <a:pt x="220" y="384"/>
                    </a:lnTo>
                    <a:lnTo>
                      <a:pt x="220" y="384"/>
                    </a:lnTo>
                    <a:lnTo>
                      <a:pt x="214" y="380"/>
                    </a:lnTo>
                    <a:lnTo>
                      <a:pt x="214" y="380"/>
                    </a:lnTo>
                    <a:lnTo>
                      <a:pt x="210" y="380"/>
                    </a:lnTo>
                    <a:lnTo>
                      <a:pt x="209" y="380"/>
                    </a:lnTo>
                    <a:lnTo>
                      <a:pt x="207" y="380"/>
                    </a:lnTo>
                    <a:lnTo>
                      <a:pt x="206" y="379"/>
                    </a:lnTo>
                    <a:lnTo>
                      <a:pt x="204" y="379"/>
                    </a:lnTo>
                    <a:lnTo>
                      <a:pt x="204" y="380"/>
                    </a:lnTo>
                    <a:lnTo>
                      <a:pt x="203" y="380"/>
                    </a:lnTo>
                    <a:lnTo>
                      <a:pt x="203" y="382"/>
                    </a:lnTo>
                    <a:lnTo>
                      <a:pt x="203" y="384"/>
                    </a:lnTo>
                    <a:lnTo>
                      <a:pt x="203" y="385"/>
                    </a:lnTo>
                    <a:lnTo>
                      <a:pt x="201" y="388"/>
                    </a:lnTo>
                    <a:lnTo>
                      <a:pt x="201" y="388"/>
                    </a:lnTo>
                    <a:lnTo>
                      <a:pt x="200" y="390"/>
                    </a:lnTo>
                    <a:lnTo>
                      <a:pt x="201" y="391"/>
                    </a:lnTo>
                    <a:lnTo>
                      <a:pt x="201" y="391"/>
                    </a:lnTo>
                    <a:lnTo>
                      <a:pt x="187" y="391"/>
                    </a:lnTo>
                    <a:lnTo>
                      <a:pt x="179" y="390"/>
                    </a:lnTo>
                    <a:lnTo>
                      <a:pt x="179" y="390"/>
                    </a:lnTo>
                    <a:lnTo>
                      <a:pt x="179" y="390"/>
                    </a:lnTo>
                    <a:lnTo>
                      <a:pt x="176" y="387"/>
                    </a:lnTo>
                    <a:lnTo>
                      <a:pt x="176" y="384"/>
                    </a:lnTo>
                    <a:lnTo>
                      <a:pt x="172" y="377"/>
                    </a:lnTo>
                    <a:lnTo>
                      <a:pt x="172" y="374"/>
                    </a:lnTo>
                    <a:lnTo>
                      <a:pt x="168" y="370"/>
                    </a:lnTo>
                    <a:lnTo>
                      <a:pt x="168" y="370"/>
                    </a:lnTo>
                    <a:lnTo>
                      <a:pt x="158" y="348"/>
                    </a:lnTo>
                    <a:lnTo>
                      <a:pt x="153" y="339"/>
                    </a:lnTo>
                    <a:lnTo>
                      <a:pt x="145" y="323"/>
                    </a:lnTo>
                    <a:lnTo>
                      <a:pt x="144" y="321"/>
                    </a:lnTo>
                    <a:lnTo>
                      <a:pt x="139" y="312"/>
                    </a:lnTo>
                    <a:lnTo>
                      <a:pt x="133" y="297"/>
                    </a:lnTo>
                    <a:lnTo>
                      <a:pt x="133" y="297"/>
                    </a:lnTo>
                    <a:lnTo>
                      <a:pt x="128" y="287"/>
                    </a:lnTo>
                    <a:lnTo>
                      <a:pt x="120" y="270"/>
                    </a:lnTo>
                    <a:lnTo>
                      <a:pt x="116" y="261"/>
                    </a:lnTo>
                    <a:lnTo>
                      <a:pt x="112" y="253"/>
                    </a:lnTo>
                    <a:lnTo>
                      <a:pt x="112" y="253"/>
                    </a:lnTo>
                    <a:lnTo>
                      <a:pt x="109" y="247"/>
                    </a:lnTo>
                    <a:lnTo>
                      <a:pt x="109" y="245"/>
                    </a:lnTo>
                    <a:lnTo>
                      <a:pt x="105" y="239"/>
                    </a:lnTo>
                    <a:lnTo>
                      <a:pt x="91" y="222"/>
                    </a:lnTo>
                    <a:lnTo>
                      <a:pt x="84" y="214"/>
                    </a:lnTo>
                    <a:lnTo>
                      <a:pt x="84" y="213"/>
                    </a:lnTo>
                    <a:lnTo>
                      <a:pt x="81" y="205"/>
                    </a:lnTo>
                    <a:lnTo>
                      <a:pt x="81" y="205"/>
                    </a:lnTo>
                    <a:lnTo>
                      <a:pt x="77" y="196"/>
                    </a:lnTo>
                    <a:lnTo>
                      <a:pt x="74" y="191"/>
                    </a:lnTo>
                    <a:lnTo>
                      <a:pt x="70" y="185"/>
                    </a:lnTo>
                    <a:lnTo>
                      <a:pt x="67" y="179"/>
                    </a:lnTo>
                    <a:lnTo>
                      <a:pt x="60" y="159"/>
                    </a:lnTo>
                    <a:lnTo>
                      <a:pt x="55" y="151"/>
                    </a:lnTo>
                    <a:lnTo>
                      <a:pt x="47" y="132"/>
                    </a:lnTo>
                    <a:lnTo>
                      <a:pt x="44" y="124"/>
                    </a:lnTo>
                    <a:lnTo>
                      <a:pt x="35" y="104"/>
                    </a:lnTo>
                    <a:lnTo>
                      <a:pt x="32" y="97"/>
                    </a:lnTo>
                    <a:lnTo>
                      <a:pt x="24" y="79"/>
                    </a:lnTo>
                    <a:lnTo>
                      <a:pt x="19" y="69"/>
                    </a:lnTo>
                    <a:lnTo>
                      <a:pt x="19" y="69"/>
                    </a:lnTo>
                    <a:lnTo>
                      <a:pt x="11" y="55"/>
                    </a:lnTo>
                    <a:lnTo>
                      <a:pt x="11" y="53"/>
                    </a:lnTo>
                    <a:lnTo>
                      <a:pt x="8" y="47"/>
                    </a:lnTo>
                    <a:lnTo>
                      <a:pt x="5" y="39"/>
                    </a:lnTo>
                    <a:lnTo>
                      <a:pt x="4" y="34"/>
                    </a:lnTo>
                    <a:lnTo>
                      <a:pt x="2" y="31"/>
                    </a:lnTo>
                    <a:lnTo>
                      <a:pt x="0" y="28"/>
                    </a:lnTo>
                    <a:lnTo>
                      <a:pt x="0" y="27"/>
                    </a:lnTo>
                    <a:lnTo>
                      <a:pt x="8" y="24"/>
                    </a:lnTo>
                    <a:lnTo>
                      <a:pt x="24" y="14"/>
                    </a:lnTo>
                    <a:lnTo>
                      <a:pt x="50" y="0"/>
                    </a:lnTo>
                    <a:lnTo>
                      <a:pt x="52" y="0"/>
                    </a:lnTo>
                    <a:lnTo>
                      <a:pt x="56" y="5"/>
                    </a:lnTo>
                    <a:lnTo>
                      <a:pt x="64" y="11"/>
                    </a:lnTo>
                    <a:lnTo>
                      <a:pt x="69" y="14"/>
                    </a:lnTo>
                    <a:lnTo>
                      <a:pt x="80" y="22"/>
                    </a:lnTo>
                    <a:lnTo>
                      <a:pt x="84" y="27"/>
                    </a:lnTo>
                    <a:lnTo>
                      <a:pt x="89" y="30"/>
                    </a:lnTo>
                    <a:lnTo>
                      <a:pt x="108" y="45"/>
                    </a:lnTo>
                    <a:lnTo>
                      <a:pt x="130" y="62"/>
                    </a:lnTo>
                    <a:lnTo>
                      <a:pt x="133" y="62"/>
                    </a:lnTo>
                    <a:lnTo>
                      <a:pt x="140" y="64"/>
                    </a:lnTo>
                    <a:lnTo>
                      <a:pt x="148" y="65"/>
                    </a:lnTo>
                    <a:lnTo>
                      <a:pt x="151" y="65"/>
                    </a:lnTo>
                    <a:lnTo>
                      <a:pt x="151" y="65"/>
                    </a:lnTo>
                    <a:lnTo>
                      <a:pt x="153" y="65"/>
                    </a:lnTo>
                    <a:lnTo>
                      <a:pt x="156" y="65"/>
                    </a:lnTo>
                    <a:lnTo>
                      <a:pt x="158" y="65"/>
                    </a:lnTo>
                    <a:lnTo>
                      <a:pt x="158" y="65"/>
                    </a:lnTo>
                    <a:lnTo>
                      <a:pt x="158" y="65"/>
                    </a:lnTo>
                    <a:lnTo>
                      <a:pt x="158" y="65"/>
                    </a:lnTo>
                    <a:lnTo>
                      <a:pt x="158" y="65"/>
                    </a:lnTo>
                    <a:lnTo>
                      <a:pt x="158" y="65"/>
                    </a:lnTo>
                    <a:lnTo>
                      <a:pt x="158" y="65"/>
                    </a:lnTo>
                    <a:lnTo>
                      <a:pt x="158" y="65"/>
                    </a:lnTo>
                    <a:lnTo>
                      <a:pt x="159" y="65"/>
                    </a:lnTo>
                    <a:lnTo>
                      <a:pt x="161" y="67"/>
                    </a:lnTo>
                    <a:lnTo>
                      <a:pt x="162" y="67"/>
                    </a:lnTo>
                    <a:lnTo>
                      <a:pt x="167" y="67"/>
                    </a:lnTo>
                    <a:lnTo>
                      <a:pt x="168" y="67"/>
                    </a:lnTo>
                    <a:lnTo>
                      <a:pt x="170" y="67"/>
                    </a:lnTo>
                    <a:lnTo>
                      <a:pt x="172" y="67"/>
                    </a:lnTo>
                    <a:lnTo>
                      <a:pt x="173" y="67"/>
                    </a:lnTo>
                    <a:lnTo>
                      <a:pt x="178" y="69"/>
                    </a:lnTo>
                    <a:lnTo>
                      <a:pt x="178" y="69"/>
                    </a:lnTo>
                    <a:lnTo>
                      <a:pt x="184" y="69"/>
                    </a:lnTo>
                    <a:lnTo>
                      <a:pt x="187" y="70"/>
                    </a:lnTo>
                    <a:lnTo>
                      <a:pt x="195" y="70"/>
                    </a:lnTo>
                    <a:lnTo>
                      <a:pt x="203" y="72"/>
                    </a:lnTo>
                    <a:lnTo>
                      <a:pt x="212" y="72"/>
                    </a:lnTo>
                    <a:lnTo>
                      <a:pt x="214" y="73"/>
                    </a:lnTo>
                    <a:lnTo>
                      <a:pt x="214" y="73"/>
                    </a:lnTo>
                    <a:lnTo>
                      <a:pt x="229" y="73"/>
                    </a:lnTo>
                    <a:lnTo>
                      <a:pt x="231" y="75"/>
                    </a:lnTo>
                    <a:lnTo>
                      <a:pt x="235" y="75"/>
                    </a:lnTo>
                    <a:lnTo>
                      <a:pt x="237" y="75"/>
                    </a:lnTo>
                    <a:lnTo>
                      <a:pt x="248" y="76"/>
                    </a:lnTo>
                    <a:lnTo>
                      <a:pt x="251" y="76"/>
                    </a:lnTo>
                    <a:lnTo>
                      <a:pt x="251" y="76"/>
                    </a:lnTo>
                    <a:lnTo>
                      <a:pt x="254" y="78"/>
                    </a:lnTo>
                    <a:lnTo>
                      <a:pt x="256" y="78"/>
                    </a:lnTo>
                    <a:lnTo>
                      <a:pt x="262" y="78"/>
                    </a:lnTo>
                    <a:lnTo>
                      <a:pt x="263" y="79"/>
                    </a:lnTo>
                    <a:lnTo>
                      <a:pt x="263" y="79"/>
                    </a:lnTo>
                    <a:lnTo>
                      <a:pt x="263" y="79"/>
                    </a:lnTo>
                    <a:lnTo>
                      <a:pt x="268" y="7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203">
                <a:extLst>
                  <a:ext uri="{FF2B5EF4-FFF2-40B4-BE49-F238E27FC236}">
                    <a16:creationId xmlns:a16="http://schemas.microsoft.com/office/drawing/2014/main" id="{54308EEF-1138-78F5-D7FC-BC6538A03F9E}"/>
                  </a:ext>
                </a:extLst>
              </p:cNvPr>
              <p:cNvSpPr>
                <a:spLocks noGrp="1" noRot="1" noMove="1" noResize="1" noEditPoints="1" noAdjustHandles="1" noChangeArrowheads="1" noChangeShapeType="1"/>
              </p:cNvSpPr>
              <p:nvPr/>
            </p:nvSpPr>
            <p:spPr bwMode="auto">
              <a:xfrm>
                <a:off x="1908" y="1988"/>
                <a:ext cx="1213" cy="1295"/>
              </a:xfrm>
              <a:custGeom>
                <a:avLst/>
                <a:gdLst>
                  <a:gd name="T0" fmla="*/ 1056 w 1213"/>
                  <a:gd name="T1" fmla="*/ 0 h 1295"/>
                  <a:gd name="T2" fmla="*/ 1053 w 1213"/>
                  <a:gd name="T3" fmla="*/ 37 h 1295"/>
                  <a:gd name="T4" fmla="*/ 1084 w 1213"/>
                  <a:gd name="T5" fmla="*/ 388 h 1295"/>
                  <a:gd name="T6" fmla="*/ 1101 w 1213"/>
                  <a:gd name="T7" fmla="*/ 442 h 1295"/>
                  <a:gd name="T8" fmla="*/ 1119 w 1213"/>
                  <a:gd name="T9" fmla="*/ 470 h 1295"/>
                  <a:gd name="T10" fmla="*/ 1141 w 1213"/>
                  <a:gd name="T11" fmla="*/ 554 h 1295"/>
                  <a:gd name="T12" fmla="*/ 1155 w 1213"/>
                  <a:gd name="T13" fmla="*/ 605 h 1295"/>
                  <a:gd name="T14" fmla="*/ 1157 w 1213"/>
                  <a:gd name="T15" fmla="*/ 636 h 1295"/>
                  <a:gd name="T16" fmla="*/ 1186 w 1213"/>
                  <a:gd name="T17" fmla="*/ 662 h 1295"/>
                  <a:gd name="T18" fmla="*/ 1199 w 1213"/>
                  <a:gd name="T19" fmla="*/ 765 h 1295"/>
                  <a:gd name="T20" fmla="*/ 1213 w 1213"/>
                  <a:gd name="T21" fmla="*/ 808 h 1295"/>
                  <a:gd name="T22" fmla="*/ 1168 w 1213"/>
                  <a:gd name="T23" fmla="*/ 892 h 1295"/>
                  <a:gd name="T24" fmla="*/ 1132 w 1213"/>
                  <a:gd name="T25" fmla="*/ 943 h 1295"/>
                  <a:gd name="T26" fmla="*/ 1099 w 1213"/>
                  <a:gd name="T27" fmla="*/ 1008 h 1295"/>
                  <a:gd name="T28" fmla="*/ 1085 w 1213"/>
                  <a:gd name="T29" fmla="*/ 1122 h 1295"/>
                  <a:gd name="T30" fmla="*/ 1082 w 1213"/>
                  <a:gd name="T31" fmla="*/ 1190 h 1295"/>
                  <a:gd name="T32" fmla="*/ 1116 w 1213"/>
                  <a:gd name="T33" fmla="*/ 1264 h 1295"/>
                  <a:gd name="T34" fmla="*/ 1042 w 1213"/>
                  <a:gd name="T35" fmla="*/ 1292 h 1295"/>
                  <a:gd name="T36" fmla="*/ 992 w 1213"/>
                  <a:gd name="T37" fmla="*/ 1283 h 1295"/>
                  <a:gd name="T38" fmla="*/ 927 w 1213"/>
                  <a:gd name="T39" fmla="*/ 1264 h 1295"/>
                  <a:gd name="T40" fmla="*/ 829 w 1213"/>
                  <a:gd name="T41" fmla="*/ 1201 h 1295"/>
                  <a:gd name="T42" fmla="*/ 785 w 1213"/>
                  <a:gd name="T43" fmla="*/ 1168 h 1295"/>
                  <a:gd name="T44" fmla="*/ 763 w 1213"/>
                  <a:gd name="T45" fmla="*/ 1123 h 1295"/>
                  <a:gd name="T46" fmla="*/ 785 w 1213"/>
                  <a:gd name="T47" fmla="*/ 1120 h 1295"/>
                  <a:gd name="T48" fmla="*/ 818 w 1213"/>
                  <a:gd name="T49" fmla="*/ 1109 h 1295"/>
                  <a:gd name="T50" fmla="*/ 804 w 1213"/>
                  <a:gd name="T51" fmla="*/ 1081 h 1295"/>
                  <a:gd name="T52" fmla="*/ 763 w 1213"/>
                  <a:gd name="T53" fmla="*/ 1035 h 1295"/>
                  <a:gd name="T54" fmla="*/ 721 w 1213"/>
                  <a:gd name="T55" fmla="*/ 1013 h 1295"/>
                  <a:gd name="T56" fmla="*/ 692 w 1213"/>
                  <a:gd name="T57" fmla="*/ 997 h 1295"/>
                  <a:gd name="T58" fmla="*/ 676 w 1213"/>
                  <a:gd name="T59" fmla="*/ 987 h 1295"/>
                  <a:gd name="T60" fmla="*/ 653 w 1213"/>
                  <a:gd name="T61" fmla="*/ 963 h 1295"/>
                  <a:gd name="T62" fmla="*/ 625 w 1213"/>
                  <a:gd name="T63" fmla="*/ 963 h 1295"/>
                  <a:gd name="T64" fmla="*/ 577 w 1213"/>
                  <a:gd name="T65" fmla="*/ 962 h 1295"/>
                  <a:gd name="T66" fmla="*/ 544 w 1213"/>
                  <a:gd name="T67" fmla="*/ 971 h 1295"/>
                  <a:gd name="T68" fmla="*/ 505 w 1213"/>
                  <a:gd name="T69" fmla="*/ 955 h 1295"/>
                  <a:gd name="T70" fmla="*/ 475 w 1213"/>
                  <a:gd name="T71" fmla="*/ 942 h 1295"/>
                  <a:gd name="T72" fmla="*/ 452 w 1213"/>
                  <a:gd name="T73" fmla="*/ 929 h 1295"/>
                  <a:gd name="T74" fmla="*/ 427 w 1213"/>
                  <a:gd name="T75" fmla="*/ 928 h 1295"/>
                  <a:gd name="T76" fmla="*/ 402 w 1213"/>
                  <a:gd name="T77" fmla="*/ 924 h 1295"/>
                  <a:gd name="T78" fmla="*/ 377 w 1213"/>
                  <a:gd name="T79" fmla="*/ 915 h 1295"/>
                  <a:gd name="T80" fmla="*/ 415 w 1213"/>
                  <a:gd name="T81" fmla="*/ 895 h 1295"/>
                  <a:gd name="T82" fmla="*/ 433 w 1213"/>
                  <a:gd name="T83" fmla="*/ 869 h 1295"/>
                  <a:gd name="T84" fmla="*/ 427 w 1213"/>
                  <a:gd name="T85" fmla="*/ 841 h 1295"/>
                  <a:gd name="T86" fmla="*/ 396 w 1213"/>
                  <a:gd name="T87" fmla="*/ 844 h 1295"/>
                  <a:gd name="T88" fmla="*/ 340 w 1213"/>
                  <a:gd name="T89" fmla="*/ 856 h 1295"/>
                  <a:gd name="T90" fmla="*/ 303 w 1213"/>
                  <a:gd name="T91" fmla="*/ 884 h 1295"/>
                  <a:gd name="T92" fmla="*/ 275 w 1213"/>
                  <a:gd name="T93" fmla="*/ 889 h 1295"/>
                  <a:gd name="T94" fmla="*/ 241 w 1213"/>
                  <a:gd name="T95" fmla="*/ 861 h 1295"/>
                  <a:gd name="T96" fmla="*/ 211 w 1213"/>
                  <a:gd name="T97" fmla="*/ 855 h 1295"/>
                  <a:gd name="T98" fmla="*/ 183 w 1213"/>
                  <a:gd name="T99" fmla="*/ 833 h 1295"/>
                  <a:gd name="T100" fmla="*/ 136 w 1213"/>
                  <a:gd name="T101" fmla="*/ 817 h 1295"/>
                  <a:gd name="T102" fmla="*/ 101 w 1213"/>
                  <a:gd name="T103" fmla="*/ 807 h 1295"/>
                  <a:gd name="T104" fmla="*/ 40 w 1213"/>
                  <a:gd name="T105" fmla="*/ 841 h 1295"/>
                  <a:gd name="T106" fmla="*/ 23 w 1213"/>
                  <a:gd name="T107" fmla="*/ 810 h 1295"/>
                  <a:gd name="T108" fmla="*/ 28 w 1213"/>
                  <a:gd name="T109" fmla="*/ 794 h 1295"/>
                  <a:gd name="T110" fmla="*/ 31 w 1213"/>
                  <a:gd name="T111" fmla="*/ 765 h 1295"/>
                  <a:gd name="T112" fmla="*/ 17 w 1213"/>
                  <a:gd name="T113" fmla="*/ 718 h 1295"/>
                  <a:gd name="T114" fmla="*/ 35 w 1213"/>
                  <a:gd name="T115" fmla="*/ 659 h 1295"/>
                  <a:gd name="T116" fmla="*/ 14 w 1213"/>
                  <a:gd name="T117" fmla="*/ 633 h 1295"/>
                  <a:gd name="T118" fmla="*/ 17 w 1213"/>
                  <a:gd name="T119" fmla="*/ 588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3" h="1295">
                    <a:moveTo>
                      <a:pt x="1199" y="0"/>
                    </a:moveTo>
                    <a:lnTo>
                      <a:pt x="1199" y="1"/>
                    </a:lnTo>
                    <a:lnTo>
                      <a:pt x="1182" y="1"/>
                    </a:lnTo>
                    <a:lnTo>
                      <a:pt x="1175" y="1"/>
                    </a:lnTo>
                    <a:lnTo>
                      <a:pt x="1152" y="1"/>
                    </a:lnTo>
                    <a:lnTo>
                      <a:pt x="1143" y="1"/>
                    </a:lnTo>
                    <a:lnTo>
                      <a:pt x="1133" y="1"/>
                    </a:lnTo>
                    <a:lnTo>
                      <a:pt x="1126" y="1"/>
                    </a:lnTo>
                    <a:lnTo>
                      <a:pt x="1107" y="0"/>
                    </a:lnTo>
                    <a:lnTo>
                      <a:pt x="1093" y="0"/>
                    </a:lnTo>
                    <a:lnTo>
                      <a:pt x="1088" y="0"/>
                    </a:lnTo>
                    <a:lnTo>
                      <a:pt x="1087" y="0"/>
                    </a:lnTo>
                    <a:lnTo>
                      <a:pt x="1082" y="0"/>
                    </a:lnTo>
                    <a:lnTo>
                      <a:pt x="1063" y="0"/>
                    </a:lnTo>
                    <a:lnTo>
                      <a:pt x="1059" y="0"/>
                    </a:lnTo>
                    <a:lnTo>
                      <a:pt x="1057" y="0"/>
                    </a:lnTo>
                    <a:lnTo>
                      <a:pt x="1056" y="0"/>
                    </a:lnTo>
                    <a:lnTo>
                      <a:pt x="1054" y="0"/>
                    </a:lnTo>
                    <a:lnTo>
                      <a:pt x="1053" y="0"/>
                    </a:lnTo>
                    <a:lnTo>
                      <a:pt x="1051" y="0"/>
                    </a:lnTo>
                    <a:lnTo>
                      <a:pt x="1049" y="0"/>
                    </a:lnTo>
                    <a:lnTo>
                      <a:pt x="1048" y="0"/>
                    </a:lnTo>
                    <a:lnTo>
                      <a:pt x="1048" y="1"/>
                    </a:lnTo>
                    <a:lnTo>
                      <a:pt x="1049" y="4"/>
                    </a:lnTo>
                    <a:lnTo>
                      <a:pt x="1049" y="6"/>
                    </a:lnTo>
                    <a:lnTo>
                      <a:pt x="1049" y="7"/>
                    </a:lnTo>
                    <a:lnTo>
                      <a:pt x="1049" y="11"/>
                    </a:lnTo>
                    <a:lnTo>
                      <a:pt x="1049" y="12"/>
                    </a:lnTo>
                    <a:lnTo>
                      <a:pt x="1049" y="18"/>
                    </a:lnTo>
                    <a:lnTo>
                      <a:pt x="1051" y="20"/>
                    </a:lnTo>
                    <a:lnTo>
                      <a:pt x="1051" y="25"/>
                    </a:lnTo>
                    <a:lnTo>
                      <a:pt x="1051" y="32"/>
                    </a:lnTo>
                    <a:lnTo>
                      <a:pt x="1051" y="35"/>
                    </a:lnTo>
                    <a:lnTo>
                      <a:pt x="1053" y="37"/>
                    </a:lnTo>
                    <a:lnTo>
                      <a:pt x="1053" y="42"/>
                    </a:lnTo>
                    <a:lnTo>
                      <a:pt x="1054" y="57"/>
                    </a:lnTo>
                    <a:lnTo>
                      <a:pt x="1056" y="79"/>
                    </a:lnTo>
                    <a:lnTo>
                      <a:pt x="1056" y="85"/>
                    </a:lnTo>
                    <a:lnTo>
                      <a:pt x="1060" y="130"/>
                    </a:lnTo>
                    <a:lnTo>
                      <a:pt x="1067" y="187"/>
                    </a:lnTo>
                    <a:lnTo>
                      <a:pt x="1068" y="205"/>
                    </a:lnTo>
                    <a:lnTo>
                      <a:pt x="1070" y="232"/>
                    </a:lnTo>
                    <a:lnTo>
                      <a:pt x="1077" y="316"/>
                    </a:lnTo>
                    <a:lnTo>
                      <a:pt x="1081" y="363"/>
                    </a:lnTo>
                    <a:lnTo>
                      <a:pt x="1082" y="372"/>
                    </a:lnTo>
                    <a:lnTo>
                      <a:pt x="1082" y="375"/>
                    </a:lnTo>
                    <a:lnTo>
                      <a:pt x="1082" y="377"/>
                    </a:lnTo>
                    <a:lnTo>
                      <a:pt x="1082" y="378"/>
                    </a:lnTo>
                    <a:lnTo>
                      <a:pt x="1082" y="380"/>
                    </a:lnTo>
                    <a:lnTo>
                      <a:pt x="1082" y="384"/>
                    </a:lnTo>
                    <a:lnTo>
                      <a:pt x="1084" y="388"/>
                    </a:lnTo>
                    <a:lnTo>
                      <a:pt x="1084" y="391"/>
                    </a:lnTo>
                    <a:lnTo>
                      <a:pt x="1084" y="394"/>
                    </a:lnTo>
                    <a:lnTo>
                      <a:pt x="1085" y="398"/>
                    </a:lnTo>
                    <a:lnTo>
                      <a:pt x="1088" y="408"/>
                    </a:lnTo>
                    <a:lnTo>
                      <a:pt x="1090" y="412"/>
                    </a:lnTo>
                    <a:lnTo>
                      <a:pt x="1091" y="417"/>
                    </a:lnTo>
                    <a:lnTo>
                      <a:pt x="1091" y="420"/>
                    </a:lnTo>
                    <a:lnTo>
                      <a:pt x="1091" y="422"/>
                    </a:lnTo>
                    <a:lnTo>
                      <a:pt x="1095" y="428"/>
                    </a:lnTo>
                    <a:lnTo>
                      <a:pt x="1095" y="429"/>
                    </a:lnTo>
                    <a:lnTo>
                      <a:pt x="1095" y="431"/>
                    </a:lnTo>
                    <a:lnTo>
                      <a:pt x="1096" y="433"/>
                    </a:lnTo>
                    <a:lnTo>
                      <a:pt x="1096" y="434"/>
                    </a:lnTo>
                    <a:lnTo>
                      <a:pt x="1096" y="436"/>
                    </a:lnTo>
                    <a:lnTo>
                      <a:pt x="1098" y="437"/>
                    </a:lnTo>
                    <a:lnTo>
                      <a:pt x="1099" y="440"/>
                    </a:lnTo>
                    <a:lnTo>
                      <a:pt x="1101" y="442"/>
                    </a:lnTo>
                    <a:lnTo>
                      <a:pt x="1102" y="445"/>
                    </a:lnTo>
                    <a:lnTo>
                      <a:pt x="1104" y="447"/>
                    </a:lnTo>
                    <a:lnTo>
                      <a:pt x="1105" y="448"/>
                    </a:lnTo>
                    <a:lnTo>
                      <a:pt x="1107" y="450"/>
                    </a:lnTo>
                    <a:lnTo>
                      <a:pt x="1107" y="451"/>
                    </a:lnTo>
                    <a:lnTo>
                      <a:pt x="1109" y="453"/>
                    </a:lnTo>
                    <a:lnTo>
                      <a:pt x="1110" y="454"/>
                    </a:lnTo>
                    <a:lnTo>
                      <a:pt x="1110" y="456"/>
                    </a:lnTo>
                    <a:lnTo>
                      <a:pt x="1112" y="457"/>
                    </a:lnTo>
                    <a:lnTo>
                      <a:pt x="1112" y="459"/>
                    </a:lnTo>
                    <a:lnTo>
                      <a:pt x="1113" y="459"/>
                    </a:lnTo>
                    <a:lnTo>
                      <a:pt x="1115" y="462"/>
                    </a:lnTo>
                    <a:lnTo>
                      <a:pt x="1116" y="464"/>
                    </a:lnTo>
                    <a:lnTo>
                      <a:pt x="1118" y="467"/>
                    </a:lnTo>
                    <a:lnTo>
                      <a:pt x="1118" y="468"/>
                    </a:lnTo>
                    <a:lnTo>
                      <a:pt x="1119" y="468"/>
                    </a:lnTo>
                    <a:lnTo>
                      <a:pt x="1119" y="470"/>
                    </a:lnTo>
                    <a:lnTo>
                      <a:pt x="1119" y="471"/>
                    </a:lnTo>
                    <a:lnTo>
                      <a:pt x="1121" y="476"/>
                    </a:lnTo>
                    <a:lnTo>
                      <a:pt x="1121" y="478"/>
                    </a:lnTo>
                    <a:lnTo>
                      <a:pt x="1123" y="484"/>
                    </a:lnTo>
                    <a:lnTo>
                      <a:pt x="1126" y="493"/>
                    </a:lnTo>
                    <a:lnTo>
                      <a:pt x="1126" y="495"/>
                    </a:lnTo>
                    <a:lnTo>
                      <a:pt x="1126" y="496"/>
                    </a:lnTo>
                    <a:lnTo>
                      <a:pt x="1127" y="499"/>
                    </a:lnTo>
                    <a:lnTo>
                      <a:pt x="1129" y="506"/>
                    </a:lnTo>
                    <a:lnTo>
                      <a:pt x="1129" y="509"/>
                    </a:lnTo>
                    <a:lnTo>
                      <a:pt x="1130" y="512"/>
                    </a:lnTo>
                    <a:lnTo>
                      <a:pt x="1130" y="513"/>
                    </a:lnTo>
                    <a:lnTo>
                      <a:pt x="1133" y="526"/>
                    </a:lnTo>
                    <a:lnTo>
                      <a:pt x="1135" y="529"/>
                    </a:lnTo>
                    <a:lnTo>
                      <a:pt x="1138" y="538"/>
                    </a:lnTo>
                    <a:lnTo>
                      <a:pt x="1140" y="546"/>
                    </a:lnTo>
                    <a:lnTo>
                      <a:pt x="1141" y="554"/>
                    </a:lnTo>
                    <a:lnTo>
                      <a:pt x="1143" y="558"/>
                    </a:lnTo>
                    <a:lnTo>
                      <a:pt x="1144" y="568"/>
                    </a:lnTo>
                    <a:lnTo>
                      <a:pt x="1147" y="575"/>
                    </a:lnTo>
                    <a:lnTo>
                      <a:pt x="1147" y="577"/>
                    </a:lnTo>
                    <a:lnTo>
                      <a:pt x="1149" y="583"/>
                    </a:lnTo>
                    <a:lnTo>
                      <a:pt x="1151" y="586"/>
                    </a:lnTo>
                    <a:lnTo>
                      <a:pt x="1151" y="588"/>
                    </a:lnTo>
                    <a:lnTo>
                      <a:pt x="1152" y="591"/>
                    </a:lnTo>
                    <a:lnTo>
                      <a:pt x="1152" y="592"/>
                    </a:lnTo>
                    <a:lnTo>
                      <a:pt x="1154" y="594"/>
                    </a:lnTo>
                    <a:lnTo>
                      <a:pt x="1154" y="596"/>
                    </a:lnTo>
                    <a:lnTo>
                      <a:pt x="1154" y="597"/>
                    </a:lnTo>
                    <a:lnTo>
                      <a:pt x="1154" y="599"/>
                    </a:lnTo>
                    <a:lnTo>
                      <a:pt x="1154" y="600"/>
                    </a:lnTo>
                    <a:lnTo>
                      <a:pt x="1155" y="600"/>
                    </a:lnTo>
                    <a:lnTo>
                      <a:pt x="1155" y="603"/>
                    </a:lnTo>
                    <a:lnTo>
                      <a:pt x="1155" y="605"/>
                    </a:lnTo>
                    <a:lnTo>
                      <a:pt x="1157" y="606"/>
                    </a:lnTo>
                    <a:lnTo>
                      <a:pt x="1157" y="608"/>
                    </a:lnTo>
                    <a:lnTo>
                      <a:pt x="1157" y="609"/>
                    </a:lnTo>
                    <a:lnTo>
                      <a:pt x="1157" y="611"/>
                    </a:lnTo>
                    <a:lnTo>
                      <a:pt x="1157" y="613"/>
                    </a:lnTo>
                    <a:lnTo>
                      <a:pt x="1157" y="614"/>
                    </a:lnTo>
                    <a:lnTo>
                      <a:pt x="1158" y="616"/>
                    </a:lnTo>
                    <a:lnTo>
                      <a:pt x="1158" y="617"/>
                    </a:lnTo>
                    <a:lnTo>
                      <a:pt x="1158" y="619"/>
                    </a:lnTo>
                    <a:lnTo>
                      <a:pt x="1158" y="622"/>
                    </a:lnTo>
                    <a:lnTo>
                      <a:pt x="1158" y="623"/>
                    </a:lnTo>
                    <a:lnTo>
                      <a:pt x="1158" y="625"/>
                    </a:lnTo>
                    <a:lnTo>
                      <a:pt x="1158" y="630"/>
                    </a:lnTo>
                    <a:lnTo>
                      <a:pt x="1157" y="631"/>
                    </a:lnTo>
                    <a:lnTo>
                      <a:pt x="1157" y="633"/>
                    </a:lnTo>
                    <a:lnTo>
                      <a:pt x="1157" y="634"/>
                    </a:lnTo>
                    <a:lnTo>
                      <a:pt x="1157" y="636"/>
                    </a:lnTo>
                    <a:lnTo>
                      <a:pt x="1157" y="637"/>
                    </a:lnTo>
                    <a:lnTo>
                      <a:pt x="1157" y="639"/>
                    </a:lnTo>
                    <a:lnTo>
                      <a:pt x="1157" y="642"/>
                    </a:lnTo>
                    <a:lnTo>
                      <a:pt x="1157" y="645"/>
                    </a:lnTo>
                    <a:lnTo>
                      <a:pt x="1157" y="647"/>
                    </a:lnTo>
                    <a:lnTo>
                      <a:pt x="1157" y="648"/>
                    </a:lnTo>
                    <a:lnTo>
                      <a:pt x="1157" y="653"/>
                    </a:lnTo>
                    <a:lnTo>
                      <a:pt x="1157" y="654"/>
                    </a:lnTo>
                    <a:lnTo>
                      <a:pt x="1157" y="658"/>
                    </a:lnTo>
                    <a:lnTo>
                      <a:pt x="1169" y="658"/>
                    </a:lnTo>
                    <a:lnTo>
                      <a:pt x="1171" y="658"/>
                    </a:lnTo>
                    <a:lnTo>
                      <a:pt x="1177" y="658"/>
                    </a:lnTo>
                    <a:lnTo>
                      <a:pt x="1179" y="658"/>
                    </a:lnTo>
                    <a:lnTo>
                      <a:pt x="1179" y="659"/>
                    </a:lnTo>
                    <a:lnTo>
                      <a:pt x="1183" y="659"/>
                    </a:lnTo>
                    <a:lnTo>
                      <a:pt x="1185" y="659"/>
                    </a:lnTo>
                    <a:lnTo>
                      <a:pt x="1186" y="662"/>
                    </a:lnTo>
                    <a:lnTo>
                      <a:pt x="1186" y="664"/>
                    </a:lnTo>
                    <a:lnTo>
                      <a:pt x="1193" y="679"/>
                    </a:lnTo>
                    <a:lnTo>
                      <a:pt x="1194" y="684"/>
                    </a:lnTo>
                    <a:lnTo>
                      <a:pt x="1194" y="690"/>
                    </a:lnTo>
                    <a:lnTo>
                      <a:pt x="1194" y="696"/>
                    </a:lnTo>
                    <a:lnTo>
                      <a:pt x="1194" y="698"/>
                    </a:lnTo>
                    <a:lnTo>
                      <a:pt x="1193" y="715"/>
                    </a:lnTo>
                    <a:lnTo>
                      <a:pt x="1193" y="718"/>
                    </a:lnTo>
                    <a:lnTo>
                      <a:pt x="1193" y="721"/>
                    </a:lnTo>
                    <a:lnTo>
                      <a:pt x="1191" y="734"/>
                    </a:lnTo>
                    <a:lnTo>
                      <a:pt x="1191" y="735"/>
                    </a:lnTo>
                    <a:lnTo>
                      <a:pt x="1191" y="738"/>
                    </a:lnTo>
                    <a:lnTo>
                      <a:pt x="1191" y="741"/>
                    </a:lnTo>
                    <a:lnTo>
                      <a:pt x="1188" y="754"/>
                    </a:lnTo>
                    <a:lnTo>
                      <a:pt x="1188" y="755"/>
                    </a:lnTo>
                    <a:lnTo>
                      <a:pt x="1197" y="763"/>
                    </a:lnTo>
                    <a:lnTo>
                      <a:pt x="1199" y="765"/>
                    </a:lnTo>
                    <a:lnTo>
                      <a:pt x="1205" y="772"/>
                    </a:lnTo>
                    <a:lnTo>
                      <a:pt x="1205" y="776"/>
                    </a:lnTo>
                    <a:lnTo>
                      <a:pt x="1207" y="776"/>
                    </a:lnTo>
                    <a:lnTo>
                      <a:pt x="1207" y="777"/>
                    </a:lnTo>
                    <a:lnTo>
                      <a:pt x="1208" y="779"/>
                    </a:lnTo>
                    <a:lnTo>
                      <a:pt x="1208" y="780"/>
                    </a:lnTo>
                    <a:lnTo>
                      <a:pt x="1210" y="780"/>
                    </a:lnTo>
                    <a:lnTo>
                      <a:pt x="1211" y="780"/>
                    </a:lnTo>
                    <a:lnTo>
                      <a:pt x="1211" y="782"/>
                    </a:lnTo>
                    <a:lnTo>
                      <a:pt x="1211" y="785"/>
                    </a:lnTo>
                    <a:lnTo>
                      <a:pt x="1213" y="789"/>
                    </a:lnTo>
                    <a:lnTo>
                      <a:pt x="1213" y="791"/>
                    </a:lnTo>
                    <a:lnTo>
                      <a:pt x="1213" y="793"/>
                    </a:lnTo>
                    <a:lnTo>
                      <a:pt x="1213" y="796"/>
                    </a:lnTo>
                    <a:lnTo>
                      <a:pt x="1213" y="799"/>
                    </a:lnTo>
                    <a:lnTo>
                      <a:pt x="1213" y="803"/>
                    </a:lnTo>
                    <a:lnTo>
                      <a:pt x="1213" y="808"/>
                    </a:lnTo>
                    <a:lnTo>
                      <a:pt x="1210" y="813"/>
                    </a:lnTo>
                    <a:lnTo>
                      <a:pt x="1208" y="817"/>
                    </a:lnTo>
                    <a:lnTo>
                      <a:pt x="1207" y="819"/>
                    </a:lnTo>
                    <a:lnTo>
                      <a:pt x="1205" y="822"/>
                    </a:lnTo>
                    <a:lnTo>
                      <a:pt x="1202" y="827"/>
                    </a:lnTo>
                    <a:lnTo>
                      <a:pt x="1197" y="833"/>
                    </a:lnTo>
                    <a:lnTo>
                      <a:pt x="1186" y="844"/>
                    </a:lnTo>
                    <a:lnTo>
                      <a:pt x="1185" y="847"/>
                    </a:lnTo>
                    <a:lnTo>
                      <a:pt x="1177" y="855"/>
                    </a:lnTo>
                    <a:lnTo>
                      <a:pt x="1172" y="859"/>
                    </a:lnTo>
                    <a:lnTo>
                      <a:pt x="1171" y="861"/>
                    </a:lnTo>
                    <a:lnTo>
                      <a:pt x="1169" y="864"/>
                    </a:lnTo>
                    <a:lnTo>
                      <a:pt x="1169" y="867"/>
                    </a:lnTo>
                    <a:lnTo>
                      <a:pt x="1169" y="872"/>
                    </a:lnTo>
                    <a:lnTo>
                      <a:pt x="1168" y="883"/>
                    </a:lnTo>
                    <a:lnTo>
                      <a:pt x="1168" y="887"/>
                    </a:lnTo>
                    <a:lnTo>
                      <a:pt x="1168" y="892"/>
                    </a:lnTo>
                    <a:lnTo>
                      <a:pt x="1166" y="893"/>
                    </a:lnTo>
                    <a:lnTo>
                      <a:pt x="1165" y="895"/>
                    </a:lnTo>
                    <a:lnTo>
                      <a:pt x="1163" y="897"/>
                    </a:lnTo>
                    <a:lnTo>
                      <a:pt x="1160" y="898"/>
                    </a:lnTo>
                    <a:lnTo>
                      <a:pt x="1160" y="900"/>
                    </a:lnTo>
                    <a:lnTo>
                      <a:pt x="1160" y="901"/>
                    </a:lnTo>
                    <a:lnTo>
                      <a:pt x="1160" y="903"/>
                    </a:lnTo>
                    <a:lnTo>
                      <a:pt x="1161" y="907"/>
                    </a:lnTo>
                    <a:lnTo>
                      <a:pt x="1161" y="909"/>
                    </a:lnTo>
                    <a:lnTo>
                      <a:pt x="1161" y="911"/>
                    </a:lnTo>
                    <a:lnTo>
                      <a:pt x="1160" y="912"/>
                    </a:lnTo>
                    <a:lnTo>
                      <a:pt x="1158" y="914"/>
                    </a:lnTo>
                    <a:lnTo>
                      <a:pt x="1157" y="915"/>
                    </a:lnTo>
                    <a:lnTo>
                      <a:pt x="1154" y="920"/>
                    </a:lnTo>
                    <a:lnTo>
                      <a:pt x="1143" y="931"/>
                    </a:lnTo>
                    <a:lnTo>
                      <a:pt x="1140" y="934"/>
                    </a:lnTo>
                    <a:lnTo>
                      <a:pt x="1132" y="943"/>
                    </a:lnTo>
                    <a:lnTo>
                      <a:pt x="1130" y="945"/>
                    </a:lnTo>
                    <a:lnTo>
                      <a:pt x="1129" y="945"/>
                    </a:lnTo>
                    <a:lnTo>
                      <a:pt x="1126" y="949"/>
                    </a:lnTo>
                    <a:lnTo>
                      <a:pt x="1124" y="951"/>
                    </a:lnTo>
                    <a:lnTo>
                      <a:pt x="1116" y="959"/>
                    </a:lnTo>
                    <a:lnTo>
                      <a:pt x="1116" y="960"/>
                    </a:lnTo>
                    <a:lnTo>
                      <a:pt x="1115" y="960"/>
                    </a:lnTo>
                    <a:lnTo>
                      <a:pt x="1115" y="962"/>
                    </a:lnTo>
                    <a:lnTo>
                      <a:pt x="1109" y="968"/>
                    </a:lnTo>
                    <a:lnTo>
                      <a:pt x="1107" y="971"/>
                    </a:lnTo>
                    <a:lnTo>
                      <a:pt x="1105" y="974"/>
                    </a:lnTo>
                    <a:lnTo>
                      <a:pt x="1102" y="980"/>
                    </a:lnTo>
                    <a:lnTo>
                      <a:pt x="1101" y="988"/>
                    </a:lnTo>
                    <a:lnTo>
                      <a:pt x="1101" y="996"/>
                    </a:lnTo>
                    <a:lnTo>
                      <a:pt x="1101" y="999"/>
                    </a:lnTo>
                    <a:lnTo>
                      <a:pt x="1101" y="1000"/>
                    </a:lnTo>
                    <a:lnTo>
                      <a:pt x="1099" y="1008"/>
                    </a:lnTo>
                    <a:lnTo>
                      <a:pt x="1099" y="1014"/>
                    </a:lnTo>
                    <a:lnTo>
                      <a:pt x="1099" y="1022"/>
                    </a:lnTo>
                    <a:lnTo>
                      <a:pt x="1099" y="1025"/>
                    </a:lnTo>
                    <a:lnTo>
                      <a:pt x="1099" y="1030"/>
                    </a:lnTo>
                    <a:lnTo>
                      <a:pt x="1098" y="1041"/>
                    </a:lnTo>
                    <a:lnTo>
                      <a:pt x="1098" y="1042"/>
                    </a:lnTo>
                    <a:lnTo>
                      <a:pt x="1098" y="1044"/>
                    </a:lnTo>
                    <a:lnTo>
                      <a:pt x="1099" y="1049"/>
                    </a:lnTo>
                    <a:lnTo>
                      <a:pt x="1099" y="1055"/>
                    </a:lnTo>
                    <a:lnTo>
                      <a:pt x="1099" y="1058"/>
                    </a:lnTo>
                    <a:lnTo>
                      <a:pt x="1099" y="1070"/>
                    </a:lnTo>
                    <a:lnTo>
                      <a:pt x="1090" y="1104"/>
                    </a:lnTo>
                    <a:lnTo>
                      <a:pt x="1090" y="1109"/>
                    </a:lnTo>
                    <a:lnTo>
                      <a:pt x="1088" y="1114"/>
                    </a:lnTo>
                    <a:lnTo>
                      <a:pt x="1087" y="1118"/>
                    </a:lnTo>
                    <a:lnTo>
                      <a:pt x="1085" y="1120"/>
                    </a:lnTo>
                    <a:lnTo>
                      <a:pt x="1085" y="1122"/>
                    </a:lnTo>
                    <a:lnTo>
                      <a:pt x="1085" y="1126"/>
                    </a:lnTo>
                    <a:lnTo>
                      <a:pt x="1085" y="1128"/>
                    </a:lnTo>
                    <a:lnTo>
                      <a:pt x="1087" y="1139"/>
                    </a:lnTo>
                    <a:lnTo>
                      <a:pt x="1087" y="1140"/>
                    </a:lnTo>
                    <a:lnTo>
                      <a:pt x="1087" y="1142"/>
                    </a:lnTo>
                    <a:lnTo>
                      <a:pt x="1087" y="1143"/>
                    </a:lnTo>
                    <a:lnTo>
                      <a:pt x="1087" y="1148"/>
                    </a:lnTo>
                    <a:lnTo>
                      <a:pt x="1087" y="1149"/>
                    </a:lnTo>
                    <a:lnTo>
                      <a:pt x="1087" y="1157"/>
                    </a:lnTo>
                    <a:lnTo>
                      <a:pt x="1087" y="1162"/>
                    </a:lnTo>
                    <a:lnTo>
                      <a:pt x="1087" y="1167"/>
                    </a:lnTo>
                    <a:lnTo>
                      <a:pt x="1085" y="1174"/>
                    </a:lnTo>
                    <a:lnTo>
                      <a:pt x="1085" y="1177"/>
                    </a:lnTo>
                    <a:lnTo>
                      <a:pt x="1085" y="1179"/>
                    </a:lnTo>
                    <a:lnTo>
                      <a:pt x="1084" y="1185"/>
                    </a:lnTo>
                    <a:lnTo>
                      <a:pt x="1082" y="1188"/>
                    </a:lnTo>
                    <a:lnTo>
                      <a:pt x="1082" y="1190"/>
                    </a:lnTo>
                    <a:lnTo>
                      <a:pt x="1082" y="1191"/>
                    </a:lnTo>
                    <a:lnTo>
                      <a:pt x="1082" y="1198"/>
                    </a:lnTo>
                    <a:lnTo>
                      <a:pt x="1082" y="1199"/>
                    </a:lnTo>
                    <a:lnTo>
                      <a:pt x="1085" y="1205"/>
                    </a:lnTo>
                    <a:lnTo>
                      <a:pt x="1090" y="1212"/>
                    </a:lnTo>
                    <a:lnTo>
                      <a:pt x="1091" y="1215"/>
                    </a:lnTo>
                    <a:lnTo>
                      <a:pt x="1098" y="1225"/>
                    </a:lnTo>
                    <a:lnTo>
                      <a:pt x="1098" y="1227"/>
                    </a:lnTo>
                    <a:lnTo>
                      <a:pt x="1099" y="1227"/>
                    </a:lnTo>
                    <a:lnTo>
                      <a:pt x="1104" y="1236"/>
                    </a:lnTo>
                    <a:lnTo>
                      <a:pt x="1107" y="1246"/>
                    </a:lnTo>
                    <a:lnTo>
                      <a:pt x="1109" y="1247"/>
                    </a:lnTo>
                    <a:lnTo>
                      <a:pt x="1110" y="1252"/>
                    </a:lnTo>
                    <a:lnTo>
                      <a:pt x="1113" y="1258"/>
                    </a:lnTo>
                    <a:lnTo>
                      <a:pt x="1113" y="1260"/>
                    </a:lnTo>
                    <a:lnTo>
                      <a:pt x="1115" y="1260"/>
                    </a:lnTo>
                    <a:lnTo>
                      <a:pt x="1116" y="1264"/>
                    </a:lnTo>
                    <a:lnTo>
                      <a:pt x="1116" y="1267"/>
                    </a:lnTo>
                    <a:lnTo>
                      <a:pt x="1119" y="1278"/>
                    </a:lnTo>
                    <a:lnTo>
                      <a:pt x="1124" y="1291"/>
                    </a:lnTo>
                    <a:lnTo>
                      <a:pt x="1113" y="1286"/>
                    </a:lnTo>
                    <a:lnTo>
                      <a:pt x="1109" y="1284"/>
                    </a:lnTo>
                    <a:lnTo>
                      <a:pt x="1098" y="1284"/>
                    </a:lnTo>
                    <a:lnTo>
                      <a:pt x="1085" y="1284"/>
                    </a:lnTo>
                    <a:lnTo>
                      <a:pt x="1081" y="1284"/>
                    </a:lnTo>
                    <a:lnTo>
                      <a:pt x="1074" y="1284"/>
                    </a:lnTo>
                    <a:lnTo>
                      <a:pt x="1067" y="1284"/>
                    </a:lnTo>
                    <a:lnTo>
                      <a:pt x="1062" y="1286"/>
                    </a:lnTo>
                    <a:lnTo>
                      <a:pt x="1056" y="1286"/>
                    </a:lnTo>
                    <a:lnTo>
                      <a:pt x="1053" y="1288"/>
                    </a:lnTo>
                    <a:lnTo>
                      <a:pt x="1051" y="1288"/>
                    </a:lnTo>
                    <a:lnTo>
                      <a:pt x="1048" y="1289"/>
                    </a:lnTo>
                    <a:lnTo>
                      <a:pt x="1045" y="1291"/>
                    </a:lnTo>
                    <a:lnTo>
                      <a:pt x="1042" y="1292"/>
                    </a:lnTo>
                    <a:lnTo>
                      <a:pt x="1039" y="1294"/>
                    </a:lnTo>
                    <a:lnTo>
                      <a:pt x="1035" y="1294"/>
                    </a:lnTo>
                    <a:lnTo>
                      <a:pt x="1032" y="1295"/>
                    </a:lnTo>
                    <a:lnTo>
                      <a:pt x="1031" y="1295"/>
                    </a:lnTo>
                    <a:lnTo>
                      <a:pt x="1026" y="1295"/>
                    </a:lnTo>
                    <a:lnTo>
                      <a:pt x="1017" y="1295"/>
                    </a:lnTo>
                    <a:lnTo>
                      <a:pt x="1012" y="1294"/>
                    </a:lnTo>
                    <a:lnTo>
                      <a:pt x="1006" y="1292"/>
                    </a:lnTo>
                    <a:lnTo>
                      <a:pt x="1004" y="1292"/>
                    </a:lnTo>
                    <a:lnTo>
                      <a:pt x="1004" y="1291"/>
                    </a:lnTo>
                    <a:lnTo>
                      <a:pt x="1003" y="1291"/>
                    </a:lnTo>
                    <a:lnTo>
                      <a:pt x="1001" y="1291"/>
                    </a:lnTo>
                    <a:lnTo>
                      <a:pt x="1000" y="1289"/>
                    </a:lnTo>
                    <a:lnTo>
                      <a:pt x="998" y="1288"/>
                    </a:lnTo>
                    <a:lnTo>
                      <a:pt x="998" y="1286"/>
                    </a:lnTo>
                    <a:lnTo>
                      <a:pt x="995" y="1284"/>
                    </a:lnTo>
                    <a:lnTo>
                      <a:pt x="992" y="1283"/>
                    </a:lnTo>
                    <a:lnTo>
                      <a:pt x="990" y="1283"/>
                    </a:lnTo>
                    <a:lnTo>
                      <a:pt x="987" y="1281"/>
                    </a:lnTo>
                    <a:lnTo>
                      <a:pt x="984" y="1280"/>
                    </a:lnTo>
                    <a:lnTo>
                      <a:pt x="983" y="1280"/>
                    </a:lnTo>
                    <a:lnTo>
                      <a:pt x="983" y="1278"/>
                    </a:lnTo>
                    <a:lnTo>
                      <a:pt x="975" y="1275"/>
                    </a:lnTo>
                    <a:lnTo>
                      <a:pt x="970" y="1272"/>
                    </a:lnTo>
                    <a:lnTo>
                      <a:pt x="965" y="1269"/>
                    </a:lnTo>
                    <a:lnTo>
                      <a:pt x="959" y="1269"/>
                    </a:lnTo>
                    <a:lnTo>
                      <a:pt x="953" y="1267"/>
                    </a:lnTo>
                    <a:lnTo>
                      <a:pt x="945" y="1266"/>
                    </a:lnTo>
                    <a:lnTo>
                      <a:pt x="944" y="1266"/>
                    </a:lnTo>
                    <a:lnTo>
                      <a:pt x="942" y="1266"/>
                    </a:lnTo>
                    <a:lnTo>
                      <a:pt x="941" y="1266"/>
                    </a:lnTo>
                    <a:lnTo>
                      <a:pt x="939" y="1266"/>
                    </a:lnTo>
                    <a:lnTo>
                      <a:pt x="933" y="1264"/>
                    </a:lnTo>
                    <a:lnTo>
                      <a:pt x="927" y="1264"/>
                    </a:lnTo>
                    <a:lnTo>
                      <a:pt x="916" y="1263"/>
                    </a:lnTo>
                    <a:lnTo>
                      <a:pt x="903" y="1263"/>
                    </a:lnTo>
                    <a:lnTo>
                      <a:pt x="888" y="1261"/>
                    </a:lnTo>
                    <a:lnTo>
                      <a:pt x="877" y="1255"/>
                    </a:lnTo>
                    <a:lnTo>
                      <a:pt x="857" y="1246"/>
                    </a:lnTo>
                    <a:lnTo>
                      <a:pt x="849" y="1243"/>
                    </a:lnTo>
                    <a:lnTo>
                      <a:pt x="852" y="1229"/>
                    </a:lnTo>
                    <a:lnTo>
                      <a:pt x="849" y="1221"/>
                    </a:lnTo>
                    <a:lnTo>
                      <a:pt x="849" y="1219"/>
                    </a:lnTo>
                    <a:lnTo>
                      <a:pt x="847" y="1216"/>
                    </a:lnTo>
                    <a:lnTo>
                      <a:pt x="843" y="1212"/>
                    </a:lnTo>
                    <a:lnTo>
                      <a:pt x="841" y="1208"/>
                    </a:lnTo>
                    <a:lnTo>
                      <a:pt x="838" y="1202"/>
                    </a:lnTo>
                    <a:lnTo>
                      <a:pt x="835" y="1202"/>
                    </a:lnTo>
                    <a:lnTo>
                      <a:pt x="833" y="1202"/>
                    </a:lnTo>
                    <a:lnTo>
                      <a:pt x="830" y="1201"/>
                    </a:lnTo>
                    <a:lnTo>
                      <a:pt x="829" y="1201"/>
                    </a:lnTo>
                    <a:lnTo>
                      <a:pt x="815" y="1198"/>
                    </a:lnTo>
                    <a:lnTo>
                      <a:pt x="813" y="1196"/>
                    </a:lnTo>
                    <a:lnTo>
                      <a:pt x="811" y="1194"/>
                    </a:lnTo>
                    <a:lnTo>
                      <a:pt x="811" y="1193"/>
                    </a:lnTo>
                    <a:lnTo>
                      <a:pt x="808" y="1188"/>
                    </a:lnTo>
                    <a:lnTo>
                      <a:pt x="807" y="1187"/>
                    </a:lnTo>
                    <a:lnTo>
                      <a:pt x="807" y="1185"/>
                    </a:lnTo>
                    <a:lnTo>
                      <a:pt x="805" y="1180"/>
                    </a:lnTo>
                    <a:lnTo>
                      <a:pt x="802" y="1176"/>
                    </a:lnTo>
                    <a:lnTo>
                      <a:pt x="802" y="1174"/>
                    </a:lnTo>
                    <a:lnTo>
                      <a:pt x="802" y="1173"/>
                    </a:lnTo>
                    <a:lnTo>
                      <a:pt x="802" y="1171"/>
                    </a:lnTo>
                    <a:lnTo>
                      <a:pt x="799" y="1168"/>
                    </a:lnTo>
                    <a:lnTo>
                      <a:pt x="796" y="1168"/>
                    </a:lnTo>
                    <a:lnTo>
                      <a:pt x="793" y="1170"/>
                    </a:lnTo>
                    <a:lnTo>
                      <a:pt x="790" y="1170"/>
                    </a:lnTo>
                    <a:lnTo>
                      <a:pt x="785" y="1168"/>
                    </a:lnTo>
                    <a:lnTo>
                      <a:pt x="782" y="1163"/>
                    </a:lnTo>
                    <a:lnTo>
                      <a:pt x="782" y="1162"/>
                    </a:lnTo>
                    <a:lnTo>
                      <a:pt x="782" y="1160"/>
                    </a:lnTo>
                    <a:lnTo>
                      <a:pt x="782" y="1157"/>
                    </a:lnTo>
                    <a:lnTo>
                      <a:pt x="782" y="1156"/>
                    </a:lnTo>
                    <a:lnTo>
                      <a:pt x="780" y="1149"/>
                    </a:lnTo>
                    <a:lnTo>
                      <a:pt x="780" y="1148"/>
                    </a:lnTo>
                    <a:lnTo>
                      <a:pt x="779" y="1148"/>
                    </a:lnTo>
                    <a:lnTo>
                      <a:pt x="776" y="1143"/>
                    </a:lnTo>
                    <a:lnTo>
                      <a:pt x="773" y="1142"/>
                    </a:lnTo>
                    <a:lnTo>
                      <a:pt x="769" y="1139"/>
                    </a:lnTo>
                    <a:lnTo>
                      <a:pt x="768" y="1135"/>
                    </a:lnTo>
                    <a:lnTo>
                      <a:pt x="765" y="1132"/>
                    </a:lnTo>
                    <a:lnTo>
                      <a:pt x="765" y="1131"/>
                    </a:lnTo>
                    <a:lnTo>
                      <a:pt x="763" y="1126"/>
                    </a:lnTo>
                    <a:lnTo>
                      <a:pt x="763" y="1125"/>
                    </a:lnTo>
                    <a:lnTo>
                      <a:pt x="763" y="1123"/>
                    </a:lnTo>
                    <a:lnTo>
                      <a:pt x="765" y="1123"/>
                    </a:lnTo>
                    <a:lnTo>
                      <a:pt x="765" y="1122"/>
                    </a:lnTo>
                    <a:lnTo>
                      <a:pt x="766" y="1122"/>
                    </a:lnTo>
                    <a:lnTo>
                      <a:pt x="768" y="1120"/>
                    </a:lnTo>
                    <a:lnTo>
                      <a:pt x="769" y="1120"/>
                    </a:lnTo>
                    <a:lnTo>
                      <a:pt x="769" y="1118"/>
                    </a:lnTo>
                    <a:lnTo>
                      <a:pt x="771" y="1118"/>
                    </a:lnTo>
                    <a:lnTo>
                      <a:pt x="773" y="1118"/>
                    </a:lnTo>
                    <a:lnTo>
                      <a:pt x="774" y="1120"/>
                    </a:lnTo>
                    <a:lnTo>
                      <a:pt x="776" y="1120"/>
                    </a:lnTo>
                    <a:lnTo>
                      <a:pt x="777" y="1120"/>
                    </a:lnTo>
                    <a:lnTo>
                      <a:pt x="779" y="1120"/>
                    </a:lnTo>
                    <a:lnTo>
                      <a:pt x="780" y="1122"/>
                    </a:lnTo>
                    <a:lnTo>
                      <a:pt x="782" y="1122"/>
                    </a:lnTo>
                    <a:lnTo>
                      <a:pt x="783" y="1122"/>
                    </a:lnTo>
                    <a:lnTo>
                      <a:pt x="785" y="1122"/>
                    </a:lnTo>
                    <a:lnTo>
                      <a:pt x="785" y="1120"/>
                    </a:lnTo>
                    <a:lnTo>
                      <a:pt x="790" y="1118"/>
                    </a:lnTo>
                    <a:lnTo>
                      <a:pt x="791" y="1118"/>
                    </a:lnTo>
                    <a:lnTo>
                      <a:pt x="794" y="1117"/>
                    </a:lnTo>
                    <a:lnTo>
                      <a:pt x="794" y="1115"/>
                    </a:lnTo>
                    <a:lnTo>
                      <a:pt x="796" y="1115"/>
                    </a:lnTo>
                    <a:lnTo>
                      <a:pt x="797" y="1114"/>
                    </a:lnTo>
                    <a:lnTo>
                      <a:pt x="801" y="1115"/>
                    </a:lnTo>
                    <a:lnTo>
                      <a:pt x="805" y="1115"/>
                    </a:lnTo>
                    <a:lnTo>
                      <a:pt x="807" y="1117"/>
                    </a:lnTo>
                    <a:lnTo>
                      <a:pt x="808" y="1117"/>
                    </a:lnTo>
                    <a:lnTo>
                      <a:pt x="808" y="1115"/>
                    </a:lnTo>
                    <a:lnTo>
                      <a:pt x="810" y="1115"/>
                    </a:lnTo>
                    <a:lnTo>
                      <a:pt x="815" y="1115"/>
                    </a:lnTo>
                    <a:lnTo>
                      <a:pt x="818" y="1115"/>
                    </a:lnTo>
                    <a:lnTo>
                      <a:pt x="818" y="1112"/>
                    </a:lnTo>
                    <a:lnTo>
                      <a:pt x="818" y="1111"/>
                    </a:lnTo>
                    <a:lnTo>
                      <a:pt x="818" y="1109"/>
                    </a:lnTo>
                    <a:lnTo>
                      <a:pt x="818" y="1108"/>
                    </a:lnTo>
                    <a:lnTo>
                      <a:pt x="818" y="1106"/>
                    </a:lnTo>
                    <a:lnTo>
                      <a:pt x="818" y="1103"/>
                    </a:lnTo>
                    <a:lnTo>
                      <a:pt x="818" y="1098"/>
                    </a:lnTo>
                    <a:lnTo>
                      <a:pt x="818" y="1097"/>
                    </a:lnTo>
                    <a:lnTo>
                      <a:pt x="818" y="1095"/>
                    </a:lnTo>
                    <a:lnTo>
                      <a:pt x="815" y="1092"/>
                    </a:lnTo>
                    <a:lnTo>
                      <a:pt x="815" y="1090"/>
                    </a:lnTo>
                    <a:lnTo>
                      <a:pt x="813" y="1090"/>
                    </a:lnTo>
                    <a:lnTo>
                      <a:pt x="813" y="1089"/>
                    </a:lnTo>
                    <a:lnTo>
                      <a:pt x="811" y="1089"/>
                    </a:lnTo>
                    <a:lnTo>
                      <a:pt x="811" y="1087"/>
                    </a:lnTo>
                    <a:lnTo>
                      <a:pt x="810" y="1087"/>
                    </a:lnTo>
                    <a:lnTo>
                      <a:pt x="808" y="1086"/>
                    </a:lnTo>
                    <a:lnTo>
                      <a:pt x="807" y="1084"/>
                    </a:lnTo>
                    <a:lnTo>
                      <a:pt x="805" y="1083"/>
                    </a:lnTo>
                    <a:lnTo>
                      <a:pt x="804" y="1081"/>
                    </a:lnTo>
                    <a:lnTo>
                      <a:pt x="802" y="1081"/>
                    </a:lnTo>
                    <a:lnTo>
                      <a:pt x="801" y="1080"/>
                    </a:lnTo>
                    <a:lnTo>
                      <a:pt x="799" y="1078"/>
                    </a:lnTo>
                    <a:lnTo>
                      <a:pt x="797" y="1078"/>
                    </a:lnTo>
                    <a:lnTo>
                      <a:pt x="797" y="1077"/>
                    </a:lnTo>
                    <a:lnTo>
                      <a:pt x="796" y="1077"/>
                    </a:lnTo>
                    <a:lnTo>
                      <a:pt x="796" y="1075"/>
                    </a:lnTo>
                    <a:lnTo>
                      <a:pt x="794" y="1075"/>
                    </a:lnTo>
                    <a:lnTo>
                      <a:pt x="793" y="1075"/>
                    </a:lnTo>
                    <a:lnTo>
                      <a:pt x="793" y="1073"/>
                    </a:lnTo>
                    <a:lnTo>
                      <a:pt x="790" y="1070"/>
                    </a:lnTo>
                    <a:lnTo>
                      <a:pt x="783" y="1061"/>
                    </a:lnTo>
                    <a:lnTo>
                      <a:pt x="783" y="1059"/>
                    </a:lnTo>
                    <a:lnTo>
                      <a:pt x="779" y="1050"/>
                    </a:lnTo>
                    <a:lnTo>
                      <a:pt x="774" y="1044"/>
                    </a:lnTo>
                    <a:lnTo>
                      <a:pt x="769" y="1039"/>
                    </a:lnTo>
                    <a:lnTo>
                      <a:pt x="763" y="1035"/>
                    </a:lnTo>
                    <a:lnTo>
                      <a:pt x="759" y="1030"/>
                    </a:lnTo>
                    <a:lnTo>
                      <a:pt x="757" y="1028"/>
                    </a:lnTo>
                    <a:lnTo>
                      <a:pt x="755" y="1025"/>
                    </a:lnTo>
                    <a:lnTo>
                      <a:pt x="754" y="1024"/>
                    </a:lnTo>
                    <a:lnTo>
                      <a:pt x="752" y="1022"/>
                    </a:lnTo>
                    <a:lnTo>
                      <a:pt x="745" y="1018"/>
                    </a:lnTo>
                    <a:lnTo>
                      <a:pt x="743" y="1018"/>
                    </a:lnTo>
                    <a:lnTo>
                      <a:pt x="741" y="1018"/>
                    </a:lnTo>
                    <a:lnTo>
                      <a:pt x="740" y="1018"/>
                    </a:lnTo>
                    <a:lnTo>
                      <a:pt x="737" y="1018"/>
                    </a:lnTo>
                    <a:lnTo>
                      <a:pt x="735" y="1018"/>
                    </a:lnTo>
                    <a:lnTo>
                      <a:pt x="734" y="1018"/>
                    </a:lnTo>
                    <a:lnTo>
                      <a:pt x="732" y="1018"/>
                    </a:lnTo>
                    <a:lnTo>
                      <a:pt x="729" y="1018"/>
                    </a:lnTo>
                    <a:lnTo>
                      <a:pt x="724" y="1014"/>
                    </a:lnTo>
                    <a:lnTo>
                      <a:pt x="723" y="1014"/>
                    </a:lnTo>
                    <a:lnTo>
                      <a:pt x="721" y="1013"/>
                    </a:lnTo>
                    <a:lnTo>
                      <a:pt x="720" y="1011"/>
                    </a:lnTo>
                    <a:lnTo>
                      <a:pt x="717" y="1010"/>
                    </a:lnTo>
                    <a:lnTo>
                      <a:pt x="713" y="1008"/>
                    </a:lnTo>
                    <a:lnTo>
                      <a:pt x="712" y="1008"/>
                    </a:lnTo>
                    <a:lnTo>
                      <a:pt x="712" y="1007"/>
                    </a:lnTo>
                    <a:lnTo>
                      <a:pt x="707" y="1005"/>
                    </a:lnTo>
                    <a:lnTo>
                      <a:pt x="704" y="1004"/>
                    </a:lnTo>
                    <a:lnTo>
                      <a:pt x="703" y="1004"/>
                    </a:lnTo>
                    <a:lnTo>
                      <a:pt x="701" y="1002"/>
                    </a:lnTo>
                    <a:lnTo>
                      <a:pt x="699" y="1002"/>
                    </a:lnTo>
                    <a:lnTo>
                      <a:pt x="699" y="1000"/>
                    </a:lnTo>
                    <a:lnTo>
                      <a:pt x="698" y="1000"/>
                    </a:lnTo>
                    <a:lnTo>
                      <a:pt x="696" y="1000"/>
                    </a:lnTo>
                    <a:lnTo>
                      <a:pt x="696" y="999"/>
                    </a:lnTo>
                    <a:lnTo>
                      <a:pt x="695" y="999"/>
                    </a:lnTo>
                    <a:lnTo>
                      <a:pt x="693" y="999"/>
                    </a:lnTo>
                    <a:lnTo>
                      <a:pt x="692" y="997"/>
                    </a:lnTo>
                    <a:lnTo>
                      <a:pt x="690" y="997"/>
                    </a:lnTo>
                    <a:lnTo>
                      <a:pt x="689" y="997"/>
                    </a:lnTo>
                    <a:lnTo>
                      <a:pt x="689" y="996"/>
                    </a:lnTo>
                    <a:lnTo>
                      <a:pt x="687" y="996"/>
                    </a:lnTo>
                    <a:lnTo>
                      <a:pt x="685" y="996"/>
                    </a:lnTo>
                    <a:lnTo>
                      <a:pt x="685" y="994"/>
                    </a:lnTo>
                    <a:lnTo>
                      <a:pt x="684" y="994"/>
                    </a:lnTo>
                    <a:lnTo>
                      <a:pt x="682" y="994"/>
                    </a:lnTo>
                    <a:lnTo>
                      <a:pt x="681" y="994"/>
                    </a:lnTo>
                    <a:lnTo>
                      <a:pt x="681" y="993"/>
                    </a:lnTo>
                    <a:lnTo>
                      <a:pt x="679" y="993"/>
                    </a:lnTo>
                    <a:lnTo>
                      <a:pt x="678" y="993"/>
                    </a:lnTo>
                    <a:lnTo>
                      <a:pt x="676" y="993"/>
                    </a:lnTo>
                    <a:lnTo>
                      <a:pt x="676" y="991"/>
                    </a:lnTo>
                    <a:lnTo>
                      <a:pt x="676" y="990"/>
                    </a:lnTo>
                    <a:lnTo>
                      <a:pt x="676" y="988"/>
                    </a:lnTo>
                    <a:lnTo>
                      <a:pt x="676" y="987"/>
                    </a:lnTo>
                    <a:lnTo>
                      <a:pt x="675" y="980"/>
                    </a:lnTo>
                    <a:lnTo>
                      <a:pt x="675" y="968"/>
                    </a:lnTo>
                    <a:lnTo>
                      <a:pt x="673" y="968"/>
                    </a:lnTo>
                    <a:lnTo>
                      <a:pt x="671" y="968"/>
                    </a:lnTo>
                    <a:lnTo>
                      <a:pt x="670" y="968"/>
                    </a:lnTo>
                    <a:lnTo>
                      <a:pt x="668" y="968"/>
                    </a:lnTo>
                    <a:lnTo>
                      <a:pt x="667" y="968"/>
                    </a:lnTo>
                    <a:lnTo>
                      <a:pt x="665" y="968"/>
                    </a:lnTo>
                    <a:lnTo>
                      <a:pt x="664" y="968"/>
                    </a:lnTo>
                    <a:lnTo>
                      <a:pt x="662" y="968"/>
                    </a:lnTo>
                    <a:lnTo>
                      <a:pt x="661" y="966"/>
                    </a:lnTo>
                    <a:lnTo>
                      <a:pt x="659" y="966"/>
                    </a:lnTo>
                    <a:lnTo>
                      <a:pt x="657" y="966"/>
                    </a:lnTo>
                    <a:lnTo>
                      <a:pt x="656" y="965"/>
                    </a:lnTo>
                    <a:lnTo>
                      <a:pt x="654" y="965"/>
                    </a:lnTo>
                    <a:lnTo>
                      <a:pt x="654" y="963"/>
                    </a:lnTo>
                    <a:lnTo>
                      <a:pt x="653" y="963"/>
                    </a:lnTo>
                    <a:lnTo>
                      <a:pt x="651" y="963"/>
                    </a:lnTo>
                    <a:lnTo>
                      <a:pt x="650" y="963"/>
                    </a:lnTo>
                    <a:lnTo>
                      <a:pt x="650" y="965"/>
                    </a:lnTo>
                    <a:lnTo>
                      <a:pt x="648" y="965"/>
                    </a:lnTo>
                    <a:lnTo>
                      <a:pt x="647" y="965"/>
                    </a:lnTo>
                    <a:lnTo>
                      <a:pt x="647" y="966"/>
                    </a:lnTo>
                    <a:lnTo>
                      <a:pt x="645" y="966"/>
                    </a:lnTo>
                    <a:lnTo>
                      <a:pt x="647" y="965"/>
                    </a:lnTo>
                    <a:lnTo>
                      <a:pt x="645" y="965"/>
                    </a:lnTo>
                    <a:lnTo>
                      <a:pt x="643" y="965"/>
                    </a:lnTo>
                    <a:lnTo>
                      <a:pt x="642" y="965"/>
                    </a:lnTo>
                    <a:lnTo>
                      <a:pt x="640" y="965"/>
                    </a:lnTo>
                    <a:lnTo>
                      <a:pt x="639" y="965"/>
                    </a:lnTo>
                    <a:lnTo>
                      <a:pt x="634" y="965"/>
                    </a:lnTo>
                    <a:lnTo>
                      <a:pt x="631" y="965"/>
                    </a:lnTo>
                    <a:lnTo>
                      <a:pt x="628" y="965"/>
                    </a:lnTo>
                    <a:lnTo>
                      <a:pt x="625" y="963"/>
                    </a:lnTo>
                    <a:lnTo>
                      <a:pt x="620" y="963"/>
                    </a:lnTo>
                    <a:lnTo>
                      <a:pt x="619" y="963"/>
                    </a:lnTo>
                    <a:lnTo>
                      <a:pt x="615" y="965"/>
                    </a:lnTo>
                    <a:lnTo>
                      <a:pt x="614" y="965"/>
                    </a:lnTo>
                    <a:lnTo>
                      <a:pt x="612" y="965"/>
                    </a:lnTo>
                    <a:lnTo>
                      <a:pt x="611" y="966"/>
                    </a:lnTo>
                    <a:lnTo>
                      <a:pt x="608" y="966"/>
                    </a:lnTo>
                    <a:lnTo>
                      <a:pt x="603" y="965"/>
                    </a:lnTo>
                    <a:lnTo>
                      <a:pt x="601" y="965"/>
                    </a:lnTo>
                    <a:lnTo>
                      <a:pt x="601" y="966"/>
                    </a:lnTo>
                    <a:lnTo>
                      <a:pt x="600" y="966"/>
                    </a:lnTo>
                    <a:lnTo>
                      <a:pt x="598" y="966"/>
                    </a:lnTo>
                    <a:lnTo>
                      <a:pt x="598" y="968"/>
                    </a:lnTo>
                    <a:lnTo>
                      <a:pt x="595" y="968"/>
                    </a:lnTo>
                    <a:lnTo>
                      <a:pt x="594" y="969"/>
                    </a:lnTo>
                    <a:lnTo>
                      <a:pt x="586" y="963"/>
                    </a:lnTo>
                    <a:lnTo>
                      <a:pt x="577" y="962"/>
                    </a:lnTo>
                    <a:lnTo>
                      <a:pt x="573" y="963"/>
                    </a:lnTo>
                    <a:lnTo>
                      <a:pt x="570" y="963"/>
                    </a:lnTo>
                    <a:lnTo>
                      <a:pt x="567" y="963"/>
                    </a:lnTo>
                    <a:lnTo>
                      <a:pt x="566" y="965"/>
                    </a:lnTo>
                    <a:lnTo>
                      <a:pt x="564" y="965"/>
                    </a:lnTo>
                    <a:lnTo>
                      <a:pt x="563" y="965"/>
                    </a:lnTo>
                    <a:lnTo>
                      <a:pt x="561" y="966"/>
                    </a:lnTo>
                    <a:lnTo>
                      <a:pt x="559" y="966"/>
                    </a:lnTo>
                    <a:lnTo>
                      <a:pt x="558" y="966"/>
                    </a:lnTo>
                    <a:lnTo>
                      <a:pt x="556" y="968"/>
                    </a:lnTo>
                    <a:lnTo>
                      <a:pt x="555" y="968"/>
                    </a:lnTo>
                    <a:lnTo>
                      <a:pt x="553" y="968"/>
                    </a:lnTo>
                    <a:lnTo>
                      <a:pt x="553" y="969"/>
                    </a:lnTo>
                    <a:lnTo>
                      <a:pt x="552" y="969"/>
                    </a:lnTo>
                    <a:lnTo>
                      <a:pt x="547" y="971"/>
                    </a:lnTo>
                    <a:lnTo>
                      <a:pt x="545" y="971"/>
                    </a:lnTo>
                    <a:lnTo>
                      <a:pt x="544" y="971"/>
                    </a:lnTo>
                    <a:lnTo>
                      <a:pt x="542" y="971"/>
                    </a:lnTo>
                    <a:lnTo>
                      <a:pt x="539" y="971"/>
                    </a:lnTo>
                    <a:lnTo>
                      <a:pt x="536" y="971"/>
                    </a:lnTo>
                    <a:lnTo>
                      <a:pt x="533" y="971"/>
                    </a:lnTo>
                    <a:lnTo>
                      <a:pt x="531" y="969"/>
                    </a:lnTo>
                    <a:lnTo>
                      <a:pt x="530" y="969"/>
                    </a:lnTo>
                    <a:lnTo>
                      <a:pt x="528" y="969"/>
                    </a:lnTo>
                    <a:lnTo>
                      <a:pt x="527" y="969"/>
                    </a:lnTo>
                    <a:lnTo>
                      <a:pt x="525" y="969"/>
                    </a:lnTo>
                    <a:lnTo>
                      <a:pt x="524" y="969"/>
                    </a:lnTo>
                    <a:lnTo>
                      <a:pt x="516" y="969"/>
                    </a:lnTo>
                    <a:lnTo>
                      <a:pt x="513" y="965"/>
                    </a:lnTo>
                    <a:lnTo>
                      <a:pt x="510" y="963"/>
                    </a:lnTo>
                    <a:lnTo>
                      <a:pt x="508" y="960"/>
                    </a:lnTo>
                    <a:lnTo>
                      <a:pt x="507" y="957"/>
                    </a:lnTo>
                    <a:lnTo>
                      <a:pt x="505" y="957"/>
                    </a:lnTo>
                    <a:lnTo>
                      <a:pt x="505" y="955"/>
                    </a:lnTo>
                    <a:lnTo>
                      <a:pt x="503" y="955"/>
                    </a:lnTo>
                    <a:lnTo>
                      <a:pt x="502" y="954"/>
                    </a:lnTo>
                    <a:lnTo>
                      <a:pt x="500" y="954"/>
                    </a:lnTo>
                    <a:lnTo>
                      <a:pt x="499" y="952"/>
                    </a:lnTo>
                    <a:lnTo>
                      <a:pt x="497" y="952"/>
                    </a:lnTo>
                    <a:lnTo>
                      <a:pt x="494" y="951"/>
                    </a:lnTo>
                    <a:lnTo>
                      <a:pt x="491" y="951"/>
                    </a:lnTo>
                    <a:lnTo>
                      <a:pt x="489" y="949"/>
                    </a:lnTo>
                    <a:lnTo>
                      <a:pt x="488" y="949"/>
                    </a:lnTo>
                    <a:lnTo>
                      <a:pt x="488" y="948"/>
                    </a:lnTo>
                    <a:lnTo>
                      <a:pt x="486" y="948"/>
                    </a:lnTo>
                    <a:lnTo>
                      <a:pt x="483" y="946"/>
                    </a:lnTo>
                    <a:lnTo>
                      <a:pt x="482" y="946"/>
                    </a:lnTo>
                    <a:lnTo>
                      <a:pt x="482" y="945"/>
                    </a:lnTo>
                    <a:lnTo>
                      <a:pt x="479" y="943"/>
                    </a:lnTo>
                    <a:lnTo>
                      <a:pt x="477" y="943"/>
                    </a:lnTo>
                    <a:lnTo>
                      <a:pt x="475" y="942"/>
                    </a:lnTo>
                    <a:lnTo>
                      <a:pt x="474" y="942"/>
                    </a:lnTo>
                    <a:lnTo>
                      <a:pt x="474" y="940"/>
                    </a:lnTo>
                    <a:lnTo>
                      <a:pt x="472" y="940"/>
                    </a:lnTo>
                    <a:lnTo>
                      <a:pt x="471" y="940"/>
                    </a:lnTo>
                    <a:lnTo>
                      <a:pt x="469" y="938"/>
                    </a:lnTo>
                    <a:lnTo>
                      <a:pt x="468" y="938"/>
                    </a:lnTo>
                    <a:lnTo>
                      <a:pt x="466" y="937"/>
                    </a:lnTo>
                    <a:lnTo>
                      <a:pt x="465" y="937"/>
                    </a:lnTo>
                    <a:lnTo>
                      <a:pt x="465" y="935"/>
                    </a:lnTo>
                    <a:lnTo>
                      <a:pt x="463" y="934"/>
                    </a:lnTo>
                    <a:lnTo>
                      <a:pt x="461" y="932"/>
                    </a:lnTo>
                    <a:lnTo>
                      <a:pt x="460" y="932"/>
                    </a:lnTo>
                    <a:lnTo>
                      <a:pt x="460" y="931"/>
                    </a:lnTo>
                    <a:lnTo>
                      <a:pt x="457" y="929"/>
                    </a:lnTo>
                    <a:lnTo>
                      <a:pt x="455" y="929"/>
                    </a:lnTo>
                    <a:lnTo>
                      <a:pt x="454" y="929"/>
                    </a:lnTo>
                    <a:lnTo>
                      <a:pt x="452" y="929"/>
                    </a:lnTo>
                    <a:lnTo>
                      <a:pt x="451" y="929"/>
                    </a:lnTo>
                    <a:lnTo>
                      <a:pt x="449" y="929"/>
                    </a:lnTo>
                    <a:lnTo>
                      <a:pt x="447" y="929"/>
                    </a:lnTo>
                    <a:lnTo>
                      <a:pt x="446" y="928"/>
                    </a:lnTo>
                    <a:lnTo>
                      <a:pt x="444" y="928"/>
                    </a:lnTo>
                    <a:lnTo>
                      <a:pt x="443" y="928"/>
                    </a:lnTo>
                    <a:lnTo>
                      <a:pt x="441" y="928"/>
                    </a:lnTo>
                    <a:lnTo>
                      <a:pt x="440" y="928"/>
                    </a:lnTo>
                    <a:lnTo>
                      <a:pt x="440" y="926"/>
                    </a:lnTo>
                    <a:lnTo>
                      <a:pt x="438" y="926"/>
                    </a:lnTo>
                    <a:lnTo>
                      <a:pt x="437" y="926"/>
                    </a:lnTo>
                    <a:lnTo>
                      <a:pt x="435" y="926"/>
                    </a:lnTo>
                    <a:lnTo>
                      <a:pt x="433" y="926"/>
                    </a:lnTo>
                    <a:lnTo>
                      <a:pt x="432" y="926"/>
                    </a:lnTo>
                    <a:lnTo>
                      <a:pt x="430" y="926"/>
                    </a:lnTo>
                    <a:lnTo>
                      <a:pt x="429" y="926"/>
                    </a:lnTo>
                    <a:lnTo>
                      <a:pt x="427" y="928"/>
                    </a:lnTo>
                    <a:lnTo>
                      <a:pt x="426" y="928"/>
                    </a:lnTo>
                    <a:lnTo>
                      <a:pt x="424" y="928"/>
                    </a:lnTo>
                    <a:lnTo>
                      <a:pt x="423" y="928"/>
                    </a:lnTo>
                    <a:lnTo>
                      <a:pt x="421" y="928"/>
                    </a:lnTo>
                    <a:lnTo>
                      <a:pt x="421" y="929"/>
                    </a:lnTo>
                    <a:lnTo>
                      <a:pt x="419" y="929"/>
                    </a:lnTo>
                    <a:lnTo>
                      <a:pt x="419" y="928"/>
                    </a:lnTo>
                    <a:lnTo>
                      <a:pt x="418" y="928"/>
                    </a:lnTo>
                    <a:lnTo>
                      <a:pt x="416" y="928"/>
                    </a:lnTo>
                    <a:lnTo>
                      <a:pt x="415" y="928"/>
                    </a:lnTo>
                    <a:lnTo>
                      <a:pt x="410" y="928"/>
                    </a:lnTo>
                    <a:lnTo>
                      <a:pt x="409" y="928"/>
                    </a:lnTo>
                    <a:lnTo>
                      <a:pt x="407" y="926"/>
                    </a:lnTo>
                    <a:lnTo>
                      <a:pt x="405" y="926"/>
                    </a:lnTo>
                    <a:lnTo>
                      <a:pt x="404" y="926"/>
                    </a:lnTo>
                    <a:lnTo>
                      <a:pt x="402" y="926"/>
                    </a:lnTo>
                    <a:lnTo>
                      <a:pt x="402" y="924"/>
                    </a:lnTo>
                    <a:lnTo>
                      <a:pt x="401" y="924"/>
                    </a:lnTo>
                    <a:lnTo>
                      <a:pt x="399" y="924"/>
                    </a:lnTo>
                    <a:lnTo>
                      <a:pt x="398" y="924"/>
                    </a:lnTo>
                    <a:lnTo>
                      <a:pt x="391" y="924"/>
                    </a:lnTo>
                    <a:lnTo>
                      <a:pt x="390" y="924"/>
                    </a:lnTo>
                    <a:lnTo>
                      <a:pt x="387" y="924"/>
                    </a:lnTo>
                    <a:lnTo>
                      <a:pt x="385" y="923"/>
                    </a:lnTo>
                    <a:lnTo>
                      <a:pt x="382" y="923"/>
                    </a:lnTo>
                    <a:lnTo>
                      <a:pt x="381" y="923"/>
                    </a:lnTo>
                    <a:lnTo>
                      <a:pt x="377" y="923"/>
                    </a:lnTo>
                    <a:lnTo>
                      <a:pt x="376" y="923"/>
                    </a:lnTo>
                    <a:lnTo>
                      <a:pt x="374" y="923"/>
                    </a:lnTo>
                    <a:lnTo>
                      <a:pt x="371" y="923"/>
                    </a:lnTo>
                    <a:lnTo>
                      <a:pt x="371" y="921"/>
                    </a:lnTo>
                    <a:lnTo>
                      <a:pt x="371" y="920"/>
                    </a:lnTo>
                    <a:lnTo>
                      <a:pt x="373" y="918"/>
                    </a:lnTo>
                    <a:lnTo>
                      <a:pt x="377" y="915"/>
                    </a:lnTo>
                    <a:lnTo>
                      <a:pt x="379" y="914"/>
                    </a:lnTo>
                    <a:lnTo>
                      <a:pt x="382" y="912"/>
                    </a:lnTo>
                    <a:lnTo>
                      <a:pt x="387" y="909"/>
                    </a:lnTo>
                    <a:lnTo>
                      <a:pt x="388" y="909"/>
                    </a:lnTo>
                    <a:lnTo>
                      <a:pt x="391" y="907"/>
                    </a:lnTo>
                    <a:lnTo>
                      <a:pt x="393" y="907"/>
                    </a:lnTo>
                    <a:lnTo>
                      <a:pt x="395" y="906"/>
                    </a:lnTo>
                    <a:lnTo>
                      <a:pt x="398" y="906"/>
                    </a:lnTo>
                    <a:lnTo>
                      <a:pt x="399" y="904"/>
                    </a:lnTo>
                    <a:lnTo>
                      <a:pt x="401" y="903"/>
                    </a:lnTo>
                    <a:lnTo>
                      <a:pt x="402" y="901"/>
                    </a:lnTo>
                    <a:lnTo>
                      <a:pt x="407" y="900"/>
                    </a:lnTo>
                    <a:lnTo>
                      <a:pt x="409" y="900"/>
                    </a:lnTo>
                    <a:lnTo>
                      <a:pt x="410" y="898"/>
                    </a:lnTo>
                    <a:lnTo>
                      <a:pt x="412" y="898"/>
                    </a:lnTo>
                    <a:lnTo>
                      <a:pt x="413" y="897"/>
                    </a:lnTo>
                    <a:lnTo>
                      <a:pt x="415" y="895"/>
                    </a:lnTo>
                    <a:lnTo>
                      <a:pt x="416" y="895"/>
                    </a:lnTo>
                    <a:lnTo>
                      <a:pt x="418" y="895"/>
                    </a:lnTo>
                    <a:lnTo>
                      <a:pt x="418" y="893"/>
                    </a:lnTo>
                    <a:lnTo>
                      <a:pt x="419" y="893"/>
                    </a:lnTo>
                    <a:lnTo>
                      <a:pt x="419" y="892"/>
                    </a:lnTo>
                    <a:lnTo>
                      <a:pt x="419" y="890"/>
                    </a:lnTo>
                    <a:lnTo>
                      <a:pt x="421" y="890"/>
                    </a:lnTo>
                    <a:lnTo>
                      <a:pt x="423" y="889"/>
                    </a:lnTo>
                    <a:lnTo>
                      <a:pt x="424" y="889"/>
                    </a:lnTo>
                    <a:lnTo>
                      <a:pt x="424" y="887"/>
                    </a:lnTo>
                    <a:lnTo>
                      <a:pt x="424" y="886"/>
                    </a:lnTo>
                    <a:lnTo>
                      <a:pt x="424" y="884"/>
                    </a:lnTo>
                    <a:lnTo>
                      <a:pt x="426" y="883"/>
                    </a:lnTo>
                    <a:lnTo>
                      <a:pt x="426" y="881"/>
                    </a:lnTo>
                    <a:lnTo>
                      <a:pt x="429" y="876"/>
                    </a:lnTo>
                    <a:lnTo>
                      <a:pt x="430" y="875"/>
                    </a:lnTo>
                    <a:lnTo>
                      <a:pt x="433" y="869"/>
                    </a:lnTo>
                    <a:lnTo>
                      <a:pt x="438" y="861"/>
                    </a:lnTo>
                    <a:lnTo>
                      <a:pt x="443" y="855"/>
                    </a:lnTo>
                    <a:lnTo>
                      <a:pt x="444" y="852"/>
                    </a:lnTo>
                    <a:lnTo>
                      <a:pt x="444" y="850"/>
                    </a:lnTo>
                    <a:lnTo>
                      <a:pt x="443" y="848"/>
                    </a:lnTo>
                    <a:lnTo>
                      <a:pt x="441" y="847"/>
                    </a:lnTo>
                    <a:lnTo>
                      <a:pt x="441" y="845"/>
                    </a:lnTo>
                    <a:lnTo>
                      <a:pt x="440" y="844"/>
                    </a:lnTo>
                    <a:lnTo>
                      <a:pt x="438" y="844"/>
                    </a:lnTo>
                    <a:lnTo>
                      <a:pt x="437" y="841"/>
                    </a:lnTo>
                    <a:lnTo>
                      <a:pt x="435" y="839"/>
                    </a:lnTo>
                    <a:lnTo>
                      <a:pt x="433" y="839"/>
                    </a:lnTo>
                    <a:lnTo>
                      <a:pt x="432" y="839"/>
                    </a:lnTo>
                    <a:lnTo>
                      <a:pt x="432" y="841"/>
                    </a:lnTo>
                    <a:lnTo>
                      <a:pt x="430" y="841"/>
                    </a:lnTo>
                    <a:lnTo>
                      <a:pt x="429" y="841"/>
                    </a:lnTo>
                    <a:lnTo>
                      <a:pt x="427" y="841"/>
                    </a:lnTo>
                    <a:lnTo>
                      <a:pt x="426" y="841"/>
                    </a:lnTo>
                    <a:lnTo>
                      <a:pt x="424" y="841"/>
                    </a:lnTo>
                    <a:lnTo>
                      <a:pt x="423" y="841"/>
                    </a:lnTo>
                    <a:lnTo>
                      <a:pt x="419" y="842"/>
                    </a:lnTo>
                    <a:lnTo>
                      <a:pt x="418" y="842"/>
                    </a:lnTo>
                    <a:lnTo>
                      <a:pt x="416" y="842"/>
                    </a:lnTo>
                    <a:lnTo>
                      <a:pt x="413" y="842"/>
                    </a:lnTo>
                    <a:lnTo>
                      <a:pt x="412" y="842"/>
                    </a:lnTo>
                    <a:lnTo>
                      <a:pt x="409" y="844"/>
                    </a:lnTo>
                    <a:lnTo>
                      <a:pt x="407" y="844"/>
                    </a:lnTo>
                    <a:lnTo>
                      <a:pt x="405" y="844"/>
                    </a:lnTo>
                    <a:lnTo>
                      <a:pt x="404" y="844"/>
                    </a:lnTo>
                    <a:lnTo>
                      <a:pt x="402" y="844"/>
                    </a:lnTo>
                    <a:lnTo>
                      <a:pt x="401" y="844"/>
                    </a:lnTo>
                    <a:lnTo>
                      <a:pt x="399" y="844"/>
                    </a:lnTo>
                    <a:lnTo>
                      <a:pt x="398" y="844"/>
                    </a:lnTo>
                    <a:lnTo>
                      <a:pt x="396" y="844"/>
                    </a:lnTo>
                    <a:lnTo>
                      <a:pt x="395" y="844"/>
                    </a:lnTo>
                    <a:lnTo>
                      <a:pt x="391" y="844"/>
                    </a:lnTo>
                    <a:lnTo>
                      <a:pt x="390" y="844"/>
                    </a:lnTo>
                    <a:lnTo>
                      <a:pt x="388" y="844"/>
                    </a:lnTo>
                    <a:lnTo>
                      <a:pt x="385" y="844"/>
                    </a:lnTo>
                    <a:lnTo>
                      <a:pt x="381" y="844"/>
                    </a:lnTo>
                    <a:lnTo>
                      <a:pt x="377" y="844"/>
                    </a:lnTo>
                    <a:lnTo>
                      <a:pt x="363" y="848"/>
                    </a:lnTo>
                    <a:lnTo>
                      <a:pt x="356" y="850"/>
                    </a:lnTo>
                    <a:lnTo>
                      <a:pt x="354" y="852"/>
                    </a:lnTo>
                    <a:lnTo>
                      <a:pt x="353" y="852"/>
                    </a:lnTo>
                    <a:lnTo>
                      <a:pt x="351" y="852"/>
                    </a:lnTo>
                    <a:lnTo>
                      <a:pt x="349" y="853"/>
                    </a:lnTo>
                    <a:lnTo>
                      <a:pt x="348" y="853"/>
                    </a:lnTo>
                    <a:lnTo>
                      <a:pt x="345" y="855"/>
                    </a:lnTo>
                    <a:lnTo>
                      <a:pt x="343" y="855"/>
                    </a:lnTo>
                    <a:lnTo>
                      <a:pt x="340" y="856"/>
                    </a:lnTo>
                    <a:lnTo>
                      <a:pt x="339" y="856"/>
                    </a:lnTo>
                    <a:lnTo>
                      <a:pt x="335" y="856"/>
                    </a:lnTo>
                    <a:lnTo>
                      <a:pt x="332" y="858"/>
                    </a:lnTo>
                    <a:lnTo>
                      <a:pt x="331" y="858"/>
                    </a:lnTo>
                    <a:lnTo>
                      <a:pt x="325" y="861"/>
                    </a:lnTo>
                    <a:lnTo>
                      <a:pt x="323" y="861"/>
                    </a:lnTo>
                    <a:lnTo>
                      <a:pt x="323" y="862"/>
                    </a:lnTo>
                    <a:lnTo>
                      <a:pt x="321" y="864"/>
                    </a:lnTo>
                    <a:lnTo>
                      <a:pt x="320" y="872"/>
                    </a:lnTo>
                    <a:lnTo>
                      <a:pt x="320" y="873"/>
                    </a:lnTo>
                    <a:lnTo>
                      <a:pt x="318" y="879"/>
                    </a:lnTo>
                    <a:lnTo>
                      <a:pt x="318" y="883"/>
                    </a:lnTo>
                    <a:lnTo>
                      <a:pt x="317" y="883"/>
                    </a:lnTo>
                    <a:lnTo>
                      <a:pt x="317" y="884"/>
                    </a:lnTo>
                    <a:lnTo>
                      <a:pt x="315" y="884"/>
                    </a:lnTo>
                    <a:lnTo>
                      <a:pt x="306" y="884"/>
                    </a:lnTo>
                    <a:lnTo>
                      <a:pt x="303" y="884"/>
                    </a:lnTo>
                    <a:lnTo>
                      <a:pt x="298" y="884"/>
                    </a:lnTo>
                    <a:lnTo>
                      <a:pt x="292" y="883"/>
                    </a:lnTo>
                    <a:lnTo>
                      <a:pt x="290" y="883"/>
                    </a:lnTo>
                    <a:lnTo>
                      <a:pt x="289" y="883"/>
                    </a:lnTo>
                    <a:lnTo>
                      <a:pt x="287" y="883"/>
                    </a:lnTo>
                    <a:lnTo>
                      <a:pt x="286" y="883"/>
                    </a:lnTo>
                    <a:lnTo>
                      <a:pt x="284" y="884"/>
                    </a:lnTo>
                    <a:lnTo>
                      <a:pt x="283" y="886"/>
                    </a:lnTo>
                    <a:lnTo>
                      <a:pt x="283" y="887"/>
                    </a:lnTo>
                    <a:lnTo>
                      <a:pt x="281" y="887"/>
                    </a:lnTo>
                    <a:lnTo>
                      <a:pt x="280" y="889"/>
                    </a:lnTo>
                    <a:lnTo>
                      <a:pt x="280" y="890"/>
                    </a:lnTo>
                    <a:lnTo>
                      <a:pt x="278" y="890"/>
                    </a:lnTo>
                    <a:lnTo>
                      <a:pt x="278" y="892"/>
                    </a:lnTo>
                    <a:lnTo>
                      <a:pt x="278" y="890"/>
                    </a:lnTo>
                    <a:lnTo>
                      <a:pt x="276" y="890"/>
                    </a:lnTo>
                    <a:lnTo>
                      <a:pt x="275" y="889"/>
                    </a:lnTo>
                    <a:lnTo>
                      <a:pt x="275" y="887"/>
                    </a:lnTo>
                    <a:lnTo>
                      <a:pt x="272" y="884"/>
                    </a:lnTo>
                    <a:lnTo>
                      <a:pt x="270" y="884"/>
                    </a:lnTo>
                    <a:lnTo>
                      <a:pt x="266" y="876"/>
                    </a:lnTo>
                    <a:lnTo>
                      <a:pt x="259" y="870"/>
                    </a:lnTo>
                    <a:lnTo>
                      <a:pt x="258" y="867"/>
                    </a:lnTo>
                    <a:lnTo>
                      <a:pt x="256" y="866"/>
                    </a:lnTo>
                    <a:lnTo>
                      <a:pt x="255" y="866"/>
                    </a:lnTo>
                    <a:lnTo>
                      <a:pt x="253" y="866"/>
                    </a:lnTo>
                    <a:lnTo>
                      <a:pt x="253" y="864"/>
                    </a:lnTo>
                    <a:lnTo>
                      <a:pt x="252" y="864"/>
                    </a:lnTo>
                    <a:lnTo>
                      <a:pt x="250" y="864"/>
                    </a:lnTo>
                    <a:lnTo>
                      <a:pt x="248" y="864"/>
                    </a:lnTo>
                    <a:lnTo>
                      <a:pt x="247" y="864"/>
                    </a:lnTo>
                    <a:lnTo>
                      <a:pt x="247" y="862"/>
                    </a:lnTo>
                    <a:lnTo>
                      <a:pt x="242" y="861"/>
                    </a:lnTo>
                    <a:lnTo>
                      <a:pt x="241" y="861"/>
                    </a:lnTo>
                    <a:lnTo>
                      <a:pt x="239" y="859"/>
                    </a:lnTo>
                    <a:lnTo>
                      <a:pt x="238" y="859"/>
                    </a:lnTo>
                    <a:lnTo>
                      <a:pt x="236" y="858"/>
                    </a:lnTo>
                    <a:lnTo>
                      <a:pt x="233" y="856"/>
                    </a:lnTo>
                    <a:lnTo>
                      <a:pt x="230" y="855"/>
                    </a:lnTo>
                    <a:lnTo>
                      <a:pt x="228" y="853"/>
                    </a:lnTo>
                    <a:lnTo>
                      <a:pt x="227" y="852"/>
                    </a:lnTo>
                    <a:lnTo>
                      <a:pt x="225" y="852"/>
                    </a:lnTo>
                    <a:lnTo>
                      <a:pt x="225" y="850"/>
                    </a:lnTo>
                    <a:lnTo>
                      <a:pt x="224" y="852"/>
                    </a:lnTo>
                    <a:lnTo>
                      <a:pt x="222" y="853"/>
                    </a:lnTo>
                    <a:lnTo>
                      <a:pt x="220" y="855"/>
                    </a:lnTo>
                    <a:lnTo>
                      <a:pt x="219" y="855"/>
                    </a:lnTo>
                    <a:lnTo>
                      <a:pt x="217" y="856"/>
                    </a:lnTo>
                    <a:lnTo>
                      <a:pt x="216" y="856"/>
                    </a:lnTo>
                    <a:lnTo>
                      <a:pt x="214" y="855"/>
                    </a:lnTo>
                    <a:lnTo>
                      <a:pt x="211" y="855"/>
                    </a:lnTo>
                    <a:lnTo>
                      <a:pt x="210" y="855"/>
                    </a:lnTo>
                    <a:lnTo>
                      <a:pt x="208" y="855"/>
                    </a:lnTo>
                    <a:lnTo>
                      <a:pt x="206" y="855"/>
                    </a:lnTo>
                    <a:lnTo>
                      <a:pt x="205" y="855"/>
                    </a:lnTo>
                    <a:lnTo>
                      <a:pt x="203" y="855"/>
                    </a:lnTo>
                    <a:lnTo>
                      <a:pt x="202" y="855"/>
                    </a:lnTo>
                    <a:lnTo>
                      <a:pt x="197" y="853"/>
                    </a:lnTo>
                    <a:lnTo>
                      <a:pt x="196" y="853"/>
                    </a:lnTo>
                    <a:lnTo>
                      <a:pt x="194" y="852"/>
                    </a:lnTo>
                    <a:lnTo>
                      <a:pt x="192" y="850"/>
                    </a:lnTo>
                    <a:lnTo>
                      <a:pt x="191" y="850"/>
                    </a:lnTo>
                    <a:lnTo>
                      <a:pt x="189" y="847"/>
                    </a:lnTo>
                    <a:lnTo>
                      <a:pt x="189" y="845"/>
                    </a:lnTo>
                    <a:lnTo>
                      <a:pt x="188" y="839"/>
                    </a:lnTo>
                    <a:lnTo>
                      <a:pt x="188" y="836"/>
                    </a:lnTo>
                    <a:lnTo>
                      <a:pt x="185" y="834"/>
                    </a:lnTo>
                    <a:lnTo>
                      <a:pt x="183" y="833"/>
                    </a:lnTo>
                    <a:lnTo>
                      <a:pt x="178" y="831"/>
                    </a:lnTo>
                    <a:lnTo>
                      <a:pt x="174" y="830"/>
                    </a:lnTo>
                    <a:lnTo>
                      <a:pt x="169" y="828"/>
                    </a:lnTo>
                    <a:lnTo>
                      <a:pt x="164" y="827"/>
                    </a:lnTo>
                    <a:lnTo>
                      <a:pt x="163" y="827"/>
                    </a:lnTo>
                    <a:lnTo>
                      <a:pt x="161" y="827"/>
                    </a:lnTo>
                    <a:lnTo>
                      <a:pt x="158" y="827"/>
                    </a:lnTo>
                    <a:lnTo>
                      <a:pt x="155" y="825"/>
                    </a:lnTo>
                    <a:lnTo>
                      <a:pt x="152" y="824"/>
                    </a:lnTo>
                    <a:lnTo>
                      <a:pt x="149" y="824"/>
                    </a:lnTo>
                    <a:lnTo>
                      <a:pt x="147" y="822"/>
                    </a:lnTo>
                    <a:lnTo>
                      <a:pt x="144" y="821"/>
                    </a:lnTo>
                    <a:lnTo>
                      <a:pt x="143" y="821"/>
                    </a:lnTo>
                    <a:lnTo>
                      <a:pt x="143" y="819"/>
                    </a:lnTo>
                    <a:lnTo>
                      <a:pt x="140" y="819"/>
                    </a:lnTo>
                    <a:lnTo>
                      <a:pt x="138" y="817"/>
                    </a:lnTo>
                    <a:lnTo>
                      <a:pt x="136" y="817"/>
                    </a:lnTo>
                    <a:lnTo>
                      <a:pt x="135" y="816"/>
                    </a:lnTo>
                    <a:lnTo>
                      <a:pt x="133" y="816"/>
                    </a:lnTo>
                    <a:lnTo>
                      <a:pt x="130" y="814"/>
                    </a:lnTo>
                    <a:lnTo>
                      <a:pt x="127" y="813"/>
                    </a:lnTo>
                    <a:lnTo>
                      <a:pt x="124" y="813"/>
                    </a:lnTo>
                    <a:lnTo>
                      <a:pt x="121" y="811"/>
                    </a:lnTo>
                    <a:lnTo>
                      <a:pt x="121" y="810"/>
                    </a:lnTo>
                    <a:lnTo>
                      <a:pt x="119" y="808"/>
                    </a:lnTo>
                    <a:lnTo>
                      <a:pt x="118" y="807"/>
                    </a:lnTo>
                    <a:lnTo>
                      <a:pt x="116" y="807"/>
                    </a:lnTo>
                    <a:lnTo>
                      <a:pt x="115" y="805"/>
                    </a:lnTo>
                    <a:lnTo>
                      <a:pt x="113" y="805"/>
                    </a:lnTo>
                    <a:lnTo>
                      <a:pt x="110" y="805"/>
                    </a:lnTo>
                    <a:lnTo>
                      <a:pt x="108" y="805"/>
                    </a:lnTo>
                    <a:lnTo>
                      <a:pt x="107" y="807"/>
                    </a:lnTo>
                    <a:lnTo>
                      <a:pt x="104" y="807"/>
                    </a:lnTo>
                    <a:lnTo>
                      <a:pt x="101" y="807"/>
                    </a:lnTo>
                    <a:lnTo>
                      <a:pt x="98" y="807"/>
                    </a:lnTo>
                    <a:lnTo>
                      <a:pt x="87" y="821"/>
                    </a:lnTo>
                    <a:lnTo>
                      <a:pt x="80" y="821"/>
                    </a:lnTo>
                    <a:lnTo>
                      <a:pt x="79" y="822"/>
                    </a:lnTo>
                    <a:lnTo>
                      <a:pt x="76" y="825"/>
                    </a:lnTo>
                    <a:lnTo>
                      <a:pt x="74" y="827"/>
                    </a:lnTo>
                    <a:lnTo>
                      <a:pt x="71" y="827"/>
                    </a:lnTo>
                    <a:lnTo>
                      <a:pt x="66" y="828"/>
                    </a:lnTo>
                    <a:lnTo>
                      <a:pt x="60" y="833"/>
                    </a:lnTo>
                    <a:lnTo>
                      <a:pt x="54" y="836"/>
                    </a:lnTo>
                    <a:lnTo>
                      <a:pt x="54" y="838"/>
                    </a:lnTo>
                    <a:lnTo>
                      <a:pt x="49" y="839"/>
                    </a:lnTo>
                    <a:lnTo>
                      <a:pt x="46" y="841"/>
                    </a:lnTo>
                    <a:lnTo>
                      <a:pt x="45" y="841"/>
                    </a:lnTo>
                    <a:lnTo>
                      <a:pt x="43" y="841"/>
                    </a:lnTo>
                    <a:lnTo>
                      <a:pt x="42" y="841"/>
                    </a:lnTo>
                    <a:lnTo>
                      <a:pt x="40" y="841"/>
                    </a:lnTo>
                    <a:lnTo>
                      <a:pt x="38" y="839"/>
                    </a:lnTo>
                    <a:lnTo>
                      <a:pt x="37" y="838"/>
                    </a:lnTo>
                    <a:lnTo>
                      <a:pt x="35" y="838"/>
                    </a:lnTo>
                    <a:lnTo>
                      <a:pt x="34" y="834"/>
                    </a:lnTo>
                    <a:lnTo>
                      <a:pt x="32" y="834"/>
                    </a:lnTo>
                    <a:lnTo>
                      <a:pt x="32" y="833"/>
                    </a:lnTo>
                    <a:lnTo>
                      <a:pt x="31" y="833"/>
                    </a:lnTo>
                    <a:lnTo>
                      <a:pt x="31" y="831"/>
                    </a:lnTo>
                    <a:lnTo>
                      <a:pt x="29" y="831"/>
                    </a:lnTo>
                    <a:lnTo>
                      <a:pt x="28" y="830"/>
                    </a:lnTo>
                    <a:lnTo>
                      <a:pt x="29" y="828"/>
                    </a:lnTo>
                    <a:lnTo>
                      <a:pt x="28" y="828"/>
                    </a:lnTo>
                    <a:lnTo>
                      <a:pt x="31" y="824"/>
                    </a:lnTo>
                    <a:lnTo>
                      <a:pt x="31" y="817"/>
                    </a:lnTo>
                    <a:lnTo>
                      <a:pt x="29" y="814"/>
                    </a:lnTo>
                    <a:lnTo>
                      <a:pt x="28" y="811"/>
                    </a:lnTo>
                    <a:lnTo>
                      <a:pt x="23" y="810"/>
                    </a:lnTo>
                    <a:lnTo>
                      <a:pt x="21" y="810"/>
                    </a:lnTo>
                    <a:lnTo>
                      <a:pt x="20" y="810"/>
                    </a:lnTo>
                    <a:lnTo>
                      <a:pt x="18" y="808"/>
                    </a:lnTo>
                    <a:lnTo>
                      <a:pt x="17" y="807"/>
                    </a:lnTo>
                    <a:lnTo>
                      <a:pt x="17" y="805"/>
                    </a:lnTo>
                    <a:lnTo>
                      <a:pt x="17" y="803"/>
                    </a:lnTo>
                    <a:lnTo>
                      <a:pt x="17" y="802"/>
                    </a:lnTo>
                    <a:lnTo>
                      <a:pt x="18" y="800"/>
                    </a:lnTo>
                    <a:lnTo>
                      <a:pt x="18" y="799"/>
                    </a:lnTo>
                    <a:lnTo>
                      <a:pt x="20" y="799"/>
                    </a:lnTo>
                    <a:lnTo>
                      <a:pt x="20" y="797"/>
                    </a:lnTo>
                    <a:lnTo>
                      <a:pt x="21" y="797"/>
                    </a:lnTo>
                    <a:lnTo>
                      <a:pt x="23" y="797"/>
                    </a:lnTo>
                    <a:lnTo>
                      <a:pt x="26" y="797"/>
                    </a:lnTo>
                    <a:lnTo>
                      <a:pt x="28" y="797"/>
                    </a:lnTo>
                    <a:lnTo>
                      <a:pt x="28" y="796"/>
                    </a:lnTo>
                    <a:lnTo>
                      <a:pt x="28" y="794"/>
                    </a:lnTo>
                    <a:lnTo>
                      <a:pt x="28" y="791"/>
                    </a:lnTo>
                    <a:lnTo>
                      <a:pt x="28" y="788"/>
                    </a:lnTo>
                    <a:lnTo>
                      <a:pt x="28" y="786"/>
                    </a:lnTo>
                    <a:lnTo>
                      <a:pt x="28" y="785"/>
                    </a:lnTo>
                    <a:lnTo>
                      <a:pt x="28" y="782"/>
                    </a:lnTo>
                    <a:lnTo>
                      <a:pt x="28" y="780"/>
                    </a:lnTo>
                    <a:lnTo>
                      <a:pt x="28" y="779"/>
                    </a:lnTo>
                    <a:lnTo>
                      <a:pt x="28" y="777"/>
                    </a:lnTo>
                    <a:lnTo>
                      <a:pt x="26" y="777"/>
                    </a:lnTo>
                    <a:lnTo>
                      <a:pt x="26" y="776"/>
                    </a:lnTo>
                    <a:lnTo>
                      <a:pt x="26" y="772"/>
                    </a:lnTo>
                    <a:lnTo>
                      <a:pt x="26" y="769"/>
                    </a:lnTo>
                    <a:lnTo>
                      <a:pt x="26" y="768"/>
                    </a:lnTo>
                    <a:lnTo>
                      <a:pt x="26" y="766"/>
                    </a:lnTo>
                    <a:lnTo>
                      <a:pt x="28" y="765"/>
                    </a:lnTo>
                    <a:lnTo>
                      <a:pt x="29" y="765"/>
                    </a:lnTo>
                    <a:lnTo>
                      <a:pt x="31" y="765"/>
                    </a:lnTo>
                    <a:lnTo>
                      <a:pt x="34" y="763"/>
                    </a:lnTo>
                    <a:lnTo>
                      <a:pt x="35" y="763"/>
                    </a:lnTo>
                    <a:lnTo>
                      <a:pt x="35" y="762"/>
                    </a:lnTo>
                    <a:lnTo>
                      <a:pt x="6" y="752"/>
                    </a:lnTo>
                    <a:lnTo>
                      <a:pt x="6" y="751"/>
                    </a:lnTo>
                    <a:lnTo>
                      <a:pt x="9" y="743"/>
                    </a:lnTo>
                    <a:lnTo>
                      <a:pt x="10" y="741"/>
                    </a:lnTo>
                    <a:lnTo>
                      <a:pt x="10" y="738"/>
                    </a:lnTo>
                    <a:lnTo>
                      <a:pt x="12" y="738"/>
                    </a:lnTo>
                    <a:lnTo>
                      <a:pt x="12" y="731"/>
                    </a:lnTo>
                    <a:lnTo>
                      <a:pt x="12" y="729"/>
                    </a:lnTo>
                    <a:lnTo>
                      <a:pt x="14" y="727"/>
                    </a:lnTo>
                    <a:lnTo>
                      <a:pt x="14" y="726"/>
                    </a:lnTo>
                    <a:lnTo>
                      <a:pt x="15" y="724"/>
                    </a:lnTo>
                    <a:lnTo>
                      <a:pt x="15" y="723"/>
                    </a:lnTo>
                    <a:lnTo>
                      <a:pt x="17" y="720"/>
                    </a:lnTo>
                    <a:lnTo>
                      <a:pt x="17" y="718"/>
                    </a:lnTo>
                    <a:lnTo>
                      <a:pt x="18" y="717"/>
                    </a:lnTo>
                    <a:lnTo>
                      <a:pt x="18" y="713"/>
                    </a:lnTo>
                    <a:lnTo>
                      <a:pt x="18" y="712"/>
                    </a:lnTo>
                    <a:lnTo>
                      <a:pt x="20" y="712"/>
                    </a:lnTo>
                    <a:lnTo>
                      <a:pt x="20" y="710"/>
                    </a:lnTo>
                    <a:lnTo>
                      <a:pt x="21" y="709"/>
                    </a:lnTo>
                    <a:lnTo>
                      <a:pt x="24" y="704"/>
                    </a:lnTo>
                    <a:lnTo>
                      <a:pt x="31" y="698"/>
                    </a:lnTo>
                    <a:lnTo>
                      <a:pt x="34" y="696"/>
                    </a:lnTo>
                    <a:lnTo>
                      <a:pt x="42" y="692"/>
                    </a:lnTo>
                    <a:lnTo>
                      <a:pt x="43" y="689"/>
                    </a:lnTo>
                    <a:lnTo>
                      <a:pt x="45" y="687"/>
                    </a:lnTo>
                    <a:lnTo>
                      <a:pt x="45" y="682"/>
                    </a:lnTo>
                    <a:lnTo>
                      <a:pt x="43" y="675"/>
                    </a:lnTo>
                    <a:lnTo>
                      <a:pt x="40" y="667"/>
                    </a:lnTo>
                    <a:lnTo>
                      <a:pt x="37" y="661"/>
                    </a:lnTo>
                    <a:lnTo>
                      <a:pt x="35" y="659"/>
                    </a:lnTo>
                    <a:lnTo>
                      <a:pt x="35" y="658"/>
                    </a:lnTo>
                    <a:lnTo>
                      <a:pt x="35" y="656"/>
                    </a:lnTo>
                    <a:lnTo>
                      <a:pt x="37" y="648"/>
                    </a:lnTo>
                    <a:lnTo>
                      <a:pt x="38" y="647"/>
                    </a:lnTo>
                    <a:lnTo>
                      <a:pt x="38" y="645"/>
                    </a:lnTo>
                    <a:lnTo>
                      <a:pt x="38" y="644"/>
                    </a:lnTo>
                    <a:lnTo>
                      <a:pt x="38" y="642"/>
                    </a:lnTo>
                    <a:lnTo>
                      <a:pt x="38" y="641"/>
                    </a:lnTo>
                    <a:lnTo>
                      <a:pt x="29" y="642"/>
                    </a:lnTo>
                    <a:lnTo>
                      <a:pt x="24" y="642"/>
                    </a:lnTo>
                    <a:lnTo>
                      <a:pt x="21" y="642"/>
                    </a:lnTo>
                    <a:lnTo>
                      <a:pt x="17" y="637"/>
                    </a:lnTo>
                    <a:lnTo>
                      <a:pt x="17" y="636"/>
                    </a:lnTo>
                    <a:lnTo>
                      <a:pt x="15" y="636"/>
                    </a:lnTo>
                    <a:lnTo>
                      <a:pt x="15" y="634"/>
                    </a:lnTo>
                    <a:lnTo>
                      <a:pt x="14" y="634"/>
                    </a:lnTo>
                    <a:lnTo>
                      <a:pt x="14" y="633"/>
                    </a:lnTo>
                    <a:lnTo>
                      <a:pt x="12" y="631"/>
                    </a:lnTo>
                    <a:lnTo>
                      <a:pt x="9" y="628"/>
                    </a:lnTo>
                    <a:lnTo>
                      <a:pt x="7" y="627"/>
                    </a:lnTo>
                    <a:lnTo>
                      <a:pt x="7" y="625"/>
                    </a:lnTo>
                    <a:lnTo>
                      <a:pt x="9" y="623"/>
                    </a:lnTo>
                    <a:lnTo>
                      <a:pt x="9" y="622"/>
                    </a:lnTo>
                    <a:lnTo>
                      <a:pt x="10" y="622"/>
                    </a:lnTo>
                    <a:lnTo>
                      <a:pt x="10" y="620"/>
                    </a:lnTo>
                    <a:lnTo>
                      <a:pt x="10" y="617"/>
                    </a:lnTo>
                    <a:lnTo>
                      <a:pt x="12" y="614"/>
                    </a:lnTo>
                    <a:lnTo>
                      <a:pt x="14" y="605"/>
                    </a:lnTo>
                    <a:lnTo>
                      <a:pt x="15" y="603"/>
                    </a:lnTo>
                    <a:lnTo>
                      <a:pt x="17" y="599"/>
                    </a:lnTo>
                    <a:lnTo>
                      <a:pt x="17" y="594"/>
                    </a:lnTo>
                    <a:lnTo>
                      <a:pt x="17" y="591"/>
                    </a:lnTo>
                    <a:lnTo>
                      <a:pt x="17" y="589"/>
                    </a:lnTo>
                    <a:lnTo>
                      <a:pt x="17" y="588"/>
                    </a:lnTo>
                    <a:lnTo>
                      <a:pt x="14" y="580"/>
                    </a:lnTo>
                    <a:lnTo>
                      <a:pt x="9" y="572"/>
                    </a:lnTo>
                    <a:lnTo>
                      <a:pt x="3" y="563"/>
                    </a:lnTo>
                    <a:lnTo>
                      <a:pt x="0" y="56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204">
                <a:extLst>
                  <a:ext uri="{FF2B5EF4-FFF2-40B4-BE49-F238E27FC236}">
                    <a16:creationId xmlns:a16="http://schemas.microsoft.com/office/drawing/2014/main" id="{D662CE2C-0D8C-4E26-652E-F333458F9A23}"/>
                  </a:ext>
                </a:extLst>
              </p:cNvPr>
              <p:cNvSpPr>
                <a:spLocks noGrp="1" noRot="1" noMove="1" noResize="1" noEditPoints="1" noAdjustHandles="1" noChangeArrowheads="1" noChangeShapeType="1"/>
              </p:cNvSpPr>
              <p:nvPr/>
            </p:nvSpPr>
            <p:spPr bwMode="auto">
              <a:xfrm>
                <a:off x="1827" y="1043"/>
                <a:ext cx="1280" cy="1505"/>
              </a:xfrm>
              <a:custGeom>
                <a:avLst/>
                <a:gdLst>
                  <a:gd name="T0" fmla="*/ 68 w 1280"/>
                  <a:gd name="T1" fmla="*/ 1489 h 1505"/>
                  <a:gd name="T2" fmla="*/ 63 w 1280"/>
                  <a:gd name="T3" fmla="*/ 1483 h 1505"/>
                  <a:gd name="T4" fmla="*/ 11 w 1280"/>
                  <a:gd name="T5" fmla="*/ 1475 h 1505"/>
                  <a:gd name="T6" fmla="*/ 12 w 1280"/>
                  <a:gd name="T7" fmla="*/ 1463 h 1505"/>
                  <a:gd name="T8" fmla="*/ 14 w 1280"/>
                  <a:gd name="T9" fmla="*/ 1452 h 1505"/>
                  <a:gd name="T10" fmla="*/ 15 w 1280"/>
                  <a:gd name="T11" fmla="*/ 1440 h 1505"/>
                  <a:gd name="T12" fmla="*/ 17 w 1280"/>
                  <a:gd name="T13" fmla="*/ 1429 h 1505"/>
                  <a:gd name="T14" fmla="*/ 20 w 1280"/>
                  <a:gd name="T15" fmla="*/ 1413 h 1505"/>
                  <a:gd name="T16" fmla="*/ 25 w 1280"/>
                  <a:gd name="T17" fmla="*/ 1392 h 1505"/>
                  <a:gd name="T18" fmla="*/ 14 w 1280"/>
                  <a:gd name="T19" fmla="*/ 1374 h 1505"/>
                  <a:gd name="T20" fmla="*/ 1 w 1280"/>
                  <a:gd name="T21" fmla="*/ 1365 h 1505"/>
                  <a:gd name="T22" fmla="*/ 6 w 1280"/>
                  <a:gd name="T23" fmla="*/ 1354 h 1505"/>
                  <a:gd name="T24" fmla="*/ 15 w 1280"/>
                  <a:gd name="T25" fmla="*/ 1348 h 1505"/>
                  <a:gd name="T26" fmla="*/ 21 w 1280"/>
                  <a:gd name="T27" fmla="*/ 1339 h 1505"/>
                  <a:gd name="T28" fmla="*/ 31 w 1280"/>
                  <a:gd name="T29" fmla="*/ 1336 h 1505"/>
                  <a:gd name="T30" fmla="*/ 40 w 1280"/>
                  <a:gd name="T31" fmla="*/ 1334 h 1505"/>
                  <a:gd name="T32" fmla="*/ 40 w 1280"/>
                  <a:gd name="T33" fmla="*/ 1323 h 1505"/>
                  <a:gd name="T34" fmla="*/ 46 w 1280"/>
                  <a:gd name="T35" fmla="*/ 1311 h 1505"/>
                  <a:gd name="T36" fmla="*/ 54 w 1280"/>
                  <a:gd name="T37" fmla="*/ 1303 h 1505"/>
                  <a:gd name="T38" fmla="*/ 59 w 1280"/>
                  <a:gd name="T39" fmla="*/ 1291 h 1505"/>
                  <a:gd name="T40" fmla="*/ 57 w 1280"/>
                  <a:gd name="T41" fmla="*/ 1283 h 1505"/>
                  <a:gd name="T42" fmla="*/ 60 w 1280"/>
                  <a:gd name="T43" fmla="*/ 1272 h 1505"/>
                  <a:gd name="T44" fmla="*/ 57 w 1280"/>
                  <a:gd name="T45" fmla="*/ 1257 h 1505"/>
                  <a:gd name="T46" fmla="*/ 54 w 1280"/>
                  <a:gd name="T47" fmla="*/ 1246 h 1505"/>
                  <a:gd name="T48" fmla="*/ 46 w 1280"/>
                  <a:gd name="T49" fmla="*/ 1238 h 1505"/>
                  <a:gd name="T50" fmla="*/ 39 w 1280"/>
                  <a:gd name="T51" fmla="*/ 1229 h 1505"/>
                  <a:gd name="T52" fmla="*/ 39 w 1280"/>
                  <a:gd name="T53" fmla="*/ 1218 h 1505"/>
                  <a:gd name="T54" fmla="*/ 40 w 1280"/>
                  <a:gd name="T55" fmla="*/ 1210 h 1505"/>
                  <a:gd name="T56" fmla="*/ 45 w 1280"/>
                  <a:gd name="T57" fmla="*/ 1204 h 1505"/>
                  <a:gd name="T58" fmla="*/ 53 w 1280"/>
                  <a:gd name="T59" fmla="*/ 1201 h 1505"/>
                  <a:gd name="T60" fmla="*/ 62 w 1280"/>
                  <a:gd name="T61" fmla="*/ 1195 h 1505"/>
                  <a:gd name="T62" fmla="*/ 68 w 1280"/>
                  <a:gd name="T63" fmla="*/ 1188 h 1505"/>
                  <a:gd name="T64" fmla="*/ 76 w 1280"/>
                  <a:gd name="T65" fmla="*/ 1181 h 1505"/>
                  <a:gd name="T66" fmla="*/ 84 w 1280"/>
                  <a:gd name="T67" fmla="*/ 1171 h 1505"/>
                  <a:gd name="T68" fmla="*/ 90 w 1280"/>
                  <a:gd name="T69" fmla="*/ 1167 h 1505"/>
                  <a:gd name="T70" fmla="*/ 102 w 1280"/>
                  <a:gd name="T71" fmla="*/ 1165 h 1505"/>
                  <a:gd name="T72" fmla="*/ 113 w 1280"/>
                  <a:gd name="T73" fmla="*/ 1165 h 1505"/>
                  <a:gd name="T74" fmla="*/ 127 w 1280"/>
                  <a:gd name="T75" fmla="*/ 1168 h 1505"/>
                  <a:gd name="T76" fmla="*/ 141 w 1280"/>
                  <a:gd name="T77" fmla="*/ 1170 h 1505"/>
                  <a:gd name="T78" fmla="*/ 154 w 1280"/>
                  <a:gd name="T79" fmla="*/ 1171 h 1505"/>
                  <a:gd name="T80" fmla="*/ 165 w 1280"/>
                  <a:gd name="T81" fmla="*/ 1170 h 1505"/>
                  <a:gd name="T82" fmla="*/ 179 w 1280"/>
                  <a:gd name="T83" fmla="*/ 1167 h 1505"/>
                  <a:gd name="T84" fmla="*/ 194 w 1280"/>
                  <a:gd name="T85" fmla="*/ 1159 h 1505"/>
                  <a:gd name="T86" fmla="*/ 211 w 1280"/>
                  <a:gd name="T87" fmla="*/ 1154 h 1505"/>
                  <a:gd name="T88" fmla="*/ 224 w 1280"/>
                  <a:gd name="T89" fmla="*/ 1153 h 1505"/>
                  <a:gd name="T90" fmla="*/ 253 w 1280"/>
                  <a:gd name="T91" fmla="*/ 1154 h 1505"/>
                  <a:gd name="T92" fmla="*/ 269 w 1280"/>
                  <a:gd name="T93" fmla="*/ 1156 h 1505"/>
                  <a:gd name="T94" fmla="*/ 295 w 1280"/>
                  <a:gd name="T95" fmla="*/ 1162 h 1505"/>
                  <a:gd name="T96" fmla="*/ 322 w 1280"/>
                  <a:gd name="T97" fmla="*/ 1167 h 1505"/>
                  <a:gd name="T98" fmla="*/ 331 w 1280"/>
                  <a:gd name="T99" fmla="*/ 1146 h 1505"/>
                  <a:gd name="T100" fmla="*/ 333 w 1280"/>
                  <a:gd name="T101" fmla="*/ 1008 h 1505"/>
                  <a:gd name="T102" fmla="*/ 331 w 1280"/>
                  <a:gd name="T103" fmla="*/ 369 h 1505"/>
                  <a:gd name="T104" fmla="*/ 603 w 1280"/>
                  <a:gd name="T105"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0" h="1505">
                    <a:moveTo>
                      <a:pt x="81" y="1505"/>
                    </a:moveTo>
                    <a:lnTo>
                      <a:pt x="74" y="1497"/>
                    </a:lnTo>
                    <a:lnTo>
                      <a:pt x="73" y="1494"/>
                    </a:lnTo>
                    <a:lnTo>
                      <a:pt x="71" y="1492"/>
                    </a:lnTo>
                    <a:lnTo>
                      <a:pt x="70" y="1491"/>
                    </a:lnTo>
                    <a:lnTo>
                      <a:pt x="68" y="1489"/>
                    </a:lnTo>
                    <a:lnTo>
                      <a:pt x="68" y="1488"/>
                    </a:lnTo>
                    <a:lnTo>
                      <a:pt x="67" y="1488"/>
                    </a:lnTo>
                    <a:lnTo>
                      <a:pt x="67" y="1486"/>
                    </a:lnTo>
                    <a:lnTo>
                      <a:pt x="65" y="1486"/>
                    </a:lnTo>
                    <a:lnTo>
                      <a:pt x="65" y="1485"/>
                    </a:lnTo>
                    <a:lnTo>
                      <a:pt x="63" y="1483"/>
                    </a:lnTo>
                    <a:lnTo>
                      <a:pt x="63" y="1482"/>
                    </a:lnTo>
                    <a:lnTo>
                      <a:pt x="62" y="1482"/>
                    </a:lnTo>
                    <a:lnTo>
                      <a:pt x="32" y="1494"/>
                    </a:lnTo>
                    <a:lnTo>
                      <a:pt x="11" y="1478"/>
                    </a:lnTo>
                    <a:lnTo>
                      <a:pt x="11" y="1477"/>
                    </a:lnTo>
                    <a:lnTo>
                      <a:pt x="11" y="1475"/>
                    </a:lnTo>
                    <a:lnTo>
                      <a:pt x="11" y="1474"/>
                    </a:lnTo>
                    <a:lnTo>
                      <a:pt x="11" y="1472"/>
                    </a:lnTo>
                    <a:lnTo>
                      <a:pt x="11" y="1471"/>
                    </a:lnTo>
                    <a:lnTo>
                      <a:pt x="11" y="1468"/>
                    </a:lnTo>
                    <a:lnTo>
                      <a:pt x="12" y="1464"/>
                    </a:lnTo>
                    <a:lnTo>
                      <a:pt x="12" y="1463"/>
                    </a:lnTo>
                    <a:lnTo>
                      <a:pt x="12" y="1461"/>
                    </a:lnTo>
                    <a:lnTo>
                      <a:pt x="12" y="1458"/>
                    </a:lnTo>
                    <a:lnTo>
                      <a:pt x="12" y="1457"/>
                    </a:lnTo>
                    <a:lnTo>
                      <a:pt x="14" y="1455"/>
                    </a:lnTo>
                    <a:lnTo>
                      <a:pt x="14" y="1454"/>
                    </a:lnTo>
                    <a:lnTo>
                      <a:pt x="14" y="1452"/>
                    </a:lnTo>
                    <a:lnTo>
                      <a:pt x="14" y="1451"/>
                    </a:lnTo>
                    <a:lnTo>
                      <a:pt x="14" y="1449"/>
                    </a:lnTo>
                    <a:lnTo>
                      <a:pt x="14" y="1446"/>
                    </a:lnTo>
                    <a:lnTo>
                      <a:pt x="15" y="1444"/>
                    </a:lnTo>
                    <a:lnTo>
                      <a:pt x="15" y="1443"/>
                    </a:lnTo>
                    <a:lnTo>
                      <a:pt x="15" y="1440"/>
                    </a:lnTo>
                    <a:lnTo>
                      <a:pt x="15" y="1438"/>
                    </a:lnTo>
                    <a:lnTo>
                      <a:pt x="15" y="1437"/>
                    </a:lnTo>
                    <a:lnTo>
                      <a:pt x="17" y="1433"/>
                    </a:lnTo>
                    <a:lnTo>
                      <a:pt x="17" y="1432"/>
                    </a:lnTo>
                    <a:lnTo>
                      <a:pt x="17" y="1430"/>
                    </a:lnTo>
                    <a:lnTo>
                      <a:pt x="17" y="1429"/>
                    </a:lnTo>
                    <a:lnTo>
                      <a:pt x="18" y="1426"/>
                    </a:lnTo>
                    <a:lnTo>
                      <a:pt x="18" y="1424"/>
                    </a:lnTo>
                    <a:lnTo>
                      <a:pt x="18" y="1421"/>
                    </a:lnTo>
                    <a:lnTo>
                      <a:pt x="20" y="1416"/>
                    </a:lnTo>
                    <a:lnTo>
                      <a:pt x="20" y="1415"/>
                    </a:lnTo>
                    <a:lnTo>
                      <a:pt x="20" y="1413"/>
                    </a:lnTo>
                    <a:lnTo>
                      <a:pt x="21" y="1410"/>
                    </a:lnTo>
                    <a:lnTo>
                      <a:pt x="23" y="1404"/>
                    </a:lnTo>
                    <a:lnTo>
                      <a:pt x="23" y="1401"/>
                    </a:lnTo>
                    <a:lnTo>
                      <a:pt x="23" y="1398"/>
                    </a:lnTo>
                    <a:lnTo>
                      <a:pt x="25" y="1396"/>
                    </a:lnTo>
                    <a:lnTo>
                      <a:pt x="25" y="1392"/>
                    </a:lnTo>
                    <a:lnTo>
                      <a:pt x="26" y="1388"/>
                    </a:lnTo>
                    <a:lnTo>
                      <a:pt x="26" y="1387"/>
                    </a:lnTo>
                    <a:lnTo>
                      <a:pt x="20" y="1382"/>
                    </a:lnTo>
                    <a:lnTo>
                      <a:pt x="17" y="1379"/>
                    </a:lnTo>
                    <a:lnTo>
                      <a:pt x="14" y="1376"/>
                    </a:lnTo>
                    <a:lnTo>
                      <a:pt x="14" y="1374"/>
                    </a:lnTo>
                    <a:lnTo>
                      <a:pt x="12" y="1374"/>
                    </a:lnTo>
                    <a:lnTo>
                      <a:pt x="9" y="1371"/>
                    </a:lnTo>
                    <a:lnTo>
                      <a:pt x="7" y="1371"/>
                    </a:lnTo>
                    <a:lnTo>
                      <a:pt x="4" y="1367"/>
                    </a:lnTo>
                    <a:lnTo>
                      <a:pt x="3" y="1365"/>
                    </a:lnTo>
                    <a:lnTo>
                      <a:pt x="1" y="1365"/>
                    </a:lnTo>
                    <a:lnTo>
                      <a:pt x="0" y="1364"/>
                    </a:lnTo>
                    <a:lnTo>
                      <a:pt x="1" y="1364"/>
                    </a:lnTo>
                    <a:lnTo>
                      <a:pt x="3" y="1361"/>
                    </a:lnTo>
                    <a:lnTo>
                      <a:pt x="3" y="1359"/>
                    </a:lnTo>
                    <a:lnTo>
                      <a:pt x="4" y="1356"/>
                    </a:lnTo>
                    <a:lnTo>
                      <a:pt x="6" y="1354"/>
                    </a:lnTo>
                    <a:lnTo>
                      <a:pt x="7" y="1353"/>
                    </a:lnTo>
                    <a:lnTo>
                      <a:pt x="9" y="1351"/>
                    </a:lnTo>
                    <a:lnTo>
                      <a:pt x="9" y="1350"/>
                    </a:lnTo>
                    <a:lnTo>
                      <a:pt x="12" y="1350"/>
                    </a:lnTo>
                    <a:lnTo>
                      <a:pt x="14" y="1348"/>
                    </a:lnTo>
                    <a:lnTo>
                      <a:pt x="15" y="1348"/>
                    </a:lnTo>
                    <a:lnTo>
                      <a:pt x="17" y="1347"/>
                    </a:lnTo>
                    <a:lnTo>
                      <a:pt x="18" y="1347"/>
                    </a:lnTo>
                    <a:lnTo>
                      <a:pt x="20" y="1347"/>
                    </a:lnTo>
                    <a:lnTo>
                      <a:pt x="21" y="1343"/>
                    </a:lnTo>
                    <a:lnTo>
                      <a:pt x="21" y="1340"/>
                    </a:lnTo>
                    <a:lnTo>
                      <a:pt x="21" y="1339"/>
                    </a:lnTo>
                    <a:lnTo>
                      <a:pt x="21" y="1337"/>
                    </a:lnTo>
                    <a:lnTo>
                      <a:pt x="23" y="1337"/>
                    </a:lnTo>
                    <a:lnTo>
                      <a:pt x="25" y="1336"/>
                    </a:lnTo>
                    <a:lnTo>
                      <a:pt x="26" y="1336"/>
                    </a:lnTo>
                    <a:lnTo>
                      <a:pt x="28" y="1336"/>
                    </a:lnTo>
                    <a:lnTo>
                      <a:pt x="31" y="1336"/>
                    </a:lnTo>
                    <a:lnTo>
                      <a:pt x="32" y="1336"/>
                    </a:lnTo>
                    <a:lnTo>
                      <a:pt x="34" y="1336"/>
                    </a:lnTo>
                    <a:lnTo>
                      <a:pt x="35" y="1336"/>
                    </a:lnTo>
                    <a:lnTo>
                      <a:pt x="37" y="1336"/>
                    </a:lnTo>
                    <a:lnTo>
                      <a:pt x="39" y="1336"/>
                    </a:lnTo>
                    <a:lnTo>
                      <a:pt x="40" y="1334"/>
                    </a:lnTo>
                    <a:lnTo>
                      <a:pt x="40" y="1333"/>
                    </a:lnTo>
                    <a:lnTo>
                      <a:pt x="42" y="1331"/>
                    </a:lnTo>
                    <a:lnTo>
                      <a:pt x="42" y="1329"/>
                    </a:lnTo>
                    <a:lnTo>
                      <a:pt x="42" y="1326"/>
                    </a:lnTo>
                    <a:lnTo>
                      <a:pt x="40" y="1325"/>
                    </a:lnTo>
                    <a:lnTo>
                      <a:pt x="40" y="1323"/>
                    </a:lnTo>
                    <a:lnTo>
                      <a:pt x="39" y="1322"/>
                    </a:lnTo>
                    <a:lnTo>
                      <a:pt x="40" y="1317"/>
                    </a:lnTo>
                    <a:lnTo>
                      <a:pt x="42" y="1314"/>
                    </a:lnTo>
                    <a:lnTo>
                      <a:pt x="42" y="1312"/>
                    </a:lnTo>
                    <a:lnTo>
                      <a:pt x="45" y="1311"/>
                    </a:lnTo>
                    <a:lnTo>
                      <a:pt x="46" y="1311"/>
                    </a:lnTo>
                    <a:lnTo>
                      <a:pt x="48" y="1309"/>
                    </a:lnTo>
                    <a:lnTo>
                      <a:pt x="51" y="1309"/>
                    </a:lnTo>
                    <a:lnTo>
                      <a:pt x="53" y="1308"/>
                    </a:lnTo>
                    <a:lnTo>
                      <a:pt x="53" y="1306"/>
                    </a:lnTo>
                    <a:lnTo>
                      <a:pt x="54" y="1305"/>
                    </a:lnTo>
                    <a:lnTo>
                      <a:pt x="54" y="1303"/>
                    </a:lnTo>
                    <a:lnTo>
                      <a:pt x="56" y="1300"/>
                    </a:lnTo>
                    <a:lnTo>
                      <a:pt x="57" y="1300"/>
                    </a:lnTo>
                    <a:lnTo>
                      <a:pt x="59" y="1298"/>
                    </a:lnTo>
                    <a:lnTo>
                      <a:pt x="59" y="1295"/>
                    </a:lnTo>
                    <a:lnTo>
                      <a:pt x="59" y="1294"/>
                    </a:lnTo>
                    <a:lnTo>
                      <a:pt x="59" y="1291"/>
                    </a:lnTo>
                    <a:lnTo>
                      <a:pt x="57" y="1291"/>
                    </a:lnTo>
                    <a:lnTo>
                      <a:pt x="57" y="1289"/>
                    </a:lnTo>
                    <a:lnTo>
                      <a:pt x="57" y="1288"/>
                    </a:lnTo>
                    <a:lnTo>
                      <a:pt x="59" y="1286"/>
                    </a:lnTo>
                    <a:lnTo>
                      <a:pt x="57" y="1284"/>
                    </a:lnTo>
                    <a:lnTo>
                      <a:pt x="57" y="1283"/>
                    </a:lnTo>
                    <a:lnTo>
                      <a:pt x="57" y="1281"/>
                    </a:lnTo>
                    <a:lnTo>
                      <a:pt x="57" y="1280"/>
                    </a:lnTo>
                    <a:lnTo>
                      <a:pt x="59" y="1278"/>
                    </a:lnTo>
                    <a:lnTo>
                      <a:pt x="59" y="1277"/>
                    </a:lnTo>
                    <a:lnTo>
                      <a:pt x="60" y="1275"/>
                    </a:lnTo>
                    <a:lnTo>
                      <a:pt x="60" y="1272"/>
                    </a:lnTo>
                    <a:lnTo>
                      <a:pt x="60" y="1271"/>
                    </a:lnTo>
                    <a:lnTo>
                      <a:pt x="59" y="1267"/>
                    </a:lnTo>
                    <a:lnTo>
                      <a:pt x="57" y="1263"/>
                    </a:lnTo>
                    <a:lnTo>
                      <a:pt x="57" y="1260"/>
                    </a:lnTo>
                    <a:lnTo>
                      <a:pt x="56" y="1258"/>
                    </a:lnTo>
                    <a:lnTo>
                      <a:pt x="57" y="1257"/>
                    </a:lnTo>
                    <a:lnTo>
                      <a:pt x="57" y="1255"/>
                    </a:lnTo>
                    <a:lnTo>
                      <a:pt x="57" y="1253"/>
                    </a:lnTo>
                    <a:lnTo>
                      <a:pt x="56" y="1250"/>
                    </a:lnTo>
                    <a:lnTo>
                      <a:pt x="57" y="1247"/>
                    </a:lnTo>
                    <a:lnTo>
                      <a:pt x="56" y="1246"/>
                    </a:lnTo>
                    <a:lnTo>
                      <a:pt x="54" y="1246"/>
                    </a:lnTo>
                    <a:lnTo>
                      <a:pt x="53" y="1246"/>
                    </a:lnTo>
                    <a:lnTo>
                      <a:pt x="53" y="1244"/>
                    </a:lnTo>
                    <a:lnTo>
                      <a:pt x="51" y="1243"/>
                    </a:lnTo>
                    <a:lnTo>
                      <a:pt x="51" y="1241"/>
                    </a:lnTo>
                    <a:lnTo>
                      <a:pt x="48" y="1239"/>
                    </a:lnTo>
                    <a:lnTo>
                      <a:pt x="46" y="1238"/>
                    </a:lnTo>
                    <a:lnTo>
                      <a:pt x="45" y="1236"/>
                    </a:lnTo>
                    <a:lnTo>
                      <a:pt x="43" y="1236"/>
                    </a:lnTo>
                    <a:lnTo>
                      <a:pt x="42" y="1235"/>
                    </a:lnTo>
                    <a:lnTo>
                      <a:pt x="40" y="1233"/>
                    </a:lnTo>
                    <a:lnTo>
                      <a:pt x="40" y="1230"/>
                    </a:lnTo>
                    <a:lnTo>
                      <a:pt x="39" y="1229"/>
                    </a:lnTo>
                    <a:lnTo>
                      <a:pt x="39" y="1227"/>
                    </a:lnTo>
                    <a:lnTo>
                      <a:pt x="39" y="1226"/>
                    </a:lnTo>
                    <a:lnTo>
                      <a:pt x="39" y="1222"/>
                    </a:lnTo>
                    <a:lnTo>
                      <a:pt x="39" y="1221"/>
                    </a:lnTo>
                    <a:lnTo>
                      <a:pt x="39" y="1219"/>
                    </a:lnTo>
                    <a:lnTo>
                      <a:pt x="39" y="1218"/>
                    </a:lnTo>
                    <a:lnTo>
                      <a:pt x="39" y="1216"/>
                    </a:lnTo>
                    <a:lnTo>
                      <a:pt x="39" y="1215"/>
                    </a:lnTo>
                    <a:lnTo>
                      <a:pt x="39" y="1213"/>
                    </a:lnTo>
                    <a:lnTo>
                      <a:pt x="39" y="1212"/>
                    </a:lnTo>
                    <a:lnTo>
                      <a:pt x="39" y="1210"/>
                    </a:lnTo>
                    <a:lnTo>
                      <a:pt x="40" y="1210"/>
                    </a:lnTo>
                    <a:lnTo>
                      <a:pt x="40" y="1208"/>
                    </a:lnTo>
                    <a:lnTo>
                      <a:pt x="42" y="1208"/>
                    </a:lnTo>
                    <a:lnTo>
                      <a:pt x="42" y="1207"/>
                    </a:lnTo>
                    <a:lnTo>
                      <a:pt x="43" y="1207"/>
                    </a:lnTo>
                    <a:lnTo>
                      <a:pt x="45" y="1205"/>
                    </a:lnTo>
                    <a:lnTo>
                      <a:pt x="45" y="1204"/>
                    </a:lnTo>
                    <a:lnTo>
                      <a:pt x="46" y="1204"/>
                    </a:lnTo>
                    <a:lnTo>
                      <a:pt x="46" y="1202"/>
                    </a:lnTo>
                    <a:lnTo>
                      <a:pt x="48" y="1202"/>
                    </a:lnTo>
                    <a:lnTo>
                      <a:pt x="49" y="1202"/>
                    </a:lnTo>
                    <a:lnTo>
                      <a:pt x="51" y="1202"/>
                    </a:lnTo>
                    <a:lnTo>
                      <a:pt x="53" y="1201"/>
                    </a:lnTo>
                    <a:lnTo>
                      <a:pt x="54" y="1201"/>
                    </a:lnTo>
                    <a:lnTo>
                      <a:pt x="56" y="1199"/>
                    </a:lnTo>
                    <a:lnTo>
                      <a:pt x="57" y="1198"/>
                    </a:lnTo>
                    <a:lnTo>
                      <a:pt x="59" y="1198"/>
                    </a:lnTo>
                    <a:lnTo>
                      <a:pt x="60" y="1196"/>
                    </a:lnTo>
                    <a:lnTo>
                      <a:pt x="62" y="1195"/>
                    </a:lnTo>
                    <a:lnTo>
                      <a:pt x="63" y="1193"/>
                    </a:lnTo>
                    <a:lnTo>
                      <a:pt x="65" y="1191"/>
                    </a:lnTo>
                    <a:lnTo>
                      <a:pt x="67" y="1191"/>
                    </a:lnTo>
                    <a:lnTo>
                      <a:pt x="67" y="1190"/>
                    </a:lnTo>
                    <a:lnTo>
                      <a:pt x="68" y="1190"/>
                    </a:lnTo>
                    <a:lnTo>
                      <a:pt x="68" y="1188"/>
                    </a:lnTo>
                    <a:lnTo>
                      <a:pt x="70" y="1187"/>
                    </a:lnTo>
                    <a:lnTo>
                      <a:pt x="71" y="1184"/>
                    </a:lnTo>
                    <a:lnTo>
                      <a:pt x="73" y="1184"/>
                    </a:lnTo>
                    <a:lnTo>
                      <a:pt x="73" y="1182"/>
                    </a:lnTo>
                    <a:lnTo>
                      <a:pt x="74" y="1181"/>
                    </a:lnTo>
                    <a:lnTo>
                      <a:pt x="76" y="1181"/>
                    </a:lnTo>
                    <a:lnTo>
                      <a:pt x="76" y="1179"/>
                    </a:lnTo>
                    <a:lnTo>
                      <a:pt x="77" y="1179"/>
                    </a:lnTo>
                    <a:lnTo>
                      <a:pt x="79" y="1177"/>
                    </a:lnTo>
                    <a:lnTo>
                      <a:pt x="81" y="1176"/>
                    </a:lnTo>
                    <a:lnTo>
                      <a:pt x="82" y="1174"/>
                    </a:lnTo>
                    <a:lnTo>
                      <a:pt x="84" y="1171"/>
                    </a:lnTo>
                    <a:lnTo>
                      <a:pt x="84" y="1170"/>
                    </a:lnTo>
                    <a:lnTo>
                      <a:pt x="85" y="1170"/>
                    </a:lnTo>
                    <a:lnTo>
                      <a:pt x="85" y="1168"/>
                    </a:lnTo>
                    <a:lnTo>
                      <a:pt x="87" y="1168"/>
                    </a:lnTo>
                    <a:lnTo>
                      <a:pt x="87" y="1167"/>
                    </a:lnTo>
                    <a:lnTo>
                      <a:pt x="90" y="1167"/>
                    </a:lnTo>
                    <a:lnTo>
                      <a:pt x="91" y="1165"/>
                    </a:lnTo>
                    <a:lnTo>
                      <a:pt x="93" y="1165"/>
                    </a:lnTo>
                    <a:lnTo>
                      <a:pt x="95" y="1165"/>
                    </a:lnTo>
                    <a:lnTo>
                      <a:pt x="98" y="1165"/>
                    </a:lnTo>
                    <a:lnTo>
                      <a:pt x="99" y="1165"/>
                    </a:lnTo>
                    <a:lnTo>
                      <a:pt x="102" y="1165"/>
                    </a:lnTo>
                    <a:lnTo>
                      <a:pt x="104" y="1165"/>
                    </a:lnTo>
                    <a:lnTo>
                      <a:pt x="105" y="1165"/>
                    </a:lnTo>
                    <a:lnTo>
                      <a:pt x="107" y="1167"/>
                    </a:lnTo>
                    <a:lnTo>
                      <a:pt x="110" y="1167"/>
                    </a:lnTo>
                    <a:lnTo>
                      <a:pt x="112" y="1167"/>
                    </a:lnTo>
                    <a:lnTo>
                      <a:pt x="113" y="1165"/>
                    </a:lnTo>
                    <a:lnTo>
                      <a:pt x="115" y="1167"/>
                    </a:lnTo>
                    <a:lnTo>
                      <a:pt x="118" y="1167"/>
                    </a:lnTo>
                    <a:lnTo>
                      <a:pt x="119" y="1167"/>
                    </a:lnTo>
                    <a:lnTo>
                      <a:pt x="121" y="1167"/>
                    </a:lnTo>
                    <a:lnTo>
                      <a:pt x="123" y="1167"/>
                    </a:lnTo>
                    <a:lnTo>
                      <a:pt x="127" y="1168"/>
                    </a:lnTo>
                    <a:lnTo>
                      <a:pt x="129" y="1168"/>
                    </a:lnTo>
                    <a:lnTo>
                      <a:pt x="130" y="1168"/>
                    </a:lnTo>
                    <a:lnTo>
                      <a:pt x="135" y="1168"/>
                    </a:lnTo>
                    <a:lnTo>
                      <a:pt x="137" y="1170"/>
                    </a:lnTo>
                    <a:lnTo>
                      <a:pt x="138" y="1170"/>
                    </a:lnTo>
                    <a:lnTo>
                      <a:pt x="141" y="1170"/>
                    </a:lnTo>
                    <a:lnTo>
                      <a:pt x="144" y="1171"/>
                    </a:lnTo>
                    <a:lnTo>
                      <a:pt x="146" y="1171"/>
                    </a:lnTo>
                    <a:lnTo>
                      <a:pt x="147" y="1171"/>
                    </a:lnTo>
                    <a:lnTo>
                      <a:pt x="149" y="1171"/>
                    </a:lnTo>
                    <a:lnTo>
                      <a:pt x="151" y="1171"/>
                    </a:lnTo>
                    <a:lnTo>
                      <a:pt x="154" y="1171"/>
                    </a:lnTo>
                    <a:lnTo>
                      <a:pt x="155" y="1171"/>
                    </a:lnTo>
                    <a:lnTo>
                      <a:pt x="157" y="1171"/>
                    </a:lnTo>
                    <a:lnTo>
                      <a:pt x="160" y="1170"/>
                    </a:lnTo>
                    <a:lnTo>
                      <a:pt x="161" y="1170"/>
                    </a:lnTo>
                    <a:lnTo>
                      <a:pt x="163" y="1170"/>
                    </a:lnTo>
                    <a:lnTo>
                      <a:pt x="165" y="1170"/>
                    </a:lnTo>
                    <a:lnTo>
                      <a:pt x="166" y="1170"/>
                    </a:lnTo>
                    <a:lnTo>
                      <a:pt x="168" y="1170"/>
                    </a:lnTo>
                    <a:lnTo>
                      <a:pt x="169" y="1170"/>
                    </a:lnTo>
                    <a:lnTo>
                      <a:pt x="174" y="1168"/>
                    </a:lnTo>
                    <a:lnTo>
                      <a:pt x="175" y="1168"/>
                    </a:lnTo>
                    <a:lnTo>
                      <a:pt x="179" y="1167"/>
                    </a:lnTo>
                    <a:lnTo>
                      <a:pt x="180" y="1167"/>
                    </a:lnTo>
                    <a:lnTo>
                      <a:pt x="182" y="1165"/>
                    </a:lnTo>
                    <a:lnTo>
                      <a:pt x="185" y="1163"/>
                    </a:lnTo>
                    <a:lnTo>
                      <a:pt x="186" y="1162"/>
                    </a:lnTo>
                    <a:lnTo>
                      <a:pt x="189" y="1160"/>
                    </a:lnTo>
                    <a:lnTo>
                      <a:pt x="194" y="1159"/>
                    </a:lnTo>
                    <a:lnTo>
                      <a:pt x="196" y="1159"/>
                    </a:lnTo>
                    <a:lnTo>
                      <a:pt x="199" y="1157"/>
                    </a:lnTo>
                    <a:lnTo>
                      <a:pt x="203" y="1156"/>
                    </a:lnTo>
                    <a:lnTo>
                      <a:pt x="207" y="1154"/>
                    </a:lnTo>
                    <a:lnTo>
                      <a:pt x="208" y="1154"/>
                    </a:lnTo>
                    <a:lnTo>
                      <a:pt x="211" y="1154"/>
                    </a:lnTo>
                    <a:lnTo>
                      <a:pt x="213" y="1154"/>
                    </a:lnTo>
                    <a:lnTo>
                      <a:pt x="213" y="1153"/>
                    </a:lnTo>
                    <a:lnTo>
                      <a:pt x="214" y="1153"/>
                    </a:lnTo>
                    <a:lnTo>
                      <a:pt x="217" y="1153"/>
                    </a:lnTo>
                    <a:lnTo>
                      <a:pt x="221" y="1153"/>
                    </a:lnTo>
                    <a:lnTo>
                      <a:pt x="224" y="1153"/>
                    </a:lnTo>
                    <a:lnTo>
                      <a:pt x="227" y="1153"/>
                    </a:lnTo>
                    <a:lnTo>
                      <a:pt x="228" y="1153"/>
                    </a:lnTo>
                    <a:lnTo>
                      <a:pt x="235" y="1153"/>
                    </a:lnTo>
                    <a:lnTo>
                      <a:pt x="242" y="1153"/>
                    </a:lnTo>
                    <a:lnTo>
                      <a:pt x="250" y="1153"/>
                    </a:lnTo>
                    <a:lnTo>
                      <a:pt x="253" y="1154"/>
                    </a:lnTo>
                    <a:lnTo>
                      <a:pt x="255" y="1154"/>
                    </a:lnTo>
                    <a:lnTo>
                      <a:pt x="255" y="1156"/>
                    </a:lnTo>
                    <a:lnTo>
                      <a:pt x="256" y="1156"/>
                    </a:lnTo>
                    <a:lnTo>
                      <a:pt x="258" y="1156"/>
                    </a:lnTo>
                    <a:lnTo>
                      <a:pt x="263" y="1156"/>
                    </a:lnTo>
                    <a:lnTo>
                      <a:pt x="269" y="1156"/>
                    </a:lnTo>
                    <a:lnTo>
                      <a:pt x="272" y="1156"/>
                    </a:lnTo>
                    <a:lnTo>
                      <a:pt x="281" y="1156"/>
                    </a:lnTo>
                    <a:lnTo>
                      <a:pt x="286" y="1157"/>
                    </a:lnTo>
                    <a:lnTo>
                      <a:pt x="289" y="1159"/>
                    </a:lnTo>
                    <a:lnTo>
                      <a:pt x="294" y="1160"/>
                    </a:lnTo>
                    <a:lnTo>
                      <a:pt x="295" y="1162"/>
                    </a:lnTo>
                    <a:lnTo>
                      <a:pt x="298" y="1162"/>
                    </a:lnTo>
                    <a:lnTo>
                      <a:pt x="303" y="1162"/>
                    </a:lnTo>
                    <a:lnTo>
                      <a:pt x="308" y="1163"/>
                    </a:lnTo>
                    <a:lnTo>
                      <a:pt x="314" y="1165"/>
                    </a:lnTo>
                    <a:lnTo>
                      <a:pt x="317" y="1165"/>
                    </a:lnTo>
                    <a:lnTo>
                      <a:pt x="322" y="1167"/>
                    </a:lnTo>
                    <a:lnTo>
                      <a:pt x="325" y="1167"/>
                    </a:lnTo>
                    <a:lnTo>
                      <a:pt x="329" y="1167"/>
                    </a:lnTo>
                    <a:lnTo>
                      <a:pt x="331" y="1167"/>
                    </a:lnTo>
                    <a:lnTo>
                      <a:pt x="331" y="1159"/>
                    </a:lnTo>
                    <a:lnTo>
                      <a:pt x="331" y="1150"/>
                    </a:lnTo>
                    <a:lnTo>
                      <a:pt x="331" y="1146"/>
                    </a:lnTo>
                    <a:lnTo>
                      <a:pt x="331" y="1120"/>
                    </a:lnTo>
                    <a:lnTo>
                      <a:pt x="331" y="1105"/>
                    </a:lnTo>
                    <a:lnTo>
                      <a:pt x="331" y="1095"/>
                    </a:lnTo>
                    <a:lnTo>
                      <a:pt x="331" y="1091"/>
                    </a:lnTo>
                    <a:lnTo>
                      <a:pt x="331" y="1070"/>
                    </a:lnTo>
                    <a:lnTo>
                      <a:pt x="333" y="1008"/>
                    </a:lnTo>
                    <a:lnTo>
                      <a:pt x="333" y="993"/>
                    </a:lnTo>
                    <a:lnTo>
                      <a:pt x="331" y="952"/>
                    </a:lnTo>
                    <a:lnTo>
                      <a:pt x="331" y="881"/>
                    </a:lnTo>
                    <a:lnTo>
                      <a:pt x="331" y="867"/>
                    </a:lnTo>
                    <a:lnTo>
                      <a:pt x="331" y="534"/>
                    </a:lnTo>
                    <a:lnTo>
                      <a:pt x="331" y="369"/>
                    </a:lnTo>
                    <a:lnTo>
                      <a:pt x="331" y="256"/>
                    </a:lnTo>
                    <a:lnTo>
                      <a:pt x="331" y="122"/>
                    </a:lnTo>
                    <a:lnTo>
                      <a:pt x="331" y="111"/>
                    </a:lnTo>
                    <a:lnTo>
                      <a:pt x="331" y="3"/>
                    </a:lnTo>
                    <a:lnTo>
                      <a:pt x="603" y="3"/>
                    </a:lnTo>
                    <a:lnTo>
                      <a:pt x="603" y="0"/>
                    </a:lnTo>
                    <a:lnTo>
                      <a:pt x="1280" y="3"/>
                    </a:lnTo>
                    <a:lnTo>
                      <a:pt x="1280" y="79"/>
                    </a:lnTo>
                    <a:lnTo>
                      <a:pt x="1280" y="80"/>
                    </a:lnTo>
                    <a:lnTo>
                      <a:pt x="1280" y="354"/>
                    </a:lnTo>
                    <a:lnTo>
                      <a:pt x="1280" y="94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7" name="Freeform 206">
              <a:extLst>
                <a:ext uri="{FF2B5EF4-FFF2-40B4-BE49-F238E27FC236}">
                  <a16:creationId xmlns:a16="http://schemas.microsoft.com/office/drawing/2014/main" id="{5080F18D-2330-B364-2C83-F98E705E21E8}"/>
                </a:ext>
              </a:extLst>
            </p:cNvPr>
            <p:cNvSpPr>
              <a:spLocks noGrp="1" noRot="1" noMove="1" noResize="1" noEditPoints="1" noAdjustHandles="1" noChangeArrowheads="1" noChangeShapeType="1"/>
            </p:cNvSpPr>
            <p:nvPr/>
          </p:nvSpPr>
          <p:spPr bwMode="auto">
            <a:xfrm>
              <a:off x="4692651" y="3155950"/>
              <a:ext cx="2335213" cy="1839913"/>
            </a:xfrm>
            <a:custGeom>
              <a:avLst/>
              <a:gdLst>
                <a:gd name="T0" fmla="*/ 1260 w 1471"/>
                <a:gd name="T1" fmla="*/ 1 h 1159"/>
                <a:gd name="T2" fmla="*/ 1347 w 1471"/>
                <a:gd name="T3" fmla="*/ 124 h 1159"/>
                <a:gd name="T4" fmla="*/ 1408 w 1471"/>
                <a:gd name="T5" fmla="*/ 234 h 1159"/>
                <a:gd name="T6" fmla="*/ 1471 w 1471"/>
                <a:gd name="T7" fmla="*/ 363 h 1159"/>
                <a:gd name="T8" fmla="*/ 1394 w 1471"/>
                <a:gd name="T9" fmla="*/ 397 h 1159"/>
                <a:gd name="T10" fmla="*/ 1362 w 1471"/>
                <a:gd name="T11" fmla="*/ 423 h 1159"/>
                <a:gd name="T12" fmla="*/ 1331 w 1471"/>
                <a:gd name="T13" fmla="*/ 488 h 1159"/>
                <a:gd name="T14" fmla="*/ 1266 w 1471"/>
                <a:gd name="T15" fmla="*/ 523 h 1159"/>
                <a:gd name="T16" fmla="*/ 1254 w 1471"/>
                <a:gd name="T17" fmla="*/ 588 h 1159"/>
                <a:gd name="T18" fmla="*/ 1250 w 1471"/>
                <a:gd name="T19" fmla="*/ 650 h 1159"/>
                <a:gd name="T20" fmla="*/ 1264 w 1471"/>
                <a:gd name="T21" fmla="*/ 684 h 1159"/>
                <a:gd name="T22" fmla="*/ 1303 w 1471"/>
                <a:gd name="T23" fmla="*/ 710 h 1159"/>
                <a:gd name="T24" fmla="*/ 1320 w 1471"/>
                <a:gd name="T25" fmla="*/ 734 h 1159"/>
                <a:gd name="T26" fmla="*/ 1331 w 1471"/>
                <a:gd name="T27" fmla="*/ 765 h 1159"/>
                <a:gd name="T28" fmla="*/ 1344 w 1471"/>
                <a:gd name="T29" fmla="*/ 791 h 1159"/>
                <a:gd name="T30" fmla="*/ 1369 w 1471"/>
                <a:gd name="T31" fmla="*/ 822 h 1159"/>
                <a:gd name="T32" fmla="*/ 1381 w 1471"/>
                <a:gd name="T33" fmla="*/ 844 h 1159"/>
                <a:gd name="T34" fmla="*/ 1373 w 1471"/>
                <a:gd name="T35" fmla="*/ 912 h 1159"/>
                <a:gd name="T36" fmla="*/ 1311 w 1471"/>
                <a:gd name="T37" fmla="*/ 949 h 1159"/>
                <a:gd name="T38" fmla="*/ 1297 w 1471"/>
                <a:gd name="T39" fmla="*/ 976 h 1159"/>
                <a:gd name="T40" fmla="*/ 1291 w 1471"/>
                <a:gd name="T41" fmla="*/ 1010 h 1159"/>
                <a:gd name="T42" fmla="*/ 1288 w 1471"/>
                <a:gd name="T43" fmla="*/ 1064 h 1159"/>
                <a:gd name="T44" fmla="*/ 1230 w 1471"/>
                <a:gd name="T45" fmla="*/ 1050 h 1159"/>
                <a:gd name="T46" fmla="*/ 1160 w 1471"/>
                <a:gd name="T47" fmla="*/ 1059 h 1159"/>
                <a:gd name="T48" fmla="*/ 1115 w 1471"/>
                <a:gd name="T49" fmla="*/ 1063 h 1159"/>
                <a:gd name="T50" fmla="*/ 1104 w 1471"/>
                <a:gd name="T51" fmla="*/ 1078 h 1159"/>
                <a:gd name="T52" fmla="*/ 1109 w 1471"/>
                <a:gd name="T53" fmla="*/ 1111 h 1159"/>
                <a:gd name="T54" fmla="*/ 1087 w 1471"/>
                <a:gd name="T55" fmla="*/ 1125 h 1159"/>
                <a:gd name="T56" fmla="*/ 1034 w 1471"/>
                <a:gd name="T57" fmla="*/ 1149 h 1159"/>
                <a:gd name="T58" fmla="*/ 981 w 1471"/>
                <a:gd name="T59" fmla="*/ 1154 h 1159"/>
                <a:gd name="T60" fmla="*/ 964 w 1471"/>
                <a:gd name="T61" fmla="*/ 1131 h 1159"/>
                <a:gd name="T62" fmla="*/ 944 w 1471"/>
                <a:gd name="T63" fmla="*/ 1100 h 1159"/>
                <a:gd name="T64" fmla="*/ 921 w 1471"/>
                <a:gd name="T65" fmla="*/ 1081 h 1159"/>
                <a:gd name="T66" fmla="*/ 868 w 1471"/>
                <a:gd name="T67" fmla="*/ 1094 h 1159"/>
                <a:gd name="T68" fmla="*/ 843 w 1471"/>
                <a:gd name="T69" fmla="*/ 1086 h 1159"/>
                <a:gd name="T70" fmla="*/ 837 w 1471"/>
                <a:gd name="T71" fmla="*/ 1059 h 1159"/>
                <a:gd name="T72" fmla="*/ 832 w 1471"/>
                <a:gd name="T73" fmla="*/ 1035 h 1159"/>
                <a:gd name="T74" fmla="*/ 785 w 1471"/>
                <a:gd name="T75" fmla="*/ 1028 h 1159"/>
                <a:gd name="T76" fmla="*/ 750 w 1471"/>
                <a:gd name="T77" fmla="*/ 980 h 1159"/>
                <a:gd name="T78" fmla="*/ 708 w 1471"/>
                <a:gd name="T79" fmla="*/ 928 h 1159"/>
                <a:gd name="T80" fmla="*/ 700 w 1471"/>
                <a:gd name="T81" fmla="*/ 845 h 1159"/>
                <a:gd name="T82" fmla="*/ 639 w 1471"/>
                <a:gd name="T83" fmla="*/ 824 h 1159"/>
                <a:gd name="T84" fmla="*/ 619 w 1471"/>
                <a:gd name="T85" fmla="*/ 807 h 1159"/>
                <a:gd name="T86" fmla="*/ 566 w 1471"/>
                <a:gd name="T87" fmla="*/ 763 h 1159"/>
                <a:gd name="T88" fmla="*/ 490 w 1471"/>
                <a:gd name="T89" fmla="*/ 732 h 1159"/>
                <a:gd name="T90" fmla="*/ 448 w 1471"/>
                <a:gd name="T91" fmla="*/ 712 h 1159"/>
                <a:gd name="T92" fmla="*/ 358 w 1471"/>
                <a:gd name="T93" fmla="*/ 678 h 1159"/>
                <a:gd name="T94" fmla="*/ 306 w 1471"/>
                <a:gd name="T95" fmla="*/ 673 h 1159"/>
                <a:gd name="T96" fmla="*/ 292 w 1471"/>
                <a:gd name="T97" fmla="*/ 653 h 1159"/>
                <a:gd name="T98" fmla="*/ 261 w 1471"/>
                <a:gd name="T99" fmla="*/ 667 h 1159"/>
                <a:gd name="T100" fmla="*/ 244 w 1471"/>
                <a:gd name="T101" fmla="*/ 668 h 1159"/>
                <a:gd name="T102" fmla="*/ 185 w 1471"/>
                <a:gd name="T103" fmla="*/ 653 h 1159"/>
                <a:gd name="T104" fmla="*/ 135 w 1471"/>
                <a:gd name="T105" fmla="*/ 659 h 1159"/>
                <a:gd name="T106" fmla="*/ 109 w 1471"/>
                <a:gd name="T107" fmla="*/ 637 h 1159"/>
                <a:gd name="T108" fmla="*/ 109 w 1471"/>
                <a:gd name="T109" fmla="*/ 611 h 1159"/>
                <a:gd name="T110" fmla="*/ 103 w 1471"/>
                <a:gd name="T111" fmla="*/ 588 h 1159"/>
                <a:gd name="T112" fmla="*/ 81 w 1471"/>
                <a:gd name="T113" fmla="*/ 509 h 1159"/>
                <a:gd name="T114" fmla="*/ 68 w 1471"/>
                <a:gd name="T115" fmla="*/ 464 h 1159"/>
                <a:gd name="T116" fmla="*/ 51 w 1471"/>
                <a:gd name="T117" fmla="*/ 440 h 1159"/>
                <a:gd name="T118" fmla="*/ 36 w 1471"/>
                <a:gd name="T119" fmla="*/ 394 h 1159"/>
                <a:gd name="T120" fmla="*/ 12 w 1471"/>
                <a:gd name="T121" fmla="*/ 130 h 1159"/>
                <a:gd name="T122" fmla="*/ 1 w 1471"/>
                <a:gd name="T123" fmla="*/ 6 h 1159"/>
                <a:gd name="T124" fmla="*/ 40 w 1471"/>
                <a:gd name="T125"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1" h="1159">
                  <a:moveTo>
                    <a:pt x="134" y="1"/>
                  </a:moveTo>
                  <a:lnTo>
                    <a:pt x="151" y="1"/>
                  </a:lnTo>
                  <a:lnTo>
                    <a:pt x="356" y="1"/>
                  </a:lnTo>
                  <a:lnTo>
                    <a:pt x="462" y="1"/>
                  </a:lnTo>
                  <a:lnTo>
                    <a:pt x="653" y="1"/>
                  </a:lnTo>
                  <a:lnTo>
                    <a:pt x="717" y="1"/>
                  </a:lnTo>
                  <a:lnTo>
                    <a:pt x="852" y="1"/>
                  </a:lnTo>
                  <a:lnTo>
                    <a:pt x="939" y="1"/>
                  </a:lnTo>
                  <a:lnTo>
                    <a:pt x="1081" y="1"/>
                  </a:lnTo>
                  <a:lnTo>
                    <a:pt x="1101" y="1"/>
                  </a:lnTo>
                  <a:lnTo>
                    <a:pt x="1123" y="1"/>
                  </a:lnTo>
                  <a:lnTo>
                    <a:pt x="1193" y="1"/>
                  </a:lnTo>
                  <a:lnTo>
                    <a:pt x="1216" y="1"/>
                  </a:lnTo>
                  <a:lnTo>
                    <a:pt x="1260" y="1"/>
                  </a:lnTo>
                  <a:lnTo>
                    <a:pt x="1292" y="1"/>
                  </a:lnTo>
                  <a:lnTo>
                    <a:pt x="1294" y="4"/>
                  </a:lnTo>
                  <a:lnTo>
                    <a:pt x="1296" y="7"/>
                  </a:lnTo>
                  <a:lnTo>
                    <a:pt x="1297" y="12"/>
                  </a:lnTo>
                  <a:lnTo>
                    <a:pt x="1300" y="20"/>
                  </a:lnTo>
                  <a:lnTo>
                    <a:pt x="1303" y="26"/>
                  </a:lnTo>
                  <a:lnTo>
                    <a:pt x="1303" y="28"/>
                  </a:lnTo>
                  <a:lnTo>
                    <a:pt x="1311" y="42"/>
                  </a:lnTo>
                  <a:lnTo>
                    <a:pt x="1316" y="52"/>
                  </a:lnTo>
                  <a:lnTo>
                    <a:pt x="1324" y="70"/>
                  </a:lnTo>
                  <a:lnTo>
                    <a:pt x="1327" y="77"/>
                  </a:lnTo>
                  <a:lnTo>
                    <a:pt x="1336" y="97"/>
                  </a:lnTo>
                  <a:lnTo>
                    <a:pt x="1339" y="105"/>
                  </a:lnTo>
                  <a:lnTo>
                    <a:pt x="1347" y="124"/>
                  </a:lnTo>
                  <a:lnTo>
                    <a:pt x="1352" y="132"/>
                  </a:lnTo>
                  <a:lnTo>
                    <a:pt x="1359" y="152"/>
                  </a:lnTo>
                  <a:lnTo>
                    <a:pt x="1362" y="158"/>
                  </a:lnTo>
                  <a:lnTo>
                    <a:pt x="1366" y="164"/>
                  </a:lnTo>
                  <a:lnTo>
                    <a:pt x="1369" y="169"/>
                  </a:lnTo>
                  <a:lnTo>
                    <a:pt x="1373" y="178"/>
                  </a:lnTo>
                  <a:lnTo>
                    <a:pt x="1376" y="186"/>
                  </a:lnTo>
                  <a:lnTo>
                    <a:pt x="1376" y="187"/>
                  </a:lnTo>
                  <a:lnTo>
                    <a:pt x="1383" y="195"/>
                  </a:lnTo>
                  <a:lnTo>
                    <a:pt x="1397" y="212"/>
                  </a:lnTo>
                  <a:lnTo>
                    <a:pt x="1401" y="218"/>
                  </a:lnTo>
                  <a:lnTo>
                    <a:pt x="1401" y="220"/>
                  </a:lnTo>
                  <a:lnTo>
                    <a:pt x="1404" y="226"/>
                  </a:lnTo>
                  <a:lnTo>
                    <a:pt x="1408" y="234"/>
                  </a:lnTo>
                  <a:lnTo>
                    <a:pt x="1412" y="243"/>
                  </a:lnTo>
                  <a:lnTo>
                    <a:pt x="1420" y="260"/>
                  </a:lnTo>
                  <a:lnTo>
                    <a:pt x="1425" y="270"/>
                  </a:lnTo>
                  <a:lnTo>
                    <a:pt x="1431" y="285"/>
                  </a:lnTo>
                  <a:lnTo>
                    <a:pt x="1436" y="294"/>
                  </a:lnTo>
                  <a:lnTo>
                    <a:pt x="1437" y="296"/>
                  </a:lnTo>
                  <a:lnTo>
                    <a:pt x="1445" y="312"/>
                  </a:lnTo>
                  <a:lnTo>
                    <a:pt x="1450" y="321"/>
                  </a:lnTo>
                  <a:lnTo>
                    <a:pt x="1460" y="343"/>
                  </a:lnTo>
                  <a:lnTo>
                    <a:pt x="1464" y="347"/>
                  </a:lnTo>
                  <a:lnTo>
                    <a:pt x="1464" y="350"/>
                  </a:lnTo>
                  <a:lnTo>
                    <a:pt x="1468" y="357"/>
                  </a:lnTo>
                  <a:lnTo>
                    <a:pt x="1468" y="360"/>
                  </a:lnTo>
                  <a:lnTo>
                    <a:pt x="1471" y="363"/>
                  </a:lnTo>
                  <a:lnTo>
                    <a:pt x="1471" y="364"/>
                  </a:lnTo>
                  <a:lnTo>
                    <a:pt x="1470" y="364"/>
                  </a:lnTo>
                  <a:lnTo>
                    <a:pt x="1470" y="366"/>
                  </a:lnTo>
                  <a:lnTo>
                    <a:pt x="1465" y="367"/>
                  </a:lnTo>
                  <a:lnTo>
                    <a:pt x="1465" y="369"/>
                  </a:lnTo>
                  <a:lnTo>
                    <a:pt x="1457" y="371"/>
                  </a:lnTo>
                  <a:lnTo>
                    <a:pt x="1453" y="374"/>
                  </a:lnTo>
                  <a:lnTo>
                    <a:pt x="1451" y="374"/>
                  </a:lnTo>
                  <a:lnTo>
                    <a:pt x="1446" y="375"/>
                  </a:lnTo>
                  <a:lnTo>
                    <a:pt x="1445" y="377"/>
                  </a:lnTo>
                  <a:lnTo>
                    <a:pt x="1442" y="378"/>
                  </a:lnTo>
                  <a:lnTo>
                    <a:pt x="1403" y="394"/>
                  </a:lnTo>
                  <a:lnTo>
                    <a:pt x="1401" y="394"/>
                  </a:lnTo>
                  <a:lnTo>
                    <a:pt x="1394" y="397"/>
                  </a:lnTo>
                  <a:lnTo>
                    <a:pt x="1390" y="398"/>
                  </a:lnTo>
                  <a:lnTo>
                    <a:pt x="1387" y="400"/>
                  </a:lnTo>
                  <a:lnTo>
                    <a:pt x="1386" y="400"/>
                  </a:lnTo>
                  <a:lnTo>
                    <a:pt x="1386" y="406"/>
                  </a:lnTo>
                  <a:lnTo>
                    <a:pt x="1394" y="408"/>
                  </a:lnTo>
                  <a:lnTo>
                    <a:pt x="1394" y="417"/>
                  </a:lnTo>
                  <a:lnTo>
                    <a:pt x="1389" y="420"/>
                  </a:lnTo>
                  <a:lnTo>
                    <a:pt x="1387" y="423"/>
                  </a:lnTo>
                  <a:lnTo>
                    <a:pt x="1386" y="423"/>
                  </a:lnTo>
                  <a:lnTo>
                    <a:pt x="1384" y="423"/>
                  </a:lnTo>
                  <a:lnTo>
                    <a:pt x="1380" y="423"/>
                  </a:lnTo>
                  <a:lnTo>
                    <a:pt x="1372" y="423"/>
                  </a:lnTo>
                  <a:lnTo>
                    <a:pt x="1366" y="423"/>
                  </a:lnTo>
                  <a:lnTo>
                    <a:pt x="1362" y="423"/>
                  </a:lnTo>
                  <a:lnTo>
                    <a:pt x="1361" y="426"/>
                  </a:lnTo>
                  <a:lnTo>
                    <a:pt x="1359" y="433"/>
                  </a:lnTo>
                  <a:lnTo>
                    <a:pt x="1356" y="447"/>
                  </a:lnTo>
                  <a:lnTo>
                    <a:pt x="1350" y="447"/>
                  </a:lnTo>
                  <a:lnTo>
                    <a:pt x="1345" y="447"/>
                  </a:lnTo>
                  <a:lnTo>
                    <a:pt x="1345" y="448"/>
                  </a:lnTo>
                  <a:lnTo>
                    <a:pt x="1345" y="453"/>
                  </a:lnTo>
                  <a:lnTo>
                    <a:pt x="1347" y="454"/>
                  </a:lnTo>
                  <a:lnTo>
                    <a:pt x="1345" y="462"/>
                  </a:lnTo>
                  <a:lnTo>
                    <a:pt x="1344" y="470"/>
                  </a:lnTo>
                  <a:lnTo>
                    <a:pt x="1341" y="481"/>
                  </a:lnTo>
                  <a:lnTo>
                    <a:pt x="1336" y="485"/>
                  </a:lnTo>
                  <a:lnTo>
                    <a:pt x="1334" y="487"/>
                  </a:lnTo>
                  <a:lnTo>
                    <a:pt x="1331" y="488"/>
                  </a:lnTo>
                  <a:lnTo>
                    <a:pt x="1327" y="492"/>
                  </a:lnTo>
                  <a:lnTo>
                    <a:pt x="1319" y="499"/>
                  </a:lnTo>
                  <a:lnTo>
                    <a:pt x="1310" y="506"/>
                  </a:lnTo>
                  <a:lnTo>
                    <a:pt x="1305" y="502"/>
                  </a:lnTo>
                  <a:lnTo>
                    <a:pt x="1299" y="499"/>
                  </a:lnTo>
                  <a:lnTo>
                    <a:pt x="1296" y="498"/>
                  </a:lnTo>
                  <a:lnTo>
                    <a:pt x="1294" y="496"/>
                  </a:lnTo>
                  <a:lnTo>
                    <a:pt x="1291" y="498"/>
                  </a:lnTo>
                  <a:lnTo>
                    <a:pt x="1291" y="502"/>
                  </a:lnTo>
                  <a:lnTo>
                    <a:pt x="1286" y="506"/>
                  </a:lnTo>
                  <a:lnTo>
                    <a:pt x="1285" y="507"/>
                  </a:lnTo>
                  <a:lnTo>
                    <a:pt x="1282" y="509"/>
                  </a:lnTo>
                  <a:lnTo>
                    <a:pt x="1268" y="519"/>
                  </a:lnTo>
                  <a:lnTo>
                    <a:pt x="1266" y="523"/>
                  </a:lnTo>
                  <a:lnTo>
                    <a:pt x="1266" y="532"/>
                  </a:lnTo>
                  <a:lnTo>
                    <a:pt x="1266" y="533"/>
                  </a:lnTo>
                  <a:lnTo>
                    <a:pt x="1266" y="537"/>
                  </a:lnTo>
                  <a:lnTo>
                    <a:pt x="1266" y="538"/>
                  </a:lnTo>
                  <a:lnTo>
                    <a:pt x="1266" y="541"/>
                  </a:lnTo>
                  <a:lnTo>
                    <a:pt x="1266" y="547"/>
                  </a:lnTo>
                  <a:lnTo>
                    <a:pt x="1264" y="554"/>
                  </a:lnTo>
                  <a:lnTo>
                    <a:pt x="1264" y="557"/>
                  </a:lnTo>
                  <a:lnTo>
                    <a:pt x="1263" y="560"/>
                  </a:lnTo>
                  <a:lnTo>
                    <a:pt x="1263" y="566"/>
                  </a:lnTo>
                  <a:lnTo>
                    <a:pt x="1260" y="571"/>
                  </a:lnTo>
                  <a:lnTo>
                    <a:pt x="1255" y="583"/>
                  </a:lnTo>
                  <a:lnTo>
                    <a:pt x="1254" y="585"/>
                  </a:lnTo>
                  <a:lnTo>
                    <a:pt x="1254" y="588"/>
                  </a:lnTo>
                  <a:lnTo>
                    <a:pt x="1247" y="600"/>
                  </a:lnTo>
                  <a:lnTo>
                    <a:pt x="1246" y="602"/>
                  </a:lnTo>
                  <a:lnTo>
                    <a:pt x="1246" y="603"/>
                  </a:lnTo>
                  <a:lnTo>
                    <a:pt x="1247" y="611"/>
                  </a:lnTo>
                  <a:lnTo>
                    <a:pt x="1247" y="622"/>
                  </a:lnTo>
                  <a:lnTo>
                    <a:pt x="1247" y="625"/>
                  </a:lnTo>
                  <a:lnTo>
                    <a:pt x="1247" y="628"/>
                  </a:lnTo>
                  <a:lnTo>
                    <a:pt x="1247" y="633"/>
                  </a:lnTo>
                  <a:lnTo>
                    <a:pt x="1247" y="639"/>
                  </a:lnTo>
                  <a:lnTo>
                    <a:pt x="1249" y="641"/>
                  </a:lnTo>
                  <a:lnTo>
                    <a:pt x="1249" y="642"/>
                  </a:lnTo>
                  <a:lnTo>
                    <a:pt x="1249" y="644"/>
                  </a:lnTo>
                  <a:lnTo>
                    <a:pt x="1249" y="645"/>
                  </a:lnTo>
                  <a:lnTo>
                    <a:pt x="1250" y="650"/>
                  </a:lnTo>
                  <a:lnTo>
                    <a:pt x="1252" y="653"/>
                  </a:lnTo>
                  <a:lnTo>
                    <a:pt x="1252" y="654"/>
                  </a:lnTo>
                  <a:lnTo>
                    <a:pt x="1252" y="656"/>
                  </a:lnTo>
                  <a:lnTo>
                    <a:pt x="1254" y="659"/>
                  </a:lnTo>
                  <a:lnTo>
                    <a:pt x="1255" y="664"/>
                  </a:lnTo>
                  <a:lnTo>
                    <a:pt x="1255" y="665"/>
                  </a:lnTo>
                  <a:lnTo>
                    <a:pt x="1255" y="667"/>
                  </a:lnTo>
                  <a:lnTo>
                    <a:pt x="1257" y="670"/>
                  </a:lnTo>
                  <a:lnTo>
                    <a:pt x="1258" y="673"/>
                  </a:lnTo>
                  <a:lnTo>
                    <a:pt x="1260" y="676"/>
                  </a:lnTo>
                  <a:lnTo>
                    <a:pt x="1261" y="678"/>
                  </a:lnTo>
                  <a:lnTo>
                    <a:pt x="1263" y="681"/>
                  </a:lnTo>
                  <a:lnTo>
                    <a:pt x="1264" y="682"/>
                  </a:lnTo>
                  <a:lnTo>
                    <a:pt x="1264" y="684"/>
                  </a:lnTo>
                  <a:lnTo>
                    <a:pt x="1268" y="686"/>
                  </a:lnTo>
                  <a:lnTo>
                    <a:pt x="1272" y="689"/>
                  </a:lnTo>
                  <a:lnTo>
                    <a:pt x="1277" y="693"/>
                  </a:lnTo>
                  <a:lnTo>
                    <a:pt x="1278" y="693"/>
                  </a:lnTo>
                  <a:lnTo>
                    <a:pt x="1280" y="695"/>
                  </a:lnTo>
                  <a:lnTo>
                    <a:pt x="1282" y="695"/>
                  </a:lnTo>
                  <a:lnTo>
                    <a:pt x="1285" y="698"/>
                  </a:lnTo>
                  <a:lnTo>
                    <a:pt x="1288" y="699"/>
                  </a:lnTo>
                  <a:lnTo>
                    <a:pt x="1289" y="701"/>
                  </a:lnTo>
                  <a:lnTo>
                    <a:pt x="1291" y="703"/>
                  </a:lnTo>
                  <a:lnTo>
                    <a:pt x="1296" y="704"/>
                  </a:lnTo>
                  <a:lnTo>
                    <a:pt x="1297" y="707"/>
                  </a:lnTo>
                  <a:lnTo>
                    <a:pt x="1302" y="709"/>
                  </a:lnTo>
                  <a:lnTo>
                    <a:pt x="1303" y="710"/>
                  </a:lnTo>
                  <a:lnTo>
                    <a:pt x="1306" y="712"/>
                  </a:lnTo>
                  <a:lnTo>
                    <a:pt x="1308" y="713"/>
                  </a:lnTo>
                  <a:lnTo>
                    <a:pt x="1313" y="717"/>
                  </a:lnTo>
                  <a:lnTo>
                    <a:pt x="1314" y="718"/>
                  </a:lnTo>
                  <a:lnTo>
                    <a:pt x="1316" y="720"/>
                  </a:lnTo>
                  <a:lnTo>
                    <a:pt x="1317" y="721"/>
                  </a:lnTo>
                  <a:lnTo>
                    <a:pt x="1317" y="723"/>
                  </a:lnTo>
                  <a:lnTo>
                    <a:pt x="1319" y="726"/>
                  </a:lnTo>
                  <a:lnTo>
                    <a:pt x="1319" y="727"/>
                  </a:lnTo>
                  <a:lnTo>
                    <a:pt x="1319" y="729"/>
                  </a:lnTo>
                  <a:lnTo>
                    <a:pt x="1319" y="731"/>
                  </a:lnTo>
                  <a:lnTo>
                    <a:pt x="1320" y="731"/>
                  </a:lnTo>
                  <a:lnTo>
                    <a:pt x="1320" y="732"/>
                  </a:lnTo>
                  <a:lnTo>
                    <a:pt x="1320" y="734"/>
                  </a:lnTo>
                  <a:lnTo>
                    <a:pt x="1320" y="735"/>
                  </a:lnTo>
                  <a:lnTo>
                    <a:pt x="1322" y="735"/>
                  </a:lnTo>
                  <a:lnTo>
                    <a:pt x="1322" y="738"/>
                  </a:lnTo>
                  <a:lnTo>
                    <a:pt x="1324" y="741"/>
                  </a:lnTo>
                  <a:lnTo>
                    <a:pt x="1324" y="743"/>
                  </a:lnTo>
                  <a:lnTo>
                    <a:pt x="1325" y="744"/>
                  </a:lnTo>
                  <a:lnTo>
                    <a:pt x="1325" y="746"/>
                  </a:lnTo>
                  <a:lnTo>
                    <a:pt x="1325" y="748"/>
                  </a:lnTo>
                  <a:lnTo>
                    <a:pt x="1327" y="752"/>
                  </a:lnTo>
                  <a:lnTo>
                    <a:pt x="1330" y="757"/>
                  </a:lnTo>
                  <a:lnTo>
                    <a:pt x="1330" y="758"/>
                  </a:lnTo>
                  <a:lnTo>
                    <a:pt x="1330" y="760"/>
                  </a:lnTo>
                  <a:lnTo>
                    <a:pt x="1331" y="762"/>
                  </a:lnTo>
                  <a:lnTo>
                    <a:pt x="1331" y="765"/>
                  </a:lnTo>
                  <a:lnTo>
                    <a:pt x="1333" y="768"/>
                  </a:lnTo>
                  <a:lnTo>
                    <a:pt x="1334" y="769"/>
                  </a:lnTo>
                  <a:lnTo>
                    <a:pt x="1334" y="771"/>
                  </a:lnTo>
                  <a:lnTo>
                    <a:pt x="1334" y="774"/>
                  </a:lnTo>
                  <a:lnTo>
                    <a:pt x="1336" y="774"/>
                  </a:lnTo>
                  <a:lnTo>
                    <a:pt x="1336" y="776"/>
                  </a:lnTo>
                  <a:lnTo>
                    <a:pt x="1336" y="777"/>
                  </a:lnTo>
                  <a:lnTo>
                    <a:pt x="1338" y="779"/>
                  </a:lnTo>
                  <a:lnTo>
                    <a:pt x="1338" y="780"/>
                  </a:lnTo>
                  <a:lnTo>
                    <a:pt x="1339" y="783"/>
                  </a:lnTo>
                  <a:lnTo>
                    <a:pt x="1339" y="786"/>
                  </a:lnTo>
                  <a:lnTo>
                    <a:pt x="1339" y="788"/>
                  </a:lnTo>
                  <a:lnTo>
                    <a:pt x="1342" y="789"/>
                  </a:lnTo>
                  <a:lnTo>
                    <a:pt x="1344" y="791"/>
                  </a:lnTo>
                  <a:lnTo>
                    <a:pt x="1348" y="794"/>
                  </a:lnTo>
                  <a:lnTo>
                    <a:pt x="1350" y="796"/>
                  </a:lnTo>
                  <a:lnTo>
                    <a:pt x="1352" y="797"/>
                  </a:lnTo>
                  <a:lnTo>
                    <a:pt x="1353" y="799"/>
                  </a:lnTo>
                  <a:lnTo>
                    <a:pt x="1355" y="800"/>
                  </a:lnTo>
                  <a:lnTo>
                    <a:pt x="1358" y="802"/>
                  </a:lnTo>
                  <a:lnTo>
                    <a:pt x="1361" y="805"/>
                  </a:lnTo>
                  <a:lnTo>
                    <a:pt x="1361" y="808"/>
                  </a:lnTo>
                  <a:lnTo>
                    <a:pt x="1361" y="810"/>
                  </a:lnTo>
                  <a:lnTo>
                    <a:pt x="1361" y="813"/>
                  </a:lnTo>
                  <a:lnTo>
                    <a:pt x="1361" y="814"/>
                  </a:lnTo>
                  <a:lnTo>
                    <a:pt x="1364" y="817"/>
                  </a:lnTo>
                  <a:lnTo>
                    <a:pt x="1366" y="821"/>
                  </a:lnTo>
                  <a:lnTo>
                    <a:pt x="1369" y="822"/>
                  </a:lnTo>
                  <a:lnTo>
                    <a:pt x="1373" y="822"/>
                  </a:lnTo>
                  <a:lnTo>
                    <a:pt x="1378" y="821"/>
                  </a:lnTo>
                  <a:lnTo>
                    <a:pt x="1380" y="821"/>
                  </a:lnTo>
                  <a:lnTo>
                    <a:pt x="1380" y="822"/>
                  </a:lnTo>
                  <a:lnTo>
                    <a:pt x="1381" y="824"/>
                  </a:lnTo>
                  <a:lnTo>
                    <a:pt x="1384" y="827"/>
                  </a:lnTo>
                  <a:lnTo>
                    <a:pt x="1383" y="830"/>
                  </a:lnTo>
                  <a:lnTo>
                    <a:pt x="1383" y="831"/>
                  </a:lnTo>
                  <a:lnTo>
                    <a:pt x="1381" y="833"/>
                  </a:lnTo>
                  <a:lnTo>
                    <a:pt x="1381" y="834"/>
                  </a:lnTo>
                  <a:lnTo>
                    <a:pt x="1381" y="838"/>
                  </a:lnTo>
                  <a:lnTo>
                    <a:pt x="1381" y="841"/>
                  </a:lnTo>
                  <a:lnTo>
                    <a:pt x="1381" y="842"/>
                  </a:lnTo>
                  <a:lnTo>
                    <a:pt x="1381" y="844"/>
                  </a:lnTo>
                  <a:lnTo>
                    <a:pt x="1378" y="845"/>
                  </a:lnTo>
                  <a:lnTo>
                    <a:pt x="1372" y="852"/>
                  </a:lnTo>
                  <a:lnTo>
                    <a:pt x="1370" y="853"/>
                  </a:lnTo>
                  <a:lnTo>
                    <a:pt x="1370" y="858"/>
                  </a:lnTo>
                  <a:lnTo>
                    <a:pt x="1372" y="870"/>
                  </a:lnTo>
                  <a:lnTo>
                    <a:pt x="1373" y="872"/>
                  </a:lnTo>
                  <a:lnTo>
                    <a:pt x="1376" y="879"/>
                  </a:lnTo>
                  <a:lnTo>
                    <a:pt x="1378" y="883"/>
                  </a:lnTo>
                  <a:lnTo>
                    <a:pt x="1378" y="886"/>
                  </a:lnTo>
                  <a:lnTo>
                    <a:pt x="1380" y="889"/>
                  </a:lnTo>
                  <a:lnTo>
                    <a:pt x="1381" y="895"/>
                  </a:lnTo>
                  <a:lnTo>
                    <a:pt x="1380" y="898"/>
                  </a:lnTo>
                  <a:lnTo>
                    <a:pt x="1378" y="903"/>
                  </a:lnTo>
                  <a:lnTo>
                    <a:pt x="1373" y="912"/>
                  </a:lnTo>
                  <a:lnTo>
                    <a:pt x="1366" y="912"/>
                  </a:lnTo>
                  <a:lnTo>
                    <a:pt x="1364" y="914"/>
                  </a:lnTo>
                  <a:lnTo>
                    <a:pt x="1362" y="914"/>
                  </a:lnTo>
                  <a:lnTo>
                    <a:pt x="1359" y="915"/>
                  </a:lnTo>
                  <a:lnTo>
                    <a:pt x="1353" y="918"/>
                  </a:lnTo>
                  <a:lnTo>
                    <a:pt x="1352" y="918"/>
                  </a:lnTo>
                  <a:lnTo>
                    <a:pt x="1336" y="926"/>
                  </a:lnTo>
                  <a:lnTo>
                    <a:pt x="1333" y="928"/>
                  </a:lnTo>
                  <a:lnTo>
                    <a:pt x="1330" y="934"/>
                  </a:lnTo>
                  <a:lnTo>
                    <a:pt x="1327" y="935"/>
                  </a:lnTo>
                  <a:lnTo>
                    <a:pt x="1320" y="942"/>
                  </a:lnTo>
                  <a:lnTo>
                    <a:pt x="1319" y="943"/>
                  </a:lnTo>
                  <a:lnTo>
                    <a:pt x="1316" y="948"/>
                  </a:lnTo>
                  <a:lnTo>
                    <a:pt x="1311" y="949"/>
                  </a:lnTo>
                  <a:lnTo>
                    <a:pt x="1310" y="949"/>
                  </a:lnTo>
                  <a:lnTo>
                    <a:pt x="1303" y="952"/>
                  </a:lnTo>
                  <a:lnTo>
                    <a:pt x="1302" y="959"/>
                  </a:lnTo>
                  <a:lnTo>
                    <a:pt x="1302" y="960"/>
                  </a:lnTo>
                  <a:lnTo>
                    <a:pt x="1303" y="963"/>
                  </a:lnTo>
                  <a:lnTo>
                    <a:pt x="1303" y="965"/>
                  </a:lnTo>
                  <a:lnTo>
                    <a:pt x="1303" y="966"/>
                  </a:lnTo>
                  <a:lnTo>
                    <a:pt x="1303" y="968"/>
                  </a:lnTo>
                  <a:lnTo>
                    <a:pt x="1302" y="969"/>
                  </a:lnTo>
                  <a:lnTo>
                    <a:pt x="1302" y="971"/>
                  </a:lnTo>
                  <a:lnTo>
                    <a:pt x="1300" y="973"/>
                  </a:lnTo>
                  <a:lnTo>
                    <a:pt x="1299" y="973"/>
                  </a:lnTo>
                  <a:lnTo>
                    <a:pt x="1299" y="974"/>
                  </a:lnTo>
                  <a:lnTo>
                    <a:pt x="1297" y="976"/>
                  </a:lnTo>
                  <a:lnTo>
                    <a:pt x="1296" y="977"/>
                  </a:lnTo>
                  <a:lnTo>
                    <a:pt x="1294" y="982"/>
                  </a:lnTo>
                  <a:lnTo>
                    <a:pt x="1291" y="985"/>
                  </a:lnTo>
                  <a:lnTo>
                    <a:pt x="1291" y="987"/>
                  </a:lnTo>
                  <a:lnTo>
                    <a:pt x="1289" y="990"/>
                  </a:lnTo>
                  <a:lnTo>
                    <a:pt x="1289" y="991"/>
                  </a:lnTo>
                  <a:lnTo>
                    <a:pt x="1289" y="993"/>
                  </a:lnTo>
                  <a:lnTo>
                    <a:pt x="1289" y="994"/>
                  </a:lnTo>
                  <a:lnTo>
                    <a:pt x="1289" y="996"/>
                  </a:lnTo>
                  <a:lnTo>
                    <a:pt x="1289" y="997"/>
                  </a:lnTo>
                  <a:lnTo>
                    <a:pt x="1291" y="1004"/>
                  </a:lnTo>
                  <a:lnTo>
                    <a:pt x="1291" y="1007"/>
                  </a:lnTo>
                  <a:lnTo>
                    <a:pt x="1291" y="1008"/>
                  </a:lnTo>
                  <a:lnTo>
                    <a:pt x="1291" y="1010"/>
                  </a:lnTo>
                  <a:lnTo>
                    <a:pt x="1291" y="1013"/>
                  </a:lnTo>
                  <a:lnTo>
                    <a:pt x="1291" y="1016"/>
                  </a:lnTo>
                  <a:lnTo>
                    <a:pt x="1289" y="1022"/>
                  </a:lnTo>
                  <a:lnTo>
                    <a:pt x="1288" y="1024"/>
                  </a:lnTo>
                  <a:lnTo>
                    <a:pt x="1285" y="1033"/>
                  </a:lnTo>
                  <a:lnTo>
                    <a:pt x="1285" y="1038"/>
                  </a:lnTo>
                  <a:lnTo>
                    <a:pt x="1285" y="1044"/>
                  </a:lnTo>
                  <a:lnTo>
                    <a:pt x="1285" y="1045"/>
                  </a:lnTo>
                  <a:lnTo>
                    <a:pt x="1286" y="1047"/>
                  </a:lnTo>
                  <a:lnTo>
                    <a:pt x="1286" y="1049"/>
                  </a:lnTo>
                  <a:lnTo>
                    <a:pt x="1286" y="1053"/>
                  </a:lnTo>
                  <a:lnTo>
                    <a:pt x="1286" y="1058"/>
                  </a:lnTo>
                  <a:lnTo>
                    <a:pt x="1288" y="1063"/>
                  </a:lnTo>
                  <a:lnTo>
                    <a:pt x="1288" y="1064"/>
                  </a:lnTo>
                  <a:lnTo>
                    <a:pt x="1286" y="1064"/>
                  </a:lnTo>
                  <a:lnTo>
                    <a:pt x="1285" y="1064"/>
                  </a:lnTo>
                  <a:lnTo>
                    <a:pt x="1283" y="1064"/>
                  </a:lnTo>
                  <a:lnTo>
                    <a:pt x="1280" y="1063"/>
                  </a:lnTo>
                  <a:lnTo>
                    <a:pt x="1274" y="1061"/>
                  </a:lnTo>
                  <a:lnTo>
                    <a:pt x="1271" y="1061"/>
                  </a:lnTo>
                  <a:lnTo>
                    <a:pt x="1269" y="1061"/>
                  </a:lnTo>
                  <a:lnTo>
                    <a:pt x="1266" y="1059"/>
                  </a:lnTo>
                  <a:lnTo>
                    <a:pt x="1263" y="1059"/>
                  </a:lnTo>
                  <a:lnTo>
                    <a:pt x="1260" y="1058"/>
                  </a:lnTo>
                  <a:lnTo>
                    <a:pt x="1250" y="1055"/>
                  </a:lnTo>
                  <a:lnTo>
                    <a:pt x="1244" y="1053"/>
                  </a:lnTo>
                  <a:lnTo>
                    <a:pt x="1233" y="1052"/>
                  </a:lnTo>
                  <a:lnTo>
                    <a:pt x="1230" y="1050"/>
                  </a:lnTo>
                  <a:lnTo>
                    <a:pt x="1229" y="1050"/>
                  </a:lnTo>
                  <a:lnTo>
                    <a:pt x="1221" y="1049"/>
                  </a:lnTo>
                  <a:lnTo>
                    <a:pt x="1218" y="1049"/>
                  </a:lnTo>
                  <a:lnTo>
                    <a:pt x="1216" y="1049"/>
                  </a:lnTo>
                  <a:lnTo>
                    <a:pt x="1208" y="1050"/>
                  </a:lnTo>
                  <a:lnTo>
                    <a:pt x="1207" y="1050"/>
                  </a:lnTo>
                  <a:lnTo>
                    <a:pt x="1205" y="1050"/>
                  </a:lnTo>
                  <a:lnTo>
                    <a:pt x="1201" y="1052"/>
                  </a:lnTo>
                  <a:lnTo>
                    <a:pt x="1194" y="1053"/>
                  </a:lnTo>
                  <a:lnTo>
                    <a:pt x="1188" y="1056"/>
                  </a:lnTo>
                  <a:lnTo>
                    <a:pt x="1184" y="1056"/>
                  </a:lnTo>
                  <a:lnTo>
                    <a:pt x="1176" y="1058"/>
                  </a:lnTo>
                  <a:lnTo>
                    <a:pt x="1168" y="1059"/>
                  </a:lnTo>
                  <a:lnTo>
                    <a:pt x="1160" y="1059"/>
                  </a:lnTo>
                  <a:lnTo>
                    <a:pt x="1159" y="1059"/>
                  </a:lnTo>
                  <a:lnTo>
                    <a:pt x="1157" y="1061"/>
                  </a:lnTo>
                  <a:lnTo>
                    <a:pt x="1156" y="1061"/>
                  </a:lnTo>
                  <a:lnTo>
                    <a:pt x="1151" y="1063"/>
                  </a:lnTo>
                  <a:lnTo>
                    <a:pt x="1145" y="1061"/>
                  </a:lnTo>
                  <a:lnTo>
                    <a:pt x="1138" y="1059"/>
                  </a:lnTo>
                  <a:lnTo>
                    <a:pt x="1137" y="1059"/>
                  </a:lnTo>
                  <a:lnTo>
                    <a:pt x="1135" y="1058"/>
                  </a:lnTo>
                  <a:lnTo>
                    <a:pt x="1134" y="1058"/>
                  </a:lnTo>
                  <a:lnTo>
                    <a:pt x="1132" y="1059"/>
                  </a:lnTo>
                  <a:lnTo>
                    <a:pt x="1129" y="1059"/>
                  </a:lnTo>
                  <a:lnTo>
                    <a:pt x="1120" y="1061"/>
                  </a:lnTo>
                  <a:lnTo>
                    <a:pt x="1118" y="1063"/>
                  </a:lnTo>
                  <a:lnTo>
                    <a:pt x="1115" y="1063"/>
                  </a:lnTo>
                  <a:lnTo>
                    <a:pt x="1112" y="1063"/>
                  </a:lnTo>
                  <a:lnTo>
                    <a:pt x="1107" y="1063"/>
                  </a:lnTo>
                  <a:lnTo>
                    <a:pt x="1101" y="1063"/>
                  </a:lnTo>
                  <a:lnTo>
                    <a:pt x="1100" y="1061"/>
                  </a:lnTo>
                  <a:lnTo>
                    <a:pt x="1098" y="1063"/>
                  </a:lnTo>
                  <a:lnTo>
                    <a:pt x="1096" y="1064"/>
                  </a:lnTo>
                  <a:lnTo>
                    <a:pt x="1096" y="1066"/>
                  </a:lnTo>
                  <a:lnTo>
                    <a:pt x="1098" y="1066"/>
                  </a:lnTo>
                  <a:lnTo>
                    <a:pt x="1100" y="1069"/>
                  </a:lnTo>
                  <a:lnTo>
                    <a:pt x="1100" y="1070"/>
                  </a:lnTo>
                  <a:lnTo>
                    <a:pt x="1101" y="1070"/>
                  </a:lnTo>
                  <a:lnTo>
                    <a:pt x="1101" y="1073"/>
                  </a:lnTo>
                  <a:lnTo>
                    <a:pt x="1103" y="1075"/>
                  </a:lnTo>
                  <a:lnTo>
                    <a:pt x="1104" y="1078"/>
                  </a:lnTo>
                  <a:lnTo>
                    <a:pt x="1106" y="1083"/>
                  </a:lnTo>
                  <a:lnTo>
                    <a:pt x="1107" y="1089"/>
                  </a:lnTo>
                  <a:lnTo>
                    <a:pt x="1107" y="1092"/>
                  </a:lnTo>
                  <a:lnTo>
                    <a:pt x="1109" y="1094"/>
                  </a:lnTo>
                  <a:lnTo>
                    <a:pt x="1109" y="1095"/>
                  </a:lnTo>
                  <a:lnTo>
                    <a:pt x="1109" y="1097"/>
                  </a:lnTo>
                  <a:lnTo>
                    <a:pt x="1110" y="1098"/>
                  </a:lnTo>
                  <a:lnTo>
                    <a:pt x="1110" y="1100"/>
                  </a:lnTo>
                  <a:lnTo>
                    <a:pt x="1110" y="1101"/>
                  </a:lnTo>
                  <a:lnTo>
                    <a:pt x="1110" y="1103"/>
                  </a:lnTo>
                  <a:lnTo>
                    <a:pt x="1110" y="1104"/>
                  </a:lnTo>
                  <a:lnTo>
                    <a:pt x="1110" y="1106"/>
                  </a:lnTo>
                  <a:lnTo>
                    <a:pt x="1109" y="1109"/>
                  </a:lnTo>
                  <a:lnTo>
                    <a:pt x="1109" y="1111"/>
                  </a:lnTo>
                  <a:lnTo>
                    <a:pt x="1109" y="1112"/>
                  </a:lnTo>
                  <a:lnTo>
                    <a:pt x="1109" y="1114"/>
                  </a:lnTo>
                  <a:lnTo>
                    <a:pt x="1109" y="1115"/>
                  </a:lnTo>
                  <a:lnTo>
                    <a:pt x="1109" y="1117"/>
                  </a:lnTo>
                  <a:lnTo>
                    <a:pt x="1109" y="1118"/>
                  </a:lnTo>
                  <a:lnTo>
                    <a:pt x="1109" y="1120"/>
                  </a:lnTo>
                  <a:lnTo>
                    <a:pt x="1109" y="1122"/>
                  </a:lnTo>
                  <a:lnTo>
                    <a:pt x="1109" y="1123"/>
                  </a:lnTo>
                  <a:lnTo>
                    <a:pt x="1107" y="1123"/>
                  </a:lnTo>
                  <a:lnTo>
                    <a:pt x="1103" y="1123"/>
                  </a:lnTo>
                  <a:lnTo>
                    <a:pt x="1101" y="1123"/>
                  </a:lnTo>
                  <a:lnTo>
                    <a:pt x="1093" y="1123"/>
                  </a:lnTo>
                  <a:lnTo>
                    <a:pt x="1092" y="1123"/>
                  </a:lnTo>
                  <a:lnTo>
                    <a:pt x="1087" y="1125"/>
                  </a:lnTo>
                  <a:lnTo>
                    <a:pt x="1087" y="1126"/>
                  </a:lnTo>
                  <a:lnTo>
                    <a:pt x="1086" y="1128"/>
                  </a:lnTo>
                  <a:lnTo>
                    <a:pt x="1084" y="1131"/>
                  </a:lnTo>
                  <a:lnTo>
                    <a:pt x="1084" y="1132"/>
                  </a:lnTo>
                  <a:lnTo>
                    <a:pt x="1082" y="1134"/>
                  </a:lnTo>
                  <a:lnTo>
                    <a:pt x="1081" y="1134"/>
                  </a:lnTo>
                  <a:lnTo>
                    <a:pt x="1073" y="1135"/>
                  </a:lnTo>
                  <a:lnTo>
                    <a:pt x="1068" y="1135"/>
                  </a:lnTo>
                  <a:lnTo>
                    <a:pt x="1061" y="1139"/>
                  </a:lnTo>
                  <a:lnTo>
                    <a:pt x="1051" y="1142"/>
                  </a:lnTo>
                  <a:lnTo>
                    <a:pt x="1047" y="1145"/>
                  </a:lnTo>
                  <a:lnTo>
                    <a:pt x="1040" y="1148"/>
                  </a:lnTo>
                  <a:lnTo>
                    <a:pt x="1036" y="1149"/>
                  </a:lnTo>
                  <a:lnTo>
                    <a:pt x="1034" y="1149"/>
                  </a:lnTo>
                  <a:lnTo>
                    <a:pt x="1031" y="1151"/>
                  </a:lnTo>
                  <a:lnTo>
                    <a:pt x="1025" y="1154"/>
                  </a:lnTo>
                  <a:lnTo>
                    <a:pt x="1022" y="1154"/>
                  </a:lnTo>
                  <a:lnTo>
                    <a:pt x="1000" y="1157"/>
                  </a:lnTo>
                  <a:lnTo>
                    <a:pt x="992" y="1157"/>
                  </a:lnTo>
                  <a:lnTo>
                    <a:pt x="991" y="1157"/>
                  </a:lnTo>
                  <a:lnTo>
                    <a:pt x="989" y="1157"/>
                  </a:lnTo>
                  <a:lnTo>
                    <a:pt x="988" y="1157"/>
                  </a:lnTo>
                  <a:lnTo>
                    <a:pt x="986" y="1159"/>
                  </a:lnTo>
                  <a:lnTo>
                    <a:pt x="984" y="1159"/>
                  </a:lnTo>
                  <a:lnTo>
                    <a:pt x="984" y="1157"/>
                  </a:lnTo>
                  <a:lnTo>
                    <a:pt x="983" y="1156"/>
                  </a:lnTo>
                  <a:lnTo>
                    <a:pt x="981" y="1156"/>
                  </a:lnTo>
                  <a:lnTo>
                    <a:pt x="981" y="1154"/>
                  </a:lnTo>
                  <a:lnTo>
                    <a:pt x="980" y="1154"/>
                  </a:lnTo>
                  <a:lnTo>
                    <a:pt x="978" y="1153"/>
                  </a:lnTo>
                  <a:lnTo>
                    <a:pt x="978" y="1151"/>
                  </a:lnTo>
                  <a:lnTo>
                    <a:pt x="977" y="1151"/>
                  </a:lnTo>
                  <a:lnTo>
                    <a:pt x="975" y="1149"/>
                  </a:lnTo>
                  <a:lnTo>
                    <a:pt x="975" y="1148"/>
                  </a:lnTo>
                  <a:lnTo>
                    <a:pt x="974" y="1148"/>
                  </a:lnTo>
                  <a:lnTo>
                    <a:pt x="974" y="1146"/>
                  </a:lnTo>
                  <a:lnTo>
                    <a:pt x="972" y="1146"/>
                  </a:lnTo>
                  <a:lnTo>
                    <a:pt x="969" y="1143"/>
                  </a:lnTo>
                  <a:lnTo>
                    <a:pt x="967" y="1140"/>
                  </a:lnTo>
                  <a:lnTo>
                    <a:pt x="967" y="1139"/>
                  </a:lnTo>
                  <a:lnTo>
                    <a:pt x="966" y="1135"/>
                  </a:lnTo>
                  <a:lnTo>
                    <a:pt x="964" y="1131"/>
                  </a:lnTo>
                  <a:lnTo>
                    <a:pt x="961" y="1126"/>
                  </a:lnTo>
                  <a:lnTo>
                    <a:pt x="961" y="1123"/>
                  </a:lnTo>
                  <a:lnTo>
                    <a:pt x="958" y="1118"/>
                  </a:lnTo>
                  <a:lnTo>
                    <a:pt x="958" y="1115"/>
                  </a:lnTo>
                  <a:lnTo>
                    <a:pt x="956" y="1114"/>
                  </a:lnTo>
                  <a:lnTo>
                    <a:pt x="955" y="1112"/>
                  </a:lnTo>
                  <a:lnTo>
                    <a:pt x="955" y="1111"/>
                  </a:lnTo>
                  <a:lnTo>
                    <a:pt x="955" y="1109"/>
                  </a:lnTo>
                  <a:lnTo>
                    <a:pt x="953" y="1104"/>
                  </a:lnTo>
                  <a:lnTo>
                    <a:pt x="952" y="1104"/>
                  </a:lnTo>
                  <a:lnTo>
                    <a:pt x="950" y="1103"/>
                  </a:lnTo>
                  <a:lnTo>
                    <a:pt x="947" y="1100"/>
                  </a:lnTo>
                  <a:lnTo>
                    <a:pt x="946" y="1098"/>
                  </a:lnTo>
                  <a:lnTo>
                    <a:pt x="944" y="1100"/>
                  </a:lnTo>
                  <a:lnTo>
                    <a:pt x="944" y="1098"/>
                  </a:lnTo>
                  <a:lnTo>
                    <a:pt x="942" y="1100"/>
                  </a:lnTo>
                  <a:lnTo>
                    <a:pt x="941" y="1098"/>
                  </a:lnTo>
                  <a:lnTo>
                    <a:pt x="936" y="1094"/>
                  </a:lnTo>
                  <a:lnTo>
                    <a:pt x="935" y="1092"/>
                  </a:lnTo>
                  <a:lnTo>
                    <a:pt x="933" y="1089"/>
                  </a:lnTo>
                  <a:lnTo>
                    <a:pt x="932" y="1089"/>
                  </a:lnTo>
                  <a:lnTo>
                    <a:pt x="932" y="1087"/>
                  </a:lnTo>
                  <a:lnTo>
                    <a:pt x="933" y="1087"/>
                  </a:lnTo>
                  <a:lnTo>
                    <a:pt x="932" y="1087"/>
                  </a:lnTo>
                  <a:lnTo>
                    <a:pt x="928" y="1084"/>
                  </a:lnTo>
                  <a:lnTo>
                    <a:pt x="927" y="1084"/>
                  </a:lnTo>
                  <a:lnTo>
                    <a:pt x="922" y="1081"/>
                  </a:lnTo>
                  <a:lnTo>
                    <a:pt x="921" y="1081"/>
                  </a:lnTo>
                  <a:lnTo>
                    <a:pt x="918" y="1081"/>
                  </a:lnTo>
                  <a:lnTo>
                    <a:pt x="914" y="1081"/>
                  </a:lnTo>
                  <a:lnTo>
                    <a:pt x="913" y="1083"/>
                  </a:lnTo>
                  <a:lnTo>
                    <a:pt x="911" y="1083"/>
                  </a:lnTo>
                  <a:lnTo>
                    <a:pt x="905" y="1083"/>
                  </a:lnTo>
                  <a:lnTo>
                    <a:pt x="902" y="1083"/>
                  </a:lnTo>
                  <a:lnTo>
                    <a:pt x="900" y="1083"/>
                  </a:lnTo>
                  <a:lnTo>
                    <a:pt x="899" y="1083"/>
                  </a:lnTo>
                  <a:lnTo>
                    <a:pt x="893" y="1084"/>
                  </a:lnTo>
                  <a:lnTo>
                    <a:pt x="888" y="1086"/>
                  </a:lnTo>
                  <a:lnTo>
                    <a:pt x="877" y="1090"/>
                  </a:lnTo>
                  <a:lnTo>
                    <a:pt x="874" y="1092"/>
                  </a:lnTo>
                  <a:lnTo>
                    <a:pt x="872" y="1092"/>
                  </a:lnTo>
                  <a:lnTo>
                    <a:pt x="868" y="1094"/>
                  </a:lnTo>
                  <a:lnTo>
                    <a:pt x="865" y="1097"/>
                  </a:lnTo>
                  <a:lnTo>
                    <a:pt x="860" y="1100"/>
                  </a:lnTo>
                  <a:lnTo>
                    <a:pt x="858" y="1101"/>
                  </a:lnTo>
                  <a:lnTo>
                    <a:pt x="857" y="1103"/>
                  </a:lnTo>
                  <a:lnTo>
                    <a:pt x="855" y="1103"/>
                  </a:lnTo>
                  <a:lnTo>
                    <a:pt x="851" y="1106"/>
                  </a:lnTo>
                  <a:lnTo>
                    <a:pt x="844" y="1108"/>
                  </a:lnTo>
                  <a:lnTo>
                    <a:pt x="843" y="1106"/>
                  </a:lnTo>
                  <a:lnTo>
                    <a:pt x="840" y="1098"/>
                  </a:lnTo>
                  <a:lnTo>
                    <a:pt x="840" y="1095"/>
                  </a:lnTo>
                  <a:lnTo>
                    <a:pt x="840" y="1094"/>
                  </a:lnTo>
                  <a:lnTo>
                    <a:pt x="840" y="1092"/>
                  </a:lnTo>
                  <a:lnTo>
                    <a:pt x="841" y="1089"/>
                  </a:lnTo>
                  <a:lnTo>
                    <a:pt x="843" y="1086"/>
                  </a:lnTo>
                  <a:lnTo>
                    <a:pt x="841" y="1084"/>
                  </a:lnTo>
                  <a:lnTo>
                    <a:pt x="841" y="1083"/>
                  </a:lnTo>
                  <a:lnTo>
                    <a:pt x="841" y="1078"/>
                  </a:lnTo>
                  <a:lnTo>
                    <a:pt x="841" y="1077"/>
                  </a:lnTo>
                  <a:lnTo>
                    <a:pt x="841" y="1073"/>
                  </a:lnTo>
                  <a:lnTo>
                    <a:pt x="841" y="1069"/>
                  </a:lnTo>
                  <a:lnTo>
                    <a:pt x="841" y="1067"/>
                  </a:lnTo>
                  <a:lnTo>
                    <a:pt x="841" y="1066"/>
                  </a:lnTo>
                  <a:lnTo>
                    <a:pt x="840" y="1066"/>
                  </a:lnTo>
                  <a:lnTo>
                    <a:pt x="840" y="1064"/>
                  </a:lnTo>
                  <a:lnTo>
                    <a:pt x="840" y="1063"/>
                  </a:lnTo>
                  <a:lnTo>
                    <a:pt x="838" y="1063"/>
                  </a:lnTo>
                  <a:lnTo>
                    <a:pt x="838" y="1061"/>
                  </a:lnTo>
                  <a:lnTo>
                    <a:pt x="837" y="1059"/>
                  </a:lnTo>
                  <a:lnTo>
                    <a:pt x="835" y="1058"/>
                  </a:lnTo>
                  <a:lnTo>
                    <a:pt x="834" y="1055"/>
                  </a:lnTo>
                  <a:lnTo>
                    <a:pt x="832" y="1053"/>
                  </a:lnTo>
                  <a:lnTo>
                    <a:pt x="832" y="1052"/>
                  </a:lnTo>
                  <a:lnTo>
                    <a:pt x="832" y="1049"/>
                  </a:lnTo>
                  <a:lnTo>
                    <a:pt x="832" y="1045"/>
                  </a:lnTo>
                  <a:lnTo>
                    <a:pt x="832" y="1042"/>
                  </a:lnTo>
                  <a:lnTo>
                    <a:pt x="834" y="1041"/>
                  </a:lnTo>
                  <a:lnTo>
                    <a:pt x="834" y="1039"/>
                  </a:lnTo>
                  <a:lnTo>
                    <a:pt x="835" y="1038"/>
                  </a:lnTo>
                  <a:lnTo>
                    <a:pt x="835" y="1036"/>
                  </a:lnTo>
                  <a:lnTo>
                    <a:pt x="834" y="1036"/>
                  </a:lnTo>
                  <a:lnTo>
                    <a:pt x="834" y="1035"/>
                  </a:lnTo>
                  <a:lnTo>
                    <a:pt x="832" y="1035"/>
                  </a:lnTo>
                  <a:lnTo>
                    <a:pt x="829" y="1033"/>
                  </a:lnTo>
                  <a:lnTo>
                    <a:pt x="823" y="1032"/>
                  </a:lnTo>
                  <a:lnTo>
                    <a:pt x="818" y="1032"/>
                  </a:lnTo>
                  <a:lnTo>
                    <a:pt x="815" y="1032"/>
                  </a:lnTo>
                  <a:lnTo>
                    <a:pt x="813" y="1030"/>
                  </a:lnTo>
                  <a:lnTo>
                    <a:pt x="812" y="1030"/>
                  </a:lnTo>
                  <a:lnTo>
                    <a:pt x="807" y="1030"/>
                  </a:lnTo>
                  <a:lnTo>
                    <a:pt x="796" y="1032"/>
                  </a:lnTo>
                  <a:lnTo>
                    <a:pt x="793" y="1032"/>
                  </a:lnTo>
                  <a:lnTo>
                    <a:pt x="792" y="1030"/>
                  </a:lnTo>
                  <a:lnTo>
                    <a:pt x="790" y="1030"/>
                  </a:lnTo>
                  <a:lnTo>
                    <a:pt x="788" y="1028"/>
                  </a:lnTo>
                  <a:lnTo>
                    <a:pt x="787" y="1028"/>
                  </a:lnTo>
                  <a:lnTo>
                    <a:pt x="785" y="1028"/>
                  </a:lnTo>
                  <a:lnTo>
                    <a:pt x="784" y="1028"/>
                  </a:lnTo>
                  <a:lnTo>
                    <a:pt x="779" y="1027"/>
                  </a:lnTo>
                  <a:lnTo>
                    <a:pt x="778" y="1027"/>
                  </a:lnTo>
                  <a:lnTo>
                    <a:pt x="773" y="1025"/>
                  </a:lnTo>
                  <a:lnTo>
                    <a:pt x="773" y="1024"/>
                  </a:lnTo>
                  <a:lnTo>
                    <a:pt x="771" y="1021"/>
                  </a:lnTo>
                  <a:lnTo>
                    <a:pt x="770" y="1018"/>
                  </a:lnTo>
                  <a:lnTo>
                    <a:pt x="768" y="1014"/>
                  </a:lnTo>
                  <a:lnTo>
                    <a:pt x="760" y="999"/>
                  </a:lnTo>
                  <a:lnTo>
                    <a:pt x="760" y="997"/>
                  </a:lnTo>
                  <a:lnTo>
                    <a:pt x="756" y="990"/>
                  </a:lnTo>
                  <a:lnTo>
                    <a:pt x="753" y="985"/>
                  </a:lnTo>
                  <a:lnTo>
                    <a:pt x="751" y="982"/>
                  </a:lnTo>
                  <a:lnTo>
                    <a:pt x="750" y="980"/>
                  </a:lnTo>
                  <a:lnTo>
                    <a:pt x="745" y="974"/>
                  </a:lnTo>
                  <a:lnTo>
                    <a:pt x="743" y="971"/>
                  </a:lnTo>
                  <a:lnTo>
                    <a:pt x="732" y="959"/>
                  </a:lnTo>
                  <a:lnTo>
                    <a:pt x="732" y="957"/>
                  </a:lnTo>
                  <a:lnTo>
                    <a:pt x="732" y="955"/>
                  </a:lnTo>
                  <a:lnTo>
                    <a:pt x="731" y="952"/>
                  </a:lnTo>
                  <a:lnTo>
                    <a:pt x="728" y="948"/>
                  </a:lnTo>
                  <a:lnTo>
                    <a:pt x="725" y="942"/>
                  </a:lnTo>
                  <a:lnTo>
                    <a:pt x="722" y="937"/>
                  </a:lnTo>
                  <a:lnTo>
                    <a:pt x="718" y="932"/>
                  </a:lnTo>
                  <a:lnTo>
                    <a:pt x="712" y="932"/>
                  </a:lnTo>
                  <a:lnTo>
                    <a:pt x="711" y="931"/>
                  </a:lnTo>
                  <a:lnTo>
                    <a:pt x="708" y="929"/>
                  </a:lnTo>
                  <a:lnTo>
                    <a:pt x="708" y="928"/>
                  </a:lnTo>
                  <a:lnTo>
                    <a:pt x="706" y="923"/>
                  </a:lnTo>
                  <a:lnTo>
                    <a:pt x="706" y="920"/>
                  </a:lnTo>
                  <a:lnTo>
                    <a:pt x="704" y="914"/>
                  </a:lnTo>
                  <a:lnTo>
                    <a:pt x="704" y="912"/>
                  </a:lnTo>
                  <a:lnTo>
                    <a:pt x="703" y="906"/>
                  </a:lnTo>
                  <a:lnTo>
                    <a:pt x="703" y="904"/>
                  </a:lnTo>
                  <a:lnTo>
                    <a:pt x="703" y="903"/>
                  </a:lnTo>
                  <a:lnTo>
                    <a:pt x="701" y="893"/>
                  </a:lnTo>
                  <a:lnTo>
                    <a:pt x="701" y="887"/>
                  </a:lnTo>
                  <a:lnTo>
                    <a:pt x="701" y="886"/>
                  </a:lnTo>
                  <a:lnTo>
                    <a:pt x="703" y="867"/>
                  </a:lnTo>
                  <a:lnTo>
                    <a:pt x="703" y="866"/>
                  </a:lnTo>
                  <a:lnTo>
                    <a:pt x="703" y="859"/>
                  </a:lnTo>
                  <a:lnTo>
                    <a:pt x="700" y="845"/>
                  </a:lnTo>
                  <a:lnTo>
                    <a:pt x="683" y="842"/>
                  </a:lnTo>
                  <a:lnTo>
                    <a:pt x="672" y="841"/>
                  </a:lnTo>
                  <a:lnTo>
                    <a:pt x="672" y="838"/>
                  </a:lnTo>
                  <a:lnTo>
                    <a:pt x="669" y="838"/>
                  </a:lnTo>
                  <a:lnTo>
                    <a:pt x="667" y="839"/>
                  </a:lnTo>
                  <a:lnTo>
                    <a:pt x="664" y="838"/>
                  </a:lnTo>
                  <a:lnTo>
                    <a:pt x="662" y="838"/>
                  </a:lnTo>
                  <a:lnTo>
                    <a:pt x="658" y="834"/>
                  </a:lnTo>
                  <a:lnTo>
                    <a:pt x="655" y="833"/>
                  </a:lnTo>
                  <a:lnTo>
                    <a:pt x="648" y="830"/>
                  </a:lnTo>
                  <a:lnTo>
                    <a:pt x="647" y="830"/>
                  </a:lnTo>
                  <a:lnTo>
                    <a:pt x="642" y="827"/>
                  </a:lnTo>
                  <a:lnTo>
                    <a:pt x="641" y="825"/>
                  </a:lnTo>
                  <a:lnTo>
                    <a:pt x="639" y="824"/>
                  </a:lnTo>
                  <a:lnTo>
                    <a:pt x="636" y="822"/>
                  </a:lnTo>
                  <a:lnTo>
                    <a:pt x="634" y="822"/>
                  </a:lnTo>
                  <a:lnTo>
                    <a:pt x="631" y="821"/>
                  </a:lnTo>
                  <a:lnTo>
                    <a:pt x="630" y="821"/>
                  </a:lnTo>
                  <a:lnTo>
                    <a:pt x="631" y="817"/>
                  </a:lnTo>
                  <a:lnTo>
                    <a:pt x="631" y="816"/>
                  </a:lnTo>
                  <a:lnTo>
                    <a:pt x="633" y="813"/>
                  </a:lnTo>
                  <a:lnTo>
                    <a:pt x="631" y="813"/>
                  </a:lnTo>
                  <a:lnTo>
                    <a:pt x="627" y="811"/>
                  </a:lnTo>
                  <a:lnTo>
                    <a:pt x="625" y="810"/>
                  </a:lnTo>
                  <a:lnTo>
                    <a:pt x="624" y="808"/>
                  </a:lnTo>
                  <a:lnTo>
                    <a:pt x="622" y="808"/>
                  </a:lnTo>
                  <a:lnTo>
                    <a:pt x="620" y="807"/>
                  </a:lnTo>
                  <a:lnTo>
                    <a:pt x="619" y="807"/>
                  </a:lnTo>
                  <a:lnTo>
                    <a:pt x="617" y="805"/>
                  </a:lnTo>
                  <a:lnTo>
                    <a:pt x="616" y="803"/>
                  </a:lnTo>
                  <a:lnTo>
                    <a:pt x="614" y="802"/>
                  </a:lnTo>
                  <a:lnTo>
                    <a:pt x="610" y="796"/>
                  </a:lnTo>
                  <a:lnTo>
                    <a:pt x="608" y="793"/>
                  </a:lnTo>
                  <a:lnTo>
                    <a:pt x="605" y="789"/>
                  </a:lnTo>
                  <a:lnTo>
                    <a:pt x="603" y="788"/>
                  </a:lnTo>
                  <a:lnTo>
                    <a:pt x="602" y="785"/>
                  </a:lnTo>
                  <a:lnTo>
                    <a:pt x="594" y="777"/>
                  </a:lnTo>
                  <a:lnTo>
                    <a:pt x="588" y="769"/>
                  </a:lnTo>
                  <a:lnTo>
                    <a:pt x="580" y="769"/>
                  </a:lnTo>
                  <a:lnTo>
                    <a:pt x="577" y="768"/>
                  </a:lnTo>
                  <a:lnTo>
                    <a:pt x="568" y="763"/>
                  </a:lnTo>
                  <a:lnTo>
                    <a:pt x="566" y="763"/>
                  </a:lnTo>
                  <a:lnTo>
                    <a:pt x="557" y="762"/>
                  </a:lnTo>
                  <a:lnTo>
                    <a:pt x="549" y="755"/>
                  </a:lnTo>
                  <a:lnTo>
                    <a:pt x="546" y="754"/>
                  </a:lnTo>
                  <a:lnTo>
                    <a:pt x="524" y="746"/>
                  </a:lnTo>
                  <a:lnTo>
                    <a:pt x="524" y="738"/>
                  </a:lnTo>
                  <a:lnTo>
                    <a:pt x="524" y="732"/>
                  </a:lnTo>
                  <a:lnTo>
                    <a:pt x="524" y="724"/>
                  </a:lnTo>
                  <a:lnTo>
                    <a:pt x="518" y="724"/>
                  </a:lnTo>
                  <a:lnTo>
                    <a:pt x="505" y="724"/>
                  </a:lnTo>
                  <a:lnTo>
                    <a:pt x="501" y="731"/>
                  </a:lnTo>
                  <a:lnTo>
                    <a:pt x="496" y="737"/>
                  </a:lnTo>
                  <a:lnTo>
                    <a:pt x="491" y="737"/>
                  </a:lnTo>
                  <a:lnTo>
                    <a:pt x="491" y="735"/>
                  </a:lnTo>
                  <a:lnTo>
                    <a:pt x="490" y="732"/>
                  </a:lnTo>
                  <a:lnTo>
                    <a:pt x="488" y="727"/>
                  </a:lnTo>
                  <a:lnTo>
                    <a:pt x="487" y="726"/>
                  </a:lnTo>
                  <a:lnTo>
                    <a:pt x="484" y="726"/>
                  </a:lnTo>
                  <a:lnTo>
                    <a:pt x="480" y="727"/>
                  </a:lnTo>
                  <a:lnTo>
                    <a:pt x="479" y="723"/>
                  </a:lnTo>
                  <a:lnTo>
                    <a:pt x="473" y="723"/>
                  </a:lnTo>
                  <a:lnTo>
                    <a:pt x="471" y="721"/>
                  </a:lnTo>
                  <a:lnTo>
                    <a:pt x="470" y="721"/>
                  </a:lnTo>
                  <a:lnTo>
                    <a:pt x="467" y="723"/>
                  </a:lnTo>
                  <a:lnTo>
                    <a:pt x="465" y="723"/>
                  </a:lnTo>
                  <a:lnTo>
                    <a:pt x="462" y="723"/>
                  </a:lnTo>
                  <a:lnTo>
                    <a:pt x="451" y="713"/>
                  </a:lnTo>
                  <a:lnTo>
                    <a:pt x="449" y="712"/>
                  </a:lnTo>
                  <a:lnTo>
                    <a:pt x="448" y="712"/>
                  </a:lnTo>
                  <a:lnTo>
                    <a:pt x="443" y="710"/>
                  </a:lnTo>
                  <a:lnTo>
                    <a:pt x="440" y="709"/>
                  </a:lnTo>
                  <a:lnTo>
                    <a:pt x="432" y="706"/>
                  </a:lnTo>
                  <a:lnTo>
                    <a:pt x="426" y="704"/>
                  </a:lnTo>
                  <a:lnTo>
                    <a:pt x="423" y="703"/>
                  </a:lnTo>
                  <a:lnTo>
                    <a:pt x="420" y="703"/>
                  </a:lnTo>
                  <a:lnTo>
                    <a:pt x="412" y="699"/>
                  </a:lnTo>
                  <a:lnTo>
                    <a:pt x="397" y="693"/>
                  </a:lnTo>
                  <a:lnTo>
                    <a:pt x="395" y="692"/>
                  </a:lnTo>
                  <a:lnTo>
                    <a:pt x="387" y="689"/>
                  </a:lnTo>
                  <a:lnTo>
                    <a:pt x="376" y="687"/>
                  </a:lnTo>
                  <a:lnTo>
                    <a:pt x="373" y="686"/>
                  </a:lnTo>
                  <a:lnTo>
                    <a:pt x="372" y="684"/>
                  </a:lnTo>
                  <a:lnTo>
                    <a:pt x="358" y="678"/>
                  </a:lnTo>
                  <a:lnTo>
                    <a:pt x="351" y="684"/>
                  </a:lnTo>
                  <a:lnTo>
                    <a:pt x="348" y="687"/>
                  </a:lnTo>
                  <a:lnTo>
                    <a:pt x="342" y="693"/>
                  </a:lnTo>
                  <a:lnTo>
                    <a:pt x="322" y="698"/>
                  </a:lnTo>
                  <a:lnTo>
                    <a:pt x="306" y="692"/>
                  </a:lnTo>
                  <a:lnTo>
                    <a:pt x="306" y="690"/>
                  </a:lnTo>
                  <a:lnTo>
                    <a:pt x="303" y="690"/>
                  </a:lnTo>
                  <a:lnTo>
                    <a:pt x="303" y="689"/>
                  </a:lnTo>
                  <a:lnTo>
                    <a:pt x="303" y="686"/>
                  </a:lnTo>
                  <a:lnTo>
                    <a:pt x="302" y="679"/>
                  </a:lnTo>
                  <a:lnTo>
                    <a:pt x="303" y="679"/>
                  </a:lnTo>
                  <a:lnTo>
                    <a:pt x="305" y="676"/>
                  </a:lnTo>
                  <a:lnTo>
                    <a:pt x="306" y="675"/>
                  </a:lnTo>
                  <a:lnTo>
                    <a:pt x="306" y="673"/>
                  </a:lnTo>
                  <a:lnTo>
                    <a:pt x="306" y="672"/>
                  </a:lnTo>
                  <a:lnTo>
                    <a:pt x="308" y="672"/>
                  </a:lnTo>
                  <a:lnTo>
                    <a:pt x="309" y="672"/>
                  </a:lnTo>
                  <a:lnTo>
                    <a:pt x="309" y="670"/>
                  </a:lnTo>
                  <a:lnTo>
                    <a:pt x="309" y="668"/>
                  </a:lnTo>
                  <a:lnTo>
                    <a:pt x="308" y="667"/>
                  </a:lnTo>
                  <a:lnTo>
                    <a:pt x="308" y="665"/>
                  </a:lnTo>
                  <a:lnTo>
                    <a:pt x="302" y="661"/>
                  </a:lnTo>
                  <a:lnTo>
                    <a:pt x="300" y="659"/>
                  </a:lnTo>
                  <a:lnTo>
                    <a:pt x="299" y="659"/>
                  </a:lnTo>
                  <a:lnTo>
                    <a:pt x="297" y="656"/>
                  </a:lnTo>
                  <a:lnTo>
                    <a:pt x="294" y="654"/>
                  </a:lnTo>
                  <a:lnTo>
                    <a:pt x="292" y="654"/>
                  </a:lnTo>
                  <a:lnTo>
                    <a:pt x="292" y="653"/>
                  </a:lnTo>
                  <a:lnTo>
                    <a:pt x="291" y="653"/>
                  </a:lnTo>
                  <a:lnTo>
                    <a:pt x="289" y="651"/>
                  </a:lnTo>
                  <a:lnTo>
                    <a:pt x="285" y="653"/>
                  </a:lnTo>
                  <a:lnTo>
                    <a:pt x="285" y="654"/>
                  </a:lnTo>
                  <a:lnTo>
                    <a:pt x="285" y="656"/>
                  </a:lnTo>
                  <a:lnTo>
                    <a:pt x="285" y="658"/>
                  </a:lnTo>
                  <a:lnTo>
                    <a:pt x="285" y="659"/>
                  </a:lnTo>
                  <a:lnTo>
                    <a:pt x="286" y="664"/>
                  </a:lnTo>
                  <a:lnTo>
                    <a:pt x="285" y="670"/>
                  </a:lnTo>
                  <a:lnTo>
                    <a:pt x="278" y="672"/>
                  </a:lnTo>
                  <a:lnTo>
                    <a:pt x="277" y="672"/>
                  </a:lnTo>
                  <a:lnTo>
                    <a:pt x="266" y="670"/>
                  </a:lnTo>
                  <a:lnTo>
                    <a:pt x="263" y="668"/>
                  </a:lnTo>
                  <a:lnTo>
                    <a:pt x="261" y="667"/>
                  </a:lnTo>
                  <a:lnTo>
                    <a:pt x="260" y="665"/>
                  </a:lnTo>
                  <a:lnTo>
                    <a:pt x="261" y="665"/>
                  </a:lnTo>
                  <a:lnTo>
                    <a:pt x="264" y="667"/>
                  </a:lnTo>
                  <a:lnTo>
                    <a:pt x="264" y="665"/>
                  </a:lnTo>
                  <a:lnTo>
                    <a:pt x="263" y="664"/>
                  </a:lnTo>
                  <a:lnTo>
                    <a:pt x="250" y="662"/>
                  </a:lnTo>
                  <a:lnTo>
                    <a:pt x="250" y="664"/>
                  </a:lnTo>
                  <a:lnTo>
                    <a:pt x="253" y="667"/>
                  </a:lnTo>
                  <a:lnTo>
                    <a:pt x="255" y="668"/>
                  </a:lnTo>
                  <a:lnTo>
                    <a:pt x="255" y="670"/>
                  </a:lnTo>
                  <a:lnTo>
                    <a:pt x="253" y="668"/>
                  </a:lnTo>
                  <a:lnTo>
                    <a:pt x="250" y="665"/>
                  </a:lnTo>
                  <a:lnTo>
                    <a:pt x="247" y="667"/>
                  </a:lnTo>
                  <a:lnTo>
                    <a:pt x="244" y="668"/>
                  </a:lnTo>
                  <a:lnTo>
                    <a:pt x="239" y="670"/>
                  </a:lnTo>
                  <a:lnTo>
                    <a:pt x="236" y="665"/>
                  </a:lnTo>
                  <a:lnTo>
                    <a:pt x="232" y="659"/>
                  </a:lnTo>
                  <a:lnTo>
                    <a:pt x="230" y="658"/>
                  </a:lnTo>
                  <a:lnTo>
                    <a:pt x="227" y="653"/>
                  </a:lnTo>
                  <a:lnTo>
                    <a:pt x="225" y="653"/>
                  </a:lnTo>
                  <a:lnTo>
                    <a:pt x="222" y="653"/>
                  </a:lnTo>
                  <a:lnTo>
                    <a:pt x="221" y="653"/>
                  </a:lnTo>
                  <a:lnTo>
                    <a:pt x="210" y="653"/>
                  </a:lnTo>
                  <a:lnTo>
                    <a:pt x="197" y="653"/>
                  </a:lnTo>
                  <a:lnTo>
                    <a:pt x="194" y="653"/>
                  </a:lnTo>
                  <a:lnTo>
                    <a:pt x="191" y="653"/>
                  </a:lnTo>
                  <a:lnTo>
                    <a:pt x="187" y="653"/>
                  </a:lnTo>
                  <a:lnTo>
                    <a:pt x="185" y="653"/>
                  </a:lnTo>
                  <a:lnTo>
                    <a:pt x="180" y="653"/>
                  </a:lnTo>
                  <a:lnTo>
                    <a:pt x="169" y="653"/>
                  </a:lnTo>
                  <a:lnTo>
                    <a:pt x="168" y="653"/>
                  </a:lnTo>
                  <a:lnTo>
                    <a:pt x="163" y="653"/>
                  </a:lnTo>
                  <a:lnTo>
                    <a:pt x="162" y="653"/>
                  </a:lnTo>
                  <a:lnTo>
                    <a:pt x="155" y="653"/>
                  </a:lnTo>
                  <a:lnTo>
                    <a:pt x="154" y="653"/>
                  </a:lnTo>
                  <a:lnTo>
                    <a:pt x="151" y="653"/>
                  </a:lnTo>
                  <a:lnTo>
                    <a:pt x="148" y="661"/>
                  </a:lnTo>
                  <a:lnTo>
                    <a:pt x="145" y="659"/>
                  </a:lnTo>
                  <a:lnTo>
                    <a:pt x="140" y="659"/>
                  </a:lnTo>
                  <a:lnTo>
                    <a:pt x="138" y="659"/>
                  </a:lnTo>
                  <a:lnTo>
                    <a:pt x="137" y="659"/>
                  </a:lnTo>
                  <a:lnTo>
                    <a:pt x="135" y="659"/>
                  </a:lnTo>
                  <a:lnTo>
                    <a:pt x="131" y="659"/>
                  </a:lnTo>
                  <a:lnTo>
                    <a:pt x="131" y="658"/>
                  </a:lnTo>
                  <a:lnTo>
                    <a:pt x="129" y="658"/>
                  </a:lnTo>
                  <a:lnTo>
                    <a:pt x="123" y="658"/>
                  </a:lnTo>
                  <a:lnTo>
                    <a:pt x="121" y="658"/>
                  </a:lnTo>
                  <a:lnTo>
                    <a:pt x="109" y="658"/>
                  </a:lnTo>
                  <a:lnTo>
                    <a:pt x="109" y="654"/>
                  </a:lnTo>
                  <a:lnTo>
                    <a:pt x="109" y="653"/>
                  </a:lnTo>
                  <a:lnTo>
                    <a:pt x="109" y="648"/>
                  </a:lnTo>
                  <a:lnTo>
                    <a:pt x="109" y="647"/>
                  </a:lnTo>
                  <a:lnTo>
                    <a:pt x="109" y="645"/>
                  </a:lnTo>
                  <a:lnTo>
                    <a:pt x="109" y="642"/>
                  </a:lnTo>
                  <a:lnTo>
                    <a:pt x="109" y="639"/>
                  </a:lnTo>
                  <a:lnTo>
                    <a:pt x="109" y="637"/>
                  </a:lnTo>
                  <a:lnTo>
                    <a:pt x="109" y="636"/>
                  </a:lnTo>
                  <a:lnTo>
                    <a:pt x="109" y="634"/>
                  </a:lnTo>
                  <a:lnTo>
                    <a:pt x="109" y="633"/>
                  </a:lnTo>
                  <a:lnTo>
                    <a:pt x="109" y="631"/>
                  </a:lnTo>
                  <a:lnTo>
                    <a:pt x="110" y="630"/>
                  </a:lnTo>
                  <a:lnTo>
                    <a:pt x="110" y="625"/>
                  </a:lnTo>
                  <a:lnTo>
                    <a:pt x="110" y="623"/>
                  </a:lnTo>
                  <a:lnTo>
                    <a:pt x="110" y="622"/>
                  </a:lnTo>
                  <a:lnTo>
                    <a:pt x="110" y="619"/>
                  </a:lnTo>
                  <a:lnTo>
                    <a:pt x="110" y="617"/>
                  </a:lnTo>
                  <a:lnTo>
                    <a:pt x="110" y="616"/>
                  </a:lnTo>
                  <a:lnTo>
                    <a:pt x="109" y="614"/>
                  </a:lnTo>
                  <a:lnTo>
                    <a:pt x="109" y="613"/>
                  </a:lnTo>
                  <a:lnTo>
                    <a:pt x="109" y="611"/>
                  </a:lnTo>
                  <a:lnTo>
                    <a:pt x="109" y="609"/>
                  </a:lnTo>
                  <a:lnTo>
                    <a:pt x="109" y="608"/>
                  </a:lnTo>
                  <a:lnTo>
                    <a:pt x="109" y="606"/>
                  </a:lnTo>
                  <a:lnTo>
                    <a:pt x="107" y="605"/>
                  </a:lnTo>
                  <a:lnTo>
                    <a:pt x="107" y="603"/>
                  </a:lnTo>
                  <a:lnTo>
                    <a:pt x="107" y="600"/>
                  </a:lnTo>
                  <a:lnTo>
                    <a:pt x="106" y="600"/>
                  </a:lnTo>
                  <a:lnTo>
                    <a:pt x="106" y="599"/>
                  </a:lnTo>
                  <a:lnTo>
                    <a:pt x="106" y="597"/>
                  </a:lnTo>
                  <a:lnTo>
                    <a:pt x="106" y="596"/>
                  </a:lnTo>
                  <a:lnTo>
                    <a:pt x="106" y="594"/>
                  </a:lnTo>
                  <a:lnTo>
                    <a:pt x="104" y="592"/>
                  </a:lnTo>
                  <a:lnTo>
                    <a:pt x="104" y="591"/>
                  </a:lnTo>
                  <a:lnTo>
                    <a:pt x="103" y="588"/>
                  </a:lnTo>
                  <a:lnTo>
                    <a:pt x="103" y="586"/>
                  </a:lnTo>
                  <a:lnTo>
                    <a:pt x="101" y="583"/>
                  </a:lnTo>
                  <a:lnTo>
                    <a:pt x="99" y="577"/>
                  </a:lnTo>
                  <a:lnTo>
                    <a:pt x="99" y="575"/>
                  </a:lnTo>
                  <a:lnTo>
                    <a:pt x="96" y="568"/>
                  </a:lnTo>
                  <a:lnTo>
                    <a:pt x="95" y="558"/>
                  </a:lnTo>
                  <a:lnTo>
                    <a:pt x="93" y="554"/>
                  </a:lnTo>
                  <a:lnTo>
                    <a:pt x="92" y="546"/>
                  </a:lnTo>
                  <a:lnTo>
                    <a:pt x="90" y="538"/>
                  </a:lnTo>
                  <a:lnTo>
                    <a:pt x="87" y="529"/>
                  </a:lnTo>
                  <a:lnTo>
                    <a:pt x="85" y="526"/>
                  </a:lnTo>
                  <a:lnTo>
                    <a:pt x="82" y="513"/>
                  </a:lnTo>
                  <a:lnTo>
                    <a:pt x="82" y="512"/>
                  </a:lnTo>
                  <a:lnTo>
                    <a:pt x="81" y="509"/>
                  </a:lnTo>
                  <a:lnTo>
                    <a:pt x="81" y="506"/>
                  </a:lnTo>
                  <a:lnTo>
                    <a:pt x="79" y="499"/>
                  </a:lnTo>
                  <a:lnTo>
                    <a:pt x="78" y="496"/>
                  </a:lnTo>
                  <a:lnTo>
                    <a:pt x="78" y="495"/>
                  </a:lnTo>
                  <a:lnTo>
                    <a:pt x="78" y="493"/>
                  </a:lnTo>
                  <a:lnTo>
                    <a:pt x="75" y="484"/>
                  </a:lnTo>
                  <a:lnTo>
                    <a:pt x="73" y="478"/>
                  </a:lnTo>
                  <a:lnTo>
                    <a:pt x="73" y="476"/>
                  </a:lnTo>
                  <a:lnTo>
                    <a:pt x="71" y="471"/>
                  </a:lnTo>
                  <a:lnTo>
                    <a:pt x="71" y="470"/>
                  </a:lnTo>
                  <a:lnTo>
                    <a:pt x="71" y="468"/>
                  </a:lnTo>
                  <a:lnTo>
                    <a:pt x="70" y="468"/>
                  </a:lnTo>
                  <a:lnTo>
                    <a:pt x="70" y="467"/>
                  </a:lnTo>
                  <a:lnTo>
                    <a:pt x="68" y="464"/>
                  </a:lnTo>
                  <a:lnTo>
                    <a:pt x="67" y="462"/>
                  </a:lnTo>
                  <a:lnTo>
                    <a:pt x="65" y="459"/>
                  </a:lnTo>
                  <a:lnTo>
                    <a:pt x="64" y="459"/>
                  </a:lnTo>
                  <a:lnTo>
                    <a:pt x="64" y="457"/>
                  </a:lnTo>
                  <a:lnTo>
                    <a:pt x="62" y="456"/>
                  </a:lnTo>
                  <a:lnTo>
                    <a:pt x="62" y="454"/>
                  </a:lnTo>
                  <a:lnTo>
                    <a:pt x="61" y="453"/>
                  </a:lnTo>
                  <a:lnTo>
                    <a:pt x="59" y="451"/>
                  </a:lnTo>
                  <a:lnTo>
                    <a:pt x="59" y="450"/>
                  </a:lnTo>
                  <a:lnTo>
                    <a:pt x="57" y="448"/>
                  </a:lnTo>
                  <a:lnTo>
                    <a:pt x="56" y="447"/>
                  </a:lnTo>
                  <a:lnTo>
                    <a:pt x="54" y="445"/>
                  </a:lnTo>
                  <a:lnTo>
                    <a:pt x="53" y="442"/>
                  </a:lnTo>
                  <a:lnTo>
                    <a:pt x="51" y="440"/>
                  </a:lnTo>
                  <a:lnTo>
                    <a:pt x="50" y="437"/>
                  </a:lnTo>
                  <a:lnTo>
                    <a:pt x="48" y="436"/>
                  </a:lnTo>
                  <a:lnTo>
                    <a:pt x="48" y="434"/>
                  </a:lnTo>
                  <a:lnTo>
                    <a:pt x="48" y="433"/>
                  </a:lnTo>
                  <a:lnTo>
                    <a:pt x="47" y="431"/>
                  </a:lnTo>
                  <a:lnTo>
                    <a:pt x="47" y="429"/>
                  </a:lnTo>
                  <a:lnTo>
                    <a:pt x="47" y="428"/>
                  </a:lnTo>
                  <a:lnTo>
                    <a:pt x="43" y="422"/>
                  </a:lnTo>
                  <a:lnTo>
                    <a:pt x="43" y="420"/>
                  </a:lnTo>
                  <a:lnTo>
                    <a:pt x="43" y="417"/>
                  </a:lnTo>
                  <a:lnTo>
                    <a:pt x="42" y="412"/>
                  </a:lnTo>
                  <a:lnTo>
                    <a:pt x="40" y="408"/>
                  </a:lnTo>
                  <a:lnTo>
                    <a:pt x="37" y="398"/>
                  </a:lnTo>
                  <a:lnTo>
                    <a:pt x="36" y="394"/>
                  </a:lnTo>
                  <a:lnTo>
                    <a:pt x="36" y="391"/>
                  </a:lnTo>
                  <a:lnTo>
                    <a:pt x="36" y="388"/>
                  </a:lnTo>
                  <a:lnTo>
                    <a:pt x="34" y="384"/>
                  </a:lnTo>
                  <a:lnTo>
                    <a:pt x="34" y="380"/>
                  </a:lnTo>
                  <a:lnTo>
                    <a:pt x="34" y="378"/>
                  </a:lnTo>
                  <a:lnTo>
                    <a:pt x="34" y="377"/>
                  </a:lnTo>
                  <a:lnTo>
                    <a:pt x="34" y="375"/>
                  </a:lnTo>
                  <a:lnTo>
                    <a:pt x="34" y="372"/>
                  </a:lnTo>
                  <a:lnTo>
                    <a:pt x="33" y="363"/>
                  </a:lnTo>
                  <a:lnTo>
                    <a:pt x="29" y="316"/>
                  </a:lnTo>
                  <a:lnTo>
                    <a:pt x="22" y="232"/>
                  </a:lnTo>
                  <a:lnTo>
                    <a:pt x="20" y="205"/>
                  </a:lnTo>
                  <a:lnTo>
                    <a:pt x="19" y="187"/>
                  </a:lnTo>
                  <a:lnTo>
                    <a:pt x="12" y="130"/>
                  </a:lnTo>
                  <a:lnTo>
                    <a:pt x="8" y="85"/>
                  </a:lnTo>
                  <a:lnTo>
                    <a:pt x="8" y="79"/>
                  </a:lnTo>
                  <a:lnTo>
                    <a:pt x="6" y="57"/>
                  </a:lnTo>
                  <a:lnTo>
                    <a:pt x="5" y="42"/>
                  </a:lnTo>
                  <a:lnTo>
                    <a:pt x="5" y="37"/>
                  </a:lnTo>
                  <a:lnTo>
                    <a:pt x="3" y="35"/>
                  </a:lnTo>
                  <a:lnTo>
                    <a:pt x="3" y="32"/>
                  </a:lnTo>
                  <a:lnTo>
                    <a:pt x="3" y="25"/>
                  </a:lnTo>
                  <a:lnTo>
                    <a:pt x="3" y="20"/>
                  </a:lnTo>
                  <a:lnTo>
                    <a:pt x="1" y="18"/>
                  </a:lnTo>
                  <a:lnTo>
                    <a:pt x="1" y="12"/>
                  </a:lnTo>
                  <a:lnTo>
                    <a:pt x="1" y="11"/>
                  </a:lnTo>
                  <a:lnTo>
                    <a:pt x="1" y="7"/>
                  </a:lnTo>
                  <a:lnTo>
                    <a:pt x="1" y="6"/>
                  </a:lnTo>
                  <a:lnTo>
                    <a:pt x="1" y="4"/>
                  </a:lnTo>
                  <a:lnTo>
                    <a:pt x="0" y="1"/>
                  </a:lnTo>
                  <a:lnTo>
                    <a:pt x="0" y="0"/>
                  </a:lnTo>
                  <a:lnTo>
                    <a:pt x="1" y="0"/>
                  </a:lnTo>
                  <a:lnTo>
                    <a:pt x="3" y="0"/>
                  </a:lnTo>
                  <a:lnTo>
                    <a:pt x="5" y="0"/>
                  </a:lnTo>
                  <a:lnTo>
                    <a:pt x="6" y="0"/>
                  </a:lnTo>
                  <a:lnTo>
                    <a:pt x="8" y="0"/>
                  </a:lnTo>
                  <a:lnTo>
                    <a:pt x="9" y="0"/>
                  </a:lnTo>
                  <a:lnTo>
                    <a:pt x="11" y="0"/>
                  </a:lnTo>
                  <a:lnTo>
                    <a:pt x="15" y="0"/>
                  </a:lnTo>
                  <a:lnTo>
                    <a:pt x="34" y="0"/>
                  </a:lnTo>
                  <a:lnTo>
                    <a:pt x="39" y="0"/>
                  </a:lnTo>
                  <a:lnTo>
                    <a:pt x="40" y="0"/>
                  </a:lnTo>
                  <a:lnTo>
                    <a:pt x="45" y="0"/>
                  </a:lnTo>
                  <a:lnTo>
                    <a:pt x="59" y="0"/>
                  </a:lnTo>
                  <a:lnTo>
                    <a:pt x="78" y="1"/>
                  </a:lnTo>
                  <a:lnTo>
                    <a:pt x="85" y="1"/>
                  </a:lnTo>
                  <a:lnTo>
                    <a:pt x="95" y="1"/>
                  </a:lnTo>
                  <a:lnTo>
                    <a:pt x="104" y="1"/>
                  </a:lnTo>
                  <a:lnTo>
                    <a:pt x="127" y="1"/>
                  </a:lnTo>
                  <a:lnTo>
                    <a:pt x="134" y="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207">
              <a:extLst>
                <a:ext uri="{FF2B5EF4-FFF2-40B4-BE49-F238E27FC236}">
                  <a16:creationId xmlns:a16="http://schemas.microsoft.com/office/drawing/2014/main" id="{EE47C9F5-4DCB-27E0-0E6C-E586B1632B7B}"/>
                </a:ext>
              </a:extLst>
            </p:cNvPr>
            <p:cNvSpPr>
              <a:spLocks noGrp="1" noRot="1" noMove="1" noResize="1" noEditPoints="1" noAdjustHandles="1" noChangeArrowheads="1" noChangeShapeType="1"/>
            </p:cNvSpPr>
            <p:nvPr/>
          </p:nvSpPr>
          <p:spPr bwMode="auto">
            <a:xfrm>
              <a:off x="3856038" y="706438"/>
              <a:ext cx="3300413" cy="2451100"/>
            </a:xfrm>
            <a:custGeom>
              <a:avLst/>
              <a:gdLst>
                <a:gd name="T0" fmla="*/ 2011 w 2079"/>
                <a:gd name="T1" fmla="*/ 84 h 1544"/>
                <a:gd name="T2" fmla="*/ 2011 w 2079"/>
                <a:gd name="T3" fmla="*/ 142 h 1544"/>
                <a:gd name="T4" fmla="*/ 2009 w 2079"/>
                <a:gd name="T5" fmla="*/ 242 h 1544"/>
                <a:gd name="T6" fmla="*/ 2005 w 2079"/>
                <a:gd name="T7" fmla="*/ 340 h 1544"/>
                <a:gd name="T8" fmla="*/ 1998 w 2079"/>
                <a:gd name="T9" fmla="*/ 474 h 1544"/>
                <a:gd name="T10" fmla="*/ 1994 w 2079"/>
                <a:gd name="T11" fmla="*/ 553 h 1544"/>
                <a:gd name="T12" fmla="*/ 1989 w 2079"/>
                <a:gd name="T13" fmla="*/ 675 h 1544"/>
                <a:gd name="T14" fmla="*/ 1987 w 2079"/>
                <a:gd name="T15" fmla="*/ 700 h 1544"/>
                <a:gd name="T16" fmla="*/ 1984 w 2079"/>
                <a:gd name="T17" fmla="*/ 731 h 1544"/>
                <a:gd name="T18" fmla="*/ 1977 w 2079"/>
                <a:gd name="T19" fmla="*/ 843 h 1544"/>
                <a:gd name="T20" fmla="*/ 1972 w 2079"/>
                <a:gd name="T21" fmla="*/ 903 h 1544"/>
                <a:gd name="T22" fmla="*/ 1992 w 2079"/>
                <a:gd name="T23" fmla="*/ 924 h 1544"/>
                <a:gd name="T24" fmla="*/ 2006 w 2079"/>
                <a:gd name="T25" fmla="*/ 938 h 1544"/>
                <a:gd name="T26" fmla="*/ 2028 w 2079"/>
                <a:gd name="T27" fmla="*/ 959 h 1544"/>
                <a:gd name="T28" fmla="*/ 2076 w 2079"/>
                <a:gd name="T29" fmla="*/ 1007 h 1544"/>
                <a:gd name="T30" fmla="*/ 2079 w 2079"/>
                <a:gd name="T31" fmla="*/ 1012 h 1544"/>
                <a:gd name="T32" fmla="*/ 2051 w 2079"/>
                <a:gd name="T33" fmla="*/ 1038 h 1544"/>
                <a:gd name="T34" fmla="*/ 2011 w 2079"/>
                <a:gd name="T35" fmla="*/ 1074 h 1544"/>
                <a:gd name="T36" fmla="*/ 1989 w 2079"/>
                <a:gd name="T37" fmla="*/ 1099 h 1544"/>
                <a:gd name="T38" fmla="*/ 1983 w 2079"/>
                <a:gd name="T39" fmla="*/ 1111 h 1544"/>
                <a:gd name="T40" fmla="*/ 1973 w 2079"/>
                <a:gd name="T41" fmla="*/ 1128 h 1544"/>
                <a:gd name="T42" fmla="*/ 1967 w 2079"/>
                <a:gd name="T43" fmla="*/ 1145 h 1544"/>
                <a:gd name="T44" fmla="*/ 1956 w 2079"/>
                <a:gd name="T45" fmla="*/ 1170 h 1544"/>
                <a:gd name="T46" fmla="*/ 1952 w 2079"/>
                <a:gd name="T47" fmla="*/ 1184 h 1544"/>
                <a:gd name="T48" fmla="*/ 1963 w 2079"/>
                <a:gd name="T49" fmla="*/ 1209 h 1544"/>
                <a:gd name="T50" fmla="*/ 1989 w 2079"/>
                <a:gd name="T51" fmla="*/ 1285 h 1544"/>
                <a:gd name="T52" fmla="*/ 1995 w 2079"/>
                <a:gd name="T53" fmla="*/ 1341 h 1544"/>
                <a:gd name="T54" fmla="*/ 1970 w 2079"/>
                <a:gd name="T55" fmla="*/ 1377 h 1544"/>
                <a:gd name="T56" fmla="*/ 1953 w 2079"/>
                <a:gd name="T57" fmla="*/ 1400 h 1544"/>
                <a:gd name="T58" fmla="*/ 1942 w 2079"/>
                <a:gd name="T59" fmla="*/ 1414 h 1544"/>
                <a:gd name="T60" fmla="*/ 1942 w 2079"/>
                <a:gd name="T61" fmla="*/ 1414 h 1544"/>
                <a:gd name="T62" fmla="*/ 1942 w 2079"/>
                <a:gd name="T63" fmla="*/ 1415 h 1544"/>
                <a:gd name="T64" fmla="*/ 1942 w 2079"/>
                <a:gd name="T65" fmla="*/ 1415 h 1544"/>
                <a:gd name="T66" fmla="*/ 1935 w 2079"/>
                <a:gd name="T67" fmla="*/ 1425 h 1544"/>
                <a:gd name="T68" fmla="*/ 1921 w 2079"/>
                <a:gd name="T69" fmla="*/ 1445 h 1544"/>
                <a:gd name="T70" fmla="*/ 1911 w 2079"/>
                <a:gd name="T71" fmla="*/ 1457 h 1544"/>
                <a:gd name="T72" fmla="*/ 1899 w 2079"/>
                <a:gd name="T73" fmla="*/ 1476 h 1544"/>
                <a:gd name="T74" fmla="*/ 1883 w 2079"/>
                <a:gd name="T75" fmla="*/ 1496 h 1544"/>
                <a:gd name="T76" fmla="*/ 1874 w 2079"/>
                <a:gd name="T77" fmla="*/ 1510 h 1544"/>
                <a:gd name="T78" fmla="*/ 1872 w 2079"/>
                <a:gd name="T79" fmla="*/ 1513 h 1544"/>
                <a:gd name="T80" fmla="*/ 1871 w 2079"/>
                <a:gd name="T81" fmla="*/ 1515 h 1544"/>
                <a:gd name="T82" fmla="*/ 1843 w 2079"/>
                <a:gd name="T83" fmla="*/ 1530 h 1544"/>
                <a:gd name="T84" fmla="*/ 1787 w 2079"/>
                <a:gd name="T85" fmla="*/ 1544 h 1544"/>
                <a:gd name="T86" fmla="*/ 1650 w 2079"/>
                <a:gd name="T87" fmla="*/ 1544 h 1544"/>
                <a:gd name="T88" fmla="*/ 1466 w 2079"/>
                <a:gd name="T89" fmla="*/ 1544 h 1544"/>
                <a:gd name="T90" fmla="*/ 989 w 2079"/>
                <a:gd name="T91" fmla="*/ 1544 h 1544"/>
                <a:gd name="T92" fmla="*/ 678 w 2079"/>
                <a:gd name="T93" fmla="*/ 1544 h 1544"/>
                <a:gd name="T94" fmla="*/ 678 w 2079"/>
                <a:gd name="T95" fmla="*/ 677 h 1544"/>
                <a:gd name="T96" fmla="*/ 1 w 2079"/>
                <a:gd name="T97" fmla="*/ 585 h 1544"/>
                <a:gd name="T98" fmla="*/ 1 w 2079"/>
                <a:gd name="T99" fmla="*/ 472 h 1544"/>
                <a:gd name="T100" fmla="*/ 0 w 2079"/>
                <a:gd name="T101" fmla="*/ 202 h 1544"/>
                <a:gd name="T102" fmla="*/ 18 w 2079"/>
                <a:gd name="T103" fmla="*/ 61 h 1544"/>
                <a:gd name="T104" fmla="*/ 284 w 2079"/>
                <a:gd name="T105" fmla="*/ 61 h 1544"/>
                <a:gd name="T106" fmla="*/ 726 w 2079"/>
                <a:gd name="T107" fmla="*/ 61 h 1544"/>
                <a:gd name="T108" fmla="*/ 944 w 2079"/>
                <a:gd name="T109" fmla="*/ 61 h 1544"/>
                <a:gd name="T110" fmla="*/ 1272 w 2079"/>
                <a:gd name="T111" fmla="*/ 61 h 1544"/>
                <a:gd name="T112" fmla="*/ 1602 w 2079"/>
                <a:gd name="T113" fmla="*/ 62 h 1544"/>
                <a:gd name="T114" fmla="*/ 1725 w 2079"/>
                <a:gd name="T115" fmla="*/ 33 h 1544"/>
                <a:gd name="T116" fmla="*/ 1742 w 2079"/>
                <a:gd name="T117" fmla="*/ 13 h 1544"/>
                <a:gd name="T118" fmla="*/ 1762 w 2079"/>
                <a:gd name="T119" fmla="*/ 2 h 1544"/>
                <a:gd name="T120" fmla="*/ 1754 w 2079"/>
                <a:gd name="T121" fmla="*/ 30 h 1544"/>
                <a:gd name="T122" fmla="*/ 1745 w 2079"/>
                <a:gd name="T123" fmla="*/ 47 h 1544"/>
                <a:gd name="T124" fmla="*/ 1823 w 2079"/>
                <a:gd name="T125" fmla="*/ 61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9" h="1544">
                  <a:moveTo>
                    <a:pt x="2012" y="61"/>
                  </a:moveTo>
                  <a:lnTo>
                    <a:pt x="2012" y="62"/>
                  </a:lnTo>
                  <a:lnTo>
                    <a:pt x="2012" y="67"/>
                  </a:lnTo>
                  <a:lnTo>
                    <a:pt x="2011" y="84"/>
                  </a:lnTo>
                  <a:lnTo>
                    <a:pt x="2011" y="86"/>
                  </a:lnTo>
                  <a:lnTo>
                    <a:pt x="2011" y="87"/>
                  </a:lnTo>
                  <a:lnTo>
                    <a:pt x="2011" y="101"/>
                  </a:lnTo>
                  <a:lnTo>
                    <a:pt x="2011" y="142"/>
                  </a:lnTo>
                  <a:lnTo>
                    <a:pt x="2011" y="145"/>
                  </a:lnTo>
                  <a:lnTo>
                    <a:pt x="2009" y="190"/>
                  </a:lnTo>
                  <a:lnTo>
                    <a:pt x="2009" y="239"/>
                  </a:lnTo>
                  <a:lnTo>
                    <a:pt x="2009" y="242"/>
                  </a:lnTo>
                  <a:lnTo>
                    <a:pt x="2008" y="247"/>
                  </a:lnTo>
                  <a:lnTo>
                    <a:pt x="2008" y="249"/>
                  </a:lnTo>
                  <a:lnTo>
                    <a:pt x="2008" y="256"/>
                  </a:lnTo>
                  <a:lnTo>
                    <a:pt x="2005" y="340"/>
                  </a:lnTo>
                  <a:lnTo>
                    <a:pt x="2003" y="365"/>
                  </a:lnTo>
                  <a:lnTo>
                    <a:pt x="2001" y="407"/>
                  </a:lnTo>
                  <a:lnTo>
                    <a:pt x="1998" y="474"/>
                  </a:lnTo>
                  <a:lnTo>
                    <a:pt x="1998" y="474"/>
                  </a:lnTo>
                  <a:lnTo>
                    <a:pt x="1997" y="491"/>
                  </a:lnTo>
                  <a:lnTo>
                    <a:pt x="1995" y="515"/>
                  </a:lnTo>
                  <a:lnTo>
                    <a:pt x="1995" y="529"/>
                  </a:lnTo>
                  <a:lnTo>
                    <a:pt x="1994" y="553"/>
                  </a:lnTo>
                  <a:lnTo>
                    <a:pt x="1994" y="556"/>
                  </a:lnTo>
                  <a:lnTo>
                    <a:pt x="1991" y="633"/>
                  </a:lnTo>
                  <a:lnTo>
                    <a:pt x="1989" y="652"/>
                  </a:lnTo>
                  <a:lnTo>
                    <a:pt x="1989" y="675"/>
                  </a:lnTo>
                  <a:lnTo>
                    <a:pt x="1987" y="689"/>
                  </a:lnTo>
                  <a:lnTo>
                    <a:pt x="1987" y="689"/>
                  </a:lnTo>
                  <a:lnTo>
                    <a:pt x="1987" y="699"/>
                  </a:lnTo>
                  <a:lnTo>
                    <a:pt x="1987" y="700"/>
                  </a:lnTo>
                  <a:lnTo>
                    <a:pt x="1987" y="702"/>
                  </a:lnTo>
                  <a:lnTo>
                    <a:pt x="1986" y="709"/>
                  </a:lnTo>
                  <a:lnTo>
                    <a:pt x="1986" y="709"/>
                  </a:lnTo>
                  <a:lnTo>
                    <a:pt x="1984" y="731"/>
                  </a:lnTo>
                  <a:lnTo>
                    <a:pt x="1978" y="818"/>
                  </a:lnTo>
                  <a:lnTo>
                    <a:pt x="1978" y="830"/>
                  </a:lnTo>
                  <a:lnTo>
                    <a:pt x="1977" y="837"/>
                  </a:lnTo>
                  <a:lnTo>
                    <a:pt x="1977" y="843"/>
                  </a:lnTo>
                  <a:lnTo>
                    <a:pt x="1977" y="849"/>
                  </a:lnTo>
                  <a:lnTo>
                    <a:pt x="1972" y="897"/>
                  </a:lnTo>
                  <a:lnTo>
                    <a:pt x="1972" y="899"/>
                  </a:lnTo>
                  <a:lnTo>
                    <a:pt x="1972" y="903"/>
                  </a:lnTo>
                  <a:lnTo>
                    <a:pt x="1972" y="903"/>
                  </a:lnTo>
                  <a:lnTo>
                    <a:pt x="1977" y="908"/>
                  </a:lnTo>
                  <a:lnTo>
                    <a:pt x="1981" y="913"/>
                  </a:lnTo>
                  <a:lnTo>
                    <a:pt x="1992" y="924"/>
                  </a:lnTo>
                  <a:lnTo>
                    <a:pt x="1997" y="928"/>
                  </a:lnTo>
                  <a:lnTo>
                    <a:pt x="2001" y="933"/>
                  </a:lnTo>
                  <a:lnTo>
                    <a:pt x="2003" y="934"/>
                  </a:lnTo>
                  <a:lnTo>
                    <a:pt x="2006" y="938"/>
                  </a:lnTo>
                  <a:lnTo>
                    <a:pt x="2008" y="939"/>
                  </a:lnTo>
                  <a:lnTo>
                    <a:pt x="2014" y="945"/>
                  </a:lnTo>
                  <a:lnTo>
                    <a:pt x="2022" y="953"/>
                  </a:lnTo>
                  <a:lnTo>
                    <a:pt x="2028" y="959"/>
                  </a:lnTo>
                  <a:lnTo>
                    <a:pt x="2045" y="978"/>
                  </a:lnTo>
                  <a:lnTo>
                    <a:pt x="2068" y="1000"/>
                  </a:lnTo>
                  <a:lnTo>
                    <a:pt x="2073" y="1004"/>
                  </a:lnTo>
                  <a:lnTo>
                    <a:pt x="2076" y="1007"/>
                  </a:lnTo>
                  <a:lnTo>
                    <a:pt x="2079" y="1010"/>
                  </a:lnTo>
                  <a:lnTo>
                    <a:pt x="2079" y="1010"/>
                  </a:lnTo>
                  <a:lnTo>
                    <a:pt x="2079" y="1012"/>
                  </a:lnTo>
                  <a:lnTo>
                    <a:pt x="2079" y="1012"/>
                  </a:lnTo>
                  <a:lnTo>
                    <a:pt x="2067" y="1023"/>
                  </a:lnTo>
                  <a:lnTo>
                    <a:pt x="2061" y="1029"/>
                  </a:lnTo>
                  <a:lnTo>
                    <a:pt x="2056" y="1035"/>
                  </a:lnTo>
                  <a:lnTo>
                    <a:pt x="2051" y="1038"/>
                  </a:lnTo>
                  <a:lnTo>
                    <a:pt x="2051" y="1038"/>
                  </a:lnTo>
                  <a:lnTo>
                    <a:pt x="2031" y="1054"/>
                  </a:lnTo>
                  <a:lnTo>
                    <a:pt x="2023" y="1060"/>
                  </a:lnTo>
                  <a:lnTo>
                    <a:pt x="2011" y="1074"/>
                  </a:lnTo>
                  <a:lnTo>
                    <a:pt x="2011" y="1074"/>
                  </a:lnTo>
                  <a:lnTo>
                    <a:pt x="2006" y="1079"/>
                  </a:lnTo>
                  <a:lnTo>
                    <a:pt x="1994" y="1090"/>
                  </a:lnTo>
                  <a:lnTo>
                    <a:pt x="1989" y="1099"/>
                  </a:lnTo>
                  <a:lnTo>
                    <a:pt x="1987" y="1100"/>
                  </a:lnTo>
                  <a:lnTo>
                    <a:pt x="1986" y="1105"/>
                  </a:lnTo>
                  <a:lnTo>
                    <a:pt x="1984" y="1107"/>
                  </a:lnTo>
                  <a:lnTo>
                    <a:pt x="1983" y="1111"/>
                  </a:lnTo>
                  <a:lnTo>
                    <a:pt x="1980" y="1118"/>
                  </a:lnTo>
                  <a:lnTo>
                    <a:pt x="1973" y="1128"/>
                  </a:lnTo>
                  <a:lnTo>
                    <a:pt x="1973" y="1128"/>
                  </a:lnTo>
                  <a:lnTo>
                    <a:pt x="1973" y="1128"/>
                  </a:lnTo>
                  <a:lnTo>
                    <a:pt x="1973" y="1128"/>
                  </a:lnTo>
                  <a:lnTo>
                    <a:pt x="1972" y="1135"/>
                  </a:lnTo>
                  <a:lnTo>
                    <a:pt x="1969" y="1141"/>
                  </a:lnTo>
                  <a:lnTo>
                    <a:pt x="1967" y="1145"/>
                  </a:lnTo>
                  <a:lnTo>
                    <a:pt x="1963" y="1158"/>
                  </a:lnTo>
                  <a:lnTo>
                    <a:pt x="1961" y="1161"/>
                  </a:lnTo>
                  <a:lnTo>
                    <a:pt x="1959" y="1164"/>
                  </a:lnTo>
                  <a:lnTo>
                    <a:pt x="1956" y="1170"/>
                  </a:lnTo>
                  <a:lnTo>
                    <a:pt x="1955" y="1176"/>
                  </a:lnTo>
                  <a:lnTo>
                    <a:pt x="1952" y="1181"/>
                  </a:lnTo>
                  <a:lnTo>
                    <a:pt x="1952" y="1184"/>
                  </a:lnTo>
                  <a:lnTo>
                    <a:pt x="1952" y="1184"/>
                  </a:lnTo>
                  <a:lnTo>
                    <a:pt x="1955" y="1187"/>
                  </a:lnTo>
                  <a:lnTo>
                    <a:pt x="1955" y="1187"/>
                  </a:lnTo>
                  <a:lnTo>
                    <a:pt x="1956" y="1192"/>
                  </a:lnTo>
                  <a:lnTo>
                    <a:pt x="1963" y="1209"/>
                  </a:lnTo>
                  <a:lnTo>
                    <a:pt x="1969" y="1226"/>
                  </a:lnTo>
                  <a:lnTo>
                    <a:pt x="1978" y="1253"/>
                  </a:lnTo>
                  <a:lnTo>
                    <a:pt x="1984" y="1273"/>
                  </a:lnTo>
                  <a:lnTo>
                    <a:pt x="1989" y="1285"/>
                  </a:lnTo>
                  <a:lnTo>
                    <a:pt x="2006" y="1327"/>
                  </a:lnTo>
                  <a:lnTo>
                    <a:pt x="2006" y="1327"/>
                  </a:lnTo>
                  <a:lnTo>
                    <a:pt x="2006" y="1327"/>
                  </a:lnTo>
                  <a:lnTo>
                    <a:pt x="1995" y="1341"/>
                  </a:lnTo>
                  <a:lnTo>
                    <a:pt x="1992" y="1346"/>
                  </a:lnTo>
                  <a:lnTo>
                    <a:pt x="1989" y="1349"/>
                  </a:lnTo>
                  <a:lnTo>
                    <a:pt x="1975" y="1369"/>
                  </a:lnTo>
                  <a:lnTo>
                    <a:pt x="1970" y="1377"/>
                  </a:lnTo>
                  <a:lnTo>
                    <a:pt x="1967" y="1380"/>
                  </a:lnTo>
                  <a:lnTo>
                    <a:pt x="1967" y="1380"/>
                  </a:lnTo>
                  <a:lnTo>
                    <a:pt x="1967" y="1380"/>
                  </a:lnTo>
                  <a:lnTo>
                    <a:pt x="1953" y="1400"/>
                  </a:lnTo>
                  <a:lnTo>
                    <a:pt x="1949" y="1406"/>
                  </a:lnTo>
                  <a:lnTo>
                    <a:pt x="1942" y="1414"/>
                  </a:lnTo>
                  <a:lnTo>
                    <a:pt x="1942" y="1414"/>
                  </a:lnTo>
                  <a:lnTo>
                    <a:pt x="1942" y="1414"/>
                  </a:lnTo>
                  <a:lnTo>
                    <a:pt x="1942" y="1414"/>
                  </a:lnTo>
                  <a:lnTo>
                    <a:pt x="1942" y="1414"/>
                  </a:lnTo>
                  <a:lnTo>
                    <a:pt x="1942" y="1414"/>
                  </a:lnTo>
                  <a:lnTo>
                    <a:pt x="1942" y="1414"/>
                  </a:lnTo>
                  <a:lnTo>
                    <a:pt x="1942" y="1414"/>
                  </a:lnTo>
                  <a:lnTo>
                    <a:pt x="1942" y="1414"/>
                  </a:lnTo>
                  <a:lnTo>
                    <a:pt x="1942" y="1415"/>
                  </a:lnTo>
                  <a:lnTo>
                    <a:pt x="1942" y="1415"/>
                  </a:lnTo>
                  <a:lnTo>
                    <a:pt x="1942" y="1415"/>
                  </a:lnTo>
                  <a:lnTo>
                    <a:pt x="1942" y="1415"/>
                  </a:lnTo>
                  <a:lnTo>
                    <a:pt x="1942" y="1415"/>
                  </a:lnTo>
                  <a:lnTo>
                    <a:pt x="1942" y="1415"/>
                  </a:lnTo>
                  <a:lnTo>
                    <a:pt x="1941" y="1415"/>
                  </a:lnTo>
                  <a:lnTo>
                    <a:pt x="1941" y="1417"/>
                  </a:lnTo>
                  <a:lnTo>
                    <a:pt x="1939" y="1419"/>
                  </a:lnTo>
                  <a:lnTo>
                    <a:pt x="1935" y="1425"/>
                  </a:lnTo>
                  <a:lnTo>
                    <a:pt x="1935" y="1425"/>
                  </a:lnTo>
                  <a:lnTo>
                    <a:pt x="1933" y="1428"/>
                  </a:lnTo>
                  <a:lnTo>
                    <a:pt x="1922" y="1443"/>
                  </a:lnTo>
                  <a:lnTo>
                    <a:pt x="1921" y="1445"/>
                  </a:lnTo>
                  <a:lnTo>
                    <a:pt x="1913" y="1456"/>
                  </a:lnTo>
                  <a:lnTo>
                    <a:pt x="1911" y="1457"/>
                  </a:lnTo>
                  <a:lnTo>
                    <a:pt x="1911" y="1457"/>
                  </a:lnTo>
                  <a:lnTo>
                    <a:pt x="1911" y="1457"/>
                  </a:lnTo>
                  <a:lnTo>
                    <a:pt x="1910" y="1459"/>
                  </a:lnTo>
                  <a:lnTo>
                    <a:pt x="1908" y="1460"/>
                  </a:lnTo>
                  <a:lnTo>
                    <a:pt x="1907" y="1464"/>
                  </a:lnTo>
                  <a:lnTo>
                    <a:pt x="1899" y="1476"/>
                  </a:lnTo>
                  <a:lnTo>
                    <a:pt x="1891" y="1485"/>
                  </a:lnTo>
                  <a:lnTo>
                    <a:pt x="1888" y="1490"/>
                  </a:lnTo>
                  <a:lnTo>
                    <a:pt x="1888" y="1491"/>
                  </a:lnTo>
                  <a:lnTo>
                    <a:pt x="1883" y="1496"/>
                  </a:lnTo>
                  <a:lnTo>
                    <a:pt x="1880" y="1501"/>
                  </a:lnTo>
                  <a:lnTo>
                    <a:pt x="1877" y="1507"/>
                  </a:lnTo>
                  <a:lnTo>
                    <a:pt x="1874" y="1509"/>
                  </a:lnTo>
                  <a:lnTo>
                    <a:pt x="1874" y="1510"/>
                  </a:lnTo>
                  <a:lnTo>
                    <a:pt x="1874" y="1510"/>
                  </a:lnTo>
                  <a:lnTo>
                    <a:pt x="1872" y="1512"/>
                  </a:lnTo>
                  <a:lnTo>
                    <a:pt x="1872" y="1513"/>
                  </a:lnTo>
                  <a:lnTo>
                    <a:pt x="1872" y="1513"/>
                  </a:lnTo>
                  <a:lnTo>
                    <a:pt x="1872" y="1513"/>
                  </a:lnTo>
                  <a:lnTo>
                    <a:pt x="1871" y="1513"/>
                  </a:lnTo>
                  <a:lnTo>
                    <a:pt x="1871" y="1515"/>
                  </a:lnTo>
                  <a:lnTo>
                    <a:pt x="1871" y="1515"/>
                  </a:lnTo>
                  <a:lnTo>
                    <a:pt x="1871" y="1516"/>
                  </a:lnTo>
                  <a:lnTo>
                    <a:pt x="1871" y="1516"/>
                  </a:lnTo>
                  <a:lnTo>
                    <a:pt x="1869" y="1516"/>
                  </a:lnTo>
                  <a:lnTo>
                    <a:pt x="1843" y="1530"/>
                  </a:lnTo>
                  <a:lnTo>
                    <a:pt x="1827" y="1540"/>
                  </a:lnTo>
                  <a:lnTo>
                    <a:pt x="1819" y="1543"/>
                  </a:lnTo>
                  <a:lnTo>
                    <a:pt x="1819" y="1544"/>
                  </a:lnTo>
                  <a:lnTo>
                    <a:pt x="1787" y="1544"/>
                  </a:lnTo>
                  <a:lnTo>
                    <a:pt x="1787" y="1544"/>
                  </a:lnTo>
                  <a:lnTo>
                    <a:pt x="1743" y="1544"/>
                  </a:lnTo>
                  <a:lnTo>
                    <a:pt x="1720" y="1544"/>
                  </a:lnTo>
                  <a:lnTo>
                    <a:pt x="1650" y="1544"/>
                  </a:lnTo>
                  <a:lnTo>
                    <a:pt x="1628" y="1544"/>
                  </a:lnTo>
                  <a:lnTo>
                    <a:pt x="1608" y="1544"/>
                  </a:lnTo>
                  <a:lnTo>
                    <a:pt x="1608" y="1544"/>
                  </a:lnTo>
                  <a:lnTo>
                    <a:pt x="1466" y="1544"/>
                  </a:lnTo>
                  <a:lnTo>
                    <a:pt x="1379" y="1544"/>
                  </a:lnTo>
                  <a:lnTo>
                    <a:pt x="1244" y="1544"/>
                  </a:lnTo>
                  <a:lnTo>
                    <a:pt x="1180" y="1544"/>
                  </a:lnTo>
                  <a:lnTo>
                    <a:pt x="989" y="1544"/>
                  </a:lnTo>
                  <a:lnTo>
                    <a:pt x="883" y="1544"/>
                  </a:lnTo>
                  <a:lnTo>
                    <a:pt x="678" y="1544"/>
                  </a:lnTo>
                  <a:lnTo>
                    <a:pt x="678" y="1544"/>
                  </a:lnTo>
                  <a:lnTo>
                    <a:pt x="678" y="1544"/>
                  </a:lnTo>
                  <a:lnTo>
                    <a:pt x="678" y="1543"/>
                  </a:lnTo>
                  <a:lnTo>
                    <a:pt x="678" y="952"/>
                  </a:lnTo>
                  <a:lnTo>
                    <a:pt x="678" y="678"/>
                  </a:lnTo>
                  <a:lnTo>
                    <a:pt x="678" y="677"/>
                  </a:lnTo>
                  <a:lnTo>
                    <a:pt x="678" y="601"/>
                  </a:lnTo>
                  <a:lnTo>
                    <a:pt x="1" y="598"/>
                  </a:lnTo>
                  <a:lnTo>
                    <a:pt x="1" y="598"/>
                  </a:lnTo>
                  <a:lnTo>
                    <a:pt x="1" y="585"/>
                  </a:lnTo>
                  <a:lnTo>
                    <a:pt x="1" y="571"/>
                  </a:lnTo>
                  <a:lnTo>
                    <a:pt x="1" y="497"/>
                  </a:lnTo>
                  <a:lnTo>
                    <a:pt x="1" y="472"/>
                  </a:lnTo>
                  <a:lnTo>
                    <a:pt x="1" y="472"/>
                  </a:lnTo>
                  <a:lnTo>
                    <a:pt x="0" y="424"/>
                  </a:lnTo>
                  <a:lnTo>
                    <a:pt x="0" y="351"/>
                  </a:lnTo>
                  <a:lnTo>
                    <a:pt x="0" y="278"/>
                  </a:lnTo>
                  <a:lnTo>
                    <a:pt x="0" y="202"/>
                  </a:lnTo>
                  <a:lnTo>
                    <a:pt x="1" y="129"/>
                  </a:lnTo>
                  <a:lnTo>
                    <a:pt x="0" y="61"/>
                  </a:lnTo>
                  <a:lnTo>
                    <a:pt x="1" y="61"/>
                  </a:lnTo>
                  <a:lnTo>
                    <a:pt x="18" y="61"/>
                  </a:lnTo>
                  <a:lnTo>
                    <a:pt x="43" y="61"/>
                  </a:lnTo>
                  <a:lnTo>
                    <a:pt x="66" y="61"/>
                  </a:lnTo>
                  <a:lnTo>
                    <a:pt x="175" y="61"/>
                  </a:lnTo>
                  <a:lnTo>
                    <a:pt x="284" y="61"/>
                  </a:lnTo>
                  <a:lnTo>
                    <a:pt x="393" y="61"/>
                  </a:lnTo>
                  <a:lnTo>
                    <a:pt x="504" y="61"/>
                  </a:lnTo>
                  <a:lnTo>
                    <a:pt x="614" y="61"/>
                  </a:lnTo>
                  <a:lnTo>
                    <a:pt x="726" y="61"/>
                  </a:lnTo>
                  <a:lnTo>
                    <a:pt x="779" y="61"/>
                  </a:lnTo>
                  <a:lnTo>
                    <a:pt x="796" y="61"/>
                  </a:lnTo>
                  <a:lnTo>
                    <a:pt x="835" y="61"/>
                  </a:lnTo>
                  <a:lnTo>
                    <a:pt x="944" y="61"/>
                  </a:lnTo>
                  <a:lnTo>
                    <a:pt x="1053" y="61"/>
                  </a:lnTo>
                  <a:lnTo>
                    <a:pt x="1161" y="61"/>
                  </a:lnTo>
                  <a:lnTo>
                    <a:pt x="1270" y="61"/>
                  </a:lnTo>
                  <a:lnTo>
                    <a:pt x="1272" y="61"/>
                  </a:lnTo>
                  <a:lnTo>
                    <a:pt x="1379" y="61"/>
                  </a:lnTo>
                  <a:lnTo>
                    <a:pt x="1490" y="62"/>
                  </a:lnTo>
                  <a:lnTo>
                    <a:pt x="1600" y="62"/>
                  </a:lnTo>
                  <a:lnTo>
                    <a:pt x="1602" y="62"/>
                  </a:lnTo>
                  <a:lnTo>
                    <a:pt x="1712" y="61"/>
                  </a:lnTo>
                  <a:lnTo>
                    <a:pt x="1717" y="61"/>
                  </a:lnTo>
                  <a:lnTo>
                    <a:pt x="1721" y="47"/>
                  </a:lnTo>
                  <a:lnTo>
                    <a:pt x="1725" y="33"/>
                  </a:lnTo>
                  <a:lnTo>
                    <a:pt x="1732" y="24"/>
                  </a:lnTo>
                  <a:lnTo>
                    <a:pt x="1732" y="22"/>
                  </a:lnTo>
                  <a:lnTo>
                    <a:pt x="1734" y="21"/>
                  </a:lnTo>
                  <a:lnTo>
                    <a:pt x="1742" y="13"/>
                  </a:lnTo>
                  <a:lnTo>
                    <a:pt x="1742" y="11"/>
                  </a:lnTo>
                  <a:lnTo>
                    <a:pt x="1745" y="10"/>
                  </a:lnTo>
                  <a:lnTo>
                    <a:pt x="1759" y="0"/>
                  </a:lnTo>
                  <a:lnTo>
                    <a:pt x="1762" y="2"/>
                  </a:lnTo>
                  <a:lnTo>
                    <a:pt x="1763" y="7"/>
                  </a:lnTo>
                  <a:lnTo>
                    <a:pt x="1770" y="11"/>
                  </a:lnTo>
                  <a:lnTo>
                    <a:pt x="1763" y="21"/>
                  </a:lnTo>
                  <a:lnTo>
                    <a:pt x="1754" y="30"/>
                  </a:lnTo>
                  <a:lnTo>
                    <a:pt x="1753" y="30"/>
                  </a:lnTo>
                  <a:lnTo>
                    <a:pt x="1748" y="39"/>
                  </a:lnTo>
                  <a:lnTo>
                    <a:pt x="1748" y="41"/>
                  </a:lnTo>
                  <a:lnTo>
                    <a:pt x="1745" y="47"/>
                  </a:lnTo>
                  <a:lnTo>
                    <a:pt x="1742" y="52"/>
                  </a:lnTo>
                  <a:lnTo>
                    <a:pt x="1740" y="61"/>
                  </a:lnTo>
                  <a:lnTo>
                    <a:pt x="1821" y="61"/>
                  </a:lnTo>
                  <a:lnTo>
                    <a:pt x="1823" y="61"/>
                  </a:lnTo>
                  <a:lnTo>
                    <a:pt x="1835" y="61"/>
                  </a:lnTo>
                  <a:lnTo>
                    <a:pt x="2012" y="6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Freeform 208">
              <a:extLst>
                <a:ext uri="{FF2B5EF4-FFF2-40B4-BE49-F238E27FC236}">
                  <a16:creationId xmlns:a16="http://schemas.microsoft.com/office/drawing/2014/main" id="{E631F0D6-B6A1-C7F9-F6CF-94697097392B}"/>
                </a:ext>
              </a:extLst>
            </p:cNvPr>
            <p:cNvSpPr>
              <a:spLocks noGrp="1" noRot="1" noMove="1" noResize="1" noEditPoints="1" noAdjustHandles="1" noChangeArrowheads="1" noChangeShapeType="1"/>
            </p:cNvSpPr>
            <p:nvPr/>
          </p:nvSpPr>
          <p:spPr bwMode="auto">
            <a:xfrm>
              <a:off x="8435976" y="312738"/>
              <a:ext cx="733425" cy="1411288"/>
            </a:xfrm>
            <a:custGeom>
              <a:avLst/>
              <a:gdLst>
                <a:gd name="T0" fmla="*/ 11 w 462"/>
                <a:gd name="T1" fmla="*/ 34 h 889"/>
                <a:gd name="T2" fmla="*/ 26 w 462"/>
                <a:gd name="T3" fmla="*/ 62 h 889"/>
                <a:gd name="T4" fmla="*/ 42 w 462"/>
                <a:gd name="T5" fmla="*/ 71 h 889"/>
                <a:gd name="T6" fmla="*/ 45 w 462"/>
                <a:gd name="T7" fmla="*/ 85 h 889"/>
                <a:gd name="T8" fmla="*/ 51 w 462"/>
                <a:gd name="T9" fmla="*/ 92 h 889"/>
                <a:gd name="T10" fmla="*/ 79 w 462"/>
                <a:gd name="T11" fmla="*/ 115 h 889"/>
                <a:gd name="T12" fmla="*/ 89 w 462"/>
                <a:gd name="T13" fmla="*/ 121 h 889"/>
                <a:gd name="T14" fmla="*/ 113 w 462"/>
                <a:gd name="T15" fmla="*/ 124 h 889"/>
                <a:gd name="T16" fmla="*/ 146 w 462"/>
                <a:gd name="T17" fmla="*/ 130 h 889"/>
                <a:gd name="T18" fmla="*/ 171 w 462"/>
                <a:gd name="T19" fmla="*/ 143 h 889"/>
                <a:gd name="T20" fmla="*/ 182 w 462"/>
                <a:gd name="T21" fmla="*/ 165 h 889"/>
                <a:gd name="T22" fmla="*/ 218 w 462"/>
                <a:gd name="T23" fmla="*/ 197 h 889"/>
                <a:gd name="T24" fmla="*/ 238 w 462"/>
                <a:gd name="T25" fmla="*/ 219 h 889"/>
                <a:gd name="T26" fmla="*/ 271 w 462"/>
                <a:gd name="T27" fmla="*/ 241 h 889"/>
                <a:gd name="T28" fmla="*/ 294 w 462"/>
                <a:gd name="T29" fmla="*/ 261 h 889"/>
                <a:gd name="T30" fmla="*/ 314 w 462"/>
                <a:gd name="T31" fmla="*/ 265 h 889"/>
                <a:gd name="T32" fmla="*/ 337 w 462"/>
                <a:gd name="T33" fmla="*/ 289 h 889"/>
                <a:gd name="T34" fmla="*/ 341 w 462"/>
                <a:gd name="T35" fmla="*/ 309 h 889"/>
                <a:gd name="T36" fmla="*/ 334 w 462"/>
                <a:gd name="T37" fmla="*/ 321 h 889"/>
                <a:gd name="T38" fmla="*/ 339 w 462"/>
                <a:gd name="T39" fmla="*/ 335 h 889"/>
                <a:gd name="T40" fmla="*/ 336 w 462"/>
                <a:gd name="T41" fmla="*/ 351 h 889"/>
                <a:gd name="T42" fmla="*/ 336 w 462"/>
                <a:gd name="T43" fmla="*/ 355 h 889"/>
                <a:gd name="T44" fmla="*/ 344 w 462"/>
                <a:gd name="T45" fmla="*/ 357 h 889"/>
                <a:gd name="T46" fmla="*/ 345 w 462"/>
                <a:gd name="T47" fmla="*/ 372 h 889"/>
                <a:gd name="T48" fmla="*/ 333 w 462"/>
                <a:gd name="T49" fmla="*/ 379 h 889"/>
                <a:gd name="T50" fmla="*/ 345 w 462"/>
                <a:gd name="T51" fmla="*/ 379 h 889"/>
                <a:gd name="T52" fmla="*/ 342 w 462"/>
                <a:gd name="T53" fmla="*/ 393 h 889"/>
                <a:gd name="T54" fmla="*/ 355 w 462"/>
                <a:gd name="T55" fmla="*/ 407 h 889"/>
                <a:gd name="T56" fmla="*/ 348 w 462"/>
                <a:gd name="T57" fmla="*/ 417 h 889"/>
                <a:gd name="T58" fmla="*/ 361 w 462"/>
                <a:gd name="T59" fmla="*/ 428 h 889"/>
                <a:gd name="T60" fmla="*/ 362 w 462"/>
                <a:gd name="T61" fmla="*/ 447 h 889"/>
                <a:gd name="T62" fmla="*/ 376 w 462"/>
                <a:gd name="T63" fmla="*/ 459 h 889"/>
                <a:gd name="T64" fmla="*/ 386 w 462"/>
                <a:gd name="T65" fmla="*/ 475 h 889"/>
                <a:gd name="T66" fmla="*/ 378 w 462"/>
                <a:gd name="T67" fmla="*/ 483 h 889"/>
                <a:gd name="T68" fmla="*/ 381 w 462"/>
                <a:gd name="T69" fmla="*/ 484 h 889"/>
                <a:gd name="T70" fmla="*/ 400 w 462"/>
                <a:gd name="T71" fmla="*/ 492 h 889"/>
                <a:gd name="T72" fmla="*/ 434 w 462"/>
                <a:gd name="T73" fmla="*/ 528 h 889"/>
                <a:gd name="T74" fmla="*/ 456 w 462"/>
                <a:gd name="T75" fmla="*/ 574 h 889"/>
                <a:gd name="T76" fmla="*/ 437 w 462"/>
                <a:gd name="T77" fmla="*/ 566 h 889"/>
                <a:gd name="T78" fmla="*/ 445 w 462"/>
                <a:gd name="T79" fmla="*/ 566 h 889"/>
                <a:gd name="T80" fmla="*/ 440 w 462"/>
                <a:gd name="T81" fmla="*/ 548 h 889"/>
                <a:gd name="T82" fmla="*/ 429 w 462"/>
                <a:gd name="T83" fmla="*/ 540 h 889"/>
                <a:gd name="T84" fmla="*/ 420 w 462"/>
                <a:gd name="T85" fmla="*/ 529 h 889"/>
                <a:gd name="T86" fmla="*/ 401 w 462"/>
                <a:gd name="T87" fmla="*/ 532 h 889"/>
                <a:gd name="T88" fmla="*/ 407 w 462"/>
                <a:gd name="T89" fmla="*/ 552 h 889"/>
                <a:gd name="T90" fmla="*/ 400 w 462"/>
                <a:gd name="T91" fmla="*/ 566 h 889"/>
                <a:gd name="T92" fmla="*/ 411 w 462"/>
                <a:gd name="T93" fmla="*/ 585 h 889"/>
                <a:gd name="T94" fmla="*/ 417 w 462"/>
                <a:gd name="T95" fmla="*/ 601 h 889"/>
                <a:gd name="T96" fmla="*/ 420 w 462"/>
                <a:gd name="T97" fmla="*/ 629 h 889"/>
                <a:gd name="T98" fmla="*/ 421 w 462"/>
                <a:gd name="T99" fmla="*/ 647 h 889"/>
                <a:gd name="T100" fmla="*/ 423 w 462"/>
                <a:gd name="T101" fmla="*/ 660 h 889"/>
                <a:gd name="T102" fmla="*/ 435 w 462"/>
                <a:gd name="T103" fmla="*/ 692 h 889"/>
                <a:gd name="T104" fmla="*/ 429 w 462"/>
                <a:gd name="T105" fmla="*/ 725 h 889"/>
                <a:gd name="T106" fmla="*/ 426 w 462"/>
                <a:gd name="T107" fmla="*/ 754 h 889"/>
                <a:gd name="T108" fmla="*/ 426 w 462"/>
                <a:gd name="T109" fmla="*/ 790 h 889"/>
                <a:gd name="T110" fmla="*/ 434 w 462"/>
                <a:gd name="T111" fmla="*/ 819 h 889"/>
                <a:gd name="T112" fmla="*/ 429 w 462"/>
                <a:gd name="T113" fmla="*/ 836 h 889"/>
                <a:gd name="T114" fmla="*/ 425 w 462"/>
                <a:gd name="T115" fmla="*/ 852 h 889"/>
                <a:gd name="T116" fmla="*/ 429 w 462"/>
                <a:gd name="T117" fmla="*/ 866 h 889"/>
                <a:gd name="T118" fmla="*/ 440 w 462"/>
                <a:gd name="T119" fmla="*/ 88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889">
                  <a:moveTo>
                    <a:pt x="0" y="0"/>
                  </a:moveTo>
                  <a:lnTo>
                    <a:pt x="1" y="0"/>
                  </a:lnTo>
                  <a:lnTo>
                    <a:pt x="1" y="2"/>
                  </a:lnTo>
                  <a:lnTo>
                    <a:pt x="1" y="3"/>
                  </a:lnTo>
                  <a:lnTo>
                    <a:pt x="1" y="5"/>
                  </a:lnTo>
                  <a:lnTo>
                    <a:pt x="3" y="6"/>
                  </a:lnTo>
                  <a:lnTo>
                    <a:pt x="3" y="9"/>
                  </a:lnTo>
                  <a:lnTo>
                    <a:pt x="3" y="11"/>
                  </a:lnTo>
                  <a:lnTo>
                    <a:pt x="5" y="13"/>
                  </a:lnTo>
                  <a:lnTo>
                    <a:pt x="6" y="14"/>
                  </a:lnTo>
                  <a:lnTo>
                    <a:pt x="8" y="16"/>
                  </a:lnTo>
                  <a:lnTo>
                    <a:pt x="9" y="19"/>
                  </a:lnTo>
                  <a:lnTo>
                    <a:pt x="9" y="23"/>
                  </a:lnTo>
                  <a:lnTo>
                    <a:pt x="9" y="26"/>
                  </a:lnTo>
                  <a:lnTo>
                    <a:pt x="9" y="30"/>
                  </a:lnTo>
                  <a:lnTo>
                    <a:pt x="11" y="31"/>
                  </a:lnTo>
                  <a:lnTo>
                    <a:pt x="11" y="34"/>
                  </a:lnTo>
                  <a:lnTo>
                    <a:pt x="11" y="37"/>
                  </a:lnTo>
                  <a:lnTo>
                    <a:pt x="11" y="39"/>
                  </a:lnTo>
                  <a:lnTo>
                    <a:pt x="12" y="40"/>
                  </a:lnTo>
                  <a:lnTo>
                    <a:pt x="14" y="42"/>
                  </a:lnTo>
                  <a:lnTo>
                    <a:pt x="17" y="45"/>
                  </a:lnTo>
                  <a:lnTo>
                    <a:pt x="17" y="47"/>
                  </a:lnTo>
                  <a:lnTo>
                    <a:pt x="17" y="48"/>
                  </a:lnTo>
                  <a:lnTo>
                    <a:pt x="19" y="48"/>
                  </a:lnTo>
                  <a:lnTo>
                    <a:pt x="20" y="51"/>
                  </a:lnTo>
                  <a:lnTo>
                    <a:pt x="22" y="53"/>
                  </a:lnTo>
                  <a:lnTo>
                    <a:pt x="23" y="54"/>
                  </a:lnTo>
                  <a:lnTo>
                    <a:pt x="23" y="56"/>
                  </a:lnTo>
                  <a:lnTo>
                    <a:pt x="25" y="56"/>
                  </a:lnTo>
                  <a:lnTo>
                    <a:pt x="25" y="58"/>
                  </a:lnTo>
                  <a:lnTo>
                    <a:pt x="25" y="61"/>
                  </a:lnTo>
                  <a:lnTo>
                    <a:pt x="25" y="62"/>
                  </a:lnTo>
                  <a:lnTo>
                    <a:pt x="26" y="62"/>
                  </a:lnTo>
                  <a:lnTo>
                    <a:pt x="26" y="61"/>
                  </a:lnTo>
                  <a:lnTo>
                    <a:pt x="26" y="59"/>
                  </a:lnTo>
                  <a:lnTo>
                    <a:pt x="26" y="58"/>
                  </a:lnTo>
                  <a:lnTo>
                    <a:pt x="28" y="58"/>
                  </a:lnTo>
                  <a:lnTo>
                    <a:pt x="29" y="58"/>
                  </a:lnTo>
                  <a:lnTo>
                    <a:pt x="29" y="56"/>
                  </a:lnTo>
                  <a:lnTo>
                    <a:pt x="31" y="58"/>
                  </a:lnTo>
                  <a:lnTo>
                    <a:pt x="33" y="58"/>
                  </a:lnTo>
                  <a:lnTo>
                    <a:pt x="36" y="59"/>
                  </a:lnTo>
                  <a:lnTo>
                    <a:pt x="37" y="62"/>
                  </a:lnTo>
                  <a:lnTo>
                    <a:pt x="37" y="64"/>
                  </a:lnTo>
                  <a:lnTo>
                    <a:pt x="39" y="65"/>
                  </a:lnTo>
                  <a:lnTo>
                    <a:pt x="39" y="67"/>
                  </a:lnTo>
                  <a:lnTo>
                    <a:pt x="39" y="70"/>
                  </a:lnTo>
                  <a:lnTo>
                    <a:pt x="40" y="68"/>
                  </a:lnTo>
                  <a:lnTo>
                    <a:pt x="42" y="70"/>
                  </a:lnTo>
                  <a:lnTo>
                    <a:pt x="42" y="71"/>
                  </a:lnTo>
                  <a:lnTo>
                    <a:pt x="43" y="73"/>
                  </a:lnTo>
                  <a:lnTo>
                    <a:pt x="45" y="75"/>
                  </a:lnTo>
                  <a:lnTo>
                    <a:pt x="45" y="76"/>
                  </a:lnTo>
                  <a:lnTo>
                    <a:pt x="45" y="78"/>
                  </a:lnTo>
                  <a:lnTo>
                    <a:pt x="45" y="79"/>
                  </a:lnTo>
                  <a:lnTo>
                    <a:pt x="45" y="78"/>
                  </a:lnTo>
                  <a:lnTo>
                    <a:pt x="43" y="76"/>
                  </a:lnTo>
                  <a:lnTo>
                    <a:pt x="42" y="76"/>
                  </a:lnTo>
                  <a:lnTo>
                    <a:pt x="40" y="76"/>
                  </a:lnTo>
                  <a:lnTo>
                    <a:pt x="39" y="76"/>
                  </a:lnTo>
                  <a:lnTo>
                    <a:pt x="37" y="78"/>
                  </a:lnTo>
                  <a:lnTo>
                    <a:pt x="39" y="79"/>
                  </a:lnTo>
                  <a:lnTo>
                    <a:pt x="40" y="81"/>
                  </a:lnTo>
                  <a:lnTo>
                    <a:pt x="40" y="82"/>
                  </a:lnTo>
                  <a:lnTo>
                    <a:pt x="42" y="82"/>
                  </a:lnTo>
                  <a:lnTo>
                    <a:pt x="43" y="84"/>
                  </a:lnTo>
                  <a:lnTo>
                    <a:pt x="45" y="85"/>
                  </a:lnTo>
                  <a:lnTo>
                    <a:pt x="47" y="85"/>
                  </a:lnTo>
                  <a:lnTo>
                    <a:pt x="48" y="84"/>
                  </a:lnTo>
                  <a:lnTo>
                    <a:pt x="48" y="82"/>
                  </a:lnTo>
                  <a:lnTo>
                    <a:pt x="48" y="81"/>
                  </a:lnTo>
                  <a:lnTo>
                    <a:pt x="47" y="81"/>
                  </a:lnTo>
                  <a:lnTo>
                    <a:pt x="45" y="81"/>
                  </a:lnTo>
                  <a:lnTo>
                    <a:pt x="45" y="79"/>
                  </a:lnTo>
                  <a:lnTo>
                    <a:pt x="45" y="78"/>
                  </a:lnTo>
                  <a:lnTo>
                    <a:pt x="47" y="78"/>
                  </a:lnTo>
                  <a:lnTo>
                    <a:pt x="48" y="78"/>
                  </a:lnTo>
                  <a:lnTo>
                    <a:pt x="48" y="79"/>
                  </a:lnTo>
                  <a:lnTo>
                    <a:pt x="50" y="82"/>
                  </a:lnTo>
                  <a:lnTo>
                    <a:pt x="50" y="84"/>
                  </a:lnTo>
                  <a:lnTo>
                    <a:pt x="51" y="87"/>
                  </a:lnTo>
                  <a:lnTo>
                    <a:pt x="51" y="89"/>
                  </a:lnTo>
                  <a:lnTo>
                    <a:pt x="51" y="90"/>
                  </a:lnTo>
                  <a:lnTo>
                    <a:pt x="51" y="92"/>
                  </a:lnTo>
                  <a:lnTo>
                    <a:pt x="51" y="93"/>
                  </a:lnTo>
                  <a:lnTo>
                    <a:pt x="53" y="95"/>
                  </a:lnTo>
                  <a:lnTo>
                    <a:pt x="57" y="98"/>
                  </a:lnTo>
                  <a:lnTo>
                    <a:pt x="59" y="99"/>
                  </a:lnTo>
                  <a:lnTo>
                    <a:pt x="61" y="101"/>
                  </a:lnTo>
                  <a:lnTo>
                    <a:pt x="62" y="101"/>
                  </a:lnTo>
                  <a:lnTo>
                    <a:pt x="62" y="102"/>
                  </a:lnTo>
                  <a:lnTo>
                    <a:pt x="64" y="102"/>
                  </a:lnTo>
                  <a:lnTo>
                    <a:pt x="65" y="104"/>
                  </a:lnTo>
                  <a:lnTo>
                    <a:pt x="67" y="104"/>
                  </a:lnTo>
                  <a:lnTo>
                    <a:pt x="68" y="106"/>
                  </a:lnTo>
                  <a:lnTo>
                    <a:pt x="73" y="109"/>
                  </a:lnTo>
                  <a:lnTo>
                    <a:pt x="75" y="110"/>
                  </a:lnTo>
                  <a:lnTo>
                    <a:pt x="76" y="112"/>
                  </a:lnTo>
                  <a:lnTo>
                    <a:pt x="78" y="110"/>
                  </a:lnTo>
                  <a:lnTo>
                    <a:pt x="78" y="113"/>
                  </a:lnTo>
                  <a:lnTo>
                    <a:pt x="79" y="115"/>
                  </a:lnTo>
                  <a:lnTo>
                    <a:pt x="81" y="115"/>
                  </a:lnTo>
                  <a:lnTo>
                    <a:pt x="84" y="115"/>
                  </a:lnTo>
                  <a:lnTo>
                    <a:pt x="84" y="116"/>
                  </a:lnTo>
                  <a:lnTo>
                    <a:pt x="84" y="118"/>
                  </a:lnTo>
                  <a:lnTo>
                    <a:pt x="82" y="120"/>
                  </a:lnTo>
                  <a:lnTo>
                    <a:pt x="81" y="121"/>
                  </a:lnTo>
                  <a:lnTo>
                    <a:pt x="82" y="121"/>
                  </a:lnTo>
                  <a:lnTo>
                    <a:pt x="84" y="121"/>
                  </a:lnTo>
                  <a:lnTo>
                    <a:pt x="85" y="121"/>
                  </a:lnTo>
                  <a:lnTo>
                    <a:pt x="85" y="118"/>
                  </a:lnTo>
                  <a:lnTo>
                    <a:pt x="85" y="116"/>
                  </a:lnTo>
                  <a:lnTo>
                    <a:pt x="87" y="116"/>
                  </a:lnTo>
                  <a:lnTo>
                    <a:pt x="89" y="118"/>
                  </a:lnTo>
                  <a:lnTo>
                    <a:pt x="90" y="118"/>
                  </a:lnTo>
                  <a:lnTo>
                    <a:pt x="89" y="118"/>
                  </a:lnTo>
                  <a:lnTo>
                    <a:pt x="87" y="120"/>
                  </a:lnTo>
                  <a:lnTo>
                    <a:pt x="89" y="121"/>
                  </a:lnTo>
                  <a:lnTo>
                    <a:pt x="90" y="121"/>
                  </a:lnTo>
                  <a:lnTo>
                    <a:pt x="92" y="121"/>
                  </a:lnTo>
                  <a:lnTo>
                    <a:pt x="93" y="120"/>
                  </a:lnTo>
                  <a:lnTo>
                    <a:pt x="95" y="120"/>
                  </a:lnTo>
                  <a:lnTo>
                    <a:pt x="96" y="121"/>
                  </a:lnTo>
                  <a:lnTo>
                    <a:pt x="98" y="123"/>
                  </a:lnTo>
                  <a:lnTo>
                    <a:pt x="99" y="123"/>
                  </a:lnTo>
                  <a:lnTo>
                    <a:pt x="103" y="124"/>
                  </a:lnTo>
                  <a:lnTo>
                    <a:pt x="103" y="123"/>
                  </a:lnTo>
                  <a:lnTo>
                    <a:pt x="104" y="123"/>
                  </a:lnTo>
                  <a:lnTo>
                    <a:pt x="106" y="123"/>
                  </a:lnTo>
                  <a:lnTo>
                    <a:pt x="109" y="123"/>
                  </a:lnTo>
                  <a:lnTo>
                    <a:pt x="110" y="124"/>
                  </a:lnTo>
                  <a:lnTo>
                    <a:pt x="112" y="124"/>
                  </a:lnTo>
                  <a:lnTo>
                    <a:pt x="112" y="126"/>
                  </a:lnTo>
                  <a:lnTo>
                    <a:pt x="113" y="126"/>
                  </a:lnTo>
                  <a:lnTo>
                    <a:pt x="113" y="124"/>
                  </a:lnTo>
                  <a:lnTo>
                    <a:pt x="115" y="124"/>
                  </a:lnTo>
                  <a:lnTo>
                    <a:pt x="117" y="124"/>
                  </a:lnTo>
                  <a:lnTo>
                    <a:pt x="118" y="126"/>
                  </a:lnTo>
                  <a:lnTo>
                    <a:pt x="120" y="126"/>
                  </a:lnTo>
                  <a:lnTo>
                    <a:pt x="121" y="126"/>
                  </a:lnTo>
                  <a:lnTo>
                    <a:pt x="123" y="126"/>
                  </a:lnTo>
                  <a:lnTo>
                    <a:pt x="126" y="126"/>
                  </a:lnTo>
                  <a:lnTo>
                    <a:pt x="127" y="127"/>
                  </a:lnTo>
                  <a:lnTo>
                    <a:pt x="129" y="127"/>
                  </a:lnTo>
                  <a:lnTo>
                    <a:pt x="131" y="129"/>
                  </a:lnTo>
                  <a:lnTo>
                    <a:pt x="132" y="129"/>
                  </a:lnTo>
                  <a:lnTo>
                    <a:pt x="135" y="129"/>
                  </a:lnTo>
                  <a:lnTo>
                    <a:pt x="137" y="129"/>
                  </a:lnTo>
                  <a:lnTo>
                    <a:pt x="140" y="129"/>
                  </a:lnTo>
                  <a:lnTo>
                    <a:pt x="141" y="129"/>
                  </a:lnTo>
                  <a:lnTo>
                    <a:pt x="143" y="129"/>
                  </a:lnTo>
                  <a:lnTo>
                    <a:pt x="146" y="130"/>
                  </a:lnTo>
                  <a:lnTo>
                    <a:pt x="149" y="130"/>
                  </a:lnTo>
                  <a:lnTo>
                    <a:pt x="151" y="129"/>
                  </a:lnTo>
                  <a:lnTo>
                    <a:pt x="151" y="127"/>
                  </a:lnTo>
                  <a:lnTo>
                    <a:pt x="152" y="127"/>
                  </a:lnTo>
                  <a:lnTo>
                    <a:pt x="154" y="127"/>
                  </a:lnTo>
                  <a:lnTo>
                    <a:pt x="154" y="129"/>
                  </a:lnTo>
                  <a:lnTo>
                    <a:pt x="155" y="130"/>
                  </a:lnTo>
                  <a:lnTo>
                    <a:pt x="155" y="132"/>
                  </a:lnTo>
                  <a:lnTo>
                    <a:pt x="157" y="134"/>
                  </a:lnTo>
                  <a:lnTo>
                    <a:pt x="159" y="135"/>
                  </a:lnTo>
                  <a:lnTo>
                    <a:pt x="160" y="135"/>
                  </a:lnTo>
                  <a:lnTo>
                    <a:pt x="163" y="137"/>
                  </a:lnTo>
                  <a:lnTo>
                    <a:pt x="165" y="137"/>
                  </a:lnTo>
                  <a:lnTo>
                    <a:pt x="166" y="137"/>
                  </a:lnTo>
                  <a:lnTo>
                    <a:pt x="166" y="140"/>
                  </a:lnTo>
                  <a:lnTo>
                    <a:pt x="168" y="141"/>
                  </a:lnTo>
                  <a:lnTo>
                    <a:pt x="171" y="143"/>
                  </a:lnTo>
                  <a:lnTo>
                    <a:pt x="173" y="143"/>
                  </a:lnTo>
                  <a:lnTo>
                    <a:pt x="174" y="143"/>
                  </a:lnTo>
                  <a:lnTo>
                    <a:pt x="174" y="144"/>
                  </a:lnTo>
                  <a:lnTo>
                    <a:pt x="173" y="146"/>
                  </a:lnTo>
                  <a:lnTo>
                    <a:pt x="174" y="147"/>
                  </a:lnTo>
                  <a:lnTo>
                    <a:pt x="176" y="149"/>
                  </a:lnTo>
                  <a:lnTo>
                    <a:pt x="177" y="149"/>
                  </a:lnTo>
                  <a:lnTo>
                    <a:pt x="177" y="151"/>
                  </a:lnTo>
                  <a:lnTo>
                    <a:pt x="177" y="152"/>
                  </a:lnTo>
                  <a:lnTo>
                    <a:pt x="179" y="152"/>
                  </a:lnTo>
                  <a:lnTo>
                    <a:pt x="180" y="155"/>
                  </a:lnTo>
                  <a:lnTo>
                    <a:pt x="180" y="157"/>
                  </a:lnTo>
                  <a:lnTo>
                    <a:pt x="180" y="158"/>
                  </a:lnTo>
                  <a:lnTo>
                    <a:pt x="180" y="160"/>
                  </a:lnTo>
                  <a:lnTo>
                    <a:pt x="182" y="161"/>
                  </a:lnTo>
                  <a:lnTo>
                    <a:pt x="182" y="163"/>
                  </a:lnTo>
                  <a:lnTo>
                    <a:pt x="182" y="165"/>
                  </a:lnTo>
                  <a:lnTo>
                    <a:pt x="182" y="168"/>
                  </a:lnTo>
                  <a:lnTo>
                    <a:pt x="182" y="171"/>
                  </a:lnTo>
                  <a:lnTo>
                    <a:pt x="185" y="174"/>
                  </a:lnTo>
                  <a:lnTo>
                    <a:pt x="187" y="175"/>
                  </a:lnTo>
                  <a:lnTo>
                    <a:pt x="188" y="179"/>
                  </a:lnTo>
                  <a:lnTo>
                    <a:pt x="193" y="182"/>
                  </a:lnTo>
                  <a:lnTo>
                    <a:pt x="199" y="185"/>
                  </a:lnTo>
                  <a:lnTo>
                    <a:pt x="201" y="186"/>
                  </a:lnTo>
                  <a:lnTo>
                    <a:pt x="204" y="188"/>
                  </a:lnTo>
                  <a:lnTo>
                    <a:pt x="207" y="189"/>
                  </a:lnTo>
                  <a:lnTo>
                    <a:pt x="210" y="191"/>
                  </a:lnTo>
                  <a:lnTo>
                    <a:pt x="210" y="192"/>
                  </a:lnTo>
                  <a:lnTo>
                    <a:pt x="211" y="191"/>
                  </a:lnTo>
                  <a:lnTo>
                    <a:pt x="213" y="191"/>
                  </a:lnTo>
                  <a:lnTo>
                    <a:pt x="218" y="192"/>
                  </a:lnTo>
                  <a:lnTo>
                    <a:pt x="218" y="194"/>
                  </a:lnTo>
                  <a:lnTo>
                    <a:pt x="218" y="197"/>
                  </a:lnTo>
                  <a:lnTo>
                    <a:pt x="216" y="199"/>
                  </a:lnTo>
                  <a:lnTo>
                    <a:pt x="216" y="200"/>
                  </a:lnTo>
                  <a:lnTo>
                    <a:pt x="218" y="200"/>
                  </a:lnTo>
                  <a:lnTo>
                    <a:pt x="218" y="203"/>
                  </a:lnTo>
                  <a:lnTo>
                    <a:pt x="219" y="206"/>
                  </a:lnTo>
                  <a:lnTo>
                    <a:pt x="221" y="208"/>
                  </a:lnTo>
                  <a:lnTo>
                    <a:pt x="221" y="210"/>
                  </a:lnTo>
                  <a:lnTo>
                    <a:pt x="221" y="211"/>
                  </a:lnTo>
                  <a:lnTo>
                    <a:pt x="222" y="213"/>
                  </a:lnTo>
                  <a:lnTo>
                    <a:pt x="225" y="214"/>
                  </a:lnTo>
                  <a:lnTo>
                    <a:pt x="227" y="214"/>
                  </a:lnTo>
                  <a:lnTo>
                    <a:pt x="229" y="216"/>
                  </a:lnTo>
                  <a:lnTo>
                    <a:pt x="230" y="216"/>
                  </a:lnTo>
                  <a:lnTo>
                    <a:pt x="232" y="216"/>
                  </a:lnTo>
                  <a:lnTo>
                    <a:pt x="233" y="216"/>
                  </a:lnTo>
                  <a:lnTo>
                    <a:pt x="236" y="219"/>
                  </a:lnTo>
                  <a:lnTo>
                    <a:pt x="238" y="219"/>
                  </a:lnTo>
                  <a:lnTo>
                    <a:pt x="239" y="219"/>
                  </a:lnTo>
                  <a:lnTo>
                    <a:pt x="241" y="222"/>
                  </a:lnTo>
                  <a:lnTo>
                    <a:pt x="244" y="222"/>
                  </a:lnTo>
                  <a:lnTo>
                    <a:pt x="247" y="224"/>
                  </a:lnTo>
                  <a:lnTo>
                    <a:pt x="250" y="225"/>
                  </a:lnTo>
                  <a:lnTo>
                    <a:pt x="252" y="225"/>
                  </a:lnTo>
                  <a:lnTo>
                    <a:pt x="253" y="227"/>
                  </a:lnTo>
                  <a:lnTo>
                    <a:pt x="257" y="228"/>
                  </a:lnTo>
                  <a:lnTo>
                    <a:pt x="258" y="230"/>
                  </a:lnTo>
                  <a:lnTo>
                    <a:pt x="260" y="231"/>
                  </a:lnTo>
                  <a:lnTo>
                    <a:pt x="261" y="231"/>
                  </a:lnTo>
                  <a:lnTo>
                    <a:pt x="263" y="233"/>
                  </a:lnTo>
                  <a:lnTo>
                    <a:pt x="264" y="234"/>
                  </a:lnTo>
                  <a:lnTo>
                    <a:pt x="264" y="236"/>
                  </a:lnTo>
                  <a:lnTo>
                    <a:pt x="267" y="237"/>
                  </a:lnTo>
                  <a:lnTo>
                    <a:pt x="269" y="239"/>
                  </a:lnTo>
                  <a:lnTo>
                    <a:pt x="271" y="241"/>
                  </a:lnTo>
                  <a:lnTo>
                    <a:pt x="272" y="242"/>
                  </a:lnTo>
                  <a:lnTo>
                    <a:pt x="275" y="242"/>
                  </a:lnTo>
                  <a:lnTo>
                    <a:pt x="275" y="244"/>
                  </a:lnTo>
                  <a:lnTo>
                    <a:pt x="277" y="245"/>
                  </a:lnTo>
                  <a:lnTo>
                    <a:pt x="278" y="247"/>
                  </a:lnTo>
                  <a:lnTo>
                    <a:pt x="278" y="248"/>
                  </a:lnTo>
                  <a:lnTo>
                    <a:pt x="280" y="250"/>
                  </a:lnTo>
                  <a:lnTo>
                    <a:pt x="285" y="251"/>
                  </a:lnTo>
                  <a:lnTo>
                    <a:pt x="285" y="255"/>
                  </a:lnTo>
                  <a:lnTo>
                    <a:pt x="286" y="255"/>
                  </a:lnTo>
                  <a:lnTo>
                    <a:pt x="288" y="255"/>
                  </a:lnTo>
                  <a:lnTo>
                    <a:pt x="288" y="256"/>
                  </a:lnTo>
                  <a:lnTo>
                    <a:pt x="289" y="256"/>
                  </a:lnTo>
                  <a:lnTo>
                    <a:pt x="291" y="256"/>
                  </a:lnTo>
                  <a:lnTo>
                    <a:pt x="292" y="258"/>
                  </a:lnTo>
                  <a:lnTo>
                    <a:pt x="292" y="259"/>
                  </a:lnTo>
                  <a:lnTo>
                    <a:pt x="294" y="261"/>
                  </a:lnTo>
                  <a:lnTo>
                    <a:pt x="294" y="262"/>
                  </a:lnTo>
                  <a:lnTo>
                    <a:pt x="297" y="264"/>
                  </a:lnTo>
                  <a:lnTo>
                    <a:pt x="299" y="264"/>
                  </a:lnTo>
                  <a:lnTo>
                    <a:pt x="300" y="264"/>
                  </a:lnTo>
                  <a:lnTo>
                    <a:pt x="299" y="264"/>
                  </a:lnTo>
                  <a:lnTo>
                    <a:pt x="299" y="265"/>
                  </a:lnTo>
                  <a:lnTo>
                    <a:pt x="300" y="265"/>
                  </a:lnTo>
                  <a:lnTo>
                    <a:pt x="303" y="267"/>
                  </a:lnTo>
                  <a:lnTo>
                    <a:pt x="305" y="265"/>
                  </a:lnTo>
                  <a:lnTo>
                    <a:pt x="306" y="265"/>
                  </a:lnTo>
                  <a:lnTo>
                    <a:pt x="308" y="267"/>
                  </a:lnTo>
                  <a:lnTo>
                    <a:pt x="309" y="265"/>
                  </a:lnTo>
                  <a:lnTo>
                    <a:pt x="311" y="265"/>
                  </a:lnTo>
                  <a:lnTo>
                    <a:pt x="309" y="265"/>
                  </a:lnTo>
                  <a:lnTo>
                    <a:pt x="311" y="264"/>
                  </a:lnTo>
                  <a:lnTo>
                    <a:pt x="313" y="264"/>
                  </a:lnTo>
                  <a:lnTo>
                    <a:pt x="314" y="265"/>
                  </a:lnTo>
                  <a:lnTo>
                    <a:pt x="314" y="267"/>
                  </a:lnTo>
                  <a:lnTo>
                    <a:pt x="317" y="269"/>
                  </a:lnTo>
                  <a:lnTo>
                    <a:pt x="319" y="270"/>
                  </a:lnTo>
                  <a:lnTo>
                    <a:pt x="319" y="272"/>
                  </a:lnTo>
                  <a:lnTo>
                    <a:pt x="319" y="275"/>
                  </a:lnTo>
                  <a:lnTo>
                    <a:pt x="320" y="278"/>
                  </a:lnTo>
                  <a:lnTo>
                    <a:pt x="323" y="278"/>
                  </a:lnTo>
                  <a:lnTo>
                    <a:pt x="325" y="279"/>
                  </a:lnTo>
                  <a:lnTo>
                    <a:pt x="327" y="281"/>
                  </a:lnTo>
                  <a:lnTo>
                    <a:pt x="328" y="282"/>
                  </a:lnTo>
                  <a:lnTo>
                    <a:pt x="330" y="284"/>
                  </a:lnTo>
                  <a:lnTo>
                    <a:pt x="330" y="286"/>
                  </a:lnTo>
                  <a:lnTo>
                    <a:pt x="331" y="287"/>
                  </a:lnTo>
                  <a:lnTo>
                    <a:pt x="333" y="287"/>
                  </a:lnTo>
                  <a:lnTo>
                    <a:pt x="334" y="289"/>
                  </a:lnTo>
                  <a:lnTo>
                    <a:pt x="336" y="289"/>
                  </a:lnTo>
                  <a:lnTo>
                    <a:pt x="337" y="289"/>
                  </a:lnTo>
                  <a:lnTo>
                    <a:pt x="339" y="289"/>
                  </a:lnTo>
                  <a:lnTo>
                    <a:pt x="341" y="290"/>
                  </a:lnTo>
                  <a:lnTo>
                    <a:pt x="342" y="292"/>
                  </a:lnTo>
                  <a:lnTo>
                    <a:pt x="344" y="292"/>
                  </a:lnTo>
                  <a:lnTo>
                    <a:pt x="344" y="293"/>
                  </a:lnTo>
                  <a:lnTo>
                    <a:pt x="345" y="292"/>
                  </a:lnTo>
                  <a:lnTo>
                    <a:pt x="347" y="293"/>
                  </a:lnTo>
                  <a:lnTo>
                    <a:pt x="347" y="295"/>
                  </a:lnTo>
                  <a:lnTo>
                    <a:pt x="347" y="296"/>
                  </a:lnTo>
                  <a:lnTo>
                    <a:pt x="347" y="298"/>
                  </a:lnTo>
                  <a:lnTo>
                    <a:pt x="347" y="300"/>
                  </a:lnTo>
                  <a:lnTo>
                    <a:pt x="347" y="301"/>
                  </a:lnTo>
                  <a:lnTo>
                    <a:pt x="345" y="304"/>
                  </a:lnTo>
                  <a:lnTo>
                    <a:pt x="345" y="306"/>
                  </a:lnTo>
                  <a:lnTo>
                    <a:pt x="344" y="307"/>
                  </a:lnTo>
                  <a:lnTo>
                    <a:pt x="342" y="309"/>
                  </a:lnTo>
                  <a:lnTo>
                    <a:pt x="341" y="309"/>
                  </a:lnTo>
                  <a:lnTo>
                    <a:pt x="339" y="310"/>
                  </a:lnTo>
                  <a:lnTo>
                    <a:pt x="339" y="314"/>
                  </a:lnTo>
                  <a:lnTo>
                    <a:pt x="339" y="315"/>
                  </a:lnTo>
                  <a:lnTo>
                    <a:pt x="337" y="315"/>
                  </a:lnTo>
                  <a:lnTo>
                    <a:pt x="336" y="315"/>
                  </a:lnTo>
                  <a:lnTo>
                    <a:pt x="334" y="314"/>
                  </a:lnTo>
                  <a:lnTo>
                    <a:pt x="333" y="314"/>
                  </a:lnTo>
                  <a:lnTo>
                    <a:pt x="331" y="315"/>
                  </a:lnTo>
                  <a:lnTo>
                    <a:pt x="331" y="317"/>
                  </a:lnTo>
                  <a:lnTo>
                    <a:pt x="333" y="318"/>
                  </a:lnTo>
                  <a:lnTo>
                    <a:pt x="333" y="320"/>
                  </a:lnTo>
                  <a:lnTo>
                    <a:pt x="334" y="321"/>
                  </a:lnTo>
                  <a:lnTo>
                    <a:pt x="336" y="320"/>
                  </a:lnTo>
                  <a:lnTo>
                    <a:pt x="337" y="320"/>
                  </a:lnTo>
                  <a:lnTo>
                    <a:pt x="337" y="321"/>
                  </a:lnTo>
                  <a:lnTo>
                    <a:pt x="336" y="321"/>
                  </a:lnTo>
                  <a:lnTo>
                    <a:pt x="334" y="321"/>
                  </a:lnTo>
                  <a:lnTo>
                    <a:pt x="334" y="323"/>
                  </a:lnTo>
                  <a:lnTo>
                    <a:pt x="336" y="324"/>
                  </a:lnTo>
                  <a:lnTo>
                    <a:pt x="336" y="323"/>
                  </a:lnTo>
                  <a:lnTo>
                    <a:pt x="337" y="323"/>
                  </a:lnTo>
                  <a:lnTo>
                    <a:pt x="339" y="324"/>
                  </a:lnTo>
                  <a:lnTo>
                    <a:pt x="341" y="324"/>
                  </a:lnTo>
                  <a:lnTo>
                    <a:pt x="342" y="324"/>
                  </a:lnTo>
                  <a:lnTo>
                    <a:pt x="344" y="326"/>
                  </a:lnTo>
                  <a:lnTo>
                    <a:pt x="342" y="327"/>
                  </a:lnTo>
                  <a:lnTo>
                    <a:pt x="342" y="329"/>
                  </a:lnTo>
                  <a:lnTo>
                    <a:pt x="344" y="331"/>
                  </a:lnTo>
                  <a:lnTo>
                    <a:pt x="342" y="331"/>
                  </a:lnTo>
                  <a:lnTo>
                    <a:pt x="342" y="332"/>
                  </a:lnTo>
                  <a:lnTo>
                    <a:pt x="342" y="334"/>
                  </a:lnTo>
                  <a:lnTo>
                    <a:pt x="342" y="335"/>
                  </a:lnTo>
                  <a:lnTo>
                    <a:pt x="341" y="335"/>
                  </a:lnTo>
                  <a:lnTo>
                    <a:pt x="339" y="335"/>
                  </a:lnTo>
                  <a:lnTo>
                    <a:pt x="339" y="337"/>
                  </a:lnTo>
                  <a:lnTo>
                    <a:pt x="337" y="338"/>
                  </a:lnTo>
                  <a:lnTo>
                    <a:pt x="336" y="340"/>
                  </a:lnTo>
                  <a:lnTo>
                    <a:pt x="336" y="341"/>
                  </a:lnTo>
                  <a:lnTo>
                    <a:pt x="337" y="341"/>
                  </a:lnTo>
                  <a:lnTo>
                    <a:pt x="339" y="341"/>
                  </a:lnTo>
                  <a:lnTo>
                    <a:pt x="339" y="343"/>
                  </a:lnTo>
                  <a:lnTo>
                    <a:pt x="341" y="343"/>
                  </a:lnTo>
                  <a:lnTo>
                    <a:pt x="341" y="345"/>
                  </a:lnTo>
                  <a:lnTo>
                    <a:pt x="341" y="346"/>
                  </a:lnTo>
                  <a:lnTo>
                    <a:pt x="341" y="348"/>
                  </a:lnTo>
                  <a:lnTo>
                    <a:pt x="342" y="349"/>
                  </a:lnTo>
                  <a:lnTo>
                    <a:pt x="342" y="351"/>
                  </a:lnTo>
                  <a:lnTo>
                    <a:pt x="341" y="351"/>
                  </a:lnTo>
                  <a:lnTo>
                    <a:pt x="339" y="351"/>
                  </a:lnTo>
                  <a:lnTo>
                    <a:pt x="337" y="351"/>
                  </a:lnTo>
                  <a:lnTo>
                    <a:pt x="336" y="351"/>
                  </a:lnTo>
                  <a:lnTo>
                    <a:pt x="334" y="351"/>
                  </a:lnTo>
                  <a:lnTo>
                    <a:pt x="334" y="349"/>
                  </a:lnTo>
                  <a:lnTo>
                    <a:pt x="333" y="349"/>
                  </a:lnTo>
                  <a:lnTo>
                    <a:pt x="331" y="351"/>
                  </a:lnTo>
                  <a:lnTo>
                    <a:pt x="330" y="351"/>
                  </a:lnTo>
                  <a:lnTo>
                    <a:pt x="328" y="351"/>
                  </a:lnTo>
                  <a:lnTo>
                    <a:pt x="325" y="352"/>
                  </a:lnTo>
                  <a:lnTo>
                    <a:pt x="325" y="354"/>
                  </a:lnTo>
                  <a:lnTo>
                    <a:pt x="327" y="354"/>
                  </a:lnTo>
                  <a:lnTo>
                    <a:pt x="328" y="354"/>
                  </a:lnTo>
                  <a:lnTo>
                    <a:pt x="330" y="355"/>
                  </a:lnTo>
                  <a:lnTo>
                    <a:pt x="331" y="355"/>
                  </a:lnTo>
                  <a:lnTo>
                    <a:pt x="333" y="355"/>
                  </a:lnTo>
                  <a:lnTo>
                    <a:pt x="333" y="354"/>
                  </a:lnTo>
                  <a:lnTo>
                    <a:pt x="334" y="354"/>
                  </a:lnTo>
                  <a:lnTo>
                    <a:pt x="336" y="354"/>
                  </a:lnTo>
                  <a:lnTo>
                    <a:pt x="336" y="355"/>
                  </a:lnTo>
                  <a:lnTo>
                    <a:pt x="336" y="357"/>
                  </a:lnTo>
                  <a:lnTo>
                    <a:pt x="334" y="357"/>
                  </a:lnTo>
                  <a:lnTo>
                    <a:pt x="333" y="359"/>
                  </a:lnTo>
                  <a:lnTo>
                    <a:pt x="331" y="359"/>
                  </a:lnTo>
                  <a:lnTo>
                    <a:pt x="333" y="359"/>
                  </a:lnTo>
                  <a:lnTo>
                    <a:pt x="333" y="360"/>
                  </a:lnTo>
                  <a:lnTo>
                    <a:pt x="334" y="360"/>
                  </a:lnTo>
                  <a:lnTo>
                    <a:pt x="336" y="360"/>
                  </a:lnTo>
                  <a:lnTo>
                    <a:pt x="336" y="359"/>
                  </a:lnTo>
                  <a:lnTo>
                    <a:pt x="337" y="359"/>
                  </a:lnTo>
                  <a:lnTo>
                    <a:pt x="339" y="357"/>
                  </a:lnTo>
                  <a:lnTo>
                    <a:pt x="339" y="355"/>
                  </a:lnTo>
                  <a:lnTo>
                    <a:pt x="341" y="354"/>
                  </a:lnTo>
                  <a:lnTo>
                    <a:pt x="342" y="354"/>
                  </a:lnTo>
                  <a:lnTo>
                    <a:pt x="344" y="354"/>
                  </a:lnTo>
                  <a:lnTo>
                    <a:pt x="344" y="355"/>
                  </a:lnTo>
                  <a:lnTo>
                    <a:pt x="344" y="357"/>
                  </a:lnTo>
                  <a:lnTo>
                    <a:pt x="344" y="359"/>
                  </a:lnTo>
                  <a:lnTo>
                    <a:pt x="344" y="362"/>
                  </a:lnTo>
                  <a:lnTo>
                    <a:pt x="344" y="365"/>
                  </a:lnTo>
                  <a:lnTo>
                    <a:pt x="345" y="365"/>
                  </a:lnTo>
                  <a:lnTo>
                    <a:pt x="344" y="365"/>
                  </a:lnTo>
                  <a:lnTo>
                    <a:pt x="342" y="365"/>
                  </a:lnTo>
                  <a:lnTo>
                    <a:pt x="341" y="365"/>
                  </a:lnTo>
                  <a:lnTo>
                    <a:pt x="339" y="365"/>
                  </a:lnTo>
                  <a:lnTo>
                    <a:pt x="339" y="366"/>
                  </a:lnTo>
                  <a:lnTo>
                    <a:pt x="341" y="366"/>
                  </a:lnTo>
                  <a:lnTo>
                    <a:pt x="342" y="366"/>
                  </a:lnTo>
                  <a:lnTo>
                    <a:pt x="344" y="366"/>
                  </a:lnTo>
                  <a:lnTo>
                    <a:pt x="344" y="368"/>
                  </a:lnTo>
                  <a:lnTo>
                    <a:pt x="344" y="369"/>
                  </a:lnTo>
                  <a:lnTo>
                    <a:pt x="344" y="371"/>
                  </a:lnTo>
                  <a:lnTo>
                    <a:pt x="345" y="371"/>
                  </a:lnTo>
                  <a:lnTo>
                    <a:pt x="345" y="372"/>
                  </a:lnTo>
                  <a:lnTo>
                    <a:pt x="345" y="374"/>
                  </a:lnTo>
                  <a:lnTo>
                    <a:pt x="347" y="374"/>
                  </a:lnTo>
                  <a:lnTo>
                    <a:pt x="345" y="376"/>
                  </a:lnTo>
                  <a:lnTo>
                    <a:pt x="344" y="374"/>
                  </a:lnTo>
                  <a:lnTo>
                    <a:pt x="342" y="374"/>
                  </a:lnTo>
                  <a:lnTo>
                    <a:pt x="342" y="376"/>
                  </a:lnTo>
                  <a:lnTo>
                    <a:pt x="341" y="376"/>
                  </a:lnTo>
                  <a:lnTo>
                    <a:pt x="341" y="377"/>
                  </a:lnTo>
                  <a:lnTo>
                    <a:pt x="339" y="377"/>
                  </a:lnTo>
                  <a:lnTo>
                    <a:pt x="339" y="376"/>
                  </a:lnTo>
                  <a:lnTo>
                    <a:pt x="337" y="376"/>
                  </a:lnTo>
                  <a:lnTo>
                    <a:pt x="336" y="376"/>
                  </a:lnTo>
                  <a:lnTo>
                    <a:pt x="336" y="374"/>
                  </a:lnTo>
                  <a:lnTo>
                    <a:pt x="336" y="376"/>
                  </a:lnTo>
                  <a:lnTo>
                    <a:pt x="336" y="377"/>
                  </a:lnTo>
                  <a:lnTo>
                    <a:pt x="334" y="379"/>
                  </a:lnTo>
                  <a:lnTo>
                    <a:pt x="333" y="379"/>
                  </a:lnTo>
                  <a:lnTo>
                    <a:pt x="333" y="380"/>
                  </a:lnTo>
                  <a:lnTo>
                    <a:pt x="333" y="382"/>
                  </a:lnTo>
                  <a:lnTo>
                    <a:pt x="334" y="382"/>
                  </a:lnTo>
                  <a:lnTo>
                    <a:pt x="336" y="382"/>
                  </a:lnTo>
                  <a:lnTo>
                    <a:pt x="337" y="380"/>
                  </a:lnTo>
                  <a:lnTo>
                    <a:pt x="339" y="382"/>
                  </a:lnTo>
                  <a:lnTo>
                    <a:pt x="339" y="383"/>
                  </a:lnTo>
                  <a:lnTo>
                    <a:pt x="337" y="383"/>
                  </a:lnTo>
                  <a:lnTo>
                    <a:pt x="337" y="385"/>
                  </a:lnTo>
                  <a:lnTo>
                    <a:pt x="339" y="385"/>
                  </a:lnTo>
                  <a:lnTo>
                    <a:pt x="339" y="383"/>
                  </a:lnTo>
                  <a:lnTo>
                    <a:pt x="341" y="383"/>
                  </a:lnTo>
                  <a:lnTo>
                    <a:pt x="341" y="382"/>
                  </a:lnTo>
                  <a:lnTo>
                    <a:pt x="342" y="380"/>
                  </a:lnTo>
                  <a:lnTo>
                    <a:pt x="344" y="380"/>
                  </a:lnTo>
                  <a:lnTo>
                    <a:pt x="345" y="380"/>
                  </a:lnTo>
                  <a:lnTo>
                    <a:pt x="345" y="379"/>
                  </a:lnTo>
                  <a:lnTo>
                    <a:pt x="347" y="380"/>
                  </a:lnTo>
                  <a:lnTo>
                    <a:pt x="347" y="382"/>
                  </a:lnTo>
                  <a:lnTo>
                    <a:pt x="348" y="383"/>
                  </a:lnTo>
                  <a:lnTo>
                    <a:pt x="348" y="385"/>
                  </a:lnTo>
                  <a:lnTo>
                    <a:pt x="348" y="386"/>
                  </a:lnTo>
                  <a:lnTo>
                    <a:pt x="348" y="388"/>
                  </a:lnTo>
                  <a:lnTo>
                    <a:pt x="347" y="388"/>
                  </a:lnTo>
                  <a:lnTo>
                    <a:pt x="345" y="388"/>
                  </a:lnTo>
                  <a:lnTo>
                    <a:pt x="344" y="388"/>
                  </a:lnTo>
                  <a:lnTo>
                    <a:pt x="342" y="390"/>
                  </a:lnTo>
                  <a:lnTo>
                    <a:pt x="341" y="390"/>
                  </a:lnTo>
                  <a:lnTo>
                    <a:pt x="339" y="388"/>
                  </a:lnTo>
                  <a:lnTo>
                    <a:pt x="337" y="390"/>
                  </a:lnTo>
                  <a:lnTo>
                    <a:pt x="337" y="391"/>
                  </a:lnTo>
                  <a:lnTo>
                    <a:pt x="339" y="393"/>
                  </a:lnTo>
                  <a:lnTo>
                    <a:pt x="341" y="393"/>
                  </a:lnTo>
                  <a:lnTo>
                    <a:pt x="342" y="393"/>
                  </a:lnTo>
                  <a:lnTo>
                    <a:pt x="344" y="393"/>
                  </a:lnTo>
                  <a:lnTo>
                    <a:pt x="345" y="393"/>
                  </a:lnTo>
                  <a:lnTo>
                    <a:pt x="345" y="391"/>
                  </a:lnTo>
                  <a:lnTo>
                    <a:pt x="347" y="391"/>
                  </a:lnTo>
                  <a:lnTo>
                    <a:pt x="348" y="391"/>
                  </a:lnTo>
                  <a:lnTo>
                    <a:pt x="350" y="391"/>
                  </a:lnTo>
                  <a:lnTo>
                    <a:pt x="350" y="393"/>
                  </a:lnTo>
                  <a:lnTo>
                    <a:pt x="350" y="394"/>
                  </a:lnTo>
                  <a:lnTo>
                    <a:pt x="350" y="396"/>
                  </a:lnTo>
                  <a:lnTo>
                    <a:pt x="351" y="396"/>
                  </a:lnTo>
                  <a:lnTo>
                    <a:pt x="351" y="397"/>
                  </a:lnTo>
                  <a:lnTo>
                    <a:pt x="351" y="399"/>
                  </a:lnTo>
                  <a:lnTo>
                    <a:pt x="351" y="400"/>
                  </a:lnTo>
                  <a:lnTo>
                    <a:pt x="353" y="402"/>
                  </a:lnTo>
                  <a:lnTo>
                    <a:pt x="353" y="404"/>
                  </a:lnTo>
                  <a:lnTo>
                    <a:pt x="353" y="407"/>
                  </a:lnTo>
                  <a:lnTo>
                    <a:pt x="355" y="407"/>
                  </a:lnTo>
                  <a:lnTo>
                    <a:pt x="355" y="408"/>
                  </a:lnTo>
                  <a:lnTo>
                    <a:pt x="355" y="410"/>
                  </a:lnTo>
                  <a:lnTo>
                    <a:pt x="356" y="410"/>
                  </a:lnTo>
                  <a:lnTo>
                    <a:pt x="356" y="413"/>
                  </a:lnTo>
                  <a:lnTo>
                    <a:pt x="353" y="413"/>
                  </a:lnTo>
                  <a:lnTo>
                    <a:pt x="351" y="413"/>
                  </a:lnTo>
                  <a:lnTo>
                    <a:pt x="350" y="413"/>
                  </a:lnTo>
                  <a:lnTo>
                    <a:pt x="348" y="413"/>
                  </a:lnTo>
                  <a:lnTo>
                    <a:pt x="347" y="411"/>
                  </a:lnTo>
                  <a:lnTo>
                    <a:pt x="345" y="411"/>
                  </a:lnTo>
                  <a:lnTo>
                    <a:pt x="344" y="411"/>
                  </a:lnTo>
                  <a:lnTo>
                    <a:pt x="345" y="413"/>
                  </a:lnTo>
                  <a:lnTo>
                    <a:pt x="347" y="414"/>
                  </a:lnTo>
                  <a:lnTo>
                    <a:pt x="348" y="414"/>
                  </a:lnTo>
                  <a:lnTo>
                    <a:pt x="348" y="416"/>
                  </a:lnTo>
                  <a:lnTo>
                    <a:pt x="347" y="417"/>
                  </a:lnTo>
                  <a:lnTo>
                    <a:pt x="348" y="417"/>
                  </a:lnTo>
                  <a:lnTo>
                    <a:pt x="351" y="417"/>
                  </a:lnTo>
                  <a:lnTo>
                    <a:pt x="351" y="416"/>
                  </a:lnTo>
                  <a:lnTo>
                    <a:pt x="353" y="416"/>
                  </a:lnTo>
                  <a:lnTo>
                    <a:pt x="355" y="416"/>
                  </a:lnTo>
                  <a:lnTo>
                    <a:pt x="356" y="416"/>
                  </a:lnTo>
                  <a:lnTo>
                    <a:pt x="358" y="416"/>
                  </a:lnTo>
                  <a:lnTo>
                    <a:pt x="356" y="417"/>
                  </a:lnTo>
                  <a:lnTo>
                    <a:pt x="358" y="421"/>
                  </a:lnTo>
                  <a:lnTo>
                    <a:pt x="356" y="421"/>
                  </a:lnTo>
                  <a:lnTo>
                    <a:pt x="355" y="421"/>
                  </a:lnTo>
                  <a:lnTo>
                    <a:pt x="355" y="422"/>
                  </a:lnTo>
                  <a:lnTo>
                    <a:pt x="356" y="424"/>
                  </a:lnTo>
                  <a:lnTo>
                    <a:pt x="358" y="424"/>
                  </a:lnTo>
                  <a:lnTo>
                    <a:pt x="358" y="425"/>
                  </a:lnTo>
                  <a:lnTo>
                    <a:pt x="358" y="428"/>
                  </a:lnTo>
                  <a:lnTo>
                    <a:pt x="359" y="428"/>
                  </a:lnTo>
                  <a:lnTo>
                    <a:pt x="361" y="428"/>
                  </a:lnTo>
                  <a:lnTo>
                    <a:pt x="362" y="428"/>
                  </a:lnTo>
                  <a:lnTo>
                    <a:pt x="362" y="430"/>
                  </a:lnTo>
                  <a:lnTo>
                    <a:pt x="362" y="431"/>
                  </a:lnTo>
                  <a:lnTo>
                    <a:pt x="361" y="431"/>
                  </a:lnTo>
                  <a:lnTo>
                    <a:pt x="361" y="433"/>
                  </a:lnTo>
                  <a:lnTo>
                    <a:pt x="362" y="435"/>
                  </a:lnTo>
                  <a:lnTo>
                    <a:pt x="364" y="438"/>
                  </a:lnTo>
                  <a:lnTo>
                    <a:pt x="364" y="439"/>
                  </a:lnTo>
                  <a:lnTo>
                    <a:pt x="365" y="441"/>
                  </a:lnTo>
                  <a:lnTo>
                    <a:pt x="367" y="442"/>
                  </a:lnTo>
                  <a:lnTo>
                    <a:pt x="367" y="444"/>
                  </a:lnTo>
                  <a:lnTo>
                    <a:pt x="369" y="445"/>
                  </a:lnTo>
                  <a:lnTo>
                    <a:pt x="369" y="447"/>
                  </a:lnTo>
                  <a:lnTo>
                    <a:pt x="367" y="447"/>
                  </a:lnTo>
                  <a:lnTo>
                    <a:pt x="365" y="447"/>
                  </a:lnTo>
                  <a:lnTo>
                    <a:pt x="364" y="447"/>
                  </a:lnTo>
                  <a:lnTo>
                    <a:pt x="362" y="447"/>
                  </a:lnTo>
                  <a:lnTo>
                    <a:pt x="362" y="449"/>
                  </a:lnTo>
                  <a:lnTo>
                    <a:pt x="361" y="449"/>
                  </a:lnTo>
                  <a:lnTo>
                    <a:pt x="359" y="450"/>
                  </a:lnTo>
                  <a:lnTo>
                    <a:pt x="361" y="450"/>
                  </a:lnTo>
                  <a:lnTo>
                    <a:pt x="362" y="450"/>
                  </a:lnTo>
                  <a:lnTo>
                    <a:pt x="364" y="450"/>
                  </a:lnTo>
                  <a:lnTo>
                    <a:pt x="365" y="452"/>
                  </a:lnTo>
                  <a:lnTo>
                    <a:pt x="367" y="452"/>
                  </a:lnTo>
                  <a:lnTo>
                    <a:pt x="369" y="450"/>
                  </a:lnTo>
                  <a:lnTo>
                    <a:pt x="369" y="449"/>
                  </a:lnTo>
                  <a:lnTo>
                    <a:pt x="370" y="449"/>
                  </a:lnTo>
                  <a:lnTo>
                    <a:pt x="370" y="450"/>
                  </a:lnTo>
                  <a:lnTo>
                    <a:pt x="372" y="453"/>
                  </a:lnTo>
                  <a:lnTo>
                    <a:pt x="372" y="456"/>
                  </a:lnTo>
                  <a:lnTo>
                    <a:pt x="373" y="458"/>
                  </a:lnTo>
                  <a:lnTo>
                    <a:pt x="375" y="459"/>
                  </a:lnTo>
                  <a:lnTo>
                    <a:pt x="376" y="459"/>
                  </a:lnTo>
                  <a:lnTo>
                    <a:pt x="376" y="461"/>
                  </a:lnTo>
                  <a:lnTo>
                    <a:pt x="376" y="462"/>
                  </a:lnTo>
                  <a:lnTo>
                    <a:pt x="378" y="466"/>
                  </a:lnTo>
                  <a:lnTo>
                    <a:pt x="379" y="467"/>
                  </a:lnTo>
                  <a:lnTo>
                    <a:pt x="378" y="469"/>
                  </a:lnTo>
                  <a:lnTo>
                    <a:pt x="376" y="470"/>
                  </a:lnTo>
                  <a:lnTo>
                    <a:pt x="375" y="472"/>
                  </a:lnTo>
                  <a:lnTo>
                    <a:pt x="375" y="473"/>
                  </a:lnTo>
                  <a:lnTo>
                    <a:pt x="376" y="473"/>
                  </a:lnTo>
                  <a:lnTo>
                    <a:pt x="376" y="472"/>
                  </a:lnTo>
                  <a:lnTo>
                    <a:pt x="378" y="472"/>
                  </a:lnTo>
                  <a:lnTo>
                    <a:pt x="379" y="470"/>
                  </a:lnTo>
                  <a:lnTo>
                    <a:pt x="381" y="470"/>
                  </a:lnTo>
                  <a:lnTo>
                    <a:pt x="383" y="470"/>
                  </a:lnTo>
                  <a:lnTo>
                    <a:pt x="383" y="472"/>
                  </a:lnTo>
                  <a:lnTo>
                    <a:pt x="384" y="473"/>
                  </a:lnTo>
                  <a:lnTo>
                    <a:pt x="386" y="475"/>
                  </a:lnTo>
                  <a:lnTo>
                    <a:pt x="387" y="476"/>
                  </a:lnTo>
                  <a:lnTo>
                    <a:pt x="389" y="480"/>
                  </a:lnTo>
                  <a:lnTo>
                    <a:pt x="389" y="481"/>
                  </a:lnTo>
                  <a:lnTo>
                    <a:pt x="390" y="483"/>
                  </a:lnTo>
                  <a:lnTo>
                    <a:pt x="389" y="483"/>
                  </a:lnTo>
                  <a:lnTo>
                    <a:pt x="387" y="484"/>
                  </a:lnTo>
                  <a:lnTo>
                    <a:pt x="386" y="486"/>
                  </a:lnTo>
                  <a:lnTo>
                    <a:pt x="386" y="484"/>
                  </a:lnTo>
                  <a:lnTo>
                    <a:pt x="384" y="483"/>
                  </a:lnTo>
                  <a:lnTo>
                    <a:pt x="383" y="483"/>
                  </a:lnTo>
                  <a:lnTo>
                    <a:pt x="381" y="483"/>
                  </a:lnTo>
                  <a:lnTo>
                    <a:pt x="379" y="483"/>
                  </a:lnTo>
                  <a:lnTo>
                    <a:pt x="379" y="481"/>
                  </a:lnTo>
                  <a:lnTo>
                    <a:pt x="378" y="481"/>
                  </a:lnTo>
                  <a:lnTo>
                    <a:pt x="378" y="483"/>
                  </a:lnTo>
                  <a:lnTo>
                    <a:pt x="379" y="483"/>
                  </a:lnTo>
                  <a:lnTo>
                    <a:pt x="378" y="483"/>
                  </a:lnTo>
                  <a:lnTo>
                    <a:pt x="378" y="484"/>
                  </a:lnTo>
                  <a:lnTo>
                    <a:pt x="376" y="484"/>
                  </a:lnTo>
                  <a:lnTo>
                    <a:pt x="375" y="486"/>
                  </a:lnTo>
                  <a:lnTo>
                    <a:pt x="376" y="486"/>
                  </a:lnTo>
                  <a:lnTo>
                    <a:pt x="378" y="486"/>
                  </a:lnTo>
                  <a:lnTo>
                    <a:pt x="379" y="486"/>
                  </a:lnTo>
                  <a:lnTo>
                    <a:pt x="379" y="484"/>
                  </a:lnTo>
                  <a:lnTo>
                    <a:pt x="379" y="486"/>
                  </a:lnTo>
                  <a:lnTo>
                    <a:pt x="381" y="486"/>
                  </a:lnTo>
                  <a:lnTo>
                    <a:pt x="379" y="487"/>
                  </a:lnTo>
                  <a:lnTo>
                    <a:pt x="378" y="489"/>
                  </a:lnTo>
                  <a:lnTo>
                    <a:pt x="379" y="489"/>
                  </a:lnTo>
                  <a:lnTo>
                    <a:pt x="379" y="490"/>
                  </a:lnTo>
                  <a:lnTo>
                    <a:pt x="381" y="489"/>
                  </a:lnTo>
                  <a:lnTo>
                    <a:pt x="381" y="487"/>
                  </a:lnTo>
                  <a:lnTo>
                    <a:pt x="381" y="486"/>
                  </a:lnTo>
                  <a:lnTo>
                    <a:pt x="381" y="484"/>
                  </a:lnTo>
                  <a:lnTo>
                    <a:pt x="383" y="484"/>
                  </a:lnTo>
                  <a:lnTo>
                    <a:pt x="383" y="486"/>
                  </a:lnTo>
                  <a:lnTo>
                    <a:pt x="384" y="486"/>
                  </a:lnTo>
                  <a:lnTo>
                    <a:pt x="384" y="484"/>
                  </a:lnTo>
                  <a:lnTo>
                    <a:pt x="386" y="486"/>
                  </a:lnTo>
                  <a:lnTo>
                    <a:pt x="387" y="486"/>
                  </a:lnTo>
                  <a:lnTo>
                    <a:pt x="387" y="484"/>
                  </a:lnTo>
                  <a:lnTo>
                    <a:pt x="389" y="486"/>
                  </a:lnTo>
                  <a:lnTo>
                    <a:pt x="389" y="484"/>
                  </a:lnTo>
                  <a:lnTo>
                    <a:pt x="389" y="483"/>
                  </a:lnTo>
                  <a:lnTo>
                    <a:pt x="390" y="483"/>
                  </a:lnTo>
                  <a:lnTo>
                    <a:pt x="390" y="484"/>
                  </a:lnTo>
                  <a:lnTo>
                    <a:pt x="392" y="486"/>
                  </a:lnTo>
                  <a:lnTo>
                    <a:pt x="393" y="487"/>
                  </a:lnTo>
                  <a:lnTo>
                    <a:pt x="395" y="489"/>
                  </a:lnTo>
                  <a:lnTo>
                    <a:pt x="397" y="490"/>
                  </a:lnTo>
                  <a:lnTo>
                    <a:pt x="400" y="492"/>
                  </a:lnTo>
                  <a:lnTo>
                    <a:pt x="400" y="494"/>
                  </a:lnTo>
                  <a:lnTo>
                    <a:pt x="400" y="495"/>
                  </a:lnTo>
                  <a:lnTo>
                    <a:pt x="401" y="497"/>
                  </a:lnTo>
                  <a:lnTo>
                    <a:pt x="404" y="500"/>
                  </a:lnTo>
                  <a:lnTo>
                    <a:pt x="406" y="503"/>
                  </a:lnTo>
                  <a:lnTo>
                    <a:pt x="409" y="504"/>
                  </a:lnTo>
                  <a:lnTo>
                    <a:pt x="411" y="507"/>
                  </a:lnTo>
                  <a:lnTo>
                    <a:pt x="412" y="509"/>
                  </a:lnTo>
                  <a:lnTo>
                    <a:pt x="414" y="511"/>
                  </a:lnTo>
                  <a:lnTo>
                    <a:pt x="415" y="514"/>
                  </a:lnTo>
                  <a:lnTo>
                    <a:pt x="420" y="515"/>
                  </a:lnTo>
                  <a:lnTo>
                    <a:pt x="421" y="518"/>
                  </a:lnTo>
                  <a:lnTo>
                    <a:pt x="425" y="520"/>
                  </a:lnTo>
                  <a:lnTo>
                    <a:pt x="426" y="521"/>
                  </a:lnTo>
                  <a:lnTo>
                    <a:pt x="429" y="523"/>
                  </a:lnTo>
                  <a:lnTo>
                    <a:pt x="432" y="526"/>
                  </a:lnTo>
                  <a:lnTo>
                    <a:pt x="434" y="528"/>
                  </a:lnTo>
                  <a:lnTo>
                    <a:pt x="437" y="531"/>
                  </a:lnTo>
                  <a:lnTo>
                    <a:pt x="437" y="532"/>
                  </a:lnTo>
                  <a:lnTo>
                    <a:pt x="440" y="535"/>
                  </a:lnTo>
                  <a:lnTo>
                    <a:pt x="443" y="540"/>
                  </a:lnTo>
                  <a:lnTo>
                    <a:pt x="448" y="543"/>
                  </a:lnTo>
                  <a:lnTo>
                    <a:pt x="449" y="549"/>
                  </a:lnTo>
                  <a:lnTo>
                    <a:pt x="453" y="556"/>
                  </a:lnTo>
                  <a:lnTo>
                    <a:pt x="462" y="562"/>
                  </a:lnTo>
                  <a:lnTo>
                    <a:pt x="459" y="565"/>
                  </a:lnTo>
                  <a:lnTo>
                    <a:pt x="457" y="568"/>
                  </a:lnTo>
                  <a:lnTo>
                    <a:pt x="456" y="573"/>
                  </a:lnTo>
                  <a:lnTo>
                    <a:pt x="453" y="568"/>
                  </a:lnTo>
                  <a:lnTo>
                    <a:pt x="451" y="570"/>
                  </a:lnTo>
                  <a:lnTo>
                    <a:pt x="453" y="571"/>
                  </a:lnTo>
                  <a:lnTo>
                    <a:pt x="454" y="573"/>
                  </a:lnTo>
                  <a:lnTo>
                    <a:pt x="456" y="573"/>
                  </a:lnTo>
                  <a:lnTo>
                    <a:pt x="456" y="574"/>
                  </a:lnTo>
                  <a:lnTo>
                    <a:pt x="454" y="574"/>
                  </a:lnTo>
                  <a:lnTo>
                    <a:pt x="453" y="576"/>
                  </a:lnTo>
                  <a:lnTo>
                    <a:pt x="448" y="574"/>
                  </a:lnTo>
                  <a:lnTo>
                    <a:pt x="446" y="574"/>
                  </a:lnTo>
                  <a:lnTo>
                    <a:pt x="445" y="576"/>
                  </a:lnTo>
                  <a:lnTo>
                    <a:pt x="443" y="576"/>
                  </a:lnTo>
                  <a:lnTo>
                    <a:pt x="443" y="577"/>
                  </a:lnTo>
                  <a:lnTo>
                    <a:pt x="443" y="579"/>
                  </a:lnTo>
                  <a:lnTo>
                    <a:pt x="445" y="579"/>
                  </a:lnTo>
                  <a:lnTo>
                    <a:pt x="443" y="582"/>
                  </a:lnTo>
                  <a:lnTo>
                    <a:pt x="442" y="579"/>
                  </a:lnTo>
                  <a:lnTo>
                    <a:pt x="440" y="576"/>
                  </a:lnTo>
                  <a:lnTo>
                    <a:pt x="440" y="574"/>
                  </a:lnTo>
                  <a:lnTo>
                    <a:pt x="439" y="573"/>
                  </a:lnTo>
                  <a:lnTo>
                    <a:pt x="439" y="571"/>
                  </a:lnTo>
                  <a:lnTo>
                    <a:pt x="437" y="570"/>
                  </a:lnTo>
                  <a:lnTo>
                    <a:pt x="437" y="566"/>
                  </a:lnTo>
                  <a:lnTo>
                    <a:pt x="435" y="566"/>
                  </a:lnTo>
                  <a:lnTo>
                    <a:pt x="435" y="565"/>
                  </a:lnTo>
                  <a:lnTo>
                    <a:pt x="434" y="563"/>
                  </a:lnTo>
                  <a:lnTo>
                    <a:pt x="434" y="562"/>
                  </a:lnTo>
                  <a:lnTo>
                    <a:pt x="432" y="562"/>
                  </a:lnTo>
                  <a:lnTo>
                    <a:pt x="432" y="560"/>
                  </a:lnTo>
                  <a:lnTo>
                    <a:pt x="431" y="559"/>
                  </a:lnTo>
                  <a:lnTo>
                    <a:pt x="431" y="557"/>
                  </a:lnTo>
                  <a:lnTo>
                    <a:pt x="431" y="556"/>
                  </a:lnTo>
                  <a:lnTo>
                    <a:pt x="428" y="551"/>
                  </a:lnTo>
                  <a:lnTo>
                    <a:pt x="431" y="552"/>
                  </a:lnTo>
                  <a:lnTo>
                    <a:pt x="432" y="554"/>
                  </a:lnTo>
                  <a:lnTo>
                    <a:pt x="434" y="552"/>
                  </a:lnTo>
                  <a:lnTo>
                    <a:pt x="435" y="556"/>
                  </a:lnTo>
                  <a:lnTo>
                    <a:pt x="437" y="560"/>
                  </a:lnTo>
                  <a:lnTo>
                    <a:pt x="440" y="562"/>
                  </a:lnTo>
                  <a:lnTo>
                    <a:pt x="445" y="566"/>
                  </a:lnTo>
                  <a:lnTo>
                    <a:pt x="448" y="568"/>
                  </a:lnTo>
                  <a:lnTo>
                    <a:pt x="449" y="568"/>
                  </a:lnTo>
                  <a:lnTo>
                    <a:pt x="448" y="566"/>
                  </a:lnTo>
                  <a:lnTo>
                    <a:pt x="451" y="566"/>
                  </a:lnTo>
                  <a:lnTo>
                    <a:pt x="449" y="565"/>
                  </a:lnTo>
                  <a:lnTo>
                    <a:pt x="448" y="563"/>
                  </a:lnTo>
                  <a:lnTo>
                    <a:pt x="445" y="560"/>
                  </a:lnTo>
                  <a:lnTo>
                    <a:pt x="443" y="560"/>
                  </a:lnTo>
                  <a:lnTo>
                    <a:pt x="442" y="557"/>
                  </a:lnTo>
                  <a:lnTo>
                    <a:pt x="440" y="556"/>
                  </a:lnTo>
                  <a:lnTo>
                    <a:pt x="439" y="554"/>
                  </a:lnTo>
                  <a:lnTo>
                    <a:pt x="439" y="552"/>
                  </a:lnTo>
                  <a:lnTo>
                    <a:pt x="437" y="551"/>
                  </a:lnTo>
                  <a:lnTo>
                    <a:pt x="437" y="549"/>
                  </a:lnTo>
                  <a:lnTo>
                    <a:pt x="437" y="548"/>
                  </a:lnTo>
                  <a:lnTo>
                    <a:pt x="439" y="548"/>
                  </a:lnTo>
                  <a:lnTo>
                    <a:pt x="440" y="548"/>
                  </a:lnTo>
                  <a:lnTo>
                    <a:pt x="439" y="546"/>
                  </a:lnTo>
                  <a:lnTo>
                    <a:pt x="439" y="545"/>
                  </a:lnTo>
                  <a:lnTo>
                    <a:pt x="439" y="543"/>
                  </a:lnTo>
                  <a:lnTo>
                    <a:pt x="435" y="543"/>
                  </a:lnTo>
                  <a:lnTo>
                    <a:pt x="434" y="543"/>
                  </a:lnTo>
                  <a:lnTo>
                    <a:pt x="432" y="542"/>
                  </a:lnTo>
                  <a:lnTo>
                    <a:pt x="431" y="542"/>
                  </a:lnTo>
                  <a:lnTo>
                    <a:pt x="429" y="542"/>
                  </a:lnTo>
                  <a:lnTo>
                    <a:pt x="429" y="543"/>
                  </a:lnTo>
                  <a:lnTo>
                    <a:pt x="431" y="543"/>
                  </a:lnTo>
                  <a:lnTo>
                    <a:pt x="429" y="545"/>
                  </a:lnTo>
                  <a:lnTo>
                    <a:pt x="428" y="543"/>
                  </a:lnTo>
                  <a:lnTo>
                    <a:pt x="426" y="543"/>
                  </a:lnTo>
                  <a:lnTo>
                    <a:pt x="428" y="542"/>
                  </a:lnTo>
                  <a:lnTo>
                    <a:pt x="426" y="540"/>
                  </a:lnTo>
                  <a:lnTo>
                    <a:pt x="428" y="540"/>
                  </a:lnTo>
                  <a:lnTo>
                    <a:pt x="429" y="540"/>
                  </a:lnTo>
                  <a:lnTo>
                    <a:pt x="428" y="539"/>
                  </a:lnTo>
                  <a:lnTo>
                    <a:pt x="428" y="537"/>
                  </a:lnTo>
                  <a:lnTo>
                    <a:pt x="426" y="535"/>
                  </a:lnTo>
                  <a:lnTo>
                    <a:pt x="426" y="537"/>
                  </a:lnTo>
                  <a:lnTo>
                    <a:pt x="425" y="535"/>
                  </a:lnTo>
                  <a:lnTo>
                    <a:pt x="423" y="537"/>
                  </a:lnTo>
                  <a:lnTo>
                    <a:pt x="423" y="539"/>
                  </a:lnTo>
                  <a:lnTo>
                    <a:pt x="423" y="540"/>
                  </a:lnTo>
                  <a:lnTo>
                    <a:pt x="423" y="542"/>
                  </a:lnTo>
                  <a:lnTo>
                    <a:pt x="421" y="540"/>
                  </a:lnTo>
                  <a:lnTo>
                    <a:pt x="418" y="540"/>
                  </a:lnTo>
                  <a:lnTo>
                    <a:pt x="418" y="539"/>
                  </a:lnTo>
                  <a:lnTo>
                    <a:pt x="418" y="535"/>
                  </a:lnTo>
                  <a:lnTo>
                    <a:pt x="417" y="535"/>
                  </a:lnTo>
                  <a:lnTo>
                    <a:pt x="418" y="534"/>
                  </a:lnTo>
                  <a:lnTo>
                    <a:pt x="420" y="531"/>
                  </a:lnTo>
                  <a:lnTo>
                    <a:pt x="420" y="529"/>
                  </a:lnTo>
                  <a:lnTo>
                    <a:pt x="421" y="528"/>
                  </a:lnTo>
                  <a:lnTo>
                    <a:pt x="421" y="526"/>
                  </a:lnTo>
                  <a:lnTo>
                    <a:pt x="420" y="525"/>
                  </a:lnTo>
                  <a:lnTo>
                    <a:pt x="418" y="523"/>
                  </a:lnTo>
                  <a:lnTo>
                    <a:pt x="418" y="521"/>
                  </a:lnTo>
                  <a:lnTo>
                    <a:pt x="415" y="520"/>
                  </a:lnTo>
                  <a:lnTo>
                    <a:pt x="414" y="520"/>
                  </a:lnTo>
                  <a:lnTo>
                    <a:pt x="411" y="520"/>
                  </a:lnTo>
                  <a:lnTo>
                    <a:pt x="409" y="520"/>
                  </a:lnTo>
                  <a:lnTo>
                    <a:pt x="407" y="521"/>
                  </a:lnTo>
                  <a:lnTo>
                    <a:pt x="406" y="523"/>
                  </a:lnTo>
                  <a:lnTo>
                    <a:pt x="404" y="525"/>
                  </a:lnTo>
                  <a:lnTo>
                    <a:pt x="404" y="526"/>
                  </a:lnTo>
                  <a:lnTo>
                    <a:pt x="401" y="528"/>
                  </a:lnTo>
                  <a:lnTo>
                    <a:pt x="401" y="529"/>
                  </a:lnTo>
                  <a:lnTo>
                    <a:pt x="401" y="531"/>
                  </a:lnTo>
                  <a:lnTo>
                    <a:pt x="401" y="532"/>
                  </a:lnTo>
                  <a:lnTo>
                    <a:pt x="401" y="535"/>
                  </a:lnTo>
                  <a:lnTo>
                    <a:pt x="401" y="537"/>
                  </a:lnTo>
                  <a:lnTo>
                    <a:pt x="404" y="537"/>
                  </a:lnTo>
                  <a:lnTo>
                    <a:pt x="409" y="539"/>
                  </a:lnTo>
                  <a:lnTo>
                    <a:pt x="411" y="539"/>
                  </a:lnTo>
                  <a:lnTo>
                    <a:pt x="409" y="539"/>
                  </a:lnTo>
                  <a:lnTo>
                    <a:pt x="407" y="540"/>
                  </a:lnTo>
                  <a:lnTo>
                    <a:pt x="407" y="542"/>
                  </a:lnTo>
                  <a:lnTo>
                    <a:pt x="406" y="543"/>
                  </a:lnTo>
                  <a:lnTo>
                    <a:pt x="407" y="545"/>
                  </a:lnTo>
                  <a:lnTo>
                    <a:pt x="409" y="545"/>
                  </a:lnTo>
                  <a:lnTo>
                    <a:pt x="407" y="546"/>
                  </a:lnTo>
                  <a:lnTo>
                    <a:pt x="407" y="548"/>
                  </a:lnTo>
                  <a:lnTo>
                    <a:pt x="407" y="549"/>
                  </a:lnTo>
                  <a:lnTo>
                    <a:pt x="406" y="549"/>
                  </a:lnTo>
                  <a:lnTo>
                    <a:pt x="407" y="551"/>
                  </a:lnTo>
                  <a:lnTo>
                    <a:pt x="407" y="552"/>
                  </a:lnTo>
                  <a:lnTo>
                    <a:pt x="407" y="554"/>
                  </a:lnTo>
                  <a:lnTo>
                    <a:pt x="409" y="556"/>
                  </a:lnTo>
                  <a:lnTo>
                    <a:pt x="407" y="557"/>
                  </a:lnTo>
                  <a:lnTo>
                    <a:pt x="407" y="559"/>
                  </a:lnTo>
                  <a:lnTo>
                    <a:pt x="409" y="559"/>
                  </a:lnTo>
                  <a:lnTo>
                    <a:pt x="407" y="560"/>
                  </a:lnTo>
                  <a:lnTo>
                    <a:pt x="406" y="560"/>
                  </a:lnTo>
                  <a:lnTo>
                    <a:pt x="404" y="562"/>
                  </a:lnTo>
                  <a:lnTo>
                    <a:pt x="404" y="560"/>
                  </a:lnTo>
                  <a:lnTo>
                    <a:pt x="403" y="560"/>
                  </a:lnTo>
                  <a:lnTo>
                    <a:pt x="401" y="559"/>
                  </a:lnTo>
                  <a:lnTo>
                    <a:pt x="400" y="560"/>
                  </a:lnTo>
                  <a:lnTo>
                    <a:pt x="400" y="562"/>
                  </a:lnTo>
                  <a:lnTo>
                    <a:pt x="400" y="563"/>
                  </a:lnTo>
                  <a:lnTo>
                    <a:pt x="398" y="563"/>
                  </a:lnTo>
                  <a:lnTo>
                    <a:pt x="398" y="565"/>
                  </a:lnTo>
                  <a:lnTo>
                    <a:pt x="400" y="566"/>
                  </a:lnTo>
                  <a:lnTo>
                    <a:pt x="400" y="568"/>
                  </a:lnTo>
                  <a:lnTo>
                    <a:pt x="400" y="570"/>
                  </a:lnTo>
                  <a:lnTo>
                    <a:pt x="400" y="571"/>
                  </a:lnTo>
                  <a:lnTo>
                    <a:pt x="401" y="571"/>
                  </a:lnTo>
                  <a:lnTo>
                    <a:pt x="403" y="571"/>
                  </a:lnTo>
                  <a:lnTo>
                    <a:pt x="404" y="573"/>
                  </a:lnTo>
                  <a:lnTo>
                    <a:pt x="404" y="574"/>
                  </a:lnTo>
                  <a:lnTo>
                    <a:pt x="403" y="574"/>
                  </a:lnTo>
                  <a:lnTo>
                    <a:pt x="404" y="576"/>
                  </a:lnTo>
                  <a:lnTo>
                    <a:pt x="404" y="577"/>
                  </a:lnTo>
                  <a:lnTo>
                    <a:pt x="406" y="577"/>
                  </a:lnTo>
                  <a:lnTo>
                    <a:pt x="406" y="579"/>
                  </a:lnTo>
                  <a:lnTo>
                    <a:pt x="407" y="580"/>
                  </a:lnTo>
                  <a:lnTo>
                    <a:pt x="409" y="582"/>
                  </a:lnTo>
                  <a:lnTo>
                    <a:pt x="409" y="584"/>
                  </a:lnTo>
                  <a:lnTo>
                    <a:pt x="411" y="584"/>
                  </a:lnTo>
                  <a:lnTo>
                    <a:pt x="411" y="585"/>
                  </a:lnTo>
                  <a:lnTo>
                    <a:pt x="411" y="587"/>
                  </a:lnTo>
                  <a:lnTo>
                    <a:pt x="412" y="588"/>
                  </a:lnTo>
                  <a:lnTo>
                    <a:pt x="414" y="590"/>
                  </a:lnTo>
                  <a:lnTo>
                    <a:pt x="412" y="590"/>
                  </a:lnTo>
                  <a:lnTo>
                    <a:pt x="412" y="591"/>
                  </a:lnTo>
                  <a:lnTo>
                    <a:pt x="414" y="593"/>
                  </a:lnTo>
                  <a:lnTo>
                    <a:pt x="414" y="594"/>
                  </a:lnTo>
                  <a:lnTo>
                    <a:pt x="415" y="596"/>
                  </a:lnTo>
                  <a:lnTo>
                    <a:pt x="417" y="597"/>
                  </a:lnTo>
                  <a:lnTo>
                    <a:pt x="415" y="597"/>
                  </a:lnTo>
                  <a:lnTo>
                    <a:pt x="414" y="599"/>
                  </a:lnTo>
                  <a:lnTo>
                    <a:pt x="415" y="599"/>
                  </a:lnTo>
                  <a:lnTo>
                    <a:pt x="417" y="597"/>
                  </a:lnTo>
                  <a:lnTo>
                    <a:pt x="417" y="599"/>
                  </a:lnTo>
                  <a:lnTo>
                    <a:pt x="415" y="599"/>
                  </a:lnTo>
                  <a:lnTo>
                    <a:pt x="415" y="601"/>
                  </a:lnTo>
                  <a:lnTo>
                    <a:pt x="417" y="601"/>
                  </a:lnTo>
                  <a:lnTo>
                    <a:pt x="417" y="602"/>
                  </a:lnTo>
                  <a:lnTo>
                    <a:pt x="418" y="604"/>
                  </a:lnTo>
                  <a:lnTo>
                    <a:pt x="418" y="605"/>
                  </a:lnTo>
                  <a:lnTo>
                    <a:pt x="418" y="607"/>
                  </a:lnTo>
                  <a:lnTo>
                    <a:pt x="417" y="607"/>
                  </a:lnTo>
                  <a:lnTo>
                    <a:pt x="417" y="608"/>
                  </a:lnTo>
                  <a:lnTo>
                    <a:pt x="418" y="608"/>
                  </a:lnTo>
                  <a:lnTo>
                    <a:pt x="420" y="610"/>
                  </a:lnTo>
                  <a:lnTo>
                    <a:pt x="420" y="611"/>
                  </a:lnTo>
                  <a:lnTo>
                    <a:pt x="420" y="613"/>
                  </a:lnTo>
                  <a:lnTo>
                    <a:pt x="420" y="618"/>
                  </a:lnTo>
                  <a:lnTo>
                    <a:pt x="421" y="618"/>
                  </a:lnTo>
                  <a:lnTo>
                    <a:pt x="420" y="619"/>
                  </a:lnTo>
                  <a:lnTo>
                    <a:pt x="421" y="622"/>
                  </a:lnTo>
                  <a:lnTo>
                    <a:pt x="420" y="624"/>
                  </a:lnTo>
                  <a:lnTo>
                    <a:pt x="420" y="627"/>
                  </a:lnTo>
                  <a:lnTo>
                    <a:pt x="420" y="629"/>
                  </a:lnTo>
                  <a:lnTo>
                    <a:pt x="420" y="635"/>
                  </a:lnTo>
                  <a:lnTo>
                    <a:pt x="420" y="636"/>
                  </a:lnTo>
                  <a:lnTo>
                    <a:pt x="420" y="635"/>
                  </a:lnTo>
                  <a:lnTo>
                    <a:pt x="421" y="636"/>
                  </a:lnTo>
                  <a:lnTo>
                    <a:pt x="421" y="638"/>
                  </a:lnTo>
                  <a:lnTo>
                    <a:pt x="420" y="638"/>
                  </a:lnTo>
                  <a:lnTo>
                    <a:pt x="420" y="639"/>
                  </a:lnTo>
                  <a:lnTo>
                    <a:pt x="421" y="639"/>
                  </a:lnTo>
                  <a:lnTo>
                    <a:pt x="421" y="638"/>
                  </a:lnTo>
                  <a:lnTo>
                    <a:pt x="421" y="639"/>
                  </a:lnTo>
                  <a:lnTo>
                    <a:pt x="423" y="639"/>
                  </a:lnTo>
                  <a:lnTo>
                    <a:pt x="421" y="641"/>
                  </a:lnTo>
                  <a:lnTo>
                    <a:pt x="421" y="642"/>
                  </a:lnTo>
                  <a:lnTo>
                    <a:pt x="423" y="642"/>
                  </a:lnTo>
                  <a:lnTo>
                    <a:pt x="423" y="644"/>
                  </a:lnTo>
                  <a:lnTo>
                    <a:pt x="423" y="646"/>
                  </a:lnTo>
                  <a:lnTo>
                    <a:pt x="421" y="647"/>
                  </a:lnTo>
                  <a:lnTo>
                    <a:pt x="423" y="647"/>
                  </a:lnTo>
                  <a:lnTo>
                    <a:pt x="421" y="649"/>
                  </a:lnTo>
                  <a:lnTo>
                    <a:pt x="423" y="649"/>
                  </a:lnTo>
                  <a:lnTo>
                    <a:pt x="421" y="649"/>
                  </a:lnTo>
                  <a:lnTo>
                    <a:pt x="423" y="649"/>
                  </a:lnTo>
                  <a:lnTo>
                    <a:pt x="421" y="649"/>
                  </a:lnTo>
                  <a:lnTo>
                    <a:pt x="423" y="649"/>
                  </a:lnTo>
                  <a:lnTo>
                    <a:pt x="423" y="650"/>
                  </a:lnTo>
                  <a:lnTo>
                    <a:pt x="423" y="652"/>
                  </a:lnTo>
                  <a:lnTo>
                    <a:pt x="423" y="653"/>
                  </a:lnTo>
                  <a:lnTo>
                    <a:pt x="425" y="653"/>
                  </a:lnTo>
                  <a:lnTo>
                    <a:pt x="423" y="653"/>
                  </a:lnTo>
                  <a:lnTo>
                    <a:pt x="425" y="653"/>
                  </a:lnTo>
                  <a:lnTo>
                    <a:pt x="425" y="655"/>
                  </a:lnTo>
                  <a:lnTo>
                    <a:pt x="423" y="656"/>
                  </a:lnTo>
                  <a:lnTo>
                    <a:pt x="423" y="658"/>
                  </a:lnTo>
                  <a:lnTo>
                    <a:pt x="423" y="660"/>
                  </a:lnTo>
                  <a:lnTo>
                    <a:pt x="423" y="661"/>
                  </a:lnTo>
                  <a:lnTo>
                    <a:pt x="423" y="663"/>
                  </a:lnTo>
                  <a:lnTo>
                    <a:pt x="423" y="664"/>
                  </a:lnTo>
                  <a:lnTo>
                    <a:pt x="425" y="664"/>
                  </a:lnTo>
                  <a:lnTo>
                    <a:pt x="425" y="667"/>
                  </a:lnTo>
                  <a:lnTo>
                    <a:pt x="426" y="669"/>
                  </a:lnTo>
                  <a:lnTo>
                    <a:pt x="426" y="672"/>
                  </a:lnTo>
                  <a:lnTo>
                    <a:pt x="428" y="672"/>
                  </a:lnTo>
                  <a:lnTo>
                    <a:pt x="431" y="675"/>
                  </a:lnTo>
                  <a:lnTo>
                    <a:pt x="431" y="677"/>
                  </a:lnTo>
                  <a:lnTo>
                    <a:pt x="431" y="678"/>
                  </a:lnTo>
                  <a:lnTo>
                    <a:pt x="431" y="681"/>
                  </a:lnTo>
                  <a:lnTo>
                    <a:pt x="432" y="683"/>
                  </a:lnTo>
                  <a:lnTo>
                    <a:pt x="431" y="684"/>
                  </a:lnTo>
                  <a:lnTo>
                    <a:pt x="432" y="684"/>
                  </a:lnTo>
                  <a:lnTo>
                    <a:pt x="434" y="689"/>
                  </a:lnTo>
                  <a:lnTo>
                    <a:pt x="435" y="692"/>
                  </a:lnTo>
                  <a:lnTo>
                    <a:pt x="437" y="695"/>
                  </a:lnTo>
                  <a:lnTo>
                    <a:pt x="437" y="697"/>
                  </a:lnTo>
                  <a:lnTo>
                    <a:pt x="439" y="697"/>
                  </a:lnTo>
                  <a:lnTo>
                    <a:pt x="439" y="701"/>
                  </a:lnTo>
                  <a:lnTo>
                    <a:pt x="439" y="703"/>
                  </a:lnTo>
                  <a:lnTo>
                    <a:pt x="440" y="705"/>
                  </a:lnTo>
                  <a:lnTo>
                    <a:pt x="439" y="708"/>
                  </a:lnTo>
                  <a:lnTo>
                    <a:pt x="439" y="714"/>
                  </a:lnTo>
                  <a:lnTo>
                    <a:pt x="437" y="717"/>
                  </a:lnTo>
                  <a:lnTo>
                    <a:pt x="437" y="720"/>
                  </a:lnTo>
                  <a:lnTo>
                    <a:pt x="437" y="722"/>
                  </a:lnTo>
                  <a:lnTo>
                    <a:pt x="439" y="725"/>
                  </a:lnTo>
                  <a:lnTo>
                    <a:pt x="434" y="726"/>
                  </a:lnTo>
                  <a:lnTo>
                    <a:pt x="434" y="725"/>
                  </a:lnTo>
                  <a:lnTo>
                    <a:pt x="431" y="726"/>
                  </a:lnTo>
                  <a:lnTo>
                    <a:pt x="429" y="726"/>
                  </a:lnTo>
                  <a:lnTo>
                    <a:pt x="429" y="725"/>
                  </a:lnTo>
                  <a:lnTo>
                    <a:pt x="428" y="725"/>
                  </a:lnTo>
                  <a:lnTo>
                    <a:pt x="426" y="726"/>
                  </a:lnTo>
                  <a:lnTo>
                    <a:pt x="426" y="728"/>
                  </a:lnTo>
                  <a:lnTo>
                    <a:pt x="425" y="728"/>
                  </a:lnTo>
                  <a:lnTo>
                    <a:pt x="426" y="729"/>
                  </a:lnTo>
                  <a:lnTo>
                    <a:pt x="426" y="732"/>
                  </a:lnTo>
                  <a:lnTo>
                    <a:pt x="426" y="734"/>
                  </a:lnTo>
                  <a:lnTo>
                    <a:pt x="428" y="736"/>
                  </a:lnTo>
                  <a:lnTo>
                    <a:pt x="428" y="737"/>
                  </a:lnTo>
                  <a:lnTo>
                    <a:pt x="429" y="739"/>
                  </a:lnTo>
                  <a:lnTo>
                    <a:pt x="431" y="742"/>
                  </a:lnTo>
                  <a:lnTo>
                    <a:pt x="431" y="743"/>
                  </a:lnTo>
                  <a:lnTo>
                    <a:pt x="429" y="745"/>
                  </a:lnTo>
                  <a:lnTo>
                    <a:pt x="429" y="746"/>
                  </a:lnTo>
                  <a:lnTo>
                    <a:pt x="428" y="748"/>
                  </a:lnTo>
                  <a:lnTo>
                    <a:pt x="426" y="751"/>
                  </a:lnTo>
                  <a:lnTo>
                    <a:pt x="426" y="754"/>
                  </a:lnTo>
                  <a:lnTo>
                    <a:pt x="426" y="756"/>
                  </a:lnTo>
                  <a:lnTo>
                    <a:pt x="426" y="757"/>
                  </a:lnTo>
                  <a:lnTo>
                    <a:pt x="425" y="760"/>
                  </a:lnTo>
                  <a:lnTo>
                    <a:pt x="426" y="760"/>
                  </a:lnTo>
                  <a:lnTo>
                    <a:pt x="426" y="763"/>
                  </a:lnTo>
                  <a:lnTo>
                    <a:pt x="428" y="767"/>
                  </a:lnTo>
                  <a:lnTo>
                    <a:pt x="426" y="768"/>
                  </a:lnTo>
                  <a:lnTo>
                    <a:pt x="428" y="770"/>
                  </a:lnTo>
                  <a:lnTo>
                    <a:pt x="429" y="773"/>
                  </a:lnTo>
                  <a:lnTo>
                    <a:pt x="431" y="776"/>
                  </a:lnTo>
                  <a:lnTo>
                    <a:pt x="429" y="779"/>
                  </a:lnTo>
                  <a:lnTo>
                    <a:pt x="431" y="781"/>
                  </a:lnTo>
                  <a:lnTo>
                    <a:pt x="429" y="785"/>
                  </a:lnTo>
                  <a:lnTo>
                    <a:pt x="429" y="788"/>
                  </a:lnTo>
                  <a:lnTo>
                    <a:pt x="428" y="785"/>
                  </a:lnTo>
                  <a:lnTo>
                    <a:pt x="426" y="788"/>
                  </a:lnTo>
                  <a:lnTo>
                    <a:pt x="426" y="790"/>
                  </a:lnTo>
                  <a:lnTo>
                    <a:pt x="426" y="793"/>
                  </a:lnTo>
                  <a:lnTo>
                    <a:pt x="428" y="791"/>
                  </a:lnTo>
                  <a:lnTo>
                    <a:pt x="429" y="790"/>
                  </a:lnTo>
                  <a:lnTo>
                    <a:pt x="429" y="796"/>
                  </a:lnTo>
                  <a:lnTo>
                    <a:pt x="431" y="799"/>
                  </a:lnTo>
                  <a:lnTo>
                    <a:pt x="431" y="801"/>
                  </a:lnTo>
                  <a:lnTo>
                    <a:pt x="432" y="802"/>
                  </a:lnTo>
                  <a:lnTo>
                    <a:pt x="431" y="802"/>
                  </a:lnTo>
                  <a:lnTo>
                    <a:pt x="431" y="804"/>
                  </a:lnTo>
                  <a:lnTo>
                    <a:pt x="431" y="805"/>
                  </a:lnTo>
                  <a:lnTo>
                    <a:pt x="432" y="808"/>
                  </a:lnTo>
                  <a:lnTo>
                    <a:pt x="432" y="812"/>
                  </a:lnTo>
                  <a:lnTo>
                    <a:pt x="432" y="815"/>
                  </a:lnTo>
                  <a:lnTo>
                    <a:pt x="432" y="816"/>
                  </a:lnTo>
                  <a:lnTo>
                    <a:pt x="432" y="818"/>
                  </a:lnTo>
                  <a:lnTo>
                    <a:pt x="432" y="819"/>
                  </a:lnTo>
                  <a:lnTo>
                    <a:pt x="434" y="819"/>
                  </a:lnTo>
                  <a:lnTo>
                    <a:pt x="432" y="822"/>
                  </a:lnTo>
                  <a:lnTo>
                    <a:pt x="432" y="824"/>
                  </a:lnTo>
                  <a:lnTo>
                    <a:pt x="434" y="827"/>
                  </a:lnTo>
                  <a:lnTo>
                    <a:pt x="432" y="830"/>
                  </a:lnTo>
                  <a:lnTo>
                    <a:pt x="432" y="832"/>
                  </a:lnTo>
                  <a:lnTo>
                    <a:pt x="432" y="833"/>
                  </a:lnTo>
                  <a:lnTo>
                    <a:pt x="432" y="835"/>
                  </a:lnTo>
                  <a:lnTo>
                    <a:pt x="431" y="835"/>
                  </a:lnTo>
                  <a:lnTo>
                    <a:pt x="431" y="836"/>
                  </a:lnTo>
                  <a:lnTo>
                    <a:pt x="431" y="838"/>
                  </a:lnTo>
                  <a:lnTo>
                    <a:pt x="429" y="838"/>
                  </a:lnTo>
                  <a:lnTo>
                    <a:pt x="429" y="840"/>
                  </a:lnTo>
                  <a:lnTo>
                    <a:pt x="428" y="840"/>
                  </a:lnTo>
                  <a:lnTo>
                    <a:pt x="428" y="841"/>
                  </a:lnTo>
                  <a:lnTo>
                    <a:pt x="428" y="840"/>
                  </a:lnTo>
                  <a:lnTo>
                    <a:pt x="428" y="838"/>
                  </a:lnTo>
                  <a:lnTo>
                    <a:pt x="429" y="836"/>
                  </a:lnTo>
                  <a:lnTo>
                    <a:pt x="428" y="836"/>
                  </a:lnTo>
                  <a:lnTo>
                    <a:pt x="426" y="838"/>
                  </a:lnTo>
                  <a:lnTo>
                    <a:pt x="426" y="840"/>
                  </a:lnTo>
                  <a:lnTo>
                    <a:pt x="425" y="840"/>
                  </a:lnTo>
                  <a:lnTo>
                    <a:pt x="425" y="841"/>
                  </a:lnTo>
                  <a:lnTo>
                    <a:pt x="423" y="841"/>
                  </a:lnTo>
                  <a:lnTo>
                    <a:pt x="423" y="843"/>
                  </a:lnTo>
                  <a:lnTo>
                    <a:pt x="423" y="844"/>
                  </a:lnTo>
                  <a:lnTo>
                    <a:pt x="425" y="844"/>
                  </a:lnTo>
                  <a:lnTo>
                    <a:pt x="425" y="846"/>
                  </a:lnTo>
                  <a:lnTo>
                    <a:pt x="426" y="846"/>
                  </a:lnTo>
                  <a:lnTo>
                    <a:pt x="426" y="847"/>
                  </a:lnTo>
                  <a:lnTo>
                    <a:pt x="426" y="849"/>
                  </a:lnTo>
                  <a:lnTo>
                    <a:pt x="425" y="849"/>
                  </a:lnTo>
                  <a:lnTo>
                    <a:pt x="423" y="849"/>
                  </a:lnTo>
                  <a:lnTo>
                    <a:pt x="423" y="850"/>
                  </a:lnTo>
                  <a:lnTo>
                    <a:pt x="425" y="852"/>
                  </a:lnTo>
                  <a:lnTo>
                    <a:pt x="425" y="850"/>
                  </a:lnTo>
                  <a:lnTo>
                    <a:pt x="426" y="850"/>
                  </a:lnTo>
                  <a:lnTo>
                    <a:pt x="428" y="850"/>
                  </a:lnTo>
                  <a:lnTo>
                    <a:pt x="428" y="852"/>
                  </a:lnTo>
                  <a:lnTo>
                    <a:pt x="428" y="853"/>
                  </a:lnTo>
                  <a:lnTo>
                    <a:pt x="428" y="855"/>
                  </a:lnTo>
                  <a:lnTo>
                    <a:pt x="428" y="857"/>
                  </a:lnTo>
                  <a:lnTo>
                    <a:pt x="428" y="858"/>
                  </a:lnTo>
                  <a:lnTo>
                    <a:pt x="429" y="858"/>
                  </a:lnTo>
                  <a:lnTo>
                    <a:pt x="429" y="860"/>
                  </a:lnTo>
                  <a:lnTo>
                    <a:pt x="431" y="860"/>
                  </a:lnTo>
                  <a:lnTo>
                    <a:pt x="431" y="861"/>
                  </a:lnTo>
                  <a:lnTo>
                    <a:pt x="431" y="863"/>
                  </a:lnTo>
                  <a:lnTo>
                    <a:pt x="431" y="864"/>
                  </a:lnTo>
                  <a:lnTo>
                    <a:pt x="432" y="866"/>
                  </a:lnTo>
                  <a:lnTo>
                    <a:pt x="431" y="866"/>
                  </a:lnTo>
                  <a:lnTo>
                    <a:pt x="429" y="866"/>
                  </a:lnTo>
                  <a:lnTo>
                    <a:pt x="431" y="866"/>
                  </a:lnTo>
                  <a:lnTo>
                    <a:pt x="431" y="867"/>
                  </a:lnTo>
                  <a:lnTo>
                    <a:pt x="432" y="867"/>
                  </a:lnTo>
                  <a:lnTo>
                    <a:pt x="432" y="866"/>
                  </a:lnTo>
                  <a:lnTo>
                    <a:pt x="432" y="867"/>
                  </a:lnTo>
                  <a:lnTo>
                    <a:pt x="434" y="867"/>
                  </a:lnTo>
                  <a:lnTo>
                    <a:pt x="434" y="869"/>
                  </a:lnTo>
                  <a:lnTo>
                    <a:pt x="434" y="871"/>
                  </a:lnTo>
                  <a:lnTo>
                    <a:pt x="434" y="872"/>
                  </a:lnTo>
                  <a:lnTo>
                    <a:pt x="435" y="874"/>
                  </a:lnTo>
                  <a:lnTo>
                    <a:pt x="435" y="875"/>
                  </a:lnTo>
                  <a:lnTo>
                    <a:pt x="437" y="877"/>
                  </a:lnTo>
                  <a:lnTo>
                    <a:pt x="437" y="878"/>
                  </a:lnTo>
                  <a:lnTo>
                    <a:pt x="435" y="878"/>
                  </a:lnTo>
                  <a:lnTo>
                    <a:pt x="437" y="878"/>
                  </a:lnTo>
                  <a:lnTo>
                    <a:pt x="439" y="880"/>
                  </a:lnTo>
                  <a:lnTo>
                    <a:pt x="440" y="883"/>
                  </a:lnTo>
                  <a:lnTo>
                    <a:pt x="442" y="885"/>
                  </a:lnTo>
                  <a:lnTo>
                    <a:pt x="443" y="886"/>
                  </a:lnTo>
                  <a:lnTo>
                    <a:pt x="443" y="888"/>
                  </a:lnTo>
                  <a:lnTo>
                    <a:pt x="445" y="88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209">
              <a:extLst>
                <a:ext uri="{FF2B5EF4-FFF2-40B4-BE49-F238E27FC236}">
                  <a16:creationId xmlns:a16="http://schemas.microsoft.com/office/drawing/2014/main" id="{58DB1B9E-2A48-130C-7E48-2780C7216C05}"/>
                </a:ext>
              </a:extLst>
            </p:cNvPr>
            <p:cNvSpPr>
              <a:spLocks noGrp="1" noRot="1" noMove="1" noResize="1" noEditPoints="1" noAdjustHandles="1" noChangeArrowheads="1" noChangeShapeType="1"/>
            </p:cNvSpPr>
            <p:nvPr/>
          </p:nvSpPr>
          <p:spPr bwMode="auto">
            <a:xfrm>
              <a:off x="7421563" y="1211263"/>
              <a:ext cx="2290763" cy="1741488"/>
            </a:xfrm>
            <a:custGeom>
              <a:avLst/>
              <a:gdLst>
                <a:gd name="T0" fmla="*/ 1085 w 1443"/>
                <a:gd name="T1" fmla="*/ 331 h 1097"/>
                <a:gd name="T2" fmla="*/ 1084 w 1443"/>
                <a:gd name="T3" fmla="*/ 365 h 1097"/>
                <a:gd name="T4" fmla="*/ 1078 w 1443"/>
                <a:gd name="T5" fmla="*/ 374 h 1097"/>
                <a:gd name="T6" fmla="*/ 1079 w 1443"/>
                <a:gd name="T7" fmla="*/ 404 h 1097"/>
                <a:gd name="T8" fmla="*/ 1092 w 1443"/>
                <a:gd name="T9" fmla="*/ 422 h 1097"/>
                <a:gd name="T10" fmla="*/ 1098 w 1443"/>
                <a:gd name="T11" fmla="*/ 450 h 1097"/>
                <a:gd name="T12" fmla="*/ 1096 w 1443"/>
                <a:gd name="T13" fmla="*/ 467 h 1097"/>
                <a:gd name="T14" fmla="*/ 1101 w 1443"/>
                <a:gd name="T15" fmla="*/ 483 h 1097"/>
                <a:gd name="T16" fmla="*/ 1104 w 1443"/>
                <a:gd name="T17" fmla="*/ 511 h 1097"/>
                <a:gd name="T18" fmla="*/ 1102 w 1443"/>
                <a:gd name="T19" fmla="*/ 526 h 1097"/>
                <a:gd name="T20" fmla="*/ 1112 w 1443"/>
                <a:gd name="T21" fmla="*/ 533 h 1097"/>
                <a:gd name="T22" fmla="*/ 1120 w 1443"/>
                <a:gd name="T23" fmla="*/ 551 h 1097"/>
                <a:gd name="T24" fmla="*/ 1124 w 1443"/>
                <a:gd name="T25" fmla="*/ 573 h 1097"/>
                <a:gd name="T26" fmla="*/ 1134 w 1443"/>
                <a:gd name="T27" fmla="*/ 601 h 1097"/>
                <a:gd name="T28" fmla="*/ 1149 w 1443"/>
                <a:gd name="T29" fmla="*/ 624 h 1097"/>
                <a:gd name="T30" fmla="*/ 1176 w 1443"/>
                <a:gd name="T31" fmla="*/ 634 h 1097"/>
                <a:gd name="T32" fmla="*/ 1197 w 1443"/>
                <a:gd name="T33" fmla="*/ 632 h 1097"/>
                <a:gd name="T34" fmla="*/ 1224 w 1443"/>
                <a:gd name="T35" fmla="*/ 652 h 1097"/>
                <a:gd name="T36" fmla="*/ 1255 w 1443"/>
                <a:gd name="T37" fmla="*/ 668 h 1097"/>
                <a:gd name="T38" fmla="*/ 1300 w 1443"/>
                <a:gd name="T39" fmla="*/ 705 h 1097"/>
                <a:gd name="T40" fmla="*/ 1309 w 1443"/>
                <a:gd name="T41" fmla="*/ 737 h 1097"/>
                <a:gd name="T42" fmla="*/ 1315 w 1443"/>
                <a:gd name="T43" fmla="*/ 755 h 1097"/>
                <a:gd name="T44" fmla="*/ 1331 w 1443"/>
                <a:gd name="T45" fmla="*/ 764 h 1097"/>
                <a:gd name="T46" fmla="*/ 1342 w 1443"/>
                <a:gd name="T47" fmla="*/ 767 h 1097"/>
                <a:gd name="T48" fmla="*/ 1357 w 1443"/>
                <a:gd name="T49" fmla="*/ 751 h 1097"/>
                <a:gd name="T50" fmla="*/ 1365 w 1443"/>
                <a:gd name="T51" fmla="*/ 751 h 1097"/>
                <a:gd name="T52" fmla="*/ 1362 w 1443"/>
                <a:gd name="T53" fmla="*/ 756 h 1097"/>
                <a:gd name="T54" fmla="*/ 1361 w 1443"/>
                <a:gd name="T55" fmla="*/ 772 h 1097"/>
                <a:gd name="T56" fmla="*/ 1382 w 1443"/>
                <a:gd name="T57" fmla="*/ 778 h 1097"/>
                <a:gd name="T58" fmla="*/ 1395 w 1443"/>
                <a:gd name="T59" fmla="*/ 778 h 1097"/>
                <a:gd name="T60" fmla="*/ 1398 w 1443"/>
                <a:gd name="T61" fmla="*/ 795 h 1097"/>
                <a:gd name="T62" fmla="*/ 1410 w 1443"/>
                <a:gd name="T63" fmla="*/ 795 h 1097"/>
                <a:gd name="T64" fmla="*/ 1409 w 1443"/>
                <a:gd name="T65" fmla="*/ 803 h 1097"/>
                <a:gd name="T66" fmla="*/ 1426 w 1443"/>
                <a:gd name="T67" fmla="*/ 804 h 1097"/>
                <a:gd name="T68" fmla="*/ 1429 w 1443"/>
                <a:gd name="T69" fmla="*/ 801 h 1097"/>
                <a:gd name="T70" fmla="*/ 1438 w 1443"/>
                <a:gd name="T71" fmla="*/ 817 h 1097"/>
                <a:gd name="T72" fmla="*/ 1437 w 1443"/>
                <a:gd name="T73" fmla="*/ 826 h 1097"/>
                <a:gd name="T74" fmla="*/ 1389 w 1443"/>
                <a:gd name="T75" fmla="*/ 900 h 1097"/>
                <a:gd name="T76" fmla="*/ 1359 w 1443"/>
                <a:gd name="T77" fmla="*/ 941 h 1097"/>
                <a:gd name="T78" fmla="*/ 1336 w 1443"/>
                <a:gd name="T79" fmla="*/ 945 h 1097"/>
                <a:gd name="T80" fmla="*/ 1312 w 1443"/>
                <a:gd name="T81" fmla="*/ 961 h 1097"/>
                <a:gd name="T82" fmla="*/ 1297 w 1443"/>
                <a:gd name="T83" fmla="*/ 947 h 1097"/>
                <a:gd name="T84" fmla="*/ 1272 w 1443"/>
                <a:gd name="T85" fmla="*/ 969 h 1097"/>
                <a:gd name="T86" fmla="*/ 1245 w 1443"/>
                <a:gd name="T87" fmla="*/ 964 h 1097"/>
                <a:gd name="T88" fmla="*/ 1222 w 1443"/>
                <a:gd name="T89" fmla="*/ 967 h 1097"/>
                <a:gd name="T90" fmla="*/ 1217 w 1443"/>
                <a:gd name="T91" fmla="*/ 993 h 1097"/>
                <a:gd name="T92" fmla="*/ 1149 w 1443"/>
                <a:gd name="T93" fmla="*/ 1014 h 1097"/>
                <a:gd name="T94" fmla="*/ 1149 w 1443"/>
                <a:gd name="T95" fmla="*/ 1038 h 1097"/>
                <a:gd name="T96" fmla="*/ 1134 w 1443"/>
                <a:gd name="T97" fmla="*/ 1065 h 1097"/>
                <a:gd name="T98" fmla="*/ 1115 w 1443"/>
                <a:gd name="T99" fmla="*/ 1082 h 1097"/>
                <a:gd name="T100" fmla="*/ 1088 w 1443"/>
                <a:gd name="T101" fmla="*/ 1074 h 1097"/>
                <a:gd name="T102" fmla="*/ 1053 w 1443"/>
                <a:gd name="T103" fmla="*/ 1080 h 1097"/>
                <a:gd name="T104" fmla="*/ 1025 w 1443"/>
                <a:gd name="T105" fmla="*/ 1071 h 1097"/>
                <a:gd name="T106" fmla="*/ 819 w 1443"/>
                <a:gd name="T107" fmla="*/ 1090 h 1097"/>
                <a:gd name="T108" fmla="*/ 491 w 1443"/>
                <a:gd name="T109" fmla="*/ 917 h 1097"/>
                <a:gd name="T110" fmla="*/ 206 w 1443"/>
                <a:gd name="T111" fmla="*/ 668 h 1097"/>
                <a:gd name="T112" fmla="*/ 110 w 1443"/>
                <a:gd name="T113" fmla="*/ 422 h 1097"/>
                <a:gd name="T114" fmla="*/ 87 w 1443"/>
                <a:gd name="T115" fmla="*/ 112 h 1097"/>
                <a:gd name="T116" fmla="*/ 56 w 1443"/>
                <a:gd name="T117" fmla="*/ 78 h 1097"/>
                <a:gd name="T118" fmla="*/ 0 w 1443"/>
                <a:gd name="T119" fmla="*/ 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3" h="1097">
                  <a:moveTo>
                    <a:pt x="1084" y="323"/>
                  </a:moveTo>
                  <a:lnTo>
                    <a:pt x="1082" y="323"/>
                  </a:lnTo>
                  <a:lnTo>
                    <a:pt x="1082" y="325"/>
                  </a:lnTo>
                  <a:lnTo>
                    <a:pt x="1082" y="326"/>
                  </a:lnTo>
                  <a:lnTo>
                    <a:pt x="1084" y="326"/>
                  </a:lnTo>
                  <a:lnTo>
                    <a:pt x="1084" y="328"/>
                  </a:lnTo>
                  <a:lnTo>
                    <a:pt x="1082" y="328"/>
                  </a:lnTo>
                  <a:lnTo>
                    <a:pt x="1082" y="329"/>
                  </a:lnTo>
                  <a:lnTo>
                    <a:pt x="1084" y="329"/>
                  </a:lnTo>
                  <a:lnTo>
                    <a:pt x="1084" y="328"/>
                  </a:lnTo>
                  <a:lnTo>
                    <a:pt x="1085" y="329"/>
                  </a:lnTo>
                  <a:lnTo>
                    <a:pt x="1085" y="328"/>
                  </a:lnTo>
                  <a:lnTo>
                    <a:pt x="1085" y="326"/>
                  </a:lnTo>
                  <a:lnTo>
                    <a:pt x="1087" y="328"/>
                  </a:lnTo>
                  <a:lnTo>
                    <a:pt x="1085" y="328"/>
                  </a:lnTo>
                  <a:lnTo>
                    <a:pt x="1085" y="329"/>
                  </a:lnTo>
                  <a:lnTo>
                    <a:pt x="1085" y="331"/>
                  </a:lnTo>
                  <a:lnTo>
                    <a:pt x="1085" y="332"/>
                  </a:lnTo>
                  <a:lnTo>
                    <a:pt x="1085" y="334"/>
                  </a:lnTo>
                  <a:lnTo>
                    <a:pt x="1085" y="336"/>
                  </a:lnTo>
                  <a:lnTo>
                    <a:pt x="1085" y="337"/>
                  </a:lnTo>
                  <a:lnTo>
                    <a:pt x="1084" y="340"/>
                  </a:lnTo>
                  <a:lnTo>
                    <a:pt x="1082" y="343"/>
                  </a:lnTo>
                  <a:lnTo>
                    <a:pt x="1082" y="345"/>
                  </a:lnTo>
                  <a:lnTo>
                    <a:pt x="1084" y="343"/>
                  </a:lnTo>
                  <a:lnTo>
                    <a:pt x="1084" y="345"/>
                  </a:lnTo>
                  <a:lnTo>
                    <a:pt x="1084" y="346"/>
                  </a:lnTo>
                  <a:lnTo>
                    <a:pt x="1085" y="348"/>
                  </a:lnTo>
                  <a:lnTo>
                    <a:pt x="1084" y="350"/>
                  </a:lnTo>
                  <a:lnTo>
                    <a:pt x="1084" y="351"/>
                  </a:lnTo>
                  <a:lnTo>
                    <a:pt x="1084" y="354"/>
                  </a:lnTo>
                  <a:lnTo>
                    <a:pt x="1084" y="356"/>
                  </a:lnTo>
                  <a:lnTo>
                    <a:pt x="1084" y="364"/>
                  </a:lnTo>
                  <a:lnTo>
                    <a:pt x="1084" y="365"/>
                  </a:lnTo>
                  <a:lnTo>
                    <a:pt x="1082" y="367"/>
                  </a:lnTo>
                  <a:lnTo>
                    <a:pt x="1082" y="370"/>
                  </a:lnTo>
                  <a:lnTo>
                    <a:pt x="1084" y="368"/>
                  </a:lnTo>
                  <a:lnTo>
                    <a:pt x="1084" y="370"/>
                  </a:lnTo>
                  <a:lnTo>
                    <a:pt x="1084" y="371"/>
                  </a:lnTo>
                  <a:lnTo>
                    <a:pt x="1082" y="373"/>
                  </a:lnTo>
                  <a:lnTo>
                    <a:pt x="1082" y="374"/>
                  </a:lnTo>
                  <a:lnTo>
                    <a:pt x="1081" y="376"/>
                  </a:lnTo>
                  <a:lnTo>
                    <a:pt x="1081" y="377"/>
                  </a:lnTo>
                  <a:lnTo>
                    <a:pt x="1079" y="376"/>
                  </a:lnTo>
                  <a:lnTo>
                    <a:pt x="1081" y="373"/>
                  </a:lnTo>
                  <a:lnTo>
                    <a:pt x="1081" y="371"/>
                  </a:lnTo>
                  <a:lnTo>
                    <a:pt x="1079" y="370"/>
                  </a:lnTo>
                  <a:lnTo>
                    <a:pt x="1079" y="371"/>
                  </a:lnTo>
                  <a:lnTo>
                    <a:pt x="1078" y="371"/>
                  </a:lnTo>
                  <a:lnTo>
                    <a:pt x="1078" y="373"/>
                  </a:lnTo>
                  <a:lnTo>
                    <a:pt x="1078" y="374"/>
                  </a:lnTo>
                  <a:lnTo>
                    <a:pt x="1078" y="376"/>
                  </a:lnTo>
                  <a:lnTo>
                    <a:pt x="1078" y="377"/>
                  </a:lnTo>
                  <a:lnTo>
                    <a:pt x="1076" y="377"/>
                  </a:lnTo>
                  <a:lnTo>
                    <a:pt x="1078" y="377"/>
                  </a:lnTo>
                  <a:lnTo>
                    <a:pt x="1078" y="379"/>
                  </a:lnTo>
                  <a:lnTo>
                    <a:pt x="1079" y="381"/>
                  </a:lnTo>
                  <a:lnTo>
                    <a:pt x="1078" y="385"/>
                  </a:lnTo>
                  <a:lnTo>
                    <a:pt x="1079" y="388"/>
                  </a:lnTo>
                  <a:lnTo>
                    <a:pt x="1078" y="391"/>
                  </a:lnTo>
                  <a:lnTo>
                    <a:pt x="1078" y="393"/>
                  </a:lnTo>
                  <a:lnTo>
                    <a:pt x="1078" y="396"/>
                  </a:lnTo>
                  <a:lnTo>
                    <a:pt x="1079" y="396"/>
                  </a:lnTo>
                  <a:lnTo>
                    <a:pt x="1079" y="399"/>
                  </a:lnTo>
                  <a:lnTo>
                    <a:pt x="1079" y="401"/>
                  </a:lnTo>
                  <a:lnTo>
                    <a:pt x="1081" y="402"/>
                  </a:lnTo>
                  <a:lnTo>
                    <a:pt x="1081" y="404"/>
                  </a:lnTo>
                  <a:lnTo>
                    <a:pt x="1079" y="404"/>
                  </a:lnTo>
                  <a:lnTo>
                    <a:pt x="1081" y="404"/>
                  </a:lnTo>
                  <a:lnTo>
                    <a:pt x="1079" y="405"/>
                  </a:lnTo>
                  <a:lnTo>
                    <a:pt x="1081" y="407"/>
                  </a:lnTo>
                  <a:lnTo>
                    <a:pt x="1082" y="409"/>
                  </a:lnTo>
                  <a:lnTo>
                    <a:pt x="1084" y="410"/>
                  </a:lnTo>
                  <a:lnTo>
                    <a:pt x="1085" y="412"/>
                  </a:lnTo>
                  <a:lnTo>
                    <a:pt x="1085" y="413"/>
                  </a:lnTo>
                  <a:lnTo>
                    <a:pt x="1087" y="415"/>
                  </a:lnTo>
                  <a:lnTo>
                    <a:pt x="1085" y="415"/>
                  </a:lnTo>
                  <a:lnTo>
                    <a:pt x="1085" y="416"/>
                  </a:lnTo>
                  <a:lnTo>
                    <a:pt x="1087" y="416"/>
                  </a:lnTo>
                  <a:lnTo>
                    <a:pt x="1088" y="418"/>
                  </a:lnTo>
                  <a:lnTo>
                    <a:pt x="1087" y="418"/>
                  </a:lnTo>
                  <a:lnTo>
                    <a:pt x="1088" y="418"/>
                  </a:lnTo>
                  <a:lnTo>
                    <a:pt x="1090" y="419"/>
                  </a:lnTo>
                  <a:lnTo>
                    <a:pt x="1090" y="421"/>
                  </a:lnTo>
                  <a:lnTo>
                    <a:pt x="1092" y="422"/>
                  </a:lnTo>
                  <a:lnTo>
                    <a:pt x="1093" y="426"/>
                  </a:lnTo>
                  <a:lnTo>
                    <a:pt x="1093" y="427"/>
                  </a:lnTo>
                  <a:lnTo>
                    <a:pt x="1092" y="429"/>
                  </a:lnTo>
                  <a:lnTo>
                    <a:pt x="1090" y="426"/>
                  </a:lnTo>
                  <a:lnTo>
                    <a:pt x="1090" y="429"/>
                  </a:lnTo>
                  <a:lnTo>
                    <a:pt x="1092" y="430"/>
                  </a:lnTo>
                  <a:lnTo>
                    <a:pt x="1093" y="432"/>
                  </a:lnTo>
                  <a:lnTo>
                    <a:pt x="1093" y="433"/>
                  </a:lnTo>
                  <a:lnTo>
                    <a:pt x="1095" y="435"/>
                  </a:lnTo>
                  <a:lnTo>
                    <a:pt x="1095" y="438"/>
                  </a:lnTo>
                  <a:lnTo>
                    <a:pt x="1095" y="440"/>
                  </a:lnTo>
                  <a:lnTo>
                    <a:pt x="1096" y="441"/>
                  </a:lnTo>
                  <a:lnTo>
                    <a:pt x="1096" y="444"/>
                  </a:lnTo>
                  <a:lnTo>
                    <a:pt x="1096" y="446"/>
                  </a:lnTo>
                  <a:lnTo>
                    <a:pt x="1096" y="447"/>
                  </a:lnTo>
                  <a:lnTo>
                    <a:pt x="1098" y="447"/>
                  </a:lnTo>
                  <a:lnTo>
                    <a:pt x="1098" y="450"/>
                  </a:lnTo>
                  <a:lnTo>
                    <a:pt x="1098" y="452"/>
                  </a:lnTo>
                  <a:lnTo>
                    <a:pt x="1099" y="452"/>
                  </a:lnTo>
                  <a:lnTo>
                    <a:pt x="1099" y="457"/>
                  </a:lnTo>
                  <a:lnTo>
                    <a:pt x="1101" y="458"/>
                  </a:lnTo>
                  <a:lnTo>
                    <a:pt x="1101" y="461"/>
                  </a:lnTo>
                  <a:lnTo>
                    <a:pt x="1101" y="463"/>
                  </a:lnTo>
                  <a:lnTo>
                    <a:pt x="1101" y="464"/>
                  </a:lnTo>
                  <a:lnTo>
                    <a:pt x="1099" y="464"/>
                  </a:lnTo>
                  <a:lnTo>
                    <a:pt x="1101" y="466"/>
                  </a:lnTo>
                  <a:lnTo>
                    <a:pt x="1099" y="466"/>
                  </a:lnTo>
                  <a:lnTo>
                    <a:pt x="1099" y="464"/>
                  </a:lnTo>
                  <a:lnTo>
                    <a:pt x="1099" y="466"/>
                  </a:lnTo>
                  <a:lnTo>
                    <a:pt x="1099" y="467"/>
                  </a:lnTo>
                  <a:lnTo>
                    <a:pt x="1098" y="467"/>
                  </a:lnTo>
                  <a:lnTo>
                    <a:pt x="1098" y="466"/>
                  </a:lnTo>
                  <a:lnTo>
                    <a:pt x="1096" y="466"/>
                  </a:lnTo>
                  <a:lnTo>
                    <a:pt x="1096" y="467"/>
                  </a:lnTo>
                  <a:lnTo>
                    <a:pt x="1098" y="467"/>
                  </a:lnTo>
                  <a:lnTo>
                    <a:pt x="1098" y="469"/>
                  </a:lnTo>
                  <a:lnTo>
                    <a:pt x="1098" y="471"/>
                  </a:lnTo>
                  <a:lnTo>
                    <a:pt x="1099" y="471"/>
                  </a:lnTo>
                  <a:lnTo>
                    <a:pt x="1099" y="472"/>
                  </a:lnTo>
                  <a:lnTo>
                    <a:pt x="1099" y="474"/>
                  </a:lnTo>
                  <a:lnTo>
                    <a:pt x="1099" y="475"/>
                  </a:lnTo>
                  <a:lnTo>
                    <a:pt x="1101" y="478"/>
                  </a:lnTo>
                  <a:lnTo>
                    <a:pt x="1101" y="480"/>
                  </a:lnTo>
                  <a:lnTo>
                    <a:pt x="1101" y="477"/>
                  </a:lnTo>
                  <a:lnTo>
                    <a:pt x="1101" y="475"/>
                  </a:lnTo>
                  <a:lnTo>
                    <a:pt x="1102" y="475"/>
                  </a:lnTo>
                  <a:lnTo>
                    <a:pt x="1102" y="477"/>
                  </a:lnTo>
                  <a:lnTo>
                    <a:pt x="1102" y="478"/>
                  </a:lnTo>
                  <a:lnTo>
                    <a:pt x="1102" y="480"/>
                  </a:lnTo>
                  <a:lnTo>
                    <a:pt x="1102" y="481"/>
                  </a:lnTo>
                  <a:lnTo>
                    <a:pt x="1101" y="483"/>
                  </a:lnTo>
                  <a:lnTo>
                    <a:pt x="1101" y="485"/>
                  </a:lnTo>
                  <a:lnTo>
                    <a:pt x="1102" y="486"/>
                  </a:lnTo>
                  <a:lnTo>
                    <a:pt x="1101" y="486"/>
                  </a:lnTo>
                  <a:lnTo>
                    <a:pt x="1101" y="488"/>
                  </a:lnTo>
                  <a:lnTo>
                    <a:pt x="1101" y="489"/>
                  </a:lnTo>
                  <a:lnTo>
                    <a:pt x="1102" y="489"/>
                  </a:lnTo>
                  <a:lnTo>
                    <a:pt x="1102" y="491"/>
                  </a:lnTo>
                  <a:lnTo>
                    <a:pt x="1102" y="492"/>
                  </a:lnTo>
                  <a:lnTo>
                    <a:pt x="1102" y="494"/>
                  </a:lnTo>
                  <a:lnTo>
                    <a:pt x="1104" y="497"/>
                  </a:lnTo>
                  <a:lnTo>
                    <a:pt x="1104" y="500"/>
                  </a:lnTo>
                  <a:lnTo>
                    <a:pt x="1104" y="502"/>
                  </a:lnTo>
                  <a:lnTo>
                    <a:pt x="1104" y="503"/>
                  </a:lnTo>
                  <a:lnTo>
                    <a:pt x="1102" y="503"/>
                  </a:lnTo>
                  <a:lnTo>
                    <a:pt x="1104" y="506"/>
                  </a:lnTo>
                  <a:lnTo>
                    <a:pt x="1104" y="509"/>
                  </a:lnTo>
                  <a:lnTo>
                    <a:pt x="1104" y="511"/>
                  </a:lnTo>
                  <a:lnTo>
                    <a:pt x="1106" y="511"/>
                  </a:lnTo>
                  <a:lnTo>
                    <a:pt x="1106" y="514"/>
                  </a:lnTo>
                  <a:lnTo>
                    <a:pt x="1106" y="516"/>
                  </a:lnTo>
                  <a:lnTo>
                    <a:pt x="1106" y="519"/>
                  </a:lnTo>
                  <a:lnTo>
                    <a:pt x="1107" y="517"/>
                  </a:lnTo>
                  <a:lnTo>
                    <a:pt x="1109" y="517"/>
                  </a:lnTo>
                  <a:lnTo>
                    <a:pt x="1110" y="519"/>
                  </a:lnTo>
                  <a:lnTo>
                    <a:pt x="1109" y="522"/>
                  </a:lnTo>
                  <a:lnTo>
                    <a:pt x="1107" y="523"/>
                  </a:lnTo>
                  <a:lnTo>
                    <a:pt x="1106" y="523"/>
                  </a:lnTo>
                  <a:lnTo>
                    <a:pt x="1104" y="523"/>
                  </a:lnTo>
                  <a:lnTo>
                    <a:pt x="1104" y="522"/>
                  </a:lnTo>
                  <a:lnTo>
                    <a:pt x="1104" y="523"/>
                  </a:lnTo>
                  <a:lnTo>
                    <a:pt x="1102" y="523"/>
                  </a:lnTo>
                  <a:lnTo>
                    <a:pt x="1104" y="523"/>
                  </a:lnTo>
                  <a:lnTo>
                    <a:pt x="1102" y="525"/>
                  </a:lnTo>
                  <a:lnTo>
                    <a:pt x="1102" y="526"/>
                  </a:lnTo>
                  <a:lnTo>
                    <a:pt x="1104" y="526"/>
                  </a:lnTo>
                  <a:lnTo>
                    <a:pt x="1104" y="528"/>
                  </a:lnTo>
                  <a:lnTo>
                    <a:pt x="1106" y="526"/>
                  </a:lnTo>
                  <a:lnTo>
                    <a:pt x="1106" y="525"/>
                  </a:lnTo>
                  <a:lnTo>
                    <a:pt x="1107" y="525"/>
                  </a:lnTo>
                  <a:lnTo>
                    <a:pt x="1106" y="525"/>
                  </a:lnTo>
                  <a:lnTo>
                    <a:pt x="1109" y="523"/>
                  </a:lnTo>
                  <a:lnTo>
                    <a:pt x="1109" y="522"/>
                  </a:lnTo>
                  <a:lnTo>
                    <a:pt x="1110" y="522"/>
                  </a:lnTo>
                  <a:lnTo>
                    <a:pt x="1110" y="523"/>
                  </a:lnTo>
                  <a:lnTo>
                    <a:pt x="1109" y="523"/>
                  </a:lnTo>
                  <a:lnTo>
                    <a:pt x="1110" y="525"/>
                  </a:lnTo>
                  <a:lnTo>
                    <a:pt x="1110" y="526"/>
                  </a:lnTo>
                  <a:lnTo>
                    <a:pt x="1110" y="528"/>
                  </a:lnTo>
                  <a:lnTo>
                    <a:pt x="1113" y="530"/>
                  </a:lnTo>
                  <a:lnTo>
                    <a:pt x="1112" y="531"/>
                  </a:lnTo>
                  <a:lnTo>
                    <a:pt x="1112" y="533"/>
                  </a:lnTo>
                  <a:lnTo>
                    <a:pt x="1112" y="534"/>
                  </a:lnTo>
                  <a:lnTo>
                    <a:pt x="1113" y="536"/>
                  </a:lnTo>
                  <a:lnTo>
                    <a:pt x="1115" y="536"/>
                  </a:lnTo>
                  <a:lnTo>
                    <a:pt x="1113" y="536"/>
                  </a:lnTo>
                  <a:lnTo>
                    <a:pt x="1113" y="537"/>
                  </a:lnTo>
                  <a:lnTo>
                    <a:pt x="1113" y="539"/>
                  </a:lnTo>
                  <a:lnTo>
                    <a:pt x="1113" y="540"/>
                  </a:lnTo>
                  <a:lnTo>
                    <a:pt x="1115" y="540"/>
                  </a:lnTo>
                  <a:lnTo>
                    <a:pt x="1115" y="539"/>
                  </a:lnTo>
                  <a:lnTo>
                    <a:pt x="1116" y="540"/>
                  </a:lnTo>
                  <a:lnTo>
                    <a:pt x="1116" y="542"/>
                  </a:lnTo>
                  <a:lnTo>
                    <a:pt x="1116" y="544"/>
                  </a:lnTo>
                  <a:lnTo>
                    <a:pt x="1116" y="545"/>
                  </a:lnTo>
                  <a:lnTo>
                    <a:pt x="1118" y="547"/>
                  </a:lnTo>
                  <a:lnTo>
                    <a:pt x="1118" y="548"/>
                  </a:lnTo>
                  <a:lnTo>
                    <a:pt x="1120" y="550"/>
                  </a:lnTo>
                  <a:lnTo>
                    <a:pt x="1120" y="551"/>
                  </a:lnTo>
                  <a:lnTo>
                    <a:pt x="1120" y="553"/>
                  </a:lnTo>
                  <a:lnTo>
                    <a:pt x="1120" y="554"/>
                  </a:lnTo>
                  <a:lnTo>
                    <a:pt x="1121" y="556"/>
                  </a:lnTo>
                  <a:lnTo>
                    <a:pt x="1123" y="556"/>
                  </a:lnTo>
                  <a:lnTo>
                    <a:pt x="1123" y="557"/>
                  </a:lnTo>
                  <a:lnTo>
                    <a:pt x="1123" y="559"/>
                  </a:lnTo>
                  <a:lnTo>
                    <a:pt x="1124" y="561"/>
                  </a:lnTo>
                  <a:lnTo>
                    <a:pt x="1123" y="561"/>
                  </a:lnTo>
                  <a:lnTo>
                    <a:pt x="1123" y="565"/>
                  </a:lnTo>
                  <a:lnTo>
                    <a:pt x="1123" y="562"/>
                  </a:lnTo>
                  <a:lnTo>
                    <a:pt x="1121" y="562"/>
                  </a:lnTo>
                  <a:lnTo>
                    <a:pt x="1121" y="564"/>
                  </a:lnTo>
                  <a:lnTo>
                    <a:pt x="1120" y="567"/>
                  </a:lnTo>
                  <a:lnTo>
                    <a:pt x="1121" y="568"/>
                  </a:lnTo>
                  <a:lnTo>
                    <a:pt x="1121" y="570"/>
                  </a:lnTo>
                  <a:lnTo>
                    <a:pt x="1121" y="571"/>
                  </a:lnTo>
                  <a:lnTo>
                    <a:pt x="1124" y="573"/>
                  </a:lnTo>
                  <a:lnTo>
                    <a:pt x="1124" y="575"/>
                  </a:lnTo>
                  <a:lnTo>
                    <a:pt x="1124" y="576"/>
                  </a:lnTo>
                  <a:lnTo>
                    <a:pt x="1126" y="578"/>
                  </a:lnTo>
                  <a:lnTo>
                    <a:pt x="1126" y="581"/>
                  </a:lnTo>
                  <a:lnTo>
                    <a:pt x="1126" y="584"/>
                  </a:lnTo>
                  <a:lnTo>
                    <a:pt x="1126" y="585"/>
                  </a:lnTo>
                  <a:lnTo>
                    <a:pt x="1126" y="587"/>
                  </a:lnTo>
                  <a:lnTo>
                    <a:pt x="1124" y="590"/>
                  </a:lnTo>
                  <a:lnTo>
                    <a:pt x="1126" y="592"/>
                  </a:lnTo>
                  <a:lnTo>
                    <a:pt x="1126" y="590"/>
                  </a:lnTo>
                  <a:lnTo>
                    <a:pt x="1127" y="592"/>
                  </a:lnTo>
                  <a:lnTo>
                    <a:pt x="1127" y="593"/>
                  </a:lnTo>
                  <a:lnTo>
                    <a:pt x="1129" y="595"/>
                  </a:lnTo>
                  <a:lnTo>
                    <a:pt x="1129" y="596"/>
                  </a:lnTo>
                  <a:lnTo>
                    <a:pt x="1129" y="598"/>
                  </a:lnTo>
                  <a:lnTo>
                    <a:pt x="1132" y="599"/>
                  </a:lnTo>
                  <a:lnTo>
                    <a:pt x="1134" y="601"/>
                  </a:lnTo>
                  <a:lnTo>
                    <a:pt x="1134" y="602"/>
                  </a:lnTo>
                  <a:lnTo>
                    <a:pt x="1135" y="602"/>
                  </a:lnTo>
                  <a:lnTo>
                    <a:pt x="1134" y="604"/>
                  </a:lnTo>
                  <a:lnTo>
                    <a:pt x="1135" y="604"/>
                  </a:lnTo>
                  <a:lnTo>
                    <a:pt x="1138" y="606"/>
                  </a:lnTo>
                  <a:lnTo>
                    <a:pt x="1138" y="607"/>
                  </a:lnTo>
                  <a:lnTo>
                    <a:pt x="1140" y="609"/>
                  </a:lnTo>
                  <a:lnTo>
                    <a:pt x="1141" y="610"/>
                  </a:lnTo>
                  <a:lnTo>
                    <a:pt x="1141" y="612"/>
                  </a:lnTo>
                  <a:lnTo>
                    <a:pt x="1143" y="613"/>
                  </a:lnTo>
                  <a:lnTo>
                    <a:pt x="1144" y="615"/>
                  </a:lnTo>
                  <a:lnTo>
                    <a:pt x="1144" y="616"/>
                  </a:lnTo>
                  <a:lnTo>
                    <a:pt x="1144" y="618"/>
                  </a:lnTo>
                  <a:lnTo>
                    <a:pt x="1146" y="620"/>
                  </a:lnTo>
                  <a:lnTo>
                    <a:pt x="1148" y="621"/>
                  </a:lnTo>
                  <a:lnTo>
                    <a:pt x="1149" y="623"/>
                  </a:lnTo>
                  <a:lnTo>
                    <a:pt x="1149" y="624"/>
                  </a:lnTo>
                  <a:lnTo>
                    <a:pt x="1151" y="624"/>
                  </a:lnTo>
                  <a:lnTo>
                    <a:pt x="1152" y="624"/>
                  </a:lnTo>
                  <a:lnTo>
                    <a:pt x="1154" y="626"/>
                  </a:lnTo>
                  <a:lnTo>
                    <a:pt x="1154" y="627"/>
                  </a:lnTo>
                  <a:lnTo>
                    <a:pt x="1155" y="627"/>
                  </a:lnTo>
                  <a:lnTo>
                    <a:pt x="1157" y="629"/>
                  </a:lnTo>
                  <a:lnTo>
                    <a:pt x="1158" y="630"/>
                  </a:lnTo>
                  <a:lnTo>
                    <a:pt x="1160" y="632"/>
                  </a:lnTo>
                  <a:lnTo>
                    <a:pt x="1162" y="634"/>
                  </a:lnTo>
                  <a:lnTo>
                    <a:pt x="1163" y="632"/>
                  </a:lnTo>
                  <a:lnTo>
                    <a:pt x="1165" y="634"/>
                  </a:lnTo>
                  <a:lnTo>
                    <a:pt x="1166" y="634"/>
                  </a:lnTo>
                  <a:lnTo>
                    <a:pt x="1168" y="635"/>
                  </a:lnTo>
                  <a:lnTo>
                    <a:pt x="1169" y="635"/>
                  </a:lnTo>
                  <a:lnTo>
                    <a:pt x="1172" y="634"/>
                  </a:lnTo>
                  <a:lnTo>
                    <a:pt x="1174" y="634"/>
                  </a:lnTo>
                  <a:lnTo>
                    <a:pt x="1176" y="634"/>
                  </a:lnTo>
                  <a:lnTo>
                    <a:pt x="1177" y="634"/>
                  </a:lnTo>
                  <a:lnTo>
                    <a:pt x="1180" y="634"/>
                  </a:lnTo>
                  <a:lnTo>
                    <a:pt x="1182" y="632"/>
                  </a:lnTo>
                  <a:lnTo>
                    <a:pt x="1183" y="634"/>
                  </a:lnTo>
                  <a:lnTo>
                    <a:pt x="1183" y="632"/>
                  </a:lnTo>
                  <a:lnTo>
                    <a:pt x="1185" y="632"/>
                  </a:lnTo>
                  <a:lnTo>
                    <a:pt x="1186" y="632"/>
                  </a:lnTo>
                  <a:lnTo>
                    <a:pt x="1186" y="634"/>
                  </a:lnTo>
                  <a:lnTo>
                    <a:pt x="1186" y="632"/>
                  </a:lnTo>
                  <a:lnTo>
                    <a:pt x="1188" y="632"/>
                  </a:lnTo>
                  <a:lnTo>
                    <a:pt x="1191" y="630"/>
                  </a:lnTo>
                  <a:lnTo>
                    <a:pt x="1193" y="630"/>
                  </a:lnTo>
                  <a:lnTo>
                    <a:pt x="1194" y="629"/>
                  </a:lnTo>
                  <a:lnTo>
                    <a:pt x="1197" y="627"/>
                  </a:lnTo>
                  <a:lnTo>
                    <a:pt x="1197" y="630"/>
                  </a:lnTo>
                  <a:lnTo>
                    <a:pt x="1199" y="630"/>
                  </a:lnTo>
                  <a:lnTo>
                    <a:pt x="1197" y="632"/>
                  </a:lnTo>
                  <a:lnTo>
                    <a:pt x="1200" y="634"/>
                  </a:lnTo>
                  <a:lnTo>
                    <a:pt x="1202" y="634"/>
                  </a:lnTo>
                  <a:lnTo>
                    <a:pt x="1203" y="635"/>
                  </a:lnTo>
                  <a:lnTo>
                    <a:pt x="1205" y="635"/>
                  </a:lnTo>
                  <a:lnTo>
                    <a:pt x="1207" y="635"/>
                  </a:lnTo>
                  <a:lnTo>
                    <a:pt x="1208" y="635"/>
                  </a:lnTo>
                  <a:lnTo>
                    <a:pt x="1211" y="634"/>
                  </a:lnTo>
                  <a:lnTo>
                    <a:pt x="1214" y="635"/>
                  </a:lnTo>
                  <a:lnTo>
                    <a:pt x="1216" y="637"/>
                  </a:lnTo>
                  <a:lnTo>
                    <a:pt x="1217" y="638"/>
                  </a:lnTo>
                  <a:lnTo>
                    <a:pt x="1216" y="640"/>
                  </a:lnTo>
                  <a:lnTo>
                    <a:pt x="1216" y="641"/>
                  </a:lnTo>
                  <a:lnTo>
                    <a:pt x="1217" y="643"/>
                  </a:lnTo>
                  <a:lnTo>
                    <a:pt x="1222" y="646"/>
                  </a:lnTo>
                  <a:lnTo>
                    <a:pt x="1221" y="647"/>
                  </a:lnTo>
                  <a:lnTo>
                    <a:pt x="1222" y="651"/>
                  </a:lnTo>
                  <a:lnTo>
                    <a:pt x="1224" y="652"/>
                  </a:lnTo>
                  <a:lnTo>
                    <a:pt x="1225" y="652"/>
                  </a:lnTo>
                  <a:lnTo>
                    <a:pt x="1225" y="654"/>
                  </a:lnTo>
                  <a:lnTo>
                    <a:pt x="1228" y="655"/>
                  </a:lnTo>
                  <a:lnTo>
                    <a:pt x="1228" y="657"/>
                  </a:lnTo>
                  <a:lnTo>
                    <a:pt x="1230" y="658"/>
                  </a:lnTo>
                  <a:lnTo>
                    <a:pt x="1231" y="660"/>
                  </a:lnTo>
                  <a:lnTo>
                    <a:pt x="1233" y="660"/>
                  </a:lnTo>
                  <a:lnTo>
                    <a:pt x="1236" y="661"/>
                  </a:lnTo>
                  <a:lnTo>
                    <a:pt x="1238" y="661"/>
                  </a:lnTo>
                  <a:lnTo>
                    <a:pt x="1241" y="663"/>
                  </a:lnTo>
                  <a:lnTo>
                    <a:pt x="1242" y="663"/>
                  </a:lnTo>
                  <a:lnTo>
                    <a:pt x="1245" y="665"/>
                  </a:lnTo>
                  <a:lnTo>
                    <a:pt x="1247" y="665"/>
                  </a:lnTo>
                  <a:lnTo>
                    <a:pt x="1249" y="665"/>
                  </a:lnTo>
                  <a:lnTo>
                    <a:pt x="1250" y="666"/>
                  </a:lnTo>
                  <a:lnTo>
                    <a:pt x="1253" y="666"/>
                  </a:lnTo>
                  <a:lnTo>
                    <a:pt x="1255" y="668"/>
                  </a:lnTo>
                  <a:lnTo>
                    <a:pt x="1258" y="668"/>
                  </a:lnTo>
                  <a:lnTo>
                    <a:pt x="1261" y="669"/>
                  </a:lnTo>
                  <a:lnTo>
                    <a:pt x="1266" y="672"/>
                  </a:lnTo>
                  <a:lnTo>
                    <a:pt x="1270" y="674"/>
                  </a:lnTo>
                  <a:lnTo>
                    <a:pt x="1273" y="679"/>
                  </a:lnTo>
                  <a:lnTo>
                    <a:pt x="1275" y="680"/>
                  </a:lnTo>
                  <a:lnTo>
                    <a:pt x="1277" y="682"/>
                  </a:lnTo>
                  <a:lnTo>
                    <a:pt x="1280" y="686"/>
                  </a:lnTo>
                  <a:lnTo>
                    <a:pt x="1283" y="689"/>
                  </a:lnTo>
                  <a:lnTo>
                    <a:pt x="1284" y="692"/>
                  </a:lnTo>
                  <a:lnTo>
                    <a:pt x="1286" y="694"/>
                  </a:lnTo>
                  <a:lnTo>
                    <a:pt x="1289" y="697"/>
                  </a:lnTo>
                  <a:lnTo>
                    <a:pt x="1292" y="700"/>
                  </a:lnTo>
                  <a:lnTo>
                    <a:pt x="1294" y="702"/>
                  </a:lnTo>
                  <a:lnTo>
                    <a:pt x="1295" y="702"/>
                  </a:lnTo>
                  <a:lnTo>
                    <a:pt x="1297" y="703"/>
                  </a:lnTo>
                  <a:lnTo>
                    <a:pt x="1300" y="705"/>
                  </a:lnTo>
                  <a:lnTo>
                    <a:pt x="1303" y="706"/>
                  </a:lnTo>
                  <a:lnTo>
                    <a:pt x="1305" y="710"/>
                  </a:lnTo>
                  <a:lnTo>
                    <a:pt x="1309" y="710"/>
                  </a:lnTo>
                  <a:lnTo>
                    <a:pt x="1312" y="713"/>
                  </a:lnTo>
                  <a:lnTo>
                    <a:pt x="1315" y="714"/>
                  </a:lnTo>
                  <a:lnTo>
                    <a:pt x="1317" y="716"/>
                  </a:lnTo>
                  <a:lnTo>
                    <a:pt x="1317" y="717"/>
                  </a:lnTo>
                  <a:lnTo>
                    <a:pt x="1314" y="719"/>
                  </a:lnTo>
                  <a:lnTo>
                    <a:pt x="1311" y="719"/>
                  </a:lnTo>
                  <a:lnTo>
                    <a:pt x="1308" y="722"/>
                  </a:lnTo>
                  <a:lnTo>
                    <a:pt x="1308" y="725"/>
                  </a:lnTo>
                  <a:lnTo>
                    <a:pt x="1306" y="727"/>
                  </a:lnTo>
                  <a:lnTo>
                    <a:pt x="1306" y="728"/>
                  </a:lnTo>
                  <a:lnTo>
                    <a:pt x="1306" y="731"/>
                  </a:lnTo>
                  <a:lnTo>
                    <a:pt x="1308" y="734"/>
                  </a:lnTo>
                  <a:lnTo>
                    <a:pt x="1308" y="736"/>
                  </a:lnTo>
                  <a:lnTo>
                    <a:pt x="1309" y="737"/>
                  </a:lnTo>
                  <a:lnTo>
                    <a:pt x="1308" y="739"/>
                  </a:lnTo>
                  <a:lnTo>
                    <a:pt x="1309" y="741"/>
                  </a:lnTo>
                  <a:lnTo>
                    <a:pt x="1311" y="744"/>
                  </a:lnTo>
                  <a:lnTo>
                    <a:pt x="1312" y="742"/>
                  </a:lnTo>
                  <a:lnTo>
                    <a:pt x="1314" y="744"/>
                  </a:lnTo>
                  <a:lnTo>
                    <a:pt x="1314" y="745"/>
                  </a:lnTo>
                  <a:lnTo>
                    <a:pt x="1315" y="747"/>
                  </a:lnTo>
                  <a:lnTo>
                    <a:pt x="1314" y="748"/>
                  </a:lnTo>
                  <a:lnTo>
                    <a:pt x="1314" y="750"/>
                  </a:lnTo>
                  <a:lnTo>
                    <a:pt x="1312" y="748"/>
                  </a:lnTo>
                  <a:lnTo>
                    <a:pt x="1312" y="747"/>
                  </a:lnTo>
                  <a:lnTo>
                    <a:pt x="1311" y="747"/>
                  </a:lnTo>
                  <a:lnTo>
                    <a:pt x="1311" y="748"/>
                  </a:lnTo>
                  <a:lnTo>
                    <a:pt x="1312" y="750"/>
                  </a:lnTo>
                  <a:lnTo>
                    <a:pt x="1314" y="751"/>
                  </a:lnTo>
                  <a:lnTo>
                    <a:pt x="1314" y="753"/>
                  </a:lnTo>
                  <a:lnTo>
                    <a:pt x="1315" y="755"/>
                  </a:lnTo>
                  <a:lnTo>
                    <a:pt x="1317" y="756"/>
                  </a:lnTo>
                  <a:lnTo>
                    <a:pt x="1320" y="756"/>
                  </a:lnTo>
                  <a:lnTo>
                    <a:pt x="1322" y="758"/>
                  </a:lnTo>
                  <a:lnTo>
                    <a:pt x="1323" y="759"/>
                  </a:lnTo>
                  <a:lnTo>
                    <a:pt x="1325" y="761"/>
                  </a:lnTo>
                  <a:lnTo>
                    <a:pt x="1325" y="759"/>
                  </a:lnTo>
                  <a:lnTo>
                    <a:pt x="1325" y="758"/>
                  </a:lnTo>
                  <a:lnTo>
                    <a:pt x="1326" y="758"/>
                  </a:lnTo>
                  <a:lnTo>
                    <a:pt x="1328" y="758"/>
                  </a:lnTo>
                  <a:lnTo>
                    <a:pt x="1329" y="759"/>
                  </a:lnTo>
                  <a:lnTo>
                    <a:pt x="1328" y="759"/>
                  </a:lnTo>
                  <a:lnTo>
                    <a:pt x="1328" y="761"/>
                  </a:lnTo>
                  <a:lnTo>
                    <a:pt x="1326" y="761"/>
                  </a:lnTo>
                  <a:lnTo>
                    <a:pt x="1326" y="762"/>
                  </a:lnTo>
                  <a:lnTo>
                    <a:pt x="1328" y="764"/>
                  </a:lnTo>
                  <a:lnTo>
                    <a:pt x="1329" y="764"/>
                  </a:lnTo>
                  <a:lnTo>
                    <a:pt x="1331" y="764"/>
                  </a:lnTo>
                  <a:lnTo>
                    <a:pt x="1333" y="764"/>
                  </a:lnTo>
                  <a:lnTo>
                    <a:pt x="1334" y="764"/>
                  </a:lnTo>
                  <a:lnTo>
                    <a:pt x="1336" y="764"/>
                  </a:lnTo>
                  <a:lnTo>
                    <a:pt x="1334" y="762"/>
                  </a:lnTo>
                  <a:lnTo>
                    <a:pt x="1334" y="761"/>
                  </a:lnTo>
                  <a:lnTo>
                    <a:pt x="1333" y="761"/>
                  </a:lnTo>
                  <a:lnTo>
                    <a:pt x="1334" y="759"/>
                  </a:lnTo>
                  <a:lnTo>
                    <a:pt x="1336" y="759"/>
                  </a:lnTo>
                  <a:lnTo>
                    <a:pt x="1337" y="761"/>
                  </a:lnTo>
                  <a:lnTo>
                    <a:pt x="1336" y="762"/>
                  </a:lnTo>
                  <a:lnTo>
                    <a:pt x="1337" y="762"/>
                  </a:lnTo>
                  <a:lnTo>
                    <a:pt x="1337" y="764"/>
                  </a:lnTo>
                  <a:lnTo>
                    <a:pt x="1339" y="764"/>
                  </a:lnTo>
                  <a:lnTo>
                    <a:pt x="1339" y="765"/>
                  </a:lnTo>
                  <a:lnTo>
                    <a:pt x="1340" y="765"/>
                  </a:lnTo>
                  <a:lnTo>
                    <a:pt x="1342" y="765"/>
                  </a:lnTo>
                  <a:lnTo>
                    <a:pt x="1342" y="767"/>
                  </a:lnTo>
                  <a:lnTo>
                    <a:pt x="1343" y="767"/>
                  </a:lnTo>
                  <a:lnTo>
                    <a:pt x="1345" y="767"/>
                  </a:lnTo>
                  <a:lnTo>
                    <a:pt x="1347" y="765"/>
                  </a:lnTo>
                  <a:lnTo>
                    <a:pt x="1348" y="765"/>
                  </a:lnTo>
                  <a:lnTo>
                    <a:pt x="1351" y="764"/>
                  </a:lnTo>
                  <a:lnTo>
                    <a:pt x="1353" y="762"/>
                  </a:lnTo>
                  <a:lnTo>
                    <a:pt x="1354" y="762"/>
                  </a:lnTo>
                  <a:lnTo>
                    <a:pt x="1354" y="759"/>
                  </a:lnTo>
                  <a:lnTo>
                    <a:pt x="1353" y="759"/>
                  </a:lnTo>
                  <a:lnTo>
                    <a:pt x="1351" y="758"/>
                  </a:lnTo>
                  <a:lnTo>
                    <a:pt x="1351" y="756"/>
                  </a:lnTo>
                  <a:lnTo>
                    <a:pt x="1351" y="755"/>
                  </a:lnTo>
                  <a:lnTo>
                    <a:pt x="1353" y="753"/>
                  </a:lnTo>
                  <a:lnTo>
                    <a:pt x="1354" y="753"/>
                  </a:lnTo>
                  <a:lnTo>
                    <a:pt x="1354" y="751"/>
                  </a:lnTo>
                  <a:lnTo>
                    <a:pt x="1356" y="751"/>
                  </a:lnTo>
                  <a:lnTo>
                    <a:pt x="1357" y="751"/>
                  </a:lnTo>
                  <a:lnTo>
                    <a:pt x="1359" y="753"/>
                  </a:lnTo>
                  <a:lnTo>
                    <a:pt x="1362" y="753"/>
                  </a:lnTo>
                  <a:lnTo>
                    <a:pt x="1362" y="751"/>
                  </a:lnTo>
                  <a:lnTo>
                    <a:pt x="1361" y="751"/>
                  </a:lnTo>
                  <a:lnTo>
                    <a:pt x="1359" y="750"/>
                  </a:lnTo>
                  <a:lnTo>
                    <a:pt x="1359" y="748"/>
                  </a:lnTo>
                  <a:lnTo>
                    <a:pt x="1357" y="747"/>
                  </a:lnTo>
                  <a:lnTo>
                    <a:pt x="1359" y="745"/>
                  </a:lnTo>
                  <a:lnTo>
                    <a:pt x="1361" y="745"/>
                  </a:lnTo>
                  <a:lnTo>
                    <a:pt x="1362" y="745"/>
                  </a:lnTo>
                  <a:lnTo>
                    <a:pt x="1364" y="747"/>
                  </a:lnTo>
                  <a:lnTo>
                    <a:pt x="1364" y="748"/>
                  </a:lnTo>
                  <a:lnTo>
                    <a:pt x="1364" y="750"/>
                  </a:lnTo>
                  <a:lnTo>
                    <a:pt x="1365" y="751"/>
                  </a:lnTo>
                  <a:lnTo>
                    <a:pt x="1365" y="753"/>
                  </a:lnTo>
                  <a:lnTo>
                    <a:pt x="1367" y="753"/>
                  </a:lnTo>
                  <a:lnTo>
                    <a:pt x="1365" y="751"/>
                  </a:lnTo>
                  <a:lnTo>
                    <a:pt x="1365" y="750"/>
                  </a:lnTo>
                  <a:lnTo>
                    <a:pt x="1367" y="748"/>
                  </a:lnTo>
                  <a:lnTo>
                    <a:pt x="1368" y="748"/>
                  </a:lnTo>
                  <a:lnTo>
                    <a:pt x="1370" y="750"/>
                  </a:lnTo>
                  <a:lnTo>
                    <a:pt x="1370" y="753"/>
                  </a:lnTo>
                  <a:lnTo>
                    <a:pt x="1368" y="753"/>
                  </a:lnTo>
                  <a:lnTo>
                    <a:pt x="1367" y="753"/>
                  </a:lnTo>
                  <a:lnTo>
                    <a:pt x="1368" y="755"/>
                  </a:lnTo>
                  <a:lnTo>
                    <a:pt x="1370" y="755"/>
                  </a:lnTo>
                  <a:lnTo>
                    <a:pt x="1371" y="756"/>
                  </a:lnTo>
                  <a:lnTo>
                    <a:pt x="1371" y="758"/>
                  </a:lnTo>
                  <a:lnTo>
                    <a:pt x="1370" y="758"/>
                  </a:lnTo>
                  <a:lnTo>
                    <a:pt x="1367" y="758"/>
                  </a:lnTo>
                  <a:lnTo>
                    <a:pt x="1365" y="758"/>
                  </a:lnTo>
                  <a:lnTo>
                    <a:pt x="1364" y="758"/>
                  </a:lnTo>
                  <a:lnTo>
                    <a:pt x="1362" y="758"/>
                  </a:lnTo>
                  <a:lnTo>
                    <a:pt x="1362" y="756"/>
                  </a:lnTo>
                  <a:lnTo>
                    <a:pt x="1364" y="756"/>
                  </a:lnTo>
                  <a:lnTo>
                    <a:pt x="1362" y="756"/>
                  </a:lnTo>
                  <a:lnTo>
                    <a:pt x="1361" y="756"/>
                  </a:lnTo>
                  <a:lnTo>
                    <a:pt x="1359" y="756"/>
                  </a:lnTo>
                  <a:lnTo>
                    <a:pt x="1357" y="756"/>
                  </a:lnTo>
                  <a:lnTo>
                    <a:pt x="1357" y="758"/>
                  </a:lnTo>
                  <a:lnTo>
                    <a:pt x="1359" y="758"/>
                  </a:lnTo>
                  <a:lnTo>
                    <a:pt x="1361" y="761"/>
                  </a:lnTo>
                  <a:lnTo>
                    <a:pt x="1361" y="762"/>
                  </a:lnTo>
                  <a:lnTo>
                    <a:pt x="1359" y="764"/>
                  </a:lnTo>
                  <a:lnTo>
                    <a:pt x="1359" y="765"/>
                  </a:lnTo>
                  <a:lnTo>
                    <a:pt x="1357" y="765"/>
                  </a:lnTo>
                  <a:lnTo>
                    <a:pt x="1357" y="767"/>
                  </a:lnTo>
                  <a:lnTo>
                    <a:pt x="1357" y="769"/>
                  </a:lnTo>
                  <a:lnTo>
                    <a:pt x="1357" y="770"/>
                  </a:lnTo>
                  <a:lnTo>
                    <a:pt x="1359" y="772"/>
                  </a:lnTo>
                  <a:lnTo>
                    <a:pt x="1361" y="772"/>
                  </a:lnTo>
                  <a:lnTo>
                    <a:pt x="1361" y="773"/>
                  </a:lnTo>
                  <a:lnTo>
                    <a:pt x="1362" y="773"/>
                  </a:lnTo>
                  <a:lnTo>
                    <a:pt x="1364" y="773"/>
                  </a:lnTo>
                  <a:lnTo>
                    <a:pt x="1364" y="775"/>
                  </a:lnTo>
                  <a:lnTo>
                    <a:pt x="1365" y="775"/>
                  </a:lnTo>
                  <a:lnTo>
                    <a:pt x="1365" y="776"/>
                  </a:lnTo>
                  <a:lnTo>
                    <a:pt x="1365" y="775"/>
                  </a:lnTo>
                  <a:lnTo>
                    <a:pt x="1367" y="776"/>
                  </a:lnTo>
                  <a:lnTo>
                    <a:pt x="1368" y="776"/>
                  </a:lnTo>
                  <a:lnTo>
                    <a:pt x="1370" y="776"/>
                  </a:lnTo>
                  <a:lnTo>
                    <a:pt x="1373" y="778"/>
                  </a:lnTo>
                  <a:lnTo>
                    <a:pt x="1375" y="779"/>
                  </a:lnTo>
                  <a:lnTo>
                    <a:pt x="1378" y="779"/>
                  </a:lnTo>
                  <a:lnTo>
                    <a:pt x="1379" y="779"/>
                  </a:lnTo>
                  <a:lnTo>
                    <a:pt x="1381" y="779"/>
                  </a:lnTo>
                  <a:lnTo>
                    <a:pt x="1382" y="779"/>
                  </a:lnTo>
                  <a:lnTo>
                    <a:pt x="1382" y="778"/>
                  </a:lnTo>
                  <a:lnTo>
                    <a:pt x="1384" y="778"/>
                  </a:lnTo>
                  <a:lnTo>
                    <a:pt x="1382" y="778"/>
                  </a:lnTo>
                  <a:lnTo>
                    <a:pt x="1382" y="776"/>
                  </a:lnTo>
                  <a:lnTo>
                    <a:pt x="1381" y="776"/>
                  </a:lnTo>
                  <a:lnTo>
                    <a:pt x="1379" y="776"/>
                  </a:lnTo>
                  <a:lnTo>
                    <a:pt x="1379" y="775"/>
                  </a:lnTo>
                  <a:lnTo>
                    <a:pt x="1379" y="773"/>
                  </a:lnTo>
                  <a:lnTo>
                    <a:pt x="1381" y="772"/>
                  </a:lnTo>
                  <a:lnTo>
                    <a:pt x="1382" y="772"/>
                  </a:lnTo>
                  <a:lnTo>
                    <a:pt x="1384" y="772"/>
                  </a:lnTo>
                  <a:lnTo>
                    <a:pt x="1385" y="772"/>
                  </a:lnTo>
                  <a:lnTo>
                    <a:pt x="1389" y="772"/>
                  </a:lnTo>
                  <a:lnTo>
                    <a:pt x="1390" y="773"/>
                  </a:lnTo>
                  <a:lnTo>
                    <a:pt x="1390" y="775"/>
                  </a:lnTo>
                  <a:lnTo>
                    <a:pt x="1392" y="776"/>
                  </a:lnTo>
                  <a:lnTo>
                    <a:pt x="1393" y="778"/>
                  </a:lnTo>
                  <a:lnTo>
                    <a:pt x="1395" y="778"/>
                  </a:lnTo>
                  <a:lnTo>
                    <a:pt x="1395" y="779"/>
                  </a:lnTo>
                  <a:lnTo>
                    <a:pt x="1395" y="781"/>
                  </a:lnTo>
                  <a:lnTo>
                    <a:pt x="1395" y="782"/>
                  </a:lnTo>
                  <a:lnTo>
                    <a:pt x="1393" y="782"/>
                  </a:lnTo>
                  <a:lnTo>
                    <a:pt x="1392" y="782"/>
                  </a:lnTo>
                  <a:lnTo>
                    <a:pt x="1392" y="784"/>
                  </a:lnTo>
                  <a:lnTo>
                    <a:pt x="1392" y="786"/>
                  </a:lnTo>
                  <a:lnTo>
                    <a:pt x="1393" y="786"/>
                  </a:lnTo>
                  <a:lnTo>
                    <a:pt x="1392" y="787"/>
                  </a:lnTo>
                  <a:lnTo>
                    <a:pt x="1393" y="787"/>
                  </a:lnTo>
                  <a:lnTo>
                    <a:pt x="1393" y="789"/>
                  </a:lnTo>
                  <a:lnTo>
                    <a:pt x="1395" y="790"/>
                  </a:lnTo>
                  <a:lnTo>
                    <a:pt x="1395" y="792"/>
                  </a:lnTo>
                  <a:lnTo>
                    <a:pt x="1395" y="793"/>
                  </a:lnTo>
                  <a:lnTo>
                    <a:pt x="1395" y="795"/>
                  </a:lnTo>
                  <a:lnTo>
                    <a:pt x="1396" y="796"/>
                  </a:lnTo>
                  <a:lnTo>
                    <a:pt x="1398" y="795"/>
                  </a:lnTo>
                  <a:lnTo>
                    <a:pt x="1398" y="796"/>
                  </a:lnTo>
                  <a:lnTo>
                    <a:pt x="1398" y="798"/>
                  </a:lnTo>
                  <a:lnTo>
                    <a:pt x="1398" y="796"/>
                  </a:lnTo>
                  <a:lnTo>
                    <a:pt x="1399" y="796"/>
                  </a:lnTo>
                  <a:lnTo>
                    <a:pt x="1401" y="796"/>
                  </a:lnTo>
                  <a:lnTo>
                    <a:pt x="1403" y="798"/>
                  </a:lnTo>
                  <a:lnTo>
                    <a:pt x="1404" y="800"/>
                  </a:lnTo>
                  <a:lnTo>
                    <a:pt x="1406" y="800"/>
                  </a:lnTo>
                  <a:lnTo>
                    <a:pt x="1406" y="798"/>
                  </a:lnTo>
                  <a:lnTo>
                    <a:pt x="1407" y="798"/>
                  </a:lnTo>
                  <a:lnTo>
                    <a:pt x="1407" y="796"/>
                  </a:lnTo>
                  <a:lnTo>
                    <a:pt x="1407" y="795"/>
                  </a:lnTo>
                  <a:lnTo>
                    <a:pt x="1409" y="792"/>
                  </a:lnTo>
                  <a:lnTo>
                    <a:pt x="1409" y="795"/>
                  </a:lnTo>
                  <a:lnTo>
                    <a:pt x="1409" y="793"/>
                  </a:lnTo>
                  <a:lnTo>
                    <a:pt x="1410" y="793"/>
                  </a:lnTo>
                  <a:lnTo>
                    <a:pt x="1410" y="795"/>
                  </a:lnTo>
                  <a:lnTo>
                    <a:pt x="1410" y="796"/>
                  </a:lnTo>
                  <a:lnTo>
                    <a:pt x="1412" y="796"/>
                  </a:lnTo>
                  <a:lnTo>
                    <a:pt x="1413" y="798"/>
                  </a:lnTo>
                  <a:lnTo>
                    <a:pt x="1415" y="798"/>
                  </a:lnTo>
                  <a:lnTo>
                    <a:pt x="1413" y="798"/>
                  </a:lnTo>
                  <a:lnTo>
                    <a:pt x="1415" y="800"/>
                  </a:lnTo>
                  <a:lnTo>
                    <a:pt x="1413" y="801"/>
                  </a:lnTo>
                  <a:lnTo>
                    <a:pt x="1412" y="801"/>
                  </a:lnTo>
                  <a:lnTo>
                    <a:pt x="1410" y="801"/>
                  </a:lnTo>
                  <a:lnTo>
                    <a:pt x="1412" y="801"/>
                  </a:lnTo>
                  <a:lnTo>
                    <a:pt x="1412" y="800"/>
                  </a:lnTo>
                  <a:lnTo>
                    <a:pt x="1410" y="800"/>
                  </a:lnTo>
                  <a:lnTo>
                    <a:pt x="1409" y="798"/>
                  </a:lnTo>
                  <a:lnTo>
                    <a:pt x="1407" y="798"/>
                  </a:lnTo>
                  <a:lnTo>
                    <a:pt x="1409" y="800"/>
                  </a:lnTo>
                  <a:lnTo>
                    <a:pt x="1409" y="801"/>
                  </a:lnTo>
                  <a:lnTo>
                    <a:pt x="1409" y="803"/>
                  </a:lnTo>
                  <a:lnTo>
                    <a:pt x="1410" y="804"/>
                  </a:lnTo>
                  <a:lnTo>
                    <a:pt x="1412" y="806"/>
                  </a:lnTo>
                  <a:lnTo>
                    <a:pt x="1413" y="804"/>
                  </a:lnTo>
                  <a:lnTo>
                    <a:pt x="1415" y="804"/>
                  </a:lnTo>
                  <a:lnTo>
                    <a:pt x="1415" y="807"/>
                  </a:lnTo>
                  <a:lnTo>
                    <a:pt x="1417" y="807"/>
                  </a:lnTo>
                  <a:lnTo>
                    <a:pt x="1417" y="809"/>
                  </a:lnTo>
                  <a:lnTo>
                    <a:pt x="1415" y="810"/>
                  </a:lnTo>
                  <a:lnTo>
                    <a:pt x="1417" y="812"/>
                  </a:lnTo>
                  <a:lnTo>
                    <a:pt x="1420" y="812"/>
                  </a:lnTo>
                  <a:lnTo>
                    <a:pt x="1423" y="810"/>
                  </a:lnTo>
                  <a:lnTo>
                    <a:pt x="1424" y="809"/>
                  </a:lnTo>
                  <a:lnTo>
                    <a:pt x="1424" y="807"/>
                  </a:lnTo>
                  <a:lnTo>
                    <a:pt x="1427" y="809"/>
                  </a:lnTo>
                  <a:lnTo>
                    <a:pt x="1427" y="807"/>
                  </a:lnTo>
                  <a:lnTo>
                    <a:pt x="1424" y="806"/>
                  </a:lnTo>
                  <a:lnTo>
                    <a:pt x="1426" y="804"/>
                  </a:lnTo>
                  <a:lnTo>
                    <a:pt x="1424" y="803"/>
                  </a:lnTo>
                  <a:lnTo>
                    <a:pt x="1424" y="801"/>
                  </a:lnTo>
                  <a:lnTo>
                    <a:pt x="1423" y="800"/>
                  </a:lnTo>
                  <a:lnTo>
                    <a:pt x="1423" y="798"/>
                  </a:lnTo>
                  <a:lnTo>
                    <a:pt x="1421" y="798"/>
                  </a:lnTo>
                  <a:lnTo>
                    <a:pt x="1421" y="796"/>
                  </a:lnTo>
                  <a:lnTo>
                    <a:pt x="1421" y="795"/>
                  </a:lnTo>
                  <a:lnTo>
                    <a:pt x="1423" y="795"/>
                  </a:lnTo>
                  <a:lnTo>
                    <a:pt x="1423" y="796"/>
                  </a:lnTo>
                  <a:lnTo>
                    <a:pt x="1424" y="798"/>
                  </a:lnTo>
                  <a:lnTo>
                    <a:pt x="1423" y="798"/>
                  </a:lnTo>
                  <a:lnTo>
                    <a:pt x="1424" y="798"/>
                  </a:lnTo>
                  <a:lnTo>
                    <a:pt x="1424" y="800"/>
                  </a:lnTo>
                  <a:lnTo>
                    <a:pt x="1426" y="800"/>
                  </a:lnTo>
                  <a:lnTo>
                    <a:pt x="1427" y="800"/>
                  </a:lnTo>
                  <a:lnTo>
                    <a:pt x="1427" y="801"/>
                  </a:lnTo>
                  <a:lnTo>
                    <a:pt x="1429" y="801"/>
                  </a:lnTo>
                  <a:lnTo>
                    <a:pt x="1429" y="803"/>
                  </a:lnTo>
                  <a:lnTo>
                    <a:pt x="1431" y="803"/>
                  </a:lnTo>
                  <a:lnTo>
                    <a:pt x="1432" y="804"/>
                  </a:lnTo>
                  <a:lnTo>
                    <a:pt x="1432" y="806"/>
                  </a:lnTo>
                  <a:lnTo>
                    <a:pt x="1434" y="806"/>
                  </a:lnTo>
                  <a:lnTo>
                    <a:pt x="1434" y="807"/>
                  </a:lnTo>
                  <a:lnTo>
                    <a:pt x="1434" y="809"/>
                  </a:lnTo>
                  <a:lnTo>
                    <a:pt x="1435" y="809"/>
                  </a:lnTo>
                  <a:lnTo>
                    <a:pt x="1435" y="810"/>
                  </a:lnTo>
                  <a:lnTo>
                    <a:pt x="1437" y="810"/>
                  </a:lnTo>
                  <a:lnTo>
                    <a:pt x="1437" y="812"/>
                  </a:lnTo>
                  <a:lnTo>
                    <a:pt x="1437" y="814"/>
                  </a:lnTo>
                  <a:lnTo>
                    <a:pt x="1437" y="815"/>
                  </a:lnTo>
                  <a:lnTo>
                    <a:pt x="1435" y="815"/>
                  </a:lnTo>
                  <a:lnTo>
                    <a:pt x="1437" y="815"/>
                  </a:lnTo>
                  <a:lnTo>
                    <a:pt x="1438" y="815"/>
                  </a:lnTo>
                  <a:lnTo>
                    <a:pt x="1438" y="817"/>
                  </a:lnTo>
                  <a:lnTo>
                    <a:pt x="1437" y="817"/>
                  </a:lnTo>
                  <a:lnTo>
                    <a:pt x="1435" y="817"/>
                  </a:lnTo>
                  <a:lnTo>
                    <a:pt x="1437" y="818"/>
                  </a:lnTo>
                  <a:lnTo>
                    <a:pt x="1435" y="818"/>
                  </a:lnTo>
                  <a:lnTo>
                    <a:pt x="1437" y="818"/>
                  </a:lnTo>
                  <a:lnTo>
                    <a:pt x="1438" y="820"/>
                  </a:lnTo>
                  <a:lnTo>
                    <a:pt x="1440" y="820"/>
                  </a:lnTo>
                  <a:lnTo>
                    <a:pt x="1440" y="818"/>
                  </a:lnTo>
                  <a:lnTo>
                    <a:pt x="1441" y="820"/>
                  </a:lnTo>
                  <a:lnTo>
                    <a:pt x="1443" y="821"/>
                  </a:lnTo>
                  <a:lnTo>
                    <a:pt x="1443" y="823"/>
                  </a:lnTo>
                  <a:lnTo>
                    <a:pt x="1441" y="823"/>
                  </a:lnTo>
                  <a:lnTo>
                    <a:pt x="1440" y="824"/>
                  </a:lnTo>
                  <a:lnTo>
                    <a:pt x="1438" y="826"/>
                  </a:lnTo>
                  <a:lnTo>
                    <a:pt x="1437" y="826"/>
                  </a:lnTo>
                  <a:lnTo>
                    <a:pt x="1438" y="826"/>
                  </a:lnTo>
                  <a:lnTo>
                    <a:pt x="1437" y="826"/>
                  </a:lnTo>
                  <a:lnTo>
                    <a:pt x="1435" y="827"/>
                  </a:lnTo>
                  <a:lnTo>
                    <a:pt x="1434" y="829"/>
                  </a:lnTo>
                  <a:lnTo>
                    <a:pt x="1427" y="835"/>
                  </a:lnTo>
                  <a:lnTo>
                    <a:pt x="1421" y="840"/>
                  </a:lnTo>
                  <a:lnTo>
                    <a:pt x="1420" y="841"/>
                  </a:lnTo>
                  <a:lnTo>
                    <a:pt x="1407" y="854"/>
                  </a:lnTo>
                  <a:lnTo>
                    <a:pt x="1404" y="860"/>
                  </a:lnTo>
                  <a:lnTo>
                    <a:pt x="1403" y="866"/>
                  </a:lnTo>
                  <a:lnTo>
                    <a:pt x="1401" y="866"/>
                  </a:lnTo>
                  <a:lnTo>
                    <a:pt x="1395" y="882"/>
                  </a:lnTo>
                  <a:lnTo>
                    <a:pt x="1393" y="885"/>
                  </a:lnTo>
                  <a:lnTo>
                    <a:pt x="1393" y="886"/>
                  </a:lnTo>
                  <a:lnTo>
                    <a:pt x="1392" y="890"/>
                  </a:lnTo>
                  <a:lnTo>
                    <a:pt x="1390" y="891"/>
                  </a:lnTo>
                  <a:lnTo>
                    <a:pt x="1390" y="893"/>
                  </a:lnTo>
                  <a:lnTo>
                    <a:pt x="1390" y="897"/>
                  </a:lnTo>
                  <a:lnTo>
                    <a:pt x="1389" y="900"/>
                  </a:lnTo>
                  <a:lnTo>
                    <a:pt x="1385" y="905"/>
                  </a:lnTo>
                  <a:lnTo>
                    <a:pt x="1384" y="908"/>
                  </a:lnTo>
                  <a:lnTo>
                    <a:pt x="1384" y="910"/>
                  </a:lnTo>
                  <a:lnTo>
                    <a:pt x="1382" y="911"/>
                  </a:lnTo>
                  <a:lnTo>
                    <a:pt x="1381" y="911"/>
                  </a:lnTo>
                  <a:lnTo>
                    <a:pt x="1381" y="914"/>
                  </a:lnTo>
                  <a:lnTo>
                    <a:pt x="1381" y="916"/>
                  </a:lnTo>
                  <a:lnTo>
                    <a:pt x="1378" y="922"/>
                  </a:lnTo>
                  <a:lnTo>
                    <a:pt x="1370" y="924"/>
                  </a:lnTo>
                  <a:lnTo>
                    <a:pt x="1368" y="924"/>
                  </a:lnTo>
                  <a:lnTo>
                    <a:pt x="1365" y="925"/>
                  </a:lnTo>
                  <a:lnTo>
                    <a:pt x="1364" y="925"/>
                  </a:lnTo>
                  <a:lnTo>
                    <a:pt x="1361" y="928"/>
                  </a:lnTo>
                  <a:lnTo>
                    <a:pt x="1361" y="933"/>
                  </a:lnTo>
                  <a:lnTo>
                    <a:pt x="1359" y="936"/>
                  </a:lnTo>
                  <a:lnTo>
                    <a:pt x="1359" y="938"/>
                  </a:lnTo>
                  <a:lnTo>
                    <a:pt x="1359" y="941"/>
                  </a:lnTo>
                  <a:lnTo>
                    <a:pt x="1357" y="941"/>
                  </a:lnTo>
                  <a:lnTo>
                    <a:pt x="1356" y="945"/>
                  </a:lnTo>
                  <a:lnTo>
                    <a:pt x="1354" y="947"/>
                  </a:lnTo>
                  <a:lnTo>
                    <a:pt x="1353" y="947"/>
                  </a:lnTo>
                  <a:lnTo>
                    <a:pt x="1351" y="947"/>
                  </a:lnTo>
                  <a:lnTo>
                    <a:pt x="1350" y="947"/>
                  </a:lnTo>
                  <a:lnTo>
                    <a:pt x="1350" y="948"/>
                  </a:lnTo>
                  <a:lnTo>
                    <a:pt x="1347" y="947"/>
                  </a:lnTo>
                  <a:lnTo>
                    <a:pt x="1345" y="947"/>
                  </a:lnTo>
                  <a:lnTo>
                    <a:pt x="1343" y="945"/>
                  </a:lnTo>
                  <a:lnTo>
                    <a:pt x="1342" y="945"/>
                  </a:lnTo>
                  <a:lnTo>
                    <a:pt x="1340" y="947"/>
                  </a:lnTo>
                  <a:lnTo>
                    <a:pt x="1339" y="948"/>
                  </a:lnTo>
                  <a:lnTo>
                    <a:pt x="1337" y="950"/>
                  </a:lnTo>
                  <a:lnTo>
                    <a:pt x="1337" y="948"/>
                  </a:lnTo>
                  <a:lnTo>
                    <a:pt x="1337" y="947"/>
                  </a:lnTo>
                  <a:lnTo>
                    <a:pt x="1336" y="945"/>
                  </a:lnTo>
                  <a:lnTo>
                    <a:pt x="1336" y="944"/>
                  </a:lnTo>
                  <a:lnTo>
                    <a:pt x="1334" y="942"/>
                  </a:lnTo>
                  <a:lnTo>
                    <a:pt x="1333" y="941"/>
                  </a:lnTo>
                  <a:lnTo>
                    <a:pt x="1331" y="941"/>
                  </a:lnTo>
                  <a:lnTo>
                    <a:pt x="1329" y="942"/>
                  </a:lnTo>
                  <a:lnTo>
                    <a:pt x="1323" y="942"/>
                  </a:lnTo>
                  <a:lnTo>
                    <a:pt x="1322" y="942"/>
                  </a:lnTo>
                  <a:lnTo>
                    <a:pt x="1320" y="942"/>
                  </a:lnTo>
                  <a:lnTo>
                    <a:pt x="1315" y="945"/>
                  </a:lnTo>
                  <a:lnTo>
                    <a:pt x="1314" y="945"/>
                  </a:lnTo>
                  <a:lnTo>
                    <a:pt x="1314" y="947"/>
                  </a:lnTo>
                  <a:lnTo>
                    <a:pt x="1314" y="950"/>
                  </a:lnTo>
                  <a:lnTo>
                    <a:pt x="1314" y="952"/>
                  </a:lnTo>
                  <a:lnTo>
                    <a:pt x="1314" y="953"/>
                  </a:lnTo>
                  <a:lnTo>
                    <a:pt x="1312" y="956"/>
                  </a:lnTo>
                  <a:lnTo>
                    <a:pt x="1312" y="958"/>
                  </a:lnTo>
                  <a:lnTo>
                    <a:pt x="1312" y="961"/>
                  </a:lnTo>
                  <a:lnTo>
                    <a:pt x="1312" y="964"/>
                  </a:lnTo>
                  <a:lnTo>
                    <a:pt x="1314" y="966"/>
                  </a:lnTo>
                  <a:lnTo>
                    <a:pt x="1314" y="969"/>
                  </a:lnTo>
                  <a:lnTo>
                    <a:pt x="1312" y="969"/>
                  </a:lnTo>
                  <a:lnTo>
                    <a:pt x="1311" y="967"/>
                  </a:lnTo>
                  <a:lnTo>
                    <a:pt x="1308" y="967"/>
                  </a:lnTo>
                  <a:lnTo>
                    <a:pt x="1303" y="967"/>
                  </a:lnTo>
                  <a:lnTo>
                    <a:pt x="1303" y="959"/>
                  </a:lnTo>
                  <a:lnTo>
                    <a:pt x="1303" y="956"/>
                  </a:lnTo>
                  <a:lnTo>
                    <a:pt x="1303" y="953"/>
                  </a:lnTo>
                  <a:lnTo>
                    <a:pt x="1303" y="950"/>
                  </a:lnTo>
                  <a:lnTo>
                    <a:pt x="1303" y="948"/>
                  </a:lnTo>
                  <a:lnTo>
                    <a:pt x="1303" y="947"/>
                  </a:lnTo>
                  <a:lnTo>
                    <a:pt x="1303" y="945"/>
                  </a:lnTo>
                  <a:lnTo>
                    <a:pt x="1301" y="944"/>
                  </a:lnTo>
                  <a:lnTo>
                    <a:pt x="1298" y="947"/>
                  </a:lnTo>
                  <a:lnTo>
                    <a:pt x="1297" y="947"/>
                  </a:lnTo>
                  <a:lnTo>
                    <a:pt x="1294" y="948"/>
                  </a:lnTo>
                  <a:lnTo>
                    <a:pt x="1292" y="950"/>
                  </a:lnTo>
                  <a:lnTo>
                    <a:pt x="1291" y="950"/>
                  </a:lnTo>
                  <a:lnTo>
                    <a:pt x="1289" y="950"/>
                  </a:lnTo>
                  <a:lnTo>
                    <a:pt x="1287" y="948"/>
                  </a:lnTo>
                  <a:lnTo>
                    <a:pt x="1286" y="947"/>
                  </a:lnTo>
                  <a:lnTo>
                    <a:pt x="1284" y="948"/>
                  </a:lnTo>
                  <a:lnTo>
                    <a:pt x="1281" y="953"/>
                  </a:lnTo>
                  <a:lnTo>
                    <a:pt x="1280" y="955"/>
                  </a:lnTo>
                  <a:lnTo>
                    <a:pt x="1278" y="958"/>
                  </a:lnTo>
                  <a:lnTo>
                    <a:pt x="1277" y="961"/>
                  </a:lnTo>
                  <a:lnTo>
                    <a:pt x="1277" y="962"/>
                  </a:lnTo>
                  <a:lnTo>
                    <a:pt x="1278" y="964"/>
                  </a:lnTo>
                  <a:lnTo>
                    <a:pt x="1278" y="966"/>
                  </a:lnTo>
                  <a:lnTo>
                    <a:pt x="1275" y="966"/>
                  </a:lnTo>
                  <a:lnTo>
                    <a:pt x="1273" y="969"/>
                  </a:lnTo>
                  <a:lnTo>
                    <a:pt x="1272" y="969"/>
                  </a:lnTo>
                  <a:lnTo>
                    <a:pt x="1269" y="969"/>
                  </a:lnTo>
                  <a:lnTo>
                    <a:pt x="1266" y="972"/>
                  </a:lnTo>
                  <a:lnTo>
                    <a:pt x="1264" y="973"/>
                  </a:lnTo>
                  <a:lnTo>
                    <a:pt x="1261" y="973"/>
                  </a:lnTo>
                  <a:lnTo>
                    <a:pt x="1259" y="973"/>
                  </a:lnTo>
                  <a:lnTo>
                    <a:pt x="1258" y="973"/>
                  </a:lnTo>
                  <a:lnTo>
                    <a:pt x="1256" y="975"/>
                  </a:lnTo>
                  <a:lnTo>
                    <a:pt x="1255" y="975"/>
                  </a:lnTo>
                  <a:lnTo>
                    <a:pt x="1253" y="975"/>
                  </a:lnTo>
                  <a:lnTo>
                    <a:pt x="1250" y="975"/>
                  </a:lnTo>
                  <a:lnTo>
                    <a:pt x="1249" y="973"/>
                  </a:lnTo>
                  <a:lnTo>
                    <a:pt x="1247" y="973"/>
                  </a:lnTo>
                  <a:lnTo>
                    <a:pt x="1247" y="972"/>
                  </a:lnTo>
                  <a:lnTo>
                    <a:pt x="1247" y="969"/>
                  </a:lnTo>
                  <a:lnTo>
                    <a:pt x="1247" y="967"/>
                  </a:lnTo>
                  <a:lnTo>
                    <a:pt x="1245" y="966"/>
                  </a:lnTo>
                  <a:lnTo>
                    <a:pt x="1245" y="964"/>
                  </a:lnTo>
                  <a:lnTo>
                    <a:pt x="1244" y="962"/>
                  </a:lnTo>
                  <a:lnTo>
                    <a:pt x="1242" y="962"/>
                  </a:lnTo>
                  <a:lnTo>
                    <a:pt x="1241" y="962"/>
                  </a:lnTo>
                  <a:lnTo>
                    <a:pt x="1241" y="961"/>
                  </a:lnTo>
                  <a:lnTo>
                    <a:pt x="1238" y="961"/>
                  </a:lnTo>
                  <a:lnTo>
                    <a:pt x="1238" y="962"/>
                  </a:lnTo>
                  <a:lnTo>
                    <a:pt x="1236" y="962"/>
                  </a:lnTo>
                  <a:lnTo>
                    <a:pt x="1235" y="962"/>
                  </a:lnTo>
                  <a:lnTo>
                    <a:pt x="1233" y="962"/>
                  </a:lnTo>
                  <a:lnTo>
                    <a:pt x="1231" y="964"/>
                  </a:lnTo>
                  <a:lnTo>
                    <a:pt x="1230" y="964"/>
                  </a:lnTo>
                  <a:lnTo>
                    <a:pt x="1228" y="966"/>
                  </a:lnTo>
                  <a:lnTo>
                    <a:pt x="1227" y="964"/>
                  </a:lnTo>
                  <a:lnTo>
                    <a:pt x="1225" y="966"/>
                  </a:lnTo>
                  <a:lnTo>
                    <a:pt x="1225" y="967"/>
                  </a:lnTo>
                  <a:lnTo>
                    <a:pt x="1224" y="967"/>
                  </a:lnTo>
                  <a:lnTo>
                    <a:pt x="1222" y="967"/>
                  </a:lnTo>
                  <a:lnTo>
                    <a:pt x="1224" y="967"/>
                  </a:lnTo>
                  <a:lnTo>
                    <a:pt x="1225" y="970"/>
                  </a:lnTo>
                  <a:lnTo>
                    <a:pt x="1225" y="972"/>
                  </a:lnTo>
                  <a:lnTo>
                    <a:pt x="1225" y="973"/>
                  </a:lnTo>
                  <a:lnTo>
                    <a:pt x="1225" y="975"/>
                  </a:lnTo>
                  <a:lnTo>
                    <a:pt x="1225" y="976"/>
                  </a:lnTo>
                  <a:lnTo>
                    <a:pt x="1227" y="978"/>
                  </a:lnTo>
                  <a:lnTo>
                    <a:pt x="1224" y="981"/>
                  </a:lnTo>
                  <a:lnTo>
                    <a:pt x="1222" y="981"/>
                  </a:lnTo>
                  <a:lnTo>
                    <a:pt x="1222" y="984"/>
                  </a:lnTo>
                  <a:lnTo>
                    <a:pt x="1222" y="986"/>
                  </a:lnTo>
                  <a:lnTo>
                    <a:pt x="1222" y="987"/>
                  </a:lnTo>
                  <a:lnTo>
                    <a:pt x="1221" y="987"/>
                  </a:lnTo>
                  <a:lnTo>
                    <a:pt x="1221" y="992"/>
                  </a:lnTo>
                  <a:lnTo>
                    <a:pt x="1221" y="993"/>
                  </a:lnTo>
                  <a:lnTo>
                    <a:pt x="1219" y="993"/>
                  </a:lnTo>
                  <a:lnTo>
                    <a:pt x="1217" y="993"/>
                  </a:lnTo>
                  <a:lnTo>
                    <a:pt x="1216" y="993"/>
                  </a:lnTo>
                  <a:lnTo>
                    <a:pt x="1203" y="995"/>
                  </a:lnTo>
                  <a:lnTo>
                    <a:pt x="1199" y="995"/>
                  </a:lnTo>
                  <a:lnTo>
                    <a:pt x="1191" y="995"/>
                  </a:lnTo>
                  <a:lnTo>
                    <a:pt x="1188" y="995"/>
                  </a:lnTo>
                  <a:lnTo>
                    <a:pt x="1183" y="995"/>
                  </a:lnTo>
                  <a:lnTo>
                    <a:pt x="1179" y="995"/>
                  </a:lnTo>
                  <a:lnTo>
                    <a:pt x="1174" y="998"/>
                  </a:lnTo>
                  <a:lnTo>
                    <a:pt x="1171" y="998"/>
                  </a:lnTo>
                  <a:lnTo>
                    <a:pt x="1157" y="1004"/>
                  </a:lnTo>
                  <a:lnTo>
                    <a:pt x="1155" y="1006"/>
                  </a:lnTo>
                  <a:lnTo>
                    <a:pt x="1154" y="1006"/>
                  </a:lnTo>
                  <a:lnTo>
                    <a:pt x="1152" y="1007"/>
                  </a:lnTo>
                  <a:lnTo>
                    <a:pt x="1151" y="1009"/>
                  </a:lnTo>
                  <a:lnTo>
                    <a:pt x="1151" y="1011"/>
                  </a:lnTo>
                  <a:lnTo>
                    <a:pt x="1149" y="1012"/>
                  </a:lnTo>
                  <a:lnTo>
                    <a:pt x="1149" y="1014"/>
                  </a:lnTo>
                  <a:lnTo>
                    <a:pt x="1149" y="1017"/>
                  </a:lnTo>
                  <a:lnTo>
                    <a:pt x="1149" y="1018"/>
                  </a:lnTo>
                  <a:lnTo>
                    <a:pt x="1151" y="1021"/>
                  </a:lnTo>
                  <a:lnTo>
                    <a:pt x="1152" y="1023"/>
                  </a:lnTo>
                  <a:lnTo>
                    <a:pt x="1154" y="1025"/>
                  </a:lnTo>
                  <a:lnTo>
                    <a:pt x="1152" y="1028"/>
                  </a:lnTo>
                  <a:lnTo>
                    <a:pt x="1151" y="1028"/>
                  </a:lnTo>
                  <a:lnTo>
                    <a:pt x="1149" y="1028"/>
                  </a:lnTo>
                  <a:lnTo>
                    <a:pt x="1149" y="1029"/>
                  </a:lnTo>
                  <a:lnTo>
                    <a:pt x="1149" y="1031"/>
                  </a:lnTo>
                  <a:lnTo>
                    <a:pt x="1149" y="1032"/>
                  </a:lnTo>
                  <a:lnTo>
                    <a:pt x="1148" y="1032"/>
                  </a:lnTo>
                  <a:lnTo>
                    <a:pt x="1148" y="1034"/>
                  </a:lnTo>
                  <a:lnTo>
                    <a:pt x="1146" y="1035"/>
                  </a:lnTo>
                  <a:lnTo>
                    <a:pt x="1146" y="1037"/>
                  </a:lnTo>
                  <a:lnTo>
                    <a:pt x="1148" y="1038"/>
                  </a:lnTo>
                  <a:lnTo>
                    <a:pt x="1149" y="1038"/>
                  </a:lnTo>
                  <a:lnTo>
                    <a:pt x="1151" y="1040"/>
                  </a:lnTo>
                  <a:lnTo>
                    <a:pt x="1151" y="1042"/>
                  </a:lnTo>
                  <a:lnTo>
                    <a:pt x="1152" y="1042"/>
                  </a:lnTo>
                  <a:lnTo>
                    <a:pt x="1151" y="1045"/>
                  </a:lnTo>
                  <a:lnTo>
                    <a:pt x="1148" y="1045"/>
                  </a:lnTo>
                  <a:lnTo>
                    <a:pt x="1146" y="1045"/>
                  </a:lnTo>
                  <a:lnTo>
                    <a:pt x="1143" y="1046"/>
                  </a:lnTo>
                  <a:lnTo>
                    <a:pt x="1141" y="1049"/>
                  </a:lnTo>
                  <a:lnTo>
                    <a:pt x="1140" y="1052"/>
                  </a:lnTo>
                  <a:lnTo>
                    <a:pt x="1140" y="1057"/>
                  </a:lnTo>
                  <a:lnTo>
                    <a:pt x="1138" y="1059"/>
                  </a:lnTo>
                  <a:lnTo>
                    <a:pt x="1137" y="1059"/>
                  </a:lnTo>
                  <a:lnTo>
                    <a:pt x="1137" y="1060"/>
                  </a:lnTo>
                  <a:lnTo>
                    <a:pt x="1137" y="1062"/>
                  </a:lnTo>
                  <a:lnTo>
                    <a:pt x="1135" y="1063"/>
                  </a:lnTo>
                  <a:lnTo>
                    <a:pt x="1135" y="1065"/>
                  </a:lnTo>
                  <a:lnTo>
                    <a:pt x="1134" y="1065"/>
                  </a:lnTo>
                  <a:lnTo>
                    <a:pt x="1134" y="1066"/>
                  </a:lnTo>
                  <a:lnTo>
                    <a:pt x="1132" y="1068"/>
                  </a:lnTo>
                  <a:lnTo>
                    <a:pt x="1132" y="1070"/>
                  </a:lnTo>
                  <a:lnTo>
                    <a:pt x="1130" y="1070"/>
                  </a:lnTo>
                  <a:lnTo>
                    <a:pt x="1129" y="1070"/>
                  </a:lnTo>
                  <a:lnTo>
                    <a:pt x="1127" y="1070"/>
                  </a:lnTo>
                  <a:lnTo>
                    <a:pt x="1126" y="1070"/>
                  </a:lnTo>
                  <a:lnTo>
                    <a:pt x="1124" y="1071"/>
                  </a:lnTo>
                  <a:lnTo>
                    <a:pt x="1124" y="1073"/>
                  </a:lnTo>
                  <a:lnTo>
                    <a:pt x="1124" y="1074"/>
                  </a:lnTo>
                  <a:lnTo>
                    <a:pt x="1123" y="1076"/>
                  </a:lnTo>
                  <a:lnTo>
                    <a:pt x="1123" y="1079"/>
                  </a:lnTo>
                  <a:lnTo>
                    <a:pt x="1121" y="1082"/>
                  </a:lnTo>
                  <a:lnTo>
                    <a:pt x="1120" y="1083"/>
                  </a:lnTo>
                  <a:lnTo>
                    <a:pt x="1118" y="1082"/>
                  </a:lnTo>
                  <a:lnTo>
                    <a:pt x="1116" y="1082"/>
                  </a:lnTo>
                  <a:lnTo>
                    <a:pt x="1115" y="1082"/>
                  </a:lnTo>
                  <a:lnTo>
                    <a:pt x="1112" y="1080"/>
                  </a:lnTo>
                  <a:lnTo>
                    <a:pt x="1110" y="1080"/>
                  </a:lnTo>
                  <a:lnTo>
                    <a:pt x="1109" y="1079"/>
                  </a:lnTo>
                  <a:lnTo>
                    <a:pt x="1107" y="1077"/>
                  </a:lnTo>
                  <a:lnTo>
                    <a:pt x="1107" y="1076"/>
                  </a:lnTo>
                  <a:lnTo>
                    <a:pt x="1106" y="1076"/>
                  </a:lnTo>
                  <a:lnTo>
                    <a:pt x="1104" y="1074"/>
                  </a:lnTo>
                  <a:lnTo>
                    <a:pt x="1102" y="1074"/>
                  </a:lnTo>
                  <a:lnTo>
                    <a:pt x="1101" y="1073"/>
                  </a:lnTo>
                  <a:lnTo>
                    <a:pt x="1099" y="1071"/>
                  </a:lnTo>
                  <a:lnTo>
                    <a:pt x="1098" y="1071"/>
                  </a:lnTo>
                  <a:lnTo>
                    <a:pt x="1096" y="1071"/>
                  </a:lnTo>
                  <a:lnTo>
                    <a:pt x="1095" y="1073"/>
                  </a:lnTo>
                  <a:lnTo>
                    <a:pt x="1095" y="1074"/>
                  </a:lnTo>
                  <a:lnTo>
                    <a:pt x="1093" y="1074"/>
                  </a:lnTo>
                  <a:lnTo>
                    <a:pt x="1092" y="1074"/>
                  </a:lnTo>
                  <a:lnTo>
                    <a:pt x="1088" y="1074"/>
                  </a:lnTo>
                  <a:lnTo>
                    <a:pt x="1087" y="1074"/>
                  </a:lnTo>
                  <a:lnTo>
                    <a:pt x="1085" y="1076"/>
                  </a:lnTo>
                  <a:lnTo>
                    <a:pt x="1082" y="1076"/>
                  </a:lnTo>
                  <a:lnTo>
                    <a:pt x="1081" y="1077"/>
                  </a:lnTo>
                  <a:lnTo>
                    <a:pt x="1079" y="1077"/>
                  </a:lnTo>
                  <a:lnTo>
                    <a:pt x="1078" y="1076"/>
                  </a:lnTo>
                  <a:lnTo>
                    <a:pt x="1076" y="1076"/>
                  </a:lnTo>
                  <a:lnTo>
                    <a:pt x="1074" y="1076"/>
                  </a:lnTo>
                  <a:lnTo>
                    <a:pt x="1073" y="1076"/>
                  </a:lnTo>
                  <a:lnTo>
                    <a:pt x="1071" y="1076"/>
                  </a:lnTo>
                  <a:lnTo>
                    <a:pt x="1070" y="1077"/>
                  </a:lnTo>
                  <a:lnTo>
                    <a:pt x="1068" y="1079"/>
                  </a:lnTo>
                  <a:lnTo>
                    <a:pt x="1067" y="1080"/>
                  </a:lnTo>
                  <a:lnTo>
                    <a:pt x="1060" y="1079"/>
                  </a:lnTo>
                  <a:lnTo>
                    <a:pt x="1059" y="1080"/>
                  </a:lnTo>
                  <a:lnTo>
                    <a:pt x="1056" y="1080"/>
                  </a:lnTo>
                  <a:lnTo>
                    <a:pt x="1053" y="1080"/>
                  </a:lnTo>
                  <a:lnTo>
                    <a:pt x="1050" y="1082"/>
                  </a:lnTo>
                  <a:lnTo>
                    <a:pt x="1048" y="1080"/>
                  </a:lnTo>
                  <a:lnTo>
                    <a:pt x="1046" y="1080"/>
                  </a:lnTo>
                  <a:lnTo>
                    <a:pt x="1046" y="1079"/>
                  </a:lnTo>
                  <a:lnTo>
                    <a:pt x="1045" y="1079"/>
                  </a:lnTo>
                  <a:lnTo>
                    <a:pt x="1045" y="1076"/>
                  </a:lnTo>
                  <a:lnTo>
                    <a:pt x="1043" y="1076"/>
                  </a:lnTo>
                  <a:lnTo>
                    <a:pt x="1039" y="1073"/>
                  </a:lnTo>
                  <a:lnTo>
                    <a:pt x="1037" y="1073"/>
                  </a:lnTo>
                  <a:lnTo>
                    <a:pt x="1036" y="1074"/>
                  </a:lnTo>
                  <a:lnTo>
                    <a:pt x="1034" y="1074"/>
                  </a:lnTo>
                  <a:lnTo>
                    <a:pt x="1032" y="1074"/>
                  </a:lnTo>
                  <a:lnTo>
                    <a:pt x="1031" y="1073"/>
                  </a:lnTo>
                  <a:lnTo>
                    <a:pt x="1029" y="1073"/>
                  </a:lnTo>
                  <a:lnTo>
                    <a:pt x="1028" y="1073"/>
                  </a:lnTo>
                  <a:lnTo>
                    <a:pt x="1026" y="1071"/>
                  </a:lnTo>
                  <a:lnTo>
                    <a:pt x="1025" y="1071"/>
                  </a:lnTo>
                  <a:lnTo>
                    <a:pt x="1025" y="1070"/>
                  </a:lnTo>
                  <a:lnTo>
                    <a:pt x="1023" y="1070"/>
                  </a:lnTo>
                  <a:lnTo>
                    <a:pt x="1014" y="1077"/>
                  </a:lnTo>
                  <a:lnTo>
                    <a:pt x="1014" y="1079"/>
                  </a:lnTo>
                  <a:lnTo>
                    <a:pt x="948" y="1097"/>
                  </a:lnTo>
                  <a:lnTo>
                    <a:pt x="916" y="1096"/>
                  </a:lnTo>
                  <a:lnTo>
                    <a:pt x="910" y="1094"/>
                  </a:lnTo>
                  <a:lnTo>
                    <a:pt x="900" y="1094"/>
                  </a:lnTo>
                  <a:lnTo>
                    <a:pt x="889" y="1094"/>
                  </a:lnTo>
                  <a:lnTo>
                    <a:pt x="872" y="1093"/>
                  </a:lnTo>
                  <a:lnTo>
                    <a:pt x="871" y="1093"/>
                  </a:lnTo>
                  <a:lnTo>
                    <a:pt x="869" y="1093"/>
                  </a:lnTo>
                  <a:lnTo>
                    <a:pt x="858" y="1091"/>
                  </a:lnTo>
                  <a:lnTo>
                    <a:pt x="855" y="1091"/>
                  </a:lnTo>
                  <a:lnTo>
                    <a:pt x="844" y="1090"/>
                  </a:lnTo>
                  <a:lnTo>
                    <a:pt x="832" y="1090"/>
                  </a:lnTo>
                  <a:lnTo>
                    <a:pt x="819" y="1090"/>
                  </a:lnTo>
                  <a:lnTo>
                    <a:pt x="804" y="1090"/>
                  </a:lnTo>
                  <a:lnTo>
                    <a:pt x="788" y="1087"/>
                  </a:lnTo>
                  <a:lnTo>
                    <a:pt x="763" y="1091"/>
                  </a:lnTo>
                  <a:lnTo>
                    <a:pt x="703" y="1065"/>
                  </a:lnTo>
                  <a:lnTo>
                    <a:pt x="682" y="1057"/>
                  </a:lnTo>
                  <a:lnTo>
                    <a:pt x="648" y="1042"/>
                  </a:lnTo>
                  <a:lnTo>
                    <a:pt x="639" y="1035"/>
                  </a:lnTo>
                  <a:lnTo>
                    <a:pt x="630" y="1031"/>
                  </a:lnTo>
                  <a:lnTo>
                    <a:pt x="611" y="1018"/>
                  </a:lnTo>
                  <a:lnTo>
                    <a:pt x="603" y="1012"/>
                  </a:lnTo>
                  <a:lnTo>
                    <a:pt x="594" y="1006"/>
                  </a:lnTo>
                  <a:lnTo>
                    <a:pt x="566" y="986"/>
                  </a:lnTo>
                  <a:lnTo>
                    <a:pt x="547" y="970"/>
                  </a:lnTo>
                  <a:lnTo>
                    <a:pt x="528" y="956"/>
                  </a:lnTo>
                  <a:lnTo>
                    <a:pt x="518" y="947"/>
                  </a:lnTo>
                  <a:lnTo>
                    <a:pt x="507" y="936"/>
                  </a:lnTo>
                  <a:lnTo>
                    <a:pt x="491" y="917"/>
                  </a:lnTo>
                  <a:lnTo>
                    <a:pt x="474" y="897"/>
                  </a:lnTo>
                  <a:lnTo>
                    <a:pt x="454" y="872"/>
                  </a:lnTo>
                  <a:lnTo>
                    <a:pt x="448" y="865"/>
                  </a:lnTo>
                  <a:lnTo>
                    <a:pt x="435" y="848"/>
                  </a:lnTo>
                  <a:lnTo>
                    <a:pt x="434" y="845"/>
                  </a:lnTo>
                  <a:lnTo>
                    <a:pt x="432" y="843"/>
                  </a:lnTo>
                  <a:lnTo>
                    <a:pt x="430" y="841"/>
                  </a:lnTo>
                  <a:lnTo>
                    <a:pt x="424" y="837"/>
                  </a:lnTo>
                  <a:lnTo>
                    <a:pt x="384" y="798"/>
                  </a:lnTo>
                  <a:lnTo>
                    <a:pt x="364" y="778"/>
                  </a:lnTo>
                  <a:lnTo>
                    <a:pt x="360" y="776"/>
                  </a:lnTo>
                  <a:lnTo>
                    <a:pt x="351" y="772"/>
                  </a:lnTo>
                  <a:lnTo>
                    <a:pt x="326" y="758"/>
                  </a:lnTo>
                  <a:lnTo>
                    <a:pt x="320" y="756"/>
                  </a:lnTo>
                  <a:lnTo>
                    <a:pt x="275" y="741"/>
                  </a:lnTo>
                  <a:lnTo>
                    <a:pt x="230" y="727"/>
                  </a:lnTo>
                  <a:lnTo>
                    <a:pt x="206" y="668"/>
                  </a:lnTo>
                  <a:lnTo>
                    <a:pt x="206" y="666"/>
                  </a:lnTo>
                  <a:lnTo>
                    <a:pt x="175" y="592"/>
                  </a:lnTo>
                  <a:lnTo>
                    <a:pt x="168" y="573"/>
                  </a:lnTo>
                  <a:lnTo>
                    <a:pt x="147" y="517"/>
                  </a:lnTo>
                  <a:lnTo>
                    <a:pt x="144" y="509"/>
                  </a:lnTo>
                  <a:lnTo>
                    <a:pt x="143" y="506"/>
                  </a:lnTo>
                  <a:lnTo>
                    <a:pt x="132" y="491"/>
                  </a:lnTo>
                  <a:lnTo>
                    <a:pt x="130" y="489"/>
                  </a:lnTo>
                  <a:lnTo>
                    <a:pt x="129" y="486"/>
                  </a:lnTo>
                  <a:lnTo>
                    <a:pt x="121" y="474"/>
                  </a:lnTo>
                  <a:lnTo>
                    <a:pt x="115" y="463"/>
                  </a:lnTo>
                  <a:lnTo>
                    <a:pt x="113" y="461"/>
                  </a:lnTo>
                  <a:lnTo>
                    <a:pt x="112" y="460"/>
                  </a:lnTo>
                  <a:lnTo>
                    <a:pt x="112" y="458"/>
                  </a:lnTo>
                  <a:lnTo>
                    <a:pt x="110" y="443"/>
                  </a:lnTo>
                  <a:lnTo>
                    <a:pt x="110" y="438"/>
                  </a:lnTo>
                  <a:lnTo>
                    <a:pt x="110" y="422"/>
                  </a:lnTo>
                  <a:lnTo>
                    <a:pt x="115" y="370"/>
                  </a:lnTo>
                  <a:lnTo>
                    <a:pt x="115" y="364"/>
                  </a:lnTo>
                  <a:lnTo>
                    <a:pt x="99" y="295"/>
                  </a:lnTo>
                  <a:lnTo>
                    <a:pt x="91" y="266"/>
                  </a:lnTo>
                  <a:lnTo>
                    <a:pt x="98" y="221"/>
                  </a:lnTo>
                  <a:lnTo>
                    <a:pt x="108" y="149"/>
                  </a:lnTo>
                  <a:lnTo>
                    <a:pt x="107" y="148"/>
                  </a:lnTo>
                  <a:lnTo>
                    <a:pt x="105" y="146"/>
                  </a:lnTo>
                  <a:lnTo>
                    <a:pt x="101" y="139"/>
                  </a:lnTo>
                  <a:lnTo>
                    <a:pt x="98" y="132"/>
                  </a:lnTo>
                  <a:lnTo>
                    <a:pt x="96" y="129"/>
                  </a:lnTo>
                  <a:lnTo>
                    <a:pt x="96" y="125"/>
                  </a:lnTo>
                  <a:lnTo>
                    <a:pt x="94" y="121"/>
                  </a:lnTo>
                  <a:lnTo>
                    <a:pt x="93" y="120"/>
                  </a:lnTo>
                  <a:lnTo>
                    <a:pt x="91" y="117"/>
                  </a:lnTo>
                  <a:lnTo>
                    <a:pt x="88" y="114"/>
                  </a:lnTo>
                  <a:lnTo>
                    <a:pt x="87" y="112"/>
                  </a:lnTo>
                  <a:lnTo>
                    <a:pt x="84" y="109"/>
                  </a:lnTo>
                  <a:lnTo>
                    <a:pt x="84" y="104"/>
                  </a:lnTo>
                  <a:lnTo>
                    <a:pt x="82" y="101"/>
                  </a:lnTo>
                  <a:lnTo>
                    <a:pt x="82" y="97"/>
                  </a:lnTo>
                  <a:lnTo>
                    <a:pt x="80" y="95"/>
                  </a:lnTo>
                  <a:lnTo>
                    <a:pt x="79" y="94"/>
                  </a:lnTo>
                  <a:lnTo>
                    <a:pt x="79" y="90"/>
                  </a:lnTo>
                  <a:lnTo>
                    <a:pt x="77" y="86"/>
                  </a:lnTo>
                  <a:lnTo>
                    <a:pt x="76" y="84"/>
                  </a:lnTo>
                  <a:lnTo>
                    <a:pt x="74" y="83"/>
                  </a:lnTo>
                  <a:lnTo>
                    <a:pt x="73" y="83"/>
                  </a:lnTo>
                  <a:lnTo>
                    <a:pt x="73" y="81"/>
                  </a:lnTo>
                  <a:lnTo>
                    <a:pt x="68" y="81"/>
                  </a:lnTo>
                  <a:lnTo>
                    <a:pt x="65" y="80"/>
                  </a:lnTo>
                  <a:lnTo>
                    <a:pt x="60" y="78"/>
                  </a:lnTo>
                  <a:lnTo>
                    <a:pt x="57" y="78"/>
                  </a:lnTo>
                  <a:lnTo>
                    <a:pt x="56" y="78"/>
                  </a:lnTo>
                  <a:lnTo>
                    <a:pt x="54" y="76"/>
                  </a:lnTo>
                  <a:lnTo>
                    <a:pt x="51" y="75"/>
                  </a:lnTo>
                  <a:lnTo>
                    <a:pt x="51" y="73"/>
                  </a:lnTo>
                  <a:lnTo>
                    <a:pt x="46" y="70"/>
                  </a:lnTo>
                  <a:lnTo>
                    <a:pt x="43" y="66"/>
                  </a:lnTo>
                  <a:lnTo>
                    <a:pt x="42" y="63"/>
                  </a:lnTo>
                  <a:lnTo>
                    <a:pt x="40" y="59"/>
                  </a:lnTo>
                  <a:lnTo>
                    <a:pt x="35" y="55"/>
                  </a:lnTo>
                  <a:lnTo>
                    <a:pt x="31" y="50"/>
                  </a:lnTo>
                  <a:lnTo>
                    <a:pt x="26" y="47"/>
                  </a:lnTo>
                  <a:lnTo>
                    <a:pt x="21" y="42"/>
                  </a:lnTo>
                  <a:lnTo>
                    <a:pt x="17" y="41"/>
                  </a:lnTo>
                  <a:lnTo>
                    <a:pt x="12" y="39"/>
                  </a:lnTo>
                  <a:lnTo>
                    <a:pt x="10" y="38"/>
                  </a:lnTo>
                  <a:lnTo>
                    <a:pt x="4" y="35"/>
                  </a:lnTo>
                  <a:lnTo>
                    <a:pt x="1" y="28"/>
                  </a:lnTo>
                  <a:lnTo>
                    <a:pt x="0" y="22"/>
                  </a:lnTo>
                  <a:lnTo>
                    <a:pt x="1" y="18"/>
                  </a:lnTo>
                  <a:lnTo>
                    <a:pt x="3" y="16"/>
                  </a:lnTo>
                  <a:lnTo>
                    <a:pt x="4" y="11"/>
                  </a:lnTo>
                  <a:lnTo>
                    <a:pt x="7"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210">
              <a:extLst>
                <a:ext uri="{FF2B5EF4-FFF2-40B4-BE49-F238E27FC236}">
                  <a16:creationId xmlns:a16="http://schemas.microsoft.com/office/drawing/2014/main" id="{57119700-846F-B6D4-813B-6CB7447FB872}"/>
                </a:ext>
              </a:extLst>
            </p:cNvPr>
            <p:cNvSpPr>
              <a:spLocks noGrp="1" noRot="1" noMove="1" noResize="1" noEditPoints="1" noAdjustHandles="1" noChangeArrowheads="1" noChangeShapeType="1"/>
            </p:cNvSpPr>
            <p:nvPr/>
          </p:nvSpPr>
          <p:spPr bwMode="auto">
            <a:xfrm>
              <a:off x="7415213" y="312738"/>
              <a:ext cx="1020763" cy="898525"/>
            </a:xfrm>
            <a:custGeom>
              <a:avLst/>
              <a:gdLst>
                <a:gd name="T0" fmla="*/ 11 w 643"/>
                <a:gd name="T1" fmla="*/ 566 h 566"/>
                <a:gd name="T2" fmla="*/ 11 w 643"/>
                <a:gd name="T3" fmla="*/ 565 h 566"/>
                <a:gd name="T4" fmla="*/ 11 w 643"/>
                <a:gd name="T5" fmla="*/ 562 h 566"/>
                <a:gd name="T6" fmla="*/ 11 w 643"/>
                <a:gd name="T7" fmla="*/ 556 h 566"/>
                <a:gd name="T8" fmla="*/ 11 w 643"/>
                <a:gd name="T9" fmla="*/ 552 h 566"/>
                <a:gd name="T10" fmla="*/ 10 w 643"/>
                <a:gd name="T11" fmla="*/ 548 h 566"/>
                <a:gd name="T12" fmla="*/ 8 w 643"/>
                <a:gd name="T13" fmla="*/ 542 h 566"/>
                <a:gd name="T14" fmla="*/ 8 w 643"/>
                <a:gd name="T15" fmla="*/ 539 h 566"/>
                <a:gd name="T16" fmla="*/ 8 w 643"/>
                <a:gd name="T17" fmla="*/ 535 h 566"/>
                <a:gd name="T18" fmla="*/ 10 w 643"/>
                <a:gd name="T19" fmla="*/ 534 h 566"/>
                <a:gd name="T20" fmla="*/ 13 w 643"/>
                <a:gd name="T21" fmla="*/ 531 h 566"/>
                <a:gd name="T22" fmla="*/ 18 w 643"/>
                <a:gd name="T23" fmla="*/ 526 h 566"/>
                <a:gd name="T24" fmla="*/ 22 w 643"/>
                <a:gd name="T25" fmla="*/ 521 h 566"/>
                <a:gd name="T26" fmla="*/ 25 w 643"/>
                <a:gd name="T27" fmla="*/ 517 h 566"/>
                <a:gd name="T28" fmla="*/ 27 w 643"/>
                <a:gd name="T29" fmla="*/ 512 h 566"/>
                <a:gd name="T30" fmla="*/ 28 w 643"/>
                <a:gd name="T31" fmla="*/ 506 h 566"/>
                <a:gd name="T32" fmla="*/ 27 w 643"/>
                <a:gd name="T33" fmla="*/ 500 h 566"/>
                <a:gd name="T34" fmla="*/ 25 w 643"/>
                <a:gd name="T35" fmla="*/ 494 h 566"/>
                <a:gd name="T36" fmla="*/ 24 w 643"/>
                <a:gd name="T37" fmla="*/ 489 h 566"/>
                <a:gd name="T38" fmla="*/ 22 w 643"/>
                <a:gd name="T39" fmla="*/ 483 h 566"/>
                <a:gd name="T40" fmla="*/ 21 w 643"/>
                <a:gd name="T41" fmla="*/ 480 h 566"/>
                <a:gd name="T42" fmla="*/ 19 w 643"/>
                <a:gd name="T43" fmla="*/ 470 h 566"/>
                <a:gd name="T44" fmla="*/ 18 w 643"/>
                <a:gd name="T45" fmla="*/ 464 h 566"/>
                <a:gd name="T46" fmla="*/ 18 w 643"/>
                <a:gd name="T47" fmla="*/ 459 h 566"/>
                <a:gd name="T48" fmla="*/ 16 w 643"/>
                <a:gd name="T49" fmla="*/ 456 h 566"/>
                <a:gd name="T50" fmla="*/ 14 w 643"/>
                <a:gd name="T51" fmla="*/ 455 h 566"/>
                <a:gd name="T52" fmla="*/ 8 w 643"/>
                <a:gd name="T53" fmla="*/ 449 h 566"/>
                <a:gd name="T54" fmla="*/ 4 w 643"/>
                <a:gd name="T55" fmla="*/ 445 h 566"/>
                <a:gd name="T56" fmla="*/ 2 w 643"/>
                <a:gd name="T57" fmla="*/ 442 h 566"/>
                <a:gd name="T58" fmla="*/ 0 w 643"/>
                <a:gd name="T59" fmla="*/ 441 h 566"/>
                <a:gd name="T60" fmla="*/ 4 w 643"/>
                <a:gd name="T61" fmla="*/ 439 h 566"/>
                <a:gd name="T62" fmla="*/ 10 w 643"/>
                <a:gd name="T63" fmla="*/ 435 h 566"/>
                <a:gd name="T64" fmla="*/ 32 w 643"/>
                <a:gd name="T65" fmla="*/ 421 h 566"/>
                <a:gd name="T66" fmla="*/ 80 w 643"/>
                <a:gd name="T67" fmla="*/ 386 h 566"/>
                <a:gd name="T68" fmla="*/ 83 w 643"/>
                <a:gd name="T69" fmla="*/ 385 h 566"/>
                <a:gd name="T70" fmla="*/ 128 w 643"/>
                <a:gd name="T71" fmla="*/ 380 h 566"/>
                <a:gd name="T72" fmla="*/ 130 w 643"/>
                <a:gd name="T73" fmla="*/ 380 h 566"/>
                <a:gd name="T74" fmla="*/ 203 w 643"/>
                <a:gd name="T75" fmla="*/ 371 h 566"/>
                <a:gd name="T76" fmla="*/ 218 w 643"/>
                <a:gd name="T77" fmla="*/ 327 h 566"/>
                <a:gd name="T78" fmla="*/ 224 w 643"/>
                <a:gd name="T79" fmla="*/ 310 h 566"/>
                <a:gd name="T80" fmla="*/ 224 w 643"/>
                <a:gd name="T81" fmla="*/ 309 h 566"/>
                <a:gd name="T82" fmla="*/ 231 w 643"/>
                <a:gd name="T83" fmla="*/ 293 h 566"/>
                <a:gd name="T84" fmla="*/ 235 w 643"/>
                <a:gd name="T85" fmla="*/ 278 h 566"/>
                <a:gd name="T86" fmla="*/ 240 w 643"/>
                <a:gd name="T87" fmla="*/ 265 h 566"/>
                <a:gd name="T88" fmla="*/ 243 w 643"/>
                <a:gd name="T89" fmla="*/ 255 h 566"/>
                <a:gd name="T90" fmla="*/ 259 w 643"/>
                <a:gd name="T91" fmla="*/ 251 h 566"/>
                <a:gd name="T92" fmla="*/ 280 w 643"/>
                <a:gd name="T93" fmla="*/ 248 h 566"/>
                <a:gd name="T94" fmla="*/ 322 w 643"/>
                <a:gd name="T95" fmla="*/ 241 h 566"/>
                <a:gd name="T96" fmla="*/ 324 w 643"/>
                <a:gd name="T97" fmla="*/ 239 h 566"/>
                <a:gd name="T98" fmla="*/ 326 w 643"/>
                <a:gd name="T99" fmla="*/ 239 h 566"/>
                <a:gd name="T100" fmla="*/ 372 w 643"/>
                <a:gd name="T101" fmla="*/ 231 h 566"/>
                <a:gd name="T102" fmla="*/ 389 w 643"/>
                <a:gd name="T103" fmla="*/ 228 h 566"/>
                <a:gd name="T104" fmla="*/ 402 w 643"/>
                <a:gd name="T105" fmla="*/ 200 h 566"/>
                <a:gd name="T106" fmla="*/ 416 w 643"/>
                <a:gd name="T107" fmla="*/ 171 h 566"/>
                <a:gd name="T108" fmla="*/ 416 w 643"/>
                <a:gd name="T109" fmla="*/ 169 h 566"/>
                <a:gd name="T110" fmla="*/ 450 w 643"/>
                <a:gd name="T111" fmla="*/ 96 h 566"/>
                <a:gd name="T112" fmla="*/ 459 w 643"/>
                <a:gd name="T113" fmla="*/ 76 h 566"/>
                <a:gd name="T114" fmla="*/ 481 w 643"/>
                <a:gd name="T115" fmla="*/ 82 h 566"/>
                <a:gd name="T116" fmla="*/ 528 w 643"/>
                <a:gd name="T117" fmla="*/ 96 h 566"/>
                <a:gd name="T118" fmla="*/ 579 w 643"/>
                <a:gd name="T119" fmla="*/ 53 h 566"/>
                <a:gd name="T120" fmla="*/ 579 w 643"/>
                <a:gd name="T121" fmla="*/ 51 h 566"/>
                <a:gd name="T122" fmla="*/ 641 w 643"/>
                <a:gd name="T123" fmla="*/ 0 h 566"/>
                <a:gd name="T124" fmla="*/ 643 w 643"/>
                <a:gd name="T125"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566">
                  <a:moveTo>
                    <a:pt x="11" y="566"/>
                  </a:moveTo>
                  <a:lnTo>
                    <a:pt x="11" y="565"/>
                  </a:lnTo>
                  <a:lnTo>
                    <a:pt x="11" y="562"/>
                  </a:lnTo>
                  <a:lnTo>
                    <a:pt x="11" y="556"/>
                  </a:lnTo>
                  <a:lnTo>
                    <a:pt x="11" y="552"/>
                  </a:lnTo>
                  <a:lnTo>
                    <a:pt x="10" y="548"/>
                  </a:lnTo>
                  <a:lnTo>
                    <a:pt x="8" y="542"/>
                  </a:lnTo>
                  <a:lnTo>
                    <a:pt x="8" y="539"/>
                  </a:lnTo>
                  <a:lnTo>
                    <a:pt x="8" y="535"/>
                  </a:lnTo>
                  <a:lnTo>
                    <a:pt x="10" y="534"/>
                  </a:lnTo>
                  <a:lnTo>
                    <a:pt x="13" y="531"/>
                  </a:lnTo>
                  <a:lnTo>
                    <a:pt x="18" y="526"/>
                  </a:lnTo>
                  <a:lnTo>
                    <a:pt x="22" y="521"/>
                  </a:lnTo>
                  <a:lnTo>
                    <a:pt x="25" y="517"/>
                  </a:lnTo>
                  <a:lnTo>
                    <a:pt x="27" y="512"/>
                  </a:lnTo>
                  <a:lnTo>
                    <a:pt x="28" y="506"/>
                  </a:lnTo>
                  <a:lnTo>
                    <a:pt x="27" y="500"/>
                  </a:lnTo>
                  <a:lnTo>
                    <a:pt x="25" y="494"/>
                  </a:lnTo>
                  <a:lnTo>
                    <a:pt x="24" y="489"/>
                  </a:lnTo>
                  <a:lnTo>
                    <a:pt x="22" y="483"/>
                  </a:lnTo>
                  <a:lnTo>
                    <a:pt x="21" y="480"/>
                  </a:lnTo>
                  <a:lnTo>
                    <a:pt x="19" y="470"/>
                  </a:lnTo>
                  <a:lnTo>
                    <a:pt x="18" y="464"/>
                  </a:lnTo>
                  <a:lnTo>
                    <a:pt x="18" y="459"/>
                  </a:lnTo>
                  <a:lnTo>
                    <a:pt x="16" y="456"/>
                  </a:lnTo>
                  <a:lnTo>
                    <a:pt x="14" y="455"/>
                  </a:lnTo>
                  <a:lnTo>
                    <a:pt x="8" y="449"/>
                  </a:lnTo>
                  <a:lnTo>
                    <a:pt x="4" y="445"/>
                  </a:lnTo>
                  <a:lnTo>
                    <a:pt x="2" y="442"/>
                  </a:lnTo>
                  <a:lnTo>
                    <a:pt x="0" y="441"/>
                  </a:lnTo>
                  <a:lnTo>
                    <a:pt x="4" y="439"/>
                  </a:lnTo>
                  <a:lnTo>
                    <a:pt x="10" y="435"/>
                  </a:lnTo>
                  <a:lnTo>
                    <a:pt x="32" y="421"/>
                  </a:lnTo>
                  <a:lnTo>
                    <a:pt x="80" y="386"/>
                  </a:lnTo>
                  <a:lnTo>
                    <a:pt x="83" y="385"/>
                  </a:lnTo>
                  <a:lnTo>
                    <a:pt x="128" y="380"/>
                  </a:lnTo>
                  <a:lnTo>
                    <a:pt x="130" y="380"/>
                  </a:lnTo>
                  <a:lnTo>
                    <a:pt x="203" y="371"/>
                  </a:lnTo>
                  <a:lnTo>
                    <a:pt x="218" y="327"/>
                  </a:lnTo>
                  <a:lnTo>
                    <a:pt x="224" y="310"/>
                  </a:lnTo>
                  <a:lnTo>
                    <a:pt x="224" y="309"/>
                  </a:lnTo>
                  <a:lnTo>
                    <a:pt x="231" y="293"/>
                  </a:lnTo>
                  <a:lnTo>
                    <a:pt x="235" y="278"/>
                  </a:lnTo>
                  <a:lnTo>
                    <a:pt x="240" y="265"/>
                  </a:lnTo>
                  <a:lnTo>
                    <a:pt x="243" y="255"/>
                  </a:lnTo>
                  <a:lnTo>
                    <a:pt x="259" y="251"/>
                  </a:lnTo>
                  <a:lnTo>
                    <a:pt x="280" y="248"/>
                  </a:lnTo>
                  <a:lnTo>
                    <a:pt x="322" y="241"/>
                  </a:lnTo>
                  <a:lnTo>
                    <a:pt x="324" y="239"/>
                  </a:lnTo>
                  <a:lnTo>
                    <a:pt x="326" y="239"/>
                  </a:lnTo>
                  <a:lnTo>
                    <a:pt x="372" y="231"/>
                  </a:lnTo>
                  <a:lnTo>
                    <a:pt x="389" y="228"/>
                  </a:lnTo>
                  <a:lnTo>
                    <a:pt x="402" y="200"/>
                  </a:lnTo>
                  <a:lnTo>
                    <a:pt x="416" y="171"/>
                  </a:lnTo>
                  <a:lnTo>
                    <a:pt x="416" y="169"/>
                  </a:lnTo>
                  <a:lnTo>
                    <a:pt x="450" y="96"/>
                  </a:lnTo>
                  <a:lnTo>
                    <a:pt x="459" y="76"/>
                  </a:lnTo>
                  <a:lnTo>
                    <a:pt x="481" y="82"/>
                  </a:lnTo>
                  <a:lnTo>
                    <a:pt x="528" y="96"/>
                  </a:lnTo>
                  <a:lnTo>
                    <a:pt x="579" y="53"/>
                  </a:lnTo>
                  <a:lnTo>
                    <a:pt x="579" y="51"/>
                  </a:lnTo>
                  <a:lnTo>
                    <a:pt x="641" y="0"/>
                  </a:lnTo>
                  <a:lnTo>
                    <a:pt x="643"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211">
              <a:extLst>
                <a:ext uri="{FF2B5EF4-FFF2-40B4-BE49-F238E27FC236}">
                  <a16:creationId xmlns:a16="http://schemas.microsoft.com/office/drawing/2014/main" id="{02C743FE-1556-D6CE-B721-0A1F69E67CC1}"/>
                </a:ext>
              </a:extLst>
            </p:cNvPr>
            <p:cNvSpPr>
              <a:spLocks noGrp="1" noRot="1" noMove="1" noResize="1" noEditPoints="1" noAdjustHandles="1" noChangeArrowheads="1" noChangeShapeType="1"/>
            </p:cNvSpPr>
            <p:nvPr/>
          </p:nvSpPr>
          <p:spPr bwMode="auto">
            <a:xfrm>
              <a:off x="6826251" y="803275"/>
              <a:ext cx="1628775" cy="2716213"/>
            </a:xfrm>
            <a:custGeom>
              <a:avLst/>
              <a:gdLst>
                <a:gd name="T0" fmla="*/ 403 w 1026"/>
                <a:gd name="T1" fmla="*/ 112 h 1711"/>
                <a:gd name="T2" fmla="*/ 385 w 1026"/>
                <a:gd name="T3" fmla="*/ 146 h 1711"/>
                <a:gd name="T4" fmla="*/ 395 w 1026"/>
                <a:gd name="T5" fmla="*/ 180 h 1711"/>
                <a:gd name="T6" fmla="*/ 389 w 1026"/>
                <a:gd name="T7" fmla="*/ 217 h 1711"/>
                <a:gd name="T8" fmla="*/ 382 w 1026"/>
                <a:gd name="T9" fmla="*/ 243 h 1711"/>
                <a:gd name="T10" fmla="*/ 376 w 1026"/>
                <a:gd name="T11" fmla="*/ 275 h 1711"/>
                <a:gd name="T12" fmla="*/ 396 w 1026"/>
                <a:gd name="T13" fmla="*/ 299 h 1711"/>
                <a:gd name="T14" fmla="*/ 421 w 1026"/>
                <a:gd name="T15" fmla="*/ 327 h 1711"/>
                <a:gd name="T16" fmla="*/ 440 w 1026"/>
                <a:gd name="T17" fmla="*/ 337 h 1711"/>
                <a:gd name="T18" fmla="*/ 454 w 1026"/>
                <a:gd name="T19" fmla="*/ 347 h 1711"/>
                <a:gd name="T20" fmla="*/ 462 w 1026"/>
                <a:gd name="T21" fmla="*/ 369 h 1711"/>
                <a:gd name="T22" fmla="*/ 473 w 1026"/>
                <a:gd name="T23" fmla="*/ 389 h 1711"/>
                <a:gd name="T24" fmla="*/ 474 w 1026"/>
                <a:gd name="T25" fmla="*/ 552 h 1711"/>
                <a:gd name="T26" fmla="*/ 487 w 1026"/>
                <a:gd name="T27" fmla="*/ 717 h 1711"/>
                <a:gd name="T28" fmla="*/ 518 w 1026"/>
                <a:gd name="T29" fmla="*/ 763 h 1711"/>
                <a:gd name="T30" fmla="*/ 605 w 1026"/>
                <a:gd name="T31" fmla="*/ 984 h 1711"/>
                <a:gd name="T32" fmla="*/ 759 w 1026"/>
                <a:gd name="T33" fmla="*/ 1055 h 1711"/>
                <a:gd name="T34" fmla="*/ 829 w 1026"/>
                <a:gd name="T35" fmla="*/ 1129 h 1711"/>
                <a:gd name="T36" fmla="*/ 941 w 1026"/>
                <a:gd name="T37" fmla="*/ 1243 h 1711"/>
                <a:gd name="T38" fmla="*/ 1023 w 1026"/>
                <a:gd name="T39" fmla="*/ 1303 h 1711"/>
                <a:gd name="T40" fmla="*/ 947 w 1026"/>
                <a:gd name="T41" fmla="*/ 1547 h 1711"/>
                <a:gd name="T42" fmla="*/ 683 w 1026"/>
                <a:gd name="T43" fmla="*/ 1548 h 1711"/>
                <a:gd name="T44" fmla="*/ 678 w 1026"/>
                <a:gd name="T45" fmla="*/ 1555 h 1711"/>
                <a:gd name="T46" fmla="*/ 670 w 1026"/>
                <a:gd name="T47" fmla="*/ 1564 h 1711"/>
                <a:gd name="T48" fmla="*/ 658 w 1026"/>
                <a:gd name="T49" fmla="*/ 1579 h 1711"/>
                <a:gd name="T50" fmla="*/ 636 w 1026"/>
                <a:gd name="T51" fmla="*/ 1618 h 1711"/>
                <a:gd name="T52" fmla="*/ 669 w 1026"/>
                <a:gd name="T53" fmla="*/ 1683 h 1711"/>
                <a:gd name="T54" fmla="*/ 631 w 1026"/>
                <a:gd name="T55" fmla="*/ 1610 h 1711"/>
                <a:gd name="T56" fmla="*/ 564 w 1026"/>
                <a:gd name="T57" fmla="*/ 1624 h 1711"/>
                <a:gd name="T58" fmla="*/ 440 w 1026"/>
                <a:gd name="T59" fmla="*/ 1610 h 1711"/>
                <a:gd name="T60" fmla="*/ 379 w 1026"/>
                <a:gd name="T61" fmla="*/ 1581 h 1711"/>
                <a:gd name="T62" fmla="*/ 320 w 1026"/>
                <a:gd name="T63" fmla="*/ 1569 h 1711"/>
                <a:gd name="T64" fmla="*/ 241 w 1026"/>
                <a:gd name="T65" fmla="*/ 1552 h 1711"/>
                <a:gd name="T66" fmla="*/ 221 w 1026"/>
                <a:gd name="T67" fmla="*/ 1538 h 1711"/>
                <a:gd name="T68" fmla="*/ 210 w 1026"/>
                <a:gd name="T69" fmla="*/ 1533 h 1711"/>
                <a:gd name="T70" fmla="*/ 179 w 1026"/>
                <a:gd name="T71" fmla="*/ 1530 h 1711"/>
                <a:gd name="T72" fmla="*/ 132 w 1026"/>
                <a:gd name="T73" fmla="*/ 1524 h 1711"/>
                <a:gd name="T74" fmla="*/ 110 w 1026"/>
                <a:gd name="T75" fmla="*/ 1522 h 1711"/>
                <a:gd name="T76" fmla="*/ 96 w 1026"/>
                <a:gd name="T77" fmla="*/ 1520 h 1711"/>
                <a:gd name="T78" fmla="*/ 28 w 1026"/>
                <a:gd name="T79" fmla="*/ 1477 h 1711"/>
                <a:gd name="T80" fmla="*/ 1 w 1026"/>
                <a:gd name="T81" fmla="*/ 1452 h 1711"/>
                <a:gd name="T82" fmla="*/ 17 w 1026"/>
                <a:gd name="T83" fmla="*/ 1430 h 1711"/>
                <a:gd name="T84" fmla="*/ 40 w 1026"/>
                <a:gd name="T85" fmla="*/ 1396 h 1711"/>
                <a:gd name="T86" fmla="*/ 70 w 1026"/>
                <a:gd name="T87" fmla="*/ 1356 h 1711"/>
                <a:gd name="T88" fmla="*/ 99 w 1026"/>
                <a:gd name="T89" fmla="*/ 1316 h 1711"/>
                <a:gd name="T90" fmla="*/ 113 w 1026"/>
                <a:gd name="T91" fmla="*/ 1212 h 1711"/>
                <a:gd name="T92" fmla="*/ 81 w 1026"/>
                <a:gd name="T93" fmla="*/ 1120 h 1711"/>
                <a:gd name="T94" fmla="*/ 98 w 1026"/>
                <a:gd name="T95" fmla="*/ 1080 h 1711"/>
                <a:gd name="T96" fmla="*/ 116 w 1026"/>
                <a:gd name="T97" fmla="*/ 1039 h 1711"/>
                <a:gd name="T98" fmla="*/ 180 w 1026"/>
                <a:gd name="T99" fmla="*/ 977 h 1711"/>
                <a:gd name="T100" fmla="*/ 202 w 1026"/>
                <a:gd name="T101" fmla="*/ 943 h 1711"/>
                <a:gd name="T102" fmla="*/ 135 w 1026"/>
                <a:gd name="T103" fmla="*/ 877 h 1711"/>
                <a:gd name="T104" fmla="*/ 101 w 1026"/>
                <a:gd name="T105" fmla="*/ 842 h 1711"/>
                <a:gd name="T106" fmla="*/ 107 w 1026"/>
                <a:gd name="T107" fmla="*/ 757 h 1711"/>
                <a:gd name="T108" fmla="*/ 118 w 1026"/>
                <a:gd name="T109" fmla="*/ 614 h 1711"/>
                <a:gd name="T110" fmla="*/ 126 w 1026"/>
                <a:gd name="T111" fmla="*/ 430 h 1711"/>
                <a:gd name="T112" fmla="*/ 137 w 1026"/>
                <a:gd name="T113" fmla="*/ 186 h 1711"/>
                <a:gd name="T114" fmla="*/ 140 w 1026"/>
                <a:gd name="T115" fmla="*/ 26 h 1711"/>
                <a:gd name="T116" fmla="*/ 146 w 1026"/>
                <a:gd name="T117" fmla="*/ 0 h 1711"/>
                <a:gd name="T118" fmla="*/ 347 w 1026"/>
                <a:gd name="T119"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6" h="1711">
                  <a:moveTo>
                    <a:pt x="347" y="0"/>
                  </a:moveTo>
                  <a:lnTo>
                    <a:pt x="371" y="18"/>
                  </a:lnTo>
                  <a:lnTo>
                    <a:pt x="390" y="31"/>
                  </a:lnTo>
                  <a:lnTo>
                    <a:pt x="452" y="76"/>
                  </a:lnTo>
                  <a:lnTo>
                    <a:pt x="454" y="76"/>
                  </a:lnTo>
                  <a:lnTo>
                    <a:pt x="451" y="77"/>
                  </a:lnTo>
                  <a:lnTo>
                    <a:pt x="403" y="112"/>
                  </a:lnTo>
                  <a:lnTo>
                    <a:pt x="381" y="126"/>
                  </a:lnTo>
                  <a:lnTo>
                    <a:pt x="375" y="130"/>
                  </a:lnTo>
                  <a:lnTo>
                    <a:pt x="371" y="132"/>
                  </a:lnTo>
                  <a:lnTo>
                    <a:pt x="373" y="133"/>
                  </a:lnTo>
                  <a:lnTo>
                    <a:pt x="375" y="136"/>
                  </a:lnTo>
                  <a:lnTo>
                    <a:pt x="379" y="140"/>
                  </a:lnTo>
                  <a:lnTo>
                    <a:pt x="385" y="146"/>
                  </a:lnTo>
                  <a:lnTo>
                    <a:pt x="387" y="147"/>
                  </a:lnTo>
                  <a:lnTo>
                    <a:pt x="389" y="150"/>
                  </a:lnTo>
                  <a:lnTo>
                    <a:pt x="389" y="155"/>
                  </a:lnTo>
                  <a:lnTo>
                    <a:pt x="390" y="161"/>
                  </a:lnTo>
                  <a:lnTo>
                    <a:pt x="392" y="171"/>
                  </a:lnTo>
                  <a:lnTo>
                    <a:pt x="393" y="174"/>
                  </a:lnTo>
                  <a:lnTo>
                    <a:pt x="395" y="180"/>
                  </a:lnTo>
                  <a:lnTo>
                    <a:pt x="396" y="185"/>
                  </a:lnTo>
                  <a:lnTo>
                    <a:pt x="398" y="191"/>
                  </a:lnTo>
                  <a:lnTo>
                    <a:pt x="399" y="197"/>
                  </a:lnTo>
                  <a:lnTo>
                    <a:pt x="398" y="203"/>
                  </a:lnTo>
                  <a:lnTo>
                    <a:pt x="396" y="208"/>
                  </a:lnTo>
                  <a:lnTo>
                    <a:pt x="393" y="212"/>
                  </a:lnTo>
                  <a:lnTo>
                    <a:pt x="389" y="217"/>
                  </a:lnTo>
                  <a:lnTo>
                    <a:pt x="384" y="222"/>
                  </a:lnTo>
                  <a:lnTo>
                    <a:pt x="381" y="225"/>
                  </a:lnTo>
                  <a:lnTo>
                    <a:pt x="379" y="226"/>
                  </a:lnTo>
                  <a:lnTo>
                    <a:pt x="379" y="230"/>
                  </a:lnTo>
                  <a:lnTo>
                    <a:pt x="379" y="233"/>
                  </a:lnTo>
                  <a:lnTo>
                    <a:pt x="381" y="239"/>
                  </a:lnTo>
                  <a:lnTo>
                    <a:pt x="382" y="243"/>
                  </a:lnTo>
                  <a:lnTo>
                    <a:pt x="382" y="247"/>
                  </a:lnTo>
                  <a:lnTo>
                    <a:pt x="382" y="253"/>
                  </a:lnTo>
                  <a:lnTo>
                    <a:pt x="382" y="256"/>
                  </a:lnTo>
                  <a:lnTo>
                    <a:pt x="382" y="257"/>
                  </a:lnTo>
                  <a:lnTo>
                    <a:pt x="379" y="268"/>
                  </a:lnTo>
                  <a:lnTo>
                    <a:pt x="378" y="273"/>
                  </a:lnTo>
                  <a:lnTo>
                    <a:pt x="376" y="275"/>
                  </a:lnTo>
                  <a:lnTo>
                    <a:pt x="375" y="279"/>
                  </a:lnTo>
                  <a:lnTo>
                    <a:pt x="376" y="285"/>
                  </a:lnTo>
                  <a:lnTo>
                    <a:pt x="379" y="292"/>
                  </a:lnTo>
                  <a:lnTo>
                    <a:pt x="385" y="295"/>
                  </a:lnTo>
                  <a:lnTo>
                    <a:pt x="387" y="296"/>
                  </a:lnTo>
                  <a:lnTo>
                    <a:pt x="392" y="298"/>
                  </a:lnTo>
                  <a:lnTo>
                    <a:pt x="396" y="299"/>
                  </a:lnTo>
                  <a:lnTo>
                    <a:pt x="401" y="304"/>
                  </a:lnTo>
                  <a:lnTo>
                    <a:pt x="406" y="307"/>
                  </a:lnTo>
                  <a:lnTo>
                    <a:pt x="410" y="312"/>
                  </a:lnTo>
                  <a:lnTo>
                    <a:pt x="415" y="316"/>
                  </a:lnTo>
                  <a:lnTo>
                    <a:pt x="417" y="320"/>
                  </a:lnTo>
                  <a:lnTo>
                    <a:pt x="418" y="323"/>
                  </a:lnTo>
                  <a:lnTo>
                    <a:pt x="421" y="327"/>
                  </a:lnTo>
                  <a:lnTo>
                    <a:pt x="426" y="330"/>
                  </a:lnTo>
                  <a:lnTo>
                    <a:pt x="426" y="332"/>
                  </a:lnTo>
                  <a:lnTo>
                    <a:pt x="429" y="333"/>
                  </a:lnTo>
                  <a:lnTo>
                    <a:pt x="431" y="335"/>
                  </a:lnTo>
                  <a:lnTo>
                    <a:pt x="432" y="335"/>
                  </a:lnTo>
                  <a:lnTo>
                    <a:pt x="435" y="335"/>
                  </a:lnTo>
                  <a:lnTo>
                    <a:pt x="440" y="337"/>
                  </a:lnTo>
                  <a:lnTo>
                    <a:pt x="443" y="338"/>
                  </a:lnTo>
                  <a:lnTo>
                    <a:pt x="448" y="338"/>
                  </a:lnTo>
                  <a:lnTo>
                    <a:pt x="448" y="340"/>
                  </a:lnTo>
                  <a:lnTo>
                    <a:pt x="449" y="340"/>
                  </a:lnTo>
                  <a:lnTo>
                    <a:pt x="451" y="341"/>
                  </a:lnTo>
                  <a:lnTo>
                    <a:pt x="452" y="343"/>
                  </a:lnTo>
                  <a:lnTo>
                    <a:pt x="454" y="347"/>
                  </a:lnTo>
                  <a:lnTo>
                    <a:pt x="454" y="351"/>
                  </a:lnTo>
                  <a:lnTo>
                    <a:pt x="455" y="352"/>
                  </a:lnTo>
                  <a:lnTo>
                    <a:pt x="457" y="354"/>
                  </a:lnTo>
                  <a:lnTo>
                    <a:pt x="457" y="358"/>
                  </a:lnTo>
                  <a:lnTo>
                    <a:pt x="459" y="361"/>
                  </a:lnTo>
                  <a:lnTo>
                    <a:pt x="459" y="366"/>
                  </a:lnTo>
                  <a:lnTo>
                    <a:pt x="462" y="369"/>
                  </a:lnTo>
                  <a:lnTo>
                    <a:pt x="463" y="371"/>
                  </a:lnTo>
                  <a:lnTo>
                    <a:pt x="466" y="374"/>
                  </a:lnTo>
                  <a:lnTo>
                    <a:pt x="468" y="377"/>
                  </a:lnTo>
                  <a:lnTo>
                    <a:pt x="469" y="378"/>
                  </a:lnTo>
                  <a:lnTo>
                    <a:pt x="471" y="382"/>
                  </a:lnTo>
                  <a:lnTo>
                    <a:pt x="471" y="386"/>
                  </a:lnTo>
                  <a:lnTo>
                    <a:pt x="473" y="389"/>
                  </a:lnTo>
                  <a:lnTo>
                    <a:pt x="476" y="396"/>
                  </a:lnTo>
                  <a:lnTo>
                    <a:pt x="480" y="403"/>
                  </a:lnTo>
                  <a:lnTo>
                    <a:pt x="482" y="405"/>
                  </a:lnTo>
                  <a:lnTo>
                    <a:pt x="483" y="406"/>
                  </a:lnTo>
                  <a:lnTo>
                    <a:pt x="473" y="478"/>
                  </a:lnTo>
                  <a:lnTo>
                    <a:pt x="466" y="523"/>
                  </a:lnTo>
                  <a:lnTo>
                    <a:pt x="474" y="552"/>
                  </a:lnTo>
                  <a:lnTo>
                    <a:pt x="490" y="621"/>
                  </a:lnTo>
                  <a:lnTo>
                    <a:pt x="490" y="627"/>
                  </a:lnTo>
                  <a:lnTo>
                    <a:pt x="485" y="679"/>
                  </a:lnTo>
                  <a:lnTo>
                    <a:pt x="485" y="695"/>
                  </a:lnTo>
                  <a:lnTo>
                    <a:pt x="485" y="700"/>
                  </a:lnTo>
                  <a:lnTo>
                    <a:pt x="487" y="715"/>
                  </a:lnTo>
                  <a:lnTo>
                    <a:pt x="487" y="717"/>
                  </a:lnTo>
                  <a:lnTo>
                    <a:pt x="488" y="718"/>
                  </a:lnTo>
                  <a:lnTo>
                    <a:pt x="490" y="720"/>
                  </a:lnTo>
                  <a:lnTo>
                    <a:pt x="496" y="731"/>
                  </a:lnTo>
                  <a:lnTo>
                    <a:pt x="504" y="743"/>
                  </a:lnTo>
                  <a:lnTo>
                    <a:pt x="505" y="746"/>
                  </a:lnTo>
                  <a:lnTo>
                    <a:pt x="507" y="748"/>
                  </a:lnTo>
                  <a:lnTo>
                    <a:pt x="518" y="763"/>
                  </a:lnTo>
                  <a:lnTo>
                    <a:pt x="519" y="766"/>
                  </a:lnTo>
                  <a:lnTo>
                    <a:pt x="522" y="774"/>
                  </a:lnTo>
                  <a:lnTo>
                    <a:pt x="543" y="830"/>
                  </a:lnTo>
                  <a:lnTo>
                    <a:pt x="550" y="849"/>
                  </a:lnTo>
                  <a:lnTo>
                    <a:pt x="581" y="923"/>
                  </a:lnTo>
                  <a:lnTo>
                    <a:pt x="581" y="925"/>
                  </a:lnTo>
                  <a:lnTo>
                    <a:pt x="605" y="984"/>
                  </a:lnTo>
                  <a:lnTo>
                    <a:pt x="650" y="998"/>
                  </a:lnTo>
                  <a:lnTo>
                    <a:pt x="695" y="1013"/>
                  </a:lnTo>
                  <a:lnTo>
                    <a:pt x="701" y="1015"/>
                  </a:lnTo>
                  <a:lnTo>
                    <a:pt x="726" y="1029"/>
                  </a:lnTo>
                  <a:lnTo>
                    <a:pt x="735" y="1033"/>
                  </a:lnTo>
                  <a:lnTo>
                    <a:pt x="739" y="1035"/>
                  </a:lnTo>
                  <a:lnTo>
                    <a:pt x="759" y="1055"/>
                  </a:lnTo>
                  <a:lnTo>
                    <a:pt x="799" y="1094"/>
                  </a:lnTo>
                  <a:lnTo>
                    <a:pt x="805" y="1098"/>
                  </a:lnTo>
                  <a:lnTo>
                    <a:pt x="807" y="1100"/>
                  </a:lnTo>
                  <a:lnTo>
                    <a:pt x="809" y="1102"/>
                  </a:lnTo>
                  <a:lnTo>
                    <a:pt x="810" y="1105"/>
                  </a:lnTo>
                  <a:lnTo>
                    <a:pt x="823" y="1122"/>
                  </a:lnTo>
                  <a:lnTo>
                    <a:pt x="829" y="1129"/>
                  </a:lnTo>
                  <a:lnTo>
                    <a:pt x="849" y="1154"/>
                  </a:lnTo>
                  <a:lnTo>
                    <a:pt x="866" y="1174"/>
                  </a:lnTo>
                  <a:lnTo>
                    <a:pt x="882" y="1193"/>
                  </a:lnTo>
                  <a:lnTo>
                    <a:pt x="893" y="1204"/>
                  </a:lnTo>
                  <a:lnTo>
                    <a:pt x="903" y="1213"/>
                  </a:lnTo>
                  <a:lnTo>
                    <a:pt x="922" y="1227"/>
                  </a:lnTo>
                  <a:lnTo>
                    <a:pt x="941" y="1243"/>
                  </a:lnTo>
                  <a:lnTo>
                    <a:pt x="969" y="1263"/>
                  </a:lnTo>
                  <a:lnTo>
                    <a:pt x="978" y="1269"/>
                  </a:lnTo>
                  <a:lnTo>
                    <a:pt x="986" y="1275"/>
                  </a:lnTo>
                  <a:lnTo>
                    <a:pt x="1005" y="1288"/>
                  </a:lnTo>
                  <a:lnTo>
                    <a:pt x="1014" y="1292"/>
                  </a:lnTo>
                  <a:lnTo>
                    <a:pt x="1023" y="1299"/>
                  </a:lnTo>
                  <a:lnTo>
                    <a:pt x="1023" y="1303"/>
                  </a:lnTo>
                  <a:lnTo>
                    <a:pt x="1025" y="1331"/>
                  </a:lnTo>
                  <a:lnTo>
                    <a:pt x="1025" y="1382"/>
                  </a:lnTo>
                  <a:lnTo>
                    <a:pt x="1026" y="1458"/>
                  </a:lnTo>
                  <a:lnTo>
                    <a:pt x="1026" y="1513"/>
                  </a:lnTo>
                  <a:lnTo>
                    <a:pt x="1014" y="1525"/>
                  </a:lnTo>
                  <a:lnTo>
                    <a:pt x="958" y="1552"/>
                  </a:lnTo>
                  <a:lnTo>
                    <a:pt x="947" y="1547"/>
                  </a:lnTo>
                  <a:lnTo>
                    <a:pt x="936" y="1542"/>
                  </a:lnTo>
                  <a:lnTo>
                    <a:pt x="935" y="1542"/>
                  </a:lnTo>
                  <a:lnTo>
                    <a:pt x="916" y="1542"/>
                  </a:lnTo>
                  <a:lnTo>
                    <a:pt x="840" y="1545"/>
                  </a:lnTo>
                  <a:lnTo>
                    <a:pt x="718" y="1545"/>
                  </a:lnTo>
                  <a:lnTo>
                    <a:pt x="683" y="1547"/>
                  </a:lnTo>
                  <a:lnTo>
                    <a:pt x="683" y="1548"/>
                  </a:lnTo>
                  <a:lnTo>
                    <a:pt x="681" y="1548"/>
                  </a:lnTo>
                  <a:lnTo>
                    <a:pt x="681" y="1550"/>
                  </a:lnTo>
                  <a:lnTo>
                    <a:pt x="679" y="1550"/>
                  </a:lnTo>
                  <a:lnTo>
                    <a:pt x="679" y="1552"/>
                  </a:lnTo>
                  <a:lnTo>
                    <a:pt x="679" y="1553"/>
                  </a:lnTo>
                  <a:lnTo>
                    <a:pt x="678" y="1553"/>
                  </a:lnTo>
                  <a:lnTo>
                    <a:pt x="678" y="1555"/>
                  </a:lnTo>
                  <a:lnTo>
                    <a:pt x="676" y="1555"/>
                  </a:lnTo>
                  <a:lnTo>
                    <a:pt x="676" y="1556"/>
                  </a:lnTo>
                  <a:lnTo>
                    <a:pt x="675" y="1558"/>
                  </a:lnTo>
                  <a:lnTo>
                    <a:pt x="673" y="1559"/>
                  </a:lnTo>
                  <a:lnTo>
                    <a:pt x="672" y="1561"/>
                  </a:lnTo>
                  <a:lnTo>
                    <a:pt x="672" y="1562"/>
                  </a:lnTo>
                  <a:lnTo>
                    <a:pt x="670" y="1564"/>
                  </a:lnTo>
                  <a:lnTo>
                    <a:pt x="670" y="1565"/>
                  </a:lnTo>
                  <a:lnTo>
                    <a:pt x="669" y="1567"/>
                  </a:lnTo>
                  <a:lnTo>
                    <a:pt x="667" y="1569"/>
                  </a:lnTo>
                  <a:lnTo>
                    <a:pt x="664" y="1572"/>
                  </a:lnTo>
                  <a:lnTo>
                    <a:pt x="662" y="1573"/>
                  </a:lnTo>
                  <a:lnTo>
                    <a:pt x="661" y="1576"/>
                  </a:lnTo>
                  <a:lnTo>
                    <a:pt x="658" y="1579"/>
                  </a:lnTo>
                  <a:lnTo>
                    <a:pt x="650" y="1592"/>
                  </a:lnTo>
                  <a:lnTo>
                    <a:pt x="648" y="1593"/>
                  </a:lnTo>
                  <a:lnTo>
                    <a:pt x="641" y="1604"/>
                  </a:lnTo>
                  <a:lnTo>
                    <a:pt x="637" y="1607"/>
                  </a:lnTo>
                  <a:lnTo>
                    <a:pt x="633" y="1610"/>
                  </a:lnTo>
                  <a:lnTo>
                    <a:pt x="631" y="1610"/>
                  </a:lnTo>
                  <a:lnTo>
                    <a:pt x="636" y="1618"/>
                  </a:lnTo>
                  <a:lnTo>
                    <a:pt x="637" y="1620"/>
                  </a:lnTo>
                  <a:lnTo>
                    <a:pt x="641" y="1624"/>
                  </a:lnTo>
                  <a:lnTo>
                    <a:pt x="644" y="1629"/>
                  </a:lnTo>
                  <a:lnTo>
                    <a:pt x="644" y="1631"/>
                  </a:lnTo>
                  <a:lnTo>
                    <a:pt x="658" y="1654"/>
                  </a:lnTo>
                  <a:lnTo>
                    <a:pt x="664" y="1666"/>
                  </a:lnTo>
                  <a:lnTo>
                    <a:pt x="669" y="1683"/>
                  </a:lnTo>
                  <a:lnTo>
                    <a:pt x="676" y="1711"/>
                  </a:lnTo>
                  <a:lnTo>
                    <a:pt x="664" y="1666"/>
                  </a:lnTo>
                  <a:lnTo>
                    <a:pt x="658" y="1654"/>
                  </a:lnTo>
                  <a:lnTo>
                    <a:pt x="644" y="1631"/>
                  </a:lnTo>
                  <a:lnTo>
                    <a:pt x="637" y="1620"/>
                  </a:lnTo>
                  <a:lnTo>
                    <a:pt x="636" y="1618"/>
                  </a:lnTo>
                  <a:lnTo>
                    <a:pt x="631" y="1610"/>
                  </a:lnTo>
                  <a:lnTo>
                    <a:pt x="623" y="1612"/>
                  </a:lnTo>
                  <a:lnTo>
                    <a:pt x="594" y="1618"/>
                  </a:lnTo>
                  <a:lnTo>
                    <a:pt x="578" y="1621"/>
                  </a:lnTo>
                  <a:lnTo>
                    <a:pt x="574" y="1623"/>
                  </a:lnTo>
                  <a:lnTo>
                    <a:pt x="571" y="1623"/>
                  </a:lnTo>
                  <a:lnTo>
                    <a:pt x="567" y="1624"/>
                  </a:lnTo>
                  <a:lnTo>
                    <a:pt x="564" y="1624"/>
                  </a:lnTo>
                  <a:lnTo>
                    <a:pt x="541" y="1626"/>
                  </a:lnTo>
                  <a:lnTo>
                    <a:pt x="538" y="1626"/>
                  </a:lnTo>
                  <a:lnTo>
                    <a:pt x="530" y="1628"/>
                  </a:lnTo>
                  <a:lnTo>
                    <a:pt x="482" y="1631"/>
                  </a:lnTo>
                  <a:lnTo>
                    <a:pt x="460" y="1621"/>
                  </a:lnTo>
                  <a:lnTo>
                    <a:pt x="446" y="1615"/>
                  </a:lnTo>
                  <a:lnTo>
                    <a:pt x="440" y="1610"/>
                  </a:lnTo>
                  <a:lnTo>
                    <a:pt x="426" y="1600"/>
                  </a:lnTo>
                  <a:lnTo>
                    <a:pt x="420" y="1595"/>
                  </a:lnTo>
                  <a:lnTo>
                    <a:pt x="399" y="1587"/>
                  </a:lnTo>
                  <a:lnTo>
                    <a:pt x="393" y="1586"/>
                  </a:lnTo>
                  <a:lnTo>
                    <a:pt x="389" y="1583"/>
                  </a:lnTo>
                  <a:lnTo>
                    <a:pt x="384" y="1583"/>
                  </a:lnTo>
                  <a:lnTo>
                    <a:pt x="379" y="1581"/>
                  </a:lnTo>
                  <a:lnTo>
                    <a:pt x="379" y="1579"/>
                  </a:lnTo>
                  <a:lnTo>
                    <a:pt x="378" y="1579"/>
                  </a:lnTo>
                  <a:lnTo>
                    <a:pt x="376" y="1579"/>
                  </a:lnTo>
                  <a:lnTo>
                    <a:pt x="375" y="1578"/>
                  </a:lnTo>
                  <a:lnTo>
                    <a:pt x="371" y="1578"/>
                  </a:lnTo>
                  <a:lnTo>
                    <a:pt x="364" y="1576"/>
                  </a:lnTo>
                  <a:lnTo>
                    <a:pt x="320" y="1569"/>
                  </a:lnTo>
                  <a:lnTo>
                    <a:pt x="306" y="1567"/>
                  </a:lnTo>
                  <a:lnTo>
                    <a:pt x="275" y="1561"/>
                  </a:lnTo>
                  <a:lnTo>
                    <a:pt x="255" y="1558"/>
                  </a:lnTo>
                  <a:lnTo>
                    <a:pt x="249" y="1556"/>
                  </a:lnTo>
                  <a:lnTo>
                    <a:pt x="246" y="1553"/>
                  </a:lnTo>
                  <a:lnTo>
                    <a:pt x="244" y="1553"/>
                  </a:lnTo>
                  <a:lnTo>
                    <a:pt x="241" y="1552"/>
                  </a:lnTo>
                  <a:lnTo>
                    <a:pt x="230" y="1542"/>
                  </a:lnTo>
                  <a:lnTo>
                    <a:pt x="228" y="1542"/>
                  </a:lnTo>
                  <a:lnTo>
                    <a:pt x="225" y="1539"/>
                  </a:lnTo>
                  <a:lnTo>
                    <a:pt x="224" y="1539"/>
                  </a:lnTo>
                  <a:lnTo>
                    <a:pt x="224" y="1538"/>
                  </a:lnTo>
                  <a:lnTo>
                    <a:pt x="222" y="1538"/>
                  </a:lnTo>
                  <a:lnTo>
                    <a:pt x="221" y="1538"/>
                  </a:lnTo>
                  <a:lnTo>
                    <a:pt x="221" y="1536"/>
                  </a:lnTo>
                  <a:lnTo>
                    <a:pt x="219" y="1536"/>
                  </a:lnTo>
                  <a:lnTo>
                    <a:pt x="219" y="1534"/>
                  </a:lnTo>
                  <a:lnTo>
                    <a:pt x="218" y="1534"/>
                  </a:lnTo>
                  <a:lnTo>
                    <a:pt x="216" y="1534"/>
                  </a:lnTo>
                  <a:lnTo>
                    <a:pt x="211" y="1534"/>
                  </a:lnTo>
                  <a:lnTo>
                    <a:pt x="210" y="1533"/>
                  </a:lnTo>
                  <a:lnTo>
                    <a:pt x="204" y="1533"/>
                  </a:lnTo>
                  <a:lnTo>
                    <a:pt x="202" y="1533"/>
                  </a:lnTo>
                  <a:lnTo>
                    <a:pt x="199" y="1531"/>
                  </a:lnTo>
                  <a:lnTo>
                    <a:pt x="196" y="1531"/>
                  </a:lnTo>
                  <a:lnTo>
                    <a:pt x="185" y="1530"/>
                  </a:lnTo>
                  <a:lnTo>
                    <a:pt x="183" y="1530"/>
                  </a:lnTo>
                  <a:lnTo>
                    <a:pt x="179" y="1530"/>
                  </a:lnTo>
                  <a:lnTo>
                    <a:pt x="177" y="1528"/>
                  </a:lnTo>
                  <a:lnTo>
                    <a:pt x="162" y="1528"/>
                  </a:lnTo>
                  <a:lnTo>
                    <a:pt x="160" y="1527"/>
                  </a:lnTo>
                  <a:lnTo>
                    <a:pt x="151" y="1527"/>
                  </a:lnTo>
                  <a:lnTo>
                    <a:pt x="143" y="1525"/>
                  </a:lnTo>
                  <a:lnTo>
                    <a:pt x="135" y="1525"/>
                  </a:lnTo>
                  <a:lnTo>
                    <a:pt x="132" y="1524"/>
                  </a:lnTo>
                  <a:lnTo>
                    <a:pt x="126" y="1524"/>
                  </a:lnTo>
                  <a:lnTo>
                    <a:pt x="121" y="1522"/>
                  </a:lnTo>
                  <a:lnTo>
                    <a:pt x="120" y="1522"/>
                  </a:lnTo>
                  <a:lnTo>
                    <a:pt x="118" y="1522"/>
                  </a:lnTo>
                  <a:lnTo>
                    <a:pt x="116" y="1522"/>
                  </a:lnTo>
                  <a:lnTo>
                    <a:pt x="115" y="1522"/>
                  </a:lnTo>
                  <a:lnTo>
                    <a:pt x="110" y="1522"/>
                  </a:lnTo>
                  <a:lnTo>
                    <a:pt x="109" y="1522"/>
                  </a:lnTo>
                  <a:lnTo>
                    <a:pt x="107" y="1520"/>
                  </a:lnTo>
                  <a:lnTo>
                    <a:pt x="106" y="1520"/>
                  </a:lnTo>
                  <a:lnTo>
                    <a:pt x="104" y="1520"/>
                  </a:lnTo>
                  <a:lnTo>
                    <a:pt x="101" y="1520"/>
                  </a:lnTo>
                  <a:lnTo>
                    <a:pt x="99" y="1520"/>
                  </a:lnTo>
                  <a:lnTo>
                    <a:pt x="96" y="1520"/>
                  </a:lnTo>
                  <a:lnTo>
                    <a:pt x="88" y="1519"/>
                  </a:lnTo>
                  <a:lnTo>
                    <a:pt x="81" y="1517"/>
                  </a:lnTo>
                  <a:lnTo>
                    <a:pt x="78" y="1517"/>
                  </a:lnTo>
                  <a:lnTo>
                    <a:pt x="56" y="1500"/>
                  </a:lnTo>
                  <a:lnTo>
                    <a:pt x="37" y="1485"/>
                  </a:lnTo>
                  <a:lnTo>
                    <a:pt x="32" y="1482"/>
                  </a:lnTo>
                  <a:lnTo>
                    <a:pt x="28" y="1477"/>
                  </a:lnTo>
                  <a:lnTo>
                    <a:pt x="17" y="1469"/>
                  </a:lnTo>
                  <a:lnTo>
                    <a:pt x="12" y="1466"/>
                  </a:lnTo>
                  <a:lnTo>
                    <a:pt x="4" y="1460"/>
                  </a:lnTo>
                  <a:lnTo>
                    <a:pt x="0" y="1455"/>
                  </a:lnTo>
                  <a:lnTo>
                    <a:pt x="0" y="1454"/>
                  </a:lnTo>
                  <a:lnTo>
                    <a:pt x="0" y="1452"/>
                  </a:lnTo>
                  <a:lnTo>
                    <a:pt x="1" y="1452"/>
                  </a:lnTo>
                  <a:lnTo>
                    <a:pt x="1" y="1451"/>
                  </a:lnTo>
                  <a:lnTo>
                    <a:pt x="3" y="1449"/>
                  </a:lnTo>
                  <a:lnTo>
                    <a:pt x="3" y="1448"/>
                  </a:lnTo>
                  <a:lnTo>
                    <a:pt x="6" y="1446"/>
                  </a:lnTo>
                  <a:lnTo>
                    <a:pt x="9" y="1440"/>
                  </a:lnTo>
                  <a:lnTo>
                    <a:pt x="12" y="1435"/>
                  </a:lnTo>
                  <a:lnTo>
                    <a:pt x="17" y="1430"/>
                  </a:lnTo>
                  <a:lnTo>
                    <a:pt x="17" y="1429"/>
                  </a:lnTo>
                  <a:lnTo>
                    <a:pt x="20" y="1424"/>
                  </a:lnTo>
                  <a:lnTo>
                    <a:pt x="28" y="1415"/>
                  </a:lnTo>
                  <a:lnTo>
                    <a:pt x="36" y="1403"/>
                  </a:lnTo>
                  <a:lnTo>
                    <a:pt x="37" y="1399"/>
                  </a:lnTo>
                  <a:lnTo>
                    <a:pt x="39" y="1398"/>
                  </a:lnTo>
                  <a:lnTo>
                    <a:pt x="40" y="1396"/>
                  </a:lnTo>
                  <a:lnTo>
                    <a:pt x="42" y="1395"/>
                  </a:lnTo>
                  <a:lnTo>
                    <a:pt x="50" y="1384"/>
                  </a:lnTo>
                  <a:lnTo>
                    <a:pt x="51" y="1382"/>
                  </a:lnTo>
                  <a:lnTo>
                    <a:pt x="62" y="1367"/>
                  </a:lnTo>
                  <a:lnTo>
                    <a:pt x="64" y="1364"/>
                  </a:lnTo>
                  <a:lnTo>
                    <a:pt x="68" y="1358"/>
                  </a:lnTo>
                  <a:lnTo>
                    <a:pt x="70" y="1356"/>
                  </a:lnTo>
                  <a:lnTo>
                    <a:pt x="70" y="1354"/>
                  </a:lnTo>
                  <a:lnTo>
                    <a:pt x="71" y="1354"/>
                  </a:lnTo>
                  <a:lnTo>
                    <a:pt x="71" y="1353"/>
                  </a:lnTo>
                  <a:lnTo>
                    <a:pt x="78" y="1345"/>
                  </a:lnTo>
                  <a:lnTo>
                    <a:pt x="82" y="1339"/>
                  </a:lnTo>
                  <a:lnTo>
                    <a:pt x="96" y="1319"/>
                  </a:lnTo>
                  <a:lnTo>
                    <a:pt x="99" y="1316"/>
                  </a:lnTo>
                  <a:lnTo>
                    <a:pt x="104" y="1308"/>
                  </a:lnTo>
                  <a:lnTo>
                    <a:pt x="118" y="1288"/>
                  </a:lnTo>
                  <a:lnTo>
                    <a:pt x="121" y="1285"/>
                  </a:lnTo>
                  <a:lnTo>
                    <a:pt x="124" y="1280"/>
                  </a:lnTo>
                  <a:lnTo>
                    <a:pt x="135" y="1266"/>
                  </a:lnTo>
                  <a:lnTo>
                    <a:pt x="118" y="1224"/>
                  </a:lnTo>
                  <a:lnTo>
                    <a:pt x="113" y="1212"/>
                  </a:lnTo>
                  <a:lnTo>
                    <a:pt x="107" y="1192"/>
                  </a:lnTo>
                  <a:lnTo>
                    <a:pt x="98" y="1165"/>
                  </a:lnTo>
                  <a:lnTo>
                    <a:pt x="92" y="1148"/>
                  </a:lnTo>
                  <a:lnTo>
                    <a:pt x="85" y="1131"/>
                  </a:lnTo>
                  <a:lnTo>
                    <a:pt x="84" y="1126"/>
                  </a:lnTo>
                  <a:lnTo>
                    <a:pt x="81" y="1123"/>
                  </a:lnTo>
                  <a:lnTo>
                    <a:pt x="81" y="1120"/>
                  </a:lnTo>
                  <a:lnTo>
                    <a:pt x="84" y="1115"/>
                  </a:lnTo>
                  <a:lnTo>
                    <a:pt x="85" y="1109"/>
                  </a:lnTo>
                  <a:lnTo>
                    <a:pt x="88" y="1103"/>
                  </a:lnTo>
                  <a:lnTo>
                    <a:pt x="90" y="1100"/>
                  </a:lnTo>
                  <a:lnTo>
                    <a:pt x="92" y="1097"/>
                  </a:lnTo>
                  <a:lnTo>
                    <a:pt x="96" y="1084"/>
                  </a:lnTo>
                  <a:lnTo>
                    <a:pt x="98" y="1080"/>
                  </a:lnTo>
                  <a:lnTo>
                    <a:pt x="101" y="1074"/>
                  </a:lnTo>
                  <a:lnTo>
                    <a:pt x="102" y="1067"/>
                  </a:lnTo>
                  <a:lnTo>
                    <a:pt x="109" y="1057"/>
                  </a:lnTo>
                  <a:lnTo>
                    <a:pt x="112" y="1050"/>
                  </a:lnTo>
                  <a:lnTo>
                    <a:pt x="113" y="1046"/>
                  </a:lnTo>
                  <a:lnTo>
                    <a:pt x="115" y="1044"/>
                  </a:lnTo>
                  <a:lnTo>
                    <a:pt x="116" y="1039"/>
                  </a:lnTo>
                  <a:lnTo>
                    <a:pt x="118" y="1038"/>
                  </a:lnTo>
                  <a:lnTo>
                    <a:pt x="123" y="1029"/>
                  </a:lnTo>
                  <a:lnTo>
                    <a:pt x="135" y="1018"/>
                  </a:lnTo>
                  <a:lnTo>
                    <a:pt x="140" y="1013"/>
                  </a:lnTo>
                  <a:lnTo>
                    <a:pt x="152" y="999"/>
                  </a:lnTo>
                  <a:lnTo>
                    <a:pt x="160" y="993"/>
                  </a:lnTo>
                  <a:lnTo>
                    <a:pt x="180" y="977"/>
                  </a:lnTo>
                  <a:lnTo>
                    <a:pt x="185" y="974"/>
                  </a:lnTo>
                  <a:lnTo>
                    <a:pt x="190" y="968"/>
                  </a:lnTo>
                  <a:lnTo>
                    <a:pt x="196" y="962"/>
                  </a:lnTo>
                  <a:lnTo>
                    <a:pt x="208" y="951"/>
                  </a:lnTo>
                  <a:lnTo>
                    <a:pt x="208" y="949"/>
                  </a:lnTo>
                  <a:lnTo>
                    <a:pt x="205" y="946"/>
                  </a:lnTo>
                  <a:lnTo>
                    <a:pt x="202" y="943"/>
                  </a:lnTo>
                  <a:lnTo>
                    <a:pt x="197" y="939"/>
                  </a:lnTo>
                  <a:lnTo>
                    <a:pt x="174" y="917"/>
                  </a:lnTo>
                  <a:lnTo>
                    <a:pt x="157" y="898"/>
                  </a:lnTo>
                  <a:lnTo>
                    <a:pt x="151" y="892"/>
                  </a:lnTo>
                  <a:lnTo>
                    <a:pt x="143" y="884"/>
                  </a:lnTo>
                  <a:lnTo>
                    <a:pt x="137" y="878"/>
                  </a:lnTo>
                  <a:lnTo>
                    <a:pt x="135" y="877"/>
                  </a:lnTo>
                  <a:lnTo>
                    <a:pt x="132" y="873"/>
                  </a:lnTo>
                  <a:lnTo>
                    <a:pt x="130" y="872"/>
                  </a:lnTo>
                  <a:lnTo>
                    <a:pt x="126" y="867"/>
                  </a:lnTo>
                  <a:lnTo>
                    <a:pt x="121" y="863"/>
                  </a:lnTo>
                  <a:lnTo>
                    <a:pt x="110" y="852"/>
                  </a:lnTo>
                  <a:lnTo>
                    <a:pt x="106" y="847"/>
                  </a:lnTo>
                  <a:lnTo>
                    <a:pt x="101" y="842"/>
                  </a:lnTo>
                  <a:lnTo>
                    <a:pt x="101" y="838"/>
                  </a:lnTo>
                  <a:lnTo>
                    <a:pt x="101" y="836"/>
                  </a:lnTo>
                  <a:lnTo>
                    <a:pt x="106" y="788"/>
                  </a:lnTo>
                  <a:lnTo>
                    <a:pt x="106" y="782"/>
                  </a:lnTo>
                  <a:lnTo>
                    <a:pt x="106" y="776"/>
                  </a:lnTo>
                  <a:lnTo>
                    <a:pt x="107" y="769"/>
                  </a:lnTo>
                  <a:lnTo>
                    <a:pt x="107" y="757"/>
                  </a:lnTo>
                  <a:lnTo>
                    <a:pt x="113" y="670"/>
                  </a:lnTo>
                  <a:lnTo>
                    <a:pt x="115" y="648"/>
                  </a:lnTo>
                  <a:lnTo>
                    <a:pt x="116" y="641"/>
                  </a:lnTo>
                  <a:lnTo>
                    <a:pt x="116" y="639"/>
                  </a:lnTo>
                  <a:lnTo>
                    <a:pt x="116" y="638"/>
                  </a:lnTo>
                  <a:lnTo>
                    <a:pt x="116" y="628"/>
                  </a:lnTo>
                  <a:lnTo>
                    <a:pt x="118" y="614"/>
                  </a:lnTo>
                  <a:lnTo>
                    <a:pt x="118" y="591"/>
                  </a:lnTo>
                  <a:lnTo>
                    <a:pt x="120" y="572"/>
                  </a:lnTo>
                  <a:lnTo>
                    <a:pt x="123" y="495"/>
                  </a:lnTo>
                  <a:lnTo>
                    <a:pt x="123" y="492"/>
                  </a:lnTo>
                  <a:lnTo>
                    <a:pt x="124" y="468"/>
                  </a:lnTo>
                  <a:lnTo>
                    <a:pt x="124" y="454"/>
                  </a:lnTo>
                  <a:lnTo>
                    <a:pt x="126" y="430"/>
                  </a:lnTo>
                  <a:lnTo>
                    <a:pt x="127" y="413"/>
                  </a:lnTo>
                  <a:lnTo>
                    <a:pt x="130" y="346"/>
                  </a:lnTo>
                  <a:lnTo>
                    <a:pt x="132" y="304"/>
                  </a:lnTo>
                  <a:lnTo>
                    <a:pt x="134" y="279"/>
                  </a:lnTo>
                  <a:lnTo>
                    <a:pt x="137" y="195"/>
                  </a:lnTo>
                  <a:lnTo>
                    <a:pt x="137" y="188"/>
                  </a:lnTo>
                  <a:lnTo>
                    <a:pt x="137" y="186"/>
                  </a:lnTo>
                  <a:lnTo>
                    <a:pt x="138" y="181"/>
                  </a:lnTo>
                  <a:lnTo>
                    <a:pt x="138" y="178"/>
                  </a:lnTo>
                  <a:lnTo>
                    <a:pt x="138" y="129"/>
                  </a:lnTo>
                  <a:lnTo>
                    <a:pt x="140" y="84"/>
                  </a:lnTo>
                  <a:lnTo>
                    <a:pt x="140" y="81"/>
                  </a:lnTo>
                  <a:lnTo>
                    <a:pt x="140" y="40"/>
                  </a:lnTo>
                  <a:lnTo>
                    <a:pt x="140" y="26"/>
                  </a:lnTo>
                  <a:lnTo>
                    <a:pt x="140" y="25"/>
                  </a:lnTo>
                  <a:lnTo>
                    <a:pt x="140" y="23"/>
                  </a:lnTo>
                  <a:lnTo>
                    <a:pt x="141" y="6"/>
                  </a:lnTo>
                  <a:lnTo>
                    <a:pt x="141" y="1"/>
                  </a:lnTo>
                  <a:lnTo>
                    <a:pt x="141" y="0"/>
                  </a:lnTo>
                  <a:lnTo>
                    <a:pt x="143" y="0"/>
                  </a:lnTo>
                  <a:lnTo>
                    <a:pt x="146" y="0"/>
                  </a:lnTo>
                  <a:lnTo>
                    <a:pt x="169" y="0"/>
                  </a:lnTo>
                  <a:lnTo>
                    <a:pt x="190" y="0"/>
                  </a:lnTo>
                  <a:lnTo>
                    <a:pt x="280" y="0"/>
                  </a:lnTo>
                  <a:lnTo>
                    <a:pt x="334" y="0"/>
                  </a:lnTo>
                  <a:lnTo>
                    <a:pt x="340" y="0"/>
                  </a:lnTo>
                  <a:lnTo>
                    <a:pt x="345" y="0"/>
                  </a:lnTo>
                  <a:lnTo>
                    <a:pt x="347"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212">
              <a:extLst>
                <a:ext uri="{FF2B5EF4-FFF2-40B4-BE49-F238E27FC236}">
                  <a16:creationId xmlns:a16="http://schemas.microsoft.com/office/drawing/2014/main" id="{C2787E73-1AEA-BA2C-EB11-6C7597D5C9F0}"/>
                </a:ext>
              </a:extLst>
            </p:cNvPr>
            <p:cNvSpPr>
              <a:spLocks noGrp="1" noRot="1" noMove="1" noResize="1" noEditPoints="1" noAdjustHandles="1" noChangeArrowheads="1" noChangeShapeType="1"/>
            </p:cNvSpPr>
            <p:nvPr/>
          </p:nvSpPr>
          <p:spPr bwMode="auto">
            <a:xfrm>
              <a:off x="7267576" y="4200525"/>
              <a:ext cx="1203325" cy="1014413"/>
            </a:xfrm>
            <a:custGeom>
              <a:avLst/>
              <a:gdLst>
                <a:gd name="T0" fmla="*/ 280 w 758"/>
                <a:gd name="T1" fmla="*/ 24 h 639"/>
                <a:gd name="T2" fmla="*/ 307 w 758"/>
                <a:gd name="T3" fmla="*/ 35 h 639"/>
                <a:gd name="T4" fmla="*/ 316 w 758"/>
                <a:gd name="T5" fmla="*/ 52 h 639"/>
                <a:gd name="T6" fmla="*/ 322 w 758"/>
                <a:gd name="T7" fmla="*/ 77 h 639"/>
                <a:gd name="T8" fmla="*/ 336 w 758"/>
                <a:gd name="T9" fmla="*/ 94 h 639"/>
                <a:gd name="T10" fmla="*/ 414 w 758"/>
                <a:gd name="T11" fmla="*/ 184 h 639"/>
                <a:gd name="T12" fmla="*/ 462 w 758"/>
                <a:gd name="T13" fmla="*/ 228 h 639"/>
                <a:gd name="T14" fmla="*/ 468 w 758"/>
                <a:gd name="T15" fmla="*/ 234 h 639"/>
                <a:gd name="T16" fmla="*/ 478 w 758"/>
                <a:gd name="T17" fmla="*/ 245 h 639"/>
                <a:gd name="T18" fmla="*/ 489 w 758"/>
                <a:gd name="T19" fmla="*/ 248 h 639"/>
                <a:gd name="T20" fmla="*/ 498 w 758"/>
                <a:gd name="T21" fmla="*/ 249 h 639"/>
                <a:gd name="T22" fmla="*/ 513 w 758"/>
                <a:gd name="T23" fmla="*/ 251 h 639"/>
                <a:gd name="T24" fmla="*/ 526 w 758"/>
                <a:gd name="T25" fmla="*/ 276 h 639"/>
                <a:gd name="T26" fmla="*/ 538 w 758"/>
                <a:gd name="T27" fmla="*/ 299 h 639"/>
                <a:gd name="T28" fmla="*/ 571 w 758"/>
                <a:gd name="T29" fmla="*/ 327 h 639"/>
                <a:gd name="T30" fmla="*/ 593 w 758"/>
                <a:gd name="T31" fmla="*/ 327 h 639"/>
                <a:gd name="T32" fmla="*/ 627 w 758"/>
                <a:gd name="T33" fmla="*/ 355 h 639"/>
                <a:gd name="T34" fmla="*/ 727 w 758"/>
                <a:gd name="T35" fmla="*/ 377 h 639"/>
                <a:gd name="T36" fmla="*/ 747 w 758"/>
                <a:gd name="T37" fmla="*/ 386 h 639"/>
                <a:gd name="T38" fmla="*/ 758 w 758"/>
                <a:gd name="T39" fmla="*/ 389 h 639"/>
                <a:gd name="T40" fmla="*/ 719 w 758"/>
                <a:gd name="T41" fmla="*/ 445 h 639"/>
                <a:gd name="T42" fmla="*/ 641 w 758"/>
                <a:gd name="T43" fmla="*/ 585 h 639"/>
                <a:gd name="T44" fmla="*/ 560 w 758"/>
                <a:gd name="T45" fmla="*/ 605 h 639"/>
                <a:gd name="T46" fmla="*/ 531 w 758"/>
                <a:gd name="T47" fmla="*/ 527 h 639"/>
                <a:gd name="T48" fmla="*/ 513 w 758"/>
                <a:gd name="T49" fmla="*/ 468 h 639"/>
                <a:gd name="T50" fmla="*/ 464 w 758"/>
                <a:gd name="T51" fmla="*/ 429 h 639"/>
                <a:gd name="T52" fmla="*/ 417 w 758"/>
                <a:gd name="T53" fmla="*/ 417 h 639"/>
                <a:gd name="T54" fmla="*/ 375 w 758"/>
                <a:gd name="T55" fmla="*/ 446 h 639"/>
                <a:gd name="T56" fmla="*/ 355 w 758"/>
                <a:gd name="T57" fmla="*/ 446 h 639"/>
                <a:gd name="T58" fmla="*/ 336 w 758"/>
                <a:gd name="T59" fmla="*/ 476 h 639"/>
                <a:gd name="T60" fmla="*/ 317 w 758"/>
                <a:gd name="T61" fmla="*/ 495 h 639"/>
                <a:gd name="T62" fmla="*/ 279 w 758"/>
                <a:gd name="T63" fmla="*/ 522 h 639"/>
                <a:gd name="T64" fmla="*/ 95 w 758"/>
                <a:gd name="T65" fmla="*/ 625 h 639"/>
                <a:gd name="T66" fmla="*/ 93 w 758"/>
                <a:gd name="T67" fmla="*/ 527 h 639"/>
                <a:gd name="T68" fmla="*/ 104 w 758"/>
                <a:gd name="T69" fmla="*/ 510 h 639"/>
                <a:gd name="T70" fmla="*/ 70 w 758"/>
                <a:gd name="T71" fmla="*/ 446 h 639"/>
                <a:gd name="T72" fmla="*/ 55 w 758"/>
                <a:gd name="T73" fmla="*/ 297 h 639"/>
                <a:gd name="T74" fmla="*/ 45 w 758"/>
                <a:gd name="T75" fmla="*/ 259 h 639"/>
                <a:gd name="T76" fmla="*/ 0 w 758"/>
                <a:gd name="T77" fmla="*/ 225 h 639"/>
                <a:gd name="T78" fmla="*/ 11 w 758"/>
                <a:gd name="T79" fmla="*/ 159 h 639"/>
                <a:gd name="T80" fmla="*/ 14 w 758"/>
                <a:gd name="T81" fmla="*/ 100 h 639"/>
                <a:gd name="T82" fmla="*/ 31 w 758"/>
                <a:gd name="T83" fmla="*/ 86 h 639"/>
                <a:gd name="T84" fmla="*/ 52 w 758"/>
                <a:gd name="T85" fmla="*/ 85 h 639"/>
                <a:gd name="T86" fmla="*/ 41 w 758"/>
                <a:gd name="T87" fmla="*/ 17 h 639"/>
                <a:gd name="T88" fmla="*/ 79 w 758"/>
                <a:gd name="T89" fmla="*/ 9 h 639"/>
                <a:gd name="T90" fmla="*/ 114 w 758"/>
                <a:gd name="T91" fmla="*/ 35 h 639"/>
                <a:gd name="T92" fmla="*/ 128 w 758"/>
                <a:gd name="T93" fmla="*/ 55 h 639"/>
                <a:gd name="T94" fmla="*/ 135 w 758"/>
                <a:gd name="T95" fmla="*/ 76 h 639"/>
                <a:gd name="T96" fmla="*/ 154 w 758"/>
                <a:gd name="T97" fmla="*/ 76 h 639"/>
                <a:gd name="T98" fmla="*/ 159 w 758"/>
                <a:gd name="T99" fmla="*/ 88 h 639"/>
                <a:gd name="T100" fmla="*/ 156 w 758"/>
                <a:gd name="T101" fmla="*/ 130 h 639"/>
                <a:gd name="T102" fmla="*/ 184 w 758"/>
                <a:gd name="T103" fmla="*/ 136 h 639"/>
                <a:gd name="T104" fmla="*/ 193 w 758"/>
                <a:gd name="T105" fmla="*/ 108 h 639"/>
                <a:gd name="T106" fmla="*/ 179 w 758"/>
                <a:gd name="T107" fmla="*/ 94 h 639"/>
                <a:gd name="T108" fmla="*/ 184 w 758"/>
                <a:gd name="T109" fmla="*/ 83 h 639"/>
                <a:gd name="T110" fmla="*/ 184 w 758"/>
                <a:gd name="T111" fmla="*/ 69 h 639"/>
                <a:gd name="T112" fmla="*/ 195 w 758"/>
                <a:gd name="T113" fmla="*/ 57 h 639"/>
                <a:gd name="T114" fmla="*/ 198 w 758"/>
                <a:gd name="T115" fmla="*/ 40 h 639"/>
                <a:gd name="T116" fmla="*/ 204 w 758"/>
                <a:gd name="T117" fmla="*/ 1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8" h="639">
                  <a:moveTo>
                    <a:pt x="212" y="0"/>
                  </a:moveTo>
                  <a:lnTo>
                    <a:pt x="213" y="0"/>
                  </a:lnTo>
                  <a:lnTo>
                    <a:pt x="219" y="0"/>
                  </a:lnTo>
                  <a:lnTo>
                    <a:pt x="223" y="7"/>
                  </a:lnTo>
                  <a:lnTo>
                    <a:pt x="224" y="7"/>
                  </a:lnTo>
                  <a:lnTo>
                    <a:pt x="237" y="12"/>
                  </a:lnTo>
                  <a:lnTo>
                    <a:pt x="257" y="20"/>
                  </a:lnTo>
                  <a:lnTo>
                    <a:pt x="275" y="26"/>
                  </a:lnTo>
                  <a:lnTo>
                    <a:pt x="277" y="24"/>
                  </a:lnTo>
                  <a:lnTo>
                    <a:pt x="280" y="24"/>
                  </a:lnTo>
                  <a:lnTo>
                    <a:pt x="283" y="28"/>
                  </a:lnTo>
                  <a:lnTo>
                    <a:pt x="285" y="28"/>
                  </a:lnTo>
                  <a:lnTo>
                    <a:pt x="286" y="28"/>
                  </a:lnTo>
                  <a:lnTo>
                    <a:pt x="293" y="26"/>
                  </a:lnTo>
                  <a:lnTo>
                    <a:pt x="296" y="28"/>
                  </a:lnTo>
                  <a:lnTo>
                    <a:pt x="296" y="29"/>
                  </a:lnTo>
                  <a:lnTo>
                    <a:pt x="300" y="31"/>
                  </a:lnTo>
                  <a:lnTo>
                    <a:pt x="303" y="32"/>
                  </a:lnTo>
                  <a:lnTo>
                    <a:pt x="307" y="34"/>
                  </a:lnTo>
                  <a:lnTo>
                    <a:pt x="307" y="35"/>
                  </a:lnTo>
                  <a:lnTo>
                    <a:pt x="307" y="37"/>
                  </a:lnTo>
                  <a:lnTo>
                    <a:pt x="307" y="40"/>
                  </a:lnTo>
                  <a:lnTo>
                    <a:pt x="308" y="43"/>
                  </a:lnTo>
                  <a:lnTo>
                    <a:pt x="308" y="45"/>
                  </a:lnTo>
                  <a:lnTo>
                    <a:pt x="310" y="46"/>
                  </a:lnTo>
                  <a:lnTo>
                    <a:pt x="311" y="46"/>
                  </a:lnTo>
                  <a:lnTo>
                    <a:pt x="313" y="46"/>
                  </a:lnTo>
                  <a:lnTo>
                    <a:pt x="313" y="48"/>
                  </a:lnTo>
                  <a:lnTo>
                    <a:pt x="314" y="51"/>
                  </a:lnTo>
                  <a:lnTo>
                    <a:pt x="316" y="52"/>
                  </a:lnTo>
                  <a:lnTo>
                    <a:pt x="317" y="55"/>
                  </a:lnTo>
                  <a:lnTo>
                    <a:pt x="316" y="57"/>
                  </a:lnTo>
                  <a:lnTo>
                    <a:pt x="317" y="59"/>
                  </a:lnTo>
                  <a:lnTo>
                    <a:pt x="319" y="60"/>
                  </a:lnTo>
                  <a:lnTo>
                    <a:pt x="319" y="62"/>
                  </a:lnTo>
                  <a:lnTo>
                    <a:pt x="319" y="65"/>
                  </a:lnTo>
                  <a:lnTo>
                    <a:pt x="321" y="68"/>
                  </a:lnTo>
                  <a:lnTo>
                    <a:pt x="321" y="73"/>
                  </a:lnTo>
                  <a:lnTo>
                    <a:pt x="321" y="74"/>
                  </a:lnTo>
                  <a:lnTo>
                    <a:pt x="322" y="77"/>
                  </a:lnTo>
                  <a:lnTo>
                    <a:pt x="324" y="79"/>
                  </a:lnTo>
                  <a:lnTo>
                    <a:pt x="325" y="79"/>
                  </a:lnTo>
                  <a:lnTo>
                    <a:pt x="328" y="80"/>
                  </a:lnTo>
                  <a:lnTo>
                    <a:pt x="330" y="82"/>
                  </a:lnTo>
                  <a:lnTo>
                    <a:pt x="330" y="83"/>
                  </a:lnTo>
                  <a:lnTo>
                    <a:pt x="331" y="86"/>
                  </a:lnTo>
                  <a:lnTo>
                    <a:pt x="333" y="88"/>
                  </a:lnTo>
                  <a:lnTo>
                    <a:pt x="335" y="90"/>
                  </a:lnTo>
                  <a:lnTo>
                    <a:pt x="336" y="91"/>
                  </a:lnTo>
                  <a:lnTo>
                    <a:pt x="336" y="94"/>
                  </a:lnTo>
                  <a:lnTo>
                    <a:pt x="338" y="94"/>
                  </a:lnTo>
                  <a:lnTo>
                    <a:pt x="339" y="96"/>
                  </a:lnTo>
                  <a:lnTo>
                    <a:pt x="366" y="122"/>
                  </a:lnTo>
                  <a:lnTo>
                    <a:pt x="369" y="127"/>
                  </a:lnTo>
                  <a:lnTo>
                    <a:pt x="373" y="135"/>
                  </a:lnTo>
                  <a:lnTo>
                    <a:pt x="380" y="142"/>
                  </a:lnTo>
                  <a:lnTo>
                    <a:pt x="397" y="167"/>
                  </a:lnTo>
                  <a:lnTo>
                    <a:pt x="405" y="173"/>
                  </a:lnTo>
                  <a:lnTo>
                    <a:pt x="406" y="176"/>
                  </a:lnTo>
                  <a:lnTo>
                    <a:pt x="414" y="184"/>
                  </a:lnTo>
                  <a:lnTo>
                    <a:pt x="423" y="192"/>
                  </a:lnTo>
                  <a:lnTo>
                    <a:pt x="450" y="221"/>
                  </a:lnTo>
                  <a:lnTo>
                    <a:pt x="451" y="226"/>
                  </a:lnTo>
                  <a:lnTo>
                    <a:pt x="451" y="228"/>
                  </a:lnTo>
                  <a:lnTo>
                    <a:pt x="454" y="228"/>
                  </a:lnTo>
                  <a:lnTo>
                    <a:pt x="456" y="228"/>
                  </a:lnTo>
                  <a:lnTo>
                    <a:pt x="457" y="228"/>
                  </a:lnTo>
                  <a:lnTo>
                    <a:pt x="459" y="226"/>
                  </a:lnTo>
                  <a:lnTo>
                    <a:pt x="461" y="228"/>
                  </a:lnTo>
                  <a:lnTo>
                    <a:pt x="462" y="228"/>
                  </a:lnTo>
                  <a:lnTo>
                    <a:pt x="462" y="229"/>
                  </a:lnTo>
                  <a:lnTo>
                    <a:pt x="462" y="231"/>
                  </a:lnTo>
                  <a:lnTo>
                    <a:pt x="464" y="231"/>
                  </a:lnTo>
                  <a:lnTo>
                    <a:pt x="464" y="232"/>
                  </a:lnTo>
                  <a:lnTo>
                    <a:pt x="465" y="231"/>
                  </a:lnTo>
                  <a:lnTo>
                    <a:pt x="467" y="231"/>
                  </a:lnTo>
                  <a:lnTo>
                    <a:pt x="468" y="231"/>
                  </a:lnTo>
                  <a:lnTo>
                    <a:pt x="470" y="231"/>
                  </a:lnTo>
                  <a:lnTo>
                    <a:pt x="470" y="232"/>
                  </a:lnTo>
                  <a:lnTo>
                    <a:pt x="468" y="234"/>
                  </a:lnTo>
                  <a:lnTo>
                    <a:pt x="468" y="235"/>
                  </a:lnTo>
                  <a:lnTo>
                    <a:pt x="470" y="235"/>
                  </a:lnTo>
                  <a:lnTo>
                    <a:pt x="470" y="239"/>
                  </a:lnTo>
                  <a:lnTo>
                    <a:pt x="470" y="240"/>
                  </a:lnTo>
                  <a:lnTo>
                    <a:pt x="470" y="242"/>
                  </a:lnTo>
                  <a:lnTo>
                    <a:pt x="471" y="243"/>
                  </a:lnTo>
                  <a:lnTo>
                    <a:pt x="473" y="242"/>
                  </a:lnTo>
                  <a:lnTo>
                    <a:pt x="475" y="243"/>
                  </a:lnTo>
                  <a:lnTo>
                    <a:pt x="476" y="245"/>
                  </a:lnTo>
                  <a:lnTo>
                    <a:pt x="478" y="245"/>
                  </a:lnTo>
                  <a:lnTo>
                    <a:pt x="479" y="246"/>
                  </a:lnTo>
                  <a:lnTo>
                    <a:pt x="479" y="248"/>
                  </a:lnTo>
                  <a:lnTo>
                    <a:pt x="481" y="248"/>
                  </a:lnTo>
                  <a:lnTo>
                    <a:pt x="482" y="246"/>
                  </a:lnTo>
                  <a:lnTo>
                    <a:pt x="484" y="246"/>
                  </a:lnTo>
                  <a:lnTo>
                    <a:pt x="485" y="246"/>
                  </a:lnTo>
                  <a:lnTo>
                    <a:pt x="485" y="245"/>
                  </a:lnTo>
                  <a:lnTo>
                    <a:pt x="487" y="245"/>
                  </a:lnTo>
                  <a:lnTo>
                    <a:pt x="489" y="246"/>
                  </a:lnTo>
                  <a:lnTo>
                    <a:pt x="489" y="248"/>
                  </a:lnTo>
                  <a:lnTo>
                    <a:pt x="490" y="249"/>
                  </a:lnTo>
                  <a:lnTo>
                    <a:pt x="492" y="251"/>
                  </a:lnTo>
                  <a:lnTo>
                    <a:pt x="492" y="248"/>
                  </a:lnTo>
                  <a:lnTo>
                    <a:pt x="492" y="246"/>
                  </a:lnTo>
                  <a:lnTo>
                    <a:pt x="493" y="245"/>
                  </a:lnTo>
                  <a:lnTo>
                    <a:pt x="495" y="245"/>
                  </a:lnTo>
                  <a:lnTo>
                    <a:pt x="496" y="245"/>
                  </a:lnTo>
                  <a:lnTo>
                    <a:pt x="496" y="246"/>
                  </a:lnTo>
                  <a:lnTo>
                    <a:pt x="498" y="248"/>
                  </a:lnTo>
                  <a:lnTo>
                    <a:pt x="498" y="249"/>
                  </a:lnTo>
                  <a:lnTo>
                    <a:pt x="499" y="248"/>
                  </a:lnTo>
                  <a:lnTo>
                    <a:pt x="503" y="246"/>
                  </a:lnTo>
                  <a:lnTo>
                    <a:pt x="504" y="245"/>
                  </a:lnTo>
                  <a:lnTo>
                    <a:pt x="506" y="245"/>
                  </a:lnTo>
                  <a:lnTo>
                    <a:pt x="507" y="246"/>
                  </a:lnTo>
                  <a:lnTo>
                    <a:pt x="509" y="248"/>
                  </a:lnTo>
                  <a:lnTo>
                    <a:pt x="510" y="249"/>
                  </a:lnTo>
                  <a:lnTo>
                    <a:pt x="510" y="253"/>
                  </a:lnTo>
                  <a:lnTo>
                    <a:pt x="512" y="253"/>
                  </a:lnTo>
                  <a:lnTo>
                    <a:pt x="513" y="251"/>
                  </a:lnTo>
                  <a:lnTo>
                    <a:pt x="517" y="253"/>
                  </a:lnTo>
                  <a:lnTo>
                    <a:pt x="518" y="256"/>
                  </a:lnTo>
                  <a:lnTo>
                    <a:pt x="517" y="257"/>
                  </a:lnTo>
                  <a:lnTo>
                    <a:pt x="518" y="260"/>
                  </a:lnTo>
                  <a:lnTo>
                    <a:pt x="521" y="262"/>
                  </a:lnTo>
                  <a:lnTo>
                    <a:pt x="523" y="265"/>
                  </a:lnTo>
                  <a:lnTo>
                    <a:pt x="523" y="266"/>
                  </a:lnTo>
                  <a:lnTo>
                    <a:pt x="523" y="271"/>
                  </a:lnTo>
                  <a:lnTo>
                    <a:pt x="523" y="273"/>
                  </a:lnTo>
                  <a:lnTo>
                    <a:pt x="526" y="276"/>
                  </a:lnTo>
                  <a:lnTo>
                    <a:pt x="526" y="279"/>
                  </a:lnTo>
                  <a:lnTo>
                    <a:pt x="529" y="284"/>
                  </a:lnTo>
                  <a:lnTo>
                    <a:pt x="529" y="287"/>
                  </a:lnTo>
                  <a:lnTo>
                    <a:pt x="531" y="290"/>
                  </a:lnTo>
                  <a:lnTo>
                    <a:pt x="534" y="291"/>
                  </a:lnTo>
                  <a:lnTo>
                    <a:pt x="535" y="291"/>
                  </a:lnTo>
                  <a:lnTo>
                    <a:pt x="537" y="293"/>
                  </a:lnTo>
                  <a:lnTo>
                    <a:pt x="537" y="297"/>
                  </a:lnTo>
                  <a:lnTo>
                    <a:pt x="538" y="297"/>
                  </a:lnTo>
                  <a:lnTo>
                    <a:pt x="538" y="299"/>
                  </a:lnTo>
                  <a:lnTo>
                    <a:pt x="540" y="299"/>
                  </a:lnTo>
                  <a:lnTo>
                    <a:pt x="541" y="301"/>
                  </a:lnTo>
                  <a:lnTo>
                    <a:pt x="543" y="304"/>
                  </a:lnTo>
                  <a:lnTo>
                    <a:pt x="543" y="305"/>
                  </a:lnTo>
                  <a:lnTo>
                    <a:pt x="545" y="307"/>
                  </a:lnTo>
                  <a:lnTo>
                    <a:pt x="548" y="310"/>
                  </a:lnTo>
                  <a:lnTo>
                    <a:pt x="559" y="321"/>
                  </a:lnTo>
                  <a:lnTo>
                    <a:pt x="568" y="325"/>
                  </a:lnTo>
                  <a:lnTo>
                    <a:pt x="569" y="325"/>
                  </a:lnTo>
                  <a:lnTo>
                    <a:pt x="571" y="327"/>
                  </a:lnTo>
                  <a:lnTo>
                    <a:pt x="576" y="327"/>
                  </a:lnTo>
                  <a:lnTo>
                    <a:pt x="577" y="327"/>
                  </a:lnTo>
                  <a:lnTo>
                    <a:pt x="582" y="325"/>
                  </a:lnTo>
                  <a:lnTo>
                    <a:pt x="583" y="325"/>
                  </a:lnTo>
                  <a:lnTo>
                    <a:pt x="585" y="327"/>
                  </a:lnTo>
                  <a:lnTo>
                    <a:pt x="587" y="327"/>
                  </a:lnTo>
                  <a:lnTo>
                    <a:pt x="588" y="327"/>
                  </a:lnTo>
                  <a:lnTo>
                    <a:pt x="590" y="327"/>
                  </a:lnTo>
                  <a:lnTo>
                    <a:pt x="591" y="327"/>
                  </a:lnTo>
                  <a:lnTo>
                    <a:pt x="593" y="327"/>
                  </a:lnTo>
                  <a:lnTo>
                    <a:pt x="596" y="325"/>
                  </a:lnTo>
                  <a:lnTo>
                    <a:pt x="597" y="327"/>
                  </a:lnTo>
                  <a:lnTo>
                    <a:pt x="599" y="329"/>
                  </a:lnTo>
                  <a:lnTo>
                    <a:pt x="602" y="332"/>
                  </a:lnTo>
                  <a:lnTo>
                    <a:pt x="604" y="335"/>
                  </a:lnTo>
                  <a:lnTo>
                    <a:pt x="610" y="339"/>
                  </a:lnTo>
                  <a:lnTo>
                    <a:pt x="616" y="344"/>
                  </a:lnTo>
                  <a:lnTo>
                    <a:pt x="621" y="349"/>
                  </a:lnTo>
                  <a:lnTo>
                    <a:pt x="625" y="353"/>
                  </a:lnTo>
                  <a:lnTo>
                    <a:pt x="627" y="355"/>
                  </a:lnTo>
                  <a:lnTo>
                    <a:pt x="630" y="358"/>
                  </a:lnTo>
                  <a:lnTo>
                    <a:pt x="641" y="361"/>
                  </a:lnTo>
                  <a:lnTo>
                    <a:pt x="660" y="370"/>
                  </a:lnTo>
                  <a:lnTo>
                    <a:pt x="664" y="372"/>
                  </a:lnTo>
                  <a:lnTo>
                    <a:pt x="678" y="374"/>
                  </a:lnTo>
                  <a:lnTo>
                    <a:pt x="688" y="375"/>
                  </a:lnTo>
                  <a:lnTo>
                    <a:pt x="705" y="375"/>
                  </a:lnTo>
                  <a:lnTo>
                    <a:pt x="722" y="374"/>
                  </a:lnTo>
                  <a:lnTo>
                    <a:pt x="723" y="377"/>
                  </a:lnTo>
                  <a:lnTo>
                    <a:pt x="727" y="377"/>
                  </a:lnTo>
                  <a:lnTo>
                    <a:pt x="731" y="378"/>
                  </a:lnTo>
                  <a:lnTo>
                    <a:pt x="733" y="380"/>
                  </a:lnTo>
                  <a:lnTo>
                    <a:pt x="736" y="381"/>
                  </a:lnTo>
                  <a:lnTo>
                    <a:pt x="737" y="380"/>
                  </a:lnTo>
                  <a:lnTo>
                    <a:pt x="739" y="380"/>
                  </a:lnTo>
                  <a:lnTo>
                    <a:pt x="741" y="381"/>
                  </a:lnTo>
                  <a:lnTo>
                    <a:pt x="742" y="383"/>
                  </a:lnTo>
                  <a:lnTo>
                    <a:pt x="744" y="386"/>
                  </a:lnTo>
                  <a:lnTo>
                    <a:pt x="745" y="386"/>
                  </a:lnTo>
                  <a:lnTo>
                    <a:pt x="747" y="386"/>
                  </a:lnTo>
                  <a:lnTo>
                    <a:pt x="748" y="384"/>
                  </a:lnTo>
                  <a:lnTo>
                    <a:pt x="750" y="384"/>
                  </a:lnTo>
                  <a:lnTo>
                    <a:pt x="750" y="386"/>
                  </a:lnTo>
                  <a:lnTo>
                    <a:pt x="751" y="386"/>
                  </a:lnTo>
                  <a:lnTo>
                    <a:pt x="751" y="387"/>
                  </a:lnTo>
                  <a:lnTo>
                    <a:pt x="753" y="387"/>
                  </a:lnTo>
                  <a:lnTo>
                    <a:pt x="753" y="389"/>
                  </a:lnTo>
                  <a:lnTo>
                    <a:pt x="755" y="389"/>
                  </a:lnTo>
                  <a:lnTo>
                    <a:pt x="756" y="389"/>
                  </a:lnTo>
                  <a:lnTo>
                    <a:pt x="758" y="389"/>
                  </a:lnTo>
                  <a:lnTo>
                    <a:pt x="755" y="391"/>
                  </a:lnTo>
                  <a:lnTo>
                    <a:pt x="753" y="392"/>
                  </a:lnTo>
                  <a:lnTo>
                    <a:pt x="748" y="397"/>
                  </a:lnTo>
                  <a:lnTo>
                    <a:pt x="747" y="400"/>
                  </a:lnTo>
                  <a:lnTo>
                    <a:pt x="745" y="401"/>
                  </a:lnTo>
                  <a:lnTo>
                    <a:pt x="744" y="406"/>
                  </a:lnTo>
                  <a:lnTo>
                    <a:pt x="736" y="417"/>
                  </a:lnTo>
                  <a:lnTo>
                    <a:pt x="736" y="419"/>
                  </a:lnTo>
                  <a:lnTo>
                    <a:pt x="731" y="423"/>
                  </a:lnTo>
                  <a:lnTo>
                    <a:pt x="719" y="445"/>
                  </a:lnTo>
                  <a:lnTo>
                    <a:pt x="691" y="491"/>
                  </a:lnTo>
                  <a:lnTo>
                    <a:pt x="685" y="504"/>
                  </a:lnTo>
                  <a:lnTo>
                    <a:pt x="675" y="519"/>
                  </a:lnTo>
                  <a:lnTo>
                    <a:pt x="661" y="544"/>
                  </a:lnTo>
                  <a:lnTo>
                    <a:pt x="658" y="550"/>
                  </a:lnTo>
                  <a:lnTo>
                    <a:pt x="653" y="558"/>
                  </a:lnTo>
                  <a:lnTo>
                    <a:pt x="650" y="564"/>
                  </a:lnTo>
                  <a:lnTo>
                    <a:pt x="649" y="569"/>
                  </a:lnTo>
                  <a:lnTo>
                    <a:pt x="647" y="569"/>
                  </a:lnTo>
                  <a:lnTo>
                    <a:pt x="641" y="585"/>
                  </a:lnTo>
                  <a:lnTo>
                    <a:pt x="639" y="586"/>
                  </a:lnTo>
                  <a:lnTo>
                    <a:pt x="638" y="588"/>
                  </a:lnTo>
                  <a:lnTo>
                    <a:pt x="613" y="605"/>
                  </a:lnTo>
                  <a:lnTo>
                    <a:pt x="593" y="619"/>
                  </a:lnTo>
                  <a:lnTo>
                    <a:pt x="582" y="637"/>
                  </a:lnTo>
                  <a:lnTo>
                    <a:pt x="580" y="639"/>
                  </a:lnTo>
                  <a:lnTo>
                    <a:pt x="579" y="636"/>
                  </a:lnTo>
                  <a:lnTo>
                    <a:pt x="576" y="631"/>
                  </a:lnTo>
                  <a:lnTo>
                    <a:pt x="568" y="617"/>
                  </a:lnTo>
                  <a:lnTo>
                    <a:pt x="560" y="605"/>
                  </a:lnTo>
                  <a:lnTo>
                    <a:pt x="557" y="600"/>
                  </a:lnTo>
                  <a:lnTo>
                    <a:pt x="549" y="589"/>
                  </a:lnTo>
                  <a:lnTo>
                    <a:pt x="545" y="581"/>
                  </a:lnTo>
                  <a:lnTo>
                    <a:pt x="538" y="564"/>
                  </a:lnTo>
                  <a:lnTo>
                    <a:pt x="537" y="558"/>
                  </a:lnTo>
                  <a:lnTo>
                    <a:pt x="537" y="554"/>
                  </a:lnTo>
                  <a:lnTo>
                    <a:pt x="534" y="546"/>
                  </a:lnTo>
                  <a:lnTo>
                    <a:pt x="532" y="536"/>
                  </a:lnTo>
                  <a:lnTo>
                    <a:pt x="532" y="535"/>
                  </a:lnTo>
                  <a:lnTo>
                    <a:pt x="531" y="527"/>
                  </a:lnTo>
                  <a:lnTo>
                    <a:pt x="529" y="522"/>
                  </a:lnTo>
                  <a:lnTo>
                    <a:pt x="527" y="519"/>
                  </a:lnTo>
                  <a:lnTo>
                    <a:pt x="526" y="513"/>
                  </a:lnTo>
                  <a:lnTo>
                    <a:pt x="526" y="510"/>
                  </a:lnTo>
                  <a:lnTo>
                    <a:pt x="524" y="507"/>
                  </a:lnTo>
                  <a:lnTo>
                    <a:pt x="523" y="502"/>
                  </a:lnTo>
                  <a:lnTo>
                    <a:pt x="520" y="488"/>
                  </a:lnTo>
                  <a:lnTo>
                    <a:pt x="520" y="485"/>
                  </a:lnTo>
                  <a:lnTo>
                    <a:pt x="517" y="474"/>
                  </a:lnTo>
                  <a:lnTo>
                    <a:pt x="513" y="468"/>
                  </a:lnTo>
                  <a:lnTo>
                    <a:pt x="510" y="462"/>
                  </a:lnTo>
                  <a:lnTo>
                    <a:pt x="509" y="454"/>
                  </a:lnTo>
                  <a:lnTo>
                    <a:pt x="501" y="450"/>
                  </a:lnTo>
                  <a:lnTo>
                    <a:pt x="487" y="442"/>
                  </a:lnTo>
                  <a:lnTo>
                    <a:pt x="482" y="436"/>
                  </a:lnTo>
                  <a:lnTo>
                    <a:pt x="478" y="434"/>
                  </a:lnTo>
                  <a:lnTo>
                    <a:pt x="473" y="431"/>
                  </a:lnTo>
                  <a:lnTo>
                    <a:pt x="470" y="429"/>
                  </a:lnTo>
                  <a:lnTo>
                    <a:pt x="467" y="429"/>
                  </a:lnTo>
                  <a:lnTo>
                    <a:pt x="464" y="429"/>
                  </a:lnTo>
                  <a:lnTo>
                    <a:pt x="457" y="428"/>
                  </a:lnTo>
                  <a:lnTo>
                    <a:pt x="450" y="426"/>
                  </a:lnTo>
                  <a:lnTo>
                    <a:pt x="442" y="425"/>
                  </a:lnTo>
                  <a:lnTo>
                    <a:pt x="439" y="425"/>
                  </a:lnTo>
                  <a:lnTo>
                    <a:pt x="434" y="422"/>
                  </a:lnTo>
                  <a:lnTo>
                    <a:pt x="429" y="422"/>
                  </a:lnTo>
                  <a:lnTo>
                    <a:pt x="426" y="420"/>
                  </a:lnTo>
                  <a:lnTo>
                    <a:pt x="423" y="419"/>
                  </a:lnTo>
                  <a:lnTo>
                    <a:pt x="422" y="419"/>
                  </a:lnTo>
                  <a:lnTo>
                    <a:pt x="417" y="417"/>
                  </a:lnTo>
                  <a:lnTo>
                    <a:pt x="415" y="419"/>
                  </a:lnTo>
                  <a:lnTo>
                    <a:pt x="414" y="420"/>
                  </a:lnTo>
                  <a:lnTo>
                    <a:pt x="414" y="423"/>
                  </a:lnTo>
                  <a:lnTo>
                    <a:pt x="411" y="426"/>
                  </a:lnTo>
                  <a:lnTo>
                    <a:pt x="403" y="431"/>
                  </a:lnTo>
                  <a:lnTo>
                    <a:pt x="398" y="434"/>
                  </a:lnTo>
                  <a:lnTo>
                    <a:pt x="395" y="436"/>
                  </a:lnTo>
                  <a:lnTo>
                    <a:pt x="387" y="440"/>
                  </a:lnTo>
                  <a:lnTo>
                    <a:pt x="386" y="442"/>
                  </a:lnTo>
                  <a:lnTo>
                    <a:pt x="375" y="446"/>
                  </a:lnTo>
                  <a:lnTo>
                    <a:pt x="373" y="446"/>
                  </a:lnTo>
                  <a:lnTo>
                    <a:pt x="370" y="445"/>
                  </a:lnTo>
                  <a:lnTo>
                    <a:pt x="367" y="445"/>
                  </a:lnTo>
                  <a:lnTo>
                    <a:pt x="366" y="446"/>
                  </a:lnTo>
                  <a:lnTo>
                    <a:pt x="363" y="445"/>
                  </a:lnTo>
                  <a:lnTo>
                    <a:pt x="361" y="443"/>
                  </a:lnTo>
                  <a:lnTo>
                    <a:pt x="358" y="443"/>
                  </a:lnTo>
                  <a:lnTo>
                    <a:pt x="356" y="443"/>
                  </a:lnTo>
                  <a:lnTo>
                    <a:pt x="356" y="445"/>
                  </a:lnTo>
                  <a:lnTo>
                    <a:pt x="355" y="446"/>
                  </a:lnTo>
                  <a:lnTo>
                    <a:pt x="352" y="451"/>
                  </a:lnTo>
                  <a:lnTo>
                    <a:pt x="350" y="453"/>
                  </a:lnTo>
                  <a:lnTo>
                    <a:pt x="349" y="456"/>
                  </a:lnTo>
                  <a:lnTo>
                    <a:pt x="347" y="456"/>
                  </a:lnTo>
                  <a:lnTo>
                    <a:pt x="344" y="462"/>
                  </a:lnTo>
                  <a:lnTo>
                    <a:pt x="342" y="465"/>
                  </a:lnTo>
                  <a:lnTo>
                    <a:pt x="341" y="467"/>
                  </a:lnTo>
                  <a:lnTo>
                    <a:pt x="339" y="470"/>
                  </a:lnTo>
                  <a:lnTo>
                    <a:pt x="339" y="471"/>
                  </a:lnTo>
                  <a:lnTo>
                    <a:pt x="336" y="476"/>
                  </a:lnTo>
                  <a:lnTo>
                    <a:pt x="331" y="479"/>
                  </a:lnTo>
                  <a:lnTo>
                    <a:pt x="330" y="479"/>
                  </a:lnTo>
                  <a:lnTo>
                    <a:pt x="330" y="481"/>
                  </a:lnTo>
                  <a:lnTo>
                    <a:pt x="327" y="484"/>
                  </a:lnTo>
                  <a:lnTo>
                    <a:pt x="325" y="485"/>
                  </a:lnTo>
                  <a:lnTo>
                    <a:pt x="324" y="487"/>
                  </a:lnTo>
                  <a:lnTo>
                    <a:pt x="321" y="488"/>
                  </a:lnTo>
                  <a:lnTo>
                    <a:pt x="319" y="491"/>
                  </a:lnTo>
                  <a:lnTo>
                    <a:pt x="319" y="493"/>
                  </a:lnTo>
                  <a:lnTo>
                    <a:pt x="317" y="495"/>
                  </a:lnTo>
                  <a:lnTo>
                    <a:pt x="316" y="495"/>
                  </a:lnTo>
                  <a:lnTo>
                    <a:pt x="316" y="496"/>
                  </a:lnTo>
                  <a:lnTo>
                    <a:pt x="314" y="498"/>
                  </a:lnTo>
                  <a:lnTo>
                    <a:pt x="313" y="499"/>
                  </a:lnTo>
                  <a:lnTo>
                    <a:pt x="311" y="501"/>
                  </a:lnTo>
                  <a:lnTo>
                    <a:pt x="303" y="507"/>
                  </a:lnTo>
                  <a:lnTo>
                    <a:pt x="300" y="509"/>
                  </a:lnTo>
                  <a:lnTo>
                    <a:pt x="293" y="513"/>
                  </a:lnTo>
                  <a:lnTo>
                    <a:pt x="280" y="522"/>
                  </a:lnTo>
                  <a:lnTo>
                    <a:pt x="279" y="522"/>
                  </a:lnTo>
                  <a:lnTo>
                    <a:pt x="257" y="529"/>
                  </a:lnTo>
                  <a:lnTo>
                    <a:pt x="226" y="547"/>
                  </a:lnTo>
                  <a:lnTo>
                    <a:pt x="219" y="550"/>
                  </a:lnTo>
                  <a:lnTo>
                    <a:pt x="187" y="571"/>
                  </a:lnTo>
                  <a:lnTo>
                    <a:pt x="185" y="572"/>
                  </a:lnTo>
                  <a:lnTo>
                    <a:pt x="181" y="572"/>
                  </a:lnTo>
                  <a:lnTo>
                    <a:pt x="129" y="603"/>
                  </a:lnTo>
                  <a:lnTo>
                    <a:pt x="120" y="609"/>
                  </a:lnTo>
                  <a:lnTo>
                    <a:pt x="103" y="622"/>
                  </a:lnTo>
                  <a:lnTo>
                    <a:pt x="95" y="625"/>
                  </a:lnTo>
                  <a:lnTo>
                    <a:pt x="89" y="628"/>
                  </a:lnTo>
                  <a:lnTo>
                    <a:pt x="73" y="639"/>
                  </a:lnTo>
                  <a:lnTo>
                    <a:pt x="72" y="639"/>
                  </a:lnTo>
                  <a:lnTo>
                    <a:pt x="79" y="600"/>
                  </a:lnTo>
                  <a:lnTo>
                    <a:pt x="84" y="571"/>
                  </a:lnTo>
                  <a:lnTo>
                    <a:pt x="86" y="561"/>
                  </a:lnTo>
                  <a:lnTo>
                    <a:pt x="87" y="561"/>
                  </a:lnTo>
                  <a:lnTo>
                    <a:pt x="89" y="552"/>
                  </a:lnTo>
                  <a:lnTo>
                    <a:pt x="92" y="536"/>
                  </a:lnTo>
                  <a:lnTo>
                    <a:pt x="93" y="527"/>
                  </a:lnTo>
                  <a:lnTo>
                    <a:pt x="93" y="524"/>
                  </a:lnTo>
                  <a:lnTo>
                    <a:pt x="95" y="524"/>
                  </a:lnTo>
                  <a:lnTo>
                    <a:pt x="95" y="522"/>
                  </a:lnTo>
                  <a:lnTo>
                    <a:pt x="97" y="521"/>
                  </a:lnTo>
                  <a:lnTo>
                    <a:pt x="98" y="519"/>
                  </a:lnTo>
                  <a:lnTo>
                    <a:pt x="100" y="518"/>
                  </a:lnTo>
                  <a:lnTo>
                    <a:pt x="101" y="516"/>
                  </a:lnTo>
                  <a:lnTo>
                    <a:pt x="103" y="515"/>
                  </a:lnTo>
                  <a:lnTo>
                    <a:pt x="104" y="512"/>
                  </a:lnTo>
                  <a:lnTo>
                    <a:pt x="104" y="510"/>
                  </a:lnTo>
                  <a:lnTo>
                    <a:pt x="93" y="510"/>
                  </a:lnTo>
                  <a:lnTo>
                    <a:pt x="93" y="512"/>
                  </a:lnTo>
                  <a:lnTo>
                    <a:pt x="92" y="509"/>
                  </a:lnTo>
                  <a:lnTo>
                    <a:pt x="89" y="495"/>
                  </a:lnTo>
                  <a:lnTo>
                    <a:pt x="86" y="495"/>
                  </a:lnTo>
                  <a:lnTo>
                    <a:pt x="83" y="485"/>
                  </a:lnTo>
                  <a:lnTo>
                    <a:pt x="86" y="473"/>
                  </a:lnTo>
                  <a:lnTo>
                    <a:pt x="75" y="462"/>
                  </a:lnTo>
                  <a:lnTo>
                    <a:pt x="72" y="451"/>
                  </a:lnTo>
                  <a:lnTo>
                    <a:pt x="70" y="446"/>
                  </a:lnTo>
                  <a:lnTo>
                    <a:pt x="67" y="436"/>
                  </a:lnTo>
                  <a:lnTo>
                    <a:pt x="64" y="432"/>
                  </a:lnTo>
                  <a:lnTo>
                    <a:pt x="53" y="417"/>
                  </a:lnTo>
                  <a:lnTo>
                    <a:pt x="42" y="392"/>
                  </a:lnTo>
                  <a:lnTo>
                    <a:pt x="42" y="384"/>
                  </a:lnTo>
                  <a:lnTo>
                    <a:pt x="48" y="364"/>
                  </a:lnTo>
                  <a:lnTo>
                    <a:pt x="59" y="347"/>
                  </a:lnTo>
                  <a:lnTo>
                    <a:pt x="75" y="318"/>
                  </a:lnTo>
                  <a:lnTo>
                    <a:pt x="56" y="297"/>
                  </a:lnTo>
                  <a:lnTo>
                    <a:pt x="55" y="297"/>
                  </a:lnTo>
                  <a:lnTo>
                    <a:pt x="55" y="296"/>
                  </a:lnTo>
                  <a:lnTo>
                    <a:pt x="55" y="294"/>
                  </a:lnTo>
                  <a:lnTo>
                    <a:pt x="55" y="293"/>
                  </a:lnTo>
                  <a:lnTo>
                    <a:pt x="53" y="287"/>
                  </a:lnTo>
                  <a:lnTo>
                    <a:pt x="52" y="288"/>
                  </a:lnTo>
                  <a:lnTo>
                    <a:pt x="50" y="285"/>
                  </a:lnTo>
                  <a:lnTo>
                    <a:pt x="41" y="287"/>
                  </a:lnTo>
                  <a:lnTo>
                    <a:pt x="38" y="285"/>
                  </a:lnTo>
                  <a:lnTo>
                    <a:pt x="28" y="268"/>
                  </a:lnTo>
                  <a:lnTo>
                    <a:pt x="45" y="259"/>
                  </a:lnTo>
                  <a:lnTo>
                    <a:pt x="45" y="256"/>
                  </a:lnTo>
                  <a:lnTo>
                    <a:pt x="45" y="251"/>
                  </a:lnTo>
                  <a:lnTo>
                    <a:pt x="38" y="249"/>
                  </a:lnTo>
                  <a:lnTo>
                    <a:pt x="34" y="251"/>
                  </a:lnTo>
                  <a:lnTo>
                    <a:pt x="20" y="256"/>
                  </a:lnTo>
                  <a:lnTo>
                    <a:pt x="13" y="240"/>
                  </a:lnTo>
                  <a:lnTo>
                    <a:pt x="11" y="237"/>
                  </a:lnTo>
                  <a:lnTo>
                    <a:pt x="8" y="234"/>
                  </a:lnTo>
                  <a:lnTo>
                    <a:pt x="0" y="228"/>
                  </a:lnTo>
                  <a:lnTo>
                    <a:pt x="0" y="225"/>
                  </a:lnTo>
                  <a:lnTo>
                    <a:pt x="0" y="223"/>
                  </a:lnTo>
                  <a:lnTo>
                    <a:pt x="5" y="212"/>
                  </a:lnTo>
                  <a:lnTo>
                    <a:pt x="10" y="198"/>
                  </a:lnTo>
                  <a:lnTo>
                    <a:pt x="13" y="190"/>
                  </a:lnTo>
                  <a:lnTo>
                    <a:pt x="14" y="184"/>
                  </a:lnTo>
                  <a:lnTo>
                    <a:pt x="14" y="180"/>
                  </a:lnTo>
                  <a:lnTo>
                    <a:pt x="14" y="176"/>
                  </a:lnTo>
                  <a:lnTo>
                    <a:pt x="14" y="169"/>
                  </a:lnTo>
                  <a:lnTo>
                    <a:pt x="13" y="163"/>
                  </a:lnTo>
                  <a:lnTo>
                    <a:pt x="11" y="159"/>
                  </a:lnTo>
                  <a:lnTo>
                    <a:pt x="13" y="156"/>
                  </a:lnTo>
                  <a:lnTo>
                    <a:pt x="14" y="149"/>
                  </a:lnTo>
                  <a:lnTo>
                    <a:pt x="11" y="139"/>
                  </a:lnTo>
                  <a:lnTo>
                    <a:pt x="11" y="136"/>
                  </a:lnTo>
                  <a:lnTo>
                    <a:pt x="10" y="127"/>
                  </a:lnTo>
                  <a:lnTo>
                    <a:pt x="10" y="121"/>
                  </a:lnTo>
                  <a:lnTo>
                    <a:pt x="8" y="110"/>
                  </a:lnTo>
                  <a:lnTo>
                    <a:pt x="8" y="108"/>
                  </a:lnTo>
                  <a:lnTo>
                    <a:pt x="11" y="105"/>
                  </a:lnTo>
                  <a:lnTo>
                    <a:pt x="14" y="100"/>
                  </a:lnTo>
                  <a:lnTo>
                    <a:pt x="16" y="99"/>
                  </a:lnTo>
                  <a:lnTo>
                    <a:pt x="17" y="97"/>
                  </a:lnTo>
                  <a:lnTo>
                    <a:pt x="17" y="96"/>
                  </a:lnTo>
                  <a:lnTo>
                    <a:pt x="20" y="94"/>
                  </a:lnTo>
                  <a:lnTo>
                    <a:pt x="22" y="93"/>
                  </a:lnTo>
                  <a:lnTo>
                    <a:pt x="25" y="90"/>
                  </a:lnTo>
                  <a:lnTo>
                    <a:pt x="27" y="88"/>
                  </a:lnTo>
                  <a:lnTo>
                    <a:pt x="28" y="88"/>
                  </a:lnTo>
                  <a:lnTo>
                    <a:pt x="28" y="86"/>
                  </a:lnTo>
                  <a:lnTo>
                    <a:pt x="31" y="86"/>
                  </a:lnTo>
                  <a:lnTo>
                    <a:pt x="33" y="85"/>
                  </a:lnTo>
                  <a:lnTo>
                    <a:pt x="39" y="83"/>
                  </a:lnTo>
                  <a:lnTo>
                    <a:pt x="42" y="82"/>
                  </a:lnTo>
                  <a:lnTo>
                    <a:pt x="42" y="80"/>
                  </a:lnTo>
                  <a:lnTo>
                    <a:pt x="44" y="80"/>
                  </a:lnTo>
                  <a:lnTo>
                    <a:pt x="45" y="80"/>
                  </a:lnTo>
                  <a:lnTo>
                    <a:pt x="47" y="82"/>
                  </a:lnTo>
                  <a:lnTo>
                    <a:pt x="50" y="83"/>
                  </a:lnTo>
                  <a:lnTo>
                    <a:pt x="52" y="83"/>
                  </a:lnTo>
                  <a:lnTo>
                    <a:pt x="52" y="85"/>
                  </a:lnTo>
                  <a:lnTo>
                    <a:pt x="53" y="85"/>
                  </a:lnTo>
                  <a:lnTo>
                    <a:pt x="55" y="85"/>
                  </a:lnTo>
                  <a:lnTo>
                    <a:pt x="52" y="79"/>
                  </a:lnTo>
                  <a:lnTo>
                    <a:pt x="42" y="71"/>
                  </a:lnTo>
                  <a:lnTo>
                    <a:pt x="42" y="66"/>
                  </a:lnTo>
                  <a:lnTo>
                    <a:pt x="42" y="54"/>
                  </a:lnTo>
                  <a:lnTo>
                    <a:pt x="42" y="48"/>
                  </a:lnTo>
                  <a:lnTo>
                    <a:pt x="41" y="37"/>
                  </a:lnTo>
                  <a:lnTo>
                    <a:pt x="41" y="26"/>
                  </a:lnTo>
                  <a:lnTo>
                    <a:pt x="41" y="17"/>
                  </a:lnTo>
                  <a:lnTo>
                    <a:pt x="56" y="17"/>
                  </a:lnTo>
                  <a:lnTo>
                    <a:pt x="62" y="17"/>
                  </a:lnTo>
                  <a:lnTo>
                    <a:pt x="66" y="17"/>
                  </a:lnTo>
                  <a:lnTo>
                    <a:pt x="69" y="17"/>
                  </a:lnTo>
                  <a:lnTo>
                    <a:pt x="70" y="17"/>
                  </a:lnTo>
                  <a:lnTo>
                    <a:pt x="72" y="15"/>
                  </a:lnTo>
                  <a:lnTo>
                    <a:pt x="73" y="14"/>
                  </a:lnTo>
                  <a:lnTo>
                    <a:pt x="75" y="12"/>
                  </a:lnTo>
                  <a:lnTo>
                    <a:pt x="78" y="10"/>
                  </a:lnTo>
                  <a:lnTo>
                    <a:pt x="79" y="9"/>
                  </a:lnTo>
                  <a:lnTo>
                    <a:pt x="84" y="9"/>
                  </a:lnTo>
                  <a:lnTo>
                    <a:pt x="87" y="7"/>
                  </a:lnTo>
                  <a:lnTo>
                    <a:pt x="89" y="7"/>
                  </a:lnTo>
                  <a:lnTo>
                    <a:pt x="90" y="9"/>
                  </a:lnTo>
                  <a:lnTo>
                    <a:pt x="100" y="15"/>
                  </a:lnTo>
                  <a:lnTo>
                    <a:pt x="101" y="17"/>
                  </a:lnTo>
                  <a:lnTo>
                    <a:pt x="106" y="21"/>
                  </a:lnTo>
                  <a:lnTo>
                    <a:pt x="111" y="26"/>
                  </a:lnTo>
                  <a:lnTo>
                    <a:pt x="112" y="31"/>
                  </a:lnTo>
                  <a:lnTo>
                    <a:pt x="114" y="35"/>
                  </a:lnTo>
                  <a:lnTo>
                    <a:pt x="114" y="37"/>
                  </a:lnTo>
                  <a:lnTo>
                    <a:pt x="115" y="38"/>
                  </a:lnTo>
                  <a:lnTo>
                    <a:pt x="117" y="40"/>
                  </a:lnTo>
                  <a:lnTo>
                    <a:pt x="117" y="45"/>
                  </a:lnTo>
                  <a:lnTo>
                    <a:pt x="120" y="49"/>
                  </a:lnTo>
                  <a:lnTo>
                    <a:pt x="120" y="51"/>
                  </a:lnTo>
                  <a:lnTo>
                    <a:pt x="121" y="52"/>
                  </a:lnTo>
                  <a:lnTo>
                    <a:pt x="125" y="54"/>
                  </a:lnTo>
                  <a:lnTo>
                    <a:pt x="126" y="55"/>
                  </a:lnTo>
                  <a:lnTo>
                    <a:pt x="128" y="55"/>
                  </a:lnTo>
                  <a:lnTo>
                    <a:pt x="132" y="55"/>
                  </a:lnTo>
                  <a:lnTo>
                    <a:pt x="134" y="55"/>
                  </a:lnTo>
                  <a:lnTo>
                    <a:pt x="135" y="57"/>
                  </a:lnTo>
                  <a:lnTo>
                    <a:pt x="137" y="59"/>
                  </a:lnTo>
                  <a:lnTo>
                    <a:pt x="135" y="60"/>
                  </a:lnTo>
                  <a:lnTo>
                    <a:pt x="134" y="63"/>
                  </a:lnTo>
                  <a:lnTo>
                    <a:pt x="132" y="66"/>
                  </a:lnTo>
                  <a:lnTo>
                    <a:pt x="132" y="71"/>
                  </a:lnTo>
                  <a:lnTo>
                    <a:pt x="134" y="74"/>
                  </a:lnTo>
                  <a:lnTo>
                    <a:pt x="135" y="76"/>
                  </a:lnTo>
                  <a:lnTo>
                    <a:pt x="137" y="76"/>
                  </a:lnTo>
                  <a:lnTo>
                    <a:pt x="139" y="76"/>
                  </a:lnTo>
                  <a:lnTo>
                    <a:pt x="140" y="74"/>
                  </a:lnTo>
                  <a:lnTo>
                    <a:pt x="142" y="73"/>
                  </a:lnTo>
                  <a:lnTo>
                    <a:pt x="146" y="73"/>
                  </a:lnTo>
                  <a:lnTo>
                    <a:pt x="149" y="73"/>
                  </a:lnTo>
                  <a:lnTo>
                    <a:pt x="151" y="73"/>
                  </a:lnTo>
                  <a:lnTo>
                    <a:pt x="154" y="73"/>
                  </a:lnTo>
                  <a:lnTo>
                    <a:pt x="154" y="74"/>
                  </a:lnTo>
                  <a:lnTo>
                    <a:pt x="154" y="76"/>
                  </a:lnTo>
                  <a:lnTo>
                    <a:pt x="154" y="77"/>
                  </a:lnTo>
                  <a:lnTo>
                    <a:pt x="154" y="79"/>
                  </a:lnTo>
                  <a:lnTo>
                    <a:pt x="156" y="77"/>
                  </a:lnTo>
                  <a:lnTo>
                    <a:pt x="157" y="77"/>
                  </a:lnTo>
                  <a:lnTo>
                    <a:pt x="157" y="76"/>
                  </a:lnTo>
                  <a:lnTo>
                    <a:pt x="157" y="74"/>
                  </a:lnTo>
                  <a:lnTo>
                    <a:pt x="159" y="74"/>
                  </a:lnTo>
                  <a:lnTo>
                    <a:pt x="160" y="77"/>
                  </a:lnTo>
                  <a:lnTo>
                    <a:pt x="160" y="85"/>
                  </a:lnTo>
                  <a:lnTo>
                    <a:pt x="159" y="88"/>
                  </a:lnTo>
                  <a:lnTo>
                    <a:pt x="157" y="96"/>
                  </a:lnTo>
                  <a:lnTo>
                    <a:pt x="156" y="99"/>
                  </a:lnTo>
                  <a:lnTo>
                    <a:pt x="156" y="100"/>
                  </a:lnTo>
                  <a:lnTo>
                    <a:pt x="153" y="104"/>
                  </a:lnTo>
                  <a:lnTo>
                    <a:pt x="151" y="110"/>
                  </a:lnTo>
                  <a:lnTo>
                    <a:pt x="149" y="113"/>
                  </a:lnTo>
                  <a:lnTo>
                    <a:pt x="149" y="118"/>
                  </a:lnTo>
                  <a:lnTo>
                    <a:pt x="149" y="127"/>
                  </a:lnTo>
                  <a:lnTo>
                    <a:pt x="154" y="125"/>
                  </a:lnTo>
                  <a:lnTo>
                    <a:pt x="156" y="130"/>
                  </a:lnTo>
                  <a:lnTo>
                    <a:pt x="157" y="135"/>
                  </a:lnTo>
                  <a:lnTo>
                    <a:pt x="159" y="135"/>
                  </a:lnTo>
                  <a:lnTo>
                    <a:pt x="167" y="136"/>
                  </a:lnTo>
                  <a:lnTo>
                    <a:pt x="168" y="136"/>
                  </a:lnTo>
                  <a:lnTo>
                    <a:pt x="170" y="138"/>
                  </a:lnTo>
                  <a:lnTo>
                    <a:pt x="173" y="138"/>
                  </a:lnTo>
                  <a:lnTo>
                    <a:pt x="176" y="141"/>
                  </a:lnTo>
                  <a:lnTo>
                    <a:pt x="181" y="141"/>
                  </a:lnTo>
                  <a:lnTo>
                    <a:pt x="182" y="141"/>
                  </a:lnTo>
                  <a:lnTo>
                    <a:pt x="184" y="136"/>
                  </a:lnTo>
                  <a:lnTo>
                    <a:pt x="184" y="131"/>
                  </a:lnTo>
                  <a:lnTo>
                    <a:pt x="185" y="128"/>
                  </a:lnTo>
                  <a:lnTo>
                    <a:pt x="187" y="127"/>
                  </a:lnTo>
                  <a:lnTo>
                    <a:pt x="188" y="125"/>
                  </a:lnTo>
                  <a:lnTo>
                    <a:pt x="190" y="122"/>
                  </a:lnTo>
                  <a:lnTo>
                    <a:pt x="191" y="121"/>
                  </a:lnTo>
                  <a:lnTo>
                    <a:pt x="195" y="118"/>
                  </a:lnTo>
                  <a:lnTo>
                    <a:pt x="195" y="114"/>
                  </a:lnTo>
                  <a:lnTo>
                    <a:pt x="193" y="111"/>
                  </a:lnTo>
                  <a:lnTo>
                    <a:pt x="193" y="108"/>
                  </a:lnTo>
                  <a:lnTo>
                    <a:pt x="191" y="107"/>
                  </a:lnTo>
                  <a:lnTo>
                    <a:pt x="188" y="107"/>
                  </a:lnTo>
                  <a:lnTo>
                    <a:pt x="182" y="105"/>
                  </a:lnTo>
                  <a:lnTo>
                    <a:pt x="181" y="105"/>
                  </a:lnTo>
                  <a:lnTo>
                    <a:pt x="179" y="105"/>
                  </a:lnTo>
                  <a:lnTo>
                    <a:pt x="176" y="104"/>
                  </a:lnTo>
                  <a:lnTo>
                    <a:pt x="176" y="102"/>
                  </a:lnTo>
                  <a:lnTo>
                    <a:pt x="176" y="99"/>
                  </a:lnTo>
                  <a:lnTo>
                    <a:pt x="177" y="97"/>
                  </a:lnTo>
                  <a:lnTo>
                    <a:pt x="179" y="94"/>
                  </a:lnTo>
                  <a:lnTo>
                    <a:pt x="182" y="94"/>
                  </a:lnTo>
                  <a:lnTo>
                    <a:pt x="184" y="94"/>
                  </a:lnTo>
                  <a:lnTo>
                    <a:pt x="187" y="94"/>
                  </a:lnTo>
                  <a:lnTo>
                    <a:pt x="188" y="94"/>
                  </a:lnTo>
                  <a:lnTo>
                    <a:pt x="190" y="94"/>
                  </a:lnTo>
                  <a:lnTo>
                    <a:pt x="193" y="93"/>
                  </a:lnTo>
                  <a:lnTo>
                    <a:pt x="193" y="90"/>
                  </a:lnTo>
                  <a:lnTo>
                    <a:pt x="190" y="86"/>
                  </a:lnTo>
                  <a:lnTo>
                    <a:pt x="187" y="85"/>
                  </a:lnTo>
                  <a:lnTo>
                    <a:pt x="184" y="83"/>
                  </a:lnTo>
                  <a:lnTo>
                    <a:pt x="179" y="82"/>
                  </a:lnTo>
                  <a:lnTo>
                    <a:pt x="176" y="79"/>
                  </a:lnTo>
                  <a:lnTo>
                    <a:pt x="176" y="77"/>
                  </a:lnTo>
                  <a:lnTo>
                    <a:pt x="174" y="76"/>
                  </a:lnTo>
                  <a:lnTo>
                    <a:pt x="174" y="73"/>
                  </a:lnTo>
                  <a:lnTo>
                    <a:pt x="177" y="71"/>
                  </a:lnTo>
                  <a:lnTo>
                    <a:pt x="177" y="69"/>
                  </a:lnTo>
                  <a:lnTo>
                    <a:pt x="179" y="68"/>
                  </a:lnTo>
                  <a:lnTo>
                    <a:pt x="181" y="69"/>
                  </a:lnTo>
                  <a:lnTo>
                    <a:pt x="184" y="69"/>
                  </a:lnTo>
                  <a:lnTo>
                    <a:pt x="185" y="69"/>
                  </a:lnTo>
                  <a:lnTo>
                    <a:pt x="187" y="71"/>
                  </a:lnTo>
                  <a:lnTo>
                    <a:pt x="188" y="69"/>
                  </a:lnTo>
                  <a:lnTo>
                    <a:pt x="190" y="68"/>
                  </a:lnTo>
                  <a:lnTo>
                    <a:pt x="191" y="68"/>
                  </a:lnTo>
                  <a:lnTo>
                    <a:pt x="193" y="66"/>
                  </a:lnTo>
                  <a:lnTo>
                    <a:pt x="195" y="65"/>
                  </a:lnTo>
                  <a:lnTo>
                    <a:pt x="195" y="63"/>
                  </a:lnTo>
                  <a:lnTo>
                    <a:pt x="196" y="60"/>
                  </a:lnTo>
                  <a:lnTo>
                    <a:pt x="195" y="57"/>
                  </a:lnTo>
                  <a:lnTo>
                    <a:pt x="195" y="55"/>
                  </a:lnTo>
                  <a:lnTo>
                    <a:pt x="195" y="54"/>
                  </a:lnTo>
                  <a:lnTo>
                    <a:pt x="195" y="52"/>
                  </a:lnTo>
                  <a:lnTo>
                    <a:pt x="193" y="49"/>
                  </a:lnTo>
                  <a:lnTo>
                    <a:pt x="191" y="48"/>
                  </a:lnTo>
                  <a:lnTo>
                    <a:pt x="188" y="43"/>
                  </a:lnTo>
                  <a:lnTo>
                    <a:pt x="188" y="41"/>
                  </a:lnTo>
                  <a:lnTo>
                    <a:pt x="190" y="40"/>
                  </a:lnTo>
                  <a:lnTo>
                    <a:pt x="193" y="40"/>
                  </a:lnTo>
                  <a:lnTo>
                    <a:pt x="198" y="40"/>
                  </a:lnTo>
                  <a:lnTo>
                    <a:pt x="198" y="38"/>
                  </a:lnTo>
                  <a:lnTo>
                    <a:pt x="199" y="37"/>
                  </a:lnTo>
                  <a:lnTo>
                    <a:pt x="199" y="35"/>
                  </a:lnTo>
                  <a:lnTo>
                    <a:pt x="199" y="34"/>
                  </a:lnTo>
                  <a:lnTo>
                    <a:pt x="199" y="29"/>
                  </a:lnTo>
                  <a:lnTo>
                    <a:pt x="195" y="24"/>
                  </a:lnTo>
                  <a:lnTo>
                    <a:pt x="193" y="18"/>
                  </a:lnTo>
                  <a:lnTo>
                    <a:pt x="195" y="15"/>
                  </a:lnTo>
                  <a:lnTo>
                    <a:pt x="201" y="14"/>
                  </a:lnTo>
                  <a:lnTo>
                    <a:pt x="204" y="10"/>
                  </a:lnTo>
                  <a:lnTo>
                    <a:pt x="205" y="1"/>
                  </a:lnTo>
                  <a:lnTo>
                    <a:pt x="207" y="0"/>
                  </a:lnTo>
                  <a:lnTo>
                    <a:pt x="212"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213">
              <a:extLst>
                <a:ext uri="{FF2B5EF4-FFF2-40B4-BE49-F238E27FC236}">
                  <a16:creationId xmlns:a16="http://schemas.microsoft.com/office/drawing/2014/main" id="{9EDF702E-E1CF-3E55-AEE8-C58276D9EEA6}"/>
                </a:ext>
              </a:extLst>
            </p:cNvPr>
            <p:cNvSpPr>
              <a:spLocks noGrp="1" noRot="1" noMove="1" noResize="1" noEditPoints="1" noAdjustHandles="1" noChangeArrowheads="1" noChangeShapeType="1"/>
            </p:cNvSpPr>
            <p:nvPr/>
          </p:nvSpPr>
          <p:spPr bwMode="auto">
            <a:xfrm>
              <a:off x="3186113" y="4618038"/>
              <a:ext cx="1089025" cy="1928813"/>
            </a:xfrm>
            <a:custGeom>
              <a:avLst/>
              <a:gdLst>
                <a:gd name="T0" fmla="*/ 302 w 686"/>
                <a:gd name="T1" fmla="*/ 3 h 1215"/>
                <a:gd name="T2" fmla="*/ 327 w 686"/>
                <a:gd name="T3" fmla="*/ 7 h 1215"/>
                <a:gd name="T4" fmla="*/ 352 w 686"/>
                <a:gd name="T5" fmla="*/ 8 h 1215"/>
                <a:gd name="T6" fmla="*/ 375 w 686"/>
                <a:gd name="T7" fmla="*/ 21 h 1215"/>
                <a:gd name="T8" fmla="*/ 404 w 686"/>
                <a:gd name="T9" fmla="*/ 34 h 1215"/>
                <a:gd name="T10" fmla="*/ 443 w 686"/>
                <a:gd name="T11" fmla="*/ 50 h 1215"/>
                <a:gd name="T12" fmla="*/ 474 w 686"/>
                <a:gd name="T13" fmla="*/ 42 h 1215"/>
                <a:gd name="T14" fmla="*/ 521 w 686"/>
                <a:gd name="T15" fmla="*/ 42 h 1215"/>
                <a:gd name="T16" fmla="*/ 546 w 686"/>
                <a:gd name="T17" fmla="*/ 62 h 1215"/>
                <a:gd name="T18" fmla="*/ 535 w 686"/>
                <a:gd name="T19" fmla="*/ 152 h 1215"/>
                <a:gd name="T20" fmla="*/ 509 w 686"/>
                <a:gd name="T21" fmla="*/ 250 h 1215"/>
                <a:gd name="T22" fmla="*/ 504 w 686"/>
                <a:gd name="T23" fmla="*/ 342 h 1215"/>
                <a:gd name="T24" fmla="*/ 566 w 686"/>
                <a:gd name="T25" fmla="*/ 488 h 1215"/>
                <a:gd name="T26" fmla="*/ 604 w 686"/>
                <a:gd name="T27" fmla="*/ 550 h 1215"/>
                <a:gd name="T28" fmla="*/ 627 w 686"/>
                <a:gd name="T29" fmla="*/ 632 h 1215"/>
                <a:gd name="T30" fmla="*/ 669 w 686"/>
                <a:gd name="T31" fmla="*/ 736 h 1215"/>
                <a:gd name="T32" fmla="*/ 649 w 686"/>
                <a:gd name="T33" fmla="*/ 731 h 1215"/>
                <a:gd name="T34" fmla="*/ 630 w 686"/>
                <a:gd name="T35" fmla="*/ 737 h 1215"/>
                <a:gd name="T36" fmla="*/ 611 w 686"/>
                <a:gd name="T37" fmla="*/ 739 h 1215"/>
                <a:gd name="T38" fmla="*/ 590 w 686"/>
                <a:gd name="T39" fmla="*/ 742 h 1215"/>
                <a:gd name="T40" fmla="*/ 571 w 686"/>
                <a:gd name="T41" fmla="*/ 750 h 1215"/>
                <a:gd name="T42" fmla="*/ 544 w 686"/>
                <a:gd name="T43" fmla="*/ 748 h 1215"/>
                <a:gd name="T44" fmla="*/ 520 w 686"/>
                <a:gd name="T45" fmla="*/ 754 h 1215"/>
                <a:gd name="T46" fmla="*/ 487 w 686"/>
                <a:gd name="T47" fmla="*/ 754 h 1215"/>
                <a:gd name="T48" fmla="*/ 462 w 686"/>
                <a:gd name="T49" fmla="*/ 758 h 1215"/>
                <a:gd name="T50" fmla="*/ 448 w 686"/>
                <a:gd name="T51" fmla="*/ 768 h 1215"/>
                <a:gd name="T52" fmla="*/ 434 w 686"/>
                <a:gd name="T53" fmla="*/ 793 h 1215"/>
                <a:gd name="T54" fmla="*/ 436 w 686"/>
                <a:gd name="T55" fmla="*/ 823 h 1215"/>
                <a:gd name="T56" fmla="*/ 423 w 686"/>
                <a:gd name="T57" fmla="*/ 843 h 1215"/>
                <a:gd name="T58" fmla="*/ 409 w 686"/>
                <a:gd name="T59" fmla="*/ 865 h 1215"/>
                <a:gd name="T60" fmla="*/ 376 w 686"/>
                <a:gd name="T61" fmla="*/ 888 h 1215"/>
                <a:gd name="T62" fmla="*/ 359 w 686"/>
                <a:gd name="T63" fmla="*/ 910 h 1215"/>
                <a:gd name="T64" fmla="*/ 352 w 686"/>
                <a:gd name="T65" fmla="*/ 930 h 1215"/>
                <a:gd name="T66" fmla="*/ 355 w 686"/>
                <a:gd name="T67" fmla="*/ 965 h 1215"/>
                <a:gd name="T68" fmla="*/ 334 w 686"/>
                <a:gd name="T69" fmla="*/ 1001 h 1215"/>
                <a:gd name="T70" fmla="*/ 320 w 686"/>
                <a:gd name="T71" fmla="*/ 1031 h 1215"/>
                <a:gd name="T72" fmla="*/ 303 w 686"/>
                <a:gd name="T73" fmla="*/ 1074 h 1215"/>
                <a:gd name="T74" fmla="*/ 302 w 686"/>
                <a:gd name="T75" fmla="*/ 1114 h 1215"/>
                <a:gd name="T76" fmla="*/ 264 w 686"/>
                <a:gd name="T77" fmla="*/ 1172 h 1215"/>
                <a:gd name="T78" fmla="*/ 219 w 686"/>
                <a:gd name="T79" fmla="*/ 1209 h 1215"/>
                <a:gd name="T80" fmla="*/ 205 w 686"/>
                <a:gd name="T81" fmla="*/ 1201 h 1215"/>
                <a:gd name="T82" fmla="*/ 167 w 686"/>
                <a:gd name="T83" fmla="*/ 1204 h 1215"/>
                <a:gd name="T84" fmla="*/ 143 w 686"/>
                <a:gd name="T85" fmla="*/ 1201 h 1215"/>
                <a:gd name="T86" fmla="*/ 112 w 686"/>
                <a:gd name="T87" fmla="*/ 1192 h 1215"/>
                <a:gd name="T88" fmla="*/ 73 w 686"/>
                <a:gd name="T89" fmla="*/ 1201 h 1215"/>
                <a:gd name="T90" fmla="*/ 48 w 686"/>
                <a:gd name="T91" fmla="*/ 1186 h 1215"/>
                <a:gd name="T92" fmla="*/ 27 w 686"/>
                <a:gd name="T93" fmla="*/ 1187 h 1215"/>
                <a:gd name="T94" fmla="*/ 22 w 686"/>
                <a:gd name="T95" fmla="*/ 1161 h 1215"/>
                <a:gd name="T96" fmla="*/ 41 w 686"/>
                <a:gd name="T97" fmla="*/ 1136 h 1215"/>
                <a:gd name="T98" fmla="*/ 37 w 686"/>
                <a:gd name="T99" fmla="*/ 1114 h 1215"/>
                <a:gd name="T100" fmla="*/ 23 w 686"/>
                <a:gd name="T101" fmla="*/ 1125 h 1215"/>
                <a:gd name="T102" fmla="*/ 6 w 686"/>
                <a:gd name="T103" fmla="*/ 1107 h 1215"/>
                <a:gd name="T104" fmla="*/ 13 w 686"/>
                <a:gd name="T105" fmla="*/ 1073 h 1215"/>
                <a:gd name="T106" fmla="*/ 33 w 686"/>
                <a:gd name="T107" fmla="*/ 1066 h 1215"/>
                <a:gd name="T108" fmla="*/ 48 w 686"/>
                <a:gd name="T109" fmla="*/ 1052 h 1215"/>
                <a:gd name="T110" fmla="*/ 25 w 686"/>
                <a:gd name="T111" fmla="*/ 1073 h 1215"/>
                <a:gd name="T112" fmla="*/ 48 w 686"/>
                <a:gd name="T113" fmla="*/ 1046 h 1215"/>
                <a:gd name="T114" fmla="*/ 55 w 686"/>
                <a:gd name="T115" fmla="*/ 1020 h 1215"/>
                <a:gd name="T116" fmla="*/ 58 w 686"/>
                <a:gd name="T117" fmla="*/ 998 h 1215"/>
                <a:gd name="T118" fmla="*/ 42 w 686"/>
                <a:gd name="T119" fmla="*/ 97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6" h="1215">
                  <a:moveTo>
                    <a:pt x="271" y="3"/>
                  </a:moveTo>
                  <a:lnTo>
                    <a:pt x="272" y="3"/>
                  </a:lnTo>
                  <a:lnTo>
                    <a:pt x="272" y="2"/>
                  </a:lnTo>
                  <a:lnTo>
                    <a:pt x="272" y="0"/>
                  </a:lnTo>
                  <a:lnTo>
                    <a:pt x="272" y="2"/>
                  </a:lnTo>
                  <a:lnTo>
                    <a:pt x="275" y="2"/>
                  </a:lnTo>
                  <a:lnTo>
                    <a:pt x="277" y="2"/>
                  </a:lnTo>
                  <a:lnTo>
                    <a:pt x="278" y="2"/>
                  </a:lnTo>
                  <a:lnTo>
                    <a:pt x="282" y="2"/>
                  </a:lnTo>
                  <a:lnTo>
                    <a:pt x="283" y="2"/>
                  </a:lnTo>
                  <a:lnTo>
                    <a:pt x="286" y="2"/>
                  </a:lnTo>
                  <a:lnTo>
                    <a:pt x="288" y="3"/>
                  </a:lnTo>
                  <a:lnTo>
                    <a:pt x="291" y="3"/>
                  </a:lnTo>
                  <a:lnTo>
                    <a:pt x="292" y="3"/>
                  </a:lnTo>
                  <a:lnTo>
                    <a:pt x="299" y="3"/>
                  </a:lnTo>
                  <a:lnTo>
                    <a:pt x="300" y="3"/>
                  </a:lnTo>
                  <a:lnTo>
                    <a:pt x="302" y="3"/>
                  </a:lnTo>
                  <a:lnTo>
                    <a:pt x="303" y="3"/>
                  </a:lnTo>
                  <a:lnTo>
                    <a:pt x="303" y="5"/>
                  </a:lnTo>
                  <a:lnTo>
                    <a:pt x="305" y="5"/>
                  </a:lnTo>
                  <a:lnTo>
                    <a:pt x="306" y="5"/>
                  </a:lnTo>
                  <a:lnTo>
                    <a:pt x="308" y="5"/>
                  </a:lnTo>
                  <a:lnTo>
                    <a:pt x="310" y="7"/>
                  </a:lnTo>
                  <a:lnTo>
                    <a:pt x="311" y="7"/>
                  </a:lnTo>
                  <a:lnTo>
                    <a:pt x="316" y="7"/>
                  </a:lnTo>
                  <a:lnTo>
                    <a:pt x="317" y="7"/>
                  </a:lnTo>
                  <a:lnTo>
                    <a:pt x="319" y="7"/>
                  </a:lnTo>
                  <a:lnTo>
                    <a:pt x="320" y="7"/>
                  </a:lnTo>
                  <a:lnTo>
                    <a:pt x="320" y="8"/>
                  </a:lnTo>
                  <a:lnTo>
                    <a:pt x="322" y="8"/>
                  </a:lnTo>
                  <a:lnTo>
                    <a:pt x="322" y="7"/>
                  </a:lnTo>
                  <a:lnTo>
                    <a:pt x="324" y="7"/>
                  </a:lnTo>
                  <a:lnTo>
                    <a:pt x="325" y="7"/>
                  </a:lnTo>
                  <a:lnTo>
                    <a:pt x="327" y="7"/>
                  </a:lnTo>
                  <a:lnTo>
                    <a:pt x="328" y="7"/>
                  </a:lnTo>
                  <a:lnTo>
                    <a:pt x="330" y="5"/>
                  </a:lnTo>
                  <a:lnTo>
                    <a:pt x="331" y="5"/>
                  </a:lnTo>
                  <a:lnTo>
                    <a:pt x="333" y="5"/>
                  </a:lnTo>
                  <a:lnTo>
                    <a:pt x="334" y="5"/>
                  </a:lnTo>
                  <a:lnTo>
                    <a:pt x="336" y="5"/>
                  </a:lnTo>
                  <a:lnTo>
                    <a:pt x="338" y="5"/>
                  </a:lnTo>
                  <a:lnTo>
                    <a:pt x="339" y="5"/>
                  </a:lnTo>
                  <a:lnTo>
                    <a:pt x="341" y="5"/>
                  </a:lnTo>
                  <a:lnTo>
                    <a:pt x="341" y="7"/>
                  </a:lnTo>
                  <a:lnTo>
                    <a:pt x="342" y="7"/>
                  </a:lnTo>
                  <a:lnTo>
                    <a:pt x="344" y="7"/>
                  </a:lnTo>
                  <a:lnTo>
                    <a:pt x="345" y="7"/>
                  </a:lnTo>
                  <a:lnTo>
                    <a:pt x="347" y="7"/>
                  </a:lnTo>
                  <a:lnTo>
                    <a:pt x="348" y="8"/>
                  </a:lnTo>
                  <a:lnTo>
                    <a:pt x="350" y="8"/>
                  </a:lnTo>
                  <a:lnTo>
                    <a:pt x="352" y="8"/>
                  </a:lnTo>
                  <a:lnTo>
                    <a:pt x="353" y="8"/>
                  </a:lnTo>
                  <a:lnTo>
                    <a:pt x="355" y="8"/>
                  </a:lnTo>
                  <a:lnTo>
                    <a:pt x="356" y="8"/>
                  </a:lnTo>
                  <a:lnTo>
                    <a:pt x="358" y="8"/>
                  </a:lnTo>
                  <a:lnTo>
                    <a:pt x="361" y="10"/>
                  </a:lnTo>
                  <a:lnTo>
                    <a:pt x="361" y="11"/>
                  </a:lnTo>
                  <a:lnTo>
                    <a:pt x="362" y="11"/>
                  </a:lnTo>
                  <a:lnTo>
                    <a:pt x="364" y="13"/>
                  </a:lnTo>
                  <a:lnTo>
                    <a:pt x="366" y="14"/>
                  </a:lnTo>
                  <a:lnTo>
                    <a:pt x="366" y="16"/>
                  </a:lnTo>
                  <a:lnTo>
                    <a:pt x="367" y="16"/>
                  </a:lnTo>
                  <a:lnTo>
                    <a:pt x="369" y="17"/>
                  </a:lnTo>
                  <a:lnTo>
                    <a:pt x="370" y="17"/>
                  </a:lnTo>
                  <a:lnTo>
                    <a:pt x="372" y="19"/>
                  </a:lnTo>
                  <a:lnTo>
                    <a:pt x="373" y="19"/>
                  </a:lnTo>
                  <a:lnTo>
                    <a:pt x="375" y="19"/>
                  </a:lnTo>
                  <a:lnTo>
                    <a:pt x="375" y="21"/>
                  </a:lnTo>
                  <a:lnTo>
                    <a:pt x="376" y="21"/>
                  </a:lnTo>
                  <a:lnTo>
                    <a:pt x="378" y="22"/>
                  </a:lnTo>
                  <a:lnTo>
                    <a:pt x="380" y="22"/>
                  </a:lnTo>
                  <a:lnTo>
                    <a:pt x="383" y="24"/>
                  </a:lnTo>
                  <a:lnTo>
                    <a:pt x="383" y="25"/>
                  </a:lnTo>
                  <a:lnTo>
                    <a:pt x="384" y="25"/>
                  </a:lnTo>
                  <a:lnTo>
                    <a:pt x="387" y="27"/>
                  </a:lnTo>
                  <a:lnTo>
                    <a:pt x="389" y="27"/>
                  </a:lnTo>
                  <a:lnTo>
                    <a:pt x="389" y="28"/>
                  </a:lnTo>
                  <a:lnTo>
                    <a:pt x="390" y="28"/>
                  </a:lnTo>
                  <a:lnTo>
                    <a:pt x="392" y="30"/>
                  </a:lnTo>
                  <a:lnTo>
                    <a:pt x="395" y="30"/>
                  </a:lnTo>
                  <a:lnTo>
                    <a:pt x="398" y="31"/>
                  </a:lnTo>
                  <a:lnTo>
                    <a:pt x="400" y="31"/>
                  </a:lnTo>
                  <a:lnTo>
                    <a:pt x="401" y="33"/>
                  </a:lnTo>
                  <a:lnTo>
                    <a:pt x="403" y="33"/>
                  </a:lnTo>
                  <a:lnTo>
                    <a:pt x="404" y="34"/>
                  </a:lnTo>
                  <a:lnTo>
                    <a:pt x="406" y="34"/>
                  </a:lnTo>
                  <a:lnTo>
                    <a:pt x="406" y="36"/>
                  </a:lnTo>
                  <a:lnTo>
                    <a:pt x="408" y="36"/>
                  </a:lnTo>
                  <a:lnTo>
                    <a:pt x="409" y="39"/>
                  </a:lnTo>
                  <a:lnTo>
                    <a:pt x="411" y="42"/>
                  </a:lnTo>
                  <a:lnTo>
                    <a:pt x="414" y="44"/>
                  </a:lnTo>
                  <a:lnTo>
                    <a:pt x="417" y="48"/>
                  </a:lnTo>
                  <a:lnTo>
                    <a:pt x="425" y="48"/>
                  </a:lnTo>
                  <a:lnTo>
                    <a:pt x="426" y="48"/>
                  </a:lnTo>
                  <a:lnTo>
                    <a:pt x="428" y="48"/>
                  </a:lnTo>
                  <a:lnTo>
                    <a:pt x="429" y="48"/>
                  </a:lnTo>
                  <a:lnTo>
                    <a:pt x="431" y="48"/>
                  </a:lnTo>
                  <a:lnTo>
                    <a:pt x="432" y="48"/>
                  </a:lnTo>
                  <a:lnTo>
                    <a:pt x="434" y="50"/>
                  </a:lnTo>
                  <a:lnTo>
                    <a:pt x="437" y="50"/>
                  </a:lnTo>
                  <a:lnTo>
                    <a:pt x="440" y="50"/>
                  </a:lnTo>
                  <a:lnTo>
                    <a:pt x="443" y="50"/>
                  </a:lnTo>
                  <a:lnTo>
                    <a:pt x="445" y="50"/>
                  </a:lnTo>
                  <a:lnTo>
                    <a:pt x="446" y="50"/>
                  </a:lnTo>
                  <a:lnTo>
                    <a:pt x="448" y="50"/>
                  </a:lnTo>
                  <a:lnTo>
                    <a:pt x="453" y="48"/>
                  </a:lnTo>
                  <a:lnTo>
                    <a:pt x="454" y="48"/>
                  </a:lnTo>
                  <a:lnTo>
                    <a:pt x="454" y="47"/>
                  </a:lnTo>
                  <a:lnTo>
                    <a:pt x="456" y="47"/>
                  </a:lnTo>
                  <a:lnTo>
                    <a:pt x="457" y="47"/>
                  </a:lnTo>
                  <a:lnTo>
                    <a:pt x="459" y="45"/>
                  </a:lnTo>
                  <a:lnTo>
                    <a:pt x="460" y="45"/>
                  </a:lnTo>
                  <a:lnTo>
                    <a:pt x="462" y="45"/>
                  </a:lnTo>
                  <a:lnTo>
                    <a:pt x="464" y="44"/>
                  </a:lnTo>
                  <a:lnTo>
                    <a:pt x="465" y="44"/>
                  </a:lnTo>
                  <a:lnTo>
                    <a:pt x="467" y="44"/>
                  </a:lnTo>
                  <a:lnTo>
                    <a:pt x="468" y="42"/>
                  </a:lnTo>
                  <a:lnTo>
                    <a:pt x="471" y="42"/>
                  </a:lnTo>
                  <a:lnTo>
                    <a:pt x="474" y="42"/>
                  </a:lnTo>
                  <a:lnTo>
                    <a:pt x="478" y="41"/>
                  </a:lnTo>
                  <a:lnTo>
                    <a:pt x="487" y="42"/>
                  </a:lnTo>
                  <a:lnTo>
                    <a:pt x="495" y="48"/>
                  </a:lnTo>
                  <a:lnTo>
                    <a:pt x="496" y="47"/>
                  </a:lnTo>
                  <a:lnTo>
                    <a:pt x="499" y="47"/>
                  </a:lnTo>
                  <a:lnTo>
                    <a:pt x="499" y="45"/>
                  </a:lnTo>
                  <a:lnTo>
                    <a:pt x="501" y="45"/>
                  </a:lnTo>
                  <a:lnTo>
                    <a:pt x="502" y="45"/>
                  </a:lnTo>
                  <a:lnTo>
                    <a:pt x="502" y="44"/>
                  </a:lnTo>
                  <a:lnTo>
                    <a:pt x="504" y="44"/>
                  </a:lnTo>
                  <a:lnTo>
                    <a:pt x="509" y="45"/>
                  </a:lnTo>
                  <a:lnTo>
                    <a:pt x="512" y="45"/>
                  </a:lnTo>
                  <a:lnTo>
                    <a:pt x="513" y="44"/>
                  </a:lnTo>
                  <a:lnTo>
                    <a:pt x="515" y="44"/>
                  </a:lnTo>
                  <a:lnTo>
                    <a:pt x="516" y="44"/>
                  </a:lnTo>
                  <a:lnTo>
                    <a:pt x="520" y="42"/>
                  </a:lnTo>
                  <a:lnTo>
                    <a:pt x="521" y="42"/>
                  </a:lnTo>
                  <a:lnTo>
                    <a:pt x="526" y="42"/>
                  </a:lnTo>
                  <a:lnTo>
                    <a:pt x="529" y="44"/>
                  </a:lnTo>
                  <a:lnTo>
                    <a:pt x="532" y="44"/>
                  </a:lnTo>
                  <a:lnTo>
                    <a:pt x="535" y="44"/>
                  </a:lnTo>
                  <a:lnTo>
                    <a:pt x="540" y="44"/>
                  </a:lnTo>
                  <a:lnTo>
                    <a:pt x="541" y="44"/>
                  </a:lnTo>
                  <a:lnTo>
                    <a:pt x="543" y="44"/>
                  </a:lnTo>
                  <a:lnTo>
                    <a:pt x="544" y="44"/>
                  </a:lnTo>
                  <a:lnTo>
                    <a:pt x="546" y="44"/>
                  </a:lnTo>
                  <a:lnTo>
                    <a:pt x="548" y="44"/>
                  </a:lnTo>
                  <a:lnTo>
                    <a:pt x="546" y="45"/>
                  </a:lnTo>
                  <a:lnTo>
                    <a:pt x="546" y="47"/>
                  </a:lnTo>
                  <a:lnTo>
                    <a:pt x="546" y="50"/>
                  </a:lnTo>
                  <a:lnTo>
                    <a:pt x="546" y="52"/>
                  </a:lnTo>
                  <a:lnTo>
                    <a:pt x="546" y="53"/>
                  </a:lnTo>
                  <a:lnTo>
                    <a:pt x="546" y="55"/>
                  </a:lnTo>
                  <a:lnTo>
                    <a:pt x="546" y="62"/>
                  </a:lnTo>
                  <a:lnTo>
                    <a:pt x="548" y="64"/>
                  </a:lnTo>
                  <a:lnTo>
                    <a:pt x="548" y="66"/>
                  </a:lnTo>
                  <a:lnTo>
                    <a:pt x="548" y="67"/>
                  </a:lnTo>
                  <a:lnTo>
                    <a:pt x="548" y="70"/>
                  </a:lnTo>
                  <a:lnTo>
                    <a:pt x="549" y="78"/>
                  </a:lnTo>
                  <a:lnTo>
                    <a:pt x="549" y="79"/>
                  </a:lnTo>
                  <a:lnTo>
                    <a:pt x="549" y="90"/>
                  </a:lnTo>
                  <a:lnTo>
                    <a:pt x="548" y="115"/>
                  </a:lnTo>
                  <a:lnTo>
                    <a:pt x="548" y="118"/>
                  </a:lnTo>
                  <a:lnTo>
                    <a:pt x="548" y="120"/>
                  </a:lnTo>
                  <a:lnTo>
                    <a:pt x="551" y="124"/>
                  </a:lnTo>
                  <a:lnTo>
                    <a:pt x="552" y="129"/>
                  </a:lnTo>
                  <a:lnTo>
                    <a:pt x="552" y="131"/>
                  </a:lnTo>
                  <a:lnTo>
                    <a:pt x="549" y="135"/>
                  </a:lnTo>
                  <a:lnTo>
                    <a:pt x="543" y="138"/>
                  </a:lnTo>
                  <a:lnTo>
                    <a:pt x="537" y="145"/>
                  </a:lnTo>
                  <a:lnTo>
                    <a:pt x="535" y="152"/>
                  </a:lnTo>
                  <a:lnTo>
                    <a:pt x="535" y="160"/>
                  </a:lnTo>
                  <a:lnTo>
                    <a:pt x="535" y="166"/>
                  </a:lnTo>
                  <a:lnTo>
                    <a:pt x="535" y="169"/>
                  </a:lnTo>
                  <a:lnTo>
                    <a:pt x="540" y="180"/>
                  </a:lnTo>
                  <a:lnTo>
                    <a:pt x="540" y="182"/>
                  </a:lnTo>
                  <a:lnTo>
                    <a:pt x="543" y="187"/>
                  </a:lnTo>
                  <a:lnTo>
                    <a:pt x="544" y="193"/>
                  </a:lnTo>
                  <a:lnTo>
                    <a:pt x="546" y="197"/>
                  </a:lnTo>
                  <a:lnTo>
                    <a:pt x="541" y="208"/>
                  </a:lnTo>
                  <a:lnTo>
                    <a:pt x="540" y="213"/>
                  </a:lnTo>
                  <a:lnTo>
                    <a:pt x="538" y="218"/>
                  </a:lnTo>
                  <a:lnTo>
                    <a:pt x="537" y="219"/>
                  </a:lnTo>
                  <a:lnTo>
                    <a:pt x="534" y="225"/>
                  </a:lnTo>
                  <a:lnTo>
                    <a:pt x="521" y="241"/>
                  </a:lnTo>
                  <a:lnTo>
                    <a:pt x="520" y="241"/>
                  </a:lnTo>
                  <a:lnTo>
                    <a:pt x="513" y="246"/>
                  </a:lnTo>
                  <a:lnTo>
                    <a:pt x="509" y="250"/>
                  </a:lnTo>
                  <a:lnTo>
                    <a:pt x="507" y="250"/>
                  </a:lnTo>
                  <a:lnTo>
                    <a:pt x="507" y="253"/>
                  </a:lnTo>
                  <a:lnTo>
                    <a:pt x="506" y="256"/>
                  </a:lnTo>
                  <a:lnTo>
                    <a:pt x="506" y="261"/>
                  </a:lnTo>
                  <a:lnTo>
                    <a:pt x="506" y="278"/>
                  </a:lnTo>
                  <a:lnTo>
                    <a:pt x="507" y="280"/>
                  </a:lnTo>
                  <a:lnTo>
                    <a:pt x="507" y="281"/>
                  </a:lnTo>
                  <a:lnTo>
                    <a:pt x="507" y="289"/>
                  </a:lnTo>
                  <a:lnTo>
                    <a:pt x="507" y="295"/>
                  </a:lnTo>
                  <a:lnTo>
                    <a:pt x="507" y="303"/>
                  </a:lnTo>
                  <a:lnTo>
                    <a:pt x="507" y="304"/>
                  </a:lnTo>
                  <a:lnTo>
                    <a:pt x="507" y="306"/>
                  </a:lnTo>
                  <a:lnTo>
                    <a:pt x="507" y="314"/>
                  </a:lnTo>
                  <a:lnTo>
                    <a:pt x="507" y="326"/>
                  </a:lnTo>
                  <a:lnTo>
                    <a:pt x="506" y="336"/>
                  </a:lnTo>
                  <a:lnTo>
                    <a:pt x="506" y="339"/>
                  </a:lnTo>
                  <a:lnTo>
                    <a:pt x="504" y="342"/>
                  </a:lnTo>
                  <a:lnTo>
                    <a:pt x="502" y="354"/>
                  </a:lnTo>
                  <a:lnTo>
                    <a:pt x="501" y="356"/>
                  </a:lnTo>
                  <a:lnTo>
                    <a:pt x="501" y="357"/>
                  </a:lnTo>
                  <a:lnTo>
                    <a:pt x="501" y="363"/>
                  </a:lnTo>
                  <a:lnTo>
                    <a:pt x="501" y="384"/>
                  </a:lnTo>
                  <a:lnTo>
                    <a:pt x="499" y="387"/>
                  </a:lnTo>
                  <a:lnTo>
                    <a:pt x="501" y="405"/>
                  </a:lnTo>
                  <a:lnTo>
                    <a:pt x="502" y="421"/>
                  </a:lnTo>
                  <a:lnTo>
                    <a:pt x="502" y="422"/>
                  </a:lnTo>
                  <a:lnTo>
                    <a:pt x="504" y="424"/>
                  </a:lnTo>
                  <a:lnTo>
                    <a:pt x="504" y="426"/>
                  </a:lnTo>
                  <a:lnTo>
                    <a:pt x="504" y="432"/>
                  </a:lnTo>
                  <a:lnTo>
                    <a:pt x="507" y="435"/>
                  </a:lnTo>
                  <a:lnTo>
                    <a:pt x="523" y="464"/>
                  </a:lnTo>
                  <a:lnTo>
                    <a:pt x="529" y="469"/>
                  </a:lnTo>
                  <a:lnTo>
                    <a:pt x="562" y="483"/>
                  </a:lnTo>
                  <a:lnTo>
                    <a:pt x="566" y="488"/>
                  </a:lnTo>
                  <a:lnTo>
                    <a:pt x="571" y="494"/>
                  </a:lnTo>
                  <a:lnTo>
                    <a:pt x="571" y="500"/>
                  </a:lnTo>
                  <a:lnTo>
                    <a:pt x="569" y="511"/>
                  </a:lnTo>
                  <a:lnTo>
                    <a:pt x="568" y="523"/>
                  </a:lnTo>
                  <a:lnTo>
                    <a:pt x="568" y="526"/>
                  </a:lnTo>
                  <a:lnTo>
                    <a:pt x="571" y="534"/>
                  </a:lnTo>
                  <a:lnTo>
                    <a:pt x="576" y="542"/>
                  </a:lnTo>
                  <a:lnTo>
                    <a:pt x="577" y="542"/>
                  </a:lnTo>
                  <a:lnTo>
                    <a:pt x="585" y="543"/>
                  </a:lnTo>
                  <a:lnTo>
                    <a:pt x="588" y="540"/>
                  </a:lnTo>
                  <a:lnTo>
                    <a:pt x="590" y="540"/>
                  </a:lnTo>
                  <a:lnTo>
                    <a:pt x="596" y="537"/>
                  </a:lnTo>
                  <a:lnTo>
                    <a:pt x="596" y="539"/>
                  </a:lnTo>
                  <a:lnTo>
                    <a:pt x="596" y="540"/>
                  </a:lnTo>
                  <a:lnTo>
                    <a:pt x="597" y="542"/>
                  </a:lnTo>
                  <a:lnTo>
                    <a:pt x="600" y="547"/>
                  </a:lnTo>
                  <a:lnTo>
                    <a:pt x="604" y="550"/>
                  </a:lnTo>
                  <a:lnTo>
                    <a:pt x="610" y="557"/>
                  </a:lnTo>
                  <a:lnTo>
                    <a:pt x="613" y="561"/>
                  </a:lnTo>
                  <a:lnTo>
                    <a:pt x="613" y="562"/>
                  </a:lnTo>
                  <a:lnTo>
                    <a:pt x="614" y="562"/>
                  </a:lnTo>
                  <a:lnTo>
                    <a:pt x="614" y="564"/>
                  </a:lnTo>
                  <a:lnTo>
                    <a:pt x="616" y="568"/>
                  </a:lnTo>
                  <a:lnTo>
                    <a:pt x="616" y="573"/>
                  </a:lnTo>
                  <a:lnTo>
                    <a:pt x="616" y="574"/>
                  </a:lnTo>
                  <a:lnTo>
                    <a:pt x="616" y="576"/>
                  </a:lnTo>
                  <a:lnTo>
                    <a:pt x="614" y="581"/>
                  </a:lnTo>
                  <a:lnTo>
                    <a:pt x="614" y="582"/>
                  </a:lnTo>
                  <a:lnTo>
                    <a:pt x="614" y="584"/>
                  </a:lnTo>
                  <a:lnTo>
                    <a:pt x="614" y="585"/>
                  </a:lnTo>
                  <a:lnTo>
                    <a:pt x="611" y="590"/>
                  </a:lnTo>
                  <a:lnTo>
                    <a:pt x="611" y="592"/>
                  </a:lnTo>
                  <a:lnTo>
                    <a:pt x="611" y="595"/>
                  </a:lnTo>
                  <a:lnTo>
                    <a:pt x="627" y="632"/>
                  </a:lnTo>
                  <a:lnTo>
                    <a:pt x="630" y="641"/>
                  </a:lnTo>
                  <a:lnTo>
                    <a:pt x="632" y="644"/>
                  </a:lnTo>
                  <a:lnTo>
                    <a:pt x="636" y="652"/>
                  </a:lnTo>
                  <a:lnTo>
                    <a:pt x="642" y="658"/>
                  </a:lnTo>
                  <a:lnTo>
                    <a:pt x="652" y="669"/>
                  </a:lnTo>
                  <a:lnTo>
                    <a:pt x="686" y="713"/>
                  </a:lnTo>
                  <a:lnTo>
                    <a:pt x="686" y="714"/>
                  </a:lnTo>
                  <a:lnTo>
                    <a:pt x="677" y="745"/>
                  </a:lnTo>
                  <a:lnTo>
                    <a:pt x="675" y="747"/>
                  </a:lnTo>
                  <a:lnTo>
                    <a:pt x="675" y="745"/>
                  </a:lnTo>
                  <a:lnTo>
                    <a:pt x="674" y="742"/>
                  </a:lnTo>
                  <a:lnTo>
                    <a:pt x="674" y="740"/>
                  </a:lnTo>
                  <a:lnTo>
                    <a:pt x="672" y="739"/>
                  </a:lnTo>
                  <a:lnTo>
                    <a:pt x="672" y="737"/>
                  </a:lnTo>
                  <a:lnTo>
                    <a:pt x="670" y="737"/>
                  </a:lnTo>
                  <a:lnTo>
                    <a:pt x="670" y="736"/>
                  </a:lnTo>
                  <a:lnTo>
                    <a:pt x="669" y="736"/>
                  </a:lnTo>
                  <a:lnTo>
                    <a:pt x="667" y="736"/>
                  </a:lnTo>
                  <a:lnTo>
                    <a:pt x="667" y="734"/>
                  </a:lnTo>
                  <a:lnTo>
                    <a:pt x="666" y="734"/>
                  </a:lnTo>
                  <a:lnTo>
                    <a:pt x="664" y="734"/>
                  </a:lnTo>
                  <a:lnTo>
                    <a:pt x="664" y="733"/>
                  </a:lnTo>
                  <a:lnTo>
                    <a:pt x="663" y="733"/>
                  </a:lnTo>
                  <a:lnTo>
                    <a:pt x="661" y="733"/>
                  </a:lnTo>
                  <a:lnTo>
                    <a:pt x="660" y="733"/>
                  </a:lnTo>
                  <a:lnTo>
                    <a:pt x="658" y="731"/>
                  </a:lnTo>
                  <a:lnTo>
                    <a:pt x="658" y="730"/>
                  </a:lnTo>
                  <a:lnTo>
                    <a:pt x="656" y="730"/>
                  </a:lnTo>
                  <a:lnTo>
                    <a:pt x="655" y="731"/>
                  </a:lnTo>
                  <a:lnTo>
                    <a:pt x="655" y="730"/>
                  </a:lnTo>
                  <a:lnTo>
                    <a:pt x="653" y="730"/>
                  </a:lnTo>
                  <a:lnTo>
                    <a:pt x="652" y="730"/>
                  </a:lnTo>
                  <a:lnTo>
                    <a:pt x="650" y="730"/>
                  </a:lnTo>
                  <a:lnTo>
                    <a:pt x="649" y="731"/>
                  </a:lnTo>
                  <a:lnTo>
                    <a:pt x="649" y="730"/>
                  </a:lnTo>
                  <a:lnTo>
                    <a:pt x="647" y="730"/>
                  </a:lnTo>
                  <a:lnTo>
                    <a:pt x="646" y="731"/>
                  </a:lnTo>
                  <a:lnTo>
                    <a:pt x="644" y="730"/>
                  </a:lnTo>
                  <a:lnTo>
                    <a:pt x="642" y="728"/>
                  </a:lnTo>
                  <a:lnTo>
                    <a:pt x="642" y="730"/>
                  </a:lnTo>
                  <a:lnTo>
                    <a:pt x="641" y="731"/>
                  </a:lnTo>
                  <a:lnTo>
                    <a:pt x="639" y="733"/>
                  </a:lnTo>
                  <a:lnTo>
                    <a:pt x="639" y="731"/>
                  </a:lnTo>
                  <a:lnTo>
                    <a:pt x="638" y="733"/>
                  </a:lnTo>
                  <a:lnTo>
                    <a:pt x="638" y="734"/>
                  </a:lnTo>
                  <a:lnTo>
                    <a:pt x="638" y="736"/>
                  </a:lnTo>
                  <a:lnTo>
                    <a:pt x="636" y="736"/>
                  </a:lnTo>
                  <a:lnTo>
                    <a:pt x="635" y="736"/>
                  </a:lnTo>
                  <a:lnTo>
                    <a:pt x="633" y="736"/>
                  </a:lnTo>
                  <a:lnTo>
                    <a:pt x="632" y="736"/>
                  </a:lnTo>
                  <a:lnTo>
                    <a:pt x="630" y="737"/>
                  </a:lnTo>
                  <a:lnTo>
                    <a:pt x="628" y="737"/>
                  </a:lnTo>
                  <a:lnTo>
                    <a:pt x="627" y="737"/>
                  </a:lnTo>
                  <a:lnTo>
                    <a:pt x="625" y="737"/>
                  </a:lnTo>
                  <a:lnTo>
                    <a:pt x="624" y="737"/>
                  </a:lnTo>
                  <a:lnTo>
                    <a:pt x="622" y="737"/>
                  </a:lnTo>
                  <a:lnTo>
                    <a:pt x="622" y="736"/>
                  </a:lnTo>
                  <a:lnTo>
                    <a:pt x="621" y="736"/>
                  </a:lnTo>
                  <a:lnTo>
                    <a:pt x="621" y="734"/>
                  </a:lnTo>
                  <a:lnTo>
                    <a:pt x="619" y="734"/>
                  </a:lnTo>
                  <a:lnTo>
                    <a:pt x="618" y="734"/>
                  </a:lnTo>
                  <a:lnTo>
                    <a:pt x="618" y="736"/>
                  </a:lnTo>
                  <a:lnTo>
                    <a:pt x="616" y="736"/>
                  </a:lnTo>
                  <a:lnTo>
                    <a:pt x="616" y="734"/>
                  </a:lnTo>
                  <a:lnTo>
                    <a:pt x="614" y="734"/>
                  </a:lnTo>
                  <a:lnTo>
                    <a:pt x="613" y="736"/>
                  </a:lnTo>
                  <a:lnTo>
                    <a:pt x="611" y="737"/>
                  </a:lnTo>
                  <a:lnTo>
                    <a:pt x="611" y="739"/>
                  </a:lnTo>
                  <a:lnTo>
                    <a:pt x="610" y="739"/>
                  </a:lnTo>
                  <a:lnTo>
                    <a:pt x="608" y="739"/>
                  </a:lnTo>
                  <a:lnTo>
                    <a:pt x="607" y="739"/>
                  </a:lnTo>
                  <a:lnTo>
                    <a:pt x="607" y="740"/>
                  </a:lnTo>
                  <a:lnTo>
                    <a:pt x="605" y="739"/>
                  </a:lnTo>
                  <a:lnTo>
                    <a:pt x="604" y="739"/>
                  </a:lnTo>
                  <a:lnTo>
                    <a:pt x="602" y="739"/>
                  </a:lnTo>
                  <a:lnTo>
                    <a:pt x="600" y="739"/>
                  </a:lnTo>
                  <a:lnTo>
                    <a:pt x="599" y="739"/>
                  </a:lnTo>
                  <a:lnTo>
                    <a:pt x="597" y="739"/>
                  </a:lnTo>
                  <a:lnTo>
                    <a:pt x="597" y="740"/>
                  </a:lnTo>
                  <a:lnTo>
                    <a:pt x="596" y="740"/>
                  </a:lnTo>
                  <a:lnTo>
                    <a:pt x="594" y="740"/>
                  </a:lnTo>
                  <a:lnTo>
                    <a:pt x="593" y="740"/>
                  </a:lnTo>
                  <a:lnTo>
                    <a:pt x="591" y="740"/>
                  </a:lnTo>
                  <a:lnTo>
                    <a:pt x="590" y="740"/>
                  </a:lnTo>
                  <a:lnTo>
                    <a:pt x="590" y="742"/>
                  </a:lnTo>
                  <a:lnTo>
                    <a:pt x="588" y="742"/>
                  </a:lnTo>
                  <a:lnTo>
                    <a:pt x="588" y="744"/>
                  </a:lnTo>
                  <a:lnTo>
                    <a:pt x="586" y="744"/>
                  </a:lnTo>
                  <a:lnTo>
                    <a:pt x="585" y="744"/>
                  </a:lnTo>
                  <a:lnTo>
                    <a:pt x="583" y="744"/>
                  </a:lnTo>
                  <a:lnTo>
                    <a:pt x="582" y="745"/>
                  </a:lnTo>
                  <a:lnTo>
                    <a:pt x="580" y="745"/>
                  </a:lnTo>
                  <a:lnTo>
                    <a:pt x="580" y="747"/>
                  </a:lnTo>
                  <a:lnTo>
                    <a:pt x="579" y="747"/>
                  </a:lnTo>
                  <a:lnTo>
                    <a:pt x="577" y="747"/>
                  </a:lnTo>
                  <a:lnTo>
                    <a:pt x="576" y="748"/>
                  </a:lnTo>
                  <a:lnTo>
                    <a:pt x="574" y="748"/>
                  </a:lnTo>
                  <a:lnTo>
                    <a:pt x="574" y="747"/>
                  </a:lnTo>
                  <a:lnTo>
                    <a:pt x="572" y="747"/>
                  </a:lnTo>
                  <a:lnTo>
                    <a:pt x="572" y="748"/>
                  </a:lnTo>
                  <a:lnTo>
                    <a:pt x="571" y="748"/>
                  </a:lnTo>
                  <a:lnTo>
                    <a:pt x="571" y="750"/>
                  </a:lnTo>
                  <a:lnTo>
                    <a:pt x="569" y="750"/>
                  </a:lnTo>
                  <a:lnTo>
                    <a:pt x="568" y="750"/>
                  </a:lnTo>
                  <a:lnTo>
                    <a:pt x="566" y="750"/>
                  </a:lnTo>
                  <a:lnTo>
                    <a:pt x="565" y="750"/>
                  </a:lnTo>
                  <a:lnTo>
                    <a:pt x="563" y="748"/>
                  </a:lnTo>
                  <a:lnTo>
                    <a:pt x="563" y="750"/>
                  </a:lnTo>
                  <a:lnTo>
                    <a:pt x="562" y="750"/>
                  </a:lnTo>
                  <a:lnTo>
                    <a:pt x="560" y="748"/>
                  </a:lnTo>
                  <a:lnTo>
                    <a:pt x="558" y="748"/>
                  </a:lnTo>
                  <a:lnTo>
                    <a:pt x="557" y="748"/>
                  </a:lnTo>
                  <a:lnTo>
                    <a:pt x="554" y="747"/>
                  </a:lnTo>
                  <a:lnTo>
                    <a:pt x="552" y="747"/>
                  </a:lnTo>
                  <a:lnTo>
                    <a:pt x="551" y="747"/>
                  </a:lnTo>
                  <a:lnTo>
                    <a:pt x="549" y="747"/>
                  </a:lnTo>
                  <a:lnTo>
                    <a:pt x="548" y="747"/>
                  </a:lnTo>
                  <a:lnTo>
                    <a:pt x="546" y="748"/>
                  </a:lnTo>
                  <a:lnTo>
                    <a:pt x="544" y="748"/>
                  </a:lnTo>
                  <a:lnTo>
                    <a:pt x="543" y="748"/>
                  </a:lnTo>
                  <a:lnTo>
                    <a:pt x="541" y="748"/>
                  </a:lnTo>
                  <a:lnTo>
                    <a:pt x="541" y="750"/>
                  </a:lnTo>
                  <a:lnTo>
                    <a:pt x="540" y="750"/>
                  </a:lnTo>
                  <a:lnTo>
                    <a:pt x="540" y="748"/>
                  </a:lnTo>
                  <a:lnTo>
                    <a:pt x="538" y="748"/>
                  </a:lnTo>
                  <a:lnTo>
                    <a:pt x="537" y="748"/>
                  </a:lnTo>
                  <a:lnTo>
                    <a:pt x="537" y="750"/>
                  </a:lnTo>
                  <a:lnTo>
                    <a:pt x="535" y="750"/>
                  </a:lnTo>
                  <a:lnTo>
                    <a:pt x="534" y="748"/>
                  </a:lnTo>
                  <a:lnTo>
                    <a:pt x="532" y="750"/>
                  </a:lnTo>
                  <a:lnTo>
                    <a:pt x="530" y="750"/>
                  </a:lnTo>
                  <a:lnTo>
                    <a:pt x="527" y="750"/>
                  </a:lnTo>
                  <a:lnTo>
                    <a:pt x="526" y="750"/>
                  </a:lnTo>
                  <a:lnTo>
                    <a:pt x="521" y="751"/>
                  </a:lnTo>
                  <a:lnTo>
                    <a:pt x="520" y="753"/>
                  </a:lnTo>
                  <a:lnTo>
                    <a:pt x="520" y="754"/>
                  </a:lnTo>
                  <a:lnTo>
                    <a:pt x="518" y="754"/>
                  </a:lnTo>
                  <a:lnTo>
                    <a:pt x="516" y="756"/>
                  </a:lnTo>
                  <a:lnTo>
                    <a:pt x="515" y="756"/>
                  </a:lnTo>
                  <a:lnTo>
                    <a:pt x="513" y="756"/>
                  </a:lnTo>
                  <a:lnTo>
                    <a:pt x="512" y="756"/>
                  </a:lnTo>
                  <a:lnTo>
                    <a:pt x="510" y="756"/>
                  </a:lnTo>
                  <a:lnTo>
                    <a:pt x="509" y="754"/>
                  </a:lnTo>
                  <a:lnTo>
                    <a:pt x="506" y="756"/>
                  </a:lnTo>
                  <a:lnTo>
                    <a:pt x="504" y="756"/>
                  </a:lnTo>
                  <a:lnTo>
                    <a:pt x="502" y="756"/>
                  </a:lnTo>
                  <a:lnTo>
                    <a:pt x="501" y="756"/>
                  </a:lnTo>
                  <a:lnTo>
                    <a:pt x="498" y="756"/>
                  </a:lnTo>
                  <a:lnTo>
                    <a:pt x="493" y="754"/>
                  </a:lnTo>
                  <a:lnTo>
                    <a:pt x="492" y="753"/>
                  </a:lnTo>
                  <a:lnTo>
                    <a:pt x="490" y="753"/>
                  </a:lnTo>
                  <a:lnTo>
                    <a:pt x="488" y="753"/>
                  </a:lnTo>
                  <a:lnTo>
                    <a:pt x="487" y="754"/>
                  </a:lnTo>
                  <a:lnTo>
                    <a:pt x="485" y="754"/>
                  </a:lnTo>
                  <a:lnTo>
                    <a:pt x="484" y="754"/>
                  </a:lnTo>
                  <a:lnTo>
                    <a:pt x="484" y="756"/>
                  </a:lnTo>
                  <a:lnTo>
                    <a:pt x="482" y="756"/>
                  </a:lnTo>
                  <a:lnTo>
                    <a:pt x="481" y="756"/>
                  </a:lnTo>
                  <a:lnTo>
                    <a:pt x="481" y="754"/>
                  </a:lnTo>
                  <a:lnTo>
                    <a:pt x="479" y="754"/>
                  </a:lnTo>
                  <a:lnTo>
                    <a:pt x="478" y="756"/>
                  </a:lnTo>
                  <a:lnTo>
                    <a:pt x="474" y="758"/>
                  </a:lnTo>
                  <a:lnTo>
                    <a:pt x="473" y="759"/>
                  </a:lnTo>
                  <a:lnTo>
                    <a:pt x="473" y="761"/>
                  </a:lnTo>
                  <a:lnTo>
                    <a:pt x="471" y="761"/>
                  </a:lnTo>
                  <a:lnTo>
                    <a:pt x="471" y="759"/>
                  </a:lnTo>
                  <a:lnTo>
                    <a:pt x="468" y="759"/>
                  </a:lnTo>
                  <a:lnTo>
                    <a:pt x="465" y="758"/>
                  </a:lnTo>
                  <a:lnTo>
                    <a:pt x="464" y="758"/>
                  </a:lnTo>
                  <a:lnTo>
                    <a:pt x="462" y="758"/>
                  </a:lnTo>
                  <a:lnTo>
                    <a:pt x="460" y="758"/>
                  </a:lnTo>
                  <a:lnTo>
                    <a:pt x="459" y="759"/>
                  </a:lnTo>
                  <a:lnTo>
                    <a:pt x="457" y="758"/>
                  </a:lnTo>
                  <a:lnTo>
                    <a:pt x="456" y="759"/>
                  </a:lnTo>
                  <a:lnTo>
                    <a:pt x="457" y="759"/>
                  </a:lnTo>
                  <a:lnTo>
                    <a:pt x="459" y="761"/>
                  </a:lnTo>
                  <a:lnTo>
                    <a:pt x="459" y="762"/>
                  </a:lnTo>
                  <a:lnTo>
                    <a:pt x="457" y="762"/>
                  </a:lnTo>
                  <a:lnTo>
                    <a:pt x="456" y="762"/>
                  </a:lnTo>
                  <a:lnTo>
                    <a:pt x="453" y="762"/>
                  </a:lnTo>
                  <a:lnTo>
                    <a:pt x="451" y="762"/>
                  </a:lnTo>
                  <a:lnTo>
                    <a:pt x="450" y="762"/>
                  </a:lnTo>
                  <a:lnTo>
                    <a:pt x="450" y="764"/>
                  </a:lnTo>
                  <a:lnTo>
                    <a:pt x="450" y="765"/>
                  </a:lnTo>
                  <a:lnTo>
                    <a:pt x="450" y="767"/>
                  </a:lnTo>
                  <a:lnTo>
                    <a:pt x="448" y="767"/>
                  </a:lnTo>
                  <a:lnTo>
                    <a:pt x="448" y="768"/>
                  </a:lnTo>
                  <a:lnTo>
                    <a:pt x="448" y="770"/>
                  </a:lnTo>
                  <a:lnTo>
                    <a:pt x="446" y="772"/>
                  </a:lnTo>
                  <a:lnTo>
                    <a:pt x="445" y="773"/>
                  </a:lnTo>
                  <a:lnTo>
                    <a:pt x="442" y="775"/>
                  </a:lnTo>
                  <a:lnTo>
                    <a:pt x="442" y="776"/>
                  </a:lnTo>
                  <a:lnTo>
                    <a:pt x="442" y="778"/>
                  </a:lnTo>
                  <a:lnTo>
                    <a:pt x="442" y="779"/>
                  </a:lnTo>
                  <a:lnTo>
                    <a:pt x="440" y="781"/>
                  </a:lnTo>
                  <a:lnTo>
                    <a:pt x="440" y="782"/>
                  </a:lnTo>
                  <a:lnTo>
                    <a:pt x="440" y="784"/>
                  </a:lnTo>
                  <a:lnTo>
                    <a:pt x="439" y="784"/>
                  </a:lnTo>
                  <a:lnTo>
                    <a:pt x="439" y="785"/>
                  </a:lnTo>
                  <a:lnTo>
                    <a:pt x="439" y="787"/>
                  </a:lnTo>
                  <a:lnTo>
                    <a:pt x="437" y="789"/>
                  </a:lnTo>
                  <a:lnTo>
                    <a:pt x="436" y="790"/>
                  </a:lnTo>
                  <a:lnTo>
                    <a:pt x="434" y="792"/>
                  </a:lnTo>
                  <a:lnTo>
                    <a:pt x="434" y="793"/>
                  </a:lnTo>
                  <a:lnTo>
                    <a:pt x="432" y="796"/>
                  </a:lnTo>
                  <a:lnTo>
                    <a:pt x="431" y="796"/>
                  </a:lnTo>
                  <a:lnTo>
                    <a:pt x="432" y="798"/>
                  </a:lnTo>
                  <a:lnTo>
                    <a:pt x="431" y="799"/>
                  </a:lnTo>
                  <a:lnTo>
                    <a:pt x="431" y="801"/>
                  </a:lnTo>
                  <a:lnTo>
                    <a:pt x="429" y="801"/>
                  </a:lnTo>
                  <a:lnTo>
                    <a:pt x="431" y="803"/>
                  </a:lnTo>
                  <a:lnTo>
                    <a:pt x="432" y="803"/>
                  </a:lnTo>
                  <a:lnTo>
                    <a:pt x="434" y="804"/>
                  </a:lnTo>
                  <a:lnTo>
                    <a:pt x="434" y="806"/>
                  </a:lnTo>
                  <a:lnTo>
                    <a:pt x="434" y="807"/>
                  </a:lnTo>
                  <a:lnTo>
                    <a:pt x="436" y="810"/>
                  </a:lnTo>
                  <a:lnTo>
                    <a:pt x="437" y="812"/>
                  </a:lnTo>
                  <a:lnTo>
                    <a:pt x="439" y="815"/>
                  </a:lnTo>
                  <a:lnTo>
                    <a:pt x="439" y="818"/>
                  </a:lnTo>
                  <a:lnTo>
                    <a:pt x="437" y="821"/>
                  </a:lnTo>
                  <a:lnTo>
                    <a:pt x="436" y="823"/>
                  </a:lnTo>
                  <a:lnTo>
                    <a:pt x="432" y="826"/>
                  </a:lnTo>
                  <a:lnTo>
                    <a:pt x="431" y="827"/>
                  </a:lnTo>
                  <a:lnTo>
                    <a:pt x="431" y="829"/>
                  </a:lnTo>
                  <a:lnTo>
                    <a:pt x="431" y="830"/>
                  </a:lnTo>
                  <a:lnTo>
                    <a:pt x="431" y="832"/>
                  </a:lnTo>
                  <a:lnTo>
                    <a:pt x="431" y="834"/>
                  </a:lnTo>
                  <a:lnTo>
                    <a:pt x="432" y="835"/>
                  </a:lnTo>
                  <a:lnTo>
                    <a:pt x="432" y="838"/>
                  </a:lnTo>
                  <a:lnTo>
                    <a:pt x="431" y="838"/>
                  </a:lnTo>
                  <a:lnTo>
                    <a:pt x="429" y="838"/>
                  </a:lnTo>
                  <a:lnTo>
                    <a:pt x="428" y="838"/>
                  </a:lnTo>
                  <a:lnTo>
                    <a:pt x="426" y="837"/>
                  </a:lnTo>
                  <a:lnTo>
                    <a:pt x="425" y="837"/>
                  </a:lnTo>
                  <a:lnTo>
                    <a:pt x="425" y="838"/>
                  </a:lnTo>
                  <a:lnTo>
                    <a:pt x="425" y="840"/>
                  </a:lnTo>
                  <a:lnTo>
                    <a:pt x="423" y="841"/>
                  </a:lnTo>
                  <a:lnTo>
                    <a:pt x="423" y="843"/>
                  </a:lnTo>
                  <a:lnTo>
                    <a:pt x="423" y="844"/>
                  </a:lnTo>
                  <a:lnTo>
                    <a:pt x="423" y="846"/>
                  </a:lnTo>
                  <a:lnTo>
                    <a:pt x="423" y="848"/>
                  </a:lnTo>
                  <a:lnTo>
                    <a:pt x="422" y="849"/>
                  </a:lnTo>
                  <a:lnTo>
                    <a:pt x="420" y="849"/>
                  </a:lnTo>
                  <a:lnTo>
                    <a:pt x="418" y="849"/>
                  </a:lnTo>
                  <a:lnTo>
                    <a:pt x="417" y="851"/>
                  </a:lnTo>
                  <a:lnTo>
                    <a:pt x="417" y="852"/>
                  </a:lnTo>
                  <a:lnTo>
                    <a:pt x="415" y="854"/>
                  </a:lnTo>
                  <a:lnTo>
                    <a:pt x="414" y="855"/>
                  </a:lnTo>
                  <a:lnTo>
                    <a:pt x="414" y="858"/>
                  </a:lnTo>
                  <a:lnTo>
                    <a:pt x="412" y="858"/>
                  </a:lnTo>
                  <a:lnTo>
                    <a:pt x="412" y="860"/>
                  </a:lnTo>
                  <a:lnTo>
                    <a:pt x="411" y="860"/>
                  </a:lnTo>
                  <a:lnTo>
                    <a:pt x="411" y="862"/>
                  </a:lnTo>
                  <a:lnTo>
                    <a:pt x="409" y="863"/>
                  </a:lnTo>
                  <a:lnTo>
                    <a:pt x="409" y="865"/>
                  </a:lnTo>
                  <a:lnTo>
                    <a:pt x="408" y="866"/>
                  </a:lnTo>
                  <a:lnTo>
                    <a:pt x="406" y="866"/>
                  </a:lnTo>
                  <a:lnTo>
                    <a:pt x="404" y="868"/>
                  </a:lnTo>
                  <a:lnTo>
                    <a:pt x="401" y="869"/>
                  </a:lnTo>
                  <a:lnTo>
                    <a:pt x="401" y="871"/>
                  </a:lnTo>
                  <a:lnTo>
                    <a:pt x="400" y="871"/>
                  </a:lnTo>
                  <a:lnTo>
                    <a:pt x="400" y="872"/>
                  </a:lnTo>
                  <a:lnTo>
                    <a:pt x="397" y="872"/>
                  </a:lnTo>
                  <a:lnTo>
                    <a:pt x="394" y="874"/>
                  </a:lnTo>
                  <a:lnTo>
                    <a:pt x="392" y="875"/>
                  </a:lnTo>
                  <a:lnTo>
                    <a:pt x="392" y="877"/>
                  </a:lnTo>
                  <a:lnTo>
                    <a:pt x="390" y="879"/>
                  </a:lnTo>
                  <a:lnTo>
                    <a:pt x="386" y="880"/>
                  </a:lnTo>
                  <a:lnTo>
                    <a:pt x="383" y="882"/>
                  </a:lnTo>
                  <a:lnTo>
                    <a:pt x="381" y="883"/>
                  </a:lnTo>
                  <a:lnTo>
                    <a:pt x="380" y="886"/>
                  </a:lnTo>
                  <a:lnTo>
                    <a:pt x="376" y="888"/>
                  </a:lnTo>
                  <a:lnTo>
                    <a:pt x="375" y="888"/>
                  </a:lnTo>
                  <a:lnTo>
                    <a:pt x="373" y="893"/>
                  </a:lnTo>
                  <a:lnTo>
                    <a:pt x="375" y="896"/>
                  </a:lnTo>
                  <a:lnTo>
                    <a:pt x="373" y="897"/>
                  </a:lnTo>
                  <a:lnTo>
                    <a:pt x="370" y="902"/>
                  </a:lnTo>
                  <a:lnTo>
                    <a:pt x="370" y="900"/>
                  </a:lnTo>
                  <a:lnTo>
                    <a:pt x="369" y="900"/>
                  </a:lnTo>
                  <a:lnTo>
                    <a:pt x="369" y="902"/>
                  </a:lnTo>
                  <a:lnTo>
                    <a:pt x="369" y="903"/>
                  </a:lnTo>
                  <a:lnTo>
                    <a:pt x="367" y="903"/>
                  </a:lnTo>
                  <a:lnTo>
                    <a:pt x="366" y="903"/>
                  </a:lnTo>
                  <a:lnTo>
                    <a:pt x="364" y="905"/>
                  </a:lnTo>
                  <a:lnTo>
                    <a:pt x="364" y="907"/>
                  </a:lnTo>
                  <a:lnTo>
                    <a:pt x="362" y="908"/>
                  </a:lnTo>
                  <a:lnTo>
                    <a:pt x="361" y="910"/>
                  </a:lnTo>
                  <a:lnTo>
                    <a:pt x="359" y="908"/>
                  </a:lnTo>
                  <a:lnTo>
                    <a:pt x="359" y="910"/>
                  </a:lnTo>
                  <a:lnTo>
                    <a:pt x="358" y="911"/>
                  </a:lnTo>
                  <a:lnTo>
                    <a:pt x="356" y="911"/>
                  </a:lnTo>
                  <a:lnTo>
                    <a:pt x="355" y="910"/>
                  </a:lnTo>
                  <a:lnTo>
                    <a:pt x="352" y="910"/>
                  </a:lnTo>
                  <a:lnTo>
                    <a:pt x="352" y="911"/>
                  </a:lnTo>
                  <a:lnTo>
                    <a:pt x="352" y="913"/>
                  </a:lnTo>
                  <a:lnTo>
                    <a:pt x="352" y="914"/>
                  </a:lnTo>
                  <a:lnTo>
                    <a:pt x="350" y="916"/>
                  </a:lnTo>
                  <a:lnTo>
                    <a:pt x="348" y="916"/>
                  </a:lnTo>
                  <a:lnTo>
                    <a:pt x="347" y="917"/>
                  </a:lnTo>
                  <a:lnTo>
                    <a:pt x="347" y="919"/>
                  </a:lnTo>
                  <a:lnTo>
                    <a:pt x="347" y="920"/>
                  </a:lnTo>
                  <a:lnTo>
                    <a:pt x="348" y="920"/>
                  </a:lnTo>
                  <a:lnTo>
                    <a:pt x="350" y="922"/>
                  </a:lnTo>
                  <a:lnTo>
                    <a:pt x="352" y="924"/>
                  </a:lnTo>
                  <a:lnTo>
                    <a:pt x="352" y="925"/>
                  </a:lnTo>
                  <a:lnTo>
                    <a:pt x="352" y="930"/>
                  </a:lnTo>
                  <a:lnTo>
                    <a:pt x="352" y="933"/>
                  </a:lnTo>
                  <a:lnTo>
                    <a:pt x="352" y="938"/>
                  </a:lnTo>
                  <a:lnTo>
                    <a:pt x="352" y="939"/>
                  </a:lnTo>
                  <a:lnTo>
                    <a:pt x="353" y="941"/>
                  </a:lnTo>
                  <a:lnTo>
                    <a:pt x="352" y="942"/>
                  </a:lnTo>
                  <a:lnTo>
                    <a:pt x="350" y="945"/>
                  </a:lnTo>
                  <a:lnTo>
                    <a:pt x="350" y="947"/>
                  </a:lnTo>
                  <a:lnTo>
                    <a:pt x="350" y="948"/>
                  </a:lnTo>
                  <a:lnTo>
                    <a:pt x="350" y="952"/>
                  </a:lnTo>
                  <a:lnTo>
                    <a:pt x="352" y="952"/>
                  </a:lnTo>
                  <a:lnTo>
                    <a:pt x="353" y="953"/>
                  </a:lnTo>
                  <a:lnTo>
                    <a:pt x="353" y="955"/>
                  </a:lnTo>
                  <a:lnTo>
                    <a:pt x="355" y="958"/>
                  </a:lnTo>
                  <a:lnTo>
                    <a:pt x="355" y="959"/>
                  </a:lnTo>
                  <a:lnTo>
                    <a:pt x="355" y="961"/>
                  </a:lnTo>
                  <a:lnTo>
                    <a:pt x="355" y="962"/>
                  </a:lnTo>
                  <a:lnTo>
                    <a:pt x="355" y="965"/>
                  </a:lnTo>
                  <a:lnTo>
                    <a:pt x="356" y="967"/>
                  </a:lnTo>
                  <a:lnTo>
                    <a:pt x="356" y="969"/>
                  </a:lnTo>
                  <a:lnTo>
                    <a:pt x="355" y="972"/>
                  </a:lnTo>
                  <a:lnTo>
                    <a:pt x="355" y="973"/>
                  </a:lnTo>
                  <a:lnTo>
                    <a:pt x="355" y="975"/>
                  </a:lnTo>
                  <a:lnTo>
                    <a:pt x="356" y="978"/>
                  </a:lnTo>
                  <a:lnTo>
                    <a:pt x="355" y="979"/>
                  </a:lnTo>
                  <a:lnTo>
                    <a:pt x="355" y="983"/>
                  </a:lnTo>
                  <a:lnTo>
                    <a:pt x="353" y="986"/>
                  </a:lnTo>
                  <a:lnTo>
                    <a:pt x="352" y="989"/>
                  </a:lnTo>
                  <a:lnTo>
                    <a:pt x="350" y="989"/>
                  </a:lnTo>
                  <a:lnTo>
                    <a:pt x="347" y="990"/>
                  </a:lnTo>
                  <a:lnTo>
                    <a:pt x="344" y="993"/>
                  </a:lnTo>
                  <a:lnTo>
                    <a:pt x="342" y="995"/>
                  </a:lnTo>
                  <a:lnTo>
                    <a:pt x="339" y="997"/>
                  </a:lnTo>
                  <a:lnTo>
                    <a:pt x="338" y="998"/>
                  </a:lnTo>
                  <a:lnTo>
                    <a:pt x="334" y="1001"/>
                  </a:lnTo>
                  <a:lnTo>
                    <a:pt x="333" y="1003"/>
                  </a:lnTo>
                  <a:lnTo>
                    <a:pt x="331" y="1003"/>
                  </a:lnTo>
                  <a:lnTo>
                    <a:pt x="331" y="1004"/>
                  </a:lnTo>
                  <a:lnTo>
                    <a:pt x="330" y="1006"/>
                  </a:lnTo>
                  <a:lnTo>
                    <a:pt x="327" y="1007"/>
                  </a:lnTo>
                  <a:lnTo>
                    <a:pt x="324" y="1009"/>
                  </a:lnTo>
                  <a:lnTo>
                    <a:pt x="322" y="1010"/>
                  </a:lnTo>
                  <a:lnTo>
                    <a:pt x="319" y="1012"/>
                  </a:lnTo>
                  <a:lnTo>
                    <a:pt x="317" y="1014"/>
                  </a:lnTo>
                  <a:lnTo>
                    <a:pt x="314" y="1015"/>
                  </a:lnTo>
                  <a:lnTo>
                    <a:pt x="313" y="1017"/>
                  </a:lnTo>
                  <a:lnTo>
                    <a:pt x="313" y="1018"/>
                  </a:lnTo>
                  <a:lnTo>
                    <a:pt x="314" y="1021"/>
                  </a:lnTo>
                  <a:lnTo>
                    <a:pt x="314" y="1023"/>
                  </a:lnTo>
                  <a:lnTo>
                    <a:pt x="316" y="1024"/>
                  </a:lnTo>
                  <a:lnTo>
                    <a:pt x="319" y="1026"/>
                  </a:lnTo>
                  <a:lnTo>
                    <a:pt x="320" y="1031"/>
                  </a:lnTo>
                  <a:lnTo>
                    <a:pt x="320" y="1032"/>
                  </a:lnTo>
                  <a:lnTo>
                    <a:pt x="319" y="1035"/>
                  </a:lnTo>
                  <a:lnTo>
                    <a:pt x="317" y="1038"/>
                  </a:lnTo>
                  <a:lnTo>
                    <a:pt x="317" y="1040"/>
                  </a:lnTo>
                  <a:lnTo>
                    <a:pt x="316" y="1043"/>
                  </a:lnTo>
                  <a:lnTo>
                    <a:pt x="314" y="1046"/>
                  </a:lnTo>
                  <a:lnTo>
                    <a:pt x="313" y="1049"/>
                  </a:lnTo>
                  <a:lnTo>
                    <a:pt x="311" y="1051"/>
                  </a:lnTo>
                  <a:lnTo>
                    <a:pt x="311" y="1052"/>
                  </a:lnTo>
                  <a:lnTo>
                    <a:pt x="310" y="1054"/>
                  </a:lnTo>
                  <a:lnTo>
                    <a:pt x="310" y="1057"/>
                  </a:lnTo>
                  <a:lnTo>
                    <a:pt x="310" y="1059"/>
                  </a:lnTo>
                  <a:lnTo>
                    <a:pt x="308" y="1060"/>
                  </a:lnTo>
                  <a:lnTo>
                    <a:pt x="306" y="1063"/>
                  </a:lnTo>
                  <a:lnTo>
                    <a:pt x="305" y="1068"/>
                  </a:lnTo>
                  <a:lnTo>
                    <a:pt x="305" y="1071"/>
                  </a:lnTo>
                  <a:lnTo>
                    <a:pt x="303" y="1074"/>
                  </a:lnTo>
                  <a:lnTo>
                    <a:pt x="303" y="1077"/>
                  </a:lnTo>
                  <a:lnTo>
                    <a:pt x="302" y="1082"/>
                  </a:lnTo>
                  <a:lnTo>
                    <a:pt x="302" y="1085"/>
                  </a:lnTo>
                  <a:lnTo>
                    <a:pt x="300" y="1088"/>
                  </a:lnTo>
                  <a:lnTo>
                    <a:pt x="299" y="1090"/>
                  </a:lnTo>
                  <a:lnTo>
                    <a:pt x="300" y="1091"/>
                  </a:lnTo>
                  <a:lnTo>
                    <a:pt x="300" y="1093"/>
                  </a:lnTo>
                  <a:lnTo>
                    <a:pt x="299" y="1094"/>
                  </a:lnTo>
                  <a:lnTo>
                    <a:pt x="299" y="1099"/>
                  </a:lnTo>
                  <a:lnTo>
                    <a:pt x="299" y="1100"/>
                  </a:lnTo>
                  <a:lnTo>
                    <a:pt x="299" y="1102"/>
                  </a:lnTo>
                  <a:lnTo>
                    <a:pt x="299" y="1105"/>
                  </a:lnTo>
                  <a:lnTo>
                    <a:pt x="299" y="1107"/>
                  </a:lnTo>
                  <a:lnTo>
                    <a:pt x="300" y="1108"/>
                  </a:lnTo>
                  <a:lnTo>
                    <a:pt x="300" y="1110"/>
                  </a:lnTo>
                  <a:lnTo>
                    <a:pt x="302" y="1113"/>
                  </a:lnTo>
                  <a:lnTo>
                    <a:pt x="302" y="1114"/>
                  </a:lnTo>
                  <a:lnTo>
                    <a:pt x="303" y="1119"/>
                  </a:lnTo>
                  <a:lnTo>
                    <a:pt x="303" y="1121"/>
                  </a:lnTo>
                  <a:lnTo>
                    <a:pt x="303" y="1122"/>
                  </a:lnTo>
                  <a:lnTo>
                    <a:pt x="305" y="1125"/>
                  </a:lnTo>
                  <a:lnTo>
                    <a:pt x="306" y="1128"/>
                  </a:lnTo>
                  <a:lnTo>
                    <a:pt x="308" y="1132"/>
                  </a:lnTo>
                  <a:lnTo>
                    <a:pt x="308" y="1136"/>
                  </a:lnTo>
                  <a:lnTo>
                    <a:pt x="308" y="1139"/>
                  </a:lnTo>
                  <a:lnTo>
                    <a:pt x="296" y="1158"/>
                  </a:lnTo>
                  <a:lnTo>
                    <a:pt x="294" y="1161"/>
                  </a:lnTo>
                  <a:lnTo>
                    <a:pt x="292" y="1163"/>
                  </a:lnTo>
                  <a:lnTo>
                    <a:pt x="289" y="1163"/>
                  </a:lnTo>
                  <a:lnTo>
                    <a:pt x="285" y="1164"/>
                  </a:lnTo>
                  <a:lnTo>
                    <a:pt x="283" y="1166"/>
                  </a:lnTo>
                  <a:lnTo>
                    <a:pt x="282" y="1166"/>
                  </a:lnTo>
                  <a:lnTo>
                    <a:pt x="266" y="1170"/>
                  </a:lnTo>
                  <a:lnTo>
                    <a:pt x="264" y="1172"/>
                  </a:lnTo>
                  <a:lnTo>
                    <a:pt x="258" y="1175"/>
                  </a:lnTo>
                  <a:lnTo>
                    <a:pt x="255" y="1175"/>
                  </a:lnTo>
                  <a:lnTo>
                    <a:pt x="252" y="1178"/>
                  </a:lnTo>
                  <a:lnTo>
                    <a:pt x="246" y="1186"/>
                  </a:lnTo>
                  <a:lnTo>
                    <a:pt x="230" y="1201"/>
                  </a:lnTo>
                  <a:lnTo>
                    <a:pt x="227" y="1203"/>
                  </a:lnTo>
                  <a:lnTo>
                    <a:pt x="218" y="1214"/>
                  </a:lnTo>
                  <a:lnTo>
                    <a:pt x="216" y="1214"/>
                  </a:lnTo>
                  <a:lnTo>
                    <a:pt x="215" y="1215"/>
                  </a:lnTo>
                  <a:lnTo>
                    <a:pt x="213" y="1215"/>
                  </a:lnTo>
                  <a:lnTo>
                    <a:pt x="212" y="1215"/>
                  </a:lnTo>
                  <a:lnTo>
                    <a:pt x="213" y="1214"/>
                  </a:lnTo>
                  <a:lnTo>
                    <a:pt x="215" y="1214"/>
                  </a:lnTo>
                  <a:lnTo>
                    <a:pt x="216" y="1212"/>
                  </a:lnTo>
                  <a:lnTo>
                    <a:pt x="218" y="1212"/>
                  </a:lnTo>
                  <a:lnTo>
                    <a:pt x="218" y="1211"/>
                  </a:lnTo>
                  <a:lnTo>
                    <a:pt x="219" y="1209"/>
                  </a:lnTo>
                  <a:lnTo>
                    <a:pt x="219" y="1208"/>
                  </a:lnTo>
                  <a:lnTo>
                    <a:pt x="221" y="1204"/>
                  </a:lnTo>
                  <a:lnTo>
                    <a:pt x="221" y="1203"/>
                  </a:lnTo>
                  <a:lnTo>
                    <a:pt x="222" y="1201"/>
                  </a:lnTo>
                  <a:lnTo>
                    <a:pt x="222" y="1200"/>
                  </a:lnTo>
                  <a:lnTo>
                    <a:pt x="222" y="1198"/>
                  </a:lnTo>
                  <a:lnTo>
                    <a:pt x="222" y="1197"/>
                  </a:lnTo>
                  <a:lnTo>
                    <a:pt x="219" y="1197"/>
                  </a:lnTo>
                  <a:lnTo>
                    <a:pt x="218" y="1195"/>
                  </a:lnTo>
                  <a:lnTo>
                    <a:pt x="216" y="1195"/>
                  </a:lnTo>
                  <a:lnTo>
                    <a:pt x="215" y="1195"/>
                  </a:lnTo>
                  <a:lnTo>
                    <a:pt x="213" y="1197"/>
                  </a:lnTo>
                  <a:lnTo>
                    <a:pt x="212" y="1198"/>
                  </a:lnTo>
                  <a:lnTo>
                    <a:pt x="212" y="1200"/>
                  </a:lnTo>
                  <a:lnTo>
                    <a:pt x="208" y="1200"/>
                  </a:lnTo>
                  <a:lnTo>
                    <a:pt x="208" y="1201"/>
                  </a:lnTo>
                  <a:lnTo>
                    <a:pt x="205" y="1201"/>
                  </a:lnTo>
                  <a:lnTo>
                    <a:pt x="204" y="1201"/>
                  </a:lnTo>
                  <a:lnTo>
                    <a:pt x="202" y="1201"/>
                  </a:lnTo>
                  <a:lnTo>
                    <a:pt x="201" y="1201"/>
                  </a:lnTo>
                  <a:lnTo>
                    <a:pt x="199" y="1201"/>
                  </a:lnTo>
                  <a:lnTo>
                    <a:pt x="198" y="1201"/>
                  </a:lnTo>
                  <a:lnTo>
                    <a:pt x="195" y="1201"/>
                  </a:lnTo>
                  <a:lnTo>
                    <a:pt x="193" y="1201"/>
                  </a:lnTo>
                  <a:lnTo>
                    <a:pt x="190" y="1203"/>
                  </a:lnTo>
                  <a:lnTo>
                    <a:pt x="185" y="1203"/>
                  </a:lnTo>
                  <a:lnTo>
                    <a:pt x="182" y="1204"/>
                  </a:lnTo>
                  <a:lnTo>
                    <a:pt x="179" y="1204"/>
                  </a:lnTo>
                  <a:lnTo>
                    <a:pt x="177" y="1204"/>
                  </a:lnTo>
                  <a:lnTo>
                    <a:pt x="176" y="1204"/>
                  </a:lnTo>
                  <a:lnTo>
                    <a:pt x="173" y="1206"/>
                  </a:lnTo>
                  <a:lnTo>
                    <a:pt x="171" y="1204"/>
                  </a:lnTo>
                  <a:lnTo>
                    <a:pt x="170" y="1204"/>
                  </a:lnTo>
                  <a:lnTo>
                    <a:pt x="167" y="1204"/>
                  </a:lnTo>
                  <a:lnTo>
                    <a:pt x="165" y="1204"/>
                  </a:lnTo>
                  <a:lnTo>
                    <a:pt x="165" y="1203"/>
                  </a:lnTo>
                  <a:lnTo>
                    <a:pt x="165" y="1201"/>
                  </a:lnTo>
                  <a:lnTo>
                    <a:pt x="165" y="1200"/>
                  </a:lnTo>
                  <a:lnTo>
                    <a:pt x="163" y="1198"/>
                  </a:lnTo>
                  <a:lnTo>
                    <a:pt x="162" y="1197"/>
                  </a:lnTo>
                  <a:lnTo>
                    <a:pt x="160" y="1197"/>
                  </a:lnTo>
                  <a:lnTo>
                    <a:pt x="159" y="1195"/>
                  </a:lnTo>
                  <a:lnTo>
                    <a:pt x="157" y="1195"/>
                  </a:lnTo>
                  <a:lnTo>
                    <a:pt x="156" y="1197"/>
                  </a:lnTo>
                  <a:lnTo>
                    <a:pt x="156" y="1198"/>
                  </a:lnTo>
                  <a:lnTo>
                    <a:pt x="154" y="1198"/>
                  </a:lnTo>
                  <a:lnTo>
                    <a:pt x="153" y="1200"/>
                  </a:lnTo>
                  <a:lnTo>
                    <a:pt x="149" y="1200"/>
                  </a:lnTo>
                  <a:lnTo>
                    <a:pt x="148" y="1200"/>
                  </a:lnTo>
                  <a:lnTo>
                    <a:pt x="146" y="1200"/>
                  </a:lnTo>
                  <a:lnTo>
                    <a:pt x="143" y="1201"/>
                  </a:lnTo>
                  <a:lnTo>
                    <a:pt x="140" y="1203"/>
                  </a:lnTo>
                  <a:lnTo>
                    <a:pt x="139" y="1203"/>
                  </a:lnTo>
                  <a:lnTo>
                    <a:pt x="135" y="1201"/>
                  </a:lnTo>
                  <a:lnTo>
                    <a:pt x="132" y="1201"/>
                  </a:lnTo>
                  <a:lnTo>
                    <a:pt x="131" y="1200"/>
                  </a:lnTo>
                  <a:lnTo>
                    <a:pt x="129" y="1200"/>
                  </a:lnTo>
                  <a:lnTo>
                    <a:pt x="128" y="1200"/>
                  </a:lnTo>
                  <a:lnTo>
                    <a:pt x="126" y="1198"/>
                  </a:lnTo>
                  <a:lnTo>
                    <a:pt x="123" y="1197"/>
                  </a:lnTo>
                  <a:lnTo>
                    <a:pt x="121" y="1195"/>
                  </a:lnTo>
                  <a:lnTo>
                    <a:pt x="120" y="1195"/>
                  </a:lnTo>
                  <a:lnTo>
                    <a:pt x="118" y="1195"/>
                  </a:lnTo>
                  <a:lnTo>
                    <a:pt x="117" y="1195"/>
                  </a:lnTo>
                  <a:lnTo>
                    <a:pt x="117" y="1194"/>
                  </a:lnTo>
                  <a:lnTo>
                    <a:pt x="115" y="1194"/>
                  </a:lnTo>
                  <a:lnTo>
                    <a:pt x="114" y="1194"/>
                  </a:lnTo>
                  <a:lnTo>
                    <a:pt x="112" y="1192"/>
                  </a:lnTo>
                  <a:lnTo>
                    <a:pt x="109" y="1192"/>
                  </a:lnTo>
                  <a:lnTo>
                    <a:pt x="107" y="1192"/>
                  </a:lnTo>
                  <a:lnTo>
                    <a:pt x="106" y="1194"/>
                  </a:lnTo>
                  <a:lnTo>
                    <a:pt x="103" y="1194"/>
                  </a:lnTo>
                  <a:lnTo>
                    <a:pt x="101" y="1194"/>
                  </a:lnTo>
                  <a:lnTo>
                    <a:pt x="100" y="1194"/>
                  </a:lnTo>
                  <a:lnTo>
                    <a:pt x="97" y="1194"/>
                  </a:lnTo>
                  <a:lnTo>
                    <a:pt x="95" y="1195"/>
                  </a:lnTo>
                  <a:lnTo>
                    <a:pt x="92" y="1195"/>
                  </a:lnTo>
                  <a:lnTo>
                    <a:pt x="90" y="1195"/>
                  </a:lnTo>
                  <a:lnTo>
                    <a:pt x="87" y="1197"/>
                  </a:lnTo>
                  <a:lnTo>
                    <a:pt x="84" y="1198"/>
                  </a:lnTo>
                  <a:lnTo>
                    <a:pt x="83" y="1200"/>
                  </a:lnTo>
                  <a:lnTo>
                    <a:pt x="79" y="1201"/>
                  </a:lnTo>
                  <a:lnTo>
                    <a:pt x="78" y="1201"/>
                  </a:lnTo>
                  <a:lnTo>
                    <a:pt x="76" y="1201"/>
                  </a:lnTo>
                  <a:lnTo>
                    <a:pt x="73" y="1201"/>
                  </a:lnTo>
                  <a:lnTo>
                    <a:pt x="70" y="1201"/>
                  </a:lnTo>
                  <a:lnTo>
                    <a:pt x="69" y="1200"/>
                  </a:lnTo>
                  <a:lnTo>
                    <a:pt x="67" y="1200"/>
                  </a:lnTo>
                  <a:lnTo>
                    <a:pt x="65" y="1198"/>
                  </a:lnTo>
                  <a:lnTo>
                    <a:pt x="64" y="1197"/>
                  </a:lnTo>
                  <a:lnTo>
                    <a:pt x="62" y="1195"/>
                  </a:lnTo>
                  <a:lnTo>
                    <a:pt x="59" y="1192"/>
                  </a:lnTo>
                  <a:lnTo>
                    <a:pt x="58" y="1190"/>
                  </a:lnTo>
                  <a:lnTo>
                    <a:pt x="58" y="1189"/>
                  </a:lnTo>
                  <a:lnTo>
                    <a:pt x="56" y="1189"/>
                  </a:lnTo>
                  <a:lnTo>
                    <a:pt x="56" y="1187"/>
                  </a:lnTo>
                  <a:lnTo>
                    <a:pt x="55" y="1186"/>
                  </a:lnTo>
                  <a:lnTo>
                    <a:pt x="55" y="1184"/>
                  </a:lnTo>
                  <a:lnTo>
                    <a:pt x="53" y="1183"/>
                  </a:lnTo>
                  <a:lnTo>
                    <a:pt x="51" y="1183"/>
                  </a:lnTo>
                  <a:lnTo>
                    <a:pt x="50" y="1183"/>
                  </a:lnTo>
                  <a:lnTo>
                    <a:pt x="48" y="1186"/>
                  </a:lnTo>
                  <a:lnTo>
                    <a:pt x="48" y="1187"/>
                  </a:lnTo>
                  <a:lnTo>
                    <a:pt x="48" y="1189"/>
                  </a:lnTo>
                  <a:lnTo>
                    <a:pt x="48" y="1190"/>
                  </a:lnTo>
                  <a:lnTo>
                    <a:pt x="48" y="1194"/>
                  </a:lnTo>
                  <a:lnTo>
                    <a:pt x="47" y="1194"/>
                  </a:lnTo>
                  <a:lnTo>
                    <a:pt x="47" y="1192"/>
                  </a:lnTo>
                  <a:lnTo>
                    <a:pt x="45" y="1190"/>
                  </a:lnTo>
                  <a:lnTo>
                    <a:pt x="44" y="1189"/>
                  </a:lnTo>
                  <a:lnTo>
                    <a:pt x="44" y="1187"/>
                  </a:lnTo>
                  <a:lnTo>
                    <a:pt x="44" y="1186"/>
                  </a:lnTo>
                  <a:lnTo>
                    <a:pt x="42" y="1184"/>
                  </a:lnTo>
                  <a:lnTo>
                    <a:pt x="41" y="1184"/>
                  </a:lnTo>
                  <a:lnTo>
                    <a:pt x="39" y="1184"/>
                  </a:lnTo>
                  <a:lnTo>
                    <a:pt x="36" y="1186"/>
                  </a:lnTo>
                  <a:lnTo>
                    <a:pt x="33" y="1187"/>
                  </a:lnTo>
                  <a:lnTo>
                    <a:pt x="30" y="1187"/>
                  </a:lnTo>
                  <a:lnTo>
                    <a:pt x="27" y="1187"/>
                  </a:lnTo>
                  <a:lnTo>
                    <a:pt x="23" y="1187"/>
                  </a:lnTo>
                  <a:lnTo>
                    <a:pt x="22" y="1186"/>
                  </a:lnTo>
                  <a:lnTo>
                    <a:pt x="20" y="1184"/>
                  </a:lnTo>
                  <a:lnTo>
                    <a:pt x="20" y="1183"/>
                  </a:lnTo>
                  <a:lnTo>
                    <a:pt x="22" y="1180"/>
                  </a:lnTo>
                  <a:lnTo>
                    <a:pt x="22" y="1178"/>
                  </a:lnTo>
                  <a:lnTo>
                    <a:pt x="22" y="1173"/>
                  </a:lnTo>
                  <a:lnTo>
                    <a:pt x="22" y="1172"/>
                  </a:lnTo>
                  <a:lnTo>
                    <a:pt x="22" y="1170"/>
                  </a:lnTo>
                  <a:lnTo>
                    <a:pt x="22" y="1169"/>
                  </a:lnTo>
                  <a:lnTo>
                    <a:pt x="22" y="1167"/>
                  </a:lnTo>
                  <a:lnTo>
                    <a:pt x="23" y="1166"/>
                  </a:lnTo>
                  <a:lnTo>
                    <a:pt x="23" y="1164"/>
                  </a:lnTo>
                  <a:lnTo>
                    <a:pt x="22" y="1163"/>
                  </a:lnTo>
                  <a:lnTo>
                    <a:pt x="20" y="1163"/>
                  </a:lnTo>
                  <a:lnTo>
                    <a:pt x="20" y="1161"/>
                  </a:lnTo>
                  <a:lnTo>
                    <a:pt x="22" y="1161"/>
                  </a:lnTo>
                  <a:lnTo>
                    <a:pt x="23" y="1161"/>
                  </a:lnTo>
                  <a:lnTo>
                    <a:pt x="25" y="1159"/>
                  </a:lnTo>
                  <a:lnTo>
                    <a:pt x="27" y="1159"/>
                  </a:lnTo>
                  <a:lnTo>
                    <a:pt x="28" y="1158"/>
                  </a:lnTo>
                  <a:lnTo>
                    <a:pt x="31" y="1155"/>
                  </a:lnTo>
                  <a:lnTo>
                    <a:pt x="31" y="1153"/>
                  </a:lnTo>
                  <a:lnTo>
                    <a:pt x="33" y="1152"/>
                  </a:lnTo>
                  <a:lnTo>
                    <a:pt x="34" y="1150"/>
                  </a:lnTo>
                  <a:lnTo>
                    <a:pt x="36" y="1149"/>
                  </a:lnTo>
                  <a:lnTo>
                    <a:pt x="36" y="1145"/>
                  </a:lnTo>
                  <a:lnTo>
                    <a:pt x="37" y="1145"/>
                  </a:lnTo>
                  <a:lnTo>
                    <a:pt x="37" y="1144"/>
                  </a:lnTo>
                  <a:lnTo>
                    <a:pt x="37" y="1142"/>
                  </a:lnTo>
                  <a:lnTo>
                    <a:pt x="37" y="1141"/>
                  </a:lnTo>
                  <a:lnTo>
                    <a:pt x="37" y="1139"/>
                  </a:lnTo>
                  <a:lnTo>
                    <a:pt x="37" y="1138"/>
                  </a:lnTo>
                  <a:lnTo>
                    <a:pt x="41" y="1136"/>
                  </a:lnTo>
                  <a:lnTo>
                    <a:pt x="41" y="1135"/>
                  </a:lnTo>
                  <a:lnTo>
                    <a:pt x="41" y="1133"/>
                  </a:lnTo>
                  <a:lnTo>
                    <a:pt x="42" y="1132"/>
                  </a:lnTo>
                  <a:lnTo>
                    <a:pt x="42" y="1130"/>
                  </a:lnTo>
                  <a:lnTo>
                    <a:pt x="44" y="1128"/>
                  </a:lnTo>
                  <a:lnTo>
                    <a:pt x="44" y="1127"/>
                  </a:lnTo>
                  <a:lnTo>
                    <a:pt x="45" y="1127"/>
                  </a:lnTo>
                  <a:lnTo>
                    <a:pt x="45" y="1125"/>
                  </a:lnTo>
                  <a:lnTo>
                    <a:pt x="45" y="1124"/>
                  </a:lnTo>
                  <a:lnTo>
                    <a:pt x="45" y="1122"/>
                  </a:lnTo>
                  <a:lnTo>
                    <a:pt x="44" y="1121"/>
                  </a:lnTo>
                  <a:lnTo>
                    <a:pt x="42" y="1121"/>
                  </a:lnTo>
                  <a:lnTo>
                    <a:pt x="41" y="1119"/>
                  </a:lnTo>
                  <a:lnTo>
                    <a:pt x="39" y="1119"/>
                  </a:lnTo>
                  <a:lnTo>
                    <a:pt x="39" y="1118"/>
                  </a:lnTo>
                  <a:lnTo>
                    <a:pt x="39" y="1116"/>
                  </a:lnTo>
                  <a:lnTo>
                    <a:pt x="37" y="1114"/>
                  </a:lnTo>
                  <a:lnTo>
                    <a:pt x="36" y="1113"/>
                  </a:lnTo>
                  <a:lnTo>
                    <a:pt x="34" y="1111"/>
                  </a:lnTo>
                  <a:lnTo>
                    <a:pt x="34" y="1108"/>
                  </a:lnTo>
                  <a:lnTo>
                    <a:pt x="34" y="1107"/>
                  </a:lnTo>
                  <a:lnTo>
                    <a:pt x="34" y="1105"/>
                  </a:lnTo>
                  <a:lnTo>
                    <a:pt x="33" y="1104"/>
                  </a:lnTo>
                  <a:lnTo>
                    <a:pt x="30" y="1105"/>
                  </a:lnTo>
                  <a:lnTo>
                    <a:pt x="28" y="1107"/>
                  </a:lnTo>
                  <a:lnTo>
                    <a:pt x="27" y="1110"/>
                  </a:lnTo>
                  <a:lnTo>
                    <a:pt x="28" y="1111"/>
                  </a:lnTo>
                  <a:lnTo>
                    <a:pt x="28" y="1113"/>
                  </a:lnTo>
                  <a:lnTo>
                    <a:pt x="30" y="1114"/>
                  </a:lnTo>
                  <a:lnTo>
                    <a:pt x="30" y="1116"/>
                  </a:lnTo>
                  <a:lnTo>
                    <a:pt x="30" y="1119"/>
                  </a:lnTo>
                  <a:lnTo>
                    <a:pt x="28" y="1121"/>
                  </a:lnTo>
                  <a:lnTo>
                    <a:pt x="27" y="1122"/>
                  </a:lnTo>
                  <a:lnTo>
                    <a:pt x="23" y="1125"/>
                  </a:lnTo>
                  <a:lnTo>
                    <a:pt x="20" y="1125"/>
                  </a:lnTo>
                  <a:lnTo>
                    <a:pt x="17" y="1124"/>
                  </a:lnTo>
                  <a:lnTo>
                    <a:pt x="16" y="1122"/>
                  </a:lnTo>
                  <a:lnTo>
                    <a:pt x="11" y="1121"/>
                  </a:lnTo>
                  <a:lnTo>
                    <a:pt x="9" y="1118"/>
                  </a:lnTo>
                  <a:lnTo>
                    <a:pt x="8" y="1118"/>
                  </a:lnTo>
                  <a:lnTo>
                    <a:pt x="6" y="1116"/>
                  </a:lnTo>
                  <a:lnTo>
                    <a:pt x="3" y="1116"/>
                  </a:lnTo>
                  <a:lnTo>
                    <a:pt x="0" y="1116"/>
                  </a:lnTo>
                  <a:lnTo>
                    <a:pt x="0" y="1114"/>
                  </a:lnTo>
                  <a:lnTo>
                    <a:pt x="0" y="1111"/>
                  </a:lnTo>
                  <a:lnTo>
                    <a:pt x="2" y="1111"/>
                  </a:lnTo>
                  <a:lnTo>
                    <a:pt x="3" y="1110"/>
                  </a:lnTo>
                  <a:lnTo>
                    <a:pt x="5" y="1110"/>
                  </a:lnTo>
                  <a:lnTo>
                    <a:pt x="6" y="1110"/>
                  </a:lnTo>
                  <a:lnTo>
                    <a:pt x="6" y="1108"/>
                  </a:lnTo>
                  <a:lnTo>
                    <a:pt x="6" y="1107"/>
                  </a:lnTo>
                  <a:lnTo>
                    <a:pt x="5" y="1107"/>
                  </a:lnTo>
                  <a:lnTo>
                    <a:pt x="5" y="1105"/>
                  </a:lnTo>
                  <a:lnTo>
                    <a:pt x="3" y="1105"/>
                  </a:lnTo>
                  <a:lnTo>
                    <a:pt x="3" y="1104"/>
                  </a:lnTo>
                  <a:lnTo>
                    <a:pt x="5" y="1097"/>
                  </a:lnTo>
                  <a:lnTo>
                    <a:pt x="5" y="1096"/>
                  </a:lnTo>
                  <a:lnTo>
                    <a:pt x="8" y="1093"/>
                  </a:lnTo>
                  <a:lnTo>
                    <a:pt x="6" y="1091"/>
                  </a:lnTo>
                  <a:lnTo>
                    <a:pt x="6" y="1090"/>
                  </a:lnTo>
                  <a:lnTo>
                    <a:pt x="6" y="1085"/>
                  </a:lnTo>
                  <a:lnTo>
                    <a:pt x="6" y="1082"/>
                  </a:lnTo>
                  <a:lnTo>
                    <a:pt x="6" y="1080"/>
                  </a:lnTo>
                  <a:lnTo>
                    <a:pt x="6" y="1079"/>
                  </a:lnTo>
                  <a:lnTo>
                    <a:pt x="8" y="1077"/>
                  </a:lnTo>
                  <a:lnTo>
                    <a:pt x="9" y="1074"/>
                  </a:lnTo>
                  <a:lnTo>
                    <a:pt x="11" y="1074"/>
                  </a:lnTo>
                  <a:lnTo>
                    <a:pt x="13" y="1073"/>
                  </a:lnTo>
                  <a:lnTo>
                    <a:pt x="14" y="1071"/>
                  </a:lnTo>
                  <a:lnTo>
                    <a:pt x="16" y="1071"/>
                  </a:lnTo>
                  <a:lnTo>
                    <a:pt x="16" y="1073"/>
                  </a:lnTo>
                  <a:lnTo>
                    <a:pt x="17" y="1073"/>
                  </a:lnTo>
                  <a:lnTo>
                    <a:pt x="19" y="1073"/>
                  </a:lnTo>
                  <a:lnTo>
                    <a:pt x="19" y="1074"/>
                  </a:lnTo>
                  <a:lnTo>
                    <a:pt x="19" y="1076"/>
                  </a:lnTo>
                  <a:lnTo>
                    <a:pt x="20" y="1076"/>
                  </a:lnTo>
                  <a:lnTo>
                    <a:pt x="20" y="1074"/>
                  </a:lnTo>
                  <a:lnTo>
                    <a:pt x="22" y="1073"/>
                  </a:lnTo>
                  <a:lnTo>
                    <a:pt x="23" y="1073"/>
                  </a:lnTo>
                  <a:lnTo>
                    <a:pt x="25" y="1073"/>
                  </a:lnTo>
                  <a:lnTo>
                    <a:pt x="27" y="1073"/>
                  </a:lnTo>
                  <a:lnTo>
                    <a:pt x="27" y="1071"/>
                  </a:lnTo>
                  <a:lnTo>
                    <a:pt x="28" y="1071"/>
                  </a:lnTo>
                  <a:lnTo>
                    <a:pt x="30" y="1069"/>
                  </a:lnTo>
                  <a:lnTo>
                    <a:pt x="33" y="1066"/>
                  </a:lnTo>
                  <a:lnTo>
                    <a:pt x="34" y="1065"/>
                  </a:lnTo>
                  <a:lnTo>
                    <a:pt x="36" y="1065"/>
                  </a:lnTo>
                  <a:lnTo>
                    <a:pt x="37" y="1063"/>
                  </a:lnTo>
                  <a:lnTo>
                    <a:pt x="39" y="1063"/>
                  </a:lnTo>
                  <a:lnTo>
                    <a:pt x="41" y="1062"/>
                  </a:lnTo>
                  <a:lnTo>
                    <a:pt x="42" y="1059"/>
                  </a:lnTo>
                  <a:lnTo>
                    <a:pt x="45" y="1057"/>
                  </a:lnTo>
                  <a:lnTo>
                    <a:pt x="47" y="1055"/>
                  </a:lnTo>
                  <a:lnTo>
                    <a:pt x="48" y="1052"/>
                  </a:lnTo>
                  <a:lnTo>
                    <a:pt x="48" y="1051"/>
                  </a:lnTo>
                  <a:lnTo>
                    <a:pt x="48" y="1049"/>
                  </a:lnTo>
                  <a:lnTo>
                    <a:pt x="48" y="1048"/>
                  </a:lnTo>
                  <a:lnTo>
                    <a:pt x="48" y="1046"/>
                  </a:lnTo>
                  <a:lnTo>
                    <a:pt x="48" y="1045"/>
                  </a:lnTo>
                  <a:lnTo>
                    <a:pt x="48" y="1046"/>
                  </a:lnTo>
                  <a:lnTo>
                    <a:pt x="48" y="1049"/>
                  </a:lnTo>
                  <a:lnTo>
                    <a:pt x="48" y="1052"/>
                  </a:lnTo>
                  <a:lnTo>
                    <a:pt x="47" y="1055"/>
                  </a:lnTo>
                  <a:lnTo>
                    <a:pt x="45" y="1057"/>
                  </a:lnTo>
                  <a:lnTo>
                    <a:pt x="42" y="1059"/>
                  </a:lnTo>
                  <a:lnTo>
                    <a:pt x="41" y="1062"/>
                  </a:lnTo>
                  <a:lnTo>
                    <a:pt x="39" y="1063"/>
                  </a:lnTo>
                  <a:lnTo>
                    <a:pt x="37" y="1063"/>
                  </a:lnTo>
                  <a:lnTo>
                    <a:pt x="36" y="1065"/>
                  </a:lnTo>
                  <a:lnTo>
                    <a:pt x="34" y="1065"/>
                  </a:lnTo>
                  <a:lnTo>
                    <a:pt x="33" y="1066"/>
                  </a:lnTo>
                  <a:lnTo>
                    <a:pt x="31" y="1068"/>
                  </a:lnTo>
                  <a:lnTo>
                    <a:pt x="30" y="1069"/>
                  </a:lnTo>
                  <a:lnTo>
                    <a:pt x="28" y="1071"/>
                  </a:lnTo>
                  <a:lnTo>
                    <a:pt x="27" y="1071"/>
                  </a:lnTo>
                  <a:lnTo>
                    <a:pt x="27" y="1073"/>
                  </a:lnTo>
                  <a:lnTo>
                    <a:pt x="25" y="1073"/>
                  </a:lnTo>
                  <a:lnTo>
                    <a:pt x="23" y="1073"/>
                  </a:lnTo>
                  <a:lnTo>
                    <a:pt x="25" y="1073"/>
                  </a:lnTo>
                  <a:lnTo>
                    <a:pt x="27" y="1073"/>
                  </a:lnTo>
                  <a:lnTo>
                    <a:pt x="27" y="1071"/>
                  </a:lnTo>
                  <a:lnTo>
                    <a:pt x="28" y="1071"/>
                  </a:lnTo>
                  <a:lnTo>
                    <a:pt x="30" y="1069"/>
                  </a:lnTo>
                  <a:lnTo>
                    <a:pt x="31" y="1068"/>
                  </a:lnTo>
                  <a:lnTo>
                    <a:pt x="33" y="1066"/>
                  </a:lnTo>
                  <a:lnTo>
                    <a:pt x="34" y="1065"/>
                  </a:lnTo>
                  <a:lnTo>
                    <a:pt x="36" y="1065"/>
                  </a:lnTo>
                  <a:lnTo>
                    <a:pt x="37" y="1063"/>
                  </a:lnTo>
                  <a:lnTo>
                    <a:pt x="39" y="1063"/>
                  </a:lnTo>
                  <a:lnTo>
                    <a:pt x="41" y="1062"/>
                  </a:lnTo>
                  <a:lnTo>
                    <a:pt x="42" y="1059"/>
                  </a:lnTo>
                  <a:lnTo>
                    <a:pt x="45" y="1057"/>
                  </a:lnTo>
                  <a:lnTo>
                    <a:pt x="47" y="1055"/>
                  </a:lnTo>
                  <a:lnTo>
                    <a:pt x="48" y="1052"/>
                  </a:lnTo>
                  <a:lnTo>
                    <a:pt x="48" y="1049"/>
                  </a:lnTo>
                  <a:lnTo>
                    <a:pt x="48" y="1046"/>
                  </a:lnTo>
                  <a:lnTo>
                    <a:pt x="48" y="1045"/>
                  </a:lnTo>
                  <a:lnTo>
                    <a:pt x="48" y="1042"/>
                  </a:lnTo>
                  <a:lnTo>
                    <a:pt x="47" y="1038"/>
                  </a:lnTo>
                  <a:lnTo>
                    <a:pt x="45" y="1037"/>
                  </a:lnTo>
                  <a:lnTo>
                    <a:pt x="44" y="1035"/>
                  </a:lnTo>
                  <a:lnTo>
                    <a:pt x="44" y="1032"/>
                  </a:lnTo>
                  <a:lnTo>
                    <a:pt x="42" y="1031"/>
                  </a:lnTo>
                  <a:lnTo>
                    <a:pt x="42" y="1029"/>
                  </a:lnTo>
                  <a:lnTo>
                    <a:pt x="44" y="1028"/>
                  </a:lnTo>
                  <a:lnTo>
                    <a:pt x="45" y="1026"/>
                  </a:lnTo>
                  <a:lnTo>
                    <a:pt x="47" y="1026"/>
                  </a:lnTo>
                  <a:lnTo>
                    <a:pt x="50" y="1026"/>
                  </a:lnTo>
                  <a:lnTo>
                    <a:pt x="51" y="1028"/>
                  </a:lnTo>
                  <a:lnTo>
                    <a:pt x="53" y="1028"/>
                  </a:lnTo>
                  <a:lnTo>
                    <a:pt x="55" y="1028"/>
                  </a:lnTo>
                  <a:lnTo>
                    <a:pt x="55" y="1026"/>
                  </a:lnTo>
                  <a:lnTo>
                    <a:pt x="55" y="1020"/>
                  </a:lnTo>
                  <a:lnTo>
                    <a:pt x="55" y="1018"/>
                  </a:lnTo>
                  <a:lnTo>
                    <a:pt x="55" y="1015"/>
                  </a:lnTo>
                  <a:lnTo>
                    <a:pt x="55" y="1014"/>
                  </a:lnTo>
                  <a:lnTo>
                    <a:pt x="56" y="1010"/>
                  </a:lnTo>
                  <a:lnTo>
                    <a:pt x="58" y="1010"/>
                  </a:lnTo>
                  <a:lnTo>
                    <a:pt x="59" y="1009"/>
                  </a:lnTo>
                  <a:lnTo>
                    <a:pt x="61" y="1007"/>
                  </a:lnTo>
                  <a:lnTo>
                    <a:pt x="62" y="1006"/>
                  </a:lnTo>
                  <a:lnTo>
                    <a:pt x="64" y="1004"/>
                  </a:lnTo>
                  <a:lnTo>
                    <a:pt x="65" y="1003"/>
                  </a:lnTo>
                  <a:lnTo>
                    <a:pt x="64" y="1000"/>
                  </a:lnTo>
                  <a:lnTo>
                    <a:pt x="62" y="998"/>
                  </a:lnTo>
                  <a:lnTo>
                    <a:pt x="61" y="998"/>
                  </a:lnTo>
                  <a:lnTo>
                    <a:pt x="62" y="998"/>
                  </a:lnTo>
                  <a:lnTo>
                    <a:pt x="61" y="998"/>
                  </a:lnTo>
                  <a:lnTo>
                    <a:pt x="59" y="998"/>
                  </a:lnTo>
                  <a:lnTo>
                    <a:pt x="58" y="998"/>
                  </a:lnTo>
                  <a:lnTo>
                    <a:pt x="56" y="1000"/>
                  </a:lnTo>
                  <a:lnTo>
                    <a:pt x="55" y="1000"/>
                  </a:lnTo>
                  <a:lnTo>
                    <a:pt x="53" y="998"/>
                  </a:lnTo>
                  <a:lnTo>
                    <a:pt x="51" y="997"/>
                  </a:lnTo>
                  <a:lnTo>
                    <a:pt x="50" y="997"/>
                  </a:lnTo>
                  <a:lnTo>
                    <a:pt x="50" y="995"/>
                  </a:lnTo>
                  <a:lnTo>
                    <a:pt x="48" y="993"/>
                  </a:lnTo>
                  <a:lnTo>
                    <a:pt x="47" y="993"/>
                  </a:lnTo>
                  <a:lnTo>
                    <a:pt x="47" y="992"/>
                  </a:lnTo>
                  <a:lnTo>
                    <a:pt x="45" y="990"/>
                  </a:lnTo>
                  <a:lnTo>
                    <a:pt x="44" y="989"/>
                  </a:lnTo>
                  <a:lnTo>
                    <a:pt x="44" y="987"/>
                  </a:lnTo>
                  <a:lnTo>
                    <a:pt x="45" y="986"/>
                  </a:lnTo>
                  <a:lnTo>
                    <a:pt x="47" y="983"/>
                  </a:lnTo>
                  <a:lnTo>
                    <a:pt x="45" y="981"/>
                  </a:lnTo>
                  <a:lnTo>
                    <a:pt x="44" y="979"/>
                  </a:lnTo>
                  <a:lnTo>
                    <a:pt x="42" y="979"/>
                  </a:lnTo>
                  <a:lnTo>
                    <a:pt x="42" y="978"/>
                  </a:lnTo>
                  <a:lnTo>
                    <a:pt x="42" y="975"/>
                  </a:lnTo>
                  <a:lnTo>
                    <a:pt x="44" y="973"/>
                  </a:lnTo>
                  <a:lnTo>
                    <a:pt x="45" y="97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214">
              <a:extLst>
                <a:ext uri="{FF2B5EF4-FFF2-40B4-BE49-F238E27FC236}">
                  <a16:creationId xmlns:a16="http://schemas.microsoft.com/office/drawing/2014/main" id="{DF23CC3B-D552-46A9-4BE2-EB3EDAA2E07E}"/>
                </a:ext>
              </a:extLst>
            </p:cNvPr>
            <p:cNvSpPr>
              <a:spLocks noGrp="1" noRot="1" noMove="1" noResize="1" noEditPoints="1" noAdjustHandles="1" noChangeArrowheads="1" noChangeShapeType="1"/>
            </p:cNvSpPr>
            <p:nvPr/>
          </p:nvSpPr>
          <p:spPr bwMode="auto">
            <a:xfrm>
              <a:off x="2940051" y="4618038"/>
              <a:ext cx="676275" cy="1539875"/>
            </a:xfrm>
            <a:custGeom>
              <a:avLst/>
              <a:gdLst>
                <a:gd name="T0" fmla="*/ 208 w 426"/>
                <a:gd name="T1" fmla="*/ 964 h 970"/>
                <a:gd name="T2" fmla="*/ 217 w 426"/>
                <a:gd name="T3" fmla="*/ 948 h 970"/>
                <a:gd name="T4" fmla="*/ 222 w 426"/>
                <a:gd name="T5" fmla="*/ 920 h 970"/>
                <a:gd name="T6" fmla="*/ 217 w 426"/>
                <a:gd name="T7" fmla="*/ 877 h 970"/>
                <a:gd name="T8" fmla="*/ 196 w 426"/>
                <a:gd name="T9" fmla="*/ 840 h 970"/>
                <a:gd name="T10" fmla="*/ 130 w 426"/>
                <a:gd name="T11" fmla="*/ 736 h 970"/>
                <a:gd name="T12" fmla="*/ 121 w 426"/>
                <a:gd name="T13" fmla="*/ 722 h 970"/>
                <a:gd name="T14" fmla="*/ 107 w 426"/>
                <a:gd name="T15" fmla="*/ 714 h 970"/>
                <a:gd name="T16" fmla="*/ 96 w 426"/>
                <a:gd name="T17" fmla="*/ 702 h 970"/>
                <a:gd name="T18" fmla="*/ 85 w 426"/>
                <a:gd name="T19" fmla="*/ 692 h 970"/>
                <a:gd name="T20" fmla="*/ 63 w 426"/>
                <a:gd name="T21" fmla="*/ 671 h 970"/>
                <a:gd name="T22" fmla="*/ 54 w 426"/>
                <a:gd name="T23" fmla="*/ 664 h 970"/>
                <a:gd name="T24" fmla="*/ 46 w 426"/>
                <a:gd name="T25" fmla="*/ 660 h 970"/>
                <a:gd name="T26" fmla="*/ 38 w 426"/>
                <a:gd name="T27" fmla="*/ 657 h 970"/>
                <a:gd name="T28" fmla="*/ 32 w 426"/>
                <a:gd name="T29" fmla="*/ 646 h 970"/>
                <a:gd name="T30" fmla="*/ 24 w 426"/>
                <a:gd name="T31" fmla="*/ 633 h 970"/>
                <a:gd name="T32" fmla="*/ 14 w 426"/>
                <a:gd name="T33" fmla="*/ 619 h 970"/>
                <a:gd name="T34" fmla="*/ 10 w 426"/>
                <a:gd name="T35" fmla="*/ 609 h 970"/>
                <a:gd name="T36" fmla="*/ 0 w 426"/>
                <a:gd name="T37" fmla="*/ 598 h 970"/>
                <a:gd name="T38" fmla="*/ 9 w 426"/>
                <a:gd name="T39" fmla="*/ 573 h 970"/>
                <a:gd name="T40" fmla="*/ 28 w 426"/>
                <a:gd name="T41" fmla="*/ 570 h 970"/>
                <a:gd name="T42" fmla="*/ 57 w 426"/>
                <a:gd name="T43" fmla="*/ 559 h 970"/>
                <a:gd name="T44" fmla="*/ 71 w 426"/>
                <a:gd name="T45" fmla="*/ 542 h 970"/>
                <a:gd name="T46" fmla="*/ 84 w 426"/>
                <a:gd name="T47" fmla="*/ 528 h 970"/>
                <a:gd name="T48" fmla="*/ 130 w 426"/>
                <a:gd name="T49" fmla="*/ 529 h 970"/>
                <a:gd name="T50" fmla="*/ 138 w 426"/>
                <a:gd name="T51" fmla="*/ 517 h 970"/>
                <a:gd name="T52" fmla="*/ 155 w 426"/>
                <a:gd name="T53" fmla="*/ 508 h 970"/>
                <a:gd name="T54" fmla="*/ 180 w 426"/>
                <a:gd name="T55" fmla="*/ 500 h 970"/>
                <a:gd name="T56" fmla="*/ 202 w 426"/>
                <a:gd name="T57" fmla="*/ 494 h 970"/>
                <a:gd name="T58" fmla="*/ 216 w 426"/>
                <a:gd name="T59" fmla="*/ 478 h 970"/>
                <a:gd name="T60" fmla="*/ 222 w 426"/>
                <a:gd name="T61" fmla="*/ 469 h 970"/>
                <a:gd name="T62" fmla="*/ 236 w 426"/>
                <a:gd name="T63" fmla="*/ 460 h 970"/>
                <a:gd name="T64" fmla="*/ 234 w 426"/>
                <a:gd name="T65" fmla="*/ 452 h 970"/>
                <a:gd name="T66" fmla="*/ 231 w 426"/>
                <a:gd name="T67" fmla="*/ 432 h 970"/>
                <a:gd name="T68" fmla="*/ 228 w 426"/>
                <a:gd name="T69" fmla="*/ 405 h 970"/>
                <a:gd name="T70" fmla="*/ 228 w 426"/>
                <a:gd name="T71" fmla="*/ 385 h 970"/>
                <a:gd name="T72" fmla="*/ 230 w 426"/>
                <a:gd name="T73" fmla="*/ 356 h 970"/>
                <a:gd name="T74" fmla="*/ 241 w 426"/>
                <a:gd name="T75" fmla="*/ 343 h 970"/>
                <a:gd name="T76" fmla="*/ 236 w 426"/>
                <a:gd name="T77" fmla="*/ 298 h 970"/>
                <a:gd name="T78" fmla="*/ 227 w 426"/>
                <a:gd name="T79" fmla="*/ 291 h 970"/>
                <a:gd name="T80" fmla="*/ 222 w 426"/>
                <a:gd name="T81" fmla="*/ 278 h 970"/>
                <a:gd name="T82" fmla="*/ 230 w 426"/>
                <a:gd name="T83" fmla="*/ 236 h 970"/>
                <a:gd name="T84" fmla="*/ 245 w 426"/>
                <a:gd name="T85" fmla="*/ 168 h 970"/>
                <a:gd name="T86" fmla="*/ 245 w 426"/>
                <a:gd name="T87" fmla="*/ 142 h 970"/>
                <a:gd name="T88" fmla="*/ 248 w 426"/>
                <a:gd name="T89" fmla="*/ 118 h 970"/>
                <a:gd name="T90" fmla="*/ 266 w 426"/>
                <a:gd name="T91" fmla="*/ 109 h 970"/>
                <a:gd name="T92" fmla="*/ 275 w 426"/>
                <a:gd name="T93" fmla="*/ 89 h 970"/>
                <a:gd name="T94" fmla="*/ 287 w 426"/>
                <a:gd name="T95" fmla="*/ 87 h 970"/>
                <a:gd name="T96" fmla="*/ 308 w 426"/>
                <a:gd name="T97" fmla="*/ 84 h 970"/>
                <a:gd name="T98" fmla="*/ 317 w 426"/>
                <a:gd name="T99" fmla="*/ 83 h 970"/>
                <a:gd name="T100" fmla="*/ 332 w 426"/>
                <a:gd name="T101" fmla="*/ 81 h 970"/>
                <a:gd name="T102" fmla="*/ 348 w 426"/>
                <a:gd name="T103" fmla="*/ 72 h 970"/>
                <a:gd name="T104" fmla="*/ 381 w 426"/>
                <a:gd name="T105" fmla="*/ 47 h 970"/>
                <a:gd name="T106" fmla="*/ 398 w 426"/>
                <a:gd name="T107" fmla="*/ 41 h 970"/>
                <a:gd name="T108" fmla="*/ 409 w 426"/>
                <a:gd name="T109" fmla="*/ 30 h 970"/>
                <a:gd name="T110" fmla="*/ 409 w 426"/>
                <a:gd name="T111" fmla="*/ 22 h 970"/>
                <a:gd name="T112" fmla="*/ 412 w 426"/>
                <a:gd name="T113" fmla="*/ 14 h 970"/>
                <a:gd name="T114" fmla="*/ 413 w 426"/>
                <a:gd name="T115" fmla="*/ 5 h 970"/>
                <a:gd name="T116" fmla="*/ 419 w 426"/>
                <a:gd name="T117" fmla="*/ 0 h 970"/>
                <a:gd name="T118" fmla="*/ 426 w 426"/>
                <a:gd name="T119" fmla="*/ 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970">
                  <a:moveTo>
                    <a:pt x="200" y="970"/>
                  </a:moveTo>
                  <a:lnTo>
                    <a:pt x="202" y="969"/>
                  </a:lnTo>
                  <a:lnTo>
                    <a:pt x="203" y="969"/>
                  </a:lnTo>
                  <a:lnTo>
                    <a:pt x="205" y="967"/>
                  </a:lnTo>
                  <a:lnTo>
                    <a:pt x="206" y="967"/>
                  </a:lnTo>
                  <a:lnTo>
                    <a:pt x="208" y="964"/>
                  </a:lnTo>
                  <a:lnTo>
                    <a:pt x="210" y="962"/>
                  </a:lnTo>
                  <a:lnTo>
                    <a:pt x="211" y="959"/>
                  </a:lnTo>
                  <a:lnTo>
                    <a:pt x="213" y="956"/>
                  </a:lnTo>
                  <a:lnTo>
                    <a:pt x="214" y="955"/>
                  </a:lnTo>
                  <a:lnTo>
                    <a:pt x="216" y="952"/>
                  </a:lnTo>
                  <a:lnTo>
                    <a:pt x="217" y="948"/>
                  </a:lnTo>
                  <a:lnTo>
                    <a:pt x="219" y="947"/>
                  </a:lnTo>
                  <a:lnTo>
                    <a:pt x="220" y="942"/>
                  </a:lnTo>
                  <a:lnTo>
                    <a:pt x="222" y="941"/>
                  </a:lnTo>
                  <a:lnTo>
                    <a:pt x="224" y="938"/>
                  </a:lnTo>
                  <a:lnTo>
                    <a:pt x="224" y="936"/>
                  </a:lnTo>
                  <a:lnTo>
                    <a:pt x="222" y="920"/>
                  </a:lnTo>
                  <a:lnTo>
                    <a:pt x="220" y="914"/>
                  </a:lnTo>
                  <a:lnTo>
                    <a:pt x="220" y="907"/>
                  </a:lnTo>
                  <a:lnTo>
                    <a:pt x="219" y="899"/>
                  </a:lnTo>
                  <a:lnTo>
                    <a:pt x="219" y="889"/>
                  </a:lnTo>
                  <a:lnTo>
                    <a:pt x="217" y="883"/>
                  </a:lnTo>
                  <a:lnTo>
                    <a:pt x="217" y="877"/>
                  </a:lnTo>
                  <a:lnTo>
                    <a:pt x="213" y="871"/>
                  </a:lnTo>
                  <a:lnTo>
                    <a:pt x="206" y="862"/>
                  </a:lnTo>
                  <a:lnTo>
                    <a:pt x="203" y="855"/>
                  </a:lnTo>
                  <a:lnTo>
                    <a:pt x="199" y="848"/>
                  </a:lnTo>
                  <a:lnTo>
                    <a:pt x="196" y="841"/>
                  </a:lnTo>
                  <a:lnTo>
                    <a:pt x="196" y="840"/>
                  </a:lnTo>
                  <a:lnTo>
                    <a:pt x="175" y="809"/>
                  </a:lnTo>
                  <a:lnTo>
                    <a:pt x="154" y="775"/>
                  </a:lnTo>
                  <a:lnTo>
                    <a:pt x="149" y="767"/>
                  </a:lnTo>
                  <a:lnTo>
                    <a:pt x="143" y="756"/>
                  </a:lnTo>
                  <a:lnTo>
                    <a:pt x="136" y="748"/>
                  </a:lnTo>
                  <a:lnTo>
                    <a:pt x="130" y="736"/>
                  </a:lnTo>
                  <a:lnTo>
                    <a:pt x="127" y="733"/>
                  </a:lnTo>
                  <a:lnTo>
                    <a:pt x="126" y="731"/>
                  </a:lnTo>
                  <a:lnTo>
                    <a:pt x="124" y="728"/>
                  </a:lnTo>
                  <a:lnTo>
                    <a:pt x="122" y="727"/>
                  </a:lnTo>
                  <a:lnTo>
                    <a:pt x="122" y="725"/>
                  </a:lnTo>
                  <a:lnTo>
                    <a:pt x="121" y="722"/>
                  </a:lnTo>
                  <a:lnTo>
                    <a:pt x="115" y="719"/>
                  </a:lnTo>
                  <a:lnTo>
                    <a:pt x="113" y="717"/>
                  </a:lnTo>
                  <a:lnTo>
                    <a:pt x="112" y="717"/>
                  </a:lnTo>
                  <a:lnTo>
                    <a:pt x="110" y="716"/>
                  </a:lnTo>
                  <a:lnTo>
                    <a:pt x="108" y="714"/>
                  </a:lnTo>
                  <a:lnTo>
                    <a:pt x="107" y="714"/>
                  </a:lnTo>
                  <a:lnTo>
                    <a:pt x="105" y="713"/>
                  </a:lnTo>
                  <a:lnTo>
                    <a:pt x="102" y="708"/>
                  </a:lnTo>
                  <a:lnTo>
                    <a:pt x="101" y="706"/>
                  </a:lnTo>
                  <a:lnTo>
                    <a:pt x="98" y="703"/>
                  </a:lnTo>
                  <a:lnTo>
                    <a:pt x="98" y="702"/>
                  </a:lnTo>
                  <a:lnTo>
                    <a:pt x="96" y="702"/>
                  </a:lnTo>
                  <a:lnTo>
                    <a:pt x="93" y="699"/>
                  </a:lnTo>
                  <a:lnTo>
                    <a:pt x="91" y="699"/>
                  </a:lnTo>
                  <a:lnTo>
                    <a:pt x="90" y="697"/>
                  </a:lnTo>
                  <a:lnTo>
                    <a:pt x="88" y="695"/>
                  </a:lnTo>
                  <a:lnTo>
                    <a:pt x="87" y="694"/>
                  </a:lnTo>
                  <a:lnTo>
                    <a:pt x="85" y="692"/>
                  </a:lnTo>
                  <a:lnTo>
                    <a:pt x="82" y="689"/>
                  </a:lnTo>
                  <a:lnTo>
                    <a:pt x="79" y="689"/>
                  </a:lnTo>
                  <a:lnTo>
                    <a:pt x="77" y="688"/>
                  </a:lnTo>
                  <a:lnTo>
                    <a:pt x="76" y="686"/>
                  </a:lnTo>
                  <a:lnTo>
                    <a:pt x="65" y="672"/>
                  </a:lnTo>
                  <a:lnTo>
                    <a:pt x="63" y="671"/>
                  </a:lnTo>
                  <a:lnTo>
                    <a:pt x="62" y="669"/>
                  </a:lnTo>
                  <a:lnTo>
                    <a:pt x="60" y="669"/>
                  </a:lnTo>
                  <a:lnTo>
                    <a:pt x="59" y="669"/>
                  </a:lnTo>
                  <a:lnTo>
                    <a:pt x="57" y="668"/>
                  </a:lnTo>
                  <a:lnTo>
                    <a:pt x="56" y="666"/>
                  </a:lnTo>
                  <a:lnTo>
                    <a:pt x="54" y="664"/>
                  </a:lnTo>
                  <a:lnTo>
                    <a:pt x="52" y="664"/>
                  </a:lnTo>
                  <a:lnTo>
                    <a:pt x="51" y="663"/>
                  </a:lnTo>
                  <a:lnTo>
                    <a:pt x="49" y="661"/>
                  </a:lnTo>
                  <a:lnTo>
                    <a:pt x="48" y="661"/>
                  </a:lnTo>
                  <a:lnTo>
                    <a:pt x="48" y="660"/>
                  </a:lnTo>
                  <a:lnTo>
                    <a:pt x="46" y="660"/>
                  </a:lnTo>
                  <a:lnTo>
                    <a:pt x="45" y="660"/>
                  </a:lnTo>
                  <a:lnTo>
                    <a:pt x="45" y="658"/>
                  </a:lnTo>
                  <a:lnTo>
                    <a:pt x="43" y="657"/>
                  </a:lnTo>
                  <a:lnTo>
                    <a:pt x="42" y="657"/>
                  </a:lnTo>
                  <a:lnTo>
                    <a:pt x="38" y="655"/>
                  </a:lnTo>
                  <a:lnTo>
                    <a:pt x="38" y="657"/>
                  </a:lnTo>
                  <a:lnTo>
                    <a:pt x="37" y="655"/>
                  </a:lnTo>
                  <a:lnTo>
                    <a:pt x="35" y="654"/>
                  </a:lnTo>
                  <a:lnTo>
                    <a:pt x="35" y="652"/>
                  </a:lnTo>
                  <a:lnTo>
                    <a:pt x="34" y="651"/>
                  </a:lnTo>
                  <a:lnTo>
                    <a:pt x="32" y="647"/>
                  </a:lnTo>
                  <a:lnTo>
                    <a:pt x="32" y="646"/>
                  </a:lnTo>
                  <a:lnTo>
                    <a:pt x="31" y="644"/>
                  </a:lnTo>
                  <a:lnTo>
                    <a:pt x="31" y="641"/>
                  </a:lnTo>
                  <a:lnTo>
                    <a:pt x="29" y="640"/>
                  </a:lnTo>
                  <a:lnTo>
                    <a:pt x="28" y="640"/>
                  </a:lnTo>
                  <a:lnTo>
                    <a:pt x="26" y="638"/>
                  </a:lnTo>
                  <a:lnTo>
                    <a:pt x="24" y="633"/>
                  </a:lnTo>
                  <a:lnTo>
                    <a:pt x="21" y="630"/>
                  </a:lnTo>
                  <a:lnTo>
                    <a:pt x="20" y="627"/>
                  </a:lnTo>
                  <a:lnTo>
                    <a:pt x="18" y="626"/>
                  </a:lnTo>
                  <a:lnTo>
                    <a:pt x="17" y="624"/>
                  </a:lnTo>
                  <a:lnTo>
                    <a:pt x="15" y="619"/>
                  </a:lnTo>
                  <a:lnTo>
                    <a:pt x="14" y="619"/>
                  </a:lnTo>
                  <a:lnTo>
                    <a:pt x="14" y="618"/>
                  </a:lnTo>
                  <a:lnTo>
                    <a:pt x="14" y="616"/>
                  </a:lnTo>
                  <a:lnTo>
                    <a:pt x="12" y="615"/>
                  </a:lnTo>
                  <a:lnTo>
                    <a:pt x="12" y="612"/>
                  </a:lnTo>
                  <a:lnTo>
                    <a:pt x="12" y="610"/>
                  </a:lnTo>
                  <a:lnTo>
                    <a:pt x="10" y="609"/>
                  </a:lnTo>
                  <a:lnTo>
                    <a:pt x="9" y="607"/>
                  </a:lnTo>
                  <a:lnTo>
                    <a:pt x="6" y="604"/>
                  </a:lnTo>
                  <a:lnTo>
                    <a:pt x="4" y="602"/>
                  </a:lnTo>
                  <a:lnTo>
                    <a:pt x="3" y="602"/>
                  </a:lnTo>
                  <a:lnTo>
                    <a:pt x="1" y="601"/>
                  </a:lnTo>
                  <a:lnTo>
                    <a:pt x="0" y="598"/>
                  </a:lnTo>
                  <a:lnTo>
                    <a:pt x="1" y="595"/>
                  </a:lnTo>
                  <a:lnTo>
                    <a:pt x="3" y="593"/>
                  </a:lnTo>
                  <a:lnTo>
                    <a:pt x="3" y="588"/>
                  </a:lnTo>
                  <a:lnTo>
                    <a:pt x="4" y="584"/>
                  </a:lnTo>
                  <a:lnTo>
                    <a:pt x="6" y="581"/>
                  </a:lnTo>
                  <a:lnTo>
                    <a:pt x="9" y="573"/>
                  </a:lnTo>
                  <a:lnTo>
                    <a:pt x="9" y="570"/>
                  </a:lnTo>
                  <a:lnTo>
                    <a:pt x="10" y="570"/>
                  </a:lnTo>
                  <a:lnTo>
                    <a:pt x="15" y="570"/>
                  </a:lnTo>
                  <a:lnTo>
                    <a:pt x="20" y="570"/>
                  </a:lnTo>
                  <a:lnTo>
                    <a:pt x="21" y="570"/>
                  </a:lnTo>
                  <a:lnTo>
                    <a:pt x="28" y="570"/>
                  </a:lnTo>
                  <a:lnTo>
                    <a:pt x="37" y="567"/>
                  </a:lnTo>
                  <a:lnTo>
                    <a:pt x="40" y="565"/>
                  </a:lnTo>
                  <a:lnTo>
                    <a:pt x="45" y="564"/>
                  </a:lnTo>
                  <a:lnTo>
                    <a:pt x="46" y="564"/>
                  </a:lnTo>
                  <a:lnTo>
                    <a:pt x="51" y="562"/>
                  </a:lnTo>
                  <a:lnTo>
                    <a:pt x="57" y="559"/>
                  </a:lnTo>
                  <a:lnTo>
                    <a:pt x="60" y="557"/>
                  </a:lnTo>
                  <a:lnTo>
                    <a:pt x="63" y="554"/>
                  </a:lnTo>
                  <a:lnTo>
                    <a:pt x="66" y="550"/>
                  </a:lnTo>
                  <a:lnTo>
                    <a:pt x="68" y="545"/>
                  </a:lnTo>
                  <a:lnTo>
                    <a:pt x="70" y="543"/>
                  </a:lnTo>
                  <a:lnTo>
                    <a:pt x="71" y="542"/>
                  </a:lnTo>
                  <a:lnTo>
                    <a:pt x="73" y="539"/>
                  </a:lnTo>
                  <a:lnTo>
                    <a:pt x="73" y="537"/>
                  </a:lnTo>
                  <a:lnTo>
                    <a:pt x="74" y="537"/>
                  </a:lnTo>
                  <a:lnTo>
                    <a:pt x="76" y="534"/>
                  </a:lnTo>
                  <a:lnTo>
                    <a:pt x="77" y="531"/>
                  </a:lnTo>
                  <a:lnTo>
                    <a:pt x="84" y="528"/>
                  </a:lnTo>
                  <a:lnTo>
                    <a:pt x="90" y="529"/>
                  </a:lnTo>
                  <a:lnTo>
                    <a:pt x="104" y="534"/>
                  </a:lnTo>
                  <a:lnTo>
                    <a:pt x="108" y="534"/>
                  </a:lnTo>
                  <a:lnTo>
                    <a:pt x="115" y="534"/>
                  </a:lnTo>
                  <a:lnTo>
                    <a:pt x="126" y="533"/>
                  </a:lnTo>
                  <a:lnTo>
                    <a:pt x="130" y="529"/>
                  </a:lnTo>
                  <a:lnTo>
                    <a:pt x="132" y="529"/>
                  </a:lnTo>
                  <a:lnTo>
                    <a:pt x="132" y="528"/>
                  </a:lnTo>
                  <a:lnTo>
                    <a:pt x="133" y="526"/>
                  </a:lnTo>
                  <a:lnTo>
                    <a:pt x="135" y="525"/>
                  </a:lnTo>
                  <a:lnTo>
                    <a:pt x="136" y="520"/>
                  </a:lnTo>
                  <a:lnTo>
                    <a:pt x="138" y="517"/>
                  </a:lnTo>
                  <a:lnTo>
                    <a:pt x="140" y="516"/>
                  </a:lnTo>
                  <a:lnTo>
                    <a:pt x="140" y="514"/>
                  </a:lnTo>
                  <a:lnTo>
                    <a:pt x="141" y="511"/>
                  </a:lnTo>
                  <a:lnTo>
                    <a:pt x="144" y="509"/>
                  </a:lnTo>
                  <a:lnTo>
                    <a:pt x="154" y="508"/>
                  </a:lnTo>
                  <a:lnTo>
                    <a:pt x="155" y="508"/>
                  </a:lnTo>
                  <a:lnTo>
                    <a:pt x="157" y="508"/>
                  </a:lnTo>
                  <a:lnTo>
                    <a:pt x="161" y="506"/>
                  </a:lnTo>
                  <a:lnTo>
                    <a:pt x="163" y="506"/>
                  </a:lnTo>
                  <a:lnTo>
                    <a:pt x="169" y="503"/>
                  </a:lnTo>
                  <a:lnTo>
                    <a:pt x="175" y="502"/>
                  </a:lnTo>
                  <a:lnTo>
                    <a:pt x="180" y="500"/>
                  </a:lnTo>
                  <a:lnTo>
                    <a:pt x="182" y="498"/>
                  </a:lnTo>
                  <a:lnTo>
                    <a:pt x="189" y="497"/>
                  </a:lnTo>
                  <a:lnTo>
                    <a:pt x="191" y="497"/>
                  </a:lnTo>
                  <a:lnTo>
                    <a:pt x="196" y="495"/>
                  </a:lnTo>
                  <a:lnTo>
                    <a:pt x="199" y="495"/>
                  </a:lnTo>
                  <a:lnTo>
                    <a:pt x="202" y="494"/>
                  </a:lnTo>
                  <a:lnTo>
                    <a:pt x="205" y="492"/>
                  </a:lnTo>
                  <a:lnTo>
                    <a:pt x="211" y="489"/>
                  </a:lnTo>
                  <a:lnTo>
                    <a:pt x="214" y="486"/>
                  </a:lnTo>
                  <a:lnTo>
                    <a:pt x="214" y="484"/>
                  </a:lnTo>
                  <a:lnTo>
                    <a:pt x="216" y="483"/>
                  </a:lnTo>
                  <a:lnTo>
                    <a:pt x="216" y="478"/>
                  </a:lnTo>
                  <a:lnTo>
                    <a:pt x="216" y="477"/>
                  </a:lnTo>
                  <a:lnTo>
                    <a:pt x="217" y="474"/>
                  </a:lnTo>
                  <a:lnTo>
                    <a:pt x="219" y="472"/>
                  </a:lnTo>
                  <a:lnTo>
                    <a:pt x="220" y="471"/>
                  </a:lnTo>
                  <a:lnTo>
                    <a:pt x="222" y="471"/>
                  </a:lnTo>
                  <a:lnTo>
                    <a:pt x="222" y="469"/>
                  </a:lnTo>
                  <a:lnTo>
                    <a:pt x="225" y="467"/>
                  </a:lnTo>
                  <a:lnTo>
                    <a:pt x="230" y="464"/>
                  </a:lnTo>
                  <a:lnTo>
                    <a:pt x="231" y="464"/>
                  </a:lnTo>
                  <a:lnTo>
                    <a:pt x="236" y="463"/>
                  </a:lnTo>
                  <a:lnTo>
                    <a:pt x="236" y="461"/>
                  </a:lnTo>
                  <a:lnTo>
                    <a:pt x="236" y="460"/>
                  </a:lnTo>
                  <a:lnTo>
                    <a:pt x="234" y="460"/>
                  </a:lnTo>
                  <a:lnTo>
                    <a:pt x="234" y="458"/>
                  </a:lnTo>
                  <a:lnTo>
                    <a:pt x="234" y="457"/>
                  </a:lnTo>
                  <a:lnTo>
                    <a:pt x="234" y="455"/>
                  </a:lnTo>
                  <a:lnTo>
                    <a:pt x="234" y="453"/>
                  </a:lnTo>
                  <a:lnTo>
                    <a:pt x="234" y="452"/>
                  </a:lnTo>
                  <a:lnTo>
                    <a:pt x="233" y="447"/>
                  </a:lnTo>
                  <a:lnTo>
                    <a:pt x="233" y="446"/>
                  </a:lnTo>
                  <a:lnTo>
                    <a:pt x="233" y="444"/>
                  </a:lnTo>
                  <a:lnTo>
                    <a:pt x="233" y="439"/>
                  </a:lnTo>
                  <a:lnTo>
                    <a:pt x="231" y="433"/>
                  </a:lnTo>
                  <a:lnTo>
                    <a:pt x="231" y="432"/>
                  </a:lnTo>
                  <a:lnTo>
                    <a:pt x="231" y="430"/>
                  </a:lnTo>
                  <a:lnTo>
                    <a:pt x="231" y="426"/>
                  </a:lnTo>
                  <a:lnTo>
                    <a:pt x="230" y="419"/>
                  </a:lnTo>
                  <a:lnTo>
                    <a:pt x="230" y="418"/>
                  </a:lnTo>
                  <a:lnTo>
                    <a:pt x="230" y="416"/>
                  </a:lnTo>
                  <a:lnTo>
                    <a:pt x="228" y="405"/>
                  </a:lnTo>
                  <a:lnTo>
                    <a:pt x="228" y="404"/>
                  </a:lnTo>
                  <a:lnTo>
                    <a:pt x="228" y="402"/>
                  </a:lnTo>
                  <a:lnTo>
                    <a:pt x="228" y="401"/>
                  </a:lnTo>
                  <a:lnTo>
                    <a:pt x="228" y="399"/>
                  </a:lnTo>
                  <a:lnTo>
                    <a:pt x="228" y="396"/>
                  </a:lnTo>
                  <a:lnTo>
                    <a:pt x="228" y="385"/>
                  </a:lnTo>
                  <a:lnTo>
                    <a:pt x="228" y="382"/>
                  </a:lnTo>
                  <a:lnTo>
                    <a:pt x="231" y="370"/>
                  </a:lnTo>
                  <a:lnTo>
                    <a:pt x="231" y="365"/>
                  </a:lnTo>
                  <a:lnTo>
                    <a:pt x="233" y="362"/>
                  </a:lnTo>
                  <a:lnTo>
                    <a:pt x="230" y="357"/>
                  </a:lnTo>
                  <a:lnTo>
                    <a:pt x="230" y="356"/>
                  </a:lnTo>
                  <a:lnTo>
                    <a:pt x="230" y="354"/>
                  </a:lnTo>
                  <a:lnTo>
                    <a:pt x="233" y="351"/>
                  </a:lnTo>
                  <a:lnTo>
                    <a:pt x="236" y="349"/>
                  </a:lnTo>
                  <a:lnTo>
                    <a:pt x="239" y="346"/>
                  </a:lnTo>
                  <a:lnTo>
                    <a:pt x="241" y="346"/>
                  </a:lnTo>
                  <a:lnTo>
                    <a:pt x="241" y="343"/>
                  </a:lnTo>
                  <a:lnTo>
                    <a:pt x="239" y="340"/>
                  </a:lnTo>
                  <a:lnTo>
                    <a:pt x="241" y="334"/>
                  </a:lnTo>
                  <a:lnTo>
                    <a:pt x="236" y="318"/>
                  </a:lnTo>
                  <a:lnTo>
                    <a:pt x="233" y="306"/>
                  </a:lnTo>
                  <a:lnTo>
                    <a:pt x="234" y="303"/>
                  </a:lnTo>
                  <a:lnTo>
                    <a:pt x="236" y="298"/>
                  </a:lnTo>
                  <a:lnTo>
                    <a:pt x="238" y="298"/>
                  </a:lnTo>
                  <a:lnTo>
                    <a:pt x="236" y="297"/>
                  </a:lnTo>
                  <a:lnTo>
                    <a:pt x="234" y="295"/>
                  </a:lnTo>
                  <a:lnTo>
                    <a:pt x="233" y="295"/>
                  </a:lnTo>
                  <a:lnTo>
                    <a:pt x="231" y="294"/>
                  </a:lnTo>
                  <a:lnTo>
                    <a:pt x="227" y="291"/>
                  </a:lnTo>
                  <a:lnTo>
                    <a:pt x="225" y="289"/>
                  </a:lnTo>
                  <a:lnTo>
                    <a:pt x="225" y="287"/>
                  </a:lnTo>
                  <a:lnTo>
                    <a:pt x="224" y="286"/>
                  </a:lnTo>
                  <a:lnTo>
                    <a:pt x="224" y="283"/>
                  </a:lnTo>
                  <a:lnTo>
                    <a:pt x="222" y="281"/>
                  </a:lnTo>
                  <a:lnTo>
                    <a:pt x="222" y="278"/>
                  </a:lnTo>
                  <a:lnTo>
                    <a:pt x="222" y="272"/>
                  </a:lnTo>
                  <a:lnTo>
                    <a:pt x="222" y="269"/>
                  </a:lnTo>
                  <a:lnTo>
                    <a:pt x="224" y="266"/>
                  </a:lnTo>
                  <a:lnTo>
                    <a:pt x="227" y="253"/>
                  </a:lnTo>
                  <a:lnTo>
                    <a:pt x="230" y="241"/>
                  </a:lnTo>
                  <a:lnTo>
                    <a:pt x="230" y="236"/>
                  </a:lnTo>
                  <a:lnTo>
                    <a:pt x="233" y="230"/>
                  </a:lnTo>
                  <a:lnTo>
                    <a:pt x="234" y="227"/>
                  </a:lnTo>
                  <a:lnTo>
                    <a:pt x="242" y="197"/>
                  </a:lnTo>
                  <a:lnTo>
                    <a:pt x="248" y="185"/>
                  </a:lnTo>
                  <a:lnTo>
                    <a:pt x="247" y="177"/>
                  </a:lnTo>
                  <a:lnTo>
                    <a:pt x="245" y="168"/>
                  </a:lnTo>
                  <a:lnTo>
                    <a:pt x="245" y="166"/>
                  </a:lnTo>
                  <a:lnTo>
                    <a:pt x="245" y="165"/>
                  </a:lnTo>
                  <a:lnTo>
                    <a:pt x="245" y="163"/>
                  </a:lnTo>
                  <a:lnTo>
                    <a:pt x="245" y="154"/>
                  </a:lnTo>
                  <a:lnTo>
                    <a:pt x="245" y="143"/>
                  </a:lnTo>
                  <a:lnTo>
                    <a:pt x="245" y="142"/>
                  </a:lnTo>
                  <a:lnTo>
                    <a:pt x="245" y="138"/>
                  </a:lnTo>
                  <a:lnTo>
                    <a:pt x="247" y="134"/>
                  </a:lnTo>
                  <a:lnTo>
                    <a:pt x="247" y="128"/>
                  </a:lnTo>
                  <a:lnTo>
                    <a:pt x="247" y="123"/>
                  </a:lnTo>
                  <a:lnTo>
                    <a:pt x="248" y="120"/>
                  </a:lnTo>
                  <a:lnTo>
                    <a:pt x="248" y="118"/>
                  </a:lnTo>
                  <a:lnTo>
                    <a:pt x="252" y="117"/>
                  </a:lnTo>
                  <a:lnTo>
                    <a:pt x="262" y="114"/>
                  </a:lnTo>
                  <a:lnTo>
                    <a:pt x="264" y="112"/>
                  </a:lnTo>
                  <a:lnTo>
                    <a:pt x="266" y="112"/>
                  </a:lnTo>
                  <a:lnTo>
                    <a:pt x="266" y="111"/>
                  </a:lnTo>
                  <a:lnTo>
                    <a:pt x="266" y="109"/>
                  </a:lnTo>
                  <a:lnTo>
                    <a:pt x="267" y="103"/>
                  </a:lnTo>
                  <a:lnTo>
                    <a:pt x="267" y="98"/>
                  </a:lnTo>
                  <a:lnTo>
                    <a:pt x="273" y="93"/>
                  </a:lnTo>
                  <a:lnTo>
                    <a:pt x="276" y="90"/>
                  </a:lnTo>
                  <a:lnTo>
                    <a:pt x="276" y="89"/>
                  </a:lnTo>
                  <a:lnTo>
                    <a:pt x="275" y="89"/>
                  </a:lnTo>
                  <a:lnTo>
                    <a:pt x="276" y="87"/>
                  </a:lnTo>
                  <a:lnTo>
                    <a:pt x="278" y="87"/>
                  </a:lnTo>
                  <a:lnTo>
                    <a:pt x="281" y="87"/>
                  </a:lnTo>
                  <a:lnTo>
                    <a:pt x="283" y="87"/>
                  </a:lnTo>
                  <a:lnTo>
                    <a:pt x="284" y="87"/>
                  </a:lnTo>
                  <a:lnTo>
                    <a:pt x="287" y="87"/>
                  </a:lnTo>
                  <a:lnTo>
                    <a:pt x="289" y="86"/>
                  </a:lnTo>
                  <a:lnTo>
                    <a:pt x="290" y="86"/>
                  </a:lnTo>
                  <a:lnTo>
                    <a:pt x="292" y="86"/>
                  </a:lnTo>
                  <a:lnTo>
                    <a:pt x="294" y="86"/>
                  </a:lnTo>
                  <a:lnTo>
                    <a:pt x="303" y="84"/>
                  </a:lnTo>
                  <a:lnTo>
                    <a:pt x="308" y="84"/>
                  </a:lnTo>
                  <a:lnTo>
                    <a:pt x="309" y="84"/>
                  </a:lnTo>
                  <a:lnTo>
                    <a:pt x="311" y="84"/>
                  </a:lnTo>
                  <a:lnTo>
                    <a:pt x="312" y="83"/>
                  </a:lnTo>
                  <a:lnTo>
                    <a:pt x="314" y="83"/>
                  </a:lnTo>
                  <a:lnTo>
                    <a:pt x="315" y="83"/>
                  </a:lnTo>
                  <a:lnTo>
                    <a:pt x="317" y="83"/>
                  </a:lnTo>
                  <a:lnTo>
                    <a:pt x="318" y="81"/>
                  </a:lnTo>
                  <a:lnTo>
                    <a:pt x="320" y="81"/>
                  </a:lnTo>
                  <a:lnTo>
                    <a:pt x="322" y="81"/>
                  </a:lnTo>
                  <a:lnTo>
                    <a:pt x="323" y="81"/>
                  </a:lnTo>
                  <a:lnTo>
                    <a:pt x="328" y="81"/>
                  </a:lnTo>
                  <a:lnTo>
                    <a:pt x="332" y="81"/>
                  </a:lnTo>
                  <a:lnTo>
                    <a:pt x="334" y="81"/>
                  </a:lnTo>
                  <a:lnTo>
                    <a:pt x="339" y="78"/>
                  </a:lnTo>
                  <a:lnTo>
                    <a:pt x="342" y="78"/>
                  </a:lnTo>
                  <a:lnTo>
                    <a:pt x="345" y="76"/>
                  </a:lnTo>
                  <a:lnTo>
                    <a:pt x="346" y="75"/>
                  </a:lnTo>
                  <a:lnTo>
                    <a:pt x="348" y="72"/>
                  </a:lnTo>
                  <a:lnTo>
                    <a:pt x="348" y="70"/>
                  </a:lnTo>
                  <a:lnTo>
                    <a:pt x="350" y="67"/>
                  </a:lnTo>
                  <a:lnTo>
                    <a:pt x="362" y="53"/>
                  </a:lnTo>
                  <a:lnTo>
                    <a:pt x="367" y="52"/>
                  </a:lnTo>
                  <a:lnTo>
                    <a:pt x="379" y="47"/>
                  </a:lnTo>
                  <a:lnTo>
                    <a:pt x="381" y="47"/>
                  </a:lnTo>
                  <a:lnTo>
                    <a:pt x="382" y="45"/>
                  </a:lnTo>
                  <a:lnTo>
                    <a:pt x="385" y="44"/>
                  </a:lnTo>
                  <a:lnTo>
                    <a:pt x="391" y="42"/>
                  </a:lnTo>
                  <a:lnTo>
                    <a:pt x="395" y="42"/>
                  </a:lnTo>
                  <a:lnTo>
                    <a:pt x="396" y="42"/>
                  </a:lnTo>
                  <a:lnTo>
                    <a:pt x="398" y="41"/>
                  </a:lnTo>
                  <a:lnTo>
                    <a:pt x="405" y="39"/>
                  </a:lnTo>
                  <a:lnTo>
                    <a:pt x="410" y="38"/>
                  </a:lnTo>
                  <a:lnTo>
                    <a:pt x="410" y="36"/>
                  </a:lnTo>
                  <a:lnTo>
                    <a:pt x="410" y="34"/>
                  </a:lnTo>
                  <a:lnTo>
                    <a:pt x="409" y="31"/>
                  </a:lnTo>
                  <a:lnTo>
                    <a:pt x="409" y="30"/>
                  </a:lnTo>
                  <a:lnTo>
                    <a:pt x="407" y="28"/>
                  </a:lnTo>
                  <a:lnTo>
                    <a:pt x="407" y="27"/>
                  </a:lnTo>
                  <a:lnTo>
                    <a:pt x="407" y="25"/>
                  </a:lnTo>
                  <a:lnTo>
                    <a:pt x="407" y="24"/>
                  </a:lnTo>
                  <a:lnTo>
                    <a:pt x="409" y="24"/>
                  </a:lnTo>
                  <a:lnTo>
                    <a:pt x="409" y="22"/>
                  </a:lnTo>
                  <a:lnTo>
                    <a:pt x="409" y="21"/>
                  </a:lnTo>
                  <a:lnTo>
                    <a:pt x="410" y="21"/>
                  </a:lnTo>
                  <a:lnTo>
                    <a:pt x="410" y="19"/>
                  </a:lnTo>
                  <a:lnTo>
                    <a:pt x="412" y="17"/>
                  </a:lnTo>
                  <a:lnTo>
                    <a:pt x="412" y="16"/>
                  </a:lnTo>
                  <a:lnTo>
                    <a:pt x="412" y="14"/>
                  </a:lnTo>
                  <a:lnTo>
                    <a:pt x="412" y="13"/>
                  </a:lnTo>
                  <a:lnTo>
                    <a:pt x="412" y="11"/>
                  </a:lnTo>
                  <a:lnTo>
                    <a:pt x="413" y="11"/>
                  </a:lnTo>
                  <a:lnTo>
                    <a:pt x="413" y="8"/>
                  </a:lnTo>
                  <a:lnTo>
                    <a:pt x="413" y="7"/>
                  </a:lnTo>
                  <a:lnTo>
                    <a:pt x="413" y="5"/>
                  </a:lnTo>
                  <a:lnTo>
                    <a:pt x="415" y="5"/>
                  </a:lnTo>
                  <a:lnTo>
                    <a:pt x="416" y="3"/>
                  </a:lnTo>
                  <a:lnTo>
                    <a:pt x="418" y="3"/>
                  </a:lnTo>
                  <a:lnTo>
                    <a:pt x="418" y="2"/>
                  </a:lnTo>
                  <a:lnTo>
                    <a:pt x="419" y="2"/>
                  </a:lnTo>
                  <a:lnTo>
                    <a:pt x="419" y="0"/>
                  </a:lnTo>
                  <a:lnTo>
                    <a:pt x="421" y="0"/>
                  </a:lnTo>
                  <a:lnTo>
                    <a:pt x="423" y="0"/>
                  </a:lnTo>
                  <a:lnTo>
                    <a:pt x="423" y="2"/>
                  </a:lnTo>
                  <a:lnTo>
                    <a:pt x="424" y="2"/>
                  </a:lnTo>
                  <a:lnTo>
                    <a:pt x="424" y="3"/>
                  </a:lnTo>
                  <a:lnTo>
                    <a:pt x="426" y="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215">
              <a:extLst>
                <a:ext uri="{FF2B5EF4-FFF2-40B4-BE49-F238E27FC236}">
                  <a16:creationId xmlns:a16="http://schemas.microsoft.com/office/drawing/2014/main" id="{42EFB1F5-67AB-1671-DA0F-B2A5596B6732}"/>
                </a:ext>
              </a:extLst>
            </p:cNvPr>
            <p:cNvSpPr>
              <a:spLocks noGrp="1" noRot="1" noMove="1" noResize="1" noEditPoints="1" noAdjustHandles="1" noChangeArrowheads="1" noChangeShapeType="1"/>
            </p:cNvSpPr>
            <p:nvPr/>
          </p:nvSpPr>
          <p:spPr bwMode="auto">
            <a:xfrm>
              <a:off x="5676901" y="4783138"/>
              <a:ext cx="1395413" cy="1301750"/>
            </a:xfrm>
            <a:custGeom>
              <a:avLst/>
              <a:gdLst>
                <a:gd name="T0" fmla="*/ 212 w 879"/>
                <a:gd name="T1" fmla="*/ 10 h 820"/>
                <a:gd name="T2" fmla="*/ 212 w 879"/>
                <a:gd name="T3" fmla="*/ 28 h 820"/>
                <a:gd name="T4" fmla="*/ 221 w 879"/>
                <a:gd name="T5" fmla="*/ 44 h 820"/>
                <a:gd name="T6" fmla="*/ 220 w 879"/>
                <a:gd name="T7" fmla="*/ 73 h 820"/>
                <a:gd name="T8" fmla="*/ 254 w 879"/>
                <a:gd name="T9" fmla="*/ 67 h 820"/>
                <a:gd name="T10" fmla="*/ 298 w 879"/>
                <a:gd name="T11" fmla="*/ 56 h 820"/>
                <a:gd name="T12" fmla="*/ 316 w 879"/>
                <a:gd name="T13" fmla="*/ 69 h 820"/>
                <a:gd name="T14" fmla="*/ 335 w 879"/>
                <a:gd name="T15" fmla="*/ 86 h 820"/>
                <a:gd name="T16" fmla="*/ 349 w 879"/>
                <a:gd name="T17" fmla="*/ 118 h 820"/>
                <a:gd name="T18" fmla="*/ 361 w 879"/>
                <a:gd name="T19" fmla="*/ 131 h 820"/>
                <a:gd name="T20" fmla="*/ 405 w 879"/>
                <a:gd name="T21" fmla="*/ 129 h 820"/>
                <a:gd name="T22" fmla="*/ 462 w 879"/>
                <a:gd name="T23" fmla="*/ 109 h 820"/>
                <a:gd name="T24" fmla="*/ 489 w 879"/>
                <a:gd name="T25" fmla="*/ 98 h 820"/>
                <a:gd name="T26" fmla="*/ 490 w 879"/>
                <a:gd name="T27" fmla="*/ 79 h 820"/>
                <a:gd name="T28" fmla="*/ 484 w 879"/>
                <a:gd name="T29" fmla="*/ 53 h 820"/>
                <a:gd name="T30" fmla="*/ 481 w 879"/>
                <a:gd name="T31" fmla="*/ 38 h 820"/>
                <a:gd name="T32" fmla="*/ 518 w 879"/>
                <a:gd name="T33" fmla="*/ 34 h 820"/>
                <a:gd name="T34" fmla="*/ 574 w 879"/>
                <a:gd name="T35" fmla="*/ 28 h 820"/>
                <a:gd name="T36" fmla="*/ 624 w 879"/>
                <a:gd name="T37" fmla="*/ 28 h 820"/>
                <a:gd name="T38" fmla="*/ 666 w 879"/>
                <a:gd name="T39" fmla="*/ 39 h 820"/>
                <a:gd name="T40" fmla="*/ 691 w 879"/>
                <a:gd name="T41" fmla="*/ 120 h 820"/>
                <a:gd name="T42" fmla="*/ 783 w 879"/>
                <a:gd name="T43" fmla="*/ 211 h 820"/>
                <a:gd name="T44" fmla="*/ 861 w 879"/>
                <a:gd name="T45" fmla="*/ 294 h 820"/>
                <a:gd name="T46" fmla="*/ 858 w 879"/>
                <a:gd name="T47" fmla="*/ 370 h 820"/>
                <a:gd name="T48" fmla="*/ 862 w 879"/>
                <a:gd name="T49" fmla="*/ 427 h 820"/>
                <a:gd name="T50" fmla="*/ 879 w 879"/>
                <a:gd name="T51" fmla="*/ 480 h 820"/>
                <a:gd name="T52" fmla="*/ 814 w 879"/>
                <a:gd name="T53" fmla="*/ 578 h 820"/>
                <a:gd name="T54" fmla="*/ 760 w 879"/>
                <a:gd name="T55" fmla="*/ 607 h 820"/>
                <a:gd name="T56" fmla="*/ 688 w 879"/>
                <a:gd name="T57" fmla="*/ 671 h 820"/>
                <a:gd name="T58" fmla="*/ 621 w 879"/>
                <a:gd name="T59" fmla="*/ 750 h 820"/>
                <a:gd name="T60" fmla="*/ 571 w 879"/>
                <a:gd name="T61" fmla="*/ 804 h 820"/>
                <a:gd name="T62" fmla="*/ 453 w 879"/>
                <a:gd name="T63" fmla="*/ 812 h 820"/>
                <a:gd name="T64" fmla="*/ 399 w 879"/>
                <a:gd name="T65" fmla="*/ 789 h 820"/>
                <a:gd name="T66" fmla="*/ 266 w 879"/>
                <a:gd name="T67" fmla="*/ 700 h 820"/>
                <a:gd name="T68" fmla="*/ 198 w 879"/>
                <a:gd name="T69" fmla="*/ 657 h 820"/>
                <a:gd name="T70" fmla="*/ 186 w 879"/>
                <a:gd name="T71" fmla="*/ 629 h 820"/>
                <a:gd name="T72" fmla="*/ 175 w 879"/>
                <a:gd name="T73" fmla="*/ 607 h 820"/>
                <a:gd name="T74" fmla="*/ 159 w 879"/>
                <a:gd name="T75" fmla="*/ 582 h 820"/>
                <a:gd name="T76" fmla="*/ 120 w 879"/>
                <a:gd name="T77" fmla="*/ 548 h 820"/>
                <a:gd name="T78" fmla="*/ 98 w 879"/>
                <a:gd name="T79" fmla="*/ 529 h 820"/>
                <a:gd name="T80" fmla="*/ 67 w 879"/>
                <a:gd name="T81" fmla="*/ 505 h 820"/>
                <a:gd name="T82" fmla="*/ 44 w 879"/>
                <a:gd name="T83" fmla="*/ 484 h 820"/>
                <a:gd name="T84" fmla="*/ 33 w 879"/>
                <a:gd name="T85" fmla="*/ 464 h 820"/>
                <a:gd name="T86" fmla="*/ 33 w 879"/>
                <a:gd name="T87" fmla="*/ 433 h 820"/>
                <a:gd name="T88" fmla="*/ 69 w 879"/>
                <a:gd name="T89" fmla="*/ 404 h 820"/>
                <a:gd name="T90" fmla="*/ 74 w 879"/>
                <a:gd name="T91" fmla="*/ 371 h 820"/>
                <a:gd name="T92" fmla="*/ 67 w 879"/>
                <a:gd name="T93" fmla="*/ 351 h 820"/>
                <a:gd name="T94" fmla="*/ 61 w 879"/>
                <a:gd name="T95" fmla="*/ 334 h 820"/>
                <a:gd name="T96" fmla="*/ 39 w 879"/>
                <a:gd name="T97" fmla="*/ 283 h 820"/>
                <a:gd name="T98" fmla="*/ 0 w 879"/>
                <a:gd name="T99" fmla="*/ 267 h 820"/>
                <a:gd name="T100" fmla="*/ 13 w 879"/>
                <a:gd name="T101" fmla="*/ 208 h 820"/>
                <a:gd name="T102" fmla="*/ 38 w 879"/>
                <a:gd name="T103" fmla="*/ 166 h 820"/>
                <a:gd name="T104" fmla="*/ 64 w 879"/>
                <a:gd name="T105" fmla="*/ 134 h 820"/>
                <a:gd name="T106" fmla="*/ 80 w 879"/>
                <a:gd name="T107" fmla="*/ 106 h 820"/>
                <a:gd name="T108" fmla="*/ 105 w 879"/>
                <a:gd name="T109" fmla="*/ 81 h 820"/>
                <a:gd name="T110" fmla="*/ 123 w 879"/>
                <a:gd name="T111" fmla="*/ 47 h 820"/>
                <a:gd name="T112" fmla="*/ 131 w 879"/>
                <a:gd name="T113" fmla="*/ 14 h 820"/>
                <a:gd name="T114" fmla="*/ 158 w 879"/>
                <a:gd name="T11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9" h="820">
                  <a:moveTo>
                    <a:pt x="172" y="5"/>
                  </a:moveTo>
                  <a:lnTo>
                    <a:pt x="173" y="7"/>
                  </a:lnTo>
                  <a:lnTo>
                    <a:pt x="176" y="7"/>
                  </a:lnTo>
                  <a:lnTo>
                    <a:pt x="187" y="5"/>
                  </a:lnTo>
                  <a:lnTo>
                    <a:pt x="192" y="5"/>
                  </a:lnTo>
                  <a:lnTo>
                    <a:pt x="193" y="5"/>
                  </a:lnTo>
                  <a:lnTo>
                    <a:pt x="195" y="7"/>
                  </a:lnTo>
                  <a:lnTo>
                    <a:pt x="198" y="7"/>
                  </a:lnTo>
                  <a:lnTo>
                    <a:pt x="203" y="7"/>
                  </a:lnTo>
                  <a:lnTo>
                    <a:pt x="209" y="8"/>
                  </a:lnTo>
                  <a:lnTo>
                    <a:pt x="212" y="10"/>
                  </a:lnTo>
                  <a:lnTo>
                    <a:pt x="214" y="10"/>
                  </a:lnTo>
                  <a:lnTo>
                    <a:pt x="214" y="11"/>
                  </a:lnTo>
                  <a:lnTo>
                    <a:pt x="215" y="11"/>
                  </a:lnTo>
                  <a:lnTo>
                    <a:pt x="215" y="13"/>
                  </a:lnTo>
                  <a:lnTo>
                    <a:pt x="214" y="14"/>
                  </a:lnTo>
                  <a:lnTo>
                    <a:pt x="214" y="16"/>
                  </a:lnTo>
                  <a:lnTo>
                    <a:pt x="212" y="17"/>
                  </a:lnTo>
                  <a:lnTo>
                    <a:pt x="212" y="20"/>
                  </a:lnTo>
                  <a:lnTo>
                    <a:pt x="212" y="24"/>
                  </a:lnTo>
                  <a:lnTo>
                    <a:pt x="212" y="27"/>
                  </a:lnTo>
                  <a:lnTo>
                    <a:pt x="212" y="28"/>
                  </a:lnTo>
                  <a:lnTo>
                    <a:pt x="214" y="30"/>
                  </a:lnTo>
                  <a:lnTo>
                    <a:pt x="215" y="33"/>
                  </a:lnTo>
                  <a:lnTo>
                    <a:pt x="217" y="34"/>
                  </a:lnTo>
                  <a:lnTo>
                    <a:pt x="218" y="36"/>
                  </a:lnTo>
                  <a:lnTo>
                    <a:pt x="218" y="38"/>
                  </a:lnTo>
                  <a:lnTo>
                    <a:pt x="220" y="38"/>
                  </a:lnTo>
                  <a:lnTo>
                    <a:pt x="220" y="39"/>
                  </a:lnTo>
                  <a:lnTo>
                    <a:pt x="220" y="41"/>
                  </a:lnTo>
                  <a:lnTo>
                    <a:pt x="221" y="41"/>
                  </a:lnTo>
                  <a:lnTo>
                    <a:pt x="221" y="42"/>
                  </a:lnTo>
                  <a:lnTo>
                    <a:pt x="221" y="44"/>
                  </a:lnTo>
                  <a:lnTo>
                    <a:pt x="221" y="48"/>
                  </a:lnTo>
                  <a:lnTo>
                    <a:pt x="221" y="52"/>
                  </a:lnTo>
                  <a:lnTo>
                    <a:pt x="221" y="53"/>
                  </a:lnTo>
                  <a:lnTo>
                    <a:pt x="221" y="58"/>
                  </a:lnTo>
                  <a:lnTo>
                    <a:pt x="221" y="59"/>
                  </a:lnTo>
                  <a:lnTo>
                    <a:pt x="223" y="61"/>
                  </a:lnTo>
                  <a:lnTo>
                    <a:pt x="221" y="64"/>
                  </a:lnTo>
                  <a:lnTo>
                    <a:pt x="220" y="67"/>
                  </a:lnTo>
                  <a:lnTo>
                    <a:pt x="220" y="69"/>
                  </a:lnTo>
                  <a:lnTo>
                    <a:pt x="220" y="70"/>
                  </a:lnTo>
                  <a:lnTo>
                    <a:pt x="220" y="73"/>
                  </a:lnTo>
                  <a:lnTo>
                    <a:pt x="223" y="81"/>
                  </a:lnTo>
                  <a:lnTo>
                    <a:pt x="224" y="83"/>
                  </a:lnTo>
                  <a:lnTo>
                    <a:pt x="231" y="81"/>
                  </a:lnTo>
                  <a:lnTo>
                    <a:pt x="235" y="78"/>
                  </a:lnTo>
                  <a:lnTo>
                    <a:pt x="237" y="78"/>
                  </a:lnTo>
                  <a:lnTo>
                    <a:pt x="238" y="76"/>
                  </a:lnTo>
                  <a:lnTo>
                    <a:pt x="240" y="75"/>
                  </a:lnTo>
                  <a:lnTo>
                    <a:pt x="245" y="72"/>
                  </a:lnTo>
                  <a:lnTo>
                    <a:pt x="248" y="69"/>
                  </a:lnTo>
                  <a:lnTo>
                    <a:pt x="252" y="67"/>
                  </a:lnTo>
                  <a:lnTo>
                    <a:pt x="254" y="67"/>
                  </a:lnTo>
                  <a:lnTo>
                    <a:pt x="257" y="65"/>
                  </a:lnTo>
                  <a:lnTo>
                    <a:pt x="268" y="61"/>
                  </a:lnTo>
                  <a:lnTo>
                    <a:pt x="273" y="59"/>
                  </a:lnTo>
                  <a:lnTo>
                    <a:pt x="279" y="58"/>
                  </a:lnTo>
                  <a:lnTo>
                    <a:pt x="280" y="58"/>
                  </a:lnTo>
                  <a:lnTo>
                    <a:pt x="282" y="58"/>
                  </a:lnTo>
                  <a:lnTo>
                    <a:pt x="285" y="58"/>
                  </a:lnTo>
                  <a:lnTo>
                    <a:pt x="291" y="58"/>
                  </a:lnTo>
                  <a:lnTo>
                    <a:pt x="293" y="58"/>
                  </a:lnTo>
                  <a:lnTo>
                    <a:pt x="294" y="56"/>
                  </a:lnTo>
                  <a:lnTo>
                    <a:pt x="298" y="56"/>
                  </a:lnTo>
                  <a:lnTo>
                    <a:pt x="301" y="56"/>
                  </a:lnTo>
                  <a:lnTo>
                    <a:pt x="302" y="56"/>
                  </a:lnTo>
                  <a:lnTo>
                    <a:pt x="307" y="59"/>
                  </a:lnTo>
                  <a:lnTo>
                    <a:pt x="308" y="59"/>
                  </a:lnTo>
                  <a:lnTo>
                    <a:pt x="312" y="62"/>
                  </a:lnTo>
                  <a:lnTo>
                    <a:pt x="313" y="62"/>
                  </a:lnTo>
                  <a:lnTo>
                    <a:pt x="312" y="62"/>
                  </a:lnTo>
                  <a:lnTo>
                    <a:pt x="312" y="64"/>
                  </a:lnTo>
                  <a:lnTo>
                    <a:pt x="313" y="64"/>
                  </a:lnTo>
                  <a:lnTo>
                    <a:pt x="315" y="67"/>
                  </a:lnTo>
                  <a:lnTo>
                    <a:pt x="316" y="69"/>
                  </a:lnTo>
                  <a:lnTo>
                    <a:pt x="321" y="73"/>
                  </a:lnTo>
                  <a:lnTo>
                    <a:pt x="322" y="75"/>
                  </a:lnTo>
                  <a:lnTo>
                    <a:pt x="324" y="73"/>
                  </a:lnTo>
                  <a:lnTo>
                    <a:pt x="324" y="75"/>
                  </a:lnTo>
                  <a:lnTo>
                    <a:pt x="326" y="73"/>
                  </a:lnTo>
                  <a:lnTo>
                    <a:pt x="327" y="75"/>
                  </a:lnTo>
                  <a:lnTo>
                    <a:pt x="330" y="78"/>
                  </a:lnTo>
                  <a:lnTo>
                    <a:pt x="332" y="79"/>
                  </a:lnTo>
                  <a:lnTo>
                    <a:pt x="333" y="79"/>
                  </a:lnTo>
                  <a:lnTo>
                    <a:pt x="335" y="84"/>
                  </a:lnTo>
                  <a:lnTo>
                    <a:pt x="335" y="86"/>
                  </a:lnTo>
                  <a:lnTo>
                    <a:pt x="335" y="87"/>
                  </a:lnTo>
                  <a:lnTo>
                    <a:pt x="336" y="89"/>
                  </a:lnTo>
                  <a:lnTo>
                    <a:pt x="338" y="90"/>
                  </a:lnTo>
                  <a:lnTo>
                    <a:pt x="338" y="93"/>
                  </a:lnTo>
                  <a:lnTo>
                    <a:pt x="341" y="98"/>
                  </a:lnTo>
                  <a:lnTo>
                    <a:pt x="341" y="101"/>
                  </a:lnTo>
                  <a:lnTo>
                    <a:pt x="344" y="106"/>
                  </a:lnTo>
                  <a:lnTo>
                    <a:pt x="346" y="110"/>
                  </a:lnTo>
                  <a:lnTo>
                    <a:pt x="347" y="114"/>
                  </a:lnTo>
                  <a:lnTo>
                    <a:pt x="347" y="115"/>
                  </a:lnTo>
                  <a:lnTo>
                    <a:pt x="349" y="118"/>
                  </a:lnTo>
                  <a:lnTo>
                    <a:pt x="352" y="121"/>
                  </a:lnTo>
                  <a:lnTo>
                    <a:pt x="354" y="121"/>
                  </a:lnTo>
                  <a:lnTo>
                    <a:pt x="354" y="123"/>
                  </a:lnTo>
                  <a:lnTo>
                    <a:pt x="355" y="123"/>
                  </a:lnTo>
                  <a:lnTo>
                    <a:pt x="355" y="124"/>
                  </a:lnTo>
                  <a:lnTo>
                    <a:pt x="357" y="126"/>
                  </a:lnTo>
                  <a:lnTo>
                    <a:pt x="358" y="126"/>
                  </a:lnTo>
                  <a:lnTo>
                    <a:pt x="358" y="128"/>
                  </a:lnTo>
                  <a:lnTo>
                    <a:pt x="360" y="129"/>
                  </a:lnTo>
                  <a:lnTo>
                    <a:pt x="361" y="129"/>
                  </a:lnTo>
                  <a:lnTo>
                    <a:pt x="361" y="131"/>
                  </a:lnTo>
                  <a:lnTo>
                    <a:pt x="363" y="131"/>
                  </a:lnTo>
                  <a:lnTo>
                    <a:pt x="364" y="132"/>
                  </a:lnTo>
                  <a:lnTo>
                    <a:pt x="364" y="134"/>
                  </a:lnTo>
                  <a:lnTo>
                    <a:pt x="366" y="134"/>
                  </a:lnTo>
                  <a:lnTo>
                    <a:pt x="368" y="132"/>
                  </a:lnTo>
                  <a:lnTo>
                    <a:pt x="369" y="132"/>
                  </a:lnTo>
                  <a:lnTo>
                    <a:pt x="371" y="132"/>
                  </a:lnTo>
                  <a:lnTo>
                    <a:pt x="372" y="132"/>
                  </a:lnTo>
                  <a:lnTo>
                    <a:pt x="380" y="132"/>
                  </a:lnTo>
                  <a:lnTo>
                    <a:pt x="402" y="129"/>
                  </a:lnTo>
                  <a:lnTo>
                    <a:pt x="405" y="129"/>
                  </a:lnTo>
                  <a:lnTo>
                    <a:pt x="411" y="126"/>
                  </a:lnTo>
                  <a:lnTo>
                    <a:pt x="414" y="124"/>
                  </a:lnTo>
                  <a:lnTo>
                    <a:pt x="416" y="124"/>
                  </a:lnTo>
                  <a:lnTo>
                    <a:pt x="420" y="123"/>
                  </a:lnTo>
                  <a:lnTo>
                    <a:pt x="427" y="120"/>
                  </a:lnTo>
                  <a:lnTo>
                    <a:pt x="431" y="117"/>
                  </a:lnTo>
                  <a:lnTo>
                    <a:pt x="441" y="114"/>
                  </a:lnTo>
                  <a:lnTo>
                    <a:pt x="448" y="110"/>
                  </a:lnTo>
                  <a:lnTo>
                    <a:pt x="453" y="110"/>
                  </a:lnTo>
                  <a:lnTo>
                    <a:pt x="461" y="109"/>
                  </a:lnTo>
                  <a:lnTo>
                    <a:pt x="462" y="109"/>
                  </a:lnTo>
                  <a:lnTo>
                    <a:pt x="464" y="107"/>
                  </a:lnTo>
                  <a:lnTo>
                    <a:pt x="464" y="106"/>
                  </a:lnTo>
                  <a:lnTo>
                    <a:pt x="466" y="103"/>
                  </a:lnTo>
                  <a:lnTo>
                    <a:pt x="467" y="101"/>
                  </a:lnTo>
                  <a:lnTo>
                    <a:pt x="467" y="100"/>
                  </a:lnTo>
                  <a:lnTo>
                    <a:pt x="472" y="98"/>
                  </a:lnTo>
                  <a:lnTo>
                    <a:pt x="473" y="98"/>
                  </a:lnTo>
                  <a:lnTo>
                    <a:pt x="481" y="98"/>
                  </a:lnTo>
                  <a:lnTo>
                    <a:pt x="483" y="98"/>
                  </a:lnTo>
                  <a:lnTo>
                    <a:pt x="487" y="98"/>
                  </a:lnTo>
                  <a:lnTo>
                    <a:pt x="489" y="98"/>
                  </a:lnTo>
                  <a:lnTo>
                    <a:pt x="489" y="97"/>
                  </a:lnTo>
                  <a:lnTo>
                    <a:pt x="489" y="95"/>
                  </a:lnTo>
                  <a:lnTo>
                    <a:pt x="489" y="93"/>
                  </a:lnTo>
                  <a:lnTo>
                    <a:pt x="489" y="92"/>
                  </a:lnTo>
                  <a:lnTo>
                    <a:pt x="489" y="90"/>
                  </a:lnTo>
                  <a:lnTo>
                    <a:pt x="489" y="89"/>
                  </a:lnTo>
                  <a:lnTo>
                    <a:pt x="489" y="87"/>
                  </a:lnTo>
                  <a:lnTo>
                    <a:pt x="489" y="86"/>
                  </a:lnTo>
                  <a:lnTo>
                    <a:pt x="489" y="84"/>
                  </a:lnTo>
                  <a:lnTo>
                    <a:pt x="490" y="81"/>
                  </a:lnTo>
                  <a:lnTo>
                    <a:pt x="490" y="79"/>
                  </a:lnTo>
                  <a:lnTo>
                    <a:pt x="490" y="78"/>
                  </a:lnTo>
                  <a:lnTo>
                    <a:pt x="490" y="76"/>
                  </a:lnTo>
                  <a:lnTo>
                    <a:pt x="490" y="75"/>
                  </a:lnTo>
                  <a:lnTo>
                    <a:pt x="490" y="73"/>
                  </a:lnTo>
                  <a:lnTo>
                    <a:pt x="489" y="72"/>
                  </a:lnTo>
                  <a:lnTo>
                    <a:pt x="489" y="70"/>
                  </a:lnTo>
                  <a:lnTo>
                    <a:pt x="489" y="69"/>
                  </a:lnTo>
                  <a:lnTo>
                    <a:pt x="487" y="67"/>
                  </a:lnTo>
                  <a:lnTo>
                    <a:pt x="487" y="64"/>
                  </a:lnTo>
                  <a:lnTo>
                    <a:pt x="486" y="58"/>
                  </a:lnTo>
                  <a:lnTo>
                    <a:pt x="484" y="53"/>
                  </a:lnTo>
                  <a:lnTo>
                    <a:pt x="483" y="50"/>
                  </a:lnTo>
                  <a:lnTo>
                    <a:pt x="481" y="48"/>
                  </a:lnTo>
                  <a:lnTo>
                    <a:pt x="481" y="45"/>
                  </a:lnTo>
                  <a:lnTo>
                    <a:pt x="480" y="45"/>
                  </a:lnTo>
                  <a:lnTo>
                    <a:pt x="480" y="44"/>
                  </a:lnTo>
                  <a:lnTo>
                    <a:pt x="478" y="41"/>
                  </a:lnTo>
                  <a:lnTo>
                    <a:pt x="476" y="41"/>
                  </a:lnTo>
                  <a:lnTo>
                    <a:pt x="476" y="39"/>
                  </a:lnTo>
                  <a:lnTo>
                    <a:pt x="478" y="38"/>
                  </a:lnTo>
                  <a:lnTo>
                    <a:pt x="480" y="36"/>
                  </a:lnTo>
                  <a:lnTo>
                    <a:pt x="481" y="38"/>
                  </a:lnTo>
                  <a:lnTo>
                    <a:pt x="487" y="38"/>
                  </a:lnTo>
                  <a:lnTo>
                    <a:pt x="492" y="38"/>
                  </a:lnTo>
                  <a:lnTo>
                    <a:pt x="495" y="38"/>
                  </a:lnTo>
                  <a:lnTo>
                    <a:pt x="498" y="38"/>
                  </a:lnTo>
                  <a:lnTo>
                    <a:pt x="500" y="36"/>
                  </a:lnTo>
                  <a:lnTo>
                    <a:pt x="509" y="34"/>
                  </a:lnTo>
                  <a:lnTo>
                    <a:pt x="512" y="34"/>
                  </a:lnTo>
                  <a:lnTo>
                    <a:pt x="514" y="33"/>
                  </a:lnTo>
                  <a:lnTo>
                    <a:pt x="515" y="33"/>
                  </a:lnTo>
                  <a:lnTo>
                    <a:pt x="517" y="34"/>
                  </a:lnTo>
                  <a:lnTo>
                    <a:pt x="518" y="34"/>
                  </a:lnTo>
                  <a:lnTo>
                    <a:pt x="525" y="36"/>
                  </a:lnTo>
                  <a:lnTo>
                    <a:pt x="531" y="38"/>
                  </a:lnTo>
                  <a:lnTo>
                    <a:pt x="536" y="36"/>
                  </a:lnTo>
                  <a:lnTo>
                    <a:pt x="537" y="36"/>
                  </a:lnTo>
                  <a:lnTo>
                    <a:pt x="539" y="34"/>
                  </a:lnTo>
                  <a:lnTo>
                    <a:pt x="540" y="34"/>
                  </a:lnTo>
                  <a:lnTo>
                    <a:pt x="548" y="34"/>
                  </a:lnTo>
                  <a:lnTo>
                    <a:pt x="556" y="33"/>
                  </a:lnTo>
                  <a:lnTo>
                    <a:pt x="564" y="31"/>
                  </a:lnTo>
                  <a:lnTo>
                    <a:pt x="568" y="31"/>
                  </a:lnTo>
                  <a:lnTo>
                    <a:pt x="574" y="28"/>
                  </a:lnTo>
                  <a:lnTo>
                    <a:pt x="581" y="27"/>
                  </a:lnTo>
                  <a:lnTo>
                    <a:pt x="585" y="25"/>
                  </a:lnTo>
                  <a:lnTo>
                    <a:pt x="587" y="25"/>
                  </a:lnTo>
                  <a:lnTo>
                    <a:pt x="588" y="25"/>
                  </a:lnTo>
                  <a:lnTo>
                    <a:pt x="596" y="24"/>
                  </a:lnTo>
                  <a:lnTo>
                    <a:pt x="598" y="24"/>
                  </a:lnTo>
                  <a:lnTo>
                    <a:pt x="601" y="24"/>
                  </a:lnTo>
                  <a:lnTo>
                    <a:pt x="609" y="25"/>
                  </a:lnTo>
                  <a:lnTo>
                    <a:pt x="610" y="25"/>
                  </a:lnTo>
                  <a:lnTo>
                    <a:pt x="613" y="27"/>
                  </a:lnTo>
                  <a:lnTo>
                    <a:pt x="624" y="28"/>
                  </a:lnTo>
                  <a:lnTo>
                    <a:pt x="630" y="30"/>
                  </a:lnTo>
                  <a:lnTo>
                    <a:pt x="640" y="33"/>
                  </a:lnTo>
                  <a:lnTo>
                    <a:pt x="643" y="34"/>
                  </a:lnTo>
                  <a:lnTo>
                    <a:pt x="646" y="34"/>
                  </a:lnTo>
                  <a:lnTo>
                    <a:pt x="649" y="36"/>
                  </a:lnTo>
                  <a:lnTo>
                    <a:pt x="651" y="36"/>
                  </a:lnTo>
                  <a:lnTo>
                    <a:pt x="654" y="36"/>
                  </a:lnTo>
                  <a:lnTo>
                    <a:pt x="660" y="38"/>
                  </a:lnTo>
                  <a:lnTo>
                    <a:pt x="663" y="39"/>
                  </a:lnTo>
                  <a:lnTo>
                    <a:pt x="665" y="39"/>
                  </a:lnTo>
                  <a:lnTo>
                    <a:pt x="666" y="39"/>
                  </a:lnTo>
                  <a:lnTo>
                    <a:pt x="668" y="39"/>
                  </a:lnTo>
                  <a:lnTo>
                    <a:pt x="669" y="45"/>
                  </a:lnTo>
                  <a:lnTo>
                    <a:pt x="669" y="47"/>
                  </a:lnTo>
                  <a:lnTo>
                    <a:pt x="669" y="52"/>
                  </a:lnTo>
                  <a:lnTo>
                    <a:pt x="669" y="55"/>
                  </a:lnTo>
                  <a:lnTo>
                    <a:pt x="672" y="62"/>
                  </a:lnTo>
                  <a:lnTo>
                    <a:pt x="676" y="69"/>
                  </a:lnTo>
                  <a:lnTo>
                    <a:pt x="679" y="79"/>
                  </a:lnTo>
                  <a:lnTo>
                    <a:pt x="682" y="89"/>
                  </a:lnTo>
                  <a:lnTo>
                    <a:pt x="685" y="97"/>
                  </a:lnTo>
                  <a:lnTo>
                    <a:pt x="691" y="120"/>
                  </a:lnTo>
                  <a:lnTo>
                    <a:pt x="700" y="142"/>
                  </a:lnTo>
                  <a:lnTo>
                    <a:pt x="702" y="146"/>
                  </a:lnTo>
                  <a:lnTo>
                    <a:pt x="707" y="159"/>
                  </a:lnTo>
                  <a:lnTo>
                    <a:pt x="730" y="159"/>
                  </a:lnTo>
                  <a:lnTo>
                    <a:pt x="756" y="185"/>
                  </a:lnTo>
                  <a:lnTo>
                    <a:pt x="778" y="207"/>
                  </a:lnTo>
                  <a:lnTo>
                    <a:pt x="780" y="208"/>
                  </a:lnTo>
                  <a:lnTo>
                    <a:pt x="781" y="208"/>
                  </a:lnTo>
                  <a:lnTo>
                    <a:pt x="781" y="210"/>
                  </a:lnTo>
                  <a:lnTo>
                    <a:pt x="783" y="210"/>
                  </a:lnTo>
                  <a:lnTo>
                    <a:pt x="783" y="211"/>
                  </a:lnTo>
                  <a:lnTo>
                    <a:pt x="786" y="214"/>
                  </a:lnTo>
                  <a:lnTo>
                    <a:pt x="788" y="216"/>
                  </a:lnTo>
                  <a:lnTo>
                    <a:pt x="789" y="218"/>
                  </a:lnTo>
                  <a:lnTo>
                    <a:pt x="783" y="218"/>
                  </a:lnTo>
                  <a:lnTo>
                    <a:pt x="797" y="230"/>
                  </a:lnTo>
                  <a:lnTo>
                    <a:pt x="853" y="277"/>
                  </a:lnTo>
                  <a:lnTo>
                    <a:pt x="854" y="280"/>
                  </a:lnTo>
                  <a:lnTo>
                    <a:pt x="856" y="280"/>
                  </a:lnTo>
                  <a:lnTo>
                    <a:pt x="859" y="284"/>
                  </a:lnTo>
                  <a:lnTo>
                    <a:pt x="859" y="287"/>
                  </a:lnTo>
                  <a:lnTo>
                    <a:pt x="861" y="294"/>
                  </a:lnTo>
                  <a:lnTo>
                    <a:pt x="861" y="295"/>
                  </a:lnTo>
                  <a:lnTo>
                    <a:pt x="861" y="297"/>
                  </a:lnTo>
                  <a:lnTo>
                    <a:pt x="861" y="306"/>
                  </a:lnTo>
                  <a:lnTo>
                    <a:pt x="861" y="318"/>
                  </a:lnTo>
                  <a:lnTo>
                    <a:pt x="861" y="317"/>
                  </a:lnTo>
                  <a:lnTo>
                    <a:pt x="861" y="339"/>
                  </a:lnTo>
                  <a:lnTo>
                    <a:pt x="858" y="342"/>
                  </a:lnTo>
                  <a:lnTo>
                    <a:pt x="858" y="343"/>
                  </a:lnTo>
                  <a:lnTo>
                    <a:pt x="858" y="349"/>
                  </a:lnTo>
                  <a:lnTo>
                    <a:pt x="858" y="359"/>
                  </a:lnTo>
                  <a:lnTo>
                    <a:pt x="858" y="370"/>
                  </a:lnTo>
                  <a:lnTo>
                    <a:pt x="858" y="380"/>
                  </a:lnTo>
                  <a:lnTo>
                    <a:pt x="858" y="387"/>
                  </a:lnTo>
                  <a:lnTo>
                    <a:pt x="859" y="394"/>
                  </a:lnTo>
                  <a:lnTo>
                    <a:pt x="859" y="398"/>
                  </a:lnTo>
                  <a:lnTo>
                    <a:pt x="859" y="405"/>
                  </a:lnTo>
                  <a:lnTo>
                    <a:pt x="861" y="408"/>
                  </a:lnTo>
                  <a:lnTo>
                    <a:pt x="861" y="413"/>
                  </a:lnTo>
                  <a:lnTo>
                    <a:pt x="861" y="416"/>
                  </a:lnTo>
                  <a:lnTo>
                    <a:pt x="861" y="419"/>
                  </a:lnTo>
                  <a:lnTo>
                    <a:pt x="861" y="424"/>
                  </a:lnTo>
                  <a:lnTo>
                    <a:pt x="862" y="427"/>
                  </a:lnTo>
                  <a:lnTo>
                    <a:pt x="862" y="429"/>
                  </a:lnTo>
                  <a:lnTo>
                    <a:pt x="862" y="435"/>
                  </a:lnTo>
                  <a:lnTo>
                    <a:pt x="865" y="439"/>
                  </a:lnTo>
                  <a:lnTo>
                    <a:pt x="867" y="444"/>
                  </a:lnTo>
                  <a:lnTo>
                    <a:pt x="868" y="446"/>
                  </a:lnTo>
                  <a:lnTo>
                    <a:pt x="868" y="447"/>
                  </a:lnTo>
                  <a:lnTo>
                    <a:pt x="870" y="450"/>
                  </a:lnTo>
                  <a:lnTo>
                    <a:pt x="873" y="455"/>
                  </a:lnTo>
                  <a:lnTo>
                    <a:pt x="876" y="461"/>
                  </a:lnTo>
                  <a:lnTo>
                    <a:pt x="876" y="467"/>
                  </a:lnTo>
                  <a:lnTo>
                    <a:pt x="879" y="480"/>
                  </a:lnTo>
                  <a:lnTo>
                    <a:pt x="870" y="489"/>
                  </a:lnTo>
                  <a:lnTo>
                    <a:pt x="867" y="492"/>
                  </a:lnTo>
                  <a:lnTo>
                    <a:pt x="865" y="494"/>
                  </a:lnTo>
                  <a:lnTo>
                    <a:pt x="859" y="500"/>
                  </a:lnTo>
                  <a:lnTo>
                    <a:pt x="851" y="508"/>
                  </a:lnTo>
                  <a:lnTo>
                    <a:pt x="839" y="520"/>
                  </a:lnTo>
                  <a:lnTo>
                    <a:pt x="816" y="540"/>
                  </a:lnTo>
                  <a:lnTo>
                    <a:pt x="806" y="550"/>
                  </a:lnTo>
                  <a:lnTo>
                    <a:pt x="814" y="573"/>
                  </a:lnTo>
                  <a:lnTo>
                    <a:pt x="814" y="576"/>
                  </a:lnTo>
                  <a:lnTo>
                    <a:pt x="814" y="578"/>
                  </a:lnTo>
                  <a:lnTo>
                    <a:pt x="814" y="579"/>
                  </a:lnTo>
                  <a:lnTo>
                    <a:pt x="816" y="579"/>
                  </a:lnTo>
                  <a:lnTo>
                    <a:pt x="816" y="581"/>
                  </a:lnTo>
                  <a:lnTo>
                    <a:pt x="816" y="582"/>
                  </a:lnTo>
                  <a:lnTo>
                    <a:pt x="816" y="584"/>
                  </a:lnTo>
                  <a:lnTo>
                    <a:pt x="817" y="590"/>
                  </a:lnTo>
                  <a:lnTo>
                    <a:pt x="816" y="605"/>
                  </a:lnTo>
                  <a:lnTo>
                    <a:pt x="806" y="612"/>
                  </a:lnTo>
                  <a:lnTo>
                    <a:pt x="797" y="618"/>
                  </a:lnTo>
                  <a:lnTo>
                    <a:pt x="770" y="613"/>
                  </a:lnTo>
                  <a:lnTo>
                    <a:pt x="760" y="607"/>
                  </a:lnTo>
                  <a:lnTo>
                    <a:pt x="742" y="607"/>
                  </a:lnTo>
                  <a:lnTo>
                    <a:pt x="736" y="612"/>
                  </a:lnTo>
                  <a:lnTo>
                    <a:pt x="722" y="626"/>
                  </a:lnTo>
                  <a:lnTo>
                    <a:pt x="716" y="633"/>
                  </a:lnTo>
                  <a:lnTo>
                    <a:pt x="707" y="649"/>
                  </a:lnTo>
                  <a:lnTo>
                    <a:pt x="705" y="649"/>
                  </a:lnTo>
                  <a:lnTo>
                    <a:pt x="702" y="655"/>
                  </a:lnTo>
                  <a:lnTo>
                    <a:pt x="700" y="660"/>
                  </a:lnTo>
                  <a:lnTo>
                    <a:pt x="696" y="663"/>
                  </a:lnTo>
                  <a:lnTo>
                    <a:pt x="693" y="666"/>
                  </a:lnTo>
                  <a:lnTo>
                    <a:pt x="688" y="671"/>
                  </a:lnTo>
                  <a:lnTo>
                    <a:pt x="685" y="675"/>
                  </a:lnTo>
                  <a:lnTo>
                    <a:pt x="682" y="680"/>
                  </a:lnTo>
                  <a:lnTo>
                    <a:pt x="679" y="681"/>
                  </a:lnTo>
                  <a:lnTo>
                    <a:pt x="676" y="686"/>
                  </a:lnTo>
                  <a:lnTo>
                    <a:pt x="663" y="700"/>
                  </a:lnTo>
                  <a:lnTo>
                    <a:pt x="654" y="711"/>
                  </a:lnTo>
                  <a:lnTo>
                    <a:pt x="635" y="736"/>
                  </a:lnTo>
                  <a:lnTo>
                    <a:pt x="629" y="742"/>
                  </a:lnTo>
                  <a:lnTo>
                    <a:pt x="627" y="744"/>
                  </a:lnTo>
                  <a:lnTo>
                    <a:pt x="624" y="747"/>
                  </a:lnTo>
                  <a:lnTo>
                    <a:pt x="621" y="750"/>
                  </a:lnTo>
                  <a:lnTo>
                    <a:pt x="620" y="751"/>
                  </a:lnTo>
                  <a:lnTo>
                    <a:pt x="613" y="761"/>
                  </a:lnTo>
                  <a:lnTo>
                    <a:pt x="607" y="767"/>
                  </a:lnTo>
                  <a:lnTo>
                    <a:pt x="604" y="771"/>
                  </a:lnTo>
                  <a:lnTo>
                    <a:pt x="598" y="771"/>
                  </a:lnTo>
                  <a:lnTo>
                    <a:pt x="593" y="779"/>
                  </a:lnTo>
                  <a:lnTo>
                    <a:pt x="588" y="785"/>
                  </a:lnTo>
                  <a:lnTo>
                    <a:pt x="582" y="792"/>
                  </a:lnTo>
                  <a:lnTo>
                    <a:pt x="578" y="798"/>
                  </a:lnTo>
                  <a:lnTo>
                    <a:pt x="574" y="799"/>
                  </a:lnTo>
                  <a:lnTo>
                    <a:pt x="571" y="804"/>
                  </a:lnTo>
                  <a:lnTo>
                    <a:pt x="568" y="806"/>
                  </a:lnTo>
                  <a:lnTo>
                    <a:pt x="565" y="807"/>
                  </a:lnTo>
                  <a:lnTo>
                    <a:pt x="560" y="809"/>
                  </a:lnTo>
                  <a:lnTo>
                    <a:pt x="557" y="809"/>
                  </a:lnTo>
                  <a:lnTo>
                    <a:pt x="553" y="810"/>
                  </a:lnTo>
                  <a:lnTo>
                    <a:pt x="548" y="810"/>
                  </a:lnTo>
                  <a:lnTo>
                    <a:pt x="542" y="810"/>
                  </a:lnTo>
                  <a:lnTo>
                    <a:pt x="537" y="812"/>
                  </a:lnTo>
                  <a:lnTo>
                    <a:pt x="532" y="812"/>
                  </a:lnTo>
                  <a:lnTo>
                    <a:pt x="517" y="812"/>
                  </a:lnTo>
                  <a:lnTo>
                    <a:pt x="453" y="812"/>
                  </a:lnTo>
                  <a:lnTo>
                    <a:pt x="452" y="813"/>
                  </a:lnTo>
                  <a:lnTo>
                    <a:pt x="450" y="815"/>
                  </a:lnTo>
                  <a:lnTo>
                    <a:pt x="445" y="816"/>
                  </a:lnTo>
                  <a:lnTo>
                    <a:pt x="441" y="818"/>
                  </a:lnTo>
                  <a:lnTo>
                    <a:pt x="438" y="818"/>
                  </a:lnTo>
                  <a:lnTo>
                    <a:pt x="436" y="820"/>
                  </a:lnTo>
                  <a:lnTo>
                    <a:pt x="428" y="813"/>
                  </a:lnTo>
                  <a:lnTo>
                    <a:pt x="427" y="812"/>
                  </a:lnTo>
                  <a:lnTo>
                    <a:pt x="424" y="810"/>
                  </a:lnTo>
                  <a:lnTo>
                    <a:pt x="406" y="796"/>
                  </a:lnTo>
                  <a:lnTo>
                    <a:pt x="399" y="789"/>
                  </a:lnTo>
                  <a:lnTo>
                    <a:pt x="388" y="781"/>
                  </a:lnTo>
                  <a:lnTo>
                    <a:pt x="372" y="768"/>
                  </a:lnTo>
                  <a:lnTo>
                    <a:pt x="357" y="756"/>
                  </a:lnTo>
                  <a:lnTo>
                    <a:pt x="355" y="754"/>
                  </a:lnTo>
                  <a:lnTo>
                    <a:pt x="350" y="751"/>
                  </a:lnTo>
                  <a:lnTo>
                    <a:pt x="341" y="747"/>
                  </a:lnTo>
                  <a:lnTo>
                    <a:pt x="338" y="744"/>
                  </a:lnTo>
                  <a:lnTo>
                    <a:pt x="285" y="713"/>
                  </a:lnTo>
                  <a:lnTo>
                    <a:pt x="279" y="708"/>
                  </a:lnTo>
                  <a:lnTo>
                    <a:pt x="268" y="702"/>
                  </a:lnTo>
                  <a:lnTo>
                    <a:pt x="266" y="700"/>
                  </a:lnTo>
                  <a:lnTo>
                    <a:pt x="252" y="692"/>
                  </a:lnTo>
                  <a:lnTo>
                    <a:pt x="240" y="683"/>
                  </a:lnTo>
                  <a:lnTo>
                    <a:pt x="229" y="677"/>
                  </a:lnTo>
                  <a:lnTo>
                    <a:pt x="228" y="675"/>
                  </a:lnTo>
                  <a:lnTo>
                    <a:pt x="210" y="666"/>
                  </a:lnTo>
                  <a:lnTo>
                    <a:pt x="206" y="666"/>
                  </a:lnTo>
                  <a:lnTo>
                    <a:pt x="204" y="664"/>
                  </a:lnTo>
                  <a:lnTo>
                    <a:pt x="201" y="661"/>
                  </a:lnTo>
                  <a:lnTo>
                    <a:pt x="200" y="658"/>
                  </a:lnTo>
                  <a:lnTo>
                    <a:pt x="198" y="658"/>
                  </a:lnTo>
                  <a:lnTo>
                    <a:pt x="198" y="657"/>
                  </a:lnTo>
                  <a:lnTo>
                    <a:pt x="196" y="654"/>
                  </a:lnTo>
                  <a:lnTo>
                    <a:pt x="196" y="652"/>
                  </a:lnTo>
                  <a:lnTo>
                    <a:pt x="196" y="650"/>
                  </a:lnTo>
                  <a:lnTo>
                    <a:pt x="193" y="647"/>
                  </a:lnTo>
                  <a:lnTo>
                    <a:pt x="192" y="644"/>
                  </a:lnTo>
                  <a:lnTo>
                    <a:pt x="192" y="643"/>
                  </a:lnTo>
                  <a:lnTo>
                    <a:pt x="192" y="641"/>
                  </a:lnTo>
                  <a:lnTo>
                    <a:pt x="190" y="640"/>
                  </a:lnTo>
                  <a:lnTo>
                    <a:pt x="189" y="635"/>
                  </a:lnTo>
                  <a:lnTo>
                    <a:pt x="186" y="630"/>
                  </a:lnTo>
                  <a:lnTo>
                    <a:pt x="186" y="629"/>
                  </a:lnTo>
                  <a:lnTo>
                    <a:pt x="184" y="626"/>
                  </a:lnTo>
                  <a:lnTo>
                    <a:pt x="182" y="624"/>
                  </a:lnTo>
                  <a:lnTo>
                    <a:pt x="182" y="623"/>
                  </a:lnTo>
                  <a:lnTo>
                    <a:pt x="181" y="621"/>
                  </a:lnTo>
                  <a:lnTo>
                    <a:pt x="181" y="619"/>
                  </a:lnTo>
                  <a:lnTo>
                    <a:pt x="181" y="618"/>
                  </a:lnTo>
                  <a:lnTo>
                    <a:pt x="179" y="618"/>
                  </a:lnTo>
                  <a:lnTo>
                    <a:pt x="179" y="616"/>
                  </a:lnTo>
                  <a:lnTo>
                    <a:pt x="176" y="613"/>
                  </a:lnTo>
                  <a:lnTo>
                    <a:pt x="176" y="612"/>
                  </a:lnTo>
                  <a:lnTo>
                    <a:pt x="175" y="607"/>
                  </a:lnTo>
                  <a:lnTo>
                    <a:pt x="173" y="607"/>
                  </a:lnTo>
                  <a:lnTo>
                    <a:pt x="173" y="605"/>
                  </a:lnTo>
                  <a:lnTo>
                    <a:pt x="172" y="604"/>
                  </a:lnTo>
                  <a:lnTo>
                    <a:pt x="172" y="602"/>
                  </a:lnTo>
                  <a:lnTo>
                    <a:pt x="170" y="602"/>
                  </a:lnTo>
                  <a:lnTo>
                    <a:pt x="170" y="601"/>
                  </a:lnTo>
                  <a:lnTo>
                    <a:pt x="168" y="599"/>
                  </a:lnTo>
                  <a:lnTo>
                    <a:pt x="168" y="598"/>
                  </a:lnTo>
                  <a:lnTo>
                    <a:pt x="168" y="591"/>
                  </a:lnTo>
                  <a:lnTo>
                    <a:pt x="162" y="585"/>
                  </a:lnTo>
                  <a:lnTo>
                    <a:pt x="159" y="582"/>
                  </a:lnTo>
                  <a:lnTo>
                    <a:pt x="158" y="582"/>
                  </a:lnTo>
                  <a:lnTo>
                    <a:pt x="156" y="581"/>
                  </a:lnTo>
                  <a:lnTo>
                    <a:pt x="139" y="567"/>
                  </a:lnTo>
                  <a:lnTo>
                    <a:pt x="133" y="560"/>
                  </a:lnTo>
                  <a:lnTo>
                    <a:pt x="130" y="557"/>
                  </a:lnTo>
                  <a:lnTo>
                    <a:pt x="126" y="554"/>
                  </a:lnTo>
                  <a:lnTo>
                    <a:pt x="126" y="553"/>
                  </a:lnTo>
                  <a:lnTo>
                    <a:pt x="125" y="553"/>
                  </a:lnTo>
                  <a:lnTo>
                    <a:pt x="123" y="553"/>
                  </a:lnTo>
                  <a:lnTo>
                    <a:pt x="122" y="551"/>
                  </a:lnTo>
                  <a:lnTo>
                    <a:pt x="120" y="548"/>
                  </a:lnTo>
                  <a:lnTo>
                    <a:pt x="119" y="548"/>
                  </a:lnTo>
                  <a:lnTo>
                    <a:pt x="109" y="539"/>
                  </a:lnTo>
                  <a:lnTo>
                    <a:pt x="108" y="539"/>
                  </a:lnTo>
                  <a:lnTo>
                    <a:pt x="108" y="537"/>
                  </a:lnTo>
                  <a:lnTo>
                    <a:pt x="106" y="537"/>
                  </a:lnTo>
                  <a:lnTo>
                    <a:pt x="106" y="536"/>
                  </a:lnTo>
                  <a:lnTo>
                    <a:pt x="102" y="534"/>
                  </a:lnTo>
                  <a:lnTo>
                    <a:pt x="102" y="533"/>
                  </a:lnTo>
                  <a:lnTo>
                    <a:pt x="100" y="533"/>
                  </a:lnTo>
                  <a:lnTo>
                    <a:pt x="100" y="531"/>
                  </a:lnTo>
                  <a:lnTo>
                    <a:pt x="98" y="529"/>
                  </a:lnTo>
                  <a:lnTo>
                    <a:pt x="94" y="526"/>
                  </a:lnTo>
                  <a:lnTo>
                    <a:pt x="91" y="523"/>
                  </a:lnTo>
                  <a:lnTo>
                    <a:pt x="84" y="520"/>
                  </a:lnTo>
                  <a:lnTo>
                    <a:pt x="81" y="517"/>
                  </a:lnTo>
                  <a:lnTo>
                    <a:pt x="80" y="514"/>
                  </a:lnTo>
                  <a:lnTo>
                    <a:pt x="75" y="511"/>
                  </a:lnTo>
                  <a:lnTo>
                    <a:pt x="74" y="509"/>
                  </a:lnTo>
                  <a:lnTo>
                    <a:pt x="72" y="509"/>
                  </a:lnTo>
                  <a:lnTo>
                    <a:pt x="70" y="508"/>
                  </a:lnTo>
                  <a:lnTo>
                    <a:pt x="69" y="506"/>
                  </a:lnTo>
                  <a:lnTo>
                    <a:pt x="67" y="505"/>
                  </a:lnTo>
                  <a:lnTo>
                    <a:pt x="66" y="503"/>
                  </a:lnTo>
                  <a:lnTo>
                    <a:pt x="63" y="500"/>
                  </a:lnTo>
                  <a:lnTo>
                    <a:pt x="58" y="497"/>
                  </a:lnTo>
                  <a:lnTo>
                    <a:pt x="53" y="494"/>
                  </a:lnTo>
                  <a:lnTo>
                    <a:pt x="52" y="492"/>
                  </a:lnTo>
                  <a:lnTo>
                    <a:pt x="47" y="489"/>
                  </a:lnTo>
                  <a:lnTo>
                    <a:pt x="47" y="488"/>
                  </a:lnTo>
                  <a:lnTo>
                    <a:pt x="46" y="488"/>
                  </a:lnTo>
                  <a:lnTo>
                    <a:pt x="46" y="486"/>
                  </a:lnTo>
                  <a:lnTo>
                    <a:pt x="44" y="486"/>
                  </a:lnTo>
                  <a:lnTo>
                    <a:pt x="44" y="484"/>
                  </a:lnTo>
                  <a:lnTo>
                    <a:pt x="42" y="481"/>
                  </a:lnTo>
                  <a:lnTo>
                    <a:pt x="41" y="478"/>
                  </a:lnTo>
                  <a:lnTo>
                    <a:pt x="39" y="477"/>
                  </a:lnTo>
                  <a:lnTo>
                    <a:pt x="39" y="475"/>
                  </a:lnTo>
                  <a:lnTo>
                    <a:pt x="38" y="472"/>
                  </a:lnTo>
                  <a:lnTo>
                    <a:pt x="38" y="470"/>
                  </a:lnTo>
                  <a:lnTo>
                    <a:pt x="36" y="469"/>
                  </a:lnTo>
                  <a:lnTo>
                    <a:pt x="35" y="467"/>
                  </a:lnTo>
                  <a:lnTo>
                    <a:pt x="35" y="466"/>
                  </a:lnTo>
                  <a:lnTo>
                    <a:pt x="35" y="464"/>
                  </a:lnTo>
                  <a:lnTo>
                    <a:pt x="33" y="464"/>
                  </a:lnTo>
                  <a:lnTo>
                    <a:pt x="33" y="463"/>
                  </a:lnTo>
                  <a:lnTo>
                    <a:pt x="33" y="461"/>
                  </a:lnTo>
                  <a:lnTo>
                    <a:pt x="32" y="461"/>
                  </a:lnTo>
                  <a:lnTo>
                    <a:pt x="32" y="460"/>
                  </a:lnTo>
                  <a:lnTo>
                    <a:pt x="32" y="457"/>
                  </a:lnTo>
                  <a:lnTo>
                    <a:pt x="30" y="453"/>
                  </a:lnTo>
                  <a:lnTo>
                    <a:pt x="30" y="447"/>
                  </a:lnTo>
                  <a:lnTo>
                    <a:pt x="30" y="444"/>
                  </a:lnTo>
                  <a:lnTo>
                    <a:pt x="30" y="443"/>
                  </a:lnTo>
                  <a:lnTo>
                    <a:pt x="32" y="435"/>
                  </a:lnTo>
                  <a:lnTo>
                    <a:pt x="33" y="433"/>
                  </a:lnTo>
                  <a:lnTo>
                    <a:pt x="36" y="430"/>
                  </a:lnTo>
                  <a:lnTo>
                    <a:pt x="39" y="429"/>
                  </a:lnTo>
                  <a:lnTo>
                    <a:pt x="47" y="424"/>
                  </a:lnTo>
                  <a:lnTo>
                    <a:pt x="47" y="422"/>
                  </a:lnTo>
                  <a:lnTo>
                    <a:pt x="47" y="421"/>
                  </a:lnTo>
                  <a:lnTo>
                    <a:pt x="47" y="419"/>
                  </a:lnTo>
                  <a:lnTo>
                    <a:pt x="52" y="416"/>
                  </a:lnTo>
                  <a:lnTo>
                    <a:pt x="58" y="412"/>
                  </a:lnTo>
                  <a:lnTo>
                    <a:pt x="60" y="410"/>
                  </a:lnTo>
                  <a:lnTo>
                    <a:pt x="67" y="405"/>
                  </a:lnTo>
                  <a:lnTo>
                    <a:pt x="69" y="404"/>
                  </a:lnTo>
                  <a:lnTo>
                    <a:pt x="67" y="399"/>
                  </a:lnTo>
                  <a:lnTo>
                    <a:pt x="67" y="394"/>
                  </a:lnTo>
                  <a:lnTo>
                    <a:pt x="67" y="393"/>
                  </a:lnTo>
                  <a:lnTo>
                    <a:pt x="64" y="388"/>
                  </a:lnTo>
                  <a:lnTo>
                    <a:pt x="64" y="387"/>
                  </a:lnTo>
                  <a:lnTo>
                    <a:pt x="64" y="385"/>
                  </a:lnTo>
                  <a:lnTo>
                    <a:pt x="64" y="384"/>
                  </a:lnTo>
                  <a:lnTo>
                    <a:pt x="66" y="382"/>
                  </a:lnTo>
                  <a:lnTo>
                    <a:pt x="70" y="376"/>
                  </a:lnTo>
                  <a:lnTo>
                    <a:pt x="72" y="374"/>
                  </a:lnTo>
                  <a:lnTo>
                    <a:pt x="74" y="371"/>
                  </a:lnTo>
                  <a:lnTo>
                    <a:pt x="75" y="370"/>
                  </a:lnTo>
                  <a:lnTo>
                    <a:pt x="74" y="368"/>
                  </a:lnTo>
                  <a:lnTo>
                    <a:pt x="74" y="367"/>
                  </a:lnTo>
                  <a:lnTo>
                    <a:pt x="74" y="365"/>
                  </a:lnTo>
                  <a:lnTo>
                    <a:pt x="75" y="365"/>
                  </a:lnTo>
                  <a:lnTo>
                    <a:pt x="74" y="365"/>
                  </a:lnTo>
                  <a:lnTo>
                    <a:pt x="74" y="363"/>
                  </a:lnTo>
                  <a:lnTo>
                    <a:pt x="72" y="362"/>
                  </a:lnTo>
                  <a:lnTo>
                    <a:pt x="70" y="359"/>
                  </a:lnTo>
                  <a:lnTo>
                    <a:pt x="69" y="359"/>
                  </a:lnTo>
                  <a:lnTo>
                    <a:pt x="67" y="351"/>
                  </a:lnTo>
                  <a:lnTo>
                    <a:pt x="67" y="349"/>
                  </a:lnTo>
                  <a:lnTo>
                    <a:pt x="66" y="349"/>
                  </a:lnTo>
                  <a:lnTo>
                    <a:pt x="66" y="348"/>
                  </a:lnTo>
                  <a:lnTo>
                    <a:pt x="66" y="345"/>
                  </a:lnTo>
                  <a:lnTo>
                    <a:pt x="64" y="343"/>
                  </a:lnTo>
                  <a:lnTo>
                    <a:pt x="64" y="342"/>
                  </a:lnTo>
                  <a:lnTo>
                    <a:pt x="64" y="340"/>
                  </a:lnTo>
                  <a:lnTo>
                    <a:pt x="63" y="339"/>
                  </a:lnTo>
                  <a:lnTo>
                    <a:pt x="63" y="337"/>
                  </a:lnTo>
                  <a:lnTo>
                    <a:pt x="63" y="335"/>
                  </a:lnTo>
                  <a:lnTo>
                    <a:pt x="61" y="334"/>
                  </a:lnTo>
                  <a:lnTo>
                    <a:pt x="60" y="331"/>
                  </a:lnTo>
                  <a:lnTo>
                    <a:pt x="56" y="322"/>
                  </a:lnTo>
                  <a:lnTo>
                    <a:pt x="55" y="315"/>
                  </a:lnTo>
                  <a:lnTo>
                    <a:pt x="50" y="306"/>
                  </a:lnTo>
                  <a:lnTo>
                    <a:pt x="47" y="297"/>
                  </a:lnTo>
                  <a:lnTo>
                    <a:pt x="46" y="294"/>
                  </a:lnTo>
                  <a:lnTo>
                    <a:pt x="44" y="289"/>
                  </a:lnTo>
                  <a:lnTo>
                    <a:pt x="44" y="287"/>
                  </a:lnTo>
                  <a:lnTo>
                    <a:pt x="42" y="283"/>
                  </a:lnTo>
                  <a:lnTo>
                    <a:pt x="41" y="283"/>
                  </a:lnTo>
                  <a:lnTo>
                    <a:pt x="39" y="283"/>
                  </a:lnTo>
                  <a:lnTo>
                    <a:pt x="38" y="283"/>
                  </a:lnTo>
                  <a:lnTo>
                    <a:pt x="30" y="284"/>
                  </a:lnTo>
                  <a:lnTo>
                    <a:pt x="28" y="284"/>
                  </a:lnTo>
                  <a:lnTo>
                    <a:pt x="16" y="284"/>
                  </a:lnTo>
                  <a:lnTo>
                    <a:pt x="11" y="284"/>
                  </a:lnTo>
                  <a:lnTo>
                    <a:pt x="8" y="284"/>
                  </a:lnTo>
                  <a:lnTo>
                    <a:pt x="2" y="275"/>
                  </a:lnTo>
                  <a:lnTo>
                    <a:pt x="2" y="273"/>
                  </a:lnTo>
                  <a:lnTo>
                    <a:pt x="2" y="270"/>
                  </a:lnTo>
                  <a:lnTo>
                    <a:pt x="0" y="270"/>
                  </a:lnTo>
                  <a:lnTo>
                    <a:pt x="0" y="267"/>
                  </a:lnTo>
                  <a:lnTo>
                    <a:pt x="2" y="264"/>
                  </a:lnTo>
                  <a:lnTo>
                    <a:pt x="2" y="263"/>
                  </a:lnTo>
                  <a:lnTo>
                    <a:pt x="4" y="256"/>
                  </a:lnTo>
                  <a:lnTo>
                    <a:pt x="5" y="255"/>
                  </a:lnTo>
                  <a:lnTo>
                    <a:pt x="7" y="253"/>
                  </a:lnTo>
                  <a:lnTo>
                    <a:pt x="8" y="250"/>
                  </a:lnTo>
                  <a:lnTo>
                    <a:pt x="8" y="242"/>
                  </a:lnTo>
                  <a:lnTo>
                    <a:pt x="10" y="227"/>
                  </a:lnTo>
                  <a:lnTo>
                    <a:pt x="11" y="219"/>
                  </a:lnTo>
                  <a:lnTo>
                    <a:pt x="13" y="213"/>
                  </a:lnTo>
                  <a:lnTo>
                    <a:pt x="13" y="208"/>
                  </a:lnTo>
                  <a:lnTo>
                    <a:pt x="16" y="202"/>
                  </a:lnTo>
                  <a:lnTo>
                    <a:pt x="18" y="199"/>
                  </a:lnTo>
                  <a:lnTo>
                    <a:pt x="24" y="190"/>
                  </a:lnTo>
                  <a:lnTo>
                    <a:pt x="28" y="183"/>
                  </a:lnTo>
                  <a:lnTo>
                    <a:pt x="28" y="182"/>
                  </a:lnTo>
                  <a:lnTo>
                    <a:pt x="30" y="180"/>
                  </a:lnTo>
                  <a:lnTo>
                    <a:pt x="32" y="177"/>
                  </a:lnTo>
                  <a:lnTo>
                    <a:pt x="33" y="174"/>
                  </a:lnTo>
                  <a:lnTo>
                    <a:pt x="35" y="171"/>
                  </a:lnTo>
                  <a:lnTo>
                    <a:pt x="36" y="168"/>
                  </a:lnTo>
                  <a:lnTo>
                    <a:pt x="38" y="166"/>
                  </a:lnTo>
                  <a:lnTo>
                    <a:pt x="41" y="166"/>
                  </a:lnTo>
                  <a:lnTo>
                    <a:pt x="41" y="165"/>
                  </a:lnTo>
                  <a:lnTo>
                    <a:pt x="44" y="165"/>
                  </a:lnTo>
                  <a:lnTo>
                    <a:pt x="53" y="159"/>
                  </a:lnTo>
                  <a:lnTo>
                    <a:pt x="56" y="151"/>
                  </a:lnTo>
                  <a:lnTo>
                    <a:pt x="60" y="145"/>
                  </a:lnTo>
                  <a:lnTo>
                    <a:pt x="60" y="140"/>
                  </a:lnTo>
                  <a:lnTo>
                    <a:pt x="60" y="138"/>
                  </a:lnTo>
                  <a:lnTo>
                    <a:pt x="58" y="137"/>
                  </a:lnTo>
                  <a:lnTo>
                    <a:pt x="60" y="134"/>
                  </a:lnTo>
                  <a:lnTo>
                    <a:pt x="64" y="134"/>
                  </a:lnTo>
                  <a:lnTo>
                    <a:pt x="69" y="132"/>
                  </a:lnTo>
                  <a:lnTo>
                    <a:pt x="70" y="132"/>
                  </a:lnTo>
                  <a:lnTo>
                    <a:pt x="72" y="129"/>
                  </a:lnTo>
                  <a:lnTo>
                    <a:pt x="72" y="126"/>
                  </a:lnTo>
                  <a:lnTo>
                    <a:pt x="74" y="123"/>
                  </a:lnTo>
                  <a:lnTo>
                    <a:pt x="74" y="120"/>
                  </a:lnTo>
                  <a:lnTo>
                    <a:pt x="77" y="114"/>
                  </a:lnTo>
                  <a:lnTo>
                    <a:pt x="77" y="112"/>
                  </a:lnTo>
                  <a:lnTo>
                    <a:pt x="80" y="109"/>
                  </a:lnTo>
                  <a:lnTo>
                    <a:pt x="80" y="107"/>
                  </a:lnTo>
                  <a:lnTo>
                    <a:pt x="80" y="106"/>
                  </a:lnTo>
                  <a:lnTo>
                    <a:pt x="81" y="106"/>
                  </a:lnTo>
                  <a:lnTo>
                    <a:pt x="81" y="104"/>
                  </a:lnTo>
                  <a:lnTo>
                    <a:pt x="86" y="100"/>
                  </a:lnTo>
                  <a:lnTo>
                    <a:pt x="88" y="98"/>
                  </a:lnTo>
                  <a:lnTo>
                    <a:pt x="91" y="97"/>
                  </a:lnTo>
                  <a:lnTo>
                    <a:pt x="91" y="95"/>
                  </a:lnTo>
                  <a:lnTo>
                    <a:pt x="98" y="86"/>
                  </a:lnTo>
                  <a:lnTo>
                    <a:pt x="102" y="84"/>
                  </a:lnTo>
                  <a:lnTo>
                    <a:pt x="102" y="83"/>
                  </a:lnTo>
                  <a:lnTo>
                    <a:pt x="103" y="83"/>
                  </a:lnTo>
                  <a:lnTo>
                    <a:pt x="105" y="81"/>
                  </a:lnTo>
                  <a:lnTo>
                    <a:pt x="108" y="79"/>
                  </a:lnTo>
                  <a:lnTo>
                    <a:pt x="111" y="76"/>
                  </a:lnTo>
                  <a:lnTo>
                    <a:pt x="111" y="75"/>
                  </a:lnTo>
                  <a:lnTo>
                    <a:pt x="112" y="72"/>
                  </a:lnTo>
                  <a:lnTo>
                    <a:pt x="114" y="70"/>
                  </a:lnTo>
                  <a:lnTo>
                    <a:pt x="114" y="69"/>
                  </a:lnTo>
                  <a:lnTo>
                    <a:pt x="114" y="67"/>
                  </a:lnTo>
                  <a:lnTo>
                    <a:pt x="116" y="65"/>
                  </a:lnTo>
                  <a:lnTo>
                    <a:pt x="120" y="58"/>
                  </a:lnTo>
                  <a:lnTo>
                    <a:pt x="122" y="55"/>
                  </a:lnTo>
                  <a:lnTo>
                    <a:pt x="123" y="47"/>
                  </a:lnTo>
                  <a:lnTo>
                    <a:pt x="126" y="42"/>
                  </a:lnTo>
                  <a:lnTo>
                    <a:pt x="130" y="33"/>
                  </a:lnTo>
                  <a:lnTo>
                    <a:pt x="130" y="31"/>
                  </a:lnTo>
                  <a:lnTo>
                    <a:pt x="133" y="24"/>
                  </a:lnTo>
                  <a:lnTo>
                    <a:pt x="133" y="22"/>
                  </a:lnTo>
                  <a:lnTo>
                    <a:pt x="134" y="22"/>
                  </a:lnTo>
                  <a:lnTo>
                    <a:pt x="134" y="20"/>
                  </a:lnTo>
                  <a:lnTo>
                    <a:pt x="134" y="17"/>
                  </a:lnTo>
                  <a:lnTo>
                    <a:pt x="133" y="17"/>
                  </a:lnTo>
                  <a:lnTo>
                    <a:pt x="133" y="16"/>
                  </a:lnTo>
                  <a:lnTo>
                    <a:pt x="131" y="14"/>
                  </a:lnTo>
                  <a:lnTo>
                    <a:pt x="131" y="13"/>
                  </a:lnTo>
                  <a:lnTo>
                    <a:pt x="131" y="10"/>
                  </a:lnTo>
                  <a:lnTo>
                    <a:pt x="133" y="8"/>
                  </a:lnTo>
                  <a:lnTo>
                    <a:pt x="133" y="7"/>
                  </a:lnTo>
                  <a:lnTo>
                    <a:pt x="133" y="5"/>
                  </a:lnTo>
                  <a:lnTo>
                    <a:pt x="134" y="5"/>
                  </a:lnTo>
                  <a:lnTo>
                    <a:pt x="136" y="3"/>
                  </a:lnTo>
                  <a:lnTo>
                    <a:pt x="140" y="2"/>
                  </a:lnTo>
                  <a:lnTo>
                    <a:pt x="144" y="2"/>
                  </a:lnTo>
                  <a:lnTo>
                    <a:pt x="153" y="0"/>
                  </a:lnTo>
                  <a:lnTo>
                    <a:pt x="158" y="2"/>
                  </a:lnTo>
                  <a:lnTo>
                    <a:pt x="159" y="2"/>
                  </a:lnTo>
                  <a:lnTo>
                    <a:pt x="164" y="3"/>
                  </a:lnTo>
                  <a:lnTo>
                    <a:pt x="165" y="3"/>
                  </a:lnTo>
                  <a:lnTo>
                    <a:pt x="167" y="3"/>
                  </a:lnTo>
                  <a:lnTo>
                    <a:pt x="168" y="3"/>
                  </a:lnTo>
                  <a:lnTo>
                    <a:pt x="170" y="5"/>
                  </a:lnTo>
                  <a:lnTo>
                    <a:pt x="172" y="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216">
              <a:extLst>
                <a:ext uri="{FF2B5EF4-FFF2-40B4-BE49-F238E27FC236}">
                  <a16:creationId xmlns:a16="http://schemas.microsoft.com/office/drawing/2014/main" id="{1491BD92-1160-C64B-945D-7046D69905FB}"/>
                </a:ext>
              </a:extLst>
            </p:cNvPr>
            <p:cNvSpPr>
              <a:spLocks noGrp="1" noRot="1" noMove="1" noResize="1" noEditPoints="1" noAdjustHandles="1" noChangeArrowheads="1" noChangeShapeType="1"/>
            </p:cNvSpPr>
            <p:nvPr/>
          </p:nvSpPr>
          <p:spPr bwMode="auto">
            <a:xfrm>
              <a:off x="2482851" y="3821113"/>
              <a:ext cx="617538" cy="1273175"/>
            </a:xfrm>
            <a:custGeom>
              <a:avLst/>
              <a:gdLst>
                <a:gd name="T0" fmla="*/ 288 w 389"/>
                <a:gd name="T1" fmla="*/ 32 h 802"/>
                <a:gd name="T2" fmla="*/ 278 w 389"/>
                <a:gd name="T3" fmla="*/ 73 h 802"/>
                <a:gd name="T4" fmla="*/ 275 w 389"/>
                <a:gd name="T5" fmla="*/ 100 h 802"/>
                <a:gd name="T6" fmla="*/ 330 w 389"/>
                <a:gd name="T7" fmla="*/ 124 h 802"/>
                <a:gd name="T8" fmla="*/ 361 w 389"/>
                <a:gd name="T9" fmla="*/ 180 h 802"/>
                <a:gd name="T10" fmla="*/ 359 w 389"/>
                <a:gd name="T11" fmla="*/ 215 h 802"/>
                <a:gd name="T12" fmla="*/ 379 w 389"/>
                <a:gd name="T13" fmla="*/ 240 h 802"/>
                <a:gd name="T14" fmla="*/ 362 w 389"/>
                <a:gd name="T15" fmla="*/ 294 h 802"/>
                <a:gd name="T16" fmla="*/ 350 w 389"/>
                <a:gd name="T17" fmla="*/ 333 h 802"/>
                <a:gd name="T18" fmla="*/ 372 w 389"/>
                <a:gd name="T19" fmla="*/ 361 h 802"/>
                <a:gd name="T20" fmla="*/ 362 w 389"/>
                <a:gd name="T21" fmla="*/ 381 h 802"/>
                <a:gd name="T22" fmla="*/ 372 w 389"/>
                <a:gd name="T23" fmla="*/ 411 h 802"/>
                <a:gd name="T24" fmla="*/ 381 w 389"/>
                <a:gd name="T25" fmla="*/ 426 h 802"/>
                <a:gd name="T26" fmla="*/ 344 w 389"/>
                <a:gd name="T27" fmla="*/ 468 h 802"/>
                <a:gd name="T28" fmla="*/ 331 w 389"/>
                <a:gd name="T29" fmla="*/ 485 h 802"/>
                <a:gd name="T30" fmla="*/ 316 w 389"/>
                <a:gd name="T31" fmla="*/ 501 h 802"/>
                <a:gd name="T32" fmla="*/ 295 w 389"/>
                <a:gd name="T33" fmla="*/ 536 h 802"/>
                <a:gd name="T34" fmla="*/ 291 w 389"/>
                <a:gd name="T35" fmla="*/ 555 h 802"/>
                <a:gd name="T36" fmla="*/ 266 w 389"/>
                <a:gd name="T37" fmla="*/ 568 h 802"/>
                <a:gd name="T38" fmla="*/ 227 w 389"/>
                <a:gd name="T39" fmla="*/ 614 h 802"/>
                <a:gd name="T40" fmla="*/ 250 w 389"/>
                <a:gd name="T41" fmla="*/ 730 h 802"/>
                <a:gd name="T42" fmla="*/ 208 w 389"/>
                <a:gd name="T43" fmla="*/ 793 h 802"/>
                <a:gd name="T44" fmla="*/ 180 w 389"/>
                <a:gd name="T45" fmla="*/ 796 h 802"/>
                <a:gd name="T46" fmla="*/ 185 w 389"/>
                <a:gd name="T47" fmla="*/ 772 h 802"/>
                <a:gd name="T48" fmla="*/ 179 w 389"/>
                <a:gd name="T49" fmla="*/ 752 h 802"/>
                <a:gd name="T50" fmla="*/ 171 w 389"/>
                <a:gd name="T51" fmla="*/ 732 h 802"/>
                <a:gd name="T52" fmla="*/ 165 w 389"/>
                <a:gd name="T53" fmla="*/ 710 h 802"/>
                <a:gd name="T54" fmla="*/ 154 w 389"/>
                <a:gd name="T55" fmla="*/ 693 h 802"/>
                <a:gd name="T56" fmla="*/ 160 w 389"/>
                <a:gd name="T57" fmla="*/ 676 h 802"/>
                <a:gd name="T58" fmla="*/ 172 w 389"/>
                <a:gd name="T59" fmla="*/ 647 h 802"/>
                <a:gd name="T60" fmla="*/ 129 w 389"/>
                <a:gd name="T61" fmla="*/ 617 h 802"/>
                <a:gd name="T62" fmla="*/ 104 w 389"/>
                <a:gd name="T63" fmla="*/ 611 h 802"/>
                <a:gd name="T64" fmla="*/ 76 w 389"/>
                <a:gd name="T65" fmla="*/ 631 h 802"/>
                <a:gd name="T66" fmla="*/ 39 w 389"/>
                <a:gd name="T67" fmla="*/ 639 h 802"/>
                <a:gd name="T68" fmla="*/ 23 w 389"/>
                <a:gd name="T69" fmla="*/ 625 h 802"/>
                <a:gd name="T70" fmla="*/ 12 w 389"/>
                <a:gd name="T71" fmla="*/ 605 h 802"/>
                <a:gd name="T72" fmla="*/ 4 w 389"/>
                <a:gd name="T73" fmla="*/ 586 h 802"/>
                <a:gd name="T74" fmla="*/ 18 w 389"/>
                <a:gd name="T75" fmla="*/ 555 h 802"/>
                <a:gd name="T76" fmla="*/ 32 w 389"/>
                <a:gd name="T77" fmla="*/ 529 h 802"/>
                <a:gd name="T78" fmla="*/ 51 w 389"/>
                <a:gd name="T79" fmla="*/ 509 h 802"/>
                <a:gd name="T80" fmla="*/ 43 w 389"/>
                <a:gd name="T81" fmla="*/ 515 h 802"/>
                <a:gd name="T82" fmla="*/ 31 w 389"/>
                <a:gd name="T83" fmla="*/ 533 h 802"/>
                <a:gd name="T84" fmla="*/ 32 w 389"/>
                <a:gd name="T85" fmla="*/ 527 h 802"/>
                <a:gd name="T86" fmla="*/ 50 w 389"/>
                <a:gd name="T87" fmla="*/ 510 h 802"/>
                <a:gd name="T88" fmla="*/ 71 w 389"/>
                <a:gd name="T89" fmla="*/ 498 h 802"/>
                <a:gd name="T90" fmla="*/ 90 w 389"/>
                <a:gd name="T91" fmla="*/ 488 h 802"/>
                <a:gd name="T92" fmla="*/ 99 w 389"/>
                <a:gd name="T93" fmla="*/ 468 h 802"/>
                <a:gd name="T94" fmla="*/ 120 w 389"/>
                <a:gd name="T95" fmla="*/ 454 h 802"/>
                <a:gd name="T96" fmla="*/ 130 w 389"/>
                <a:gd name="T97" fmla="*/ 431 h 802"/>
                <a:gd name="T98" fmla="*/ 115 w 389"/>
                <a:gd name="T99" fmla="*/ 414 h 802"/>
                <a:gd name="T100" fmla="*/ 109 w 389"/>
                <a:gd name="T101" fmla="*/ 384 h 802"/>
                <a:gd name="T102" fmla="*/ 88 w 389"/>
                <a:gd name="T103" fmla="*/ 366 h 802"/>
                <a:gd name="T104" fmla="*/ 87 w 389"/>
                <a:gd name="T105" fmla="*/ 343 h 802"/>
                <a:gd name="T106" fmla="*/ 73 w 389"/>
                <a:gd name="T107" fmla="*/ 329 h 802"/>
                <a:gd name="T108" fmla="*/ 110 w 389"/>
                <a:gd name="T109" fmla="*/ 284 h 802"/>
                <a:gd name="T110" fmla="*/ 149 w 389"/>
                <a:gd name="T111" fmla="*/ 260 h 802"/>
                <a:gd name="T112" fmla="*/ 202 w 389"/>
                <a:gd name="T113" fmla="*/ 214 h 802"/>
                <a:gd name="T114" fmla="*/ 180 w 389"/>
                <a:gd name="T115" fmla="*/ 201 h 802"/>
                <a:gd name="T116" fmla="*/ 176 w 389"/>
                <a:gd name="T117" fmla="*/ 178 h 802"/>
                <a:gd name="T118" fmla="*/ 158 w 389"/>
                <a:gd name="T119" fmla="*/ 125 h 802"/>
                <a:gd name="T120" fmla="*/ 188 w 389"/>
                <a:gd name="T121" fmla="*/ 94 h 802"/>
                <a:gd name="T122" fmla="*/ 235 w 389"/>
                <a:gd name="T123" fmla="*/ 37 h 802"/>
                <a:gd name="T124" fmla="*/ 256 w 389"/>
                <a:gd name="T125"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 h="802">
                  <a:moveTo>
                    <a:pt x="263" y="0"/>
                  </a:moveTo>
                  <a:lnTo>
                    <a:pt x="264" y="1"/>
                  </a:lnTo>
                  <a:lnTo>
                    <a:pt x="266" y="1"/>
                  </a:lnTo>
                  <a:lnTo>
                    <a:pt x="267" y="3"/>
                  </a:lnTo>
                  <a:lnTo>
                    <a:pt x="270" y="7"/>
                  </a:lnTo>
                  <a:lnTo>
                    <a:pt x="272" y="7"/>
                  </a:lnTo>
                  <a:lnTo>
                    <a:pt x="275" y="10"/>
                  </a:lnTo>
                  <a:lnTo>
                    <a:pt x="277" y="10"/>
                  </a:lnTo>
                  <a:lnTo>
                    <a:pt x="277" y="12"/>
                  </a:lnTo>
                  <a:lnTo>
                    <a:pt x="280" y="15"/>
                  </a:lnTo>
                  <a:lnTo>
                    <a:pt x="283" y="18"/>
                  </a:lnTo>
                  <a:lnTo>
                    <a:pt x="289" y="23"/>
                  </a:lnTo>
                  <a:lnTo>
                    <a:pt x="289" y="24"/>
                  </a:lnTo>
                  <a:lnTo>
                    <a:pt x="288" y="28"/>
                  </a:lnTo>
                  <a:lnTo>
                    <a:pt x="288" y="32"/>
                  </a:lnTo>
                  <a:lnTo>
                    <a:pt x="286" y="34"/>
                  </a:lnTo>
                  <a:lnTo>
                    <a:pt x="286" y="37"/>
                  </a:lnTo>
                  <a:lnTo>
                    <a:pt x="286" y="40"/>
                  </a:lnTo>
                  <a:lnTo>
                    <a:pt x="284" y="46"/>
                  </a:lnTo>
                  <a:lnTo>
                    <a:pt x="283" y="49"/>
                  </a:lnTo>
                  <a:lnTo>
                    <a:pt x="283" y="51"/>
                  </a:lnTo>
                  <a:lnTo>
                    <a:pt x="283" y="52"/>
                  </a:lnTo>
                  <a:lnTo>
                    <a:pt x="281" y="57"/>
                  </a:lnTo>
                  <a:lnTo>
                    <a:pt x="281" y="60"/>
                  </a:lnTo>
                  <a:lnTo>
                    <a:pt x="281" y="62"/>
                  </a:lnTo>
                  <a:lnTo>
                    <a:pt x="280" y="65"/>
                  </a:lnTo>
                  <a:lnTo>
                    <a:pt x="280" y="66"/>
                  </a:lnTo>
                  <a:lnTo>
                    <a:pt x="280" y="68"/>
                  </a:lnTo>
                  <a:lnTo>
                    <a:pt x="280" y="69"/>
                  </a:lnTo>
                  <a:lnTo>
                    <a:pt x="278" y="73"/>
                  </a:lnTo>
                  <a:lnTo>
                    <a:pt x="278" y="74"/>
                  </a:lnTo>
                  <a:lnTo>
                    <a:pt x="278" y="76"/>
                  </a:lnTo>
                  <a:lnTo>
                    <a:pt x="278" y="79"/>
                  </a:lnTo>
                  <a:lnTo>
                    <a:pt x="278" y="80"/>
                  </a:lnTo>
                  <a:lnTo>
                    <a:pt x="277" y="82"/>
                  </a:lnTo>
                  <a:lnTo>
                    <a:pt x="277" y="85"/>
                  </a:lnTo>
                  <a:lnTo>
                    <a:pt x="277" y="87"/>
                  </a:lnTo>
                  <a:lnTo>
                    <a:pt x="277" y="88"/>
                  </a:lnTo>
                  <a:lnTo>
                    <a:pt x="277" y="90"/>
                  </a:lnTo>
                  <a:lnTo>
                    <a:pt x="277" y="91"/>
                  </a:lnTo>
                  <a:lnTo>
                    <a:pt x="275" y="93"/>
                  </a:lnTo>
                  <a:lnTo>
                    <a:pt x="275" y="94"/>
                  </a:lnTo>
                  <a:lnTo>
                    <a:pt x="275" y="97"/>
                  </a:lnTo>
                  <a:lnTo>
                    <a:pt x="275" y="99"/>
                  </a:lnTo>
                  <a:lnTo>
                    <a:pt x="275" y="100"/>
                  </a:lnTo>
                  <a:lnTo>
                    <a:pt x="274" y="104"/>
                  </a:lnTo>
                  <a:lnTo>
                    <a:pt x="274" y="107"/>
                  </a:lnTo>
                  <a:lnTo>
                    <a:pt x="274" y="108"/>
                  </a:lnTo>
                  <a:lnTo>
                    <a:pt x="274" y="110"/>
                  </a:lnTo>
                  <a:lnTo>
                    <a:pt x="274" y="111"/>
                  </a:lnTo>
                  <a:lnTo>
                    <a:pt x="274" y="113"/>
                  </a:lnTo>
                  <a:lnTo>
                    <a:pt x="274" y="114"/>
                  </a:lnTo>
                  <a:lnTo>
                    <a:pt x="295" y="130"/>
                  </a:lnTo>
                  <a:lnTo>
                    <a:pt x="325" y="118"/>
                  </a:lnTo>
                  <a:lnTo>
                    <a:pt x="326" y="118"/>
                  </a:lnTo>
                  <a:lnTo>
                    <a:pt x="326" y="119"/>
                  </a:lnTo>
                  <a:lnTo>
                    <a:pt x="328" y="121"/>
                  </a:lnTo>
                  <a:lnTo>
                    <a:pt x="328" y="122"/>
                  </a:lnTo>
                  <a:lnTo>
                    <a:pt x="330" y="122"/>
                  </a:lnTo>
                  <a:lnTo>
                    <a:pt x="330" y="124"/>
                  </a:lnTo>
                  <a:lnTo>
                    <a:pt x="331" y="124"/>
                  </a:lnTo>
                  <a:lnTo>
                    <a:pt x="331" y="125"/>
                  </a:lnTo>
                  <a:lnTo>
                    <a:pt x="333" y="127"/>
                  </a:lnTo>
                  <a:lnTo>
                    <a:pt x="334" y="128"/>
                  </a:lnTo>
                  <a:lnTo>
                    <a:pt x="336" y="130"/>
                  </a:lnTo>
                  <a:lnTo>
                    <a:pt x="337" y="133"/>
                  </a:lnTo>
                  <a:lnTo>
                    <a:pt x="344" y="141"/>
                  </a:lnTo>
                  <a:lnTo>
                    <a:pt x="347" y="144"/>
                  </a:lnTo>
                  <a:lnTo>
                    <a:pt x="353" y="153"/>
                  </a:lnTo>
                  <a:lnTo>
                    <a:pt x="358" y="161"/>
                  </a:lnTo>
                  <a:lnTo>
                    <a:pt x="361" y="169"/>
                  </a:lnTo>
                  <a:lnTo>
                    <a:pt x="361" y="170"/>
                  </a:lnTo>
                  <a:lnTo>
                    <a:pt x="361" y="172"/>
                  </a:lnTo>
                  <a:lnTo>
                    <a:pt x="361" y="175"/>
                  </a:lnTo>
                  <a:lnTo>
                    <a:pt x="361" y="180"/>
                  </a:lnTo>
                  <a:lnTo>
                    <a:pt x="359" y="184"/>
                  </a:lnTo>
                  <a:lnTo>
                    <a:pt x="358" y="186"/>
                  </a:lnTo>
                  <a:lnTo>
                    <a:pt x="356" y="195"/>
                  </a:lnTo>
                  <a:lnTo>
                    <a:pt x="354" y="198"/>
                  </a:lnTo>
                  <a:lnTo>
                    <a:pt x="354" y="201"/>
                  </a:lnTo>
                  <a:lnTo>
                    <a:pt x="354" y="203"/>
                  </a:lnTo>
                  <a:lnTo>
                    <a:pt x="353" y="203"/>
                  </a:lnTo>
                  <a:lnTo>
                    <a:pt x="353" y="204"/>
                  </a:lnTo>
                  <a:lnTo>
                    <a:pt x="351" y="206"/>
                  </a:lnTo>
                  <a:lnTo>
                    <a:pt x="351" y="208"/>
                  </a:lnTo>
                  <a:lnTo>
                    <a:pt x="353" y="209"/>
                  </a:lnTo>
                  <a:lnTo>
                    <a:pt x="356" y="212"/>
                  </a:lnTo>
                  <a:lnTo>
                    <a:pt x="358" y="214"/>
                  </a:lnTo>
                  <a:lnTo>
                    <a:pt x="358" y="215"/>
                  </a:lnTo>
                  <a:lnTo>
                    <a:pt x="359" y="215"/>
                  </a:lnTo>
                  <a:lnTo>
                    <a:pt x="359" y="217"/>
                  </a:lnTo>
                  <a:lnTo>
                    <a:pt x="361" y="217"/>
                  </a:lnTo>
                  <a:lnTo>
                    <a:pt x="361" y="218"/>
                  </a:lnTo>
                  <a:lnTo>
                    <a:pt x="365" y="223"/>
                  </a:lnTo>
                  <a:lnTo>
                    <a:pt x="368" y="223"/>
                  </a:lnTo>
                  <a:lnTo>
                    <a:pt x="373" y="223"/>
                  </a:lnTo>
                  <a:lnTo>
                    <a:pt x="382" y="222"/>
                  </a:lnTo>
                  <a:lnTo>
                    <a:pt x="382" y="223"/>
                  </a:lnTo>
                  <a:lnTo>
                    <a:pt x="382" y="225"/>
                  </a:lnTo>
                  <a:lnTo>
                    <a:pt x="382" y="226"/>
                  </a:lnTo>
                  <a:lnTo>
                    <a:pt x="382" y="228"/>
                  </a:lnTo>
                  <a:lnTo>
                    <a:pt x="381" y="229"/>
                  </a:lnTo>
                  <a:lnTo>
                    <a:pt x="379" y="237"/>
                  </a:lnTo>
                  <a:lnTo>
                    <a:pt x="379" y="239"/>
                  </a:lnTo>
                  <a:lnTo>
                    <a:pt x="379" y="240"/>
                  </a:lnTo>
                  <a:lnTo>
                    <a:pt x="381" y="242"/>
                  </a:lnTo>
                  <a:lnTo>
                    <a:pt x="384" y="248"/>
                  </a:lnTo>
                  <a:lnTo>
                    <a:pt x="387" y="256"/>
                  </a:lnTo>
                  <a:lnTo>
                    <a:pt x="389" y="263"/>
                  </a:lnTo>
                  <a:lnTo>
                    <a:pt x="389" y="268"/>
                  </a:lnTo>
                  <a:lnTo>
                    <a:pt x="387" y="270"/>
                  </a:lnTo>
                  <a:lnTo>
                    <a:pt x="386" y="273"/>
                  </a:lnTo>
                  <a:lnTo>
                    <a:pt x="378" y="277"/>
                  </a:lnTo>
                  <a:lnTo>
                    <a:pt x="375" y="279"/>
                  </a:lnTo>
                  <a:lnTo>
                    <a:pt x="368" y="285"/>
                  </a:lnTo>
                  <a:lnTo>
                    <a:pt x="365" y="290"/>
                  </a:lnTo>
                  <a:lnTo>
                    <a:pt x="364" y="291"/>
                  </a:lnTo>
                  <a:lnTo>
                    <a:pt x="364" y="293"/>
                  </a:lnTo>
                  <a:lnTo>
                    <a:pt x="362" y="293"/>
                  </a:lnTo>
                  <a:lnTo>
                    <a:pt x="362" y="294"/>
                  </a:lnTo>
                  <a:lnTo>
                    <a:pt x="362" y="298"/>
                  </a:lnTo>
                  <a:lnTo>
                    <a:pt x="361" y="299"/>
                  </a:lnTo>
                  <a:lnTo>
                    <a:pt x="361" y="301"/>
                  </a:lnTo>
                  <a:lnTo>
                    <a:pt x="359" y="304"/>
                  </a:lnTo>
                  <a:lnTo>
                    <a:pt x="359" y="305"/>
                  </a:lnTo>
                  <a:lnTo>
                    <a:pt x="358" y="307"/>
                  </a:lnTo>
                  <a:lnTo>
                    <a:pt x="358" y="308"/>
                  </a:lnTo>
                  <a:lnTo>
                    <a:pt x="356" y="310"/>
                  </a:lnTo>
                  <a:lnTo>
                    <a:pt x="356" y="312"/>
                  </a:lnTo>
                  <a:lnTo>
                    <a:pt x="356" y="319"/>
                  </a:lnTo>
                  <a:lnTo>
                    <a:pt x="354" y="319"/>
                  </a:lnTo>
                  <a:lnTo>
                    <a:pt x="354" y="322"/>
                  </a:lnTo>
                  <a:lnTo>
                    <a:pt x="353" y="324"/>
                  </a:lnTo>
                  <a:lnTo>
                    <a:pt x="350" y="332"/>
                  </a:lnTo>
                  <a:lnTo>
                    <a:pt x="350" y="333"/>
                  </a:lnTo>
                  <a:lnTo>
                    <a:pt x="379" y="343"/>
                  </a:lnTo>
                  <a:lnTo>
                    <a:pt x="379" y="344"/>
                  </a:lnTo>
                  <a:lnTo>
                    <a:pt x="378" y="344"/>
                  </a:lnTo>
                  <a:lnTo>
                    <a:pt x="375" y="346"/>
                  </a:lnTo>
                  <a:lnTo>
                    <a:pt x="373" y="346"/>
                  </a:lnTo>
                  <a:lnTo>
                    <a:pt x="372" y="346"/>
                  </a:lnTo>
                  <a:lnTo>
                    <a:pt x="370" y="347"/>
                  </a:lnTo>
                  <a:lnTo>
                    <a:pt x="370" y="349"/>
                  </a:lnTo>
                  <a:lnTo>
                    <a:pt x="370" y="350"/>
                  </a:lnTo>
                  <a:lnTo>
                    <a:pt x="370" y="353"/>
                  </a:lnTo>
                  <a:lnTo>
                    <a:pt x="370" y="357"/>
                  </a:lnTo>
                  <a:lnTo>
                    <a:pt x="370" y="358"/>
                  </a:lnTo>
                  <a:lnTo>
                    <a:pt x="372" y="358"/>
                  </a:lnTo>
                  <a:lnTo>
                    <a:pt x="372" y="360"/>
                  </a:lnTo>
                  <a:lnTo>
                    <a:pt x="372" y="361"/>
                  </a:lnTo>
                  <a:lnTo>
                    <a:pt x="372" y="363"/>
                  </a:lnTo>
                  <a:lnTo>
                    <a:pt x="372" y="366"/>
                  </a:lnTo>
                  <a:lnTo>
                    <a:pt x="372" y="367"/>
                  </a:lnTo>
                  <a:lnTo>
                    <a:pt x="372" y="369"/>
                  </a:lnTo>
                  <a:lnTo>
                    <a:pt x="372" y="372"/>
                  </a:lnTo>
                  <a:lnTo>
                    <a:pt x="372" y="375"/>
                  </a:lnTo>
                  <a:lnTo>
                    <a:pt x="372" y="377"/>
                  </a:lnTo>
                  <a:lnTo>
                    <a:pt x="372" y="378"/>
                  </a:lnTo>
                  <a:lnTo>
                    <a:pt x="370" y="378"/>
                  </a:lnTo>
                  <a:lnTo>
                    <a:pt x="367" y="378"/>
                  </a:lnTo>
                  <a:lnTo>
                    <a:pt x="365" y="378"/>
                  </a:lnTo>
                  <a:lnTo>
                    <a:pt x="364" y="378"/>
                  </a:lnTo>
                  <a:lnTo>
                    <a:pt x="364" y="380"/>
                  </a:lnTo>
                  <a:lnTo>
                    <a:pt x="362" y="380"/>
                  </a:lnTo>
                  <a:lnTo>
                    <a:pt x="362" y="381"/>
                  </a:lnTo>
                  <a:lnTo>
                    <a:pt x="361" y="383"/>
                  </a:lnTo>
                  <a:lnTo>
                    <a:pt x="361" y="384"/>
                  </a:lnTo>
                  <a:lnTo>
                    <a:pt x="361" y="386"/>
                  </a:lnTo>
                  <a:lnTo>
                    <a:pt x="361" y="388"/>
                  </a:lnTo>
                  <a:lnTo>
                    <a:pt x="362" y="389"/>
                  </a:lnTo>
                  <a:lnTo>
                    <a:pt x="364" y="391"/>
                  </a:lnTo>
                  <a:lnTo>
                    <a:pt x="365" y="391"/>
                  </a:lnTo>
                  <a:lnTo>
                    <a:pt x="367" y="391"/>
                  </a:lnTo>
                  <a:lnTo>
                    <a:pt x="372" y="392"/>
                  </a:lnTo>
                  <a:lnTo>
                    <a:pt x="373" y="395"/>
                  </a:lnTo>
                  <a:lnTo>
                    <a:pt x="375" y="398"/>
                  </a:lnTo>
                  <a:lnTo>
                    <a:pt x="375" y="405"/>
                  </a:lnTo>
                  <a:lnTo>
                    <a:pt x="372" y="409"/>
                  </a:lnTo>
                  <a:lnTo>
                    <a:pt x="373" y="409"/>
                  </a:lnTo>
                  <a:lnTo>
                    <a:pt x="372" y="411"/>
                  </a:lnTo>
                  <a:lnTo>
                    <a:pt x="373" y="412"/>
                  </a:lnTo>
                  <a:lnTo>
                    <a:pt x="375" y="412"/>
                  </a:lnTo>
                  <a:lnTo>
                    <a:pt x="375" y="414"/>
                  </a:lnTo>
                  <a:lnTo>
                    <a:pt x="376" y="414"/>
                  </a:lnTo>
                  <a:lnTo>
                    <a:pt x="376" y="415"/>
                  </a:lnTo>
                  <a:lnTo>
                    <a:pt x="378" y="415"/>
                  </a:lnTo>
                  <a:lnTo>
                    <a:pt x="379" y="419"/>
                  </a:lnTo>
                  <a:lnTo>
                    <a:pt x="381" y="419"/>
                  </a:lnTo>
                  <a:lnTo>
                    <a:pt x="382" y="420"/>
                  </a:lnTo>
                  <a:lnTo>
                    <a:pt x="384" y="422"/>
                  </a:lnTo>
                  <a:lnTo>
                    <a:pt x="382" y="422"/>
                  </a:lnTo>
                  <a:lnTo>
                    <a:pt x="382" y="423"/>
                  </a:lnTo>
                  <a:lnTo>
                    <a:pt x="382" y="425"/>
                  </a:lnTo>
                  <a:lnTo>
                    <a:pt x="382" y="426"/>
                  </a:lnTo>
                  <a:lnTo>
                    <a:pt x="381" y="426"/>
                  </a:lnTo>
                  <a:lnTo>
                    <a:pt x="379" y="428"/>
                  </a:lnTo>
                  <a:lnTo>
                    <a:pt x="378" y="428"/>
                  </a:lnTo>
                  <a:lnTo>
                    <a:pt x="378" y="429"/>
                  </a:lnTo>
                  <a:lnTo>
                    <a:pt x="376" y="429"/>
                  </a:lnTo>
                  <a:lnTo>
                    <a:pt x="376" y="433"/>
                  </a:lnTo>
                  <a:lnTo>
                    <a:pt x="376" y="436"/>
                  </a:lnTo>
                  <a:lnTo>
                    <a:pt x="375" y="451"/>
                  </a:lnTo>
                  <a:lnTo>
                    <a:pt x="373" y="457"/>
                  </a:lnTo>
                  <a:lnTo>
                    <a:pt x="367" y="459"/>
                  </a:lnTo>
                  <a:lnTo>
                    <a:pt x="354" y="464"/>
                  </a:lnTo>
                  <a:lnTo>
                    <a:pt x="353" y="465"/>
                  </a:lnTo>
                  <a:lnTo>
                    <a:pt x="351" y="465"/>
                  </a:lnTo>
                  <a:lnTo>
                    <a:pt x="347" y="467"/>
                  </a:lnTo>
                  <a:lnTo>
                    <a:pt x="345" y="468"/>
                  </a:lnTo>
                  <a:lnTo>
                    <a:pt x="344" y="468"/>
                  </a:lnTo>
                  <a:lnTo>
                    <a:pt x="342" y="468"/>
                  </a:lnTo>
                  <a:lnTo>
                    <a:pt x="340" y="467"/>
                  </a:lnTo>
                  <a:lnTo>
                    <a:pt x="339" y="467"/>
                  </a:lnTo>
                  <a:lnTo>
                    <a:pt x="337" y="467"/>
                  </a:lnTo>
                  <a:lnTo>
                    <a:pt x="334" y="467"/>
                  </a:lnTo>
                  <a:lnTo>
                    <a:pt x="334" y="465"/>
                  </a:lnTo>
                  <a:lnTo>
                    <a:pt x="333" y="467"/>
                  </a:lnTo>
                  <a:lnTo>
                    <a:pt x="331" y="468"/>
                  </a:lnTo>
                  <a:lnTo>
                    <a:pt x="331" y="470"/>
                  </a:lnTo>
                  <a:lnTo>
                    <a:pt x="333" y="474"/>
                  </a:lnTo>
                  <a:lnTo>
                    <a:pt x="333" y="478"/>
                  </a:lnTo>
                  <a:lnTo>
                    <a:pt x="333" y="479"/>
                  </a:lnTo>
                  <a:lnTo>
                    <a:pt x="333" y="482"/>
                  </a:lnTo>
                  <a:lnTo>
                    <a:pt x="333" y="484"/>
                  </a:lnTo>
                  <a:lnTo>
                    <a:pt x="331" y="485"/>
                  </a:lnTo>
                  <a:lnTo>
                    <a:pt x="330" y="487"/>
                  </a:lnTo>
                  <a:lnTo>
                    <a:pt x="330" y="488"/>
                  </a:lnTo>
                  <a:lnTo>
                    <a:pt x="326" y="492"/>
                  </a:lnTo>
                  <a:lnTo>
                    <a:pt x="326" y="493"/>
                  </a:lnTo>
                  <a:lnTo>
                    <a:pt x="325" y="493"/>
                  </a:lnTo>
                  <a:lnTo>
                    <a:pt x="323" y="493"/>
                  </a:lnTo>
                  <a:lnTo>
                    <a:pt x="323" y="495"/>
                  </a:lnTo>
                  <a:lnTo>
                    <a:pt x="322" y="495"/>
                  </a:lnTo>
                  <a:lnTo>
                    <a:pt x="323" y="496"/>
                  </a:lnTo>
                  <a:lnTo>
                    <a:pt x="325" y="496"/>
                  </a:lnTo>
                  <a:lnTo>
                    <a:pt x="323" y="498"/>
                  </a:lnTo>
                  <a:lnTo>
                    <a:pt x="320" y="501"/>
                  </a:lnTo>
                  <a:lnTo>
                    <a:pt x="317" y="499"/>
                  </a:lnTo>
                  <a:lnTo>
                    <a:pt x="316" y="499"/>
                  </a:lnTo>
                  <a:lnTo>
                    <a:pt x="316" y="501"/>
                  </a:lnTo>
                  <a:lnTo>
                    <a:pt x="312" y="505"/>
                  </a:lnTo>
                  <a:lnTo>
                    <a:pt x="314" y="505"/>
                  </a:lnTo>
                  <a:lnTo>
                    <a:pt x="311" y="509"/>
                  </a:lnTo>
                  <a:lnTo>
                    <a:pt x="309" y="510"/>
                  </a:lnTo>
                  <a:lnTo>
                    <a:pt x="312" y="513"/>
                  </a:lnTo>
                  <a:lnTo>
                    <a:pt x="316" y="516"/>
                  </a:lnTo>
                  <a:lnTo>
                    <a:pt x="316" y="521"/>
                  </a:lnTo>
                  <a:lnTo>
                    <a:pt x="309" y="527"/>
                  </a:lnTo>
                  <a:lnTo>
                    <a:pt x="306" y="529"/>
                  </a:lnTo>
                  <a:lnTo>
                    <a:pt x="302" y="529"/>
                  </a:lnTo>
                  <a:lnTo>
                    <a:pt x="298" y="529"/>
                  </a:lnTo>
                  <a:lnTo>
                    <a:pt x="294" y="530"/>
                  </a:lnTo>
                  <a:lnTo>
                    <a:pt x="291" y="533"/>
                  </a:lnTo>
                  <a:lnTo>
                    <a:pt x="289" y="535"/>
                  </a:lnTo>
                  <a:lnTo>
                    <a:pt x="295" y="536"/>
                  </a:lnTo>
                  <a:lnTo>
                    <a:pt x="298" y="540"/>
                  </a:lnTo>
                  <a:lnTo>
                    <a:pt x="298" y="543"/>
                  </a:lnTo>
                  <a:lnTo>
                    <a:pt x="297" y="543"/>
                  </a:lnTo>
                  <a:lnTo>
                    <a:pt x="297" y="544"/>
                  </a:lnTo>
                  <a:lnTo>
                    <a:pt x="295" y="544"/>
                  </a:lnTo>
                  <a:lnTo>
                    <a:pt x="297" y="546"/>
                  </a:lnTo>
                  <a:lnTo>
                    <a:pt x="297" y="547"/>
                  </a:lnTo>
                  <a:lnTo>
                    <a:pt x="297" y="549"/>
                  </a:lnTo>
                  <a:lnTo>
                    <a:pt x="297" y="550"/>
                  </a:lnTo>
                  <a:lnTo>
                    <a:pt x="295" y="552"/>
                  </a:lnTo>
                  <a:lnTo>
                    <a:pt x="295" y="554"/>
                  </a:lnTo>
                  <a:lnTo>
                    <a:pt x="294" y="554"/>
                  </a:lnTo>
                  <a:lnTo>
                    <a:pt x="294" y="555"/>
                  </a:lnTo>
                  <a:lnTo>
                    <a:pt x="292" y="555"/>
                  </a:lnTo>
                  <a:lnTo>
                    <a:pt x="291" y="555"/>
                  </a:lnTo>
                  <a:lnTo>
                    <a:pt x="289" y="557"/>
                  </a:lnTo>
                  <a:lnTo>
                    <a:pt x="288" y="557"/>
                  </a:lnTo>
                  <a:lnTo>
                    <a:pt x="286" y="557"/>
                  </a:lnTo>
                  <a:lnTo>
                    <a:pt x="284" y="558"/>
                  </a:lnTo>
                  <a:lnTo>
                    <a:pt x="283" y="558"/>
                  </a:lnTo>
                  <a:lnTo>
                    <a:pt x="280" y="558"/>
                  </a:lnTo>
                  <a:lnTo>
                    <a:pt x="277" y="560"/>
                  </a:lnTo>
                  <a:lnTo>
                    <a:pt x="275" y="561"/>
                  </a:lnTo>
                  <a:lnTo>
                    <a:pt x="274" y="563"/>
                  </a:lnTo>
                  <a:lnTo>
                    <a:pt x="272" y="564"/>
                  </a:lnTo>
                  <a:lnTo>
                    <a:pt x="270" y="566"/>
                  </a:lnTo>
                  <a:lnTo>
                    <a:pt x="269" y="566"/>
                  </a:lnTo>
                  <a:lnTo>
                    <a:pt x="267" y="566"/>
                  </a:lnTo>
                  <a:lnTo>
                    <a:pt x="266" y="566"/>
                  </a:lnTo>
                  <a:lnTo>
                    <a:pt x="266" y="568"/>
                  </a:lnTo>
                  <a:lnTo>
                    <a:pt x="264" y="568"/>
                  </a:lnTo>
                  <a:lnTo>
                    <a:pt x="264" y="571"/>
                  </a:lnTo>
                  <a:lnTo>
                    <a:pt x="264" y="572"/>
                  </a:lnTo>
                  <a:lnTo>
                    <a:pt x="264" y="575"/>
                  </a:lnTo>
                  <a:lnTo>
                    <a:pt x="261" y="575"/>
                  </a:lnTo>
                  <a:lnTo>
                    <a:pt x="258" y="577"/>
                  </a:lnTo>
                  <a:lnTo>
                    <a:pt x="256" y="578"/>
                  </a:lnTo>
                  <a:lnTo>
                    <a:pt x="253" y="581"/>
                  </a:lnTo>
                  <a:lnTo>
                    <a:pt x="247" y="588"/>
                  </a:lnTo>
                  <a:lnTo>
                    <a:pt x="236" y="594"/>
                  </a:lnTo>
                  <a:lnTo>
                    <a:pt x="236" y="595"/>
                  </a:lnTo>
                  <a:lnTo>
                    <a:pt x="235" y="602"/>
                  </a:lnTo>
                  <a:lnTo>
                    <a:pt x="232" y="606"/>
                  </a:lnTo>
                  <a:lnTo>
                    <a:pt x="232" y="609"/>
                  </a:lnTo>
                  <a:lnTo>
                    <a:pt x="227" y="614"/>
                  </a:lnTo>
                  <a:lnTo>
                    <a:pt x="221" y="617"/>
                  </a:lnTo>
                  <a:lnTo>
                    <a:pt x="218" y="620"/>
                  </a:lnTo>
                  <a:lnTo>
                    <a:pt x="218" y="630"/>
                  </a:lnTo>
                  <a:lnTo>
                    <a:pt x="221" y="636"/>
                  </a:lnTo>
                  <a:lnTo>
                    <a:pt x="224" y="640"/>
                  </a:lnTo>
                  <a:lnTo>
                    <a:pt x="227" y="647"/>
                  </a:lnTo>
                  <a:lnTo>
                    <a:pt x="230" y="653"/>
                  </a:lnTo>
                  <a:lnTo>
                    <a:pt x="239" y="679"/>
                  </a:lnTo>
                  <a:lnTo>
                    <a:pt x="239" y="684"/>
                  </a:lnTo>
                  <a:lnTo>
                    <a:pt x="238" y="690"/>
                  </a:lnTo>
                  <a:lnTo>
                    <a:pt x="238" y="695"/>
                  </a:lnTo>
                  <a:lnTo>
                    <a:pt x="238" y="699"/>
                  </a:lnTo>
                  <a:lnTo>
                    <a:pt x="239" y="703"/>
                  </a:lnTo>
                  <a:lnTo>
                    <a:pt x="247" y="720"/>
                  </a:lnTo>
                  <a:lnTo>
                    <a:pt x="250" y="730"/>
                  </a:lnTo>
                  <a:lnTo>
                    <a:pt x="247" y="738"/>
                  </a:lnTo>
                  <a:lnTo>
                    <a:pt x="244" y="744"/>
                  </a:lnTo>
                  <a:lnTo>
                    <a:pt x="236" y="755"/>
                  </a:lnTo>
                  <a:lnTo>
                    <a:pt x="232" y="763"/>
                  </a:lnTo>
                  <a:lnTo>
                    <a:pt x="230" y="766"/>
                  </a:lnTo>
                  <a:lnTo>
                    <a:pt x="221" y="780"/>
                  </a:lnTo>
                  <a:lnTo>
                    <a:pt x="219" y="782"/>
                  </a:lnTo>
                  <a:lnTo>
                    <a:pt x="216" y="785"/>
                  </a:lnTo>
                  <a:lnTo>
                    <a:pt x="216" y="786"/>
                  </a:lnTo>
                  <a:lnTo>
                    <a:pt x="214" y="789"/>
                  </a:lnTo>
                  <a:lnTo>
                    <a:pt x="213" y="789"/>
                  </a:lnTo>
                  <a:lnTo>
                    <a:pt x="213" y="791"/>
                  </a:lnTo>
                  <a:lnTo>
                    <a:pt x="211" y="791"/>
                  </a:lnTo>
                  <a:lnTo>
                    <a:pt x="210" y="791"/>
                  </a:lnTo>
                  <a:lnTo>
                    <a:pt x="208" y="793"/>
                  </a:lnTo>
                  <a:lnTo>
                    <a:pt x="205" y="794"/>
                  </a:lnTo>
                  <a:lnTo>
                    <a:pt x="204" y="794"/>
                  </a:lnTo>
                  <a:lnTo>
                    <a:pt x="200" y="794"/>
                  </a:lnTo>
                  <a:lnTo>
                    <a:pt x="199" y="793"/>
                  </a:lnTo>
                  <a:lnTo>
                    <a:pt x="197" y="793"/>
                  </a:lnTo>
                  <a:lnTo>
                    <a:pt x="196" y="794"/>
                  </a:lnTo>
                  <a:lnTo>
                    <a:pt x="191" y="797"/>
                  </a:lnTo>
                  <a:lnTo>
                    <a:pt x="188" y="800"/>
                  </a:lnTo>
                  <a:lnTo>
                    <a:pt x="185" y="802"/>
                  </a:lnTo>
                  <a:lnTo>
                    <a:pt x="183" y="802"/>
                  </a:lnTo>
                  <a:lnTo>
                    <a:pt x="182" y="802"/>
                  </a:lnTo>
                  <a:lnTo>
                    <a:pt x="180" y="802"/>
                  </a:lnTo>
                  <a:lnTo>
                    <a:pt x="180" y="800"/>
                  </a:lnTo>
                  <a:lnTo>
                    <a:pt x="180" y="799"/>
                  </a:lnTo>
                  <a:lnTo>
                    <a:pt x="180" y="796"/>
                  </a:lnTo>
                  <a:lnTo>
                    <a:pt x="180" y="794"/>
                  </a:lnTo>
                  <a:lnTo>
                    <a:pt x="180" y="793"/>
                  </a:lnTo>
                  <a:lnTo>
                    <a:pt x="180" y="791"/>
                  </a:lnTo>
                  <a:lnTo>
                    <a:pt x="180" y="789"/>
                  </a:lnTo>
                  <a:lnTo>
                    <a:pt x="180" y="788"/>
                  </a:lnTo>
                  <a:lnTo>
                    <a:pt x="182" y="789"/>
                  </a:lnTo>
                  <a:lnTo>
                    <a:pt x="182" y="788"/>
                  </a:lnTo>
                  <a:lnTo>
                    <a:pt x="182" y="786"/>
                  </a:lnTo>
                  <a:lnTo>
                    <a:pt x="182" y="783"/>
                  </a:lnTo>
                  <a:lnTo>
                    <a:pt x="182" y="782"/>
                  </a:lnTo>
                  <a:lnTo>
                    <a:pt x="182" y="780"/>
                  </a:lnTo>
                  <a:lnTo>
                    <a:pt x="183" y="779"/>
                  </a:lnTo>
                  <a:lnTo>
                    <a:pt x="185" y="777"/>
                  </a:lnTo>
                  <a:lnTo>
                    <a:pt x="185" y="775"/>
                  </a:lnTo>
                  <a:lnTo>
                    <a:pt x="185" y="772"/>
                  </a:lnTo>
                  <a:lnTo>
                    <a:pt x="183" y="771"/>
                  </a:lnTo>
                  <a:lnTo>
                    <a:pt x="185" y="769"/>
                  </a:lnTo>
                  <a:lnTo>
                    <a:pt x="185" y="768"/>
                  </a:lnTo>
                  <a:lnTo>
                    <a:pt x="185" y="766"/>
                  </a:lnTo>
                  <a:lnTo>
                    <a:pt x="185" y="765"/>
                  </a:lnTo>
                  <a:lnTo>
                    <a:pt x="183" y="763"/>
                  </a:lnTo>
                  <a:lnTo>
                    <a:pt x="183" y="761"/>
                  </a:lnTo>
                  <a:lnTo>
                    <a:pt x="183" y="760"/>
                  </a:lnTo>
                  <a:lnTo>
                    <a:pt x="183" y="758"/>
                  </a:lnTo>
                  <a:lnTo>
                    <a:pt x="183" y="757"/>
                  </a:lnTo>
                  <a:lnTo>
                    <a:pt x="183" y="755"/>
                  </a:lnTo>
                  <a:lnTo>
                    <a:pt x="182" y="755"/>
                  </a:lnTo>
                  <a:lnTo>
                    <a:pt x="182" y="754"/>
                  </a:lnTo>
                  <a:lnTo>
                    <a:pt x="180" y="752"/>
                  </a:lnTo>
                  <a:lnTo>
                    <a:pt x="179" y="752"/>
                  </a:lnTo>
                  <a:lnTo>
                    <a:pt x="180" y="751"/>
                  </a:lnTo>
                  <a:lnTo>
                    <a:pt x="180" y="749"/>
                  </a:lnTo>
                  <a:lnTo>
                    <a:pt x="180" y="748"/>
                  </a:lnTo>
                  <a:lnTo>
                    <a:pt x="180" y="746"/>
                  </a:lnTo>
                  <a:lnTo>
                    <a:pt x="179" y="744"/>
                  </a:lnTo>
                  <a:lnTo>
                    <a:pt x="177" y="744"/>
                  </a:lnTo>
                  <a:lnTo>
                    <a:pt x="177" y="743"/>
                  </a:lnTo>
                  <a:lnTo>
                    <a:pt x="176" y="741"/>
                  </a:lnTo>
                  <a:lnTo>
                    <a:pt x="174" y="740"/>
                  </a:lnTo>
                  <a:lnTo>
                    <a:pt x="174" y="738"/>
                  </a:lnTo>
                  <a:lnTo>
                    <a:pt x="172" y="737"/>
                  </a:lnTo>
                  <a:lnTo>
                    <a:pt x="172" y="735"/>
                  </a:lnTo>
                  <a:lnTo>
                    <a:pt x="171" y="734"/>
                  </a:lnTo>
                  <a:lnTo>
                    <a:pt x="169" y="734"/>
                  </a:lnTo>
                  <a:lnTo>
                    <a:pt x="171" y="732"/>
                  </a:lnTo>
                  <a:lnTo>
                    <a:pt x="171" y="730"/>
                  </a:lnTo>
                  <a:lnTo>
                    <a:pt x="171" y="729"/>
                  </a:lnTo>
                  <a:lnTo>
                    <a:pt x="171" y="727"/>
                  </a:lnTo>
                  <a:lnTo>
                    <a:pt x="169" y="726"/>
                  </a:lnTo>
                  <a:lnTo>
                    <a:pt x="169" y="724"/>
                  </a:lnTo>
                  <a:lnTo>
                    <a:pt x="168" y="723"/>
                  </a:lnTo>
                  <a:lnTo>
                    <a:pt x="168" y="721"/>
                  </a:lnTo>
                  <a:lnTo>
                    <a:pt x="168" y="720"/>
                  </a:lnTo>
                  <a:lnTo>
                    <a:pt x="168" y="718"/>
                  </a:lnTo>
                  <a:lnTo>
                    <a:pt x="166" y="716"/>
                  </a:lnTo>
                  <a:lnTo>
                    <a:pt x="166" y="715"/>
                  </a:lnTo>
                  <a:lnTo>
                    <a:pt x="166" y="713"/>
                  </a:lnTo>
                  <a:lnTo>
                    <a:pt x="166" y="712"/>
                  </a:lnTo>
                  <a:lnTo>
                    <a:pt x="165" y="712"/>
                  </a:lnTo>
                  <a:lnTo>
                    <a:pt x="165" y="710"/>
                  </a:lnTo>
                  <a:lnTo>
                    <a:pt x="165" y="709"/>
                  </a:lnTo>
                  <a:lnTo>
                    <a:pt x="165" y="707"/>
                  </a:lnTo>
                  <a:lnTo>
                    <a:pt x="166" y="706"/>
                  </a:lnTo>
                  <a:lnTo>
                    <a:pt x="166" y="704"/>
                  </a:lnTo>
                  <a:lnTo>
                    <a:pt x="166" y="703"/>
                  </a:lnTo>
                  <a:lnTo>
                    <a:pt x="163" y="701"/>
                  </a:lnTo>
                  <a:lnTo>
                    <a:pt x="163" y="699"/>
                  </a:lnTo>
                  <a:lnTo>
                    <a:pt x="162" y="698"/>
                  </a:lnTo>
                  <a:lnTo>
                    <a:pt x="160" y="696"/>
                  </a:lnTo>
                  <a:lnTo>
                    <a:pt x="158" y="696"/>
                  </a:lnTo>
                  <a:lnTo>
                    <a:pt x="158" y="695"/>
                  </a:lnTo>
                  <a:lnTo>
                    <a:pt x="158" y="693"/>
                  </a:lnTo>
                  <a:lnTo>
                    <a:pt x="157" y="693"/>
                  </a:lnTo>
                  <a:lnTo>
                    <a:pt x="155" y="693"/>
                  </a:lnTo>
                  <a:lnTo>
                    <a:pt x="154" y="693"/>
                  </a:lnTo>
                  <a:lnTo>
                    <a:pt x="152" y="693"/>
                  </a:lnTo>
                  <a:lnTo>
                    <a:pt x="151" y="692"/>
                  </a:lnTo>
                  <a:lnTo>
                    <a:pt x="151" y="690"/>
                  </a:lnTo>
                  <a:lnTo>
                    <a:pt x="151" y="689"/>
                  </a:lnTo>
                  <a:lnTo>
                    <a:pt x="149" y="689"/>
                  </a:lnTo>
                  <a:lnTo>
                    <a:pt x="151" y="687"/>
                  </a:lnTo>
                  <a:lnTo>
                    <a:pt x="152" y="685"/>
                  </a:lnTo>
                  <a:lnTo>
                    <a:pt x="154" y="684"/>
                  </a:lnTo>
                  <a:lnTo>
                    <a:pt x="154" y="682"/>
                  </a:lnTo>
                  <a:lnTo>
                    <a:pt x="155" y="681"/>
                  </a:lnTo>
                  <a:lnTo>
                    <a:pt x="157" y="681"/>
                  </a:lnTo>
                  <a:lnTo>
                    <a:pt x="157" y="679"/>
                  </a:lnTo>
                  <a:lnTo>
                    <a:pt x="158" y="679"/>
                  </a:lnTo>
                  <a:lnTo>
                    <a:pt x="158" y="678"/>
                  </a:lnTo>
                  <a:lnTo>
                    <a:pt x="160" y="676"/>
                  </a:lnTo>
                  <a:lnTo>
                    <a:pt x="162" y="675"/>
                  </a:lnTo>
                  <a:lnTo>
                    <a:pt x="163" y="673"/>
                  </a:lnTo>
                  <a:lnTo>
                    <a:pt x="163" y="671"/>
                  </a:lnTo>
                  <a:lnTo>
                    <a:pt x="163" y="670"/>
                  </a:lnTo>
                  <a:lnTo>
                    <a:pt x="165" y="670"/>
                  </a:lnTo>
                  <a:lnTo>
                    <a:pt x="165" y="668"/>
                  </a:lnTo>
                  <a:lnTo>
                    <a:pt x="166" y="668"/>
                  </a:lnTo>
                  <a:lnTo>
                    <a:pt x="166" y="664"/>
                  </a:lnTo>
                  <a:lnTo>
                    <a:pt x="166" y="662"/>
                  </a:lnTo>
                  <a:lnTo>
                    <a:pt x="169" y="658"/>
                  </a:lnTo>
                  <a:lnTo>
                    <a:pt x="169" y="654"/>
                  </a:lnTo>
                  <a:lnTo>
                    <a:pt x="171" y="653"/>
                  </a:lnTo>
                  <a:lnTo>
                    <a:pt x="171" y="651"/>
                  </a:lnTo>
                  <a:lnTo>
                    <a:pt x="172" y="648"/>
                  </a:lnTo>
                  <a:lnTo>
                    <a:pt x="172" y="647"/>
                  </a:lnTo>
                  <a:lnTo>
                    <a:pt x="174" y="642"/>
                  </a:lnTo>
                  <a:lnTo>
                    <a:pt x="176" y="640"/>
                  </a:lnTo>
                  <a:lnTo>
                    <a:pt x="176" y="639"/>
                  </a:lnTo>
                  <a:lnTo>
                    <a:pt x="177" y="637"/>
                  </a:lnTo>
                  <a:lnTo>
                    <a:pt x="177" y="636"/>
                  </a:lnTo>
                  <a:lnTo>
                    <a:pt x="168" y="634"/>
                  </a:lnTo>
                  <a:lnTo>
                    <a:pt x="165" y="634"/>
                  </a:lnTo>
                  <a:lnTo>
                    <a:pt x="160" y="633"/>
                  </a:lnTo>
                  <a:lnTo>
                    <a:pt x="158" y="631"/>
                  </a:lnTo>
                  <a:lnTo>
                    <a:pt x="151" y="628"/>
                  </a:lnTo>
                  <a:lnTo>
                    <a:pt x="140" y="623"/>
                  </a:lnTo>
                  <a:lnTo>
                    <a:pt x="138" y="623"/>
                  </a:lnTo>
                  <a:lnTo>
                    <a:pt x="137" y="622"/>
                  </a:lnTo>
                  <a:lnTo>
                    <a:pt x="135" y="622"/>
                  </a:lnTo>
                  <a:lnTo>
                    <a:pt x="129" y="617"/>
                  </a:lnTo>
                  <a:lnTo>
                    <a:pt x="126" y="616"/>
                  </a:lnTo>
                  <a:lnTo>
                    <a:pt x="124" y="616"/>
                  </a:lnTo>
                  <a:lnTo>
                    <a:pt x="123" y="614"/>
                  </a:lnTo>
                  <a:lnTo>
                    <a:pt x="116" y="611"/>
                  </a:lnTo>
                  <a:lnTo>
                    <a:pt x="115" y="609"/>
                  </a:lnTo>
                  <a:lnTo>
                    <a:pt x="113" y="609"/>
                  </a:lnTo>
                  <a:lnTo>
                    <a:pt x="112" y="608"/>
                  </a:lnTo>
                  <a:lnTo>
                    <a:pt x="110" y="606"/>
                  </a:lnTo>
                  <a:lnTo>
                    <a:pt x="109" y="606"/>
                  </a:lnTo>
                  <a:lnTo>
                    <a:pt x="107" y="605"/>
                  </a:lnTo>
                  <a:lnTo>
                    <a:pt x="106" y="605"/>
                  </a:lnTo>
                  <a:lnTo>
                    <a:pt x="104" y="605"/>
                  </a:lnTo>
                  <a:lnTo>
                    <a:pt x="104" y="606"/>
                  </a:lnTo>
                  <a:lnTo>
                    <a:pt x="104" y="609"/>
                  </a:lnTo>
                  <a:lnTo>
                    <a:pt x="104" y="611"/>
                  </a:lnTo>
                  <a:lnTo>
                    <a:pt x="104" y="613"/>
                  </a:lnTo>
                  <a:lnTo>
                    <a:pt x="104" y="614"/>
                  </a:lnTo>
                  <a:lnTo>
                    <a:pt x="106" y="617"/>
                  </a:lnTo>
                  <a:lnTo>
                    <a:pt x="102" y="617"/>
                  </a:lnTo>
                  <a:lnTo>
                    <a:pt x="102" y="619"/>
                  </a:lnTo>
                  <a:lnTo>
                    <a:pt x="99" y="620"/>
                  </a:lnTo>
                  <a:lnTo>
                    <a:pt x="98" y="623"/>
                  </a:lnTo>
                  <a:lnTo>
                    <a:pt x="95" y="623"/>
                  </a:lnTo>
                  <a:lnTo>
                    <a:pt x="93" y="625"/>
                  </a:lnTo>
                  <a:lnTo>
                    <a:pt x="92" y="626"/>
                  </a:lnTo>
                  <a:lnTo>
                    <a:pt x="88" y="628"/>
                  </a:lnTo>
                  <a:lnTo>
                    <a:pt x="85" y="628"/>
                  </a:lnTo>
                  <a:lnTo>
                    <a:pt x="82" y="630"/>
                  </a:lnTo>
                  <a:lnTo>
                    <a:pt x="79" y="630"/>
                  </a:lnTo>
                  <a:lnTo>
                    <a:pt x="76" y="631"/>
                  </a:lnTo>
                  <a:lnTo>
                    <a:pt x="73" y="631"/>
                  </a:lnTo>
                  <a:lnTo>
                    <a:pt x="71" y="631"/>
                  </a:lnTo>
                  <a:lnTo>
                    <a:pt x="68" y="633"/>
                  </a:lnTo>
                  <a:lnTo>
                    <a:pt x="65" y="633"/>
                  </a:lnTo>
                  <a:lnTo>
                    <a:pt x="64" y="634"/>
                  </a:lnTo>
                  <a:lnTo>
                    <a:pt x="60" y="634"/>
                  </a:lnTo>
                  <a:lnTo>
                    <a:pt x="59" y="634"/>
                  </a:lnTo>
                  <a:lnTo>
                    <a:pt x="50" y="637"/>
                  </a:lnTo>
                  <a:lnTo>
                    <a:pt x="48" y="637"/>
                  </a:lnTo>
                  <a:lnTo>
                    <a:pt x="46" y="637"/>
                  </a:lnTo>
                  <a:lnTo>
                    <a:pt x="45" y="637"/>
                  </a:lnTo>
                  <a:lnTo>
                    <a:pt x="43" y="639"/>
                  </a:lnTo>
                  <a:lnTo>
                    <a:pt x="42" y="639"/>
                  </a:lnTo>
                  <a:lnTo>
                    <a:pt x="40" y="639"/>
                  </a:lnTo>
                  <a:lnTo>
                    <a:pt x="39" y="639"/>
                  </a:lnTo>
                  <a:lnTo>
                    <a:pt x="37" y="640"/>
                  </a:lnTo>
                  <a:lnTo>
                    <a:pt x="37" y="639"/>
                  </a:lnTo>
                  <a:lnTo>
                    <a:pt x="36" y="639"/>
                  </a:lnTo>
                  <a:lnTo>
                    <a:pt x="36" y="637"/>
                  </a:lnTo>
                  <a:lnTo>
                    <a:pt x="36" y="636"/>
                  </a:lnTo>
                  <a:lnTo>
                    <a:pt x="34" y="634"/>
                  </a:lnTo>
                  <a:lnTo>
                    <a:pt x="34" y="633"/>
                  </a:lnTo>
                  <a:lnTo>
                    <a:pt x="32" y="633"/>
                  </a:lnTo>
                  <a:lnTo>
                    <a:pt x="31" y="631"/>
                  </a:lnTo>
                  <a:lnTo>
                    <a:pt x="31" y="630"/>
                  </a:lnTo>
                  <a:lnTo>
                    <a:pt x="29" y="628"/>
                  </a:lnTo>
                  <a:lnTo>
                    <a:pt x="28" y="626"/>
                  </a:lnTo>
                  <a:lnTo>
                    <a:pt x="26" y="626"/>
                  </a:lnTo>
                  <a:lnTo>
                    <a:pt x="25" y="625"/>
                  </a:lnTo>
                  <a:lnTo>
                    <a:pt x="23" y="625"/>
                  </a:lnTo>
                  <a:lnTo>
                    <a:pt x="22" y="625"/>
                  </a:lnTo>
                  <a:lnTo>
                    <a:pt x="20" y="625"/>
                  </a:lnTo>
                  <a:lnTo>
                    <a:pt x="20" y="623"/>
                  </a:lnTo>
                  <a:lnTo>
                    <a:pt x="20" y="622"/>
                  </a:lnTo>
                  <a:lnTo>
                    <a:pt x="20" y="620"/>
                  </a:lnTo>
                  <a:lnTo>
                    <a:pt x="20" y="619"/>
                  </a:lnTo>
                  <a:lnTo>
                    <a:pt x="18" y="617"/>
                  </a:lnTo>
                  <a:lnTo>
                    <a:pt x="17" y="616"/>
                  </a:lnTo>
                  <a:lnTo>
                    <a:pt x="15" y="614"/>
                  </a:lnTo>
                  <a:lnTo>
                    <a:pt x="12" y="613"/>
                  </a:lnTo>
                  <a:lnTo>
                    <a:pt x="12" y="611"/>
                  </a:lnTo>
                  <a:lnTo>
                    <a:pt x="12" y="609"/>
                  </a:lnTo>
                  <a:lnTo>
                    <a:pt x="12" y="608"/>
                  </a:lnTo>
                  <a:lnTo>
                    <a:pt x="12" y="606"/>
                  </a:lnTo>
                  <a:lnTo>
                    <a:pt x="12" y="605"/>
                  </a:lnTo>
                  <a:lnTo>
                    <a:pt x="12" y="603"/>
                  </a:lnTo>
                  <a:lnTo>
                    <a:pt x="12" y="600"/>
                  </a:lnTo>
                  <a:lnTo>
                    <a:pt x="11" y="599"/>
                  </a:lnTo>
                  <a:lnTo>
                    <a:pt x="9" y="599"/>
                  </a:lnTo>
                  <a:lnTo>
                    <a:pt x="8" y="597"/>
                  </a:lnTo>
                  <a:lnTo>
                    <a:pt x="6" y="597"/>
                  </a:lnTo>
                  <a:lnTo>
                    <a:pt x="6" y="595"/>
                  </a:lnTo>
                  <a:lnTo>
                    <a:pt x="6" y="594"/>
                  </a:lnTo>
                  <a:lnTo>
                    <a:pt x="4" y="594"/>
                  </a:lnTo>
                  <a:lnTo>
                    <a:pt x="1" y="592"/>
                  </a:lnTo>
                  <a:lnTo>
                    <a:pt x="0" y="591"/>
                  </a:lnTo>
                  <a:lnTo>
                    <a:pt x="0" y="589"/>
                  </a:lnTo>
                  <a:lnTo>
                    <a:pt x="1" y="588"/>
                  </a:lnTo>
                  <a:lnTo>
                    <a:pt x="3" y="586"/>
                  </a:lnTo>
                  <a:lnTo>
                    <a:pt x="4" y="586"/>
                  </a:lnTo>
                  <a:lnTo>
                    <a:pt x="6" y="585"/>
                  </a:lnTo>
                  <a:lnTo>
                    <a:pt x="8" y="583"/>
                  </a:lnTo>
                  <a:lnTo>
                    <a:pt x="9" y="581"/>
                  </a:lnTo>
                  <a:lnTo>
                    <a:pt x="11" y="578"/>
                  </a:lnTo>
                  <a:lnTo>
                    <a:pt x="11" y="577"/>
                  </a:lnTo>
                  <a:lnTo>
                    <a:pt x="11" y="574"/>
                  </a:lnTo>
                  <a:lnTo>
                    <a:pt x="11" y="572"/>
                  </a:lnTo>
                  <a:lnTo>
                    <a:pt x="12" y="568"/>
                  </a:lnTo>
                  <a:lnTo>
                    <a:pt x="15" y="566"/>
                  </a:lnTo>
                  <a:lnTo>
                    <a:pt x="15" y="564"/>
                  </a:lnTo>
                  <a:lnTo>
                    <a:pt x="15" y="561"/>
                  </a:lnTo>
                  <a:lnTo>
                    <a:pt x="15" y="560"/>
                  </a:lnTo>
                  <a:lnTo>
                    <a:pt x="17" y="557"/>
                  </a:lnTo>
                  <a:lnTo>
                    <a:pt x="17" y="555"/>
                  </a:lnTo>
                  <a:lnTo>
                    <a:pt x="18" y="555"/>
                  </a:lnTo>
                  <a:lnTo>
                    <a:pt x="18" y="552"/>
                  </a:lnTo>
                  <a:lnTo>
                    <a:pt x="18" y="550"/>
                  </a:lnTo>
                  <a:lnTo>
                    <a:pt x="20" y="547"/>
                  </a:lnTo>
                  <a:lnTo>
                    <a:pt x="22" y="546"/>
                  </a:lnTo>
                  <a:lnTo>
                    <a:pt x="23" y="543"/>
                  </a:lnTo>
                  <a:lnTo>
                    <a:pt x="23" y="541"/>
                  </a:lnTo>
                  <a:lnTo>
                    <a:pt x="25" y="540"/>
                  </a:lnTo>
                  <a:lnTo>
                    <a:pt x="26" y="540"/>
                  </a:lnTo>
                  <a:lnTo>
                    <a:pt x="26" y="538"/>
                  </a:lnTo>
                  <a:lnTo>
                    <a:pt x="28" y="536"/>
                  </a:lnTo>
                  <a:lnTo>
                    <a:pt x="29" y="535"/>
                  </a:lnTo>
                  <a:lnTo>
                    <a:pt x="31" y="533"/>
                  </a:lnTo>
                  <a:lnTo>
                    <a:pt x="32" y="532"/>
                  </a:lnTo>
                  <a:lnTo>
                    <a:pt x="32" y="530"/>
                  </a:lnTo>
                  <a:lnTo>
                    <a:pt x="32" y="529"/>
                  </a:lnTo>
                  <a:lnTo>
                    <a:pt x="32" y="527"/>
                  </a:lnTo>
                  <a:lnTo>
                    <a:pt x="31" y="526"/>
                  </a:lnTo>
                  <a:lnTo>
                    <a:pt x="32" y="524"/>
                  </a:lnTo>
                  <a:lnTo>
                    <a:pt x="34" y="523"/>
                  </a:lnTo>
                  <a:lnTo>
                    <a:pt x="36" y="521"/>
                  </a:lnTo>
                  <a:lnTo>
                    <a:pt x="37" y="519"/>
                  </a:lnTo>
                  <a:lnTo>
                    <a:pt x="37" y="518"/>
                  </a:lnTo>
                  <a:lnTo>
                    <a:pt x="39" y="518"/>
                  </a:lnTo>
                  <a:lnTo>
                    <a:pt x="40" y="518"/>
                  </a:lnTo>
                  <a:lnTo>
                    <a:pt x="42" y="518"/>
                  </a:lnTo>
                  <a:lnTo>
                    <a:pt x="43" y="515"/>
                  </a:lnTo>
                  <a:lnTo>
                    <a:pt x="45" y="515"/>
                  </a:lnTo>
                  <a:lnTo>
                    <a:pt x="46" y="512"/>
                  </a:lnTo>
                  <a:lnTo>
                    <a:pt x="48" y="510"/>
                  </a:lnTo>
                  <a:lnTo>
                    <a:pt x="51" y="509"/>
                  </a:lnTo>
                  <a:lnTo>
                    <a:pt x="53" y="507"/>
                  </a:lnTo>
                  <a:lnTo>
                    <a:pt x="53" y="502"/>
                  </a:lnTo>
                  <a:lnTo>
                    <a:pt x="54" y="501"/>
                  </a:lnTo>
                  <a:lnTo>
                    <a:pt x="54" y="499"/>
                  </a:lnTo>
                  <a:lnTo>
                    <a:pt x="56" y="499"/>
                  </a:lnTo>
                  <a:lnTo>
                    <a:pt x="54" y="499"/>
                  </a:lnTo>
                  <a:lnTo>
                    <a:pt x="53" y="501"/>
                  </a:lnTo>
                  <a:lnTo>
                    <a:pt x="53" y="502"/>
                  </a:lnTo>
                  <a:lnTo>
                    <a:pt x="53" y="507"/>
                  </a:lnTo>
                  <a:lnTo>
                    <a:pt x="51" y="507"/>
                  </a:lnTo>
                  <a:lnTo>
                    <a:pt x="50" y="509"/>
                  </a:lnTo>
                  <a:lnTo>
                    <a:pt x="48" y="510"/>
                  </a:lnTo>
                  <a:lnTo>
                    <a:pt x="45" y="512"/>
                  </a:lnTo>
                  <a:lnTo>
                    <a:pt x="45" y="515"/>
                  </a:lnTo>
                  <a:lnTo>
                    <a:pt x="43" y="515"/>
                  </a:lnTo>
                  <a:lnTo>
                    <a:pt x="42" y="518"/>
                  </a:lnTo>
                  <a:lnTo>
                    <a:pt x="40" y="518"/>
                  </a:lnTo>
                  <a:lnTo>
                    <a:pt x="39" y="518"/>
                  </a:lnTo>
                  <a:lnTo>
                    <a:pt x="37" y="518"/>
                  </a:lnTo>
                  <a:lnTo>
                    <a:pt x="37" y="519"/>
                  </a:lnTo>
                  <a:lnTo>
                    <a:pt x="36" y="521"/>
                  </a:lnTo>
                  <a:lnTo>
                    <a:pt x="34" y="523"/>
                  </a:lnTo>
                  <a:lnTo>
                    <a:pt x="32" y="523"/>
                  </a:lnTo>
                  <a:lnTo>
                    <a:pt x="32" y="524"/>
                  </a:lnTo>
                  <a:lnTo>
                    <a:pt x="31" y="526"/>
                  </a:lnTo>
                  <a:lnTo>
                    <a:pt x="32" y="527"/>
                  </a:lnTo>
                  <a:lnTo>
                    <a:pt x="32" y="529"/>
                  </a:lnTo>
                  <a:lnTo>
                    <a:pt x="32" y="530"/>
                  </a:lnTo>
                  <a:lnTo>
                    <a:pt x="31" y="532"/>
                  </a:lnTo>
                  <a:lnTo>
                    <a:pt x="31" y="533"/>
                  </a:lnTo>
                  <a:lnTo>
                    <a:pt x="29" y="535"/>
                  </a:lnTo>
                  <a:lnTo>
                    <a:pt x="28" y="536"/>
                  </a:lnTo>
                  <a:lnTo>
                    <a:pt x="26" y="538"/>
                  </a:lnTo>
                  <a:lnTo>
                    <a:pt x="26" y="540"/>
                  </a:lnTo>
                  <a:lnTo>
                    <a:pt x="25" y="540"/>
                  </a:lnTo>
                  <a:lnTo>
                    <a:pt x="23" y="541"/>
                  </a:lnTo>
                  <a:lnTo>
                    <a:pt x="25" y="540"/>
                  </a:lnTo>
                  <a:lnTo>
                    <a:pt x="26" y="538"/>
                  </a:lnTo>
                  <a:lnTo>
                    <a:pt x="28" y="536"/>
                  </a:lnTo>
                  <a:lnTo>
                    <a:pt x="29" y="535"/>
                  </a:lnTo>
                  <a:lnTo>
                    <a:pt x="31" y="533"/>
                  </a:lnTo>
                  <a:lnTo>
                    <a:pt x="31" y="532"/>
                  </a:lnTo>
                  <a:lnTo>
                    <a:pt x="32" y="530"/>
                  </a:lnTo>
                  <a:lnTo>
                    <a:pt x="32" y="529"/>
                  </a:lnTo>
                  <a:lnTo>
                    <a:pt x="32" y="527"/>
                  </a:lnTo>
                  <a:lnTo>
                    <a:pt x="31" y="526"/>
                  </a:lnTo>
                  <a:lnTo>
                    <a:pt x="32" y="524"/>
                  </a:lnTo>
                  <a:lnTo>
                    <a:pt x="32" y="523"/>
                  </a:lnTo>
                  <a:lnTo>
                    <a:pt x="34" y="523"/>
                  </a:lnTo>
                  <a:lnTo>
                    <a:pt x="36" y="521"/>
                  </a:lnTo>
                  <a:lnTo>
                    <a:pt x="37" y="519"/>
                  </a:lnTo>
                  <a:lnTo>
                    <a:pt x="37" y="518"/>
                  </a:lnTo>
                  <a:lnTo>
                    <a:pt x="39" y="518"/>
                  </a:lnTo>
                  <a:lnTo>
                    <a:pt x="40" y="518"/>
                  </a:lnTo>
                  <a:lnTo>
                    <a:pt x="42" y="518"/>
                  </a:lnTo>
                  <a:lnTo>
                    <a:pt x="43" y="515"/>
                  </a:lnTo>
                  <a:lnTo>
                    <a:pt x="45" y="515"/>
                  </a:lnTo>
                  <a:lnTo>
                    <a:pt x="45" y="512"/>
                  </a:lnTo>
                  <a:lnTo>
                    <a:pt x="48" y="510"/>
                  </a:lnTo>
                  <a:lnTo>
                    <a:pt x="50" y="510"/>
                  </a:lnTo>
                  <a:lnTo>
                    <a:pt x="50" y="509"/>
                  </a:lnTo>
                  <a:lnTo>
                    <a:pt x="51" y="507"/>
                  </a:lnTo>
                  <a:lnTo>
                    <a:pt x="53" y="507"/>
                  </a:lnTo>
                  <a:lnTo>
                    <a:pt x="53" y="504"/>
                  </a:lnTo>
                  <a:lnTo>
                    <a:pt x="53" y="502"/>
                  </a:lnTo>
                  <a:lnTo>
                    <a:pt x="53" y="501"/>
                  </a:lnTo>
                  <a:lnTo>
                    <a:pt x="54" y="499"/>
                  </a:lnTo>
                  <a:lnTo>
                    <a:pt x="56" y="499"/>
                  </a:lnTo>
                  <a:lnTo>
                    <a:pt x="57" y="499"/>
                  </a:lnTo>
                  <a:lnTo>
                    <a:pt x="59" y="499"/>
                  </a:lnTo>
                  <a:lnTo>
                    <a:pt x="62" y="499"/>
                  </a:lnTo>
                  <a:lnTo>
                    <a:pt x="65" y="499"/>
                  </a:lnTo>
                  <a:lnTo>
                    <a:pt x="67" y="498"/>
                  </a:lnTo>
                  <a:lnTo>
                    <a:pt x="70" y="499"/>
                  </a:lnTo>
                  <a:lnTo>
                    <a:pt x="71" y="498"/>
                  </a:lnTo>
                  <a:lnTo>
                    <a:pt x="73" y="496"/>
                  </a:lnTo>
                  <a:lnTo>
                    <a:pt x="74" y="493"/>
                  </a:lnTo>
                  <a:lnTo>
                    <a:pt x="76" y="493"/>
                  </a:lnTo>
                  <a:lnTo>
                    <a:pt x="78" y="493"/>
                  </a:lnTo>
                  <a:lnTo>
                    <a:pt x="79" y="493"/>
                  </a:lnTo>
                  <a:lnTo>
                    <a:pt x="81" y="495"/>
                  </a:lnTo>
                  <a:lnTo>
                    <a:pt x="81" y="493"/>
                  </a:lnTo>
                  <a:lnTo>
                    <a:pt x="82" y="493"/>
                  </a:lnTo>
                  <a:lnTo>
                    <a:pt x="84" y="493"/>
                  </a:lnTo>
                  <a:lnTo>
                    <a:pt x="85" y="492"/>
                  </a:lnTo>
                  <a:lnTo>
                    <a:pt x="87" y="492"/>
                  </a:lnTo>
                  <a:lnTo>
                    <a:pt x="88" y="492"/>
                  </a:lnTo>
                  <a:lnTo>
                    <a:pt x="88" y="490"/>
                  </a:lnTo>
                  <a:lnTo>
                    <a:pt x="88" y="488"/>
                  </a:lnTo>
                  <a:lnTo>
                    <a:pt x="90" y="488"/>
                  </a:lnTo>
                  <a:lnTo>
                    <a:pt x="90" y="487"/>
                  </a:lnTo>
                  <a:lnTo>
                    <a:pt x="90" y="485"/>
                  </a:lnTo>
                  <a:lnTo>
                    <a:pt x="92" y="485"/>
                  </a:lnTo>
                  <a:lnTo>
                    <a:pt x="92" y="484"/>
                  </a:lnTo>
                  <a:lnTo>
                    <a:pt x="93" y="484"/>
                  </a:lnTo>
                  <a:lnTo>
                    <a:pt x="93" y="482"/>
                  </a:lnTo>
                  <a:lnTo>
                    <a:pt x="95" y="481"/>
                  </a:lnTo>
                  <a:lnTo>
                    <a:pt x="96" y="481"/>
                  </a:lnTo>
                  <a:lnTo>
                    <a:pt x="96" y="479"/>
                  </a:lnTo>
                  <a:lnTo>
                    <a:pt x="96" y="478"/>
                  </a:lnTo>
                  <a:lnTo>
                    <a:pt x="98" y="476"/>
                  </a:lnTo>
                  <a:lnTo>
                    <a:pt x="98" y="473"/>
                  </a:lnTo>
                  <a:lnTo>
                    <a:pt x="98" y="471"/>
                  </a:lnTo>
                  <a:lnTo>
                    <a:pt x="98" y="470"/>
                  </a:lnTo>
                  <a:lnTo>
                    <a:pt x="99" y="468"/>
                  </a:lnTo>
                  <a:lnTo>
                    <a:pt x="101" y="468"/>
                  </a:lnTo>
                  <a:lnTo>
                    <a:pt x="102" y="468"/>
                  </a:lnTo>
                  <a:lnTo>
                    <a:pt x="104" y="468"/>
                  </a:lnTo>
                  <a:lnTo>
                    <a:pt x="106" y="467"/>
                  </a:lnTo>
                  <a:lnTo>
                    <a:pt x="107" y="467"/>
                  </a:lnTo>
                  <a:lnTo>
                    <a:pt x="109" y="465"/>
                  </a:lnTo>
                  <a:lnTo>
                    <a:pt x="110" y="464"/>
                  </a:lnTo>
                  <a:lnTo>
                    <a:pt x="112" y="462"/>
                  </a:lnTo>
                  <a:lnTo>
                    <a:pt x="113" y="460"/>
                  </a:lnTo>
                  <a:lnTo>
                    <a:pt x="115" y="459"/>
                  </a:lnTo>
                  <a:lnTo>
                    <a:pt x="115" y="457"/>
                  </a:lnTo>
                  <a:lnTo>
                    <a:pt x="116" y="457"/>
                  </a:lnTo>
                  <a:lnTo>
                    <a:pt x="118" y="456"/>
                  </a:lnTo>
                  <a:lnTo>
                    <a:pt x="120" y="456"/>
                  </a:lnTo>
                  <a:lnTo>
                    <a:pt x="120" y="454"/>
                  </a:lnTo>
                  <a:lnTo>
                    <a:pt x="121" y="451"/>
                  </a:lnTo>
                  <a:lnTo>
                    <a:pt x="121" y="450"/>
                  </a:lnTo>
                  <a:lnTo>
                    <a:pt x="124" y="450"/>
                  </a:lnTo>
                  <a:lnTo>
                    <a:pt x="126" y="448"/>
                  </a:lnTo>
                  <a:lnTo>
                    <a:pt x="127" y="447"/>
                  </a:lnTo>
                  <a:lnTo>
                    <a:pt x="130" y="443"/>
                  </a:lnTo>
                  <a:lnTo>
                    <a:pt x="130" y="442"/>
                  </a:lnTo>
                  <a:lnTo>
                    <a:pt x="130" y="440"/>
                  </a:lnTo>
                  <a:lnTo>
                    <a:pt x="132" y="440"/>
                  </a:lnTo>
                  <a:lnTo>
                    <a:pt x="132" y="439"/>
                  </a:lnTo>
                  <a:lnTo>
                    <a:pt x="132" y="437"/>
                  </a:lnTo>
                  <a:lnTo>
                    <a:pt x="132" y="436"/>
                  </a:lnTo>
                  <a:lnTo>
                    <a:pt x="132" y="434"/>
                  </a:lnTo>
                  <a:lnTo>
                    <a:pt x="132" y="433"/>
                  </a:lnTo>
                  <a:lnTo>
                    <a:pt x="130" y="431"/>
                  </a:lnTo>
                  <a:lnTo>
                    <a:pt x="129" y="431"/>
                  </a:lnTo>
                  <a:lnTo>
                    <a:pt x="129" y="429"/>
                  </a:lnTo>
                  <a:lnTo>
                    <a:pt x="127" y="429"/>
                  </a:lnTo>
                  <a:lnTo>
                    <a:pt x="127" y="428"/>
                  </a:lnTo>
                  <a:lnTo>
                    <a:pt x="126" y="426"/>
                  </a:lnTo>
                  <a:lnTo>
                    <a:pt x="124" y="426"/>
                  </a:lnTo>
                  <a:lnTo>
                    <a:pt x="123" y="425"/>
                  </a:lnTo>
                  <a:lnTo>
                    <a:pt x="121" y="425"/>
                  </a:lnTo>
                  <a:lnTo>
                    <a:pt x="120" y="423"/>
                  </a:lnTo>
                  <a:lnTo>
                    <a:pt x="120" y="422"/>
                  </a:lnTo>
                  <a:lnTo>
                    <a:pt x="120" y="420"/>
                  </a:lnTo>
                  <a:lnTo>
                    <a:pt x="118" y="419"/>
                  </a:lnTo>
                  <a:lnTo>
                    <a:pt x="116" y="417"/>
                  </a:lnTo>
                  <a:lnTo>
                    <a:pt x="116" y="415"/>
                  </a:lnTo>
                  <a:lnTo>
                    <a:pt x="115" y="414"/>
                  </a:lnTo>
                  <a:lnTo>
                    <a:pt x="113" y="412"/>
                  </a:lnTo>
                  <a:lnTo>
                    <a:pt x="112" y="411"/>
                  </a:lnTo>
                  <a:lnTo>
                    <a:pt x="112" y="408"/>
                  </a:lnTo>
                  <a:lnTo>
                    <a:pt x="113" y="405"/>
                  </a:lnTo>
                  <a:lnTo>
                    <a:pt x="113" y="403"/>
                  </a:lnTo>
                  <a:lnTo>
                    <a:pt x="113" y="402"/>
                  </a:lnTo>
                  <a:lnTo>
                    <a:pt x="113" y="400"/>
                  </a:lnTo>
                  <a:lnTo>
                    <a:pt x="113" y="398"/>
                  </a:lnTo>
                  <a:lnTo>
                    <a:pt x="113" y="397"/>
                  </a:lnTo>
                  <a:lnTo>
                    <a:pt x="113" y="394"/>
                  </a:lnTo>
                  <a:lnTo>
                    <a:pt x="113" y="391"/>
                  </a:lnTo>
                  <a:lnTo>
                    <a:pt x="113" y="389"/>
                  </a:lnTo>
                  <a:lnTo>
                    <a:pt x="112" y="388"/>
                  </a:lnTo>
                  <a:lnTo>
                    <a:pt x="110" y="386"/>
                  </a:lnTo>
                  <a:lnTo>
                    <a:pt x="109" y="384"/>
                  </a:lnTo>
                  <a:lnTo>
                    <a:pt x="107" y="383"/>
                  </a:lnTo>
                  <a:lnTo>
                    <a:pt x="107" y="381"/>
                  </a:lnTo>
                  <a:lnTo>
                    <a:pt x="104" y="381"/>
                  </a:lnTo>
                  <a:lnTo>
                    <a:pt x="104" y="380"/>
                  </a:lnTo>
                  <a:lnTo>
                    <a:pt x="102" y="380"/>
                  </a:lnTo>
                  <a:lnTo>
                    <a:pt x="101" y="378"/>
                  </a:lnTo>
                  <a:lnTo>
                    <a:pt x="99" y="377"/>
                  </a:lnTo>
                  <a:lnTo>
                    <a:pt x="98" y="375"/>
                  </a:lnTo>
                  <a:lnTo>
                    <a:pt x="96" y="372"/>
                  </a:lnTo>
                  <a:lnTo>
                    <a:pt x="95" y="370"/>
                  </a:lnTo>
                  <a:lnTo>
                    <a:pt x="93" y="369"/>
                  </a:lnTo>
                  <a:lnTo>
                    <a:pt x="92" y="369"/>
                  </a:lnTo>
                  <a:lnTo>
                    <a:pt x="92" y="367"/>
                  </a:lnTo>
                  <a:lnTo>
                    <a:pt x="90" y="367"/>
                  </a:lnTo>
                  <a:lnTo>
                    <a:pt x="88" y="366"/>
                  </a:lnTo>
                  <a:lnTo>
                    <a:pt x="88" y="364"/>
                  </a:lnTo>
                  <a:lnTo>
                    <a:pt x="90" y="364"/>
                  </a:lnTo>
                  <a:lnTo>
                    <a:pt x="88" y="363"/>
                  </a:lnTo>
                  <a:lnTo>
                    <a:pt x="87" y="363"/>
                  </a:lnTo>
                  <a:lnTo>
                    <a:pt x="87" y="360"/>
                  </a:lnTo>
                  <a:lnTo>
                    <a:pt x="85" y="358"/>
                  </a:lnTo>
                  <a:lnTo>
                    <a:pt x="84" y="357"/>
                  </a:lnTo>
                  <a:lnTo>
                    <a:pt x="84" y="355"/>
                  </a:lnTo>
                  <a:lnTo>
                    <a:pt x="84" y="353"/>
                  </a:lnTo>
                  <a:lnTo>
                    <a:pt x="82" y="352"/>
                  </a:lnTo>
                  <a:lnTo>
                    <a:pt x="84" y="349"/>
                  </a:lnTo>
                  <a:lnTo>
                    <a:pt x="85" y="347"/>
                  </a:lnTo>
                  <a:lnTo>
                    <a:pt x="85" y="346"/>
                  </a:lnTo>
                  <a:lnTo>
                    <a:pt x="87" y="346"/>
                  </a:lnTo>
                  <a:lnTo>
                    <a:pt x="87" y="343"/>
                  </a:lnTo>
                  <a:lnTo>
                    <a:pt x="85" y="343"/>
                  </a:lnTo>
                  <a:lnTo>
                    <a:pt x="85" y="341"/>
                  </a:lnTo>
                  <a:lnTo>
                    <a:pt x="85" y="339"/>
                  </a:lnTo>
                  <a:lnTo>
                    <a:pt x="84" y="338"/>
                  </a:lnTo>
                  <a:lnTo>
                    <a:pt x="84" y="336"/>
                  </a:lnTo>
                  <a:lnTo>
                    <a:pt x="82" y="336"/>
                  </a:lnTo>
                  <a:lnTo>
                    <a:pt x="82" y="335"/>
                  </a:lnTo>
                  <a:lnTo>
                    <a:pt x="81" y="335"/>
                  </a:lnTo>
                  <a:lnTo>
                    <a:pt x="81" y="333"/>
                  </a:lnTo>
                  <a:lnTo>
                    <a:pt x="79" y="332"/>
                  </a:lnTo>
                  <a:lnTo>
                    <a:pt x="78" y="332"/>
                  </a:lnTo>
                  <a:lnTo>
                    <a:pt x="78" y="330"/>
                  </a:lnTo>
                  <a:lnTo>
                    <a:pt x="76" y="330"/>
                  </a:lnTo>
                  <a:lnTo>
                    <a:pt x="74" y="329"/>
                  </a:lnTo>
                  <a:lnTo>
                    <a:pt x="73" y="329"/>
                  </a:lnTo>
                  <a:lnTo>
                    <a:pt x="71" y="329"/>
                  </a:lnTo>
                  <a:lnTo>
                    <a:pt x="71" y="327"/>
                  </a:lnTo>
                  <a:lnTo>
                    <a:pt x="70" y="327"/>
                  </a:lnTo>
                  <a:lnTo>
                    <a:pt x="73" y="324"/>
                  </a:lnTo>
                  <a:lnTo>
                    <a:pt x="74" y="322"/>
                  </a:lnTo>
                  <a:lnTo>
                    <a:pt x="79" y="316"/>
                  </a:lnTo>
                  <a:lnTo>
                    <a:pt x="85" y="310"/>
                  </a:lnTo>
                  <a:lnTo>
                    <a:pt x="92" y="304"/>
                  </a:lnTo>
                  <a:lnTo>
                    <a:pt x="93" y="302"/>
                  </a:lnTo>
                  <a:lnTo>
                    <a:pt x="95" y="301"/>
                  </a:lnTo>
                  <a:lnTo>
                    <a:pt x="96" y="299"/>
                  </a:lnTo>
                  <a:lnTo>
                    <a:pt x="98" y="298"/>
                  </a:lnTo>
                  <a:lnTo>
                    <a:pt x="99" y="296"/>
                  </a:lnTo>
                  <a:lnTo>
                    <a:pt x="109" y="287"/>
                  </a:lnTo>
                  <a:lnTo>
                    <a:pt x="110" y="284"/>
                  </a:lnTo>
                  <a:lnTo>
                    <a:pt x="112" y="282"/>
                  </a:lnTo>
                  <a:lnTo>
                    <a:pt x="113" y="280"/>
                  </a:lnTo>
                  <a:lnTo>
                    <a:pt x="113" y="279"/>
                  </a:lnTo>
                  <a:lnTo>
                    <a:pt x="115" y="279"/>
                  </a:lnTo>
                  <a:lnTo>
                    <a:pt x="116" y="277"/>
                  </a:lnTo>
                  <a:lnTo>
                    <a:pt x="120" y="277"/>
                  </a:lnTo>
                  <a:lnTo>
                    <a:pt x="126" y="277"/>
                  </a:lnTo>
                  <a:lnTo>
                    <a:pt x="132" y="276"/>
                  </a:lnTo>
                  <a:lnTo>
                    <a:pt x="138" y="267"/>
                  </a:lnTo>
                  <a:lnTo>
                    <a:pt x="138" y="265"/>
                  </a:lnTo>
                  <a:lnTo>
                    <a:pt x="140" y="263"/>
                  </a:lnTo>
                  <a:lnTo>
                    <a:pt x="141" y="263"/>
                  </a:lnTo>
                  <a:lnTo>
                    <a:pt x="144" y="262"/>
                  </a:lnTo>
                  <a:lnTo>
                    <a:pt x="148" y="262"/>
                  </a:lnTo>
                  <a:lnTo>
                    <a:pt x="149" y="260"/>
                  </a:lnTo>
                  <a:lnTo>
                    <a:pt x="151" y="260"/>
                  </a:lnTo>
                  <a:lnTo>
                    <a:pt x="154" y="257"/>
                  </a:lnTo>
                  <a:lnTo>
                    <a:pt x="155" y="256"/>
                  </a:lnTo>
                  <a:lnTo>
                    <a:pt x="157" y="254"/>
                  </a:lnTo>
                  <a:lnTo>
                    <a:pt x="158" y="254"/>
                  </a:lnTo>
                  <a:lnTo>
                    <a:pt x="160" y="253"/>
                  </a:lnTo>
                  <a:lnTo>
                    <a:pt x="163" y="253"/>
                  </a:lnTo>
                  <a:lnTo>
                    <a:pt x="166" y="253"/>
                  </a:lnTo>
                  <a:lnTo>
                    <a:pt x="172" y="253"/>
                  </a:lnTo>
                  <a:lnTo>
                    <a:pt x="183" y="237"/>
                  </a:lnTo>
                  <a:lnTo>
                    <a:pt x="196" y="235"/>
                  </a:lnTo>
                  <a:lnTo>
                    <a:pt x="199" y="229"/>
                  </a:lnTo>
                  <a:lnTo>
                    <a:pt x="205" y="217"/>
                  </a:lnTo>
                  <a:lnTo>
                    <a:pt x="204" y="215"/>
                  </a:lnTo>
                  <a:lnTo>
                    <a:pt x="202" y="214"/>
                  </a:lnTo>
                  <a:lnTo>
                    <a:pt x="200" y="211"/>
                  </a:lnTo>
                  <a:lnTo>
                    <a:pt x="199" y="208"/>
                  </a:lnTo>
                  <a:lnTo>
                    <a:pt x="200" y="206"/>
                  </a:lnTo>
                  <a:lnTo>
                    <a:pt x="200" y="204"/>
                  </a:lnTo>
                  <a:lnTo>
                    <a:pt x="199" y="203"/>
                  </a:lnTo>
                  <a:lnTo>
                    <a:pt x="197" y="201"/>
                  </a:lnTo>
                  <a:lnTo>
                    <a:pt x="196" y="201"/>
                  </a:lnTo>
                  <a:lnTo>
                    <a:pt x="194" y="201"/>
                  </a:lnTo>
                  <a:lnTo>
                    <a:pt x="191" y="200"/>
                  </a:lnTo>
                  <a:lnTo>
                    <a:pt x="188" y="200"/>
                  </a:lnTo>
                  <a:lnTo>
                    <a:pt x="186" y="200"/>
                  </a:lnTo>
                  <a:lnTo>
                    <a:pt x="185" y="200"/>
                  </a:lnTo>
                  <a:lnTo>
                    <a:pt x="183" y="200"/>
                  </a:lnTo>
                  <a:lnTo>
                    <a:pt x="182" y="200"/>
                  </a:lnTo>
                  <a:lnTo>
                    <a:pt x="180" y="201"/>
                  </a:lnTo>
                  <a:lnTo>
                    <a:pt x="179" y="203"/>
                  </a:lnTo>
                  <a:lnTo>
                    <a:pt x="179" y="201"/>
                  </a:lnTo>
                  <a:lnTo>
                    <a:pt x="177" y="198"/>
                  </a:lnTo>
                  <a:lnTo>
                    <a:pt x="174" y="197"/>
                  </a:lnTo>
                  <a:lnTo>
                    <a:pt x="174" y="195"/>
                  </a:lnTo>
                  <a:lnTo>
                    <a:pt x="171" y="192"/>
                  </a:lnTo>
                  <a:lnTo>
                    <a:pt x="169" y="189"/>
                  </a:lnTo>
                  <a:lnTo>
                    <a:pt x="168" y="187"/>
                  </a:lnTo>
                  <a:lnTo>
                    <a:pt x="166" y="186"/>
                  </a:lnTo>
                  <a:lnTo>
                    <a:pt x="168" y="184"/>
                  </a:lnTo>
                  <a:lnTo>
                    <a:pt x="168" y="183"/>
                  </a:lnTo>
                  <a:lnTo>
                    <a:pt x="168" y="181"/>
                  </a:lnTo>
                  <a:lnTo>
                    <a:pt x="172" y="178"/>
                  </a:lnTo>
                  <a:lnTo>
                    <a:pt x="174" y="178"/>
                  </a:lnTo>
                  <a:lnTo>
                    <a:pt x="176" y="178"/>
                  </a:lnTo>
                  <a:lnTo>
                    <a:pt x="176" y="177"/>
                  </a:lnTo>
                  <a:lnTo>
                    <a:pt x="176" y="175"/>
                  </a:lnTo>
                  <a:lnTo>
                    <a:pt x="174" y="172"/>
                  </a:lnTo>
                  <a:lnTo>
                    <a:pt x="172" y="169"/>
                  </a:lnTo>
                  <a:lnTo>
                    <a:pt x="171" y="167"/>
                  </a:lnTo>
                  <a:lnTo>
                    <a:pt x="171" y="166"/>
                  </a:lnTo>
                  <a:lnTo>
                    <a:pt x="169" y="161"/>
                  </a:lnTo>
                  <a:lnTo>
                    <a:pt x="169" y="155"/>
                  </a:lnTo>
                  <a:lnTo>
                    <a:pt x="169" y="150"/>
                  </a:lnTo>
                  <a:lnTo>
                    <a:pt x="171" y="141"/>
                  </a:lnTo>
                  <a:lnTo>
                    <a:pt x="171" y="135"/>
                  </a:lnTo>
                  <a:lnTo>
                    <a:pt x="168" y="132"/>
                  </a:lnTo>
                  <a:lnTo>
                    <a:pt x="163" y="128"/>
                  </a:lnTo>
                  <a:lnTo>
                    <a:pt x="160" y="127"/>
                  </a:lnTo>
                  <a:lnTo>
                    <a:pt x="158" y="125"/>
                  </a:lnTo>
                  <a:lnTo>
                    <a:pt x="157" y="127"/>
                  </a:lnTo>
                  <a:lnTo>
                    <a:pt x="155" y="127"/>
                  </a:lnTo>
                  <a:lnTo>
                    <a:pt x="155" y="125"/>
                  </a:lnTo>
                  <a:lnTo>
                    <a:pt x="158" y="113"/>
                  </a:lnTo>
                  <a:lnTo>
                    <a:pt x="162" y="104"/>
                  </a:lnTo>
                  <a:lnTo>
                    <a:pt x="171" y="104"/>
                  </a:lnTo>
                  <a:lnTo>
                    <a:pt x="171" y="102"/>
                  </a:lnTo>
                  <a:lnTo>
                    <a:pt x="174" y="100"/>
                  </a:lnTo>
                  <a:lnTo>
                    <a:pt x="177" y="99"/>
                  </a:lnTo>
                  <a:lnTo>
                    <a:pt x="179" y="97"/>
                  </a:lnTo>
                  <a:lnTo>
                    <a:pt x="182" y="96"/>
                  </a:lnTo>
                  <a:lnTo>
                    <a:pt x="183" y="96"/>
                  </a:lnTo>
                  <a:lnTo>
                    <a:pt x="185" y="96"/>
                  </a:lnTo>
                  <a:lnTo>
                    <a:pt x="186" y="94"/>
                  </a:lnTo>
                  <a:lnTo>
                    <a:pt x="188" y="94"/>
                  </a:lnTo>
                  <a:lnTo>
                    <a:pt x="188" y="93"/>
                  </a:lnTo>
                  <a:lnTo>
                    <a:pt x="191" y="93"/>
                  </a:lnTo>
                  <a:lnTo>
                    <a:pt x="199" y="91"/>
                  </a:lnTo>
                  <a:lnTo>
                    <a:pt x="205" y="91"/>
                  </a:lnTo>
                  <a:lnTo>
                    <a:pt x="207" y="91"/>
                  </a:lnTo>
                  <a:lnTo>
                    <a:pt x="239" y="79"/>
                  </a:lnTo>
                  <a:lnTo>
                    <a:pt x="244" y="77"/>
                  </a:lnTo>
                  <a:lnTo>
                    <a:pt x="244" y="71"/>
                  </a:lnTo>
                  <a:lnTo>
                    <a:pt x="241" y="65"/>
                  </a:lnTo>
                  <a:lnTo>
                    <a:pt x="236" y="52"/>
                  </a:lnTo>
                  <a:lnTo>
                    <a:pt x="235" y="49"/>
                  </a:lnTo>
                  <a:lnTo>
                    <a:pt x="232" y="43"/>
                  </a:lnTo>
                  <a:lnTo>
                    <a:pt x="232" y="40"/>
                  </a:lnTo>
                  <a:lnTo>
                    <a:pt x="233" y="38"/>
                  </a:lnTo>
                  <a:lnTo>
                    <a:pt x="235" y="37"/>
                  </a:lnTo>
                  <a:lnTo>
                    <a:pt x="233" y="35"/>
                  </a:lnTo>
                  <a:lnTo>
                    <a:pt x="233" y="34"/>
                  </a:lnTo>
                  <a:lnTo>
                    <a:pt x="236" y="32"/>
                  </a:lnTo>
                  <a:lnTo>
                    <a:pt x="239" y="29"/>
                  </a:lnTo>
                  <a:lnTo>
                    <a:pt x="241" y="28"/>
                  </a:lnTo>
                  <a:lnTo>
                    <a:pt x="242" y="26"/>
                  </a:lnTo>
                  <a:lnTo>
                    <a:pt x="244" y="24"/>
                  </a:lnTo>
                  <a:lnTo>
                    <a:pt x="247" y="24"/>
                  </a:lnTo>
                  <a:lnTo>
                    <a:pt x="250" y="24"/>
                  </a:lnTo>
                  <a:lnTo>
                    <a:pt x="253" y="24"/>
                  </a:lnTo>
                  <a:lnTo>
                    <a:pt x="256" y="23"/>
                  </a:lnTo>
                  <a:lnTo>
                    <a:pt x="258" y="21"/>
                  </a:lnTo>
                  <a:lnTo>
                    <a:pt x="258" y="20"/>
                  </a:lnTo>
                  <a:lnTo>
                    <a:pt x="256" y="15"/>
                  </a:lnTo>
                  <a:lnTo>
                    <a:pt x="256" y="12"/>
                  </a:lnTo>
                  <a:lnTo>
                    <a:pt x="255" y="9"/>
                  </a:lnTo>
                  <a:lnTo>
                    <a:pt x="255" y="6"/>
                  </a:lnTo>
                  <a:lnTo>
                    <a:pt x="256" y="4"/>
                  </a:lnTo>
                  <a:lnTo>
                    <a:pt x="258" y="3"/>
                  </a:lnTo>
                  <a:lnTo>
                    <a:pt x="260" y="3"/>
                  </a:lnTo>
                  <a:lnTo>
                    <a:pt x="261" y="1"/>
                  </a:lnTo>
                  <a:lnTo>
                    <a:pt x="263"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217">
              <a:extLst>
                <a:ext uri="{FF2B5EF4-FFF2-40B4-BE49-F238E27FC236}">
                  <a16:creationId xmlns:a16="http://schemas.microsoft.com/office/drawing/2014/main" id="{4CD55C39-469A-64CF-6EB4-F31353173384}"/>
                </a:ext>
              </a:extLst>
            </p:cNvPr>
            <p:cNvSpPr>
              <a:spLocks noGrp="1" noRot="1" noMove="1" noResize="1" noEditPoints="1" noAdjustHandles="1" noChangeArrowheads="1" noChangeShapeType="1"/>
            </p:cNvSpPr>
            <p:nvPr/>
          </p:nvSpPr>
          <p:spPr bwMode="auto">
            <a:xfrm>
              <a:off x="4746626" y="4189413"/>
              <a:ext cx="1257300" cy="1944688"/>
            </a:xfrm>
            <a:custGeom>
              <a:avLst/>
              <a:gdLst>
                <a:gd name="T0" fmla="*/ 272 w 792"/>
                <a:gd name="T1" fmla="*/ 39 h 1225"/>
                <a:gd name="T2" fmla="*/ 378 w 792"/>
                <a:gd name="T3" fmla="*/ 48 h 1225"/>
                <a:gd name="T4" fmla="*/ 436 w 792"/>
                <a:gd name="T5" fmla="*/ 70 h 1225"/>
                <a:gd name="T6" fmla="*/ 471 w 792"/>
                <a:gd name="T7" fmla="*/ 73 h 1225"/>
                <a:gd name="T8" fmla="*/ 554 w 792"/>
                <a:gd name="T9" fmla="*/ 118 h 1225"/>
                <a:gd name="T10" fmla="*/ 590 w 792"/>
                <a:gd name="T11" fmla="*/ 157 h 1225"/>
                <a:gd name="T12" fmla="*/ 608 w 792"/>
                <a:gd name="T13" fmla="*/ 176 h 1225"/>
                <a:gd name="T14" fmla="*/ 669 w 792"/>
                <a:gd name="T15" fmla="*/ 208 h 1225"/>
                <a:gd name="T16" fmla="*/ 674 w 792"/>
                <a:gd name="T17" fmla="*/ 277 h 1225"/>
                <a:gd name="T18" fmla="*/ 711 w 792"/>
                <a:gd name="T19" fmla="*/ 323 h 1225"/>
                <a:gd name="T20" fmla="*/ 726 w 792"/>
                <a:gd name="T21" fmla="*/ 376 h 1225"/>
                <a:gd name="T22" fmla="*/ 720 w 792"/>
                <a:gd name="T23" fmla="*/ 396 h 1225"/>
                <a:gd name="T24" fmla="*/ 698 w 792"/>
                <a:gd name="T25" fmla="*/ 446 h 1225"/>
                <a:gd name="T26" fmla="*/ 667 w 792"/>
                <a:gd name="T27" fmla="*/ 478 h 1225"/>
                <a:gd name="T28" fmla="*/ 650 w 792"/>
                <a:gd name="T29" fmla="*/ 508 h 1225"/>
                <a:gd name="T30" fmla="*/ 621 w 792"/>
                <a:gd name="T31" fmla="*/ 545 h 1225"/>
                <a:gd name="T32" fmla="*/ 594 w 792"/>
                <a:gd name="T33" fmla="*/ 616 h 1225"/>
                <a:gd name="T34" fmla="*/ 597 w 792"/>
                <a:gd name="T35" fmla="*/ 658 h 1225"/>
                <a:gd name="T36" fmla="*/ 641 w 792"/>
                <a:gd name="T37" fmla="*/ 689 h 1225"/>
                <a:gd name="T38" fmla="*/ 653 w 792"/>
                <a:gd name="T39" fmla="*/ 723 h 1225"/>
                <a:gd name="T40" fmla="*/ 658 w 792"/>
                <a:gd name="T41" fmla="*/ 748 h 1225"/>
                <a:gd name="T42" fmla="*/ 644 w 792"/>
                <a:gd name="T43" fmla="*/ 786 h 1225"/>
                <a:gd name="T44" fmla="*/ 616 w 792"/>
                <a:gd name="T45" fmla="*/ 827 h 1225"/>
                <a:gd name="T46" fmla="*/ 625 w 792"/>
                <a:gd name="T47" fmla="*/ 849 h 1225"/>
                <a:gd name="T48" fmla="*/ 649 w 792"/>
                <a:gd name="T49" fmla="*/ 874 h 1225"/>
                <a:gd name="T50" fmla="*/ 684 w 792"/>
                <a:gd name="T51" fmla="*/ 903 h 1225"/>
                <a:gd name="T52" fmla="*/ 709 w 792"/>
                <a:gd name="T53" fmla="*/ 927 h 1225"/>
                <a:gd name="T54" fmla="*/ 754 w 792"/>
                <a:gd name="T55" fmla="*/ 973 h 1225"/>
                <a:gd name="T56" fmla="*/ 767 w 792"/>
                <a:gd name="T57" fmla="*/ 993 h 1225"/>
                <a:gd name="T58" fmla="*/ 782 w 792"/>
                <a:gd name="T59" fmla="*/ 1024 h 1225"/>
                <a:gd name="T60" fmla="*/ 705 w 792"/>
                <a:gd name="T61" fmla="*/ 1079 h 1225"/>
                <a:gd name="T62" fmla="*/ 551 w 792"/>
                <a:gd name="T63" fmla="*/ 1186 h 1225"/>
                <a:gd name="T64" fmla="*/ 530 w 792"/>
                <a:gd name="T65" fmla="*/ 1201 h 1225"/>
                <a:gd name="T66" fmla="*/ 210 w 792"/>
                <a:gd name="T67" fmla="*/ 1073 h 1225"/>
                <a:gd name="T68" fmla="*/ 210 w 792"/>
                <a:gd name="T69" fmla="*/ 1225 h 1225"/>
                <a:gd name="T70" fmla="*/ 177 w 792"/>
                <a:gd name="T71" fmla="*/ 1225 h 1225"/>
                <a:gd name="T72" fmla="*/ 114 w 792"/>
                <a:gd name="T73" fmla="*/ 1130 h 1225"/>
                <a:gd name="T74" fmla="*/ 53 w 792"/>
                <a:gd name="T75" fmla="*/ 886 h 1225"/>
                <a:gd name="T76" fmla="*/ 58 w 792"/>
                <a:gd name="T77" fmla="*/ 815 h 1225"/>
                <a:gd name="T78" fmla="*/ 51 w 792"/>
                <a:gd name="T79" fmla="*/ 796 h 1225"/>
                <a:gd name="T80" fmla="*/ 51 w 792"/>
                <a:gd name="T81" fmla="*/ 761 h 1225"/>
                <a:gd name="T82" fmla="*/ 50 w 792"/>
                <a:gd name="T83" fmla="*/ 733 h 1225"/>
                <a:gd name="T84" fmla="*/ 45 w 792"/>
                <a:gd name="T85" fmla="*/ 671 h 1225"/>
                <a:gd name="T86" fmla="*/ 33 w 792"/>
                <a:gd name="T87" fmla="*/ 609 h 1225"/>
                <a:gd name="T88" fmla="*/ 0 w 792"/>
                <a:gd name="T89" fmla="*/ 548 h 1225"/>
                <a:gd name="T90" fmla="*/ 5 w 792"/>
                <a:gd name="T91" fmla="*/ 497 h 1225"/>
                <a:gd name="T92" fmla="*/ 17 w 792"/>
                <a:gd name="T93" fmla="*/ 419 h 1225"/>
                <a:gd name="T94" fmla="*/ 19 w 792"/>
                <a:gd name="T95" fmla="*/ 348 h 1225"/>
                <a:gd name="T96" fmla="*/ 47 w 792"/>
                <a:gd name="T97" fmla="*/ 294 h 1225"/>
                <a:gd name="T98" fmla="*/ 78 w 792"/>
                <a:gd name="T99" fmla="*/ 250 h 1225"/>
                <a:gd name="T100" fmla="*/ 90 w 792"/>
                <a:gd name="T101" fmla="*/ 208 h 1225"/>
                <a:gd name="T102" fmla="*/ 131 w 792"/>
                <a:gd name="T103" fmla="*/ 145 h 1225"/>
                <a:gd name="T104" fmla="*/ 123 w 792"/>
                <a:gd name="T105" fmla="*/ 121 h 1225"/>
                <a:gd name="T106" fmla="*/ 112 w 792"/>
                <a:gd name="T107" fmla="*/ 45 h 1225"/>
                <a:gd name="T108" fmla="*/ 121 w 792"/>
                <a:gd name="T109" fmla="*/ 2 h 1225"/>
                <a:gd name="T110" fmla="*/ 188 w 792"/>
                <a:gd name="T111" fmla="*/ 2 h 1225"/>
                <a:gd name="T112" fmla="*/ 219 w 792"/>
                <a:gd name="T113" fmla="*/ 16 h 1225"/>
                <a:gd name="T114" fmla="*/ 251 w 792"/>
                <a:gd name="T115" fmla="*/ 19 h 1225"/>
                <a:gd name="T116" fmla="*/ 265 w 792"/>
                <a:gd name="T117" fmla="*/ 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2" h="1225">
                  <a:moveTo>
                    <a:pt x="275" y="19"/>
                  </a:moveTo>
                  <a:lnTo>
                    <a:pt x="275" y="21"/>
                  </a:lnTo>
                  <a:lnTo>
                    <a:pt x="274" y="21"/>
                  </a:lnTo>
                  <a:lnTo>
                    <a:pt x="272" y="21"/>
                  </a:lnTo>
                  <a:lnTo>
                    <a:pt x="272" y="22"/>
                  </a:lnTo>
                  <a:lnTo>
                    <a:pt x="272" y="24"/>
                  </a:lnTo>
                  <a:lnTo>
                    <a:pt x="271" y="25"/>
                  </a:lnTo>
                  <a:lnTo>
                    <a:pt x="269" y="28"/>
                  </a:lnTo>
                  <a:lnTo>
                    <a:pt x="268" y="28"/>
                  </a:lnTo>
                  <a:lnTo>
                    <a:pt x="269" y="35"/>
                  </a:lnTo>
                  <a:lnTo>
                    <a:pt x="269" y="38"/>
                  </a:lnTo>
                  <a:lnTo>
                    <a:pt x="269" y="39"/>
                  </a:lnTo>
                  <a:lnTo>
                    <a:pt x="272" y="39"/>
                  </a:lnTo>
                  <a:lnTo>
                    <a:pt x="272" y="41"/>
                  </a:lnTo>
                  <a:lnTo>
                    <a:pt x="288" y="47"/>
                  </a:lnTo>
                  <a:lnTo>
                    <a:pt x="308" y="42"/>
                  </a:lnTo>
                  <a:lnTo>
                    <a:pt x="314" y="36"/>
                  </a:lnTo>
                  <a:lnTo>
                    <a:pt x="317" y="33"/>
                  </a:lnTo>
                  <a:lnTo>
                    <a:pt x="324" y="27"/>
                  </a:lnTo>
                  <a:lnTo>
                    <a:pt x="338" y="33"/>
                  </a:lnTo>
                  <a:lnTo>
                    <a:pt x="339" y="35"/>
                  </a:lnTo>
                  <a:lnTo>
                    <a:pt x="342" y="36"/>
                  </a:lnTo>
                  <a:lnTo>
                    <a:pt x="353" y="38"/>
                  </a:lnTo>
                  <a:lnTo>
                    <a:pt x="361" y="41"/>
                  </a:lnTo>
                  <a:lnTo>
                    <a:pt x="363" y="42"/>
                  </a:lnTo>
                  <a:lnTo>
                    <a:pt x="378" y="48"/>
                  </a:lnTo>
                  <a:lnTo>
                    <a:pt x="386" y="52"/>
                  </a:lnTo>
                  <a:lnTo>
                    <a:pt x="389" y="52"/>
                  </a:lnTo>
                  <a:lnTo>
                    <a:pt x="392" y="53"/>
                  </a:lnTo>
                  <a:lnTo>
                    <a:pt x="398" y="55"/>
                  </a:lnTo>
                  <a:lnTo>
                    <a:pt x="406" y="58"/>
                  </a:lnTo>
                  <a:lnTo>
                    <a:pt x="409" y="59"/>
                  </a:lnTo>
                  <a:lnTo>
                    <a:pt x="414" y="61"/>
                  </a:lnTo>
                  <a:lnTo>
                    <a:pt x="415" y="61"/>
                  </a:lnTo>
                  <a:lnTo>
                    <a:pt x="417" y="62"/>
                  </a:lnTo>
                  <a:lnTo>
                    <a:pt x="428" y="72"/>
                  </a:lnTo>
                  <a:lnTo>
                    <a:pt x="431" y="72"/>
                  </a:lnTo>
                  <a:lnTo>
                    <a:pt x="433" y="72"/>
                  </a:lnTo>
                  <a:lnTo>
                    <a:pt x="436" y="70"/>
                  </a:lnTo>
                  <a:lnTo>
                    <a:pt x="437" y="70"/>
                  </a:lnTo>
                  <a:lnTo>
                    <a:pt x="439" y="72"/>
                  </a:lnTo>
                  <a:lnTo>
                    <a:pt x="445" y="72"/>
                  </a:lnTo>
                  <a:lnTo>
                    <a:pt x="446" y="76"/>
                  </a:lnTo>
                  <a:lnTo>
                    <a:pt x="450" y="75"/>
                  </a:lnTo>
                  <a:lnTo>
                    <a:pt x="453" y="75"/>
                  </a:lnTo>
                  <a:lnTo>
                    <a:pt x="454" y="76"/>
                  </a:lnTo>
                  <a:lnTo>
                    <a:pt x="456" y="81"/>
                  </a:lnTo>
                  <a:lnTo>
                    <a:pt x="457" y="84"/>
                  </a:lnTo>
                  <a:lnTo>
                    <a:pt x="457" y="86"/>
                  </a:lnTo>
                  <a:lnTo>
                    <a:pt x="462" y="86"/>
                  </a:lnTo>
                  <a:lnTo>
                    <a:pt x="467" y="80"/>
                  </a:lnTo>
                  <a:lnTo>
                    <a:pt x="471" y="73"/>
                  </a:lnTo>
                  <a:lnTo>
                    <a:pt x="484" y="73"/>
                  </a:lnTo>
                  <a:lnTo>
                    <a:pt x="490" y="73"/>
                  </a:lnTo>
                  <a:lnTo>
                    <a:pt x="490" y="81"/>
                  </a:lnTo>
                  <a:lnTo>
                    <a:pt x="490" y="87"/>
                  </a:lnTo>
                  <a:lnTo>
                    <a:pt x="490" y="95"/>
                  </a:lnTo>
                  <a:lnTo>
                    <a:pt x="512" y="103"/>
                  </a:lnTo>
                  <a:lnTo>
                    <a:pt x="515" y="104"/>
                  </a:lnTo>
                  <a:lnTo>
                    <a:pt x="523" y="111"/>
                  </a:lnTo>
                  <a:lnTo>
                    <a:pt x="532" y="112"/>
                  </a:lnTo>
                  <a:lnTo>
                    <a:pt x="534" y="112"/>
                  </a:lnTo>
                  <a:lnTo>
                    <a:pt x="543" y="117"/>
                  </a:lnTo>
                  <a:lnTo>
                    <a:pt x="546" y="118"/>
                  </a:lnTo>
                  <a:lnTo>
                    <a:pt x="554" y="118"/>
                  </a:lnTo>
                  <a:lnTo>
                    <a:pt x="560" y="126"/>
                  </a:lnTo>
                  <a:lnTo>
                    <a:pt x="568" y="134"/>
                  </a:lnTo>
                  <a:lnTo>
                    <a:pt x="569" y="137"/>
                  </a:lnTo>
                  <a:lnTo>
                    <a:pt x="571" y="138"/>
                  </a:lnTo>
                  <a:lnTo>
                    <a:pt x="574" y="142"/>
                  </a:lnTo>
                  <a:lnTo>
                    <a:pt x="576" y="145"/>
                  </a:lnTo>
                  <a:lnTo>
                    <a:pt x="580" y="151"/>
                  </a:lnTo>
                  <a:lnTo>
                    <a:pt x="582" y="152"/>
                  </a:lnTo>
                  <a:lnTo>
                    <a:pt x="583" y="154"/>
                  </a:lnTo>
                  <a:lnTo>
                    <a:pt x="585" y="156"/>
                  </a:lnTo>
                  <a:lnTo>
                    <a:pt x="586" y="156"/>
                  </a:lnTo>
                  <a:lnTo>
                    <a:pt x="588" y="157"/>
                  </a:lnTo>
                  <a:lnTo>
                    <a:pt x="590" y="157"/>
                  </a:lnTo>
                  <a:lnTo>
                    <a:pt x="591" y="159"/>
                  </a:lnTo>
                  <a:lnTo>
                    <a:pt x="593" y="160"/>
                  </a:lnTo>
                  <a:lnTo>
                    <a:pt x="597" y="162"/>
                  </a:lnTo>
                  <a:lnTo>
                    <a:pt x="599" y="162"/>
                  </a:lnTo>
                  <a:lnTo>
                    <a:pt x="597" y="165"/>
                  </a:lnTo>
                  <a:lnTo>
                    <a:pt x="597" y="166"/>
                  </a:lnTo>
                  <a:lnTo>
                    <a:pt x="596" y="170"/>
                  </a:lnTo>
                  <a:lnTo>
                    <a:pt x="597" y="170"/>
                  </a:lnTo>
                  <a:lnTo>
                    <a:pt x="600" y="171"/>
                  </a:lnTo>
                  <a:lnTo>
                    <a:pt x="602" y="171"/>
                  </a:lnTo>
                  <a:lnTo>
                    <a:pt x="605" y="173"/>
                  </a:lnTo>
                  <a:lnTo>
                    <a:pt x="607" y="174"/>
                  </a:lnTo>
                  <a:lnTo>
                    <a:pt x="608" y="176"/>
                  </a:lnTo>
                  <a:lnTo>
                    <a:pt x="613" y="179"/>
                  </a:lnTo>
                  <a:lnTo>
                    <a:pt x="614" y="179"/>
                  </a:lnTo>
                  <a:lnTo>
                    <a:pt x="621" y="182"/>
                  </a:lnTo>
                  <a:lnTo>
                    <a:pt x="624" y="183"/>
                  </a:lnTo>
                  <a:lnTo>
                    <a:pt x="628" y="187"/>
                  </a:lnTo>
                  <a:lnTo>
                    <a:pt x="630" y="187"/>
                  </a:lnTo>
                  <a:lnTo>
                    <a:pt x="633" y="188"/>
                  </a:lnTo>
                  <a:lnTo>
                    <a:pt x="635" y="187"/>
                  </a:lnTo>
                  <a:lnTo>
                    <a:pt x="638" y="187"/>
                  </a:lnTo>
                  <a:lnTo>
                    <a:pt x="638" y="190"/>
                  </a:lnTo>
                  <a:lnTo>
                    <a:pt x="649" y="191"/>
                  </a:lnTo>
                  <a:lnTo>
                    <a:pt x="666" y="194"/>
                  </a:lnTo>
                  <a:lnTo>
                    <a:pt x="669" y="208"/>
                  </a:lnTo>
                  <a:lnTo>
                    <a:pt x="669" y="215"/>
                  </a:lnTo>
                  <a:lnTo>
                    <a:pt x="669" y="216"/>
                  </a:lnTo>
                  <a:lnTo>
                    <a:pt x="667" y="235"/>
                  </a:lnTo>
                  <a:lnTo>
                    <a:pt x="667" y="236"/>
                  </a:lnTo>
                  <a:lnTo>
                    <a:pt x="667" y="242"/>
                  </a:lnTo>
                  <a:lnTo>
                    <a:pt x="669" y="252"/>
                  </a:lnTo>
                  <a:lnTo>
                    <a:pt x="669" y="253"/>
                  </a:lnTo>
                  <a:lnTo>
                    <a:pt x="669" y="255"/>
                  </a:lnTo>
                  <a:lnTo>
                    <a:pt x="670" y="261"/>
                  </a:lnTo>
                  <a:lnTo>
                    <a:pt x="670" y="263"/>
                  </a:lnTo>
                  <a:lnTo>
                    <a:pt x="672" y="269"/>
                  </a:lnTo>
                  <a:lnTo>
                    <a:pt x="672" y="272"/>
                  </a:lnTo>
                  <a:lnTo>
                    <a:pt x="674" y="277"/>
                  </a:lnTo>
                  <a:lnTo>
                    <a:pt x="674" y="278"/>
                  </a:lnTo>
                  <a:lnTo>
                    <a:pt x="677" y="280"/>
                  </a:lnTo>
                  <a:lnTo>
                    <a:pt x="678" y="281"/>
                  </a:lnTo>
                  <a:lnTo>
                    <a:pt x="684" y="281"/>
                  </a:lnTo>
                  <a:lnTo>
                    <a:pt x="688" y="286"/>
                  </a:lnTo>
                  <a:lnTo>
                    <a:pt x="691" y="291"/>
                  </a:lnTo>
                  <a:lnTo>
                    <a:pt x="694" y="297"/>
                  </a:lnTo>
                  <a:lnTo>
                    <a:pt x="697" y="301"/>
                  </a:lnTo>
                  <a:lnTo>
                    <a:pt x="698" y="304"/>
                  </a:lnTo>
                  <a:lnTo>
                    <a:pt x="698" y="306"/>
                  </a:lnTo>
                  <a:lnTo>
                    <a:pt x="698" y="308"/>
                  </a:lnTo>
                  <a:lnTo>
                    <a:pt x="709" y="320"/>
                  </a:lnTo>
                  <a:lnTo>
                    <a:pt x="711" y="323"/>
                  </a:lnTo>
                  <a:lnTo>
                    <a:pt x="716" y="329"/>
                  </a:lnTo>
                  <a:lnTo>
                    <a:pt x="717" y="331"/>
                  </a:lnTo>
                  <a:lnTo>
                    <a:pt x="719" y="334"/>
                  </a:lnTo>
                  <a:lnTo>
                    <a:pt x="722" y="339"/>
                  </a:lnTo>
                  <a:lnTo>
                    <a:pt x="726" y="346"/>
                  </a:lnTo>
                  <a:lnTo>
                    <a:pt x="726" y="348"/>
                  </a:lnTo>
                  <a:lnTo>
                    <a:pt x="734" y="363"/>
                  </a:lnTo>
                  <a:lnTo>
                    <a:pt x="736" y="367"/>
                  </a:lnTo>
                  <a:lnTo>
                    <a:pt x="737" y="370"/>
                  </a:lnTo>
                  <a:lnTo>
                    <a:pt x="739" y="373"/>
                  </a:lnTo>
                  <a:lnTo>
                    <a:pt x="739" y="374"/>
                  </a:lnTo>
                  <a:lnTo>
                    <a:pt x="730" y="376"/>
                  </a:lnTo>
                  <a:lnTo>
                    <a:pt x="726" y="376"/>
                  </a:lnTo>
                  <a:lnTo>
                    <a:pt x="722" y="377"/>
                  </a:lnTo>
                  <a:lnTo>
                    <a:pt x="720" y="379"/>
                  </a:lnTo>
                  <a:lnTo>
                    <a:pt x="719" y="379"/>
                  </a:lnTo>
                  <a:lnTo>
                    <a:pt x="719" y="381"/>
                  </a:lnTo>
                  <a:lnTo>
                    <a:pt x="719" y="382"/>
                  </a:lnTo>
                  <a:lnTo>
                    <a:pt x="717" y="384"/>
                  </a:lnTo>
                  <a:lnTo>
                    <a:pt x="717" y="387"/>
                  </a:lnTo>
                  <a:lnTo>
                    <a:pt x="717" y="388"/>
                  </a:lnTo>
                  <a:lnTo>
                    <a:pt x="719" y="390"/>
                  </a:lnTo>
                  <a:lnTo>
                    <a:pt x="719" y="391"/>
                  </a:lnTo>
                  <a:lnTo>
                    <a:pt x="720" y="391"/>
                  </a:lnTo>
                  <a:lnTo>
                    <a:pt x="720" y="394"/>
                  </a:lnTo>
                  <a:lnTo>
                    <a:pt x="720" y="396"/>
                  </a:lnTo>
                  <a:lnTo>
                    <a:pt x="719" y="396"/>
                  </a:lnTo>
                  <a:lnTo>
                    <a:pt x="719" y="398"/>
                  </a:lnTo>
                  <a:lnTo>
                    <a:pt x="716" y="405"/>
                  </a:lnTo>
                  <a:lnTo>
                    <a:pt x="716" y="407"/>
                  </a:lnTo>
                  <a:lnTo>
                    <a:pt x="712" y="416"/>
                  </a:lnTo>
                  <a:lnTo>
                    <a:pt x="709" y="421"/>
                  </a:lnTo>
                  <a:lnTo>
                    <a:pt x="708" y="429"/>
                  </a:lnTo>
                  <a:lnTo>
                    <a:pt x="706" y="432"/>
                  </a:lnTo>
                  <a:lnTo>
                    <a:pt x="702" y="439"/>
                  </a:lnTo>
                  <a:lnTo>
                    <a:pt x="700" y="441"/>
                  </a:lnTo>
                  <a:lnTo>
                    <a:pt x="700" y="443"/>
                  </a:lnTo>
                  <a:lnTo>
                    <a:pt x="700" y="444"/>
                  </a:lnTo>
                  <a:lnTo>
                    <a:pt x="698" y="446"/>
                  </a:lnTo>
                  <a:lnTo>
                    <a:pt x="697" y="449"/>
                  </a:lnTo>
                  <a:lnTo>
                    <a:pt x="697" y="450"/>
                  </a:lnTo>
                  <a:lnTo>
                    <a:pt x="694" y="453"/>
                  </a:lnTo>
                  <a:lnTo>
                    <a:pt x="691" y="455"/>
                  </a:lnTo>
                  <a:lnTo>
                    <a:pt x="689" y="457"/>
                  </a:lnTo>
                  <a:lnTo>
                    <a:pt x="688" y="457"/>
                  </a:lnTo>
                  <a:lnTo>
                    <a:pt x="688" y="458"/>
                  </a:lnTo>
                  <a:lnTo>
                    <a:pt x="684" y="460"/>
                  </a:lnTo>
                  <a:lnTo>
                    <a:pt x="677" y="469"/>
                  </a:lnTo>
                  <a:lnTo>
                    <a:pt x="677" y="471"/>
                  </a:lnTo>
                  <a:lnTo>
                    <a:pt x="674" y="472"/>
                  </a:lnTo>
                  <a:lnTo>
                    <a:pt x="672" y="474"/>
                  </a:lnTo>
                  <a:lnTo>
                    <a:pt x="667" y="478"/>
                  </a:lnTo>
                  <a:lnTo>
                    <a:pt x="667" y="480"/>
                  </a:lnTo>
                  <a:lnTo>
                    <a:pt x="666" y="480"/>
                  </a:lnTo>
                  <a:lnTo>
                    <a:pt x="666" y="481"/>
                  </a:lnTo>
                  <a:lnTo>
                    <a:pt x="666" y="483"/>
                  </a:lnTo>
                  <a:lnTo>
                    <a:pt x="663" y="486"/>
                  </a:lnTo>
                  <a:lnTo>
                    <a:pt x="663" y="488"/>
                  </a:lnTo>
                  <a:lnTo>
                    <a:pt x="660" y="494"/>
                  </a:lnTo>
                  <a:lnTo>
                    <a:pt x="660" y="497"/>
                  </a:lnTo>
                  <a:lnTo>
                    <a:pt x="658" y="500"/>
                  </a:lnTo>
                  <a:lnTo>
                    <a:pt x="658" y="503"/>
                  </a:lnTo>
                  <a:lnTo>
                    <a:pt x="656" y="506"/>
                  </a:lnTo>
                  <a:lnTo>
                    <a:pt x="655" y="506"/>
                  </a:lnTo>
                  <a:lnTo>
                    <a:pt x="650" y="508"/>
                  </a:lnTo>
                  <a:lnTo>
                    <a:pt x="646" y="508"/>
                  </a:lnTo>
                  <a:lnTo>
                    <a:pt x="644" y="511"/>
                  </a:lnTo>
                  <a:lnTo>
                    <a:pt x="646" y="512"/>
                  </a:lnTo>
                  <a:lnTo>
                    <a:pt x="646" y="514"/>
                  </a:lnTo>
                  <a:lnTo>
                    <a:pt x="646" y="519"/>
                  </a:lnTo>
                  <a:lnTo>
                    <a:pt x="642" y="525"/>
                  </a:lnTo>
                  <a:lnTo>
                    <a:pt x="639" y="533"/>
                  </a:lnTo>
                  <a:lnTo>
                    <a:pt x="630" y="539"/>
                  </a:lnTo>
                  <a:lnTo>
                    <a:pt x="627" y="539"/>
                  </a:lnTo>
                  <a:lnTo>
                    <a:pt x="627" y="540"/>
                  </a:lnTo>
                  <a:lnTo>
                    <a:pt x="624" y="540"/>
                  </a:lnTo>
                  <a:lnTo>
                    <a:pt x="622" y="542"/>
                  </a:lnTo>
                  <a:lnTo>
                    <a:pt x="621" y="545"/>
                  </a:lnTo>
                  <a:lnTo>
                    <a:pt x="619" y="548"/>
                  </a:lnTo>
                  <a:lnTo>
                    <a:pt x="618" y="551"/>
                  </a:lnTo>
                  <a:lnTo>
                    <a:pt x="616" y="554"/>
                  </a:lnTo>
                  <a:lnTo>
                    <a:pt x="614" y="556"/>
                  </a:lnTo>
                  <a:lnTo>
                    <a:pt x="614" y="557"/>
                  </a:lnTo>
                  <a:lnTo>
                    <a:pt x="610" y="564"/>
                  </a:lnTo>
                  <a:lnTo>
                    <a:pt x="604" y="573"/>
                  </a:lnTo>
                  <a:lnTo>
                    <a:pt x="602" y="576"/>
                  </a:lnTo>
                  <a:lnTo>
                    <a:pt x="599" y="582"/>
                  </a:lnTo>
                  <a:lnTo>
                    <a:pt x="599" y="587"/>
                  </a:lnTo>
                  <a:lnTo>
                    <a:pt x="597" y="593"/>
                  </a:lnTo>
                  <a:lnTo>
                    <a:pt x="596" y="601"/>
                  </a:lnTo>
                  <a:lnTo>
                    <a:pt x="594" y="616"/>
                  </a:lnTo>
                  <a:lnTo>
                    <a:pt x="594" y="624"/>
                  </a:lnTo>
                  <a:lnTo>
                    <a:pt x="593" y="627"/>
                  </a:lnTo>
                  <a:lnTo>
                    <a:pt x="591" y="629"/>
                  </a:lnTo>
                  <a:lnTo>
                    <a:pt x="590" y="630"/>
                  </a:lnTo>
                  <a:lnTo>
                    <a:pt x="588" y="637"/>
                  </a:lnTo>
                  <a:lnTo>
                    <a:pt x="588" y="638"/>
                  </a:lnTo>
                  <a:lnTo>
                    <a:pt x="586" y="641"/>
                  </a:lnTo>
                  <a:lnTo>
                    <a:pt x="586" y="644"/>
                  </a:lnTo>
                  <a:lnTo>
                    <a:pt x="588" y="644"/>
                  </a:lnTo>
                  <a:lnTo>
                    <a:pt x="588" y="647"/>
                  </a:lnTo>
                  <a:lnTo>
                    <a:pt x="588" y="649"/>
                  </a:lnTo>
                  <a:lnTo>
                    <a:pt x="594" y="658"/>
                  </a:lnTo>
                  <a:lnTo>
                    <a:pt x="597" y="658"/>
                  </a:lnTo>
                  <a:lnTo>
                    <a:pt x="602" y="658"/>
                  </a:lnTo>
                  <a:lnTo>
                    <a:pt x="614" y="658"/>
                  </a:lnTo>
                  <a:lnTo>
                    <a:pt x="616" y="658"/>
                  </a:lnTo>
                  <a:lnTo>
                    <a:pt x="624" y="657"/>
                  </a:lnTo>
                  <a:lnTo>
                    <a:pt x="625" y="657"/>
                  </a:lnTo>
                  <a:lnTo>
                    <a:pt x="627" y="657"/>
                  </a:lnTo>
                  <a:lnTo>
                    <a:pt x="628" y="657"/>
                  </a:lnTo>
                  <a:lnTo>
                    <a:pt x="630" y="661"/>
                  </a:lnTo>
                  <a:lnTo>
                    <a:pt x="630" y="663"/>
                  </a:lnTo>
                  <a:lnTo>
                    <a:pt x="632" y="668"/>
                  </a:lnTo>
                  <a:lnTo>
                    <a:pt x="633" y="671"/>
                  </a:lnTo>
                  <a:lnTo>
                    <a:pt x="636" y="680"/>
                  </a:lnTo>
                  <a:lnTo>
                    <a:pt x="641" y="689"/>
                  </a:lnTo>
                  <a:lnTo>
                    <a:pt x="642" y="696"/>
                  </a:lnTo>
                  <a:lnTo>
                    <a:pt x="646" y="705"/>
                  </a:lnTo>
                  <a:lnTo>
                    <a:pt x="647" y="708"/>
                  </a:lnTo>
                  <a:lnTo>
                    <a:pt x="649" y="709"/>
                  </a:lnTo>
                  <a:lnTo>
                    <a:pt x="649" y="711"/>
                  </a:lnTo>
                  <a:lnTo>
                    <a:pt x="649" y="713"/>
                  </a:lnTo>
                  <a:lnTo>
                    <a:pt x="650" y="714"/>
                  </a:lnTo>
                  <a:lnTo>
                    <a:pt x="650" y="716"/>
                  </a:lnTo>
                  <a:lnTo>
                    <a:pt x="650" y="717"/>
                  </a:lnTo>
                  <a:lnTo>
                    <a:pt x="652" y="719"/>
                  </a:lnTo>
                  <a:lnTo>
                    <a:pt x="652" y="722"/>
                  </a:lnTo>
                  <a:lnTo>
                    <a:pt x="652" y="723"/>
                  </a:lnTo>
                  <a:lnTo>
                    <a:pt x="653" y="723"/>
                  </a:lnTo>
                  <a:lnTo>
                    <a:pt x="653" y="725"/>
                  </a:lnTo>
                  <a:lnTo>
                    <a:pt x="655" y="733"/>
                  </a:lnTo>
                  <a:lnTo>
                    <a:pt x="656" y="733"/>
                  </a:lnTo>
                  <a:lnTo>
                    <a:pt x="658" y="736"/>
                  </a:lnTo>
                  <a:lnTo>
                    <a:pt x="660" y="737"/>
                  </a:lnTo>
                  <a:lnTo>
                    <a:pt x="660" y="739"/>
                  </a:lnTo>
                  <a:lnTo>
                    <a:pt x="661" y="739"/>
                  </a:lnTo>
                  <a:lnTo>
                    <a:pt x="660" y="739"/>
                  </a:lnTo>
                  <a:lnTo>
                    <a:pt x="660" y="741"/>
                  </a:lnTo>
                  <a:lnTo>
                    <a:pt x="660" y="742"/>
                  </a:lnTo>
                  <a:lnTo>
                    <a:pt x="661" y="744"/>
                  </a:lnTo>
                  <a:lnTo>
                    <a:pt x="660" y="745"/>
                  </a:lnTo>
                  <a:lnTo>
                    <a:pt x="658" y="748"/>
                  </a:lnTo>
                  <a:lnTo>
                    <a:pt x="656" y="750"/>
                  </a:lnTo>
                  <a:lnTo>
                    <a:pt x="652" y="756"/>
                  </a:lnTo>
                  <a:lnTo>
                    <a:pt x="650" y="758"/>
                  </a:lnTo>
                  <a:lnTo>
                    <a:pt x="650" y="759"/>
                  </a:lnTo>
                  <a:lnTo>
                    <a:pt x="650" y="761"/>
                  </a:lnTo>
                  <a:lnTo>
                    <a:pt x="650" y="762"/>
                  </a:lnTo>
                  <a:lnTo>
                    <a:pt x="653" y="767"/>
                  </a:lnTo>
                  <a:lnTo>
                    <a:pt x="653" y="768"/>
                  </a:lnTo>
                  <a:lnTo>
                    <a:pt x="653" y="773"/>
                  </a:lnTo>
                  <a:lnTo>
                    <a:pt x="655" y="778"/>
                  </a:lnTo>
                  <a:lnTo>
                    <a:pt x="653" y="779"/>
                  </a:lnTo>
                  <a:lnTo>
                    <a:pt x="646" y="784"/>
                  </a:lnTo>
                  <a:lnTo>
                    <a:pt x="644" y="786"/>
                  </a:lnTo>
                  <a:lnTo>
                    <a:pt x="638" y="790"/>
                  </a:lnTo>
                  <a:lnTo>
                    <a:pt x="633" y="793"/>
                  </a:lnTo>
                  <a:lnTo>
                    <a:pt x="633" y="795"/>
                  </a:lnTo>
                  <a:lnTo>
                    <a:pt x="633" y="796"/>
                  </a:lnTo>
                  <a:lnTo>
                    <a:pt x="633" y="798"/>
                  </a:lnTo>
                  <a:lnTo>
                    <a:pt x="625" y="803"/>
                  </a:lnTo>
                  <a:lnTo>
                    <a:pt x="622" y="804"/>
                  </a:lnTo>
                  <a:lnTo>
                    <a:pt x="619" y="807"/>
                  </a:lnTo>
                  <a:lnTo>
                    <a:pt x="618" y="809"/>
                  </a:lnTo>
                  <a:lnTo>
                    <a:pt x="616" y="817"/>
                  </a:lnTo>
                  <a:lnTo>
                    <a:pt x="616" y="818"/>
                  </a:lnTo>
                  <a:lnTo>
                    <a:pt x="616" y="821"/>
                  </a:lnTo>
                  <a:lnTo>
                    <a:pt x="616" y="827"/>
                  </a:lnTo>
                  <a:lnTo>
                    <a:pt x="618" y="831"/>
                  </a:lnTo>
                  <a:lnTo>
                    <a:pt x="618" y="834"/>
                  </a:lnTo>
                  <a:lnTo>
                    <a:pt x="618" y="835"/>
                  </a:lnTo>
                  <a:lnTo>
                    <a:pt x="619" y="835"/>
                  </a:lnTo>
                  <a:lnTo>
                    <a:pt x="619" y="837"/>
                  </a:lnTo>
                  <a:lnTo>
                    <a:pt x="619" y="838"/>
                  </a:lnTo>
                  <a:lnTo>
                    <a:pt x="621" y="838"/>
                  </a:lnTo>
                  <a:lnTo>
                    <a:pt x="621" y="840"/>
                  </a:lnTo>
                  <a:lnTo>
                    <a:pt x="621" y="841"/>
                  </a:lnTo>
                  <a:lnTo>
                    <a:pt x="622" y="843"/>
                  </a:lnTo>
                  <a:lnTo>
                    <a:pt x="624" y="844"/>
                  </a:lnTo>
                  <a:lnTo>
                    <a:pt x="624" y="846"/>
                  </a:lnTo>
                  <a:lnTo>
                    <a:pt x="625" y="849"/>
                  </a:lnTo>
                  <a:lnTo>
                    <a:pt x="625" y="851"/>
                  </a:lnTo>
                  <a:lnTo>
                    <a:pt x="627" y="852"/>
                  </a:lnTo>
                  <a:lnTo>
                    <a:pt x="628" y="855"/>
                  </a:lnTo>
                  <a:lnTo>
                    <a:pt x="630" y="858"/>
                  </a:lnTo>
                  <a:lnTo>
                    <a:pt x="630" y="860"/>
                  </a:lnTo>
                  <a:lnTo>
                    <a:pt x="632" y="860"/>
                  </a:lnTo>
                  <a:lnTo>
                    <a:pt x="632" y="862"/>
                  </a:lnTo>
                  <a:lnTo>
                    <a:pt x="633" y="862"/>
                  </a:lnTo>
                  <a:lnTo>
                    <a:pt x="633" y="863"/>
                  </a:lnTo>
                  <a:lnTo>
                    <a:pt x="638" y="866"/>
                  </a:lnTo>
                  <a:lnTo>
                    <a:pt x="639" y="868"/>
                  </a:lnTo>
                  <a:lnTo>
                    <a:pt x="644" y="871"/>
                  </a:lnTo>
                  <a:lnTo>
                    <a:pt x="649" y="874"/>
                  </a:lnTo>
                  <a:lnTo>
                    <a:pt x="652" y="877"/>
                  </a:lnTo>
                  <a:lnTo>
                    <a:pt x="653" y="879"/>
                  </a:lnTo>
                  <a:lnTo>
                    <a:pt x="655" y="880"/>
                  </a:lnTo>
                  <a:lnTo>
                    <a:pt x="656" y="882"/>
                  </a:lnTo>
                  <a:lnTo>
                    <a:pt x="658" y="883"/>
                  </a:lnTo>
                  <a:lnTo>
                    <a:pt x="660" y="883"/>
                  </a:lnTo>
                  <a:lnTo>
                    <a:pt x="661" y="885"/>
                  </a:lnTo>
                  <a:lnTo>
                    <a:pt x="666" y="888"/>
                  </a:lnTo>
                  <a:lnTo>
                    <a:pt x="667" y="891"/>
                  </a:lnTo>
                  <a:lnTo>
                    <a:pt x="670" y="894"/>
                  </a:lnTo>
                  <a:lnTo>
                    <a:pt x="677" y="897"/>
                  </a:lnTo>
                  <a:lnTo>
                    <a:pt x="680" y="900"/>
                  </a:lnTo>
                  <a:lnTo>
                    <a:pt x="684" y="903"/>
                  </a:lnTo>
                  <a:lnTo>
                    <a:pt x="686" y="905"/>
                  </a:lnTo>
                  <a:lnTo>
                    <a:pt x="686" y="907"/>
                  </a:lnTo>
                  <a:lnTo>
                    <a:pt x="688" y="907"/>
                  </a:lnTo>
                  <a:lnTo>
                    <a:pt x="688" y="908"/>
                  </a:lnTo>
                  <a:lnTo>
                    <a:pt x="692" y="910"/>
                  </a:lnTo>
                  <a:lnTo>
                    <a:pt x="692" y="911"/>
                  </a:lnTo>
                  <a:lnTo>
                    <a:pt x="694" y="911"/>
                  </a:lnTo>
                  <a:lnTo>
                    <a:pt x="694" y="913"/>
                  </a:lnTo>
                  <a:lnTo>
                    <a:pt x="695" y="913"/>
                  </a:lnTo>
                  <a:lnTo>
                    <a:pt x="705" y="922"/>
                  </a:lnTo>
                  <a:lnTo>
                    <a:pt x="706" y="922"/>
                  </a:lnTo>
                  <a:lnTo>
                    <a:pt x="708" y="925"/>
                  </a:lnTo>
                  <a:lnTo>
                    <a:pt x="709" y="927"/>
                  </a:lnTo>
                  <a:lnTo>
                    <a:pt x="711" y="927"/>
                  </a:lnTo>
                  <a:lnTo>
                    <a:pt x="712" y="927"/>
                  </a:lnTo>
                  <a:lnTo>
                    <a:pt x="712" y="928"/>
                  </a:lnTo>
                  <a:lnTo>
                    <a:pt x="716" y="931"/>
                  </a:lnTo>
                  <a:lnTo>
                    <a:pt x="719" y="934"/>
                  </a:lnTo>
                  <a:lnTo>
                    <a:pt x="725" y="941"/>
                  </a:lnTo>
                  <a:lnTo>
                    <a:pt x="742" y="955"/>
                  </a:lnTo>
                  <a:lnTo>
                    <a:pt x="744" y="956"/>
                  </a:lnTo>
                  <a:lnTo>
                    <a:pt x="745" y="956"/>
                  </a:lnTo>
                  <a:lnTo>
                    <a:pt x="748" y="959"/>
                  </a:lnTo>
                  <a:lnTo>
                    <a:pt x="754" y="965"/>
                  </a:lnTo>
                  <a:lnTo>
                    <a:pt x="754" y="972"/>
                  </a:lnTo>
                  <a:lnTo>
                    <a:pt x="754" y="973"/>
                  </a:lnTo>
                  <a:lnTo>
                    <a:pt x="756" y="975"/>
                  </a:lnTo>
                  <a:lnTo>
                    <a:pt x="756" y="976"/>
                  </a:lnTo>
                  <a:lnTo>
                    <a:pt x="758" y="976"/>
                  </a:lnTo>
                  <a:lnTo>
                    <a:pt x="758" y="978"/>
                  </a:lnTo>
                  <a:lnTo>
                    <a:pt x="759" y="979"/>
                  </a:lnTo>
                  <a:lnTo>
                    <a:pt x="759" y="981"/>
                  </a:lnTo>
                  <a:lnTo>
                    <a:pt x="761" y="981"/>
                  </a:lnTo>
                  <a:lnTo>
                    <a:pt x="762" y="986"/>
                  </a:lnTo>
                  <a:lnTo>
                    <a:pt x="762" y="987"/>
                  </a:lnTo>
                  <a:lnTo>
                    <a:pt x="765" y="990"/>
                  </a:lnTo>
                  <a:lnTo>
                    <a:pt x="765" y="992"/>
                  </a:lnTo>
                  <a:lnTo>
                    <a:pt x="767" y="992"/>
                  </a:lnTo>
                  <a:lnTo>
                    <a:pt x="767" y="993"/>
                  </a:lnTo>
                  <a:lnTo>
                    <a:pt x="767" y="995"/>
                  </a:lnTo>
                  <a:lnTo>
                    <a:pt x="768" y="997"/>
                  </a:lnTo>
                  <a:lnTo>
                    <a:pt x="768" y="998"/>
                  </a:lnTo>
                  <a:lnTo>
                    <a:pt x="770" y="1000"/>
                  </a:lnTo>
                  <a:lnTo>
                    <a:pt x="772" y="1003"/>
                  </a:lnTo>
                  <a:lnTo>
                    <a:pt x="772" y="1004"/>
                  </a:lnTo>
                  <a:lnTo>
                    <a:pt x="775" y="1009"/>
                  </a:lnTo>
                  <a:lnTo>
                    <a:pt x="776" y="1014"/>
                  </a:lnTo>
                  <a:lnTo>
                    <a:pt x="778" y="1015"/>
                  </a:lnTo>
                  <a:lnTo>
                    <a:pt x="778" y="1017"/>
                  </a:lnTo>
                  <a:lnTo>
                    <a:pt x="778" y="1018"/>
                  </a:lnTo>
                  <a:lnTo>
                    <a:pt x="779" y="1021"/>
                  </a:lnTo>
                  <a:lnTo>
                    <a:pt x="782" y="1024"/>
                  </a:lnTo>
                  <a:lnTo>
                    <a:pt x="782" y="1026"/>
                  </a:lnTo>
                  <a:lnTo>
                    <a:pt x="782" y="1028"/>
                  </a:lnTo>
                  <a:lnTo>
                    <a:pt x="784" y="1031"/>
                  </a:lnTo>
                  <a:lnTo>
                    <a:pt x="784" y="1032"/>
                  </a:lnTo>
                  <a:lnTo>
                    <a:pt x="786" y="1032"/>
                  </a:lnTo>
                  <a:lnTo>
                    <a:pt x="787" y="1035"/>
                  </a:lnTo>
                  <a:lnTo>
                    <a:pt x="790" y="1038"/>
                  </a:lnTo>
                  <a:lnTo>
                    <a:pt x="792" y="1040"/>
                  </a:lnTo>
                  <a:lnTo>
                    <a:pt x="787" y="1040"/>
                  </a:lnTo>
                  <a:lnTo>
                    <a:pt x="781" y="1040"/>
                  </a:lnTo>
                  <a:lnTo>
                    <a:pt x="758" y="1052"/>
                  </a:lnTo>
                  <a:lnTo>
                    <a:pt x="739" y="1062"/>
                  </a:lnTo>
                  <a:lnTo>
                    <a:pt x="705" y="1079"/>
                  </a:lnTo>
                  <a:lnTo>
                    <a:pt x="681" y="1091"/>
                  </a:lnTo>
                  <a:lnTo>
                    <a:pt x="672" y="1096"/>
                  </a:lnTo>
                  <a:lnTo>
                    <a:pt x="672" y="1113"/>
                  </a:lnTo>
                  <a:lnTo>
                    <a:pt x="672" y="1114"/>
                  </a:lnTo>
                  <a:lnTo>
                    <a:pt x="672" y="1118"/>
                  </a:lnTo>
                  <a:lnTo>
                    <a:pt x="672" y="1186"/>
                  </a:lnTo>
                  <a:lnTo>
                    <a:pt x="588" y="1186"/>
                  </a:lnTo>
                  <a:lnTo>
                    <a:pt x="557" y="1186"/>
                  </a:lnTo>
                  <a:lnTo>
                    <a:pt x="555" y="1186"/>
                  </a:lnTo>
                  <a:lnTo>
                    <a:pt x="554" y="1184"/>
                  </a:lnTo>
                  <a:lnTo>
                    <a:pt x="552" y="1184"/>
                  </a:lnTo>
                  <a:lnTo>
                    <a:pt x="551" y="1184"/>
                  </a:lnTo>
                  <a:lnTo>
                    <a:pt x="551" y="1186"/>
                  </a:lnTo>
                  <a:lnTo>
                    <a:pt x="549" y="1186"/>
                  </a:lnTo>
                  <a:lnTo>
                    <a:pt x="548" y="1186"/>
                  </a:lnTo>
                  <a:lnTo>
                    <a:pt x="546" y="1187"/>
                  </a:lnTo>
                  <a:lnTo>
                    <a:pt x="544" y="1189"/>
                  </a:lnTo>
                  <a:lnTo>
                    <a:pt x="543" y="1190"/>
                  </a:lnTo>
                  <a:lnTo>
                    <a:pt x="541" y="1190"/>
                  </a:lnTo>
                  <a:lnTo>
                    <a:pt x="540" y="1190"/>
                  </a:lnTo>
                  <a:lnTo>
                    <a:pt x="538" y="1192"/>
                  </a:lnTo>
                  <a:lnTo>
                    <a:pt x="538" y="1194"/>
                  </a:lnTo>
                  <a:lnTo>
                    <a:pt x="537" y="1195"/>
                  </a:lnTo>
                  <a:lnTo>
                    <a:pt x="535" y="1197"/>
                  </a:lnTo>
                  <a:lnTo>
                    <a:pt x="532" y="1200"/>
                  </a:lnTo>
                  <a:lnTo>
                    <a:pt x="530" y="1201"/>
                  </a:lnTo>
                  <a:lnTo>
                    <a:pt x="527" y="1204"/>
                  </a:lnTo>
                  <a:lnTo>
                    <a:pt x="526" y="1208"/>
                  </a:lnTo>
                  <a:lnTo>
                    <a:pt x="526" y="1204"/>
                  </a:lnTo>
                  <a:lnTo>
                    <a:pt x="526" y="1194"/>
                  </a:lnTo>
                  <a:lnTo>
                    <a:pt x="526" y="1076"/>
                  </a:lnTo>
                  <a:lnTo>
                    <a:pt x="526" y="1073"/>
                  </a:lnTo>
                  <a:lnTo>
                    <a:pt x="513" y="1073"/>
                  </a:lnTo>
                  <a:lnTo>
                    <a:pt x="417" y="1073"/>
                  </a:lnTo>
                  <a:lnTo>
                    <a:pt x="395" y="1073"/>
                  </a:lnTo>
                  <a:lnTo>
                    <a:pt x="352" y="1073"/>
                  </a:lnTo>
                  <a:lnTo>
                    <a:pt x="314" y="1073"/>
                  </a:lnTo>
                  <a:lnTo>
                    <a:pt x="254" y="1073"/>
                  </a:lnTo>
                  <a:lnTo>
                    <a:pt x="210" y="1073"/>
                  </a:lnTo>
                  <a:lnTo>
                    <a:pt x="209" y="1172"/>
                  </a:lnTo>
                  <a:lnTo>
                    <a:pt x="210" y="1177"/>
                  </a:lnTo>
                  <a:lnTo>
                    <a:pt x="209" y="1189"/>
                  </a:lnTo>
                  <a:lnTo>
                    <a:pt x="209" y="1190"/>
                  </a:lnTo>
                  <a:lnTo>
                    <a:pt x="219" y="1209"/>
                  </a:lnTo>
                  <a:lnTo>
                    <a:pt x="223" y="1215"/>
                  </a:lnTo>
                  <a:lnTo>
                    <a:pt x="227" y="1223"/>
                  </a:lnTo>
                  <a:lnTo>
                    <a:pt x="226" y="1223"/>
                  </a:lnTo>
                  <a:lnTo>
                    <a:pt x="224" y="1223"/>
                  </a:lnTo>
                  <a:lnTo>
                    <a:pt x="219" y="1225"/>
                  </a:lnTo>
                  <a:lnTo>
                    <a:pt x="213" y="1225"/>
                  </a:lnTo>
                  <a:lnTo>
                    <a:pt x="212" y="1225"/>
                  </a:lnTo>
                  <a:lnTo>
                    <a:pt x="210" y="1225"/>
                  </a:lnTo>
                  <a:lnTo>
                    <a:pt x="209" y="1225"/>
                  </a:lnTo>
                  <a:lnTo>
                    <a:pt x="205" y="1225"/>
                  </a:lnTo>
                  <a:lnTo>
                    <a:pt x="204" y="1225"/>
                  </a:lnTo>
                  <a:lnTo>
                    <a:pt x="202" y="1225"/>
                  </a:lnTo>
                  <a:lnTo>
                    <a:pt x="201" y="1225"/>
                  </a:lnTo>
                  <a:lnTo>
                    <a:pt x="199" y="1225"/>
                  </a:lnTo>
                  <a:lnTo>
                    <a:pt x="198" y="1225"/>
                  </a:lnTo>
                  <a:lnTo>
                    <a:pt x="196" y="1225"/>
                  </a:lnTo>
                  <a:lnTo>
                    <a:pt x="195" y="1225"/>
                  </a:lnTo>
                  <a:lnTo>
                    <a:pt x="193" y="1225"/>
                  </a:lnTo>
                  <a:lnTo>
                    <a:pt x="191" y="1225"/>
                  </a:lnTo>
                  <a:lnTo>
                    <a:pt x="188" y="1225"/>
                  </a:lnTo>
                  <a:lnTo>
                    <a:pt x="177" y="1225"/>
                  </a:lnTo>
                  <a:lnTo>
                    <a:pt x="163" y="1223"/>
                  </a:lnTo>
                  <a:lnTo>
                    <a:pt x="145" y="1223"/>
                  </a:lnTo>
                  <a:lnTo>
                    <a:pt x="142" y="1223"/>
                  </a:lnTo>
                  <a:lnTo>
                    <a:pt x="140" y="1223"/>
                  </a:lnTo>
                  <a:lnTo>
                    <a:pt x="139" y="1217"/>
                  </a:lnTo>
                  <a:lnTo>
                    <a:pt x="135" y="1214"/>
                  </a:lnTo>
                  <a:lnTo>
                    <a:pt x="134" y="1209"/>
                  </a:lnTo>
                  <a:lnTo>
                    <a:pt x="117" y="1178"/>
                  </a:lnTo>
                  <a:lnTo>
                    <a:pt x="115" y="1177"/>
                  </a:lnTo>
                  <a:lnTo>
                    <a:pt x="114" y="1175"/>
                  </a:lnTo>
                  <a:lnTo>
                    <a:pt x="114" y="1136"/>
                  </a:lnTo>
                  <a:lnTo>
                    <a:pt x="114" y="1132"/>
                  </a:lnTo>
                  <a:lnTo>
                    <a:pt x="114" y="1130"/>
                  </a:lnTo>
                  <a:lnTo>
                    <a:pt x="114" y="1121"/>
                  </a:lnTo>
                  <a:lnTo>
                    <a:pt x="112" y="1094"/>
                  </a:lnTo>
                  <a:lnTo>
                    <a:pt x="104" y="1054"/>
                  </a:lnTo>
                  <a:lnTo>
                    <a:pt x="106" y="1046"/>
                  </a:lnTo>
                  <a:lnTo>
                    <a:pt x="107" y="1037"/>
                  </a:lnTo>
                  <a:lnTo>
                    <a:pt x="112" y="1012"/>
                  </a:lnTo>
                  <a:lnTo>
                    <a:pt x="103" y="992"/>
                  </a:lnTo>
                  <a:lnTo>
                    <a:pt x="97" y="972"/>
                  </a:lnTo>
                  <a:lnTo>
                    <a:pt x="75" y="936"/>
                  </a:lnTo>
                  <a:lnTo>
                    <a:pt x="64" y="908"/>
                  </a:lnTo>
                  <a:lnTo>
                    <a:pt x="64" y="907"/>
                  </a:lnTo>
                  <a:lnTo>
                    <a:pt x="61" y="900"/>
                  </a:lnTo>
                  <a:lnTo>
                    <a:pt x="53" y="886"/>
                  </a:lnTo>
                  <a:lnTo>
                    <a:pt x="61" y="862"/>
                  </a:lnTo>
                  <a:lnTo>
                    <a:pt x="64" y="834"/>
                  </a:lnTo>
                  <a:lnTo>
                    <a:pt x="62" y="832"/>
                  </a:lnTo>
                  <a:lnTo>
                    <a:pt x="62" y="831"/>
                  </a:lnTo>
                  <a:lnTo>
                    <a:pt x="62" y="829"/>
                  </a:lnTo>
                  <a:lnTo>
                    <a:pt x="62" y="827"/>
                  </a:lnTo>
                  <a:lnTo>
                    <a:pt x="61" y="827"/>
                  </a:lnTo>
                  <a:lnTo>
                    <a:pt x="61" y="824"/>
                  </a:lnTo>
                  <a:lnTo>
                    <a:pt x="59" y="823"/>
                  </a:lnTo>
                  <a:lnTo>
                    <a:pt x="59" y="821"/>
                  </a:lnTo>
                  <a:lnTo>
                    <a:pt x="59" y="820"/>
                  </a:lnTo>
                  <a:lnTo>
                    <a:pt x="58" y="818"/>
                  </a:lnTo>
                  <a:lnTo>
                    <a:pt x="58" y="815"/>
                  </a:lnTo>
                  <a:lnTo>
                    <a:pt x="58" y="813"/>
                  </a:lnTo>
                  <a:lnTo>
                    <a:pt x="56" y="813"/>
                  </a:lnTo>
                  <a:lnTo>
                    <a:pt x="56" y="812"/>
                  </a:lnTo>
                  <a:lnTo>
                    <a:pt x="56" y="810"/>
                  </a:lnTo>
                  <a:lnTo>
                    <a:pt x="56" y="809"/>
                  </a:lnTo>
                  <a:lnTo>
                    <a:pt x="55" y="806"/>
                  </a:lnTo>
                  <a:lnTo>
                    <a:pt x="55" y="804"/>
                  </a:lnTo>
                  <a:lnTo>
                    <a:pt x="55" y="803"/>
                  </a:lnTo>
                  <a:lnTo>
                    <a:pt x="53" y="803"/>
                  </a:lnTo>
                  <a:lnTo>
                    <a:pt x="53" y="799"/>
                  </a:lnTo>
                  <a:lnTo>
                    <a:pt x="53" y="798"/>
                  </a:lnTo>
                  <a:lnTo>
                    <a:pt x="51" y="798"/>
                  </a:lnTo>
                  <a:lnTo>
                    <a:pt x="51" y="796"/>
                  </a:lnTo>
                  <a:lnTo>
                    <a:pt x="51" y="795"/>
                  </a:lnTo>
                  <a:lnTo>
                    <a:pt x="51" y="793"/>
                  </a:lnTo>
                  <a:lnTo>
                    <a:pt x="51" y="790"/>
                  </a:lnTo>
                  <a:lnTo>
                    <a:pt x="51" y="787"/>
                  </a:lnTo>
                  <a:lnTo>
                    <a:pt x="51" y="784"/>
                  </a:lnTo>
                  <a:lnTo>
                    <a:pt x="51" y="782"/>
                  </a:lnTo>
                  <a:lnTo>
                    <a:pt x="51" y="779"/>
                  </a:lnTo>
                  <a:lnTo>
                    <a:pt x="51" y="778"/>
                  </a:lnTo>
                  <a:lnTo>
                    <a:pt x="51" y="773"/>
                  </a:lnTo>
                  <a:lnTo>
                    <a:pt x="51" y="768"/>
                  </a:lnTo>
                  <a:lnTo>
                    <a:pt x="51" y="767"/>
                  </a:lnTo>
                  <a:lnTo>
                    <a:pt x="51" y="765"/>
                  </a:lnTo>
                  <a:lnTo>
                    <a:pt x="51" y="761"/>
                  </a:lnTo>
                  <a:lnTo>
                    <a:pt x="51" y="759"/>
                  </a:lnTo>
                  <a:lnTo>
                    <a:pt x="51" y="753"/>
                  </a:lnTo>
                  <a:lnTo>
                    <a:pt x="50" y="750"/>
                  </a:lnTo>
                  <a:lnTo>
                    <a:pt x="50" y="747"/>
                  </a:lnTo>
                  <a:lnTo>
                    <a:pt x="50" y="745"/>
                  </a:lnTo>
                  <a:lnTo>
                    <a:pt x="50" y="744"/>
                  </a:lnTo>
                  <a:lnTo>
                    <a:pt x="50" y="742"/>
                  </a:lnTo>
                  <a:lnTo>
                    <a:pt x="50" y="741"/>
                  </a:lnTo>
                  <a:lnTo>
                    <a:pt x="50" y="739"/>
                  </a:lnTo>
                  <a:lnTo>
                    <a:pt x="50" y="737"/>
                  </a:lnTo>
                  <a:lnTo>
                    <a:pt x="50" y="736"/>
                  </a:lnTo>
                  <a:lnTo>
                    <a:pt x="50" y="734"/>
                  </a:lnTo>
                  <a:lnTo>
                    <a:pt x="50" y="733"/>
                  </a:lnTo>
                  <a:lnTo>
                    <a:pt x="50" y="731"/>
                  </a:lnTo>
                  <a:lnTo>
                    <a:pt x="48" y="730"/>
                  </a:lnTo>
                  <a:lnTo>
                    <a:pt x="48" y="727"/>
                  </a:lnTo>
                  <a:lnTo>
                    <a:pt x="48" y="725"/>
                  </a:lnTo>
                  <a:lnTo>
                    <a:pt x="48" y="723"/>
                  </a:lnTo>
                  <a:lnTo>
                    <a:pt x="48" y="722"/>
                  </a:lnTo>
                  <a:lnTo>
                    <a:pt x="48" y="720"/>
                  </a:lnTo>
                  <a:lnTo>
                    <a:pt x="48" y="716"/>
                  </a:lnTo>
                  <a:lnTo>
                    <a:pt x="47" y="709"/>
                  </a:lnTo>
                  <a:lnTo>
                    <a:pt x="47" y="703"/>
                  </a:lnTo>
                  <a:lnTo>
                    <a:pt x="47" y="692"/>
                  </a:lnTo>
                  <a:lnTo>
                    <a:pt x="45" y="682"/>
                  </a:lnTo>
                  <a:lnTo>
                    <a:pt x="45" y="671"/>
                  </a:lnTo>
                  <a:lnTo>
                    <a:pt x="44" y="669"/>
                  </a:lnTo>
                  <a:lnTo>
                    <a:pt x="44" y="663"/>
                  </a:lnTo>
                  <a:lnTo>
                    <a:pt x="44" y="661"/>
                  </a:lnTo>
                  <a:lnTo>
                    <a:pt x="44" y="658"/>
                  </a:lnTo>
                  <a:lnTo>
                    <a:pt x="44" y="657"/>
                  </a:lnTo>
                  <a:lnTo>
                    <a:pt x="44" y="654"/>
                  </a:lnTo>
                  <a:lnTo>
                    <a:pt x="42" y="644"/>
                  </a:lnTo>
                  <a:lnTo>
                    <a:pt x="42" y="641"/>
                  </a:lnTo>
                  <a:lnTo>
                    <a:pt x="42" y="640"/>
                  </a:lnTo>
                  <a:lnTo>
                    <a:pt x="37" y="627"/>
                  </a:lnTo>
                  <a:lnTo>
                    <a:pt x="34" y="616"/>
                  </a:lnTo>
                  <a:lnTo>
                    <a:pt x="34" y="613"/>
                  </a:lnTo>
                  <a:lnTo>
                    <a:pt x="33" y="609"/>
                  </a:lnTo>
                  <a:lnTo>
                    <a:pt x="31" y="609"/>
                  </a:lnTo>
                  <a:lnTo>
                    <a:pt x="31" y="607"/>
                  </a:lnTo>
                  <a:lnTo>
                    <a:pt x="28" y="601"/>
                  </a:lnTo>
                  <a:lnTo>
                    <a:pt x="27" y="596"/>
                  </a:lnTo>
                  <a:lnTo>
                    <a:pt x="25" y="595"/>
                  </a:lnTo>
                  <a:lnTo>
                    <a:pt x="22" y="585"/>
                  </a:lnTo>
                  <a:lnTo>
                    <a:pt x="17" y="576"/>
                  </a:lnTo>
                  <a:lnTo>
                    <a:pt x="16" y="576"/>
                  </a:lnTo>
                  <a:lnTo>
                    <a:pt x="16" y="574"/>
                  </a:lnTo>
                  <a:lnTo>
                    <a:pt x="9" y="564"/>
                  </a:lnTo>
                  <a:lnTo>
                    <a:pt x="8" y="561"/>
                  </a:lnTo>
                  <a:lnTo>
                    <a:pt x="3" y="554"/>
                  </a:lnTo>
                  <a:lnTo>
                    <a:pt x="0" y="548"/>
                  </a:lnTo>
                  <a:lnTo>
                    <a:pt x="0" y="547"/>
                  </a:lnTo>
                  <a:lnTo>
                    <a:pt x="0" y="540"/>
                  </a:lnTo>
                  <a:lnTo>
                    <a:pt x="0" y="539"/>
                  </a:lnTo>
                  <a:lnTo>
                    <a:pt x="0" y="537"/>
                  </a:lnTo>
                  <a:lnTo>
                    <a:pt x="2" y="534"/>
                  </a:lnTo>
                  <a:lnTo>
                    <a:pt x="3" y="528"/>
                  </a:lnTo>
                  <a:lnTo>
                    <a:pt x="3" y="526"/>
                  </a:lnTo>
                  <a:lnTo>
                    <a:pt x="3" y="523"/>
                  </a:lnTo>
                  <a:lnTo>
                    <a:pt x="5" y="516"/>
                  </a:lnTo>
                  <a:lnTo>
                    <a:pt x="5" y="511"/>
                  </a:lnTo>
                  <a:lnTo>
                    <a:pt x="5" y="506"/>
                  </a:lnTo>
                  <a:lnTo>
                    <a:pt x="5" y="498"/>
                  </a:lnTo>
                  <a:lnTo>
                    <a:pt x="5" y="497"/>
                  </a:lnTo>
                  <a:lnTo>
                    <a:pt x="5" y="492"/>
                  </a:lnTo>
                  <a:lnTo>
                    <a:pt x="5" y="491"/>
                  </a:lnTo>
                  <a:lnTo>
                    <a:pt x="5" y="489"/>
                  </a:lnTo>
                  <a:lnTo>
                    <a:pt x="5" y="488"/>
                  </a:lnTo>
                  <a:lnTo>
                    <a:pt x="3" y="477"/>
                  </a:lnTo>
                  <a:lnTo>
                    <a:pt x="3" y="475"/>
                  </a:lnTo>
                  <a:lnTo>
                    <a:pt x="3" y="471"/>
                  </a:lnTo>
                  <a:lnTo>
                    <a:pt x="3" y="469"/>
                  </a:lnTo>
                  <a:lnTo>
                    <a:pt x="5" y="467"/>
                  </a:lnTo>
                  <a:lnTo>
                    <a:pt x="6" y="463"/>
                  </a:lnTo>
                  <a:lnTo>
                    <a:pt x="8" y="458"/>
                  </a:lnTo>
                  <a:lnTo>
                    <a:pt x="8" y="453"/>
                  </a:lnTo>
                  <a:lnTo>
                    <a:pt x="17" y="419"/>
                  </a:lnTo>
                  <a:lnTo>
                    <a:pt x="17" y="407"/>
                  </a:lnTo>
                  <a:lnTo>
                    <a:pt x="17" y="404"/>
                  </a:lnTo>
                  <a:lnTo>
                    <a:pt x="17" y="398"/>
                  </a:lnTo>
                  <a:lnTo>
                    <a:pt x="16" y="393"/>
                  </a:lnTo>
                  <a:lnTo>
                    <a:pt x="16" y="391"/>
                  </a:lnTo>
                  <a:lnTo>
                    <a:pt x="16" y="390"/>
                  </a:lnTo>
                  <a:lnTo>
                    <a:pt x="17" y="379"/>
                  </a:lnTo>
                  <a:lnTo>
                    <a:pt x="17" y="374"/>
                  </a:lnTo>
                  <a:lnTo>
                    <a:pt x="17" y="371"/>
                  </a:lnTo>
                  <a:lnTo>
                    <a:pt x="17" y="363"/>
                  </a:lnTo>
                  <a:lnTo>
                    <a:pt x="17" y="357"/>
                  </a:lnTo>
                  <a:lnTo>
                    <a:pt x="19" y="349"/>
                  </a:lnTo>
                  <a:lnTo>
                    <a:pt x="19" y="348"/>
                  </a:lnTo>
                  <a:lnTo>
                    <a:pt x="19" y="345"/>
                  </a:lnTo>
                  <a:lnTo>
                    <a:pt x="19" y="337"/>
                  </a:lnTo>
                  <a:lnTo>
                    <a:pt x="20" y="329"/>
                  </a:lnTo>
                  <a:lnTo>
                    <a:pt x="23" y="323"/>
                  </a:lnTo>
                  <a:lnTo>
                    <a:pt x="25" y="320"/>
                  </a:lnTo>
                  <a:lnTo>
                    <a:pt x="27" y="317"/>
                  </a:lnTo>
                  <a:lnTo>
                    <a:pt x="33" y="311"/>
                  </a:lnTo>
                  <a:lnTo>
                    <a:pt x="33" y="309"/>
                  </a:lnTo>
                  <a:lnTo>
                    <a:pt x="34" y="309"/>
                  </a:lnTo>
                  <a:lnTo>
                    <a:pt x="34" y="308"/>
                  </a:lnTo>
                  <a:lnTo>
                    <a:pt x="42" y="300"/>
                  </a:lnTo>
                  <a:lnTo>
                    <a:pt x="44" y="298"/>
                  </a:lnTo>
                  <a:lnTo>
                    <a:pt x="47" y="294"/>
                  </a:lnTo>
                  <a:lnTo>
                    <a:pt x="48" y="294"/>
                  </a:lnTo>
                  <a:lnTo>
                    <a:pt x="50" y="292"/>
                  </a:lnTo>
                  <a:lnTo>
                    <a:pt x="58" y="283"/>
                  </a:lnTo>
                  <a:lnTo>
                    <a:pt x="61" y="280"/>
                  </a:lnTo>
                  <a:lnTo>
                    <a:pt x="72" y="269"/>
                  </a:lnTo>
                  <a:lnTo>
                    <a:pt x="75" y="264"/>
                  </a:lnTo>
                  <a:lnTo>
                    <a:pt x="76" y="263"/>
                  </a:lnTo>
                  <a:lnTo>
                    <a:pt x="78" y="261"/>
                  </a:lnTo>
                  <a:lnTo>
                    <a:pt x="79" y="260"/>
                  </a:lnTo>
                  <a:lnTo>
                    <a:pt x="79" y="258"/>
                  </a:lnTo>
                  <a:lnTo>
                    <a:pt x="79" y="256"/>
                  </a:lnTo>
                  <a:lnTo>
                    <a:pt x="78" y="252"/>
                  </a:lnTo>
                  <a:lnTo>
                    <a:pt x="78" y="250"/>
                  </a:lnTo>
                  <a:lnTo>
                    <a:pt x="78" y="249"/>
                  </a:lnTo>
                  <a:lnTo>
                    <a:pt x="78" y="247"/>
                  </a:lnTo>
                  <a:lnTo>
                    <a:pt x="81" y="246"/>
                  </a:lnTo>
                  <a:lnTo>
                    <a:pt x="83" y="244"/>
                  </a:lnTo>
                  <a:lnTo>
                    <a:pt x="84" y="242"/>
                  </a:lnTo>
                  <a:lnTo>
                    <a:pt x="86" y="241"/>
                  </a:lnTo>
                  <a:lnTo>
                    <a:pt x="86" y="236"/>
                  </a:lnTo>
                  <a:lnTo>
                    <a:pt x="86" y="232"/>
                  </a:lnTo>
                  <a:lnTo>
                    <a:pt x="87" y="221"/>
                  </a:lnTo>
                  <a:lnTo>
                    <a:pt x="87" y="216"/>
                  </a:lnTo>
                  <a:lnTo>
                    <a:pt x="87" y="213"/>
                  </a:lnTo>
                  <a:lnTo>
                    <a:pt x="89" y="210"/>
                  </a:lnTo>
                  <a:lnTo>
                    <a:pt x="90" y="208"/>
                  </a:lnTo>
                  <a:lnTo>
                    <a:pt x="95" y="204"/>
                  </a:lnTo>
                  <a:lnTo>
                    <a:pt x="103" y="196"/>
                  </a:lnTo>
                  <a:lnTo>
                    <a:pt x="104" y="193"/>
                  </a:lnTo>
                  <a:lnTo>
                    <a:pt x="115" y="182"/>
                  </a:lnTo>
                  <a:lnTo>
                    <a:pt x="120" y="176"/>
                  </a:lnTo>
                  <a:lnTo>
                    <a:pt x="123" y="171"/>
                  </a:lnTo>
                  <a:lnTo>
                    <a:pt x="125" y="168"/>
                  </a:lnTo>
                  <a:lnTo>
                    <a:pt x="126" y="166"/>
                  </a:lnTo>
                  <a:lnTo>
                    <a:pt x="128" y="162"/>
                  </a:lnTo>
                  <a:lnTo>
                    <a:pt x="131" y="157"/>
                  </a:lnTo>
                  <a:lnTo>
                    <a:pt x="131" y="152"/>
                  </a:lnTo>
                  <a:lnTo>
                    <a:pt x="131" y="148"/>
                  </a:lnTo>
                  <a:lnTo>
                    <a:pt x="131" y="145"/>
                  </a:lnTo>
                  <a:lnTo>
                    <a:pt x="131" y="142"/>
                  </a:lnTo>
                  <a:lnTo>
                    <a:pt x="131" y="140"/>
                  </a:lnTo>
                  <a:lnTo>
                    <a:pt x="131" y="138"/>
                  </a:lnTo>
                  <a:lnTo>
                    <a:pt x="129" y="134"/>
                  </a:lnTo>
                  <a:lnTo>
                    <a:pt x="129" y="131"/>
                  </a:lnTo>
                  <a:lnTo>
                    <a:pt x="129" y="129"/>
                  </a:lnTo>
                  <a:lnTo>
                    <a:pt x="128" y="129"/>
                  </a:lnTo>
                  <a:lnTo>
                    <a:pt x="126" y="129"/>
                  </a:lnTo>
                  <a:lnTo>
                    <a:pt x="126" y="128"/>
                  </a:lnTo>
                  <a:lnTo>
                    <a:pt x="125" y="126"/>
                  </a:lnTo>
                  <a:lnTo>
                    <a:pt x="125" y="125"/>
                  </a:lnTo>
                  <a:lnTo>
                    <a:pt x="123" y="125"/>
                  </a:lnTo>
                  <a:lnTo>
                    <a:pt x="123" y="121"/>
                  </a:lnTo>
                  <a:lnTo>
                    <a:pt x="117" y="114"/>
                  </a:lnTo>
                  <a:lnTo>
                    <a:pt x="115" y="112"/>
                  </a:lnTo>
                  <a:lnTo>
                    <a:pt x="106" y="104"/>
                  </a:lnTo>
                  <a:lnTo>
                    <a:pt x="106" y="103"/>
                  </a:lnTo>
                  <a:lnTo>
                    <a:pt x="109" y="90"/>
                  </a:lnTo>
                  <a:lnTo>
                    <a:pt x="109" y="87"/>
                  </a:lnTo>
                  <a:lnTo>
                    <a:pt x="109" y="84"/>
                  </a:lnTo>
                  <a:lnTo>
                    <a:pt x="109" y="83"/>
                  </a:lnTo>
                  <a:lnTo>
                    <a:pt x="111" y="70"/>
                  </a:lnTo>
                  <a:lnTo>
                    <a:pt x="111" y="67"/>
                  </a:lnTo>
                  <a:lnTo>
                    <a:pt x="111" y="64"/>
                  </a:lnTo>
                  <a:lnTo>
                    <a:pt x="112" y="47"/>
                  </a:lnTo>
                  <a:lnTo>
                    <a:pt x="112" y="45"/>
                  </a:lnTo>
                  <a:lnTo>
                    <a:pt x="112" y="39"/>
                  </a:lnTo>
                  <a:lnTo>
                    <a:pt x="112" y="33"/>
                  </a:lnTo>
                  <a:lnTo>
                    <a:pt x="111" y="28"/>
                  </a:lnTo>
                  <a:lnTo>
                    <a:pt x="104" y="13"/>
                  </a:lnTo>
                  <a:lnTo>
                    <a:pt x="104" y="11"/>
                  </a:lnTo>
                  <a:lnTo>
                    <a:pt x="103" y="8"/>
                  </a:lnTo>
                  <a:lnTo>
                    <a:pt x="104" y="8"/>
                  </a:lnTo>
                  <a:lnTo>
                    <a:pt x="106" y="8"/>
                  </a:lnTo>
                  <a:lnTo>
                    <a:pt x="111" y="8"/>
                  </a:lnTo>
                  <a:lnTo>
                    <a:pt x="114" y="10"/>
                  </a:lnTo>
                  <a:lnTo>
                    <a:pt x="117" y="2"/>
                  </a:lnTo>
                  <a:lnTo>
                    <a:pt x="120" y="2"/>
                  </a:lnTo>
                  <a:lnTo>
                    <a:pt x="121" y="2"/>
                  </a:lnTo>
                  <a:lnTo>
                    <a:pt x="128" y="2"/>
                  </a:lnTo>
                  <a:lnTo>
                    <a:pt x="129" y="2"/>
                  </a:lnTo>
                  <a:lnTo>
                    <a:pt x="134" y="2"/>
                  </a:lnTo>
                  <a:lnTo>
                    <a:pt x="135" y="2"/>
                  </a:lnTo>
                  <a:lnTo>
                    <a:pt x="146" y="2"/>
                  </a:lnTo>
                  <a:lnTo>
                    <a:pt x="151" y="2"/>
                  </a:lnTo>
                  <a:lnTo>
                    <a:pt x="153" y="2"/>
                  </a:lnTo>
                  <a:lnTo>
                    <a:pt x="157" y="2"/>
                  </a:lnTo>
                  <a:lnTo>
                    <a:pt x="160" y="2"/>
                  </a:lnTo>
                  <a:lnTo>
                    <a:pt x="163" y="2"/>
                  </a:lnTo>
                  <a:lnTo>
                    <a:pt x="176" y="2"/>
                  </a:lnTo>
                  <a:lnTo>
                    <a:pt x="187" y="2"/>
                  </a:lnTo>
                  <a:lnTo>
                    <a:pt x="188" y="2"/>
                  </a:lnTo>
                  <a:lnTo>
                    <a:pt x="191" y="2"/>
                  </a:lnTo>
                  <a:lnTo>
                    <a:pt x="193" y="2"/>
                  </a:lnTo>
                  <a:lnTo>
                    <a:pt x="196" y="7"/>
                  </a:lnTo>
                  <a:lnTo>
                    <a:pt x="198" y="8"/>
                  </a:lnTo>
                  <a:lnTo>
                    <a:pt x="202" y="14"/>
                  </a:lnTo>
                  <a:lnTo>
                    <a:pt x="205" y="19"/>
                  </a:lnTo>
                  <a:lnTo>
                    <a:pt x="210" y="17"/>
                  </a:lnTo>
                  <a:lnTo>
                    <a:pt x="213" y="16"/>
                  </a:lnTo>
                  <a:lnTo>
                    <a:pt x="216" y="14"/>
                  </a:lnTo>
                  <a:lnTo>
                    <a:pt x="219" y="17"/>
                  </a:lnTo>
                  <a:lnTo>
                    <a:pt x="221" y="19"/>
                  </a:lnTo>
                  <a:lnTo>
                    <a:pt x="221" y="17"/>
                  </a:lnTo>
                  <a:lnTo>
                    <a:pt x="219" y="16"/>
                  </a:lnTo>
                  <a:lnTo>
                    <a:pt x="216" y="13"/>
                  </a:lnTo>
                  <a:lnTo>
                    <a:pt x="216" y="11"/>
                  </a:lnTo>
                  <a:lnTo>
                    <a:pt x="229" y="13"/>
                  </a:lnTo>
                  <a:lnTo>
                    <a:pt x="230" y="14"/>
                  </a:lnTo>
                  <a:lnTo>
                    <a:pt x="230" y="16"/>
                  </a:lnTo>
                  <a:lnTo>
                    <a:pt x="227" y="14"/>
                  </a:lnTo>
                  <a:lnTo>
                    <a:pt x="226" y="14"/>
                  </a:lnTo>
                  <a:lnTo>
                    <a:pt x="227" y="16"/>
                  </a:lnTo>
                  <a:lnTo>
                    <a:pt x="229" y="17"/>
                  </a:lnTo>
                  <a:lnTo>
                    <a:pt x="232" y="19"/>
                  </a:lnTo>
                  <a:lnTo>
                    <a:pt x="243" y="21"/>
                  </a:lnTo>
                  <a:lnTo>
                    <a:pt x="244" y="21"/>
                  </a:lnTo>
                  <a:lnTo>
                    <a:pt x="251" y="19"/>
                  </a:lnTo>
                  <a:lnTo>
                    <a:pt x="252" y="13"/>
                  </a:lnTo>
                  <a:lnTo>
                    <a:pt x="251" y="8"/>
                  </a:lnTo>
                  <a:lnTo>
                    <a:pt x="251" y="7"/>
                  </a:lnTo>
                  <a:lnTo>
                    <a:pt x="251" y="5"/>
                  </a:lnTo>
                  <a:lnTo>
                    <a:pt x="251" y="3"/>
                  </a:lnTo>
                  <a:lnTo>
                    <a:pt x="251" y="2"/>
                  </a:lnTo>
                  <a:lnTo>
                    <a:pt x="255" y="0"/>
                  </a:lnTo>
                  <a:lnTo>
                    <a:pt x="257" y="2"/>
                  </a:lnTo>
                  <a:lnTo>
                    <a:pt x="258" y="2"/>
                  </a:lnTo>
                  <a:lnTo>
                    <a:pt x="258" y="3"/>
                  </a:lnTo>
                  <a:lnTo>
                    <a:pt x="260" y="3"/>
                  </a:lnTo>
                  <a:lnTo>
                    <a:pt x="263" y="5"/>
                  </a:lnTo>
                  <a:lnTo>
                    <a:pt x="265" y="8"/>
                  </a:lnTo>
                  <a:lnTo>
                    <a:pt x="266" y="8"/>
                  </a:lnTo>
                  <a:lnTo>
                    <a:pt x="268" y="10"/>
                  </a:lnTo>
                  <a:lnTo>
                    <a:pt x="274" y="14"/>
                  </a:lnTo>
                  <a:lnTo>
                    <a:pt x="274" y="16"/>
                  </a:lnTo>
                  <a:lnTo>
                    <a:pt x="275" y="17"/>
                  </a:lnTo>
                  <a:lnTo>
                    <a:pt x="275" y="1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218">
              <a:extLst>
                <a:ext uri="{FF2B5EF4-FFF2-40B4-BE49-F238E27FC236}">
                  <a16:creationId xmlns:a16="http://schemas.microsoft.com/office/drawing/2014/main" id="{FF9544CD-95E0-ABCA-4E03-54765CC00D01}"/>
                </a:ext>
              </a:extLst>
            </p:cNvPr>
            <p:cNvSpPr>
              <a:spLocks noGrp="1" noRot="1" noMove="1" noResize="1" noEditPoints="1" noAdjustHandles="1" noChangeArrowheads="1" noChangeShapeType="1"/>
            </p:cNvSpPr>
            <p:nvPr/>
          </p:nvSpPr>
          <p:spPr bwMode="auto">
            <a:xfrm>
              <a:off x="6670676" y="3714750"/>
              <a:ext cx="744538" cy="1414463"/>
            </a:xfrm>
            <a:custGeom>
              <a:avLst/>
              <a:gdLst>
                <a:gd name="T0" fmla="*/ 272 w 469"/>
                <a:gd name="T1" fmla="*/ 15 h 891"/>
                <a:gd name="T2" fmla="*/ 278 w 469"/>
                <a:gd name="T3" fmla="*/ 64 h 891"/>
                <a:gd name="T4" fmla="*/ 281 w 469"/>
                <a:gd name="T5" fmla="*/ 104 h 891"/>
                <a:gd name="T6" fmla="*/ 260 w 469"/>
                <a:gd name="T7" fmla="*/ 147 h 891"/>
                <a:gd name="T8" fmla="*/ 239 w 469"/>
                <a:gd name="T9" fmla="*/ 149 h 891"/>
                <a:gd name="T10" fmla="*/ 227 w 469"/>
                <a:gd name="T11" fmla="*/ 177 h 891"/>
                <a:gd name="T12" fmla="*/ 242 w 469"/>
                <a:gd name="T13" fmla="*/ 209 h 891"/>
                <a:gd name="T14" fmla="*/ 256 w 469"/>
                <a:gd name="T15" fmla="*/ 253 h 891"/>
                <a:gd name="T16" fmla="*/ 252 w 469"/>
                <a:gd name="T17" fmla="*/ 287 h 891"/>
                <a:gd name="T18" fmla="*/ 270 w 469"/>
                <a:gd name="T19" fmla="*/ 334 h 891"/>
                <a:gd name="T20" fmla="*/ 300 w 469"/>
                <a:gd name="T21" fmla="*/ 358 h 891"/>
                <a:gd name="T22" fmla="*/ 319 w 469"/>
                <a:gd name="T23" fmla="*/ 394 h 891"/>
                <a:gd name="T24" fmla="*/ 322 w 469"/>
                <a:gd name="T25" fmla="*/ 420 h 891"/>
                <a:gd name="T26" fmla="*/ 334 w 469"/>
                <a:gd name="T27" fmla="*/ 442 h 891"/>
                <a:gd name="T28" fmla="*/ 362 w 469"/>
                <a:gd name="T29" fmla="*/ 436 h 891"/>
                <a:gd name="T30" fmla="*/ 386 w 469"/>
                <a:gd name="T31" fmla="*/ 427 h 891"/>
                <a:gd name="T32" fmla="*/ 390 w 469"/>
                <a:gd name="T33" fmla="*/ 482 h 891"/>
                <a:gd name="T34" fmla="*/ 384 w 469"/>
                <a:gd name="T35" fmla="*/ 540 h 891"/>
                <a:gd name="T36" fmla="*/ 404 w 469"/>
                <a:gd name="T37" fmla="*/ 574 h 891"/>
                <a:gd name="T38" fmla="*/ 431 w 469"/>
                <a:gd name="T39" fmla="*/ 603 h 891"/>
                <a:gd name="T40" fmla="*/ 443 w 469"/>
                <a:gd name="T41" fmla="*/ 742 h 891"/>
                <a:gd name="T42" fmla="*/ 469 w 469"/>
                <a:gd name="T43" fmla="*/ 818 h 891"/>
                <a:gd name="T44" fmla="*/ 331 w 469"/>
                <a:gd name="T45" fmla="*/ 821 h 891"/>
                <a:gd name="T46" fmla="*/ 333 w 469"/>
                <a:gd name="T47" fmla="*/ 864 h 891"/>
                <a:gd name="T48" fmla="*/ 331 w 469"/>
                <a:gd name="T49" fmla="*/ 889 h 891"/>
                <a:gd name="T50" fmla="*/ 163 w 469"/>
                <a:gd name="T51" fmla="*/ 891 h 891"/>
                <a:gd name="T52" fmla="*/ 130 w 469"/>
                <a:gd name="T53" fmla="*/ 858 h 891"/>
                <a:gd name="T54" fmla="*/ 50 w 469"/>
                <a:gd name="T55" fmla="*/ 742 h 891"/>
                <a:gd name="T56" fmla="*/ 40 w 469"/>
                <a:gd name="T57" fmla="*/ 701 h 891"/>
                <a:gd name="T58" fmla="*/ 45 w 469"/>
                <a:gd name="T59" fmla="*/ 664 h 891"/>
                <a:gd name="T60" fmla="*/ 43 w 469"/>
                <a:gd name="T61" fmla="*/ 641 h 891"/>
                <a:gd name="T62" fmla="*/ 53 w 469"/>
                <a:gd name="T63" fmla="*/ 621 h 891"/>
                <a:gd name="T64" fmla="*/ 56 w 469"/>
                <a:gd name="T65" fmla="*/ 607 h 891"/>
                <a:gd name="T66" fmla="*/ 87 w 469"/>
                <a:gd name="T67" fmla="*/ 576 h 891"/>
                <a:gd name="T68" fmla="*/ 132 w 469"/>
                <a:gd name="T69" fmla="*/ 551 h 891"/>
                <a:gd name="T70" fmla="*/ 124 w 469"/>
                <a:gd name="T71" fmla="*/ 506 h 891"/>
                <a:gd name="T72" fmla="*/ 135 w 469"/>
                <a:gd name="T73" fmla="*/ 481 h 891"/>
                <a:gd name="T74" fmla="*/ 123 w 469"/>
                <a:gd name="T75" fmla="*/ 470 h 891"/>
                <a:gd name="T76" fmla="*/ 109 w 469"/>
                <a:gd name="T77" fmla="*/ 448 h 891"/>
                <a:gd name="T78" fmla="*/ 93 w 469"/>
                <a:gd name="T79" fmla="*/ 431 h 891"/>
                <a:gd name="T80" fmla="*/ 87 w 469"/>
                <a:gd name="T81" fmla="*/ 416 h 891"/>
                <a:gd name="T82" fmla="*/ 79 w 469"/>
                <a:gd name="T83" fmla="*/ 392 h 891"/>
                <a:gd name="T84" fmla="*/ 73 w 469"/>
                <a:gd name="T85" fmla="*/ 379 h 891"/>
                <a:gd name="T86" fmla="*/ 62 w 469"/>
                <a:gd name="T87" fmla="*/ 361 h 891"/>
                <a:gd name="T88" fmla="*/ 39 w 469"/>
                <a:gd name="T89" fmla="*/ 346 h 891"/>
                <a:gd name="T90" fmla="*/ 17 w 469"/>
                <a:gd name="T91" fmla="*/ 329 h 891"/>
                <a:gd name="T92" fmla="*/ 6 w 469"/>
                <a:gd name="T93" fmla="*/ 304 h 891"/>
                <a:gd name="T94" fmla="*/ 1 w 469"/>
                <a:gd name="T95" fmla="*/ 281 h 891"/>
                <a:gd name="T96" fmla="*/ 8 w 469"/>
                <a:gd name="T97" fmla="*/ 233 h 891"/>
                <a:gd name="T98" fmla="*/ 20 w 469"/>
                <a:gd name="T99" fmla="*/ 186 h 891"/>
                <a:gd name="T100" fmla="*/ 45 w 469"/>
                <a:gd name="T101" fmla="*/ 150 h 891"/>
                <a:gd name="T102" fmla="*/ 85 w 469"/>
                <a:gd name="T103" fmla="*/ 136 h 891"/>
                <a:gd name="T104" fmla="*/ 99 w 469"/>
                <a:gd name="T105" fmla="*/ 95 h 891"/>
                <a:gd name="T106" fmla="*/ 138 w 469"/>
                <a:gd name="T107" fmla="*/ 71 h 891"/>
                <a:gd name="T108" fmla="*/ 144 w 469"/>
                <a:gd name="T109" fmla="*/ 46 h 891"/>
                <a:gd name="T110" fmla="*/ 211 w 469"/>
                <a:gd name="T111" fmla="*/ 19 h 891"/>
                <a:gd name="T112" fmla="*/ 246 w 469"/>
                <a:gd name="T113" fmla="*/ 11 h 891"/>
                <a:gd name="T114" fmla="*/ 253 w 469"/>
                <a:gd name="T115" fmla="*/ 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9" h="891">
                  <a:moveTo>
                    <a:pt x="253" y="1"/>
                  </a:moveTo>
                  <a:lnTo>
                    <a:pt x="255" y="1"/>
                  </a:lnTo>
                  <a:lnTo>
                    <a:pt x="256" y="1"/>
                  </a:lnTo>
                  <a:lnTo>
                    <a:pt x="260" y="1"/>
                  </a:lnTo>
                  <a:lnTo>
                    <a:pt x="266" y="5"/>
                  </a:lnTo>
                  <a:lnTo>
                    <a:pt x="274" y="9"/>
                  </a:lnTo>
                  <a:lnTo>
                    <a:pt x="275" y="9"/>
                  </a:lnTo>
                  <a:lnTo>
                    <a:pt x="274" y="12"/>
                  </a:lnTo>
                  <a:lnTo>
                    <a:pt x="272" y="15"/>
                  </a:lnTo>
                  <a:lnTo>
                    <a:pt x="270" y="22"/>
                  </a:lnTo>
                  <a:lnTo>
                    <a:pt x="269" y="23"/>
                  </a:lnTo>
                  <a:lnTo>
                    <a:pt x="269" y="31"/>
                  </a:lnTo>
                  <a:lnTo>
                    <a:pt x="272" y="36"/>
                  </a:lnTo>
                  <a:lnTo>
                    <a:pt x="280" y="40"/>
                  </a:lnTo>
                  <a:lnTo>
                    <a:pt x="281" y="45"/>
                  </a:lnTo>
                  <a:lnTo>
                    <a:pt x="281" y="51"/>
                  </a:lnTo>
                  <a:lnTo>
                    <a:pt x="280" y="54"/>
                  </a:lnTo>
                  <a:lnTo>
                    <a:pt x="278" y="64"/>
                  </a:lnTo>
                  <a:lnTo>
                    <a:pt x="275" y="65"/>
                  </a:lnTo>
                  <a:lnTo>
                    <a:pt x="277" y="67"/>
                  </a:lnTo>
                  <a:lnTo>
                    <a:pt x="278" y="67"/>
                  </a:lnTo>
                  <a:lnTo>
                    <a:pt x="277" y="76"/>
                  </a:lnTo>
                  <a:lnTo>
                    <a:pt x="277" y="85"/>
                  </a:lnTo>
                  <a:lnTo>
                    <a:pt x="278" y="91"/>
                  </a:lnTo>
                  <a:lnTo>
                    <a:pt x="281" y="99"/>
                  </a:lnTo>
                  <a:lnTo>
                    <a:pt x="281" y="101"/>
                  </a:lnTo>
                  <a:lnTo>
                    <a:pt x="281" y="104"/>
                  </a:lnTo>
                  <a:lnTo>
                    <a:pt x="281" y="109"/>
                  </a:lnTo>
                  <a:lnTo>
                    <a:pt x="280" y="112"/>
                  </a:lnTo>
                  <a:lnTo>
                    <a:pt x="278" y="118"/>
                  </a:lnTo>
                  <a:lnTo>
                    <a:pt x="275" y="124"/>
                  </a:lnTo>
                  <a:lnTo>
                    <a:pt x="274" y="127"/>
                  </a:lnTo>
                  <a:lnTo>
                    <a:pt x="267" y="133"/>
                  </a:lnTo>
                  <a:lnTo>
                    <a:pt x="264" y="138"/>
                  </a:lnTo>
                  <a:lnTo>
                    <a:pt x="263" y="141"/>
                  </a:lnTo>
                  <a:lnTo>
                    <a:pt x="260" y="147"/>
                  </a:lnTo>
                  <a:lnTo>
                    <a:pt x="260" y="150"/>
                  </a:lnTo>
                  <a:lnTo>
                    <a:pt x="256" y="157"/>
                  </a:lnTo>
                  <a:lnTo>
                    <a:pt x="256" y="158"/>
                  </a:lnTo>
                  <a:lnTo>
                    <a:pt x="255" y="158"/>
                  </a:lnTo>
                  <a:lnTo>
                    <a:pt x="252" y="158"/>
                  </a:lnTo>
                  <a:lnTo>
                    <a:pt x="255" y="152"/>
                  </a:lnTo>
                  <a:lnTo>
                    <a:pt x="252" y="150"/>
                  </a:lnTo>
                  <a:lnTo>
                    <a:pt x="249" y="149"/>
                  </a:lnTo>
                  <a:lnTo>
                    <a:pt x="239" y="149"/>
                  </a:lnTo>
                  <a:lnTo>
                    <a:pt x="233" y="150"/>
                  </a:lnTo>
                  <a:lnTo>
                    <a:pt x="232" y="152"/>
                  </a:lnTo>
                  <a:lnTo>
                    <a:pt x="228" y="154"/>
                  </a:lnTo>
                  <a:lnTo>
                    <a:pt x="224" y="158"/>
                  </a:lnTo>
                  <a:lnTo>
                    <a:pt x="224" y="163"/>
                  </a:lnTo>
                  <a:lnTo>
                    <a:pt x="224" y="167"/>
                  </a:lnTo>
                  <a:lnTo>
                    <a:pt x="224" y="172"/>
                  </a:lnTo>
                  <a:lnTo>
                    <a:pt x="225" y="175"/>
                  </a:lnTo>
                  <a:lnTo>
                    <a:pt x="227" y="177"/>
                  </a:lnTo>
                  <a:lnTo>
                    <a:pt x="233" y="181"/>
                  </a:lnTo>
                  <a:lnTo>
                    <a:pt x="233" y="186"/>
                  </a:lnTo>
                  <a:lnTo>
                    <a:pt x="236" y="189"/>
                  </a:lnTo>
                  <a:lnTo>
                    <a:pt x="239" y="191"/>
                  </a:lnTo>
                  <a:lnTo>
                    <a:pt x="241" y="199"/>
                  </a:lnTo>
                  <a:lnTo>
                    <a:pt x="242" y="205"/>
                  </a:lnTo>
                  <a:lnTo>
                    <a:pt x="241" y="206"/>
                  </a:lnTo>
                  <a:lnTo>
                    <a:pt x="241" y="208"/>
                  </a:lnTo>
                  <a:lnTo>
                    <a:pt x="242" y="209"/>
                  </a:lnTo>
                  <a:lnTo>
                    <a:pt x="242" y="212"/>
                  </a:lnTo>
                  <a:lnTo>
                    <a:pt x="242" y="220"/>
                  </a:lnTo>
                  <a:lnTo>
                    <a:pt x="242" y="222"/>
                  </a:lnTo>
                  <a:lnTo>
                    <a:pt x="246" y="228"/>
                  </a:lnTo>
                  <a:lnTo>
                    <a:pt x="247" y="233"/>
                  </a:lnTo>
                  <a:lnTo>
                    <a:pt x="250" y="240"/>
                  </a:lnTo>
                  <a:lnTo>
                    <a:pt x="253" y="244"/>
                  </a:lnTo>
                  <a:lnTo>
                    <a:pt x="255" y="250"/>
                  </a:lnTo>
                  <a:lnTo>
                    <a:pt x="256" y="253"/>
                  </a:lnTo>
                  <a:lnTo>
                    <a:pt x="258" y="253"/>
                  </a:lnTo>
                  <a:lnTo>
                    <a:pt x="263" y="257"/>
                  </a:lnTo>
                  <a:lnTo>
                    <a:pt x="260" y="262"/>
                  </a:lnTo>
                  <a:lnTo>
                    <a:pt x="256" y="267"/>
                  </a:lnTo>
                  <a:lnTo>
                    <a:pt x="255" y="271"/>
                  </a:lnTo>
                  <a:lnTo>
                    <a:pt x="253" y="273"/>
                  </a:lnTo>
                  <a:lnTo>
                    <a:pt x="252" y="275"/>
                  </a:lnTo>
                  <a:lnTo>
                    <a:pt x="250" y="279"/>
                  </a:lnTo>
                  <a:lnTo>
                    <a:pt x="252" y="287"/>
                  </a:lnTo>
                  <a:lnTo>
                    <a:pt x="256" y="292"/>
                  </a:lnTo>
                  <a:lnTo>
                    <a:pt x="261" y="298"/>
                  </a:lnTo>
                  <a:lnTo>
                    <a:pt x="263" y="304"/>
                  </a:lnTo>
                  <a:lnTo>
                    <a:pt x="264" y="307"/>
                  </a:lnTo>
                  <a:lnTo>
                    <a:pt x="264" y="309"/>
                  </a:lnTo>
                  <a:lnTo>
                    <a:pt x="266" y="309"/>
                  </a:lnTo>
                  <a:lnTo>
                    <a:pt x="274" y="324"/>
                  </a:lnTo>
                  <a:lnTo>
                    <a:pt x="272" y="330"/>
                  </a:lnTo>
                  <a:lnTo>
                    <a:pt x="270" y="334"/>
                  </a:lnTo>
                  <a:lnTo>
                    <a:pt x="274" y="341"/>
                  </a:lnTo>
                  <a:lnTo>
                    <a:pt x="278" y="346"/>
                  </a:lnTo>
                  <a:lnTo>
                    <a:pt x="280" y="346"/>
                  </a:lnTo>
                  <a:lnTo>
                    <a:pt x="286" y="354"/>
                  </a:lnTo>
                  <a:lnTo>
                    <a:pt x="291" y="351"/>
                  </a:lnTo>
                  <a:lnTo>
                    <a:pt x="294" y="354"/>
                  </a:lnTo>
                  <a:lnTo>
                    <a:pt x="292" y="355"/>
                  </a:lnTo>
                  <a:lnTo>
                    <a:pt x="298" y="360"/>
                  </a:lnTo>
                  <a:lnTo>
                    <a:pt x="300" y="358"/>
                  </a:lnTo>
                  <a:lnTo>
                    <a:pt x="309" y="358"/>
                  </a:lnTo>
                  <a:lnTo>
                    <a:pt x="311" y="372"/>
                  </a:lnTo>
                  <a:lnTo>
                    <a:pt x="309" y="372"/>
                  </a:lnTo>
                  <a:lnTo>
                    <a:pt x="309" y="374"/>
                  </a:lnTo>
                  <a:lnTo>
                    <a:pt x="311" y="375"/>
                  </a:lnTo>
                  <a:lnTo>
                    <a:pt x="311" y="377"/>
                  </a:lnTo>
                  <a:lnTo>
                    <a:pt x="314" y="379"/>
                  </a:lnTo>
                  <a:lnTo>
                    <a:pt x="312" y="382"/>
                  </a:lnTo>
                  <a:lnTo>
                    <a:pt x="319" y="394"/>
                  </a:lnTo>
                  <a:lnTo>
                    <a:pt x="319" y="396"/>
                  </a:lnTo>
                  <a:lnTo>
                    <a:pt x="322" y="399"/>
                  </a:lnTo>
                  <a:lnTo>
                    <a:pt x="323" y="403"/>
                  </a:lnTo>
                  <a:lnTo>
                    <a:pt x="316" y="410"/>
                  </a:lnTo>
                  <a:lnTo>
                    <a:pt x="312" y="414"/>
                  </a:lnTo>
                  <a:lnTo>
                    <a:pt x="312" y="417"/>
                  </a:lnTo>
                  <a:lnTo>
                    <a:pt x="316" y="419"/>
                  </a:lnTo>
                  <a:lnTo>
                    <a:pt x="320" y="419"/>
                  </a:lnTo>
                  <a:lnTo>
                    <a:pt x="322" y="420"/>
                  </a:lnTo>
                  <a:lnTo>
                    <a:pt x="323" y="427"/>
                  </a:lnTo>
                  <a:lnTo>
                    <a:pt x="325" y="430"/>
                  </a:lnTo>
                  <a:lnTo>
                    <a:pt x="325" y="433"/>
                  </a:lnTo>
                  <a:lnTo>
                    <a:pt x="326" y="433"/>
                  </a:lnTo>
                  <a:lnTo>
                    <a:pt x="328" y="434"/>
                  </a:lnTo>
                  <a:lnTo>
                    <a:pt x="328" y="437"/>
                  </a:lnTo>
                  <a:lnTo>
                    <a:pt x="330" y="439"/>
                  </a:lnTo>
                  <a:lnTo>
                    <a:pt x="333" y="441"/>
                  </a:lnTo>
                  <a:lnTo>
                    <a:pt x="334" y="442"/>
                  </a:lnTo>
                  <a:lnTo>
                    <a:pt x="339" y="442"/>
                  </a:lnTo>
                  <a:lnTo>
                    <a:pt x="344" y="444"/>
                  </a:lnTo>
                  <a:lnTo>
                    <a:pt x="344" y="447"/>
                  </a:lnTo>
                  <a:lnTo>
                    <a:pt x="348" y="455"/>
                  </a:lnTo>
                  <a:lnTo>
                    <a:pt x="354" y="451"/>
                  </a:lnTo>
                  <a:lnTo>
                    <a:pt x="356" y="447"/>
                  </a:lnTo>
                  <a:lnTo>
                    <a:pt x="358" y="444"/>
                  </a:lnTo>
                  <a:lnTo>
                    <a:pt x="359" y="441"/>
                  </a:lnTo>
                  <a:lnTo>
                    <a:pt x="362" y="436"/>
                  </a:lnTo>
                  <a:lnTo>
                    <a:pt x="364" y="433"/>
                  </a:lnTo>
                  <a:lnTo>
                    <a:pt x="370" y="427"/>
                  </a:lnTo>
                  <a:lnTo>
                    <a:pt x="372" y="420"/>
                  </a:lnTo>
                  <a:lnTo>
                    <a:pt x="373" y="417"/>
                  </a:lnTo>
                  <a:lnTo>
                    <a:pt x="373" y="408"/>
                  </a:lnTo>
                  <a:lnTo>
                    <a:pt x="378" y="410"/>
                  </a:lnTo>
                  <a:lnTo>
                    <a:pt x="378" y="414"/>
                  </a:lnTo>
                  <a:lnTo>
                    <a:pt x="384" y="416"/>
                  </a:lnTo>
                  <a:lnTo>
                    <a:pt x="386" y="427"/>
                  </a:lnTo>
                  <a:lnTo>
                    <a:pt x="386" y="433"/>
                  </a:lnTo>
                  <a:lnTo>
                    <a:pt x="387" y="442"/>
                  </a:lnTo>
                  <a:lnTo>
                    <a:pt x="387" y="445"/>
                  </a:lnTo>
                  <a:lnTo>
                    <a:pt x="390" y="455"/>
                  </a:lnTo>
                  <a:lnTo>
                    <a:pt x="389" y="462"/>
                  </a:lnTo>
                  <a:lnTo>
                    <a:pt x="387" y="465"/>
                  </a:lnTo>
                  <a:lnTo>
                    <a:pt x="389" y="469"/>
                  </a:lnTo>
                  <a:lnTo>
                    <a:pt x="390" y="475"/>
                  </a:lnTo>
                  <a:lnTo>
                    <a:pt x="390" y="482"/>
                  </a:lnTo>
                  <a:lnTo>
                    <a:pt x="390" y="486"/>
                  </a:lnTo>
                  <a:lnTo>
                    <a:pt x="390" y="490"/>
                  </a:lnTo>
                  <a:lnTo>
                    <a:pt x="389" y="496"/>
                  </a:lnTo>
                  <a:lnTo>
                    <a:pt x="386" y="504"/>
                  </a:lnTo>
                  <a:lnTo>
                    <a:pt x="381" y="518"/>
                  </a:lnTo>
                  <a:lnTo>
                    <a:pt x="376" y="529"/>
                  </a:lnTo>
                  <a:lnTo>
                    <a:pt x="376" y="531"/>
                  </a:lnTo>
                  <a:lnTo>
                    <a:pt x="376" y="534"/>
                  </a:lnTo>
                  <a:lnTo>
                    <a:pt x="384" y="540"/>
                  </a:lnTo>
                  <a:lnTo>
                    <a:pt x="387" y="543"/>
                  </a:lnTo>
                  <a:lnTo>
                    <a:pt x="389" y="546"/>
                  </a:lnTo>
                  <a:lnTo>
                    <a:pt x="396" y="562"/>
                  </a:lnTo>
                  <a:lnTo>
                    <a:pt x="410" y="557"/>
                  </a:lnTo>
                  <a:lnTo>
                    <a:pt x="414" y="555"/>
                  </a:lnTo>
                  <a:lnTo>
                    <a:pt x="421" y="557"/>
                  </a:lnTo>
                  <a:lnTo>
                    <a:pt x="421" y="562"/>
                  </a:lnTo>
                  <a:lnTo>
                    <a:pt x="421" y="565"/>
                  </a:lnTo>
                  <a:lnTo>
                    <a:pt x="404" y="574"/>
                  </a:lnTo>
                  <a:lnTo>
                    <a:pt x="414" y="591"/>
                  </a:lnTo>
                  <a:lnTo>
                    <a:pt x="417" y="593"/>
                  </a:lnTo>
                  <a:lnTo>
                    <a:pt x="426" y="591"/>
                  </a:lnTo>
                  <a:lnTo>
                    <a:pt x="428" y="594"/>
                  </a:lnTo>
                  <a:lnTo>
                    <a:pt x="429" y="593"/>
                  </a:lnTo>
                  <a:lnTo>
                    <a:pt x="431" y="599"/>
                  </a:lnTo>
                  <a:lnTo>
                    <a:pt x="431" y="600"/>
                  </a:lnTo>
                  <a:lnTo>
                    <a:pt x="431" y="602"/>
                  </a:lnTo>
                  <a:lnTo>
                    <a:pt x="431" y="603"/>
                  </a:lnTo>
                  <a:lnTo>
                    <a:pt x="432" y="603"/>
                  </a:lnTo>
                  <a:lnTo>
                    <a:pt x="451" y="624"/>
                  </a:lnTo>
                  <a:lnTo>
                    <a:pt x="435" y="653"/>
                  </a:lnTo>
                  <a:lnTo>
                    <a:pt x="424" y="670"/>
                  </a:lnTo>
                  <a:lnTo>
                    <a:pt x="418" y="690"/>
                  </a:lnTo>
                  <a:lnTo>
                    <a:pt x="418" y="698"/>
                  </a:lnTo>
                  <a:lnTo>
                    <a:pt x="429" y="723"/>
                  </a:lnTo>
                  <a:lnTo>
                    <a:pt x="440" y="738"/>
                  </a:lnTo>
                  <a:lnTo>
                    <a:pt x="443" y="742"/>
                  </a:lnTo>
                  <a:lnTo>
                    <a:pt x="446" y="752"/>
                  </a:lnTo>
                  <a:lnTo>
                    <a:pt x="448" y="757"/>
                  </a:lnTo>
                  <a:lnTo>
                    <a:pt x="451" y="768"/>
                  </a:lnTo>
                  <a:lnTo>
                    <a:pt x="462" y="779"/>
                  </a:lnTo>
                  <a:lnTo>
                    <a:pt x="459" y="791"/>
                  </a:lnTo>
                  <a:lnTo>
                    <a:pt x="462" y="801"/>
                  </a:lnTo>
                  <a:lnTo>
                    <a:pt x="465" y="801"/>
                  </a:lnTo>
                  <a:lnTo>
                    <a:pt x="468" y="815"/>
                  </a:lnTo>
                  <a:lnTo>
                    <a:pt x="469" y="818"/>
                  </a:lnTo>
                  <a:lnTo>
                    <a:pt x="406" y="813"/>
                  </a:lnTo>
                  <a:lnTo>
                    <a:pt x="403" y="813"/>
                  </a:lnTo>
                  <a:lnTo>
                    <a:pt x="372" y="813"/>
                  </a:lnTo>
                  <a:lnTo>
                    <a:pt x="331" y="811"/>
                  </a:lnTo>
                  <a:lnTo>
                    <a:pt x="328" y="811"/>
                  </a:lnTo>
                  <a:lnTo>
                    <a:pt x="328" y="813"/>
                  </a:lnTo>
                  <a:lnTo>
                    <a:pt x="328" y="815"/>
                  </a:lnTo>
                  <a:lnTo>
                    <a:pt x="330" y="818"/>
                  </a:lnTo>
                  <a:lnTo>
                    <a:pt x="331" y="821"/>
                  </a:lnTo>
                  <a:lnTo>
                    <a:pt x="331" y="825"/>
                  </a:lnTo>
                  <a:lnTo>
                    <a:pt x="330" y="830"/>
                  </a:lnTo>
                  <a:lnTo>
                    <a:pt x="330" y="835"/>
                  </a:lnTo>
                  <a:lnTo>
                    <a:pt x="330" y="839"/>
                  </a:lnTo>
                  <a:lnTo>
                    <a:pt x="333" y="846"/>
                  </a:lnTo>
                  <a:lnTo>
                    <a:pt x="333" y="852"/>
                  </a:lnTo>
                  <a:lnTo>
                    <a:pt x="334" y="856"/>
                  </a:lnTo>
                  <a:lnTo>
                    <a:pt x="333" y="858"/>
                  </a:lnTo>
                  <a:lnTo>
                    <a:pt x="333" y="864"/>
                  </a:lnTo>
                  <a:lnTo>
                    <a:pt x="333" y="866"/>
                  </a:lnTo>
                  <a:lnTo>
                    <a:pt x="334" y="867"/>
                  </a:lnTo>
                  <a:lnTo>
                    <a:pt x="334" y="870"/>
                  </a:lnTo>
                  <a:lnTo>
                    <a:pt x="334" y="872"/>
                  </a:lnTo>
                  <a:lnTo>
                    <a:pt x="334" y="873"/>
                  </a:lnTo>
                  <a:lnTo>
                    <a:pt x="333" y="880"/>
                  </a:lnTo>
                  <a:lnTo>
                    <a:pt x="333" y="884"/>
                  </a:lnTo>
                  <a:lnTo>
                    <a:pt x="333" y="886"/>
                  </a:lnTo>
                  <a:lnTo>
                    <a:pt x="331" y="889"/>
                  </a:lnTo>
                  <a:lnTo>
                    <a:pt x="330" y="889"/>
                  </a:lnTo>
                  <a:lnTo>
                    <a:pt x="258" y="889"/>
                  </a:lnTo>
                  <a:lnTo>
                    <a:pt x="218" y="889"/>
                  </a:lnTo>
                  <a:lnTo>
                    <a:pt x="199" y="889"/>
                  </a:lnTo>
                  <a:lnTo>
                    <a:pt x="197" y="889"/>
                  </a:lnTo>
                  <a:lnTo>
                    <a:pt x="196" y="889"/>
                  </a:lnTo>
                  <a:lnTo>
                    <a:pt x="193" y="889"/>
                  </a:lnTo>
                  <a:lnTo>
                    <a:pt x="188" y="891"/>
                  </a:lnTo>
                  <a:lnTo>
                    <a:pt x="163" y="891"/>
                  </a:lnTo>
                  <a:lnTo>
                    <a:pt x="162" y="889"/>
                  </a:lnTo>
                  <a:lnTo>
                    <a:pt x="160" y="887"/>
                  </a:lnTo>
                  <a:lnTo>
                    <a:pt x="157" y="884"/>
                  </a:lnTo>
                  <a:lnTo>
                    <a:pt x="157" y="883"/>
                  </a:lnTo>
                  <a:lnTo>
                    <a:pt x="155" y="883"/>
                  </a:lnTo>
                  <a:lnTo>
                    <a:pt x="155" y="881"/>
                  </a:lnTo>
                  <a:lnTo>
                    <a:pt x="154" y="881"/>
                  </a:lnTo>
                  <a:lnTo>
                    <a:pt x="152" y="880"/>
                  </a:lnTo>
                  <a:lnTo>
                    <a:pt x="130" y="858"/>
                  </a:lnTo>
                  <a:lnTo>
                    <a:pt x="104" y="832"/>
                  </a:lnTo>
                  <a:lnTo>
                    <a:pt x="81" y="832"/>
                  </a:lnTo>
                  <a:lnTo>
                    <a:pt x="76" y="819"/>
                  </a:lnTo>
                  <a:lnTo>
                    <a:pt x="74" y="815"/>
                  </a:lnTo>
                  <a:lnTo>
                    <a:pt x="65" y="793"/>
                  </a:lnTo>
                  <a:lnTo>
                    <a:pt x="59" y="770"/>
                  </a:lnTo>
                  <a:lnTo>
                    <a:pt x="56" y="762"/>
                  </a:lnTo>
                  <a:lnTo>
                    <a:pt x="53" y="752"/>
                  </a:lnTo>
                  <a:lnTo>
                    <a:pt x="50" y="742"/>
                  </a:lnTo>
                  <a:lnTo>
                    <a:pt x="46" y="735"/>
                  </a:lnTo>
                  <a:lnTo>
                    <a:pt x="43" y="728"/>
                  </a:lnTo>
                  <a:lnTo>
                    <a:pt x="43" y="725"/>
                  </a:lnTo>
                  <a:lnTo>
                    <a:pt x="43" y="720"/>
                  </a:lnTo>
                  <a:lnTo>
                    <a:pt x="43" y="718"/>
                  </a:lnTo>
                  <a:lnTo>
                    <a:pt x="42" y="712"/>
                  </a:lnTo>
                  <a:lnTo>
                    <a:pt x="42" y="711"/>
                  </a:lnTo>
                  <a:lnTo>
                    <a:pt x="40" y="706"/>
                  </a:lnTo>
                  <a:lnTo>
                    <a:pt x="40" y="701"/>
                  </a:lnTo>
                  <a:lnTo>
                    <a:pt x="40" y="697"/>
                  </a:lnTo>
                  <a:lnTo>
                    <a:pt x="40" y="695"/>
                  </a:lnTo>
                  <a:lnTo>
                    <a:pt x="39" y="693"/>
                  </a:lnTo>
                  <a:lnTo>
                    <a:pt x="39" y="692"/>
                  </a:lnTo>
                  <a:lnTo>
                    <a:pt x="39" y="686"/>
                  </a:lnTo>
                  <a:lnTo>
                    <a:pt x="39" y="681"/>
                  </a:lnTo>
                  <a:lnTo>
                    <a:pt x="42" y="672"/>
                  </a:lnTo>
                  <a:lnTo>
                    <a:pt x="43" y="670"/>
                  </a:lnTo>
                  <a:lnTo>
                    <a:pt x="45" y="664"/>
                  </a:lnTo>
                  <a:lnTo>
                    <a:pt x="45" y="661"/>
                  </a:lnTo>
                  <a:lnTo>
                    <a:pt x="45" y="658"/>
                  </a:lnTo>
                  <a:lnTo>
                    <a:pt x="45" y="656"/>
                  </a:lnTo>
                  <a:lnTo>
                    <a:pt x="45" y="655"/>
                  </a:lnTo>
                  <a:lnTo>
                    <a:pt x="45" y="652"/>
                  </a:lnTo>
                  <a:lnTo>
                    <a:pt x="43" y="645"/>
                  </a:lnTo>
                  <a:lnTo>
                    <a:pt x="43" y="644"/>
                  </a:lnTo>
                  <a:lnTo>
                    <a:pt x="43" y="642"/>
                  </a:lnTo>
                  <a:lnTo>
                    <a:pt x="43" y="641"/>
                  </a:lnTo>
                  <a:lnTo>
                    <a:pt x="43" y="639"/>
                  </a:lnTo>
                  <a:lnTo>
                    <a:pt x="43" y="638"/>
                  </a:lnTo>
                  <a:lnTo>
                    <a:pt x="45" y="635"/>
                  </a:lnTo>
                  <a:lnTo>
                    <a:pt x="45" y="633"/>
                  </a:lnTo>
                  <a:lnTo>
                    <a:pt x="48" y="630"/>
                  </a:lnTo>
                  <a:lnTo>
                    <a:pt x="50" y="625"/>
                  </a:lnTo>
                  <a:lnTo>
                    <a:pt x="51" y="624"/>
                  </a:lnTo>
                  <a:lnTo>
                    <a:pt x="53" y="622"/>
                  </a:lnTo>
                  <a:lnTo>
                    <a:pt x="53" y="621"/>
                  </a:lnTo>
                  <a:lnTo>
                    <a:pt x="54" y="621"/>
                  </a:lnTo>
                  <a:lnTo>
                    <a:pt x="56" y="619"/>
                  </a:lnTo>
                  <a:lnTo>
                    <a:pt x="56" y="617"/>
                  </a:lnTo>
                  <a:lnTo>
                    <a:pt x="57" y="616"/>
                  </a:lnTo>
                  <a:lnTo>
                    <a:pt x="57" y="614"/>
                  </a:lnTo>
                  <a:lnTo>
                    <a:pt x="57" y="613"/>
                  </a:lnTo>
                  <a:lnTo>
                    <a:pt x="57" y="611"/>
                  </a:lnTo>
                  <a:lnTo>
                    <a:pt x="56" y="608"/>
                  </a:lnTo>
                  <a:lnTo>
                    <a:pt x="56" y="607"/>
                  </a:lnTo>
                  <a:lnTo>
                    <a:pt x="57" y="600"/>
                  </a:lnTo>
                  <a:lnTo>
                    <a:pt x="64" y="597"/>
                  </a:lnTo>
                  <a:lnTo>
                    <a:pt x="65" y="597"/>
                  </a:lnTo>
                  <a:lnTo>
                    <a:pt x="70" y="596"/>
                  </a:lnTo>
                  <a:lnTo>
                    <a:pt x="73" y="591"/>
                  </a:lnTo>
                  <a:lnTo>
                    <a:pt x="74" y="590"/>
                  </a:lnTo>
                  <a:lnTo>
                    <a:pt x="81" y="583"/>
                  </a:lnTo>
                  <a:lnTo>
                    <a:pt x="84" y="582"/>
                  </a:lnTo>
                  <a:lnTo>
                    <a:pt x="87" y="576"/>
                  </a:lnTo>
                  <a:lnTo>
                    <a:pt x="90" y="574"/>
                  </a:lnTo>
                  <a:lnTo>
                    <a:pt x="106" y="566"/>
                  </a:lnTo>
                  <a:lnTo>
                    <a:pt x="107" y="566"/>
                  </a:lnTo>
                  <a:lnTo>
                    <a:pt x="113" y="563"/>
                  </a:lnTo>
                  <a:lnTo>
                    <a:pt x="116" y="562"/>
                  </a:lnTo>
                  <a:lnTo>
                    <a:pt x="118" y="562"/>
                  </a:lnTo>
                  <a:lnTo>
                    <a:pt x="120" y="560"/>
                  </a:lnTo>
                  <a:lnTo>
                    <a:pt x="127" y="560"/>
                  </a:lnTo>
                  <a:lnTo>
                    <a:pt x="132" y="551"/>
                  </a:lnTo>
                  <a:lnTo>
                    <a:pt x="134" y="546"/>
                  </a:lnTo>
                  <a:lnTo>
                    <a:pt x="135" y="543"/>
                  </a:lnTo>
                  <a:lnTo>
                    <a:pt x="134" y="537"/>
                  </a:lnTo>
                  <a:lnTo>
                    <a:pt x="132" y="534"/>
                  </a:lnTo>
                  <a:lnTo>
                    <a:pt x="132" y="531"/>
                  </a:lnTo>
                  <a:lnTo>
                    <a:pt x="130" y="527"/>
                  </a:lnTo>
                  <a:lnTo>
                    <a:pt x="127" y="520"/>
                  </a:lnTo>
                  <a:lnTo>
                    <a:pt x="126" y="518"/>
                  </a:lnTo>
                  <a:lnTo>
                    <a:pt x="124" y="506"/>
                  </a:lnTo>
                  <a:lnTo>
                    <a:pt x="124" y="501"/>
                  </a:lnTo>
                  <a:lnTo>
                    <a:pt x="126" y="500"/>
                  </a:lnTo>
                  <a:lnTo>
                    <a:pt x="132" y="493"/>
                  </a:lnTo>
                  <a:lnTo>
                    <a:pt x="135" y="492"/>
                  </a:lnTo>
                  <a:lnTo>
                    <a:pt x="135" y="490"/>
                  </a:lnTo>
                  <a:lnTo>
                    <a:pt x="135" y="489"/>
                  </a:lnTo>
                  <a:lnTo>
                    <a:pt x="135" y="486"/>
                  </a:lnTo>
                  <a:lnTo>
                    <a:pt x="135" y="482"/>
                  </a:lnTo>
                  <a:lnTo>
                    <a:pt x="135" y="481"/>
                  </a:lnTo>
                  <a:lnTo>
                    <a:pt x="137" y="479"/>
                  </a:lnTo>
                  <a:lnTo>
                    <a:pt x="137" y="478"/>
                  </a:lnTo>
                  <a:lnTo>
                    <a:pt x="138" y="475"/>
                  </a:lnTo>
                  <a:lnTo>
                    <a:pt x="135" y="472"/>
                  </a:lnTo>
                  <a:lnTo>
                    <a:pt x="134" y="470"/>
                  </a:lnTo>
                  <a:lnTo>
                    <a:pt x="134" y="469"/>
                  </a:lnTo>
                  <a:lnTo>
                    <a:pt x="132" y="469"/>
                  </a:lnTo>
                  <a:lnTo>
                    <a:pt x="127" y="470"/>
                  </a:lnTo>
                  <a:lnTo>
                    <a:pt x="123" y="470"/>
                  </a:lnTo>
                  <a:lnTo>
                    <a:pt x="120" y="469"/>
                  </a:lnTo>
                  <a:lnTo>
                    <a:pt x="118" y="465"/>
                  </a:lnTo>
                  <a:lnTo>
                    <a:pt x="115" y="462"/>
                  </a:lnTo>
                  <a:lnTo>
                    <a:pt x="115" y="461"/>
                  </a:lnTo>
                  <a:lnTo>
                    <a:pt x="115" y="458"/>
                  </a:lnTo>
                  <a:lnTo>
                    <a:pt x="115" y="456"/>
                  </a:lnTo>
                  <a:lnTo>
                    <a:pt x="115" y="453"/>
                  </a:lnTo>
                  <a:lnTo>
                    <a:pt x="112" y="450"/>
                  </a:lnTo>
                  <a:lnTo>
                    <a:pt x="109" y="448"/>
                  </a:lnTo>
                  <a:lnTo>
                    <a:pt x="107" y="447"/>
                  </a:lnTo>
                  <a:lnTo>
                    <a:pt x="106" y="445"/>
                  </a:lnTo>
                  <a:lnTo>
                    <a:pt x="104" y="444"/>
                  </a:lnTo>
                  <a:lnTo>
                    <a:pt x="102" y="442"/>
                  </a:lnTo>
                  <a:lnTo>
                    <a:pt x="98" y="439"/>
                  </a:lnTo>
                  <a:lnTo>
                    <a:pt x="96" y="437"/>
                  </a:lnTo>
                  <a:lnTo>
                    <a:pt x="93" y="436"/>
                  </a:lnTo>
                  <a:lnTo>
                    <a:pt x="93" y="434"/>
                  </a:lnTo>
                  <a:lnTo>
                    <a:pt x="93" y="431"/>
                  </a:lnTo>
                  <a:lnTo>
                    <a:pt x="92" y="428"/>
                  </a:lnTo>
                  <a:lnTo>
                    <a:pt x="92" y="427"/>
                  </a:lnTo>
                  <a:lnTo>
                    <a:pt x="90" y="425"/>
                  </a:lnTo>
                  <a:lnTo>
                    <a:pt x="90" y="424"/>
                  </a:lnTo>
                  <a:lnTo>
                    <a:pt x="90" y="422"/>
                  </a:lnTo>
                  <a:lnTo>
                    <a:pt x="88" y="422"/>
                  </a:lnTo>
                  <a:lnTo>
                    <a:pt x="88" y="419"/>
                  </a:lnTo>
                  <a:lnTo>
                    <a:pt x="88" y="417"/>
                  </a:lnTo>
                  <a:lnTo>
                    <a:pt x="87" y="416"/>
                  </a:lnTo>
                  <a:lnTo>
                    <a:pt x="85" y="413"/>
                  </a:lnTo>
                  <a:lnTo>
                    <a:pt x="85" y="410"/>
                  </a:lnTo>
                  <a:lnTo>
                    <a:pt x="84" y="408"/>
                  </a:lnTo>
                  <a:lnTo>
                    <a:pt x="84" y="406"/>
                  </a:lnTo>
                  <a:lnTo>
                    <a:pt x="84" y="405"/>
                  </a:lnTo>
                  <a:lnTo>
                    <a:pt x="81" y="400"/>
                  </a:lnTo>
                  <a:lnTo>
                    <a:pt x="79" y="396"/>
                  </a:lnTo>
                  <a:lnTo>
                    <a:pt x="79" y="394"/>
                  </a:lnTo>
                  <a:lnTo>
                    <a:pt x="79" y="392"/>
                  </a:lnTo>
                  <a:lnTo>
                    <a:pt x="78" y="391"/>
                  </a:lnTo>
                  <a:lnTo>
                    <a:pt x="78" y="389"/>
                  </a:lnTo>
                  <a:lnTo>
                    <a:pt x="76" y="386"/>
                  </a:lnTo>
                  <a:lnTo>
                    <a:pt x="76" y="383"/>
                  </a:lnTo>
                  <a:lnTo>
                    <a:pt x="74" y="383"/>
                  </a:lnTo>
                  <a:lnTo>
                    <a:pt x="74" y="382"/>
                  </a:lnTo>
                  <a:lnTo>
                    <a:pt x="74" y="380"/>
                  </a:lnTo>
                  <a:lnTo>
                    <a:pt x="74" y="379"/>
                  </a:lnTo>
                  <a:lnTo>
                    <a:pt x="73" y="379"/>
                  </a:lnTo>
                  <a:lnTo>
                    <a:pt x="73" y="377"/>
                  </a:lnTo>
                  <a:lnTo>
                    <a:pt x="73" y="375"/>
                  </a:lnTo>
                  <a:lnTo>
                    <a:pt x="73" y="374"/>
                  </a:lnTo>
                  <a:lnTo>
                    <a:pt x="71" y="371"/>
                  </a:lnTo>
                  <a:lnTo>
                    <a:pt x="71" y="369"/>
                  </a:lnTo>
                  <a:lnTo>
                    <a:pt x="70" y="368"/>
                  </a:lnTo>
                  <a:lnTo>
                    <a:pt x="68" y="366"/>
                  </a:lnTo>
                  <a:lnTo>
                    <a:pt x="67" y="365"/>
                  </a:lnTo>
                  <a:lnTo>
                    <a:pt x="62" y="361"/>
                  </a:lnTo>
                  <a:lnTo>
                    <a:pt x="60" y="360"/>
                  </a:lnTo>
                  <a:lnTo>
                    <a:pt x="57" y="358"/>
                  </a:lnTo>
                  <a:lnTo>
                    <a:pt x="56" y="357"/>
                  </a:lnTo>
                  <a:lnTo>
                    <a:pt x="51" y="355"/>
                  </a:lnTo>
                  <a:lnTo>
                    <a:pt x="50" y="352"/>
                  </a:lnTo>
                  <a:lnTo>
                    <a:pt x="45" y="351"/>
                  </a:lnTo>
                  <a:lnTo>
                    <a:pt x="43" y="349"/>
                  </a:lnTo>
                  <a:lnTo>
                    <a:pt x="42" y="347"/>
                  </a:lnTo>
                  <a:lnTo>
                    <a:pt x="39" y="346"/>
                  </a:lnTo>
                  <a:lnTo>
                    <a:pt x="36" y="343"/>
                  </a:lnTo>
                  <a:lnTo>
                    <a:pt x="34" y="343"/>
                  </a:lnTo>
                  <a:lnTo>
                    <a:pt x="32" y="341"/>
                  </a:lnTo>
                  <a:lnTo>
                    <a:pt x="31" y="341"/>
                  </a:lnTo>
                  <a:lnTo>
                    <a:pt x="26" y="337"/>
                  </a:lnTo>
                  <a:lnTo>
                    <a:pt x="22" y="334"/>
                  </a:lnTo>
                  <a:lnTo>
                    <a:pt x="18" y="332"/>
                  </a:lnTo>
                  <a:lnTo>
                    <a:pt x="18" y="330"/>
                  </a:lnTo>
                  <a:lnTo>
                    <a:pt x="17" y="329"/>
                  </a:lnTo>
                  <a:lnTo>
                    <a:pt x="15" y="326"/>
                  </a:lnTo>
                  <a:lnTo>
                    <a:pt x="14" y="324"/>
                  </a:lnTo>
                  <a:lnTo>
                    <a:pt x="12" y="321"/>
                  </a:lnTo>
                  <a:lnTo>
                    <a:pt x="11" y="318"/>
                  </a:lnTo>
                  <a:lnTo>
                    <a:pt x="9" y="315"/>
                  </a:lnTo>
                  <a:lnTo>
                    <a:pt x="9" y="313"/>
                  </a:lnTo>
                  <a:lnTo>
                    <a:pt x="9" y="312"/>
                  </a:lnTo>
                  <a:lnTo>
                    <a:pt x="8" y="307"/>
                  </a:lnTo>
                  <a:lnTo>
                    <a:pt x="6" y="304"/>
                  </a:lnTo>
                  <a:lnTo>
                    <a:pt x="6" y="302"/>
                  </a:lnTo>
                  <a:lnTo>
                    <a:pt x="6" y="301"/>
                  </a:lnTo>
                  <a:lnTo>
                    <a:pt x="4" y="298"/>
                  </a:lnTo>
                  <a:lnTo>
                    <a:pt x="3" y="293"/>
                  </a:lnTo>
                  <a:lnTo>
                    <a:pt x="3" y="292"/>
                  </a:lnTo>
                  <a:lnTo>
                    <a:pt x="3" y="290"/>
                  </a:lnTo>
                  <a:lnTo>
                    <a:pt x="3" y="289"/>
                  </a:lnTo>
                  <a:lnTo>
                    <a:pt x="1" y="287"/>
                  </a:lnTo>
                  <a:lnTo>
                    <a:pt x="1" y="281"/>
                  </a:lnTo>
                  <a:lnTo>
                    <a:pt x="1" y="276"/>
                  </a:lnTo>
                  <a:lnTo>
                    <a:pt x="1" y="273"/>
                  </a:lnTo>
                  <a:lnTo>
                    <a:pt x="1" y="270"/>
                  </a:lnTo>
                  <a:lnTo>
                    <a:pt x="1" y="259"/>
                  </a:lnTo>
                  <a:lnTo>
                    <a:pt x="0" y="251"/>
                  </a:lnTo>
                  <a:lnTo>
                    <a:pt x="0" y="250"/>
                  </a:lnTo>
                  <a:lnTo>
                    <a:pt x="1" y="248"/>
                  </a:lnTo>
                  <a:lnTo>
                    <a:pt x="8" y="236"/>
                  </a:lnTo>
                  <a:lnTo>
                    <a:pt x="8" y="233"/>
                  </a:lnTo>
                  <a:lnTo>
                    <a:pt x="9" y="231"/>
                  </a:lnTo>
                  <a:lnTo>
                    <a:pt x="14" y="219"/>
                  </a:lnTo>
                  <a:lnTo>
                    <a:pt x="17" y="214"/>
                  </a:lnTo>
                  <a:lnTo>
                    <a:pt x="17" y="208"/>
                  </a:lnTo>
                  <a:lnTo>
                    <a:pt x="18" y="205"/>
                  </a:lnTo>
                  <a:lnTo>
                    <a:pt x="18" y="202"/>
                  </a:lnTo>
                  <a:lnTo>
                    <a:pt x="20" y="195"/>
                  </a:lnTo>
                  <a:lnTo>
                    <a:pt x="20" y="189"/>
                  </a:lnTo>
                  <a:lnTo>
                    <a:pt x="20" y="186"/>
                  </a:lnTo>
                  <a:lnTo>
                    <a:pt x="20" y="185"/>
                  </a:lnTo>
                  <a:lnTo>
                    <a:pt x="20" y="181"/>
                  </a:lnTo>
                  <a:lnTo>
                    <a:pt x="20" y="180"/>
                  </a:lnTo>
                  <a:lnTo>
                    <a:pt x="20" y="171"/>
                  </a:lnTo>
                  <a:lnTo>
                    <a:pt x="22" y="167"/>
                  </a:lnTo>
                  <a:lnTo>
                    <a:pt x="36" y="157"/>
                  </a:lnTo>
                  <a:lnTo>
                    <a:pt x="39" y="155"/>
                  </a:lnTo>
                  <a:lnTo>
                    <a:pt x="40" y="154"/>
                  </a:lnTo>
                  <a:lnTo>
                    <a:pt x="45" y="150"/>
                  </a:lnTo>
                  <a:lnTo>
                    <a:pt x="45" y="146"/>
                  </a:lnTo>
                  <a:lnTo>
                    <a:pt x="48" y="144"/>
                  </a:lnTo>
                  <a:lnTo>
                    <a:pt x="50" y="146"/>
                  </a:lnTo>
                  <a:lnTo>
                    <a:pt x="53" y="147"/>
                  </a:lnTo>
                  <a:lnTo>
                    <a:pt x="59" y="150"/>
                  </a:lnTo>
                  <a:lnTo>
                    <a:pt x="64" y="154"/>
                  </a:lnTo>
                  <a:lnTo>
                    <a:pt x="73" y="147"/>
                  </a:lnTo>
                  <a:lnTo>
                    <a:pt x="81" y="140"/>
                  </a:lnTo>
                  <a:lnTo>
                    <a:pt x="85" y="136"/>
                  </a:lnTo>
                  <a:lnTo>
                    <a:pt x="88" y="135"/>
                  </a:lnTo>
                  <a:lnTo>
                    <a:pt x="90" y="133"/>
                  </a:lnTo>
                  <a:lnTo>
                    <a:pt x="95" y="129"/>
                  </a:lnTo>
                  <a:lnTo>
                    <a:pt x="98" y="118"/>
                  </a:lnTo>
                  <a:lnTo>
                    <a:pt x="99" y="110"/>
                  </a:lnTo>
                  <a:lnTo>
                    <a:pt x="101" y="102"/>
                  </a:lnTo>
                  <a:lnTo>
                    <a:pt x="99" y="101"/>
                  </a:lnTo>
                  <a:lnTo>
                    <a:pt x="99" y="96"/>
                  </a:lnTo>
                  <a:lnTo>
                    <a:pt x="99" y="95"/>
                  </a:lnTo>
                  <a:lnTo>
                    <a:pt x="104" y="95"/>
                  </a:lnTo>
                  <a:lnTo>
                    <a:pt x="110" y="95"/>
                  </a:lnTo>
                  <a:lnTo>
                    <a:pt x="113" y="81"/>
                  </a:lnTo>
                  <a:lnTo>
                    <a:pt x="115" y="74"/>
                  </a:lnTo>
                  <a:lnTo>
                    <a:pt x="116" y="71"/>
                  </a:lnTo>
                  <a:lnTo>
                    <a:pt x="120" y="71"/>
                  </a:lnTo>
                  <a:lnTo>
                    <a:pt x="126" y="71"/>
                  </a:lnTo>
                  <a:lnTo>
                    <a:pt x="134" y="71"/>
                  </a:lnTo>
                  <a:lnTo>
                    <a:pt x="138" y="71"/>
                  </a:lnTo>
                  <a:lnTo>
                    <a:pt x="140" y="71"/>
                  </a:lnTo>
                  <a:lnTo>
                    <a:pt x="141" y="71"/>
                  </a:lnTo>
                  <a:lnTo>
                    <a:pt x="143" y="68"/>
                  </a:lnTo>
                  <a:lnTo>
                    <a:pt x="148" y="65"/>
                  </a:lnTo>
                  <a:lnTo>
                    <a:pt x="148" y="56"/>
                  </a:lnTo>
                  <a:lnTo>
                    <a:pt x="140" y="54"/>
                  </a:lnTo>
                  <a:lnTo>
                    <a:pt x="140" y="48"/>
                  </a:lnTo>
                  <a:lnTo>
                    <a:pt x="141" y="48"/>
                  </a:lnTo>
                  <a:lnTo>
                    <a:pt x="144" y="46"/>
                  </a:lnTo>
                  <a:lnTo>
                    <a:pt x="148" y="45"/>
                  </a:lnTo>
                  <a:lnTo>
                    <a:pt x="155" y="42"/>
                  </a:lnTo>
                  <a:lnTo>
                    <a:pt x="157" y="42"/>
                  </a:lnTo>
                  <a:lnTo>
                    <a:pt x="196" y="26"/>
                  </a:lnTo>
                  <a:lnTo>
                    <a:pt x="199" y="25"/>
                  </a:lnTo>
                  <a:lnTo>
                    <a:pt x="200" y="23"/>
                  </a:lnTo>
                  <a:lnTo>
                    <a:pt x="205" y="22"/>
                  </a:lnTo>
                  <a:lnTo>
                    <a:pt x="207" y="22"/>
                  </a:lnTo>
                  <a:lnTo>
                    <a:pt x="211" y="19"/>
                  </a:lnTo>
                  <a:lnTo>
                    <a:pt x="219" y="17"/>
                  </a:lnTo>
                  <a:lnTo>
                    <a:pt x="219" y="15"/>
                  </a:lnTo>
                  <a:lnTo>
                    <a:pt x="224" y="14"/>
                  </a:lnTo>
                  <a:lnTo>
                    <a:pt x="224" y="12"/>
                  </a:lnTo>
                  <a:lnTo>
                    <a:pt x="225" y="12"/>
                  </a:lnTo>
                  <a:lnTo>
                    <a:pt x="225" y="11"/>
                  </a:lnTo>
                  <a:lnTo>
                    <a:pt x="233" y="12"/>
                  </a:lnTo>
                  <a:lnTo>
                    <a:pt x="247" y="12"/>
                  </a:lnTo>
                  <a:lnTo>
                    <a:pt x="246" y="11"/>
                  </a:lnTo>
                  <a:lnTo>
                    <a:pt x="247" y="9"/>
                  </a:lnTo>
                  <a:lnTo>
                    <a:pt x="249" y="6"/>
                  </a:lnTo>
                  <a:lnTo>
                    <a:pt x="249" y="5"/>
                  </a:lnTo>
                  <a:lnTo>
                    <a:pt x="249" y="3"/>
                  </a:lnTo>
                  <a:lnTo>
                    <a:pt x="249" y="1"/>
                  </a:lnTo>
                  <a:lnTo>
                    <a:pt x="250" y="1"/>
                  </a:lnTo>
                  <a:lnTo>
                    <a:pt x="250" y="0"/>
                  </a:lnTo>
                  <a:lnTo>
                    <a:pt x="252" y="0"/>
                  </a:lnTo>
                  <a:lnTo>
                    <a:pt x="253" y="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Rectangle 219">
              <a:extLst>
                <a:ext uri="{FF2B5EF4-FFF2-40B4-BE49-F238E27FC236}">
                  <a16:creationId xmlns:a16="http://schemas.microsoft.com/office/drawing/2014/main" id="{CD7259AC-87B9-EB64-72C7-DCEE88DEC20D}"/>
                </a:ext>
              </a:extLst>
            </p:cNvPr>
            <p:cNvSpPr>
              <a:spLocks noGrp="1" noRot="1" noMove="1" noResize="1" noEditPoints="1" noAdjustHandles="1" noChangeArrowheads="1" noChangeShapeType="1"/>
            </p:cNvSpPr>
            <p:nvPr/>
          </p:nvSpPr>
          <p:spPr bwMode="auto">
            <a:xfrm>
              <a:off x="5776913" y="1806575"/>
              <a:ext cx="3841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Northern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 name="Rectangle 220">
              <a:extLst>
                <a:ext uri="{FF2B5EF4-FFF2-40B4-BE49-F238E27FC236}">
                  <a16:creationId xmlns:a16="http://schemas.microsoft.com/office/drawing/2014/main" id="{B47884FD-A070-ACCB-C34A-B84668CE3494}"/>
                </a:ext>
              </a:extLst>
            </p:cNvPr>
            <p:cNvSpPr>
              <a:spLocks noGrp="1" noRot="1" noMove="1" noResize="1" noEditPoints="1" noAdjustHandles="1" noChangeArrowheads="1" noChangeShapeType="1"/>
            </p:cNvSpPr>
            <p:nvPr/>
          </p:nvSpPr>
          <p:spPr bwMode="auto">
            <a:xfrm>
              <a:off x="3800476" y="3243263"/>
              <a:ext cx="530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Rectangle 221">
              <a:extLst>
                <a:ext uri="{FF2B5EF4-FFF2-40B4-BE49-F238E27FC236}">
                  <a16:creationId xmlns:a16="http://schemas.microsoft.com/office/drawing/2014/main" id="{D04B3BCE-7FD3-9EAE-C564-C1C098249D53}"/>
                </a:ext>
              </a:extLst>
            </p:cNvPr>
            <p:cNvSpPr>
              <a:spLocks noGrp="1" noRot="1" noMove="1" noResize="1" noEditPoints="1" noAdjustHandles="1" noChangeArrowheads="1" noChangeShapeType="1"/>
            </p:cNvSpPr>
            <p:nvPr/>
          </p:nvSpPr>
          <p:spPr bwMode="auto">
            <a:xfrm>
              <a:off x="8167688" y="1685925"/>
              <a:ext cx="3841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Red Sea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3" name="Rectangle 222">
              <a:extLst>
                <a:ext uri="{FF2B5EF4-FFF2-40B4-BE49-F238E27FC236}">
                  <a16:creationId xmlns:a16="http://schemas.microsoft.com/office/drawing/2014/main" id="{CF985585-1835-CBB0-1C58-AE9F066FDEBF}"/>
                </a:ext>
              </a:extLst>
            </p:cNvPr>
            <p:cNvSpPr>
              <a:spLocks noGrp="1" noRot="1" noMove="1" noResize="1" noEditPoints="1" noAdjustHandles="1" noChangeArrowheads="1" noChangeShapeType="1"/>
            </p:cNvSpPr>
            <p:nvPr/>
          </p:nvSpPr>
          <p:spPr bwMode="auto">
            <a:xfrm>
              <a:off x="7240588" y="2333625"/>
              <a:ext cx="4254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River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4" name="Rectangle 223">
              <a:extLst>
                <a:ext uri="{FF2B5EF4-FFF2-40B4-BE49-F238E27FC236}">
                  <a16:creationId xmlns:a16="http://schemas.microsoft.com/office/drawing/2014/main" id="{C447FB81-CA3E-DEAC-9B44-CFE4DA1F6368}"/>
                </a:ext>
              </a:extLst>
            </p:cNvPr>
            <p:cNvSpPr>
              <a:spLocks noGrp="1" noRot="1" noMove="1" noResize="1" noEditPoints="1" noAdjustHandles="1" noChangeArrowheads="1" noChangeShapeType="1"/>
            </p:cNvSpPr>
            <p:nvPr/>
          </p:nvSpPr>
          <p:spPr bwMode="auto">
            <a:xfrm>
              <a:off x="5492751" y="3832225"/>
              <a:ext cx="6413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North Kordofan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5" name="Rectangle 224">
              <a:extLst>
                <a:ext uri="{FF2B5EF4-FFF2-40B4-BE49-F238E27FC236}">
                  <a16:creationId xmlns:a16="http://schemas.microsoft.com/office/drawing/2014/main" id="{553AF9E1-E947-90FC-D1F3-EFE3DEDF4647}"/>
                </a:ext>
              </a:extLst>
            </p:cNvPr>
            <p:cNvSpPr>
              <a:spLocks noGrp="1" noRot="1" noMove="1" noResize="1" noEditPoints="1" noAdjustHandles="1" noChangeArrowheads="1" noChangeShapeType="1"/>
            </p:cNvSpPr>
            <p:nvPr/>
          </p:nvSpPr>
          <p:spPr bwMode="auto">
            <a:xfrm>
              <a:off x="8202279" y="4246845"/>
              <a:ext cx="3619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Gedaref</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6" name="Rectangle 225">
              <a:extLst>
                <a:ext uri="{FF2B5EF4-FFF2-40B4-BE49-F238E27FC236}">
                  <a16:creationId xmlns:a16="http://schemas.microsoft.com/office/drawing/2014/main" id="{DBDE3EE6-83CA-FBAB-2326-0FD7C66C8048}"/>
                </a:ext>
              </a:extLst>
            </p:cNvPr>
            <p:cNvSpPr>
              <a:spLocks noGrp="1" noRot="1" noMove="1" noResize="1" noEditPoints="1" noAdjustHandles="1" noChangeArrowheads="1" noChangeShapeType="1"/>
            </p:cNvSpPr>
            <p:nvPr/>
          </p:nvSpPr>
          <p:spPr bwMode="auto">
            <a:xfrm>
              <a:off x="4929188" y="5097463"/>
              <a:ext cx="631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West Kordofan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7" name="Rectangle 226">
              <a:extLst>
                <a:ext uri="{FF2B5EF4-FFF2-40B4-BE49-F238E27FC236}">
                  <a16:creationId xmlns:a16="http://schemas.microsoft.com/office/drawing/2014/main" id="{DF30D9FD-2F2E-DB4F-1519-3B647453A93B}"/>
                </a:ext>
              </a:extLst>
            </p:cNvPr>
            <p:cNvSpPr>
              <a:spLocks noGrp="1" noRot="1" noMove="1" noResize="1" noEditPoints="1" noAdjustHandles="1" noChangeArrowheads="1" noChangeShapeType="1"/>
            </p:cNvSpPr>
            <p:nvPr/>
          </p:nvSpPr>
          <p:spPr bwMode="auto">
            <a:xfrm>
              <a:off x="3421061" y="5211379"/>
              <a:ext cx="5429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South Darfur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8" name="Rectangle 227">
              <a:extLst>
                <a:ext uri="{FF2B5EF4-FFF2-40B4-BE49-F238E27FC236}">
                  <a16:creationId xmlns:a16="http://schemas.microsoft.com/office/drawing/2014/main" id="{666E0A3B-1C31-BA5F-169E-34E67F487523}"/>
                </a:ext>
              </a:extLst>
            </p:cNvPr>
            <p:cNvSpPr>
              <a:spLocks noGrp="1" noRot="1" noMove="1" noResize="1" noEditPoints="1" noAdjustHandles="1" noChangeArrowheads="1" noChangeShapeType="1"/>
            </p:cNvSpPr>
            <p:nvPr/>
          </p:nvSpPr>
          <p:spPr bwMode="auto">
            <a:xfrm>
              <a:off x="8317702" y="3347960"/>
              <a:ext cx="3524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Kassala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9" name="Rectangle 228">
              <a:extLst>
                <a:ext uri="{FF2B5EF4-FFF2-40B4-BE49-F238E27FC236}">
                  <a16:creationId xmlns:a16="http://schemas.microsoft.com/office/drawing/2014/main" id="{DB32392B-125A-0E98-1BEA-66E9CAA24D07}"/>
                </a:ext>
              </a:extLst>
            </p:cNvPr>
            <p:cNvSpPr>
              <a:spLocks noGrp="1" noRot="1" noMove="1" noResize="1" noEditPoints="1" noAdjustHandles="1" noChangeArrowheads="1" noChangeShapeType="1"/>
            </p:cNvSpPr>
            <p:nvPr/>
          </p:nvSpPr>
          <p:spPr bwMode="auto">
            <a:xfrm>
              <a:off x="7649283" y="4713481"/>
              <a:ext cx="3238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Sennar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0" name="Rectangle 229">
              <a:extLst>
                <a:ext uri="{FF2B5EF4-FFF2-40B4-BE49-F238E27FC236}">
                  <a16:creationId xmlns:a16="http://schemas.microsoft.com/office/drawing/2014/main" id="{3F0B00D8-ACC6-EF08-E9C7-E0B04207C622}"/>
                </a:ext>
              </a:extLst>
            </p:cNvPr>
            <p:cNvSpPr>
              <a:spLocks noGrp="1" noRot="1" noMove="1" noResize="1" noEditPoints="1" noAdjustHandles="1" noChangeArrowheads="1" noChangeShapeType="1"/>
            </p:cNvSpPr>
            <p:nvPr/>
          </p:nvSpPr>
          <p:spPr bwMode="auto">
            <a:xfrm>
              <a:off x="6088063" y="5360988"/>
              <a:ext cx="657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 name="Rectangle 230">
              <a:extLst>
                <a:ext uri="{FF2B5EF4-FFF2-40B4-BE49-F238E27FC236}">
                  <a16:creationId xmlns:a16="http://schemas.microsoft.com/office/drawing/2014/main" id="{35D24144-C236-C5E9-603D-0BB6696E2A6F}"/>
                </a:ext>
              </a:extLst>
            </p:cNvPr>
            <p:cNvSpPr>
              <a:spLocks noGrp="1" noRot="1" noMove="1" noResize="1" noEditPoints="1" noAdjustHandles="1" noChangeArrowheads="1" noChangeShapeType="1"/>
            </p:cNvSpPr>
            <p:nvPr/>
          </p:nvSpPr>
          <p:spPr bwMode="auto">
            <a:xfrm>
              <a:off x="4306889" y="5407511"/>
              <a:ext cx="492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East Darfur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2" name="Rectangle 231">
              <a:extLst>
                <a:ext uri="{FF2B5EF4-FFF2-40B4-BE49-F238E27FC236}">
                  <a16:creationId xmlns:a16="http://schemas.microsoft.com/office/drawing/2014/main" id="{632947E4-A567-EAA3-5279-D5AD75669BF9}"/>
                </a:ext>
              </a:extLst>
            </p:cNvPr>
            <p:cNvSpPr>
              <a:spLocks noGrp="1" noRot="1" noMove="1" noResize="1" noEditPoints="1" noAdjustHandles="1" noChangeArrowheads="1" noChangeShapeType="1"/>
            </p:cNvSpPr>
            <p:nvPr/>
          </p:nvSpPr>
          <p:spPr bwMode="auto">
            <a:xfrm>
              <a:off x="7561940" y="5400793"/>
              <a:ext cx="3905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Blue Nile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3" name="Rectangle 232">
              <a:extLst>
                <a:ext uri="{FF2B5EF4-FFF2-40B4-BE49-F238E27FC236}">
                  <a16:creationId xmlns:a16="http://schemas.microsoft.com/office/drawing/2014/main" id="{7D76462A-EE2D-0C34-487A-95A05B8EA7E2}"/>
                </a:ext>
              </a:extLst>
            </p:cNvPr>
            <p:cNvSpPr>
              <a:spLocks noGrp="1" noRot="1" noMove="1" noResize="1" noEditPoints="1" noAdjustHandles="1" noChangeArrowheads="1" noChangeShapeType="1"/>
            </p:cNvSpPr>
            <p:nvPr/>
          </p:nvSpPr>
          <p:spPr bwMode="auto">
            <a:xfrm>
              <a:off x="6899277" y="4764087"/>
              <a:ext cx="4476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White Nile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4" name="Rectangle 233">
              <a:extLst>
                <a:ext uri="{FF2B5EF4-FFF2-40B4-BE49-F238E27FC236}">
                  <a16:creationId xmlns:a16="http://schemas.microsoft.com/office/drawing/2014/main" id="{F9D62725-0CE0-A33E-876D-9B558A3282A3}"/>
                </a:ext>
              </a:extLst>
            </p:cNvPr>
            <p:cNvSpPr>
              <a:spLocks noGrp="1" noRot="1" noMove="1" noResize="1" noEditPoints="1" noAdjustHandles="1" noChangeArrowheads="1" noChangeShapeType="1"/>
            </p:cNvSpPr>
            <p:nvPr/>
          </p:nvSpPr>
          <p:spPr bwMode="auto">
            <a:xfrm>
              <a:off x="7226301" y="3944938"/>
              <a:ext cx="4286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Aj</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Jazirah</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5" name="Rectangle 234">
              <a:extLst>
                <a:ext uri="{FF2B5EF4-FFF2-40B4-BE49-F238E27FC236}">
                  <a16:creationId xmlns:a16="http://schemas.microsoft.com/office/drawing/2014/main" id="{77A597FD-0B3B-FA24-AECD-AFC043F92915}"/>
                </a:ext>
              </a:extLst>
            </p:cNvPr>
            <p:cNvSpPr>
              <a:spLocks noGrp="1" noRot="1" noMove="1" noResize="1" noEditPoints="1" noAdjustHandles="1" noChangeArrowheads="1" noChangeShapeType="1"/>
            </p:cNvSpPr>
            <p:nvPr/>
          </p:nvSpPr>
          <p:spPr bwMode="auto">
            <a:xfrm>
              <a:off x="7045326" y="3427413"/>
              <a:ext cx="4254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Khartoum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 name="Rectangle 235">
              <a:extLst>
                <a:ext uri="{FF2B5EF4-FFF2-40B4-BE49-F238E27FC236}">
                  <a16:creationId xmlns:a16="http://schemas.microsoft.com/office/drawing/2014/main" id="{C7D1B30F-0270-4616-8DD1-3A31B4B8F848}"/>
                </a:ext>
              </a:extLst>
            </p:cNvPr>
            <p:cNvSpPr>
              <a:spLocks/>
            </p:cNvSpPr>
            <p:nvPr/>
          </p:nvSpPr>
          <p:spPr bwMode="auto">
            <a:xfrm>
              <a:off x="2865190" y="4767262"/>
              <a:ext cx="5969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Central Darfur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7" name="Rectangle 236">
              <a:extLst>
                <a:ext uri="{FF2B5EF4-FFF2-40B4-BE49-F238E27FC236}">
                  <a16:creationId xmlns:a16="http://schemas.microsoft.com/office/drawing/2014/main" id="{82EF5871-228A-2119-4A12-A04335F62EE1}"/>
                </a:ext>
              </a:extLst>
            </p:cNvPr>
            <p:cNvSpPr>
              <a:spLocks noGrp="1" noRot="1" noMove="1" noResize="1" noEditPoints="1" noAdjustHandles="1" noChangeArrowheads="1" noChangeShapeType="1"/>
            </p:cNvSpPr>
            <p:nvPr/>
          </p:nvSpPr>
          <p:spPr bwMode="auto">
            <a:xfrm>
              <a:off x="5100638" y="6008688"/>
              <a:ext cx="466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Abyei PCA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8" name="Rectangle 237">
              <a:extLst>
                <a:ext uri="{FF2B5EF4-FFF2-40B4-BE49-F238E27FC236}">
                  <a16:creationId xmlns:a16="http://schemas.microsoft.com/office/drawing/2014/main" id="{F0A5CFF0-26FA-FC37-8256-17891A3ACBCF}"/>
                </a:ext>
              </a:extLst>
            </p:cNvPr>
            <p:cNvSpPr>
              <a:spLocks/>
            </p:cNvSpPr>
            <p:nvPr/>
          </p:nvSpPr>
          <p:spPr bwMode="auto">
            <a:xfrm>
              <a:off x="2527178" y="4441031"/>
              <a:ext cx="52069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West Darfur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489" name="TextBox 488">
            <a:extLst>
              <a:ext uri="{FF2B5EF4-FFF2-40B4-BE49-F238E27FC236}">
                <a16:creationId xmlns:a16="http://schemas.microsoft.com/office/drawing/2014/main" id="{09A515FE-4F4D-5BFF-4FD0-24143FA90DA7}"/>
              </a:ext>
            </a:extLst>
          </p:cNvPr>
          <p:cNvSpPr txBox="1"/>
          <p:nvPr/>
        </p:nvSpPr>
        <p:spPr>
          <a:xfrm>
            <a:off x="5936142" y="5646139"/>
            <a:ext cx="1781015" cy="1200329"/>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South Kordofan: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Action Against Hunger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Almanar</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Voluntary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Concern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GOAL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Medical Corps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Islamic Relief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490" name="TextBox 489">
            <a:extLst>
              <a:ext uri="{FF2B5EF4-FFF2-40B4-BE49-F238E27FC236}">
                <a16:creationId xmlns:a16="http://schemas.microsoft.com/office/drawing/2014/main" id="{68630168-1FBE-49BB-A708-26D1F60DAD7E}"/>
              </a:ext>
            </a:extLst>
          </p:cNvPr>
          <p:cNvSpPr txBox="1"/>
          <p:nvPr/>
        </p:nvSpPr>
        <p:spPr>
          <a:xfrm>
            <a:off x="204641" y="4139938"/>
            <a:ext cx="2403942" cy="1569660"/>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South Darfur: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 Alliance / Norwegian Church Aid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ALIGHT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American Refugee Committee /Alight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CARE International in Sudan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Life Support for Civilian War Victims ONG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Onlus</a:t>
            </a:r>
            <a:endPar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Medical Corps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Mercy Corps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National Initiative Development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Rufaida</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Health Foundation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World Vision International</a:t>
            </a:r>
          </a:p>
        </p:txBody>
      </p:sp>
      <p:sp>
        <p:nvSpPr>
          <p:cNvPr id="491" name="TextBox 490">
            <a:extLst>
              <a:ext uri="{FF2B5EF4-FFF2-40B4-BE49-F238E27FC236}">
                <a16:creationId xmlns:a16="http://schemas.microsoft.com/office/drawing/2014/main" id="{E831C0B7-2003-CE2C-F83B-C9D76157C637}"/>
              </a:ext>
            </a:extLst>
          </p:cNvPr>
          <p:cNvSpPr txBox="1"/>
          <p:nvPr/>
        </p:nvSpPr>
        <p:spPr>
          <a:xfrm>
            <a:off x="8762613" y="4633631"/>
            <a:ext cx="1165183" cy="46166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Sennar</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492" name="TextBox 491">
            <a:extLst>
              <a:ext uri="{FF2B5EF4-FFF2-40B4-BE49-F238E27FC236}">
                <a16:creationId xmlns:a16="http://schemas.microsoft.com/office/drawing/2014/main" id="{5673DE8F-B0E9-ED14-3363-EEE5FABA7C26}"/>
              </a:ext>
            </a:extLst>
          </p:cNvPr>
          <p:cNvSpPr txBox="1"/>
          <p:nvPr/>
        </p:nvSpPr>
        <p:spPr>
          <a:xfrm>
            <a:off x="6253055" y="104861"/>
            <a:ext cx="1991073" cy="46166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River Nile: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Building Foundation for Development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493" name="TextBox 492">
            <a:extLst>
              <a:ext uri="{FF2B5EF4-FFF2-40B4-BE49-F238E27FC236}">
                <a16:creationId xmlns:a16="http://schemas.microsoft.com/office/drawing/2014/main" id="{61DECFE2-6620-79E1-2694-18BA32B21334}"/>
              </a:ext>
            </a:extLst>
          </p:cNvPr>
          <p:cNvSpPr txBox="1"/>
          <p:nvPr/>
        </p:nvSpPr>
        <p:spPr>
          <a:xfrm>
            <a:off x="8817757" y="61636"/>
            <a:ext cx="2760530" cy="83099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Red Sea: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Life Support for Civilian War Victims ONG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Onlus</a:t>
            </a:r>
            <a:endPar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Kuwait Patients Helping Fund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Sudanese Red Crescent Society  </a:t>
            </a:r>
          </a:p>
        </p:txBody>
      </p:sp>
      <p:sp>
        <p:nvSpPr>
          <p:cNvPr id="495" name="TextBox 494">
            <a:extLst>
              <a:ext uri="{FF2B5EF4-FFF2-40B4-BE49-F238E27FC236}">
                <a16:creationId xmlns:a16="http://schemas.microsoft.com/office/drawing/2014/main" id="{5F2FE1A4-854A-7D05-DE87-50F8E78C1351}"/>
              </a:ext>
            </a:extLst>
          </p:cNvPr>
          <p:cNvSpPr txBox="1"/>
          <p:nvPr/>
        </p:nvSpPr>
        <p:spPr>
          <a:xfrm>
            <a:off x="4342366" y="6244548"/>
            <a:ext cx="1482378" cy="58477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West Kordofan: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Concern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Islamic Relief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496" name="TextBox 495">
            <a:extLst>
              <a:ext uri="{FF2B5EF4-FFF2-40B4-BE49-F238E27FC236}">
                <a16:creationId xmlns:a16="http://schemas.microsoft.com/office/drawing/2014/main" id="{36922B4C-ACBA-542F-1F8C-D7C192D79F8C}"/>
              </a:ext>
            </a:extLst>
          </p:cNvPr>
          <p:cNvSpPr txBox="1"/>
          <p:nvPr/>
        </p:nvSpPr>
        <p:spPr>
          <a:xfrm>
            <a:off x="84416" y="1229405"/>
            <a:ext cx="1689507" cy="1200329"/>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West </a:t>
            </a: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Daruf</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Catholic Relief Services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Concern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Medical Corps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Sudanese Red Crescent Society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World Relief</a:t>
            </a:r>
          </a:p>
        </p:txBody>
      </p:sp>
      <p:sp>
        <p:nvSpPr>
          <p:cNvPr id="7" name="TextBox 6">
            <a:extLst>
              <a:ext uri="{FF2B5EF4-FFF2-40B4-BE49-F238E27FC236}">
                <a16:creationId xmlns:a16="http://schemas.microsoft.com/office/drawing/2014/main" id="{3BC54A45-9ABC-C3BE-B1DD-EC8893D6EEEB}"/>
              </a:ext>
            </a:extLst>
          </p:cNvPr>
          <p:cNvSpPr txBox="1"/>
          <p:nvPr/>
        </p:nvSpPr>
        <p:spPr>
          <a:xfrm>
            <a:off x="-1" y="0"/>
            <a:ext cx="182787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Partners Presence Pre-Conflict (April 2023):</a:t>
            </a:r>
          </a:p>
        </p:txBody>
      </p:sp>
      <p:sp>
        <p:nvSpPr>
          <p:cNvPr id="5" name="TextBox 4">
            <a:extLst>
              <a:ext uri="{FF2B5EF4-FFF2-40B4-BE49-F238E27FC236}">
                <a16:creationId xmlns:a16="http://schemas.microsoft.com/office/drawing/2014/main" id="{83DD130C-74E1-C8BE-F76B-BCD6D1DD5C22}"/>
              </a:ext>
            </a:extLst>
          </p:cNvPr>
          <p:cNvSpPr txBox="1"/>
          <p:nvPr/>
        </p:nvSpPr>
        <p:spPr>
          <a:xfrm>
            <a:off x="1747574" y="47361"/>
            <a:ext cx="2605848" cy="1446550"/>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North Darfur: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Auttash</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Organization for Peace and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Developement</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Deutsche Welthungerhilfe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e.V.</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(German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Agro</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Action)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GOAL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Kuwait Patients Helping Fund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National Plan Organization (NPO)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Relief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Rural Development Network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SAHARI ORGANIZATION FOR DEVELOPMENT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sp>
        <p:nvSpPr>
          <p:cNvPr id="23" name="TextBox 22">
            <a:extLst>
              <a:ext uri="{FF2B5EF4-FFF2-40B4-BE49-F238E27FC236}">
                <a16:creationId xmlns:a16="http://schemas.microsoft.com/office/drawing/2014/main" id="{B7FB52A4-AAB3-2739-AA06-D7D30E2891F8}"/>
              </a:ext>
            </a:extLst>
          </p:cNvPr>
          <p:cNvSpPr txBox="1"/>
          <p:nvPr/>
        </p:nvSpPr>
        <p:spPr>
          <a:xfrm>
            <a:off x="7851127" y="5990273"/>
            <a:ext cx="1445304" cy="58477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White Nile: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Action Against Hunger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Plan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SMOH</a:t>
            </a:r>
          </a:p>
        </p:txBody>
      </p:sp>
      <p:cxnSp>
        <p:nvCxnSpPr>
          <p:cNvPr id="581" name="Connector: Elbow 580">
            <a:extLst>
              <a:ext uri="{FF2B5EF4-FFF2-40B4-BE49-F238E27FC236}">
                <a16:creationId xmlns:a16="http://schemas.microsoft.com/office/drawing/2014/main" id="{607FEF5B-314E-C4FA-32F8-A758C642517C}"/>
              </a:ext>
            </a:extLst>
          </p:cNvPr>
          <p:cNvCxnSpPr>
            <a:cxnSpLocks/>
          </p:cNvCxnSpPr>
          <p:nvPr/>
        </p:nvCxnSpPr>
        <p:spPr>
          <a:xfrm rot="16200000" flipH="1">
            <a:off x="1342067" y="1955676"/>
            <a:ext cx="1669586" cy="2659774"/>
          </a:xfrm>
          <a:prstGeom prst="bentConnector3">
            <a:avLst>
              <a:gd name="adj1" fmla="val 376"/>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584" name="Connector: Elbow 583">
            <a:extLst>
              <a:ext uri="{FF2B5EF4-FFF2-40B4-BE49-F238E27FC236}">
                <a16:creationId xmlns:a16="http://schemas.microsoft.com/office/drawing/2014/main" id="{2B04B46A-814E-0E52-9C8D-336E15E951B4}"/>
              </a:ext>
            </a:extLst>
          </p:cNvPr>
          <p:cNvCxnSpPr>
            <a:cxnSpLocks/>
            <a:endCxn id="286" idx="1"/>
          </p:cNvCxnSpPr>
          <p:nvPr/>
        </p:nvCxnSpPr>
        <p:spPr>
          <a:xfrm rot="16200000" flipH="1">
            <a:off x="2446369" y="3437059"/>
            <a:ext cx="1244260" cy="973970"/>
          </a:xfrm>
          <a:prstGeom prst="bentConnector2">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78" name="Connector: Elbow 677">
            <a:extLst>
              <a:ext uri="{FF2B5EF4-FFF2-40B4-BE49-F238E27FC236}">
                <a16:creationId xmlns:a16="http://schemas.microsoft.com/office/drawing/2014/main" id="{5CE7FD17-6948-9CDD-D21E-CEB48EE58B86}"/>
              </a:ext>
            </a:extLst>
          </p:cNvPr>
          <p:cNvCxnSpPr>
            <a:cxnSpLocks/>
          </p:cNvCxnSpPr>
          <p:nvPr/>
        </p:nvCxnSpPr>
        <p:spPr>
          <a:xfrm rot="16200000" flipH="1">
            <a:off x="3917176" y="1907141"/>
            <a:ext cx="3174553" cy="487241"/>
          </a:xfrm>
          <a:prstGeom prst="bentConnector3">
            <a:avLst>
              <a:gd name="adj1" fmla="val 30290"/>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79" name="Connector: Elbow 678">
            <a:extLst>
              <a:ext uri="{FF2B5EF4-FFF2-40B4-BE49-F238E27FC236}">
                <a16:creationId xmlns:a16="http://schemas.microsoft.com/office/drawing/2014/main" id="{8A1AFD8B-7BCD-90B1-DB42-31BB780EA60A}"/>
              </a:ext>
            </a:extLst>
          </p:cNvPr>
          <p:cNvCxnSpPr>
            <a:cxnSpLocks/>
          </p:cNvCxnSpPr>
          <p:nvPr/>
        </p:nvCxnSpPr>
        <p:spPr>
          <a:xfrm rot="16200000" flipH="1">
            <a:off x="6493188" y="1320206"/>
            <a:ext cx="1758954" cy="248423"/>
          </a:xfrm>
          <a:prstGeom prst="bentConnector3">
            <a:avLst>
              <a:gd name="adj1" fmla="val 60397"/>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0" name="Connector: Elbow 679">
            <a:extLst>
              <a:ext uri="{FF2B5EF4-FFF2-40B4-BE49-F238E27FC236}">
                <a16:creationId xmlns:a16="http://schemas.microsoft.com/office/drawing/2014/main" id="{5B37940F-7FDD-E0E0-9067-DF36040F8ECE}"/>
              </a:ext>
            </a:extLst>
          </p:cNvPr>
          <p:cNvCxnSpPr>
            <a:cxnSpLocks/>
            <a:stCxn id="493" idx="1"/>
          </p:cNvCxnSpPr>
          <p:nvPr/>
        </p:nvCxnSpPr>
        <p:spPr>
          <a:xfrm rot="10800000" flipV="1">
            <a:off x="8325487" y="477134"/>
            <a:ext cx="492271" cy="1269595"/>
          </a:xfrm>
          <a:prstGeom prst="bentConnector2">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1" name="Connector: Elbow 680">
            <a:extLst>
              <a:ext uri="{FF2B5EF4-FFF2-40B4-BE49-F238E27FC236}">
                <a16:creationId xmlns:a16="http://schemas.microsoft.com/office/drawing/2014/main" id="{EC4F6F47-6356-A6FC-518B-493615FDA271}"/>
              </a:ext>
            </a:extLst>
          </p:cNvPr>
          <p:cNvCxnSpPr>
            <a:cxnSpLocks/>
            <a:stCxn id="4" idx="1"/>
          </p:cNvCxnSpPr>
          <p:nvPr/>
        </p:nvCxnSpPr>
        <p:spPr>
          <a:xfrm rot="10800000" flipV="1">
            <a:off x="8485445" y="1746730"/>
            <a:ext cx="1239676" cy="1435473"/>
          </a:xfrm>
          <a:prstGeom prst="bentConnector2">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2" name="Connector: Elbow 681">
            <a:extLst>
              <a:ext uri="{FF2B5EF4-FFF2-40B4-BE49-F238E27FC236}">
                <a16:creationId xmlns:a16="http://schemas.microsoft.com/office/drawing/2014/main" id="{33E194D0-9B6D-E46F-3035-CB252646E0E3}"/>
              </a:ext>
            </a:extLst>
          </p:cNvPr>
          <p:cNvCxnSpPr>
            <a:cxnSpLocks/>
            <a:stCxn id="6" idx="1"/>
          </p:cNvCxnSpPr>
          <p:nvPr/>
        </p:nvCxnSpPr>
        <p:spPr>
          <a:xfrm rot="10800000" flipV="1">
            <a:off x="7597401" y="2919860"/>
            <a:ext cx="2053876" cy="448135"/>
          </a:xfrm>
          <a:prstGeom prst="bentConnector3">
            <a:avLst>
              <a:gd name="adj1" fmla="val 27894"/>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3" name="Connector: Elbow 682">
            <a:extLst>
              <a:ext uri="{FF2B5EF4-FFF2-40B4-BE49-F238E27FC236}">
                <a16:creationId xmlns:a16="http://schemas.microsoft.com/office/drawing/2014/main" id="{01239CE2-9738-2A3E-EDFB-4641E2406AEA}"/>
              </a:ext>
            </a:extLst>
          </p:cNvPr>
          <p:cNvCxnSpPr>
            <a:cxnSpLocks/>
            <a:stCxn id="3" idx="1"/>
          </p:cNvCxnSpPr>
          <p:nvPr/>
        </p:nvCxnSpPr>
        <p:spPr>
          <a:xfrm rot="10800000" flipV="1">
            <a:off x="8373749" y="3881279"/>
            <a:ext cx="998360" cy="313453"/>
          </a:xfrm>
          <a:prstGeom prst="bentConnector3">
            <a:avLst>
              <a:gd name="adj1" fmla="val 50000"/>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4" name="Connector: Elbow 683">
            <a:extLst>
              <a:ext uri="{FF2B5EF4-FFF2-40B4-BE49-F238E27FC236}">
                <a16:creationId xmlns:a16="http://schemas.microsoft.com/office/drawing/2014/main" id="{68D91154-EF2D-CF09-7805-9CBB0752ADA7}"/>
              </a:ext>
            </a:extLst>
          </p:cNvPr>
          <p:cNvCxnSpPr>
            <a:cxnSpLocks/>
          </p:cNvCxnSpPr>
          <p:nvPr/>
        </p:nvCxnSpPr>
        <p:spPr>
          <a:xfrm rot="16200000" flipV="1">
            <a:off x="8939179" y="2480454"/>
            <a:ext cx="752785" cy="3639867"/>
          </a:xfrm>
          <a:prstGeom prst="bentConnector3">
            <a:avLst>
              <a:gd name="adj1" fmla="val 33588"/>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5" name="Connector: Elbow 684">
            <a:extLst>
              <a:ext uri="{FF2B5EF4-FFF2-40B4-BE49-F238E27FC236}">
                <a16:creationId xmlns:a16="http://schemas.microsoft.com/office/drawing/2014/main" id="{F13EC969-D94D-5CB9-0C3E-BE048BB022E7}"/>
              </a:ext>
            </a:extLst>
          </p:cNvPr>
          <p:cNvCxnSpPr>
            <a:cxnSpLocks/>
            <a:stCxn id="491" idx="1"/>
          </p:cNvCxnSpPr>
          <p:nvPr/>
        </p:nvCxnSpPr>
        <p:spPr>
          <a:xfrm rot="10800000">
            <a:off x="8057969" y="4515312"/>
            <a:ext cx="704644" cy="349152"/>
          </a:xfrm>
          <a:prstGeom prst="bentConnector3">
            <a:avLst>
              <a:gd name="adj1" fmla="val 50000"/>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6" name="Connector: Elbow 685">
            <a:extLst>
              <a:ext uri="{FF2B5EF4-FFF2-40B4-BE49-F238E27FC236}">
                <a16:creationId xmlns:a16="http://schemas.microsoft.com/office/drawing/2014/main" id="{3C2C4A5A-A6F6-E91E-BD85-E099151CA49A}"/>
              </a:ext>
            </a:extLst>
          </p:cNvPr>
          <p:cNvCxnSpPr>
            <a:cxnSpLocks/>
            <a:stCxn id="241" idx="1"/>
            <a:endCxn id="367" idx="16"/>
          </p:cNvCxnSpPr>
          <p:nvPr/>
        </p:nvCxnSpPr>
        <p:spPr>
          <a:xfrm rot="10800000">
            <a:off x="7804244" y="5241167"/>
            <a:ext cx="2037276" cy="999165"/>
          </a:xfrm>
          <a:prstGeom prst="bentConnector3">
            <a:avLst>
              <a:gd name="adj1" fmla="val 15609"/>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7" name="Connector: Elbow 686">
            <a:extLst>
              <a:ext uri="{FF2B5EF4-FFF2-40B4-BE49-F238E27FC236}">
                <a16:creationId xmlns:a16="http://schemas.microsoft.com/office/drawing/2014/main" id="{66B77FDB-0D02-E5F7-3053-BC698BB46597}"/>
              </a:ext>
            </a:extLst>
          </p:cNvPr>
          <p:cNvCxnSpPr>
            <a:cxnSpLocks/>
            <a:stCxn id="23" idx="0"/>
          </p:cNvCxnSpPr>
          <p:nvPr/>
        </p:nvCxnSpPr>
        <p:spPr>
          <a:xfrm rot="16200000" flipV="1">
            <a:off x="7238077" y="4654570"/>
            <a:ext cx="1351670" cy="1319735"/>
          </a:xfrm>
          <a:prstGeom prst="bentConnector3">
            <a:avLst>
              <a:gd name="adj1" fmla="val 50000"/>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8" name="Connector: Elbow 687">
            <a:extLst>
              <a:ext uri="{FF2B5EF4-FFF2-40B4-BE49-F238E27FC236}">
                <a16:creationId xmlns:a16="http://schemas.microsoft.com/office/drawing/2014/main" id="{10C37CE9-F693-ED18-4830-96D6A5DC3A8B}"/>
              </a:ext>
            </a:extLst>
          </p:cNvPr>
          <p:cNvCxnSpPr>
            <a:cxnSpLocks/>
            <a:stCxn id="489" idx="0"/>
          </p:cNvCxnSpPr>
          <p:nvPr/>
        </p:nvCxnSpPr>
        <p:spPr>
          <a:xfrm rot="16200000" flipV="1">
            <a:off x="6488887" y="5308375"/>
            <a:ext cx="490047" cy="185481"/>
          </a:xfrm>
          <a:prstGeom prst="bentConnector3">
            <a:avLst>
              <a:gd name="adj1" fmla="val 50000"/>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89" name="Connector: Elbow 688">
            <a:extLst>
              <a:ext uri="{FF2B5EF4-FFF2-40B4-BE49-F238E27FC236}">
                <a16:creationId xmlns:a16="http://schemas.microsoft.com/office/drawing/2014/main" id="{CC56EF51-FC54-B2DC-4EB8-926C6C0772BD}"/>
              </a:ext>
            </a:extLst>
          </p:cNvPr>
          <p:cNvCxnSpPr>
            <a:cxnSpLocks/>
            <a:stCxn id="5" idx="2"/>
          </p:cNvCxnSpPr>
          <p:nvPr/>
        </p:nvCxnSpPr>
        <p:spPr>
          <a:xfrm rot="16200000" flipH="1">
            <a:off x="2988371" y="1556038"/>
            <a:ext cx="1615510" cy="1491256"/>
          </a:xfrm>
          <a:prstGeom prst="bentConnector3">
            <a:avLst>
              <a:gd name="adj1" fmla="val 50000"/>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90" name="Connector: Elbow 689">
            <a:extLst>
              <a:ext uri="{FF2B5EF4-FFF2-40B4-BE49-F238E27FC236}">
                <a16:creationId xmlns:a16="http://schemas.microsoft.com/office/drawing/2014/main" id="{54474727-EC76-4E5D-838D-2D1F23B20359}"/>
              </a:ext>
            </a:extLst>
          </p:cNvPr>
          <p:cNvCxnSpPr>
            <a:cxnSpLocks/>
            <a:stCxn id="490" idx="3"/>
            <a:endCxn id="430" idx="10"/>
          </p:cNvCxnSpPr>
          <p:nvPr/>
        </p:nvCxnSpPr>
        <p:spPr>
          <a:xfrm>
            <a:off x="2608583" y="4924768"/>
            <a:ext cx="1469739" cy="225387"/>
          </a:xfrm>
          <a:prstGeom prst="bentConnector3">
            <a:avLst>
              <a:gd name="adj1" fmla="val 46102"/>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91" name="Connector: Elbow 690">
            <a:extLst>
              <a:ext uri="{FF2B5EF4-FFF2-40B4-BE49-F238E27FC236}">
                <a16:creationId xmlns:a16="http://schemas.microsoft.com/office/drawing/2014/main" id="{90A43DA5-1295-12A0-AEB7-1D69356541F6}"/>
              </a:ext>
            </a:extLst>
          </p:cNvPr>
          <p:cNvCxnSpPr>
            <a:cxnSpLocks/>
          </p:cNvCxnSpPr>
          <p:nvPr/>
        </p:nvCxnSpPr>
        <p:spPr>
          <a:xfrm flipV="1">
            <a:off x="3643683" y="5198347"/>
            <a:ext cx="1225054" cy="1087815"/>
          </a:xfrm>
          <a:prstGeom prst="bentConnector3">
            <a:avLst>
              <a:gd name="adj1" fmla="val 50000"/>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92" name="Connector: Elbow 691">
            <a:extLst>
              <a:ext uri="{FF2B5EF4-FFF2-40B4-BE49-F238E27FC236}">
                <a16:creationId xmlns:a16="http://schemas.microsoft.com/office/drawing/2014/main" id="{68839BAC-050D-21A8-AC84-BA329B9664B6}"/>
              </a:ext>
            </a:extLst>
          </p:cNvPr>
          <p:cNvCxnSpPr>
            <a:cxnSpLocks/>
            <a:stCxn id="495" idx="0"/>
          </p:cNvCxnSpPr>
          <p:nvPr/>
        </p:nvCxnSpPr>
        <p:spPr>
          <a:xfrm rot="5400000" flipH="1" flipV="1">
            <a:off x="4726694" y="5299005"/>
            <a:ext cx="1302404" cy="588682"/>
          </a:xfrm>
          <a:prstGeom prst="bentConnector3">
            <a:avLst>
              <a:gd name="adj1" fmla="val 70104"/>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93" name="Connector: Elbow 692">
            <a:extLst>
              <a:ext uri="{FF2B5EF4-FFF2-40B4-BE49-F238E27FC236}">
                <a16:creationId xmlns:a16="http://schemas.microsoft.com/office/drawing/2014/main" id="{791A0ED1-6CC4-D332-8C5C-6F603C262D13}"/>
              </a:ext>
            </a:extLst>
          </p:cNvPr>
          <p:cNvCxnSpPr>
            <a:cxnSpLocks/>
            <a:stCxn id="253" idx="2"/>
          </p:cNvCxnSpPr>
          <p:nvPr/>
        </p:nvCxnSpPr>
        <p:spPr>
          <a:xfrm rot="5400000">
            <a:off x="5805579" y="1370352"/>
            <a:ext cx="898030" cy="58496"/>
          </a:xfrm>
          <a:prstGeom prst="bentConnector3">
            <a:avLst>
              <a:gd name="adj1" fmla="val 50000"/>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94" name="Connector: Elbow 693">
            <a:extLst>
              <a:ext uri="{FF2B5EF4-FFF2-40B4-BE49-F238E27FC236}">
                <a16:creationId xmlns:a16="http://schemas.microsoft.com/office/drawing/2014/main" id="{41E8D9BA-57B0-FA13-4630-66C543CE1D6B}"/>
              </a:ext>
            </a:extLst>
          </p:cNvPr>
          <p:cNvCxnSpPr>
            <a:cxnSpLocks/>
            <a:stCxn id="496" idx="3"/>
            <a:endCxn id="454" idx="42"/>
          </p:cNvCxnSpPr>
          <p:nvPr/>
        </p:nvCxnSpPr>
        <p:spPr>
          <a:xfrm>
            <a:off x="1773923" y="1829570"/>
            <a:ext cx="1747303" cy="2240867"/>
          </a:xfrm>
          <a:prstGeom prst="bentConnector3">
            <a:avLst>
              <a:gd name="adj1" fmla="val 116003"/>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695" name="Connector: Elbow 694">
            <a:extLst>
              <a:ext uri="{FF2B5EF4-FFF2-40B4-BE49-F238E27FC236}">
                <a16:creationId xmlns:a16="http://schemas.microsoft.com/office/drawing/2014/main" id="{6CE5AD6D-EEAC-6F82-9761-E9FE7BECAF74}"/>
              </a:ext>
            </a:extLst>
          </p:cNvPr>
          <p:cNvCxnSpPr>
            <a:cxnSpLocks/>
            <a:stCxn id="249" idx="3"/>
            <a:endCxn id="474" idx="26"/>
          </p:cNvCxnSpPr>
          <p:nvPr/>
        </p:nvCxnSpPr>
        <p:spPr>
          <a:xfrm>
            <a:off x="2681250" y="3306642"/>
            <a:ext cx="1049576" cy="1418796"/>
          </a:xfrm>
          <a:prstGeom prst="bentConnector3">
            <a:avLst>
              <a:gd name="adj1" fmla="val 40891"/>
            </a:avLst>
          </a:prstGeom>
          <a:ln w="9525">
            <a:solidFill>
              <a:schemeClr val="accent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E653B8D7-5017-61ED-2582-341C522FDE64}"/>
              </a:ext>
            </a:extLst>
          </p:cNvPr>
          <p:cNvSpPr txBox="1"/>
          <p:nvPr/>
        </p:nvSpPr>
        <p:spPr>
          <a:xfrm>
            <a:off x="204641" y="5824832"/>
            <a:ext cx="936268" cy="58477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40 Partners</a:t>
            </a:r>
          </a:p>
        </p:txBody>
      </p:sp>
    </p:spTree>
    <p:extLst>
      <p:ext uri="{BB962C8B-B14F-4D97-AF65-F5344CB8AC3E}">
        <p14:creationId xmlns:p14="http://schemas.microsoft.com/office/powerpoint/2010/main" val="253000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Group 253">
            <a:extLst>
              <a:ext uri="{FF2B5EF4-FFF2-40B4-BE49-F238E27FC236}">
                <a16:creationId xmlns:a16="http://schemas.microsoft.com/office/drawing/2014/main" id="{45FC98D5-4E46-E035-CC69-E777A3BA3A94}"/>
              </a:ext>
            </a:extLst>
          </p:cNvPr>
          <p:cNvGrpSpPr>
            <a:grpSpLocks noGrp="1" noUngrp="1" noRot="1" noMove="1" noResize="1"/>
          </p:cNvGrpSpPr>
          <p:nvPr/>
        </p:nvGrpSpPr>
        <p:grpSpPr>
          <a:xfrm>
            <a:off x="964039" y="376538"/>
            <a:ext cx="10515869" cy="5957062"/>
            <a:chOff x="42863" y="0"/>
            <a:chExt cx="12106275" cy="6858000"/>
          </a:xfrm>
        </p:grpSpPr>
        <p:sp>
          <p:nvSpPr>
            <p:cNvPr id="255" name="AutoShape 3">
              <a:extLst>
                <a:ext uri="{FF2B5EF4-FFF2-40B4-BE49-F238E27FC236}">
                  <a16:creationId xmlns:a16="http://schemas.microsoft.com/office/drawing/2014/main" id="{6CBE7639-3DFF-2652-1671-9C06B41C20BA}"/>
                </a:ext>
              </a:extLst>
            </p:cNvPr>
            <p:cNvSpPr>
              <a:spLocks noGrp="1" noRot="1" noChangeAspect="1" noMove="1" noResize="1" noEditPoints="1" noAdjustHandles="1" noChangeArrowheads="1" noChangeShapeType="1"/>
            </p:cNvSpPr>
            <p:nvPr/>
          </p:nvSpPr>
          <p:spPr bwMode="auto">
            <a:xfrm>
              <a:off x="42863" y="0"/>
              <a:ext cx="12106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6" name="Group 205">
              <a:extLst>
                <a:ext uri="{FF2B5EF4-FFF2-40B4-BE49-F238E27FC236}">
                  <a16:creationId xmlns:a16="http://schemas.microsoft.com/office/drawing/2014/main" id="{3E8D294E-5925-0157-8D60-A3186333D517}"/>
                </a:ext>
              </a:extLst>
            </p:cNvPr>
            <p:cNvGrpSpPr>
              <a:grpSpLocks noGrp="1" noUngrp="1" noRot="1" noMove="1" noResize="1"/>
            </p:cNvGrpSpPr>
            <p:nvPr/>
          </p:nvGrpSpPr>
          <p:grpSpPr bwMode="auto">
            <a:xfrm>
              <a:off x="2482851" y="312738"/>
              <a:ext cx="7229475" cy="6234113"/>
              <a:chOff x="1564" y="197"/>
              <a:chExt cx="4554" cy="3927"/>
            </a:xfrm>
          </p:grpSpPr>
          <p:sp>
            <p:nvSpPr>
              <p:cNvPr id="289" name="Freeform 5">
                <a:extLst>
                  <a:ext uri="{FF2B5EF4-FFF2-40B4-BE49-F238E27FC236}">
                    <a16:creationId xmlns:a16="http://schemas.microsoft.com/office/drawing/2014/main" id="{36D0928E-B82B-601D-DE7B-AC2581652737}"/>
                  </a:ext>
                </a:extLst>
              </p:cNvPr>
              <p:cNvSpPr>
                <a:spLocks noGrp="1" noRot="1" noMove="1" noResize="1" noEditPoints="1" noAdjustHandles="1" noChangeArrowheads="1" noChangeShapeType="1"/>
              </p:cNvSpPr>
              <p:nvPr/>
            </p:nvSpPr>
            <p:spPr bwMode="auto">
              <a:xfrm>
                <a:off x="4052" y="3037"/>
                <a:ext cx="192" cy="231"/>
              </a:xfrm>
              <a:custGeom>
                <a:avLst/>
                <a:gdLst>
                  <a:gd name="T0" fmla="*/ 184 w 192"/>
                  <a:gd name="T1" fmla="*/ 14 h 231"/>
                  <a:gd name="T2" fmla="*/ 192 w 192"/>
                  <a:gd name="T3" fmla="*/ 15 h 231"/>
                  <a:gd name="T4" fmla="*/ 192 w 192"/>
                  <a:gd name="T5" fmla="*/ 18 h 231"/>
                  <a:gd name="T6" fmla="*/ 186 w 192"/>
                  <a:gd name="T7" fmla="*/ 32 h 231"/>
                  <a:gd name="T8" fmla="*/ 178 w 192"/>
                  <a:gd name="T9" fmla="*/ 48 h 231"/>
                  <a:gd name="T10" fmla="*/ 172 w 192"/>
                  <a:gd name="T11" fmla="*/ 62 h 231"/>
                  <a:gd name="T12" fmla="*/ 167 w 192"/>
                  <a:gd name="T13" fmla="*/ 74 h 231"/>
                  <a:gd name="T14" fmla="*/ 162 w 192"/>
                  <a:gd name="T15" fmla="*/ 83 h 231"/>
                  <a:gd name="T16" fmla="*/ 156 w 192"/>
                  <a:gd name="T17" fmla="*/ 94 h 231"/>
                  <a:gd name="T18" fmla="*/ 153 w 192"/>
                  <a:gd name="T19" fmla="*/ 100 h 231"/>
                  <a:gd name="T20" fmla="*/ 150 w 192"/>
                  <a:gd name="T21" fmla="*/ 110 h 231"/>
                  <a:gd name="T22" fmla="*/ 147 w 192"/>
                  <a:gd name="T23" fmla="*/ 119 h 231"/>
                  <a:gd name="T24" fmla="*/ 142 w 192"/>
                  <a:gd name="T25" fmla="*/ 131 h 231"/>
                  <a:gd name="T26" fmla="*/ 139 w 192"/>
                  <a:gd name="T27" fmla="*/ 141 h 231"/>
                  <a:gd name="T28" fmla="*/ 140 w 192"/>
                  <a:gd name="T29" fmla="*/ 150 h 231"/>
                  <a:gd name="T30" fmla="*/ 131 w 192"/>
                  <a:gd name="T31" fmla="*/ 150 h 231"/>
                  <a:gd name="T32" fmla="*/ 123 w 192"/>
                  <a:gd name="T33" fmla="*/ 166 h 231"/>
                  <a:gd name="T34" fmla="*/ 117 w 192"/>
                  <a:gd name="T35" fmla="*/ 178 h 231"/>
                  <a:gd name="T36" fmla="*/ 117 w 192"/>
                  <a:gd name="T37" fmla="*/ 190 h 231"/>
                  <a:gd name="T38" fmla="*/ 108 w 192"/>
                  <a:gd name="T39" fmla="*/ 192 h 231"/>
                  <a:gd name="T40" fmla="*/ 100 w 192"/>
                  <a:gd name="T41" fmla="*/ 200 h 231"/>
                  <a:gd name="T42" fmla="*/ 94 w 192"/>
                  <a:gd name="T43" fmla="*/ 209 h 231"/>
                  <a:gd name="T44" fmla="*/ 94 w 192"/>
                  <a:gd name="T45" fmla="*/ 223 h 231"/>
                  <a:gd name="T46" fmla="*/ 91 w 192"/>
                  <a:gd name="T47" fmla="*/ 231 h 231"/>
                  <a:gd name="T48" fmla="*/ 88 w 192"/>
                  <a:gd name="T49" fmla="*/ 226 h 231"/>
                  <a:gd name="T50" fmla="*/ 84 w 192"/>
                  <a:gd name="T51" fmla="*/ 218 h 231"/>
                  <a:gd name="T52" fmla="*/ 80 w 192"/>
                  <a:gd name="T53" fmla="*/ 208 h 231"/>
                  <a:gd name="T54" fmla="*/ 74 w 192"/>
                  <a:gd name="T55" fmla="*/ 204 h 231"/>
                  <a:gd name="T56" fmla="*/ 66 w 192"/>
                  <a:gd name="T57" fmla="*/ 201 h 231"/>
                  <a:gd name="T58" fmla="*/ 58 w 192"/>
                  <a:gd name="T59" fmla="*/ 200 h 231"/>
                  <a:gd name="T60" fmla="*/ 52 w 192"/>
                  <a:gd name="T61" fmla="*/ 198 h 231"/>
                  <a:gd name="T62" fmla="*/ 46 w 192"/>
                  <a:gd name="T63" fmla="*/ 197 h 231"/>
                  <a:gd name="T64" fmla="*/ 39 w 192"/>
                  <a:gd name="T65" fmla="*/ 195 h 231"/>
                  <a:gd name="T66" fmla="*/ 36 w 192"/>
                  <a:gd name="T67" fmla="*/ 192 h 231"/>
                  <a:gd name="T68" fmla="*/ 36 w 192"/>
                  <a:gd name="T69" fmla="*/ 186 h 231"/>
                  <a:gd name="T70" fmla="*/ 36 w 192"/>
                  <a:gd name="T71" fmla="*/ 178 h 231"/>
                  <a:gd name="T72" fmla="*/ 38 w 192"/>
                  <a:gd name="T73" fmla="*/ 170 h 231"/>
                  <a:gd name="T74" fmla="*/ 38 w 192"/>
                  <a:gd name="T75" fmla="*/ 163 h 231"/>
                  <a:gd name="T76" fmla="*/ 30 w 192"/>
                  <a:gd name="T77" fmla="*/ 149 h 231"/>
                  <a:gd name="T78" fmla="*/ 25 w 192"/>
                  <a:gd name="T79" fmla="*/ 139 h 231"/>
                  <a:gd name="T80" fmla="*/ 16 w 192"/>
                  <a:gd name="T81" fmla="*/ 135 h 231"/>
                  <a:gd name="T82" fmla="*/ 11 w 192"/>
                  <a:gd name="T83" fmla="*/ 122 h 231"/>
                  <a:gd name="T84" fmla="*/ 14 w 192"/>
                  <a:gd name="T85" fmla="*/ 91 h 231"/>
                  <a:gd name="T86" fmla="*/ 13 w 192"/>
                  <a:gd name="T87" fmla="*/ 74 h 231"/>
                  <a:gd name="T88" fmla="*/ 13 w 192"/>
                  <a:gd name="T89" fmla="*/ 69 h 231"/>
                  <a:gd name="T90" fmla="*/ 13 w 192"/>
                  <a:gd name="T91" fmla="*/ 66 h 231"/>
                  <a:gd name="T92" fmla="*/ 13 w 192"/>
                  <a:gd name="T93" fmla="*/ 62 h 231"/>
                  <a:gd name="T94" fmla="*/ 14 w 192"/>
                  <a:gd name="T95" fmla="*/ 55 h 231"/>
                  <a:gd name="T96" fmla="*/ 14 w 192"/>
                  <a:gd name="T97" fmla="*/ 49 h 231"/>
                  <a:gd name="T98" fmla="*/ 11 w 192"/>
                  <a:gd name="T99" fmla="*/ 43 h 231"/>
                  <a:gd name="T100" fmla="*/ 5 w 192"/>
                  <a:gd name="T101" fmla="*/ 24 h 231"/>
                  <a:gd name="T102" fmla="*/ 0 w 192"/>
                  <a:gd name="T103" fmla="*/ 17 h 231"/>
                  <a:gd name="T104" fmla="*/ 4 w 192"/>
                  <a:gd name="T105" fmla="*/ 12 h 231"/>
                  <a:gd name="T106" fmla="*/ 19 w 192"/>
                  <a:gd name="T107" fmla="*/ 14 h 231"/>
                  <a:gd name="T108" fmla="*/ 38 w 192"/>
                  <a:gd name="T109" fmla="*/ 9 h 231"/>
                  <a:gd name="T110" fmla="*/ 42 w 192"/>
                  <a:gd name="T111" fmla="*/ 10 h 231"/>
                  <a:gd name="T112" fmla="*/ 61 w 192"/>
                  <a:gd name="T113" fmla="*/ 12 h 231"/>
                  <a:gd name="T114" fmla="*/ 80 w 192"/>
                  <a:gd name="T115" fmla="*/ 9 h 231"/>
                  <a:gd name="T116" fmla="*/ 109 w 192"/>
                  <a:gd name="T117" fmla="*/ 1 h 231"/>
                  <a:gd name="T118" fmla="*/ 125 w 192"/>
                  <a:gd name="T119" fmla="*/ 0 h 231"/>
                  <a:gd name="T120" fmla="*/ 154 w 192"/>
                  <a:gd name="T121" fmla="*/ 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231">
                    <a:moveTo>
                      <a:pt x="170" y="10"/>
                    </a:moveTo>
                    <a:lnTo>
                      <a:pt x="173" y="12"/>
                    </a:lnTo>
                    <a:lnTo>
                      <a:pt x="175" y="12"/>
                    </a:lnTo>
                    <a:lnTo>
                      <a:pt x="178" y="12"/>
                    </a:lnTo>
                    <a:lnTo>
                      <a:pt x="184" y="14"/>
                    </a:lnTo>
                    <a:lnTo>
                      <a:pt x="187" y="15"/>
                    </a:lnTo>
                    <a:lnTo>
                      <a:pt x="187" y="15"/>
                    </a:lnTo>
                    <a:lnTo>
                      <a:pt x="189" y="15"/>
                    </a:lnTo>
                    <a:lnTo>
                      <a:pt x="190" y="15"/>
                    </a:lnTo>
                    <a:lnTo>
                      <a:pt x="192" y="15"/>
                    </a:lnTo>
                    <a:lnTo>
                      <a:pt x="192" y="15"/>
                    </a:lnTo>
                    <a:lnTo>
                      <a:pt x="192" y="15"/>
                    </a:lnTo>
                    <a:lnTo>
                      <a:pt x="192" y="15"/>
                    </a:lnTo>
                    <a:lnTo>
                      <a:pt x="192" y="17"/>
                    </a:lnTo>
                    <a:lnTo>
                      <a:pt x="192" y="18"/>
                    </a:lnTo>
                    <a:lnTo>
                      <a:pt x="190" y="21"/>
                    </a:lnTo>
                    <a:lnTo>
                      <a:pt x="189" y="23"/>
                    </a:lnTo>
                    <a:lnTo>
                      <a:pt x="187" y="26"/>
                    </a:lnTo>
                    <a:lnTo>
                      <a:pt x="187" y="29"/>
                    </a:lnTo>
                    <a:lnTo>
                      <a:pt x="186" y="32"/>
                    </a:lnTo>
                    <a:lnTo>
                      <a:pt x="184" y="35"/>
                    </a:lnTo>
                    <a:lnTo>
                      <a:pt x="181" y="38"/>
                    </a:lnTo>
                    <a:lnTo>
                      <a:pt x="181" y="43"/>
                    </a:lnTo>
                    <a:lnTo>
                      <a:pt x="179" y="45"/>
                    </a:lnTo>
                    <a:lnTo>
                      <a:pt x="178" y="48"/>
                    </a:lnTo>
                    <a:lnTo>
                      <a:pt x="178" y="49"/>
                    </a:lnTo>
                    <a:lnTo>
                      <a:pt x="176" y="52"/>
                    </a:lnTo>
                    <a:lnTo>
                      <a:pt x="173" y="57"/>
                    </a:lnTo>
                    <a:lnTo>
                      <a:pt x="173" y="60"/>
                    </a:lnTo>
                    <a:lnTo>
                      <a:pt x="172" y="62"/>
                    </a:lnTo>
                    <a:lnTo>
                      <a:pt x="172" y="65"/>
                    </a:lnTo>
                    <a:lnTo>
                      <a:pt x="170" y="66"/>
                    </a:lnTo>
                    <a:lnTo>
                      <a:pt x="168" y="68"/>
                    </a:lnTo>
                    <a:lnTo>
                      <a:pt x="167" y="69"/>
                    </a:lnTo>
                    <a:lnTo>
                      <a:pt x="167" y="74"/>
                    </a:lnTo>
                    <a:lnTo>
                      <a:pt x="165" y="76"/>
                    </a:lnTo>
                    <a:lnTo>
                      <a:pt x="165" y="79"/>
                    </a:lnTo>
                    <a:lnTo>
                      <a:pt x="165" y="80"/>
                    </a:lnTo>
                    <a:lnTo>
                      <a:pt x="164" y="82"/>
                    </a:lnTo>
                    <a:lnTo>
                      <a:pt x="162" y="83"/>
                    </a:lnTo>
                    <a:lnTo>
                      <a:pt x="161" y="85"/>
                    </a:lnTo>
                    <a:lnTo>
                      <a:pt x="159" y="88"/>
                    </a:lnTo>
                    <a:lnTo>
                      <a:pt x="158" y="88"/>
                    </a:lnTo>
                    <a:lnTo>
                      <a:pt x="158" y="91"/>
                    </a:lnTo>
                    <a:lnTo>
                      <a:pt x="156" y="94"/>
                    </a:lnTo>
                    <a:lnTo>
                      <a:pt x="154" y="96"/>
                    </a:lnTo>
                    <a:lnTo>
                      <a:pt x="154" y="97"/>
                    </a:lnTo>
                    <a:lnTo>
                      <a:pt x="154" y="99"/>
                    </a:lnTo>
                    <a:lnTo>
                      <a:pt x="153" y="100"/>
                    </a:lnTo>
                    <a:lnTo>
                      <a:pt x="153" y="100"/>
                    </a:lnTo>
                    <a:lnTo>
                      <a:pt x="153" y="102"/>
                    </a:lnTo>
                    <a:lnTo>
                      <a:pt x="151" y="104"/>
                    </a:lnTo>
                    <a:lnTo>
                      <a:pt x="151" y="105"/>
                    </a:lnTo>
                    <a:lnTo>
                      <a:pt x="150" y="108"/>
                    </a:lnTo>
                    <a:lnTo>
                      <a:pt x="150" y="110"/>
                    </a:lnTo>
                    <a:lnTo>
                      <a:pt x="148" y="111"/>
                    </a:lnTo>
                    <a:lnTo>
                      <a:pt x="148" y="113"/>
                    </a:lnTo>
                    <a:lnTo>
                      <a:pt x="148" y="116"/>
                    </a:lnTo>
                    <a:lnTo>
                      <a:pt x="147" y="118"/>
                    </a:lnTo>
                    <a:lnTo>
                      <a:pt x="147" y="119"/>
                    </a:lnTo>
                    <a:lnTo>
                      <a:pt x="145" y="122"/>
                    </a:lnTo>
                    <a:lnTo>
                      <a:pt x="145" y="125"/>
                    </a:lnTo>
                    <a:lnTo>
                      <a:pt x="145" y="127"/>
                    </a:lnTo>
                    <a:lnTo>
                      <a:pt x="144" y="130"/>
                    </a:lnTo>
                    <a:lnTo>
                      <a:pt x="142" y="131"/>
                    </a:lnTo>
                    <a:lnTo>
                      <a:pt x="142" y="133"/>
                    </a:lnTo>
                    <a:lnTo>
                      <a:pt x="140" y="136"/>
                    </a:lnTo>
                    <a:lnTo>
                      <a:pt x="140" y="138"/>
                    </a:lnTo>
                    <a:lnTo>
                      <a:pt x="139" y="139"/>
                    </a:lnTo>
                    <a:lnTo>
                      <a:pt x="139" y="141"/>
                    </a:lnTo>
                    <a:lnTo>
                      <a:pt x="140" y="144"/>
                    </a:lnTo>
                    <a:lnTo>
                      <a:pt x="140" y="145"/>
                    </a:lnTo>
                    <a:lnTo>
                      <a:pt x="142" y="147"/>
                    </a:lnTo>
                    <a:lnTo>
                      <a:pt x="142" y="149"/>
                    </a:lnTo>
                    <a:lnTo>
                      <a:pt x="140" y="150"/>
                    </a:lnTo>
                    <a:lnTo>
                      <a:pt x="140" y="150"/>
                    </a:lnTo>
                    <a:lnTo>
                      <a:pt x="137" y="150"/>
                    </a:lnTo>
                    <a:lnTo>
                      <a:pt x="136" y="150"/>
                    </a:lnTo>
                    <a:lnTo>
                      <a:pt x="133" y="150"/>
                    </a:lnTo>
                    <a:lnTo>
                      <a:pt x="131" y="150"/>
                    </a:lnTo>
                    <a:lnTo>
                      <a:pt x="130" y="153"/>
                    </a:lnTo>
                    <a:lnTo>
                      <a:pt x="128" y="158"/>
                    </a:lnTo>
                    <a:lnTo>
                      <a:pt x="126" y="159"/>
                    </a:lnTo>
                    <a:lnTo>
                      <a:pt x="125" y="163"/>
                    </a:lnTo>
                    <a:lnTo>
                      <a:pt x="123" y="166"/>
                    </a:lnTo>
                    <a:lnTo>
                      <a:pt x="122" y="167"/>
                    </a:lnTo>
                    <a:lnTo>
                      <a:pt x="120" y="170"/>
                    </a:lnTo>
                    <a:lnTo>
                      <a:pt x="119" y="173"/>
                    </a:lnTo>
                    <a:lnTo>
                      <a:pt x="117" y="175"/>
                    </a:lnTo>
                    <a:lnTo>
                      <a:pt x="117" y="178"/>
                    </a:lnTo>
                    <a:lnTo>
                      <a:pt x="117" y="180"/>
                    </a:lnTo>
                    <a:lnTo>
                      <a:pt x="117" y="181"/>
                    </a:lnTo>
                    <a:lnTo>
                      <a:pt x="119" y="184"/>
                    </a:lnTo>
                    <a:lnTo>
                      <a:pt x="119" y="187"/>
                    </a:lnTo>
                    <a:lnTo>
                      <a:pt x="117" y="190"/>
                    </a:lnTo>
                    <a:lnTo>
                      <a:pt x="116" y="190"/>
                    </a:lnTo>
                    <a:lnTo>
                      <a:pt x="112" y="190"/>
                    </a:lnTo>
                    <a:lnTo>
                      <a:pt x="112" y="192"/>
                    </a:lnTo>
                    <a:lnTo>
                      <a:pt x="109" y="192"/>
                    </a:lnTo>
                    <a:lnTo>
                      <a:pt x="108" y="192"/>
                    </a:lnTo>
                    <a:lnTo>
                      <a:pt x="106" y="194"/>
                    </a:lnTo>
                    <a:lnTo>
                      <a:pt x="103" y="195"/>
                    </a:lnTo>
                    <a:lnTo>
                      <a:pt x="102" y="197"/>
                    </a:lnTo>
                    <a:lnTo>
                      <a:pt x="102" y="198"/>
                    </a:lnTo>
                    <a:lnTo>
                      <a:pt x="100" y="200"/>
                    </a:lnTo>
                    <a:lnTo>
                      <a:pt x="98" y="201"/>
                    </a:lnTo>
                    <a:lnTo>
                      <a:pt x="97" y="203"/>
                    </a:lnTo>
                    <a:lnTo>
                      <a:pt x="95" y="204"/>
                    </a:lnTo>
                    <a:lnTo>
                      <a:pt x="94" y="206"/>
                    </a:lnTo>
                    <a:lnTo>
                      <a:pt x="94" y="209"/>
                    </a:lnTo>
                    <a:lnTo>
                      <a:pt x="94" y="214"/>
                    </a:lnTo>
                    <a:lnTo>
                      <a:pt x="94" y="217"/>
                    </a:lnTo>
                    <a:lnTo>
                      <a:pt x="95" y="220"/>
                    </a:lnTo>
                    <a:lnTo>
                      <a:pt x="94" y="221"/>
                    </a:lnTo>
                    <a:lnTo>
                      <a:pt x="94" y="223"/>
                    </a:lnTo>
                    <a:lnTo>
                      <a:pt x="92" y="223"/>
                    </a:lnTo>
                    <a:lnTo>
                      <a:pt x="92" y="226"/>
                    </a:lnTo>
                    <a:lnTo>
                      <a:pt x="92" y="228"/>
                    </a:lnTo>
                    <a:lnTo>
                      <a:pt x="91" y="229"/>
                    </a:lnTo>
                    <a:lnTo>
                      <a:pt x="91" y="231"/>
                    </a:lnTo>
                    <a:lnTo>
                      <a:pt x="89" y="231"/>
                    </a:lnTo>
                    <a:lnTo>
                      <a:pt x="89" y="229"/>
                    </a:lnTo>
                    <a:lnTo>
                      <a:pt x="88" y="228"/>
                    </a:lnTo>
                    <a:lnTo>
                      <a:pt x="88" y="226"/>
                    </a:lnTo>
                    <a:lnTo>
                      <a:pt x="88" y="226"/>
                    </a:lnTo>
                    <a:lnTo>
                      <a:pt x="88" y="225"/>
                    </a:lnTo>
                    <a:lnTo>
                      <a:pt x="86" y="223"/>
                    </a:lnTo>
                    <a:lnTo>
                      <a:pt x="86" y="220"/>
                    </a:lnTo>
                    <a:lnTo>
                      <a:pt x="86" y="220"/>
                    </a:lnTo>
                    <a:lnTo>
                      <a:pt x="84" y="218"/>
                    </a:lnTo>
                    <a:lnTo>
                      <a:pt x="84" y="215"/>
                    </a:lnTo>
                    <a:lnTo>
                      <a:pt x="83" y="214"/>
                    </a:lnTo>
                    <a:lnTo>
                      <a:pt x="81" y="212"/>
                    </a:lnTo>
                    <a:lnTo>
                      <a:pt x="81" y="211"/>
                    </a:lnTo>
                    <a:lnTo>
                      <a:pt x="80" y="208"/>
                    </a:lnTo>
                    <a:lnTo>
                      <a:pt x="80" y="208"/>
                    </a:lnTo>
                    <a:lnTo>
                      <a:pt x="78" y="206"/>
                    </a:lnTo>
                    <a:lnTo>
                      <a:pt x="77" y="206"/>
                    </a:lnTo>
                    <a:lnTo>
                      <a:pt x="77" y="204"/>
                    </a:lnTo>
                    <a:lnTo>
                      <a:pt x="74" y="204"/>
                    </a:lnTo>
                    <a:lnTo>
                      <a:pt x="72" y="203"/>
                    </a:lnTo>
                    <a:lnTo>
                      <a:pt x="70" y="203"/>
                    </a:lnTo>
                    <a:lnTo>
                      <a:pt x="69" y="203"/>
                    </a:lnTo>
                    <a:lnTo>
                      <a:pt x="67" y="201"/>
                    </a:lnTo>
                    <a:lnTo>
                      <a:pt x="66" y="201"/>
                    </a:lnTo>
                    <a:lnTo>
                      <a:pt x="64" y="201"/>
                    </a:lnTo>
                    <a:lnTo>
                      <a:pt x="63" y="201"/>
                    </a:lnTo>
                    <a:lnTo>
                      <a:pt x="60" y="201"/>
                    </a:lnTo>
                    <a:lnTo>
                      <a:pt x="58" y="200"/>
                    </a:lnTo>
                    <a:lnTo>
                      <a:pt x="58" y="200"/>
                    </a:lnTo>
                    <a:lnTo>
                      <a:pt x="56" y="200"/>
                    </a:lnTo>
                    <a:lnTo>
                      <a:pt x="55" y="200"/>
                    </a:lnTo>
                    <a:lnTo>
                      <a:pt x="53" y="198"/>
                    </a:lnTo>
                    <a:lnTo>
                      <a:pt x="52" y="198"/>
                    </a:lnTo>
                    <a:lnTo>
                      <a:pt x="52" y="198"/>
                    </a:lnTo>
                    <a:lnTo>
                      <a:pt x="50" y="198"/>
                    </a:lnTo>
                    <a:lnTo>
                      <a:pt x="47" y="198"/>
                    </a:lnTo>
                    <a:lnTo>
                      <a:pt x="47" y="198"/>
                    </a:lnTo>
                    <a:lnTo>
                      <a:pt x="46" y="197"/>
                    </a:lnTo>
                    <a:lnTo>
                      <a:pt x="46" y="197"/>
                    </a:lnTo>
                    <a:lnTo>
                      <a:pt x="44" y="197"/>
                    </a:lnTo>
                    <a:lnTo>
                      <a:pt x="42" y="197"/>
                    </a:lnTo>
                    <a:lnTo>
                      <a:pt x="41" y="197"/>
                    </a:lnTo>
                    <a:lnTo>
                      <a:pt x="41" y="197"/>
                    </a:lnTo>
                    <a:lnTo>
                      <a:pt x="39" y="195"/>
                    </a:lnTo>
                    <a:lnTo>
                      <a:pt x="39" y="195"/>
                    </a:lnTo>
                    <a:lnTo>
                      <a:pt x="38" y="195"/>
                    </a:lnTo>
                    <a:lnTo>
                      <a:pt x="36" y="194"/>
                    </a:lnTo>
                    <a:lnTo>
                      <a:pt x="36" y="194"/>
                    </a:lnTo>
                    <a:lnTo>
                      <a:pt x="36" y="192"/>
                    </a:lnTo>
                    <a:lnTo>
                      <a:pt x="36" y="190"/>
                    </a:lnTo>
                    <a:lnTo>
                      <a:pt x="36" y="189"/>
                    </a:lnTo>
                    <a:lnTo>
                      <a:pt x="35" y="187"/>
                    </a:lnTo>
                    <a:lnTo>
                      <a:pt x="36" y="187"/>
                    </a:lnTo>
                    <a:lnTo>
                      <a:pt x="36" y="186"/>
                    </a:lnTo>
                    <a:lnTo>
                      <a:pt x="36" y="186"/>
                    </a:lnTo>
                    <a:lnTo>
                      <a:pt x="35" y="183"/>
                    </a:lnTo>
                    <a:lnTo>
                      <a:pt x="36" y="180"/>
                    </a:lnTo>
                    <a:lnTo>
                      <a:pt x="36" y="180"/>
                    </a:lnTo>
                    <a:lnTo>
                      <a:pt x="36" y="178"/>
                    </a:lnTo>
                    <a:lnTo>
                      <a:pt x="36" y="176"/>
                    </a:lnTo>
                    <a:lnTo>
                      <a:pt x="36" y="175"/>
                    </a:lnTo>
                    <a:lnTo>
                      <a:pt x="38" y="173"/>
                    </a:lnTo>
                    <a:lnTo>
                      <a:pt x="38" y="172"/>
                    </a:lnTo>
                    <a:lnTo>
                      <a:pt x="38" y="170"/>
                    </a:lnTo>
                    <a:lnTo>
                      <a:pt x="38" y="169"/>
                    </a:lnTo>
                    <a:lnTo>
                      <a:pt x="38" y="167"/>
                    </a:lnTo>
                    <a:lnTo>
                      <a:pt x="39" y="166"/>
                    </a:lnTo>
                    <a:lnTo>
                      <a:pt x="38" y="164"/>
                    </a:lnTo>
                    <a:lnTo>
                      <a:pt x="38" y="163"/>
                    </a:lnTo>
                    <a:lnTo>
                      <a:pt x="36" y="158"/>
                    </a:lnTo>
                    <a:lnTo>
                      <a:pt x="33" y="155"/>
                    </a:lnTo>
                    <a:lnTo>
                      <a:pt x="33" y="155"/>
                    </a:lnTo>
                    <a:lnTo>
                      <a:pt x="32" y="150"/>
                    </a:lnTo>
                    <a:lnTo>
                      <a:pt x="30" y="149"/>
                    </a:lnTo>
                    <a:lnTo>
                      <a:pt x="30" y="145"/>
                    </a:lnTo>
                    <a:lnTo>
                      <a:pt x="30" y="144"/>
                    </a:lnTo>
                    <a:lnTo>
                      <a:pt x="28" y="142"/>
                    </a:lnTo>
                    <a:lnTo>
                      <a:pt x="27" y="141"/>
                    </a:lnTo>
                    <a:lnTo>
                      <a:pt x="25" y="139"/>
                    </a:lnTo>
                    <a:lnTo>
                      <a:pt x="24" y="136"/>
                    </a:lnTo>
                    <a:lnTo>
                      <a:pt x="22" y="136"/>
                    </a:lnTo>
                    <a:lnTo>
                      <a:pt x="21" y="135"/>
                    </a:lnTo>
                    <a:lnTo>
                      <a:pt x="19" y="135"/>
                    </a:lnTo>
                    <a:lnTo>
                      <a:pt x="16" y="135"/>
                    </a:lnTo>
                    <a:lnTo>
                      <a:pt x="14" y="133"/>
                    </a:lnTo>
                    <a:lnTo>
                      <a:pt x="13" y="131"/>
                    </a:lnTo>
                    <a:lnTo>
                      <a:pt x="13" y="128"/>
                    </a:lnTo>
                    <a:lnTo>
                      <a:pt x="11" y="127"/>
                    </a:lnTo>
                    <a:lnTo>
                      <a:pt x="11" y="122"/>
                    </a:lnTo>
                    <a:lnTo>
                      <a:pt x="13" y="119"/>
                    </a:lnTo>
                    <a:lnTo>
                      <a:pt x="13" y="116"/>
                    </a:lnTo>
                    <a:lnTo>
                      <a:pt x="14" y="111"/>
                    </a:lnTo>
                    <a:lnTo>
                      <a:pt x="14" y="108"/>
                    </a:lnTo>
                    <a:lnTo>
                      <a:pt x="14" y="91"/>
                    </a:lnTo>
                    <a:lnTo>
                      <a:pt x="13" y="88"/>
                    </a:lnTo>
                    <a:lnTo>
                      <a:pt x="13" y="74"/>
                    </a:lnTo>
                    <a:lnTo>
                      <a:pt x="13" y="74"/>
                    </a:lnTo>
                    <a:lnTo>
                      <a:pt x="13" y="74"/>
                    </a:lnTo>
                    <a:lnTo>
                      <a:pt x="13" y="74"/>
                    </a:lnTo>
                    <a:lnTo>
                      <a:pt x="13" y="73"/>
                    </a:lnTo>
                    <a:lnTo>
                      <a:pt x="13" y="73"/>
                    </a:lnTo>
                    <a:lnTo>
                      <a:pt x="13" y="71"/>
                    </a:lnTo>
                    <a:lnTo>
                      <a:pt x="13" y="71"/>
                    </a:lnTo>
                    <a:lnTo>
                      <a:pt x="13" y="69"/>
                    </a:lnTo>
                    <a:lnTo>
                      <a:pt x="13" y="69"/>
                    </a:lnTo>
                    <a:lnTo>
                      <a:pt x="13" y="69"/>
                    </a:lnTo>
                    <a:lnTo>
                      <a:pt x="13" y="68"/>
                    </a:lnTo>
                    <a:lnTo>
                      <a:pt x="13" y="68"/>
                    </a:lnTo>
                    <a:lnTo>
                      <a:pt x="13" y="66"/>
                    </a:lnTo>
                    <a:lnTo>
                      <a:pt x="13" y="65"/>
                    </a:lnTo>
                    <a:lnTo>
                      <a:pt x="13" y="65"/>
                    </a:lnTo>
                    <a:lnTo>
                      <a:pt x="13" y="63"/>
                    </a:lnTo>
                    <a:lnTo>
                      <a:pt x="13" y="63"/>
                    </a:lnTo>
                    <a:lnTo>
                      <a:pt x="13" y="62"/>
                    </a:lnTo>
                    <a:lnTo>
                      <a:pt x="13" y="62"/>
                    </a:lnTo>
                    <a:lnTo>
                      <a:pt x="13" y="60"/>
                    </a:lnTo>
                    <a:lnTo>
                      <a:pt x="13" y="60"/>
                    </a:lnTo>
                    <a:lnTo>
                      <a:pt x="14" y="57"/>
                    </a:lnTo>
                    <a:lnTo>
                      <a:pt x="14" y="55"/>
                    </a:lnTo>
                    <a:lnTo>
                      <a:pt x="14" y="54"/>
                    </a:lnTo>
                    <a:lnTo>
                      <a:pt x="14" y="54"/>
                    </a:lnTo>
                    <a:lnTo>
                      <a:pt x="14" y="52"/>
                    </a:lnTo>
                    <a:lnTo>
                      <a:pt x="14" y="51"/>
                    </a:lnTo>
                    <a:lnTo>
                      <a:pt x="14" y="49"/>
                    </a:lnTo>
                    <a:lnTo>
                      <a:pt x="13" y="48"/>
                    </a:lnTo>
                    <a:lnTo>
                      <a:pt x="13" y="46"/>
                    </a:lnTo>
                    <a:lnTo>
                      <a:pt x="13" y="45"/>
                    </a:lnTo>
                    <a:lnTo>
                      <a:pt x="13" y="45"/>
                    </a:lnTo>
                    <a:lnTo>
                      <a:pt x="11" y="43"/>
                    </a:lnTo>
                    <a:lnTo>
                      <a:pt x="11" y="40"/>
                    </a:lnTo>
                    <a:lnTo>
                      <a:pt x="10" y="34"/>
                    </a:lnTo>
                    <a:lnTo>
                      <a:pt x="8" y="29"/>
                    </a:lnTo>
                    <a:lnTo>
                      <a:pt x="7" y="26"/>
                    </a:lnTo>
                    <a:lnTo>
                      <a:pt x="5" y="24"/>
                    </a:lnTo>
                    <a:lnTo>
                      <a:pt x="5" y="21"/>
                    </a:lnTo>
                    <a:lnTo>
                      <a:pt x="4" y="21"/>
                    </a:lnTo>
                    <a:lnTo>
                      <a:pt x="4" y="20"/>
                    </a:lnTo>
                    <a:lnTo>
                      <a:pt x="2" y="17"/>
                    </a:lnTo>
                    <a:lnTo>
                      <a:pt x="0" y="17"/>
                    </a:lnTo>
                    <a:lnTo>
                      <a:pt x="0" y="15"/>
                    </a:lnTo>
                    <a:lnTo>
                      <a:pt x="0" y="15"/>
                    </a:lnTo>
                    <a:lnTo>
                      <a:pt x="0" y="15"/>
                    </a:lnTo>
                    <a:lnTo>
                      <a:pt x="2" y="14"/>
                    </a:lnTo>
                    <a:lnTo>
                      <a:pt x="4" y="12"/>
                    </a:lnTo>
                    <a:lnTo>
                      <a:pt x="4" y="12"/>
                    </a:lnTo>
                    <a:lnTo>
                      <a:pt x="5" y="14"/>
                    </a:lnTo>
                    <a:lnTo>
                      <a:pt x="11" y="14"/>
                    </a:lnTo>
                    <a:lnTo>
                      <a:pt x="16" y="14"/>
                    </a:lnTo>
                    <a:lnTo>
                      <a:pt x="19" y="14"/>
                    </a:lnTo>
                    <a:lnTo>
                      <a:pt x="22" y="14"/>
                    </a:lnTo>
                    <a:lnTo>
                      <a:pt x="24" y="12"/>
                    </a:lnTo>
                    <a:lnTo>
                      <a:pt x="33" y="10"/>
                    </a:lnTo>
                    <a:lnTo>
                      <a:pt x="36" y="10"/>
                    </a:lnTo>
                    <a:lnTo>
                      <a:pt x="38" y="9"/>
                    </a:lnTo>
                    <a:lnTo>
                      <a:pt x="39" y="9"/>
                    </a:lnTo>
                    <a:lnTo>
                      <a:pt x="41" y="10"/>
                    </a:lnTo>
                    <a:lnTo>
                      <a:pt x="42" y="10"/>
                    </a:lnTo>
                    <a:lnTo>
                      <a:pt x="42" y="10"/>
                    </a:lnTo>
                    <a:lnTo>
                      <a:pt x="42" y="10"/>
                    </a:lnTo>
                    <a:lnTo>
                      <a:pt x="49" y="12"/>
                    </a:lnTo>
                    <a:lnTo>
                      <a:pt x="55" y="14"/>
                    </a:lnTo>
                    <a:lnTo>
                      <a:pt x="55" y="14"/>
                    </a:lnTo>
                    <a:lnTo>
                      <a:pt x="60" y="12"/>
                    </a:lnTo>
                    <a:lnTo>
                      <a:pt x="61" y="12"/>
                    </a:lnTo>
                    <a:lnTo>
                      <a:pt x="61" y="12"/>
                    </a:lnTo>
                    <a:lnTo>
                      <a:pt x="63" y="10"/>
                    </a:lnTo>
                    <a:lnTo>
                      <a:pt x="64" y="10"/>
                    </a:lnTo>
                    <a:lnTo>
                      <a:pt x="72" y="10"/>
                    </a:lnTo>
                    <a:lnTo>
                      <a:pt x="80" y="9"/>
                    </a:lnTo>
                    <a:lnTo>
                      <a:pt x="88" y="7"/>
                    </a:lnTo>
                    <a:lnTo>
                      <a:pt x="92" y="7"/>
                    </a:lnTo>
                    <a:lnTo>
                      <a:pt x="98" y="4"/>
                    </a:lnTo>
                    <a:lnTo>
                      <a:pt x="105" y="3"/>
                    </a:lnTo>
                    <a:lnTo>
                      <a:pt x="109" y="1"/>
                    </a:lnTo>
                    <a:lnTo>
                      <a:pt x="111" y="1"/>
                    </a:lnTo>
                    <a:lnTo>
                      <a:pt x="112" y="1"/>
                    </a:lnTo>
                    <a:lnTo>
                      <a:pt x="120" y="0"/>
                    </a:lnTo>
                    <a:lnTo>
                      <a:pt x="122" y="0"/>
                    </a:lnTo>
                    <a:lnTo>
                      <a:pt x="125" y="0"/>
                    </a:lnTo>
                    <a:lnTo>
                      <a:pt x="133" y="1"/>
                    </a:lnTo>
                    <a:lnTo>
                      <a:pt x="134" y="1"/>
                    </a:lnTo>
                    <a:lnTo>
                      <a:pt x="137" y="3"/>
                    </a:lnTo>
                    <a:lnTo>
                      <a:pt x="148" y="4"/>
                    </a:lnTo>
                    <a:lnTo>
                      <a:pt x="154" y="6"/>
                    </a:lnTo>
                    <a:lnTo>
                      <a:pt x="164" y="9"/>
                    </a:lnTo>
                    <a:lnTo>
                      <a:pt x="167" y="10"/>
                    </a:lnTo>
                    <a:lnTo>
                      <a:pt x="170"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6">
                <a:extLst>
                  <a:ext uri="{FF2B5EF4-FFF2-40B4-BE49-F238E27FC236}">
                    <a16:creationId xmlns:a16="http://schemas.microsoft.com/office/drawing/2014/main" id="{2E71E95D-E5F6-CB9A-A3E3-FD8D9C83E12D}"/>
                  </a:ext>
                </a:extLst>
              </p:cNvPr>
              <p:cNvSpPr>
                <a:spLocks noGrp="1" noRot="1" noMove="1" noResize="1" noEditPoints="1" noAdjustHandles="1" noChangeArrowheads="1" noChangeShapeType="1"/>
              </p:cNvSpPr>
              <p:nvPr/>
            </p:nvSpPr>
            <p:spPr bwMode="auto">
              <a:xfrm>
                <a:off x="4490" y="506"/>
                <a:ext cx="391" cy="976"/>
              </a:xfrm>
              <a:custGeom>
                <a:avLst/>
                <a:gdLst>
                  <a:gd name="T0" fmla="*/ 262 w 391"/>
                  <a:gd name="T1" fmla="*/ 76 h 976"/>
                  <a:gd name="T2" fmla="*/ 261 w 391"/>
                  <a:gd name="T3" fmla="*/ 77 h 976"/>
                  <a:gd name="T4" fmla="*/ 185 w 391"/>
                  <a:gd name="T5" fmla="*/ 130 h 976"/>
                  <a:gd name="T6" fmla="*/ 185 w 391"/>
                  <a:gd name="T7" fmla="*/ 136 h 976"/>
                  <a:gd name="T8" fmla="*/ 197 w 391"/>
                  <a:gd name="T9" fmla="*/ 147 h 976"/>
                  <a:gd name="T10" fmla="*/ 200 w 391"/>
                  <a:gd name="T11" fmla="*/ 161 h 976"/>
                  <a:gd name="T12" fmla="*/ 203 w 391"/>
                  <a:gd name="T13" fmla="*/ 174 h 976"/>
                  <a:gd name="T14" fmla="*/ 208 w 391"/>
                  <a:gd name="T15" fmla="*/ 191 h 976"/>
                  <a:gd name="T16" fmla="*/ 206 w 391"/>
                  <a:gd name="T17" fmla="*/ 208 h 976"/>
                  <a:gd name="T18" fmla="*/ 194 w 391"/>
                  <a:gd name="T19" fmla="*/ 222 h 976"/>
                  <a:gd name="T20" fmla="*/ 189 w 391"/>
                  <a:gd name="T21" fmla="*/ 230 h 976"/>
                  <a:gd name="T22" fmla="*/ 192 w 391"/>
                  <a:gd name="T23" fmla="*/ 243 h 976"/>
                  <a:gd name="T24" fmla="*/ 192 w 391"/>
                  <a:gd name="T25" fmla="*/ 256 h 976"/>
                  <a:gd name="T26" fmla="*/ 188 w 391"/>
                  <a:gd name="T27" fmla="*/ 273 h 976"/>
                  <a:gd name="T28" fmla="*/ 185 w 391"/>
                  <a:gd name="T29" fmla="*/ 279 h 976"/>
                  <a:gd name="T30" fmla="*/ 195 w 391"/>
                  <a:gd name="T31" fmla="*/ 295 h 976"/>
                  <a:gd name="T32" fmla="*/ 202 w 391"/>
                  <a:gd name="T33" fmla="*/ 298 h 976"/>
                  <a:gd name="T34" fmla="*/ 216 w 391"/>
                  <a:gd name="T35" fmla="*/ 307 h 976"/>
                  <a:gd name="T36" fmla="*/ 227 w 391"/>
                  <a:gd name="T37" fmla="*/ 320 h 976"/>
                  <a:gd name="T38" fmla="*/ 236 w 391"/>
                  <a:gd name="T39" fmla="*/ 330 h 976"/>
                  <a:gd name="T40" fmla="*/ 241 w 391"/>
                  <a:gd name="T41" fmla="*/ 335 h 976"/>
                  <a:gd name="T42" fmla="*/ 250 w 391"/>
                  <a:gd name="T43" fmla="*/ 337 h 976"/>
                  <a:gd name="T44" fmla="*/ 258 w 391"/>
                  <a:gd name="T45" fmla="*/ 340 h 976"/>
                  <a:gd name="T46" fmla="*/ 261 w 391"/>
                  <a:gd name="T47" fmla="*/ 341 h 976"/>
                  <a:gd name="T48" fmla="*/ 264 w 391"/>
                  <a:gd name="T49" fmla="*/ 351 h 976"/>
                  <a:gd name="T50" fmla="*/ 267 w 391"/>
                  <a:gd name="T51" fmla="*/ 358 h 976"/>
                  <a:gd name="T52" fmla="*/ 272 w 391"/>
                  <a:gd name="T53" fmla="*/ 369 h 976"/>
                  <a:gd name="T54" fmla="*/ 278 w 391"/>
                  <a:gd name="T55" fmla="*/ 377 h 976"/>
                  <a:gd name="T56" fmla="*/ 281 w 391"/>
                  <a:gd name="T57" fmla="*/ 386 h 976"/>
                  <a:gd name="T58" fmla="*/ 290 w 391"/>
                  <a:gd name="T59" fmla="*/ 403 h 976"/>
                  <a:gd name="T60" fmla="*/ 283 w 391"/>
                  <a:gd name="T61" fmla="*/ 478 h 976"/>
                  <a:gd name="T62" fmla="*/ 300 w 391"/>
                  <a:gd name="T63" fmla="*/ 621 h 976"/>
                  <a:gd name="T64" fmla="*/ 295 w 391"/>
                  <a:gd name="T65" fmla="*/ 695 h 976"/>
                  <a:gd name="T66" fmla="*/ 297 w 391"/>
                  <a:gd name="T67" fmla="*/ 717 h 976"/>
                  <a:gd name="T68" fmla="*/ 306 w 391"/>
                  <a:gd name="T69" fmla="*/ 731 h 976"/>
                  <a:gd name="T70" fmla="*/ 317 w 391"/>
                  <a:gd name="T71" fmla="*/ 748 h 976"/>
                  <a:gd name="T72" fmla="*/ 332 w 391"/>
                  <a:gd name="T73" fmla="*/ 774 h 976"/>
                  <a:gd name="T74" fmla="*/ 360 w 391"/>
                  <a:gd name="T75" fmla="*/ 849 h 976"/>
                  <a:gd name="T76" fmla="*/ 391 w 391"/>
                  <a:gd name="T77" fmla="*/ 925 h 976"/>
                  <a:gd name="T78" fmla="*/ 381 w 391"/>
                  <a:gd name="T79" fmla="*/ 923 h 976"/>
                  <a:gd name="T80" fmla="*/ 303 w 391"/>
                  <a:gd name="T81" fmla="*/ 914 h 976"/>
                  <a:gd name="T82" fmla="*/ 301 w 391"/>
                  <a:gd name="T83" fmla="*/ 925 h 976"/>
                  <a:gd name="T84" fmla="*/ 295 w 391"/>
                  <a:gd name="T85" fmla="*/ 940 h 976"/>
                  <a:gd name="T86" fmla="*/ 295 w 391"/>
                  <a:gd name="T87" fmla="*/ 945 h 976"/>
                  <a:gd name="T88" fmla="*/ 265 w 391"/>
                  <a:gd name="T89" fmla="*/ 946 h 976"/>
                  <a:gd name="T90" fmla="*/ 223 w 391"/>
                  <a:gd name="T91" fmla="*/ 968 h 976"/>
                  <a:gd name="T92" fmla="*/ 158 w 391"/>
                  <a:gd name="T93" fmla="*/ 967 h 976"/>
                  <a:gd name="T94" fmla="*/ 112 w 391"/>
                  <a:gd name="T95" fmla="*/ 954 h 976"/>
                  <a:gd name="T96" fmla="*/ 112 w 391"/>
                  <a:gd name="T97" fmla="*/ 936 h 976"/>
                  <a:gd name="T98" fmla="*/ 104 w 391"/>
                  <a:gd name="T99" fmla="*/ 887 h 976"/>
                  <a:gd name="T100" fmla="*/ 116 w 391"/>
                  <a:gd name="T101" fmla="*/ 842 h 976"/>
                  <a:gd name="T102" fmla="*/ 130 w 391"/>
                  <a:gd name="T103" fmla="*/ 788 h 976"/>
                  <a:gd name="T104" fmla="*/ 124 w 391"/>
                  <a:gd name="T105" fmla="*/ 769 h 976"/>
                  <a:gd name="T106" fmla="*/ 96 w 391"/>
                  <a:gd name="T107" fmla="*/ 737 h 976"/>
                  <a:gd name="T108" fmla="*/ 98 w 391"/>
                  <a:gd name="T109" fmla="*/ 706 h 976"/>
                  <a:gd name="T110" fmla="*/ 91 w 391"/>
                  <a:gd name="T111" fmla="*/ 679 h 976"/>
                  <a:gd name="T112" fmla="*/ 43 w 391"/>
                  <a:gd name="T113" fmla="*/ 344 h 976"/>
                  <a:gd name="T114" fmla="*/ 0 w 391"/>
                  <a:gd name="T115" fmla="*/ 1 h 976"/>
                  <a:gd name="T116" fmla="*/ 144 w 391"/>
                  <a:gd name="T117" fmla="*/ 0 h 976"/>
                  <a:gd name="T118" fmla="*/ 157 w 391"/>
                  <a:gd name="T119" fmla="*/ 0 h 976"/>
                  <a:gd name="T120" fmla="*/ 200 w 391"/>
                  <a:gd name="T121" fmla="*/ 31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976">
                    <a:moveTo>
                      <a:pt x="262" y="76"/>
                    </a:moveTo>
                    <a:lnTo>
                      <a:pt x="262" y="76"/>
                    </a:lnTo>
                    <a:lnTo>
                      <a:pt x="262" y="76"/>
                    </a:lnTo>
                    <a:lnTo>
                      <a:pt x="264" y="76"/>
                    </a:lnTo>
                    <a:lnTo>
                      <a:pt x="261" y="77"/>
                    </a:lnTo>
                    <a:lnTo>
                      <a:pt x="261" y="77"/>
                    </a:lnTo>
                    <a:lnTo>
                      <a:pt x="213" y="112"/>
                    </a:lnTo>
                    <a:lnTo>
                      <a:pt x="191" y="126"/>
                    </a:lnTo>
                    <a:lnTo>
                      <a:pt x="185" y="130"/>
                    </a:lnTo>
                    <a:lnTo>
                      <a:pt x="181" y="132"/>
                    </a:lnTo>
                    <a:lnTo>
                      <a:pt x="183" y="133"/>
                    </a:lnTo>
                    <a:lnTo>
                      <a:pt x="185" y="136"/>
                    </a:lnTo>
                    <a:lnTo>
                      <a:pt x="189" y="140"/>
                    </a:lnTo>
                    <a:lnTo>
                      <a:pt x="195" y="146"/>
                    </a:lnTo>
                    <a:lnTo>
                      <a:pt x="197" y="147"/>
                    </a:lnTo>
                    <a:lnTo>
                      <a:pt x="199" y="150"/>
                    </a:lnTo>
                    <a:lnTo>
                      <a:pt x="199" y="155"/>
                    </a:lnTo>
                    <a:lnTo>
                      <a:pt x="200" y="161"/>
                    </a:lnTo>
                    <a:lnTo>
                      <a:pt x="202" y="171"/>
                    </a:lnTo>
                    <a:lnTo>
                      <a:pt x="202" y="171"/>
                    </a:lnTo>
                    <a:lnTo>
                      <a:pt x="203" y="174"/>
                    </a:lnTo>
                    <a:lnTo>
                      <a:pt x="205" y="180"/>
                    </a:lnTo>
                    <a:lnTo>
                      <a:pt x="206" y="185"/>
                    </a:lnTo>
                    <a:lnTo>
                      <a:pt x="208" y="191"/>
                    </a:lnTo>
                    <a:lnTo>
                      <a:pt x="209" y="197"/>
                    </a:lnTo>
                    <a:lnTo>
                      <a:pt x="208" y="203"/>
                    </a:lnTo>
                    <a:lnTo>
                      <a:pt x="206" y="208"/>
                    </a:lnTo>
                    <a:lnTo>
                      <a:pt x="203" y="212"/>
                    </a:lnTo>
                    <a:lnTo>
                      <a:pt x="199" y="217"/>
                    </a:lnTo>
                    <a:lnTo>
                      <a:pt x="194" y="222"/>
                    </a:lnTo>
                    <a:lnTo>
                      <a:pt x="191" y="225"/>
                    </a:lnTo>
                    <a:lnTo>
                      <a:pt x="189" y="226"/>
                    </a:lnTo>
                    <a:lnTo>
                      <a:pt x="189" y="230"/>
                    </a:lnTo>
                    <a:lnTo>
                      <a:pt x="189" y="233"/>
                    </a:lnTo>
                    <a:lnTo>
                      <a:pt x="191" y="239"/>
                    </a:lnTo>
                    <a:lnTo>
                      <a:pt x="192" y="243"/>
                    </a:lnTo>
                    <a:lnTo>
                      <a:pt x="192" y="247"/>
                    </a:lnTo>
                    <a:lnTo>
                      <a:pt x="192" y="253"/>
                    </a:lnTo>
                    <a:lnTo>
                      <a:pt x="192" y="256"/>
                    </a:lnTo>
                    <a:lnTo>
                      <a:pt x="192" y="257"/>
                    </a:lnTo>
                    <a:lnTo>
                      <a:pt x="189" y="268"/>
                    </a:lnTo>
                    <a:lnTo>
                      <a:pt x="188" y="273"/>
                    </a:lnTo>
                    <a:lnTo>
                      <a:pt x="186" y="275"/>
                    </a:lnTo>
                    <a:lnTo>
                      <a:pt x="186" y="275"/>
                    </a:lnTo>
                    <a:lnTo>
                      <a:pt x="185" y="279"/>
                    </a:lnTo>
                    <a:lnTo>
                      <a:pt x="186" y="285"/>
                    </a:lnTo>
                    <a:lnTo>
                      <a:pt x="189" y="292"/>
                    </a:lnTo>
                    <a:lnTo>
                      <a:pt x="195" y="295"/>
                    </a:lnTo>
                    <a:lnTo>
                      <a:pt x="197" y="296"/>
                    </a:lnTo>
                    <a:lnTo>
                      <a:pt x="202" y="298"/>
                    </a:lnTo>
                    <a:lnTo>
                      <a:pt x="202" y="298"/>
                    </a:lnTo>
                    <a:lnTo>
                      <a:pt x="206" y="299"/>
                    </a:lnTo>
                    <a:lnTo>
                      <a:pt x="211" y="304"/>
                    </a:lnTo>
                    <a:lnTo>
                      <a:pt x="216" y="307"/>
                    </a:lnTo>
                    <a:lnTo>
                      <a:pt x="220" y="312"/>
                    </a:lnTo>
                    <a:lnTo>
                      <a:pt x="225" y="316"/>
                    </a:lnTo>
                    <a:lnTo>
                      <a:pt x="227" y="320"/>
                    </a:lnTo>
                    <a:lnTo>
                      <a:pt x="228" y="323"/>
                    </a:lnTo>
                    <a:lnTo>
                      <a:pt x="231" y="327"/>
                    </a:lnTo>
                    <a:lnTo>
                      <a:pt x="236" y="330"/>
                    </a:lnTo>
                    <a:lnTo>
                      <a:pt x="236" y="332"/>
                    </a:lnTo>
                    <a:lnTo>
                      <a:pt x="239" y="333"/>
                    </a:lnTo>
                    <a:lnTo>
                      <a:pt x="241" y="335"/>
                    </a:lnTo>
                    <a:lnTo>
                      <a:pt x="242" y="335"/>
                    </a:lnTo>
                    <a:lnTo>
                      <a:pt x="245" y="335"/>
                    </a:lnTo>
                    <a:lnTo>
                      <a:pt x="250" y="337"/>
                    </a:lnTo>
                    <a:lnTo>
                      <a:pt x="253" y="338"/>
                    </a:lnTo>
                    <a:lnTo>
                      <a:pt x="258" y="338"/>
                    </a:lnTo>
                    <a:lnTo>
                      <a:pt x="258" y="340"/>
                    </a:lnTo>
                    <a:lnTo>
                      <a:pt x="259" y="340"/>
                    </a:lnTo>
                    <a:lnTo>
                      <a:pt x="261" y="341"/>
                    </a:lnTo>
                    <a:lnTo>
                      <a:pt x="261" y="341"/>
                    </a:lnTo>
                    <a:lnTo>
                      <a:pt x="262" y="343"/>
                    </a:lnTo>
                    <a:lnTo>
                      <a:pt x="264" y="347"/>
                    </a:lnTo>
                    <a:lnTo>
                      <a:pt x="264" y="351"/>
                    </a:lnTo>
                    <a:lnTo>
                      <a:pt x="265" y="352"/>
                    </a:lnTo>
                    <a:lnTo>
                      <a:pt x="267" y="354"/>
                    </a:lnTo>
                    <a:lnTo>
                      <a:pt x="267" y="358"/>
                    </a:lnTo>
                    <a:lnTo>
                      <a:pt x="269" y="361"/>
                    </a:lnTo>
                    <a:lnTo>
                      <a:pt x="269" y="366"/>
                    </a:lnTo>
                    <a:lnTo>
                      <a:pt x="272" y="369"/>
                    </a:lnTo>
                    <a:lnTo>
                      <a:pt x="273" y="371"/>
                    </a:lnTo>
                    <a:lnTo>
                      <a:pt x="276" y="374"/>
                    </a:lnTo>
                    <a:lnTo>
                      <a:pt x="278" y="377"/>
                    </a:lnTo>
                    <a:lnTo>
                      <a:pt x="279" y="378"/>
                    </a:lnTo>
                    <a:lnTo>
                      <a:pt x="281" y="382"/>
                    </a:lnTo>
                    <a:lnTo>
                      <a:pt x="281" y="386"/>
                    </a:lnTo>
                    <a:lnTo>
                      <a:pt x="283" y="389"/>
                    </a:lnTo>
                    <a:lnTo>
                      <a:pt x="286" y="396"/>
                    </a:lnTo>
                    <a:lnTo>
                      <a:pt x="290" y="403"/>
                    </a:lnTo>
                    <a:lnTo>
                      <a:pt x="292" y="405"/>
                    </a:lnTo>
                    <a:lnTo>
                      <a:pt x="293" y="406"/>
                    </a:lnTo>
                    <a:lnTo>
                      <a:pt x="283" y="478"/>
                    </a:lnTo>
                    <a:lnTo>
                      <a:pt x="276" y="523"/>
                    </a:lnTo>
                    <a:lnTo>
                      <a:pt x="284" y="552"/>
                    </a:lnTo>
                    <a:lnTo>
                      <a:pt x="300" y="621"/>
                    </a:lnTo>
                    <a:lnTo>
                      <a:pt x="300" y="627"/>
                    </a:lnTo>
                    <a:lnTo>
                      <a:pt x="295" y="679"/>
                    </a:lnTo>
                    <a:lnTo>
                      <a:pt x="295" y="695"/>
                    </a:lnTo>
                    <a:lnTo>
                      <a:pt x="295" y="700"/>
                    </a:lnTo>
                    <a:lnTo>
                      <a:pt x="297" y="715"/>
                    </a:lnTo>
                    <a:lnTo>
                      <a:pt x="297" y="717"/>
                    </a:lnTo>
                    <a:lnTo>
                      <a:pt x="298" y="718"/>
                    </a:lnTo>
                    <a:lnTo>
                      <a:pt x="300" y="720"/>
                    </a:lnTo>
                    <a:lnTo>
                      <a:pt x="306" y="731"/>
                    </a:lnTo>
                    <a:lnTo>
                      <a:pt x="314" y="743"/>
                    </a:lnTo>
                    <a:lnTo>
                      <a:pt x="315" y="746"/>
                    </a:lnTo>
                    <a:lnTo>
                      <a:pt x="317" y="748"/>
                    </a:lnTo>
                    <a:lnTo>
                      <a:pt x="328" y="763"/>
                    </a:lnTo>
                    <a:lnTo>
                      <a:pt x="329" y="766"/>
                    </a:lnTo>
                    <a:lnTo>
                      <a:pt x="332" y="774"/>
                    </a:lnTo>
                    <a:lnTo>
                      <a:pt x="332" y="774"/>
                    </a:lnTo>
                    <a:lnTo>
                      <a:pt x="353" y="830"/>
                    </a:lnTo>
                    <a:lnTo>
                      <a:pt x="360" y="849"/>
                    </a:lnTo>
                    <a:lnTo>
                      <a:pt x="391" y="923"/>
                    </a:lnTo>
                    <a:lnTo>
                      <a:pt x="391" y="925"/>
                    </a:lnTo>
                    <a:lnTo>
                      <a:pt x="391" y="925"/>
                    </a:lnTo>
                    <a:lnTo>
                      <a:pt x="391" y="925"/>
                    </a:lnTo>
                    <a:lnTo>
                      <a:pt x="385" y="925"/>
                    </a:lnTo>
                    <a:lnTo>
                      <a:pt x="381" y="923"/>
                    </a:lnTo>
                    <a:lnTo>
                      <a:pt x="340" y="917"/>
                    </a:lnTo>
                    <a:lnTo>
                      <a:pt x="339" y="917"/>
                    </a:lnTo>
                    <a:lnTo>
                      <a:pt x="303" y="914"/>
                    </a:lnTo>
                    <a:lnTo>
                      <a:pt x="303" y="915"/>
                    </a:lnTo>
                    <a:lnTo>
                      <a:pt x="303" y="917"/>
                    </a:lnTo>
                    <a:lnTo>
                      <a:pt x="301" y="925"/>
                    </a:lnTo>
                    <a:lnTo>
                      <a:pt x="300" y="929"/>
                    </a:lnTo>
                    <a:lnTo>
                      <a:pt x="298" y="932"/>
                    </a:lnTo>
                    <a:lnTo>
                      <a:pt x="295" y="940"/>
                    </a:lnTo>
                    <a:lnTo>
                      <a:pt x="295" y="940"/>
                    </a:lnTo>
                    <a:lnTo>
                      <a:pt x="295" y="943"/>
                    </a:lnTo>
                    <a:lnTo>
                      <a:pt x="295" y="945"/>
                    </a:lnTo>
                    <a:lnTo>
                      <a:pt x="293" y="948"/>
                    </a:lnTo>
                    <a:lnTo>
                      <a:pt x="276" y="946"/>
                    </a:lnTo>
                    <a:lnTo>
                      <a:pt x="265" y="946"/>
                    </a:lnTo>
                    <a:lnTo>
                      <a:pt x="256" y="949"/>
                    </a:lnTo>
                    <a:lnTo>
                      <a:pt x="231" y="962"/>
                    </a:lnTo>
                    <a:lnTo>
                      <a:pt x="223" y="968"/>
                    </a:lnTo>
                    <a:lnTo>
                      <a:pt x="202" y="976"/>
                    </a:lnTo>
                    <a:lnTo>
                      <a:pt x="177" y="973"/>
                    </a:lnTo>
                    <a:lnTo>
                      <a:pt x="158" y="967"/>
                    </a:lnTo>
                    <a:lnTo>
                      <a:pt x="138" y="957"/>
                    </a:lnTo>
                    <a:lnTo>
                      <a:pt x="127" y="954"/>
                    </a:lnTo>
                    <a:lnTo>
                      <a:pt x="112" y="954"/>
                    </a:lnTo>
                    <a:lnTo>
                      <a:pt x="110" y="953"/>
                    </a:lnTo>
                    <a:lnTo>
                      <a:pt x="112" y="948"/>
                    </a:lnTo>
                    <a:lnTo>
                      <a:pt x="112" y="936"/>
                    </a:lnTo>
                    <a:lnTo>
                      <a:pt x="110" y="915"/>
                    </a:lnTo>
                    <a:lnTo>
                      <a:pt x="107" y="903"/>
                    </a:lnTo>
                    <a:lnTo>
                      <a:pt x="104" y="887"/>
                    </a:lnTo>
                    <a:lnTo>
                      <a:pt x="102" y="881"/>
                    </a:lnTo>
                    <a:lnTo>
                      <a:pt x="113" y="859"/>
                    </a:lnTo>
                    <a:lnTo>
                      <a:pt x="116" y="842"/>
                    </a:lnTo>
                    <a:lnTo>
                      <a:pt x="116" y="838"/>
                    </a:lnTo>
                    <a:lnTo>
                      <a:pt x="126" y="802"/>
                    </a:lnTo>
                    <a:lnTo>
                      <a:pt x="130" y="788"/>
                    </a:lnTo>
                    <a:lnTo>
                      <a:pt x="129" y="785"/>
                    </a:lnTo>
                    <a:lnTo>
                      <a:pt x="130" y="777"/>
                    </a:lnTo>
                    <a:lnTo>
                      <a:pt x="124" y="769"/>
                    </a:lnTo>
                    <a:lnTo>
                      <a:pt x="113" y="752"/>
                    </a:lnTo>
                    <a:lnTo>
                      <a:pt x="104" y="743"/>
                    </a:lnTo>
                    <a:lnTo>
                      <a:pt x="96" y="737"/>
                    </a:lnTo>
                    <a:lnTo>
                      <a:pt x="93" y="729"/>
                    </a:lnTo>
                    <a:lnTo>
                      <a:pt x="98" y="712"/>
                    </a:lnTo>
                    <a:lnTo>
                      <a:pt x="98" y="706"/>
                    </a:lnTo>
                    <a:lnTo>
                      <a:pt x="87" y="689"/>
                    </a:lnTo>
                    <a:lnTo>
                      <a:pt x="88" y="683"/>
                    </a:lnTo>
                    <a:lnTo>
                      <a:pt x="91" y="679"/>
                    </a:lnTo>
                    <a:lnTo>
                      <a:pt x="85" y="672"/>
                    </a:lnTo>
                    <a:lnTo>
                      <a:pt x="82" y="655"/>
                    </a:lnTo>
                    <a:lnTo>
                      <a:pt x="43" y="344"/>
                    </a:lnTo>
                    <a:lnTo>
                      <a:pt x="35" y="276"/>
                    </a:lnTo>
                    <a:lnTo>
                      <a:pt x="1" y="6"/>
                    </a:lnTo>
                    <a:lnTo>
                      <a:pt x="0" y="1"/>
                    </a:lnTo>
                    <a:lnTo>
                      <a:pt x="0" y="0"/>
                    </a:lnTo>
                    <a:lnTo>
                      <a:pt x="90" y="0"/>
                    </a:lnTo>
                    <a:lnTo>
                      <a:pt x="144" y="0"/>
                    </a:lnTo>
                    <a:lnTo>
                      <a:pt x="150" y="0"/>
                    </a:lnTo>
                    <a:lnTo>
                      <a:pt x="155" y="0"/>
                    </a:lnTo>
                    <a:lnTo>
                      <a:pt x="157" y="0"/>
                    </a:lnTo>
                    <a:lnTo>
                      <a:pt x="181" y="18"/>
                    </a:lnTo>
                    <a:lnTo>
                      <a:pt x="200" y="31"/>
                    </a:lnTo>
                    <a:lnTo>
                      <a:pt x="200" y="31"/>
                    </a:lnTo>
                    <a:lnTo>
                      <a:pt x="262" y="7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7">
                <a:extLst>
                  <a:ext uri="{FF2B5EF4-FFF2-40B4-BE49-F238E27FC236}">
                    <a16:creationId xmlns:a16="http://schemas.microsoft.com/office/drawing/2014/main" id="{EAA824FE-31C8-3678-5367-E3055E612AE5}"/>
                  </a:ext>
                </a:extLst>
              </p:cNvPr>
              <p:cNvSpPr>
                <a:spLocks noGrp="1" noRot="1" noMove="1" noResize="1" noEditPoints="1" noAdjustHandles="1" noChangeArrowheads="1" noChangeShapeType="1"/>
              </p:cNvSpPr>
              <p:nvPr/>
            </p:nvSpPr>
            <p:spPr bwMode="auto">
              <a:xfrm>
                <a:off x="4759" y="2930"/>
                <a:ext cx="175" cy="211"/>
              </a:xfrm>
              <a:custGeom>
                <a:avLst/>
                <a:gdLst>
                  <a:gd name="T0" fmla="*/ 116 w 175"/>
                  <a:gd name="T1" fmla="*/ 54 h 211"/>
                  <a:gd name="T2" fmla="*/ 122 w 175"/>
                  <a:gd name="T3" fmla="*/ 46 h 211"/>
                  <a:gd name="T4" fmla="*/ 129 w 175"/>
                  <a:gd name="T5" fmla="*/ 52 h 211"/>
                  <a:gd name="T6" fmla="*/ 132 w 175"/>
                  <a:gd name="T7" fmla="*/ 57 h 211"/>
                  <a:gd name="T8" fmla="*/ 138 w 175"/>
                  <a:gd name="T9" fmla="*/ 68 h 211"/>
                  <a:gd name="T10" fmla="*/ 147 w 175"/>
                  <a:gd name="T11" fmla="*/ 74 h 211"/>
                  <a:gd name="T12" fmla="*/ 154 w 175"/>
                  <a:gd name="T13" fmla="*/ 77 h 211"/>
                  <a:gd name="T14" fmla="*/ 152 w 175"/>
                  <a:gd name="T15" fmla="*/ 82 h 211"/>
                  <a:gd name="T16" fmla="*/ 149 w 175"/>
                  <a:gd name="T17" fmla="*/ 86 h 211"/>
                  <a:gd name="T18" fmla="*/ 152 w 175"/>
                  <a:gd name="T19" fmla="*/ 91 h 211"/>
                  <a:gd name="T20" fmla="*/ 154 w 175"/>
                  <a:gd name="T21" fmla="*/ 97 h 211"/>
                  <a:gd name="T22" fmla="*/ 152 w 175"/>
                  <a:gd name="T23" fmla="*/ 105 h 211"/>
                  <a:gd name="T24" fmla="*/ 152 w 175"/>
                  <a:gd name="T25" fmla="*/ 113 h 211"/>
                  <a:gd name="T26" fmla="*/ 157 w 175"/>
                  <a:gd name="T27" fmla="*/ 117 h 211"/>
                  <a:gd name="T28" fmla="*/ 163 w 175"/>
                  <a:gd name="T29" fmla="*/ 124 h 211"/>
                  <a:gd name="T30" fmla="*/ 164 w 175"/>
                  <a:gd name="T31" fmla="*/ 131 h 211"/>
                  <a:gd name="T32" fmla="*/ 155 w 175"/>
                  <a:gd name="T33" fmla="*/ 141 h 211"/>
                  <a:gd name="T34" fmla="*/ 155 w 175"/>
                  <a:gd name="T35" fmla="*/ 147 h 211"/>
                  <a:gd name="T36" fmla="*/ 157 w 175"/>
                  <a:gd name="T37" fmla="*/ 152 h 211"/>
                  <a:gd name="T38" fmla="*/ 169 w 175"/>
                  <a:gd name="T39" fmla="*/ 161 h 211"/>
                  <a:gd name="T40" fmla="*/ 175 w 175"/>
                  <a:gd name="T41" fmla="*/ 161 h 211"/>
                  <a:gd name="T42" fmla="*/ 174 w 175"/>
                  <a:gd name="T43" fmla="*/ 162 h 211"/>
                  <a:gd name="T44" fmla="*/ 171 w 175"/>
                  <a:gd name="T45" fmla="*/ 167 h 211"/>
                  <a:gd name="T46" fmla="*/ 168 w 175"/>
                  <a:gd name="T47" fmla="*/ 172 h 211"/>
                  <a:gd name="T48" fmla="*/ 163 w 175"/>
                  <a:gd name="T49" fmla="*/ 178 h 211"/>
                  <a:gd name="T50" fmla="*/ 161 w 175"/>
                  <a:gd name="T51" fmla="*/ 181 h 211"/>
                  <a:gd name="T52" fmla="*/ 158 w 175"/>
                  <a:gd name="T53" fmla="*/ 186 h 211"/>
                  <a:gd name="T54" fmla="*/ 155 w 175"/>
                  <a:gd name="T55" fmla="*/ 192 h 211"/>
                  <a:gd name="T56" fmla="*/ 150 w 175"/>
                  <a:gd name="T57" fmla="*/ 195 h 211"/>
                  <a:gd name="T58" fmla="*/ 149 w 175"/>
                  <a:gd name="T59" fmla="*/ 197 h 211"/>
                  <a:gd name="T60" fmla="*/ 144 w 175"/>
                  <a:gd name="T61" fmla="*/ 201 h 211"/>
                  <a:gd name="T62" fmla="*/ 140 w 175"/>
                  <a:gd name="T63" fmla="*/ 204 h 211"/>
                  <a:gd name="T64" fmla="*/ 138 w 175"/>
                  <a:gd name="T65" fmla="*/ 209 h 211"/>
                  <a:gd name="T66" fmla="*/ 136 w 175"/>
                  <a:gd name="T67" fmla="*/ 211 h 211"/>
                  <a:gd name="T68" fmla="*/ 130 w 175"/>
                  <a:gd name="T69" fmla="*/ 211 h 211"/>
                  <a:gd name="T70" fmla="*/ 116 w 175"/>
                  <a:gd name="T71" fmla="*/ 209 h 211"/>
                  <a:gd name="T72" fmla="*/ 108 w 175"/>
                  <a:gd name="T73" fmla="*/ 207 h 211"/>
                  <a:gd name="T74" fmla="*/ 65 w 175"/>
                  <a:gd name="T75" fmla="*/ 200 h 211"/>
                  <a:gd name="T76" fmla="*/ 43 w 175"/>
                  <a:gd name="T77" fmla="*/ 187 h 211"/>
                  <a:gd name="T78" fmla="*/ 7 w 175"/>
                  <a:gd name="T79" fmla="*/ 164 h 211"/>
                  <a:gd name="T80" fmla="*/ 1 w 175"/>
                  <a:gd name="T81" fmla="*/ 152 h 211"/>
                  <a:gd name="T82" fmla="*/ 10 w 175"/>
                  <a:gd name="T83" fmla="*/ 102 h 211"/>
                  <a:gd name="T84" fmla="*/ 10 w 175"/>
                  <a:gd name="T85" fmla="*/ 96 h 211"/>
                  <a:gd name="T86" fmla="*/ 24 w 175"/>
                  <a:gd name="T87" fmla="*/ 74 h 211"/>
                  <a:gd name="T88" fmla="*/ 38 w 175"/>
                  <a:gd name="T89" fmla="*/ 52 h 211"/>
                  <a:gd name="T90" fmla="*/ 48 w 175"/>
                  <a:gd name="T91" fmla="*/ 34 h 211"/>
                  <a:gd name="T92" fmla="*/ 54 w 175"/>
                  <a:gd name="T93" fmla="*/ 27 h 211"/>
                  <a:gd name="T94" fmla="*/ 96 w 175"/>
                  <a:gd name="T95" fmla="*/ 13 h 211"/>
                  <a:gd name="T96" fmla="*/ 99 w 175"/>
                  <a:gd name="T97" fmla="*/ 7 h 211"/>
                  <a:gd name="T98" fmla="*/ 99 w 175"/>
                  <a:gd name="T99" fmla="*/ 3 h 211"/>
                  <a:gd name="T100" fmla="*/ 99 w 175"/>
                  <a:gd name="T101" fmla="*/ 1 h 211"/>
                  <a:gd name="T102" fmla="*/ 99 w 175"/>
                  <a:gd name="T103" fmla="*/ 1 h 211"/>
                  <a:gd name="T104" fmla="*/ 101 w 175"/>
                  <a:gd name="T105" fmla="*/ 3 h 211"/>
                  <a:gd name="T106" fmla="*/ 102 w 175"/>
                  <a:gd name="T107" fmla="*/ 6 h 211"/>
                  <a:gd name="T108" fmla="*/ 110 w 175"/>
                  <a:gd name="T109" fmla="*/ 9 h 211"/>
                  <a:gd name="T110" fmla="*/ 113 w 175"/>
                  <a:gd name="T111" fmla="*/ 13 h 211"/>
                  <a:gd name="T112" fmla="*/ 110 w 175"/>
                  <a:gd name="T113" fmla="*/ 21 h 211"/>
                  <a:gd name="T114" fmla="*/ 112 w 175"/>
                  <a:gd name="T115" fmla="*/ 26 h 211"/>
                  <a:gd name="T116" fmla="*/ 119 w 175"/>
                  <a:gd name="T117" fmla="*/ 32 h 211"/>
                  <a:gd name="T118" fmla="*/ 118 w 175"/>
                  <a:gd name="T119" fmla="*/ 41 h 211"/>
                  <a:gd name="T120" fmla="*/ 113 w 175"/>
                  <a:gd name="T121"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 h="211">
                    <a:moveTo>
                      <a:pt x="115" y="52"/>
                    </a:moveTo>
                    <a:lnTo>
                      <a:pt x="116" y="54"/>
                    </a:lnTo>
                    <a:lnTo>
                      <a:pt x="121" y="48"/>
                    </a:lnTo>
                    <a:lnTo>
                      <a:pt x="122" y="46"/>
                    </a:lnTo>
                    <a:lnTo>
                      <a:pt x="127" y="49"/>
                    </a:lnTo>
                    <a:lnTo>
                      <a:pt x="129" y="52"/>
                    </a:lnTo>
                    <a:lnTo>
                      <a:pt x="130" y="55"/>
                    </a:lnTo>
                    <a:lnTo>
                      <a:pt x="132" y="57"/>
                    </a:lnTo>
                    <a:lnTo>
                      <a:pt x="133" y="62"/>
                    </a:lnTo>
                    <a:lnTo>
                      <a:pt x="138" y="68"/>
                    </a:lnTo>
                    <a:lnTo>
                      <a:pt x="143" y="71"/>
                    </a:lnTo>
                    <a:lnTo>
                      <a:pt x="147" y="74"/>
                    </a:lnTo>
                    <a:lnTo>
                      <a:pt x="152" y="76"/>
                    </a:lnTo>
                    <a:lnTo>
                      <a:pt x="154" y="77"/>
                    </a:lnTo>
                    <a:lnTo>
                      <a:pt x="155" y="79"/>
                    </a:lnTo>
                    <a:lnTo>
                      <a:pt x="152" y="82"/>
                    </a:lnTo>
                    <a:lnTo>
                      <a:pt x="149" y="83"/>
                    </a:lnTo>
                    <a:lnTo>
                      <a:pt x="149" y="86"/>
                    </a:lnTo>
                    <a:lnTo>
                      <a:pt x="149" y="88"/>
                    </a:lnTo>
                    <a:lnTo>
                      <a:pt x="152" y="91"/>
                    </a:lnTo>
                    <a:lnTo>
                      <a:pt x="152" y="93"/>
                    </a:lnTo>
                    <a:lnTo>
                      <a:pt x="154" y="97"/>
                    </a:lnTo>
                    <a:lnTo>
                      <a:pt x="154" y="100"/>
                    </a:lnTo>
                    <a:lnTo>
                      <a:pt x="152" y="105"/>
                    </a:lnTo>
                    <a:lnTo>
                      <a:pt x="152" y="110"/>
                    </a:lnTo>
                    <a:lnTo>
                      <a:pt x="152" y="113"/>
                    </a:lnTo>
                    <a:lnTo>
                      <a:pt x="152" y="114"/>
                    </a:lnTo>
                    <a:lnTo>
                      <a:pt x="157" y="117"/>
                    </a:lnTo>
                    <a:lnTo>
                      <a:pt x="161" y="121"/>
                    </a:lnTo>
                    <a:lnTo>
                      <a:pt x="163" y="124"/>
                    </a:lnTo>
                    <a:lnTo>
                      <a:pt x="164" y="128"/>
                    </a:lnTo>
                    <a:lnTo>
                      <a:pt x="164" y="131"/>
                    </a:lnTo>
                    <a:lnTo>
                      <a:pt x="158" y="136"/>
                    </a:lnTo>
                    <a:lnTo>
                      <a:pt x="155" y="141"/>
                    </a:lnTo>
                    <a:lnTo>
                      <a:pt x="154" y="144"/>
                    </a:lnTo>
                    <a:lnTo>
                      <a:pt x="155" y="147"/>
                    </a:lnTo>
                    <a:lnTo>
                      <a:pt x="155" y="148"/>
                    </a:lnTo>
                    <a:lnTo>
                      <a:pt x="157" y="152"/>
                    </a:lnTo>
                    <a:lnTo>
                      <a:pt x="164" y="156"/>
                    </a:lnTo>
                    <a:lnTo>
                      <a:pt x="169" y="161"/>
                    </a:lnTo>
                    <a:lnTo>
                      <a:pt x="174" y="161"/>
                    </a:lnTo>
                    <a:lnTo>
                      <a:pt x="175" y="161"/>
                    </a:lnTo>
                    <a:lnTo>
                      <a:pt x="175" y="161"/>
                    </a:lnTo>
                    <a:lnTo>
                      <a:pt x="174" y="162"/>
                    </a:lnTo>
                    <a:lnTo>
                      <a:pt x="171" y="167"/>
                    </a:lnTo>
                    <a:lnTo>
                      <a:pt x="171" y="167"/>
                    </a:lnTo>
                    <a:lnTo>
                      <a:pt x="169" y="169"/>
                    </a:lnTo>
                    <a:lnTo>
                      <a:pt x="168" y="172"/>
                    </a:lnTo>
                    <a:lnTo>
                      <a:pt x="166" y="172"/>
                    </a:lnTo>
                    <a:lnTo>
                      <a:pt x="163" y="178"/>
                    </a:lnTo>
                    <a:lnTo>
                      <a:pt x="163" y="178"/>
                    </a:lnTo>
                    <a:lnTo>
                      <a:pt x="161" y="181"/>
                    </a:lnTo>
                    <a:lnTo>
                      <a:pt x="160" y="183"/>
                    </a:lnTo>
                    <a:lnTo>
                      <a:pt x="158" y="186"/>
                    </a:lnTo>
                    <a:lnTo>
                      <a:pt x="158" y="187"/>
                    </a:lnTo>
                    <a:lnTo>
                      <a:pt x="155" y="192"/>
                    </a:lnTo>
                    <a:lnTo>
                      <a:pt x="155" y="192"/>
                    </a:lnTo>
                    <a:lnTo>
                      <a:pt x="150" y="195"/>
                    </a:lnTo>
                    <a:lnTo>
                      <a:pt x="149" y="195"/>
                    </a:lnTo>
                    <a:lnTo>
                      <a:pt x="149" y="197"/>
                    </a:lnTo>
                    <a:lnTo>
                      <a:pt x="146" y="200"/>
                    </a:lnTo>
                    <a:lnTo>
                      <a:pt x="144" y="201"/>
                    </a:lnTo>
                    <a:lnTo>
                      <a:pt x="143" y="203"/>
                    </a:lnTo>
                    <a:lnTo>
                      <a:pt x="140" y="204"/>
                    </a:lnTo>
                    <a:lnTo>
                      <a:pt x="138" y="207"/>
                    </a:lnTo>
                    <a:lnTo>
                      <a:pt x="138" y="209"/>
                    </a:lnTo>
                    <a:lnTo>
                      <a:pt x="138" y="209"/>
                    </a:lnTo>
                    <a:lnTo>
                      <a:pt x="136" y="211"/>
                    </a:lnTo>
                    <a:lnTo>
                      <a:pt x="132" y="211"/>
                    </a:lnTo>
                    <a:lnTo>
                      <a:pt x="130" y="211"/>
                    </a:lnTo>
                    <a:lnTo>
                      <a:pt x="121" y="211"/>
                    </a:lnTo>
                    <a:lnTo>
                      <a:pt x="116" y="209"/>
                    </a:lnTo>
                    <a:lnTo>
                      <a:pt x="110" y="209"/>
                    </a:lnTo>
                    <a:lnTo>
                      <a:pt x="108" y="207"/>
                    </a:lnTo>
                    <a:lnTo>
                      <a:pt x="88" y="204"/>
                    </a:lnTo>
                    <a:lnTo>
                      <a:pt x="65" y="200"/>
                    </a:lnTo>
                    <a:lnTo>
                      <a:pt x="46" y="197"/>
                    </a:lnTo>
                    <a:lnTo>
                      <a:pt x="43" y="187"/>
                    </a:lnTo>
                    <a:lnTo>
                      <a:pt x="21" y="181"/>
                    </a:lnTo>
                    <a:lnTo>
                      <a:pt x="7" y="164"/>
                    </a:lnTo>
                    <a:lnTo>
                      <a:pt x="0" y="153"/>
                    </a:lnTo>
                    <a:lnTo>
                      <a:pt x="1" y="152"/>
                    </a:lnTo>
                    <a:lnTo>
                      <a:pt x="6" y="125"/>
                    </a:lnTo>
                    <a:lnTo>
                      <a:pt x="10" y="102"/>
                    </a:lnTo>
                    <a:lnTo>
                      <a:pt x="10" y="97"/>
                    </a:lnTo>
                    <a:lnTo>
                      <a:pt x="10" y="96"/>
                    </a:lnTo>
                    <a:lnTo>
                      <a:pt x="14" y="90"/>
                    </a:lnTo>
                    <a:lnTo>
                      <a:pt x="24" y="74"/>
                    </a:lnTo>
                    <a:lnTo>
                      <a:pt x="34" y="62"/>
                    </a:lnTo>
                    <a:lnTo>
                      <a:pt x="38" y="52"/>
                    </a:lnTo>
                    <a:lnTo>
                      <a:pt x="45" y="43"/>
                    </a:lnTo>
                    <a:lnTo>
                      <a:pt x="48" y="34"/>
                    </a:lnTo>
                    <a:lnTo>
                      <a:pt x="46" y="31"/>
                    </a:lnTo>
                    <a:lnTo>
                      <a:pt x="54" y="27"/>
                    </a:lnTo>
                    <a:lnTo>
                      <a:pt x="63" y="15"/>
                    </a:lnTo>
                    <a:lnTo>
                      <a:pt x="96" y="13"/>
                    </a:lnTo>
                    <a:lnTo>
                      <a:pt x="96" y="10"/>
                    </a:lnTo>
                    <a:lnTo>
                      <a:pt x="99" y="7"/>
                    </a:lnTo>
                    <a:lnTo>
                      <a:pt x="99" y="6"/>
                    </a:lnTo>
                    <a:lnTo>
                      <a:pt x="99" y="3"/>
                    </a:lnTo>
                    <a:lnTo>
                      <a:pt x="98" y="1"/>
                    </a:lnTo>
                    <a:lnTo>
                      <a:pt x="99" y="1"/>
                    </a:lnTo>
                    <a:lnTo>
                      <a:pt x="99" y="0"/>
                    </a:lnTo>
                    <a:lnTo>
                      <a:pt x="99" y="1"/>
                    </a:lnTo>
                    <a:lnTo>
                      <a:pt x="101" y="3"/>
                    </a:lnTo>
                    <a:lnTo>
                      <a:pt x="101" y="3"/>
                    </a:lnTo>
                    <a:lnTo>
                      <a:pt x="102" y="4"/>
                    </a:lnTo>
                    <a:lnTo>
                      <a:pt x="102" y="6"/>
                    </a:lnTo>
                    <a:lnTo>
                      <a:pt x="105" y="7"/>
                    </a:lnTo>
                    <a:lnTo>
                      <a:pt x="110" y="9"/>
                    </a:lnTo>
                    <a:lnTo>
                      <a:pt x="112" y="10"/>
                    </a:lnTo>
                    <a:lnTo>
                      <a:pt x="113" y="13"/>
                    </a:lnTo>
                    <a:lnTo>
                      <a:pt x="110" y="18"/>
                    </a:lnTo>
                    <a:lnTo>
                      <a:pt x="110" y="21"/>
                    </a:lnTo>
                    <a:lnTo>
                      <a:pt x="110" y="24"/>
                    </a:lnTo>
                    <a:lnTo>
                      <a:pt x="112" y="26"/>
                    </a:lnTo>
                    <a:lnTo>
                      <a:pt x="116" y="31"/>
                    </a:lnTo>
                    <a:lnTo>
                      <a:pt x="119" y="32"/>
                    </a:lnTo>
                    <a:lnTo>
                      <a:pt x="119" y="38"/>
                    </a:lnTo>
                    <a:lnTo>
                      <a:pt x="118" y="41"/>
                    </a:lnTo>
                    <a:lnTo>
                      <a:pt x="115" y="46"/>
                    </a:lnTo>
                    <a:lnTo>
                      <a:pt x="113" y="49"/>
                    </a:lnTo>
                    <a:lnTo>
                      <a:pt x="115" y="5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8">
                <a:extLst>
                  <a:ext uri="{FF2B5EF4-FFF2-40B4-BE49-F238E27FC236}">
                    <a16:creationId xmlns:a16="http://schemas.microsoft.com/office/drawing/2014/main" id="{675647FF-1FF6-AF69-AB0E-B19DA2D7A273}"/>
                  </a:ext>
                </a:extLst>
              </p:cNvPr>
              <p:cNvSpPr>
                <a:spLocks noGrp="1" noRot="1" noMove="1" noResize="1" noEditPoints="1" noAdjustHandles="1" noChangeArrowheads="1" noChangeShapeType="1"/>
              </p:cNvSpPr>
              <p:nvPr/>
            </p:nvSpPr>
            <p:spPr bwMode="auto">
              <a:xfrm>
                <a:off x="2772" y="3386"/>
                <a:ext cx="282" cy="228"/>
              </a:xfrm>
              <a:custGeom>
                <a:avLst/>
                <a:gdLst>
                  <a:gd name="T0" fmla="*/ 153 w 282"/>
                  <a:gd name="T1" fmla="*/ 228 h 228"/>
                  <a:gd name="T2" fmla="*/ 111 w 282"/>
                  <a:gd name="T3" fmla="*/ 201 h 228"/>
                  <a:gd name="T4" fmla="*/ 80 w 282"/>
                  <a:gd name="T5" fmla="*/ 181 h 228"/>
                  <a:gd name="T6" fmla="*/ 69 w 282"/>
                  <a:gd name="T7" fmla="*/ 166 h 228"/>
                  <a:gd name="T8" fmla="*/ 58 w 282"/>
                  <a:gd name="T9" fmla="*/ 152 h 228"/>
                  <a:gd name="T10" fmla="*/ 50 w 282"/>
                  <a:gd name="T11" fmla="*/ 139 h 228"/>
                  <a:gd name="T12" fmla="*/ 47 w 282"/>
                  <a:gd name="T13" fmla="*/ 124 h 228"/>
                  <a:gd name="T14" fmla="*/ 50 w 282"/>
                  <a:gd name="T15" fmla="*/ 113 h 228"/>
                  <a:gd name="T16" fmla="*/ 56 w 282"/>
                  <a:gd name="T17" fmla="*/ 108 h 228"/>
                  <a:gd name="T18" fmla="*/ 58 w 282"/>
                  <a:gd name="T19" fmla="*/ 101 h 228"/>
                  <a:gd name="T20" fmla="*/ 61 w 282"/>
                  <a:gd name="T21" fmla="*/ 91 h 228"/>
                  <a:gd name="T22" fmla="*/ 59 w 282"/>
                  <a:gd name="T23" fmla="*/ 88 h 228"/>
                  <a:gd name="T24" fmla="*/ 56 w 282"/>
                  <a:gd name="T25" fmla="*/ 85 h 228"/>
                  <a:gd name="T26" fmla="*/ 45 w 282"/>
                  <a:gd name="T27" fmla="*/ 79 h 228"/>
                  <a:gd name="T28" fmla="*/ 42 w 282"/>
                  <a:gd name="T29" fmla="*/ 77 h 228"/>
                  <a:gd name="T30" fmla="*/ 35 w 282"/>
                  <a:gd name="T31" fmla="*/ 74 h 228"/>
                  <a:gd name="T32" fmla="*/ 8 w 282"/>
                  <a:gd name="T33" fmla="*/ 48 h 228"/>
                  <a:gd name="T34" fmla="*/ 0 w 282"/>
                  <a:gd name="T35" fmla="*/ 34 h 228"/>
                  <a:gd name="T36" fmla="*/ 2 w 282"/>
                  <a:gd name="T37" fmla="*/ 28 h 228"/>
                  <a:gd name="T38" fmla="*/ 13 w 282"/>
                  <a:gd name="T39" fmla="*/ 20 h 228"/>
                  <a:gd name="T40" fmla="*/ 27 w 282"/>
                  <a:gd name="T41" fmla="*/ 0 h 228"/>
                  <a:gd name="T42" fmla="*/ 35 w 282"/>
                  <a:gd name="T43" fmla="*/ 0 h 228"/>
                  <a:gd name="T44" fmla="*/ 47 w 282"/>
                  <a:gd name="T45" fmla="*/ 3 h 228"/>
                  <a:gd name="T46" fmla="*/ 61 w 282"/>
                  <a:gd name="T47" fmla="*/ 9 h 228"/>
                  <a:gd name="T48" fmla="*/ 70 w 282"/>
                  <a:gd name="T49" fmla="*/ 14 h 228"/>
                  <a:gd name="T50" fmla="*/ 86 w 282"/>
                  <a:gd name="T51" fmla="*/ 20 h 228"/>
                  <a:gd name="T52" fmla="*/ 109 w 282"/>
                  <a:gd name="T53" fmla="*/ 26 h 228"/>
                  <a:gd name="T54" fmla="*/ 167 w 282"/>
                  <a:gd name="T55" fmla="*/ 48 h 228"/>
                  <a:gd name="T56" fmla="*/ 179 w 282"/>
                  <a:gd name="T57" fmla="*/ 51 h 228"/>
                  <a:gd name="T58" fmla="*/ 203 w 282"/>
                  <a:gd name="T59" fmla="*/ 56 h 228"/>
                  <a:gd name="T60" fmla="*/ 209 w 282"/>
                  <a:gd name="T61" fmla="*/ 77 h 228"/>
                  <a:gd name="T62" fmla="*/ 280 w 282"/>
                  <a:gd name="T63" fmla="*/ 82 h 228"/>
                  <a:gd name="T64" fmla="*/ 280 w 282"/>
                  <a:gd name="T65" fmla="*/ 82 h 228"/>
                  <a:gd name="T66" fmla="*/ 280 w 282"/>
                  <a:gd name="T67" fmla="*/ 84 h 228"/>
                  <a:gd name="T68" fmla="*/ 280 w 282"/>
                  <a:gd name="T69" fmla="*/ 84 h 228"/>
                  <a:gd name="T70" fmla="*/ 280 w 282"/>
                  <a:gd name="T71" fmla="*/ 85 h 228"/>
                  <a:gd name="T72" fmla="*/ 280 w 282"/>
                  <a:gd name="T73" fmla="*/ 85 h 228"/>
                  <a:gd name="T74" fmla="*/ 282 w 282"/>
                  <a:gd name="T75" fmla="*/ 87 h 228"/>
                  <a:gd name="T76" fmla="*/ 282 w 282"/>
                  <a:gd name="T77" fmla="*/ 87 h 228"/>
                  <a:gd name="T78" fmla="*/ 279 w 282"/>
                  <a:gd name="T79" fmla="*/ 115 h 228"/>
                  <a:gd name="T80" fmla="*/ 271 w 282"/>
                  <a:gd name="T81" fmla="*/ 139 h 228"/>
                  <a:gd name="T82" fmla="*/ 259 w 282"/>
                  <a:gd name="T83" fmla="*/ 178 h 228"/>
                  <a:gd name="T84" fmla="*/ 255 w 282"/>
                  <a:gd name="T85" fmla="*/ 192 h 228"/>
                  <a:gd name="T86" fmla="*/ 221 w 282"/>
                  <a:gd name="T87" fmla="*/ 214 h 228"/>
                  <a:gd name="T88" fmla="*/ 207 w 282"/>
                  <a:gd name="T89" fmla="*/ 21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228">
                    <a:moveTo>
                      <a:pt x="168" y="225"/>
                    </a:moveTo>
                    <a:lnTo>
                      <a:pt x="153" y="228"/>
                    </a:lnTo>
                    <a:lnTo>
                      <a:pt x="153" y="228"/>
                    </a:lnTo>
                    <a:lnTo>
                      <a:pt x="111" y="201"/>
                    </a:lnTo>
                    <a:lnTo>
                      <a:pt x="94" y="191"/>
                    </a:lnTo>
                    <a:lnTo>
                      <a:pt x="80" y="181"/>
                    </a:lnTo>
                    <a:lnTo>
                      <a:pt x="69" y="167"/>
                    </a:lnTo>
                    <a:lnTo>
                      <a:pt x="69" y="166"/>
                    </a:lnTo>
                    <a:lnTo>
                      <a:pt x="63" y="158"/>
                    </a:lnTo>
                    <a:lnTo>
                      <a:pt x="58" y="152"/>
                    </a:lnTo>
                    <a:lnTo>
                      <a:pt x="53" y="146"/>
                    </a:lnTo>
                    <a:lnTo>
                      <a:pt x="50" y="139"/>
                    </a:lnTo>
                    <a:lnTo>
                      <a:pt x="49" y="133"/>
                    </a:lnTo>
                    <a:lnTo>
                      <a:pt x="47" y="124"/>
                    </a:lnTo>
                    <a:lnTo>
                      <a:pt x="47" y="119"/>
                    </a:lnTo>
                    <a:lnTo>
                      <a:pt x="50" y="113"/>
                    </a:lnTo>
                    <a:lnTo>
                      <a:pt x="52" y="113"/>
                    </a:lnTo>
                    <a:lnTo>
                      <a:pt x="56" y="108"/>
                    </a:lnTo>
                    <a:lnTo>
                      <a:pt x="58" y="105"/>
                    </a:lnTo>
                    <a:lnTo>
                      <a:pt x="58" y="101"/>
                    </a:lnTo>
                    <a:lnTo>
                      <a:pt x="59" y="96"/>
                    </a:lnTo>
                    <a:lnTo>
                      <a:pt x="61" y="91"/>
                    </a:lnTo>
                    <a:lnTo>
                      <a:pt x="61" y="91"/>
                    </a:lnTo>
                    <a:lnTo>
                      <a:pt x="59" y="88"/>
                    </a:lnTo>
                    <a:lnTo>
                      <a:pt x="58" y="87"/>
                    </a:lnTo>
                    <a:lnTo>
                      <a:pt x="56" y="85"/>
                    </a:lnTo>
                    <a:lnTo>
                      <a:pt x="52" y="82"/>
                    </a:lnTo>
                    <a:lnTo>
                      <a:pt x="45" y="79"/>
                    </a:lnTo>
                    <a:lnTo>
                      <a:pt x="42" y="77"/>
                    </a:lnTo>
                    <a:lnTo>
                      <a:pt x="42" y="77"/>
                    </a:lnTo>
                    <a:lnTo>
                      <a:pt x="38" y="74"/>
                    </a:lnTo>
                    <a:lnTo>
                      <a:pt x="35" y="74"/>
                    </a:lnTo>
                    <a:lnTo>
                      <a:pt x="27" y="68"/>
                    </a:lnTo>
                    <a:lnTo>
                      <a:pt x="8" y="48"/>
                    </a:lnTo>
                    <a:lnTo>
                      <a:pt x="2" y="42"/>
                    </a:lnTo>
                    <a:lnTo>
                      <a:pt x="0" y="34"/>
                    </a:lnTo>
                    <a:lnTo>
                      <a:pt x="2" y="29"/>
                    </a:lnTo>
                    <a:lnTo>
                      <a:pt x="2" y="28"/>
                    </a:lnTo>
                    <a:lnTo>
                      <a:pt x="2" y="21"/>
                    </a:lnTo>
                    <a:lnTo>
                      <a:pt x="13" y="20"/>
                    </a:lnTo>
                    <a:lnTo>
                      <a:pt x="27" y="9"/>
                    </a:lnTo>
                    <a:lnTo>
                      <a:pt x="27" y="0"/>
                    </a:lnTo>
                    <a:lnTo>
                      <a:pt x="31" y="0"/>
                    </a:lnTo>
                    <a:lnTo>
                      <a:pt x="35" y="0"/>
                    </a:lnTo>
                    <a:lnTo>
                      <a:pt x="42" y="1"/>
                    </a:lnTo>
                    <a:lnTo>
                      <a:pt x="47" y="3"/>
                    </a:lnTo>
                    <a:lnTo>
                      <a:pt x="53" y="4"/>
                    </a:lnTo>
                    <a:lnTo>
                      <a:pt x="61" y="9"/>
                    </a:lnTo>
                    <a:lnTo>
                      <a:pt x="63" y="11"/>
                    </a:lnTo>
                    <a:lnTo>
                      <a:pt x="70" y="14"/>
                    </a:lnTo>
                    <a:lnTo>
                      <a:pt x="78" y="17"/>
                    </a:lnTo>
                    <a:lnTo>
                      <a:pt x="86" y="20"/>
                    </a:lnTo>
                    <a:lnTo>
                      <a:pt x="97" y="23"/>
                    </a:lnTo>
                    <a:lnTo>
                      <a:pt x="109" y="26"/>
                    </a:lnTo>
                    <a:lnTo>
                      <a:pt x="142" y="39"/>
                    </a:lnTo>
                    <a:lnTo>
                      <a:pt x="167" y="48"/>
                    </a:lnTo>
                    <a:lnTo>
                      <a:pt x="170" y="48"/>
                    </a:lnTo>
                    <a:lnTo>
                      <a:pt x="179" y="51"/>
                    </a:lnTo>
                    <a:lnTo>
                      <a:pt x="189" y="52"/>
                    </a:lnTo>
                    <a:lnTo>
                      <a:pt x="203" y="56"/>
                    </a:lnTo>
                    <a:lnTo>
                      <a:pt x="204" y="70"/>
                    </a:lnTo>
                    <a:lnTo>
                      <a:pt x="209" y="77"/>
                    </a:lnTo>
                    <a:lnTo>
                      <a:pt x="218" y="80"/>
                    </a:lnTo>
                    <a:lnTo>
                      <a:pt x="280" y="82"/>
                    </a:lnTo>
                    <a:lnTo>
                      <a:pt x="280" y="82"/>
                    </a:lnTo>
                    <a:lnTo>
                      <a:pt x="280" y="82"/>
                    </a:lnTo>
                    <a:lnTo>
                      <a:pt x="280" y="82"/>
                    </a:lnTo>
                    <a:lnTo>
                      <a:pt x="280" y="84"/>
                    </a:lnTo>
                    <a:lnTo>
                      <a:pt x="280" y="84"/>
                    </a:lnTo>
                    <a:lnTo>
                      <a:pt x="280" y="84"/>
                    </a:lnTo>
                    <a:lnTo>
                      <a:pt x="280" y="84"/>
                    </a:lnTo>
                    <a:lnTo>
                      <a:pt x="280" y="85"/>
                    </a:lnTo>
                    <a:lnTo>
                      <a:pt x="280" y="85"/>
                    </a:lnTo>
                    <a:lnTo>
                      <a:pt x="280" y="85"/>
                    </a:lnTo>
                    <a:lnTo>
                      <a:pt x="280" y="85"/>
                    </a:lnTo>
                    <a:lnTo>
                      <a:pt x="282" y="87"/>
                    </a:lnTo>
                    <a:lnTo>
                      <a:pt x="282" y="87"/>
                    </a:lnTo>
                    <a:lnTo>
                      <a:pt x="282" y="87"/>
                    </a:lnTo>
                    <a:lnTo>
                      <a:pt x="282" y="87"/>
                    </a:lnTo>
                    <a:lnTo>
                      <a:pt x="279" y="115"/>
                    </a:lnTo>
                    <a:lnTo>
                      <a:pt x="271" y="139"/>
                    </a:lnTo>
                    <a:lnTo>
                      <a:pt x="271" y="139"/>
                    </a:lnTo>
                    <a:lnTo>
                      <a:pt x="265" y="161"/>
                    </a:lnTo>
                    <a:lnTo>
                      <a:pt x="259" y="178"/>
                    </a:lnTo>
                    <a:lnTo>
                      <a:pt x="255" y="192"/>
                    </a:lnTo>
                    <a:lnTo>
                      <a:pt x="255" y="192"/>
                    </a:lnTo>
                    <a:lnTo>
                      <a:pt x="241" y="201"/>
                    </a:lnTo>
                    <a:lnTo>
                      <a:pt x="221" y="214"/>
                    </a:lnTo>
                    <a:lnTo>
                      <a:pt x="212" y="215"/>
                    </a:lnTo>
                    <a:lnTo>
                      <a:pt x="207" y="217"/>
                    </a:lnTo>
                    <a:lnTo>
                      <a:pt x="168" y="2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9">
                <a:extLst>
                  <a:ext uri="{FF2B5EF4-FFF2-40B4-BE49-F238E27FC236}">
                    <a16:creationId xmlns:a16="http://schemas.microsoft.com/office/drawing/2014/main" id="{5EA1992B-6A03-6DB7-E3E6-F616C1337648}"/>
                  </a:ext>
                </a:extLst>
              </p:cNvPr>
              <p:cNvSpPr>
                <a:spLocks noGrp="1" noRot="1" noMove="1" noResize="1" noEditPoints="1" noAdjustHandles="1" noChangeArrowheads="1" noChangeShapeType="1"/>
              </p:cNvSpPr>
              <p:nvPr/>
            </p:nvSpPr>
            <p:spPr bwMode="auto">
              <a:xfrm>
                <a:off x="3967" y="3221"/>
                <a:ext cx="488" cy="534"/>
              </a:xfrm>
              <a:custGeom>
                <a:avLst/>
                <a:gdLst>
                  <a:gd name="T0" fmla="*/ 465 w 488"/>
                  <a:gd name="T1" fmla="*/ 72 h 534"/>
                  <a:gd name="T2" fmla="*/ 470 w 488"/>
                  <a:gd name="T3" fmla="*/ 89 h 534"/>
                  <a:gd name="T4" fmla="*/ 470 w 488"/>
                  <a:gd name="T5" fmla="*/ 131 h 534"/>
                  <a:gd name="T6" fmla="*/ 467 w 488"/>
                  <a:gd name="T7" fmla="*/ 172 h 534"/>
                  <a:gd name="T8" fmla="*/ 470 w 488"/>
                  <a:gd name="T9" fmla="*/ 205 h 534"/>
                  <a:gd name="T10" fmla="*/ 471 w 488"/>
                  <a:gd name="T11" fmla="*/ 227 h 534"/>
                  <a:gd name="T12" fmla="*/ 482 w 488"/>
                  <a:gd name="T13" fmla="*/ 247 h 534"/>
                  <a:gd name="T14" fmla="*/ 474 w 488"/>
                  <a:gd name="T15" fmla="*/ 286 h 534"/>
                  <a:gd name="T16" fmla="*/ 423 w 488"/>
                  <a:gd name="T17" fmla="*/ 365 h 534"/>
                  <a:gd name="T18" fmla="*/ 423 w 488"/>
                  <a:gd name="T19" fmla="*/ 368 h 534"/>
                  <a:gd name="T20" fmla="*/ 423 w 488"/>
                  <a:gd name="T21" fmla="*/ 370 h 534"/>
                  <a:gd name="T22" fmla="*/ 425 w 488"/>
                  <a:gd name="T23" fmla="*/ 373 h 534"/>
                  <a:gd name="T24" fmla="*/ 425 w 488"/>
                  <a:gd name="T25" fmla="*/ 374 h 534"/>
                  <a:gd name="T26" fmla="*/ 406 w 488"/>
                  <a:gd name="T27" fmla="*/ 410 h 534"/>
                  <a:gd name="T28" fmla="*/ 325 w 488"/>
                  <a:gd name="T29" fmla="*/ 425 h 534"/>
                  <a:gd name="T30" fmla="*/ 302 w 488"/>
                  <a:gd name="T31" fmla="*/ 458 h 534"/>
                  <a:gd name="T32" fmla="*/ 272 w 488"/>
                  <a:gd name="T33" fmla="*/ 492 h 534"/>
                  <a:gd name="T34" fmla="*/ 235 w 488"/>
                  <a:gd name="T35" fmla="*/ 522 h 534"/>
                  <a:gd name="T36" fmla="*/ 225 w 488"/>
                  <a:gd name="T37" fmla="*/ 483 h 534"/>
                  <a:gd name="T38" fmla="*/ 218 w 488"/>
                  <a:gd name="T39" fmla="*/ 458 h 534"/>
                  <a:gd name="T40" fmla="*/ 216 w 488"/>
                  <a:gd name="T41" fmla="*/ 450 h 534"/>
                  <a:gd name="T42" fmla="*/ 211 w 488"/>
                  <a:gd name="T43" fmla="*/ 407 h 534"/>
                  <a:gd name="T44" fmla="*/ 183 w 488"/>
                  <a:gd name="T45" fmla="*/ 383 h 534"/>
                  <a:gd name="T46" fmla="*/ 165 w 488"/>
                  <a:gd name="T47" fmla="*/ 368 h 534"/>
                  <a:gd name="T48" fmla="*/ 163 w 488"/>
                  <a:gd name="T49" fmla="*/ 363 h 534"/>
                  <a:gd name="T50" fmla="*/ 171 w 488"/>
                  <a:gd name="T51" fmla="*/ 339 h 534"/>
                  <a:gd name="T52" fmla="*/ 176 w 488"/>
                  <a:gd name="T53" fmla="*/ 323 h 534"/>
                  <a:gd name="T54" fmla="*/ 177 w 488"/>
                  <a:gd name="T55" fmla="*/ 323 h 534"/>
                  <a:gd name="T56" fmla="*/ 180 w 488"/>
                  <a:gd name="T57" fmla="*/ 306 h 534"/>
                  <a:gd name="T58" fmla="*/ 171 w 488"/>
                  <a:gd name="T59" fmla="*/ 261 h 534"/>
                  <a:gd name="T60" fmla="*/ 143 w 488"/>
                  <a:gd name="T61" fmla="*/ 231 h 534"/>
                  <a:gd name="T62" fmla="*/ 115 w 488"/>
                  <a:gd name="T63" fmla="*/ 216 h 534"/>
                  <a:gd name="T64" fmla="*/ 101 w 488"/>
                  <a:gd name="T65" fmla="*/ 190 h 534"/>
                  <a:gd name="T66" fmla="*/ 61 w 488"/>
                  <a:gd name="T67" fmla="*/ 176 h 534"/>
                  <a:gd name="T68" fmla="*/ 26 w 488"/>
                  <a:gd name="T69" fmla="*/ 163 h 534"/>
                  <a:gd name="T70" fmla="*/ 11 w 488"/>
                  <a:gd name="T71" fmla="*/ 141 h 534"/>
                  <a:gd name="T72" fmla="*/ 9 w 488"/>
                  <a:gd name="T73" fmla="*/ 101 h 534"/>
                  <a:gd name="T74" fmla="*/ 37 w 488"/>
                  <a:gd name="T75" fmla="*/ 100 h 534"/>
                  <a:gd name="T76" fmla="*/ 64 w 488"/>
                  <a:gd name="T77" fmla="*/ 96 h 534"/>
                  <a:gd name="T78" fmla="*/ 95 w 488"/>
                  <a:gd name="T79" fmla="*/ 101 h 534"/>
                  <a:gd name="T80" fmla="*/ 106 w 488"/>
                  <a:gd name="T81" fmla="*/ 106 h 534"/>
                  <a:gd name="T82" fmla="*/ 118 w 488"/>
                  <a:gd name="T83" fmla="*/ 110 h 534"/>
                  <a:gd name="T84" fmla="*/ 127 w 488"/>
                  <a:gd name="T85" fmla="*/ 114 h 534"/>
                  <a:gd name="T86" fmla="*/ 135 w 488"/>
                  <a:gd name="T87" fmla="*/ 115 h 534"/>
                  <a:gd name="T88" fmla="*/ 152 w 488"/>
                  <a:gd name="T89" fmla="*/ 107 h 534"/>
                  <a:gd name="T90" fmla="*/ 160 w 488"/>
                  <a:gd name="T91" fmla="*/ 100 h 534"/>
                  <a:gd name="T92" fmla="*/ 163 w 488"/>
                  <a:gd name="T93" fmla="*/ 93 h 534"/>
                  <a:gd name="T94" fmla="*/ 169 w 488"/>
                  <a:gd name="T95" fmla="*/ 86 h 534"/>
                  <a:gd name="T96" fmla="*/ 173 w 488"/>
                  <a:gd name="T97" fmla="*/ 78 h 534"/>
                  <a:gd name="T98" fmla="*/ 176 w 488"/>
                  <a:gd name="T99" fmla="*/ 67 h 534"/>
                  <a:gd name="T100" fmla="*/ 177 w 488"/>
                  <a:gd name="T101" fmla="*/ 59 h 534"/>
                  <a:gd name="T102" fmla="*/ 219 w 488"/>
                  <a:gd name="T103" fmla="*/ 56 h 534"/>
                  <a:gd name="T104" fmla="*/ 243 w 488"/>
                  <a:gd name="T105" fmla="*/ 47 h 534"/>
                  <a:gd name="T106" fmla="*/ 257 w 488"/>
                  <a:gd name="T107" fmla="*/ 34 h 534"/>
                  <a:gd name="T108" fmla="*/ 275 w 488"/>
                  <a:gd name="T109" fmla="*/ 48 h 534"/>
                  <a:gd name="T110" fmla="*/ 303 w 488"/>
                  <a:gd name="T111" fmla="*/ 45 h 534"/>
                  <a:gd name="T112" fmla="*/ 320 w 488"/>
                  <a:gd name="T113" fmla="*/ 42 h 534"/>
                  <a:gd name="T114" fmla="*/ 365 w 488"/>
                  <a:gd name="T115" fmla="*/ 19 h 534"/>
                  <a:gd name="T116" fmla="*/ 392 w 488"/>
                  <a:gd name="T117" fmla="*/ 2 h 534"/>
                  <a:gd name="T118" fmla="*/ 395 w 488"/>
                  <a:gd name="T119" fmla="*/ 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534">
                    <a:moveTo>
                      <a:pt x="398" y="10"/>
                    </a:moveTo>
                    <a:lnTo>
                      <a:pt x="392" y="10"/>
                    </a:lnTo>
                    <a:lnTo>
                      <a:pt x="406" y="22"/>
                    </a:lnTo>
                    <a:lnTo>
                      <a:pt x="462" y="69"/>
                    </a:lnTo>
                    <a:lnTo>
                      <a:pt x="463" y="72"/>
                    </a:lnTo>
                    <a:lnTo>
                      <a:pt x="465" y="72"/>
                    </a:lnTo>
                    <a:lnTo>
                      <a:pt x="468" y="76"/>
                    </a:lnTo>
                    <a:lnTo>
                      <a:pt x="468" y="79"/>
                    </a:lnTo>
                    <a:lnTo>
                      <a:pt x="470" y="86"/>
                    </a:lnTo>
                    <a:lnTo>
                      <a:pt x="470" y="87"/>
                    </a:lnTo>
                    <a:lnTo>
                      <a:pt x="470" y="87"/>
                    </a:lnTo>
                    <a:lnTo>
                      <a:pt x="470" y="89"/>
                    </a:lnTo>
                    <a:lnTo>
                      <a:pt x="470" y="89"/>
                    </a:lnTo>
                    <a:lnTo>
                      <a:pt x="470" y="98"/>
                    </a:lnTo>
                    <a:lnTo>
                      <a:pt x="470" y="110"/>
                    </a:lnTo>
                    <a:lnTo>
                      <a:pt x="470" y="110"/>
                    </a:lnTo>
                    <a:lnTo>
                      <a:pt x="470" y="109"/>
                    </a:lnTo>
                    <a:lnTo>
                      <a:pt x="470" y="131"/>
                    </a:lnTo>
                    <a:lnTo>
                      <a:pt x="467" y="134"/>
                    </a:lnTo>
                    <a:lnTo>
                      <a:pt x="467" y="135"/>
                    </a:lnTo>
                    <a:lnTo>
                      <a:pt x="467" y="141"/>
                    </a:lnTo>
                    <a:lnTo>
                      <a:pt x="467" y="151"/>
                    </a:lnTo>
                    <a:lnTo>
                      <a:pt x="467" y="162"/>
                    </a:lnTo>
                    <a:lnTo>
                      <a:pt x="467" y="172"/>
                    </a:lnTo>
                    <a:lnTo>
                      <a:pt x="467" y="179"/>
                    </a:lnTo>
                    <a:lnTo>
                      <a:pt x="468" y="186"/>
                    </a:lnTo>
                    <a:lnTo>
                      <a:pt x="468" y="190"/>
                    </a:lnTo>
                    <a:lnTo>
                      <a:pt x="468" y="197"/>
                    </a:lnTo>
                    <a:lnTo>
                      <a:pt x="470" y="200"/>
                    </a:lnTo>
                    <a:lnTo>
                      <a:pt x="470" y="205"/>
                    </a:lnTo>
                    <a:lnTo>
                      <a:pt x="470" y="208"/>
                    </a:lnTo>
                    <a:lnTo>
                      <a:pt x="470" y="211"/>
                    </a:lnTo>
                    <a:lnTo>
                      <a:pt x="470" y="216"/>
                    </a:lnTo>
                    <a:lnTo>
                      <a:pt x="471" y="219"/>
                    </a:lnTo>
                    <a:lnTo>
                      <a:pt x="471" y="221"/>
                    </a:lnTo>
                    <a:lnTo>
                      <a:pt x="471" y="227"/>
                    </a:lnTo>
                    <a:lnTo>
                      <a:pt x="474" y="231"/>
                    </a:lnTo>
                    <a:lnTo>
                      <a:pt x="476" y="236"/>
                    </a:lnTo>
                    <a:lnTo>
                      <a:pt x="477" y="238"/>
                    </a:lnTo>
                    <a:lnTo>
                      <a:pt x="477" y="239"/>
                    </a:lnTo>
                    <a:lnTo>
                      <a:pt x="479" y="242"/>
                    </a:lnTo>
                    <a:lnTo>
                      <a:pt x="482" y="247"/>
                    </a:lnTo>
                    <a:lnTo>
                      <a:pt x="485" y="253"/>
                    </a:lnTo>
                    <a:lnTo>
                      <a:pt x="485" y="259"/>
                    </a:lnTo>
                    <a:lnTo>
                      <a:pt x="488" y="272"/>
                    </a:lnTo>
                    <a:lnTo>
                      <a:pt x="479" y="281"/>
                    </a:lnTo>
                    <a:lnTo>
                      <a:pt x="476" y="284"/>
                    </a:lnTo>
                    <a:lnTo>
                      <a:pt x="474" y="286"/>
                    </a:lnTo>
                    <a:lnTo>
                      <a:pt x="468" y="292"/>
                    </a:lnTo>
                    <a:lnTo>
                      <a:pt x="460" y="300"/>
                    </a:lnTo>
                    <a:lnTo>
                      <a:pt x="448" y="312"/>
                    </a:lnTo>
                    <a:lnTo>
                      <a:pt x="425" y="332"/>
                    </a:lnTo>
                    <a:lnTo>
                      <a:pt x="415" y="342"/>
                    </a:lnTo>
                    <a:lnTo>
                      <a:pt x="423" y="365"/>
                    </a:lnTo>
                    <a:lnTo>
                      <a:pt x="423" y="368"/>
                    </a:lnTo>
                    <a:lnTo>
                      <a:pt x="423" y="368"/>
                    </a:lnTo>
                    <a:lnTo>
                      <a:pt x="423" y="368"/>
                    </a:lnTo>
                    <a:lnTo>
                      <a:pt x="423" y="368"/>
                    </a:lnTo>
                    <a:lnTo>
                      <a:pt x="423" y="368"/>
                    </a:lnTo>
                    <a:lnTo>
                      <a:pt x="423" y="368"/>
                    </a:lnTo>
                    <a:lnTo>
                      <a:pt x="423" y="368"/>
                    </a:lnTo>
                    <a:lnTo>
                      <a:pt x="423" y="368"/>
                    </a:lnTo>
                    <a:lnTo>
                      <a:pt x="423" y="368"/>
                    </a:lnTo>
                    <a:lnTo>
                      <a:pt x="423" y="370"/>
                    </a:lnTo>
                    <a:lnTo>
                      <a:pt x="423" y="370"/>
                    </a:lnTo>
                    <a:lnTo>
                      <a:pt x="423" y="370"/>
                    </a:lnTo>
                    <a:lnTo>
                      <a:pt x="423" y="370"/>
                    </a:lnTo>
                    <a:lnTo>
                      <a:pt x="423" y="370"/>
                    </a:lnTo>
                    <a:lnTo>
                      <a:pt x="423" y="371"/>
                    </a:lnTo>
                    <a:lnTo>
                      <a:pt x="423" y="371"/>
                    </a:lnTo>
                    <a:lnTo>
                      <a:pt x="425" y="371"/>
                    </a:lnTo>
                    <a:lnTo>
                      <a:pt x="425" y="373"/>
                    </a:lnTo>
                    <a:lnTo>
                      <a:pt x="425" y="373"/>
                    </a:lnTo>
                    <a:lnTo>
                      <a:pt x="425" y="374"/>
                    </a:lnTo>
                    <a:lnTo>
                      <a:pt x="425" y="374"/>
                    </a:lnTo>
                    <a:lnTo>
                      <a:pt x="425" y="374"/>
                    </a:lnTo>
                    <a:lnTo>
                      <a:pt x="425" y="374"/>
                    </a:lnTo>
                    <a:lnTo>
                      <a:pt x="425" y="374"/>
                    </a:lnTo>
                    <a:lnTo>
                      <a:pt x="425" y="374"/>
                    </a:lnTo>
                    <a:lnTo>
                      <a:pt x="425" y="376"/>
                    </a:lnTo>
                    <a:lnTo>
                      <a:pt x="426" y="382"/>
                    </a:lnTo>
                    <a:lnTo>
                      <a:pt x="425" y="397"/>
                    </a:lnTo>
                    <a:lnTo>
                      <a:pt x="415" y="404"/>
                    </a:lnTo>
                    <a:lnTo>
                      <a:pt x="406" y="410"/>
                    </a:lnTo>
                    <a:lnTo>
                      <a:pt x="379" y="405"/>
                    </a:lnTo>
                    <a:lnTo>
                      <a:pt x="369" y="399"/>
                    </a:lnTo>
                    <a:lnTo>
                      <a:pt x="351" y="399"/>
                    </a:lnTo>
                    <a:lnTo>
                      <a:pt x="345" y="404"/>
                    </a:lnTo>
                    <a:lnTo>
                      <a:pt x="331" y="418"/>
                    </a:lnTo>
                    <a:lnTo>
                      <a:pt x="325" y="425"/>
                    </a:lnTo>
                    <a:lnTo>
                      <a:pt x="316" y="441"/>
                    </a:lnTo>
                    <a:lnTo>
                      <a:pt x="314" y="441"/>
                    </a:lnTo>
                    <a:lnTo>
                      <a:pt x="311" y="447"/>
                    </a:lnTo>
                    <a:lnTo>
                      <a:pt x="309" y="452"/>
                    </a:lnTo>
                    <a:lnTo>
                      <a:pt x="305" y="455"/>
                    </a:lnTo>
                    <a:lnTo>
                      <a:pt x="302" y="458"/>
                    </a:lnTo>
                    <a:lnTo>
                      <a:pt x="297" y="463"/>
                    </a:lnTo>
                    <a:lnTo>
                      <a:pt x="294" y="467"/>
                    </a:lnTo>
                    <a:lnTo>
                      <a:pt x="291" y="472"/>
                    </a:lnTo>
                    <a:lnTo>
                      <a:pt x="288" y="473"/>
                    </a:lnTo>
                    <a:lnTo>
                      <a:pt x="285" y="478"/>
                    </a:lnTo>
                    <a:lnTo>
                      <a:pt x="272" y="492"/>
                    </a:lnTo>
                    <a:lnTo>
                      <a:pt x="263" y="503"/>
                    </a:lnTo>
                    <a:lnTo>
                      <a:pt x="244" y="528"/>
                    </a:lnTo>
                    <a:lnTo>
                      <a:pt x="238" y="534"/>
                    </a:lnTo>
                    <a:lnTo>
                      <a:pt x="235" y="528"/>
                    </a:lnTo>
                    <a:lnTo>
                      <a:pt x="233" y="523"/>
                    </a:lnTo>
                    <a:lnTo>
                      <a:pt x="235" y="522"/>
                    </a:lnTo>
                    <a:lnTo>
                      <a:pt x="232" y="518"/>
                    </a:lnTo>
                    <a:lnTo>
                      <a:pt x="232" y="506"/>
                    </a:lnTo>
                    <a:lnTo>
                      <a:pt x="230" y="500"/>
                    </a:lnTo>
                    <a:lnTo>
                      <a:pt x="229" y="492"/>
                    </a:lnTo>
                    <a:lnTo>
                      <a:pt x="227" y="489"/>
                    </a:lnTo>
                    <a:lnTo>
                      <a:pt x="225" y="483"/>
                    </a:lnTo>
                    <a:lnTo>
                      <a:pt x="224" y="478"/>
                    </a:lnTo>
                    <a:lnTo>
                      <a:pt x="222" y="470"/>
                    </a:lnTo>
                    <a:lnTo>
                      <a:pt x="221" y="467"/>
                    </a:lnTo>
                    <a:lnTo>
                      <a:pt x="219" y="464"/>
                    </a:lnTo>
                    <a:lnTo>
                      <a:pt x="219" y="463"/>
                    </a:lnTo>
                    <a:lnTo>
                      <a:pt x="218" y="458"/>
                    </a:lnTo>
                    <a:lnTo>
                      <a:pt x="218" y="456"/>
                    </a:lnTo>
                    <a:lnTo>
                      <a:pt x="218" y="455"/>
                    </a:lnTo>
                    <a:lnTo>
                      <a:pt x="218" y="453"/>
                    </a:lnTo>
                    <a:lnTo>
                      <a:pt x="218" y="452"/>
                    </a:lnTo>
                    <a:lnTo>
                      <a:pt x="216" y="450"/>
                    </a:lnTo>
                    <a:lnTo>
                      <a:pt x="216" y="450"/>
                    </a:lnTo>
                    <a:lnTo>
                      <a:pt x="216" y="446"/>
                    </a:lnTo>
                    <a:lnTo>
                      <a:pt x="216" y="436"/>
                    </a:lnTo>
                    <a:lnTo>
                      <a:pt x="215" y="433"/>
                    </a:lnTo>
                    <a:lnTo>
                      <a:pt x="213" y="424"/>
                    </a:lnTo>
                    <a:lnTo>
                      <a:pt x="213" y="415"/>
                    </a:lnTo>
                    <a:lnTo>
                      <a:pt x="211" y="407"/>
                    </a:lnTo>
                    <a:lnTo>
                      <a:pt x="208" y="404"/>
                    </a:lnTo>
                    <a:lnTo>
                      <a:pt x="205" y="401"/>
                    </a:lnTo>
                    <a:lnTo>
                      <a:pt x="201" y="396"/>
                    </a:lnTo>
                    <a:lnTo>
                      <a:pt x="196" y="393"/>
                    </a:lnTo>
                    <a:lnTo>
                      <a:pt x="190" y="388"/>
                    </a:lnTo>
                    <a:lnTo>
                      <a:pt x="183" y="383"/>
                    </a:lnTo>
                    <a:lnTo>
                      <a:pt x="179" y="380"/>
                    </a:lnTo>
                    <a:lnTo>
                      <a:pt x="176" y="379"/>
                    </a:lnTo>
                    <a:lnTo>
                      <a:pt x="171" y="377"/>
                    </a:lnTo>
                    <a:lnTo>
                      <a:pt x="168" y="374"/>
                    </a:lnTo>
                    <a:lnTo>
                      <a:pt x="166" y="371"/>
                    </a:lnTo>
                    <a:lnTo>
                      <a:pt x="165" y="368"/>
                    </a:lnTo>
                    <a:lnTo>
                      <a:pt x="165" y="368"/>
                    </a:lnTo>
                    <a:lnTo>
                      <a:pt x="165" y="368"/>
                    </a:lnTo>
                    <a:lnTo>
                      <a:pt x="165" y="368"/>
                    </a:lnTo>
                    <a:lnTo>
                      <a:pt x="165" y="366"/>
                    </a:lnTo>
                    <a:lnTo>
                      <a:pt x="165" y="366"/>
                    </a:lnTo>
                    <a:lnTo>
                      <a:pt x="163" y="363"/>
                    </a:lnTo>
                    <a:lnTo>
                      <a:pt x="166" y="359"/>
                    </a:lnTo>
                    <a:lnTo>
                      <a:pt x="168" y="351"/>
                    </a:lnTo>
                    <a:lnTo>
                      <a:pt x="171" y="342"/>
                    </a:lnTo>
                    <a:lnTo>
                      <a:pt x="171" y="340"/>
                    </a:lnTo>
                    <a:lnTo>
                      <a:pt x="171" y="340"/>
                    </a:lnTo>
                    <a:lnTo>
                      <a:pt x="171" y="339"/>
                    </a:lnTo>
                    <a:lnTo>
                      <a:pt x="174" y="332"/>
                    </a:lnTo>
                    <a:lnTo>
                      <a:pt x="174" y="331"/>
                    </a:lnTo>
                    <a:lnTo>
                      <a:pt x="174" y="329"/>
                    </a:lnTo>
                    <a:lnTo>
                      <a:pt x="176" y="328"/>
                    </a:lnTo>
                    <a:lnTo>
                      <a:pt x="176" y="325"/>
                    </a:lnTo>
                    <a:lnTo>
                      <a:pt x="176" y="323"/>
                    </a:lnTo>
                    <a:lnTo>
                      <a:pt x="176" y="323"/>
                    </a:lnTo>
                    <a:lnTo>
                      <a:pt x="176" y="323"/>
                    </a:lnTo>
                    <a:lnTo>
                      <a:pt x="176" y="323"/>
                    </a:lnTo>
                    <a:lnTo>
                      <a:pt x="176" y="323"/>
                    </a:lnTo>
                    <a:lnTo>
                      <a:pt x="177" y="323"/>
                    </a:lnTo>
                    <a:lnTo>
                      <a:pt x="177" y="323"/>
                    </a:lnTo>
                    <a:lnTo>
                      <a:pt x="177" y="323"/>
                    </a:lnTo>
                    <a:lnTo>
                      <a:pt x="177" y="323"/>
                    </a:lnTo>
                    <a:lnTo>
                      <a:pt x="177" y="323"/>
                    </a:lnTo>
                    <a:lnTo>
                      <a:pt x="177" y="321"/>
                    </a:lnTo>
                    <a:lnTo>
                      <a:pt x="179" y="314"/>
                    </a:lnTo>
                    <a:lnTo>
                      <a:pt x="180" y="306"/>
                    </a:lnTo>
                    <a:lnTo>
                      <a:pt x="180" y="300"/>
                    </a:lnTo>
                    <a:lnTo>
                      <a:pt x="182" y="297"/>
                    </a:lnTo>
                    <a:lnTo>
                      <a:pt x="183" y="292"/>
                    </a:lnTo>
                    <a:lnTo>
                      <a:pt x="180" y="286"/>
                    </a:lnTo>
                    <a:lnTo>
                      <a:pt x="173" y="269"/>
                    </a:lnTo>
                    <a:lnTo>
                      <a:pt x="171" y="261"/>
                    </a:lnTo>
                    <a:lnTo>
                      <a:pt x="166" y="252"/>
                    </a:lnTo>
                    <a:lnTo>
                      <a:pt x="163" y="247"/>
                    </a:lnTo>
                    <a:lnTo>
                      <a:pt x="157" y="242"/>
                    </a:lnTo>
                    <a:lnTo>
                      <a:pt x="152" y="239"/>
                    </a:lnTo>
                    <a:lnTo>
                      <a:pt x="148" y="236"/>
                    </a:lnTo>
                    <a:lnTo>
                      <a:pt x="143" y="231"/>
                    </a:lnTo>
                    <a:lnTo>
                      <a:pt x="140" y="227"/>
                    </a:lnTo>
                    <a:lnTo>
                      <a:pt x="137" y="225"/>
                    </a:lnTo>
                    <a:lnTo>
                      <a:pt x="132" y="225"/>
                    </a:lnTo>
                    <a:lnTo>
                      <a:pt x="127" y="224"/>
                    </a:lnTo>
                    <a:lnTo>
                      <a:pt x="120" y="219"/>
                    </a:lnTo>
                    <a:lnTo>
                      <a:pt x="115" y="216"/>
                    </a:lnTo>
                    <a:lnTo>
                      <a:pt x="113" y="213"/>
                    </a:lnTo>
                    <a:lnTo>
                      <a:pt x="112" y="205"/>
                    </a:lnTo>
                    <a:lnTo>
                      <a:pt x="109" y="199"/>
                    </a:lnTo>
                    <a:lnTo>
                      <a:pt x="107" y="194"/>
                    </a:lnTo>
                    <a:lnTo>
                      <a:pt x="104" y="191"/>
                    </a:lnTo>
                    <a:lnTo>
                      <a:pt x="101" y="190"/>
                    </a:lnTo>
                    <a:lnTo>
                      <a:pt x="96" y="186"/>
                    </a:lnTo>
                    <a:lnTo>
                      <a:pt x="92" y="185"/>
                    </a:lnTo>
                    <a:lnTo>
                      <a:pt x="84" y="183"/>
                    </a:lnTo>
                    <a:lnTo>
                      <a:pt x="76" y="180"/>
                    </a:lnTo>
                    <a:lnTo>
                      <a:pt x="70" y="179"/>
                    </a:lnTo>
                    <a:lnTo>
                      <a:pt x="61" y="176"/>
                    </a:lnTo>
                    <a:lnTo>
                      <a:pt x="51" y="174"/>
                    </a:lnTo>
                    <a:lnTo>
                      <a:pt x="47" y="172"/>
                    </a:lnTo>
                    <a:lnTo>
                      <a:pt x="40" y="169"/>
                    </a:lnTo>
                    <a:lnTo>
                      <a:pt x="36" y="169"/>
                    </a:lnTo>
                    <a:lnTo>
                      <a:pt x="29" y="166"/>
                    </a:lnTo>
                    <a:lnTo>
                      <a:pt x="26" y="163"/>
                    </a:lnTo>
                    <a:lnTo>
                      <a:pt x="25" y="162"/>
                    </a:lnTo>
                    <a:lnTo>
                      <a:pt x="25" y="159"/>
                    </a:lnTo>
                    <a:lnTo>
                      <a:pt x="22" y="155"/>
                    </a:lnTo>
                    <a:lnTo>
                      <a:pt x="17" y="149"/>
                    </a:lnTo>
                    <a:lnTo>
                      <a:pt x="14" y="145"/>
                    </a:lnTo>
                    <a:lnTo>
                      <a:pt x="11" y="141"/>
                    </a:lnTo>
                    <a:lnTo>
                      <a:pt x="6" y="137"/>
                    </a:lnTo>
                    <a:lnTo>
                      <a:pt x="1" y="132"/>
                    </a:lnTo>
                    <a:lnTo>
                      <a:pt x="3" y="123"/>
                    </a:lnTo>
                    <a:lnTo>
                      <a:pt x="1" y="121"/>
                    </a:lnTo>
                    <a:lnTo>
                      <a:pt x="0" y="101"/>
                    </a:lnTo>
                    <a:lnTo>
                      <a:pt x="9" y="101"/>
                    </a:lnTo>
                    <a:lnTo>
                      <a:pt x="19" y="103"/>
                    </a:lnTo>
                    <a:lnTo>
                      <a:pt x="23" y="101"/>
                    </a:lnTo>
                    <a:lnTo>
                      <a:pt x="26" y="100"/>
                    </a:lnTo>
                    <a:lnTo>
                      <a:pt x="31" y="100"/>
                    </a:lnTo>
                    <a:lnTo>
                      <a:pt x="34" y="100"/>
                    </a:lnTo>
                    <a:lnTo>
                      <a:pt x="37" y="100"/>
                    </a:lnTo>
                    <a:lnTo>
                      <a:pt x="39" y="96"/>
                    </a:lnTo>
                    <a:lnTo>
                      <a:pt x="48" y="96"/>
                    </a:lnTo>
                    <a:lnTo>
                      <a:pt x="51" y="96"/>
                    </a:lnTo>
                    <a:lnTo>
                      <a:pt x="54" y="100"/>
                    </a:lnTo>
                    <a:lnTo>
                      <a:pt x="59" y="100"/>
                    </a:lnTo>
                    <a:lnTo>
                      <a:pt x="64" y="96"/>
                    </a:lnTo>
                    <a:lnTo>
                      <a:pt x="70" y="96"/>
                    </a:lnTo>
                    <a:lnTo>
                      <a:pt x="75" y="96"/>
                    </a:lnTo>
                    <a:lnTo>
                      <a:pt x="82" y="98"/>
                    </a:lnTo>
                    <a:lnTo>
                      <a:pt x="85" y="100"/>
                    </a:lnTo>
                    <a:lnTo>
                      <a:pt x="90" y="100"/>
                    </a:lnTo>
                    <a:lnTo>
                      <a:pt x="95" y="101"/>
                    </a:lnTo>
                    <a:lnTo>
                      <a:pt x="96" y="101"/>
                    </a:lnTo>
                    <a:lnTo>
                      <a:pt x="101" y="104"/>
                    </a:lnTo>
                    <a:lnTo>
                      <a:pt x="101" y="104"/>
                    </a:lnTo>
                    <a:lnTo>
                      <a:pt x="103" y="104"/>
                    </a:lnTo>
                    <a:lnTo>
                      <a:pt x="103" y="104"/>
                    </a:lnTo>
                    <a:lnTo>
                      <a:pt x="106" y="106"/>
                    </a:lnTo>
                    <a:lnTo>
                      <a:pt x="109" y="107"/>
                    </a:lnTo>
                    <a:lnTo>
                      <a:pt x="110" y="107"/>
                    </a:lnTo>
                    <a:lnTo>
                      <a:pt x="112" y="109"/>
                    </a:lnTo>
                    <a:lnTo>
                      <a:pt x="113" y="109"/>
                    </a:lnTo>
                    <a:lnTo>
                      <a:pt x="117" y="110"/>
                    </a:lnTo>
                    <a:lnTo>
                      <a:pt x="118" y="110"/>
                    </a:lnTo>
                    <a:lnTo>
                      <a:pt x="121" y="112"/>
                    </a:lnTo>
                    <a:lnTo>
                      <a:pt x="121" y="112"/>
                    </a:lnTo>
                    <a:lnTo>
                      <a:pt x="123" y="112"/>
                    </a:lnTo>
                    <a:lnTo>
                      <a:pt x="123" y="112"/>
                    </a:lnTo>
                    <a:lnTo>
                      <a:pt x="124" y="112"/>
                    </a:lnTo>
                    <a:lnTo>
                      <a:pt x="127" y="114"/>
                    </a:lnTo>
                    <a:lnTo>
                      <a:pt x="131" y="114"/>
                    </a:lnTo>
                    <a:lnTo>
                      <a:pt x="131" y="114"/>
                    </a:lnTo>
                    <a:lnTo>
                      <a:pt x="132" y="114"/>
                    </a:lnTo>
                    <a:lnTo>
                      <a:pt x="132" y="114"/>
                    </a:lnTo>
                    <a:lnTo>
                      <a:pt x="134" y="114"/>
                    </a:lnTo>
                    <a:lnTo>
                      <a:pt x="135" y="115"/>
                    </a:lnTo>
                    <a:lnTo>
                      <a:pt x="137" y="115"/>
                    </a:lnTo>
                    <a:lnTo>
                      <a:pt x="138" y="115"/>
                    </a:lnTo>
                    <a:lnTo>
                      <a:pt x="143" y="114"/>
                    </a:lnTo>
                    <a:lnTo>
                      <a:pt x="146" y="114"/>
                    </a:lnTo>
                    <a:lnTo>
                      <a:pt x="151" y="109"/>
                    </a:lnTo>
                    <a:lnTo>
                      <a:pt x="152" y="107"/>
                    </a:lnTo>
                    <a:lnTo>
                      <a:pt x="155" y="104"/>
                    </a:lnTo>
                    <a:lnTo>
                      <a:pt x="157" y="103"/>
                    </a:lnTo>
                    <a:lnTo>
                      <a:pt x="159" y="103"/>
                    </a:lnTo>
                    <a:lnTo>
                      <a:pt x="159" y="101"/>
                    </a:lnTo>
                    <a:lnTo>
                      <a:pt x="160" y="101"/>
                    </a:lnTo>
                    <a:lnTo>
                      <a:pt x="160" y="100"/>
                    </a:lnTo>
                    <a:lnTo>
                      <a:pt x="160" y="100"/>
                    </a:lnTo>
                    <a:lnTo>
                      <a:pt x="160" y="100"/>
                    </a:lnTo>
                    <a:lnTo>
                      <a:pt x="162" y="96"/>
                    </a:lnTo>
                    <a:lnTo>
                      <a:pt x="163" y="95"/>
                    </a:lnTo>
                    <a:lnTo>
                      <a:pt x="163" y="93"/>
                    </a:lnTo>
                    <a:lnTo>
                      <a:pt x="163" y="93"/>
                    </a:lnTo>
                    <a:lnTo>
                      <a:pt x="165" y="92"/>
                    </a:lnTo>
                    <a:lnTo>
                      <a:pt x="165" y="92"/>
                    </a:lnTo>
                    <a:lnTo>
                      <a:pt x="165" y="92"/>
                    </a:lnTo>
                    <a:lnTo>
                      <a:pt x="166" y="90"/>
                    </a:lnTo>
                    <a:lnTo>
                      <a:pt x="168" y="87"/>
                    </a:lnTo>
                    <a:lnTo>
                      <a:pt x="169" y="86"/>
                    </a:lnTo>
                    <a:lnTo>
                      <a:pt x="171" y="84"/>
                    </a:lnTo>
                    <a:lnTo>
                      <a:pt x="171" y="82"/>
                    </a:lnTo>
                    <a:lnTo>
                      <a:pt x="171" y="81"/>
                    </a:lnTo>
                    <a:lnTo>
                      <a:pt x="173" y="79"/>
                    </a:lnTo>
                    <a:lnTo>
                      <a:pt x="173" y="79"/>
                    </a:lnTo>
                    <a:lnTo>
                      <a:pt x="173" y="78"/>
                    </a:lnTo>
                    <a:lnTo>
                      <a:pt x="173" y="78"/>
                    </a:lnTo>
                    <a:lnTo>
                      <a:pt x="173" y="76"/>
                    </a:lnTo>
                    <a:lnTo>
                      <a:pt x="174" y="72"/>
                    </a:lnTo>
                    <a:lnTo>
                      <a:pt x="174" y="69"/>
                    </a:lnTo>
                    <a:lnTo>
                      <a:pt x="174" y="67"/>
                    </a:lnTo>
                    <a:lnTo>
                      <a:pt x="176" y="67"/>
                    </a:lnTo>
                    <a:lnTo>
                      <a:pt x="176" y="67"/>
                    </a:lnTo>
                    <a:lnTo>
                      <a:pt x="176" y="62"/>
                    </a:lnTo>
                    <a:lnTo>
                      <a:pt x="176" y="62"/>
                    </a:lnTo>
                    <a:lnTo>
                      <a:pt x="176" y="62"/>
                    </a:lnTo>
                    <a:lnTo>
                      <a:pt x="176" y="61"/>
                    </a:lnTo>
                    <a:lnTo>
                      <a:pt x="177" y="59"/>
                    </a:lnTo>
                    <a:lnTo>
                      <a:pt x="177" y="58"/>
                    </a:lnTo>
                    <a:lnTo>
                      <a:pt x="188" y="58"/>
                    </a:lnTo>
                    <a:lnTo>
                      <a:pt x="197" y="58"/>
                    </a:lnTo>
                    <a:lnTo>
                      <a:pt x="201" y="58"/>
                    </a:lnTo>
                    <a:lnTo>
                      <a:pt x="205" y="56"/>
                    </a:lnTo>
                    <a:lnTo>
                      <a:pt x="219" y="56"/>
                    </a:lnTo>
                    <a:lnTo>
                      <a:pt x="227" y="61"/>
                    </a:lnTo>
                    <a:lnTo>
                      <a:pt x="232" y="61"/>
                    </a:lnTo>
                    <a:lnTo>
                      <a:pt x="235" y="58"/>
                    </a:lnTo>
                    <a:lnTo>
                      <a:pt x="235" y="56"/>
                    </a:lnTo>
                    <a:lnTo>
                      <a:pt x="239" y="51"/>
                    </a:lnTo>
                    <a:lnTo>
                      <a:pt x="243" y="47"/>
                    </a:lnTo>
                    <a:lnTo>
                      <a:pt x="243" y="42"/>
                    </a:lnTo>
                    <a:lnTo>
                      <a:pt x="244" y="39"/>
                    </a:lnTo>
                    <a:lnTo>
                      <a:pt x="246" y="33"/>
                    </a:lnTo>
                    <a:lnTo>
                      <a:pt x="247" y="31"/>
                    </a:lnTo>
                    <a:lnTo>
                      <a:pt x="253" y="34"/>
                    </a:lnTo>
                    <a:lnTo>
                      <a:pt x="257" y="34"/>
                    </a:lnTo>
                    <a:lnTo>
                      <a:pt x="260" y="36"/>
                    </a:lnTo>
                    <a:lnTo>
                      <a:pt x="263" y="37"/>
                    </a:lnTo>
                    <a:lnTo>
                      <a:pt x="267" y="39"/>
                    </a:lnTo>
                    <a:lnTo>
                      <a:pt x="271" y="41"/>
                    </a:lnTo>
                    <a:lnTo>
                      <a:pt x="274" y="45"/>
                    </a:lnTo>
                    <a:lnTo>
                      <a:pt x="275" y="48"/>
                    </a:lnTo>
                    <a:lnTo>
                      <a:pt x="277" y="51"/>
                    </a:lnTo>
                    <a:lnTo>
                      <a:pt x="285" y="47"/>
                    </a:lnTo>
                    <a:lnTo>
                      <a:pt x="288" y="47"/>
                    </a:lnTo>
                    <a:lnTo>
                      <a:pt x="294" y="47"/>
                    </a:lnTo>
                    <a:lnTo>
                      <a:pt x="297" y="45"/>
                    </a:lnTo>
                    <a:lnTo>
                      <a:pt x="303" y="45"/>
                    </a:lnTo>
                    <a:lnTo>
                      <a:pt x="305" y="45"/>
                    </a:lnTo>
                    <a:lnTo>
                      <a:pt x="308" y="44"/>
                    </a:lnTo>
                    <a:lnTo>
                      <a:pt x="311" y="44"/>
                    </a:lnTo>
                    <a:lnTo>
                      <a:pt x="316" y="42"/>
                    </a:lnTo>
                    <a:lnTo>
                      <a:pt x="317" y="42"/>
                    </a:lnTo>
                    <a:lnTo>
                      <a:pt x="320" y="42"/>
                    </a:lnTo>
                    <a:lnTo>
                      <a:pt x="323" y="41"/>
                    </a:lnTo>
                    <a:lnTo>
                      <a:pt x="333" y="41"/>
                    </a:lnTo>
                    <a:lnTo>
                      <a:pt x="336" y="39"/>
                    </a:lnTo>
                    <a:lnTo>
                      <a:pt x="339" y="39"/>
                    </a:lnTo>
                    <a:lnTo>
                      <a:pt x="341" y="37"/>
                    </a:lnTo>
                    <a:lnTo>
                      <a:pt x="365" y="19"/>
                    </a:lnTo>
                    <a:lnTo>
                      <a:pt x="390" y="0"/>
                    </a:lnTo>
                    <a:lnTo>
                      <a:pt x="390" y="0"/>
                    </a:lnTo>
                    <a:lnTo>
                      <a:pt x="390" y="0"/>
                    </a:lnTo>
                    <a:lnTo>
                      <a:pt x="390" y="2"/>
                    </a:lnTo>
                    <a:lnTo>
                      <a:pt x="390" y="2"/>
                    </a:lnTo>
                    <a:lnTo>
                      <a:pt x="392" y="2"/>
                    </a:lnTo>
                    <a:lnTo>
                      <a:pt x="392" y="2"/>
                    </a:lnTo>
                    <a:lnTo>
                      <a:pt x="392" y="3"/>
                    </a:lnTo>
                    <a:lnTo>
                      <a:pt x="392" y="3"/>
                    </a:lnTo>
                    <a:lnTo>
                      <a:pt x="392" y="3"/>
                    </a:lnTo>
                    <a:lnTo>
                      <a:pt x="395" y="6"/>
                    </a:lnTo>
                    <a:lnTo>
                      <a:pt x="395" y="6"/>
                    </a:lnTo>
                    <a:lnTo>
                      <a:pt x="395" y="6"/>
                    </a:lnTo>
                    <a:lnTo>
                      <a:pt x="397" y="8"/>
                    </a:lnTo>
                    <a:lnTo>
                      <a:pt x="398"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0">
                <a:extLst>
                  <a:ext uri="{FF2B5EF4-FFF2-40B4-BE49-F238E27FC236}">
                    <a16:creationId xmlns:a16="http://schemas.microsoft.com/office/drawing/2014/main" id="{DE9DAC12-C9BA-6563-EBAA-79851E0956C8}"/>
                  </a:ext>
                </a:extLst>
              </p:cNvPr>
              <p:cNvSpPr>
                <a:spLocks noGrp="1" noRot="1" noMove="1" noResize="1" noEditPoints="1" noAdjustHandles="1" noChangeArrowheads="1" noChangeShapeType="1"/>
              </p:cNvSpPr>
              <p:nvPr/>
            </p:nvSpPr>
            <p:spPr bwMode="auto">
              <a:xfrm>
                <a:off x="2796" y="3249"/>
                <a:ext cx="126" cy="163"/>
              </a:xfrm>
              <a:custGeom>
                <a:avLst/>
                <a:gdLst>
                  <a:gd name="T0" fmla="*/ 109 w 126"/>
                  <a:gd name="T1" fmla="*/ 135 h 163"/>
                  <a:gd name="T2" fmla="*/ 98 w 126"/>
                  <a:gd name="T3" fmla="*/ 132 h 163"/>
                  <a:gd name="T4" fmla="*/ 93 w 126"/>
                  <a:gd name="T5" fmla="*/ 135 h 163"/>
                  <a:gd name="T6" fmla="*/ 85 w 126"/>
                  <a:gd name="T7" fmla="*/ 163 h 163"/>
                  <a:gd name="T8" fmla="*/ 62 w 126"/>
                  <a:gd name="T9" fmla="*/ 157 h 163"/>
                  <a:gd name="T10" fmla="*/ 46 w 126"/>
                  <a:gd name="T11" fmla="*/ 151 h 163"/>
                  <a:gd name="T12" fmla="*/ 37 w 126"/>
                  <a:gd name="T13" fmla="*/ 146 h 163"/>
                  <a:gd name="T14" fmla="*/ 23 w 126"/>
                  <a:gd name="T15" fmla="*/ 140 h 163"/>
                  <a:gd name="T16" fmla="*/ 11 w 126"/>
                  <a:gd name="T17" fmla="*/ 137 h 163"/>
                  <a:gd name="T18" fmla="*/ 3 w 126"/>
                  <a:gd name="T19" fmla="*/ 137 h 163"/>
                  <a:gd name="T20" fmla="*/ 3 w 126"/>
                  <a:gd name="T21" fmla="*/ 129 h 163"/>
                  <a:gd name="T22" fmla="*/ 3 w 126"/>
                  <a:gd name="T23" fmla="*/ 113 h 163"/>
                  <a:gd name="T24" fmla="*/ 3 w 126"/>
                  <a:gd name="T25" fmla="*/ 96 h 163"/>
                  <a:gd name="T26" fmla="*/ 3 w 126"/>
                  <a:gd name="T27" fmla="*/ 95 h 163"/>
                  <a:gd name="T28" fmla="*/ 1 w 126"/>
                  <a:gd name="T29" fmla="*/ 86 h 163"/>
                  <a:gd name="T30" fmla="*/ 6 w 126"/>
                  <a:gd name="T31" fmla="*/ 68 h 163"/>
                  <a:gd name="T32" fmla="*/ 0 w 126"/>
                  <a:gd name="T33" fmla="*/ 0 h 163"/>
                  <a:gd name="T34" fmla="*/ 0 w 126"/>
                  <a:gd name="T35" fmla="*/ 0 h 163"/>
                  <a:gd name="T36" fmla="*/ 28 w 126"/>
                  <a:gd name="T37" fmla="*/ 2 h 163"/>
                  <a:gd name="T38" fmla="*/ 45 w 126"/>
                  <a:gd name="T39" fmla="*/ 3 h 163"/>
                  <a:gd name="T40" fmla="*/ 53 w 126"/>
                  <a:gd name="T41" fmla="*/ 5 h 163"/>
                  <a:gd name="T42" fmla="*/ 54 w 126"/>
                  <a:gd name="T43" fmla="*/ 5 h 163"/>
                  <a:gd name="T44" fmla="*/ 56 w 126"/>
                  <a:gd name="T45" fmla="*/ 5 h 163"/>
                  <a:gd name="T46" fmla="*/ 57 w 126"/>
                  <a:gd name="T47" fmla="*/ 5 h 163"/>
                  <a:gd name="T48" fmla="*/ 71 w 126"/>
                  <a:gd name="T49" fmla="*/ 8 h 163"/>
                  <a:gd name="T50" fmla="*/ 82 w 126"/>
                  <a:gd name="T51" fmla="*/ 11 h 163"/>
                  <a:gd name="T52" fmla="*/ 95 w 126"/>
                  <a:gd name="T53" fmla="*/ 17 h 163"/>
                  <a:gd name="T54" fmla="*/ 96 w 126"/>
                  <a:gd name="T55" fmla="*/ 19 h 163"/>
                  <a:gd name="T56" fmla="*/ 102 w 126"/>
                  <a:gd name="T57" fmla="*/ 22 h 163"/>
                  <a:gd name="T58" fmla="*/ 107 w 126"/>
                  <a:gd name="T59" fmla="*/ 23 h 163"/>
                  <a:gd name="T60" fmla="*/ 107 w 126"/>
                  <a:gd name="T61" fmla="*/ 23 h 163"/>
                  <a:gd name="T62" fmla="*/ 110 w 126"/>
                  <a:gd name="T63" fmla="*/ 27 h 163"/>
                  <a:gd name="T64" fmla="*/ 112 w 126"/>
                  <a:gd name="T65" fmla="*/ 28 h 163"/>
                  <a:gd name="T66" fmla="*/ 113 w 126"/>
                  <a:gd name="T67" fmla="*/ 30 h 163"/>
                  <a:gd name="T68" fmla="*/ 115 w 126"/>
                  <a:gd name="T69" fmla="*/ 30 h 163"/>
                  <a:gd name="T70" fmla="*/ 116 w 126"/>
                  <a:gd name="T71" fmla="*/ 31 h 163"/>
                  <a:gd name="T72" fmla="*/ 124 w 126"/>
                  <a:gd name="T73" fmla="*/ 33 h 163"/>
                  <a:gd name="T74" fmla="*/ 124 w 126"/>
                  <a:gd name="T75" fmla="*/ 33 h 163"/>
                  <a:gd name="T76" fmla="*/ 126 w 126"/>
                  <a:gd name="T77" fmla="*/ 56 h 163"/>
                  <a:gd name="T78" fmla="*/ 116 w 126"/>
                  <a:gd name="T79" fmla="*/ 68 h 163"/>
                  <a:gd name="T80" fmla="*/ 105 w 126"/>
                  <a:gd name="T81" fmla="*/ 86 h 163"/>
                  <a:gd name="T82" fmla="*/ 101 w 126"/>
                  <a:gd name="T83" fmla="*/ 113 h 163"/>
                  <a:gd name="T84" fmla="*/ 104 w 126"/>
                  <a:gd name="T85" fmla="*/ 12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63">
                    <a:moveTo>
                      <a:pt x="109" y="131"/>
                    </a:moveTo>
                    <a:lnTo>
                      <a:pt x="109" y="135"/>
                    </a:lnTo>
                    <a:lnTo>
                      <a:pt x="102" y="137"/>
                    </a:lnTo>
                    <a:lnTo>
                      <a:pt x="98" y="132"/>
                    </a:lnTo>
                    <a:lnTo>
                      <a:pt x="93" y="134"/>
                    </a:lnTo>
                    <a:lnTo>
                      <a:pt x="93" y="135"/>
                    </a:lnTo>
                    <a:lnTo>
                      <a:pt x="91" y="143"/>
                    </a:lnTo>
                    <a:lnTo>
                      <a:pt x="85" y="163"/>
                    </a:lnTo>
                    <a:lnTo>
                      <a:pt x="73" y="160"/>
                    </a:lnTo>
                    <a:lnTo>
                      <a:pt x="62" y="157"/>
                    </a:lnTo>
                    <a:lnTo>
                      <a:pt x="54" y="154"/>
                    </a:lnTo>
                    <a:lnTo>
                      <a:pt x="46" y="151"/>
                    </a:lnTo>
                    <a:lnTo>
                      <a:pt x="39" y="148"/>
                    </a:lnTo>
                    <a:lnTo>
                      <a:pt x="37" y="146"/>
                    </a:lnTo>
                    <a:lnTo>
                      <a:pt x="29" y="141"/>
                    </a:lnTo>
                    <a:lnTo>
                      <a:pt x="23" y="140"/>
                    </a:lnTo>
                    <a:lnTo>
                      <a:pt x="18" y="138"/>
                    </a:lnTo>
                    <a:lnTo>
                      <a:pt x="11" y="137"/>
                    </a:lnTo>
                    <a:lnTo>
                      <a:pt x="7" y="137"/>
                    </a:lnTo>
                    <a:lnTo>
                      <a:pt x="3" y="137"/>
                    </a:lnTo>
                    <a:lnTo>
                      <a:pt x="3" y="135"/>
                    </a:lnTo>
                    <a:lnTo>
                      <a:pt x="3" y="129"/>
                    </a:lnTo>
                    <a:lnTo>
                      <a:pt x="3" y="123"/>
                    </a:lnTo>
                    <a:lnTo>
                      <a:pt x="3" y="113"/>
                    </a:lnTo>
                    <a:lnTo>
                      <a:pt x="3" y="109"/>
                    </a:lnTo>
                    <a:lnTo>
                      <a:pt x="3" y="96"/>
                    </a:lnTo>
                    <a:lnTo>
                      <a:pt x="3" y="96"/>
                    </a:lnTo>
                    <a:lnTo>
                      <a:pt x="3" y="95"/>
                    </a:lnTo>
                    <a:lnTo>
                      <a:pt x="1" y="89"/>
                    </a:lnTo>
                    <a:lnTo>
                      <a:pt x="1" y="86"/>
                    </a:lnTo>
                    <a:lnTo>
                      <a:pt x="3" y="82"/>
                    </a:lnTo>
                    <a:lnTo>
                      <a:pt x="6" y="68"/>
                    </a:lnTo>
                    <a:lnTo>
                      <a:pt x="7" y="39"/>
                    </a:lnTo>
                    <a:lnTo>
                      <a:pt x="0" y="0"/>
                    </a:lnTo>
                    <a:lnTo>
                      <a:pt x="0" y="0"/>
                    </a:lnTo>
                    <a:lnTo>
                      <a:pt x="0" y="0"/>
                    </a:lnTo>
                    <a:lnTo>
                      <a:pt x="15" y="2"/>
                    </a:lnTo>
                    <a:lnTo>
                      <a:pt x="28" y="2"/>
                    </a:lnTo>
                    <a:lnTo>
                      <a:pt x="39" y="3"/>
                    </a:lnTo>
                    <a:lnTo>
                      <a:pt x="45" y="3"/>
                    </a:lnTo>
                    <a:lnTo>
                      <a:pt x="51" y="5"/>
                    </a:lnTo>
                    <a:lnTo>
                      <a:pt x="53" y="5"/>
                    </a:lnTo>
                    <a:lnTo>
                      <a:pt x="54" y="5"/>
                    </a:lnTo>
                    <a:lnTo>
                      <a:pt x="54" y="5"/>
                    </a:lnTo>
                    <a:lnTo>
                      <a:pt x="56" y="5"/>
                    </a:lnTo>
                    <a:lnTo>
                      <a:pt x="56" y="5"/>
                    </a:lnTo>
                    <a:lnTo>
                      <a:pt x="57" y="5"/>
                    </a:lnTo>
                    <a:lnTo>
                      <a:pt x="57" y="5"/>
                    </a:lnTo>
                    <a:lnTo>
                      <a:pt x="65" y="6"/>
                    </a:lnTo>
                    <a:lnTo>
                      <a:pt x="71" y="8"/>
                    </a:lnTo>
                    <a:lnTo>
                      <a:pt x="77" y="8"/>
                    </a:lnTo>
                    <a:lnTo>
                      <a:pt x="82" y="11"/>
                    </a:lnTo>
                    <a:lnTo>
                      <a:pt x="87" y="14"/>
                    </a:lnTo>
                    <a:lnTo>
                      <a:pt x="95" y="17"/>
                    </a:lnTo>
                    <a:lnTo>
                      <a:pt x="95" y="19"/>
                    </a:lnTo>
                    <a:lnTo>
                      <a:pt x="96" y="19"/>
                    </a:lnTo>
                    <a:lnTo>
                      <a:pt x="99" y="20"/>
                    </a:lnTo>
                    <a:lnTo>
                      <a:pt x="102" y="22"/>
                    </a:lnTo>
                    <a:lnTo>
                      <a:pt x="104" y="22"/>
                    </a:lnTo>
                    <a:lnTo>
                      <a:pt x="107" y="23"/>
                    </a:lnTo>
                    <a:lnTo>
                      <a:pt x="107" y="23"/>
                    </a:lnTo>
                    <a:lnTo>
                      <a:pt x="107" y="23"/>
                    </a:lnTo>
                    <a:lnTo>
                      <a:pt x="110" y="25"/>
                    </a:lnTo>
                    <a:lnTo>
                      <a:pt x="110" y="27"/>
                    </a:lnTo>
                    <a:lnTo>
                      <a:pt x="110" y="27"/>
                    </a:lnTo>
                    <a:lnTo>
                      <a:pt x="112" y="28"/>
                    </a:lnTo>
                    <a:lnTo>
                      <a:pt x="112" y="28"/>
                    </a:lnTo>
                    <a:lnTo>
                      <a:pt x="113" y="30"/>
                    </a:lnTo>
                    <a:lnTo>
                      <a:pt x="113" y="30"/>
                    </a:lnTo>
                    <a:lnTo>
                      <a:pt x="115" y="30"/>
                    </a:lnTo>
                    <a:lnTo>
                      <a:pt x="116" y="30"/>
                    </a:lnTo>
                    <a:lnTo>
                      <a:pt x="116" y="31"/>
                    </a:lnTo>
                    <a:lnTo>
                      <a:pt x="118" y="31"/>
                    </a:lnTo>
                    <a:lnTo>
                      <a:pt x="124" y="33"/>
                    </a:lnTo>
                    <a:lnTo>
                      <a:pt x="124" y="33"/>
                    </a:lnTo>
                    <a:lnTo>
                      <a:pt x="124" y="33"/>
                    </a:lnTo>
                    <a:lnTo>
                      <a:pt x="124" y="47"/>
                    </a:lnTo>
                    <a:lnTo>
                      <a:pt x="126" y="56"/>
                    </a:lnTo>
                    <a:lnTo>
                      <a:pt x="123" y="62"/>
                    </a:lnTo>
                    <a:lnTo>
                      <a:pt x="116" y="68"/>
                    </a:lnTo>
                    <a:lnTo>
                      <a:pt x="107" y="78"/>
                    </a:lnTo>
                    <a:lnTo>
                      <a:pt x="105" y="86"/>
                    </a:lnTo>
                    <a:lnTo>
                      <a:pt x="99" y="104"/>
                    </a:lnTo>
                    <a:lnTo>
                      <a:pt x="101" y="113"/>
                    </a:lnTo>
                    <a:lnTo>
                      <a:pt x="102" y="121"/>
                    </a:lnTo>
                    <a:lnTo>
                      <a:pt x="104" y="123"/>
                    </a:lnTo>
                    <a:lnTo>
                      <a:pt x="109" y="13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
                <a:extLst>
                  <a:ext uri="{FF2B5EF4-FFF2-40B4-BE49-F238E27FC236}">
                    <a16:creationId xmlns:a16="http://schemas.microsoft.com/office/drawing/2014/main" id="{D00A8BF9-9184-EF5D-D58B-7F60CF71BF40}"/>
                  </a:ext>
                </a:extLst>
              </p:cNvPr>
              <p:cNvSpPr>
                <a:spLocks noGrp="1" noRot="1" noMove="1" noResize="1" noEditPoints="1" noAdjustHandles="1" noChangeArrowheads="1" noChangeShapeType="1"/>
              </p:cNvSpPr>
              <p:nvPr/>
            </p:nvSpPr>
            <p:spPr bwMode="auto">
              <a:xfrm>
                <a:off x="3939" y="3111"/>
                <a:ext cx="151" cy="213"/>
              </a:xfrm>
              <a:custGeom>
                <a:avLst/>
                <a:gdLst>
                  <a:gd name="T0" fmla="*/ 127 w 151"/>
                  <a:gd name="T1" fmla="*/ 17 h 213"/>
                  <a:gd name="T2" fmla="*/ 126 w 151"/>
                  <a:gd name="T3" fmla="*/ 42 h 213"/>
                  <a:gd name="T4" fmla="*/ 124 w 151"/>
                  <a:gd name="T5" fmla="*/ 53 h 213"/>
                  <a:gd name="T6" fmla="*/ 127 w 151"/>
                  <a:gd name="T7" fmla="*/ 59 h 213"/>
                  <a:gd name="T8" fmla="*/ 134 w 151"/>
                  <a:gd name="T9" fmla="*/ 61 h 213"/>
                  <a:gd name="T10" fmla="*/ 138 w 151"/>
                  <a:gd name="T11" fmla="*/ 65 h 213"/>
                  <a:gd name="T12" fmla="*/ 143 w 151"/>
                  <a:gd name="T13" fmla="*/ 70 h 213"/>
                  <a:gd name="T14" fmla="*/ 145 w 151"/>
                  <a:gd name="T15" fmla="*/ 76 h 213"/>
                  <a:gd name="T16" fmla="*/ 149 w 151"/>
                  <a:gd name="T17" fmla="*/ 84 h 213"/>
                  <a:gd name="T18" fmla="*/ 149 w 151"/>
                  <a:gd name="T19" fmla="*/ 89 h 213"/>
                  <a:gd name="T20" fmla="*/ 146 w 151"/>
                  <a:gd name="T21" fmla="*/ 90 h 213"/>
                  <a:gd name="T22" fmla="*/ 135 w 151"/>
                  <a:gd name="T23" fmla="*/ 93 h 213"/>
                  <a:gd name="T24" fmla="*/ 131 w 151"/>
                  <a:gd name="T25" fmla="*/ 93 h 213"/>
                  <a:gd name="T26" fmla="*/ 127 w 151"/>
                  <a:gd name="T27" fmla="*/ 89 h 213"/>
                  <a:gd name="T28" fmla="*/ 118 w 151"/>
                  <a:gd name="T29" fmla="*/ 89 h 213"/>
                  <a:gd name="T30" fmla="*/ 112 w 151"/>
                  <a:gd name="T31" fmla="*/ 89 h 213"/>
                  <a:gd name="T32" fmla="*/ 107 w 151"/>
                  <a:gd name="T33" fmla="*/ 95 h 213"/>
                  <a:gd name="T34" fmla="*/ 107 w 151"/>
                  <a:gd name="T35" fmla="*/ 106 h 213"/>
                  <a:gd name="T36" fmla="*/ 107 w 151"/>
                  <a:gd name="T37" fmla="*/ 115 h 213"/>
                  <a:gd name="T38" fmla="*/ 109 w 151"/>
                  <a:gd name="T39" fmla="*/ 126 h 213"/>
                  <a:gd name="T40" fmla="*/ 103 w 151"/>
                  <a:gd name="T41" fmla="*/ 130 h 213"/>
                  <a:gd name="T42" fmla="*/ 99 w 151"/>
                  <a:gd name="T43" fmla="*/ 132 h 213"/>
                  <a:gd name="T44" fmla="*/ 95 w 151"/>
                  <a:gd name="T45" fmla="*/ 132 h 213"/>
                  <a:gd name="T46" fmla="*/ 92 w 151"/>
                  <a:gd name="T47" fmla="*/ 138 h 213"/>
                  <a:gd name="T48" fmla="*/ 92 w 151"/>
                  <a:gd name="T49" fmla="*/ 144 h 213"/>
                  <a:gd name="T50" fmla="*/ 90 w 151"/>
                  <a:gd name="T51" fmla="*/ 165 h 213"/>
                  <a:gd name="T52" fmla="*/ 92 w 151"/>
                  <a:gd name="T53" fmla="*/ 174 h 213"/>
                  <a:gd name="T54" fmla="*/ 98 w 151"/>
                  <a:gd name="T55" fmla="*/ 186 h 213"/>
                  <a:gd name="T56" fmla="*/ 98 w 151"/>
                  <a:gd name="T57" fmla="*/ 189 h 213"/>
                  <a:gd name="T58" fmla="*/ 96 w 151"/>
                  <a:gd name="T59" fmla="*/ 196 h 213"/>
                  <a:gd name="T60" fmla="*/ 98 w 151"/>
                  <a:gd name="T61" fmla="*/ 206 h 213"/>
                  <a:gd name="T62" fmla="*/ 87 w 151"/>
                  <a:gd name="T63" fmla="*/ 210 h 213"/>
                  <a:gd name="T64" fmla="*/ 76 w 151"/>
                  <a:gd name="T65" fmla="*/ 206 h 213"/>
                  <a:gd name="T66" fmla="*/ 62 w 151"/>
                  <a:gd name="T67" fmla="*/ 210 h 213"/>
                  <a:gd name="T68" fmla="*/ 51 w 151"/>
                  <a:gd name="T69" fmla="*/ 211 h 213"/>
                  <a:gd name="T70" fmla="*/ 28 w 151"/>
                  <a:gd name="T71" fmla="*/ 211 h 213"/>
                  <a:gd name="T72" fmla="*/ 31 w 151"/>
                  <a:gd name="T73" fmla="*/ 175 h 213"/>
                  <a:gd name="T74" fmla="*/ 22 w 151"/>
                  <a:gd name="T75" fmla="*/ 157 h 213"/>
                  <a:gd name="T76" fmla="*/ 14 w 151"/>
                  <a:gd name="T77" fmla="*/ 138 h 213"/>
                  <a:gd name="T78" fmla="*/ 6 w 151"/>
                  <a:gd name="T79" fmla="*/ 120 h 213"/>
                  <a:gd name="T80" fmla="*/ 5 w 151"/>
                  <a:gd name="T81" fmla="*/ 98 h 213"/>
                  <a:gd name="T82" fmla="*/ 3 w 151"/>
                  <a:gd name="T83" fmla="*/ 90 h 213"/>
                  <a:gd name="T84" fmla="*/ 3 w 151"/>
                  <a:gd name="T85" fmla="*/ 76 h 213"/>
                  <a:gd name="T86" fmla="*/ 1 w 151"/>
                  <a:gd name="T87" fmla="*/ 48 h 213"/>
                  <a:gd name="T88" fmla="*/ 1 w 151"/>
                  <a:gd name="T89" fmla="*/ 36 h 213"/>
                  <a:gd name="T90" fmla="*/ 5 w 151"/>
                  <a:gd name="T91" fmla="*/ 34 h 213"/>
                  <a:gd name="T92" fmla="*/ 6 w 151"/>
                  <a:gd name="T93" fmla="*/ 34 h 213"/>
                  <a:gd name="T94" fmla="*/ 8 w 151"/>
                  <a:gd name="T95" fmla="*/ 34 h 213"/>
                  <a:gd name="T96" fmla="*/ 9 w 151"/>
                  <a:gd name="T97" fmla="*/ 34 h 213"/>
                  <a:gd name="T98" fmla="*/ 39 w 151"/>
                  <a:gd name="T99" fmla="*/ 31 h 213"/>
                  <a:gd name="T100" fmla="*/ 51 w 151"/>
                  <a:gd name="T101" fmla="*/ 26 h 213"/>
                  <a:gd name="T102" fmla="*/ 64 w 151"/>
                  <a:gd name="T103" fmla="*/ 22 h 213"/>
                  <a:gd name="T104" fmla="*/ 78 w 151"/>
                  <a:gd name="T105" fmla="*/ 16 h 213"/>
                  <a:gd name="T106" fmla="*/ 98 w 151"/>
                  <a:gd name="T107" fmla="*/ 11 h 213"/>
                  <a:gd name="T108" fmla="*/ 101 w 151"/>
                  <a:gd name="T109" fmla="*/ 9 h 213"/>
                  <a:gd name="T110" fmla="*/ 104 w 151"/>
                  <a:gd name="T111" fmla="*/ 3 h 213"/>
                  <a:gd name="T112" fmla="*/ 109 w 151"/>
                  <a:gd name="T113" fmla="*/ 0 h 213"/>
                  <a:gd name="T114" fmla="*/ 118 w 151"/>
                  <a:gd name="T115" fmla="*/ 0 h 213"/>
                  <a:gd name="T116" fmla="*/ 126 w 151"/>
                  <a:gd name="T1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213">
                    <a:moveTo>
                      <a:pt x="126" y="0"/>
                    </a:moveTo>
                    <a:lnTo>
                      <a:pt x="126" y="14"/>
                    </a:lnTo>
                    <a:lnTo>
                      <a:pt x="127" y="17"/>
                    </a:lnTo>
                    <a:lnTo>
                      <a:pt x="127" y="34"/>
                    </a:lnTo>
                    <a:lnTo>
                      <a:pt x="127" y="37"/>
                    </a:lnTo>
                    <a:lnTo>
                      <a:pt x="126" y="42"/>
                    </a:lnTo>
                    <a:lnTo>
                      <a:pt x="126" y="45"/>
                    </a:lnTo>
                    <a:lnTo>
                      <a:pt x="124" y="48"/>
                    </a:lnTo>
                    <a:lnTo>
                      <a:pt x="124" y="53"/>
                    </a:lnTo>
                    <a:lnTo>
                      <a:pt x="126" y="54"/>
                    </a:lnTo>
                    <a:lnTo>
                      <a:pt x="126" y="57"/>
                    </a:lnTo>
                    <a:lnTo>
                      <a:pt x="127" y="59"/>
                    </a:lnTo>
                    <a:lnTo>
                      <a:pt x="129" y="61"/>
                    </a:lnTo>
                    <a:lnTo>
                      <a:pt x="132" y="61"/>
                    </a:lnTo>
                    <a:lnTo>
                      <a:pt x="134" y="61"/>
                    </a:lnTo>
                    <a:lnTo>
                      <a:pt x="135" y="62"/>
                    </a:lnTo>
                    <a:lnTo>
                      <a:pt x="137" y="62"/>
                    </a:lnTo>
                    <a:lnTo>
                      <a:pt x="138" y="65"/>
                    </a:lnTo>
                    <a:lnTo>
                      <a:pt x="140" y="67"/>
                    </a:lnTo>
                    <a:lnTo>
                      <a:pt x="141" y="68"/>
                    </a:lnTo>
                    <a:lnTo>
                      <a:pt x="143" y="70"/>
                    </a:lnTo>
                    <a:lnTo>
                      <a:pt x="143" y="71"/>
                    </a:lnTo>
                    <a:lnTo>
                      <a:pt x="143" y="75"/>
                    </a:lnTo>
                    <a:lnTo>
                      <a:pt x="145" y="76"/>
                    </a:lnTo>
                    <a:lnTo>
                      <a:pt x="146" y="81"/>
                    </a:lnTo>
                    <a:lnTo>
                      <a:pt x="146" y="81"/>
                    </a:lnTo>
                    <a:lnTo>
                      <a:pt x="149" y="84"/>
                    </a:lnTo>
                    <a:lnTo>
                      <a:pt x="151" y="89"/>
                    </a:lnTo>
                    <a:lnTo>
                      <a:pt x="151" y="89"/>
                    </a:lnTo>
                    <a:lnTo>
                      <a:pt x="149" y="89"/>
                    </a:lnTo>
                    <a:lnTo>
                      <a:pt x="149" y="89"/>
                    </a:lnTo>
                    <a:lnTo>
                      <a:pt x="148" y="89"/>
                    </a:lnTo>
                    <a:lnTo>
                      <a:pt x="146" y="90"/>
                    </a:lnTo>
                    <a:lnTo>
                      <a:pt x="143" y="92"/>
                    </a:lnTo>
                    <a:lnTo>
                      <a:pt x="137" y="93"/>
                    </a:lnTo>
                    <a:lnTo>
                      <a:pt x="135" y="93"/>
                    </a:lnTo>
                    <a:lnTo>
                      <a:pt x="132" y="95"/>
                    </a:lnTo>
                    <a:lnTo>
                      <a:pt x="132" y="93"/>
                    </a:lnTo>
                    <a:lnTo>
                      <a:pt x="131" y="93"/>
                    </a:lnTo>
                    <a:lnTo>
                      <a:pt x="129" y="92"/>
                    </a:lnTo>
                    <a:lnTo>
                      <a:pt x="129" y="92"/>
                    </a:lnTo>
                    <a:lnTo>
                      <a:pt x="127" y="89"/>
                    </a:lnTo>
                    <a:lnTo>
                      <a:pt x="124" y="87"/>
                    </a:lnTo>
                    <a:lnTo>
                      <a:pt x="120" y="90"/>
                    </a:lnTo>
                    <a:lnTo>
                      <a:pt x="118" y="89"/>
                    </a:lnTo>
                    <a:lnTo>
                      <a:pt x="117" y="89"/>
                    </a:lnTo>
                    <a:lnTo>
                      <a:pt x="113" y="89"/>
                    </a:lnTo>
                    <a:lnTo>
                      <a:pt x="112" y="89"/>
                    </a:lnTo>
                    <a:lnTo>
                      <a:pt x="112" y="90"/>
                    </a:lnTo>
                    <a:lnTo>
                      <a:pt x="109" y="92"/>
                    </a:lnTo>
                    <a:lnTo>
                      <a:pt x="107" y="95"/>
                    </a:lnTo>
                    <a:lnTo>
                      <a:pt x="107" y="98"/>
                    </a:lnTo>
                    <a:lnTo>
                      <a:pt x="107" y="106"/>
                    </a:lnTo>
                    <a:lnTo>
                      <a:pt x="107" y="106"/>
                    </a:lnTo>
                    <a:lnTo>
                      <a:pt x="107" y="107"/>
                    </a:lnTo>
                    <a:lnTo>
                      <a:pt x="107" y="112"/>
                    </a:lnTo>
                    <a:lnTo>
                      <a:pt x="107" y="115"/>
                    </a:lnTo>
                    <a:lnTo>
                      <a:pt x="107" y="120"/>
                    </a:lnTo>
                    <a:lnTo>
                      <a:pt x="107" y="123"/>
                    </a:lnTo>
                    <a:lnTo>
                      <a:pt x="109" y="126"/>
                    </a:lnTo>
                    <a:lnTo>
                      <a:pt x="106" y="129"/>
                    </a:lnTo>
                    <a:lnTo>
                      <a:pt x="103" y="130"/>
                    </a:lnTo>
                    <a:lnTo>
                      <a:pt x="103" y="130"/>
                    </a:lnTo>
                    <a:lnTo>
                      <a:pt x="101" y="130"/>
                    </a:lnTo>
                    <a:lnTo>
                      <a:pt x="101" y="130"/>
                    </a:lnTo>
                    <a:lnTo>
                      <a:pt x="99" y="132"/>
                    </a:lnTo>
                    <a:lnTo>
                      <a:pt x="98" y="132"/>
                    </a:lnTo>
                    <a:lnTo>
                      <a:pt x="96" y="132"/>
                    </a:lnTo>
                    <a:lnTo>
                      <a:pt x="95" y="132"/>
                    </a:lnTo>
                    <a:lnTo>
                      <a:pt x="93" y="134"/>
                    </a:lnTo>
                    <a:lnTo>
                      <a:pt x="93" y="137"/>
                    </a:lnTo>
                    <a:lnTo>
                      <a:pt x="92" y="138"/>
                    </a:lnTo>
                    <a:lnTo>
                      <a:pt x="92" y="141"/>
                    </a:lnTo>
                    <a:lnTo>
                      <a:pt x="92" y="143"/>
                    </a:lnTo>
                    <a:lnTo>
                      <a:pt x="92" y="144"/>
                    </a:lnTo>
                    <a:lnTo>
                      <a:pt x="92" y="154"/>
                    </a:lnTo>
                    <a:lnTo>
                      <a:pt x="90" y="160"/>
                    </a:lnTo>
                    <a:lnTo>
                      <a:pt x="90" y="165"/>
                    </a:lnTo>
                    <a:lnTo>
                      <a:pt x="90" y="166"/>
                    </a:lnTo>
                    <a:lnTo>
                      <a:pt x="90" y="172"/>
                    </a:lnTo>
                    <a:lnTo>
                      <a:pt x="92" y="174"/>
                    </a:lnTo>
                    <a:lnTo>
                      <a:pt x="93" y="177"/>
                    </a:lnTo>
                    <a:lnTo>
                      <a:pt x="95" y="182"/>
                    </a:lnTo>
                    <a:lnTo>
                      <a:pt x="98" y="186"/>
                    </a:lnTo>
                    <a:lnTo>
                      <a:pt x="98" y="188"/>
                    </a:lnTo>
                    <a:lnTo>
                      <a:pt x="98" y="188"/>
                    </a:lnTo>
                    <a:lnTo>
                      <a:pt x="98" y="189"/>
                    </a:lnTo>
                    <a:lnTo>
                      <a:pt x="98" y="191"/>
                    </a:lnTo>
                    <a:lnTo>
                      <a:pt x="96" y="194"/>
                    </a:lnTo>
                    <a:lnTo>
                      <a:pt x="96" y="196"/>
                    </a:lnTo>
                    <a:lnTo>
                      <a:pt x="96" y="197"/>
                    </a:lnTo>
                    <a:lnTo>
                      <a:pt x="96" y="200"/>
                    </a:lnTo>
                    <a:lnTo>
                      <a:pt x="98" y="206"/>
                    </a:lnTo>
                    <a:lnTo>
                      <a:pt x="98" y="206"/>
                    </a:lnTo>
                    <a:lnTo>
                      <a:pt x="92" y="206"/>
                    </a:lnTo>
                    <a:lnTo>
                      <a:pt x="87" y="210"/>
                    </a:lnTo>
                    <a:lnTo>
                      <a:pt x="82" y="210"/>
                    </a:lnTo>
                    <a:lnTo>
                      <a:pt x="79" y="206"/>
                    </a:lnTo>
                    <a:lnTo>
                      <a:pt x="76" y="206"/>
                    </a:lnTo>
                    <a:lnTo>
                      <a:pt x="67" y="206"/>
                    </a:lnTo>
                    <a:lnTo>
                      <a:pt x="65" y="210"/>
                    </a:lnTo>
                    <a:lnTo>
                      <a:pt x="62" y="210"/>
                    </a:lnTo>
                    <a:lnTo>
                      <a:pt x="59" y="210"/>
                    </a:lnTo>
                    <a:lnTo>
                      <a:pt x="54" y="210"/>
                    </a:lnTo>
                    <a:lnTo>
                      <a:pt x="51" y="211"/>
                    </a:lnTo>
                    <a:lnTo>
                      <a:pt x="47" y="213"/>
                    </a:lnTo>
                    <a:lnTo>
                      <a:pt x="37" y="211"/>
                    </a:lnTo>
                    <a:lnTo>
                      <a:pt x="28" y="211"/>
                    </a:lnTo>
                    <a:lnTo>
                      <a:pt x="29" y="192"/>
                    </a:lnTo>
                    <a:lnTo>
                      <a:pt x="31" y="189"/>
                    </a:lnTo>
                    <a:lnTo>
                      <a:pt x="31" y="175"/>
                    </a:lnTo>
                    <a:lnTo>
                      <a:pt x="29" y="171"/>
                    </a:lnTo>
                    <a:lnTo>
                      <a:pt x="25" y="163"/>
                    </a:lnTo>
                    <a:lnTo>
                      <a:pt x="22" y="157"/>
                    </a:lnTo>
                    <a:lnTo>
                      <a:pt x="17" y="151"/>
                    </a:lnTo>
                    <a:lnTo>
                      <a:pt x="15" y="144"/>
                    </a:lnTo>
                    <a:lnTo>
                      <a:pt x="14" y="138"/>
                    </a:lnTo>
                    <a:lnTo>
                      <a:pt x="11" y="134"/>
                    </a:lnTo>
                    <a:lnTo>
                      <a:pt x="9" y="126"/>
                    </a:lnTo>
                    <a:lnTo>
                      <a:pt x="6" y="120"/>
                    </a:lnTo>
                    <a:lnTo>
                      <a:pt x="6" y="113"/>
                    </a:lnTo>
                    <a:lnTo>
                      <a:pt x="6" y="106"/>
                    </a:lnTo>
                    <a:lnTo>
                      <a:pt x="5" y="98"/>
                    </a:lnTo>
                    <a:lnTo>
                      <a:pt x="3" y="92"/>
                    </a:lnTo>
                    <a:lnTo>
                      <a:pt x="3" y="92"/>
                    </a:lnTo>
                    <a:lnTo>
                      <a:pt x="3" y="90"/>
                    </a:lnTo>
                    <a:lnTo>
                      <a:pt x="3" y="85"/>
                    </a:lnTo>
                    <a:lnTo>
                      <a:pt x="3" y="81"/>
                    </a:lnTo>
                    <a:lnTo>
                      <a:pt x="3" y="76"/>
                    </a:lnTo>
                    <a:lnTo>
                      <a:pt x="3" y="67"/>
                    </a:lnTo>
                    <a:lnTo>
                      <a:pt x="1" y="65"/>
                    </a:lnTo>
                    <a:lnTo>
                      <a:pt x="1" y="48"/>
                    </a:lnTo>
                    <a:lnTo>
                      <a:pt x="0" y="45"/>
                    </a:lnTo>
                    <a:lnTo>
                      <a:pt x="1" y="36"/>
                    </a:lnTo>
                    <a:lnTo>
                      <a:pt x="1" y="36"/>
                    </a:lnTo>
                    <a:lnTo>
                      <a:pt x="3" y="36"/>
                    </a:lnTo>
                    <a:lnTo>
                      <a:pt x="5" y="34"/>
                    </a:lnTo>
                    <a:lnTo>
                      <a:pt x="5" y="34"/>
                    </a:lnTo>
                    <a:lnTo>
                      <a:pt x="6" y="34"/>
                    </a:lnTo>
                    <a:lnTo>
                      <a:pt x="6" y="34"/>
                    </a:lnTo>
                    <a:lnTo>
                      <a:pt x="6" y="34"/>
                    </a:lnTo>
                    <a:lnTo>
                      <a:pt x="8" y="34"/>
                    </a:lnTo>
                    <a:lnTo>
                      <a:pt x="8" y="34"/>
                    </a:lnTo>
                    <a:lnTo>
                      <a:pt x="8" y="34"/>
                    </a:lnTo>
                    <a:lnTo>
                      <a:pt x="8" y="34"/>
                    </a:lnTo>
                    <a:lnTo>
                      <a:pt x="9" y="34"/>
                    </a:lnTo>
                    <a:lnTo>
                      <a:pt x="9" y="34"/>
                    </a:lnTo>
                    <a:lnTo>
                      <a:pt x="9" y="34"/>
                    </a:lnTo>
                    <a:lnTo>
                      <a:pt x="17" y="34"/>
                    </a:lnTo>
                    <a:lnTo>
                      <a:pt x="39" y="31"/>
                    </a:lnTo>
                    <a:lnTo>
                      <a:pt x="42" y="31"/>
                    </a:lnTo>
                    <a:lnTo>
                      <a:pt x="48" y="28"/>
                    </a:lnTo>
                    <a:lnTo>
                      <a:pt x="51" y="26"/>
                    </a:lnTo>
                    <a:lnTo>
                      <a:pt x="53" y="26"/>
                    </a:lnTo>
                    <a:lnTo>
                      <a:pt x="57" y="25"/>
                    </a:lnTo>
                    <a:lnTo>
                      <a:pt x="64" y="22"/>
                    </a:lnTo>
                    <a:lnTo>
                      <a:pt x="68" y="19"/>
                    </a:lnTo>
                    <a:lnTo>
                      <a:pt x="78" y="16"/>
                    </a:lnTo>
                    <a:lnTo>
                      <a:pt x="78" y="16"/>
                    </a:lnTo>
                    <a:lnTo>
                      <a:pt x="85" y="12"/>
                    </a:lnTo>
                    <a:lnTo>
                      <a:pt x="90" y="12"/>
                    </a:lnTo>
                    <a:lnTo>
                      <a:pt x="98" y="11"/>
                    </a:lnTo>
                    <a:lnTo>
                      <a:pt x="99" y="11"/>
                    </a:lnTo>
                    <a:lnTo>
                      <a:pt x="101" y="9"/>
                    </a:lnTo>
                    <a:lnTo>
                      <a:pt x="101" y="9"/>
                    </a:lnTo>
                    <a:lnTo>
                      <a:pt x="101" y="8"/>
                    </a:lnTo>
                    <a:lnTo>
                      <a:pt x="103" y="5"/>
                    </a:lnTo>
                    <a:lnTo>
                      <a:pt x="104" y="3"/>
                    </a:lnTo>
                    <a:lnTo>
                      <a:pt x="104" y="2"/>
                    </a:lnTo>
                    <a:lnTo>
                      <a:pt x="104" y="2"/>
                    </a:lnTo>
                    <a:lnTo>
                      <a:pt x="109" y="0"/>
                    </a:lnTo>
                    <a:lnTo>
                      <a:pt x="110" y="0"/>
                    </a:lnTo>
                    <a:lnTo>
                      <a:pt x="118" y="0"/>
                    </a:lnTo>
                    <a:lnTo>
                      <a:pt x="118" y="0"/>
                    </a:lnTo>
                    <a:lnTo>
                      <a:pt x="120" y="0"/>
                    </a:lnTo>
                    <a:lnTo>
                      <a:pt x="124" y="0"/>
                    </a:lnTo>
                    <a:lnTo>
                      <a:pt x="126" y="0"/>
                    </a:lnTo>
                    <a:lnTo>
                      <a:pt x="126" y="0"/>
                    </a:lnTo>
                    <a:lnTo>
                      <a:pt x="126"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2">
                <a:extLst>
                  <a:ext uri="{FF2B5EF4-FFF2-40B4-BE49-F238E27FC236}">
                    <a16:creationId xmlns:a16="http://schemas.microsoft.com/office/drawing/2014/main" id="{93776A6E-91EC-7E24-FD6A-8A3BD773E983}"/>
                  </a:ext>
                </a:extLst>
              </p:cNvPr>
              <p:cNvSpPr>
                <a:spLocks noGrp="1" noRot="1" noMove="1" noResize="1" noEditPoints="1" noAdjustHandles="1" noChangeArrowheads="1" noChangeShapeType="1"/>
              </p:cNvSpPr>
              <p:nvPr/>
            </p:nvSpPr>
            <p:spPr bwMode="auto">
              <a:xfrm>
                <a:off x="3455" y="2943"/>
                <a:ext cx="274" cy="199"/>
              </a:xfrm>
              <a:custGeom>
                <a:avLst/>
                <a:gdLst>
                  <a:gd name="T0" fmla="*/ 272 w 274"/>
                  <a:gd name="T1" fmla="*/ 66 h 199"/>
                  <a:gd name="T2" fmla="*/ 274 w 274"/>
                  <a:gd name="T3" fmla="*/ 69 h 199"/>
                  <a:gd name="T4" fmla="*/ 274 w 274"/>
                  <a:gd name="T5" fmla="*/ 70 h 199"/>
                  <a:gd name="T6" fmla="*/ 265 w 274"/>
                  <a:gd name="T7" fmla="*/ 72 h 199"/>
                  <a:gd name="T8" fmla="*/ 255 w 274"/>
                  <a:gd name="T9" fmla="*/ 75 h 199"/>
                  <a:gd name="T10" fmla="*/ 254 w 274"/>
                  <a:gd name="T11" fmla="*/ 78 h 199"/>
                  <a:gd name="T12" fmla="*/ 252 w 274"/>
                  <a:gd name="T13" fmla="*/ 83 h 199"/>
                  <a:gd name="T14" fmla="*/ 254 w 274"/>
                  <a:gd name="T15" fmla="*/ 86 h 199"/>
                  <a:gd name="T16" fmla="*/ 254 w 274"/>
                  <a:gd name="T17" fmla="*/ 87 h 199"/>
                  <a:gd name="T18" fmla="*/ 255 w 274"/>
                  <a:gd name="T19" fmla="*/ 92 h 199"/>
                  <a:gd name="T20" fmla="*/ 251 w 274"/>
                  <a:gd name="T21" fmla="*/ 101 h 199"/>
                  <a:gd name="T22" fmla="*/ 247 w 274"/>
                  <a:gd name="T23" fmla="*/ 112 h 199"/>
                  <a:gd name="T24" fmla="*/ 241 w 274"/>
                  <a:gd name="T25" fmla="*/ 128 h 199"/>
                  <a:gd name="T26" fmla="*/ 235 w 274"/>
                  <a:gd name="T27" fmla="*/ 137 h 199"/>
                  <a:gd name="T28" fmla="*/ 235 w 274"/>
                  <a:gd name="T29" fmla="*/ 140 h 199"/>
                  <a:gd name="T30" fmla="*/ 232 w 274"/>
                  <a:gd name="T31" fmla="*/ 145 h 199"/>
                  <a:gd name="T32" fmla="*/ 229 w 274"/>
                  <a:gd name="T33" fmla="*/ 149 h 199"/>
                  <a:gd name="T34" fmla="*/ 226 w 274"/>
                  <a:gd name="T35" fmla="*/ 151 h 199"/>
                  <a:gd name="T36" fmla="*/ 223 w 274"/>
                  <a:gd name="T37" fmla="*/ 154 h 199"/>
                  <a:gd name="T38" fmla="*/ 212 w 274"/>
                  <a:gd name="T39" fmla="*/ 167 h 199"/>
                  <a:gd name="T40" fmla="*/ 202 w 274"/>
                  <a:gd name="T41" fmla="*/ 174 h 199"/>
                  <a:gd name="T42" fmla="*/ 202 w 274"/>
                  <a:gd name="T43" fmla="*/ 176 h 199"/>
                  <a:gd name="T44" fmla="*/ 199 w 274"/>
                  <a:gd name="T45" fmla="*/ 177 h 199"/>
                  <a:gd name="T46" fmla="*/ 191 w 274"/>
                  <a:gd name="T47" fmla="*/ 170 h 199"/>
                  <a:gd name="T48" fmla="*/ 173 w 274"/>
                  <a:gd name="T49" fmla="*/ 176 h 199"/>
                  <a:gd name="T50" fmla="*/ 162 w 274"/>
                  <a:gd name="T51" fmla="*/ 184 h 199"/>
                  <a:gd name="T52" fmla="*/ 151 w 274"/>
                  <a:gd name="T53" fmla="*/ 188 h 199"/>
                  <a:gd name="T54" fmla="*/ 142 w 274"/>
                  <a:gd name="T55" fmla="*/ 194 h 199"/>
                  <a:gd name="T56" fmla="*/ 129 w 274"/>
                  <a:gd name="T57" fmla="*/ 199 h 199"/>
                  <a:gd name="T58" fmla="*/ 107 w 274"/>
                  <a:gd name="T59" fmla="*/ 188 h 199"/>
                  <a:gd name="T60" fmla="*/ 93 w 274"/>
                  <a:gd name="T61" fmla="*/ 171 h 199"/>
                  <a:gd name="T62" fmla="*/ 83 w 274"/>
                  <a:gd name="T63" fmla="*/ 156 h 199"/>
                  <a:gd name="T64" fmla="*/ 75 w 274"/>
                  <a:gd name="T65" fmla="*/ 154 h 199"/>
                  <a:gd name="T66" fmla="*/ 70 w 274"/>
                  <a:gd name="T67" fmla="*/ 153 h 199"/>
                  <a:gd name="T68" fmla="*/ 62 w 274"/>
                  <a:gd name="T69" fmla="*/ 142 h 199"/>
                  <a:gd name="T70" fmla="*/ 27 w 274"/>
                  <a:gd name="T71" fmla="*/ 125 h 199"/>
                  <a:gd name="T72" fmla="*/ 16 w 274"/>
                  <a:gd name="T73" fmla="*/ 126 h 199"/>
                  <a:gd name="T74" fmla="*/ 13 w 274"/>
                  <a:gd name="T75" fmla="*/ 123 h 199"/>
                  <a:gd name="T76" fmla="*/ 6 w 274"/>
                  <a:gd name="T77" fmla="*/ 64 h 199"/>
                  <a:gd name="T78" fmla="*/ 51 w 274"/>
                  <a:gd name="T79" fmla="*/ 50 h 199"/>
                  <a:gd name="T80" fmla="*/ 131 w 274"/>
                  <a:gd name="T81" fmla="*/ 36 h 199"/>
                  <a:gd name="T82" fmla="*/ 233 w 274"/>
                  <a:gd name="T83" fmla="*/ 0 h 199"/>
                  <a:gd name="T84" fmla="*/ 233 w 274"/>
                  <a:gd name="T85" fmla="*/ 2 h 199"/>
                  <a:gd name="T86" fmla="*/ 246 w 274"/>
                  <a:gd name="T87" fmla="*/ 19 h 199"/>
                  <a:gd name="T88" fmla="*/ 254 w 274"/>
                  <a:gd name="T89" fmla="*/ 30 h 199"/>
                  <a:gd name="T90" fmla="*/ 261 w 274"/>
                  <a:gd name="T91"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199">
                    <a:moveTo>
                      <a:pt x="271" y="63"/>
                    </a:moveTo>
                    <a:lnTo>
                      <a:pt x="272" y="66"/>
                    </a:lnTo>
                    <a:lnTo>
                      <a:pt x="272" y="66"/>
                    </a:lnTo>
                    <a:lnTo>
                      <a:pt x="272" y="66"/>
                    </a:lnTo>
                    <a:lnTo>
                      <a:pt x="274" y="69"/>
                    </a:lnTo>
                    <a:lnTo>
                      <a:pt x="274" y="69"/>
                    </a:lnTo>
                    <a:lnTo>
                      <a:pt x="274" y="69"/>
                    </a:lnTo>
                    <a:lnTo>
                      <a:pt x="274" y="70"/>
                    </a:lnTo>
                    <a:lnTo>
                      <a:pt x="274" y="70"/>
                    </a:lnTo>
                    <a:lnTo>
                      <a:pt x="274" y="70"/>
                    </a:lnTo>
                    <a:lnTo>
                      <a:pt x="274" y="70"/>
                    </a:lnTo>
                    <a:lnTo>
                      <a:pt x="265" y="72"/>
                    </a:lnTo>
                    <a:lnTo>
                      <a:pt x="261" y="72"/>
                    </a:lnTo>
                    <a:lnTo>
                      <a:pt x="257" y="73"/>
                    </a:lnTo>
                    <a:lnTo>
                      <a:pt x="255" y="75"/>
                    </a:lnTo>
                    <a:lnTo>
                      <a:pt x="254" y="75"/>
                    </a:lnTo>
                    <a:lnTo>
                      <a:pt x="254" y="77"/>
                    </a:lnTo>
                    <a:lnTo>
                      <a:pt x="254" y="78"/>
                    </a:lnTo>
                    <a:lnTo>
                      <a:pt x="252" y="80"/>
                    </a:lnTo>
                    <a:lnTo>
                      <a:pt x="252" y="83"/>
                    </a:lnTo>
                    <a:lnTo>
                      <a:pt x="252" y="83"/>
                    </a:lnTo>
                    <a:lnTo>
                      <a:pt x="252" y="84"/>
                    </a:lnTo>
                    <a:lnTo>
                      <a:pt x="252" y="84"/>
                    </a:lnTo>
                    <a:lnTo>
                      <a:pt x="254" y="86"/>
                    </a:lnTo>
                    <a:lnTo>
                      <a:pt x="254" y="86"/>
                    </a:lnTo>
                    <a:lnTo>
                      <a:pt x="254" y="87"/>
                    </a:lnTo>
                    <a:lnTo>
                      <a:pt x="254" y="87"/>
                    </a:lnTo>
                    <a:lnTo>
                      <a:pt x="255" y="87"/>
                    </a:lnTo>
                    <a:lnTo>
                      <a:pt x="255" y="90"/>
                    </a:lnTo>
                    <a:lnTo>
                      <a:pt x="255" y="92"/>
                    </a:lnTo>
                    <a:lnTo>
                      <a:pt x="254" y="92"/>
                    </a:lnTo>
                    <a:lnTo>
                      <a:pt x="254" y="94"/>
                    </a:lnTo>
                    <a:lnTo>
                      <a:pt x="251" y="101"/>
                    </a:lnTo>
                    <a:lnTo>
                      <a:pt x="251" y="101"/>
                    </a:lnTo>
                    <a:lnTo>
                      <a:pt x="251" y="103"/>
                    </a:lnTo>
                    <a:lnTo>
                      <a:pt x="247" y="112"/>
                    </a:lnTo>
                    <a:lnTo>
                      <a:pt x="244" y="117"/>
                    </a:lnTo>
                    <a:lnTo>
                      <a:pt x="243" y="125"/>
                    </a:lnTo>
                    <a:lnTo>
                      <a:pt x="241" y="128"/>
                    </a:lnTo>
                    <a:lnTo>
                      <a:pt x="237" y="135"/>
                    </a:lnTo>
                    <a:lnTo>
                      <a:pt x="235" y="137"/>
                    </a:lnTo>
                    <a:lnTo>
                      <a:pt x="235" y="137"/>
                    </a:lnTo>
                    <a:lnTo>
                      <a:pt x="235" y="139"/>
                    </a:lnTo>
                    <a:lnTo>
                      <a:pt x="235" y="140"/>
                    </a:lnTo>
                    <a:lnTo>
                      <a:pt x="235" y="140"/>
                    </a:lnTo>
                    <a:lnTo>
                      <a:pt x="233" y="142"/>
                    </a:lnTo>
                    <a:lnTo>
                      <a:pt x="232" y="145"/>
                    </a:lnTo>
                    <a:lnTo>
                      <a:pt x="232" y="145"/>
                    </a:lnTo>
                    <a:lnTo>
                      <a:pt x="232" y="146"/>
                    </a:lnTo>
                    <a:lnTo>
                      <a:pt x="232" y="146"/>
                    </a:lnTo>
                    <a:lnTo>
                      <a:pt x="229" y="149"/>
                    </a:lnTo>
                    <a:lnTo>
                      <a:pt x="226" y="151"/>
                    </a:lnTo>
                    <a:lnTo>
                      <a:pt x="226" y="151"/>
                    </a:lnTo>
                    <a:lnTo>
                      <a:pt x="226" y="151"/>
                    </a:lnTo>
                    <a:lnTo>
                      <a:pt x="224" y="153"/>
                    </a:lnTo>
                    <a:lnTo>
                      <a:pt x="223" y="153"/>
                    </a:lnTo>
                    <a:lnTo>
                      <a:pt x="223" y="154"/>
                    </a:lnTo>
                    <a:lnTo>
                      <a:pt x="219" y="156"/>
                    </a:lnTo>
                    <a:lnTo>
                      <a:pt x="212" y="165"/>
                    </a:lnTo>
                    <a:lnTo>
                      <a:pt x="212" y="167"/>
                    </a:lnTo>
                    <a:lnTo>
                      <a:pt x="209" y="168"/>
                    </a:lnTo>
                    <a:lnTo>
                      <a:pt x="207" y="170"/>
                    </a:lnTo>
                    <a:lnTo>
                      <a:pt x="202" y="174"/>
                    </a:lnTo>
                    <a:lnTo>
                      <a:pt x="202" y="176"/>
                    </a:lnTo>
                    <a:lnTo>
                      <a:pt x="202" y="176"/>
                    </a:lnTo>
                    <a:lnTo>
                      <a:pt x="202" y="176"/>
                    </a:lnTo>
                    <a:lnTo>
                      <a:pt x="201" y="176"/>
                    </a:lnTo>
                    <a:lnTo>
                      <a:pt x="201" y="176"/>
                    </a:lnTo>
                    <a:lnTo>
                      <a:pt x="199" y="177"/>
                    </a:lnTo>
                    <a:lnTo>
                      <a:pt x="196" y="176"/>
                    </a:lnTo>
                    <a:lnTo>
                      <a:pt x="195" y="173"/>
                    </a:lnTo>
                    <a:lnTo>
                      <a:pt x="191" y="170"/>
                    </a:lnTo>
                    <a:lnTo>
                      <a:pt x="184" y="167"/>
                    </a:lnTo>
                    <a:lnTo>
                      <a:pt x="177" y="170"/>
                    </a:lnTo>
                    <a:lnTo>
                      <a:pt x="173" y="176"/>
                    </a:lnTo>
                    <a:lnTo>
                      <a:pt x="168" y="180"/>
                    </a:lnTo>
                    <a:lnTo>
                      <a:pt x="165" y="184"/>
                    </a:lnTo>
                    <a:lnTo>
                      <a:pt x="162" y="184"/>
                    </a:lnTo>
                    <a:lnTo>
                      <a:pt x="157" y="185"/>
                    </a:lnTo>
                    <a:lnTo>
                      <a:pt x="154" y="187"/>
                    </a:lnTo>
                    <a:lnTo>
                      <a:pt x="151" y="188"/>
                    </a:lnTo>
                    <a:lnTo>
                      <a:pt x="151" y="191"/>
                    </a:lnTo>
                    <a:lnTo>
                      <a:pt x="149" y="194"/>
                    </a:lnTo>
                    <a:lnTo>
                      <a:pt x="142" y="194"/>
                    </a:lnTo>
                    <a:lnTo>
                      <a:pt x="137" y="198"/>
                    </a:lnTo>
                    <a:lnTo>
                      <a:pt x="132" y="199"/>
                    </a:lnTo>
                    <a:lnTo>
                      <a:pt x="129" y="199"/>
                    </a:lnTo>
                    <a:lnTo>
                      <a:pt x="123" y="196"/>
                    </a:lnTo>
                    <a:lnTo>
                      <a:pt x="117" y="190"/>
                    </a:lnTo>
                    <a:lnTo>
                      <a:pt x="107" y="188"/>
                    </a:lnTo>
                    <a:lnTo>
                      <a:pt x="103" y="185"/>
                    </a:lnTo>
                    <a:lnTo>
                      <a:pt x="100" y="182"/>
                    </a:lnTo>
                    <a:lnTo>
                      <a:pt x="93" y="171"/>
                    </a:lnTo>
                    <a:lnTo>
                      <a:pt x="89" y="167"/>
                    </a:lnTo>
                    <a:lnTo>
                      <a:pt x="86" y="160"/>
                    </a:lnTo>
                    <a:lnTo>
                      <a:pt x="83" y="156"/>
                    </a:lnTo>
                    <a:lnTo>
                      <a:pt x="79" y="154"/>
                    </a:lnTo>
                    <a:lnTo>
                      <a:pt x="76" y="154"/>
                    </a:lnTo>
                    <a:lnTo>
                      <a:pt x="75" y="154"/>
                    </a:lnTo>
                    <a:lnTo>
                      <a:pt x="73" y="156"/>
                    </a:lnTo>
                    <a:lnTo>
                      <a:pt x="72" y="154"/>
                    </a:lnTo>
                    <a:lnTo>
                      <a:pt x="70" y="153"/>
                    </a:lnTo>
                    <a:lnTo>
                      <a:pt x="67" y="148"/>
                    </a:lnTo>
                    <a:lnTo>
                      <a:pt x="65" y="143"/>
                    </a:lnTo>
                    <a:lnTo>
                      <a:pt x="62" y="142"/>
                    </a:lnTo>
                    <a:lnTo>
                      <a:pt x="45" y="134"/>
                    </a:lnTo>
                    <a:lnTo>
                      <a:pt x="34" y="128"/>
                    </a:lnTo>
                    <a:lnTo>
                      <a:pt x="27" y="125"/>
                    </a:lnTo>
                    <a:lnTo>
                      <a:pt x="22" y="123"/>
                    </a:lnTo>
                    <a:lnTo>
                      <a:pt x="17" y="125"/>
                    </a:lnTo>
                    <a:lnTo>
                      <a:pt x="16" y="126"/>
                    </a:lnTo>
                    <a:lnTo>
                      <a:pt x="14" y="126"/>
                    </a:lnTo>
                    <a:lnTo>
                      <a:pt x="14" y="125"/>
                    </a:lnTo>
                    <a:lnTo>
                      <a:pt x="13" y="123"/>
                    </a:lnTo>
                    <a:lnTo>
                      <a:pt x="5" y="117"/>
                    </a:lnTo>
                    <a:lnTo>
                      <a:pt x="0" y="90"/>
                    </a:lnTo>
                    <a:lnTo>
                      <a:pt x="6" y="64"/>
                    </a:lnTo>
                    <a:lnTo>
                      <a:pt x="5" y="47"/>
                    </a:lnTo>
                    <a:lnTo>
                      <a:pt x="37" y="44"/>
                    </a:lnTo>
                    <a:lnTo>
                      <a:pt x="51" y="50"/>
                    </a:lnTo>
                    <a:lnTo>
                      <a:pt x="75" y="64"/>
                    </a:lnTo>
                    <a:lnTo>
                      <a:pt x="109" y="58"/>
                    </a:lnTo>
                    <a:lnTo>
                      <a:pt x="131" y="36"/>
                    </a:lnTo>
                    <a:lnTo>
                      <a:pt x="156" y="16"/>
                    </a:lnTo>
                    <a:lnTo>
                      <a:pt x="205" y="13"/>
                    </a:lnTo>
                    <a:lnTo>
                      <a:pt x="233" y="0"/>
                    </a:lnTo>
                    <a:lnTo>
                      <a:pt x="233" y="0"/>
                    </a:lnTo>
                    <a:lnTo>
                      <a:pt x="233" y="2"/>
                    </a:lnTo>
                    <a:lnTo>
                      <a:pt x="233" y="2"/>
                    </a:lnTo>
                    <a:lnTo>
                      <a:pt x="233" y="4"/>
                    </a:lnTo>
                    <a:lnTo>
                      <a:pt x="244" y="16"/>
                    </a:lnTo>
                    <a:lnTo>
                      <a:pt x="246" y="19"/>
                    </a:lnTo>
                    <a:lnTo>
                      <a:pt x="251" y="25"/>
                    </a:lnTo>
                    <a:lnTo>
                      <a:pt x="252" y="27"/>
                    </a:lnTo>
                    <a:lnTo>
                      <a:pt x="254" y="30"/>
                    </a:lnTo>
                    <a:lnTo>
                      <a:pt x="257" y="35"/>
                    </a:lnTo>
                    <a:lnTo>
                      <a:pt x="261" y="42"/>
                    </a:lnTo>
                    <a:lnTo>
                      <a:pt x="261" y="44"/>
                    </a:lnTo>
                    <a:lnTo>
                      <a:pt x="269" y="59"/>
                    </a:lnTo>
                    <a:lnTo>
                      <a:pt x="271" y="6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13">
                <a:extLst>
                  <a:ext uri="{FF2B5EF4-FFF2-40B4-BE49-F238E27FC236}">
                    <a16:creationId xmlns:a16="http://schemas.microsoft.com/office/drawing/2014/main" id="{612050CD-FA1F-9877-59C8-CAF4E623EF63}"/>
                  </a:ext>
                </a:extLst>
              </p:cNvPr>
              <p:cNvSpPr>
                <a:spLocks noGrp="1" noRot="1" noMove="1" noResize="1" noEditPoints="1" noAdjustHandles="1" noChangeArrowheads="1" noChangeShapeType="1"/>
              </p:cNvSpPr>
              <p:nvPr/>
            </p:nvSpPr>
            <p:spPr bwMode="auto">
              <a:xfrm>
                <a:off x="3052" y="3414"/>
                <a:ext cx="213" cy="228"/>
              </a:xfrm>
              <a:custGeom>
                <a:avLst/>
                <a:gdLst>
                  <a:gd name="T0" fmla="*/ 167 w 213"/>
                  <a:gd name="T1" fmla="*/ 68 h 228"/>
                  <a:gd name="T2" fmla="*/ 161 w 213"/>
                  <a:gd name="T3" fmla="*/ 104 h 228"/>
                  <a:gd name="T4" fmla="*/ 213 w 213"/>
                  <a:gd name="T5" fmla="*/ 201 h 228"/>
                  <a:gd name="T6" fmla="*/ 145 w 213"/>
                  <a:gd name="T7" fmla="*/ 226 h 228"/>
                  <a:gd name="T8" fmla="*/ 128 w 213"/>
                  <a:gd name="T9" fmla="*/ 197 h 228"/>
                  <a:gd name="T10" fmla="*/ 45 w 213"/>
                  <a:gd name="T11" fmla="*/ 186 h 228"/>
                  <a:gd name="T12" fmla="*/ 45 w 213"/>
                  <a:gd name="T13" fmla="*/ 186 h 228"/>
                  <a:gd name="T14" fmla="*/ 44 w 213"/>
                  <a:gd name="T15" fmla="*/ 184 h 228"/>
                  <a:gd name="T16" fmla="*/ 44 w 213"/>
                  <a:gd name="T17" fmla="*/ 184 h 228"/>
                  <a:gd name="T18" fmla="*/ 44 w 213"/>
                  <a:gd name="T19" fmla="*/ 183 h 228"/>
                  <a:gd name="T20" fmla="*/ 42 w 213"/>
                  <a:gd name="T21" fmla="*/ 181 h 228"/>
                  <a:gd name="T22" fmla="*/ 42 w 213"/>
                  <a:gd name="T23" fmla="*/ 180 h 228"/>
                  <a:gd name="T24" fmla="*/ 42 w 213"/>
                  <a:gd name="T25" fmla="*/ 180 h 228"/>
                  <a:gd name="T26" fmla="*/ 41 w 213"/>
                  <a:gd name="T27" fmla="*/ 178 h 228"/>
                  <a:gd name="T28" fmla="*/ 41 w 213"/>
                  <a:gd name="T29" fmla="*/ 178 h 228"/>
                  <a:gd name="T30" fmla="*/ 41 w 213"/>
                  <a:gd name="T31" fmla="*/ 177 h 228"/>
                  <a:gd name="T32" fmla="*/ 41 w 213"/>
                  <a:gd name="T33" fmla="*/ 177 h 228"/>
                  <a:gd name="T34" fmla="*/ 41 w 213"/>
                  <a:gd name="T35" fmla="*/ 177 h 228"/>
                  <a:gd name="T36" fmla="*/ 39 w 213"/>
                  <a:gd name="T37" fmla="*/ 175 h 228"/>
                  <a:gd name="T38" fmla="*/ 39 w 213"/>
                  <a:gd name="T39" fmla="*/ 175 h 228"/>
                  <a:gd name="T40" fmla="*/ 39 w 213"/>
                  <a:gd name="T41" fmla="*/ 173 h 228"/>
                  <a:gd name="T42" fmla="*/ 39 w 213"/>
                  <a:gd name="T43" fmla="*/ 173 h 228"/>
                  <a:gd name="T44" fmla="*/ 39 w 213"/>
                  <a:gd name="T45" fmla="*/ 172 h 228"/>
                  <a:gd name="T46" fmla="*/ 38 w 213"/>
                  <a:gd name="T47" fmla="*/ 166 h 228"/>
                  <a:gd name="T48" fmla="*/ 36 w 213"/>
                  <a:gd name="T49" fmla="*/ 163 h 228"/>
                  <a:gd name="T50" fmla="*/ 36 w 213"/>
                  <a:gd name="T51" fmla="*/ 158 h 228"/>
                  <a:gd name="T52" fmla="*/ 27 w 213"/>
                  <a:gd name="T53" fmla="*/ 136 h 228"/>
                  <a:gd name="T54" fmla="*/ 24 w 213"/>
                  <a:gd name="T55" fmla="*/ 130 h 228"/>
                  <a:gd name="T56" fmla="*/ 16 w 213"/>
                  <a:gd name="T57" fmla="*/ 111 h 228"/>
                  <a:gd name="T58" fmla="*/ 16 w 213"/>
                  <a:gd name="T59" fmla="*/ 105 h 228"/>
                  <a:gd name="T60" fmla="*/ 16 w 213"/>
                  <a:gd name="T61" fmla="*/ 101 h 228"/>
                  <a:gd name="T62" fmla="*/ 16 w 213"/>
                  <a:gd name="T63" fmla="*/ 97 h 228"/>
                  <a:gd name="T64" fmla="*/ 14 w 213"/>
                  <a:gd name="T65" fmla="*/ 93 h 228"/>
                  <a:gd name="T66" fmla="*/ 13 w 213"/>
                  <a:gd name="T67" fmla="*/ 90 h 228"/>
                  <a:gd name="T68" fmla="*/ 13 w 213"/>
                  <a:gd name="T69" fmla="*/ 88 h 228"/>
                  <a:gd name="T70" fmla="*/ 11 w 213"/>
                  <a:gd name="T71" fmla="*/ 85 h 228"/>
                  <a:gd name="T72" fmla="*/ 11 w 213"/>
                  <a:gd name="T73" fmla="*/ 83 h 228"/>
                  <a:gd name="T74" fmla="*/ 10 w 213"/>
                  <a:gd name="T75" fmla="*/ 83 h 228"/>
                  <a:gd name="T76" fmla="*/ 10 w 213"/>
                  <a:gd name="T77" fmla="*/ 82 h 228"/>
                  <a:gd name="T78" fmla="*/ 10 w 213"/>
                  <a:gd name="T79" fmla="*/ 80 h 228"/>
                  <a:gd name="T80" fmla="*/ 10 w 213"/>
                  <a:gd name="T81" fmla="*/ 80 h 228"/>
                  <a:gd name="T82" fmla="*/ 8 w 213"/>
                  <a:gd name="T83" fmla="*/ 79 h 228"/>
                  <a:gd name="T84" fmla="*/ 8 w 213"/>
                  <a:gd name="T85" fmla="*/ 77 h 228"/>
                  <a:gd name="T86" fmla="*/ 8 w 213"/>
                  <a:gd name="T87" fmla="*/ 76 h 228"/>
                  <a:gd name="T88" fmla="*/ 7 w 213"/>
                  <a:gd name="T89" fmla="*/ 74 h 228"/>
                  <a:gd name="T90" fmla="*/ 7 w 213"/>
                  <a:gd name="T91" fmla="*/ 73 h 228"/>
                  <a:gd name="T92" fmla="*/ 5 w 213"/>
                  <a:gd name="T93" fmla="*/ 69 h 228"/>
                  <a:gd name="T94" fmla="*/ 5 w 213"/>
                  <a:gd name="T95" fmla="*/ 68 h 228"/>
                  <a:gd name="T96" fmla="*/ 5 w 213"/>
                  <a:gd name="T97" fmla="*/ 68 h 228"/>
                  <a:gd name="T98" fmla="*/ 5 w 213"/>
                  <a:gd name="T99" fmla="*/ 66 h 228"/>
                  <a:gd name="T100" fmla="*/ 3 w 213"/>
                  <a:gd name="T101" fmla="*/ 62 h 228"/>
                  <a:gd name="T102" fmla="*/ 2 w 213"/>
                  <a:gd name="T103" fmla="*/ 60 h 228"/>
                  <a:gd name="T104" fmla="*/ 2 w 213"/>
                  <a:gd name="T105" fmla="*/ 59 h 228"/>
                  <a:gd name="T106" fmla="*/ 2 w 213"/>
                  <a:gd name="T107" fmla="*/ 59 h 228"/>
                  <a:gd name="T108" fmla="*/ 0 w 213"/>
                  <a:gd name="T109" fmla="*/ 57 h 228"/>
                  <a:gd name="T110" fmla="*/ 0 w 213"/>
                  <a:gd name="T111" fmla="*/ 56 h 228"/>
                  <a:gd name="T112" fmla="*/ 0 w 213"/>
                  <a:gd name="T113" fmla="*/ 54 h 228"/>
                  <a:gd name="T114" fmla="*/ 0 w 213"/>
                  <a:gd name="T115" fmla="*/ 54 h 228"/>
                  <a:gd name="T116" fmla="*/ 19 w 213"/>
                  <a:gd name="T117" fmla="*/ 48 h 228"/>
                  <a:gd name="T118" fmla="*/ 103 w 213"/>
                  <a:gd name="T119" fmla="*/ 26 h 228"/>
                  <a:gd name="T120" fmla="*/ 137 w 213"/>
                  <a:gd name="T121" fmla="*/ 15 h 228"/>
                  <a:gd name="T122" fmla="*/ 145 w 213"/>
                  <a:gd name="T123" fmla="*/ 6 h 228"/>
                  <a:gd name="T124" fmla="*/ 161 w 213"/>
                  <a:gd name="T125"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 h="228">
                    <a:moveTo>
                      <a:pt x="168" y="43"/>
                    </a:moveTo>
                    <a:lnTo>
                      <a:pt x="167" y="59"/>
                    </a:lnTo>
                    <a:lnTo>
                      <a:pt x="167" y="68"/>
                    </a:lnTo>
                    <a:lnTo>
                      <a:pt x="167" y="71"/>
                    </a:lnTo>
                    <a:lnTo>
                      <a:pt x="168" y="80"/>
                    </a:lnTo>
                    <a:lnTo>
                      <a:pt x="161" y="104"/>
                    </a:lnTo>
                    <a:lnTo>
                      <a:pt x="161" y="127"/>
                    </a:lnTo>
                    <a:lnTo>
                      <a:pt x="178" y="149"/>
                    </a:lnTo>
                    <a:lnTo>
                      <a:pt x="213" y="201"/>
                    </a:lnTo>
                    <a:lnTo>
                      <a:pt x="193" y="218"/>
                    </a:lnTo>
                    <a:lnTo>
                      <a:pt x="162" y="228"/>
                    </a:lnTo>
                    <a:lnTo>
                      <a:pt x="145" y="226"/>
                    </a:lnTo>
                    <a:lnTo>
                      <a:pt x="142" y="217"/>
                    </a:lnTo>
                    <a:lnTo>
                      <a:pt x="140" y="201"/>
                    </a:lnTo>
                    <a:lnTo>
                      <a:pt x="128" y="197"/>
                    </a:lnTo>
                    <a:lnTo>
                      <a:pt x="95" y="197"/>
                    </a:lnTo>
                    <a:lnTo>
                      <a:pt x="55" y="190"/>
                    </a:lnTo>
                    <a:lnTo>
                      <a:pt x="45" y="186"/>
                    </a:lnTo>
                    <a:lnTo>
                      <a:pt x="45" y="186"/>
                    </a:lnTo>
                    <a:lnTo>
                      <a:pt x="45" y="186"/>
                    </a:lnTo>
                    <a:lnTo>
                      <a:pt x="45" y="186"/>
                    </a:lnTo>
                    <a:lnTo>
                      <a:pt x="45" y="186"/>
                    </a:lnTo>
                    <a:lnTo>
                      <a:pt x="45" y="186"/>
                    </a:lnTo>
                    <a:lnTo>
                      <a:pt x="44" y="184"/>
                    </a:lnTo>
                    <a:lnTo>
                      <a:pt x="44" y="184"/>
                    </a:lnTo>
                    <a:lnTo>
                      <a:pt x="44" y="184"/>
                    </a:lnTo>
                    <a:lnTo>
                      <a:pt x="44" y="184"/>
                    </a:lnTo>
                    <a:lnTo>
                      <a:pt x="44" y="183"/>
                    </a:lnTo>
                    <a:lnTo>
                      <a:pt x="44" y="183"/>
                    </a:lnTo>
                    <a:lnTo>
                      <a:pt x="44" y="183"/>
                    </a:lnTo>
                    <a:lnTo>
                      <a:pt x="44" y="183"/>
                    </a:lnTo>
                    <a:lnTo>
                      <a:pt x="44" y="183"/>
                    </a:lnTo>
                    <a:lnTo>
                      <a:pt x="42" y="181"/>
                    </a:lnTo>
                    <a:lnTo>
                      <a:pt x="42" y="181"/>
                    </a:lnTo>
                    <a:lnTo>
                      <a:pt x="42" y="181"/>
                    </a:lnTo>
                    <a:lnTo>
                      <a:pt x="42" y="180"/>
                    </a:lnTo>
                    <a:lnTo>
                      <a:pt x="42" y="180"/>
                    </a:lnTo>
                    <a:lnTo>
                      <a:pt x="42" y="180"/>
                    </a:lnTo>
                    <a:lnTo>
                      <a:pt x="42" y="180"/>
                    </a:lnTo>
                    <a:lnTo>
                      <a:pt x="42" y="180"/>
                    </a:lnTo>
                    <a:lnTo>
                      <a:pt x="42" y="178"/>
                    </a:lnTo>
                    <a:lnTo>
                      <a:pt x="41" y="178"/>
                    </a:lnTo>
                    <a:lnTo>
                      <a:pt x="41" y="178"/>
                    </a:lnTo>
                    <a:lnTo>
                      <a:pt x="41" y="178"/>
                    </a:lnTo>
                    <a:lnTo>
                      <a:pt x="41" y="178"/>
                    </a:lnTo>
                    <a:lnTo>
                      <a:pt x="41" y="178"/>
                    </a:lnTo>
                    <a:lnTo>
                      <a:pt x="41" y="177"/>
                    </a:lnTo>
                    <a:lnTo>
                      <a:pt x="41" y="177"/>
                    </a:lnTo>
                    <a:lnTo>
                      <a:pt x="41" y="177"/>
                    </a:lnTo>
                    <a:lnTo>
                      <a:pt x="41" y="177"/>
                    </a:lnTo>
                    <a:lnTo>
                      <a:pt x="41" y="177"/>
                    </a:lnTo>
                    <a:lnTo>
                      <a:pt x="41" y="177"/>
                    </a:lnTo>
                    <a:lnTo>
                      <a:pt x="41" y="177"/>
                    </a:lnTo>
                    <a:lnTo>
                      <a:pt x="41" y="177"/>
                    </a:lnTo>
                    <a:lnTo>
                      <a:pt x="41" y="175"/>
                    </a:lnTo>
                    <a:lnTo>
                      <a:pt x="39" y="175"/>
                    </a:lnTo>
                    <a:lnTo>
                      <a:pt x="39" y="175"/>
                    </a:lnTo>
                    <a:lnTo>
                      <a:pt x="39" y="175"/>
                    </a:lnTo>
                    <a:lnTo>
                      <a:pt x="39" y="175"/>
                    </a:lnTo>
                    <a:lnTo>
                      <a:pt x="39" y="175"/>
                    </a:lnTo>
                    <a:lnTo>
                      <a:pt x="39" y="175"/>
                    </a:lnTo>
                    <a:lnTo>
                      <a:pt x="39" y="175"/>
                    </a:lnTo>
                    <a:lnTo>
                      <a:pt x="39" y="173"/>
                    </a:lnTo>
                    <a:lnTo>
                      <a:pt x="39" y="173"/>
                    </a:lnTo>
                    <a:lnTo>
                      <a:pt x="39" y="173"/>
                    </a:lnTo>
                    <a:lnTo>
                      <a:pt x="39" y="173"/>
                    </a:lnTo>
                    <a:lnTo>
                      <a:pt x="39" y="172"/>
                    </a:lnTo>
                    <a:lnTo>
                      <a:pt x="39" y="172"/>
                    </a:lnTo>
                    <a:lnTo>
                      <a:pt x="39" y="172"/>
                    </a:lnTo>
                    <a:lnTo>
                      <a:pt x="39" y="172"/>
                    </a:lnTo>
                    <a:lnTo>
                      <a:pt x="38" y="170"/>
                    </a:lnTo>
                    <a:lnTo>
                      <a:pt x="38" y="166"/>
                    </a:lnTo>
                    <a:lnTo>
                      <a:pt x="38" y="166"/>
                    </a:lnTo>
                    <a:lnTo>
                      <a:pt x="38" y="166"/>
                    </a:lnTo>
                    <a:lnTo>
                      <a:pt x="36" y="163"/>
                    </a:lnTo>
                    <a:lnTo>
                      <a:pt x="36" y="161"/>
                    </a:lnTo>
                    <a:lnTo>
                      <a:pt x="36" y="159"/>
                    </a:lnTo>
                    <a:lnTo>
                      <a:pt x="36" y="158"/>
                    </a:lnTo>
                    <a:lnTo>
                      <a:pt x="36" y="156"/>
                    </a:lnTo>
                    <a:lnTo>
                      <a:pt x="35" y="153"/>
                    </a:lnTo>
                    <a:lnTo>
                      <a:pt x="27" y="136"/>
                    </a:lnTo>
                    <a:lnTo>
                      <a:pt x="25" y="132"/>
                    </a:lnTo>
                    <a:lnTo>
                      <a:pt x="25" y="130"/>
                    </a:lnTo>
                    <a:lnTo>
                      <a:pt x="24" y="130"/>
                    </a:lnTo>
                    <a:lnTo>
                      <a:pt x="19" y="119"/>
                    </a:lnTo>
                    <a:lnTo>
                      <a:pt x="16" y="113"/>
                    </a:lnTo>
                    <a:lnTo>
                      <a:pt x="16" y="111"/>
                    </a:lnTo>
                    <a:lnTo>
                      <a:pt x="16" y="111"/>
                    </a:lnTo>
                    <a:lnTo>
                      <a:pt x="16" y="108"/>
                    </a:lnTo>
                    <a:lnTo>
                      <a:pt x="16" y="105"/>
                    </a:lnTo>
                    <a:lnTo>
                      <a:pt x="16" y="105"/>
                    </a:lnTo>
                    <a:lnTo>
                      <a:pt x="16" y="102"/>
                    </a:lnTo>
                    <a:lnTo>
                      <a:pt x="16" y="101"/>
                    </a:lnTo>
                    <a:lnTo>
                      <a:pt x="16" y="101"/>
                    </a:lnTo>
                    <a:lnTo>
                      <a:pt x="16" y="99"/>
                    </a:lnTo>
                    <a:lnTo>
                      <a:pt x="16" y="97"/>
                    </a:lnTo>
                    <a:lnTo>
                      <a:pt x="16" y="94"/>
                    </a:lnTo>
                    <a:lnTo>
                      <a:pt x="16" y="94"/>
                    </a:lnTo>
                    <a:lnTo>
                      <a:pt x="14" y="93"/>
                    </a:lnTo>
                    <a:lnTo>
                      <a:pt x="14" y="93"/>
                    </a:lnTo>
                    <a:lnTo>
                      <a:pt x="14" y="91"/>
                    </a:lnTo>
                    <a:lnTo>
                      <a:pt x="13" y="90"/>
                    </a:lnTo>
                    <a:lnTo>
                      <a:pt x="13" y="90"/>
                    </a:lnTo>
                    <a:lnTo>
                      <a:pt x="13" y="90"/>
                    </a:lnTo>
                    <a:lnTo>
                      <a:pt x="13" y="88"/>
                    </a:lnTo>
                    <a:lnTo>
                      <a:pt x="13" y="87"/>
                    </a:lnTo>
                    <a:lnTo>
                      <a:pt x="11" y="87"/>
                    </a:lnTo>
                    <a:lnTo>
                      <a:pt x="11" y="85"/>
                    </a:lnTo>
                    <a:lnTo>
                      <a:pt x="11" y="85"/>
                    </a:lnTo>
                    <a:lnTo>
                      <a:pt x="11" y="85"/>
                    </a:lnTo>
                    <a:lnTo>
                      <a:pt x="11" y="83"/>
                    </a:lnTo>
                    <a:lnTo>
                      <a:pt x="11" y="83"/>
                    </a:lnTo>
                    <a:lnTo>
                      <a:pt x="10" y="83"/>
                    </a:lnTo>
                    <a:lnTo>
                      <a:pt x="10" y="83"/>
                    </a:lnTo>
                    <a:lnTo>
                      <a:pt x="10" y="82"/>
                    </a:lnTo>
                    <a:lnTo>
                      <a:pt x="10" y="82"/>
                    </a:lnTo>
                    <a:lnTo>
                      <a:pt x="10" y="82"/>
                    </a:lnTo>
                    <a:lnTo>
                      <a:pt x="10" y="82"/>
                    </a:lnTo>
                    <a:lnTo>
                      <a:pt x="10" y="80"/>
                    </a:lnTo>
                    <a:lnTo>
                      <a:pt x="10" y="80"/>
                    </a:lnTo>
                    <a:lnTo>
                      <a:pt x="10" y="80"/>
                    </a:lnTo>
                    <a:lnTo>
                      <a:pt x="10" y="80"/>
                    </a:lnTo>
                    <a:lnTo>
                      <a:pt x="10" y="80"/>
                    </a:lnTo>
                    <a:lnTo>
                      <a:pt x="10" y="80"/>
                    </a:lnTo>
                    <a:lnTo>
                      <a:pt x="10" y="79"/>
                    </a:lnTo>
                    <a:lnTo>
                      <a:pt x="8" y="79"/>
                    </a:lnTo>
                    <a:lnTo>
                      <a:pt x="8" y="79"/>
                    </a:lnTo>
                    <a:lnTo>
                      <a:pt x="8" y="77"/>
                    </a:lnTo>
                    <a:lnTo>
                      <a:pt x="8" y="77"/>
                    </a:lnTo>
                    <a:lnTo>
                      <a:pt x="8" y="77"/>
                    </a:lnTo>
                    <a:lnTo>
                      <a:pt x="8" y="76"/>
                    </a:lnTo>
                    <a:lnTo>
                      <a:pt x="8" y="76"/>
                    </a:lnTo>
                    <a:lnTo>
                      <a:pt x="7" y="76"/>
                    </a:lnTo>
                    <a:lnTo>
                      <a:pt x="7" y="76"/>
                    </a:lnTo>
                    <a:lnTo>
                      <a:pt x="7" y="74"/>
                    </a:lnTo>
                    <a:lnTo>
                      <a:pt x="7" y="74"/>
                    </a:lnTo>
                    <a:lnTo>
                      <a:pt x="7" y="74"/>
                    </a:lnTo>
                    <a:lnTo>
                      <a:pt x="7" y="73"/>
                    </a:lnTo>
                    <a:lnTo>
                      <a:pt x="7" y="71"/>
                    </a:lnTo>
                    <a:lnTo>
                      <a:pt x="7" y="71"/>
                    </a:lnTo>
                    <a:lnTo>
                      <a:pt x="5" y="69"/>
                    </a:lnTo>
                    <a:lnTo>
                      <a:pt x="5" y="69"/>
                    </a:lnTo>
                    <a:lnTo>
                      <a:pt x="5" y="69"/>
                    </a:lnTo>
                    <a:lnTo>
                      <a:pt x="5" y="68"/>
                    </a:lnTo>
                    <a:lnTo>
                      <a:pt x="5" y="68"/>
                    </a:lnTo>
                    <a:lnTo>
                      <a:pt x="5" y="68"/>
                    </a:lnTo>
                    <a:lnTo>
                      <a:pt x="5" y="68"/>
                    </a:lnTo>
                    <a:lnTo>
                      <a:pt x="5" y="68"/>
                    </a:lnTo>
                    <a:lnTo>
                      <a:pt x="5" y="66"/>
                    </a:lnTo>
                    <a:lnTo>
                      <a:pt x="5" y="66"/>
                    </a:lnTo>
                    <a:lnTo>
                      <a:pt x="3" y="66"/>
                    </a:lnTo>
                    <a:lnTo>
                      <a:pt x="3" y="65"/>
                    </a:lnTo>
                    <a:lnTo>
                      <a:pt x="3" y="62"/>
                    </a:lnTo>
                    <a:lnTo>
                      <a:pt x="3" y="62"/>
                    </a:lnTo>
                    <a:lnTo>
                      <a:pt x="2" y="62"/>
                    </a:lnTo>
                    <a:lnTo>
                      <a:pt x="2" y="60"/>
                    </a:lnTo>
                    <a:lnTo>
                      <a:pt x="2" y="60"/>
                    </a:lnTo>
                    <a:lnTo>
                      <a:pt x="2" y="59"/>
                    </a:lnTo>
                    <a:lnTo>
                      <a:pt x="2" y="59"/>
                    </a:lnTo>
                    <a:lnTo>
                      <a:pt x="2" y="59"/>
                    </a:lnTo>
                    <a:lnTo>
                      <a:pt x="2" y="59"/>
                    </a:lnTo>
                    <a:lnTo>
                      <a:pt x="2" y="59"/>
                    </a:lnTo>
                    <a:lnTo>
                      <a:pt x="0" y="57"/>
                    </a:lnTo>
                    <a:lnTo>
                      <a:pt x="0" y="57"/>
                    </a:lnTo>
                    <a:lnTo>
                      <a:pt x="0" y="57"/>
                    </a:lnTo>
                    <a:lnTo>
                      <a:pt x="0" y="57"/>
                    </a:lnTo>
                    <a:lnTo>
                      <a:pt x="0" y="56"/>
                    </a:lnTo>
                    <a:lnTo>
                      <a:pt x="0" y="56"/>
                    </a:lnTo>
                    <a:lnTo>
                      <a:pt x="0" y="56"/>
                    </a:lnTo>
                    <a:lnTo>
                      <a:pt x="0" y="56"/>
                    </a:lnTo>
                    <a:lnTo>
                      <a:pt x="0" y="54"/>
                    </a:lnTo>
                    <a:lnTo>
                      <a:pt x="0" y="54"/>
                    </a:lnTo>
                    <a:lnTo>
                      <a:pt x="0" y="54"/>
                    </a:lnTo>
                    <a:lnTo>
                      <a:pt x="0" y="54"/>
                    </a:lnTo>
                    <a:lnTo>
                      <a:pt x="0" y="54"/>
                    </a:lnTo>
                    <a:lnTo>
                      <a:pt x="14" y="48"/>
                    </a:lnTo>
                    <a:lnTo>
                      <a:pt x="19" y="48"/>
                    </a:lnTo>
                    <a:lnTo>
                      <a:pt x="49" y="43"/>
                    </a:lnTo>
                    <a:lnTo>
                      <a:pt x="89" y="35"/>
                    </a:lnTo>
                    <a:lnTo>
                      <a:pt x="103" y="26"/>
                    </a:lnTo>
                    <a:lnTo>
                      <a:pt x="115" y="21"/>
                    </a:lnTo>
                    <a:lnTo>
                      <a:pt x="129" y="20"/>
                    </a:lnTo>
                    <a:lnTo>
                      <a:pt x="137" y="15"/>
                    </a:lnTo>
                    <a:lnTo>
                      <a:pt x="142" y="9"/>
                    </a:lnTo>
                    <a:lnTo>
                      <a:pt x="143" y="7"/>
                    </a:lnTo>
                    <a:lnTo>
                      <a:pt x="145" y="6"/>
                    </a:lnTo>
                    <a:lnTo>
                      <a:pt x="147" y="3"/>
                    </a:lnTo>
                    <a:lnTo>
                      <a:pt x="147" y="0"/>
                    </a:lnTo>
                    <a:lnTo>
                      <a:pt x="161" y="3"/>
                    </a:lnTo>
                    <a:lnTo>
                      <a:pt x="170" y="20"/>
                    </a:lnTo>
                    <a:lnTo>
                      <a:pt x="168" y="4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14">
                <a:extLst>
                  <a:ext uri="{FF2B5EF4-FFF2-40B4-BE49-F238E27FC236}">
                    <a16:creationId xmlns:a16="http://schemas.microsoft.com/office/drawing/2014/main" id="{09443042-F133-AD8F-3A6A-B12BBF5C12E5}"/>
                  </a:ext>
                </a:extLst>
              </p:cNvPr>
              <p:cNvSpPr>
                <a:spLocks noGrp="1" noRot="1" noMove="1" noResize="1" noEditPoints="1" noAdjustHandles="1" noChangeArrowheads="1" noChangeShapeType="1"/>
              </p:cNvSpPr>
              <p:nvPr/>
            </p:nvSpPr>
            <p:spPr bwMode="auto">
              <a:xfrm>
                <a:off x="3199" y="3712"/>
                <a:ext cx="317" cy="223"/>
              </a:xfrm>
              <a:custGeom>
                <a:avLst/>
                <a:gdLst>
                  <a:gd name="T0" fmla="*/ 298 w 317"/>
                  <a:gd name="T1" fmla="*/ 152 h 223"/>
                  <a:gd name="T2" fmla="*/ 287 w 317"/>
                  <a:gd name="T3" fmla="*/ 162 h 223"/>
                  <a:gd name="T4" fmla="*/ 281 w 317"/>
                  <a:gd name="T5" fmla="*/ 169 h 223"/>
                  <a:gd name="T6" fmla="*/ 275 w 317"/>
                  <a:gd name="T7" fmla="*/ 175 h 223"/>
                  <a:gd name="T8" fmla="*/ 272 w 317"/>
                  <a:gd name="T9" fmla="*/ 178 h 223"/>
                  <a:gd name="T10" fmla="*/ 270 w 317"/>
                  <a:gd name="T11" fmla="*/ 178 h 223"/>
                  <a:gd name="T12" fmla="*/ 269 w 317"/>
                  <a:gd name="T13" fmla="*/ 180 h 223"/>
                  <a:gd name="T14" fmla="*/ 267 w 317"/>
                  <a:gd name="T15" fmla="*/ 181 h 223"/>
                  <a:gd name="T16" fmla="*/ 265 w 317"/>
                  <a:gd name="T17" fmla="*/ 183 h 223"/>
                  <a:gd name="T18" fmla="*/ 264 w 317"/>
                  <a:gd name="T19" fmla="*/ 184 h 223"/>
                  <a:gd name="T20" fmla="*/ 264 w 317"/>
                  <a:gd name="T21" fmla="*/ 187 h 223"/>
                  <a:gd name="T22" fmla="*/ 262 w 317"/>
                  <a:gd name="T23" fmla="*/ 190 h 223"/>
                  <a:gd name="T24" fmla="*/ 261 w 317"/>
                  <a:gd name="T25" fmla="*/ 192 h 223"/>
                  <a:gd name="T26" fmla="*/ 259 w 317"/>
                  <a:gd name="T27" fmla="*/ 195 h 223"/>
                  <a:gd name="T28" fmla="*/ 259 w 317"/>
                  <a:gd name="T29" fmla="*/ 195 h 223"/>
                  <a:gd name="T30" fmla="*/ 256 w 317"/>
                  <a:gd name="T31" fmla="*/ 201 h 223"/>
                  <a:gd name="T32" fmla="*/ 251 w 317"/>
                  <a:gd name="T33" fmla="*/ 206 h 223"/>
                  <a:gd name="T34" fmla="*/ 251 w 317"/>
                  <a:gd name="T35" fmla="*/ 206 h 223"/>
                  <a:gd name="T36" fmla="*/ 251 w 317"/>
                  <a:gd name="T37" fmla="*/ 221 h 223"/>
                  <a:gd name="T38" fmla="*/ 197 w 317"/>
                  <a:gd name="T39" fmla="*/ 221 h 223"/>
                  <a:gd name="T40" fmla="*/ 191 w 317"/>
                  <a:gd name="T41" fmla="*/ 221 h 223"/>
                  <a:gd name="T42" fmla="*/ 143 w 317"/>
                  <a:gd name="T43" fmla="*/ 221 h 223"/>
                  <a:gd name="T44" fmla="*/ 118 w 317"/>
                  <a:gd name="T45" fmla="*/ 221 h 223"/>
                  <a:gd name="T46" fmla="*/ 56 w 317"/>
                  <a:gd name="T47" fmla="*/ 223 h 223"/>
                  <a:gd name="T48" fmla="*/ 54 w 317"/>
                  <a:gd name="T49" fmla="*/ 218 h 223"/>
                  <a:gd name="T50" fmla="*/ 24 w 317"/>
                  <a:gd name="T51" fmla="*/ 159 h 223"/>
                  <a:gd name="T52" fmla="*/ 20 w 317"/>
                  <a:gd name="T53" fmla="*/ 152 h 223"/>
                  <a:gd name="T54" fmla="*/ 18 w 317"/>
                  <a:gd name="T55" fmla="*/ 150 h 223"/>
                  <a:gd name="T56" fmla="*/ 18 w 317"/>
                  <a:gd name="T57" fmla="*/ 150 h 223"/>
                  <a:gd name="T58" fmla="*/ 14 w 317"/>
                  <a:gd name="T59" fmla="*/ 142 h 223"/>
                  <a:gd name="T60" fmla="*/ 0 w 317"/>
                  <a:gd name="T61" fmla="*/ 117 h 223"/>
                  <a:gd name="T62" fmla="*/ 0 w 317"/>
                  <a:gd name="T63" fmla="*/ 117 h 223"/>
                  <a:gd name="T64" fmla="*/ 0 w 317"/>
                  <a:gd name="T65" fmla="*/ 116 h 223"/>
                  <a:gd name="T66" fmla="*/ 0 w 317"/>
                  <a:gd name="T67" fmla="*/ 116 h 223"/>
                  <a:gd name="T68" fmla="*/ 0 w 317"/>
                  <a:gd name="T69" fmla="*/ 99 h 223"/>
                  <a:gd name="T70" fmla="*/ 45 w 317"/>
                  <a:gd name="T71" fmla="*/ 0 h 223"/>
                  <a:gd name="T72" fmla="*/ 143 w 317"/>
                  <a:gd name="T73" fmla="*/ 0 h 223"/>
                  <a:gd name="T74" fmla="*/ 208 w 317"/>
                  <a:gd name="T75" fmla="*/ 0 h 223"/>
                  <a:gd name="T76" fmla="*/ 317 w 317"/>
                  <a:gd name="T77" fmla="*/ 0 h 223"/>
                  <a:gd name="T78" fmla="*/ 317 w 317"/>
                  <a:gd name="T79" fmla="*/ 121 h 223"/>
                  <a:gd name="T80" fmla="*/ 317 w 317"/>
                  <a:gd name="T81" fmla="*/ 135 h 223"/>
                  <a:gd name="T82" fmla="*/ 317 w 317"/>
                  <a:gd name="T83" fmla="*/ 135 h 223"/>
                  <a:gd name="T84" fmla="*/ 311 w 317"/>
                  <a:gd name="T85" fmla="*/ 142 h 223"/>
                  <a:gd name="T86" fmla="*/ 304 w 317"/>
                  <a:gd name="T87" fmla="*/ 14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223">
                    <a:moveTo>
                      <a:pt x="304" y="147"/>
                    </a:moveTo>
                    <a:lnTo>
                      <a:pt x="298" y="152"/>
                    </a:lnTo>
                    <a:lnTo>
                      <a:pt x="293" y="156"/>
                    </a:lnTo>
                    <a:lnTo>
                      <a:pt x="287" y="162"/>
                    </a:lnTo>
                    <a:lnTo>
                      <a:pt x="283" y="167"/>
                    </a:lnTo>
                    <a:lnTo>
                      <a:pt x="281" y="169"/>
                    </a:lnTo>
                    <a:lnTo>
                      <a:pt x="278" y="170"/>
                    </a:lnTo>
                    <a:lnTo>
                      <a:pt x="275" y="175"/>
                    </a:lnTo>
                    <a:lnTo>
                      <a:pt x="272" y="176"/>
                    </a:lnTo>
                    <a:lnTo>
                      <a:pt x="272" y="178"/>
                    </a:lnTo>
                    <a:lnTo>
                      <a:pt x="272" y="178"/>
                    </a:lnTo>
                    <a:lnTo>
                      <a:pt x="270" y="178"/>
                    </a:lnTo>
                    <a:lnTo>
                      <a:pt x="269" y="180"/>
                    </a:lnTo>
                    <a:lnTo>
                      <a:pt x="269" y="180"/>
                    </a:lnTo>
                    <a:lnTo>
                      <a:pt x="267" y="181"/>
                    </a:lnTo>
                    <a:lnTo>
                      <a:pt x="267" y="181"/>
                    </a:lnTo>
                    <a:lnTo>
                      <a:pt x="267" y="181"/>
                    </a:lnTo>
                    <a:lnTo>
                      <a:pt x="265" y="183"/>
                    </a:lnTo>
                    <a:lnTo>
                      <a:pt x="264" y="184"/>
                    </a:lnTo>
                    <a:lnTo>
                      <a:pt x="264" y="184"/>
                    </a:lnTo>
                    <a:lnTo>
                      <a:pt x="264" y="184"/>
                    </a:lnTo>
                    <a:lnTo>
                      <a:pt x="264" y="187"/>
                    </a:lnTo>
                    <a:lnTo>
                      <a:pt x="262" y="187"/>
                    </a:lnTo>
                    <a:lnTo>
                      <a:pt x="262" y="190"/>
                    </a:lnTo>
                    <a:lnTo>
                      <a:pt x="262" y="192"/>
                    </a:lnTo>
                    <a:lnTo>
                      <a:pt x="261" y="192"/>
                    </a:lnTo>
                    <a:lnTo>
                      <a:pt x="261" y="194"/>
                    </a:lnTo>
                    <a:lnTo>
                      <a:pt x="259" y="195"/>
                    </a:lnTo>
                    <a:lnTo>
                      <a:pt x="259" y="195"/>
                    </a:lnTo>
                    <a:lnTo>
                      <a:pt x="259" y="195"/>
                    </a:lnTo>
                    <a:lnTo>
                      <a:pt x="259" y="198"/>
                    </a:lnTo>
                    <a:lnTo>
                      <a:pt x="256" y="201"/>
                    </a:lnTo>
                    <a:lnTo>
                      <a:pt x="253" y="204"/>
                    </a:lnTo>
                    <a:lnTo>
                      <a:pt x="251" y="206"/>
                    </a:lnTo>
                    <a:lnTo>
                      <a:pt x="251" y="206"/>
                    </a:lnTo>
                    <a:lnTo>
                      <a:pt x="251" y="206"/>
                    </a:lnTo>
                    <a:lnTo>
                      <a:pt x="253" y="221"/>
                    </a:lnTo>
                    <a:lnTo>
                      <a:pt x="251" y="221"/>
                    </a:lnTo>
                    <a:lnTo>
                      <a:pt x="251" y="221"/>
                    </a:lnTo>
                    <a:lnTo>
                      <a:pt x="197" y="221"/>
                    </a:lnTo>
                    <a:lnTo>
                      <a:pt x="197" y="221"/>
                    </a:lnTo>
                    <a:lnTo>
                      <a:pt x="191" y="221"/>
                    </a:lnTo>
                    <a:lnTo>
                      <a:pt x="144" y="221"/>
                    </a:lnTo>
                    <a:lnTo>
                      <a:pt x="143" y="221"/>
                    </a:lnTo>
                    <a:lnTo>
                      <a:pt x="143" y="221"/>
                    </a:lnTo>
                    <a:lnTo>
                      <a:pt x="118" y="221"/>
                    </a:lnTo>
                    <a:lnTo>
                      <a:pt x="57" y="223"/>
                    </a:lnTo>
                    <a:lnTo>
                      <a:pt x="56" y="223"/>
                    </a:lnTo>
                    <a:lnTo>
                      <a:pt x="56" y="223"/>
                    </a:lnTo>
                    <a:lnTo>
                      <a:pt x="54" y="218"/>
                    </a:lnTo>
                    <a:lnTo>
                      <a:pt x="38" y="189"/>
                    </a:lnTo>
                    <a:lnTo>
                      <a:pt x="24" y="159"/>
                    </a:lnTo>
                    <a:lnTo>
                      <a:pt x="23" y="156"/>
                    </a:lnTo>
                    <a:lnTo>
                      <a:pt x="20" y="152"/>
                    </a:lnTo>
                    <a:lnTo>
                      <a:pt x="18" y="150"/>
                    </a:lnTo>
                    <a:lnTo>
                      <a:pt x="18" y="150"/>
                    </a:lnTo>
                    <a:lnTo>
                      <a:pt x="18" y="150"/>
                    </a:lnTo>
                    <a:lnTo>
                      <a:pt x="18" y="150"/>
                    </a:lnTo>
                    <a:lnTo>
                      <a:pt x="18" y="150"/>
                    </a:lnTo>
                    <a:lnTo>
                      <a:pt x="14" y="142"/>
                    </a:lnTo>
                    <a:lnTo>
                      <a:pt x="10" y="136"/>
                    </a:lnTo>
                    <a:lnTo>
                      <a:pt x="0" y="117"/>
                    </a:lnTo>
                    <a:lnTo>
                      <a:pt x="0" y="117"/>
                    </a:lnTo>
                    <a:lnTo>
                      <a:pt x="0" y="117"/>
                    </a:lnTo>
                    <a:lnTo>
                      <a:pt x="0" y="116"/>
                    </a:lnTo>
                    <a:lnTo>
                      <a:pt x="0" y="116"/>
                    </a:lnTo>
                    <a:lnTo>
                      <a:pt x="0" y="116"/>
                    </a:lnTo>
                    <a:lnTo>
                      <a:pt x="0" y="116"/>
                    </a:lnTo>
                    <a:lnTo>
                      <a:pt x="1" y="104"/>
                    </a:lnTo>
                    <a:lnTo>
                      <a:pt x="0" y="99"/>
                    </a:lnTo>
                    <a:lnTo>
                      <a:pt x="1" y="0"/>
                    </a:lnTo>
                    <a:lnTo>
                      <a:pt x="45" y="0"/>
                    </a:lnTo>
                    <a:lnTo>
                      <a:pt x="105" y="0"/>
                    </a:lnTo>
                    <a:lnTo>
                      <a:pt x="143" y="0"/>
                    </a:lnTo>
                    <a:lnTo>
                      <a:pt x="186" y="0"/>
                    </a:lnTo>
                    <a:lnTo>
                      <a:pt x="208" y="0"/>
                    </a:lnTo>
                    <a:lnTo>
                      <a:pt x="304" y="0"/>
                    </a:lnTo>
                    <a:lnTo>
                      <a:pt x="317" y="0"/>
                    </a:lnTo>
                    <a:lnTo>
                      <a:pt x="317" y="3"/>
                    </a:lnTo>
                    <a:lnTo>
                      <a:pt x="317" y="121"/>
                    </a:lnTo>
                    <a:lnTo>
                      <a:pt x="317" y="131"/>
                    </a:lnTo>
                    <a:lnTo>
                      <a:pt x="317" y="135"/>
                    </a:lnTo>
                    <a:lnTo>
                      <a:pt x="317" y="135"/>
                    </a:lnTo>
                    <a:lnTo>
                      <a:pt x="317" y="135"/>
                    </a:lnTo>
                    <a:lnTo>
                      <a:pt x="314" y="139"/>
                    </a:lnTo>
                    <a:lnTo>
                      <a:pt x="311" y="142"/>
                    </a:lnTo>
                    <a:lnTo>
                      <a:pt x="306" y="145"/>
                    </a:lnTo>
                    <a:lnTo>
                      <a:pt x="304" y="14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5">
                <a:extLst>
                  <a:ext uri="{FF2B5EF4-FFF2-40B4-BE49-F238E27FC236}">
                    <a16:creationId xmlns:a16="http://schemas.microsoft.com/office/drawing/2014/main" id="{CA154C56-F18D-A94F-8FEF-1372FB2E3891}"/>
                  </a:ext>
                </a:extLst>
              </p:cNvPr>
              <p:cNvSpPr>
                <a:spLocks noGrp="1" noRot="1" noMove="1" noResize="1" noEditPoints="1" noAdjustHandles="1" noChangeArrowheads="1" noChangeShapeType="1"/>
              </p:cNvSpPr>
              <p:nvPr/>
            </p:nvSpPr>
            <p:spPr bwMode="auto">
              <a:xfrm>
                <a:off x="3418" y="1442"/>
                <a:ext cx="978" cy="547"/>
              </a:xfrm>
              <a:custGeom>
                <a:avLst/>
                <a:gdLst>
                  <a:gd name="T0" fmla="*/ 736 w 978"/>
                  <a:gd name="T1" fmla="*/ 136 h 547"/>
                  <a:gd name="T2" fmla="*/ 745 w 978"/>
                  <a:gd name="T3" fmla="*/ 139 h 547"/>
                  <a:gd name="T4" fmla="*/ 756 w 978"/>
                  <a:gd name="T5" fmla="*/ 136 h 547"/>
                  <a:gd name="T6" fmla="*/ 765 w 978"/>
                  <a:gd name="T7" fmla="*/ 133 h 547"/>
                  <a:gd name="T8" fmla="*/ 770 w 978"/>
                  <a:gd name="T9" fmla="*/ 135 h 547"/>
                  <a:gd name="T10" fmla="*/ 764 w 978"/>
                  <a:gd name="T11" fmla="*/ 145 h 547"/>
                  <a:gd name="T12" fmla="*/ 806 w 978"/>
                  <a:gd name="T13" fmla="*/ 206 h 547"/>
                  <a:gd name="T14" fmla="*/ 972 w 978"/>
                  <a:gd name="T15" fmla="*/ 378 h 547"/>
                  <a:gd name="T16" fmla="*/ 964 w 978"/>
                  <a:gd name="T17" fmla="*/ 403 h 547"/>
                  <a:gd name="T18" fmla="*/ 953 w 978"/>
                  <a:gd name="T19" fmla="*/ 417 h 547"/>
                  <a:gd name="T20" fmla="*/ 953 w 978"/>
                  <a:gd name="T21" fmla="*/ 417 h 547"/>
                  <a:gd name="T22" fmla="*/ 953 w 978"/>
                  <a:gd name="T23" fmla="*/ 417 h 547"/>
                  <a:gd name="T24" fmla="*/ 953 w 978"/>
                  <a:gd name="T25" fmla="*/ 417 h 547"/>
                  <a:gd name="T26" fmla="*/ 953 w 978"/>
                  <a:gd name="T27" fmla="*/ 417 h 547"/>
                  <a:gd name="T28" fmla="*/ 953 w 978"/>
                  <a:gd name="T29" fmla="*/ 418 h 547"/>
                  <a:gd name="T30" fmla="*/ 953 w 978"/>
                  <a:gd name="T31" fmla="*/ 418 h 547"/>
                  <a:gd name="T32" fmla="*/ 953 w 978"/>
                  <a:gd name="T33" fmla="*/ 418 h 547"/>
                  <a:gd name="T34" fmla="*/ 952 w 978"/>
                  <a:gd name="T35" fmla="*/ 420 h 547"/>
                  <a:gd name="T36" fmla="*/ 946 w 978"/>
                  <a:gd name="T37" fmla="*/ 428 h 547"/>
                  <a:gd name="T38" fmla="*/ 944 w 978"/>
                  <a:gd name="T39" fmla="*/ 431 h 547"/>
                  <a:gd name="T40" fmla="*/ 932 w 978"/>
                  <a:gd name="T41" fmla="*/ 448 h 547"/>
                  <a:gd name="T42" fmla="*/ 922 w 978"/>
                  <a:gd name="T43" fmla="*/ 460 h 547"/>
                  <a:gd name="T44" fmla="*/ 922 w 978"/>
                  <a:gd name="T45" fmla="*/ 460 h 547"/>
                  <a:gd name="T46" fmla="*/ 919 w 978"/>
                  <a:gd name="T47" fmla="*/ 463 h 547"/>
                  <a:gd name="T48" fmla="*/ 910 w 978"/>
                  <a:gd name="T49" fmla="*/ 479 h 547"/>
                  <a:gd name="T50" fmla="*/ 899 w 978"/>
                  <a:gd name="T51" fmla="*/ 493 h 547"/>
                  <a:gd name="T52" fmla="*/ 894 w 978"/>
                  <a:gd name="T53" fmla="*/ 499 h 547"/>
                  <a:gd name="T54" fmla="*/ 888 w 978"/>
                  <a:gd name="T55" fmla="*/ 510 h 547"/>
                  <a:gd name="T56" fmla="*/ 885 w 978"/>
                  <a:gd name="T57" fmla="*/ 513 h 547"/>
                  <a:gd name="T58" fmla="*/ 883 w 978"/>
                  <a:gd name="T59" fmla="*/ 515 h 547"/>
                  <a:gd name="T60" fmla="*/ 883 w 978"/>
                  <a:gd name="T61" fmla="*/ 516 h 547"/>
                  <a:gd name="T62" fmla="*/ 882 w 978"/>
                  <a:gd name="T63" fmla="*/ 516 h 547"/>
                  <a:gd name="T64" fmla="*/ 882 w 978"/>
                  <a:gd name="T65" fmla="*/ 518 h 547"/>
                  <a:gd name="T66" fmla="*/ 882 w 978"/>
                  <a:gd name="T67" fmla="*/ 519 h 547"/>
                  <a:gd name="T68" fmla="*/ 854 w 978"/>
                  <a:gd name="T69" fmla="*/ 533 h 547"/>
                  <a:gd name="T70" fmla="*/ 830 w 978"/>
                  <a:gd name="T71" fmla="*/ 546 h 547"/>
                  <a:gd name="T72" fmla="*/ 798 w 978"/>
                  <a:gd name="T73" fmla="*/ 547 h 547"/>
                  <a:gd name="T74" fmla="*/ 754 w 978"/>
                  <a:gd name="T75" fmla="*/ 547 h 547"/>
                  <a:gd name="T76" fmla="*/ 661 w 978"/>
                  <a:gd name="T77" fmla="*/ 547 h 547"/>
                  <a:gd name="T78" fmla="*/ 619 w 978"/>
                  <a:gd name="T79" fmla="*/ 547 h 547"/>
                  <a:gd name="T80" fmla="*/ 477 w 978"/>
                  <a:gd name="T81" fmla="*/ 547 h 547"/>
                  <a:gd name="T82" fmla="*/ 255 w 978"/>
                  <a:gd name="T83" fmla="*/ 547 h 547"/>
                  <a:gd name="T84" fmla="*/ 0 w 978"/>
                  <a:gd name="T85" fmla="*/ 547 h 547"/>
                  <a:gd name="T86" fmla="*/ 207 w 978"/>
                  <a:gd name="T87" fmla="*/ 370 h 547"/>
                  <a:gd name="T88" fmla="*/ 459 w 978"/>
                  <a:gd name="T89" fmla="*/ 158 h 547"/>
                  <a:gd name="T90" fmla="*/ 540 w 978"/>
                  <a:gd name="T91" fmla="*/ 91 h 547"/>
                  <a:gd name="T92" fmla="*/ 560 w 978"/>
                  <a:gd name="T93" fmla="*/ 82 h 547"/>
                  <a:gd name="T94" fmla="*/ 566 w 978"/>
                  <a:gd name="T95" fmla="*/ 79 h 547"/>
                  <a:gd name="T96" fmla="*/ 602 w 978"/>
                  <a:gd name="T97" fmla="*/ 68 h 547"/>
                  <a:gd name="T98" fmla="*/ 731 w 978"/>
                  <a:gd name="T99" fmla="*/ 24 h 547"/>
                  <a:gd name="T100" fmla="*/ 743 w 978"/>
                  <a:gd name="T101" fmla="*/ 7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8" h="547">
                    <a:moveTo>
                      <a:pt x="743" y="79"/>
                    </a:moveTo>
                    <a:lnTo>
                      <a:pt x="736" y="136"/>
                    </a:lnTo>
                    <a:lnTo>
                      <a:pt x="737" y="138"/>
                    </a:lnTo>
                    <a:lnTo>
                      <a:pt x="745" y="139"/>
                    </a:lnTo>
                    <a:lnTo>
                      <a:pt x="753" y="138"/>
                    </a:lnTo>
                    <a:lnTo>
                      <a:pt x="756" y="136"/>
                    </a:lnTo>
                    <a:lnTo>
                      <a:pt x="762" y="135"/>
                    </a:lnTo>
                    <a:lnTo>
                      <a:pt x="765" y="133"/>
                    </a:lnTo>
                    <a:lnTo>
                      <a:pt x="768" y="133"/>
                    </a:lnTo>
                    <a:lnTo>
                      <a:pt x="770" y="135"/>
                    </a:lnTo>
                    <a:lnTo>
                      <a:pt x="770" y="139"/>
                    </a:lnTo>
                    <a:lnTo>
                      <a:pt x="764" y="145"/>
                    </a:lnTo>
                    <a:lnTo>
                      <a:pt x="760" y="158"/>
                    </a:lnTo>
                    <a:lnTo>
                      <a:pt x="806" y="206"/>
                    </a:lnTo>
                    <a:lnTo>
                      <a:pt x="843" y="245"/>
                    </a:lnTo>
                    <a:lnTo>
                      <a:pt x="972" y="378"/>
                    </a:lnTo>
                    <a:lnTo>
                      <a:pt x="978" y="383"/>
                    </a:lnTo>
                    <a:lnTo>
                      <a:pt x="964" y="403"/>
                    </a:lnTo>
                    <a:lnTo>
                      <a:pt x="960" y="409"/>
                    </a:lnTo>
                    <a:lnTo>
                      <a:pt x="953" y="417"/>
                    </a:lnTo>
                    <a:lnTo>
                      <a:pt x="953" y="417"/>
                    </a:lnTo>
                    <a:lnTo>
                      <a:pt x="953" y="417"/>
                    </a:lnTo>
                    <a:lnTo>
                      <a:pt x="953" y="417"/>
                    </a:lnTo>
                    <a:lnTo>
                      <a:pt x="953" y="417"/>
                    </a:lnTo>
                    <a:lnTo>
                      <a:pt x="953" y="417"/>
                    </a:lnTo>
                    <a:lnTo>
                      <a:pt x="953" y="417"/>
                    </a:lnTo>
                    <a:lnTo>
                      <a:pt x="953" y="417"/>
                    </a:lnTo>
                    <a:lnTo>
                      <a:pt x="953" y="417"/>
                    </a:lnTo>
                    <a:lnTo>
                      <a:pt x="953" y="418"/>
                    </a:lnTo>
                    <a:lnTo>
                      <a:pt x="953" y="418"/>
                    </a:lnTo>
                    <a:lnTo>
                      <a:pt x="953" y="418"/>
                    </a:lnTo>
                    <a:lnTo>
                      <a:pt x="953" y="418"/>
                    </a:lnTo>
                    <a:lnTo>
                      <a:pt x="953" y="418"/>
                    </a:lnTo>
                    <a:lnTo>
                      <a:pt x="953" y="418"/>
                    </a:lnTo>
                    <a:lnTo>
                      <a:pt x="952" y="418"/>
                    </a:lnTo>
                    <a:lnTo>
                      <a:pt x="952" y="420"/>
                    </a:lnTo>
                    <a:lnTo>
                      <a:pt x="950" y="422"/>
                    </a:lnTo>
                    <a:lnTo>
                      <a:pt x="946" y="428"/>
                    </a:lnTo>
                    <a:lnTo>
                      <a:pt x="946" y="428"/>
                    </a:lnTo>
                    <a:lnTo>
                      <a:pt x="944" y="431"/>
                    </a:lnTo>
                    <a:lnTo>
                      <a:pt x="933" y="446"/>
                    </a:lnTo>
                    <a:lnTo>
                      <a:pt x="932" y="448"/>
                    </a:lnTo>
                    <a:lnTo>
                      <a:pt x="924" y="459"/>
                    </a:lnTo>
                    <a:lnTo>
                      <a:pt x="922" y="460"/>
                    </a:lnTo>
                    <a:lnTo>
                      <a:pt x="922" y="460"/>
                    </a:lnTo>
                    <a:lnTo>
                      <a:pt x="922" y="460"/>
                    </a:lnTo>
                    <a:lnTo>
                      <a:pt x="921" y="462"/>
                    </a:lnTo>
                    <a:lnTo>
                      <a:pt x="919" y="463"/>
                    </a:lnTo>
                    <a:lnTo>
                      <a:pt x="918" y="467"/>
                    </a:lnTo>
                    <a:lnTo>
                      <a:pt x="910" y="479"/>
                    </a:lnTo>
                    <a:lnTo>
                      <a:pt x="902" y="488"/>
                    </a:lnTo>
                    <a:lnTo>
                      <a:pt x="899" y="493"/>
                    </a:lnTo>
                    <a:lnTo>
                      <a:pt x="899" y="494"/>
                    </a:lnTo>
                    <a:lnTo>
                      <a:pt x="894" y="499"/>
                    </a:lnTo>
                    <a:lnTo>
                      <a:pt x="891" y="504"/>
                    </a:lnTo>
                    <a:lnTo>
                      <a:pt x="888" y="510"/>
                    </a:lnTo>
                    <a:lnTo>
                      <a:pt x="885" y="512"/>
                    </a:lnTo>
                    <a:lnTo>
                      <a:pt x="885" y="513"/>
                    </a:lnTo>
                    <a:lnTo>
                      <a:pt x="885" y="513"/>
                    </a:lnTo>
                    <a:lnTo>
                      <a:pt x="883" y="515"/>
                    </a:lnTo>
                    <a:lnTo>
                      <a:pt x="883" y="516"/>
                    </a:lnTo>
                    <a:lnTo>
                      <a:pt x="883" y="516"/>
                    </a:lnTo>
                    <a:lnTo>
                      <a:pt x="883" y="516"/>
                    </a:lnTo>
                    <a:lnTo>
                      <a:pt x="882" y="516"/>
                    </a:lnTo>
                    <a:lnTo>
                      <a:pt x="882" y="518"/>
                    </a:lnTo>
                    <a:lnTo>
                      <a:pt x="882" y="518"/>
                    </a:lnTo>
                    <a:lnTo>
                      <a:pt x="882" y="519"/>
                    </a:lnTo>
                    <a:lnTo>
                      <a:pt x="882" y="519"/>
                    </a:lnTo>
                    <a:lnTo>
                      <a:pt x="880" y="519"/>
                    </a:lnTo>
                    <a:lnTo>
                      <a:pt x="854" y="533"/>
                    </a:lnTo>
                    <a:lnTo>
                      <a:pt x="838" y="543"/>
                    </a:lnTo>
                    <a:lnTo>
                      <a:pt x="830" y="546"/>
                    </a:lnTo>
                    <a:lnTo>
                      <a:pt x="830" y="547"/>
                    </a:lnTo>
                    <a:lnTo>
                      <a:pt x="798" y="547"/>
                    </a:lnTo>
                    <a:lnTo>
                      <a:pt x="798" y="547"/>
                    </a:lnTo>
                    <a:lnTo>
                      <a:pt x="754" y="547"/>
                    </a:lnTo>
                    <a:lnTo>
                      <a:pt x="731" y="547"/>
                    </a:lnTo>
                    <a:lnTo>
                      <a:pt x="661" y="547"/>
                    </a:lnTo>
                    <a:lnTo>
                      <a:pt x="639" y="547"/>
                    </a:lnTo>
                    <a:lnTo>
                      <a:pt x="619" y="547"/>
                    </a:lnTo>
                    <a:lnTo>
                      <a:pt x="619" y="547"/>
                    </a:lnTo>
                    <a:lnTo>
                      <a:pt x="477" y="547"/>
                    </a:lnTo>
                    <a:lnTo>
                      <a:pt x="390" y="547"/>
                    </a:lnTo>
                    <a:lnTo>
                      <a:pt x="255" y="547"/>
                    </a:lnTo>
                    <a:lnTo>
                      <a:pt x="191" y="547"/>
                    </a:lnTo>
                    <a:lnTo>
                      <a:pt x="0" y="547"/>
                    </a:lnTo>
                    <a:lnTo>
                      <a:pt x="3" y="546"/>
                    </a:lnTo>
                    <a:lnTo>
                      <a:pt x="207" y="370"/>
                    </a:lnTo>
                    <a:lnTo>
                      <a:pt x="286" y="304"/>
                    </a:lnTo>
                    <a:lnTo>
                      <a:pt x="459" y="158"/>
                    </a:lnTo>
                    <a:lnTo>
                      <a:pt x="505" y="117"/>
                    </a:lnTo>
                    <a:lnTo>
                      <a:pt x="540" y="91"/>
                    </a:lnTo>
                    <a:lnTo>
                      <a:pt x="558" y="77"/>
                    </a:lnTo>
                    <a:lnTo>
                      <a:pt x="560" y="82"/>
                    </a:lnTo>
                    <a:lnTo>
                      <a:pt x="560" y="80"/>
                    </a:lnTo>
                    <a:lnTo>
                      <a:pt x="566" y="79"/>
                    </a:lnTo>
                    <a:lnTo>
                      <a:pt x="569" y="85"/>
                    </a:lnTo>
                    <a:lnTo>
                      <a:pt x="602" y="68"/>
                    </a:lnTo>
                    <a:lnTo>
                      <a:pt x="723" y="0"/>
                    </a:lnTo>
                    <a:lnTo>
                      <a:pt x="731" y="24"/>
                    </a:lnTo>
                    <a:lnTo>
                      <a:pt x="737" y="51"/>
                    </a:lnTo>
                    <a:lnTo>
                      <a:pt x="743" y="7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6">
                <a:extLst>
                  <a:ext uri="{FF2B5EF4-FFF2-40B4-BE49-F238E27FC236}">
                    <a16:creationId xmlns:a16="http://schemas.microsoft.com/office/drawing/2014/main" id="{CD087EF1-2E9B-2DC9-5F2D-0E9D39CECA46}"/>
                  </a:ext>
                </a:extLst>
              </p:cNvPr>
              <p:cNvSpPr>
                <a:spLocks noGrp="1" noRot="1" noMove="1" noResize="1" noEditPoints="1" noAdjustHandles="1" noChangeArrowheads="1" noChangeShapeType="1"/>
              </p:cNvSpPr>
              <p:nvPr/>
            </p:nvSpPr>
            <p:spPr bwMode="auto">
              <a:xfrm>
                <a:off x="4620" y="2852"/>
                <a:ext cx="275" cy="433"/>
              </a:xfrm>
              <a:custGeom>
                <a:avLst/>
                <a:gdLst>
                  <a:gd name="T0" fmla="*/ 148 w 275"/>
                  <a:gd name="T1" fmla="*/ 50 h 433"/>
                  <a:gd name="T2" fmla="*/ 145 w 275"/>
                  <a:gd name="T3" fmla="*/ 56 h 433"/>
                  <a:gd name="T4" fmla="*/ 145 w 275"/>
                  <a:gd name="T5" fmla="*/ 109 h 433"/>
                  <a:gd name="T6" fmla="*/ 177 w 275"/>
                  <a:gd name="T7" fmla="*/ 130 h 433"/>
                  <a:gd name="T8" fmla="*/ 163 w 275"/>
                  <a:gd name="T9" fmla="*/ 152 h 433"/>
                  <a:gd name="T10" fmla="*/ 149 w 275"/>
                  <a:gd name="T11" fmla="*/ 174 h 433"/>
                  <a:gd name="T12" fmla="*/ 149 w 275"/>
                  <a:gd name="T13" fmla="*/ 180 h 433"/>
                  <a:gd name="T14" fmla="*/ 140 w 275"/>
                  <a:gd name="T15" fmla="*/ 230 h 433"/>
                  <a:gd name="T16" fmla="*/ 146 w 275"/>
                  <a:gd name="T17" fmla="*/ 242 h 433"/>
                  <a:gd name="T18" fmla="*/ 182 w 275"/>
                  <a:gd name="T19" fmla="*/ 265 h 433"/>
                  <a:gd name="T20" fmla="*/ 204 w 275"/>
                  <a:gd name="T21" fmla="*/ 278 h 433"/>
                  <a:gd name="T22" fmla="*/ 247 w 275"/>
                  <a:gd name="T23" fmla="*/ 285 h 433"/>
                  <a:gd name="T24" fmla="*/ 255 w 275"/>
                  <a:gd name="T25" fmla="*/ 287 h 433"/>
                  <a:gd name="T26" fmla="*/ 269 w 275"/>
                  <a:gd name="T27" fmla="*/ 289 h 433"/>
                  <a:gd name="T28" fmla="*/ 275 w 275"/>
                  <a:gd name="T29" fmla="*/ 289 h 433"/>
                  <a:gd name="T30" fmla="*/ 274 w 275"/>
                  <a:gd name="T31" fmla="*/ 289 h 433"/>
                  <a:gd name="T32" fmla="*/ 274 w 275"/>
                  <a:gd name="T33" fmla="*/ 290 h 433"/>
                  <a:gd name="T34" fmla="*/ 274 w 275"/>
                  <a:gd name="T35" fmla="*/ 290 h 433"/>
                  <a:gd name="T36" fmla="*/ 274 w 275"/>
                  <a:gd name="T37" fmla="*/ 290 h 433"/>
                  <a:gd name="T38" fmla="*/ 272 w 275"/>
                  <a:gd name="T39" fmla="*/ 292 h 433"/>
                  <a:gd name="T40" fmla="*/ 269 w 275"/>
                  <a:gd name="T41" fmla="*/ 295 h 433"/>
                  <a:gd name="T42" fmla="*/ 258 w 275"/>
                  <a:gd name="T43" fmla="*/ 303 h 433"/>
                  <a:gd name="T44" fmla="*/ 238 w 275"/>
                  <a:gd name="T45" fmla="*/ 316 h 433"/>
                  <a:gd name="T46" fmla="*/ 215 w 275"/>
                  <a:gd name="T47" fmla="*/ 323 h 433"/>
                  <a:gd name="T48" fmla="*/ 177 w 275"/>
                  <a:gd name="T49" fmla="*/ 344 h 433"/>
                  <a:gd name="T50" fmla="*/ 143 w 275"/>
                  <a:gd name="T51" fmla="*/ 366 h 433"/>
                  <a:gd name="T52" fmla="*/ 87 w 275"/>
                  <a:gd name="T53" fmla="*/ 397 h 433"/>
                  <a:gd name="T54" fmla="*/ 61 w 275"/>
                  <a:gd name="T55" fmla="*/ 416 h 433"/>
                  <a:gd name="T56" fmla="*/ 47 w 275"/>
                  <a:gd name="T57" fmla="*/ 422 h 433"/>
                  <a:gd name="T58" fmla="*/ 30 w 275"/>
                  <a:gd name="T59" fmla="*/ 433 h 433"/>
                  <a:gd name="T60" fmla="*/ 42 w 275"/>
                  <a:gd name="T61" fmla="*/ 365 h 433"/>
                  <a:gd name="T62" fmla="*/ 45 w 275"/>
                  <a:gd name="T63" fmla="*/ 355 h 433"/>
                  <a:gd name="T64" fmla="*/ 50 w 275"/>
                  <a:gd name="T65" fmla="*/ 330 h 433"/>
                  <a:gd name="T66" fmla="*/ 51 w 275"/>
                  <a:gd name="T67" fmla="*/ 318 h 433"/>
                  <a:gd name="T68" fmla="*/ 53 w 275"/>
                  <a:gd name="T69" fmla="*/ 316 h 433"/>
                  <a:gd name="T70" fmla="*/ 56 w 275"/>
                  <a:gd name="T71" fmla="*/ 313 h 433"/>
                  <a:gd name="T72" fmla="*/ 59 w 275"/>
                  <a:gd name="T73" fmla="*/ 310 h 433"/>
                  <a:gd name="T74" fmla="*/ 62 w 275"/>
                  <a:gd name="T75" fmla="*/ 306 h 433"/>
                  <a:gd name="T76" fmla="*/ 51 w 275"/>
                  <a:gd name="T77" fmla="*/ 304 h 433"/>
                  <a:gd name="T78" fmla="*/ 51 w 275"/>
                  <a:gd name="T79" fmla="*/ 306 h 433"/>
                  <a:gd name="T80" fmla="*/ 50 w 275"/>
                  <a:gd name="T81" fmla="*/ 303 h 433"/>
                  <a:gd name="T82" fmla="*/ 44 w 275"/>
                  <a:gd name="T83" fmla="*/ 289 h 433"/>
                  <a:gd name="T84" fmla="*/ 44 w 275"/>
                  <a:gd name="T85" fmla="*/ 267 h 433"/>
                  <a:gd name="T86" fmla="*/ 30 w 275"/>
                  <a:gd name="T87" fmla="*/ 245 h 433"/>
                  <a:gd name="T88" fmla="*/ 25 w 275"/>
                  <a:gd name="T89" fmla="*/ 230 h 433"/>
                  <a:gd name="T90" fmla="*/ 11 w 275"/>
                  <a:gd name="T91" fmla="*/ 211 h 433"/>
                  <a:gd name="T92" fmla="*/ 0 w 275"/>
                  <a:gd name="T93" fmla="*/ 178 h 433"/>
                  <a:gd name="T94" fmla="*/ 17 w 275"/>
                  <a:gd name="T95" fmla="*/ 141 h 433"/>
                  <a:gd name="T96" fmla="*/ 14 w 275"/>
                  <a:gd name="T97" fmla="*/ 91 h 433"/>
                  <a:gd name="T98" fmla="*/ 13 w 275"/>
                  <a:gd name="T99" fmla="*/ 90 h 433"/>
                  <a:gd name="T100" fmla="*/ 13 w 275"/>
                  <a:gd name="T101" fmla="*/ 90 h 433"/>
                  <a:gd name="T102" fmla="*/ 13 w 275"/>
                  <a:gd name="T103" fmla="*/ 87 h 433"/>
                  <a:gd name="T104" fmla="*/ 25 w 275"/>
                  <a:gd name="T105" fmla="*/ 71 h 433"/>
                  <a:gd name="T106" fmla="*/ 75 w 275"/>
                  <a:gd name="T107" fmla="*/ 37 h 433"/>
                  <a:gd name="T108" fmla="*/ 129 w 275"/>
                  <a:gd name="T109" fmla="*/ 0 h 433"/>
                  <a:gd name="T110" fmla="*/ 132 w 275"/>
                  <a:gd name="T111" fmla="*/ 5 h 433"/>
                  <a:gd name="T112" fmla="*/ 139 w 275"/>
                  <a:gd name="T113" fmla="*/ 22 h 433"/>
                  <a:gd name="T114" fmla="*/ 142 w 275"/>
                  <a:gd name="T115" fmla="*/ 28 h 433"/>
                  <a:gd name="T116" fmla="*/ 137 w 275"/>
                  <a:gd name="T117" fmla="*/ 39 h 433"/>
                  <a:gd name="T118" fmla="*/ 137 w 275"/>
                  <a:gd name="T119" fmla="*/ 47 h 433"/>
                  <a:gd name="T120" fmla="*/ 143 w 275"/>
                  <a:gd name="T121" fmla="*/ 4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433">
                    <a:moveTo>
                      <a:pt x="143" y="48"/>
                    </a:moveTo>
                    <a:lnTo>
                      <a:pt x="148" y="50"/>
                    </a:lnTo>
                    <a:lnTo>
                      <a:pt x="149" y="50"/>
                    </a:lnTo>
                    <a:lnTo>
                      <a:pt x="145" y="56"/>
                    </a:lnTo>
                    <a:lnTo>
                      <a:pt x="139" y="76"/>
                    </a:lnTo>
                    <a:lnTo>
                      <a:pt x="145" y="109"/>
                    </a:lnTo>
                    <a:lnTo>
                      <a:pt x="154" y="126"/>
                    </a:lnTo>
                    <a:lnTo>
                      <a:pt x="177" y="130"/>
                    </a:lnTo>
                    <a:lnTo>
                      <a:pt x="173" y="140"/>
                    </a:lnTo>
                    <a:lnTo>
                      <a:pt x="163" y="152"/>
                    </a:lnTo>
                    <a:lnTo>
                      <a:pt x="153" y="168"/>
                    </a:lnTo>
                    <a:lnTo>
                      <a:pt x="149" y="174"/>
                    </a:lnTo>
                    <a:lnTo>
                      <a:pt x="149" y="175"/>
                    </a:lnTo>
                    <a:lnTo>
                      <a:pt x="149" y="180"/>
                    </a:lnTo>
                    <a:lnTo>
                      <a:pt x="145" y="203"/>
                    </a:lnTo>
                    <a:lnTo>
                      <a:pt x="140" y="230"/>
                    </a:lnTo>
                    <a:lnTo>
                      <a:pt x="139" y="231"/>
                    </a:lnTo>
                    <a:lnTo>
                      <a:pt x="146" y="242"/>
                    </a:lnTo>
                    <a:lnTo>
                      <a:pt x="160" y="259"/>
                    </a:lnTo>
                    <a:lnTo>
                      <a:pt x="182" y="265"/>
                    </a:lnTo>
                    <a:lnTo>
                      <a:pt x="185" y="275"/>
                    </a:lnTo>
                    <a:lnTo>
                      <a:pt x="204" y="278"/>
                    </a:lnTo>
                    <a:lnTo>
                      <a:pt x="227" y="282"/>
                    </a:lnTo>
                    <a:lnTo>
                      <a:pt x="247" y="285"/>
                    </a:lnTo>
                    <a:lnTo>
                      <a:pt x="249" y="287"/>
                    </a:lnTo>
                    <a:lnTo>
                      <a:pt x="255" y="287"/>
                    </a:lnTo>
                    <a:lnTo>
                      <a:pt x="260" y="289"/>
                    </a:lnTo>
                    <a:lnTo>
                      <a:pt x="269" y="289"/>
                    </a:lnTo>
                    <a:lnTo>
                      <a:pt x="271" y="289"/>
                    </a:lnTo>
                    <a:lnTo>
                      <a:pt x="275" y="289"/>
                    </a:lnTo>
                    <a:lnTo>
                      <a:pt x="275" y="289"/>
                    </a:lnTo>
                    <a:lnTo>
                      <a:pt x="274" y="289"/>
                    </a:lnTo>
                    <a:lnTo>
                      <a:pt x="274" y="290"/>
                    </a:lnTo>
                    <a:lnTo>
                      <a:pt x="274" y="290"/>
                    </a:lnTo>
                    <a:lnTo>
                      <a:pt x="274" y="290"/>
                    </a:lnTo>
                    <a:lnTo>
                      <a:pt x="274" y="290"/>
                    </a:lnTo>
                    <a:lnTo>
                      <a:pt x="274" y="290"/>
                    </a:lnTo>
                    <a:lnTo>
                      <a:pt x="274" y="290"/>
                    </a:lnTo>
                    <a:lnTo>
                      <a:pt x="272" y="292"/>
                    </a:lnTo>
                    <a:lnTo>
                      <a:pt x="272" y="292"/>
                    </a:lnTo>
                    <a:lnTo>
                      <a:pt x="271" y="293"/>
                    </a:lnTo>
                    <a:lnTo>
                      <a:pt x="269" y="295"/>
                    </a:lnTo>
                    <a:lnTo>
                      <a:pt x="261" y="301"/>
                    </a:lnTo>
                    <a:lnTo>
                      <a:pt x="258" y="303"/>
                    </a:lnTo>
                    <a:lnTo>
                      <a:pt x="251" y="307"/>
                    </a:lnTo>
                    <a:lnTo>
                      <a:pt x="238" y="316"/>
                    </a:lnTo>
                    <a:lnTo>
                      <a:pt x="237" y="316"/>
                    </a:lnTo>
                    <a:lnTo>
                      <a:pt x="215" y="323"/>
                    </a:lnTo>
                    <a:lnTo>
                      <a:pt x="184" y="341"/>
                    </a:lnTo>
                    <a:lnTo>
                      <a:pt x="177" y="344"/>
                    </a:lnTo>
                    <a:lnTo>
                      <a:pt x="145" y="365"/>
                    </a:lnTo>
                    <a:lnTo>
                      <a:pt x="143" y="366"/>
                    </a:lnTo>
                    <a:lnTo>
                      <a:pt x="139" y="366"/>
                    </a:lnTo>
                    <a:lnTo>
                      <a:pt x="87" y="397"/>
                    </a:lnTo>
                    <a:lnTo>
                      <a:pt x="78" y="403"/>
                    </a:lnTo>
                    <a:lnTo>
                      <a:pt x="61" y="416"/>
                    </a:lnTo>
                    <a:lnTo>
                      <a:pt x="53" y="419"/>
                    </a:lnTo>
                    <a:lnTo>
                      <a:pt x="47" y="422"/>
                    </a:lnTo>
                    <a:lnTo>
                      <a:pt x="31" y="433"/>
                    </a:lnTo>
                    <a:lnTo>
                      <a:pt x="30" y="433"/>
                    </a:lnTo>
                    <a:lnTo>
                      <a:pt x="37" y="394"/>
                    </a:lnTo>
                    <a:lnTo>
                      <a:pt x="42" y="365"/>
                    </a:lnTo>
                    <a:lnTo>
                      <a:pt x="44" y="355"/>
                    </a:lnTo>
                    <a:lnTo>
                      <a:pt x="45" y="355"/>
                    </a:lnTo>
                    <a:lnTo>
                      <a:pt x="47" y="346"/>
                    </a:lnTo>
                    <a:lnTo>
                      <a:pt x="50" y="330"/>
                    </a:lnTo>
                    <a:lnTo>
                      <a:pt x="51" y="321"/>
                    </a:lnTo>
                    <a:lnTo>
                      <a:pt x="51" y="318"/>
                    </a:lnTo>
                    <a:lnTo>
                      <a:pt x="53" y="318"/>
                    </a:lnTo>
                    <a:lnTo>
                      <a:pt x="53" y="316"/>
                    </a:lnTo>
                    <a:lnTo>
                      <a:pt x="55" y="315"/>
                    </a:lnTo>
                    <a:lnTo>
                      <a:pt x="56" y="313"/>
                    </a:lnTo>
                    <a:lnTo>
                      <a:pt x="58" y="312"/>
                    </a:lnTo>
                    <a:lnTo>
                      <a:pt x="59" y="310"/>
                    </a:lnTo>
                    <a:lnTo>
                      <a:pt x="61" y="309"/>
                    </a:lnTo>
                    <a:lnTo>
                      <a:pt x="62" y="306"/>
                    </a:lnTo>
                    <a:lnTo>
                      <a:pt x="62" y="304"/>
                    </a:lnTo>
                    <a:lnTo>
                      <a:pt x="51" y="304"/>
                    </a:lnTo>
                    <a:lnTo>
                      <a:pt x="51" y="306"/>
                    </a:lnTo>
                    <a:lnTo>
                      <a:pt x="51" y="306"/>
                    </a:lnTo>
                    <a:lnTo>
                      <a:pt x="51" y="306"/>
                    </a:lnTo>
                    <a:lnTo>
                      <a:pt x="50" y="303"/>
                    </a:lnTo>
                    <a:lnTo>
                      <a:pt x="47" y="289"/>
                    </a:lnTo>
                    <a:lnTo>
                      <a:pt x="44" y="289"/>
                    </a:lnTo>
                    <a:lnTo>
                      <a:pt x="41" y="279"/>
                    </a:lnTo>
                    <a:lnTo>
                      <a:pt x="44" y="267"/>
                    </a:lnTo>
                    <a:lnTo>
                      <a:pt x="33" y="256"/>
                    </a:lnTo>
                    <a:lnTo>
                      <a:pt x="30" y="245"/>
                    </a:lnTo>
                    <a:lnTo>
                      <a:pt x="28" y="240"/>
                    </a:lnTo>
                    <a:lnTo>
                      <a:pt x="25" y="230"/>
                    </a:lnTo>
                    <a:lnTo>
                      <a:pt x="22" y="226"/>
                    </a:lnTo>
                    <a:lnTo>
                      <a:pt x="11" y="211"/>
                    </a:lnTo>
                    <a:lnTo>
                      <a:pt x="0" y="186"/>
                    </a:lnTo>
                    <a:lnTo>
                      <a:pt x="0" y="178"/>
                    </a:lnTo>
                    <a:lnTo>
                      <a:pt x="6" y="158"/>
                    </a:lnTo>
                    <a:lnTo>
                      <a:pt x="17" y="141"/>
                    </a:lnTo>
                    <a:lnTo>
                      <a:pt x="33" y="112"/>
                    </a:lnTo>
                    <a:lnTo>
                      <a:pt x="14" y="91"/>
                    </a:lnTo>
                    <a:lnTo>
                      <a:pt x="13" y="91"/>
                    </a:lnTo>
                    <a:lnTo>
                      <a:pt x="13" y="90"/>
                    </a:lnTo>
                    <a:lnTo>
                      <a:pt x="13" y="90"/>
                    </a:lnTo>
                    <a:lnTo>
                      <a:pt x="13" y="90"/>
                    </a:lnTo>
                    <a:lnTo>
                      <a:pt x="13" y="88"/>
                    </a:lnTo>
                    <a:lnTo>
                      <a:pt x="13" y="87"/>
                    </a:lnTo>
                    <a:lnTo>
                      <a:pt x="11" y="81"/>
                    </a:lnTo>
                    <a:lnTo>
                      <a:pt x="25" y="71"/>
                    </a:lnTo>
                    <a:lnTo>
                      <a:pt x="34" y="67"/>
                    </a:lnTo>
                    <a:lnTo>
                      <a:pt x="75" y="37"/>
                    </a:lnTo>
                    <a:lnTo>
                      <a:pt x="112" y="23"/>
                    </a:lnTo>
                    <a:lnTo>
                      <a:pt x="129" y="0"/>
                    </a:lnTo>
                    <a:lnTo>
                      <a:pt x="131" y="2"/>
                    </a:lnTo>
                    <a:lnTo>
                      <a:pt x="132" y="5"/>
                    </a:lnTo>
                    <a:lnTo>
                      <a:pt x="134" y="8"/>
                    </a:lnTo>
                    <a:lnTo>
                      <a:pt x="139" y="22"/>
                    </a:lnTo>
                    <a:lnTo>
                      <a:pt x="140" y="26"/>
                    </a:lnTo>
                    <a:lnTo>
                      <a:pt x="142" y="28"/>
                    </a:lnTo>
                    <a:lnTo>
                      <a:pt x="139" y="31"/>
                    </a:lnTo>
                    <a:lnTo>
                      <a:pt x="137" y="39"/>
                    </a:lnTo>
                    <a:lnTo>
                      <a:pt x="137" y="43"/>
                    </a:lnTo>
                    <a:lnTo>
                      <a:pt x="137" y="47"/>
                    </a:lnTo>
                    <a:lnTo>
                      <a:pt x="139" y="48"/>
                    </a:lnTo>
                    <a:lnTo>
                      <a:pt x="143" y="4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7">
                <a:extLst>
                  <a:ext uri="{FF2B5EF4-FFF2-40B4-BE49-F238E27FC236}">
                    <a16:creationId xmlns:a16="http://schemas.microsoft.com/office/drawing/2014/main" id="{04EA8F23-7BCD-9A6F-4B75-FEEE9EF05403}"/>
                  </a:ext>
                </a:extLst>
              </p:cNvPr>
              <p:cNvSpPr>
                <a:spLocks noGrp="1" noRot="1" noMove="1" noResize="1" noEditPoints="1" noAdjustHandles="1" noChangeArrowheads="1" noChangeShapeType="1"/>
              </p:cNvSpPr>
              <p:nvPr/>
            </p:nvSpPr>
            <p:spPr bwMode="auto">
              <a:xfrm>
                <a:off x="4371" y="1600"/>
                <a:ext cx="955" cy="458"/>
              </a:xfrm>
              <a:custGeom>
                <a:avLst/>
                <a:gdLst>
                  <a:gd name="T0" fmla="*/ 811 w 955"/>
                  <a:gd name="T1" fmla="*/ 99 h 458"/>
                  <a:gd name="T2" fmla="*/ 851 w 955"/>
                  <a:gd name="T3" fmla="*/ 133 h 458"/>
                  <a:gd name="T4" fmla="*/ 907 w 955"/>
                  <a:gd name="T5" fmla="*/ 175 h 458"/>
                  <a:gd name="T6" fmla="*/ 943 w 955"/>
                  <a:gd name="T7" fmla="*/ 198 h 458"/>
                  <a:gd name="T8" fmla="*/ 954 w 955"/>
                  <a:gd name="T9" fmla="*/ 237 h 458"/>
                  <a:gd name="T10" fmla="*/ 955 w 955"/>
                  <a:gd name="T11" fmla="*/ 419 h 458"/>
                  <a:gd name="T12" fmla="*/ 887 w 955"/>
                  <a:gd name="T13" fmla="*/ 458 h 458"/>
                  <a:gd name="T14" fmla="*/ 865 w 955"/>
                  <a:gd name="T15" fmla="*/ 448 h 458"/>
                  <a:gd name="T16" fmla="*/ 845 w 955"/>
                  <a:gd name="T17" fmla="*/ 448 h 458"/>
                  <a:gd name="T18" fmla="*/ 612 w 955"/>
                  <a:gd name="T19" fmla="*/ 453 h 458"/>
                  <a:gd name="T20" fmla="*/ 612 w 955"/>
                  <a:gd name="T21" fmla="*/ 450 h 458"/>
                  <a:gd name="T22" fmla="*/ 582 w 955"/>
                  <a:gd name="T23" fmla="*/ 354 h 458"/>
                  <a:gd name="T24" fmla="*/ 478 w 955"/>
                  <a:gd name="T25" fmla="*/ 271 h 458"/>
                  <a:gd name="T26" fmla="*/ 425 w 955"/>
                  <a:gd name="T27" fmla="*/ 245 h 458"/>
                  <a:gd name="T28" fmla="*/ 419 w 955"/>
                  <a:gd name="T29" fmla="*/ 242 h 458"/>
                  <a:gd name="T30" fmla="*/ 414 w 955"/>
                  <a:gd name="T31" fmla="*/ 248 h 458"/>
                  <a:gd name="T32" fmla="*/ 406 w 955"/>
                  <a:gd name="T33" fmla="*/ 246 h 458"/>
                  <a:gd name="T34" fmla="*/ 400 w 955"/>
                  <a:gd name="T35" fmla="*/ 245 h 458"/>
                  <a:gd name="T36" fmla="*/ 383 w 955"/>
                  <a:gd name="T37" fmla="*/ 246 h 458"/>
                  <a:gd name="T38" fmla="*/ 175 w 955"/>
                  <a:gd name="T39" fmla="*/ 267 h 458"/>
                  <a:gd name="T40" fmla="*/ 25 w 955"/>
                  <a:gd name="T41" fmla="*/ 260 h 458"/>
                  <a:gd name="T42" fmla="*/ 0 w 955"/>
                  <a:gd name="T43" fmla="*/ 259 h 458"/>
                  <a:gd name="T44" fmla="*/ 0 w 955"/>
                  <a:gd name="T45" fmla="*/ 259 h 458"/>
                  <a:gd name="T46" fmla="*/ 11 w 955"/>
                  <a:gd name="T47" fmla="*/ 245 h 458"/>
                  <a:gd name="T48" fmla="*/ 25 w 955"/>
                  <a:gd name="T49" fmla="*/ 225 h 458"/>
                  <a:gd name="T50" fmla="*/ 47 w 955"/>
                  <a:gd name="T51" fmla="*/ 194 h 458"/>
                  <a:gd name="T52" fmla="*/ 64 w 955"/>
                  <a:gd name="T53" fmla="*/ 172 h 458"/>
                  <a:gd name="T54" fmla="*/ 47 w 955"/>
                  <a:gd name="T55" fmla="*/ 130 h 458"/>
                  <a:gd name="T56" fmla="*/ 27 w 955"/>
                  <a:gd name="T57" fmla="*/ 71 h 458"/>
                  <a:gd name="T58" fmla="*/ 13 w 955"/>
                  <a:gd name="T59" fmla="*/ 32 h 458"/>
                  <a:gd name="T60" fmla="*/ 61 w 955"/>
                  <a:gd name="T61" fmla="*/ 93 h 458"/>
                  <a:gd name="T62" fmla="*/ 131 w 955"/>
                  <a:gd name="T63" fmla="*/ 105 h 458"/>
                  <a:gd name="T64" fmla="*/ 255 w 955"/>
                  <a:gd name="T65" fmla="*/ 96 h 458"/>
                  <a:gd name="T66" fmla="*/ 430 w 955"/>
                  <a:gd name="T67" fmla="*/ 101 h 458"/>
                  <a:gd name="T68" fmla="*/ 456 w 955"/>
                  <a:gd name="T69" fmla="*/ 121 h 458"/>
                  <a:gd name="T70" fmla="*/ 462 w 955"/>
                  <a:gd name="T71" fmla="*/ 122 h 458"/>
                  <a:gd name="T72" fmla="*/ 464 w 955"/>
                  <a:gd name="T73" fmla="*/ 119 h 458"/>
                  <a:gd name="T74" fmla="*/ 468 w 955"/>
                  <a:gd name="T75" fmla="*/ 111 h 458"/>
                  <a:gd name="T76" fmla="*/ 484 w 955"/>
                  <a:gd name="T77" fmla="*/ 105 h 458"/>
                  <a:gd name="T78" fmla="*/ 490 w 955"/>
                  <a:gd name="T79" fmla="*/ 94 h 458"/>
                  <a:gd name="T80" fmla="*/ 493 w 955"/>
                  <a:gd name="T81" fmla="*/ 82 h 458"/>
                  <a:gd name="T82" fmla="*/ 493 w 955"/>
                  <a:gd name="T83" fmla="*/ 77 h 458"/>
                  <a:gd name="T84" fmla="*/ 498 w 955"/>
                  <a:gd name="T85" fmla="*/ 77 h 458"/>
                  <a:gd name="T86" fmla="*/ 503 w 955"/>
                  <a:gd name="T87" fmla="*/ 77 h 458"/>
                  <a:gd name="T88" fmla="*/ 507 w 955"/>
                  <a:gd name="T89" fmla="*/ 76 h 458"/>
                  <a:gd name="T90" fmla="*/ 512 w 955"/>
                  <a:gd name="T91" fmla="*/ 74 h 458"/>
                  <a:gd name="T92" fmla="*/ 528 w 955"/>
                  <a:gd name="T93" fmla="*/ 70 h 458"/>
                  <a:gd name="T94" fmla="*/ 580 w 955"/>
                  <a:gd name="T95" fmla="*/ 68 h 458"/>
                  <a:gd name="T96" fmla="*/ 633 w 955"/>
                  <a:gd name="T97" fmla="*/ 45 h 458"/>
                  <a:gd name="T98" fmla="*/ 716 w 955"/>
                  <a:gd name="T99" fmla="*/ 4 h 458"/>
                  <a:gd name="T100" fmla="*/ 728 w 955"/>
                  <a:gd name="T101" fmla="*/ 0 h 458"/>
                  <a:gd name="T102" fmla="*/ 734 w 955"/>
                  <a:gd name="T103" fmla="*/ 4 h 458"/>
                  <a:gd name="T104" fmla="*/ 738 w 955"/>
                  <a:gd name="T105" fmla="*/ 8 h 458"/>
                  <a:gd name="T106" fmla="*/ 758 w 955"/>
                  <a:gd name="T107" fmla="*/ 3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5" h="458">
                    <a:moveTo>
                      <a:pt x="778" y="60"/>
                    </a:moveTo>
                    <a:lnTo>
                      <a:pt x="795" y="80"/>
                    </a:lnTo>
                    <a:lnTo>
                      <a:pt x="811" y="99"/>
                    </a:lnTo>
                    <a:lnTo>
                      <a:pt x="822" y="110"/>
                    </a:lnTo>
                    <a:lnTo>
                      <a:pt x="832" y="119"/>
                    </a:lnTo>
                    <a:lnTo>
                      <a:pt x="851" y="133"/>
                    </a:lnTo>
                    <a:lnTo>
                      <a:pt x="870" y="149"/>
                    </a:lnTo>
                    <a:lnTo>
                      <a:pt x="898" y="169"/>
                    </a:lnTo>
                    <a:lnTo>
                      <a:pt x="907" y="175"/>
                    </a:lnTo>
                    <a:lnTo>
                      <a:pt x="915" y="181"/>
                    </a:lnTo>
                    <a:lnTo>
                      <a:pt x="934" y="194"/>
                    </a:lnTo>
                    <a:lnTo>
                      <a:pt x="943" y="198"/>
                    </a:lnTo>
                    <a:lnTo>
                      <a:pt x="952" y="205"/>
                    </a:lnTo>
                    <a:lnTo>
                      <a:pt x="952" y="209"/>
                    </a:lnTo>
                    <a:lnTo>
                      <a:pt x="954" y="237"/>
                    </a:lnTo>
                    <a:lnTo>
                      <a:pt x="954" y="288"/>
                    </a:lnTo>
                    <a:lnTo>
                      <a:pt x="955" y="364"/>
                    </a:lnTo>
                    <a:lnTo>
                      <a:pt x="955" y="419"/>
                    </a:lnTo>
                    <a:lnTo>
                      <a:pt x="943" y="431"/>
                    </a:lnTo>
                    <a:lnTo>
                      <a:pt x="943" y="431"/>
                    </a:lnTo>
                    <a:lnTo>
                      <a:pt x="887" y="458"/>
                    </a:lnTo>
                    <a:lnTo>
                      <a:pt x="887" y="458"/>
                    </a:lnTo>
                    <a:lnTo>
                      <a:pt x="876" y="453"/>
                    </a:lnTo>
                    <a:lnTo>
                      <a:pt x="865" y="448"/>
                    </a:lnTo>
                    <a:lnTo>
                      <a:pt x="864" y="448"/>
                    </a:lnTo>
                    <a:lnTo>
                      <a:pt x="845" y="448"/>
                    </a:lnTo>
                    <a:lnTo>
                      <a:pt x="845" y="448"/>
                    </a:lnTo>
                    <a:lnTo>
                      <a:pt x="769" y="451"/>
                    </a:lnTo>
                    <a:lnTo>
                      <a:pt x="647" y="451"/>
                    </a:lnTo>
                    <a:lnTo>
                      <a:pt x="612" y="453"/>
                    </a:lnTo>
                    <a:lnTo>
                      <a:pt x="612" y="453"/>
                    </a:lnTo>
                    <a:lnTo>
                      <a:pt x="612" y="453"/>
                    </a:lnTo>
                    <a:lnTo>
                      <a:pt x="612" y="450"/>
                    </a:lnTo>
                    <a:lnTo>
                      <a:pt x="605" y="422"/>
                    </a:lnTo>
                    <a:lnTo>
                      <a:pt x="590" y="360"/>
                    </a:lnTo>
                    <a:lnTo>
                      <a:pt x="582" y="354"/>
                    </a:lnTo>
                    <a:lnTo>
                      <a:pt x="532" y="315"/>
                    </a:lnTo>
                    <a:lnTo>
                      <a:pt x="524" y="309"/>
                    </a:lnTo>
                    <a:lnTo>
                      <a:pt x="478" y="271"/>
                    </a:lnTo>
                    <a:lnTo>
                      <a:pt x="447" y="250"/>
                    </a:lnTo>
                    <a:lnTo>
                      <a:pt x="436" y="248"/>
                    </a:lnTo>
                    <a:lnTo>
                      <a:pt x="425" y="245"/>
                    </a:lnTo>
                    <a:lnTo>
                      <a:pt x="422" y="245"/>
                    </a:lnTo>
                    <a:lnTo>
                      <a:pt x="420" y="243"/>
                    </a:lnTo>
                    <a:lnTo>
                      <a:pt x="419" y="242"/>
                    </a:lnTo>
                    <a:lnTo>
                      <a:pt x="417" y="245"/>
                    </a:lnTo>
                    <a:lnTo>
                      <a:pt x="416" y="248"/>
                    </a:lnTo>
                    <a:lnTo>
                      <a:pt x="414" y="248"/>
                    </a:lnTo>
                    <a:lnTo>
                      <a:pt x="411" y="248"/>
                    </a:lnTo>
                    <a:lnTo>
                      <a:pt x="409" y="248"/>
                    </a:lnTo>
                    <a:lnTo>
                      <a:pt x="406" y="246"/>
                    </a:lnTo>
                    <a:lnTo>
                      <a:pt x="405" y="246"/>
                    </a:lnTo>
                    <a:lnTo>
                      <a:pt x="400" y="245"/>
                    </a:lnTo>
                    <a:lnTo>
                      <a:pt x="400" y="245"/>
                    </a:lnTo>
                    <a:lnTo>
                      <a:pt x="395" y="243"/>
                    </a:lnTo>
                    <a:lnTo>
                      <a:pt x="389" y="245"/>
                    </a:lnTo>
                    <a:lnTo>
                      <a:pt x="383" y="246"/>
                    </a:lnTo>
                    <a:lnTo>
                      <a:pt x="369" y="271"/>
                    </a:lnTo>
                    <a:lnTo>
                      <a:pt x="318" y="271"/>
                    </a:lnTo>
                    <a:lnTo>
                      <a:pt x="175" y="267"/>
                    </a:lnTo>
                    <a:lnTo>
                      <a:pt x="97" y="264"/>
                    </a:lnTo>
                    <a:lnTo>
                      <a:pt x="38" y="260"/>
                    </a:lnTo>
                    <a:lnTo>
                      <a:pt x="25" y="260"/>
                    </a:lnTo>
                    <a:lnTo>
                      <a:pt x="17" y="260"/>
                    </a:lnTo>
                    <a:lnTo>
                      <a:pt x="0" y="259"/>
                    </a:lnTo>
                    <a:lnTo>
                      <a:pt x="0" y="259"/>
                    </a:lnTo>
                    <a:lnTo>
                      <a:pt x="0" y="259"/>
                    </a:lnTo>
                    <a:lnTo>
                      <a:pt x="0" y="259"/>
                    </a:lnTo>
                    <a:lnTo>
                      <a:pt x="0" y="259"/>
                    </a:lnTo>
                    <a:lnTo>
                      <a:pt x="0" y="259"/>
                    </a:lnTo>
                    <a:lnTo>
                      <a:pt x="7" y="251"/>
                    </a:lnTo>
                    <a:lnTo>
                      <a:pt x="11" y="245"/>
                    </a:lnTo>
                    <a:lnTo>
                      <a:pt x="25" y="225"/>
                    </a:lnTo>
                    <a:lnTo>
                      <a:pt x="25" y="225"/>
                    </a:lnTo>
                    <a:lnTo>
                      <a:pt x="25" y="225"/>
                    </a:lnTo>
                    <a:lnTo>
                      <a:pt x="28" y="222"/>
                    </a:lnTo>
                    <a:lnTo>
                      <a:pt x="33" y="214"/>
                    </a:lnTo>
                    <a:lnTo>
                      <a:pt x="47" y="194"/>
                    </a:lnTo>
                    <a:lnTo>
                      <a:pt x="50" y="191"/>
                    </a:lnTo>
                    <a:lnTo>
                      <a:pt x="53" y="186"/>
                    </a:lnTo>
                    <a:lnTo>
                      <a:pt x="64" y="172"/>
                    </a:lnTo>
                    <a:lnTo>
                      <a:pt x="64" y="172"/>
                    </a:lnTo>
                    <a:lnTo>
                      <a:pt x="64" y="172"/>
                    </a:lnTo>
                    <a:lnTo>
                      <a:pt x="47" y="130"/>
                    </a:lnTo>
                    <a:lnTo>
                      <a:pt x="42" y="118"/>
                    </a:lnTo>
                    <a:lnTo>
                      <a:pt x="36" y="98"/>
                    </a:lnTo>
                    <a:lnTo>
                      <a:pt x="27" y="71"/>
                    </a:lnTo>
                    <a:lnTo>
                      <a:pt x="21" y="54"/>
                    </a:lnTo>
                    <a:lnTo>
                      <a:pt x="14" y="37"/>
                    </a:lnTo>
                    <a:lnTo>
                      <a:pt x="13" y="32"/>
                    </a:lnTo>
                    <a:lnTo>
                      <a:pt x="58" y="59"/>
                    </a:lnTo>
                    <a:lnTo>
                      <a:pt x="61" y="93"/>
                    </a:lnTo>
                    <a:lnTo>
                      <a:pt x="61" y="93"/>
                    </a:lnTo>
                    <a:lnTo>
                      <a:pt x="75" y="96"/>
                    </a:lnTo>
                    <a:lnTo>
                      <a:pt x="100" y="101"/>
                    </a:lnTo>
                    <a:lnTo>
                      <a:pt x="131" y="105"/>
                    </a:lnTo>
                    <a:lnTo>
                      <a:pt x="131" y="107"/>
                    </a:lnTo>
                    <a:lnTo>
                      <a:pt x="199" y="122"/>
                    </a:lnTo>
                    <a:lnTo>
                      <a:pt x="255" y="96"/>
                    </a:lnTo>
                    <a:lnTo>
                      <a:pt x="299" y="87"/>
                    </a:lnTo>
                    <a:lnTo>
                      <a:pt x="318" y="88"/>
                    </a:lnTo>
                    <a:lnTo>
                      <a:pt x="430" y="101"/>
                    </a:lnTo>
                    <a:lnTo>
                      <a:pt x="453" y="113"/>
                    </a:lnTo>
                    <a:lnTo>
                      <a:pt x="456" y="119"/>
                    </a:lnTo>
                    <a:lnTo>
                      <a:pt x="456" y="121"/>
                    </a:lnTo>
                    <a:lnTo>
                      <a:pt x="458" y="122"/>
                    </a:lnTo>
                    <a:lnTo>
                      <a:pt x="459" y="124"/>
                    </a:lnTo>
                    <a:lnTo>
                      <a:pt x="462" y="122"/>
                    </a:lnTo>
                    <a:lnTo>
                      <a:pt x="462" y="122"/>
                    </a:lnTo>
                    <a:lnTo>
                      <a:pt x="464" y="119"/>
                    </a:lnTo>
                    <a:lnTo>
                      <a:pt x="464" y="119"/>
                    </a:lnTo>
                    <a:lnTo>
                      <a:pt x="464" y="116"/>
                    </a:lnTo>
                    <a:lnTo>
                      <a:pt x="465" y="115"/>
                    </a:lnTo>
                    <a:lnTo>
                      <a:pt x="468" y="111"/>
                    </a:lnTo>
                    <a:lnTo>
                      <a:pt x="476" y="111"/>
                    </a:lnTo>
                    <a:lnTo>
                      <a:pt x="479" y="108"/>
                    </a:lnTo>
                    <a:lnTo>
                      <a:pt x="484" y="105"/>
                    </a:lnTo>
                    <a:lnTo>
                      <a:pt x="487" y="104"/>
                    </a:lnTo>
                    <a:lnTo>
                      <a:pt x="489" y="102"/>
                    </a:lnTo>
                    <a:lnTo>
                      <a:pt x="490" y="94"/>
                    </a:lnTo>
                    <a:lnTo>
                      <a:pt x="493" y="88"/>
                    </a:lnTo>
                    <a:lnTo>
                      <a:pt x="493" y="85"/>
                    </a:lnTo>
                    <a:lnTo>
                      <a:pt x="493" y="82"/>
                    </a:lnTo>
                    <a:lnTo>
                      <a:pt x="493" y="79"/>
                    </a:lnTo>
                    <a:lnTo>
                      <a:pt x="493" y="79"/>
                    </a:lnTo>
                    <a:lnTo>
                      <a:pt x="493" y="77"/>
                    </a:lnTo>
                    <a:lnTo>
                      <a:pt x="493" y="77"/>
                    </a:lnTo>
                    <a:lnTo>
                      <a:pt x="496" y="77"/>
                    </a:lnTo>
                    <a:lnTo>
                      <a:pt x="498" y="77"/>
                    </a:lnTo>
                    <a:lnTo>
                      <a:pt x="500" y="77"/>
                    </a:lnTo>
                    <a:lnTo>
                      <a:pt x="501" y="77"/>
                    </a:lnTo>
                    <a:lnTo>
                      <a:pt x="503" y="77"/>
                    </a:lnTo>
                    <a:lnTo>
                      <a:pt x="504" y="76"/>
                    </a:lnTo>
                    <a:lnTo>
                      <a:pt x="506" y="76"/>
                    </a:lnTo>
                    <a:lnTo>
                      <a:pt x="507" y="76"/>
                    </a:lnTo>
                    <a:lnTo>
                      <a:pt x="507" y="76"/>
                    </a:lnTo>
                    <a:lnTo>
                      <a:pt x="509" y="76"/>
                    </a:lnTo>
                    <a:lnTo>
                      <a:pt x="512" y="74"/>
                    </a:lnTo>
                    <a:lnTo>
                      <a:pt x="512" y="71"/>
                    </a:lnTo>
                    <a:lnTo>
                      <a:pt x="515" y="68"/>
                    </a:lnTo>
                    <a:lnTo>
                      <a:pt x="528" y="70"/>
                    </a:lnTo>
                    <a:lnTo>
                      <a:pt x="537" y="70"/>
                    </a:lnTo>
                    <a:lnTo>
                      <a:pt x="538" y="70"/>
                    </a:lnTo>
                    <a:lnTo>
                      <a:pt x="580" y="68"/>
                    </a:lnTo>
                    <a:lnTo>
                      <a:pt x="598" y="60"/>
                    </a:lnTo>
                    <a:lnTo>
                      <a:pt x="607" y="57"/>
                    </a:lnTo>
                    <a:lnTo>
                      <a:pt x="633" y="45"/>
                    </a:lnTo>
                    <a:lnTo>
                      <a:pt x="641" y="39"/>
                    </a:lnTo>
                    <a:lnTo>
                      <a:pt x="678" y="21"/>
                    </a:lnTo>
                    <a:lnTo>
                      <a:pt x="716" y="4"/>
                    </a:lnTo>
                    <a:lnTo>
                      <a:pt x="720" y="3"/>
                    </a:lnTo>
                    <a:lnTo>
                      <a:pt x="727" y="0"/>
                    </a:lnTo>
                    <a:lnTo>
                      <a:pt x="728" y="0"/>
                    </a:lnTo>
                    <a:lnTo>
                      <a:pt x="728" y="0"/>
                    </a:lnTo>
                    <a:lnTo>
                      <a:pt x="734" y="4"/>
                    </a:lnTo>
                    <a:lnTo>
                      <a:pt x="734" y="4"/>
                    </a:lnTo>
                    <a:lnTo>
                      <a:pt x="736" y="6"/>
                    </a:lnTo>
                    <a:lnTo>
                      <a:pt x="736" y="6"/>
                    </a:lnTo>
                    <a:lnTo>
                      <a:pt x="738" y="8"/>
                    </a:lnTo>
                    <a:lnTo>
                      <a:pt x="739" y="11"/>
                    </a:lnTo>
                    <a:lnTo>
                      <a:pt x="752" y="28"/>
                    </a:lnTo>
                    <a:lnTo>
                      <a:pt x="758" y="35"/>
                    </a:lnTo>
                    <a:lnTo>
                      <a:pt x="778" y="6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8">
                <a:extLst>
                  <a:ext uri="{FF2B5EF4-FFF2-40B4-BE49-F238E27FC236}">
                    <a16:creationId xmlns:a16="http://schemas.microsoft.com/office/drawing/2014/main" id="{8BD5573B-1DBD-C58D-43C2-C51FFA82A04C}"/>
                  </a:ext>
                </a:extLst>
              </p:cNvPr>
              <p:cNvSpPr>
                <a:spLocks noGrp="1" noRot="1" noMove="1" noResize="1" noEditPoints="1" noAdjustHandles="1" noChangeArrowheads="1" noChangeShapeType="1"/>
              </p:cNvSpPr>
              <p:nvPr/>
            </p:nvSpPr>
            <p:spPr bwMode="auto">
              <a:xfrm>
                <a:off x="4830" y="2767"/>
                <a:ext cx="506" cy="518"/>
              </a:xfrm>
              <a:custGeom>
                <a:avLst/>
                <a:gdLst>
                  <a:gd name="T0" fmla="*/ 171 w 506"/>
                  <a:gd name="T1" fmla="*/ 71 h 518"/>
                  <a:gd name="T2" fmla="*/ 205 w 506"/>
                  <a:gd name="T3" fmla="*/ 107 h 518"/>
                  <a:gd name="T4" fmla="*/ 212 w 506"/>
                  <a:gd name="T5" fmla="*/ 111 h 518"/>
                  <a:gd name="T6" fmla="*/ 213 w 506"/>
                  <a:gd name="T7" fmla="*/ 110 h 518"/>
                  <a:gd name="T8" fmla="*/ 216 w 506"/>
                  <a:gd name="T9" fmla="*/ 110 h 518"/>
                  <a:gd name="T10" fmla="*/ 218 w 506"/>
                  <a:gd name="T11" fmla="*/ 110 h 518"/>
                  <a:gd name="T12" fmla="*/ 216 w 506"/>
                  <a:gd name="T13" fmla="*/ 113 h 518"/>
                  <a:gd name="T14" fmla="*/ 218 w 506"/>
                  <a:gd name="T15" fmla="*/ 114 h 518"/>
                  <a:gd name="T16" fmla="*/ 221 w 506"/>
                  <a:gd name="T17" fmla="*/ 121 h 518"/>
                  <a:gd name="T18" fmla="*/ 226 w 506"/>
                  <a:gd name="T19" fmla="*/ 124 h 518"/>
                  <a:gd name="T20" fmla="*/ 229 w 506"/>
                  <a:gd name="T21" fmla="*/ 127 h 518"/>
                  <a:gd name="T22" fmla="*/ 230 w 506"/>
                  <a:gd name="T23" fmla="*/ 125 h 518"/>
                  <a:gd name="T24" fmla="*/ 232 w 506"/>
                  <a:gd name="T25" fmla="*/ 125 h 518"/>
                  <a:gd name="T26" fmla="*/ 233 w 506"/>
                  <a:gd name="T27" fmla="*/ 125 h 518"/>
                  <a:gd name="T28" fmla="*/ 233 w 506"/>
                  <a:gd name="T29" fmla="*/ 124 h 518"/>
                  <a:gd name="T30" fmla="*/ 235 w 506"/>
                  <a:gd name="T31" fmla="*/ 124 h 518"/>
                  <a:gd name="T32" fmla="*/ 237 w 506"/>
                  <a:gd name="T33" fmla="*/ 127 h 518"/>
                  <a:gd name="T34" fmla="*/ 240 w 506"/>
                  <a:gd name="T35" fmla="*/ 127 h 518"/>
                  <a:gd name="T36" fmla="*/ 247 w 506"/>
                  <a:gd name="T37" fmla="*/ 127 h 518"/>
                  <a:gd name="T38" fmla="*/ 260 w 506"/>
                  <a:gd name="T39" fmla="*/ 132 h 518"/>
                  <a:gd name="T40" fmla="*/ 271 w 506"/>
                  <a:gd name="T41" fmla="*/ 145 h 518"/>
                  <a:gd name="T42" fmla="*/ 279 w 506"/>
                  <a:gd name="T43" fmla="*/ 169 h 518"/>
                  <a:gd name="T44" fmla="*/ 286 w 506"/>
                  <a:gd name="T45" fmla="*/ 176 h 518"/>
                  <a:gd name="T46" fmla="*/ 288 w 506"/>
                  <a:gd name="T47" fmla="*/ 178 h 518"/>
                  <a:gd name="T48" fmla="*/ 307 w 506"/>
                  <a:gd name="T49" fmla="*/ 200 h 518"/>
                  <a:gd name="T50" fmla="*/ 330 w 506"/>
                  <a:gd name="T51" fmla="*/ 204 h 518"/>
                  <a:gd name="T52" fmla="*/ 333 w 506"/>
                  <a:gd name="T53" fmla="*/ 206 h 518"/>
                  <a:gd name="T54" fmla="*/ 336 w 506"/>
                  <a:gd name="T55" fmla="*/ 206 h 518"/>
                  <a:gd name="T56" fmla="*/ 344 w 506"/>
                  <a:gd name="T57" fmla="*/ 204 h 518"/>
                  <a:gd name="T58" fmla="*/ 347 w 506"/>
                  <a:gd name="T59" fmla="*/ 208 h 518"/>
                  <a:gd name="T60" fmla="*/ 373 w 506"/>
                  <a:gd name="T61" fmla="*/ 232 h 518"/>
                  <a:gd name="T62" fmla="*/ 453 w 506"/>
                  <a:gd name="T63" fmla="*/ 254 h 518"/>
                  <a:gd name="T64" fmla="*/ 485 w 506"/>
                  <a:gd name="T65" fmla="*/ 259 h 518"/>
                  <a:gd name="T66" fmla="*/ 492 w 506"/>
                  <a:gd name="T67" fmla="*/ 265 h 518"/>
                  <a:gd name="T68" fmla="*/ 495 w 506"/>
                  <a:gd name="T69" fmla="*/ 265 h 518"/>
                  <a:gd name="T70" fmla="*/ 498 w 506"/>
                  <a:gd name="T71" fmla="*/ 263 h 518"/>
                  <a:gd name="T72" fmla="*/ 499 w 506"/>
                  <a:gd name="T73" fmla="*/ 265 h 518"/>
                  <a:gd name="T74" fmla="*/ 501 w 506"/>
                  <a:gd name="T75" fmla="*/ 266 h 518"/>
                  <a:gd name="T76" fmla="*/ 503 w 506"/>
                  <a:gd name="T77" fmla="*/ 270 h 518"/>
                  <a:gd name="T78" fmla="*/ 479 w 506"/>
                  <a:gd name="T79" fmla="*/ 302 h 518"/>
                  <a:gd name="T80" fmla="*/ 401 w 506"/>
                  <a:gd name="T81" fmla="*/ 437 h 518"/>
                  <a:gd name="T82" fmla="*/ 341 w 506"/>
                  <a:gd name="T83" fmla="*/ 498 h 518"/>
                  <a:gd name="T84" fmla="*/ 324 w 506"/>
                  <a:gd name="T85" fmla="*/ 510 h 518"/>
                  <a:gd name="T86" fmla="*/ 285 w 506"/>
                  <a:gd name="T87" fmla="*/ 437 h 518"/>
                  <a:gd name="T88" fmla="*/ 274 w 506"/>
                  <a:gd name="T89" fmla="*/ 392 h 518"/>
                  <a:gd name="T90" fmla="*/ 258 w 506"/>
                  <a:gd name="T91" fmla="*/ 341 h 518"/>
                  <a:gd name="T92" fmla="*/ 215 w 506"/>
                  <a:gd name="T93" fmla="*/ 308 h 518"/>
                  <a:gd name="T94" fmla="*/ 177 w 506"/>
                  <a:gd name="T95" fmla="*/ 301 h 518"/>
                  <a:gd name="T96" fmla="*/ 165 w 506"/>
                  <a:gd name="T97" fmla="*/ 293 h 518"/>
                  <a:gd name="T98" fmla="*/ 159 w 506"/>
                  <a:gd name="T99" fmla="*/ 279 h 518"/>
                  <a:gd name="T100" fmla="*/ 154 w 506"/>
                  <a:gd name="T101" fmla="*/ 268 h 518"/>
                  <a:gd name="T102" fmla="*/ 157 w 506"/>
                  <a:gd name="T103" fmla="*/ 262 h 518"/>
                  <a:gd name="T104" fmla="*/ 156 w 506"/>
                  <a:gd name="T105" fmla="*/ 251 h 518"/>
                  <a:gd name="T106" fmla="*/ 157 w 506"/>
                  <a:gd name="T107" fmla="*/ 237 h 518"/>
                  <a:gd name="T108" fmla="*/ 153 w 506"/>
                  <a:gd name="T109" fmla="*/ 225 h 518"/>
                  <a:gd name="T110" fmla="*/ 146 w 506"/>
                  <a:gd name="T111" fmla="*/ 212 h 518"/>
                  <a:gd name="T112" fmla="*/ 131 w 506"/>
                  <a:gd name="T113" fmla="*/ 204 h 518"/>
                  <a:gd name="T114" fmla="*/ 55 w 506"/>
                  <a:gd name="T115" fmla="*/ 111 h 518"/>
                  <a:gd name="T116" fmla="*/ 53 w 506"/>
                  <a:gd name="T117" fmla="*/ 2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6" h="518">
                    <a:moveTo>
                      <a:pt x="121" y="14"/>
                    </a:moveTo>
                    <a:lnTo>
                      <a:pt x="128" y="21"/>
                    </a:lnTo>
                    <a:lnTo>
                      <a:pt x="145" y="46"/>
                    </a:lnTo>
                    <a:lnTo>
                      <a:pt x="153" y="52"/>
                    </a:lnTo>
                    <a:lnTo>
                      <a:pt x="154" y="55"/>
                    </a:lnTo>
                    <a:lnTo>
                      <a:pt x="162" y="63"/>
                    </a:lnTo>
                    <a:lnTo>
                      <a:pt x="162" y="63"/>
                    </a:lnTo>
                    <a:lnTo>
                      <a:pt x="171" y="71"/>
                    </a:lnTo>
                    <a:lnTo>
                      <a:pt x="198" y="100"/>
                    </a:lnTo>
                    <a:lnTo>
                      <a:pt x="199" y="105"/>
                    </a:lnTo>
                    <a:lnTo>
                      <a:pt x="199" y="107"/>
                    </a:lnTo>
                    <a:lnTo>
                      <a:pt x="202" y="107"/>
                    </a:lnTo>
                    <a:lnTo>
                      <a:pt x="204" y="107"/>
                    </a:lnTo>
                    <a:lnTo>
                      <a:pt x="204" y="107"/>
                    </a:lnTo>
                    <a:lnTo>
                      <a:pt x="204" y="107"/>
                    </a:lnTo>
                    <a:lnTo>
                      <a:pt x="205" y="107"/>
                    </a:lnTo>
                    <a:lnTo>
                      <a:pt x="207" y="105"/>
                    </a:lnTo>
                    <a:lnTo>
                      <a:pt x="209" y="107"/>
                    </a:lnTo>
                    <a:lnTo>
                      <a:pt x="210" y="107"/>
                    </a:lnTo>
                    <a:lnTo>
                      <a:pt x="210" y="108"/>
                    </a:lnTo>
                    <a:lnTo>
                      <a:pt x="210" y="110"/>
                    </a:lnTo>
                    <a:lnTo>
                      <a:pt x="210" y="110"/>
                    </a:lnTo>
                    <a:lnTo>
                      <a:pt x="212" y="110"/>
                    </a:lnTo>
                    <a:lnTo>
                      <a:pt x="212" y="111"/>
                    </a:lnTo>
                    <a:lnTo>
                      <a:pt x="212" y="111"/>
                    </a:lnTo>
                    <a:lnTo>
                      <a:pt x="212" y="111"/>
                    </a:lnTo>
                    <a:lnTo>
                      <a:pt x="213" y="110"/>
                    </a:lnTo>
                    <a:lnTo>
                      <a:pt x="213" y="110"/>
                    </a:lnTo>
                    <a:lnTo>
                      <a:pt x="213" y="110"/>
                    </a:lnTo>
                    <a:lnTo>
                      <a:pt x="213" y="110"/>
                    </a:lnTo>
                    <a:lnTo>
                      <a:pt x="213" y="110"/>
                    </a:lnTo>
                    <a:lnTo>
                      <a:pt x="213" y="110"/>
                    </a:lnTo>
                    <a:lnTo>
                      <a:pt x="213" y="110"/>
                    </a:lnTo>
                    <a:lnTo>
                      <a:pt x="213" y="110"/>
                    </a:lnTo>
                    <a:lnTo>
                      <a:pt x="213" y="110"/>
                    </a:lnTo>
                    <a:lnTo>
                      <a:pt x="215" y="110"/>
                    </a:lnTo>
                    <a:lnTo>
                      <a:pt x="215" y="110"/>
                    </a:lnTo>
                    <a:lnTo>
                      <a:pt x="215" y="110"/>
                    </a:lnTo>
                    <a:lnTo>
                      <a:pt x="215" y="110"/>
                    </a:lnTo>
                    <a:lnTo>
                      <a:pt x="216" y="110"/>
                    </a:lnTo>
                    <a:lnTo>
                      <a:pt x="216" y="110"/>
                    </a:lnTo>
                    <a:lnTo>
                      <a:pt x="216" y="110"/>
                    </a:lnTo>
                    <a:lnTo>
                      <a:pt x="216" y="110"/>
                    </a:lnTo>
                    <a:lnTo>
                      <a:pt x="216" y="110"/>
                    </a:lnTo>
                    <a:lnTo>
                      <a:pt x="216" y="110"/>
                    </a:lnTo>
                    <a:lnTo>
                      <a:pt x="216" y="110"/>
                    </a:lnTo>
                    <a:lnTo>
                      <a:pt x="216" y="110"/>
                    </a:lnTo>
                    <a:lnTo>
                      <a:pt x="218" y="110"/>
                    </a:lnTo>
                    <a:lnTo>
                      <a:pt x="218" y="110"/>
                    </a:lnTo>
                    <a:lnTo>
                      <a:pt x="218" y="110"/>
                    </a:lnTo>
                    <a:lnTo>
                      <a:pt x="218" y="110"/>
                    </a:lnTo>
                    <a:lnTo>
                      <a:pt x="218" y="111"/>
                    </a:lnTo>
                    <a:lnTo>
                      <a:pt x="218" y="111"/>
                    </a:lnTo>
                    <a:lnTo>
                      <a:pt x="218" y="111"/>
                    </a:lnTo>
                    <a:lnTo>
                      <a:pt x="218" y="111"/>
                    </a:lnTo>
                    <a:lnTo>
                      <a:pt x="216" y="113"/>
                    </a:lnTo>
                    <a:lnTo>
                      <a:pt x="216" y="113"/>
                    </a:lnTo>
                    <a:lnTo>
                      <a:pt x="216" y="114"/>
                    </a:lnTo>
                    <a:lnTo>
                      <a:pt x="216" y="114"/>
                    </a:lnTo>
                    <a:lnTo>
                      <a:pt x="216" y="114"/>
                    </a:lnTo>
                    <a:lnTo>
                      <a:pt x="216" y="114"/>
                    </a:lnTo>
                    <a:lnTo>
                      <a:pt x="218" y="114"/>
                    </a:lnTo>
                    <a:lnTo>
                      <a:pt x="218" y="114"/>
                    </a:lnTo>
                    <a:lnTo>
                      <a:pt x="218" y="114"/>
                    </a:lnTo>
                    <a:lnTo>
                      <a:pt x="218" y="114"/>
                    </a:lnTo>
                    <a:lnTo>
                      <a:pt x="218" y="118"/>
                    </a:lnTo>
                    <a:lnTo>
                      <a:pt x="218" y="119"/>
                    </a:lnTo>
                    <a:lnTo>
                      <a:pt x="218" y="119"/>
                    </a:lnTo>
                    <a:lnTo>
                      <a:pt x="218" y="121"/>
                    </a:lnTo>
                    <a:lnTo>
                      <a:pt x="218" y="121"/>
                    </a:lnTo>
                    <a:lnTo>
                      <a:pt x="219" y="122"/>
                    </a:lnTo>
                    <a:lnTo>
                      <a:pt x="221" y="121"/>
                    </a:lnTo>
                    <a:lnTo>
                      <a:pt x="223" y="122"/>
                    </a:lnTo>
                    <a:lnTo>
                      <a:pt x="223" y="122"/>
                    </a:lnTo>
                    <a:lnTo>
                      <a:pt x="223" y="122"/>
                    </a:lnTo>
                    <a:lnTo>
                      <a:pt x="224" y="124"/>
                    </a:lnTo>
                    <a:lnTo>
                      <a:pt x="224" y="124"/>
                    </a:lnTo>
                    <a:lnTo>
                      <a:pt x="226" y="124"/>
                    </a:lnTo>
                    <a:lnTo>
                      <a:pt x="226" y="124"/>
                    </a:lnTo>
                    <a:lnTo>
                      <a:pt x="226" y="124"/>
                    </a:lnTo>
                    <a:lnTo>
                      <a:pt x="226" y="124"/>
                    </a:lnTo>
                    <a:lnTo>
                      <a:pt x="227" y="125"/>
                    </a:lnTo>
                    <a:lnTo>
                      <a:pt x="227" y="125"/>
                    </a:lnTo>
                    <a:lnTo>
                      <a:pt x="227" y="127"/>
                    </a:lnTo>
                    <a:lnTo>
                      <a:pt x="227" y="127"/>
                    </a:lnTo>
                    <a:lnTo>
                      <a:pt x="227" y="127"/>
                    </a:lnTo>
                    <a:lnTo>
                      <a:pt x="229" y="127"/>
                    </a:lnTo>
                    <a:lnTo>
                      <a:pt x="229" y="127"/>
                    </a:lnTo>
                    <a:lnTo>
                      <a:pt x="229" y="127"/>
                    </a:lnTo>
                    <a:lnTo>
                      <a:pt x="229" y="127"/>
                    </a:lnTo>
                    <a:lnTo>
                      <a:pt x="229" y="127"/>
                    </a:lnTo>
                    <a:lnTo>
                      <a:pt x="229" y="127"/>
                    </a:lnTo>
                    <a:lnTo>
                      <a:pt x="229" y="127"/>
                    </a:lnTo>
                    <a:lnTo>
                      <a:pt x="230" y="125"/>
                    </a:lnTo>
                    <a:lnTo>
                      <a:pt x="230" y="125"/>
                    </a:lnTo>
                    <a:lnTo>
                      <a:pt x="230" y="125"/>
                    </a:lnTo>
                    <a:lnTo>
                      <a:pt x="230" y="125"/>
                    </a:lnTo>
                    <a:lnTo>
                      <a:pt x="230" y="125"/>
                    </a:lnTo>
                    <a:lnTo>
                      <a:pt x="230" y="125"/>
                    </a:lnTo>
                    <a:lnTo>
                      <a:pt x="230" y="125"/>
                    </a:lnTo>
                    <a:lnTo>
                      <a:pt x="230" y="125"/>
                    </a:lnTo>
                    <a:lnTo>
                      <a:pt x="230" y="125"/>
                    </a:lnTo>
                    <a:lnTo>
                      <a:pt x="232" y="125"/>
                    </a:lnTo>
                    <a:lnTo>
                      <a:pt x="232" y="125"/>
                    </a:lnTo>
                    <a:lnTo>
                      <a:pt x="232" y="125"/>
                    </a:lnTo>
                    <a:lnTo>
                      <a:pt x="232" y="125"/>
                    </a:lnTo>
                    <a:lnTo>
                      <a:pt x="232" y="125"/>
                    </a:lnTo>
                    <a:lnTo>
                      <a:pt x="232" y="125"/>
                    </a:lnTo>
                    <a:lnTo>
                      <a:pt x="232" y="125"/>
                    </a:lnTo>
                    <a:lnTo>
                      <a:pt x="232" y="125"/>
                    </a:lnTo>
                    <a:lnTo>
                      <a:pt x="233" y="125"/>
                    </a:lnTo>
                    <a:lnTo>
                      <a:pt x="233" y="125"/>
                    </a:lnTo>
                    <a:lnTo>
                      <a:pt x="233" y="125"/>
                    </a:lnTo>
                    <a:lnTo>
                      <a:pt x="233" y="124"/>
                    </a:lnTo>
                    <a:lnTo>
                      <a:pt x="233" y="124"/>
                    </a:lnTo>
                    <a:lnTo>
                      <a:pt x="233" y="124"/>
                    </a:lnTo>
                    <a:lnTo>
                      <a:pt x="233" y="124"/>
                    </a:lnTo>
                    <a:lnTo>
                      <a:pt x="233" y="124"/>
                    </a:lnTo>
                    <a:lnTo>
                      <a:pt x="233" y="124"/>
                    </a:lnTo>
                    <a:lnTo>
                      <a:pt x="233" y="124"/>
                    </a:lnTo>
                    <a:lnTo>
                      <a:pt x="233" y="124"/>
                    </a:lnTo>
                    <a:lnTo>
                      <a:pt x="233" y="124"/>
                    </a:lnTo>
                    <a:lnTo>
                      <a:pt x="235" y="124"/>
                    </a:lnTo>
                    <a:lnTo>
                      <a:pt x="235" y="124"/>
                    </a:lnTo>
                    <a:lnTo>
                      <a:pt x="235" y="124"/>
                    </a:lnTo>
                    <a:lnTo>
                      <a:pt x="235" y="124"/>
                    </a:lnTo>
                    <a:lnTo>
                      <a:pt x="235" y="124"/>
                    </a:lnTo>
                    <a:lnTo>
                      <a:pt x="235" y="124"/>
                    </a:lnTo>
                    <a:lnTo>
                      <a:pt x="235" y="124"/>
                    </a:lnTo>
                    <a:lnTo>
                      <a:pt x="237" y="125"/>
                    </a:lnTo>
                    <a:lnTo>
                      <a:pt x="237" y="125"/>
                    </a:lnTo>
                    <a:lnTo>
                      <a:pt x="237" y="125"/>
                    </a:lnTo>
                    <a:lnTo>
                      <a:pt x="237" y="125"/>
                    </a:lnTo>
                    <a:lnTo>
                      <a:pt x="237" y="127"/>
                    </a:lnTo>
                    <a:lnTo>
                      <a:pt x="237" y="127"/>
                    </a:lnTo>
                    <a:lnTo>
                      <a:pt x="237" y="127"/>
                    </a:lnTo>
                    <a:lnTo>
                      <a:pt x="238" y="128"/>
                    </a:lnTo>
                    <a:lnTo>
                      <a:pt x="238" y="128"/>
                    </a:lnTo>
                    <a:lnTo>
                      <a:pt x="238" y="128"/>
                    </a:lnTo>
                    <a:lnTo>
                      <a:pt x="238" y="128"/>
                    </a:lnTo>
                    <a:lnTo>
                      <a:pt x="240" y="130"/>
                    </a:lnTo>
                    <a:lnTo>
                      <a:pt x="240" y="130"/>
                    </a:lnTo>
                    <a:lnTo>
                      <a:pt x="240" y="130"/>
                    </a:lnTo>
                    <a:lnTo>
                      <a:pt x="240" y="127"/>
                    </a:lnTo>
                    <a:lnTo>
                      <a:pt x="240" y="125"/>
                    </a:lnTo>
                    <a:lnTo>
                      <a:pt x="241" y="124"/>
                    </a:lnTo>
                    <a:lnTo>
                      <a:pt x="243" y="124"/>
                    </a:lnTo>
                    <a:lnTo>
                      <a:pt x="244" y="124"/>
                    </a:lnTo>
                    <a:lnTo>
                      <a:pt x="244" y="125"/>
                    </a:lnTo>
                    <a:lnTo>
                      <a:pt x="246" y="127"/>
                    </a:lnTo>
                    <a:lnTo>
                      <a:pt x="246" y="128"/>
                    </a:lnTo>
                    <a:lnTo>
                      <a:pt x="247" y="127"/>
                    </a:lnTo>
                    <a:lnTo>
                      <a:pt x="251" y="125"/>
                    </a:lnTo>
                    <a:lnTo>
                      <a:pt x="252" y="124"/>
                    </a:lnTo>
                    <a:lnTo>
                      <a:pt x="254" y="124"/>
                    </a:lnTo>
                    <a:lnTo>
                      <a:pt x="255" y="125"/>
                    </a:lnTo>
                    <a:lnTo>
                      <a:pt x="257" y="127"/>
                    </a:lnTo>
                    <a:lnTo>
                      <a:pt x="258" y="128"/>
                    </a:lnTo>
                    <a:lnTo>
                      <a:pt x="258" y="132"/>
                    </a:lnTo>
                    <a:lnTo>
                      <a:pt x="260" y="132"/>
                    </a:lnTo>
                    <a:lnTo>
                      <a:pt x="261" y="130"/>
                    </a:lnTo>
                    <a:lnTo>
                      <a:pt x="265" y="132"/>
                    </a:lnTo>
                    <a:lnTo>
                      <a:pt x="266" y="135"/>
                    </a:lnTo>
                    <a:lnTo>
                      <a:pt x="265" y="136"/>
                    </a:lnTo>
                    <a:lnTo>
                      <a:pt x="266" y="139"/>
                    </a:lnTo>
                    <a:lnTo>
                      <a:pt x="269" y="141"/>
                    </a:lnTo>
                    <a:lnTo>
                      <a:pt x="271" y="144"/>
                    </a:lnTo>
                    <a:lnTo>
                      <a:pt x="271" y="145"/>
                    </a:lnTo>
                    <a:lnTo>
                      <a:pt x="271" y="150"/>
                    </a:lnTo>
                    <a:lnTo>
                      <a:pt x="271" y="152"/>
                    </a:lnTo>
                    <a:lnTo>
                      <a:pt x="274" y="155"/>
                    </a:lnTo>
                    <a:lnTo>
                      <a:pt x="274" y="158"/>
                    </a:lnTo>
                    <a:lnTo>
                      <a:pt x="277" y="163"/>
                    </a:lnTo>
                    <a:lnTo>
                      <a:pt x="277" y="166"/>
                    </a:lnTo>
                    <a:lnTo>
                      <a:pt x="279" y="169"/>
                    </a:lnTo>
                    <a:lnTo>
                      <a:pt x="279" y="169"/>
                    </a:lnTo>
                    <a:lnTo>
                      <a:pt x="282" y="170"/>
                    </a:lnTo>
                    <a:lnTo>
                      <a:pt x="283" y="170"/>
                    </a:lnTo>
                    <a:lnTo>
                      <a:pt x="285" y="172"/>
                    </a:lnTo>
                    <a:lnTo>
                      <a:pt x="285" y="176"/>
                    </a:lnTo>
                    <a:lnTo>
                      <a:pt x="285" y="176"/>
                    </a:lnTo>
                    <a:lnTo>
                      <a:pt x="285" y="176"/>
                    </a:lnTo>
                    <a:lnTo>
                      <a:pt x="286" y="176"/>
                    </a:lnTo>
                    <a:lnTo>
                      <a:pt x="286" y="176"/>
                    </a:lnTo>
                    <a:lnTo>
                      <a:pt x="286" y="176"/>
                    </a:lnTo>
                    <a:lnTo>
                      <a:pt x="286" y="176"/>
                    </a:lnTo>
                    <a:lnTo>
                      <a:pt x="286" y="178"/>
                    </a:lnTo>
                    <a:lnTo>
                      <a:pt x="286" y="178"/>
                    </a:lnTo>
                    <a:lnTo>
                      <a:pt x="288" y="178"/>
                    </a:lnTo>
                    <a:lnTo>
                      <a:pt x="288" y="178"/>
                    </a:lnTo>
                    <a:lnTo>
                      <a:pt x="288" y="178"/>
                    </a:lnTo>
                    <a:lnTo>
                      <a:pt x="288" y="178"/>
                    </a:lnTo>
                    <a:lnTo>
                      <a:pt x="288" y="178"/>
                    </a:lnTo>
                    <a:lnTo>
                      <a:pt x="288" y="178"/>
                    </a:lnTo>
                    <a:lnTo>
                      <a:pt x="289" y="180"/>
                    </a:lnTo>
                    <a:lnTo>
                      <a:pt x="291" y="183"/>
                    </a:lnTo>
                    <a:lnTo>
                      <a:pt x="291" y="184"/>
                    </a:lnTo>
                    <a:lnTo>
                      <a:pt x="293" y="186"/>
                    </a:lnTo>
                    <a:lnTo>
                      <a:pt x="296" y="189"/>
                    </a:lnTo>
                    <a:lnTo>
                      <a:pt x="307" y="200"/>
                    </a:lnTo>
                    <a:lnTo>
                      <a:pt x="316" y="204"/>
                    </a:lnTo>
                    <a:lnTo>
                      <a:pt x="317" y="204"/>
                    </a:lnTo>
                    <a:lnTo>
                      <a:pt x="319" y="206"/>
                    </a:lnTo>
                    <a:lnTo>
                      <a:pt x="324" y="206"/>
                    </a:lnTo>
                    <a:lnTo>
                      <a:pt x="324" y="206"/>
                    </a:lnTo>
                    <a:lnTo>
                      <a:pt x="325" y="206"/>
                    </a:lnTo>
                    <a:lnTo>
                      <a:pt x="330" y="204"/>
                    </a:lnTo>
                    <a:lnTo>
                      <a:pt x="330" y="204"/>
                    </a:lnTo>
                    <a:lnTo>
                      <a:pt x="330" y="204"/>
                    </a:lnTo>
                    <a:lnTo>
                      <a:pt x="330" y="204"/>
                    </a:lnTo>
                    <a:lnTo>
                      <a:pt x="331" y="204"/>
                    </a:lnTo>
                    <a:lnTo>
                      <a:pt x="331" y="204"/>
                    </a:lnTo>
                    <a:lnTo>
                      <a:pt x="331" y="204"/>
                    </a:lnTo>
                    <a:lnTo>
                      <a:pt x="333" y="206"/>
                    </a:lnTo>
                    <a:lnTo>
                      <a:pt x="333" y="206"/>
                    </a:lnTo>
                    <a:lnTo>
                      <a:pt x="333" y="206"/>
                    </a:lnTo>
                    <a:lnTo>
                      <a:pt x="333" y="206"/>
                    </a:lnTo>
                    <a:lnTo>
                      <a:pt x="335" y="206"/>
                    </a:lnTo>
                    <a:lnTo>
                      <a:pt x="336" y="206"/>
                    </a:lnTo>
                    <a:lnTo>
                      <a:pt x="336" y="206"/>
                    </a:lnTo>
                    <a:lnTo>
                      <a:pt x="336" y="206"/>
                    </a:lnTo>
                    <a:lnTo>
                      <a:pt x="336" y="206"/>
                    </a:lnTo>
                    <a:lnTo>
                      <a:pt x="336" y="206"/>
                    </a:lnTo>
                    <a:lnTo>
                      <a:pt x="336" y="206"/>
                    </a:lnTo>
                    <a:lnTo>
                      <a:pt x="336" y="206"/>
                    </a:lnTo>
                    <a:lnTo>
                      <a:pt x="336" y="206"/>
                    </a:lnTo>
                    <a:lnTo>
                      <a:pt x="338" y="206"/>
                    </a:lnTo>
                    <a:lnTo>
                      <a:pt x="339" y="206"/>
                    </a:lnTo>
                    <a:lnTo>
                      <a:pt x="341" y="206"/>
                    </a:lnTo>
                    <a:lnTo>
                      <a:pt x="341" y="206"/>
                    </a:lnTo>
                    <a:lnTo>
                      <a:pt x="344" y="204"/>
                    </a:lnTo>
                    <a:lnTo>
                      <a:pt x="344" y="204"/>
                    </a:lnTo>
                    <a:lnTo>
                      <a:pt x="344" y="204"/>
                    </a:lnTo>
                    <a:lnTo>
                      <a:pt x="344" y="204"/>
                    </a:lnTo>
                    <a:lnTo>
                      <a:pt x="344" y="204"/>
                    </a:lnTo>
                    <a:lnTo>
                      <a:pt x="344" y="204"/>
                    </a:lnTo>
                    <a:lnTo>
                      <a:pt x="344" y="204"/>
                    </a:lnTo>
                    <a:lnTo>
                      <a:pt x="344" y="204"/>
                    </a:lnTo>
                    <a:lnTo>
                      <a:pt x="345" y="206"/>
                    </a:lnTo>
                    <a:lnTo>
                      <a:pt x="347" y="208"/>
                    </a:lnTo>
                    <a:lnTo>
                      <a:pt x="350" y="211"/>
                    </a:lnTo>
                    <a:lnTo>
                      <a:pt x="352" y="214"/>
                    </a:lnTo>
                    <a:lnTo>
                      <a:pt x="352" y="214"/>
                    </a:lnTo>
                    <a:lnTo>
                      <a:pt x="358" y="218"/>
                    </a:lnTo>
                    <a:lnTo>
                      <a:pt x="364" y="223"/>
                    </a:lnTo>
                    <a:lnTo>
                      <a:pt x="369" y="228"/>
                    </a:lnTo>
                    <a:lnTo>
                      <a:pt x="373" y="232"/>
                    </a:lnTo>
                    <a:lnTo>
                      <a:pt x="373" y="232"/>
                    </a:lnTo>
                    <a:lnTo>
                      <a:pt x="375" y="234"/>
                    </a:lnTo>
                    <a:lnTo>
                      <a:pt x="378" y="237"/>
                    </a:lnTo>
                    <a:lnTo>
                      <a:pt x="389" y="240"/>
                    </a:lnTo>
                    <a:lnTo>
                      <a:pt x="408" y="249"/>
                    </a:lnTo>
                    <a:lnTo>
                      <a:pt x="412" y="251"/>
                    </a:lnTo>
                    <a:lnTo>
                      <a:pt x="426" y="253"/>
                    </a:lnTo>
                    <a:lnTo>
                      <a:pt x="436" y="254"/>
                    </a:lnTo>
                    <a:lnTo>
                      <a:pt x="453" y="254"/>
                    </a:lnTo>
                    <a:lnTo>
                      <a:pt x="470" y="253"/>
                    </a:lnTo>
                    <a:lnTo>
                      <a:pt x="471" y="256"/>
                    </a:lnTo>
                    <a:lnTo>
                      <a:pt x="475" y="256"/>
                    </a:lnTo>
                    <a:lnTo>
                      <a:pt x="479" y="257"/>
                    </a:lnTo>
                    <a:lnTo>
                      <a:pt x="481" y="259"/>
                    </a:lnTo>
                    <a:lnTo>
                      <a:pt x="484" y="260"/>
                    </a:lnTo>
                    <a:lnTo>
                      <a:pt x="484" y="260"/>
                    </a:lnTo>
                    <a:lnTo>
                      <a:pt x="485" y="259"/>
                    </a:lnTo>
                    <a:lnTo>
                      <a:pt x="487" y="259"/>
                    </a:lnTo>
                    <a:lnTo>
                      <a:pt x="487" y="259"/>
                    </a:lnTo>
                    <a:lnTo>
                      <a:pt x="487" y="259"/>
                    </a:lnTo>
                    <a:lnTo>
                      <a:pt x="489" y="260"/>
                    </a:lnTo>
                    <a:lnTo>
                      <a:pt x="490" y="262"/>
                    </a:lnTo>
                    <a:lnTo>
                      <a:pt x="492" y="265"/>
                    </a:lnTo>
                    <a:lnTo>
                      <a:pt x="492" y="265"/>
                    </a:lnTo>
                    <a:lnTo>
                      <a:pt x="492" y="265"/>
                    </a:lnTo>
                    <a:lnTo>
                      <a:pt x="493" y="265"/>
                    </a:lnTo>
                    <a:lnTo>
                      <a:pt x="493" y="265"/>
                    </a:lnTo>
                    <a:lnTo>
                      <a:pt x="493" y="265"/>
                    </a:lnTo>
                    <a:lnTo>
                      <a:pt x="493" y="265"/>
                    </a:lnTo>
                    <a:lnTo>
                      <a:pt x="493" y="265"/>
                    </a:lnTo>
                    <a:lnTo>
                      <a:pt x="493" y="265"/>
                    </a:lnTo>
                    <a:lnTo>
                      <a:pt x="495" y="265"/>
                    </a:lnTo>
                    <a:lnTo>
                      <a:pt x="495" y="265"/>
                    </a:lnTo>
                    <a:lnTo>
                      <a:pt x="495" y="265"/>
                    </a:lnTo>
                    <a:lnTo>
                      <a:pt x="496" y="263"/>
                    </a:lnTo>
                    <a:lnTo>
                      <a:pt x="496" y="263"/>
                    </a:lnTo>
                    <a:lnTo>
                      <a:pt x="496" y="263"/>
                    </a:lnTo>
                    <a:lnTo>
                      <a:pt x="498" y="263"/>
                    </a:lnTo>
                    <a:lnTo>
                      <a:pt x="498" y="263"/>
                    </a:lnTo>
                    <a:lnTo>
                      <a:pt x="498" y="263"/>
                    </a:lnTo>
                    <a:lnTo>
                      <a:pt x="498" y="263"/>
                    </a:lnTo>
                    <a:lnTo>
                      <a:pt x="498" y="263"/>
                    </a:lnTo>
                    <a:lnTo>
                      <a:pt x="498" y="265"/>
                    </a:lnTo>
                    <a:lnTo>
                      <a:pt x="498" y="265"/>
                    </a:lnTo>
                    <a:lnTo>
                      <a:pt x="499" y="265"/>
                    </a:lnTo>
                    <a:lnTo>
                      <a:pt x="499" y="265"/>
                    </a:lnTo>
                    <a:lnTo>
                      <a:pt x="499" y="265"/>
                    </a:lnTo>
                    <a:lnTo>
                      <a:pt x="499" y="265"/>
                    </a:lnTo>
                    <a:lnTo>
                      <a:pt x="499" y="265"/>
                    </a:lnTo>
                    <a:lnTo>
                      <a:pt x="499" y="265"/>
                    </a:lnTo>
                    <a:lnTo>
                      <a:pt x="499" y="265"/>
                    </a:lnTo>
                    <a:lnTo>
                      <a:pt x="499" y="266"/>
                    </a:lnTo>
                    <a:lnTo>
                      <a:pt x="501" y="266"/>
                    </a:lnTo>
                    <a:lnTo>
                      <a:pt x="501" y="266"/>
                    </a:lnTo>
                    <a:lnTo>
                      <a:pt x="501" y="266"/>
                    </a:lnTo>
                    <a:lnTo>
                      <a:pt x="501" y="266"/>
                    </a:lnTo>
                    <a:lnTo>
                      <a:pt x="501" y="266"/>
                    </a:lnTo>
                    <a:lnTo>
                      <a:pt x="501" y="268"/>
                    </a:lnTo>
                    <a:lnTo>
                      <a:pt x="501" y="268"/>
                    </a:lnTo>
                    <a:lnTo>
                      <a:pt x="501" y="268"/>
                    </a:lnTo>
                    <a:lnTo>
                      <a:pt x="503" y="268"/>
                    </a:lnTo>
                    <a:lnTo>
                      <a:pt x="504" y="268"/>
                    </a:lnTo>
                    <a:lnTo>
                      <a:pt x="504" y="268"/>
                    </a:lnTo>
                    <a:lnTo>
                      <a:pt x="506" y="268"/>
                    </a:lnTo>
                    <a:lnTo>
                      <a:pt x="503" y="270"/>
                    </a:lnTo>
                    <a:lnTo>
                      <a:pt x="501" y="271"/>
                    </a:lnTo>
                    <a:lnTo>
                      <a:pt x="496" y="276"/>
                    </a:lnTo>
                    <a:lnTo>
                      <a:pt x="495" y="279"/>
                    </a:lnTo>
                    <a:lnTo>
                      <a:pt x="493" y="280"/>
                    </a:lnTo>
                    <a:lnTo>
                      <a:pt x="492" y="285"/>
                    </a:lnTo>
                    <a:lnTo>
                      <a:pt x="484" y="296"/>
                    </a:lnTo>
                    <a:lnTo>
                      <a:pt x="484" y="298"/>
                    </a:lnTo>
                    <a:lnTo>
                      <a:pt x="479" y="302"/>
                    </a:lnTo>
                    <a:lnTo>
                      <a:pt x="467" y="324"/>
                    </a:lnTo>
                    <a:lnTo>
                      <a:pt x="439" y="370"/>
                    </a:lnTo>
                    <a:lnTo>
                      <a:pt x="439" y="370"/>
                    </a:lnTo>
                    <a:lnTo>
                      <a:pt x="433" y="383"/>
                    </a:lnTo>
                    <a:lnTo>
                      <a:pt x="423" y="398"/>
                    </a:lnTo>
                    <a:lnTo>
                      <a:pt x="409" y="423"/>
                    </a:lnTo>
                    <a:lnTo>
                      <a:pt x="406" y="429"/>
                    </a:lnTo>
                    <a:lnTo>
                      <a:pt x="401" y="437"/>
                    </a:lnTo>
                    <a:lnTo>
                      <a:pt x="398" y="443"/>
                    </a:lnTo>
                    <a:lnTo>
                      <a:pt x="397" y="448"/>
                    </a:lnTo>
                    <a:lnTo>
                      <a:pt x="395" y="448"/>
                    </a:lnTo>
                    <a:lnTo>
                      <a:pt x="389" y="464"/>
                    </a:lnTo>
                    <a:lnTo>
                      <a:pt x="387" y="465"/>
                    </a:lnTo>
                    <a:lnTo>
                      <a:pt x="386" y="467"/>
                    </a:lnTo>
                    <a:lnTo>
                      <a:pt x="361" y="484"/>
                    </a:lnTo>
                    <a:lnTo>
                      <a:pt x="341" y="498"/>
                    </a:lnTo>
                    <a:lnTo>
                      <a:pt x="330" y="516"/>
                    </a:lnTo>
                    <a:lnTo>
                      <a:pt x="328" y="518"/>
                    </a:lnTo>
                    <a:lnTo>
                      <a:pt x="328" y="518"/>
                    </a:lnTo>
                    <a:lnTo>
                      <a:pt x="328" y="518"/>
                    </a:lnTo>
                    <a:lnTo>
                      <a:pt x="328" y="518"/>
                    </a:lnTo>
                    <a:lnTo>
                      <a:pt x="328" y="518"/>
                    </a:lnTo>
                    <a:lnTo>
                      <a:pt x="327" y="515"/>
                    </a:lnTo>
                    <a:lnTo>
                      <a:pt x="324" y="510"/>
                    </a:lnTo>
                    <a:lnTo>
                      <a:pt x="316" y="496"/>
                    </a:lnTo>
                    <a:lnTo>
                      <a:pt x="308" y="484"/>
                    </a:lnTo>
                    <a:lnTo>
                      <a:pt x="305" y="479"/>
                    </a:lnTo>
                    <a:lnTo>
                      <a:pt x="297" y="468"/>
                    </a:lnTo>
                    <a:lnTo>
                      <a:pt x="293" y="460"/>
                    </a:lnTo>
                    <a:lnTo>
                      <a:pt x="293" y="460"/>
                    </a:lnTo>
                    <a:lnTo>
                      <a:pt x="286" y="443"/>
                    </a:lnTo>
                    <a:lnTo>
                      <a:pt x="285" y="437"/>
                    </a:lnTo>
                    <a:lnTo>
                      <a:pt x="285" y="433"/>
                    </a:lnTo>
                    <a:lnTo>
                      <a:pt x="282" y="425"/>
                    </a:lnTo>
                    <a:lnTo>
                      <a:pt x="280" y="415"/>
                    </a:lnTo>
                    <a:lnTo>
                      <a:pt x="280" y="414"/>
                    </a:lnTo>
                    <a:lnTo>
                      <a:pt x="279" y="406"/>
                    </a:lnTo>
                    <a:lnTo>
                      <a:pt x="277" y="401"/>
                    </a:lnTo>
                    <a:lnTo>
                      <a:pt x="275" y="398"/>
                    </a:lnTo>
                    <a:lnTo>
                      <a:pt x="274" y="392"/>
                    </a:lnTo>
                    <a:lnTo>
                      <a:pt x="274" y="389"/>
                    </a:lnTo>
                    <a:lnTo>
                      <a:pt x="272" y="386"/>
                    </a:lnTo>
                    <a:lnTo>
                      <a:pt x="271" y="381"/>
                    </a:lnTo>
                    <a:lnTo>
                      <a:pt x="268" y="367"/>
                    </a:lnTo>
                    <a:lnTo>
                      <a:pt x="268" y="364"/>
                    </a:lnTo>
                    <a:lnTo>
                      <a:pt x="265" y="353"/>
                    </a:lnTo>
                    <a:lnTo>
                      <a:pt x="261" y="347"/>
                    </a:lnTo>
                    <a:lnTo>
                      <a:pt x="258" y="341"/>
                    </a:lnTo>
                    <a:lnTo>
                      <a:pt x="257" y="333"/>
                    </a:lnTo>
                    <a:lnTo>
                      <a:pt x="249" y="329"/>
                    </a:lnTo>
                    <a:lnTo>
                      <a:pt x="235" y="321"/>
                    </a:lnTo>
                    <a:lnTo>
                      <a:pt x="230" y="315"/>
                    </a:lnTo>
                    <a:lnTo>
                      <a:pt x="226" y="313"/>
                    </a:lnTo>
                    <a:lnTo>
                      <a:pt x="221" y="310"/>
                    </a:lnTo>
                    <a:lnTo>
                      <a:pt x="218" y="308"/>
                    </a:lnTo>
                    <a:lnTo>
                      <a:pt x="215" y="308"/>
                    </a:lnTo>
                    <a:lnTo>
                      <a:pt x="212" y="308"/>
                    </a:lnTo>
                    <a:lnTo>
                      <a:pt x="205" y="307"/>
                    </a:lnTo>
                    <a:lnTo>
                      <a:pt x="198" y="305"/>
                    </a:lnTo>
                    <a:lnTo>
                      <a:pt x="190" y="304"/>
                    </a:lnTo>
                    <a:lnTo>
                      <a:pt x="187" y="304"/>
                    </a:lnTo>
                    <a:lnTo>
                      <a:pt x="187" y="304"/>
                    </a:lnTo>
                    <a:lnTo>
                      <a:pt x="182" y="301"/>
                    </a:lnTo>
                    <a:lnTo>
                      <a:pt x="177" y="301"/>
                    </a:lnTo>
                    <a:lnTo>
                      <a:pt x="174" y="299"/>
                    </a:lnTo>
                    <a:lnTo>
                      <a:pt x="171" y="298"/>
                    </a:lnTo>
                    <a:lnTo>
                      <a:pt x="170" y="298"/>
                    </a:lnTo>
                    <a:lnTo>
                      <a:pt x="170" y="298"/>
                    </a:lnTo>
                    <a:lnTo>
                      <a:pt x="165" y="296"/>
                    </a:lnTo>
                    <a:lnTo>
                      <a:pt x="165" y="296"/>
                    </a:lnTo>
                    <a:lnTo>
                      <a:pt x="165" y="296"/>
                    </a:lnTo>
                    <a:lnTo>
                      <a:pt x="165" y="293"/>
                    </a:lnTo>
                    <a:lnTo>
                      <a:pt x="162" y="290"/>
                    </a:lnTo>
                    <a:lnTo>
                      <a:pt x="162" y="288"/>
                    </a:lnTo>
                    <a:lnTo>
                      <a:pt x="162" y="287"/>
                    </a:lnTo>
                    <a:lnTo>
                      <a:pt x="160" y="285"/>
                    </a:lnTo>
                    <a:lnTo>
                      <a:pt x="159" y="284"/>
                    </a:lnTo>
                    <a:lnTo>
                      <a:pt x="157" y="282"/>
                    </a:lnTo>
                    <a:lnTo>
                      <a:pt x="159" y="280"/>
                    </a:lnTo>
                    <a:lnTo>
                      <a:pt x="159" y="279"/>
                    </a:lnTo>
                    <a:lnTo>
                      <a:pt x="157" y="277"/>
                    </a:lnTo>
                    <a:lnTo>
                      <a:pt x="156" y="274"/>
                    </a:lnTo>
                    <a:lnTo>
                      <a:pt x="153" y="274"/>
                    </a:lnTo>
                    <a:lnTo>
                      <a:pt x="151" y="273"/>
                    </a:lnTo>
                    <a:lnTo>
                      <a:pt x="149" y="273"/>
                    </a:lnTo>
                    <a:lnTo>
                      <a:pt x="149" y="270"/>
                    </a:lnTo>
                    <a:lnTo>
                      <a:pt x="151" y="268"/>
                    </a:lnTo>
                    <a:lnTo>
                      <a:pt x="154" y="268"/>
                    </a:lnTo>
                    <a:lnTo>
                      <a:pt x="156" y="268"/>
                    </a:lnTo>
                    <a:lnTo>
                      <a:pt x="157" y="268"/>
                    </a:lnTo>
                    <a:lnTo>
                      <a:pt x="160" y="268"/>
                    </a:lnTo>
                    <a:lnTo>
                      <a:pt x="162" y="266"/>
                    </a:lnTo>
                    <a:lnTo>
                      <a:pt x="162" y="265"/>
                    </a:lnTo>
                    <a:lnTo>
                      <a:pt x="162" y="263"/>
                    </a:lnTo>
                    <a:lnTo>
                      <a:pt x="160" y="263"/>
                    </a:lnTo>
                    <a:lnTo>
                      <a:pt x="157" y="262"/>
                    </a:lnTo>
                    <a:lnTo>
                      <a:pt x="156" y="260"/>
                    </a:lnTo>
                    <a:lnTo>
                      <a:pt x="154" y="259"/>
                    </a:lnTo>
                    <a:lnTo>
                      <a:pt x="154" y="257"/>
                    </a:lnTo>
                    <a:lnTo>
                      <a:pt x="154" y="256"/>
                    </a:lnTo>
                    <a:lnTo>
                      <a:pt x="154" y="254"/>
                    </a:lnTo>
                    <a:lnTo>
                      <a:pt x="154" y="253"/>
                    </a:lnTo>
                    <a:lnTo>
                      <a:pt x="151" y="251"/>
                    </a:lnTo>
                    <a:lnTo>
                      <a:pt x="156" y="251"/>
                    </a:lnTo>
                    <a:lnTo>
                      <a:pt x="159" y="251"/>
                    </a:lnTo>
                    <a:lnTo>
                      <a:pt x="160" y="249"/>
                    </a:lnTo>
                    <a:lnTo>
                      <a:pt x="162" y="246"/>
                    </a:lnTo>
                    <a:lnTo>
                      <a:pt x="160" y="245"/>
                    </a:lnTo>
                    <a:lnTo>
                      <a:pt x="159" y="243"/>
                    </a:lnTo>
                    <a:lnTo>
                      <a:pt x="157" y="242"/>
                    </a:lnTo>
                    <a:lnTo>
                      <a:pt x="157" y="240"/>
                    </a:lnTo>
                    <a:lnTo>
                      <a:pt x="157" y="237"/>
                    </a:lnTo>
                    <a:lnTo>
                      <a:pt x="157" y="234"/>
                    </a:lnTo>
                    <a:lnTo>
                      <a:pt x="157" y="232"/>
                    </a:lnTo>
                    <a:lnTo>
                      <a:pt x="159" y="229"/>
                    </a:lnTo>
                    <a:lnTo>
                      <a:pt x="159" y="228"/>
                    </a:lnTo>
                    <a:lnTo>
                      <a:pt x="157" y="226"/>
                    </a:lnTo>
                    <a:lnTo>
                      <a:pt x="156" y="226"/>
                    </a:lnTo>
                    <a:lnTo>
                      <a:pt x="154" y="225"/>
                    </a:lnTo>
                    <a:lnTo>
                      <a:pt x="153" y="225"/>
                    </a:lnTo>
                    <a:lnTo>
                      <a:pt x="153" y="223"/>
                    </a:lnTo>
                    <a:lnTo>
                      <a:pt x="153" y="220"/>
                    </a:lnTo>
                    <a:lnTo>
                      <a:pt x="151" y="218"/>
                    </a:lnTo>
                    <a:lnTo>
                      <a:pt x="153" y="215"/>
                    </a:lnTo>
                    <a:lnTo>
                      <a:pt x="151" y="214"/>
                    </a:lnTo>
                    <a:lnTo>
                      <a:pt x="149" y="214"/>
                    </a:lnTo>
                    <a:lnTo>
                      <a:pt x="148" y="214"/>
                    </a:lnTo>
                    <a:lnTo>
                      <a:pt x="146" y="212"/>
                    </a:lnTo>
                    <a:lnTo>
                      <a:pt x="145" y="211"/>
                    </a:lnTo>
                    <a:lnTo>
                      <a:pt x="143" y="209"/>
                    </a:lnTo>
                    <a:lnTo>
                      <a:pt x="140" y="209"/>
                    </a:lnTo>
                    <a:lnTo>
                      <a:pt x="139" y="209"/>
                    </a:lnTo>
                    <a:lnTo>
                      <a:pt x="135" y="208"/>
                    </a:lnTo>
                    <a:lnTo>
                      <a:pt x="132" y="208"/>
                    </a:lnTo>
                    <a:lnTo>
                      <a:pt x="129" y="206"/>
                    </a:lnTo>
                    <a:lnTo>
                      <a:pt x="131" y="204"/>
                    </a:lnTo>
                    <a:lnTo>
                      <a:pt x="131" y="201"/>
                    </a:lnTo>
                    <a:lnTo>
                      <a:pt x="128" y="198"/>
                    </a:lnTo>
                    <a:lnTo>
                      <a:pt x="123" y="194"/>
                    </a:lnTo>
                    <a:lnTo>
                      <a:pt x="98" y="170"/>
                    </a:lnTo>
                    <a:lnTo>
                      <a:pt x="70" y="141"/>
                    </a:lnTo>
                    <a:lnTo>
                      <a:pt x="67" y="138"/>
                    </a:lnTo>
                    <a:lnTo>
                      <a:pt x="62" y="125"/>
                    </a:lnTo>
                    <a:lnTo>
                      <a:pt x="55" y="111"/>
                    </a:lnTo>
                    <a:lnTo>
                      <a:pt x="48" y="104"/>
                    </a:lnTo>
                    <a:lnTo>
                      <a:pt x="25" y="74"/>
                    </a:lnTo>
                    <a:lnTo>
                      <a:pt x="11" y="43"/>
                    </a:lnTo>
                    <a:lnTo>
                      <a:pt x="0" y="32"/>
                    </a:lnTo>
                    <a:lnTo>
                      <a:pt x="6" y="31"/>
                    </a:lnTo>
                    <a:lnTo>
                      <a:pt x="20" y="28"/>
                    </a:lnTo>
                    <a:lnTo>
                      <a:pt x="37" y="18"/>
                    </a:lnTo>
                    <a:lnTo>
                      <a:pt x="53" y="21"/>
                    </a:lnTo>
                    <a:lnTo>
                      <a:pt x="65" y="15"/>
                    </a:lnTo>
                    <a:lnTo>
                      <a:pt x="111" y="0"/>
                    </a:lnTo>
                    <a:lnTo>
                      <a:pt x="112" y="1"/>
                    </a:lnTo>
                    <a:lnTo>
                      <a:pt x="114" y="1"/>
                    </a:lnTo>
                    <a:lnTo>
                      <a:pt x="114" y="1"/>
                    </a:lnTo>
                    <a:lnTo>
                      <a:pt x="117" y="6"/>
                    </a:lnTo>
                    <a:lnTo>
                      <a:pt x="121"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9">
                <a:extLst>
                  <a:ext uri="{FF2B5EF4-FFF2-40B4-BE49-F238E27FC236}">
                    <a16:creationId xmlns:a16="http://schemas.microsoft.com/office/drawing/2014/main" id="{6296BDE6-67EE-B877-3530-E7EAAFDD347E}"/>
                  </a:ext>
                </a:extLst>
              </p:cNvPr>
              <p:cNvSpPr>
                <a:spLocks noGrp="1" noRot="1" noMove="1" noResize="1" noEditPoints="1" noAdjustHandles="1" noChangeArrowheads="1" noChangeShapeType="1"/>
              </p:cNvSpPr>
              <p:nvPr/>
            </p:nvSpPr>
            <p:spPr bwMode="auto">
              <a:xfrm>
                <a:off x="4202" y="2559"/>
                <a:ext cx="264" cy="257"/>
              </a:xfrm>
              <a:custGeom>
                <a:avLst/>
                <a:gdLst>
                  <a:gd name="T0" fmla="*/ 137 w 264"/>
                  <a:gd name="T1" fmla="*/ 23 h 257"/>
                  <a:gd name="T2" fmla="*/ 163 w 264"/>
                  <a:gd name="T3" fmla="*/ 14 h 257"/>
                  <a:gd name="T4" fmla="*/ 166 w 264"/>
                  <a:gd name="T5" fmla="*/ 34 h 257"/>
                  <a:gd name="T6" fmla="*/ 216 w 264"/>
                  <a:gd name="T7" fmla="*/ 107 h 257"/>
                  <a:gd name="T8" fmla="*/ 210 w 264"/>
                  <a:gd name="T9" fmla="*/ 150 h 257"/>
                  <a:gd name="T10" fmla="*/ 233 w 264"/>
                  <a:gd name="T11" fmla="*/ 163 h 257"/>
                  <a:gd name="T12" fmla="*/ 264 w 264"/>
                  <a:gd name="T13" fmla="*/ 187 h 257"/>
                  <a:gd name="T14" fmla="*/ 246 w 264"/>
                  <a:gd name="T15" fmla="*/ 205 h 257"/>
                  <a:gd name="T16" fmla="*/ 233 w 264"/>
                  <a:gd name="T17" fmla="*/ 201 h 257"/>
                  <a:gd name="T18" fmla="*/ 218 w 264"/>
                  <a:gd name="T19" fmla="*/ 195 h 257"/>
                  <a:gd name="T20" fmla="*/ 196 w 264"/>
                  <a:gd name="T21" fmla="*/ 211 h 257"/>
                  <a:gd name="T22" fmla="*/ 188 w 264"/>
                  <a:gd name="T23" fmla="*/ 226 h 257"/>
                  <a:gd name="T24" fmla="*/ 174 w 264"/>
                  <a:gd name="T25" fmla="*/ 254 h 257"/>
                  <a:gd name="T26" fmla="*/ 138 w 264"/>
                  <a:gd name="T27" fmla="*/ 256 h 257"/>
                  <a:gd name="T28" fmla="*/ 134 w 264"/>
                  <a:gd name="T29" fmla="*/ 251 h 257"/>
                  <a:gd name="T30" fmla="*/ 123 w 264"/>
                  <a:gd name="T31" fmla="*/ 251 h 257"/>
                  <a:gd name="T32" fmla="*/ 118 w 264"/>
                  <a:gd name="T33" fmla="*/ 246 h 257"/>
                  <a:gd name="T34" fmla="*/ 115 w 264"/>
                  <a:gd name="T35" fmla="*/ 242 h 257"/>
                  <a:gd name="T36" fmla="*/ 115 w 264"/>
                  <a:gd name="T37" fmla="*/ 234 h 257"/>
                  <a:gd name="T38" fmla="*/ 106 w 264"/>
                  <a:gd name="T39" fmla="*/ 226 h 257"/>
                  <a:gd name="T40" fmla="*/ 98 w 264"/>
                  <a:gd name="T41" fmla="*/ 220 h 257"/>
                  <a:gd name="T42" fmla="*/ 93 w 264"/>
                  <a:gd name="T43" fmla="*/ 212 h 257"/>
                  <a:gd name="T44" fmla="*/ 90 w 264"/>
                  <a:gd name="T45" fmla="*/ 206 h 257"/>
                  <a:gd name="T46" fmla="*/ 88 w 264"/>
                  <a:gd name="T47" fmla="*/ 200 h 257"/>
                  <a:gd name="T48" fmla="*/ 85 w 264"/>
                  <a:gd name="T49" fmla="*/ 191 h 257"/>
                  <a:gd name="T50" fmla="*/ 84 w 264"/>
                  <a:gd name="T51" fmla="*/ 186 h 257"/>
                  <a:gd name="T52" fmla="*/ 79 w 264"/>
                  <a:gd name="T53" fmla="*/ 175 h 257"/>
                  <a:gd name="T54" fmla="*/ 78 w 264"/>
                  <a:gd name="T55" fmla="*/ 170 h 257"/>
                  <a:gd name="T56" fmla="*/ 76 w 264"/>
                  <a:gd name="T57" fmla="*/ 164 h 257"/>
                  <a:gd name="T58" fmla="*/ 74 w 264"/>
                  <a:gd name="T59" fmla="*/ 161 h 257"/>
                  <a:gd name="T60" fmla="*/ 73 w 264"/>
                  <a:gd name="T61" fmla="*/ 156 h 257"/>
                  <a:gd name="T62" fmla="*/ 70 w 264"/>
                  <a:gd name="T63" fmla="*/ 149 h 257"/>
                  <a:gd name="T64" fmla="*/ 68 w 264"/>
                  <a:gd name="T65" fmla="*/ 147 h 257"/>
                  <a:gd name="T66" fmla="*/ 57 w 264"/>
                  <a:gd name="T67" fmla="*/ 139 h 257"/>
                  <a:gd name="T68" fmla="*/ 50 w 264"/>
                  <a:gd name="T69" fmla="*/ 133 h 257"/>
                  <a:gd name="T70" fmla="*/ 39 w 264"/>
                  <a:gd name="T71" fmla="*/ 127 h 257"/>
                  <a:gd name="T72" fmla="*/ 31 w 264"/>
                  <a:gd name="T73" fmla="*/ 122 h 257"/>
                  <a:gd name="T74" fmla="*/ 18 w 264"/>
                  <a:gd name="T75" fmla="*/ 111 h 257"/>
                  <a:gd name="T76" fmla="*/ 12 w 264"/>
                  <a:gd name="T77" fmla="*/ 102 h 257"/>
                  <a:gd name="T78" fmla="*/ 9 w 264"/>
                  <a:gd name="T79" fmla="*/ 94 h 257"/>
                  <a:gd name="T80" fmla="*/ 6 w 264"/>
                  <a:gd name="T81" fmla="*/ 85 h 257"/>
                  <a:gd name="T82" fmla="*/ 4 w 264"/>
                  <a:gd name="T83" fmla="*/ 79 h 257"/>
                  <a:gd name="T84" fmla="*/ 3 w 264"/>
                  <a:gd name="T85" fmla="*/ 70 h 257"/>
                  <a:gd name="T86" fmla="*/ 1 w 264"/>
                  <a:gd name="T87" fmla="*/ 68 h 257"/>
                  <a:gd name="T88" fmla="*/ 1 w 264"/>
                  <a:gd name="T89" fmla="*/ 54 h 257"/>
                  <a:gd name="T90" fmla="*/ 0 w 264"/>
                  <a:gd name="T91" fmla="*/ 32 h 257"/>
                  <a:gd name="T92" fmla="*/ 8 w 264"/>
                  <a:gd name="T93" fmla="*/ 14 h 257"/>
                  <a:gd name="T94" fmla="*/ 15 w 264"/>
                  <a:gd name="T95" fmla="*/ 0 h 257"/>
                  <a:gd name="T96" fmla="*/ 51 w 264"/>
                  <a:gd name="T97" fmla="*/ 6 h 257"/>
                  <a:gd name="T98" fmla="*/ 79 w 264"/>
                  <a:gd name="T99" fmla="*/ 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257">
                    <a:moveTo>
                      <a:pt x="118" y="45"/>
                    </a:moveTo>
                    <a:lnTo>
                      <a:pt x="130" y="48"/>
                    </a:lnTo>
                    <a:lnTo>
                      <a:pt x="134" y="42"/>
                    </a:lnTo>
                    <a:lnTo>
                      <a:pt x="137" y="23"/>
                    </a:lnTo>
                    <a:lnTo>
                      <a:pt x="157" y="12"/>
                    </a:lnTo>
                    <a:lnTo>
                      <a:pt x="163" y="14"/>
                    </a:lnTo>
                    <a:lnTo>
                      <a:pt x="163" y="14"/>
                    </a:lnTo>
                    <a:lnTo>
                      <a:pt x="163" y="14"/>
                    </a:lnTo>
                    <a:lnTo>
                      <a:pt x="165" y="17"/>
                    </a:lnTo>
                    <a:lnTo>
                      <a:pt x="168" y="25"/>
                    </a:lnTo>
                    <a:lnTo>
                      <a:pt x="168" y="29"/>
                    </a:lnTo>
                    <a:lnTo>
                      <a:pt x="166" y="34"/>
                    </a:lnTo>
                    <a:lnTo>
                      <a:pt x="179" y="48"/>
                    </a:lnTo>
                    <a:lnTo>
                      <a:pt x="183" y="52"/>
                    </a:lnTo>
                    <a:lnTo>
                      <a:pt x="190" y="68"/>
                    </a:lnTo>
                    <a:lnTo>
                      <a:pt x="216" y="107"/>
                    </a:lnTo>
                    <a:lnTo>
                      <a:pt x="219" y="116"/>
                    </a:lnTo>
                    <a:lnTo>
                      <a:pt x="214" y="127"/>
                    </a:lnTo>
                    <a:lnTo>
                      <a:pt x="210" y="136"/>
                    </a:lnTo>
                    <a:lnTo>
                      <a:pt x="210" y="150"/>
                    </a:lnTo>
                    <a:lnTo>
                      <a:pt x="211" y="161"/>
                    </a:lnTo>
                    <a:lnTo>
                      <a:pt x="216" y="163"/>
                    </a:lnTo>
                    <a:lnTo>
                      <a:pt x="228" y="155"/>
                    </a:lnTo>
                    <a:lnTo>
                      <a:pt x="233" y="163"/>
                    </a:lnTo>
                    <a:lnTo>
                      <a:pt x="238" y="163"/>
                    </a:lnTo>
                    <a:lnTo>
                      <a:pt x="252" y="167"/>
                    </a:lnTo>
                    <a:lnTo>
                      <a:pt x="261" y="175"/>
                    </a:lnTo>
                    <a:lnTo>
                      <a:pt x="264" y="187"/>
                    </a:lnTo>
                    <a:lnTo>
                      <a:pt x="261" y="201"/>
                    </a:lnTo>
                    <a:lnTo>
                      <a:pt x="261" y="201"/>
                    </a:lnTo>
                    <a:lnTo>
                      <a:pt x="253" y="201"/>
                    </a:lnTo>
                    <a:lnTo>
                      <a:pt x="246" y="205"/>
                    </a:lnTo>
                    <a:lnTo>
                      <a:pt x="241" y="203"/>
                    </a:lnTo>
                    <a:lnTo>
                      <a:pt x="236" y="205"/>
                    </a:lnTo>
                    <a:lnTo>
                      <a:pt x="235" y="205"/>
                    </a:lnTo>
                    <a:lnTo>
                      <a:pt x="233" y="201"/>
                    </a:lnTo>
                    <a:lnTo>
                      <a:pt x="230" y="200"/>
                    </a:lnTo>
                    <a:lnTo>
                      <a:pt x="228" y="198"/>
                    </a:lnTo>
                    <a:lnTo>
                      <a:pt x="225" y="194"/>
                    </a:lnTo>
                    <a:lnTo>
                      <a:pt x="218" y="195"/>
                    </a:lnTo>
                    <a:lnTo>
                      <a:pt x="213" y="198"/>
                    </a:lnTo>
                    <a:lnTo>
                      <a:pt x="202" y="201"/>
                    </a:lnTo>
                    <a:lnTo>
                      <a:pt x="202" y="206"/>
                    </a:lnTo>
                    <a:lnTo>
                      <a:pt x="196" y="211"/>
                    </a:lnTo>
                    <a:lnTo>
                      <a:pt x="188" y="215"/>
                    </a:lnTo>
                    <a:lnTo>
                      <a:pt x="186" y="223"/>
                    </a:lnTo>
                    <a:lnTo>
                      <a:pt x="186" y="225"/>
                    </a:lnTo>
                    <a:lnTo>
                      <a:pt x="188" y="226"/>
                    </a:lnTo>
                    <a:lnTo>
                      <a:pt x="188" y="232"/>
                    </a:lnTo>
                    <a:lnTo>
                      <a:pt x="183" y="237"/>
                    </a:lnTo>
                    <a:lnTo>
                      <a:pt x="177" y="239"/>
                    </a:lnTo>
                    <a:lnTo>
                      <a:pt x="174" y="254"/>
                    </a:lnTo>
                    <a:lnTo>
                      <a:pt x="163" y="254"/>
                    </a:lnTo>
                    <a:lnTo>
                      <a:pt x="149" y="257"/>
                    </a:lnTo>
                    <a:lnTo>
                      <a:pt x="143" y="257"/>
                    </a:lnTo>
                    <a:lnTo>
                      <a:pt x="138" y="256"/>
                    </a:lnTo>
                    <a:lnTo>
                      <a:pt x="138" y="256"/>
                    </a:lnTo>
                    <a:lnTo>
                      <a:pt x="138" y="256"/>
                    </a:lnTo>
                    <a:lnTo>
                      <a:pt x="135" y="253"/>
                    </a:lnTo>
                    <a:lnTo>
                      <a:pt x="134" y="251"/>
                    </a:lnTo>
                    <a:lnTo>
                      <a:pt x="134" y="250"/>
                    </a:lnTo>
                    <a:lnTo>
                      <a:pt x="132" y="250"/>
                    </a:lnTo>
                    <a:lnTo>
                      <a:pt x="127" y="251"/>
                    </a:lnTo>
                    <a:lnTo>
                      <a:pt x="123" y="251"/>
                    </a:lnTo>
                    <a:lnTo>
                      <a:pt x="123" y="251"/>
                    </a:lnTo>
                    <a:lnTo>
                      <a:pt x="120" y="250"/>
                    </a:lnTo>
                    <a:lnTo>
                      <a:pt x="120" y="250"/>
                    </a:lnTo>
                    <a:lnTo>
                      <a:pt x="118" y="246"/>
                    </a:lnTo>
                    <a:lnTo>
                      <a:pt x="115" y="243"/>
                    </a:lnTo>
                    <a:lnTo>
                      <a:pt x="115" y="242"/>
                    </a:lnTo>
                    <a:lnTo>
                      <a:pt x="115" y="242"/>
                    </a:lnTo>
                    <a:lnTo>
                      <a:pt x="115" y="242"/>
                    </a:lnTo>
                    <a:lnTo>
                      <a:pt x="115" y="239"/>
                    </a:lnTo>
                    <a:lnTo>
                      <a:pt x="115" y="237"/>
                    </a:lnTo>
                    <a:lnTo>
                      <a:pt x="115" y="234"/>
                    </a:lnTo>
                    <a:lnTo>
                      <a:pt x="115" y="234"/>
                    </a:lnTo>
                    <a:lnTo>
                      <a:pt x="112" y="231"/>
                    </a:lnTo>
                    <a:lnTo>
                      <a:pt x="109" y="229"/>
                    </a:lnTo>
                    <a:lnTo>
                      <a:pt x="107" y="228"/>
                    </a:lnTo>
                    <a:lnTo>
                      <a:pt x="106" y="226"/>
                    </a:lnTo>
                    <a:lnTo>
                      <a:pt x="104" y="225"/>
                    </a:lnTo>
                    <a:lnTo>
                      <a:pt x="102" y="223"/>
                    </a:lnTo>
                    <a:lnTo>
                      <a:pt x="102" y="223"/>
                    </a:lnTo>
                    <a:lnTo>
                      <a:pt x="98" y="220"/>
                    </a:lnTo>
                    <a:lnTo>
                      <a:pt x="96" y="218"/>
                    </a:lnTo>
                    <a:lnTo>
                      <a:pt x="93" y="217"/>
                    </a:lnTo>
                    <a:lnTo>
                      <a:pt x="93" y="215"/>
                    </a:lnTo>
                    <a:lnTo>
                      <a:pt x="93" y="212"/>
                    </a:lnTo>
                    <a:lnTo>
                      <a:pt x="92" y="209"/>
                    </a:lnTo>
                    <a:lnTo>
                      <a:pt x="92" y="209"/>
                    </a:lnTo>
                    <a:lnTo>
                      <a:pt x="92" y="208"/>
                    </a:lnTo>
                    <a:lnTo>
                      <a:pt x="90" y="206"/>
                    </a:lnTo>
                    <a:lnTo>
                      <a:pt x="90" y="205"/>
                    </a:lnTo>
                    <a:lnTo>
                      <a:pt x="90" y="203"/>
                    </a:lnTo>
                    <a:lnTo>
                      <a:pt x="88" y="203"/>
                    </a:lnTo>
                    <a:lnTo>
                      <a:pt x="88" y="200"/>
                    </a:lnTo>
                    <a:lnTo>
                      <a:pt x="88" y="198"/>
                    </a:lnTo>
                    <a:lnTo>
                      <a:pt x="87" y="197"/>
                    </a:lnTo>
                    <a:lnTo>
                      <a:pt x="85" y="194"/>
                    </a:lnTo>
                    <a:lnTo>
                      <a:pt x="85" y="191"/>
                    </a:lnTo>
                    <a:lnTo>
                      <a:pt x="84" y="189"/>
                    </a:lnTo>
                    <a:lnTo>
                      <a:pt x="84" y="189"/>
                    </a:lnTo>
                    <a:lnTo>
                      <a:pt x="84" y="187"/>
                    </a:lnTo>
                    <a:lnTo>
                      <a:pt x="84" y="186"/>
                    </a:lnTo>
                    <a:lnTo>
                      <a:pt x="81" y="181"/>
                    </a:lnTo>
                    <a:lnTo>
                      <a:pt x="79" y="177"/>
                    </a:lnTo>
                    <a:lnTo>
                      <a:pt x="79" y="175"/>
                    </a:lnTo>
                    <a:lnTo>
                      <a:pt x="79" y="175"/>
                    </a:lnTo>
                    <a:lnTo>
                      <a:pt x="79" y="173"/>
                    </a:lnTo>
                    <a:lnTo>
                      <a:pt x="78" y="172"/>
                    </a:lnTo>
                    <a:lnTo>
                      <a:pt x="78" y="172"/>
                    </a:lnTo>
                    <a:lnTo>
                      <a:pt x="78" y="170"/>
                    </a:lnTo>
                    <a:lnTo>
                      <a:pt x="76" y="167"/>
                    </a:lnTo>
                    <a:lnTo>
                      <a:pt x="76" y="167"/>
                    </a:lnTo>
                    <a:lnTo>
                      <a:pt x="76" y="164"/>
                    </a:lnTo>
                    <a:lnTo>
                      <a:pt x="76" y="164"/>
                    </a:lnTo>
                    <a:lnTo>
                      <a:pt x="74" y="164"/>
                    </a:lnTo>
                    <a:lnTo>
                      <a:pt x="74" y="163"/>
                    </a:lnTo>
                    <a:lnTo>
                      <a:pt x="74" y="163"/>
                    </a:lnTo>
                    <a:lnTo>
                      <a:pt x="74" y="161"/>
                    </a:lnTo>
                    <a:lnTo>
                      <a:pt x="74" y="160"/>
                    </a:lnTo>
                    <a:lnTo>
                      <a:pt x="73" y="160"/>
                    </a:lnTo>
                    <a:lnTo>
                      <a:pt x="73" y="158"/>
                    </a:lnTo>
                    <a:lnTo>
                      <a:pt x="73" y="156"/>
                    </a:lnTo>
                    <a:lnTo>
                      <a:pt x="73" y="155"/>
                    </a:lnTo>
                    <a:lnTo>
                      <a:pt x="71" y="152"/>
                    </a:lnTo>
                    <a:lnTo>
                      <a:pt x="71" y="150"/>
                    </a:lnTo>
                    <a:lnTo>
                      <a:pt x="70" y="149"/>
                    </a:lnTo>
                    <a:lnTo>
                      <a:pt x="70" y="149"/>
                    </a:lnTo>
                    <a:lnTo>
                      <a:pt x="70" y="149"/>
                    </a:lnTo>
                    <a:lnTo>
                      <a:pt x="68" y="147"/>
                    </a:lnTo>
                    <a:lnTo>
                      <a:pt x="68" y="147"/>
                    </a:lnTo>
                    <a:lnTo>
                      <a:pt x="67" y="146"/>
                    </a:lnTo>
                    <a:lnTo>
                      <a:pt x="62" y="142"/>
                    </a:lnTo>
                    <a:lnTo>
                      <a:pt x="60" y="141"/>
                    </a:lnTo>
                    <a:lnTo>
                      <a:pt x="57" y="139"/>
                    </a:lnTo>
                    <a:lnTo>
                      <a:pt x="56" y="138"/>
                    </a:lnTo>
                    <a:lnTo>
                      <a:pt x="51" y="136"/>
                    </a:lnTo>
                    <a:lnTo>
                      <a:pt x="51" y="136"/>
                    </a:lnTo>
                    <a:lnTo>
                      <a:pt x="50" y="133"/>
                    </a:lnTo>
                    <a:lnTo>
                      <a:pt x="45" y="132"/>
                    </a:lnTo>
                    <a:lnTo>
                      <a:pt x="43" y="130"/>
                    </a:lnTo>
                    <a:lnTo>
                      <a:pt x="42" y="128"/>
                    </a:lnTo>
                    <a:lnTo>
                      <a:pt x="39" y="127"/>
                    </a:lnTo>
                    <a:lnTo>
                      <a:pt x="36" y="124"/>
                    </a:lnTo>
                    <a:lnTo>
                      <a:pt x="34" y="124"/>
                    </a:lnTo>
                    <a:lnTo>
                      <a:pt x="32" y="122"/>
                    </a:lnTo>
                    <a:lnTo>
                      <a:pt x="31" y="122"/>
                    </a:lnTo>
                    <a:lnTo>
                      <a:pt x="26" y="118"/>
                    </a:lnTo>
                    <a:lnTo>
                      <a:pt x="22" y="115"/>
                    </a:lnTo>
                    <a:lnTo>
                      <a:pt x="18" y="113"/>
                    </a:lnTo>
                    <a:lnTo>
                      <a:pt x="18" y="111"/>
                    </a:lnTo>
                    <a:lnTo>
                      <a:pt x="17" y="110"/>
                    </a:lnTo>
                    <a:lnTo>
                      <a:pt x="15" y="107"/>
                    </a:lnTo>
                    <a:lnTo>
                      <a:pt x="14" y="105"/>
                    </a:lnTo>
                    <a:lnTo>
                      <a:pt x="12" y="102"/>
                    </a:lnTo>
                    <a:lnTo>
                      <a:pt x="11" y="99"/>
                    </a:lnTo>
                    <a:lnTo>
                      <a:pt x="9" y="96"/>
                    </a:lnTo>
                    <a:lnTo>
                      <a:pt x="9" y="96"/>
                    </a:lnTo>
                    <a:lnTo>
                      <a:pt x="9" y="94"/>
                    </a:lnTo>
                    <a:lnTo>
                      <a:pt x="9" y="93"/>
                    </a:lnTo>
                    <a:lnTo>
                      <a:pt x="8" y="88"/>
                    </a:lnTo>
                    <a:lnTo>
                      <a:pt x="8" y="88"/>
                    </a:lnTo>
                    <a:lnTo>
                      <a:pt x="6" y="85"/>
                    </a:lnTo>
                    <a:lnTo>
                      <a:pt x="6" y="83"/>
                    </a:lnTo>
                    <a:lnTo>
                      <a:pt x="6" y="82"/>
                    </a:lnTo>
                    <a:lnTo>
                      <a:pt x="4" y="79"/>
                    </a:lnTo>
                    <a:lnTo>
                      <a:pt x="4" y="79"/>
                    </a:lnTo>
                    <a:lnTo>
                      <a:pt x="3" y="74"/>
                    </a:lnTo>
                    <a:lnTo>
                      <a:pt x="3" y="73"/>
                    </a:lnTo>
                    <a:lnTo>
                      <a:pt x="3" y="71"/>
                    </a:lnTo>
                    <a:lnTo>
                      <a:pt x="3" y="70"/>
                    </a:lnTo>
                    <a:lnTo>
                      <a:pt x="3" y="70"/>
                    </a:lnTo>
                    <a:lnTo>
                      <a:pt x="3" y="70"/>
                    </a:lnTo>
                    <a:lnTo>
                      <a:pt x="1" y="68"/>
                    </a:lnTo>
                    <a:lnTo>
                      <a:pt x="1" y="68"/>
                    </a:lnTo>
                    <a:lnTo>
                      <a:pt x="1" y="68"/>
                    </a:lnTo>
                    <a:lnTo>
                      <a:pt x="1" y="62"/>
                    </a:lnTo>
                    <a:lnTo>
                      <a:pt x="1" y="57"/>
                    </a:lnTo>
                    <a:lnTo>
                      <a:pt x="1" y="54"/>
                    </a:lnTo>
                    <a:lnTo>
                      <a:pt x="1" y="51"/>
                    </a:lnTo>
                    <a:lnTo>
                      <a:pt x="1" y="40"/>
                    </a:lnTo>
                    <a:lnTo>
                      <a:pt x="1" y="40"/>
                    </a:lnTo>
                    <a:lnTo>
                      <a:pt x="0" y="32"/>
                    </a:lnTo>
                    <a:lnTo>
                      <a:pt x="0" y="31"/>
                    </a:lnTo>
                    <a:lnTo>
                      <a:pt x="1" y="29"/>
                    </a:lnTo>
                    <a:lnTo>
                      <a:pt x="8" y="17"/>
                    </a:lnTo>
                    <a:lnTo>
                      <a:pt x="8" y="14"/>
                    </a:lnTo>
                    <a:lnTo>
                      <a:pt x="9" y="12"/>
                    </a:lnTo>
                    <a:lnTo>
                      <a:pt x="14" y="0"/>
                    </a:lnTo>
                    <a:lnTo>
                      <a:pt x="14" y="0"/>
                    </a:lnTo>
                    <a:lnTo>
                      <a:pt x="15" y="0"/>
                    </a:lnTo>
                    <a:lnTo>
                      <a:pt x="23" y="3"/>
                    </a:lnTo>
                    <a:lnTo>
                      <a:pt x="23" y="3"/>
                    </a:lnTo>
                    <a:lnTo>
                      <a:pt x="29" y="3"/>
                    </a:lnTo>
                    <a:lnTo>
                      <a:pt x="51" y="6"/>
                    </a:lnTo>
                    <a:lnTo>
                      <a:pt x="60" y="9"/>
                    </a:lnTo>
                    <a:lnTo>
                      <a:pt x="64" y="12"/>
                    </a:lnTo>
                    <a:lnTo>
                      <a:pt x="73" y="23"/>
                    </a:lnTo>
                    <a:lnTo>
                      <a:pt x="79" y="29"/>
                    </a:lnTo>
                    <a:lnTo>
                      <a:pt x="118" y="4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20">
                <a:extLst>
                  <a:ext uri="{FF2B5EF4-FFF2-40B4-BE49-F238E27FC236}">
                    <a16:creationId xmlns:a16="http://schemas.microsoft.com/office/drawing/2014/main" id="{B486AB77-494A-D208-2600-42D657717244}"/>
                  </a:ext>
                </a:extLst>
              </p:cNvPr>
              <p:cNvSpPr>
                <a:spLocks noGrp="1" noRot="1" noMove="1" noResize="1" noEditPoints="1" noAdjustHandles="1" noChangeArrowheads="1" noChangeShapeType="1"/>
              </p:cNvSpPr>
              <p:nvPr/>
            </p:nvSpPr>
            <p:spPr bwMode="auto">
              <a:xfrm>
                <a:off x="2705" y="3341"/>
                <a:ext cx="94" cy="66"/>
              </a:xfrm>
              <a:custGeom>
                <a:avLst/>
                <a:gdLst>
                  <a:gd name="T0" fmla="*/ 94 w 94"/>
                  <a:gd name="T1" fmla="*/ 4 h 66"/>
                  <a:gd name="T2" fmla="*/ 94 w 94"/>
                  <a:gd name="T3" fmla="*/ 17 h 66"/>
                  <a:gd name="T4" fmla="*/ 94 w 94"/>
                  <a:gd name="T5" fmla="*/ 21 h 66"/>
                  <a:gd name="T6" fmla="*/ 94 w 94"/>
                  <a:gd name="T7" fmla="*/ 31 h 66"/>
                  <a:gd name="T8" fmla="*/ 94 w 94"/>
                  <a:gd name="T9" fmla="*/ 37 h 66"/>
                  <a:gd name="T10" fmla="*/ 94 w 94"/>
                  <a:gd name="T11" fmla="*/ 43 h 66"/>
                  <a:gd name="T12" fmla="*/ 94 w 94"/>
                  <a:gd name="T13" fmla="*/ 45 h 66"/>
                  <a:gd name="T14" fmla="*/ 94 w 94"/>
                  <a:gd name="T15" fmla="*/ 54 h 66"/>
                  <a:gd name="T16" fmla="*/ 80 w 94"/>
                  <a:gd name="T17" fmla="*/ 65 h 66"/>
                  <a:gd name="T18" fmla="*/ 69 w 94"/>
                  <a:gd name="T19" fmla="*/ 66 h 66"/>
                  <a:gd name="T20" fmla="*/ 69 w 94"/>
                  <a:gd name="T21" fmla="*/ 66 h 66"/>
                  <a:gd name="T22" fmla="*/ 64 w 94"/>
                  <a:gd name="T23" fmla="*/ 66 h 66"/>
                  <a:gd name="T24" fmla="*/ 53 w 94"/>
                  <a:gd name="T25" fmla="*/ 66 h 66"/>
                  <a:gd name="T26" fmla="*/ 53 w 94"/>
                  <a:gd name="T27" fmla="*/ 62 h 66"/>
                  <a:gd name="T28" fmla="*/ 50 w 94"/>
                  <a:gd name="T29" fmla="*/ 59 h 66"/>
                  <a:gd name="T30" fmla="*/ 46 w 94"/>
                  <a:gd name="T31" fmla="*/ 57 h 66"/>
                  <a:gd name="T32" fmla="*/ 42 w 94"/>
                  <a:gd name="T33" fmla="*/ 56 h 66"/>
                  <a:gd name="T34" fmla="*/ 42 w 94"/>
                  <a:gd name="T35" fmla="*/ 56 h 66"/>
                  <a:gd name="T36" fmla="*/ 39 w 94"/>
                  <a:gd name="T37" fmla="*/ 57 h 66"/>
                  <a:gd name="T38" fmla="*/ 38 w 94"/>
                  <a:gd name="T39" fmla="*/ 59 h 66"/>
                  <a:gd name="T40" fmla="*/ 36 w 94"/>
                  <a:gd name="T41" fmla="*/ 60 h 66"/>
                  <a:gd name="T42" fmla="*/ 36 w 94"/>
                  <a:gd name="T43" fmla="*/ 62 h 66"/>
                  <a:gd name="T44" fmla="*/ 33 w 94"/>
                  <a:gd name="T45" fmla="*/ 62 h 66"/>
                  <a:gd name="T46" fmla="*/ 28 w 94"/>
                  <a:gd name="T47" fmla="*/ 62 h 66"/>
                  <a:gd name="T48" fmla="*/ 22 w 94"/>
                  <a:gd name="T49" fmla="*/ 62 h 66"/>
                  <a:gd name="T50" fmla="*/ 21 w 94"/>
                  <a:gd name="T51" fmla="*/ 54 h 66"/>
                  <a:gd name="T52" fmla="*/ 21 w 94"/>
                  <a:gd name="T53" fmla="*/ 54 h 66"/>
                  <a:gd name="T54" fmla="*/ 21 w 94"/>
                  <a:gd name="T55" fmla="*/ 54 h 66"/>
                  <a:gd name="T56" fmla="*/ 21 w 94"/>
                  <a:gd name="T57" fmla="*/ 51 h 66"/>
                  <a:gd name="T58" fmla="*/ 18 w 94"/>
                  <a:gd name="T59" fmla="*/ 48 h 66"/>
                  <a:gd name="T60" fmla="*/ 13 w 94"/>
                  <a:gd name="T61" fmla="*/ 54 h 66"/>
                  <a:gd name="T62" fmla="*/ 13 w 94"/>
                  <a:gd name="T63" fmla="*/ 54 h 66"/>
                  <a:gd name="T64" fmla="*/ 11 w 94"/>
                  <a:gd name="T65" fmla="*/ 54 h 66"/>
                  <a:gd name="T66" fmla="*/ 10 w 94"/>
                  <a:gd name="T67" fmla="*/ 52 h 66"/>
                  <a:gd name="T68" fmla="*/ 4 w 94"/>
                  <a:gd name="T69" fmla="*/ 37 h 66"/>
                  <a:gd name="T70" fmla="*/ 2 w 94"/>
                  <a:gd name="T71" fmla="*/ 31 h 66"/>
                  <a:gd name="T72" fmla="*/ 2 w 94"/>
                  <a:gd name="T73" fmla="*/ 29 h 66"/>
                  <a:gd name="T74" fmla="*/ 0 w 94"/>
                  <a:gd name="T75" fmla="*/ 28 h 66"/>
                  <a:gd name="T76" fmla="*/ 0 w 94"/>
                  <a:gd name="T77" fmla="*/ 26 h 66"/>
                  <a:gd name="T78" fmla="*/ 5 w 94"/>
                  <a:gd name="T79" fmla="*/ 4 h 66"/>
                  <a:gd name="T80" fmla="*/ 11 w 94"/>
                  <a:gd name="T81" fmla="*/ 4 h 66"/>
                  <a:gd name="T82" fmla="*/ 19 w 94"/>
                  <a:gd name="T83" fmla="*/ 4 h 66"/>
                  <a:gd name="T84" fmla="*/ 22 w 94"/>
                  <a:gd name="T85" fmla="*/ 4 h 66"/>
                  <a:gd name="T86" fmla="*/ 27 w 94"/>
                  <a:gd name="T87" fmla="*/ 3 h 66"/>
                  <a:gd name="T88" fmla="*/ 27 w 94"/>
                  <a:gd name="T89" fmla="*/ 3 h 66"/>
                  <a:gd name="T90" fmla="*/ 36 w 94"/>
                  <a:gd name="T91" fmla="*/ 1 h 66"/>
                  <a:gd name="T92" fmla="*/ 42 w 94"/>
                  <a:gd name="T93" fmla="*/ 0 h 66"/>
                  <a:gd name="T94" fmla="*/ 42 w 94"/>
                  <a:gd name="T95" fmla="*/ 0 h 66"/>
                  <a:gd name="T96" fmla="*/ 44 w 94"/>
                  <a:gd name="T97" fmla="*/ 0 h 66"/>
                  <a:gd name="T98" fmla="*/ 50 w 94"/>
                  <a:gd name="T99" fmla="*/ 0 h 66"/>
                  <a:gd name="T100" fmla="*/ 56 w 94"/>
                  <a:gd name="T101" fmla="*/ 0 h 66"/>
                  <a:gd name="T102" fmla="*/ 61 w 94"/>
                  <a:gd name="T103" fmla="*/ 0 h 66"/>
                  <a:gd name="T104" fmla="*/ 61 w 94"/>
                  <a:gd name="T105" fmla="*/ 0 h 66"/>
                  <a:gd name="T106" fmla="*/ 80 w 94"/>
                  <a:gd name="T107" fmla="*/ 1 h 66"/>
                  <a:gd name="T108" fmla="*/ 86 w 94"/>
                  <a:gd name="T109" fmla="*/ 3 h 66"/>
                  <a:gd name="T110" fmla="*/ 86 w 94"/>
                  <a:gd name="T111" fmla="*/ 3 h 66"/>
                  <a:gd name="T112" fmla="*/ 92 w 94"/>
                  <a:gd name="T113" fmla="*/ 3 h 66"/>
                  <a:gd name="T114" fmla="*/ 92 w 94"/>
                  <a:gd name="T115" fmla="*/ 3 h 66"/>
                  <a:gd name="T116" fmla="*/ 94 w 94"/>
                  <a:gd name="T117" fmla="*/ 4 h 66"/>
                  <a:gd name="T118" fmla="*/ 94 w 94"/>
                  <a:gd name="T119"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66">
                    <a:moveTo>
                      <a:pt x="94" y="4"/>
                    </a:moveTo>
                    <a:lnTo>
                      <a:pt x="94" y="17"/>
                    </a:lnTo>
                    <a:lnTo>
                      <a:pt x="94" y="21"/>
                    </a:lnTo>
                    <a:lnTo>
                      <a:pt x="94" y="31"/>
                    </a:lnTo>
                    <a:lnTo>
                      <a:pt x="94" y="37"/>
                    </a:lnTo>
                    <a:lnTo>
                      <a:pt x="94" y="43"/>
                    </a:lnTo>
                    <a:lnTo>
                      <a:pt x="94" y="45"/>
                    </a:lnTo>
                    <a:lnTo>
                      <a:pt x="94" y="54"/>
                    </a:lnTo>
                    <a:lnTo>
                      <a:pt x="80" y="65"/>
                    </a:lnTo>
                    <a:lnTo>
                      <a:pt x="69" y="66"/>
                    </a:lnTo>
                    <a:lnTo>
                      <a:pt x="69" y="66"/>
                    </a:lnTo>
                    <a:lnTo>
                      <a:pt x="64" y="66"/>
                    </a:lnTo>
                    <a:lnTo>
                      <a:pt x="53" y="66"/>
                    </a:lnTo>
                    <a:lnTo>
                      <a:pt x="53" y="62"/>
                    </a:lnTo>
                    <a:lnTo>
                      <a:pt x="50" y="59"/>
                    </a:lnTo>
                    <a:lnTo>
                      <a:pt x="46" y="57"/>
                    </a:lnTo>
                    <a:lnTo>
                      <a:pt x="42" y="56"/>
                    </a:lnTo>
                    <a:lnTo>
                      <a:pt x="42" y="56"/>
                    </a:lnTo>
                    <a:lnTo>
                      <a:pt x="39" y="57"/>
                    </a:lnTo>
                    <a:lnTo>
                      <a:pt x="38" y="59"/>
                    </a:lnTo>
                    <a:lnTo>
                      <a:pt x="36" y="60"/>
                    </a:lnTo>
                    <a:lnTo>
                      <a:pt x="36" y="62"/>
                    </a:lnTo>
                    <a:lnTo>
                      <a:pt x="33" y="62"/>
                    </a:lnTo>
                    <a:lnTo>
                      <a:pt x="28" y="62"/>
                    </a:lnTo>
                    <a:lnTo>
                      <a:pt x="22" y="62"/>
                    </a:lnTo>
                    <a:lnTo>
                      <a:pt x="21" y="54"/>
                    </a:lnTo>
                    <a:lnTo>
                      <a:pt x="21" y="54"/>
                    </a:lnTo>
                    <a:lnTo>
                      <a:pt x="21" y="54"/>
                    </a:lnTo>
                    <a:lnTo>
                      <a:pt x="21" y="51"/>
                    </a:lnTo>
                    <a:lnTo>
                      <a:pt x="18" y="48"/>
                    </a:lnTo>
                    <a:lnTo>
                      <a:pt x="13" y="54"/>
                    </a:lnTo>
                    <a:lnTo>
                      <a:pt x="13" y="54"/>
                    </a:lnTo>
                    <a:lnTo>
                      <a:pt x="11" y="54"/>
                    </a:lnTo>
                    <a:lnTo>
                      <a:pt x="10" y="52"/>
                    </a:lnTo>
                    <a:lnTo>
                      <a:pt x="4" y="37"/>
                    </a:lnTo>
                    <a:lnTo>
                      <a:pt x="2" y="31"/>
                    </a:lnTo>
                    <a:lnTo>
                      <a:pt x="2" y="29"/>
                    </a:lnTo>
                    <a:lnTo>
                      <a:pt x="0" y="28"/>
                    </a:lnTo>
                    <a:lnTo>
                      <a:pt x="0" y="26"/>
                    </a:lnTo>
                    <a:lnTo>
                      <a:pt x="5" y="4"/>
                    </a:lnTo>
                    <a:lnTo>
                      <a:pt x="11" y="4"/>
                    </a:lnTo>
                    <a:lnTo>
                      <a:pt x="19" y="4"/>
                    </a:lnTo>
                    <a:lnTo>
                      <a:pt x="22" y="4"/>
                    </a:lnTo>
                    <a:lnTo>
                      <a:pt x="27" y="3"/>
                    </a:lnTo>
                    <a:lnTo>
                      <a:pt x="27" y="3"/>
                    </a:lnTo>
                    <a:lnTo>
                      <a:pt x="36" y="1"/>
                    </a:lnTo>
                    <a:lnTo>
                      <a:pt x="42" y="0"/>
                    </a:lnTo>
                    <a:lnTo>
                      <a:pt x="42" y="0"/>
                    </a:lnTo>
                    <a:lnTo>
                      <a:pt x="44" y="0"/>
                    </a:lnTo>
                    <a:lnTo>
                      <a:pt x="50" y="0"/>
                    </a:lnTo>
                    <a:lnTo>
                      <a:pt x="56" y="0"/>
                    </a:lnTo>
                    <a:lnTo>
                      <a:pt x="61" y="0"/>
                    </a:lnTo>
                    <a:lnTo>
                      <a:pt x="61" y="0"/>
                    </a:lnTo>
                    <a:lnTo>
                      <a:pt x="80" y="1"/>
                    </a:lnTo>
                    <a:lnTo>
                      <a:pt x="86" y="3"/>
                    </a:lnTo>
                    <a:lnTo>
                      <a:pt x="86" y="3"/>
                    </a:lnTo>
                    <a:lnTo>
                      <a:pt x="92" y="3"/>
                    </a:lnTo>
                    <a:lnTo>
                      <a:pt x="92" y="3"/>
                    </a:lnTo>
                    <a:lnTo>
                      <a:pt x="94" y="4"/>
                    </a:lnTo>
                    <a:lnTo>
                      <a:pt x="94" y="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21">
                <a:extLst>
                  <a:ext uri="{FF2B5EF4-FFF2-40B4-BE49-F238E27FC236}">
                    <a16:creationId xmlns:a16="http://schemas.microsoft.com/office/drawing/2014/main" id="{9130C198-660B-196D-5559-39CD80B26D3A}"/>
                  </a:ext>
                </a:extLst>
              </p:cNvPr>
              <p:cNvSpPr>
                <a:spLocks noGrp="1" noRot="1" noMove="1" noResize="1" noEditPoints="1" noAdjustHandles="1" noChangeArrowheads="1" noChangeShapeType="1"/>
              </p:cNvSpPr>
              <p:nvPr/>
            </p:nvSpPr>
            <p:spPr bwMode="auto">
              <a:xfrm>
                <a:off x="2881" y="3272"/>
                <a:ext cx="171" cy="196"/>
              </a:xfrm>
              <a:custGeom>
                <a:avLst/>
                <a:gdLst>
                  <a:gd name="T0" fmla="*/ 151 w 171"/>
                  <a:gd name="T1" fmla="*/ 7 h 196"/>
                  <a:gd name="T2" fmla="*/ 151 w 171"/>
                  <a:gd name="T3" fmla="*/ 11 h 196"/>
                  <a:gd name="T4" fmla="*/ 153 w 171"/>
                  <a:gd name="T5" fmla="*/ 24 h 196"/>
                  <a:gd name="T6" fmla="*/ 153 w 171"/>
                  <a:gd name="T7" fmla="*/ 30 h 196"/>
                  <a:gd name="T8" fmla="*/ 154 w 171"/>
                  <a:gd name="T9" fmla="*/ 49 h 196"/>
                  <a:gd name="T10" fmla="*/ 156 w 171"/>
                  <a:gd name="T11" fmla="*/ 70 h 196"/>
                  <a:gd name="T12" fmla="*/ 157 w 171"/>
                  <a:gd name="T13" fmla="*/ 87 h 196"/>
                  <a:gd name="T14" fmla="*/ 157 w 171"/>
                  <a:gd name="T15" fmla="*/ 90 h 196"/>
                  <a:gd name="T16" fmla="*/ 157 w 171"/>
                  <a:gd name="T17" fmla="*/ 97 h 196"/>
                  <a:gd name="T18" fmla="*/ 159 w 171"/>
                  <a:gd name="T19" fmla="*/ 101 h 196"/>
                  <a:gd name="T20" fmla="*/ 159 w 171"/>
                  <a:gd name="T21" fmla="*/ 103 h 196"/>
                  <a:gd name="T22" fmla="*/ 159 w 171"/>
                  <a:gd name="T23" fmla="*/ 104 h 196"/>
                  <a:gd name="T24" fmla="*/ 159 w 171"/>
                  <a:gd name="T25" fmla="*/ 106 h 196"/>
                  <a:gd name="T26" fmla="*/ 159 w 171"/>
                  <a:gd name="T27" fmla="*/ 109 h 196"/>
                  <a:gd name="T28" fmla="*/ 159 w 171"/>
                  <a:gd name="T29" fmla="*/ 112 h 196"/>
                  <a:gd name="T30" fmla="*/ 159 w 171"/>
                  <a:gd name="T31" fmla="*/ 114 h 196"/>
                  <a:gd name="T32" fmla="*/ 159 w 171"/>
                  <a:gd name="T33" fmla="*/ 117 h 196"/>
                  <a:gd name="T34" fmla="*/ 160 w 171"/>
                  <a:gd name="T35" fmla="*/ 120 h 196"/>
                  <a:gd name="T36" fmla="*/ 160 w 171"/>
                  <a:gd name="T37" fmla="*/ 132 h 196"/>
                  <a:gd name="T38" fmla="*/ 160 w 171"/>
                  <a:gd name="T39" fmla="*/ 140 h 196"/>
                  <a:gd name="T40" fmla="*/ 160 w 171"/>
                  <a:gd name="T41" fmla="*/ 146 h 196"/>
                  <a:gd name="T42" fmla="*/ 160 w 171"/>
                  <a:gd name="T43" fmla="*/ 151 h 196"/>
                  <a:gd name="T44" fmla="*/ 160 w 171"/>
                  <a:gd name="T45" fmla="*/ 157 h 196"/>
                  <a:gd name="T46" fmla="*/ 160 w 171"/>
                  <a:gd name="T47" fmla="*/ 160 h 196"/>
                  <a:gd name="T48" fmla="*/ 160 w 171"/>
                  <a:gd name="T49" fmla="*/ 162 h 196"/>
                  <a:gd name="T50" fmla="*/ 160 w 171"/>
                  <a:gd name="T51" fmla="*/ 165 h 196"/>
                  <a:gd name="T52" fmla="*/ 162 w 171"/>
                  <a:gd name="T53" fmla="*/ 166 h 196"/>
                  <a:gd name="T54" fmla="*/ 164 w 171"/>
                  <a:gd name="T55" fmla="*/ 171 h 196"/>
                  <a:gd name="T56" fmla="*/ 165 w 171"/>
                  <a:gd name="T57" fmla="*/ 176 h 196"/>
                  <a:gd name="T58" fmla="*/ 165 w 171"/>
                  <a:gd name="T59" fmla="*/ 179 h 196"/>
                  <a:gd name="T60" fmla="*/ 167 w 171"/>
                  <a:gd name="T61" fmla="*/ 180 h 196"/>
                  <a:gd name="T62" fmla="*/ 167 w 171"/>
                  <a:gd name="T63" fmla="*/ 185 h 196"/>
                  <a:gd name="T64" fmla="*/ 168 w 171"/>
                  <a:gd name="T65" fmla="*/ 188 h 196"/>
                  <a:gd name="T66" fmla="*/ 170 w 171"/>
                  <a:gd name="T67" fmla="*/ 191 h 196"/>
                  <a:gd name="T68" fmla="*/ 171 w 171"/>
                  <a:gd name="T69" fmla="*/ 196 h 196"/>
                  <a:gd name="T70" fmla="*/ 171 w 171"/>
                  <a:gd name="T71" fmla="*/ 196 h 196"/>
                  <a:gd name="T72" fmla="*/ 171 w 171"/>
                  <a:gd name="T73" fmla="*/ 196 h 196"/>
                  <a:gd name="T74" fmla="*/ 95 w 171"/>
                  <a:gd name="T75" fmla="*/ 184 h 196"/>
                  <a:gd name="T76" fmla="*/ 70 w 171"/>
                  <a:gd name="T77" fmla="*/ 165 h 196"/>
                  <a:gd name="T78" fmla="*/ 33 w 171"/>
                  <a:gd name="T79" fmla="*/ 153 h 196"/>
                  <a:gd name="T80" fmla="*/ 8 w 171"/>
                  <a:gd name="T81" fmla="*/ 112 h 196"/>
                  <a:gd name="T82" fmla="*/ 17 w 171"/>
                  <a:gd name="T83" fmla="*/ 114 h 196"/>
                  <a:gd name="T84" fmla="*/ 19 w 171"/>
                  <a:gd name="T85" fmla="*/ 100 h 196"/>
                  <a:gd name="T86" fmla="*/ 14 w 171"/>
                  <a:gd name="T87" fmla="*/ 81 h 196"/>
                  <a:gd name="T88" fmla="*/ 31 w 171"/>
                  <a:gd name="T89" fmla="*/ 45 h 196"/>
                  <a:gd name="T90" fmla="*/ 39 w 171"/>
                  <a:gd name="T91" fmla="*/ 24 h 196"/>
                  <a:gd name="T92" fmla="*/ 44 w 171"/>
                  <a:gd name="T93" fmla="*/ 11 h 196"/>
                  <a:gd name="T94" fmla="*/ 59 w 171"/>
                  <a:gd name="T95" fmla="*/ 11 h 196"/>
                  <a:gd name="T96" fmla="*/ 69 w 171"/>
                  <a:gd name="T97" fmla="*/ 8 h 196"/>
                  <a:gd name="T98" fmla="*/ 78 w 171"/>
                  <a:gd name="T99" fmla="*/ 4 h 196"/>
                  <a:gd name="T100" fmla="*/ 89 w 171"/>
                  <a:gd name="T101" fmla="*/ 2 h 196"/>
                  <a:gd name="T102" fmla="*/ 108 w 171"/>
                  <a:gd name="T103" fmla="*/ 0 h 196"/>
                  <a:gd name="T104" fmla="*/ 136 w 171"/>
                  <a:gd name="T10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 h="196">
                    <a:moveTo>
                      <a:pt x="151" y="7"/>
                    </a:moveTo>
                    <a:lnTo>
                      <a:pt x="151" y="7"/>
                    </a:lnTo>
                    <a:lnTo>
                      <a:pt x="151" y="7"/>
                    </a:lnTo>
                    <a:lnTo>
                      <a:pt x="151" y="8"/>
                    </a:lnTo>
                    <a:lnTo>
                      <a:pt x="151" y="8"/>
                    </a:lnTo>
                    <a:lnTo>
                      <a:pt x="151" y="11"/>
                    </a:lnTo>
                    <a:lnTo>
                      <a:pt x="153" y="21"/>
                    </a:lnTo>
                    <a:lnTo>
                      <a:pt x="153" y="24"/>
                    </a:lnTo>
                    <a:lnTo>
                      <a:pt x="153" y="24"/>
                    </a:lnTo>
                    <a:lnTo>
                      <a:pt x="153" y="25"/>
                    </a:lnTo>
                    <a:lnTo>
                      <a:pt x="153" y="28"/>
                    </a:lnTo>
                    <a:lnTo>
                      <a:pt x="153" y="30"/>
                    </a:lnTo>
                    <a:lnTo>
                      <a:pt x="153" y="36"/>
                    </a:lnTo>
                    <a:lnTo>
                      <a:pt x="154" y="38"/>
                    </a:lnTo>
                    <a:lnTo>
                      <a:pt x="154" y="49"/>
                    </a:lnTo>
                    <a:lnTo>
                      <a:pt x="154" y="49"/>
                    </a:lnTo>
                    <a:lnTo>
                      <a:pt x="156" y="59"/>
                    </a:lnTo>
                    <a:lnTo>
                      <a:pt x="156" y="70"/>
                    </a:lnTo>
                    <a:lnTo>
                      <a:pt x="156" y="76"/>
                    </a:lnTo>
                    <a:lnTo>
                      <a:pt x="157" y="83"/>
                    </a:lnTo>
                    <a:lnTo>
                      <a:pt x="157" y="87"/>
                    </a:lnTo>
                    <a:lnTo>
                      <a:pt x="157" y="89"/>
                    </a:lnTo>
                    <a:lnTo>
                      <a:pt x="157" y="90"/>
                    </a:lnTo>
                    <a:lnTo>
                      <a:pt x="157" y="90"/>
                    </a:lnTo>
                    <a:lnTo>
                      <a:pt x="157" y="92"/>
                    </a:lnTo>
                    <a:lnTo>
                      <a:pt x="157" y="94"/>
                    </a:lnTo>
                    <a:lnTo>
                      <a:pt x="157" y="97"/>
                    </a:lnTo>
                    <a:lnTo>
                      <a:pt x="159" y="98"/>
                    </a:lnTo>
                    <a:lnTo>
                      <a:pt x="159" y="100"/>
                    </a:lnTo>
                    <a:lnTo>
                      <a:pt x="159" y="101"/>
                    </a:lnTo>
                    <a:lnTo>
                      <a:pt x="159" y="101"/>
                    </a:lnTo>
                    <a:lnTo>
                      <a:pt x="159" y="101"/>
                    </a:lnTo>
                    <a:lnTo>
                      <a:pt x="159" y="103"/>
                    </a:lnTo>
                    <a:lnTo>
                      <a:pt x="159" y="103"/>
                    </a:lnTo>
                    <a:lnTo>
                      <a:pt x="159" y="103"/>
                    </a:lnTo>
                    <a:lnTo>
                      <a:pt x="159" y="104"/>
                    </a:lnTo>
                    <a:lnTo>
                      <a:pt x="159" y="104"/>
                    </a:lnTo>
                    <a:lnTo>
                      <a:pt x="159" y="104"/>
                    </a:lnTo>
                    <a:lnTo>
                      <a:pt x="159" y="106"/>
                    </a:lnTo>
                    <a:lnTo>
                      <a:pt x="159" y="108"/>
                    </a:lnTo>
                    <a:lnTo>
                      <a:pt x="159" y="109"/>
                    </a:lnTo>
                    <a:lnTo>
                      <a:pt x="159" y="109"/>
                    </a:lnTo>
                    <a:lnTo>
                      <a:pt x="159" y="111"/>
                    </a:lnTo>
                    <a:lnTo>
                      <a:pt x="159" y="111"/>
                    </a:lnTo>
                    <a:lnTo>
                      <a:pt x="159" y="112"/>
                    </a:lnTo>
                    <a:lnTo>
                      <a:pt x="159" y="112"/>
                    </a:lnTo>
                    <a:lnTo>
                      <a:pt x="159" y="114"/>
                    </a:lnTo>
                    <a:lnTo>
                      <a:pt x="159" y="114"/>
                    </a:lnTo>
                    <a:lnTo>
                      <a:pt x="159" y="114"/>
                    </a:lnTo>
                    <a:lnTo>
                      <a:pt x="159" y="117"/>
                    </a:lnTo>
                    <a:lnTo>
                      <a:pt x="159" y="117"/>
                    </a:lnTo>
                    <a:lnTo>
                      <a:pt x="160" y="120"/>
                    </a:lnTo>
                    <a:lnTo>
                      <a:pt x="160" y="120"/>
                    </a:lnTo>
                    <a:lnTo>
                      <a:pt x="160" y="120"/>
                    </a:lnTo>
                    <a:lnTo>
                      <a:pt x="160" y="126"/>
                    </a:lnTo>
                    <a:lnTo>
                      <a:pt x="160" y="128"/>
                    </a:lnTo>
                    <a:lnTo>
                      <a:pt x="160" y="132"/>
                    </a:lnTo>
                    <a:lnTo>
                      <a:pt x="160" y="134"/>
                    </a:lnTo>
                    <a:lnTo>
                      <a:pt x="160" y="135"/>
                    </a:lnTo>
                    <a:lnTo>
                      <a:pt x="160" y="140"/>
                    </a:lnTo>
                    <a:lnTo>
                      <a:pt x="160" y="145"/>
                    </a:lnTo>
                    <a:lnTo>
                      <a:pt x="160" y="145"/>
                    </a:lnTo>
                    <a:lnTo>
                      <a:pt x="160" y="146"/>
                    </a:lnTo>
                    <a:lnTo>
                      <a:pt x="160" y="149"/>
                    </a:lnTo>
                    <a:lnTo>
                      <a:pt x="160" y="151"/>
                    </a:lnTo>
                    <a:lnTo>
                      <a:pt x="160" y="151"/>
                    </a:lnTo>
                    <a:lnTo>
                      <a:pt x="160" y="154"/>
                    </a:lnTo>
                    <a:lnTo>
                      <a:pt x="160" y="154"/>
                    </a:lnTo>
                    <a:lnTo>
                      <a:pt x="160" y="157"/>
                    </a:lnTo>
                    <a:lnTo>
                      <a:pt x="160" y="157"/>
                    </a:lnTo>
                    <a:lnTo>
                      <a:pt x="160" y="160"/>
                    </a:lnTo>
                    <a:lnTo>
                      <a:pt x="160" y="160"/>
                    </a:lnTo>
                    <a:lnTo>
                      <a:pt x="160" y="160"/>
                    </a:lnTo>
                    <a:lnTo>
                      <a:pt x="160" y="160"/>
                    </a:lnTo>
                    <a:lnTo>
                      <a:pt x="160" y="162"/>
                    </a:lnTo>
                    <a:lnTo>
                      <a:pt x="160" y="163"/>
                    </a:lnTo>
                    <a:lnTo>
                      <a:pt x="160" y="163"/>
                    </a:lnTo>
                    <a:lnTo>
                      <a:pt x="160" y="165"/>
                    </a:lnTo>
                    <a:lnTo>
                      <a:pt x="162" y="165"/>
                    </a:lnTo>
                    <a:lnTo>
                      <a:pt x="162" y="166"/>
                    </a:lnTo>
                    <a:lnTo>
                      <a:pt x="162" y="166"/>
                    </a:lnTo>
                    <a:lnTo>
                      <a:pt x="162" y="170"/>
                    </a:lnTo>
                    <a:lnTo>
                      <a:pt x="164" y="170"/>
                    </a:lnTo>
                    <a:lnTo>
                      <a:pt x="164" y="171"/>
                    </a:lnTo>
                    <a:lnTo>
                      <a:pt x="164" y="173"/>
                    </a:lnTo>
                    <a:lnTo>
                      <a:pt x="164" y="173"/>
                    </a:lnTo>
                    <a:lnTo>
                      <a:pt x="165" y="176"/>
                    </a:lnTo>
                    <a:lnTo>
                      <a:pt x="165" y="177"/>
                    </a:lnTo>
                    <a:lnTo>
                      <a:pt x="165" y="177"/>
                    </a:lnTo>
                    <a:lnTo>
                      <a:pt x="165" y="179"/>
                    </a:lnTo>
                    <a:lnTo>
                      <a:pt x="165" y="180"/>
                    </a:lnTo>
                    <a:lnTo>
                      <a:pt x="167" y="180"/>
                    </a:lnTo>
                    <a:lnTo>
                      <a:pt x="167" y="180"/>
                    </a:lnTo>
                    <a:lnTo>
                      <a:pt x="167" y="180"/>
                    </a:lnTo>
                    <a:lnTo>
                      <a:pt x="167" y="182"/>
                    </a:lnTo>
                    <a:lnTo>
                      <a:pt x="167" y="185"/>
                    </a:lnTo>
                    <a:lnTo>
                      <a:pt x="168" y="187"/>
                    </a:lnTo>
                    <a:lnTo>
                      <a:pt x="168" y="187"/>
                    </a:lnTo>
                    <a:lnTo>
                      <a:pt x="168" y="188"/>
                    </a:lnTo>
                    <a:lnTo>
                      <a:pt x="168" y="190"/>
                    </a:lnTo>
                    <a:lnTo>
                      <a:pt x="170" y="191"/>
                    </a:lnTo>
                    <a:lnTo>
                      <a:pt x="170" y="191"/>
                    </a:lnTo>
                    <a:lnTo>
                      <a:pt x="170" y="194"/>
                    </a:lnTo>
                    <a:lnTo>
                      <a:pt x="171" y="194"/>
                    </a:lnTo>
                    <a:lnTo>
                      <a:pt x="171" y="196"/>
                    </a:lnTo>
                    <a:lnTo>
                      <a:pt x="171" y="196"/>
                    </a:lnTo>
                    <a:lnTo>
                      <a:pt x="171" y="196"/>
                    </a:lnTo>
                    <a:lnTo>
                      <a:pt x="171" y="196"/>
                    </a:lnTo>
                    <a:lnTo>
                      <a:pt x="171" y="196"/>
                    </a:lnTo>
                    <a:lnTo>
                      <a:pt x="171" y="196"/>
                    </a:lnTo>
                    <a:lnTo>
                      <a:pt x="171" y="196"/>
                    </a:lnTo>
                    <a:lnTo>
                      <a:pt x="109" y="194"/>
                    </a:lnTo>
                    <a:lnTo>
                      <a:pt x="100" y="191"/>
                    </a:lnTo>
                    <a:lnTo>
                      <a:pt x="95" y="184"/>
                    </a:lnTo>
                    <a:lnTo>
                      <a:pt x="94" y="170"/>
                    </a:lnTo>
                    <a:lnTo>
                      <a:pt x="80" y="166"/>
                    </a:lnTo>
                    <a:lnTo>
                      <a:pt x="70" y="165"/>
                    </a:lnTo>
                    <a:lnTo>
                      <a:pt x="61" y="162"/>
                    </a:lnTo>
                    <a:lnTo>
                      <a:pt x="58" y="162"/>
                    </a:lnTo>
                    <a:lnTo>
                      <a:pt x="33" y="153"/>
                    </a:lnTo>
                    <a:lnTo>
                      <a:pt x="0" y="140"/>
                    </a:lnTo>
                    <a:lnTo>
                      <a:pt x="6" y="120"/>
                    </a:lnTo>
                    <a:lnTo>
                      <a:pt x="8" y="112"/>
                    </a:lnTo>
                    <a:lnTo>
                      <a:pt x="8" y="111"/>
                    </a:lnTo>
                    <a:lnTo>
                      <a:pt x="13" y="109"/>
                    </a:lnTo>
                    <a:lnTo>
                      <a:pt x="17" y="114"/>
                    </a:lnTo>
                    <a:lnTo>
                      <a:pt x="24" y="112"/>
                    </a:lnTo>
                    <a:lnTo>
                      <a:pt x="24" y="108"/>
                    </a:lnTo>
                    <a:lnTo>
                      <a:pt x="19" y="100"/>
                    </a:lnTo>
                    <a:lnTo>
                      <a:pt x="17" y="98"/>
                    </a:lnTo>
                    <a:lnTo>
                      <a:pt x="16" y="90"/>
                    </a:lnTo>
                    <a:lnTo>
                      <a:pt x="14" y="81"/>
                    </a:lnTo>
                    <a:lnTo>
                      <a:pt x="20" y="63"/>
                    </a:lnTo>
                    <a:lnTo>
                      <a:pt x="22" y="55"/>
                    </a:lnTo>
                    <a:lnTo>
                      <a:pt x="31" y="45"/>
                    </a:lnTo>
                    <a:lnTo>
                      <a:pt x="38" y="39"/>
                    </a:lnTo>
                    <a:lnTo>
                      <a:pt x="41" y="33"/>
                    </a:lnTo>
                    <a:lnTo>
                      <a:pt x="39" y="24"/>
                    </a:lnTo>
                    <a:lnTo>
                      <a:pt x="39" y="10"/>
                    </a:lnTo>
                    <a:lnTo>
                      <a:pt x="39" y="10"/>
                    </a:lnTo>
                    <a:lnTo>
                      <a:pt x="44" y="11"/>
                    </a:lnTo>
                    <a:lnTo>
                      <a:pt x="53" y="11"/>
                    </a:lnTo>
                    <a:lnTo>
                      <a:pt x="58" y="11"/>
                    </a:lnTo>
                    <a:lnTo>
                      <a:pt x="59" y="11"/>
                    </a:lnTo>
                    <a:lnTo>
                      <a:pt x="62" y="10"/>
                    </a:lnTo>
                    <a:lnTo>
                      <a:pt x="66" y="10"/>
                    </a:lnTo>
                    <a:lnTo>
                      <a:pt x="69" y="8"/>
                    </a:lnTo>
                    <a:lnTo>
                      <a:pt x="72" y="7"/>
                    </a:lnTo>
                    <a:lnTo>
                      <a:pt x="75" y="5"/>
                    </a:lnTo>
                    <a:lnTo>
                      <a:pt x="78" y="4"/>
                    </a:lnTo>
                    <a:lnTo>
                      <a:pt x="80" y="4"/>
                    </a:lnTo>
                    <a:lnTo>
                      <a:pt x="83" y="2"/>
                    </a:lnTo>
                    <a:lnTo>
                      <a:pt x="89" y="2"/>
                    </a:lnTo>
                    <a:lnTo>
                      <a:pt x="94" y="0"/>
                    </a:lnTo>
                    <a:lnTo>
                      <a:pt x="101" y="0"/>
                    </a:lnTo>
                    <a:lnTo>
                      <a:pt x="108" y="0"/>
                    </a:lnTo>
                    <a:lnTo>
                      <a:pt x="112" y="0"/>
                    </a:lnTo>
                    <a:lnTo>
                      <a:pt x="125" y="0"/>
                    </a:lnTo>
                    <a:lnTo>
                      <a:pt x="136" y="0"/>
                    </a:lnTo>
                    <a:lnTo>
                      <a:pt x="140" y="2"/>
                    </a:lnTo>
                    <a:lnTo>
                      <a:pt x="151" y="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22">
                <a:extLst>
                  <a:ext uri="{FF2B5EF4-FFF2-40B4-BE49-F238E27FC236}">
                    <a16:creationId xmlns:a16="http://schemas.microsoft.com/office/drawing/2014/main" id="{82AD3192-DDAC-5A3E-DF0A-B8D75FC84D9C}"/>
                  </a:ext>
                </a:extLst>
              </p:cNvPr>
              <p:cNvSpPr>
                <a:spLocks noGrp="1" noRot="1" noMove="1" noResize="1" noEditPoints="1" noAdjustHandles="1" noChangeArrowheads="1" noChangeShapeType="1"/>
              </p:cNvSpPr>
              <p:nvPr/>
            </p:nvSpPr>
            <p:spPr bwMode="auto">
              <a:xfrm>
                <a:off x="1634" y="2729"/>
                <a:ext cx="144" cy="228"/>
              </a:xfrm>
              <a:custGeom>
                <a:avLst/>
                <a:gdLst>
                  <a:gd name="T0" fmla="*/ 25 w 144"/>
                  <a:gd name="T1" fmla="*/ 3 h 228"/>
                  <a:gd name="T2" fmla="*/ 45 w 144"/>
                  <a:gd name="T3" fmla="*/ 16 h 228"/>
                  <a:gd name="T4" fmla="*/ 68 w 144"/>
                  <a:gd name="T5" fmla="*/ 31 h 228"/>
                  <a:gd name="T6" fmla="*/ 96 w 144"/>
                  <a:gd name="T7" fmla="*/ 35 h 228"/>
                  <a:gd name="T8" fmla="*/ 115 w 144"/>
                  <a:gd name="T9" fmla="*/ 41 h 228"/>
                  <a:gd name="T10" fmla="*/ 135 w 144"/>
                  <a:gd name="T11" fmla="*/ 48 h 228"/>
                  <a:gd name="T12" fmla="*/ 144 w 144"/>
                  <a:gd name="T13" fmla="*/ 72 h 228"/>
                  <a:gd name="T14" fmla="*/ 126 w 144"/>
                  <a:gd name="T15" fmla="*/ 84 h 228"/>
                  <a:gd name="T16" fmla="*/ 121 w 144"/>
                  <a:gd name="T17" fmla="*/ 98 h 228"/>
                  <a:gd name="T18" fmla="*/ 123 w 144"/>
                  <a:gd name="T19" fmla="*/ 111 h 228"/>
                  <a:gd name="T20" fmla="*/ 118 w 144"/>
                  <a:gd name="T21" fmla="*/ 137 h 228"/>
                  <a:gd name="T22" fmla="*/ 115 w 144"/>
                  <a:gd name="T23" fmla="*/ 166 h 228"/>
                  <a:gd name="T24" fmla="*/ 113 w 144"/>
                  <a:gd name="T25" fmla="*/ 204 h 228"/>
                  <a:gd name="T26" fmla="*/ 118 w 144"/>
                  <a:gd name="T27" fmla="*/ 219 h 228"/>
                  <a:gd name="T28" fmla="*/ 99 w 144"/>
                  <a:gd name="T29" fmla="*/ 225 h 228"/>
                  <a:gd name="T30" fmla="*/ 51 w 144"/>
                  <a:gd name="T31" fmla="*/ 224 h 228"/>
                  <a:gd name="T32" fmla="*/ 40 w 144"/>
                  <a:gd name="T33" fmla="*/ 188 h 228"/>
                  <a:gd name="T34" fmla="*/ 18 w 144"/>
                  <a:gd name="T35" fmla="*/ 170 h 228"/>
                  <a:gd name="T36" fmla="*/ 20 w 144"/>
                  <a:gd name="T37" fmla="*/ 165 h 228"/>
                  <a:gd name="T38" fmla="*/ 22 w 144"/>
                  <a:gd name="T39" fmla="*/ 163 h 228"/>
                  <a:gd name="T40" fmla="*/ 23 w 144"/>
                  <a:gd name="T41" fmla="*/ 160 h 228"/>
                  <a:gd name="T42" fmla="*/ 26 w 144"/>
                  <a:gd name="T43" fmla="*/ 157 h 228"/>
                  <a:gd name="T44" fmla="*/ 28 w 144"/>
                  <a:gd name="T45" fmla="*/ 151 h 228"/>
                  <a:gd name="T46" fmla="*/ 28 w 144"/>
                  <a:gd name="T47" fmla="*/ 148 h 228"/>
                  <a:gd name="T48" fmla="*/ 32 w 144"/>
                  <a:gd name="T49" fmla="*/ 146 h 228"/>
                  <a:gd name="T50" fmla="*/ 37 w 144"/>
                  <a:gd name="T51" fmla="*/ 145 h 228"/>
                  <a:gd name="T52" fmla="*/ 43 w 144"/>
                  <a:gd name="T53" fmla="*/ 138 h 228"/>
                  <a:gd name="T54" fmla="*/ 48 w 144"/>
                  <a:gd name="T55" fmla="*/ 134 h 228"/>
                  <a:gd name="T56" fmla="*/ 51 w 144"/>
                  <a:gd name="T57" fmla="*/ 128 h 228"/>
                  <a:gd name="T58" fmla="*/ 60 w 144"/>
                  <a:gd name="T59" fmla="*/ 121 h 228"/>
                  <a:gd name="T60" fmla="*/ 60 w 144"/>
                  <a:gd name="T61" fmla="*/ 120 h 228"/>
                  <a:gd name="T62" fmla="*/ 62 w 144"/>
                  <a:gd name="T63" fmla="*/ 117 h 228"/>
                  <a:gd name="T64" fmla="*/ 62 w 144"/>
                  <a:gd name="T65" fmla="*/ 112 h 228"/>
                  <a:gd name="T66" fmla="*/ 60 w 144"/>
                  <a:gd name="T67" fmla="*/ 109 h 228"/>
                  <a:gd name="T68" fmla="*/ 57 w 144"/>
                  <a:gd name="T69" fmla="*/ 107 h 228"/>
                  <a:gd name="T70" fmla="*/ 54 w 144"/>
                  <a:gd name="T71" fmla="*/ 104 h 228"/>
                  <a:gd name="T72" fmla="*/ 51 w 144"/>
                  <a:gd name="T73" fmla="*/ 103 h 228"/>
                  <a:gd name="T74" fmla="*/ 50 w 144"/>
                  <a:gd name="T75" fmla="*/ 101 h 228"/>
                  <a:gd name="T76" fmla="*/ 50 w 144"/>
                  <a:gd name="T77" fmla="*/ 98 h 228"/>
                  <a:gd name="T78" fmla="*/ 46 w 144"/>
                  <a:gd name="T79" fmla="*/ 93 h 228"/>
                  <a:gd name="T80" fmla="*/ 42 w 144"/>
                  <a:gd name="T81" fmla="*/ 89 h 228"/>
                  <a:gd name="T82" fmla="*/ 43 w 144"/>
                  <a:gd name="T83" fmla="*/ 83 h 228"/>
                  <a:gd name="T84" fmla="*/ 43 w 144"/>
                  <a:gd name="T85" fmla="*/ 78 h 228"/>
                  <a:gd name="T86" fmla="*/ 43 w 144"/>
                  <a:gd name="T87" fmla="*/ 72 h 228"/>
                  <a:gd name="T88" fmla="*/ 42 w 144"/>
                  <a:gd name="T89" fmla="*/ 66 h 228"/>
                  <a:gd name="T90" fmla="*/ 39 w 144"/>
                  <a:gd name="T91" fmla="*/ 62 h 228"/>
                  <a:gd name="T92" fmla="*/ 34 w 144"/>
                  <a:gd name="T93" fmla="*/ 59 h 228"/>
                  <a:gd name="T94" fmla="*/ 31 w 144"/>
                  <a:gd name="T95" fmla="*/ 56 h 228"/>
                  <a:gd name="T96" fmla="*/ 25 w 144"/>
                  <a:gd name="T97" fmla="*/ 48 h 228"/>
                  <a:gd name="T98" fmla="*/ 20 w 144"/>
                  <a:gd name="T99" fmla="*/ 45 h 228"/>
                  <a:gd name="T100" fmla="*/ 18 w 144"/>
                  <a:gd name="T101" fmla="*/ 41 h 228"/>
                  <a:gd name="T102" fmla="*/ 15 w 144"/>
                  <a:gd name="T103" fmla="*/ 36 h 228"/>
                  <a:gd name="T104" fmla="*/ 14 w 144"/>
                  <a:gd name="T105" fmla="*/ 31 h 228"/>
                  <a:gd name="T106" fmla="*/ 15 w 144"/>
                  <a:gd name="T107" fmla="*/ 25 h 228"/>
                  <a:gd name="T108" fmla="*/ 15 w 144"/>
                  <a:gd name="T109" fmla="*/ 21 h 228"/>
                  <a:gd name="T110" fmla="*/ 14 w 144"/>
                  <a:gd name="T111" fmla="*/ 16 h 228"/>
                  <a:gd name="T112" fmla="*/ 12 w 144"/>
                  <a:gd name="T113" fmla="*/ 13 h 228"/>
                  <a:gd name="T114" fmla="*/ 9 w 144"/>
                  <a:gd name="T115" fmla="*/ 10 h 228"/>
                  <a:gd name="T116" fmla="*/ 8 w 144"/>
                  <a:gd name="T117" fmla="*/ 8 h 228"/>
                  <a:gd name="T118" fmla="*/ 4 w 144"/>
                  <a:gd name="T119" fmla="*/ 7 h 228"/>
                  <a:gd name="T120" fmla="*/ 3 w 144"/>
                  <a:gd name="T121" fmla="*/ 7 h 228"/>
                  <a:gd name="T122" fmla="*/ 1 w 144"/>
                  <a:gd name="T123" fmla="*/ 5 h 228"/>
                  <a:gd name="T124" fmla="*/ 4 w 144"/>
                  <a:gd name="T12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 h="228">
                    <a:moveTo>
                      <a:pt x="11" y="2"/>
                    </a:moveTo>
                    <a:lnTo>
                      <a:pt x="15" y="2"/>
                    </a:lnTo>
                    <a:lnTo>
                      <a:pt x="22" y="2"/>
                    </a:lnTo>
                    <a:lnTo>
                      <a:pt x="25" y="3"/>
                    </a:lnTo>
                    <a:lnTo>
                      <a:pt x="28" y="8"/>
                    </a:lnTo>
                    <a:lnTo>
                      <a:pt x="34" y="11"/>
                    </a:lnTo>
                    <a:lnTo>
                      <a:pt x="39" y="14"/>
                    </a:lnTo>
                    <a:lnTo>
                      <a:pt x="45" y="16"/>
                    </a:lnTo>
                    <a:lnTo>
                      <a:pt x="48" y="19"/>
                    </a:lnTo>
                    <a:lnTo>
                      <a:pt x="56" y="22"/>
                    </a:lnTo>
                    <a:lnTo>
                      <a:pt x="59" y="24"/>
                    </a:lnTo>
                    <a:lnTo>
                      <a:pt x="68" y="31"/>
                    </a:lnTo>
                    <a:lnTo>
                      <a:pt x="71" y="33"/>
                    </a:lnTo>
                    <a:lnTo>
                      <a:pt x="78" y="33"/>
                    </a:lnTo>
                    <a:lnTo>
                      <a:pt x="87" y="35"/>
                    </a:lnTo>
                    <a:lnTo>
                      <a:pt x="96" y="35"/>
                    </a:lnTo>
                    <a:lnTo>
                      <a:pt x="102" y="39"/>
                    </a:lnTo>
                    <a:lnTo>
                      <a:pt x="106" y="39"/>
                    </a:lnTo>
                    <a:lnTo>
                      <a:pt x="110" y="39"/>
                    </a:lnTo>
                    <a:lnTo>
                      <a:pt x="115" y="41"/>
                    </a:lnTo>
                    <a:lnTo>
                      <a:pt x="120" y="42"/>
                    </a:lnTo>
                    <a:lnTo>
                      <a:pt x="123" y="45"/>
                    </a:lnTo>
                    <a:lnTo>
                      <a:pt x="126" y="47"/>
                    </a:lnTo>
                    <a:lnTo>
                      <a:pt x="135" y="48"/>
                    </a:lnTo>
                    <a:lnTo>
                      <a:pt x="135" y="48"/>
                    </a:lnTo>
                    <a:lnTo>
                      <a:pt x="140" y="56"/>
                    </a:lnTo>
                    <a:lnTo>
                      <a:pt x="143" y="64"/>
                    </a:lnTo>
                    <a:lnTo>
                      <a:pt x="144" y="72"/>
                    </a:lnTo>
                    <a:lnTo>
                      <a:pt x="144" y="73"/>
                    </a:lnTo>
                    <a:lnTo>
                      <a:pt x="135" y="81"/>
                    </a:lnTo>
                    <a:lnTo>
                      <a:pt x="129" y="83"/>
                    </a:lnTo>
                    <a:lnTo>
                      <a:pt x="126" y="84"/>
                    </a:lnTo>
                    <a:lnTo>
                      <a:pt x="123" y="86"/>
                    </a:lnTo>
                    <a:lnTo>
                      <a:pt x="115" y="89"/>
                    </a:lnTo>
                    <a:lnTo>
                      <a:pt x="118" y="93"/>
                    </a:lnTo>
                    <a:lnTo>
                      <a:pt x="121" y="98"/>
                    </a:lnTo>
                    <a:lnTo>
                      <a:pt x="123" y="101"/>
                    </a:lnTo>
                    <a:lnTo>
                      <a:pt x="120" y="104"/>
                    </a:lnTo>
                    <a:lnTo>
                      <a:pt x="120" y="107"/>
                    </a:lnTo>
                    <a:lnTo>
                      <a:pt x="123" y="111"/>
                    </a:lnTo>
                    <a:lnTo>
                      <a:pt x="126" y="115"/>
                    </a:lnTo>
                    <a:lnTo>
                      <a:pt x="127" y="120"/>
                    </a:lnTo>
                    <a:lnTo>
                      <a:pt x="126" y="125"/>
                    </a:lnTo>
                    <a:lnTo>
                      <a:pt x="118" y="137"/>
                    </a:lnTo>
                    <a:lnTo>
                      <a:pt x="118" y="137"/>
                    </a:lnTo>
                    <a:lnTo>
                      <a:pt x="115" y="143"/>
                    </a:lnTo>
                    <a:lnTo>
                      <a:pt x="115" y="149"/>
                    </a:lnTo>
                    <a:lnTo>
                      <a:pt x="115" y="166"/>
                    </a:lnTo>
                    <a:lnTo>
                      <a:pt x="115" y="174"/>
                    </a:lnTo>
                    <a:lnTo>
                      <a:pt x="113" y="180"/>
                    </a:lnTo>
                    <a:lnTo>
                      <a:pt x="113" y="191"/>
                    </a:lnTo>
                    <a:lnTo>
                      <a:pt x="113" y="204"/>
                    </a:lnTo>
                    <a:lnTo>
                      <a:pt x="113" y="205"/>
                    </a:lnTo>
                    <a:lnTo>
                      <a:pt x="115" y="207"/>
                    </a:lnTo>
                    <a:lnTo>
                      <a:pt x="120" y="219"/>
                    </a:lnTo>
                    <a:lnTo>
                      <a:pt x="118" y="219"/>
                    </a:lnTo>
                    <a:lnTo>
                      <a:pt x="116" y="219"/>
                    </a:lnTo>
                    <a:lnTo>
                      <a:pt x="116" y="219"/>
                    </a:lnTo>
                    <a:lnTo>
                      <a:pt x="116" y="219"/>
                    </a:lnTo>
                    <a:lnTo>
                      <a:pt x="99" y="225"/>
                    </a:lnTo>
                    <a:lnTo>
                      <a:pt x="87" y="225"/>
                    </a:lnTo>
                    <a:lnTo>
                      <a:pt x="74" y="225"/>
                    </a:lnTo>
                    <a:lnTo>
                      <a:pt x="59" y="225"/>
                    </a:lnTo>
                    <a:lnTo>
                      <a:pt x="51" y="224"/>
                    </a:lnTo>
                    <a:lnTo>
                      <a:pt x="42" y="224"/>
                    </a:lnTo>
                    <a:lnTo>
                      <a:pt x="39" y="228"/>
                    </a:lnTo>
                    <a:lnTo>
                      <a:pt x="37" y="222"/>
                    </a:lnTo>
                    <a:lnTo>
                      <a:pt x="40" y="188"/>
                    </a:lnTo>
                    <a:lnTo>
                      <a:pt x="37" y="174"/>
                    </a:lnTo>
                    <a:lnTo>
                      <a:pt x="18" y="170"/>
                    </a:lnTo>
                    <a:lnTo>
                      <a:pt x="18" y="170"/>
                    </a:lnTo>
                    <a:lnTo>
                      <a:pt x="18" y="170"/>
                    </a:lnTo>
                    <a:lnTo>
                      <a:pt x="18" y="168"/>
                    </a:lnTo>
                    <a:lnTo>
                      <a:pt x="18" y="166"/>
                    </a:lnTo>
                    <a:lnTo>
                      <a:pt x="20" y="166"/>
                    </a:lnTo>
                    <a:lnTo>
                      <a:pt x="20" y="165"/>
                    </a:lnTo>
                    <a:lnTo>
                      <a:pt x="20" y="165"/>
                    </a:lnTo>
                    <a:lnTo>
                      <a:pt x="20" y="163"/>
                    </a:lnTo>
                    <a:lnTo>
                      <a:pt x="20" y="163"/>
                    </a:lnTo>
                    <a:lnTo>
                      <a:pt x="22" y="163"/>
                    </a:lnTo>
                    <a:lnTo>
                      <a:pt x="22" y="162"/>
                    </a:lnTo>
                    <a:lnTo>
                      <a:pt x="23" y="162"/>
                    </a:lnTo>
                    <a:lnTo>
                      <a:pt x="23" y="162"/>
                    </a:lnTo>
                    <a:lnTo>
                      <a:pt x="23" y="160"/>
                    </a:lnTo>
                    <a:lnTo>
                      <a:pt x="23" y="160"/>
                    </a:lnTo>
                    <a:lnTo>
                      <a:pt x="25" y="159"/>
                    </a:lnTo>
                    <a:lnTo>
                      <a:pt x="26" y="159"/>
                    </a:lnTo>
                    <a:lnTo>
                      <a:pt x="26" y="157"/>
                    </a:lnTo>
                    <a:lnTo>
                      <a:pt x="26" y="156"/>
                    </a:lnTo>
                    <a:lnTo>
                      <a:pt x="28" y="154"/>
                    </a:lnTo>
                    <a:lnTo>
                      <a:pt x="28" y="154"/>
                    </a:lnTo>
                    <a:lnTo>
                      <a:pt x="28" y="151"/>
                    </a:lnTo>
                    <a:lnTo>
                      <a:pt x="28" y="149"/>
                    </a:lnTo>
                    <a:lnTo>
                      <a:pt x="28" y="149"/>
                    </a:lnTo>
                    <a:lnTo>
                      <a:pt x="28" y="148"/>
                    </a:lnTo>
                    <a:lnTo>
                      <a:pt x="28" y="148"/>
                    </a:lnTo>
                    <a:lnTo>
                      <a:pt x="29" y="146"/>
                    </a:lnTo>
                    <a:lnTo>
                      <a:pt x="29" y="146"/>
                    </a:lnTo>
                    <a:lnTo>
                      <a:pt x="31" y="146"/>
                    </a:lnTo>
                    <a:lnTo>
                      <a:pt x="32" y="146"/>
                    </a:lnTo>
                    <a:lnTo>
                      <a:pt x="32" y="146"/>
                    </a:lnTo>
                    <a:lnTo>
                      <a:pt x="34" y="146"/>
                    </a:lnTo>
                    <a:lnTo>
                      <a:pt x="36" y="145"/>
                    </a:lnTo>
                    <a:lnTo>
                      <a:pt x="37" y="145"/>
                    </a:lnTo>
                    <a:lnTo>
                      <a:pt x="39" y="143"/>
                    </a:lnTo>
                    <a:lnTo>
                      <a:pt x="40" y="142"/>
                    </a:lnTo>
                    <a:lnTo>
                      <a:pt x="42" y="140"/>
                    </a:lnTo>
                    <a:lnTo>
                      <a:pt x="43" y="138"/>
                    </a:lnTo>
                    <a:lnTo>
                      <a:pt x="45" y="137"/>
                    </a:lnTo>
                    <a:lnTo>
                      <a:pt x="45" y="135"/>
                    </a:lnTo>
                    <a:lnTo>
                      <a:pt x="46" y="135"/>
                    </a:lnTo>
                    <a:lnTo>
                      <a:pt x="48" y="134"/>
                    </a:lnTo>
                    <a:lnTo>
                      <a:pt x="50" y="134"/>
                    </a:lnTo>
                    <a:lnTo>
                      <a:pt x="50" y="132"/>
                    </a:lnTo>
                    <a:lnTo>
                      <a:pt x="51" y="129"/>
                    </a:lnTo>
                    <a:lnTo>
                      <a:pt x="51" y="128"/>
                    </a:lnTo>
                    <a:lnTo>
                      <a:pt x="54" y="128"/>
                    </a:lnTo>
                    <a:lnTo>
                      <a:pt x="56" y="126"/>
                    </a:lnTo>
                    <a:lnTo>
                      <a:pt x="57" y="125"/>
                    </a:lnTo>
                    <a:lnTo>
                      <a:pt x="60" y="121"/>
                    </a:lnTo>
                    <a:lnTo>
                      <a:pt x="60" y="121"/>
                    </a:lnTo>
                    <a:lnTo>
                      <a:pt x="60" y="120"/>
                    </a:lnTo>
                    <a:lnTo>
                      <a:pt x="60" y="120"/>
                    </a:lnTo>
                    <a:lnTo>
                      <a:pt x="60" y="120"/>
                    </a:lnTo>
                    <a:lnTo>
                      <a:pt x="60" y="118"/>
                    </a:lnTo>
                    <a:lnTo>
                      <a:pt x="62" y="118"/>
                    </a:lnTo>
                    <a:lnTo>
                      <a:pt x="62" y="118"/>
                    </a:lnTo>
                    <a:lnTo>
                      <a:pt x="62" y="117"/>
                    </a:lnTo>
                    <a:lnTo>
                      <a:pt x="62" y="115"/>
                    </a:lnTo>
                    <a:lnTo>
                      <a:pt x="62" y="115"/>
                    </a:lnTo>
                    <a:lnTo>
                      <a:pt x="62" y="114"/>
                    </a:lnTo>
                    <a:lnTo>
                      <a:pt x="62" y="112"/>
                    </a:lnTo>
                    <a:lnTo>
                      <a:pt x="62" y="112"/>
                    </a:lnTo>
                    <a:lnTo>
                      <a:pt x="62" y="111"/>
                    </a:lnTo>
                    <a:lnTo>
                      <a:pt x="62" y="111"/>
                    </a:lnTo>
                    <a:lnTo>
                      <a:pt x="60" y="109"/>
                    </a:lnTo>
                    <a:lnTo>
                      <a:pt x="60" y="109"/>
                    </a:lnTo>
                    <a:lnTo>
                      <a:pt x="59" y="109"/>
                    </a:lnTo>
                    <a:lnTo>
                      <a:pt x="59" y="107"/>
                    </a:lnTo>
                    <a:lnTo>
                      <a:pt x="57" y="107"/>
                    </a:lnTo>
                    <a:lnTo>
                      <a:pt x="57" y="106"/>
                    </a:lnTo>
                    <a:lnTo>
                      <a:pt x="56" y="104"/>
                    </a:lnTo>
                    <a:lnTo>
                      <a:pt x="54" y="104"/>
                    </a:lnTo>
                    <a:lnTo>
                      <a:pt x="54" y="104"/>
                    </a:lnTo>
                    <a:lnTo>
                      <a:pt x="54" y="104"/>
                    </a:lnTo>
                    <a:lnTo>
                      <a:pt x="53" y="103"/>
                    </a:lnTo>
                    <a:lnTo>
                      <a:pt x="53" y="103"/>
                    </a:lnTo>
                    <a:lnTo>
                      <a:pt x="51" y="103"/>
                    </a:lnTo>
                    <a:lnTo>
                      <a:pt x="51" y="103"/>
                    </a:lnTo>
                    <a:lnTo>
                      <a:pt x="50" y="101"/>
                    </a:lnTo>
                    <a:lnTo>
                      <a:pt x="50" y="101"/>
                    </a:lnTo>
                    <a:lnTo>
                      <a:pt x="50" y="101"/>
                    </a:lnTo>
                    <a:lnTo>
                      <a:pt x="50" y="101"/>
                    </a:lnTo>
                    <a:lnTo>
                      <a:pt x="50" y="101"/>
                    </a:lnTo>
                    <a:lnTo>
                      <a:pt x="50" y="100"/>
                    </a:lnTo>
                    <a:lnTo>
                      <a:pt x="50" y="98"/>
                    </a:lnTo>
                    <a:lnTo>
                      <a:pt x="48" y="97"/>
                    </a:lnTo>
                    <a:lnTo>
                      <a:pt x="48" y="97"/>
                    </a:lnTo>
                    <a:lnTo>
                      <a:pt x="46" y="95"/>
                    </a:lnTo>
                    <a:lnTo>
                      <a:pt x="46" y="93"/>
                    </a:lnTo>
                    <a:lnTo>
                      <a:pt x="45" y="92"/>
                    </a:lnTo>
                    <a:lnTo>
                      <a:pt x="43" y="90"/>
                    </a:lnTo>
                    <a:lnTo>
                      <a:pt x="42" y="89"/>
                    </a:lnTo>
                    <a:lnTo>
                      <a:pt x="42" y="89"/>
                    </a:lnTo>
                    <a:lnTo>
                      <a:pt x="42" y="86"/>
                    </a:lnTo>
                    <a:lnTo>
                      <a:pt x="42" y="86"/>
                    </a:lnTo>
                    <a:lnTo>
                      <a:pt x="43" y="83"/>
                    </a:lnTo>
                    <a:lnTo>
                      <a:pt x="43" y="83"/>
                    </a:lnTo>
                    <a:lnTo>
                      <a:pt x="43" y="81"/>
                    </a:lnTo>
                    <a:lnTo>
                      <a:pt x="43" y="80"/>
                    </a:lnTo>
                    <a:lnTo>
                      <a:pt x="43" y="80"/>
                    </a:lnTo>
                    <a:lnTo>
                      <a:pt x="43" y="78"/>
                    </a:lnTo>
                    <a:lnTo>
                      <a:pt x="43" y="76"/>
                    </a:lnTo>
                    <a:lnTo>
                      <a:pt x="43" y="75"/>
                    </a:lnTo>
                    <a:lnTo>
                      <a:pt x="43" y="72"/>
                    </a:lnTo>
                    <a:lnTo>
                      <a:pt x="43" y="72"/>
                    </a:lnTo>
                    <a:lnTo>
                      <a:pt x="43" y="69"/>
                    </a:lnTo>
                    <a:lnTo>
                      <a:pt x="43" y="67"/>
                    </a:lnTo>
                    <a:lnTo>
                      <a:pt x="43" y="67"/>
                    </a:lnTo>
                    <a:lnTo>
                      <a:pt x="42" y="66"/>
                    </a:lnTo>
                    <a:lnTo>
                      <a:pt x="40" y="64"/>
                    </a:lnTo>
                    <a:lnTo>
                      <a:pt x="39" y="62"/>
                    </a:lnTo>
                    <a:lnTo>
                      <a:pt x="39" y="62"/>
                    </a:lnTo>
                    <a:lnTo>
                      <a:pt x="39" y="62"/>
                    </a:lnTo>
                    <a:lnTo>
                      <a:pt x="37" y="61"/>
                    </a:lnTo>
                    <a:lnTo>
                      <a:pt x="37" y="61"/>
                    </a:lnTo>
                    <a:lnTo>
                      <a:pt x="37" y="59"/>
                    </a:lnTo>
                    <a:lnTo>
                      <a:pt x="34" y="59"/>
                    </a:lnTo>
                    <a:lnTo>
                      <a:pt x="34" y="59"/>
                    </a:lnTo>
                    <a:lnTo>
                      <a:pt x="34" y="58"/>
                    </a:lnTo>
                    <a:lnTo>
                      <a:pt x="32" y="58"/>
                    </a:lnTo>
                    <a:lnTo>
                      <a:pt x="31" y="56"/>
                    </a:lnTo>
                    <a:lnTo>
                      <a:pt x="29" y="55"/>
                    </a:lnTo>
                    <a:lnTo>
                      <a:pt x="28" y="53"/>
                    </a:lnTo>
                    <a:lnTo>
                      <a:pt x="26" y="50"/>
                    </a:lnTo>
                    <a:lnTo>
                      <a:pt x="25" y="48"/>
                    </a:lnTo>
                    <a:lnTo>
                      <a:pt x="23" y="47"/>
                    </a:lnTo>
                    <a:lnTo>
                      <a:pt x="22" y="47"/>
                    </a:lnTo>
                    <a:lnTo>
                      <a:pt x="22" y="45"/>
                    </a:lnTo>
                    <a:lnTo>
                      <a:pt x="20" y="45"/>
                    </a:lnTo>
                    <a:lnTo>
                      <a:pt x="18" y="44"/>
                    </a:lnTo>
                    <a:lnTo>
                      <a:pt x="18" y="42"/>
                    </a:lnTo>
                    <a:lnTo>
                      <a:pt x="20" y="42"/>
                    </a:lnTo>
                    <a:lnTo>
                      <a:pt x="18" y="41"/>
                    </a:lnTo>
                    <a:lnTo>
                      <a:pt x="17" y="41"/>
                    </a:lnTo>
                    <a:lnTo>
                      <a:pt x="17" y="38"/>
                    </a:lnTo>
                    <a:lnTo>
                      <a:pt x="15" y="36"/>
                    </a:lnTo>
                    <a:lnTo>
                      <a:pt x="15" y="36"/>
                    </a:lnTo>
                    <a:lnTo>
                      <a:pt x="14" y="35"/>
                    </a:lnTo>
                    <a:lnTo>
                      <a:pt x="14" y="35"/>
                    </a:lnTo>
                    <a:lnTo>
                      <a:pt x="14" y="33"/>
                    </a:lnTo>
                    <a:lnTo>
                      <a:pt x="14" y="31"/>
                    </a:lnTo>
                    <a:lnTo>
                      <a:pt x="12" y="30"/>
                    </a:lnTo>
                    <a:lnTo>
                      <a:pt x="12" y="30"/>
                    </a:lnTo>
                    <a:lnTo>
                      <a:pt x="14" y="27"/>
                    </a:lnTo>
                    <a:lnTo>
                      <a:pt x="15" y="25"/>
                    </a:lnTo>
                    <a:lnTo>
                      <a:pt x="15" y="24"/>
                    </a:lnTo>
                    <a:lnTo>
                      <a:pt x="17" y="24"/>
                    </a:lnTo>
                    <a:lnTo>
                      <a:pt x="17" y="21"/>
                    </a:lnTo>
                    <a:lnTo>
                      <a:pt x="15" y="21"/>
                    </a:lnTo>
                    <a:lnTo>
                      <a:pt x="15" y="19"/>
                    </a:lnTo>
                    <a:lnTo>
                      <a:pt x="15" y="17"/>
                    </a:lnTo>
                    <a:lnTo>
                      <a:pt x="15" y="17"/>
                    </a:lnTo>
                    <a:lnTo>
                      <a:pt x="14" y="16"/>
                    </a:lnTo>
                    <a:lnTo>
                      <a:pt x="14" y="14"/>
                    </a:lnTo>
                    <a:lnTo>
                      <a:pt x="12" y="14"/>
                    </a:lnTo>
                    <a:lnTo>
                      <a:pt x="12" y="14"/>
                    </a:lnTo>
                    <a:lnTo>
                      <a:pt x="12" y="13"/>
                    </a:lnTo>
                    <a:lnTo>
                      <a:pt x="11" y="13"/>
                    </a:lnTo>
                    <a:lnTo>
                      <a:pt x="11" y="11"/>
                    </a:lnTo>
                    <a:lnTo>
                      <a:pt x="9" y="10"/>
                    </a:lnTo>
                    <a:lnTo>
                      <a:pt x="9" y="10"/>
                    </a:lnTo>
                    <a:lnTo>
                      <a:pt x="9" y="10"/>
                    </a:lnTo>
                    <a:lnTo>
                      <a:pt x="8" y="10"/>
                    </a:lnTo>
                    <a:lnTo>
                      <a:pt x="8" y="10"/>
                    </a:lnTo>
                    <a:lnTo>
                      <a:pt x="8" y="8"/>
                    </a:lnTo>
                    <a:lnTo>
                      <a:pt x="6" y="8"/>
                    </a:lnTo>
                    <a:lnTo>
                      <a:pt x="6" y="8"/>
                    </a:lnTo>
                    <a:lnTo>
                      <a:pt x="6" y="8"/>
                    </a:lnTo>
                    <a:lnTo>
                      <a:pt x="4" y="7"/>
                    </a:lnTo>
                    <a:lnTo>
                      <a:pt x="4" y="7"/>
                    </a:lnTo>
                    <a:lnTo>
                      <a:pt x="3" y="7"/>
                    </a:lnTo>
                    <a:lnTo>
                      <a:pt x="3" y="7"/>
                    </a:lnTo>
                    <a:lnTo>
                      <a:pt x="3" y="7"/>
                    </a:lnTo>
                    <a:lnTo>
                      <a:pt x="3" y="7"/>
                    </a:lnTo>
                    <a:lnTo>
                      <a:pt x="3" y="7"/>
                    </a:lnTo>
                    <a:lnTo>
                      <a:pt x="1" y="7"/>
                    </a:lnTo>
                    <a:lnTo>
                      <a:pt x="1" y="5"/>
                    </a:lnTo>
                    <a:lnTo>
                      <a:pt x="1" y="5"/>
                    </a:lnTo>
                    <a:lnTo>
                      <a:pt x="0" y="5"/>
                    </a:lnTo>
                    <a:lnTo>
                      <a:pt x="3" y="2"/>
                    </a:lnTo>
                    <a:lnTo>
                      <a:pt x="4" y="0"/>
                    </a:lnTo>
                    <a:lnTo>
                      <a:pt x="4" y="0"/>
                    </a:lnTo>
                    <a:lnTo>
                      <a:pt x="4" y="0"/>
                    </a:lnTo>
                    <a:lnTo>
                      <a:pt x="11"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23">
                <a:extLst>
                  <a:ext uri="{FF2B5EF4-FFF2-40B4-BE49-F238E27FC236}">
                    <a16:creationId xmlns:a16="http://schemas.microsoft.com/office/drawing/2014/main" id="{DE10351B-111C-D0FE-A260-F681504D13CD}"/>
                  </a:ext>
                </a:extLst>
              </p:cNvPr>
              <p:cNvSpPr>
                <a:spLocks noGrp="1" noRot="1" noMove="1" noResize="1" noEditPoints="1" noAdjustHandles="1" noChangeArrowheads="1" noChangeShapeType="1"/>
              </p:cNvSpPr>
              <p:nvPr/>
            </p:nvSpPr>
            <p:spPr bwMode="auto">
              <a:xfrm>
                <a:off x="5846" y="1490"/>
                <a:ext cx="272" cy="271"/>
              </a:xfrm>
              <a:custGeom>
                <a:avLst/>
                <a:gdLst>
                  <a:gd name="T0" fmla="*/ 143 w 272"/>
                  <a:gd name="T1" fmla="*/ 23 h 271"/>
                  <a:gd name="T2" fmla="*/ 144 w 272"/>
                  <a:gd name="T3" fmla="*/ 28 h 271"/>
                  <a:gd name="T4" fmla="*/ 155 w 272"/>
                  <a:gd name="T5" fmla="*/ 31 h 271"/>
                  <a:gd name="T6" fmla="*/ 158 w 272"/>
                  <a:gd name="T7" fmla="*/ 37 h 271"/>
                  <a:gd name="T8" fmla="*/ 163 w 272"/>
                  <a:gd name="T9" fmla="*/ 32 h 271"/>
                  <a:gd name="T10" fmla="*/ 169 w 272"/>
                  <a:gd name="T11" fmla="*/ 38 h 271"/>
                  <a:gd name="T12" fmla="*/ 182 w 272"/>
                  <a:gd name="T13" fmla="*/ 35 h 271"/>
                  <a:gd name="T14" fmla="*/ 183 w 272"/>
                  <a:gd name="T15" fmla="*/ 26 h 271"/>
                  <a:gd name="T16" fmla="*/ 188 w 272"/>
                  <a:gd name="T17" fmla="*/ 23 h 271"/>
                  <a:gd name="T18" fmla="*/ 193 w 272"/>
                  <a:gd name="T19" fmla="*/ 23 h 271"/>
                  <a:gd name="T20" fmla="*/ 199 w 272"/>
                  <a:gd name="T21" fmla="*/ 23 h 271"/>
                  <a:gd name="T22" fmla="*/ 199 w 272"/>
                  <a:gd name="T23" fmla="*/ 31 h 271"/>
                  <a:gd name="T24" fmla="*/ 190 w 272"/>
                  <a:gd name="T25" fmla="*/ 29 h 271"/>
                  <a:gd name="T26" fmla="*/ 188 w 272"/>
                  <a:gd name="T27" fmla="*/ 38 h 271"/>
                  <a:gd name="T28" fmla="*/ 191 w 272"/>
                  <a:gd name="T29" fmla="*/ 46 h 271"/>
                  <a:gd name="T30" fmla="*/ 199 w 272"/>
                  <a:gd name="T31" fmla="*/ 49 h 271"/>
                  <a:gd name="T32" fmla="*/ 213 w 272"/>
                  <a:gd name="T33" fmla="*/ 51 h 271"/>
                  <a:gd name="T34" fmla="*/ 211 w 272"/>
                  <a:gd name="T35" fmla="*/ 45 h 271"/>
                  <a:gd name="T36" fmla="*/ 224 w 272"/>
                  <a:gd name="T37" fmla="*/ 51 h 271"/>
                  <a:gd name="T38" fmla="*/ 222 w 272"/>
                  <a:gd name="T39" fmla="*/ 59 h 271"/>
                  <a:gd name="T40" fmla="*/ 225 w 272"/>
                  <a:gd name="T41" fmla="*/ 69 h 271"/>
                  <a:gd name="T42" fmla="*/ 233 w 272"/>
                  <a:gd name="T43" fmla="*/ 73 h 271"/>
                  <a:gd name="T44" fmla="*/ 238 w 272"/>
                  <a:gd name="T45" fmla="*/ 66 h 271"/>
                  <a:gd name="T46" fmla="*/ 244 w 272"/>
                  <a:gd name="T47" fmla="*/ 73 h 271"/>
                  <a:gd name="T48" fmla="*/ 236 w 272"/>
                  <a:gd name="T49" fmla="*/ 71 h 271"/>
                  <a:gd name="T50" fmla="*/ 244 w 272"/>
                  <a:gd name="T51" fmla="*/ 80 h 271"/>
                  <a:gd name="T52" fmla="*/ 253 w 272"/>
                  <a:gd name="T53" fmla="*/ 80 h 271"/>
                  <a:gd name="T54" fmla="*/ 252 w 272"/>
                  <a:gd name="T55" fmla="*/ 71 h 271"/>
                  <a:gd name="T56" fmla="*/ 253 w 272"/>
                  <a:gd name="T57" fmla="*/ 71 h 271"/>
                  <a:gd name="T58" fmla="*/ 261 w 272"/>
                  <a:gd name="T59" fmla="*/ 77 h 271"/>
                  <a:gd name="T60" fmla="*/ 266 w 272"/>
                  <a:gd name="T61" fmla="*/ 85 h 271"/>
                  <a:gd name="T62" fmla="*/ 264 w 272"/>
                  <a:gd name="T63" fmla="*/ 90 h 271"/>
                  <a:gd name="T64" fmla="*/ 272 w 272"/>
                  <a:gd name="T65" fmla="*/ 94 h 271"/>
                  <a:gd name="T66" fmla="*/ 264 w 272"/>
                  <a:gd name="T67" fmla="*/ 100 h 271"/>
                  <a:gd name="T68" fmla="*/ 230 w 272"/>
                  <a:gd name="T69" fmla="*/ 139 h 271"/>
                  <a:gd name="T70" fmla="*/ 218 w 272"/>
                  <a:gd name="T71" fmla="*/ 173 h 271"/>
                  <a:gd name="T72" fmla="*/ 207 w 272"/>
                  <a:gd name="T73" fmla="*/ 195 h 271"/>
                  <a:gd name="T74" fmla="*/ 188 w 272"/>
                  <a:gd name="T75" fmla="*/ 211 h 271"/>
                  <a:gd name="T76" fmla="*/ 179 w 272"/>
                  <a:gd name="T77" fmla="*/ 221 h 271"/>
                  <a:gd name="T78" fmla="*/ 166 w 272"/>
                  <a:gd name="T79" fmla="*/ 221 h 271"/>
                  <a:gd name="T80" fmla="*/ 152 w 272"/>
                  <a:gd name="T81" fmla="*/ 215 h 271"/>
                  <a:gd name="T82" fmla="*/ 143 w 272"/>
                  <a:gd name="T83" fmla="*/ 226 h 271"/>
                  <a:gd name="T84" fmla="*/ 140 w 272"/>
                  <a:gd name="T85" fmla="*/ 240 h 271"/>
                  <a:gd name="T86" fmla="*/ 132 w 272"/>
                  <a:gd name="T87" fmla="*/ 220 h 271"/>
                  <a:gd name="T88" fmla="*/ 118 w 272"/>
                  <a:gd name="T89" fmla="*/ 223 h 271"/>
                  <a:gd name="T90" fmla="*/ 106 w 272"/>
                  <a:gd name="T91" fmla="*/ 235 h 271"/>
                  <a:gd name="T92" fmla="*/ 93 w 272"/>
                  <a:gd name="T93" fmla="*/ 246 h 271"/>
                  <a:gd name="T94" fmla="*/ 78 w 272"/>
                  <a:gd name="T95" fmla="*/ 246 h 271"/>
                  <a:gd name="T96" fmla="*/ 71 w 272"/>
                  <a:gd name="T97" fmla="*/ 235 h 271"/>
                  <a:gd name="T98" fmla="*/ 60 w 272"/>
                  <a:gd name="T99" fmla="*/ 237 h 271"/>
                  <a:gd name="T100" fmla="*/ 53 w 272"/>
                  <a:gd name="T101" fmla="*/ 240 h 271"/>
                  <a:gd name="T102" fmla="*/ 51 w 272"/>
                  <a:gd name="T103" fmla="*/ 254 h 271"/>
                  <a:gd name="T104" fmla="*/ 46 w 272"/>
                  <a:gd name="T105" fmla="*/ 266 h 271"/>
                  <a:gd name="T106" fmla="*/ 3 w 272"/>
                  <a:gd name="T107" fmla="*/ 271 h 271"/>
                  <a:gd name="T108" fmla="*/ 15 w 272"/>
                  <a:gd name="T109" fmla="*/ 38 h 271"/>
                  <a:gd name="T110" fmla="*/ 137 w 272"/>
                  <a:gd name="T11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271">
                    <a:moveTo>
                      <a:pt x="138" y="14"/>
                    </a:moveTo>
                    <a:lnTo>
                      <a:pt x="140" y="17"/>
                    </a:lnTo>
                    <a:lnTo>
                      <a:pt x="141" y="15"/>
                    </a:lnTo>
                    <a:lnTo>
                      <a:pt x="143" y="17"/>
                    </a:lnTo>
                    <a:lnTo>
                      <a:pt x="143" y="18"/>
                    </a:lnTo>
                    <a:lnTo>
                      <a:pt x="144" y="20"/>
                    </a:lnTo>
                    <a:lnTo>
                      <a:pt x="143" y="21"/>
                    </a:lnTo>
                    <a:lnTo>
                      <a:pt x="143" y="23"/>
                    </a:lnTo>
                    <a:lnTo>
                      <a:pt x="141" y="21"/>
                    </a:lnTo>
                    <a:lnTo>
                      <a:pt x="141" y="20"/>
                    </a:lnTo>
                    <a:lnTo>
                      <a:pt x="140" y="20"/>
                    </a:lnTo>
                    <a:lnTo>
                      <a:pt x="140" y="21"/>
                    </a:lnTo>
                    <a:lnTo>
                      <a:pt x="141" y="23"/>
                    </a:lnTo>
                    <a:lnTo>
                      <a:pt x="143" y="24"/>
                    </a:lnTo>
                    <a:lnTo>
                      <a:pt x="143" y="26"/>
                    </a:lnTo>
                    <a:lnTo>
                      <a:pt x="144" y="28"/>
                    </a:lnTo>
                    <a:lnTo>
                      <a:pt x="146" y="29"/>
                    </a:lnTo>
                    <a:lnTo>
                      <a:pt x="149" y="29"/>
                    </a:lnTo>
                    <a:lnTo>
                      <a:pt x="151" y="31"/>
                    </a:lnTo>
                    <a:lnTo>
                      <a:pt x="152" y="32"/>
                    </a:lnTo>
                    <a:lnTo>
                      <a:pt x="154" y="34"/>
                    </a:lnTo>
                    <a:lnTo>
                      <a:pt x="154" y="32"/>
                    </a:lnTo>
                    <a:lnTo>
                      <a:pt x="154" y="31"/>
                    </a:lnTo>
                    <a:lnTo>
                      <a:pt x="155" y="31"/>
                    </a:lnTo>
                    <a:lnTo>
                      <a:pt x="157" y="31"/>
                    </a:lnTo>
                    <a:lnTo>
                      <a:pt x="158" y="32"/>
                    </a:lnTo>
                    <a:lnTo>
                      <a:pt x="157" y="32"/>
                    </a:lnTo>
                    <a:lnTo>
                      <a:pt x="157" y="34"/>
                    </a:lnTo>
                    <a:lnTo>
                      <a:pt x="155" y="34"/>
                    </a:lnTo>
                    <a:lnTo>
                      <a:pt x="155" y="35"/>
                    </a:lnTo>
                    <a:lnTo>
                      <a:pt x="157" y="37"/>
                    </a:lnTo>
                    <a:lnTo>
                      <a:pt x="158" y="37"/>
                    </a:lnTo>
                    <a:lnTo>
                      <a:pt x="160" y="37"/>
                    </a:lnTo>
                    <a:lnTo>
                      <a:pt x="162" y="37"/>
                    </a:lnTo>
                    <a:lnTo>
                      <a:pt x="163" y="37"/>
                    </a:lnTo>
                    <a:lnTo>
                      <a:pt x="165" y="37"/>
                    </a:lnTo>
                    <a:lnTo>
                      <a:pt x="163" y="35"/>
                    </a:lnTo>
                    <a:lnTo>
                      <a:pt x="163" y="34"/>
                    </a:lnTo>
                    <a:lnTo>
                      <a:pt x="162" y="34"/>
                    </a:lnTo>
                    <a:lnTo>
                      <a:pt x="163" y="32"/>
                    </a:lnTo>
                    <a:lnTo>
                      <a:pt x="165" y="32"/>
                    </a:lnTo>
                    <a:lnTo>
                      <a:pt x="166" y="34"/>
                    </a:lnTo>
                    <a:lnTo>
                      <a:pt x="165" y="35"/>
                    </a:lnTo>
                    <a:lnTo>
                      <a:pt x="166" y="35"/>
                    </a:lnTo>
                    <a:lnTo>
                      <a:pt x="166" y="37"/>
                    </a:lnTo>
                    <a:lnTo>
                      <a:pt x="168" y="37"/>
                    </a:lnTo>
                    <a:lnTo>
                      <a:pt x="168" y="38"/>
                    </a:lnTo>
                    <a:lnTo>
                      <a:pt x="169" y="38"/>
                    </a:lnTo>
                    <a:lnTo>
                      <a:pt x="171" y="38"/>
                    </a:lnTo>
                    <a:lnTo>
                      <a:pt x="171" y="40"/>
                    </a:lnTo>
                    <a:lnTo>
                      <a:pt x="172" y="40"/>
                    </a:lnTo>
                    <a:lnTo>
                      <a:pt x="174" y="40"/>
                    </a:lnTo>
                    <a:lnTo>
                      <a:pt x="176" y="38"/>
                    </a:lnTo>
                    <a:lnTo>
                      <a:pt x="177" y="38"/>
                    </a:lnTo>
                    <a:lnTo>
                      <a:pt x="180" y="37"/>
                    </a:lnTo>
                    <a:lnTo>
                      <a:pt x="182" y="35"/>
                    </a:lnTo>
                    <a:lnTo>
                      <a:pt x="183" y="35"/>
                    </a:lnTo>
                    <a:lnTo>
                      <a:pt x="183" y="32"/>
                    </a:lnTo>
                    <a:lnTo>
                      <a:pt x="182" y="32"/>
                    </a:lnTo>
                    <a:lnTo>
                      <a:pt x="180" y="31"/>
                    </a:lnTo>
                    <a:lnTo>
                      <a:pt x="180" y="29"/>
                    </a:lnTo>
                    <a:lnTo>
                      <a:pt x="180" y="28"/>
                    </a:lnTo>
                    <a:lnTo>
                      <a:pt x="182" y="26"/>
                    </a:lnTo>
                    <a:lnTo>
                      <a:pt x="183" y="26"/>
                    </a:lnTo>
                    <a:lnTo>
                      <a:pt x="183" y="24"/>
                    </a:lnTo>
                    <a:lnTo>
                      <a:pt x="185" y="24"/>
                    </a:lnTo>
                    <a:lnTo>
                      <a:pt x="186" y="24"/>
                    </a:lnTo>
                    <a:lnTo>
                      <a:pt x="188" y="26"/>
                    </a:lnTo>
                    <a:lnTo>
                      <a:pt x="191" y="26"/>
                    </a:lnTo>
                    <a:lnTo>
                      <a:pt x="191" y="24"/>
                    </a:lnTo>
                    <a:lnTo>
                      <a:pt x="190" y="24"/>
                    </a:lnTo>
                    <a:lnTo>
                      <a:pt x="188" y="23"/>
                    </a:lnTo>
                    <a:lnTo>
                      <a:pt x="188" y="21"/>
                    </a:lnTo>
                    <a:lnTo>
                      <a:pt x="186" y="20"/>
                    </a:lnTo>
                    <a:lnTo>
                      <a:pt x="188" y="18"/>
                    </a:lnTo>
                    <a:lnTo>
                      <a:pt x="190" y="18"/>
                    </a:lnTo>
                    <a:lnTo>
                      <a:pt x="191" y="18"/>
                    </a:lnTo>
                    <a:lnTo>
                      <a:pt x="193" y="20"/>
                    </a:lnTo>
                    <a:lnTo>
                      <a:pt x="193" y="21"/>
                    </a:lnTo>
                    <a:lnTo>
                      <a:pt x="193" y="23"/>
                    </a:lnTo>
                    <a:lnTo>
                      <a:pt x="194" y="24"/>
                    </a:lnTo>
                    <a:lnTo>
                      <a:pt x="194" y="26"/>
                    </a:lnTo>
                    <a:lnTo>
                      <a:pt x="196" y="26"/>
                    </a:lnTo>
                    <a:lnTo>
                      <a:pt x="194" y="24"/>
                    </a:lnTo>
                    <a:lnTo>
                      <a:pt x="194" y="23"/>
                    </a:lnTo>
                    <a:lnTo>
                      <a:pt x="196" y="21"/>
                    </a:lnTo>
                    <a:lnTo>
                      <a:pt x="197" y="21"/>
                    </a:lnTo>
                    <a:lnTo>
                      <a:pt x="199" y="23"/>
                    </a:lnTo>
                    <a:lnTo>
                      <a:pt x="199" y="26"/>
                    </a:lnTo>
                    <a:lnTo>
                      <a:pt x="197" y="26"/>
                    </a:lnTo>
                    <a:lnTo>
                      <a:pt x="196" y="26"/>
                    </a:lnTo>
                    <a:lnTo>
                      <a:pt x="197" y="28"/>
                    </a:lnTo>
                    <a:lnTo>
                      <a:pt x="199" y="28"/>
                    </a:lnTo>
                    <a:lnTo>
                      <a:pt x="200" y="29"/>
                    </a:lnTo>
                    <a:lnTo>
                      <a:pt x="200" y="31"/>
                    </a:lnTo>
                    <a:lnTo>
                      <a:pt x="199" y="31"/>
                    </a:lnTo>
                    <a:lnTo>
                      <a:pt x="196" y="31"/>
                    </a:lnTo>
                    <a:lnTo>
                      <a:pt x="194" y="31"/>
                    </a:lnTo>
                    <a:lnTo>
                      <a:pt x="193" y="31"/>
                    </a:lnTo>
                    <a:lnTo>
                      <a:pt x="191" y="31"/>
                    </a:lnTo>
                    <a:lnTo>
                      <a:pt x="191" y="29"/>
                    </a:lnTo>
                    <a:lnTo>
                      <a:pt x="193" y="29"/>
                    </a:lnTo>
                    <a:lnTo>
                      <a:pt x="191" y="29"/>
                    </a:lnTo>
                    <a:lnTo>
                      <a:pt x="190" y="29"/>
                    </a:lnTo>
                    <a:lnTo>
                      <a:pt x="188" y="29"/>
                    </a:lnTo>
                    <a:lnTo>
                      <a:pt x="186" y="29"/>
                    </a:lnTo>
                    <a:lnTo>
                      <a:pt x="186" y="31"/>
                    </a:lnTo>
                    <a:lnTo>
                      <a:pt x="188" y="31"/>
                    </a:lnTo>
                    <a:lnTo>
                      <a:pt x="190" y="34"/>
                    </a:lnTo>
                    <a:lnTo>
                      <a:pt x="190" y="35"/>
                    </a:lnTo>
                    <a:lnTo>
                      <a:pt x="188" y="37"/>
                    </a:lnTo>
                    <a:lnTo>
                      <a:pt x="188" y="38"/>
                    </a:lnTo>
                    <a:lnTo>
                      <a:pt x="186" y="38"/>
                    </a:lnTo>
                    <a:lnTo>
                      <a:pt x="186" y="40"/>
                    </a:lnTo>
                    <a:lnTo>
                      <a:pt x="186" y="42"/>
                    </a:lnTo>
                    <a:lnTo>
                      <a:pt x="186" y="43"/>
                    </a:lnTo>
                    <a:lnTo>
                      <a:pt x="188" y="45"/>
                    </a:lnTo>
                    <a:lnTo>
                      <a:pt x="190" y="45"/>
                    </a:lnTo>
                    <a:lnTo>
                      <a:pt x="190" y="46"/>
                    </a:lnTo>
                    <a:lnTo>
                      <a:pt x="191" y="46"/>
                    </a:lnTo>
                    <a:lnTo>
                      <a:pt x="193" y="46"/>
                    </a:lnTo>
                    <a:lnTo>
                      <a:pt x="193" y="48"/>
                    </a:lnTo>
                    <a:lnTo>
                      <a:pt x="194" y="48"/>
                    </a:lnTo>
                    <a:lnTo>
                      <a:pt x="194" y="49"/>
                    </a:lnTo>
                    <a:lnTo>
                      <a:pt x="194" y="48"/>
                    </a:lnTo>
                    <a:lnTo>
                      <a:pt x="196" y="49"/>
                    </a:lnTo>
                    <a:lnTo>
                      <a:pt x="197" y="49"/>
                    </a:lnTo>
                    <a:lnTo>
                      <a:pt x="199" y="49"/>
                    </a:lnTo>
                    <a:lnTo>
                      <a:pt x="202" y="51"/>
                    </a:lnTo>
                    <a:lnTo>
                      <a:pt x="204" y="52"/>
                    </a:lnTo>
                    <a:lnTo>
                      <a:pt x="207" y="52"/>
                    </a:lnTo>
                    <a:lnTo>
                      <a:pt x="208" y="52"/>
                    </a:lnTo>
                    <a:lnTo>
                      <a:pt x="210" y="52"/>
                    </a:lnTo>
                    <a:lnTo>
                      <a:pt x="211" y="52"/>
                    </a:lnTo>
                    <a:lnTo>
                      <a:pt x="211" y="51"/>
                    </a:lnTo>
                    <a:lnTo>
                      <a:pt x="213" y="51"/>
                    </a:lnTo>
                    <a:lnTo>
                      <a:pt x="211" y="51"/>
                    </a:lnTo>
                    <a:lnTo>
                      <a:pt x="211" y="49"/>
                    </a:lnTo>
                    <a:lnTo>
                      <a:pt x="210" y="49"/>
                    </a:lnTo>
                    <a:lnTo>
                      <a:pt x="208" y="49"/>
                    </a:lnTo>
                    <a:lnTo>
                      <a:pt x="208" y="48"/>
                    </a:lnTo>
                    <a:lnTo>
                      <a:pt x="208" y="46"/>
                    </a:lnTo>
                    <a:lnTo>
                      <a:pt x="210" y="45"/>
                    </a:lnTo>
                    <a:lnTo>
                      <a:pt x="211" y="45"/>
                    </a:lnTo>
                    <a:lnTo>
                      <a:pt x="213" y="45"/>
                    </a:lnTo>
                    <a:lnTo>
                      <a:pt x="214" y="45"/>
                    </a:lnTo>
                    <a:lnTo>
                      <a:pt x="218" y="45"/>
                    </a:lnTo>
                    <a:lnTo>
                      <a:pt x="219" y="46"/>
                    </a:lnTo>
                    <a:lnTo>
                      <a:pt x="219" y="48"/>
                    </a:lnTo>
                    <a:lnTo>
                      <a:pt x="221" y="49"/>
                    </a:lnTo>
                    <a:lnTo>
                      <a:pt x="222" y="51"/>
                    </a:lnTo>
                    <a:lnTo>
                      <a:pt x="224" y="51"/>
                    </a:lnTo>
                    <a:lnTo>
                      <a:pt x="224" y="52"/>
                    </a:lnTo>
                    <a:lnTo>
                      <a:pt x="224" y="54"/>
                    </a:lnTo>
                    <a:lnTo>
                      <a:pt x="224" y="55"/>
                    </a:lnTo>
                    <a:lnTo>
                      <a:pt x="222" y="55"/>
                    </a:lnTo>
                    <a:lnTo>
                      <a:pt x="221" y="55"/>
                    </a:lnTo>
                    <a:lnTo>
                      <a:pt x="221" y="57"/>
                    </a:lnTo>
                    <a:lnTo>
                      <a:pt x="221" y="59"/>
                    </a:lnTo>
                    <a:lnTo>
                      <a:pt x="222" y="59"/>
                    </a:lnTo>
                    <a:lnTo>
                      <a:pt x="221" y="60"/>
                    </a:lnTo>
                    <a:lnTo>
                      <a:pt x="222" y="60"/>
                    </a:lnTo>
                    <a:lnTo>
                      <a:pt x="222" y="62"/>
                    </a:lnTo>
                    <a:lnTo>
                      <a:pt x="224" y="63"/>
                    </a:lnTo>
                    <a:lnTo>
                      <a:pt x="224" y="65"/>
                    </a:lnTo>
                    <a:lnTo>
                      <a:pt x="224" y="66"/>
                    </a:lnTo>
                    <a:lnTo>
                      <a:pt x="224" y="68"/>
                    </a:lnTo>
                    <a:lnTo>
                      <a:pt x="225" y="69"/>
                    </a:lnTo>
                    <a:lnTo>
                      <a:pt x="227" y="68"/>
                    </a:lnTo>
                    <a:lnTo>
                      <a:pt x="227" y="69"/>
                    </a:lnTo>
                    <a:lnTo>
                      <a:pt x="227" y="71"/>
                    </a:lnTo>
                    <a:lnTo>
                      <a:pt x="227" y="69"/>
                    </a:lnTo>
                    <a:lnTo>
                      <a:pt x="228" y="69"/>
                    </a:lnTo>
                    <a:lnTo>
                      <a:pt x="230" y="69"/>
                    </a:lnTo>
                    <a:lnTo>
                      <a:pt x="232" y="71"/>
                    </a:lnTo>
                    <a:lnTo>
                      <a:pt x="233" y="73"/>
                    </a:lnTo>
                    <a:lnTo>
                      <a:pt x="235" y="73"/>
                    </a:lnTo>
                    <a:lnTo>
                      <a:pt x="235" y="71"/>
                    </a:lnTo>
                    <a:lnTo>
                      <a:pt x="236" y="71"/>
                    </a:lnTo>
                    <a:lnTo>
                      <a:pt x="236" y="69"/>
                    </a:lnTo>
                    <a:lnTo>
                      <a:pt x="236" y="68"/>
                    </a:lnTo>
                    <a:lnTo>
                      <a:pt x="238" y="65"/>
                    </a:lnTo>
                    <a:lnTo>
                      <a:pt x="238" y="68"/>
                    </a:lnTo>
                    <a:lnTo>
                      <a:pt x="238" y="66"/>
                    </a:lnTo>
                    <a:lnTo>
                      <a:pt x="239" y="66"/>
                    </a:lnTo>
                    <a:lnTo>
                      <a:pt x="239" y="68"/>
                    </a:lnTo>
                    <a:lnTo>
                      <a:pt x="239" y="69"/>
                    </a:lnTo>
                    <a:lnTo>
                      <a:pt x="241" y="69"/>
                    </a:lnTo>
                    <a:lnTo>
                      <a:pt x="242" y="71"/>
                    </a:lnTo>
                    <a:lnTo>
                      <a:pt x="244" y="71"/>
                    </a:lnTo>
                    <a:lnTo>
                      <a:pt x="242" y="71"/>
                    </a:lnTo>
                    <a:lnTo>
                      <a:pt x="244" y="73"/>
                    </a:lnTo>
                    <a:lnTo>
                      <a:pt x="242" y="74"/>
                    </a:lnTo>
                    <a:lnTo>
                      <a:pt x="241" y="74"/>
                    </a:lnTo>
                    <a:lnTo>
                      <a:pt x="239" y="74"/>
                    </a:lnTo>
                    <a:lnTo>
                      <a:pt x="241" y="74"/>
                    </a:lnTo>
                    <a:lnTo>
                      <a:pt x="241" y="73"/>
                    </a:lnTo>
                    <a:lnTo>
                      <a:pt x="239" y="73"/>
                    </a:lnTo>
                    <a:lnTo>
                      <a:pt x="238" y="71"/>
                    </a:lnTo>
                    <a:lnTo>
                      <a:pt x="236" y="71"/>
                    </a:lnTo>
                    <a:lnTo>
                      <a:pt x="238" y="73"/>
                    </a:lnTo>
                    <a:lnTo>
                      <a:pt x="238" y="74"/>
                    </a:lnTo>
                    <a:lnTo>
                      <a:pt x="238" y="76"/>
                    </a:lnTo>
                    <a:lnTo>
                      <a:pt x="239" y="77"/>
                    </a:lnTo>
                    <a:lnTo>
                      <a:pt x="241" y="79"/>
                    </a:lnTo>
                    <a:lnTo>
                      <a:pt x="242" y="77"/>
                    </a:lnTo>
                    <a:lnTo>
                      <a:pt x="244" y="77"/>
                    </a:lnTo>
                    <a:lnTo>
                      <a:pt x="244" y="80"/>
                    </a:lnTo>
                    <a:lnTo>
                      <a:pt x="246" y="80"/>
                    </a:lnTo>
                    <a:lnTo>
                      <a:pt x="246" y="82"/>
                    </a:lnTo>
                    <a:lnTo>
                      <a:pt x="244" y="83"/>
                    </a:lnTo>
                    <a:lnTo>
                      <a:pt x="246" y="85"/>
                    </a:lnTo>
                    <a:lnTo>
                      <a:pt x="249" y="85"/>
                    </a:lnTo>
                    <a:lnTo>
                      <a:pt x="252" y="83"/>
                    </a:lnTo>
                    <a:lnTo>
                      <a:pt x="253" y="82"/>
                    </a:lnTo>
                    <a:lnTo>
                      <a:pt x="253" y="80"/>
                    </a:lnTo>
                    <a:lnTo>
                      <a:pt x="256" y="82"/>
                    </a:lnTo>
                    <a:lnTo>
                      <a:pt x="256" y="80"/>
                    </a:lnTo>
                    <a:lnTo>
                      <a:pt x="253" y="79"/>
                    </a:lnTo>
                    <a:lnTo>
                      <a:pt x="255" y="77"/>
                    </a:lnTo>
                    <a:lnTo>
                      <a:pt x="253" y="76"/>
                    </a:lnTo>
                    <a:lnTo>
                      <a:pt x="253" y="74"/>
                    </a:lnTo>
                    <a:lnTo>
                      <a:pt x="252" y="73"/>
                    </a:lnTo>
                    <a:lnTo>
                      <a:pt x="252" y="71"/>
                    </a:lnTo>
                    <a:lnTo>
                      <a:pt x="250" y="71"/>
                    </a:lnTo>
                    <a:lnTo>
                      <a:pt x="250" y="69"/>
                    </a:lnTo>
                    <a:lnTo>
                      <a:pt x="250" y="68"/>
                    </a:lnTo>
                    <a:lnTo>
                      <a:pt x="252" y="68"/>
                    </a:lnTo>
                    <a:lnTo>
                      <a:pt x="252" y="69"/>
                    </a:lnTo>
                    <a:lnTo>
                      <a:pt x="253" y="71"/>
                    </a:lnTo>
                    <a:lnTo>
                      <a:pt x="252" y="71"/>
                    </a:lnTo>
                    <a:lnTo>
                      <a:pt x="253" y="71"/>
                    </a:lnTo>
                    <a:lnTo>
                      <a:pt x="253" y="73"/>
                    </a:lnTo>
                    <a:lnTo>
                      <a:pt x="255" y="73"/>
                    </a:lnTo>
                    <a:lnTo>
                      <a:pt x="256" y="73"/>
                    </a:lnTo>
                    <a:lnTo>
                      <a:pt x="256" y="74"/>
                    </a:lnTo>
                    <a:lnTo>
                      <a:pt x="258" y="74"/>
                    </a:lnTo>
                    <a:lnTo>
                      <a:pt x="258" y="76"/>
                    </a:lnTo>
                    <a:lnTo>
                      <a:pt x="260" y="76"/>
                    </a:lnTo>
                    <a:lnTo>
                      <a:pt x="261" y="77"/>
                    </a:lnTo>
                    <a:lnTo>
                      <a:pt x="261" y="79"/>
                    </a:lnTo>
                    <a:lnTo>
                      <a:pt x="263" y="79"/>
                    </a:lnTo>
                    <a:lnTo>
                      <a:pt x="263" y="80"/>
                    </a:lnTo>
                    <a:lnTo>
                      <a:pt x="263" y="82"/>
                    </a:lnTo>
                    <a:lnTo>
                      <a:pt x="264" y="82"/>
                    </a:lnTo>
                    <a:lnTo>
                      <a:pt x="264" y="83"/>
                    </a:lnTo>
                    <a:lnTo>
                      <a:pt x="266" y="83"/>
                    </a:lnTo>
                    <a:lnTo>
                      <a:pt x="266" y="85"/>
                    </a:lnTo>
                    <a:lnTo>
                      <a:pt x="266" y="87"/>
                    </a:lnTo>
                    <a:lnTo>
                      <a:pt x="266" y="88"/>
                    </a:lnTo>
                    <a:lnTo>
                      <a:pt x="264" y="88"/>
                    </a:lnTo>
                    <a:lnTo>
                      <a:pt x="266" y="88"/>
                    </a:lnTo>
                    <a:lnTo>
                      <a:pt x="267" y="88"/>
                    </a:lnTo>
                    <a:lnTo>
                      <a:pt x="267" y="90"/>
                    </a:lnTo>
                    <a:lnTo>
                      <a:pt x="266" y="90"/>
                    </a:lnTo>
                    <a:lnTo>
                      <a:pt x="264" y="90"/>
                    </a:lnTo>
                    <a:lnTo>
                      <a:pt x="266" y="91"/>
                    </a:lnTo>
                    <a:lnTo>
                      <a:pt x="264" y="91"/>
                    </a:lnTo>
                    <a:lnTo>
                      <a:pt x="266" y="91"/>
                    </a:lnTo>
                    <a:lnTo>
                      <a:pt x="267" y="93"/>
                    </a:lnTo>
                    <a:lnTo>
                      <a:pt x="269" y="93"/>
                    </a:lnTo>
                    <a:lnTo>
                      <a:pt x="269" y="91"/>
                    </a:lnTo>
                    <a:lnTo>
                      <a:pt x="270" y="93"/>
                    </a:lnTo>
                    <a:lnTo>
                      <a:pt x="272" y="94"/>
                    </a:lnTo>
                    <a:lnTo>
                      <a:pt x="272" y="96"/>
                    </a:lnTo>
                    <a:lnTo>
                      <a:pt x="270" y="96"/>
                    </a:lnTo>
                    <a:lnTo>
                      <a:pt x="269" y="97"/>
                    </a:lnTo>
                    <a:lnTo>
                      <a:pt x="267" y="99"/>
                    </a:lnTo>
                    <a:lnTo>
                      <a:pt x="266" y="99"/>
                    </a:lnTo>
                    <a:lnTo>
                      <a:pt x="267" y="99"/>
                    </a:lnTo>
                    <a:lnTo>
                      <a:pt x="266" y="99"/>
                    </a:lnTo>
                    <a:lnTo>
                      <a:pt x="264" y="100"/>
                    </a:lnTo>
                    <a:lnTo>
                      <a:pt x="263" y="102"/>
                    </a:lnTo>
                    <a:lnTo>
                      <a:pt x="256" y="108"/>
                    </a:lnTo>
                    <a:lnTo>
                      <a:pt x="250" y="113"/>
                    </a:lnTo>
                    <a:lnTo>
                      <a:pt x="249" y="114"/>
                    </a:lnTo>
                    <a:lnTo>
                      <a:pt x="236" y="127"/>
                    </a:lnTo>
                    <a:lnTo>
                      <a:pt x="233" y="133"/>
                    </a:lnTo>
                    <a:lnTo>
                      <a:pt x="232" y="139"/>
                    </a:lnTo>
                    <a:lnTo>
                      <a:pt x="230" y="139"/>
                    </a:lnTo>
                    <a:lnTo>
                      <a:pt x="224" y="155"/>
                    </a:lnTo>
                    <a:lnTo>
                      <a:pt x="222" y="158"/>
                    </a:lnTo>
                    <a:lnTo>
                      <a:pt x="222" y="159"/>
                    </a:lnTo>
                    <a:lnTo>
                      <a:pt x="221" y="163"/>
                    </a:lnTo>
                    <a:lnTo>
                      <a:pt x="219" y="164"/>
                    </a:lnTo>
                    <a:lnTo>
                      <a:pt x="219" y="166"/>
                    </a:lnTo>
                    <a:lnTo>
                      <a:pt x="219" y="170"/>
                    </a:lnTo>
                    <a:lnTo>
                      <a:pt x="218" y="173"/>
                    </a:lnTo>
                    <a:lnTo>
                      <a:pt x="214" y="178"/>
                    </a:lnTo>
                    <a:lnTo>
                      <a:pt x="213" y="181"/>
                    </a:lnTo>
                    <a:lnTo>
                      <a:pt x="213" y="183"/>
                    </a:lnTo>
                    <a:lnTo>
                      <a:pt x="211" y="184"/>
                    </a:lnTo>
                    <a:lnTo>
                      <a:pt x="210" y="184"/>
                    </a:lnTo>
                    <a:lnTo>
                      <a:pt x="210" y="187"/>
                    </a:lnTo>
                    <a:lnTo>
                      <a:pt x="210" y="189"/>
                    </a:lnTo>
                    <a:lnTo>
                      <a:pt x="207" y="195"/>
                    </a:lnTo>
                    <a:lnTo>
                      <a:pt x="199" y="197"/>
                    </a:lnTo>
                    <a:lnTo>
                      <a:pt x="197" y="197"/>
                    </a:lnTo>
                    <a:lnTo>
                      <a:pt x="194" y="198"/>
                    </a:lnTo>
                    <a:lnTo>
                      <a:pt x="193" y="198"/>
                    </a:lnTo>
                    <a:lnTo>
                      <a:pt x="190" y="201"/>
                    </a:lnTo>
                    <a:lnTo>
                      <a:pt x="190" y="206"/>
                    </a:lnTo>
                    <a:lnTo>
                      <a:pt x="188" y="209"/>
                    </a:lnTo>
                    <a:lnTo>
                      <a:pt x="188" y="211"/>
                    </a:lnTo>
                    <a:lnTo>
                      <a:pt x="188" y="214"/>
                    </a:lnTo>
                    <a:lnTo>
                      <a:pt x="186" y="214"/>
                    </a:lnTo>
                    <a:lnTo>
                      <a:pt x="185" y="218"/>
                    </a:lnTo>
                    <a:lnTo>
                      <a:pt x="183" y="220"/>
                    </a:lnTo>
                    <a:lnTo>
                      <a:pt x="182" y="220"/>
                    </a:lnTo>
                    <a:lnTo>
                      <a:pt x="180" y="220"/>
                    </a:lnTo>
                    <a:lnTo>
                      <a:pt x="179" y="220"/>
                    </a:lnTo>
                    <a:lnTo>
                      <a:pt x="179" y="221"/>
                    </a:lnTo>
                    <a:lnTo>
                      <a:pt x="176" y="220"/>
                    </a:lnTo>
                    <a:lnTo>
                      <a:pt x="174" y="220"/>
                    </a:lnTo>
                    <a:lnTo>
                      <a:pt x="172" y="218"/>
                    </a:lnTo>
                    <a:lnTo>
                      <a:pt x="171" y="218"/>
                    </a:lnTo>
                    <a:lnTo>
                      <a:pt x="169" y="220"/>
                    </a:lnTo>
                    <a:lnTo>
                      <a:pt x="168" y="221"/>
                    </a:lnTo>
                    <a:lnTo>
                      <a:pt x="166" y="223"/>
                    </a:lnTo>
                    <a:lnTo>
                      <a:pt x="166" y="221"/>
                    </a:lnTo>
                    <a:lnTo>
                      <a:pt x="166" y="220"/>
                    </a:lnTo>
                    <a:lnTo>
                      <a:pt x="165" y="218"/>
                    </a:lnTo>
                    <a:lnTo>
                      <a:pt x="165" y="217"/>
                    </a:lnTo>
                    <a:lnTo>
                      <a:pt x="163" y="215"/>
                    </a:lnTo>
                    <a:lnTo>
                      <a:pt x="162" y="214"/>
                    </a:lnTo>
                    <a:lnTo>
                      <a:pt x="160" y="214"/>
                    </a:lnTo>
                    <a:lnTo>
                      <a:pt x="158" y="215"/>
                    </a:lnTo>
                    <a:lnTo>
                      <a:pt x="152" y="215"/>
                    </a:lnTo>
                    <a:lnTo>
                      <a:pt x="151" y="215"/>
                    </a:lnTo>
                    <a:lnTo>
                      <a:pt x="149" y="215"/>
                    </a:lnTo>
                    <a:lnTo>
                      <a:pt x="144" y="218"/>
                    </a:lnTo>
                    <a:lnTo>
                      <a:pt x="143" y="218"/>
                    </a:lnTo>
                    <a:lnTo>
                      <a:pt x="143" y="220"/>
                    </a:lnTo>
                    <a:lnTo>
                      <a:pt x="143" y="223"/>
                    </a:lnTo>
                    <a:lnTo>
                      <a:pt x="143" y="225"/>
                    </a:lnTo>
                    <a:lnTo>
                      <a:pt x="143" y="226"/>
                    </a:lnTo>
                    <a:lnTo>
                      <a:pt x="141" y="229"/>
                    </a:lnTo>
                    <a:lnTo>
                      <a:pt x="141" y="231"/>
                    </a:lnTo>
                    <a:lnTo>
                      <a:pt x="141" y="234"/>
                    </a:lnTo>
                    <a:lnTo>
                      <a:pt x="141" y="237"/>
                    </a:lnTo>
                    <a:lnTo>
                      <a:pt x="143" y="239"/>
                    </a:lnTo>
                    <a:lnTo>
                      <a:pt x="143" y="242"/>
                    </a:lnTo>
                    <a:lnTo>
                      <a:pt x="141" y="242"/>
                    </a:lnTo>
                    <a:lnTo>
                      <a:pt x="140" y="240"/>
                    </a:lnTo>
                    <a:lnTo>
                      <a:pt x="137" y="240"/>
                    </a:lnTo>
                    <a:lnTo>
                      <a:pt x="132" y="240"/>
                    </a:lnTo>
                    <a:lnTo>
                      <a:pt x="132" y="232"/>
                    </a:lnTo>
                    <a:lnTo>
                      <a:pt x="132" y="229"/>
                    </a:lnTo>
                    <a:lnTo>
                      <a:pt x="132" y="226"/>
                    </a:lnTo>
                    <a:lnTo>
                      <a:pt x="132" y="223"/>
                    </a:lnTo>
                    <a:lnTo>
                      <a:pt x="132" y="221"/>
                    </a:lnTo>
                    <a:lnTo>
                      <a:pt x="132" y="220"/>
                    </a:lnTo>
                    <a:lnTo>
                      <a:pt x="132" y="218"/>
                    </a:lnTo>
                    <a:lnTo>
                      <a:pt x="130" y="217"/>
                    </a:lnTo>
                    <a:lnTo>
                      <a:pt x="127" y="220"/>
                    </a:lnTo>
                    <a:lnTo>
                      <a:pt x="126" y="220"/>
                    </a:lnTo>
                    <a:lnTo>
                      <a:pt x="123" y="221"/>
                    </a:lnTo>
                    <a:lnTo>
                      <a:pt x="121" y="223"/>
                    </a:lnTo>
                    <a:lnTo>
                      <a:pt x="120" y="223"/>
                    </a:lnTo>
                    <a:lnTo>
                      <a:pt x="118" y="223"/>
                    </a:lnTo>
                    <a:lnTo>
                      <a:pt x="116" y="221"/>
                    </a:lnTo>
                    <a:lnTo>
                      <a:pt x="115" y="220"/>
                    </a:lnTo>
                    <a:lnTo>
                      <a:pt x="113" y="221"/>
                    </a:lnTo>
                    <a:lnTo>
                      <a:pt x="110" y="226"/>
                    </a:lnTo>
                    <a:lnTo>
                      <a:pt x="109" y="228"/>
                    </a:lnTo>
                    <a:lnTo>
                      <a:pt x="107" y="231"/>
                    </a:lnTo>
                    <a:lnTo>
                      <a:pt x="106" y="234"/>
                    </a:lnTo>
                    <a:lnTo>
                      <a:pt x="106" y="235"/>
                    </a:lnTo>
                    <a:lnTo>
                      <a:pt x="107" y="237"/>
                    </a:lnTo>
                    <a:lnTo>
                      <a:pt x="107" y="239"/>
                    </a:lnTo>
                    <a:lnTo>
                      <a:pt x="104" y="239"/>
                    </a:lnTo>
                    <a:lnTo>
                      <a:pt x="102" y="242"/>
                    </a:lnTo>
                    <a:lnTo>
                      <a:pt x="101" y="242"/>
                    </a:lnTo>
                    <a:lnTo>
                      <a:pt x="98" y="242"/>
                    </a:lnTo>
                    <a:lnTo>
                      <a:pt x="95" y="245"/>
                    </a:lnTo>
                    <a:lnTo>
                      <a:pt x="93" y="246"/>
                    </a:lnTo>
                    <a:lnTo>
                      <a:pt x="90" y="246"/>
                    </a:lnTo>
                    <a:lnTo>
                      <a:pt x="88" y="246"/>
                    </a:lnTo>
                    <a:lnTo>
                      <a:pt x="87" y="246"/>
                    </a:lnTo>
                    <a:lnTo>
                      <a:pt x="85" y="248"/>
                    </a:lnTo>
                    <a:lnTo>
                      <a:pt x="84" y="248"/>
                    </a:lnTo>
                    <a:lnTo>
                      <a:pt x="82" y="248"/>
                    </a:lnTo>
                    <a:lnTo>
                      <a:pt x="79" y="248"/>
                    </a:lnTo>
                    <a:lnTo>
                      <a:pt x="78" y="246"/>
                    </a:lnTo>
                    <a:lnTo>
                      <a:pt x="76" y="246"/>
                    </a:lnTo>
                    <a:lnTo>
                      <a:pt x="76" y="245"/>
                    </a:lnTo>
                    <a:lnTo>
                      <a:pt x="76" y="242"/>
                    </a:lnTo>
                    <a:lnTo>
                      <a:pt x="76" y="240"/>
                    </a:lnTo>
                    <a:lnTo>
                      <a:pt x="74" y="239"/>
                    </a:lnTo>
                    <a:lnTo>
                      <a:pt x="74" y="237"/>
                    </a:lnTo>
                    <a:lnTo>
                      <a:pt x="73" y="235"/>
                    </a:lnTo>
                    <a:lnTo>
                      <a:pt x="71" y="235"/>
                    </a:lnTo>
                    <a:lnTo>
                      <a:pt x="70" y="235"/>
                    </a:lnTo>
                    <a:lnTo>
                      <a:pt x="70" y="234"/>
                    </a:lnTo>
                    <a:lnTo>
                      <a:pt x="67" y="234"/>
                    </a:lnTo>
                    <a:lnTo>
                      <a:pt x="67" y="235"/>
                    </a:lnTo>
                    <a:lnTo>
                      <a:pt x="65" y="235"/>
                    </a:lnTo>
                    <a:lnTo>
                      <a:pt x="64" y="235"/>
                    </a:lnTo>
                    <a:lnTo>
                      <a:pt x="62" y="235"/>
                    </a:lnTo>
                    <a:lnTo>
                      <a:pt x="60" y="237"/>
                    </a:lnTo>
                    <a:lnTo>
                      <a:pt x="59" y="237"/>
                    </a:lnTo>
                    <a:lnTo>
                      <a:pt x="57" y="239"/>
                    </a:lnTo>
                    <a:lnTo>
                      <a:pt x="56" y="237"/>
                    </a:lnTo>
                    <a:lnTo>
                      <a:pt x="54" y="239"/>
                    </a:lnTo>
                    <a:lnTo>
                      <a:pt x="54" y="240"/>
                    </a:lnTo>
                    <a:lnTo>
                      <a:pt x="53" y="240"/>
                    </a:lnTo>
                    <a:lnTo>
                      <a:pt x="51" y="240"/>
                    </a:lnTo>
                    <a:lnTo>
                      <a:pt x="53" y="240"/>
                    </a:lnTo>
                    <a:lnTo>
                      <a:pt x="54" y="243"/>
                    </a:lnTo>
                    <a:lnTo>
                      <a:pt x="54" y="245"/>
                    </a:lnTo>
                    <a:lnTo>
                      <a:pt x="54" y="246"/>
                    </a:lnTo>
                    <a:lnTo>
                      <a:pt x="54" y="248"/>
                    </a:lnTo>
                    <a:lnTo>
                      <a:pt x="54" y="249"/>
                    </a:lnTo>
                    <a:lnTo>
                      <a:pt x="56" y="251"/>
                    </a:lnTo>
                    <a:lnTo>
                      <a:pt x="53" y="254"/>
                    </a:lnTo>
                    <a:lnTo>
                      <a:pt x="51" y="254"/>
                    </a:lnTo>
                    <a:lnTo>
                      <a:pt x="51" y="257"/>
                    </a:lnTo>
                    <a:lnTo>
                      <a:pt x="51" y="259"/>
                    </a:lnTo>
                    <a:lnTo>
                      <a:pt x="51" y="260"/>
                    </a:lnTo>
                    <a:lnTo>
                      <a:pt x="50" y="260"/>
                    </a:lnTo>
                    <a:lnTo>
                      <a:pt x="50" y="265"/>
                    </a:lnTo>
                    <a:lnTo>
                      <a:pt x="50" y="266"/>
                    </a:lnTo>
                    <a:lnTo>
                      <a:pt x="48" y="266"/>
                    </a:lnTo>
                    <a:lnTo>
                      <a:pt x="46" y="266"/>
                    </a:lnTo>
                    <a:lnTo>
                      <a:pt x="45" y="266"/>
                    </a:lnTo>
                    <a:lnTo>
                      <a:pt x="32" y="268"/>
                    </a:lnTo>
                    <a:lnTo>
                      <a:pt x="28" y="268"/>
                    </a:lnTo>
                    <a:lnTo>
                      <a:pt x="20" y="268"/>
                    </a:lnTo>
                    <a:lnTo>
                      <a:pt x="17" y="268"/>
                    </a:lnTo>
                    <a:lnTo>
                      <a:pt x="12" y="268"/>
                    </a:lnTo>
                    <a:lnTo>
                      <a:pt x="8" y="268"/>
                    </a:lnTo>
                    <a:lnTo>
                      <a:pt x="3" y="271"/>
                    </a:lnTo>
                    <a:lnTo>
                      <a:pt x="0" y="271"/>
                    </a:lnTo>
                    <a:lnTo>
                      <a:pt x="0" y="204"/>
                    </a:lnTo>
                    <a:lnTo>
                      <a:pt x="0" y="187"/>
                    </a:lnTo>
                    <a:lnTo>
                      <a:pt x="3" y="144"/>
                    </a:lnTo>
                    <a:lnTo>
                      <a:pt x="5" y="102"/>
                    </a:lnTo>
                    <a:lnTo>
                      <a:pt x="8" y="59"/>
                    </a:lnTo>
                    <a:lnTo>
                      <a:pt x="14" y="42"/>
                    </a:lnTo>
                    <a:lnTo>
                      <a:pt x="15" y="38"/>
                    </a:lnTo>
                    <a:lnTo>
                      <a:pt x="22" y="31"/>
                    </a:lnTo>
                    <a:lnTo>
                      <a:pt x="135" y="0"/>
                    </a:lnTo>
                    <a:lnTo>
                      <a:pt x="135" y="1"/>
                    </a:lnTo>
                    <a:lnTo>
                      <a:pt x="135" y="4"/>
                    </a:lnTo>
                    <a:lnTo>
                      <a:pt x="137" y="7"/>
                    </a:lnTo>
                    <a:lnTo>
                      <a:pt x="137" y="9"/>
                    </a:lnTo>
                    <a:lnTo>
                      <a:pt x="138" y="10"/>
                    </a:lnTo>
                    <a:lnTo>
                      <a:pt x="137" y="12"/>
                    </a:lnTo>
                    <a:lnTo>
                      <a:pt x="138"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24">
                <a:extLst>
                  <a:ext uri="{FF2B5EF4-FFF2-40B4-BE49-F238E27FC236}">
                    <a16:creationId xmlns:a16="http://schemas.microsoft.com/office/drawing/2014/main" id="{9ECB732E-F060-E66F-B981-C72F8C70BCD0}"/>
                  </a:ext>
                </a:extLst>
              </p:cNvPr>
              <p:cNvSpPr>
                <a:spLocks noGrp="1" noRot="1" noMove="1" noResize="1" noEditPoints="1" noAdjustHandles="1" noChangeArrowheads="1" noChangeShapeType="1"/>
              </p:cNvSpPr>
              <p:nvPr/>
            </p:nvSpPr>
            <p:spPr bwMode="auto">
              <a:xfrm>
                <a:off x="4533" y="2874"/>
                <a:ext cx="138" cy="284"/>
              </a:xfrm>
              <a:custGeom>
                <a:avLst/>
                <a:gdLst>
                  <a:gd name="T0" fmla="*/ 65 w 138"/>
                  <a:gd name="T1" fmla="*/ 28 h 284"/>
                  <a:gd name="T2" fmla="*/ 83 w 138"/>
                  <a:gd name="T3" fmla="*/ 21 h 284"/>
                  <a:gd name="T4" fmla="*/ 90 w 138"/>
                  <a:gd name="T5" fmla="*/ 28 h 284"/>
                  <a:gd name="T6" fmla="*/ 73 w 138"/>
                  <a:gd name="T7" fmla="*/ 40 h 284"/>
                  <a:gd name="T8" fmla="*/ 86 w 138"/>
                  <a:gd name="T9" fmla="*/ 59 h 284"/>
                  <a:gd name="T10" fmla="*/ 97 w 138"/>
                  <a:gd name="T11" fmla="*/ 60 h 284"/>
                  <a:gd name="T12" fmla="*/ 98 w 138"/>
                  <a:gd name="T13" fmla="*/ 59 h 284"/>
                  <a:gd name="T14" fmla="*/ 100 w 138"/>
                  <a:gd name="T15" fmla="*/ 66 h 284"/>
                  <a:gd name="T16" fmla="*/ 100 w 138"/>
                  <a:gd name="T17" fmla="*/ 68 h 284"/>
                  <a:gd name="T18" fmla="*/ 100 w 138"/>
                  <a:gd name="T19" fmla="*/ 69 h 284"/>
                  <a:gd name="T20" fmla="*/ 120 w 138"/>
                  <a:gd name="T21" fmla="*/ 90 h 284"/>
                  <a:gd name="T22" fmla="*/ 93 w 138"/>
                  <a:gd name="T23" fmla="*/ 136 h 284"/>
                  <a:gd name="T24" fmla="*/ 87 w 138"/>
                  <a:gd name="T25" fmla="*/ 164 h 284"/>
                  <a:gd name="T26" fmla="*/ 109 w 138"/>
                  <a:gd name="T27" fmla="*/ 204 h 284"/>
                  <a:gd name="T28" fmla="*/ 115 w 138"/>
                  <a:gd name="T29" fmla="*/ 218 h 284"/>
                  <a:gd name="T30" fmla="*/ 120 w 138"/>
                  <a:gd name="T31" fmla="*/ 234 h 284"/>
                  <a:gd name="T32" fmla="*/ 128 w 138"/>
                  <a:gd name="T33" fmla="*/ 257 h 284"/>
                  <a:gd name="T34" fmla="*/ 134 w 138"/>
                  <a:gd name="T35" fmla="*/ 267 h 284"/>
                  <a:gd name="T36" fmla="*/ 138 w 138"/>
                  <a:gd name="T37" fmla="*/ 284 h 284"/>
                  <a:gd name="T38" fmla="*/ 75 w 138"/>
                  <a:gd name="T39" fmla="*/ 279 h 284"/>
                  <a:gd name="T40" fmla="*/ 41 w 138"/>
                  <a:gd name="T41" fmla="*/ 279 h 284"/>
                  <a:gd name="T42" fmla="*/ 0 w 138"/>
                  <a:gd name="T43" fmla="*/ 277 h 284"/>
                  <a:gd name="T44" fmla="*/ 9 w 138"/>
                  <a:gd name="T45" fmla="*/ 246 h 284"/>
                  <a:gd name="T46" fmla="*/ 16 w 138"/>
                  <a:gd name="T47" fmla="*/ 217 h 284"/>
                  <a:gd name="T48" fmla="*/ 17 w 138"/>
                  <a:gd name="T49" fmla="*/ 204 h 284"/>
                  <a:gd name="T50" fmla="*/ 11 w 138"/>
                  <a:gd name="T51" fmla="*/ 183 h 284"/>
                  <a:gd name="T52" fmla="*/ 11 w 138"/>
                  <a:gd name="T53" fmla="*/ 169 h 284"/>
                  <a:gd name="T54" fmla="*/ 16 w 138"/>
                  <a:gd name="T55" fmla="*/ 164 h 284"/>
                  <a:gd name="T56" fmla="*/ 19 w 138"/>
                  <a:gd name="T57" fmla="*/ 153 h 284"/>
                  <a:gd name="T58" fmla="*/ 17 w 138"/>
                  <a:gd name="T59" fmla="*/ 136 h 284"/>
                  <a:gd name="T60" fmla="*/ 13 w 138"/>
                  <a:gd name="T61" fmla="*/ 130 h 284"/>
                  <a:gd name="T62" fmla="*/ 11 w 138"/>
                  <a:gd name="T63" fmla="*/ 121 h 284"/>
                  <a:gd name="T64" fmla="*/ 11 w 138"/>
                  <a:gd name="T65" fmla="*/ 114 h 284"/>
                  <a:gd name="T66" fmla="*/ 8 w 138"/>
                  <a:gd name="T67" fmla="*/ 104 h 284"/>
                  <a:gd name="T68" fmla="*/ 16 w 138"/>
                  <a:gd name="T69" fmla="*/ 93 h 284"/>
                  <a:gd name="T70" fmla="*/ 19 w 138"/>
                  <a:gd name="T71" fmla="*/ 79 h 284"/>
                  <a:gd name="T72" fmla="*/ 19 w 138"/>
                  <a:gd name="T73" fmla="*/ 62 h 284"/>
                  <a:gd name="T74" fmla="*/ 16 w 138"/>
                  <a:gd name="T75" fmla="*/ 57 h 284"/>
                  <a:gd name="T76" fmla="*/ 13 w 138"/>
                  <a:gd name="T77" fmla="*/ 51 h 284"/>
                  <a:gd name="T78" fmla="*/ 8 w 138"/>
                  <a:gd name="T79" fmla="*/ 42 h 284"/>
                  <a:gd name="T80" fmla="*/ 8 w 138"/>
                  <a:gd name="T81" fmla="*/ 38 h 284"/>
                  <a:gd name="T82" fmla="*/ 39 w 138"/>
                  <a:gd name="T83" fmla="*/ 3 h 284"/>
                  <a:gd name="T84" fmla="*/ 45 w 138"/>
                  <a:gd name="T85" fmla="*/ 0 h 284"/>
                  <a:gd name="T86" fmla="*/ 56 w 138"/>
                  <a:gd name="T87"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284">
                    <a:moveTo>
                      <a:pt x="58" y="12"/>
                    </a:moveTo>
                    <a:lnTo>
                      <a:pt x="65" y="28"/>
                    </a:lnTo>
                    <a:lnTo>
                      <a:pt x="79" y="23"/>
                    </a:lnTo>
                    <a:lnTo>
                      <a:pt x="83" y="21"/>
                    </a:lnTo>
                    <a:lnTo>
                      <a:pt x="90" y="23"/>
                    </a:lnTo>
                    <a:lnTo>
                      <a:pt x="90" y="28"/>
                    </a:lnTo>
                    <a:lnTo>
                      <a:pt x="90" y="31"/>
                    </a:lnTo>
                    <a:lnTo>
                      <a:pt x="73" y="40"/>
                    </a:lnTo>
                    <a:lnTo>
                      <a:pt x="83" y="57"/>
                    </a:lnTo>
                    <a:lnTo>
                      <a:pt x="86" y="59"/>
                    </a:lnTo>
                    <a:lnTo>
                      <a:pt x="95" y="57"/>
                    </a:lnTo>
                    <a:lnTo>
                      <a:pt x="97" y="60"/>
                    </a:lnTo>
                    <a:lnTo>
                      <a:pt x="98" y="59"/>
                    </a:lnTo>
                    <a:lnTo>
                      <a:pt x="98" y="59"/>
                    </a:lnTo>
                    <a:lnTo>
                      <a:pt x="100" y="65"/>
                    </a:lnTo>
                    <a:lnTo>
                      <a:pt x="100" y="66"/>
                    </a:lnTo>
                    <a:lnTo>
                      <a:pt x="100" y="68"/>
                    </a:lnTo>
                    <a:lnTo>
                      <a:pt x="100" y="68"/>
                    </a:lnTo>
                    <a:lnTo>
                      <a:pt x="100" y="68"/>
                    </a:lnTo>
                    <a:lnTo>
                      <a:pt x="100" y="69"/>
                    </a:lnTo>
                    <a:lnTo>
                      <a:pt x="101" y="69"/>
                    </a:lnTo>
                    <a:lnTo>
                      <a:pt x="120" y="90"/>
                    </a:lnTo>
                    <a:lnTo>
                      <a:pt x="104" y="119"/>
                    </a:lnTo>
                    <a:lnTo>
                      <a:pt x="93" y="136"/>
                    </a:lnTo>
                    <a:lnTo>
                      <a:pt x="87" y="156"/>
                    </a:lnTo>
                    <a:lnTo>
                      <a:pt x="87" y="164"/>
                    </a:lnTo>
                    <a:lnTo>
                      <a:pt x="98" y="189"/>
                    </a:lnTo>
                    <a:lnTo>
                      <a:pt x="109" y="204"/>
                    </a:lnTo>
                    <a:lnTo>
                      <a:pt x="112" y="208"/>
                    </a:lnTo>
                    <a:lnTo>
                      <a:pt x="115" y="218"/>
                    </a:lnTo>
                    <a:lnTo>
                      <a:pt x="117" y="223"/>
                    </a:lnTo>
                    <a:lnTo>
                      <a:pt x="120" y="234"/>
                    </a:lnTo>
                    <a:lnTo>
                      <a:pt x="131" y="245"/>
                    </a:lnTo>
                    <a:lnTo>
                      <a:pt x="128" y="257"/>
                    </a:lnTo>
                    <a:lnTo>
                      <a:pt x="131" y="267"/>
                    </a:lnTo>
                    <a:lnTo>
                      <a:pt x="134" y="267"/>
                    </a:lnTo>
                    <a:lnTo>
                      <a:pt x="137" y="281"/>
                    </a:lnTo>
                    <a:lnTo>
                      <a:pt x="138" y="284"/>
                    </a:lnTo>
                    <a:lnTo>
                      <a:pt x="75" y="279"/>
                    </a:lnTo>
                    <a:lnTo>
                      <a:pt x="75" y="279"/>
                    </a:lnTo>
                    <a:lnTo>
                      <a:pt x="72" y="279"/>
                    </a:lnTo>
                    <a:lnTo>
                      <a:pt x="41" y="279"/>
                    </a:lnTo>
                    <a:lnTo>
                      <a:pt x="0" y="277"/>
                    </a:lnTo>
                    <a:lnTo>
                      <a:pt x="0" y="277"/>
                    </a:lnTo>
                    <a:lnTo>
                      <a:pt x="3" y="257"/>
                    </a:lnTo>
                    <a:lnTo>
                      <a:pt x="9" y="246"/>
                    </a:lnTo>
                    <a:lnTo>
                      <a:pt x="13" y="228"/>
                    </a:lnTo>
                    <a:lnTo>
                      <a:pt x="16" y="217"/>
                    </a:lnTo>
                    <a:lnTo>
                      <a:pt x="17" y="214"/>
                    </a:lnTo>
                    <a:lnTo>
                      <a:pt x="17" y="204"/>
                    </a:lnTo>
                    <a:lnTo>
                      <a:pt x="16" y="191"/>
                    </a:lnTo>
                    <a:lnTo>
                      <a:pt x="11" y="183"/>
                    </a:lnTo>
                    <a:lnTo>
                      <a:pt x="13" y="177"/>
                    </a:lnTo>
                    <a:lnTo>
                      <a:pt x="11" y="169"/>
                    </a:lnTo>
                    <a:lnTo>
                      <a:pt x="11" y="167"/>
                    </a:lnTo>
                    <a:lnTo>
                      <a:pt x="16" y="164"/>
                    </a:lnTo>
                    <a:lnTo>
                      <a:pt x="17" y="161"/>
                    </a:lnTo>
                    <a:lnTo>
                      <a:pt x="19" y="153"/>
                    </a:lnTo>
                    <a:lnTo>
                      <a:pt x="19" y="139"/>
                    </a:lnTo>
                    <a:lnTo>
                      <a:pt x="17" y="136"/>
                    </a:lnTo>
                    <a:lnTo>
                      <a:pt x="13" y="133"/>
                    </a:lnTo>
                    <a:lnTo>
                      <a:pt x="13" y="130"/>
                    </a:lnTo>
                    <a:lnTo>
                      <a:pt x="14" y="124"/>
                    </a:lnTo>
                    <a:lnTo>
                      <a:pt x="11" y="121"/>
                    </a:lnTo>
                    <a:lnTo>
                      <a:pt x="14" y="114"/>
                    </a:lnTo>
                    <a:lnTo>
                      <a:pt x="11" y="114"/>
                    </a:lnTo>
                    <a:lnTo>
                      <a:pt x="8" y="110"/>
                    </a:lnTo>
                    <a:lnTo>
                      <a:pt x="8" y="104"/>
                    </a:lnTo>
                    <a:lnTo>
                      <a:pt x="14" y="99"/>
                    </a:lnTo>
                    <a:lnTo>
                      <a:pt x="16" y="93"/>
                    </a:lnTo>
                    <a:lnTo>
                      <a:pt x="17" y="85"/>
                    </a:lnTo>
                    <a:lnTo>
                      <a:pt x="19" y="79"/>
                    </a:lnTo>
                    <a:lnTo>
                      <a:pt x="19" y="69"/>
                    </a:lnTo>
                    <a:lnTo>
                      <a:pt x="19" y="62"/>
                    </a:lnTo>
                    <a:lnTo>
                      <a:pt x="20" y="59"/>
                    </a:lnTo>
                    <a:lnTo>
                      <a:pt x="16" y="57"/>
                    </a:lnTo>
                    <a:lnTo>
                      <a:pt x="14" y="54"/>
                    </a:lnTo>
                    <a:lnTo>
                      <a:pt x="13" y="51"/>
                    </a:lnTo>
                    <a:lnTo>
                      <a:pt x="9" y="46"/>
                    </a:lnTo>
                    <a:lnTo>
                      <a:pt x="8" y="42"/>
                    </a:lnTo>
                    <a:lnTo>
                      <a:pt x="8" y="40"/>
                    </a:lnTo>
                    <a:lnTo>
                      <a:pt x="8" y="38"/>
                    </a:lnTo>
                    <a:lnTo>
                      <a:pt x="8" y="29"/>
                    </a:lnTo>
                    <a:lnTo>
                      <a:pt x="39" y="3"/>
                    </a:lnTo>
                    <a:lnTo>
                      <a:pt x="44" y="0"/>
                    </a:lnTo>
                    <a:lnTo>
                      <a:pt x="45" y="0"/>
                    </a:lnTo>
                    <a:lnTo>
                      <a:pt x="53" y="6"/>
                    </a:lnTo>
                    <a:lnTo>
                      <a:pt x="56" y="9"/>
                    </a:lnTo>
                    <a:lnTo>
                      <a:pt x="58" y="1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25">
                <a:extLst>
                  <a:ext uri="{FF2B5EF4-FFF2-40B4-BE49-F238E27FC236}">
                    <a16:creationId xmlns:a16="http://schemas.microsoft.com/office/drawing/2014/main" id="{B50D79E6-CDD5-FCA7-9299-740921FD5385}"/>
                  </a:ext>
                </a:extLst>
              </p:cNvPr>
              <p:cNvSpPr>
                <a:spLocks noGrp="1" noRot="1" noMove="1" noResize="1" noEditPoints="1" noAdjustHandles="1" noChangeArrowheads="1" noChangeShapeType="1"/>
              </p:cNvSpPr>
              <p:nvPr/>
            </p:nvSpPr>
            <p:spPr bwMode="auto">
              <a:xfrm>
                <a:off x="4401" y="506"/>
                <a:ext cx="219" cy="957"/>
              </a:xfrm>
              <a:custGeom>
                <a:avLst/>
                <a:gdLst>
                  <a:gd name="T0" fmla="*/ 89 w 219"/>
                  <a:gd name="T1" fmla="*/ 1 h 957"/>
                  <a:gd name="T2" fmla="*/ 124 w 219"/>
                  <a:gd name="T3" fmla="*/ 276 h 957"/>
                  <a:gd name="T4" fmla="*/ 171 w 219"/>
                  <a:gd name="T5" fmla="*/ 655 h 957"/>
                  <a:gd name="T6" fmla="*/ 180 w 219"/>
                  <a:gd name="T7" fmla="*/ 679 h 957"/>
                  <a:gd name="T8" fmla="*/ 176 w 219"/>
                  <a:gd name="T9" fmla="*/ 689 h 957"/>
                  <a:gd name="T10" fmla="*/ 187 w 219"/>
                  <a:gd name="T11" fmla="*/ 712 h 957"/>
                  <a:gd name="T12" fmla="*/ 185 w 219"/>
                  <a:gd name="T13" fmla="*/ 737 h 957"/>
                  <a:gd name="T14" fmla="*/ 202 w 219"/>
                  <a:gd name="T15" fmla="*/ 752 h 957"/>
                  <a:gd name="T16" fmla="*/ 219 w 219"/>
                  <a:gd name="T17" fmla="*/ 777 h 957"/>
                  <a:gd name="T18" fmla="*/ 219 w 219"/>
                  <a:gd name="T19" fmla="*/ 788 h 957"/>
                  <a:gd name="T20" fmla="*/ 205 w 219"/>
                  <a:gd name="T21" fmla="*/ 838 h 957"/>
                  <a:gd name="T22" fmla="*/ 202 w 219"/>
                  <a:gd name="T23" fmla="*/ 859 h 957"/>
                  <a:gd name="T24" fmla="*/ 193 w 219"/>
                  <a:gd name="T25" fmla="*/ 887 h 957"/>
                  <a:gd name="T26" fmla="*/ 199 w 219"/>
                  <a:gd name="T27" fmla="*/ 915 h 957"/>
                  <a:gd name="T28" fmla="*/ 201 w 219"/>
                  <a:gd name="T29" fmla="*/ 948 h 957"/>
                  <a:gd name="T30" fmla="*/ 197 w 219"/>
                  <a:gd name="T31" fmla="*/ 953 h 957"/>
                  <a:gd name="T32" fmla="*/ 148 w 219"/>
                  <a:gd name="T33" fmla="*/ 957 h 957"/>
                  <a:gd name="T34" fmla="*/ 120 w 219"/>
                  <a:gd name="T35" fmla="*/ 951 h 957"/>
                  <a:gd name="T36" fmla="*/ 107 w 219"/>
                  <a:gd name="T37" fmla="*/ 951 h 957"/>
                  <a:gd name="T38" fmla="*/ 107 w 219"/>
                  <a:gd name="T39" fmla="*/ 951 h 957"/>
                  <a:gd name="T40" fmla="*/ 107 w 219"/>
                  <a:gd name="T41" fmla="*/ 949 h 957"/>
                  <a:gd name="T42" fmla="*/ 101 w 219"/>
                  <a:gd name="T43" fmla="*/ 943 h 957"/>
                  <a:gd name="T44" fmla="*/ 73 w 219"/>
                  <a:gd name="T45" fmla="*/ 917 h 957"/>
                  <a:gd name="T46" fmla="*/ 50 w 219"/>
                  <a:gd name="T47" fmla="*/ 892 h 957"/>
                  <a:gd name="T48" fmla="*/ 36 w 219"/>
                  <a:gd name="T49" fmla="*/ 878 h 957"/>
                  <a:gd name="T50" fmla="*/ 31 w 219"/>
                  <a:gd name="T51" fmla="*/ 873 h 957"/>
                  <a:gd name="T52" fmla="*/ 25 w 219"/>
                  <a:gd name="T53" fmla="*/ 867 h 957"/>
                  <a:gd name="T54" fmla="*/ 9 w 219"/>
                  <a:gd name="T55" fmla="*/ 852 h 957"/>
                  <a:gd name="T56" fmla="*/ 0 w 219"/>
                  <a:gd name="T57" fmla="*/ 842 h 957"/>
                  <a:gd name="T58" fmla="*/ 0 w 219"/>
                  <a:gd name="T59" fmla="*/ 838 h 957"/>
                  <a:gd name="T60" fmla="*/ 5 w 219"/>
                  <a:gd name="T61" fmla="*/ 788 h 957"/>
                  <a:gd name="T62" fmla="*/ 5 w 219"/>
                  <a:gd name="T63" fmla="*/ 776 h 957"/>
                  <a:gd name="T64" fmla="*/ 6 w 219"/>
                  <a:gd name="T65" fmla="*/ 757 h 957"/>
                  <a:gd name="T66" fmla="*/ 14 w 219"/>
                  <a:gd name="T67" fmla="*/ 648 h 957"/>
                  <a:gd name="T68" fmla="*/ 15 w 219"/>
                  <a:gd name="T69" fmla="*/ 641 h 957"/>
                  <a:gd name="T70" fmla="*/ 15 w 219"/>
                  <a:gd name="T71" fmla="*/ 638 h 957"/>
                  <a:gd name="T72" fmla="*/ 15 w 219"/>
                  <a:gd name="T73" fmla="*/ 628 h 957"/>
                  <a:gd name="T74" fmla="*/ 17 w 219"/>
                  <a:gd name="T75" fmla="*/ 591 h 957"/>
                  <a:gd name="T76" fmla="*/ 22 w 219"/>
                  <a:gd name="T77" fmla="*/ 495 h 957"/>
                  <a:gd name="T78" fmla="*/ 23 w 219"/>
                  <a:gd name="T79" fmla="*/ 468 h 957"/>
                  <a:gd name="T80" fmla="*/ 25 w 219"/>
                  <a:gd name="T81" fmla="*/ 430 h 957"/>
                  <a:gd name="T82" fmla="*/ 26 w 219"/>
                  <a:gd name="T83" fmla="*/ 413 h 957"/>
                  <a:gd name="T84" fmla="*/ 31 w 219"/>
                  <a:gd name="T85" fmla="*/ 304 h 957"/>
                  <a:gd name="T86" fmla="*/ 36 w 219"/>
                  <a:gd name="T87" fmla="*/ 195 h 957"/>
                  <a:gd name="T88" fmla="*/ 36 w 219"/>
                  <a:gd name="T89" fmla="*/ 186 h 957"/>
                  <a:gd name="T90" fmla="*/ 37 w 219"/>
                  <a:gd name="T91" fmla="*/ 178 h 957"/>
                  <a:gd name="T92" fmla="*/ 39 w 219"/>
                  <a:gd name="T93" fmla="*/ 84 h 957"/>
                  <a:gd name="T94" fmla="*/ 39 w 219"/>
                  <a:gd name="T95" fmla="*/ 40 h 957"/>
                  <a:gd name="T96" fmla="*/ 39 w 219"/>
                  <a:gd name="T97" fmla="*/ 25 h 957"/>
                  <a:gd name="T98" fmla="*/ 40 w 219"/>
                  <a:gd name="T99" fmla="*/ 6 h 957"/>
                  <a:gd name="T100" fmla="*/ 40 w 219"/>
                  <a:gd name="T101" fmla="*/ 0 h 957"/>
                  <a:gd name="T102" fmla="*/ 42 w 219"/>
                  <a:gd name="T103" fmla="*/ 0 h 957"/>
                  <a:gd name="T104" fmla="*/ 45 w 219"/>
                  <a:gd name="T105" fmla="*/ 0 h 957"/>
                  <a:gd name="T106" fmla="*/ 89 w 219"/>
                  <a:gd name="T107" fmla="*/ 0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 h="957">
                    <a:moveTo>
                      <a:pt x="89" y="0"/>
                    </a:moveTo>
                    <a:lnTo>
                      <a:pt x="89" y="1"/>
                    </a:lnTo>
                    <a:lnTo>
                      <a:pt x="90" y="6"/>
                    </a:lnTo>
                    <a:lnTo>
                      <a:pt x="124" y="276"/>
                    </a:lnTo>
                    <a:lnTo>
                      <a:pt x="132" y="344"/>
                    </a:lnTo>
                    <a:lnTo>
                      <a:pt x="171" y="655"/>
                    </a:lnTo>
                    <a:lnTo>
                      <a:pt x="174" y="672"/>
                    </a:lnTo>
                    <a:lnTo>
                      <a:pt x="180" y="679"/>
                    </a:lnTo>
                    <a:lnTo>
                      <a:pt x="177" y="683"/>
                    </a:lnTo>
                    <a:lnTo>
                      <a:pt x="176" y="689"/>
                    </a:lnTo>
                    <a:lnTo>
                      <a:pt x="187" y="706"/>
                    </a:lnTo>
                    <a:lnTo>
                      <a:pt x="187" y="712"/>
                    </a:lnTo>
                    <a:lnTo>
                      <a:pt x="182" y="729"/>
                    </a:lnTo>
                    <a:lnTo>
                      <a:pt x="185" y="737"/>
                    </a:lnTo>
                    <a:lnTo>
                      <a:pt x="193" y="743"/>
                    </a:lnTo>
                    <a:lnTo>
                      <a:pt x="202" y="752"/>
                    </a:lnTo>
                    <a:lnTo>
                      <a:pt x="213" y="769"/>
                    </a:lnTo>
                    <a:lnTo>
                      <a:pt x="219" y="777"/>
                    </a:lnTo>
                    <a:lnTo>
                      <a:pt x="218" y="785"/>
                    </a:lnTo>
                    <a:lnTo>
                      <a:pt x="219" y="788"/>
                    </a:lnTo>
                    <a:lnTo>
                      <a:pt x="215" y="802"/>
                    </a:lnTo>
                    <a:lnTo>
                      <a:pt x="205" y="838"/>
                    </a:lnTo>
                    <a:lnTo>
                      <a:pt x="205" y="842"/>
                    </a:lnTo>
                    <a:lnTo>
                      <a:pt x="202" y="859"/>
                    </a:lnTo>
                    <a:lnTo>
                      <a:pt x="191" y="881"/>
                    </a:lnTo>
                    <a:lnTo>
                      <a:pt x="193" y="887"/>
                    </a:lnTo>
                    <a:lnTo>
                      <a:pt x="196" y="903"/>
                    </a:lnTo>
                    <a:lnTo>
                      <a:pt x="199" y="915"/>
                    </a:lnTo>
                    <a:lnTo>
                      <a:pt x="201" y="936"/>
                    </a:lnTo>
                    <a:lnTo>
                      <a:pt x="201" y="948"/>
                    </a:lnTo>
                    <a:lnTo>
                      <a:pt x="199" y="953"/>
                    </a:lnTo>
                    <a:lnTo>
                      <a:pt x="197" y="953"/>
                    </a:lnTo>
                    <a:lnTo>
                      <a:pt x="182" y="956"/>
                    </a:lnTo>
                    <a:lnTo>
                      <a:pt x="148" y="957"/>
                    </a:lnTo>
                    <a:lnTo>
                      <a:pt x="140" y="956"/>
                    </a:lnTo>
                    <a:lnTo>
                      <a:pt x="120" y="951"/>
                    </a:lnTo>
                    <a:lnTo>
                      <a:pt x="110" y="951"/>
                    </a:lnTo>
                    <a:lnTo>
                      <a:pt x="107" y="951"/>
                    </a:lnTo>
                    <a:lnTo>
                      <a:pt x="107" y="951"/>
                    </a:lnTo>
                    <a:lnTo>
                      <a:pt x="107" y="951"/>
                    </a:lnTo>
                    <a:lnTo>
                      <a:pt x="107" y="949"/>
                    </a:lnTo>
                    <a:lnTo>
                      <a:pt x="107" y="949"/>
                    </a:lnTo>
                    <a:lnTo>
                      <a:pt x="104" y="946"/>
                    </a:lnTo>
                    <a:lnTo>
                      <a:pt x="101" y="943"/>
                    </a:lnTo>
                    <a:lnTo>
                      <a:pt x="96" y="939"/>
                    </a:lnTo>
                    <a:lnTo>
                      <a:pt x="73" y="917"/>
                    </a:lnTo>
                    <a:lnTo>
                      <a:pt x="56" y="898"/>
                    </a:lnTo>
                    <a:lnTo>
                      <a:pt x="50" y="892"/>
                    </a:lnTo>
                    <a:lnTo>
                      <a:pt x="42" y="884"/>
                    </a:lnTo>
                    <a:lnTo>
                      <a:pt x="36" y="878"/>
                    </a:lnTo>
                    <a:lnTo>
                      <a:pt x="34" y="877"/>
                    </a:lnTo>
                    <a:lnTo>
                      <a:pt x="31" y="873"/>
                    </a:lnTo>
                    <a:lnTo>
                      <a:pt x="29" y="872"/>
                    </a:lnTo>
                    <a:lnTo>
                      <a:pt x="25" y="867"/>
                    </a:lnTo>
                    <a:lnTo>
                      <a:pt x="20" y="863"/>
                    </a:lnTo>
                    <a:lnTo>
                      <a:pt x="9" y="852"/>
                    </a:lnTo>
                    <a:lnTo>
                      <a:pt x="5" y="847"/>
                    </a:lnTo>
                    <a:lnTo>
                      <a:pt x="0" y="842"/>
                    </a:lnTo>
                    <a:lnTo>
                      <a:pt x="0" y="842"/>
                    </a:lnTo>
                    <a:lnTo>
                      <a:pt x="0" y="838"/>
                    </a:lnTo>
                    <a:lnTo>
                      <a:pt x="0" y="836"/>
                    </a:lnTo>
                    <a:lnTo>
                      <a:pt x="5" y="788"/>
                    </a:lnTo>
                    <a:lnTo>
                      <a:pt x="5" y="782"/>
                    </a:lnTo>
                    <a:lnTo>
                      <a:pt x="5" y="776"/>
                    </a:lnTo>
                    <a:lnTo>
                      <a:pt x="6" y="769"/>
                    </a:lnTo>
                    <a:lnTo>
                      <a:pt x="6" y="757"/>
                    </a:lnTo>
                    <a:lnTo>
                      <a:pt x="12" y="670"/>
                    </a:lnTo>
                    <a:lnTo>
                      <a:pt x="14" y="648"/>
                    </a:lnTo>
                    <a:lnTo>
                      <a:pt x="14" y="648"/>
                    </a:lnTo>
                    <a:lnTo>
                      <a:pt x="15" y="641"/>
                    </a:lnTo>
                    <a:lnTo>
                      <a:pt x="15" y="639"/>
                    </a:lnTo>
                    <a:lnTo>
                      <a:pt x="15" y="638"/>
                    </a:lnTo>
                    <a:lnTo>
                      <a:pt x="15" y="628"/>
                    </a:lnTo>
                    <a:lnTo>
                      <a:pt x="15" y="628"/>
                    </a:lnTo>
                    <a:lnTo>
                      <a:pt x="17" y="614"/>
                    </a:lnTo>
                    <a:lnTo>
                      <a:pt x="17" y="591"/>
                    </a:lnTo>
                    <a:lnTo>
                      <a:pt x="19" y="572"/>
                    </a:lnTo>
                    <a:lnTo>
                      <a:pt x="22" y="495"/>
                    </a:lnTo>
                    <a:lnTo>
                      <a:pt x="22" y="492"/>
                    </a:lnTo>
                    <a:lnTo>
                      <a:pt x="23" y="468"/>
                    </a:lnTo>
                    <a:lnTo>
                      <a:pt x="23" y="454"/>
                    </a:lnTo>
                    <a:lnTo>
                      <a:pt x="25" y="430"/>
                    </a:lnTo>
                    <a:lnTo>
                      <a:pt x="26" y="413"/>
                    </a:lnTo>
                    <a:lnTo>
                      <a:pt x="26" y="413"/>
                    </a:lnTo>
                    <a:lnTo>
                      <a:pt x="29" y="346"/>
                    </a:lnTo>
                    <a:lnTo>
                      <a:pt x="31" y="304"/>
                    </a:lnTo>
                    <a:lnTo>
                      <a:pt x="33" y="279"/>
                    </a:lnTo>
                    <a:lnTo>
                      <a:pt x="36" y="195"/>
                    </a:lnTo>
                    <a:lnTo>
                      <a:pt x="36" y="188"/>
                    </a:lnTo>
                    <a:lnTo>
                      <a:pt x="36" y="186"/>
                    </a:lnTo>
                    <a:lnTo>
                      <a:pt x="37" y="181"/>
                    </a:lnTo>
                    <a:lnTo>
                      <a:pt x="37" y="178"/>
                    </a:lnTo>
                    <a:lnTo>
                      <a:pt x="37" y="129"/>
                    </a:lnTo>
                    <a:lnTo>
                      <a:pt x="39" y="84"/>
                    </a:lnTo>
                    <a:lnTo>
                      <a:pt x="39" y="81"/>
                    </a:lnTo>
                    <a:lnTo>
                      <a:pt x="39" y="40"/>
                    </a:lnTo>
                    <a:lnTo>
                      <a:pt x="39" y="26"/>
                    </a:lnTo>
                    <a:lnTo>
                      <a:pt x="39" y="25"/>
                    </a:lnTo>
                    <a:lnTo>
                      <a:pt x="39" y="23"/>
                    </a:lnTo>
                    <a:lnTo>
                      <a:pt x="40" y="6"/>
                    </a:lnTo>
                    <a:lnTo>
                      <a:pt x="40" y="1"/>
                    </a:lnTo>
                    <a:lnTo>
                      <a:pt x="40" y="0"/>
                    </a:lnTo>
                    <a:lnTo>
                      <a:pt x="42" y="0"/>
                    </a:lnTo>
                    <a:lnTo>
                      <a:pt x="42" y="0"/>
                    </a:lnTo>
                    <a:lnTo>
                      <a:pt x="42" y="0"/>
                    </a:lnTo>
                    <a:lnTo>
                      <a:pt x="45" y="0"/>
                    </a:lnTo>
                    <a:lnTo>
                      <a:pt x="68" y="0"/>
                    </a:lnTo>
                    <a:lnTo>
                      <a:pt x="89"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26">
                <a:extLst>
                  <a:ext uri="{FF2B5EF4-FFF2-40B4-BE49-F238E27FC236}">
                    <a16:creationId xmlns:a16="http://schemas.microsoft.com/office/drawing/2014/main" id="{60DAEAC3-1C01-8DC6-CE34-939888F72907}"/>
                  </a:ext>
                </a:extLst>
              </p:cNvPr>
              <p:cNvSpPr>
                <a:spLocks noGrp="1" noRot="1" noMove="1" noResize="1" noEditPoints="1" noAdjustHandles="1" noChangeArrowheads="1" noChangeShapeType="1"/>
              </p:cNvSpPr>
              <p:nvPr/>
            </p:nvSpPr>
            <p:spPr bwMode="auto">
              <a:xfrm>
                <a:off x="3676" y="3516"/>
                <a:ext cx="146" cy="161"/>
              </a:xfrm>
              <a:custGeom>
                <a:avLst/>
                <a:gdLst>
                  <a:gd name="T0" fmla="*/ 129 w 146"/>
                  <a:gd name="T1" fmla="*/ 37 h 161"/>
                  <a:gd name="T2" fmla="*/ 138 w 146"/>
                  <a:gd name="T3" fmla="*/ 45 h 161"/>
                  <a:gd name="T4" fmla="*/ 138 w 146"/>
                  <a:gd name="T5" fmla="*/ 48 h 161"/>
                  <a:gd name="T6" fmla="*/ 146 w 146"/>
                  <a:gd name="T7" fmla="*/ 54 h 161"/>
                  <a:gd name="T8" fmla="*/ 132 w 146"/>
                  <a:gd name="T9" fmla="*/ 67 h 161"/>
                  <a:gd name="T10" fmla="*/ 132 w 146"/>
                  <a:gd name="T11" fmla="*/ 79 h 161"/>
                  <a:gd name="T12" fmla="*/ 134 w 146"/>
                  <a:gd name="T13" fmla="*/ 84 h 161"/>
                  <a:gd name="T14" fmla="*/ 143 w 146"/>
                  <a:gd name="T15" fmla="*/ 99 h 161"/>
                  <a:gd name="T16" fmla="*/ 134 w 146"/>
                  <a:gd name="T17" fmla="*/ 123 h 161"/>
                  <a:gd name="T18" fmla="*/ 110 w 146"/>
                  <a:gd name="T19" fmla="*/ 152 h 161"/>
                  <a:gd name="T20" fmla="*/ 100 w 146"/>
                  <a:gd name="T21" fmla="*/ 155 h 161"/>
                  <a:gd name="T22" fmla="*/ 98 w 146"/>
                  <a:gd name="T23" fmla="*/ 154 h 161"/>
                  <a:gd name="T24" fmla="*/ 96 w 146"/>
                  <a:gd name="T25" fmla="*/ 151 h 161"/>
                  <a:gd name="T26" fmla="*/ 96 w 146"/>
                  <a:gd name="T27" fmla="*/ 147 h 161"/>
                  <a:gd name="T28" fmla="*/ 92 w 146"/>
                  <a:gd name="T29" fmla="*/ 140 h 161"/>
                  <a:gd name="T30" fmla="*/ 92 w 146"/>
                  <a:gd name="T31" fmla="*/ 138 h 161"/>
                  <a:gd name="T32" fmla="*/ 90 w 146"/>
                  <a:gd name="T33" fmla="*/ 137 h 161"/>
                  <a:gd name="T34" fmla="*/ 89 w 146"/>
                  <a:gd name="T35" fmla="*/ 132 h 161"/>
                  <a:gd name="T36" fmla="*/ 86 w 146"/>
                  <a:gd name="T37" fmla="*/ 126 h 161"/>
                  <a:gd name="T38" fmla="*/ 82 w 146"/>
                  <a:gd name="T39" fmla="*/ 121 h 161"/>
                  <a:gd name="T40" fmla="*/ 81 w 146"/>
                  <a:gd name="T41" fmla="*/ 118 h 161"/>
                  <a:gd name="T42" fmla="*/ 81 w 146"/>
                  <a:gd name="T43" fmla="*/ 116 h 161"/>
                  <a:gd name="T44" fmla="*/ 79 w 146"/>
                  <a:gd name="T45" fmla="*/ 115 h 161"/>
                  <a:gd name="T46" fmla="*/ 79 w 146"/>
                  <a:gd name="T47" fmla="*/ 113 h 161"/>
                  <a:gd name="T48" fmla="*/ 76 w 146"/>
                  <a:gd name="T49" fmla="*/ 110 h 161"/>
                  <a:gd name="T50" fmla="*/ 76 w 146"/>
                  <a:gd name="T51" fmla="*/ 109 h 161"/>
                  <a:gd name="T52" fmla="*/ 73 w 146"/>
                  <a:gd name="T53" fmla="*/ 104 h 161"/>
                  <a:gd name="T54" fmla="*/ 72 w 146"/>
                  <a:gd name="T55" fmla="*/ 101 h 161"/>
                  <a:gd name="T56" fmla="*/ 72 w 146"/>
                  <a:gd name="T57" fmla="*/ 101 h 161"/>
                  <a:gd name="T58" fmla="*/ 72 w 146"/>
                  <a:gd name="T59" fmla="*/ 99 h 161"/>
                  <a:gd name="T60" fmla="*/ 70 w 146"/>
                  <a:gd name="T61" fmla="*/ 98 h 161"/>
                  <a:gd name="T62" fmla="*/ 68 w 146"/>
                  <a:gd name="T63" fmla="*/ 96 h 161"/>
                  <a:gd name="T64" fmla="*/ 68 w 146"/>
                  <a:gd name="T65" fmla="*/ 88 h 161"/>
                  <a:gd name="T66" fmla="*/ 62 w 146"/>
                  <a:gd name="T67" fmla="*/ 82 h 161"/>
                  <a:gd name="T68" fmla="*/ 56 w 146"/>
                  <a:gd name="T69" fmla="*/ 78 h 161"/>
                  <a:gd name="T70" fmla="*/ 33 w 146"/>
                  <a:gd name="T71" fmla="*/ 57 h 161"/>
                  <a:gd name="T72" fmla="*/ 30 w 146"/>
                  <a:gd name="T73" fmla="*/ 54 h 161"/>
                  <a:gd name="T74" fmla="*/ 26 w 146"/>
                  <a:gd name="T75" fmla="*/ 50 h 161"/>
                  <a:gd name="T76" fmla="*/ 23 w 146"/>
                  <a:gd name="T77" fmla="*/ 50 h 161"/>
                  <a:gd name="T78" fmla="*/ 19 w 146"/>
                  <a:gd name="T79" fmla="*/ 45 h 161"/>
                  <a:gd name="T80" fmla="*/ 8 w 146"/>
                  <a:gd name="T81" fmla="*/ 36 h 161"/>
                  <a:gd name="T82" fmla="*/ 6 w 146"/>
                  <a:gd name="T83" fmla="*/ 34 h 161"/>
                  <a:gd name="T84" fmla="*/ 2 w 146"/>
                  <a:gd name="T85" fmla="*/ 30 h 161"/>
                  <a:gd name="T86" fmla="*/ 6 w 146"/>
                  <a:gd name="T87" fmla="*/ 23 h 161"/>
                  <a:gd name="T88" fmla="*/ 14 w 146"/>
                  <a:gd name="T89" fmla="*/ 17 h 161"/>
                  <a:gd name="T90" fmla="*/ 31 w 146"/>
                  <a:gd name="T91" fmla="*/ 9 h 161"/>
                  <a:gd name="T92" fmla="*/ 51 w 146"/>
                  <a:gd name="T93" fmla="*/ 0 h 161"/>
                  <a:gd name="T94" fmla="*/ 61 w 146"/>
                  <a:gd name="T95" fmla="*/ 2 h 161"/>
                  <a:gd name="T96" fmla="*/ 61 w 146"/>
                  <a:gd name="T97" fmla="*/ 3 h 161"/>
                  <a:gd name="T98" fmla="*/ 64 w 146"/>
                  <a:gd name="T99" fmla="*/ 6 h 161"/>
                  <a:gd name="T100" fmla="*/ 65 w 146"/>
                  <a:gd name="T101" fmla="*/ 12 h 161"/>
                  <a:gd name="T102" fmla="*/ 73 w 146"/>
                  <a:gd name="T103" fmla="*/ 16 h 161"/>
                  <a:gd name="T104" fmla="*/ 96 w 146"/>
                  <a:gd name="T105" fmla="*/ 22 h 161"/>
                  <a:gd name="T106" fmla="*/ 120 w 146"/>
                  <a:gd name="T107" fmla="*/ 3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61">
                    <a:moveTo>
                      <a:pt x="120" y="36"/>
                    </a:moveTo>
                    <a:lnTo>
                      <a:pt x="123" y="37"/>
                    </a:lnTo>
                    <a:lnTo>
                      <a:pt x="129" y="37"/>
                    </a:lnTo>
                    <a:lnTo>
                      <a:pt x="137" y="44"/>
                    </a:lnTo>
                    <a:lnTo>
                      <a:pt x="138" y="45"/>
                    </a:lnTo>
                    <a:lnTo>
                      <a:pt x="138" y="45"/>
                    </a:lnTo>
                    <a:lnTo>
                      <a:pt x="138" y="47"/>
                    </a:lnTo>
                    <a:lnTo>
                      <a:pt x="138" y="47"/>
                    </a:lnTo>
                    <a:lnTo>
                      <a:pt x="138" y="48"/>
                    </a:lnTo>
                    <a:lnTo>
                      <a:pt x="138" y="48"/>
                    </a:lnTo>
                    <a:lnTo>
                      <a:pt x="146" y="54"/>
                    </a:lnTo>
                    <a:lnTo>
                      <a:pt x="146" y="54"/>
                    </a:lnTo>
                    <a:lnTo>
                      <a:pt x="145" y="56"/>
                    </a:lnTo>
                    <a:lnTo>
                      <a:pt x="138" y="59"/>
                    </a:lnTo>
                    <a:lnTo>
                      <a:pt x="132" y="67"/>
                    </a:lnTo>
                    <a:lnTo>
                      <a:pt x="131" y="78"/>
                    </a:lnTo>
                    <a:lnTo>
                      <a:pt x="132" y="79"/>
                    </a:lnTo>
                    <a:lnTo>
                      <a:pt x="132" y="79"/>
                    </a:lnTo>
                    <a:lnTo>
                      <a:pt x="132" y="81"/>
                    </a:lnTo>
                    <a:lnTo>
                      <a:pt x="134" y="84"/>
                    </a:lnTo>
                    <a:lnTo>
                      <a:pt x="134" y="84"/>
                    </a:lnTo>
                    <a:lnTo>
                      <a:pt x="135" y="88"/>
                    </a:lnTo>
                    <a:lnTo>
                      <a:pt x="140" y="95"/>
                    </a:lnTo>
                    <a:lnTo>
                      <a:pt x="143" y="99"/>
                    </a:lnTo>
                    <a:lnTo>
                      <a:pt x="146" y="106"/>
                    </a:lnTo>
                    <a:lnTo>
                      <a:pt x="138" y="116"/>
                    </a:lnTo>
                    <a:lnTo>
                      <a:pt x="134" y="123"/>
                    </a:lnTo>
                    <a:lnTo>
                      <a:pt x="121" y="138"/>
                    </a:lnTo>
                    <a:lnTo>
                      <a:pt x="112" y="147"/>
                    </a:lnTo>
                    <a:lnTo>
                      <a:pt x="110" y="152"/>
                    </a:lnTo>
                    <a:lnTo>
                      <a:pt x="104" y="161"/>
                    </a:lnTo>
                    <a:lnTo>
                      <a:pt x="101" y="158"/>
                    </a:lnTo>
                    <a:lnTo>
                      <a:pt x="100" y="155"/>
                    </a:lnTo>
                    <a:lnTo>
                      <a:pt x="98" y="155"/>
                    </a:lnTo>
                    <a:lnTo>
                      <a:pt x="98" y="154"/>
                    </a:lnTo>
                    <a:lnTo>
                      <a:pt x="98" y="154"/>
                    </a:lnTo>
                    <a:lnTo>
                      <a:pt x="98" y="154"/>
                    </a:lnTo>
                    <a:lnTo>
                      <a:pt x="98" y="154"/>
                    </a:lnTo>
                    <a:lnTo>
                      <a:pt x="96" y="151"/>
                    </a:lnTo>
                    <a:lnTo>
                      <a:pt x="96" y="149"/>
                    </a:lnTo>
                    <a:lnTo>
                      <a:pt x="96" y="147"/>
                    </a:lnTo>
                    <a:lnTo>
                      <a:pt x="96" y="147"/>
                    </a:lnTo>
                    <a:lnTo>
                      <a:pt x="93" y="144"/>
                    </a:lnTo>
                    <a:lnTo>
                      <a:pt x="92" y="141"/>
                    </a:lnTo>
                    <a:lnTo>
                      <a:pt x="92" y="140"/>
                    </a:lnTo>
                    <a:lnTo>
                      <a:pt x="92" y="140"/>
                    </a:lnTo>
                    <a:lnTo>
                      <a:pt x="92" y="140"/>
                    </a:lnTo>
                    <a:lnTo>
                      <a:pt x="92" y="138"/>
                    </a:lnTo>
                    <a:lnTo>
                      <a:pt x="92" y="138"/>
                    </a:lnTo>
                    <a:lnTo>
                      <a:pt x="90" y="137"/>
                    </a:lnTo>
                    <a:lnTo>
                      <a:pt x="90" y="137"/>
                    </a:lnTo>
                    <a:lnTo>
                      <a:pt x="90" y="137"/>
                    </a:lnTo>
                    <a:lnTo>
                      <a:pt x="89" y="132"/>
                    </a:lnTo>
                    <a:lnTo>
                      <a:pt x="89" y="132"/>
                    </a:lnTo>
                    <a:lnTo>
                      <a:pt x="86" y="127"/>
                    </a:lnTo>
                    <a:lnTo>
                      <a:pt x="86" y="126"/>
                    </a:lnTo>
                    <a:lnTo>
                      <a:pt x="86" y="126"/>
                    </a:lnTo>
                    <a:lnTo>
                      <a:pt x="84" y="123"/>
                    </a:lnTo>
                    <a:lnTo>
                      <a:pt x="84" y="123"/>
                    </a:lnTo>
                    <a:lnTo>
                      <a:pt x="82" y="121"/>
                    </a:lnTo>
                    <a:lnTo>
                      <a:pt x="82" y="120"/>
                    </a:lnTo>
                    <a:lnTo>
                      <a:pt x="82" y="120"/>
                    </a:lnTo>
                    <a:lnTo>
                      <a:pt x="81" y="118"/>
                    </a:lnTo>
                    <a:lnTo>
                      <a:pt x="81" y="118"/>
                    </a:lnTo>
                    <a:lnTo>
                      <a:pt x="81" y="118"/>
                    </a:lnTo>
                    <a:lnTo>
                      <a:pt x="81" y="116"/>
                    </a:lnTo>
                    <a:lnTo>
                      <a:pt x="81" y="115"/>
                    </a:lnTo>
                    <a:lnTo>
                      <a:pt x="81" y="115"/>
                    </a:lnTo>
                    <a:lnTo>
                      <a:pt x="79" y="115"/>
                    </a:lnTo>
                    <a:lnTo>
                      <a:pt x="79" y="115"/>
                    </a:lnTo>
                    <a:lnTo>
                      <a:pt x="79" y="113"/>
                    </a:lnTo>
                    <a:lnTo>
                      <a:pt x="79" y="113"/>
                    </a:lnTo>
                    <a:lnTo>
                      <a:pt x="79" y="113"/>
                    </a:lnTo>
                    <a:lnTo>
                      <a:pt x="79" y="113"/>
                    </a:lnTo>
                    <a:lnTo>
                      <a:pt x="76" y="110"/>
                    </a:lnTo>
                    <a:lnTo>
                      <a:pt x="76" y="110"/>
                    </a:lnTo>
                    <a:lnTo>
                      <a:pt x="76" y="109"/>
                    </a:lnTo>
                    <a:lnTo>
                      <a:pt x="76" y="109"/>
                    </a:lnTo>
                    <a:lnTo>
                      <a:pt x="76" y="109"/>
                    </a:lnTo>
                    <a:lnTo>
                      <a:pt x="75" y="104"/>
                    </a:lnTo>
                    <a:lnTo>
                      <a:pt x="73" y="104"/>
                    </a:lnTo>
                    <a:lnTo>
                      <a:pt x="73" y="104"/>
                    </a:lnTo>
                    <a:lnTo>
                      <a:pt x="73" y="102"/>
                    </a:lnTo>
                    <a:lnTo>
                      <a:pt x="72" y="101"/>
                    </a:lnTo>
                    <a:lnTo>
                      <a:pt x="72" y="101"/>
                    </a:lnTo>
                    <a:lnTo>
                      <a:pt x="72" y="101"/>
                    </a:lnTo>
                    <a:lnTo>
                      <a:pt x="72" y="101"/>
                    </a:lnTo>
                    <a:lnTo>
                      <a:pt x="72" y="99"/>
                    </a:lnTo>
                    <a:lnTo>
                      <a:pt x="72" y="99"/>
                    </a:lnTo>
                    <a:lnTo>
                      <a:pt x="72" y="99"/>
                    </a:lnTo>
                    <a:lnTo>
                      <a:pt x="72" y="99"/>
                    </a:lnTo>
                    <a:lnTo>
                      <a:pt x="70" y="99"/>
                    </a:lnTo>
                    <a:lnTo>
                      <a:pt x="70" y="98"/>
                    </a:lnTo>
                    <a:lnTo>
                      <a:pt x="70" y="98"/>
                    </a:lnTo>
                    <a:lnTo>
                      <a:pt x="68" y="96"/>
                    </a:lnTo>
                    <a:lnTo>
                      <a:pt x="68" y="96"/>
                    </a:lnTo>
                    <a:lnTo>
                      <a:pt x="68" y="95"/>
                    </a:lnTo>
                    <a:lnTo>
                      <a:pt x="68" y="88"/>
                    </a:lnTo>
                    <a:lnTo>
                      <a:pt x="68" y="88"/>
                    </a:lnTo>
                    <a:lnTo>
                      <a:pt x="68" y="88"/>
                    </a:lnTo>
                    <a:lnTo>
                      <a:pt x="62" y="82"/>
                    </a:lnTo>
                    <a:lnTo>
                      <a:pt x="62" y="82"/>
                    </a:lnTo>
                    <a:lnTo>
                      <a:pt x="59" y="79"/>
                    </a:lnTo>
                    <a:lnTo>
                      <a:pt x="58" y="79"/>
                    </a:lnTo>
                    <a:lnTo>
                      <a:pt x="56" y="78"/>
                    </a:lnTo>
                    <a:lnTo>
                      <a:pt x="56" y="78"/>
                    </a:lnTo>
                    <a:lnTo>
                      <a:pt x="39" y="64"/>
                    </a:lnTo>
                    <a:lnTo>
                      <a:pt x="33" y="57"/>
                    </a:lnTo>
                    <a:lnTo>
                      <a:pt x="33" y="57"/>
                    </a:lnTo>
                    <a:lnTo>
                      <a:pt x="30" y="54"/>
                    </a:lnTo>
                    <a:lnTo>
                      <a:pt x="30" y="54"/>
                    </a:lnTo>
                    <a:lnTo>
                      <a:pt x="30" y="54"/>
                    </a:lnTo>
                    <a:lnTo>
                      <a:pt x="26" y="51"/>
                    </a:lnTo>
                    <a:lnTo>
                      <a:pt x="26" y="50"/>
                    </a:lnTo>
                    <a:lnTo>
                      <a:pt x="25" y="50"/>
                    </a:lnTo>
                    <a:lnTo>
                      <a:pt x="25" y="50"/>
                    </a:lnTo>
                    <a:lnTo>
                      <a:pt x="23" y="50"/>
                    </a:lnTo>
                    <a:lnTo>
                      <a:pt x="22" y="48"/>
                    </a:lnTo>
                    <a:lnTo>
                      <a:pt x="20" y="45"/>
                    </a:lnTo>
                    <a:lnTo>
                      <a:pt x="19" y="45"/>
                    </a:lnTo>
                    <a:lnTo>
                      <a:pt x="9" y="36"/>
                    </a:lnTo>
                    <a:lnTo>
                      <a:pt x="8" y="36"/>
                    </a:lnTo>
                    <a:lnTo>
                      <a:pt x="8" y="36"/>
                    </a:lnTo>
                    <a:lnTo>
                      <a:pt x="8" y="34"/>
                    </a:lnTo>
                    <a:lnTo>
                      <a:pt x="6" y="34"/>
                    </a:lnTo>
                    <a:lnTo>
                      <a:pt x="6" y="34"/>
                    </a:lnTo>
                    <a:lnTo>
                      <a:pt x="6" y="33"/>
                    </a:lnTo>
                    <a:lnTo>
                      <a:pt x="2" y="31"/>
                    </a:lnTo>
                    <a:lnTo>
                      <a:pt x="2" y="30"/>
                    </a:lnTo>
                    <a:lnTo>
                      <a:pt x="0" y="30"/>
                    </a:lnTo>
                    <a:lnTo>
                      <a:pt x="0" y="30"/>
                    </a:lnTo>
                    <a:lnTo>
                      <a:pt x="6" y="23"/>
                    </a:lnTo>
                    <a:lnTo>
                      <a:pt x="9" y="19"/>
                    </a:lnTo>
                    <a:lnTo>
                      <a:pt x="12" y="17"/>
                    </a:lnTo>
                    <a:lnTo>
                      <a:pt x="14" y="17"/>
                    </a:lnTo>
                    <a:lnTo>
                      <a:pt x="19" y="17"/>
                    </a:lnTo>
                    <a:lnTo>
                      <a:pt x="19" y="17"/>
                    </a:lnTo>
                    <a:lnTo>
                      <a:pt x="31" y="9"/>
                    </a:lnTo>
                    <a:lnTo>
                      <a:pt x="40" y="5"/>
                    </a:lnTo>
                    <a:lnTo>
                      <a:pt x="50" y="0"/>
                    </a:lnTo>
                    <a:lnTo>
                      <a:pt x="51" y="0"/>
                    </a:lnTo>
                    <a:lnTo>
                      <a:pt x="54" y="2"/>
                    </a:lnTo>
                    <a:lnTo>
                      <a:pt x="61" y="2"/>
                    </a:lnTo>
                    <a:lnTo>
                      <a:pt x="61" y="2"/>
                    </a:lnTo>
                    <a:lnTo>
                      <a:pt x="61" y="2"/>
                    </a:lnTo>
                    <a:lnTo>
                      <a:pt x="61" y="3"/>
                    </a:lnTo>
                    <a:lnTo>
                      <a:pt x="61" y="3"/>
                    </a:lnTo>
                    <a:lnTo>
                      <a:pt x="61" y="3"/>
                    </a:lnTo>
                    <a:lnTo>
                      <a:pt x="61" y="3"/>
                    </a:lnTo>
                    <a:lnTo>
                      <a:pt x="64" y="6"/>
                    </a:lnTo>
                    <a:lnTo>
                      <a:pt x="65" y="8"/>
                    </a:lnTo>
                    <a:lnTo>
                      <a:pt x="65" y="11"/>
                    </a:lnTo>
                    <a:lnTo>
                      <a:pt x="65" y="12"/>
                    </a:lnTo>
                    <a:lnTo>
                      <a:pt x="65" y="12"/>
                    </a:lnTo>
                    <a:lnTo>
                      <a:pt x="68" y="14"/>
                    </a:lnTo>
                    <a:lnTo>
                      <a:pt x="73" y="16"/>
                    </a:lnTo>
                    <a:lnTo>
                      <a:pt x="81" y="17"/>
                    </a:lnTo>
                    <a:lnTo>
                      <a:pt x="90" y="20"/>
                    </a:lnTo>
                    <a:lnTo>
                      <a:pt x="96" y="22"/>
                    </a:lnTo>
                    <a:lnTo>
                      <a:pt x="101" y="23"/>
                    </a:lnTo>
                    <a:lnTo>
                      <a:pt x="110" y="30"/>
                    </a:lnTo>
                    <a:lnTo>
                      <a:pt x="120" y="3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27">
                <a:extLst>
                  <a:ext uri="{FF2B5EF4-FFF2-40B4-BE49-F238E27FC236}">
                    <a16:creationId xmlns:a16="http://schemas.microsoft.com/office/drawing/2014/main" id="{01D08E10-707B-2308-FF0B-7815B681D350}"/>
                  </a:ext>
                </a:extLst>
              </p:cNvPr>
              <p:cNvSpPr>
                <a:spLocks noGrp="1" noRot="1" noMove="1" noResize="1" noEditPoints="1" noAdjustHandles="1" noChangeArrowheads="1" noChangeShapeType="1"/>
              </p:cNvSpPr>
              <p:nvPr/>
            </p:nvSpPr>
            <p:spPr bwMode="auto">
              <a:xfrm>
                <a:off x="3886" y="1127"/>
                <a:ext cx="215" cy="83"/>
              </a:xfrm>
              <a:custGeom>
                <a:avLst/>
                <a:gdLst>
                  <a:gd name="T0" fmla="*/ 5 w 215"/>
                  <a:gd name="T1" fmla="*/ 1 h 83"/>
                  <a:gd name="T2" fmla="*/ 9 w 215"/>
                  <a:gd name="T3" fmla="*/ 4 h 83"/>
                  <a:gd name="T4" fmla="*/ 12 w 215"/>
                  <a:gd name="T5" fmla="*/ 3 h 83"/>
                  <a:gd name="T6" fmla="*/ 110 w 215"/>
                  <a:gd name="T7" fmla="*/ 4 h 83"/>
                  <a:gd name="T8" fmla="*/ 205 w 215"/>
                  <a:gd name="T9" fmla="*/ 4 h 83"/>
                  <a:gd name="T10" fmla="*/ 215 w 215"/>
                  <a:gd name="T11" fmla="*/ 4 h 83"/>
                  <a:gd name="T12" fmla="*/ 151 w 215"/>
                  <a:gd name="T13" fmla="*/ 32 h 83"/>
                  <a:gd name="T14" fmla="*/ 110 w 215"/>
                  <a:gd name="T15" fmla="*/ 49 h 83"/>
                  <a:gd name="T16" fmla="*/ 59 w 215"/>
                  <a:gd name="T17" fmla="*/ 72 h 83"/>
                  <a:gd name="T18" fmla="*/ 56 w 215"/>
                  <a:gd name="T19" fmla="*/ 74 h 83"/>
                  <a:gd name="T20" fmla="*/ 50 w 215"/>
                  <a:gd name="T21" fmla="*/ 77 h 83"/>
                  <a:gd name="T22" fmla="*/ 44 w 215"/>
                  <a:gd name="T23" fmla="*/ 77 h 83"/>
                  <a:gd name="T24" fmla="*/ 42 w 215"/>
                  <a:gd name="T25" fmla="*/ 77 h 83"/>
                  <a:gd name="T26" fmla="*/ 40 w 215"/>
                  <a:gd name="T27" fmla="*/ 79 h 83"/>
                  <a:gd name="T28" fmla="*/ 37 w 215"/>
                  <a:gd name="T29" fmla="*/ 79 h 83"/>
                  <a:gd name="T30" fmla="*/ 36 w 215"/>
                  <a:gd name="T31" fmla="*/ 80 h 83"/>
                  <a:gd name="T32" fmla="*/ 34 w 215"/>
                  <a:gd name="T33" fmla="*/ 80 h 83"/>
                  <a:gd name="T34" fmla="*/ 33 w 215"/>
                  <a:gd name="T35" fmla="*/ 80 h 83"/>
                  <a:gd name="T36" fmla="*/ 31 w 215"/>
                  <a:gd name="T37" fmla="*/ 82 h 83"/>
                  <a:gd name="T38" fmla="*/ 30 w 215"/>
                  <a:gd name="T39" fmla="*/ 80 h 83"/>
                  <a:gd name="T40" fmla="*/ 30 w 215"/>
                  <a:gd name="T41" fmla="*/ 80 h 83"/>
                  <a:gd name="T42" fmla="*/ 28 w 215"/>
                  <a:gd name="T43" fmla="*/ 80 h 83"/>
                  <a:gd name="T44" fmla="*/ 25 w 215"/>
                  <a:gd name="T45" fmla="*/ 82 h 83"/>
                  <a:gd name="T46" fmla="*/ 23 w 215"/>
                  <a:gd name="T47" fmla="*/ 83 h 83"/>
                  <a:gd name="T48" fmla="*/ 20 w 215"/>
                  <a:gd name="T49" fmla="*/ 83 h 83"/>
                  <a:gd name="T50" fmla="*/ 20 w 215"/>
                  <a:gd name="T51" fmla="*/ 80 h 83"/>
                  <a:gd name="T52" fmla="*/ 20 w 215"/>
                  <a:gd name="T53" fmla="*/ 77 h 83"/>
                  <a:gd name="T54" fmla="*/ 19 w 215"/>
                  <a:gd name="T55" fmla="*/ 72 h 83"/>
                  <a:gd name="T56" fmla="*/ 19 w 215"/>
                  <a:gd name="T57" fmla="*/ 69 h 83"/>
                  <a:gd name="T58" fmla="*/ 17 w 215"/>
                  <a:gd name="T59" fmla="*/ 66 h 83"/>
                  <a:gd name="T60" fmla="*/ 17 w 215"/>
                  <a:gd name="T61" fmla="*/ 63 h 83"/>
                  <a:gd name="T62" fmla="*/ 16 w 215"/>
                  <a:gd name="T63" fmla="*/ 62 h 83"/>
                  <a:gd name="T64" fmla="*/ 16 w 215"/>
                  <a:gd name="T65" fmla="*/ 57 h 83"/>
                  <a:gd name="T66" fmla="*/ 12 w 215"/>
                  <a:gd name="T67" fmla="*/ 52 h 83"/>
                  <a:gd name="T68" fmla="*/ 11 w 215"/>
                  <a:gd name="T69" fmla="*/ 48 h 83"/>
                  <a:gd name="T70" fmla="*/ 11 w 215"/>
                  <a:gd name="T71" fmla="*/ 45 h 83"/>
                  <a:gd name="T72" fmla="*/ 12 w 215"/>
                  <a:gd name="T73" fmla="*/ 40 h 83"/>
                  <a:gd name="T74" fmla="*/ 8 w 215"/>
                  <a:gd name="T75" fmla="*/ 34 h 83"/>
                  <a:gd name="T76" fmla="*/ 6 w 215"/>
                  <a:gd name="T77" fmla="*/ 29 h 83"/>
                  <a:gd name="T78" fmla="*/ 5 w 215"/>
                  <a:gd name="T79" fmla="*/ 23 h 83"/>
                  <a:gd name="T80" fmla="*/ 5 w 215"/>
                  <a:gd name="T81" fmla="*/ 18 h 83"/>
                  <a:gd name="T82" fmla="*/ 3 w 215"/>
                  <a:gd name="T83" fmla="*/ 15 h 83"/>
                  <a:gd name="T84" fmla="*/ 3 w 215"/>
                  <a:gd name="T85" fmla="*/ 10 h 83"/>
                  <a:gd name="T86" fmla="*/ 2 w 215"/>
                  <a:gd name="T87" fmla="*/ 6 h 83"/>
                  <a:gd name="T88" fmla="*/ 2 w 215"/>
                  <a:gd name="T89" fmla="*/ 4 h 83"/>
                  <a:gd name="T90" fmla="*/ 2 w 215"/>
                  <a:gd name="T91" fmla="*/ 3 h 83"/>
                  <a:gd name="T92" fmla="*/ 0 w 215"/>
                  <a:gd name="T93" fmla="*/ 0 h 83"/>
                  <a:gd name="T94" fmla="*/ 5 w 215"/>
                  <a:gd name="T95"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83">
                    <a:moveTo>
                      <a:pt x="5" y="1"/>
                    </a:moveTo>
                    <a:lnTo>
                      <a:pt x="9" y="4"/>
                    </a:lnTo>
                    <a:lnTo>
                      <a:pt x="12" y="3"/>
                    </a:lnTo>
                    <a:lnTo>
                      <a:pt x="110" y="4"/>
                    </a:lnTo>
                    <a:lnTo>
                      <a:pt x="205" y="4"/>
                    </a:lnTo>
                    <a:lnTo>
                      <a:pt x="215" y="4"/>
                    </a:lnTo>
                    <a:lnTo>
                      <a:pt x="151" y="32"/>
                    </a:lnTo>
                    <a:lnTo>
                      <a:pt x="110" y="49"/>
                    </a:lnTo>
                    <a:lnTo>
                      <a:pt x="59" y="72"/>
                    </a:lnTo>
                    <a:lnTo>
                      <a:pt x="56" y="74"/>
                    </a:lnTo>
                    <a:lnTo>
                      <a:pt x="50" y="77"/>
                    </a:lnTo>
                    <a:lnTo>
                      <a:pt x="44" y="77"/>
                    </a:lnTo>
                    <a:lnTo>
                      <a:pt x="42" y="77"/>
                    </a:lnTo>
                    <a:lnTo>
                      <a:pt x="40" y="79"/>
                    </a:lnTo>
                    <a:lnTo>
                      <a:pt x="37" y="79"/>
                    </a:lnTo>
                    <a:lnTo>
                      <a:pt x="36" y="80"/>
                    </a:lnTo>
                    <a:lnTo>
                      <a:pt x="34" y="80"/>
                    </a:lnTo>
                    <a:lnTo>
                      <a:pt x="33" y="80"/>
                    </a:lnTo>
                    <a:lnTo>
                      <a:pt x="31" y="82"/>
                    </a:lnTo>
                    <a:lnTo>
                      <a:pt x="30" y="80"/>
                    </a:lnTo>
                    <a:lnTo>
                      <a:pt x="30" y="80"/>
                    </a:lnTo>
                    <a:lnTo>
                      <a:pt x="28" y="80"/>
                    </a:lnTo>
                    <a:lnTo>
                      <a:pt x="25" y="82"/>
                    </a:lnTo>
                    <a:lnTo>
                      <a:pt x="23" y="83"/>
                    </a:lnTo>
                    <a:lnTo>
                      <a:pt x="20" y="83"/>
                    </a:lnTo>
                    <a:lnTo>
                      <a:pt x="20" y="80"/>
                    </a:lnTo>
                    <a:lnTo>
                      <a:pt x="20" y="77"/>
                    </a:lnTo>
                    <a:lnTo>
                      <a:pt x="19" y="72"/>
                    </a:lnTo>
                    <a:lnTo>
                      <a:pt x="19" y="69"/>
                    </a:lnTo>
                    <a:lnTo>
                      <a:pt x="17" y="66"/>
                    </a:lnTo>
                    <a:lnTo>
                      <a:pt x="17" y="63"/>
                    </a:lnTo>
                    <a:lnTo>
                      <a:pt x="16" y="62"/>
                    </a:lnTo>
                    <a:lnTo>
                      <a:pt x="16" y="57"/>
                    </a:lnTo>
                    <a:lnTo>
                      <a:pt x="12" y="52"/>
                    </a:lnTo>
                    <a:lnTo>
                      <a:pt x="11" y="48"/>
                    </a:lnTo>
                    <a:lnTo>
                      <a:pt x="11" y="45"/>
                    </a:lnTo>
                    <a:lnTo>
                      <a:pt x="12" y="40"/>
                    </a:lnTo>
                    <a:lnTo>
                      <a:pt x="8" y="34"/>
                    </a:lnTo>
                    <a:lnTo>
                      <a:pt x="6" y="29"/>
                    </a:lnTo>
                    <a:lnTo>
                      <a:pt x="5" y="23"/>
                    </a:lnTo>
                    <a:lnTo>
                      <a:pt x="5" y="18"/>
                    </a:lnTo>
                    <a:lnTo>
                      <a:pt x="3" y="15"/>
                    </a:lnTo>
                    <a:lnTo>
                      <a:pt x="3" y="10"/>
                    </a:lnTo>
                    <a:lnTo>
                      <a:pt x="2" y="6"/>
                    </a:lnTo>
                    <a:lnTo>
                      <a:pt x="2" y="4"/>
                    </a:lnTo>
                    <a:lnTo>
                      <a:pt x="2" y="3"/>
                    </a:lnTo>
                    <a:lnTo>
                      <a:pt x="0" y="0"/>
                    </a:lnTo>
                    <a:lnTo>
                      <a:pt x="5"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28">
                <a:extLst>
                  <a:ext uri="{FF2B5EF4-FFF2-40B4-BE49-F238E27FC236}">
                    <a16:creationId xmlns:a16="http://schemas.microsoft.com/office/drawing/2014/main" id="{694C34B1-78F4-BA31-CE5D-AC3F4B2EE8F9}"/>
                  </a:ext>
                </a:extLst>
              </p:cNvPr>
              <p:cNvSpPr>
                <a:spLocks noGrp="1" noRot="1" noMove="1" noResize="1" noEditPoints="1" noAdjustHandles="1" noChangeArrowheads="1" noChangeShapeType="1"/>
              </p:cNvSpPr>
              <p:nvPr/>
            </p:nvSpPr>
            <p:spPr bwMode="auto">
              <a:xfrm>
                <a:off x="4755" y="2196"/>
                <a:ext cx="587" cy="411"/>
              </a:xfrm>
              <a:custGeom>
                <a:avLst/>
                <a:gdLst>
                  <a:gd name="T0" fmla="*/ 218 w 587"/>
                  <a:gd name="T1" fmla="*/ 21 h 411"/>
                  <a:gd name="T2" fmla="*/ 259 w 587"/>
                  <a:gd name="T3" fmla="*/ 40 h 411"/>
                  <a:gd name="T4" fmla="*/ 282 w 587"/>
                  <a:gd name="T5" fmla="*/ 49 h 411"/>
                  <a:gd name="T6" fmla="*/ 329 w 587"/>
                  <a:gd name="T7" fmla="*/ 83 h 411"/>
                  <a:gd name="T8" fmla="*/ 329 w 587"/>
                  <a:gd name="T9" fmla="*/ 83 h 411"/>
                  <a:gd name="T10" fmla="*/ 336 w 587"/>
                  <a:gd name="T11" fmla="*/ 88 h 411"/>
                  <a:gd name="T12" fmla="*/ 347 w 587"/>
                  <a:gd name="T13" fmla="*/ 94 h 411"/>
                  <a:gd name="T14" fmla="*/ 372 w 587"/>
                  <a:gd name="T15" fmla="*/ 110 h 411"/>
                  <a:gd name="T16" fmla="*/ 500 w 587"/>
                  <a:gd name="T17" fmla="*/ 187 h 411"/>
                  <a:gd name="T18" fmla="*/ 540 w 587"/>
                  <a:gd name="T19" fmla="*/ 211 h 411"/>
                  <a:gd name="T20" fmla="*/ 551 w 587"/>
                  <a:gd name="T21" fmla="*/ 218 h 411"/>
                  <a:gd name="T22" fmla="*/ 570 w 587"/>
                  <a:gd name="T23" fmla="*/ 229 h 411"/>
                  <a:gd name="T24" fmla="*/ 587 w 587"/>
                  <a:gd name="T25" fmla="*/ 242 h 411"/>
                  <a:gd name="T26" fmla="*/ 587 w 587"/>
                  <a:gd name="T27" fmla="*/ 242 h 411"/>
                  <a:gd name="T28" fmla="*/ 587 w 587"/>
                  <a:gd name="T29" fmla="*/ 243 h 411"/>
                  <a:gd name="T30" fmla="*/ 585 w 587"/>
                  <a:gd name="T31" fmla="*/ 246 h 411"/>
                  <a:gd name="T32" fmla="*/ 579 w 587"/>
                  <a:gd name="T33" fmla="*/ 263 h 411"/>
                  <a:gd name="T34" fmla="*/ 573 w 587"/>
                  <a:gd name="T35" fmla="*/ 277 h 411"/>
                  <a:gd name="T36" fmla="*/ 562 w 587"/>
                  <a:gd name="T37" fmla="*/ 304 h 411"/>
                  <a:gd name="T38" fmla="*/ 559 w 587"/>
                  <a:gd name="T39" fmla="*/ 315 h 411"/>
                  <a:gd name="T40" fmla="*/ 453 w 587"/>
                  <a:gd name="T41" fmla="*/ 311 h 411"/>
                  <a:gd name="T42" fmla="*/ 427 w 587"/>
                  <a:gd name="T43" fmla="*/ 347 h 411"/>
                  <a:gd name="T44" fmla="*/ 402 w 587"/>
                  <a:gd name="T45" fmla="*/ 370 h 411"/>
                  <a:gd name="T46" fmla="*/ 318 w 587"/>
                  <a:gd name="T47" fmla="*/ 361 h 411"/>
                  <a:gd name="T48" fmla="*/ 242 w 587"/>
                  <a:gd name="T49" fmla="*/ 380 h 411"/>
                  <a:gd name="T50" fmla="*/ 201 w 587"/>
                  <a:gd name="T51" fmla="*/ 411 h 411"/>
                  <a:gd name="T52" fmla="*/ 130 w 587"/>
                  <a:gd name="T53" fmla="*/ 388 h 411"/>
                  <a:gd name="T54" fmla="*/ 133 w 587"/>
                  <a:gd name="T55" fmla="*/ 380 h 411"/>
                  <a:gd name="T56" fmla="*/ 142 w 587"/>
                  <a:gd name="T57" fmla="*/ 366 h 411"/>
                  <a:gd name="T58" fmla="*/ 147 w 587"/>
                  <a:gd name="T59" fmla="*/ 356 h 411"/>
                  <a:gd name="T60" fmla="*/ 196 w 587"/>
                  <a:gd name="T61" fmla="*/ 279 h 411"/>
                  <a:gd name="T62" fmla="*/ 165 w 587"/>
                  <a:gd name="T63" fmla="*/ 228 h 411"/>
                  <a:gd name="T64" fmla="*/ 154 w 587"/>
                  <a:gd name="T65" fmla="*/ 209 h 411"/>
                  <a:gd name="T66" fmla="*/ 136 w 587"/>
                  <a:gd name="T67" fmla="*/ 176 h 411"/>
                  <a:gd name="T68" fmla="*/ 117 w 587"/>
                  <a:gd name="T69" fmla="*/ 163 h 411"/>
                  <a:gd name="T70" fmla="*/ 74 w 587"/>
                  <a:gd name="T71" fmla="*/ 142 h 411"/>
                  <a:gd name="T72" fmla="*/ 53 w 587"/>
                  <a:gd name="T73" fmla="*/ 133 h 411"/>
                  <a:gd name="T74" fmla="*/ 41 w 587"/>
                  <a:gd name="T75" fmla="*/ 125 h 411"/>
                  <a:gd name="T76" fmla="*/ 24 w 587"/>
                  <a:gd name="T77" fmla="*/ 125 h 411"/>
                  <a:gd name="T78" fmla="*/ 21 w 587"/>
                  <a:gd name="T79" fmla="*/ 107 h 411"/>
                  <a:gd name="T80" fmla="*/ 16 w 587"/>
                  <a:gd name="T81" fmla="*/ 94 h 411"/>
                  <a:gd name="T82" fmla="*/ 14 w 587"/>
                  <a:gd name="T83" fmla="*/ 93 h 411"/>
                  <a:gd name="T84" fmla="*/ 13 w 587"/>
                  <a:gd name="T85" fmla="*/ 93 h 411"/>
                  <a:gd name="T86" fmla="*/ 13 w 587"/>
                  <a:gd name="T87" fmla="*/ 93 h 411"/>
                  <a:gd name="T88" fmla="*/ 11 w 587"/>
                  <a:gd name="T89" fmla="*/ 91 h 411"/>
                  <a:gd name="T90" fmla="*/ 4 w 587"/>
                  <a:gd name="T91" fmla="*/ 88 h 411"/>
                  <a:gd name="T92" fmla="*/ 2 w 587"/>
                  <a:gd name="T93" fmla="*/ 71 h 411"/>
                  <a:gd name="T94" fmla="*/ 4 w 587"/>
                  <a:gd name="T95" fmla="*/ 57 h 411"/>
                  <a:gd name="T96" fmla="*/ 13 w 587"/>
                  <a:gd name="T97" fmla="*/ 42 h 411"/>
                  <a:gd name="T98" fmla="*/ 16 w 587"/>
                  <a:gd name="T99" fmla="*/ 29 h 411"/>
                  <a:gd name="T100" fmla="*/ 22 w 587"/>
                  <a:gd name="T101" fmla="*/ 24 h 411"/>
                  <a:gd name="T102" fmla="*/ 27 w 587"/>
                  <a:gd name="T103" fmla="*/ 21 h 411"/>
                  <a:gd name="T104" fmla="*/ 30 w 587"/>
                  <a:gd name="T105" fmla="*/ 20 h 411"/>
                  <a:gd name="T106" fmla="*/ 33 w 587"/>
                  <a:gd name="T107" fmla="*/ 20 h 411"/>
                  <a:gd name="T108" fmla="*/ 38 w 587"/>
                  <a:gd name="T109" fmla="*/ 20 h 411"/>
                  <a:gd name="T110" fmla="*/ 42 w 587"/>
                  <a:gd name="T111" fmla="*/ 20 h 411"/>
                  <a:gd name="T112" fmla="*/ 46 w 587"/>
                  <a:gd name="T113" fmla="*/ 17 h 411"/>
                  <a:gd name="T114" fmla="*/ 50 w 587"/>
                  <a:gd name="T115" fmla="*/ 15 h 411"/>
                  <a:gd name="T116" fmla="*/ 58 w 587"/>
                  <a:gd name="T117" fmla="*/ 14 h 411"/>
                  <a:gd name="T118" fmla="*/ 74 w 587"/>
                  <a:gd name="T119" fmla="*/ 10 h 411"/>
                  <a:gd name="T120" fmla="*/ 126 w 587"/>
                  <a:gd name="T121" fmla="*/ 3 h 411"/>
                  <a:gd name="T122" fmla="*/ 144 w 587"/>
                  <a:gd name="T123" fmla="*/ 7 h 411"/>
                  <a:gd name="T124" fmla="*/ 154 w 587"/>
                  <a:gd name="T125"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7" h="411">
                    <a:moveTo>
                      <a:pt x="164" y="10"/>
                    </a:moveTo>
                    <a:lnTo>
                      <a:pt x="198" y="17"/>
                    </a:lnTo>
                    <a:lnTo>
                      <a:pt x="218" y="21"/>
                    </a:lnTo>
                    <a:lnTo>
                      <a:pt x="221" y="21"/>
                    </a:lnTo>
                    <a:lnTo>
                      <a:pt x="235" y="29"/>
                    </a:lnTo>
                    <a:lnTo>
                      <a:pt x="259" y="40"/>
                    </a:lnTo>
                    <a:lnTo>
                      <a:pt x="259" y="40"/>
                    </a:lnTo>
                    <a:lnTo>
                      <a:pt x="282" y="49"/>
                    </a:lnTo>
                    <a:lnTo>
                      <a:pt x="282" y="49"/>
                    </a:lnTo>
                    <a:lnTo>
                      <a:pt x="307" y="60"/>
                    </a:lnTo>
                    <a:lnTo>
                      <a:pt x="313" y="66"/>
                    </a:lnTo>
                    <a:lnTo>
                      <a:pt x="329" y="83"/>
                    </a:lnTo>
                    <a:lnTo>
                      <a:pt x="329" y="83"/>
                    </a:lnTo>
                    <a:lnTo>
                      <a:pt x="329" y="83"/>
                    </a:lnTo>
                    <a:lnTo>
                      <a:pt x="329" y="83"/>
                    </a:lnTo>
                    <a:lnTo>
                      <a:pt x="330" y="83"/>
                    </a:lnTo>
                    <a:lnTo>
                      <a:pt x="335" y="86"/>
                    </a:lnTo>
                    <a:lnTo>
                      <a:pt x="336" y="88"/>
                    </a:lnTo>
                    <a:lnTo>
                      <a:pt x="338" y="88"/>
                    </a:lnTo>
                    <a:lnTo>
                      <a:pt x="338" y="88"/>
                    </a:lnTo>
                    <a:lnTo>
                      <a:pt x="347" y="94"/>
                    </a:lnTo>
                    <a:lnTo>
                      <a:pt x="352" y="97"/>
                    </a:lnTo>
                    <a:lnTo>
                      <a:pt x="372" y="110"/>
                    </a:lnTo>
                    <a:lnTo>
                      <a:pt x="372" y="110"/>
                    </a:lnTo>
                    <a:lnTo>
                      <a:pt x="405" y="130"/>
                    </a:lnTo>
                    <a:lnTo>
                      <a:pt x="464" y="164"/>
                    </a:lnTo>
                    <a:lnTo>
                      <a:pt x="500" y="187"/>
                    </a:lnTo>
                    <a:lnTo>
                      <a:pt x="520" y="198"/>
                    </a:lnTo>
                    <a:lnTo>
                      <a:pt x="520" y="198"/>
                    </a:lnTo>
                    <a:lnTo>
                      <a:pt x="540" y="211"/>
                    </a:lnTo>
                    <a:lnTo>
                      <a:pt x="543" y="212"/>
                    </a:lnTo>
                    <a:lnTo>
                      <a:pt x="545" y="214"/>
                    </a:lnTo>
                    <a:lnTo>
                      <a:pt x="551" y="218"/>
                    </a:lnTo>
                    <a:lnTo>
                      <a:pt x="556" y="220"/>
                    </a:lnTo>
                    <a:lnTo>
                      <a:pt x="565" y="226"/>
                    </a:lnTo>
                    <a:lnTo>
                      <a:pt x="570" y="229"/>
                    </a:lnTo>
                    <a:lnTo>
                      <a:pt x="576" y="234"/>
                    </a:lnTo>
                    <a:lnTo>
                      <a:pt x="582" y="239"/>
                    </a:lnTo>
                    <a:lnTo>
                      <a:pt x="587" y="242"/>
                    </a:lnTo>
                    <a:lnTo>
                      <a:pt x="587" y="242"/>
                    </a:lnTo>
                    <a:lnTo>
                      <a:pt x="587" y="242"/>
                    </a:lnTo>
                    <a:lnTo>
                      <a:pt x="587" y="242"/>
                    </a:lnTo>
                    <a:lnTo>
                      <a:pt x="587" y="242"/>
                    </a:lnTo>
                    <a:lnTo>
                      <a:pt x="587" y="242"/>
                    </a:lnTo>
                    <a:lnTo>
                      <a:pt x="587" y="243"/>
                    </a:lnTo>
                    <a:lnTo>
                      <a:pt x="587" y="243"/>
                    </a:lnTo>
                    <a:lnTo>
                      <a:pt x="587" y="243"/>
                    </a:lnTo>
                    <a:lnTo>
                      <a:pt x="585" y="246"/>
                    </a:lnTo>
                    <a:lnTo>
                      <a:pt x="584" y="249"/>
                    </a:lnTo>
                    <a:lnTo>
                      <a:pt x="584" y="251"/>
                    </a:lnTo>
                    <a:lnTo>
                      <a:pt x="579" y="263"/>
                    </a:lnTo>
                    <a:lnTo>
                      <a:pt x="576" y="270"/>
                    </a:lnTo>
                    <a:lnTo>
                      <a:pt x="573" y="277"/>
                    </a:lnTo>
                    <a:lnTo>
                      <a:pt x="573" y="277"/>
                    </a:lnTo>
                    <a:lnTo>
                      <a:pt x="570" y="285"/>
                    </a:lnTo>
                    <a:lnTo>
                      <a:pt x="564" y="301"/>
                    </a:lnTo>
                    <a:lnTo>
                      <a:pt x="562" y="304"/>
                    </a:lnTo>
                    <a:lnTo>
                      <a:pt x="560" y="308"/>
                    </a:lnTo>
                    <a:lnTo>
                      <a:pt x="560" y="310"/>
                    </a:lnTo>
                    <a:lnTo>
                      <a:pt x="559" y="315"/>
                    </a:lnTo>
                    <a:lnTo>
                      <a:pt x="478" y="304"/>
                    </a:lnTo>
                    <a:lnTo>
                      <a:pt x="466" y="304"/>
                    </a:lnTo>
                    <a:lnTo>
                      <a:pt x="453" y="311"/>
                    </a:lnTo>
                    <a:lnTo>
                      <a:pt x="444" y="324"/>
                    </a:lnTo>
                    <a:lnTo>
                      <a:pt x="433" y="338"/>
                    </a:lnTo>
                    <a:lnTo>
                      <a:pt x="427" y="347"/>
                    </a:lnTo>
                    <a:lnTo>
                      <a:pt x="419" y="361"/>
                    </a:lnTo>
                    <a:lnTo>
                      <a:pt x="414" y="366"/>
                    </a:lnTo>
                    <a:lnTo>
                      <a:pt x="402" y="370"/>
                    </a:lnTo>
                    <a:lnTo>
                      <a:pt x="382" y="367"/>
                    </a:lnTo>
                    <a:lnTo>
                      <a:pt x="363" y="364"/>
                    </a:lnTo>
                    <a:lnTo>
                      <a:pt x="318" y="361"/>
                    </a:lnTo>
                    <a:lnTo>
                      <a:pt x="305" y="356"/>
                    </a:lnTo>
                    <a:lnTo>
                      <a:pt x="288" y="356"/>
                    </a:lnTo>
                    <a:lnTo>
                      <a:pt x="242" y="380"/>
                    </a:lnTo>
                    <a:lnTo>
                      <a:pt x="223" y="397"/>
                    </a:lnTo>
                    <a:lnTo>
                      <a:pt x="210" y="411"/>
                    </a:lnTo>
                    <a:lnTo>
                      <a:pt x="201" y="411"/>
                    </a:lnTo>
                    <a:lnTo>
                      <a:pt x="176" y="401"/>
                    </a:lnTo>
                    <a:lnTo>
                      <a:pt x="142" y="391"/>
                    </a:lnTo>
                    <a:lnTo>
                      <a:pt x="130" y="388"/>
                    </a:lnTo>
                    <a:lnTo>
                      <a:pt x="126" y="386"/>
                    </a:lnTo>
                    <a:lnTo>
                      <a:pt x="128" y="384"/>
                    </a:lnTo>
                    <a:lnTo>
                      <a:pt x="133" y="380"/>
                    </a:lnTo>
                    <a:lnTo>
                      <a:pt x="134" y="375"/>
                    </a:lnTo>
                    <a:lnTo>
                      <a:pt x="137" y="370"/>
                    </a:lnTo>
                    <a:lnTo>
                      <a:pt x="142" y="366"/>
                    </a:lnTo>
                    <a:lnTo>
                      <a:pt x="144" y="363"/>
                    </a:lnTo>
                    <a:lnTo>
                      <a:pt x="145" y="360"/>
                    </a:lnTo>
                    <a:lnTo>
                      <a:pt x="147" y="356"/>
                    </a:lnTo>
                    <a:lnTo>
                      <a:pt x="175" y="316"/>
                    </a:lnTo>
                    <a:lnTo>
                      <a:pt x="189" y="296"/>
                    </a:lnTo>
                    <a:lnTo>
                      <a:pt x="196" y="279"/>
                    </a:lnTo>
                    <a:lnTo>
                      <a:pt x="186" y="260"/>
                    </a:lnTo>
                    <a:lnTo>
                      <a:pt x="173" y="240"/>
                    </a:lnTo>
                    <a:lnTo>
                      <a:pt x="165" y="228"/>
                    </a:lnTo>
                    <a:lnTo>
                      <a:pt x="161" y="221"/>
                    </a:lnTo>
                    <a:lnTo>
                      <a:pt x="158" y="214"/>
                    </a:lnTo>
                    <a:lnTo>
                      <a:pt x="154" y="209"/>
                    </a:lnTo>
                    <a:lnTo>
                      <a:pt x="148" y="198"/>
                    </a:lnTo>
                    <a:lnTo>
                      <a:pt x="144" y="192"/>
                    </a:lnTo>
                    <a:lnTo>
                      <a:pt x="136" y="176"/>
                    </a:lnTo>
                    <a:lnTo>
                      <a:pt x="131" y="172"/>
                    </a:lnTo>
                    <a:lnTo>
                      <a:pt x="130" y="167"/>
                    </a:lnTo>
                    <a:lnTo>
                      <a:pt x="117" y="163"/>
                    </a:lnTo>
                    <a:lnTo>
                      <a:pt x="97" y="153"/>
                    </a:lnTo>
                    <a:lnTo>
                      <a:pt x="89" y="150"/>
                    </a:lnTo>
                    <a:lnTo>
                      <a:pt x="74" y="142"/>
                    </a:lnTo>
                    <a:lnTo>
                      <a:pt x="64" y="138"/>
                    </a:lnTo>
                    <a:lnTo>
                      <a:pt x="56" y="136"/>
                    </a:lnTo>
                    <a:lnTo>
                      <a:pt x="53" y="133"/>
                    </a:lnTo>
                    <a:lnTo>
                      <a:pt x="47" y="127"/>
                    </a:lnTo>
                    <a:lnTo>
                      <a:pt x="44" y="127"/>
                    </a:lnTo>
                    <a:lnTo>
                      <a:pt x="41" y="125"/>
                    </a:lnTo>
                    <a:lnTo>
                      <a:pt x="33" y="125"/>
                    </a:lnTo>
                    <a:lnTo>
                      <a:pt x="25" y="125"/>
                    </a:lnTo>
                    <a:lnTo>
                      <a:pt x="24" y="125"/>
                    </a:lnTo>
                    <a:lnTo>
                      <a:pt x="24" y="122"/>
                    </a:lnTo>
                    <a:lnTo>
                      <a:pt x="22" y="116"/>
                    </a:lnTo>
                    <a:lnTo>
                      <a:pt x="21" y="107"/>
                    </a:lnTo>
                    <a:lnTo>
                      <a:pt x="19" y="99"/>
                    </a:lnTo>
                    <a:lnTo>
                      <a:pt x="16" y="96"/>
                    </a:lnTo>
                    <a:lnTo>
                      <a:pt x="16" y="94"/>
                    </a:lnTo>
                    <a:lnTo>
                      <a:pt x="14" y="94"/>
                    </a:lnTo>
                    <a:lnTo>
                      <a:pt x="14" y="94"/>
                    </a:lnTo>
                    <a:lnTo>
                      <a:pt x="14" y="93"/>
                    </a:lnTo>
                    <a:lnTo>
                      <a:pt x="14" y="93"/>
                    </a:lnTo>
                    <a:lnTo>
                      <a:pt x="14" y="93"/>
                    </a:lnTo>
                    <a:lnTo>
                      <a:pt x="13" y="93"/>
                    </a:lnTo>
                    <a:lnTo>
                      <a:pt x="13" y="93"/>
                    </a:lnTo>
                    <a:lnTo>
                      <a:pt x="13" y="93"/>
                    </a:lnTo>
                    <a:lnTo>
                      <a:pt x="13" y="93"/>
                    </a:lnTo>
                    <a:lnTo>
                      <a:pt x="13" y="91"/>
                    </a:lnTo>
                    <a:lnTo>
                      <a:pt x="13" y="91"/>
                    </a:lnTo>
                    <a:lnTo>
                      <a:pt x="11" y="91"/>
                    </a:lnTo>
                    <a:lnTo>
                      <a:pt x="10" y="88"/>
                    </a:lnTo>
                    <a:lnTo>
                      <a:pt x="5" y="88"/>
                    </a:lnTo>
                    <a:lnTo>
                      <a:pt x="4" y="88"/>
                    </a:lnTo>
                    <a:lnTo>
                      <a:pt x="2" y="83"/>
                    </a:lnTo>
                    <a:lnTo>
                      <a:pt x="0" y="74"/>
                    </a:lnTo>
                    <a:lnTo>
                      <a:pt x="2" y="71"/>
                    </a:lnTo>
                    <a:lnTo>
                      <a:pt x="2" y="65"/>
                    </a:lnTo>
                    <a:lnTo>
                      <a:pt x="4" y="60"/>
                    </a:lnTo>
                    <a:lnTo>
                      <a:pt x="4" y="57"/>
                    </a:lnTo>
                    <a:lnTo>
                      <a:pt x="7" y="54"/>
                    </a:lnTo>
                    <a:lnTo>
                      <a:pt x="10" y="49"/>
                    </a:lnTo>
                    <a:lnTo>
                      <a:pt x="13" y="42"/>
                    </a:lnTo>
                    <a:lnTo>
                      <a:pt x="14" y="37"/>
                    </a:lnTo>
                    <a:lnTo>
                      <a:pt x="14" y="31"/>
                    </a:lnTo>
                    <a:lnTo>
                      <a:pt x="16" y="29"/>
                    </a:lnTo>
                    <a:lnTo>
                      <a:pt x="18" y="28"/>
                    </a:lnTo>
                    <a:lnTo>
                      <a:pt x="19" y="26"/>
                    </a:lnTo>
                    <a:lnTo>
                      <a:pt x="22" y="24"/>
                    </a:lnTo>
                    <a:lnTo>
                      <a:pt x="24" y="24"/>
                    </a:lnTo>
                    <a:lnTo>
                      <a:pt x="25" y="23"/>
                    </a:lnTo>
                    <a:lnTo>
                      <a:pt x="27" y="21"/>
                    </a:lnTo>
                    <a:lnTo>
                      <a:pt x="27" y="20"/>
                    </a:lnTo>
                    <a:lnTo>
                      <a:pt x="28" y="20"/>
                    </a:lnTo>
                    <a:lnTo>
                      <a:pt x="30" y="20"/>
                    </a:lnTo>
                    <a:lnTo>
                      <a:pt x="32" y="20"/>
                    </a:lnTo>
                    <a:lnTo>
                      <a:pt x="33" y="20"/>
                    </a:lnTo>
                    <a:lnTo>
                      <a:pt x="33" y="20"/>
                    </a:lnTo>
                    <a:lnTo>
                      <a:pt x="35" y="20"/>
                    </a:lnTo>
                    <a:lnTo>
                      <a:pt x="36" y="20"/>
                    </a:lnTo>
                    <a:lnTo>
                      <a:pt x="38" y="20"/>
                    </a:lnTo>
                    <a:lnTo>
                      <a:pt x="39" y="20"/>
                    </a:lnTo>
                    <a:lnTo>
                      <a:pt x="41" y="20"/>
                    </a:lnTo>
                    <a:lnTo>
                      <a:pt x="42" y="20"/>
                    </a:lnTo>
                    <a:lnTo>
                      <a:pt x="44" y="18"/>
                    </a:lnTo>
                    <a:lnTo>
                      <a:pt x="46" y="17"/>
                    </a:lnTo>
                    <a:lnTo>
                      <a:pt x="46" y="17"/>
                    </a:lnTo>
                    <a:lnTo>
                      <a:pt x="47" y="17"/>
                    </a:lnTo>
                    <a:lnTo>
                      <a:pt x="49" y="17"/>
                    </a:lnTo>
                    <a:lnTo>
                      <a:pt x="50" y="15"/>
                    </a:lnTo>
                    <a:lnTo>
                      <a:pt x="53" y="14"/>
                    </a:lnTo>
                    <a:lnTo>
                      <a:pt x="53" y="14"/>
                    </a:lnTo>
                    <a:lnTo>
                      <a:pt x="58" y="14"/>
                    </a:lnTo>
                    <a:lnTo>
                      <a:pt x="64" y="12"/>
                    </a:lnTo>
                    <a:lnTo>
                      <a:pt x="64" y="12"/>
                    </a:lnTo>
                    <a:lnTo>
                      <a:pt x="74" y="10"/>
                    </a:lnTo>
                    <a:lnTo>
                      <a:pt x="98" y="4"/>
                    </a:lnTo>
                    <a:lnTo>
                      <a:pt x="114" y="0"/>
                    </a:lnTo>
                    <a:lnTo>
                      <a:pt x="126" y="3"/>
                    </a:lnTo>
                    <a:lnTo>
                      <a:pt x="136" y="6"/>
                    </a:lnTo>
                    <a:lnTo>
                      <a:pt x="140" y="7"/>
                    </a:lnTo>
                    <a:lnTo>
                      <a:pt x="144" y="7"/>
                    </a:lnTo>
                    <a:lnTo>
                      <a:pt x="147" y="9"/>
                    </a:lnTo>
                    <a:lnTo>
                      <a:pt x="148" y="9"/>
                    </a:lnTo>
                    <a:lnTo>
                      <a:pt x="154" y="10"/>
                    </a:lnTo>
                    <a:lnTo>
                      <a:pt x="164"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29">
                <a:extLst>
                  <a:ext uri="{FF2B5EF4-FFF2-40B4-BE49-F238E27FC236}">
                    <a16:creationId xmlns:a16="http://schemas.microsoft.com/office/drawing/2014/main" id="{736AA27B-15BB-2015-901B-D39DD9D50B1B}"/>
                  </a:ext>
                </a:extLst>
              </p:cNvPr>
              <p:cNvSpPr>
                <a:spLocks noGrp="1" noRot="1" noMove="1" noResize="1" noEditPoints="1" noAdjustHandles="1" noChangeArrowheads="1" noChangeShapeType="1"/>
              </p:cNvSpPr>
              <p:nvPr/>
            </p:nvSpPr>
            <p:spPr bwMode="auto">
              <a:xfrm>
                <a:off x="3213" y="3494"/>
                <a:ext cx="458" cy="353"/>
              </a:xfrm>
              <a:custGeom>
                <a:avLst/>
                <a:gdLst>
                  <a:gd name="T0" fmla="*/ 49 w 458"/>
                  <a:gd name="T1" fmla="*/ 16 h 353"/>
                  <a:gd name="T2" fmla="*/ 49 w 458"/>
                  <a:gd name="T3" fmla="*/ 13 h 353"/>
                  <a:gd name="T4" fmla="*/ 51 w 458"/>
                  <a:gd name="T5" fmla="*/ 10 h 353"/>
                  <a:gd name="T6" fmla="*/ 59 w 458"/>
                  <a:gd name="T7" fmla="*/ 14 h 353"/>
                  <a:gd name="T8" fmla="*/ 65 w 458"/>
                  <a:gd name="T9" fmla="*/ 14 h 353"/>
                  <a:gd name="T10" fmla="*/ 73 w 458"/>
                  <a:gd name="T11" fmla="*/ 50 h 353"/>
                  <a:gd name="T12" fmla="*/ 82 w 458"/>
                  <a:gd name="T13" fmla="*/ 50 h 353"/>
                  <a:gd name="T14" fmla="*/ 77 w 458"/>
                  <a:gd name="T15" fmla="*/ 58 h 353"/>
                  <a:gd name="T16" fmla="*/ 76 w 458"/>
                  <a:gd name="T17" fmla="*/ 75 h 353"/>
                  <a:gd name="T18" fmla="*/ 113 w 458"/>
                  <a:gd name="T19" fmla="*/ 104 h 353"/>
                  <a:gd name="T20" fmla="*/ 132 w 458"/>
                  <a:gd name="T21" fmla="*/ 104 h 353"/>
                  <a:gd name="T22" fmla="*/ 144 w 458"/>
                  <a:gd name="T23" fmla="*/ 109 h 353"/>
                  <a:gd name="T24" fmla="*/ 205 w 458"/>
                  <a:gd name="T25" fmla="*/ 69 h 353"/>
                  <a:gd name="T26" fmla="*/ 247 w 458"/>
                  <a:gd name="T27" fmla="*/ 59 h 353"/>
                  <a:gd name="T28" fmla="*/ 270 w 458"/>
                  <a:gd name="T29" fmla="*/ 75 h 353"/>
                  <a:gd name="T30" fmla="*/ 293 w 458"/>
                  <a:gd name="T31" fmla="*/ 154 h 353"/>
                  <a:gd name="T32" fmla="*/ 311 w 458"/>
                  <a:gd name="T33" fmla="*/ 177 h 353"/>
                  <a:gd name="T34" fmla="*/ 393 w 458"/>
                  <a:gd name="T35" fmla="*/ 208 h 353"/>
                  <a:gd name="T36" fmla="*/ 458 w 458"/>
                  <a:gd name="T37" fmla="*/ 236 h 353"/>
                  <a:gd name="T38" fmla="*/ 449 w 458"/>
                  <a:gd name="T39" fmla="*/ 241 h 353"/>
                  <a:gd name="T40" fmla="*/ 449 w 458"/>
                  <a:gd name="T41" fmla="*/ 258 h 353"/>
                  <a:gd name="T42" fmla="*/ 449 w 458"/>
                  <a:gd name="T43" fmla="*/ 263 h 353"/>
                  <a:gd name="T44" fmla="*/ 365 w 458"/>
                  <a:gd name="T45" fmla="*/ 331 h 353"/>
                  <a:gd name="T46" fmla="*/ 334 w 458"/>
                  <a:gd name="T47" fmla="*/ 331 h 353"/>
                  <a:gd name="T48" fmla="*/ 332 w 458"/>
                  <a:gd name="T49" fmla="*/ 331 h 353"/>
                  <a:gd name="T50" fmla="*/ 329 w 458"/>
                  <a:gd name="T51" fmla="*/ 329 h 353"/>
                  <a:gd name="T52" fmla="*/ 328 w 458"/>
                  <a:gd name="T53" fmla="*/ 331 h 353"/>
                  <a:gd name="T54" fmla="*/ 325 w 458"/>
                  <a:gd name="T55" fmla="*/ 331 h 353"/>
                  <a:gd name="T56" fmla="*/ 323 w 458"/>
                  <a:gd name="T57" fmla="*/ 332 h 353"/>
                  <a:gd name="T58" fmla="*/ 320 w 458"/>
                  <a:gd name="T59" fmla="*/ 335 h 353"/>
                  <a:gd name="T60" fmla="*/ 317 w 458"/>
                  <a:gd name="T61" fmla="*/ 335 h 353"/>
                  <a:gd name="T62" fmla="*/ 315 w 458"/>
                  <a:gd name="T63" fmla="*/ 339 h 353"/>
                  <a:gd name="T64" fmla="*/ 312 w 458"/>
                  <a:gd name="T65" fmla="*/ 342 h 353"/>
                  <a:gd name="T66" fmla="*/ 307 w 458"/>
                  <a:gd name="T67" fmla="*/ 346 h 353"/>
                  <a:gd name="T68" fmla="*/ 303 w 458"/>
                  <a:gd name="T69" fmla="*/ 353 h 353"/>
                  <a:gd name="T70" fmla="*/ 303 w 458"/>
                  <a:gd name="T71" fmla="*/ 339 h 353"/>
                  <a:gd name="T72" fmla="*/ 303 w 458"/>
                  <a:gd name="T73" fmla="*/ 218 h 353"/>
                  <a:gd name="T74" fmla="*/ 194 w 458"/>
                  <a:gd name="T75" fmla="*/ 218 h 353"/>
                  <a:gd name="T76" fmla="*/ 129 w 458"/>
                  <a:gd name="T77" fmla="*/ 218 h 353"/>
                  <a:gd name="T78" fmla="*/ 76 w 458"/>
                  <a:gd name="T79" fmla="*/ 194 h 353"/>
                  <a:gd name="T80" fmla="*/ 62 w 458"/>
                  <a:gd name="T81" fmla="*/ 154 h 353"/>
                  <a:gd name="T82" fmla="*/ 52 w 458"/>
                  <a:gd name="T83" fmla="*/ 121 h 353"/>
                  <a:gd name="T84" fmla="*/ 0 w 458"/>
                  <a:gd name="T85" fmla="*/ 47 h 353"/>
                  <a:gd name="T86" fmla="*/ 7 w 458"/>
                  <a:gd name="T87" fmla="*/ 0 h 353"/>
                  <a:gd name="T88" fmla="*/ 24 w 458"/>
                  <a:gd name="T89" fmla="*/ 7 h 353"/>
                  <a:gd name="T90" fmla="*/ 48 w 458"/>
                  <a:gd name="T91" fmla="*/ 1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8" h="353">
                    <a:moveTo>
                      <a:pt x="48" y="16"/>
                    </a:moveTo>
                    <a:lnTo>
                      <a:pt x="49" y="16"/>
                    </a:lnTo>
                    <a:lnTo>
                      <a:pt x="49" y="16"/>
                    </a:lnTo>
                    <a:lnTo>
                      <a:pt x="49" y="13"/>
                    </a:lnTo>
                    <a:lnTo>
                      <a:pt x="51" y="10"/>
                    </a:lnTo>
                    <a:lnTo>
                      <a:pt x="51" y="10"/>
                    </a:lnTo>
                    <a:lnTo>
                      <a:pt x="57" y="13"/>
                    </a:lnTo>
                    <a:lnTo>
                      <a:pt x="59" y="14"/>
                    </a:lnTo>
                    <a:lnTo>
                      <a:pt x="63" y="13"/>
                    </a:lnTo>
                    <a:lnTo>
                      <a:pt x="65" y="14"/>
                    </a:lnTo>
                    <a:lnTo>
                      <a:pt x="65" y="28"/>
                    </a:lnTo>
                    <a:lnTo>
                      <a:pt x="73" y="50"/>
                    </a:lnTo>
                    <a:lnTo>
                      <a:pt x="80" y="48"/>
                    </a:lnTo>
                    <a:lnTo>
                      <a:pt x="82" y="50"/>
                    </a:lnTo>
                    <a:lnTo>
                      <a:pt x="79" y="55"/>
                    </a:lnTo>
                    <a:lnTo>
                      <a:pt x="77" y="58"/>
                    </a:lnTo>
                    <a:lnTo>
                      <a:pt x="74" y="66"/>
                    </a:lnTo>
                    <a:lnTo>
                      <a:pt x="76" y="75"/>
                    </a:lnTo>
                    <a:lnTo>
                      <a:pt x="105" y="107"/>
                    </a:lnTo>
                    <a:lnTo>
                      <a:pt x="113" y="104"/>
                    </a:lnTo>
                    <a:lnTo>
                      <a:pt x="122" y="101"/>
                    </a:lnTo>
                    <a:lnTo>
                      <a:pt x="132" y="104"/>
                    </a:lnTo>
                    <a:lnTo>
                      <a:pt x="140" y="109"/>
                    </a:lnTo>
                    <a:lnTo>
                      <a:pt x="144" y="109"/>
                    </a:lnTo>
                    <a:lnTo>
                      <a:pt x="185" y="81"/>
                    </a:lnTo>
                    <a:lnTo>
                      <a:pt x="205" y="69"/>
                    </a:lnTo>
                    <a:lnTo>
                      <a:pt x="213" y="64"/>
                    </a:lnTo>
                    <a:lnTo>
                      <a:pt x="247" y="59"/>
                    </a:lnTo>
                    <a:lnTo>
                      <a:pt x="259" y="61"/>
                    </a:lnTo>
                    <a:lnTo>
                      <a:pt x="270" y="75"/>
                    </a:lnTo>
                    <a:lnTo>
                      <a:pt x="279" y="98"/>
                    </a:lnTo>
                    <a:lnTo>
                      <a:pt x="293" y="154"/>
                    </a:lnTo>
                    <a:lnTo>
                      <a:pt x="300" y="171"/>
                    </a:lnTo>
                    <a:lnTo>
                      <a:pt x="311" y="177"/>
                    </a:lnTo>
                    <a:lnTo>
                      <a:pt x="332" y="183"/>
                    </a:lnTo>
                    <a:lnTo>
                      <a:pt x="393" y="208"/>
                    </a:lnTo>
                    <a:lnTo>
                      <a:pt x="458" y="236"/>
                    </a:lnTo>
                    <a:lnTo>
                      <a:pt x="458" y="236"/>
                    </a:lnTo>
                    <a:lnTo>
                      <a:pt x="449" y="241"/>
                    </a:lnTo>
                    <a:lnTo>
                      <a:pt x="449" y="241"/>
                    </a:lnTo>
                    <a:lnTo>
                      <a:pt x="449" y="241"/>
                    </a:lnTo>
                    <a:lnTo>
                      <a:pt x="449" y="258"/>
                    </a:lnTo>
                    <a:lnTo>
                      <a:pt x="449" y="259"/>
                    </a:lnTo>
                    <a:lnTo>
                      <a:pt x="449" y="263"/>
                    </a:lnTo>
                    <a:lnTo>
                      <a:pt x="449" y="331"/>
                    </a:lnTo>
                    <a:lnTo>
                      <a:pt x="365" y="331"/>
                    </a:lnTo>
                    <a:lnTo>
                      <a:pt x="365" y="331"/>
                    </a:lnTo>
                    <a:lnTo>
                      <a:pt x="334" y="331"/>
                    </a:lnTo>
                    <a:lnTo>
                      <a:pt x="332" y="331"/>
                    </a:lnTo>
                    <a:lnTo>
                      <a:pt x="332" y="331"/>
                    </a:lnTo>
                    <a:lnTo>
                      <a:pt x="331" y="329"/>
                    </a:lnTo>
                    <a:lnTo>
                      <a:pt x="329" y="329"/>
                    </a:lnTo>
                    <a:lnTo>
                      <a:pt x="328" y="329"/>
                    </a:lnTo>
                    <a:lnTo>
                      <a:pt x="328" y="331"/>
                    </a:lnTo>
                    <a:lnTo>
                      <a:pt x="326" y="331"/>
                    </a:lnTo>
                    <a:lnTo>
                      <a:pt x="325" y="331"/>
                    </a:lnTo>
                    <a:lnTo>
                      <a:pt x="325" y="331"/>
                    </a:lnTo>
                    <a:lnTo>
                      <a:pt x="323" y="332"/>
                    </a:lnTo>
                    <a:lnTo>
                      <a:pt x="321" y="334"/>
                    </a:lnTo>
                    <a:lnTo>
                      <a:pt x="320" y="335"/>
                    </a:lnTo>
                    <a:lnTo>
                      <a:pt x="318" y="335"/>
                    </a:lnTo>
                    <a:lnTo>
                      <a:pt x="317" y="335"/>
                    </a:lnTo>
                    <a:lnTo>
                      <a:pt x="315" y="337"/>
                    </a:lnTo>
                    <a:lnTo>
                      <a:pt x="315" y="339"/>
                    </a:lnTo>
                    <a:lnTo>
                      <a:pt x="314" y="340"/>
                    </a:lnTo>
                    <a:lnTo>
                      <a:pt x="312" y="342"/>
                    </a:lnTo>
                    <a:lnTo>
                      <a:pt x="309" y="345"/>
                    </a:lnTo>
                    <a:lnTo>
                      <a:pt x="307" y="346"/>
                    </a:lnTo>
                    <a:lnTo>
                      <a:pt x="304" y="349"/>
                    </a:lnTo>
                    <a:lnTo>
                      <a:pt x="303" y="353"/>
                    </a:lnTo>
                    <a:lnTo>
                      <a:pt x="303" y="349"/>
                    </a:lnTo>
                    <a:lnTo>
                      <a:pt x="303" y="339"/>
                    </a:lnTo>
                    <a:lnTo>
                      <a:pt x="303" y="221"/>
                    </a:lnTo>
                    <a:lnTo>
                      <a:pt x="303" y="218"/>
                    </a:lnTo>
                    <a:lnTo>
                      <a:pt x="290" y="218"/>
                    </a:lnTo>
                    <a:lnTo>
                      <a:pt x="194" y="218"/>
                    </a:lnTo>
                    <a:lnTo>
                      <a:pt x="172" y="218"/>
                    </a:lnTo>
                    <a:lnTo>
                      <a:pt x="129" y="218"/>
                    </a:lnTo>
                    <a:lnTo>
                      <a:pt x="91" y="218"/>
                    </a:lnTo>
                    <a:lnTo>
                      <a:pt x="76" y="194"/>
                    </a:lnTo>
                    <a:lnTo>
                      <a:pt x="65" y="169"/>
                    </a:lnTo>
                    <a:lnTo>
                      <a:pt x="62" y="154"/>
                    </a:lnTo>
                    <a:lnTo>
                      <a:pt x="56" y="137"/>
                    </a:lnTo>
                    <a:lnTo>
                      <a:pt x="52" y="121"/>
                    </a:lnTo>
                    <a:lnTo>
                      <a:pt x="17" y="69"/>
                    </a:lnTo>
                    <a:lnTo>
                      <a:pt x="0" y="47"/>
                    </a:lnTo>
                    <a:lnTo>
                      <a:pt x="0" y="24"/>
                    </a:lnTo>
                    <a:lnTo>
                      <a:pt x="7" y="0"/>
                    </a:lnTo>
                    <a:lnTo>
                      <a:pt x="14" y="3"/>
                    </a:lnTo>
                    <a:lnTo>
                      <a:pt x="24" y="7"/>
                    </a:lnTo>
                    <a:lnTo>
                      <a:pt x="35" y="10"/>
                    </a:lnTo>
                    <a:lnTo>
                      <a:pt x="48" y="1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30">
                <a:extLst>
                  <a:ext uri="{FF2B5EF4-FFF2-40B4-BE49-F238E27FC236}">
                    <a16:creationId xmlns:a16="http://schemas.microsoft.com/office/drawing/2014/main" id="{573D255E-65C3-63AB-353B-8DB24944777B}"/>
                  </a:ext>
                </a:extLst>
              </p:cNvPr>
              <p:cNvSpPr>
                <a:spLocks noGrp="1" noRot="1" noMove="1" noResize="1" noEditPoints="1" noAdjustHandles="1" noChangeArrowheads="1" noChangeShapeType="1"/>
              </p:cNvSpPr>
              <p:nvPr/>
            </p:nvSpPr>
            <p:spPr bwMode="auto">
              <a:xfrm>
                <a:off x="4855" y="2579"/>
                <a:ext cx="131" cy="158"/>
              </a:xfrm>
              <a:custGeom>
                <a:avLst/>
                <a:gdLst>
                  <a:gd name="T0" fmla="*/ 131 w 131"/>
                  <a:gd name="T1" fmla="*/ 158 h 158"/>
                  <a:gd name="T2" fmla="*/ 114 w 131"/>
                  <a:gd name="T3" fmla="*/ 157 h 158"/>
                  <a:gd name="T4" fmla="*/ 92 w 131"/>
                  <a:gd name="T5" fmla="*/ 153 h 158"/>
                  <a:gd name="T6" fmla="*/ 65 w 131"/>
                  <a:gd name="T7" fmla="*/ 153 h 158"/>
                  <a:gd name="T8" fmla="*/ 53 w 131"/>
                  <a:gd name="T9" fmla="*/ 150 h 158"/>
                  <a:gd name="T10" fmla="*/ 53 w 131"/>
                  <a:gd name="T11" fmla="*/ 150 h 158"/>
                  <a:gd name="T12" fmla="*/ 53 w 131"/>
                  <a:gd name="T13" fmla="*/ 149 h 158"/>
                  <a:gd name="T14" fmla="*/ 51 w 131"/>
                  <a:gd name="T15" fmla="*/ 147 h 158"/>
                  <a:gd name="T16" fmla="*/ 47 w 131"/>
                  <a:gd name="T17" fmla="*/ 146 h 158"/>
                  <a:gd name="T18" fmla="*/ 44 w 131"/>
                  <a:gd name="T19" fmla="*/ 141 h 158"/>
                  <a:gd name="T20" fmla="*/ 44 w 131"/>
                  <a:gd name="T21" fmla="*/ 135 h 158"/>
                  <a:gd name="T22" fmla="*/ 42 w 131"/>
                  <a:gd name="T23" fmla="*/ 129 h 158"/>
                  <a:gd name="T24" fmla="*/ 40 w 131"/>
                  <a:gd name="T25" fmla="*/ 126 h 158"/>
                  <a:gd name="T26" fmla="*/ 40 w 131"/>
                  <a:gd name="T27" fmla="*/ 122 h 158"/>
                  <a:gd name="T28" fmla="*/ 37 w 131"/>
                  <a:gd name="T29" fmla="*/ 118 h 158"/>
                  <a:gd name="T30" fmla="*/ 36 w 131"/>
                  <a:gd name="T31" fmla="*/ 113 h 158"/>
                  <a:gd name="T32" fmla="*/ 33 w 131"/>
                  <a:gd name="T33" fmla="*/ 113 h 158"/>
                  <a:gd name="T34" fmla="*/ 31 w 131"/>
                  <a:gd name="T35" fmla="*/ 110 h 158"/>
                  <a:gd name="T36" fmla="*/ 30 w 131"/>
                  <a:gd name="T37" fmla="*/ 104 h 158"/>
                  <a:gd name="T38" fmla="*/ 30 w 131"/>
                  <a:gd name="T39" fmla="*/ 102 h 158"/>
                  <a:gd name="T40" fmla="*/ 30 w 131"/>
                  <a:gd name="T41" fmla="*/ 101 h 158"/>
                  <a:gd name="T42" fmla="*/ 30 w 131"/>
                  <a:gd name="T43" fmla="*/ 101 h 158"/>
                  <a:gd name="T44" fmla="*/ 30 w 131"/>
                  <a:gd name="T45" fmla="*/ 101 h 158"/>
                  <a:gd name="T46" fmla="*/ 23 w 131"/>
                  <a:gd name="T47" fmla="*/ 98 h 158"/>
                  <a:gd name="T48" fmla="*/ 19 w 131"/>
                  <a:gd name="T49" fmla="*/ 95 h 158"/>
                  <a:gd name="T50" fmla="*/ 16 w 131"/>
                  <a:gd name="T51" fmla="*/ 93 h 158"/>
                  <a:gd name="T52" fmla="*/ 9 w 131"/>
                  <a:gd name="T53" fmla="*/ 95 h 158"/>
                  <a:gd name="T54" fmla="*/ 16 w 131"/>
                  <a:gd name="T55" fmla="*/ 90 h 158"/>
                  <a:gd name="T56" fmla="*/ 11 w 131"/>
                  <a:gd name="T57" fmla="*/ 79 h 158"/>
                  <a:gd name="T58" fmla="*/ 8 w 131"/>
                  <a:gd name="T59" fmla="*/ 74 h 158"/>
                  <a:gd name="T60" fmla="*/ 6 w 131"/>
                  <a:gd name="T61" fmla="*/ 73 h 158"/>
                  <a:gd name="T62" fmla="*/ 6 w 131"/>
                  <a:gd name="T63" fmla="*/ 70 h 158"/>
                  <a:gd name="T64" fmla="*/ 0 w 131"/>
                  <a:gd name="T65" fmla="*/ 59 h 158"/>
                  <a:gd name="T66" fmla="*/ 0 w 131"/>
                  <a:gd name="T67" fmla="*/ 56 h 158"/>
                  <a:gd name="T68" fmla="*/ 3 w 131"/>
                  <a:gd name="T69" fmla="*/ 53 h 158"/>
                  <a:gd name="T70" fmla="*/ 11 w 131"/>
                  <a:gd name="T71" fmla="*/ 46 h 158"/>
                  <a:gd name="T72" fmla="*/ 16 w 131"/>
                  <a:gd name="T73" fmla="*/ 43 h 158"/>
                  <a:gd name="T74" fmla="*/ 22 w 131"/>
                  <a:gd name="T75" fmla="*/ 37 h 158"/>
                  <a:gd name="T76" fmla="*/ 26 w 131"/>
                  <a:gd name="T77" fmla="*/ 28 h 158"/>
                  <a:gd name="T78" fmla="*/ 28 w 131"/>
                  <a:gd name="T79" fmla="*/ 20 h 158"/>
                  <a:gd name="T80" fmla="*/ 22 w 131"/>
                  <a:gd name="T81" fmla="*/ 9 h 158"/>
                  <a:gd name="T82" fmla="*/ 16 w 131"/>
                  <a:gd name="T83" fmla="*/ 5 h 158"/>
                  <a:gd name="T84" fmla="*/ 16 w 131"/>
                  <a:gd name="T85" fmla="*/ 3 h 158"/>
                  <a:gd name="T86" fmla="*/ 16 w 131"/>
                  <a:gd name="T87" fmla="*/ 3 h 158"/>
                  <a:gd name="T88" fmla="*/ 16 w 131"/>
                  <a:gd name="T89" fmla="*/ 3 h 158"/>
                  <a:gd name="T90" fmla="*/ 16 w 131"/>
                  <a:gd name="T91" fmla="*/ 1 h 158"/>
                  <a:gd name="T92" fmla="*/ 17 w 131"/>
                  <a:gd name="T93" fmla="*/ 0 h 158"/>
                  <a:gd name="T94" fmla="*/ 19 w 131"/>
                  <a:gd name="T95" fmla="*/ 0 h 158"/>
                  <a:gd name="T96" fmla="*/ 26 w 131"/>
                  <a:gd name="T97" fmla="*/ 3 h 158"/>
                  <a:gd name="T98" fmla="*/ 42 w 131"/>
                  <a:gd name="T99" fmla="*/ 8 h 158"/>
                  <a:gd name="T100" fmla="*/ 101 w 131"/>
                  <a:gd name="T101" fmla="*/ 28 h 158"/>
                  <a:gd name="T102" fmla="*/ 114 w 131"/>
                  <a:gd name="T103" fmla="*/ 48 h 158"/>
                  <a:gd name="T104" fmla="*/ 120 w 131"/>
                  <a:gd name="T105"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58">
                    <a:moveTo>
                      <a:pt x="120" y="79"/>
                    </a:moveTo>
                    <a:lnTo>
                      <a:pt x="131" y="158"/>
                    </a:lnTo>
                    <a:lnTo>
                      <a:pt x="118" y="157"/>
                    </a:lnTo>
                    <a:lnTo>
                      <a:pt x="114" y="157"/>
                    </a:lnTo>
                    <a:lnTo>
                      <a:pt x="109" y="157"/>
                    </a:lnTo>
                    <a:lnTo>
                      <a:pt x="92" y="153"/>
                    </a:lnTo>
                    <a:lnTo>
                      <a:pt x="76" y="152"/>
                    </a:lnTo>
                    <a:lnTo>
                      <a:pt x="65" y="153"/>
                    </a:lnTo>
                    <a:lnTo>
                      <a:pt x="56" y="152"/>
                    </a:lnTo>
                    <a:lnTo>
                      <a:pt x="53" y="150"/>
                    </a:lnTo>
                    <a:lnTo>
                      <a:pt x="53" y="150"/>
                    </a:lnTo>
                    <a:lnTo>
                      <a:pt x="53" y="150"/>
                    </a:lnTo>
                    <a:lnTo>
                      <a:pt x="53" y="150"/>
                    </a:lnTo>
                    <a:lnTo>
                      <a:pt x="53" y="149"/>
                    </a:lnTo>
                    <a:lnTo>
                      <a:pt x="51" y="147"/>
                    </a:lnTo>
                    <a:lnTo>
                      <a:pt x="51" y="147"/>
                    </a:lnTo>
                    <a:lnTo>
                      <a:pt x="48" y="146"/>
                    </a:lnTo>
                    <a:lnTo>
                      <a:pt x="47" y="146"/>
                    </a:lnTo>
                    <a:lnTo>
                      <a:pt x="45" y="144"/>
                    </a:lnTo>
                    <a:lnTo>
                      <a:pt x="44" y="141"/>
                    </a:lnTo>
                    <a:lnTo>
                      <a:pt x="44" y="140"/>
                    </a:lnTo>
                    <a:lnTo>
                      <a:pt x="44" y="135"/>
                    </a:lnTo>
                    <a:lnTo>
                      <a:pt x="42" y="132"/>
                    </a:lnTo>
                    <a:lnTo>
                      <a:pt x="42" y="129"/>
                    </a:lnTo>
                    <a:lnTo>
                      <a:pt x="42" y="127"/>
                    </a:lnTo>
                    <a:lnTo>
                      <a:pt x="40" y="126"/>
                    </a:lnTo>
                    <a:lnTo>
                      <a:pt x="39" y="124"/>
                    </a:lnTo>
                    <a:lnTo>
                      <a:pt x="40" y="122"/>
                    </a:lnTo>
                    <a:lnTo>
                      <a:pt x="39" y="119"/>
                    </a:lnTo>
                    <a:lnTo>
                      <a:pt x="37" y="118"/>
                    </a:lnTo>
                    <a:lnTo>
                      <a:pt x="36" y="115"/>
                    </a:lnTo>
                    <a:lnTo>
                      <a:pt x="36" y="113"/>
                    </a:lnTo>
                    <a:lnTo>
                      <a:pt x="34" y="113"/>
                    </a:lnTo>
                    <a:lnTo>
                      <a:pt x="33" y="113"/>
                    </a:lnTo>
                    <a:lnTo>
                      <a:pt x="31" y="112"/>
                    </a:lnTo>
                    <a:lnTo>
                      <a:pt x="31" y="110"/>
                    </a:lnTo>
                    <a:lnTo>
                      <a:pt x="30" y="107"/>
                    </a:lnTo>
                    <a:lnTo>
                      <a:pt x="30" y="104"/>
                    </a:lnTo>
                    <a:lnTo>
                      <a:pt x="30" y="104"/>
                    </a:lnTo>
                    <a:lnTo>
                      <a:pt x="30" y="102"/>
                    </a:lnTo>
                    <a:lnTo>
                      <a:pt x="30" y="102"/>
                    </a:lnTo>
                    <a:lnTo>
                      <a:pt x="30" y="101"/>
                    </a:lnTo>
                    <a:lnTo>
                      <a:pt x="30" y="101"/>
                    </a:lnTo>
                    <a:lnTo>
                      <a:pt x="30" y="101"/>
                    </a:lnTo>
                    <a:lnTo>
                      <a:pt x="30" y="101"/>
                    </a:lnTo>
                    <a:lnTo>
                      <a:pt x="30" y="101"/>
                    </a:lnTo>
                    <a:lnTo>
                      <a:pt x="26" y="99"/>
                    </a:lnTo>
                    <a:lnTo>
                      <a:pt x="23" y="98"/>
                    </a:lnTo>
                    <a:lnTo>
                      <a:pt x="19" y="96"/>
                    </a:lnTo>
                    <a:lnTo>
                      <a:pt x="19" y="95"/>
                    </a:lnTo>
                    <a:lnTo>
                      <a:pt x="16" y="93"/>
                    </a:lnTo>
                    <a:lnTo>
                      <a:pt x="16" y="93"/>
                    </a:lnTo>
                    <a:lnTo>
                      <a:pt x="16" y="93"/>
                    </a:lnTo>
                    <a:lnTo>
                      <a:pt x="9" y="95"/>
                    </a:lnTo>
                    <a:lnTo>
                      <a:pt x="16" y="93"/>
                    </a:lnTo>
                    <a:lnTo>
                      <a:pt x="16" y="90"/>
                    </a:lnTo>
                    <a:lnTo>
                      <a:pt x="14" y="84"/>
                    </a:lnTo>
                    <a:lnTo>
                      <a:pt x="11" y="79"/>
                    </a:lnTo>
                    <a:lnTo>
                      <a:pt x="8" y="74"/>
                    </a:lnTo>
                    <a:lnTo>
                      <a:pt x="8" y="74"/>
                    </a:lnTo>
                    <a:lnTo>
                      <a:pt x="8" y="73"/>
                    </a:lnTo>
                    <a:lnTo>
                      <a:pt x="6" y="73"/>
                    </a:lnTo>
                    <a:lnTo>
                      <a:pt x="6" y="71"/>
                    </a:lnTo>
                    <a:lnTo>
                      <a:pt x="6" y="70"/>
                    </a:lnTo>
                    <a:lnTo>
                      <a:pt x="3" y="65"/>
                    </a:lnTo>
                    <a:lnTo>
                      <a:pt x="0" y="59"/>
                    </a:lnTo>
                    <a:lnTo>
                      <a:pt x="0" y="57"/>
                    </a:lnTo>
                    <a:lnTo>
                      <a:pt x="0" y="56"/>
                    </a:lnTo>
                    <a:lnTo>
                      <a:pt x="0" y="56"/>
                    </a:lnTo>
                    <a:lnTo>
                      <a:pt x="3" y="53"/>
                    </a:lnTo>
                    <a:lnTo>
                      <a:pt x="6" y="50"/>
                    </a:lnTo>
                    <a:lnTo>
                      <a:pt x="11" y="46"/>
                    </a:lnTo>
                    <a:lnTo>
                      <a:pt x="12" y="46"/>
                    </a:lnTo>
                    <a:lnTo>
                      <a:pt x="16" y="43"/>
                    </a:lnTo>
                    <a:lnTo>
                      <a:pt x="19" y="42"/>
                    </a:lnTo>
                    <a:lnTo>
                      <a:pt x="22" y="37"/>
                    </a:lnTo>
                    <a:lnTo>
                      <a:pt x="25" y="34"/>
                    </a:lnTo>
                    <a:lnTo>
                      <a:pt x="26" y="28"/>
                    </a:lnTo>
                    <a:lnTo>
                      <a:pt x="30" y="23"/>
                    </a:lnTo>
                    <a:lnTo>
                      <a:pt x="28" y="20"/>
                    </a:lnTo>
                    <a:lnTo>
                      <a:pt x="26" y="18"/>
                    </a:lnTo>
                    <a:lnTo>
                      <a:pt x="22" y="9"/>
                    </a:lnTo>
                    <a:lnTo>
                      <a:pt x="16" y="5"/>
                    </a:lnTo>
                    <a:lnTo>
                      <a:pt x="16" y="5"/>
                    </a:lnTo>
                    <a:lnTo>
                      <a:pt x="16" y="3"/>
                    </a:lnTo>
                    <a:lnTo>
                      <a:pt x="16" y="3"/>
                    </a:lnTo>
                    <a:lnTo>
                      <a:pt x="16" y="3"/>
                    </a:lnTo>
                    <a:lnTo>
                      <a:pt x="16" y="3"/>
                    </a:lnTo>
                    <a:lnTo>
                      <a:pt x="16" y="3"/>
                    </a:lnTo>
                    <a:lnTo>
                      <a:pt x="16" y="3"/>
                    </a:lnTo>
                    <a:lnTo>
                      <a:pt x="16" y="3"/>
                    </a:lnTo>
                    <a:lnTo>
                      <a:pt x="16" y="1"/>
                    </a:lnTo>
                    <a:lnTo>
                      <a:pt x="16" y="1"/>
                    </a:lnTo>
                    <a:lnTo>
                      <a:pt x="17" y="0"/>
                    </a:lnTo>
                    <a:lnTo>
                      <a:pt x="17" y="0"/>
                    </a:lnTo>
                    <a:lnTo>
                      <a:pt x="19" y="0"/>
                    </a:lnTo>
                    <a:lnTo>
                      <a:pt x="25" y="3"/>
                    </a:lnTo>
                    <a:lnTo>
                      <a:pt x="26" y="3"/>
                    </a:lnTo>
                    <a:lnTo>
                      <a:pt x="30" y="5"/>
                    </a:lnTo>
                    <a:lnTo>
                      <a:pt x="42" y="8"/>
                    </a:lnTo>
                    <a:lnTo>
                      <a:pt x="76" y="18"/>
                    </a:lnTo>
                    <a:lnTo>
                      <a:pt x="101" y="28"/>
                    </a:lnTo>
                    <a:lnTo>
                      <a:pt x="110" y="28"/>
                    </a:lnTo>
                    <a:lnTo>
                      <a:pt x="114" y="48"/>
                    </a:lnTo>
                    <a:lnTo>
                      <a:pt x="115" y="59"/>
                    </a:lnTo>
                    <a:lnTo>
                      <a:pt x="120" y="7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31">
                <a:extLst>
                  <a:ext uri="{FF2B5EF4-FFF2-40B4-BE49-F238E27FC236}">
                    <a16:creationId xmlns:a16="http://schemas.microsoft.com/office/drawing/2014/main" id="{46915621-7CD8-01FB-35C3-69B03E5F854F}"/>
                  </a:ext>
                </a:extLst>
              </p:cNvPr>
              <p:cNvSpPr>
                <a:spLocks noGrp="1" noRot="1" noMove="1" noResize="1" noEditPoints="1" noAdjustHandles="1" noChangeArrowheads="1" noChangeShapeType="1"/>
              </p:cNvSpPr>
              <p:nvPr/>
            </p:nvSpPr>
            <p:spPr bwMode="auto">
              <a:xfrm>
                <a:off x="5291" y="2436"/>
                <a:ext cx="273" cy="286"/>
              </a:xfrm>
              <a:custGeom>
                <a:avLst/>
                <a:gdLst>
                  <a:gd name="T0" fmla="*/ 93 w 273"/>
                  <a:gd name="T1" fmla="*/ 5 h 286"/>
                  <a:gd name="T2" fmla="*/ 102 w 273"/>
                  <a:gd name="T3" fmla="*/ 9 h 286"/>
                  <a:gd name="T4" fmla="*/ 104 w 273"/>
                  <a:gd name="T5" fmla="*/ 19 h 286"/>
                  <a:gd name="T6" fmla="*/ 107 w 273"/>
                  <a:gd name="T7" fmla="*/ 26 h 286"/>
                  <a:gd name="T8" fmla="*/ 104 w 273"/>
                  <a:gd name="T9" fmla="*/ 39 h 286"/>
                  <a:gd name="T10" fmla="*/ 101 w 273"/>
                  <a:gd name="T11" fmla="*/ 45 h 286"/>
                  <a:gd name="T12" fmla="*/ 96 w 273"/>
                  <a:gd name="T13" fmla="*/ 53 h 286"/>
                  <a:gd name="T14" fmla="*/ 93 w 273"/>
                  <a:gd name="T15" fmla="*/ 59 h 286"/>
                  <a:gd name="T16" fmla="*/ 96 w 273"/>
                  <a:gd name="T17" fmla="*/ 67 h 286"/>
                  <a:gd name="T18" fmla="*/ 96 w 273"/>
                  <a:gd name="T19" fmla="*/ 76 h 286"/>
                  <a:gd name="T20" fmla="*/ 99 w 273"/>
                  <a:gd name="T21" fmla="*/ 82 h 286"/>
                  <a:gd name="T22" fmla="*/ 94 w 273"/>
                  <a:gd name="T23" fmla="*/ 92 h 286"/>
                  <a:gd name="T24" fmla="*/ 91 w 273"/>
                  <a:gd name="T25" fmla="*/ 99 h 286"/>
                  <a:gd name="T26" fmla="*/ 96 w 273"/>
                  <a:gd name="T27" fmla="*/ 112 h 286"/>
                  <a:gd name="T28" fmla="*/ 93 w 273"/>
                  <a:gd name="T29" fmla="*/ 126 h 286"/>
                  <a:gd name="T30" fmla="*/ 90 w 273"/>
                  <a:gd name="T31" fmla="*/ 135 h 286"/>
                  <a:gd name="T32" fmla="*/ 87 w 273"/>
                  <a:gd name="T33" fmla="*/ 144 h 286"/>
                  <a:gd name="T34" fmla="*/ 87 w 273"/>
                  <a:gd name="T35" fmla="*/ 151 h 286"/>
                  <a:gd name="T36" fmla="*/ 90 w 273"/>
                  <a:gd name="T37" fmla="*/ 158 h 286"/>
                  <a:gd name="T38" fmla="*/ 98 w 273"/>
                  <a:gd name="T39" fmla="*/ 163 h 286"/>
                  <a:gd name="T40" fmla="*/ 104 w 273"/>
                  <a:gd name="T41" fmla="*/ 166 h 286"/>
                  <a:gd name="T42" fmla="*/ 116 w 273"/>
                  <a:gd name="T43" fmla="*/ 171 h 286"/>
                  <a:gd name="T44" fmla="*/ 126 w 273"/>
                  <a:gd name="T45" fmla="*/ 175 h 286"/>
                  <a:gd name="T46" fmla="*/ 135 w 273"/>
                  <a:gd name="T47" fmla="*/ 180 h 286"/>
                  <a:gd name="T48" fmla="*/ 150 w 273"/>
                  <a:gd name="T49" fmla="*/ 180 h 286"/>
                  <a:gd name="T50" fmla="*/ 168 w 273"/>
                  <a:gd name="T51" fmla="*/ 175 h 286"/>
                  <a:gd name="T52" fmla="*/ 175 w 273"/>
                  <a:gd name="T53" fmla="*/ 172 h 286"/>
                  <a:gd name="T54" fmla="*/ 189 w 273"/>
                  <a:gd name="T55" fmla="*/ 168 h 286"/>
                  <a:gd name="T56" fmla="*/ 199 w 273"/>
                  <a:gd name="T57" fmla="*/ 166 h 286"/>
                  <a:gd name="T58" fmla="*/ 205 w 273"/>
                  <a:gd name="T59" fmla="*/ 163 h 286"/>
                  <a:gd name="T60" fmla="*/ 216 w 273"/>
                  <a:gd name="T61" fmla="*/ 161 h 286"/>
                  <a:gd name="T62" fmla="*/ 224 w 273"/>
                  <a:gd name="T63" fmla="*/ 163 h 286"/>
                  <a:gd name="T64" fmla="*/ 231 w 273"/>
                  <a:gd name="T65" fmla="*/ 166 h 286"/>
                  <a:gd name="T66" fmla="*/ 239 w 273"/>
                  <a:gd name="T67" fmla="*/ 171 h 286"/>
                  <a:gd name="T68" fmla="*/ 245 w 273"/>
                  <a:gd name="T69" fmla="*/ 174 h 286"/>
                  <a:gd name="T70" fmla="*/ 252 w 273"/>
                  <a:gd name="T71" fmla="*/ 177 h 286"/>
                  <a:gd name="T72" fmla="*/ 273 w 273"/>
                  <a:gd name="T73" fmla="*/ 180 h 286"/>
                  <a:gd name="T74" fmla="*/ 255 w 273"/>
                  <a:gd name="T75" fmla="*/ 259 h 286"/>
                  <a:gd name="T76" fmla="*/ 259 w 273"/>
                  <a:gd name="T77" fmla="*/ 284 h 286"/>
                  <a:gd name="T78" fmla="*/ 247 w 273"/>
                  <a:gd name="T79" fmla="*/ 284 h 286"/>
                  <a:gd name="T80" fmla="*/ 236 w 273"/>
                  <a:gd name="T81" fmla="*/ 279 h 286"/>
                  <a:gd name="T82" fmla="*/ 231 w 273"/>
                  <a:gd name="T83" fmla="*/ 273 h 286"/>
                  <a:gd name="T84" fmla="*/ 224 w 273"/>
                  <a:gd name="T85" fmla="*/ 275 h 286"/>
                  <a:gd name="T86" fmla="*/ 217 w 273"/>
                  <a:gd name="T87" fmla="*/ 272 h 286"/>
                  <a:gd name="T88" fmla="*/ 208 w 273"/>
                  <a:gd name="T89" fmla="*/ 275 h 286"/>
                  <a:gd name="T90" fmla="*/ 199 w 273"/>
                  <a:gd name="T91" fmla="*/ 273 h 286"/>
                  <a:gd name="T92" fmla="*/ 196 w 273"/>
                  <a:gd name="T93" fmla="*/ 270 h 286"/>
                  <a:gd name="T94" fmla="*/ 163 w 273"/>
                  <a:gd name="T95" fmla="*/ 272 h 286"/>
                  <a:gd name="T96" fmla="*/ 150 w 273"/>
                  <a:gd name="T97" fmla="*/ 265 h 286"/>
                  <a:gd name="T98" fmla="*/ 140 w 273"/>
                  <a:gd name="T99" fmla="*/ 244 h 286"/>
                  <a:gd name="T100" fmla="*/ 129 w 273"/>
                  <a:gd name="T101" fmla="*/ 234 h 286"/>
                  <a:gd name="T102" fmla="*/ 76 w 273"/>
                  <a:gd name="T103" fmla="*/ 242 h 286"/>
                  <a:gd name="T104" fmla="*/ 15 w 273"/>
                  <a:gd name="T105" fmla="*/ 244 h 286"/>
                  <a:gd name="T106" fmla="*/ 28 w 273"/>
                  <a:gd name="T107" fmla="*/ 233 h 286"/>
                  <a:gd name="T108" fmla="*/ 18 w 273"/>
                  <a:gd name="T109" fmla="*/ 90 h 286"/>
                  <a:gd name="T110" fmla="*/ 24 w 273"/>
                  <a:gd name="T111" fmla="*/ 68 h 286"/>
                  <a:gd name="T112" fmla="*/ 43 w 273"/>
                  <a:gd name="T113" fmla="*/ 23 h 286"/>
                  <a:gd name="T114" fmla="*/ 52 w 273"/>
                  <a:gd name="T115" fmla="*/ 2 h 286"/>
                  <a:gd name="T116" fmla="*/ 76 w 273"/>
                  <a:gd name="T117"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286">
                    <a:moveTo>
                      <a:pt x="76" y="2"/>
                    </a:moveTo>
                    <a:lnTo>
                      <a:pt x="77" y="2"/>
                    </a:lnTo>
                    <a:lnTo>
                      <a:pt x="84" y="3"/>
                    </a:lnTo>
                    <a:lnTo>
                      <a:pt x="88" y="3"/>
                    </a:lnTo>
                    <a:lnTo>
                      <a:pt x="90" y="5"/>
                    </a:lnTo>
                    <a:lnTo>
                      <a:pt x="93" y="5"/>
                    </a:lnTo>
                    <a:lnTo>
                      <a:pt x="94" y="5"/>
                    </a:lnTo>
                    <a:lnTo>
                      <a:pt x="99" y="6"/>
                    </a:lnTo>
                    <a:lnTo>
                      <a:pt x="101" y="6"/>
                    </a:lnTo>
                    <a:lnTo>
                      <a:pt x="102" y="6"/>
                    </a:lnTo>
                    <a:lnTo>
                      <a:pt x="102" y="8"/>
                    </a:lnTo>
                    <a:lnTo>
                      <a:pt x="102" y="9"/>
                    </a:lnTo>
                    <a:lnTo>
                      <a:pt x="102" y="11"/>
                    </a:lnTo>
                    <a:lnTo>
                      <a:pt x="102" y="13"/>
                    </a:lnTo>
                    <a:lnTo>
                      <a:pt x="104" y="14"/>
                    </a:lnTo>
                    <a:lnTo>
                      <a:pt x="104" y="16"/>
                    </a:lnTo>
                    <a:lnTo>
                      <a:pt x="104" y="17"/>
                    </a:lnTo>
                    <a:lnTo>
                      <a:pt x="104" y="19"/>
                    </a:lnTo>
                    <a:lnTo>
                      <a:pt x="105" y="19"/>
                    </a:lnTo>
                    <a:lnTo>
                      <a:pt x="105" y="20"/>
                    </a:lnTo>
                    <a:lnTo>
                      <a:pt x="105" y="22"/>
                    </a:lnTo>
                    <a:lnTo>
                      <a:pt x="107" y="23"/>
                    </a:lnTo>
                    <a:lnTo>
                      <a:pt x="107" y="25"/>
                    </a:lnTo>
                    <a:lnTo>
                      <a:pt x="107" y="26"/>
                    </a:lnTo>
                    <a:lnTo>
                      <a:pt x="107" y="28"/>
                    </a:lnTo>
                    <a:lnTo>
                      <a:pt x="107" y="30"/>
                    </a:lnTo>
                    <a:lnTo>
                      <a:pt x="105" y="33"/>
                    </a:lnTo>
                    <a:lnTo>
                      <a:pt x="105" y="36"/>
                    </a:lnTo>
                    <a:lnTo>
                      <a:pt x="104" y="37"/>
                    </a:lnTo>
                    <a:lnTo>
                      <a:pt x="104" y="39"/>
                    </a:lnTo>
                    <a:lnTo>
                      <a:pt x="102" y="39"/>
                    </a:lnTo>
                    <a:lnTo>
                      <a:pt x="102" y="40"/>
                    </a:lnTo>
                    <a:lnTo>
                      <a:pt x="102" y="42"/>
                    </a:lnTo>
                    <a:lnTo>
                      <a:pt x="102" y="44"/>
                    </a:lnTo>
                    <a:lnTo>
                      <a:pt x="101" y="44"/>
                    </a:lnTo>
                    <a:lnTo>
                      <a:pt x="101" y="45"/>
                    </a:lnTo>
                    <a:lnTo>
                      <a:pt x="99" y="47"/>
                    </a:lnTo>
                    <a:lnTo>
                      <a:pt x="99" y="48"/>
                    </a:lnTo>
                    <a:lnTo>
                      <a:pt x="98" y="48"/>
                    </a:lnTo>
                    <a:lnTo>
                      <a:pt x="98" y="50"/>
                    </a:lnTo>
                    <a:lnTo>
                      <a:pt x="96" y="51"/>
                    </a:lnTo>
                    <a:lnTo>
                      <a:pt x="96" y="53"/>
                    </a:lnTo>
                    <a:lnTo>
                      <a:pt x="96" y="54"/>
                    </a:lnTo>
                    <a:lnTo>
                      <a:pt x="94" y="54"/>
                    </a:lnTo>
                    <a:lnTo>
                      <a:pt x="94" y="56"/>
                    </a:lnTo>
                    <a:lnTo>
                      <a:pt x="94" y="58"/>
                    </a:lnTo>
                    <a:lnTo>
                      <a:pt x="93" y="58"/>
                    </a:lnTo>
                    <a:lnTo>
                      <a:pt x="93" y="59"/>
                    </a:lnTo>
                    <a:lnTo>
                      <a:pt x="94" y="59"/>
                    </a:lnTo>
                    <a:lnTo>
                      <a:pt x="94" y="61"/>
                    </a:lnTo>
                    <a:lnTo>
                      <a:pt x="94" y="62"/>
                    </a:lnTo>
                    <a:lnTo>
                      <a:pt x="94" y="64"/>
                    </a:lnTo>
                    <a:lnTo>
                      <a:pt x="96" y="64"/>
                    </a:lnTo>
                    <a:lnTo>
                      <a:pt x="96" y="67"/>
                    </a:lnTo>
                    <a:lnTo>
                      <a:pt x="96" y="70"/>
                    </a:lnTo>
                    <a:lnTo>
                      <a:pt x="96" y="71"/>
                    </a:lnTo>
                    <a:lnTo>
                      <a:pt x="96" y="73"/>
                    </a:lnTo>
                    <a:lnTo>
                      <a:pt x="94" y="73"/>
                    </a:lnTo>
                    <a:lnTo>
                      <a:pt x="96" y="75"/>
                    </a:lnTo>
                    <a:lnTo>
                      <a:pt x="96" y="76"/>
                    </a:lnTo>
                    <a:lnTo>
                      <a:pt x="96" y="78"/>
                    </a:lnTo>
                    <a:lnTo>
                      <a:pt x="96" y="79"/>
                    </a:lnTo>
                    <a:lnTo>
                      <a:pt x="98" y="79"/>
                    </a:lnTo>
                    <a:lnTo>
                      <a:pt x="98" y="81"/>
                    </a:lnTo>
                    <a:lnTo>
                      <a:pt x="99" y="81"/>
                    </a:lnTo>
                    <a:lnTo>
                      <a:pt x="99" y="82"/>
                    </a:lnTo>
                    <a:lnTo>
                      <a:pt x="99" y="85"/>
                    </a:lnTo>
                    <a:lnTo>
                      <a:pt x="99" y="87"/>
                    </a:lnTo>
                    <a:lnTo>
                      <a:pt x="98" y="89"/>
                    </a:lnTo>
                    <a:lnTo>
                      <a:pt x="96" y="89"/>
                    </a:lnTo>
                    <a:lnTo>
                      <a:pt x="96" y="90"/>
                    </a:lnTo>
                    <a:lnTo>
                      <a:pt x="94" y="92"/>
                    </a:lnTo>
                    <a:lnTo>
                      <a:pt x="93" y="92"/>
                    </a:lnTo>
                    <a:lnTo>
                      <a:pt x="93" y="93"/>
                    </a:lnTo>
                    <a:lnTo>
                      <a:pt x="93" y="95"/>
                    </a:lnTo>
                    <a:lnTo>
                      <a:pt x="91" y="96"/>
                    </a:lnTo>
                    <a:lnTo>
                      <a:pt x="91" y="98"/>
                    </a:lnTo>
                    <a:lnTo>
                      <a:pt x="91" y="99"/>
                    </a:lnTo>
                    <a:lnTo>
                      <a:pt x="93" y="101"/>
                    </a:lnTo>
                    <a:lnTo>
                      <a:pt x="93" y="103"/>
                    </a:lnTo>
                    <a:lnTo>
                      <a:pt x="93" y="104"/>
                    </a:lnTo>
                    <a:lnTo>
                      <a:pt x="94" y="106"/>
                    </a:lnTo>
                    <a:lnTo>
                      <a:pt x="96" y="107"/>
                    </a:lnTo>
                    <a:lnTo>
                      <a:pt x="96" y="112"/>
                    </a:lnTo>
                    <a:lnTo>
                      <a:pt x="96" y="116"/>
                    </a:lnTo>
                    <a:lnTo>
                      <a:pt x="94" y="118"/>
                    </a:lnTo>
                    <a:lnTo>
                      <a:pt x="94" y="120"/>
                    </a:lnTo>
                    <a:lnTo>
                      <a:pt x="93" y="121"/>
                    </a:lnTo>
                    <a:lnTo>
                      <a:pt x="93" y="124"/>
                    </a:lnTo>
                    <a:lnTo>
                      <a:pt x="93" y="126"/>
                    </a:lnTo>
                    <a:lnTo>
                      <a:pt x="93" y="127"/>
                    </a:lnTo>
                    <a:lnTo>
                      <a:pt x="93" y="129"/>
                    </a:lnTo>
                    <a:lnTo>
                      <a:pt x="91" y="130"/>
                    </a:lnTo>
                    <a:lnTo>
                      <a:pt x="91" y="132"/>
                    </a:lnTo>
                    <a:lnTo>
                      <a:pt x="91" y="134"/>
                    </a:lnTo>
                    <a:lnTo>
                      <a:pt x="90" y="135"/>
                    </a:lnTo>
                    <a:lnTo>
                      <a:pt x="90" y="137"/>
                    </a:lnTo>
                    <a:lnTo>
                      <a:pt x="88" y="138"/>
                    </a:lnTo>
                    <a:lnTo>
                      <a:pt x="87" y="140"/>
                    </a:lnTo>
                    <a:lnTo>
                      <a:pt x="87" y="141"/>
                    </a:lnTo>
                    <a:lnTo>
                      <a:pt x="87" y="143"/>
                    </a:lnTo>
                    <a:lnTo>
                      <a:pt x="87" y="144"/>
                    </a:lnTo>
                    <a:lnTo>
                      <a:pt x="85" y="144"/>
                    </a:lnTo>
                    <a:lnTo>
                      <a:pt x="87" y="144"/>
                    </a:lnTo>
                    <a:lnTo>
                      <a:pt x="87" y="146"/>
                    </a:lnTo>
                    <a:lnTo>
                      <a:pt x="87" y="148"/>
                    </a:lnTo>
                    <a:lnTo>
                      <a:pt x="87" y="149"/>
                    </a:lnTo>
                    <a:lnTo>
                      <a:pt x="87" y="151"/>
                    </a:lnTo>
                    <a:lnTo>
                      <a:pt x="87" y="152"/>
                    </a:lnTo>
                    <a:lnTo>
                      <a:pt x="87" y="154"/>
                    </a:lnTo>
                    <a:lnTo>
                      <a:pt x="87" y="157"/>
                    </a:lnTo>
                    <a:lnTo>
                      <a:pt x="88" y="157"/>
                    </a:lnTo>
                    <a:lnTo>
                      <a:pt x="88" y="158"/>
                    </a:lnTo>
                    <a:lnTo>
                      <a:pt x="90" y="158"/>
                    </a:lnTo>
                    <a:lnTo>
                      <a:pt x="91" y="160"/>
                    </a:lnTo>
                    <a:lnTo>
                      <a:pt x="93" y="160"/>
                    </a:lnTo>
                    <a:lnTo>
                      <a:pt x="94" y="160"/>
                    </a:lnTo>
                    <a:lnTo>
                      <a:pt x="96" y="161"/>
                    </a:lnTo>
                    <a:lnTo>
                      <a:pt x="96" y="163"/>
                    </a:lnTo>
                    <a:lnTo>
                      <a:pt x="98" y="163"/>
                    </a:lnTo>
                    <a:lnTo>
                      <a:pt x="98" y="165"/>
                    </a:lnTo>
                    <a:lnTo>
                      <a:pt x="98" y="166"/>
                    </a:lnTo>
                    <a:lnTo>
                      <a:pt x="99" y="166"/>
                    </a:lnTo>
                    <a:lnTo>
                      <a:pt x="101" y="166"/>
                    </a:lnTo>
                    <a:lnTo>
                      <a:pt x="102" y="166"/>
                    </a:lnTo>
                    <a:lnTo>
                      <a:pt x="104" y="166"/>
                    </a:lnTo>
                    <a:lnTo>
                      <a:pt x="107" y="168"/>
                    </a:lnTo>
                    <a:lnTo>
                      <a:pt x="108" y="168"/>
                    </a:lnTo>
                    <a:lnTo>
                      <a:pt x="112" y="169"/>
                    </a:lnTo>
                    <a:lnTo>
                      <a:pt x="113" y="169"/>
                    </a:lnTo>
                    <a:lnTo>
                      <a:pt x="115" y="171"/>
                    </a:lnTo>
                    <a:lnTo>
                      <a:pt x="116" y="171"/>
                    </a:lnTo>
                    <a:lnTo>
                      <a:pt x="118" y="171"/>
                    </a:lnTo>
                    <a:lnTo>
                      <a:pt x="119" y="171"/>
                    </a:lnTo>
                    <a:lnTo>
                      <a:pt x="121" y="172"/>
                    </a:lnTo>
                    <a:lnTo>
                      <a:pt x="122" y="174"/>
                    </a:lnTo>
                    <a:lnTo>
                      <a:pt x="124" y="174"/>
                    </a:lnTo>
                    <a:lnTo>
                      <a:pt x="126" y="175"/>
                    </a:lnTo>
                    <a:lnTo>
                      <a:pt x="127" y="175"/>
                    </a:lnTo>
                    <a:lnTo>
                      <a:pt x="129" y="177"/>
                    </a:lnTo>
                    <a:lnTo>
                      <a:pt x="130" y="177"/>
                    </a:lnTo>
                    <a:lnTo>
                      <a:pt x="130" y="179"/>
                    </a:lnTo>
                    <a:lnTo>
                      <a:pt x="132" y="179"/>
                    </a:lnTo>
                    <a:lnTo>
                      <a:pt x="135" y="180"/>
                    </a:lnTo>
                    <a:lnTo>
                      <a:pt x="138" y="180"/>
                    </a:lnTo>
                    <a:lnTo>
                      <a:pt x="143" y="182"/>
                    </a:lnTo>
                    <a:lnTo>
                      <a:pt x="144" y="182"/>
                    </a:lnTo>
                    <a:lnTo>
                      <a:pt x="146" y="182"/>
                    </a:lnTo>
                    <a:lnTo>
                      <a:pt x="149" y="180"/>
                    </a:lnTo>
                    <a:lnTo>
                      <a:pt x="150" y="180"/>
                    </a:lnTo>
                    <a:lnTo>
                      <a:pt x="152" y="180"/>
                    </a:lnTo>
                    <a:lnTo>
                      <a:pt x="154" y="180"/>
                    </a:lnTo>
                    <a:lnTo>
                      <a:pt x="155" y="179"/>
                    </a:lnTo>
                    <a:lnTo>
                      <a:pt x="158" y="179"/>
                    </a:lnTo>
                    <a:lnTo>
                      <a:pt x="163" y="177"/>
                    </a:lnTo>
                    <a:lnTo>
                      <a:pt x="168" y="175"/>
                    </a:lnTo>
                    <a:lnTo>
                      <a:pt x="169" y="175"/>
                    </a:lnTo>
                    <a:lnTo>
                      <a:pt x="171" y="175"/>
                    </a:lnTo>
                    <a:lnTo>
                      <a:pt x="171" y="174"/>
                    </a:lnTo>
                    <a:lnTo>
                      <a:pt x="172" y="174"/>
                    </a:lnTo>
                    <a:lnTo>
                      <a:pt x="174" y="174"/>
                    </a:lnTo>
                    <a:lnTo>
                      <a:pt x="175" y="172"/>
                    </a:lnTo>
                    <a:lnTo>
                      <a:pt x="178" y="172"/>
                    </a:lnTo>
                    <a:lnTo>
                      <a:pt x="182" y="171"/>
                    </a:lnTo>
                    <a:lnTo>
                      <a:pt x="185" y="169"/>
                    </a:lnTo>
                    <a:lnTo>
                      <a:pt x="186" y="169"/>
                    </a:lnTo>
                    <a:lnTo>
                      <a:pt x="188" y="168"/>
                    </a:lnTo>
                    <a:lnTo>
                      <a:pt x="189" y="168"/>
                    </a:lnTo>
                    <a:lnTo>
                      <a:pt x="191" y="168"/>
                    </a:lnTo>
                    <a:lnTo>
                      <a:pt x="192" y="168"/>
                    </a:lnTo>
                    <a:lnTo>
                      <a:pt x="194" y="166"/>
                    </a:lnTo>
                    <a:lnTo>
                      <a:pt x="196" y="166"/>
                    </a:lnTo>
                    <a:lnTo>
                      <a:pt x="197" y="166"/>
                    </a:lnTo>
                    <a:lnTo>
                      <a:pt x="199" y="166"/>
                    </a:lnTo>
                    <a:lnTo>
                      <a:pt x="199" y="165"/>
                    </a:lnTo>
                    <a:lnTo>
                      <a:pt x="200" y="165"/>
                    </a:lnTo>
                    <a:lnTo>
                      <a:pt x="202" y="165"/>
                    </a:lnTo>
                    <a:lnTo>
                      <a:pt x="203" y="165"/>
                    </a:lnTo>
                    <a:lnTo>
                      <a:pt x="203" y="163"/>
                    </a:lnTo>
                    <a:lnTo>
                      <a:pt x="205" y="163"/>
                    </a:lnTo>
                    <a:lnTo>
                      <a:pt x="206" y="163"/>
                    </a:lnTo>
                    <a:lnTo>
                      <a:pt x="208" y="163"/>
                    </a:lnTo>
                    <a:lnTo>
                      <a:pt x="211" y="163"/>
                    </a:lnTo>
                    <a:lnTo>
                      <a:pt x="213" y="161"/>
                    </a:lnTo>
                    <a:lnTo>
                      <a:pt x="214" y="161"/>
                    </a:lnTo>
                    <a:lnTo>
                      <a:pt x="216" y="161"/>
                    </a:lnTo>
                    <a:lnTo>
                      <a:pt x="217" y="161"/>
                    </a:lnTo>
                    <a:lnTo>
                      <a:pt x="219" y="161"/>
                    </a:lnTo>
                    <a:lnTo>
                      <a:pt x="220" y="161"/>
                    </a:lnTo>
                    <a:lnTo>
                      <a:pt x="222" y="161"/>
                    </a:lnTo>
                    <a:lnTo>
                      <a:pt x="222" y="163"/>
                    </a:lnTo>
                    <a:lnTo>
                      <a:pt x="224" y="163"/>
                    </a:lnTo>
                    <a:lnTo>
                      <a:pt x="225" y="163"/>
                    </a:lnTo>
                    <a:lnTo>
                      <a:pt x="225" y="165"/>
                    </a:lnTo>
                    <a:lnTo>
                      <a:pt x="227" y="165"/>
                    </a:lnTo>
                    <a:lnTo>
                      <a:pt x="228" y="165"/>
                    </a:lnTo>
                    <a:lnTo>
                      <a:pt x="230" y="166"/>
                    </a:lnTo>
                    <a:lnTo>
                      <a:pt x="231" y="166"/>
                    </a:lnTo>
                    <a:lnTo>
                      <a:pt x="231" y="168"/>
                    </a:lnTo>
                    <a:lnTo>
                      <a:pt x="233" y="168"/>
                    </a:lnTo>
                    <a:lnTo>
                      <a:pt x="234" y="168"/>
                    </a:lnTo>
                    <a:lnTo>
                      <a:pt x="236" y="169"/>
                    </a:lnTo>
                    <a:lnTo>
                      <a:pt x="238" y="171"/>
                    </a:lnTo>
                    <a:lnTo>
                      <a:pt x="239" y="171"/>
                    </a:lnTo>
                    <a:lnTo>
                      <a:pt x="239" y="172"/>
                    </a:lnTo>
                    <a:lnTo>
                      <a:pt x="241" y="172"/>
                    </a:lnTo>
                    <a:lnTo>
                      <a:pt x="242" y="172"/>
                    </a:lnTo>
                    <a:lnTo>
                      <a:pt x="242" y="174"/>
                    </a:lnTo>
                    <a:lnTo>
                      <a:pt x="244" y="174"/>
                    </a:lnTo>
                    <a:lnTo>
                      <a:pt x="245" y="174"/>
                    </a:lnTo>
                    <a:lnTo>
                      <a:pt x="247" y="174"/>
                    </a:lnTo>
                    <a:lnTo>
                      <a:pt x="247" y="175"/>
                    </a:lnTo>
                    <a:lnTo>
                      <a:pt x="248" y="175"/>
                    </a:lnTo>
                    <a:lnTo>
                      <a:pt x="250" y="175"/>
                    </a:lnTo>
                    <a:lnTo>
                      <a:pt x="252" y="175"/>
                    </a:lnTo>
                    <a:lnTo>
                      <a:pt x="252" y="177"/>
                    </a:lnTo>
                    <a:lnTo>
                      <a:pt x="255" y="177"/>
                    </a:lnTo>
                    <a:lnTo>
                      <a:pt x="261" y="177"/>
                    </a:lnTo>
                    <a:lnTo>
                      <a:pt x="267" y="179"/>
                    </a:lnTo>
                    <a:lnTo>
                      <a:pt x="273" y="177"/>
                    </a:lnTo>
                    <a:lnTo>
                      <a:pt x="273" y="179"/>
                    </a:lnTo>
                    <a:lnTo>
                      <a:pt x="273" y="180"/>
                    </a:lnTo>
                    <a:lnTo>
                      <a:pt x="270" y="186"/>
                    </a:lnTo>
                    <a:lnTo>
                      <a:pt x="270" y="189"/>
                    </a:lnTo>
                    <a:lnTo>
                      <a:pt x="261" y="216"/>
                    </a:lnTo>
                    <a:lnTo>
                      <a:pt x="253" y="238"/>
                    </a:lnTo>
                    <a:lnTo>
                      <a:pt x="250" y="244"/>
                    </a:lnTo>
                    <a:lnTo>
                      <a:pt x="255" y="259"/>
                    </a:lnTo>
                    <a:lnTo>
                      <a:pt x="255" y="261"/>
                    </a:lnTo>
                    <a:lnTo>
                      <a:pt x="258" y="269"/>
                    </a:lnTo>
                    <a:lnTo>
                      <a:pt x="259" y="276"/>
                    </a:lnTo>
                    <a:lnTo>
                      <a:pt x="261" y="281"/>
                    </a:lnTo>
                    <a:lnTo>
                      <a:pt x="259" y="283"/>
                    </a:lnTo>
                    <a:lnTo>
                      <a:pt x="259" y="284"/>
                    </a:lnTo>
                    <a:lnTo>
                      <a:pt x="256" y="284"/>
                    </a:lnTo>
                    <a:lnTo>
                      <a:pt x="253" y="286"/>
                    </a:lnTo>
                    <a:lnTo>
                      <a:pt x="253" y="284"/>
                    </a:lnTo>
                    <a:lnTo>
                      <a:pt x="250" y="286"/>
                    </a:lnTo>
                    <a:lnTo>
                      <a:pt x="248" y="286"/>
                    </a:lnTo>
                    <a:lnTo>
                      <a:pt x="247" y="284"/>
                    </a:lnTo>
                    <a:lnTo>
                      <a:pt x="245" y="281"/>
                    </a:lnTo>
                    <a:lnTo>
                      <a:pt x="244" y="281"/>
                    </a:lnTo>
                    <a:lnTo>
                      <a:pt x="239" y="283"/>
                    </a:lnTo>
                    <a:lnTo>
                      <a:pt x="239" y="281"/>
                    </a:lnTo>
                    <a:lnTo>
                      <a:pt x="238" y="279"/>
                    </a:lnTo>
                    <a:lnTo>
                      <a:pt x="236" y="279"/>
                    </a:lnTo>
                    <a:lnTo>
                      <a:pt x="234" y="279"/>
                    </a:lnTo>
                    <a:lnTo>
                      <a:pt x="234" y="278"/>
                    </a:lnTo>
                    <a:lnTo>
                      <a:pt x="236" y="276"/>
                    </a:lnTo>
                    <a:lnTo>
                      <a:pt x="234" y="275"/>
                    </a:lnTo>
                    <a:lnTo>
                      <a:pt x="233" y="273"/>
                    </a:lnTo>
                    <a:lnTo>
                      <a:pt x="231" y="273"/>
                    </a:lnTo>
                    <a:lnTo>
                      <a:pt x="230" y="273"/>
                    </a:lnTo>
                    <a:lnTo>
                      <a:pt x="228" y="273"/>
                    </a:lnTo>
                    <a:lnTo>
                      <a:pt x="227" y="275"/>
                    </a:lnTo>
                    <a:lnTo>
                      <a:pt x="227" y="273"/>
                    </a:lnTo>
                    <a:lnTo>
                      <a:pt x="225" y="275"/>
                    </a:lnTo>
                    <a:lnTo>
                      <a:pt x="224" y="275"/>
                    </a:lnTo>
                    <a:lnTo>
                      <a:pt x="222" y="276"/>
                    </a:lnTo>
                    <a:lnTo>
                      <a:pt x="220" y="276"/>
                    </a:lnTo>
                    <a:lnTo>
                      <a:pt x="220" y="275"/>
                    </a:lnTo>
                    <a:lnTo>
                      <a:pt x="220" y="273"/>
                    </a:lnTo>
                    <a:lnTo>
                      <a:pt x="219" y="273"/>
                    </a:lnTo>
                    <a:lnTo>
                      <a:pt x="217" y="272"/>
                    </a:lnTo>
                    <a:lnTo>
                      <a:pt x="217" y="273"/>
                    </a:lnTo>
                    <a:lnTo>
                      <a:pt x="217" y="275"/>
                    </a:lnTo>
                    <a:lnTo>
                      <a:pt x="214" y="275"/>
                    </a:lnTo>
                    <a:lnTo>
                      <a:pt x="211" y="275"/>
                    </a:lnTo>
                    <a:lnTo>
                      <a:pt x="210" y="275"/>
                    </a:lnTo>
                    <a:lnTo>
                      <a:pt x="208" y="275"/>
                    </a:lnTo>
                    <a:lnTo>
                      <a:pt x="206" y="275"/>
                    </a:lnTo>
                    <a:lnTo>
                      <a:pt x="205" y="276"/>
                    </a:lnTo>
                    <a:lnTo>
                      <a:pt x="203" y="275"/>
                    </a:lnTo>
                    <a:lnTo>
                      <a:pt x="202" y="275"/>
                    </a:lnTo>
                    <a:lnTo>
                      <a:pt x="200" y="273"/>
                    </a:lnTo>
                    <a:lnTo>
                      <a:pt x="199" y="273"/>
                    </a:lnTo>
                    <a:lnTo>
                      <a:pt x="199" y="272"/>
                    </a:lnTo>
                    <a:lnTo>
                      <a:pt x="199" y="270"/>
                    </a:lnTo>
                    <a:lnTo>
                      <a:pt x="199" y="269"/>
                    </a:lnTo>
                    <a:lnTo>
                      <a:pt x="197" y="269"/>
                    </a:lnTo>
                    <a:lnTo>
                      <a:pt x="197" y="270"/>
                    </a:lnTo>
                    <a:lnTo>
                      <a:pt x="196" y="270"/>
                    </a:lnTo>
                    <a:lnTo>
                      <a:pt x="194" y="270"/>
                    </a:lnTo>
                    <a:lnTo>
                      <a:pt x="192" y="272"/>
                    </a:lnTo>
                    <a:lnTo>
                      <a:pt x="191" y="273"/>
                    </a:lnTo>
                    <a:lnTo>
                      <a:pt x="186" y="273"/>
                    </a:lnTo>
                    <a:lnTo>
                      <a:pt x="172" y="272"/>
                    </a:lnTo>
                    <a:lnTo>
                      <a:pt x="163" y="272"/>
                    </a:lnTo>
                    <a:lnTo>
                      <a:pt x="155" y="272"/>
                    </a:lnTo>
                    <a:lnTo>
                      <a:pt x="154" y="270"/>
                    </a:lnTo>
                    <a:lnTo>
                      <a:pt x="152" y="270"/>
                    </a:lnTo>
                    <a:lnTo>
                      <a:pt x="152" y="269"/>
                    </a:lnTo>
                    <a:lnTo>
                      <a:pt x="152" y="267"/>
                    </a:lnTo>
                    <a:lnTo>
                      <a:pt x="150" y="265"/>
                    </a:lnTo>
                    <a:lnTo>
                      <a:pt x="147" y="261"/>
                    </a:lnTo>
                    <a:lnTo>
                      <a:pt x="146" y="251"/>
                    </a:lnTo>
                    <a:lnTo>
                      <a:pt x="144" y="248"/>
                    </a:lnTo>
                    <a:lnTo>
                      <a:pt x="143" y="245"/>
                    </a:lnTo>
                    <a:lnTo>
                      <a:pt x="141" y="244"/>
                    </a:lnTo>
                    <a:lnTo>
                      <a:pt x="140" y="244"/>
                    </a:lnTo>
                    <a:lnTo>
                      <a:pt x="138" y="242"/>
                    </a:lnTo>
                    <a:lnTo>
                      <a:pt x="138" y="239"/>
                    </a:lnTo>
                    <a:lnTo>
                      <a:pt x="135" y="238"/>
                    </a:lnTo>
                    <a:lnTo>
                      <a:pt x="132" y="238"/>
                    </a:lnTo>
                    <a:lnTo>
                      <a:pt x="130" y="238"/>
                    </a:lnTo>
                    <a:lnTo>
                      <a:pt x="129" y="234"/>
                    </a:lnTo>
                    <a:lnTo>
                      <a:pt x="126" y="236"/>
                    </a:lnTo>
                    <a:lnTo>
                      <a:pt x="121" y="236"/>
                    </a:lnTo>
                    <a:lnTo>
                      <a:pt x="116" y="236"/>
                    </a:lnTo>
                    <a:lnTo>
                      <a:pt x="107" y="239"/>
                    </a:lnTo>
                    <a:lnTo>
                      <a:pt x="101" y="242"/>
                    </a:lnTo>
                    <a:lnTo>
                      <a:pt x="76" y="242"/>
                    </a:lnTo>
                    <a:lnTo>
                      <a:pt x="63" y="244"/>
                    </a:lnTo>
                    <a:lnTo>
                      <a:pt x="51" y="242"/>
                    </a:lnTo>
                    <a:lnTo>
                      <a:pt x="40" y="242"/>
                    </a:lnTo>
                    <a:lnTo>
                      <a:pt x="32" y="244"/>
                    </a:lnTo>
                    <a:lnTo>
                      <a:pt x="26" y="244"/>
                    </a:lnTo>
                    <a:lnTo>
                      <a:pt x="15" y="244"/>
                    </a:lnTo>
                    <a:lnTo>
                      <a:pt x="9" y="244"/>
                    </a:lnTo>
                    <a:lnTo>
                      <a:pt x="4" y="239"/>
                    </a:lnTo>
                    <a:lnTo>
                      <a:pt x="4" y="238"/>
                    </a:lnTo>
                    <a:lnTo>
                      <a:pt x="3" y="238"/>
                    </a:lnTo>
                    <a:lnTo>
                      <a:pt x="0" y="234"/>
                    </a:lnTo>
                    <a:lnTo>
                      <a:pt x="28" y="233"/>
                    </a:lnTo>
                    <a:lnTo>
                      <a:pt x="26" y="202"/>
                    </a:lnTo>
                    <a:lnTo>
                      <a:pt x="24" y="180"/>
                    </a:lnTo>
                    <a:lnTo>
                      <a:pt x="21" y="144"/>
                    </a:lnTo>
                    <a:lnTo>
                      <a:pt x="18" y="113"/>
                    </a:lnTo>
                    <a:lnTo>
                      <a:pt x="17" y="92"/>
                    </a:lnTo>
                    <a:lnTo>
                      <a:pt x="18" y="90"/>
                    </a:lnTo>
                    <a:lnTo>
                      <a:pt x="20" y="84"/>
                    </a:lnTo>
                    <a:lnTo>
                      <a:pt x="21" y="79"/>
                    </a:lnTo>
                    <a:lnTo>
                      <a:pt x="23" y="76"/>
                    </a:lnTo>
                    <a:lnTo>
                      <a:pt x="23" y="75"/>
                    </a:lnTo>
                    <a:lnTo>
                      <a:pt x="24" y="70"/>
                    </a:lnTo>
                    <a:lnTo>
                      <a:pt x="24" y="68"/>
                    </a:lnTo>
                    <a:lnTo>
                      <a:pt x="26" y="64"/>
                    </a:lnTo>
                    <a:lnTo>
                      <a:pt x="28" y="61"/>
                    </a:lnTo>
                    <a:lnTo>
                      <a:pt x="34" y="45"/>
                    </a:lnTo>
                    <a:lnTo>
                      <a:pt x="37" y="37"/>
                    </a:lnTo>
                    <a:lnTo>
                      <a:pt x="40" y="30"/>
                    </a:lnTo>
                    <a:lnTo>
                      <a:pt x="43" y="23"/>
                    </a:lnTo>
                    <a:lnTo>
                      <a:pt x="48" y="11"/>
                    </a:lnTo>
                    <a:lnTo>
                      <a:pt x="48" y="9"/>
                    </a:lnTo>
                    <a:lnTo>
                      <a:pt x="49" y="6"/>
                    </a:lnTo>
                    <a:lnTo>
                      <a:pt x="51" y="3"/>
                    </a:lnTo>
                    <a:lnTo>
                      <a:pt x="51" y="2"/>
                    </a:lnTo>
                    <a:lnTo>
                      <a:pt x="52" y="2"/>
                    </a:lnTo>
                    <a:lnTo>
                      <a:pt x="56" y="0"/>
                    </a:lnTo>
                    <a:lnTo>
                      <a:pt x="62" y="0"/>
                    </a:lnTo>
                    <a:lnTo>
                      <a:pt x="63" y="0"/>
                    </a:lnTo>
                    <a:lnTo>
                      <a:pt x="68" y="0"/>
                    </a:lnTo>
                    <a:lnTo>
                      <a:pt x="73" y="2"/>
                    </a:lnTo>
                    <a:lnTo>
                      <a:pt x="76"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32">
                <a:extLst>
                  <a:ext uri="{FF2B5EF4-FFF2-40B4-BE49-F238E27FC236}">
                    <a16:creationId xmlns:a16="http://schemas.microsoft.com/office/drawing/2014/main" id="{3F499F34-1F1B-134F-8F43-F1D9ABE153E5}"/>
                  </a:ext>
                </a:extLst>
              </p:cNvPr>
              <p:cNvSpPr>
                <a:spLocks noGrp="1" noRot="1" noMove="1" noResize="1" noEditPoints="1" noAdjustHandles="1" noChangeArrowheads="1" noChangeShapeType="1"/>
              </p:cNvSpPr>
              <p:nvPr/>
            </p:nvSpPr>
            <p:spPr bwMode="auto">
              <a:xfrm>
                <a:off x="2312" y="2618"/>
                <a:ext cx="439" cy="209"/>
              </a:xfrm>
              <a:custGeom>
                <a:avLst/>
                <a:gdLst>
                  <a:gd name="T0" fmla="*/ 185 w 439"/>
                  <a:gd name="T1" fmla="*/ 23 h 209"/>
                  <a:gd name="T2" fmla="*/ 202 w 439"/>
                  <a:gd name="T3" fmla="*/ 24 h 209"/>
                  <a:gd name="T4" fmla="*/ 215 w 439"/>
                  <a:gd name="T5" fmla="*/ 35 h 209"/>
                  <a:gd name="T6" fmla="*/ 221 w 439"/>
                  <a:gd name="T7" fmla="*/ 51 h 209"/>
                  <a:gd name="T8" fmla="*/ 229 w 439"/>
                  <a:gd name="T9" fmla="*/ 57 h 209"/>
                  <a:gd name="T10" fmla="*/ 235 w 439"/>
                  <a:gd name="T11" fmla="*/ 76 h 209"/>
                  <a:gd name="T12" fmla="*/ 288 w 439"/>
                  <a:gd name="T13" fmla="*/ 69 h 209"/>
                  <a:gd name="T14" fmla="*/ 341 w 439"/>
                  <a:gd name="T15" fmla="*/ 69 h 209"/>
                  <a:gd name="T16" fmla="*/ 362 w 439"/>
                  <a:gd name="T17" fmla="*/ 29 h 209"/>
                  <a:gd name="T18" fmla="*/ 381 w 439"/>
                  <a:gd name="T19" fmla="*/ 26 h 209"/>
                  <a:gd name="T20" fmla="*/ 375 w 439"/>
                  <a:gd name="T21" fmla="*/ 71 h 209"/>
                  <a:gd name="T22" fmla="*/ 395 w 439"/>
                  <a:gd name="T23" fmla="*/ 91 h 209"/>
                  <a:gd name="T24" fmla="*/ 418 w 439"/>
                  <a:gd name="T25" fmla="*/ 110 h 209"/>
                  <a:gd name="T26" fmla="*/ 439 w 439"/>
                  <a:gd name="T27" fmla="*/ 152 h 209"/>
                  <a:gd name="T28" fmla="*/ 428 w 439"/>
                  <a:gd name="T29" fmla="*/ 156 h 209"/>
                  <a:gd name="T30" fmla="*/ 406 w 439"/>
                  <a:gd name="T31" fmla="*/ 163 h 209"/>
                  <a:gd name="T32" fmla="*/ 383 w 439"/>
                  <a:gd name="T33" fmla="*/ 177 h 209"/>
                  <a:gd name="T34" fmla="*/ 358 w 439"/>
                  <a:gd name="T35" fmla="*/ 191 h 209"/>
                  <a:gd name="T36" fmla="*/ 342 w 439"/>
                  <a:gd name="T37" fmla="*/ 189 h 209"/>
                  <a:gd name="T38" fmla="*/ 267 w 439"/>
                  <a:gd name="T39" fmla="*/ 203 h 209"/>
                  <a:gd name="T40" fmla="*/ 263 w 439"/>
                  <a:gd name="T41" fmla="*/ 204 h 209"/>
                  <a:gd name="T42" fmla="*/ 246 w 439"/>
                  <a:gd name="T43" fmla="*/ 206 h 209"/>
                  <a:gd name="T44" fmla="*/ 204 w 439"/>
                  <a:gd name="T45" fmla="*/ 206 h 209"/>
                  <a:gd name="T46" fmla="*/ 194 w 439"/>
                  <a:gd name="T47" fmla="*/ 191 h 209"/>
                  <a:gd name="T48" fmla="*/ 182 w 439"/>
                  <a:gd name="T49" fmla="*/ 187 h 209"/>
                  <a:gd name="T50" fmla="*/ 163 w 439"/>
                  <a:gd name="T51" fmla="*/ 191 h 209"/>
                  <a:gd name="T52" fmla="*/ 146 w 439"/>
                  <a:gd name="T53" fmla="*/ 177 h 209"/>
                  <a:gd name="T54" fmla="*/ 104 w 439"/>
                  <a:gd name="T55" fmla="*/ 155 h 209"/>
                  <a:gd name="T56" fmla="*/ 92 w 439"/>
                  <a:gd name="T57" fmla="*/ 155 h 209"/>
                  <a:gd name="T58" fmla="*/ 56 w 439"/>
                  <a:gd name="T59" fmla="*/ 158 h 209"/>
                  <a:gd name="T60" fmla="*/ 28 w 439"/>
                  <a:gd name="T61" fmla="*/ 158 h 209"/>
                  <a:gd name="T62" fmla="*/ 0 w 439"/>
                  <a:gd name="T63" fmla="*/ 158 h 209"/>
                  <a:gd name="T64" fmla="*/ 14 w 439"/>
                  <a:gd name="T65" fmla="*/ 127 h 209"/>
                  <a:gd name="T66" fmla="*/ 14 w 439"/>
                  <a:gd name="T67" fmla="*/ 122 h 209"/>
                  <a:gd name="T68" fmla="*/ 12 w 439"/>
                  <a:gd name="T69" fmla="*/ 111 h 209"/>
                  <a:gd name="T70" fmla="*/ 14 w 439"/>
                  <a:gd name="T71" fmla="*/ 110 h 209"/>
                  <a:gd name="T72" fmla="*/ 42 w 439"/>
                  <a:gd name="T73" fmla="*/ 91 h 209"/>
                  <a:gd name="T74" fmla="*/ 45 w 439"/>
                  <a:gd name="T75" fmla="*/ 69 h 209"/>
                  <a:gd name="T76" fmla="*/ 76 w 439"/>
                  <a:gd name="T77" fmla="*/ 62 h 209"/>
                  <a:gd name="T78" fmla="*/ 84 w 439"/>
                  <a:gd name="T79" fmla="*/ 46 h 209"/>
                  <a:gd name="T80" fmla="*/ 101 w 439"/>
                  <a:gd name="T81" fmla="*/ 37 h 209"/>
                  <a:gd name="T82" fmla="*/ 106 w 439"/>
                  <a:gd name="T83" fmla="*/ 11 h 209"/>
                  <a:gd name="T84" fmla="*/ 124 w 439"/>
                  <a:gd name="T85" fmla="*/ 3 h 209"/>
                  <a:gd name="T86" fmla="*/ 160 w 439"/>
                  <a:gd name="T87" fmla="*/ 0 h 209"/>
                  <a:gd name="T88" fmla="*/ 174 w 439"/>
                  <a:gd name="T89" fmla="*/ 3 h 209"/>
                  <a:gd name="T90" fmla="*/ 177 w 439"/>
                  <a:gd name="T91"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9" h="209">
                    <a:moveTo>
                      <a:pt x="180" y="12"/>
                    </a:moveTo>
                    <a:lnTo>
                      <a:pt x="185" y="23"/>
                    </a:lnTo>
                    <a:lnTo>
                      <a:pt x="188" y="21"/>
                    </a:lnTo>
                    <a:lnTo>
                      <a:pt x="202" y="24"/>
                    </a:lnTo>
                    <a:lnTo>
                      <a:pt x="210" y="31"/>
                    </a:lnTo>
                    <a:lnTo>
                      <a:pt x="215" y="35"/>
                    </a:lnTo>
                    <a:lnTo>
                      <a:pt x="215" y="43"/>
                    </a:lnTo>
                    <a:lnTo>
                      <a:pt x="221" y="51"/>
                    </a:lnTo>
                    <a:lnTo>
                      <a:pt x="224" y="56"/>
                    </a:lnTo>
                    <a:lnTo>
                      <a:pt x="229" y="57"/>
                    </a:lnTo>
                    <a:lnTo>
                      <a:pt x="238" y="66"/>
                    </a:lnTo>
                    <a:lnTo>
                      <a:pt x="235" y="76"/>
                    </a:lnTo>
                    <a:lnTo>
                      <a:pt x="261" y="85"/>
                    </a:lnTo>
                    <a:lnTo>
                      <a:pt x="288" y="69"/>
                    </a:lnTo>
                    <a:lnTo>
                      <a:pt x="302" y="69"/>
                    </a:lnTo>
                    <a:lnTo>
                      <a:pt x="341" y="69"/>
                    </a:lnTo>
                    <a:lnTo>
                      <a:pt x="355" y="48"/>
                    </a:lnTo>
                    <a:lnTo>
                      <a:pt x="362" y="29"/>
                    </a:lnTo>
                    <a:lnTo>
                      <a:pt x="383" y="24"/>
                    </a:lnTo>
                    <a:lnTo>
                      <a:pt x="381" y="26"/>
                    </a:lnTo>
                    <a:lnTo>
                      <a:pt x="376" y="52"/>
                    </a:lnTo>
                    <a:lnTo>
                      <a:pt x="375" y="71"/>
                    </a:lnTo>
                    <a:lnTo>
                      <a:pt x="381" y="85"/>
                    </a:lnTo>
                    <a:lnTo>
                      <a:pt x="395" y="91"/>
                    </a:lnTo>
                    <a:lnTo>
                      <a:pt x="415" y="107"/>
                    </a:lnTo>
                    <a:lnTo>
                      <a:pt x="418" y="110"/>
                    </a:lnTo>
                    <a:lnTo>
                      <a:pt x="423" y="119"/>
                    </a:lnTo>
                    <a:lnTo>
                      <a:pt x="439" y="152"/>
                    </a:lnTo>
                    <a:lnTo>
                      <a:pt x="435" y="153"/>
                    </a:lnTo>
                    <a:lnTo>
                      <a:pt x="428" y="156"/>
                    </a:lnTo>
                    <a:lnTo>
                      <a:pt x="418" y="159"/>
                    </a:lnTo>
                    <a:lnTo>
                      <a:pt x="406" y="163"/>
                    </a:lnTo>
                    <a:lnTo>
                      <a:pt x="389" y="169"/>
                    </a:lnTo>
                    <a:lnTo>
                      <a:pt x="383" y="177"/>
                    </a:lnTo>
                    <a:lnTo>
                      <a:pt x="369" y="187"/>
                    </a:lnTo>
                    <a:lnTo>
                      <a:pt x="358" y="191"/>
                    </a:lnTo>
                    <a:lnTo>
                      <a:pt x="348" y="189"/>
                    </a:lnTo>
                    <a:lnTo>
                      <a:pt x="342" y="189"/>
                    </a:lnTo>
                    <a:lnTo>
                      <a:pt x="314" y="195"/>
                    </a:lnTo>
                    <a:lnTo>
                      <a:pt x="267" y="203"/>
                    </a:lnTo>
                    <a:lnTo>
                      <a:pt x="264" y="204"/>
                    </a:lnTo>
                    <a:lnTo>
                      <a:pt x="263" y="204"/>
                    </a:lnTo>
                    <a:lnTo>
                      <a:pt x="247" y="206"/>
                    </a:lnTo>
                    <a:lnTo>
                      <a:pt x="246" y="206"/>
                    </a:lnTo>
                    <a:lnTo>
                      <a:pt x="218" y="209"/>
                    </a:lnTo>
                    <a:lnTo>
                      <a:pt x="204" y="206"/>
                    </a:lnTo>
                    <a:lnTo>
                      <a:pt x="199" y="200"/>
                    </a:lnTo>
                    <a:lnTo>
                      <a:pt x="194" y="191"/>
                    </a:lnTo>
                    <a:lnTo>
                      <a:pt x="191" y="187"/>
                    </a:lnTo>
                    <a:lnTo>
                      <a:pt x="182" y="187"/>
                    </a:lnTo>
                    <a:lnTo>
                      <a:pt x="165" y="195"/>
                    </a:lnTo>
                    <a:lnTo>
                      <a:pt x="163" y="191"/>
                    </a:lnTo>
                    <a:lnTo>
                      <a:pt x="157" y="181"/>
                    </a:lnTo>
                    <a:lnTo>
                      <a:pt x="146" y="177"/>
                    </a:lnTo>
                    <a:lnTo>
                      <a:pt x="120" y="161"/>
                    </a:lnTo>
                    <a:lnTo>
                      <a:pt x="104" y="155"/>
                    </a:lnTo>
                    <a:lnTo>
                      <a:pt x="96" y="156"/>
                    </a:lnTo>
                    <a:lnTo>
                      <a:pt x="92" y="155"/>
                    </a:lnTo>
                    <a:lnTo>
                      <a:pt x="75" y="161"/>
                    </a:lnTo>
                    <a:lnTo>
                      <a:pt x="56" y="158"/>
                    </a:lnTo>
                    <a:lnTo>
                      <a:pt x="50" y="156"/>
                    </a:lnTo>
                    <a:lnTo>
                      <a:pt x="28" y="158"/>
                    </a:lnTo>
                    <a:lnTo>
                      <a:pt x="17" y="161"/>
                    </a:lnTo>
                    <a:lnTo>
                      <a:pt x="0" y="158"/>
                    </a:lnTo>
                    <a:lnTo>
                      <a:pt x="0" y="158"/>
                    </a:lnTo>
                    <a:lnTo>
                      <a:pt x="14" y="127"/>
                    </a:lnTo>
                    <a:lnTo>
                      <a:pt x="14" y="127"/>
                    </a:lnTo>
                    <a:lnTo>
                      <a:pt x="14" y="122"/>
                    </a:lnTo>
                    <a:lnTo>
                      <a:pt x="15" y="116"/>
                    </a:lnTo>
                    <a:lnTo>
                      <a:pt x="12" y="111"/>
                    </a:lnTo>
                    <a:lnTo>
                      <a:pt x="12" y="110"/>
                    </a:lnTo>
                    <a:lnTo>
                      <a:pt x="14" y="110"/>
                    </a:lnTo>
                    <a:lnTo>
                      <a:pt x="33" y="102"/>
                    </a:lnTo>
                    <a:lnTo>
                      <a:pt x="42" y="91"/>
                    </a:lnTo>
                    <a:lnTo>
                      <a:pt x="42" y="80"/>
                    </a:lnTo>
                    <a:lnTo>
                      <a:pt x="45" y="69"/>
                    </a:lnTo>
                    <a:lnTo>
                      <a:pt x="56" y="65"/>
                    </a:lnTo>
                    <a:lnTo>
                      <a:pt x="76" y="62"/>
                    </a:lnTo>
                    <a:lnTo>
                      <a:pt x="82" y="56"/>
                    </a:lnTo>
                    <a:lnTo>
                      <a:pt x="84" y="46"/>
                    </a:lnTo>
                    <a:lnTo>
                      <a:pt x="95" y="40"/>
                    </a:lnTo>
                    <a:lnTo>
                      <a:pt x="101" y="37"/>
                    </a:lnTo>
                    <a:lnTo>
                      <a:pt x="103" y="31"/>
                    </a:lnTo>
                    <a:lnTo>
                      <a:pt x="106" y="11"/>
                    </a:lnTo>
                    <a:lnTo>
                      <a:pt x="110" y="4"/>
                    </a:lnTo>
                    <a:lnTo>
                      <a:pt x="124" y="3"/>
                    </a:lnTo>
                    <a:lnTo>
                      <a:pt x="148" y="1"/>
                    </a:lnTo>
                    <a:lnTo>
                      <a:pt x="160" y="0"/>
                    </a:lnTo>
                    <a:lnTo>
                      <a:pt x="174" y="3"/>
                    </a:lnTo>
                    <a:lnTo>
                      <a:pt x="174" y="3"/>
                    </a:lnTo>
                    <a:lnTo>
                      <a:pt x="174" y="3"/>
                    </a:lnTo>
                    <a:lnTo>
                      <a:pt x="177" y="7"/>
                    </a:lnTo>
                    <a:lnTo>
                      <a:pt x="180" y="1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33">
                <a:extLst>
                  <a:ext uri="{FF2B5EF4-FFF2-40B4-BE49-F238E27FC236}">
                    <a16:creationId xmlns:a16="http://schemas.microsoft.com/office/drawing/2014/main" id="{2370C65B-F1A1-8715-E4A7-8A129591D969}"/>
                  </a:ext>
                </a:extLst>
              </p:cNvPr>
              <p:cNvSpPr>
                <a:spLocks noGrp="1" noRot="1" noMove="1" noResize="1" noEditPoints="1" noAdjustHandles="1" noChangeArrowheads="1" noChangeShapeType="1"/>
              </p:cNvSpPr>
              <p:nvPr/>
            </p:nvSpPr>
            <p:spPr bwMode="auto">
              <a:xfrm>
                <a:off x="2597" y="3403"/>
                <a:ext cx="147" cy="233"/>
              </a:xfrm>
              <a:custGeom>
                <a:avLst/>
                <a:gdLst>
                  <a:gd name="T0" fmla="*/ 113 w 147"/>
                  <a:gd name="T1" fmla="*/ 12 h 233"/>
                  <a:gd name="T2" fmla="*/ 119 w 147"/>
                  <a:gd name="T3" fmla="*/ 18 h 233"/>
                  <a:gd name="T4" fmla="*/ 122 w 147"/>
                  <a:gd name="T5" fmla="*/ 37 h 233"/>
                  <a:gd name="T6" fmla="*/ 119 w 147"/>
                  <a:gd name="T7" fmla="*/ 39 h 233"/>
                  <a:gd name="T8" fmla="*/ 116 w 147"/>
                  <a:gd name="T9" fmla="*/ 43 h 233"/>
                  <a:gd name="T10" fmla="*/ 122 w 147"/>
                  <a:gd name="T11" fmla="*/ 54 h 233"/>
                  <a:gd name="T12" fmla="*/ 119 w 147"/>
                  <a:gd name="T13" fmla="*/ 59 h 233"/>
                  <a:gd name="T14" fmla="*/ 108 w 147"/>
                  <a:gd name="T15" fmla="*/ 63 h 233"/>
                  <a:gd name="T16" fmla="*/ 104 w 147"/>
                  <a:gd name="T17" fmla="*/ 65 h 233"/>
                  <a:gd name="T18" fmla="*/ 108 w 147"/>
                  <a:gd name="T19" fmla="*/ 71 h 233"/>
                  <a:gd name="T20" fmla="*/ 110 w 147"/>
                  <a:gd name="T21" fmla="*/ 74 h 233"/>
                  <a:gd name="T22" fmla="*/ 107 w 147"/>
                  <a:gd name="T23" fmla="*/ 79 h 233"/>
                  <a:gd name="T24" fmla="*/ 104 w 147"/>
                  <a:gd name="T25" fmla="*/ 85 h 233"/>
                  <a:gd name="T26" fmla="*/ 108 w 147"/>
                  <a:gd name="T27" fmla="*/ 90 h 233"/>
                  <a:gd name="T28" fmla="*/ 107 w 147"/>
                  <a:gd name="T29" fmla="*/ 94 h 233"/>
                  <a:gd name="T30" fmla="*/ 107 w 147"/>
                  <a:gd name="T31" fmla="*/ 98 h 233"/>
                  <a:gd name="T32" fmla="*/ 122 w 147"/>
                  <a:gd name="T33" fmla="*/ 116 h 233"/>
                  <a:gd name="T34" fmla="*/ 127 w 147"/>
                  <a:gd name="T35" fmla="*/ 124 h 233"/>
                  <a:gd name="T36" fmla="*/ 133 w 147"/>
                  <a:gd name="T37" fmla="*/ 139 h 233"/>
                  <a:gd name="T38" fmla="*/ 140 w 147"/>
                  <a:gd name="T39" fmla="*/ 152 h 233"/>
                  <a:gd name="T40" fmla="*/ 140 w 147"/>
                  <a:gd name="T41" fmla="*/ 170 h 233"/>
                  <a:gd name="T42" fmla="*/ 144 w 147"/>
                  <a:gd name="T43" fmla="*/ 195 h 233"/>
                  <a:gd name="T44" fmla="*/ 132 w 147"/>
                  <a:gd name="T45" fmla="*/ 200 h 233"/>
                  <a:gd name="T46" fmla="*/ 119 w 147"/>
                  <a:gd name="T47" fmla="*/ 206 h 233"/>
                  <a:gd name="T48" fmla="*/ 105 w 147"/>
                  <a:gd name="T49" fmla="*/ 233 h 233"/>
                  <a:gd name="T50" fmla="*/ 52 w 147"/>
                  <a:gd name="T51" fmla="*/ 164 h 233"/>
                  <a:gd name="T52" fmla="*/ 40 w 147"/>
                  <a:gd name="T53" fmla="*/ 147 h 233"/>
                  <a:gd name="T54" fmla="*/ 21 w 147"/>
                  <a:gd name="T55" fmla="*/ 98 h 233"/>
                  <a:gd name="T56" fmla="*/ 24 w 147"/>
                  <a:gd name="T57" fmla="*/ 91 h 233"/>
                  <a:gd name="T58" fmla="*/ 24 w 147"/>
                  <a:gd name="T59" fmla="*/ 88 h 233"/>
                  <a:gd name="T60" fmla="*/ 26 w 147"/>
                  <a:gd name="T61" fmla="*/ 80 h 233"/>
                  <a:gd name="T62" fmla="*/ 26 w 147"/>
                  <a:gd name="T63" fmla="*/ 74 h 233"/>
                  <a:gd name="T64" fmla="*/ 23 w 147"/>
                  <a:gd name="T65" fmla="*/ 68 h 233"/>
                  <a:gd name="T66" fmla="*/ 14 w 147"/>
                  <a:gd name="T67" fmla="*/ 56 h 233"/>
                  <a:gd name="T68" fmla="*/ 10 w 147"/>
                  <a:gd name="T69" fmla="*/ 53 h 233"/>
                  <a:gd name="T70" fmla="*/ 6 w 147"/>
                  <a:gd name="T71" fmla="*/ 46 h 233"/>
                  <a:gd name="T72" fmla="*/ 6 w 147"/>
                  <a:gd name="T73" fmla="*/ 45 h 233"/>
                  <a:gd name="T74" fmla="*/ 9 w 147"/>
                  <a:gd name="T75" fmla="*/ 42 h 233"/>
                  <a:gd name="T76" fmla="*/ 1 w 147"/>
                  <a:gd name="T77" fmla="*/ 32 h 233"/>
                  <a:gd name="T78" fmla="*/ 7 w 147"/>
                  <a:gd name="T79" fmla="*/ 18 h 233"/>
                  <a:gd name="T80" fmla="*/ 21 w 147"/>
                  <a:gd name="T81" fmla="*/ 25 h 233"/>
                  <a:gd name="T82" fmla="*/ 34 w 147"/>
                  <a:gd name="T83" fmla="*/ 25 h 233"/>
                  <a:gd name="T84" fmla="*/ 38 w 147"/>
                  <a:gd name="T85" fmla="*/ 17 h 233"/>
                  <a:gd name="T86" fmla="*/ 48 w 147"/>
                  <a:gd name="T87" fmla="*/ 4 h 233"/>
                  <a:gd name="T88" fmla="*/ 60 w 147"/>
                  <a:gd name="T89" fmla="*/ 3 h 233"/>
                  <a:gd name="T90" fmla="*/ 74 w 147"/>
                  <a:gd name="T91" fmla="*/ 8 h 233"/>
                  <a:gd name="T92" fmla="*/ 77 w 147"/>
                  <a:gd name="T93" fmla="*/ 1 h 233"/>
                  <a:gd name="T94" fmla="*/ 90 w 147"/>
                  <a:gd name="T95" fmla="*/ 0 h 233"/>
                  <a:gd name="T96" fmla="*/ 107 w 147"/>
                  <a:gd name="T97"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233">
                    <a:moveTo>
                      <a:pt x="107" y="8"/>
                    </a:moveTo>
                    <a:lnTo>
                      <a:pt x="110" y="11"/>
                    </a:lnTo>
                    <a:lnTo>
                      <a:pt x="113" y="12"/>
                    </a:lnTo>
                    <a:lnTo>
                      <a:pt x="116" y="12"/>
                    </a:lnTo>
                    <a:lnTo>
                      <a:pt x="118" y="12"/>
                    </a:lnTo>
                    <a:lnTo>
                      <a:pt x="119" y="18"/>
                    </a:lnTo>
                    <a:lnTo>
                      <a:pt x="121" y="25"/>
                    </a:lnTo>
                    <a:lnTo>
                      <a:pt x="122" y="32"/>
                    </a:lnTo>
                    <a:lnTo>
                      <a:pt x="122" y="37"/>
                    </a:lnTo>
                    <a:lnTo>
                      <a:pt x="119" y="39"/>
                    </a:lnTo>
                    <a:lnTo>
                      <a:pt x="119" y="39"/>
                    </a:lnTo>
                    <a:lnTo>
                      <a:pt x="119" y="39"/>
                    </a:lnTo>
                    <a:lnTo>
                      <a:pt x="116" y="37"/>
                    </a:lnTo>
                    <a:lnTo>
                      <a:pt x="116" y="40"/>
                    </a:lnTo>
                    <a:lnTo>
                      <a:pt x="116" y="43"/>
                    </a:lnTo>
                    <a:lnTo>
                      <a:pt x="118" y="49"/>
                    </a:lnTo>
                    <a:lnTo>
                      <a:pt x="121" y="53"/>
                    </a:lnTo>
                    <a:lnTo>
                      <a:pt x="122" y="54"/>
                    </a:lnTo>
                    <a:lnTo>
                      <a:pt x="122" y="56"/>
                    </a:lnTo>
                    <a:lnTo>
                      <a:pt x="119" y="59"/>
                    </a:lnTo>
                    <a:lnTo>
                      <a:pt x="119" y="59"/>
                    </a:lnTo>
                    <a:lnTo>
                      <a:pt x="116" y="62"/>
                    </a:lnTo>
                    <a:lnTo>
                      <a:pt x="113" y="62"/>
                    </a:lnTo>
                    <a:lnTo>
                      <a:pt x="108" y="63"/>
                    </a:lnTo>
                    <a:lnTo>
                      <a:pt x="108" y="63"/>
                    </a:lnTo>
                    <a:lnTo>
                      <a:pt x="105" y="63"/>
                    </a:lnTo>
                    <a:lnTo>
                      <a:pt x="104" y="65"/>
                    </a:lnTo>
                    <a:lnTo>
                      <a:pt x="102" y="67"/>
                    </a:lnTo>
                    <a:lnTo>
                      <a:pt x="105" y="70"/>
                    </a:lnTo>
                    <a:lnTo>
                      <a:pt x="108" y="71"/>
                    </a:lnTo>
                    <a:lnTo>
                      <a:pt x="108" y="73"/>
                    </a:lnTo>
                    <a:lnTo>
                      <a:pt x="110" y="74"/>
                    </a:lnTo>
                    <a:lnTo>
                      <a:pt x="110" y="74"/>
                    </a:lnTo>
                    <a:lnTo>
                      <a:pt x="108" y="76"/>
                    </a:lnTo>
                    <a:lnTo>
                      <a:pt x="107" y="77"/>
                    </a:lnTo>
                    <a:lnTo>
                      <a:pt x="107" y="79"/>
                    </a:lnTo>
                    <a:lnTo>
                      <a:pt x="105" y="80"/>
                    </a:lnTo>
                    <a:lnTo>
                      <a:pt x="104" y="84"/>
                    </a:lnTo>
                    <a:lnTo>
                      <a:pt x="104" y="85"/>
                    </a:lnTo>
                    <a:lnTo>
                      <a:pt x="105" y="87"/>
                    </a:lnTo>
                    <a:lnTo>
                      <a:pt x="107" y="88"/>
                    </a:lnTo>
                    <a:lnTo>
                      <a:pt x="108" y="90"/>
                    </a:lnTo>
                    <a:lnTo>
                      <a:pt x="108" y="93"/>
                    </a:lnTo>
                    <a:lnTo>
                      <a:pt x="108" y="93"/>
                    </a:lnTo>
                    <a:lnTo>
                      <a:pt x="107" y="94"/>
                    </a:lnTo>
                    <a:lnTo>
                      <a:pt x="107" y="94"/>
                    </a:lnTo>
                    <a:lnTo>
                      <a:pt x="107" y="98"/>
                    </a:lnTo>
                    <a:lnTo>
                      <a:pt x="107" y="98"/>
                    </a:lnTo>
                    <a:lnTo>
                      <a:pt x="110" y="101"/>
                    </a:lnTo>
                    <a:lnTo>
                      <a:pt x="113" y="105"/>
                    </a:lnTo>
                    <a:lnTo>
                      <a:pt x="122" y="116"/>
                    </a:lnTo>
                    <a:lnTo>
                      <a:pt x="124" y="118"/>
                    </a:lnTo>
                    <a:lnTo>
                      <a:pt x="126" y="122"/>
                    </a:lnTo>
                    <a:lnTo>
                      <a:pt x="127" y="124"/>
                    </a:lnTo>
                    <a:lnTo>
                      <a:pt x="127" y="129"/>
                    </a:lnTo>
                    <a:lnTo>
                      <a:pt x="129" y="130"/>
                    </a:lnTo>
                    <a:lnTo>
                      <a:pt x="133" y="139"/>
                    </a:lnTo>
                    <a:lnTo>
                      <a:pt x="133" y="139"/>
                    </a:lnTo>
                    <a:lnTo>
                      <a:pt x="135" y="143"/>
                    </a:lnTo>
                    <a:lnTo>
                      <a:pt x="140" y="152"/>
                    </a:lnTo>
                    <a:lnTo>
                      <a:pt x="136" y="161"/>
                    </a:lnTo>
                    <a:lnTo>
                      <a:pt x="140" y="167"/>
                    </a:lnTo>
                    <a:lnTo>
                      <a:pt x="140" y="170"/>
                    </a:lnTo>
                    <a:lnTo>
                      <a:pt x="146" y="178"/>
                    </a:lnTo>
                    <a:lnTo>
                      <a:pt x="147" y="184"/>
                    </a:lnTo>
                    <a:lnTo>
                      <a:pt x="144" y="195"/>
                    </a:lnTo>
                    <a:lnTo>
                      <a:pt x="140" y="200"/>
                    </a:lnTo>
                    <a:lnTo>
                      <a:pt x="140" y="200"/>
                    </a:lnTo>
                    <a:lnTo>
                      <a:pt x="132" y="200"/>
                    </a:lnTo>
                    <a:lnTo>
                      <a:pt x="124" y="198"/>
                    </a:lnTo>
                    <a:lnTo>
                      <a:pt x="124" y="198"/>
                    </a:lnTo>
                    <a:lnTo>
                      <a:pt x="119" y="206"/>
                    </a:lnTo>
                    <a:lnTo>
                      <a:pt x="115" y="215"/>
                    </a:lnTo>
                    <a:lnTo>
                      <a:pt x="108" y="226"/>
                    </a:lnTo>
                    <a:lnTo>
                      <a:pt x="105" y="233"/>
                    </a:lnTo>
                    <a:lnTo>
                      <a:pt x="96" y="219"/>
                    </a:lnTo>
                    <a:lnTo>
                      <a:pt x="62" y="175"/>
                    </a:lnTo>
                    <a:lnTo>
                      <a:pt x="52" y="164"/>
                    </a:lnTo>
                    <a:lnTo>
                      <a:pt x="46" y="158"/>
                    </a:lnTo>
                    <a:lnTo>
                      <a:pt x="42" y="150"/>
                    </a:lnTo>
                    <a:lnTo>
                      <a:pt x="40" y="147"/>
                    </a:lnTo>
                    <a:lnTo>
                      <a:pt x="37" y="138"/>
                    </a:lnTo>
                    <a:lnTo>
                      <a:pt x="21" y="101"/>
                    </a:lnTo>
                    <a:lnTo>
                      <a:pt x="21" y="98"/>
                    </a:lnTo>
                    <a:lnTo>
                      <a:pt x="21" y="96"/>
                    </a:lnTo>
                    <a:lnTo>
                      <a:pt x="21" y="96"/>
                    </a:lnTo>
                    <a:lnTo>
                      <a:pt x="24" y="91"/>
                    </a:lnTo>
                    <a:lnTo>
                      <a:pt x="24" y="90"/>
                    </a:lnTo>
                    <a:lnTo>
                      <a:pt x="24" y="90"/>
                    </a:lnTo>
                    <a:lnTo>
                      <a:pt x="24" y="88"/>
                    </a:lnTo>
                    <a:lnTo>
                      <a:pt x="24" y="87"/>
                    </a:lnTo>
                    <a:lnTo>
                      <a:pt x="26" y="82"/>
                    </a:lnTo>
                    <a:lnTo>
                      <a:pt x="26" y="80"/>
                    </a:lnTo>
                    <a:lnTo>
                      <a:pt x="26" y="79"/>
                    </a:lnTo>
                    <a:lnTo>
                      <a:pt x="26" y="79"/>
                    </a:lnTo>
                    <a:lnTo>
                      <a:pt x="26" y="74"/>
                    </a:lnTo>
                    <a:lnTo>
                      <a:pt x="24" y="70"/>
                    </a:lnTo>
                    <a:lnTo>
                      <a:pt x="24" y="68"/>
                    </a:lnTo>
                    <a:lnTo>
                      <a:pt x="23" y="68"/>
                    </a:lnTo>
                    <a:lnTo>
                      <a:pt x="23" y="67"/>
                    </a:lnTo>
                    <a:lnTo>
                      <a:pt x="20" y="63"/>
                    </a:lnTo>
                    <a:lnTo>
                      <a:pt x="14" y="56"/>
                    </a:lnTo>
                    <a:lnTo>
                      <a:pt x="14" y="56"/>
                    </a:lnTo>
                    <a:lnTo>
                      <a:pt x="14" y="56"/>
                    </a:lnTo>
                    <a:lnTo>
                      <a:pt x="10" y="53"/>
                    </a:lnTo>
                    <a:lnTo>
                      <a:pt x="7" y="48"/>
                    </a:lnTo>
                    <a:lnTo>
                      <a:pt x="7" y="48"/>
                    </a:lnTo>
                    <a:lnTo>
                      <a:pt x="6" y="46"/>
                    </a:lnTo>
                    <a:lnTo>
                      <a:pt x="6" y="46"/>
                    </a:lnTo>
                    <a:lnTo>
                      <a:pt x="6" y="46"/>
                    </a:lnTo>
                    <a:lnTo>
                      <a:pt x="6" y="45"/>
                    </a:lnTo>
                    <a:lnTo>
                      <a:pt x="6" y="45"/>
                    </a:lnTo>
                    <a:lnTo>
                      <a:pt x="6" y="45"/>
                    </a:lnTo>
                    <a:lnTo>
                      <a:pt x="9" y="42"/>
                    </a:lnTo>
                    <a:lnTo>
                      <a:pt x="14" y="42"/>
                    </a:lnTo>
                    <a:lnTo>
                      <a:pt x="7" y="39"/>
                    </a:lnTo>
                    <a:lnTo>
                      <a:pt x="1" y="32"/>
                    </a:lnTo>
                    <a:lnTo>
                      <a:pt x="0" y="28"/>
                    </a:lnTo>
                    <a:lnTo>
                      <a:pt x="4" y="18"/>
                    </a:lnTo>
                    <a:lnTo>
                      <a:pt x="7" y="18"/>
                    </a:lnTo>
                    <a:lnTo>
                      <a:pt x="10" y="18"/>
                    </a:lnTo>
                    <a:lnTo>
                      <a:pt x="18" y="22"/>
                    </a:lnTo>
                    <a:lnTo>
                      <a:pt x="21" y="25"/>
                    </a:lnTo>
                    <a:lnTo>
                      <a:pt x="29" y="28"/>
                    </a:lnTo>
                    <a:lnTo>
                      <a:pt x="31" y="28"/>
                    </a:lnTo>
                    <a:lnTo>
                      <a:pt x="34" y="25"/>
                    </a:lnTo>
                    <a:lnTo>
                      <a:pt x="34" y="20"/>
                    </a:lnTo>
                    <a:lnTo>
                      <a:pt x="35" y="18"/>
                    </a:lnTo>
                    <a:lnTo>
                      <a:pt x="38" y="17"/>
                    </a:lnTo>
                    <a:lnTo>
                      <a:pt x="42" y="15"/>
                    </a:lnTo>
                    <a:lnTo>
                      <a:pt x="45" y="11"/>
                    </a:lnTo>
                    <a:lnTo>
                      <a:pt x="48" y="4"/>
                    </a:lnTo>
                    <a:lnTo>
                      <a:pt x="51" y="3"/>
                    </a:lnTo>
                    <a:lnTo>
                      <a:pt x="57" y="1"/>
                    </a:lnTo>
                    <a:lnTo>
                      <a:pt x="60" y="3"/>
                    </a:lnTo>
                    <a:lnTo>
                      <a:pt x="63" y="6"/>
                    </a:lnTo>
                    <a:lnTo>
                      <a:pt x="70" y="8"/>
                    </a:lnTo>
                    <a:lnTo>
                      <a:pt x="74" y="8"/>
                    </a:lnTo>
                    <a:lnTo>
                      <a:pt x="76" y="8"/>
                    </a:lnTo>
                    <a:lnTo>
                      <a:pt x="76" y="4"/>
                    </a:lnTo>
                    <a:lnTo>
                      <a:pt x="77" y="1"/>
                    </a:lnTo>
                    <a:lnTo>
                      <a:pt x="79" y="0"/>
                    </a:lnTo>
                    <a:lnTo>
                      <a:pt x="85" y="0"/>
                    </a:lnTo>
                    <a:lnTo>
                      <a:pt x="90" y="0"/>
                    </a:lnTo>
                    <a:lnTo>
                      <a:pt x="94" y="0"/>
                    </a:lnTo>
                    <a:lnTo>
                      <a:pt x="99" y="1"/>
                    </a:lnTo>
                    <a:lnTo>
                      <a:pt x="107"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34">
                <a:extLst>
                  <a:ext uri="{FF2B5EF4-FFF2-40B4-BE49-F238E27FC236}">
                    <a16:creationId xmlns:a16="http://schemas.microsoft.com/office/drawing/2014/main" id="{B795764A-625F-8076-8AF7-692DBF8B87BC}"/>
                  </a:ext>
                </a:extLst>
              </p:cNvPr>
              <p:cNvSpPr>
                <a:spLocks noGrp="1" noRot="1" noMove="1" noResize="1" noEditPoints="1" noAdjustHandles="1" noChangeArrowheads="1" noChangeShapeType="1"/>
              </p:cNvSpPr>
              <p:nvPr/>
            </p:nvSpPr>
            <p:spPr bwMode="auto">
              <a:xfrm>
                <a:off x="5149" y="2670"/>
                <a:ext cx="199" cy="351"/>
              </a:xfrm>
              <a:custGeom>
                <a:avLst/>
                <a:gdLst>
                  <a:gd name="T0" fmla="*/ 199 w 199"/>
                  <a:gd name="T1" fmla="*/ 69 h 351"/>
                  <a:gd name="T2" fmla="*/ 149 w 199"/>
                  <a:gd name="T3" fmla="*/ 97 h 351"/>
                  <a:gd name="T4" fmla="*/ 145 w 199"/>
                  <a:gd name="T5" fmla="*/ 111 h 351"/>
                  <a:gd name="T6" fmla="*/ 145 w 199"/>
                  <a:gd name="T7" fmla="*/ 121 h 351"/>
                  <a:gd name="T8" fmla="*/ 138 w 199"/>
                  <a:gd name="T9" fmla="*/ 143 h 351"/>
                  <a:gd name="T10" fmla="*/ 112 w 199"/>
                  <a:gd name="T11" fmla="*/ 190 h 351"/>
                  <a:gd name="T12" fmla="*/ 120 w 199"/>
                  <a:gd name="T13" fmla="*/ 242 h 351"/>
                  <a:gd name="T14" fmla="*/ 124 w 199"/>
                  <a:gd name="T15" fmla="*/ 281 h 351"/>
                  <a:gd name="T16" fmla="*/ 132 w 199"/>
                  <a:gd name="T17" fmla="*/ 301 h 351"/>
                  <a:gd name="T18" fmla="*/ 149 w 199"/>
                  <a:gd name="T19" fmla="*/ 345 h 351"/>
                  <a:gd name="T20" fmla="*/ 151 w 199"/>
                  <a:gd name="T21" fmla="*/ 350 h 351"/>
                  <a:gd name="T22" fmla="*/ 134 w 199"/>
                  <a:gd name="T23" fmla="*/ 351 h 351"/>
                  <a:gd name="T24" fmla="*/ 107 w 199"/>
                  <a:gd name="T25" fmla="*/ 350 h 351"/>
                  <a:gd name="T26" fmla="*/ 89 w 199"/>
                  <a:gd name="T27" fmla="*/ 346 h 351"/>
                  <a:gd name="T28" fmla="*/ 59 w 199"/>
                  <a:gd name="T29" fmla="*/ 334 h 351"/>
                  <a:gd name="T30" fmla="*/ 56 w 199"/>
                  <a:gd name="T31" fmla="*/ 329 h 351"/>
                  <a:gd name="T32" fmla="*/ 54 w 199"/>
                  <a:gd name="T33" fmla="*/ 320 h 351"/>
                  <a:gd name="T34" fmla="*/ 47 w 199"/>
                  <a:gd name="T35" fmla="*/ 317 h 351"/>
                  <a:gd name="T36" fmla="*/ 44 w 199"/>
                  <a:gd name="T37" fmla="*/ 315 h 351"/>
                  <a:gd name="T38" fmla="*/ 42 w 199"/>
                  <a:gd name="T39" fmla="*/ 315 h 351"/>
                  <a:gd name="T40" fmla="*/ 40 w 199"/>
                  <a:gd name="T41" fmla="*/ 312 h 351"/>
                  <a:gd name="T42" fmla="*/ 39 w 199"/>
                  <a:gd name="T43" fmla="*/ 311 h 351"/>
                  <a:gd name="T44" fmla="*/ 39 w 199"/>
                  <a:gd name="T45" fmla="*/ 309 h 351"/>
                  <a:gd name="T46" fmla="*/ 40 w 199"/>
                  <a:gd name="T47" fmla="*/ 308 h 351"/>
                  <a:gd name="T48" fmla="*/ 40 w 199"/>
                  <a:gd name="T49" fmla="*/ 306 h 351"/>
                  <a:gd name="T50" fmla="*/ 39 w 199"/>
                  <a:gd name="T51" fmla="*/ 306 h 351"/>
                  <a:gd name="T52" fmla="*/ 39 w 199"/>
                  <a:gd name="T53" fmla="*/ 303 h 351"/>
                  <a:gd name="T54" fmla="*/ 42 w 199"/>
                  <a:gd name="T55" fmla="*/ 300 h 351"/>
                  <a:gd name="T56" fmla="*/ 64 w 199"/>
                  <a:gd name="T57" fmla="*/ 291 h 351"/>
                  <a:gd name="T58" fmla="*/ 123 w 199"/>
                  <a:gd name="T59" fmla="*/ 281 h 351"/>
                  <a:gd name="T60" fmla="*/ 109 w 199"/>
                  <a:gd name="T61" fmla="*/ 190 h 351"/>
                  <a:gd name="T62" fmla="*/ 84 w 199"/>
                  <a:gd name="T63" fmla="*/ 188 h 351"/>
                  <a:gd name="T64" fmla="*/ 79 w 199"/>
                  <a:gd name="T65" fmla="*/ 174 h 351"/>
                  <a:gd name="T66" fmla="*/ 87 w 199"/>
                  <a:gd name="T67" fmla="*/ 145 h 351"/>
                  <a:gd name="T68" fmla="*/ 87 w 199"/>
                  <a:gd name="T69" fmla="*/ 143 h 351"/>
                  <a:gd name="T70" fmla="*/ 82 w 199"/>
                  <a:gd name="T71" fmla="*/ 143 h 351"/>
                  <a:gd name="T72" fmla="*/ 36 w 199"/>
                  <a:gd name="T73" fmla="*/ 137 h 351"/>
                  <a:gd name="T74" fmla="*/ 30 w 199"/>
                  <a:gd name="T75" fmla="*/ 120 h 351"/>
                  <a:gd name="T76" fmla="*/ 22 w 199"/>
                  <a:gd name="T77" fmla="*/ 95 h 351"/>
                  <a:gd name="T78" fmla="*/ 25 w 199"/>
                  <a:gd name="T79" fmla="*/ 70 h 351"/>
                  <a:gd name="T80" fmla="*/ 26 w 199"/>
                  <a:gd name="T81" fmla="*/ 58 h 351"/>
                  <a:gd name="T82" fmla="*/ 23 w 199"/>
                  <a:gd name="T83" fmla="*/ 58 h 351"/>
                  <a:gd name="T84" fmla="*/ 11 w 199"/>
                  <a:gd name="T85" fmla="*/ 61 h 351"/>
                  <a:gd name="T86" fmla="*/ 2 w 199"/>
                  <a:gd name="T87" fmla="*/ 64 h 351"/>
                  <a:gd name="T88" fmla="*/ 16 w 199"/>
                  <a:gd name="T89" fmla="*/ 36 h 351"/>
                  <a:gd name="T90" fmla="*/ 22 w 199"/>
                  <a:gd name="T91" fmla="*/ 24 h 351"/>
                  <a:gd name="T92" fmla="*/ 39 w 199"/>
                  <a:gd name="T93" fmla="*/ 22 h 351"/>
                  <a:gd name="T94" fmla="*/ 48 w 199"/>
                  <a:gd name="T95" fmla="*/ 2 h 351"/>
                  <a:gd name="T96" fmla="*/ 65 w 199"/>
                  <a:gd name="T97" fmla="*/ 4 h 351"/>
                  <a:gd name="T98" fmla="*/ 75 w 199"/>
                  <a:gd name="T99" fmla="*/ 16 h 351"/>
                  <a:gd name="T100" fmla="*/ 87 w 199"/>
                  <a:gd name="T101" fmla="*/ 17 h 351"/>
                  <a:gd name="T102" fmla="*/ 100 w 199"/>
                  <a:gd name="T103" fmla="*/ 16 h 351"/>
                  <a:gd name="T104" fmla="*/ 112 w 199"/>
                  <a:gd name="T105" fmla="*/ 11 h 351"/>
                  <a:gd name="T106" fmla="*/ 118 w 199"/>
                  <a:gd name="T107" fmla="*/ 10 h 351"/>
                  <a:gd name="T108" fmla="*/ 142 w 199"/>
                  <a:gd name="T109" fmla="*/ 0 h 351"/>
                  <a:gd name="T110" fmla="*/ 146 w 199"/>
                  <a:gd name="T111" fmla="*/ 4 h 351"/>
                  <a:gd name="T112" fmla="*/ 151 w 199"/>
                  <a:gd name="T113" fmla="*/ 1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351">
                    <a:moveTo>
                      <a:pt x="151" y="10"/>
                    </a:moveTo>
                    <a:lnTo>
                      <a:pt x="199" y="69"/>
                    </a:lnTo>
                    <a:lnTo>
                      <a:pt x="154" y="94"/>
                    </a:lnTo>
                    <a:lnTo>
                      <a:pt x="149" y="97"/>
                    </a:lnTo>
                    <a:lnTo>
                      <a:pt x="146" y="103"/>
                    </a:lnTo>
                    <a:lnTo>
                      <a:pt x="145" y="111"/>
                    </a:lnTo>
                    <a:lnTo>
                      <a:pt x="145" y="115"/>
                    </a:lnTo>
                    <a:lnTo>
                      <a:pt x="145" y="121"/>
                    </a:lnTo>
                    <a:lnTo>
                      <a:pt x="137" y="140"/>
                    </a:lnTo>
                    <a:lnTo>
                      <a:pt x="138" y="143"/>
                    </a:lnTo>
                    <a:lnTo>
                      <a:pt x="104" y="142"/>
                    </a:lnTo>
                    <a:lnTo>
                      <a:pt x="112" y="190"/>
                    </a:lnTo>
                    <a:lnTo>
                      <a:pt x="115" y="202"/>
                    </a:lnTo>
                    <a:lnTo>
                      <a:pt x="120" y="242"/>
                    </a:lnTo>
                    <a:lnTo>
                      <a:pt x="123" y="263"/>
                    </a:lnTo>
                    <a:lnTo>
                      <a:pt x="124" y="281"/>
                    </a:lnTo>
                    <a:lnTo>
                      <a:pt x="131" y="297"/>
                    </a:lnTo>
                    <a:lnTo>
                      <a:pt x="132" y="301"/>
                    </a:lnTo>
                    <a:lnTo>
                      <a:pt x="149" y="340"/>
                    </a:lnTo>
                    <a:lnTo>
                      <a:pt x="149" y="345"/>
                    </a:lnTo>
                    <a:lnTo>
                      <a:pt x="149" y="346"/>
                    </a:lnTo>
                    <a:lnTo>
                      <a:pt x="151" y="350"/>
                    </a:lnTo>
                    <a:lnTo>
                      <a:pt x="151" y="350"/>
                    </a:lnTo>
                    <a:lnTo>
                      <a:pt x="134" y="351"/>
                    </a:lnTo>
                    <a:lnTo>
                      <a:pt x="117" y="351"/>
                    </a:lnTo>
                    <a:lnTo>
                      <a:pt x="107" y="350"/>
                    </a:lnTo>
                    <a:lnTo>
                      <a:pt x="93" y="348"/>
                    </a:lnTo>
                    <a:lnTo>
                      <a:pt x="89" y="346"/>
                    </a:lnTo>
                    <a:lnTo>
                      <a:pt x="70" y="337"/>
                    </a:lnTo>
                    <a:lnTo>
                      <a:pt x="59" y="334"/>
                    </a:lnTo>
                    <a:lnTo>
                      <a:pt x="56" y="331"/>
                    </a:lnTo>
                    <a:lnTo>
                      <a:pt x="56" y="329"/>
                    </a:lnTo>
                    <a:lnTo>
                      <a:pt x="54" y="322"/>
                    </a:lnTo>
                    <a:lnTo>
                      <a:pt x="54" y="320"/>
                    </a:lnTo>
                    <a:lnTo>
                      <a:pt x="53" y="320"/>
                    </a:lnTo>
                    <a:lnTo>
                      <a:pt x="47" y="317"/>
                    </a:lnTo>
                    <a:lnTo>
                      <a:pt x="47" y="315"/>
                    </a:lnTo>
                    <a:lnTo>
                      <a:pt x="44" y="315"/>
                    </a:lnTo>
                    <a:lnTo>
                      <a:pt x="44" y="315"/>
                    </a:lnTo>
                    <a:lnTo>
                      <a:pt x="42" y="315"/>
                    </a:lnTo>
                    <a:lnTo>
                      <a:pt x="42" y="314"/>
                    </a:lnTo>
                    <a:lnTo>
                      <a:pt x="40" y="312"/>
                    </a:lnTo>
                    <a:lnTo>
                      <a:pt x="40" y="311"/>
                    </a:lnTo>
                    <a:lnTo>
                      <a:pt x="39" y="311"/>
                    </a:lnTo>
                    <a:lnTo>
                      <a:pt x="39" y="311"/>
                    </a:lnTo>
                    <a:lnTo>
                      <a:pt x="39" y="309"/>
                    </a:lnTo>
                    <a:lnTo>
                      <a:pt x="40" y="309"/>
                    </a:lnTo>
                    <a:lnTo>
                      <a:pt x="40" y="308"/>
                    </a:lnTo>
                    <a:lnTo>
                      <a:pt x="42" y="308"/>
                    </a:lnTo>
                    <a:lnTo>
                      <a:pt x="40" y="306"/>
                    </a:lnTo>
                    <a:lnTo>
                      <a:pt x="39" y="306"/>
                    </a:lnTo>
                    <a:lnTo>
                      <a:pt x="39" y="306"/>
                    </a:lnTo>
                    <a:lnTo>
                      <a:pt x="39" y="305"/>
                    </a:lnTo>
                    <a:lnTo>
                      <a:pt x="39" y="303"/>
                    </a:lnTo>
                    <a:lnTo>
                      <a:pt x="40" y="303"/>
                    </a:lnTo>
                    <a:lnTo>
                      <a:pt x="42" y="300"/>
                    </a:lnTo>
                    <a:lnTo>
                      <a:pt x="42" y="298"/>
                    </a:lnTo>
                    <a:lnTo>
                      <a:pt x="64" y="291"/>
                    </a:lnTo>
                    <a:lnTo>
                      <a:pt x="123" y="281"/>
                    </a:lnTo>
                    <a:lnTo>
                      <a:pt x="123" y="281"/>
                    </a:lnTo>
                    <a:lnTo>
                      <a:pt x="115" y="239"/>
                    </a:lnTo>
                    <a:lnTo>
                      <a:pt x="109" y="190"/>
                    </a:lnTo>
                    <a:lnTo>
                      <a:pt x="89" y="190"/>
                    </a:lnTo>
                    <a:lnTo>
                      <a:pt x="84" y="188"/>
                    </a:lnTo>
                    <a:lnTo>
                      <a:pt x="79" y="182"/>
                    </a:lnTo>
                    <a:lnTo>
                      <a:pt x="79" y="174"/>
                    </a:lnTo>
                    <a:lnTo>
                      <a:pt x="84" y="160"/>
                    </a:lnTo>
                    <a:lnTo>
                      <a:pt x="87" y="145"/>
                    </a:lnTo>
                    <a:lnTo>
                      <a:pt x="87" y="145"/>
                    </a:lnTo>
                    <a:lnTo>
                      <a:pt x="87" y="143"/>
                    </a:lnTo>
                    <a:lnTo>
                      <a:pt x="84" y="143"/>
                    </a:lnTo>
                    <a:lnTo>
                      <a:pt x="82" y="143"/>
                    </a:lnTo>
                    <a:lnTo>
                      <a:pt x="42" y="142"/>
                    </a:lnTo>
                    <a:lnTo>
                      <a:pt x="36" y="137"/>
                    </a:lnTo>
                    <a:lnTo>
                      <a:pt x="31" y="121"/>
                    </a:lnTo>
                    <a:lnTo>
                      <a:pt x="30" y="120"/>
                    </a:lnTo>
                    <a:lnTo>
                      <a:pt x="26" y="112"/>
                    </a:lnTo>
                    <a:lnTo>
                      <a:pt x="22" y="95"/>
                    </a:lnTo>
                    <a:lnTo>
                      <a:pt x="20" y="80"/>
                    </a:lnTo>
                    <a:lnTo>
                      <a:pt x="25" y="70"/>
                    </a:lnTo>
                    <a:lnTo>
                      <a:pt x="28" y="59"/>
                    </a:lnTo>
                    <a:lnTo>
                      <a:pt x="26" y="58"/>
                    </a:lnTo>
                    <a:lnTo>
                      <a:pt x="25" y="58"/>
                    </a:lnTo>
                    <a:lnTo>
                      <a:pt x="23" y="58"/>
                    </a:lnTo>
                    <a:lnTo>
                      <a:pt x="16" y="59"/>
                    </a:lnTo>
                    <a:lnTo>
                      <a:pt x="11" y="61"/>
                    </a:lnTo>
                    <a:lnTo>
                      <a:pt x="8" y="62"/>
                    </a:lnTo>
                    <a:lnTo>
                      <a:pt x="2" y="64"/>
                    </a:lnTo>
                    <a:lnTo>
                      <a:pt x="0" y="64"/>
                    </a:lnTo>
                    <a:lnTo>
                      <a:pt x="16" y="36"/>
                    </a:lnTo>
                    <a:lnTo>
                      <a:pt x="20" y="27"/>
                    </a:lnTo>
                    <a:lnTo>
                      <a:pt x="22" y="24"/>
                    </a:lnTo>
                    <a:lnTo>
                      <a:pt x="31" y="24"/>
                    </a:lnTo>
                    <a:lnTo>
                      <a:pt x="39" y="22"/>
                    </a:lnTo>
                    <a:lnTo>
                      <a:pt x="44" y="11"/>
                    </a:lnTo>
                    <a:lnTo>
                      <a:pt x="48" y="2"/>
                    </a:lnTo>
                    <a:lnTo>
                      <a:pt x="65" y="2"/>
                    </a:lnTo>
                    <a:lnTo>
                      <a:pt x="65" y="4"/>
                    </a:lnTo>
                    <a:lnTo>
                      <a:pt x="70" y="11"/>
                    </a:lnTo>
                    <a:lnTo>
                      <a:pt x="75" y="16"/>
                    </a:lnTo>
                    <a:lnTo>
                      <a:pt x="82" y="17"/>
                    </a:lnTo>
                    <a:lnTo>
                      <a:pt x="87" y="17"/>
                    </a:lnTo>
                    <a:lnTo>
                      <a:pt x="95" y="17"/>
                    </a:lnTo>
                    <a:lnTo>
                      <a:pt x="100" y="16"/>
                    </a:lnTo>
                    <a:lnTo>
                      <a:pt x="101" y="14"/>
                    </a:lnTo>
                    <a:lnTo>
                      <a:pt x="112" y="11"/>
                    </a:lnTo>
                    <a:lnTo>
                      <a:pt x="114" y="11"/>
                    </a:lnTo>
                    <a:lnTo>
                      <a:pt x="118" y="10"/>
                    </a:lnTo>
                    <a:lnTo>
                      <a:pt x="123" y="7"/>
                    </a:lnTo>
                    <a:lnTo>
                      <a:pt x="142" y="0"/>
                    </a:lnTo>
                    <a:lnTo>
                      <a:pt x="145" y="4"/>
                    </a:lnTo>
                    <a:lnTo>
                      <a:pt x="146" y="4"/>
                    </a:lnTo>
                    <a:lnTo>
                      <a:pt x="146" y="5"/>
                    </a:lnTo>
                    <a:lnTo>
                      <a:pt x="151"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35">
                <a:extLst>
                  <a:ext uri="{FF2B5EF4-FFF2-40B4-BE49-F238E27FC236}">
                    <a16:creationId xmlns:a16="http://schemas.microsoft.com/office/drawing/2014/main" id="{D23EF530-B75C-410C-BC4A-48832628D1B8}"/>
                  </a:ext>
                </a:extLst>
              </p:cNvPr>
              <p:cNvSpPr>
                <a:spLocks noGrp="1" noRot="1" noMove="1" noResize="1" noEditPoints="1" noAdjustHandles="1" noChangeArrowheads="1" noChangeShapeType="1"/>
              </p:cNvSpPr>
              <p:nvPr/>
            </p:nvSpPr>
            <p:spPr bwMode="auto">
              <a:xfrm>
                <a:off x="4751" y="847"/>
                <a:ext cx="1011" cy="757"/>
              </a:xfrm>
              <a:custGeom>
                <a:avLst/>
                <a:gdLst>
                  <a:gd name="T0" fmla="*/ 185 w 1011"/>
                  <a:gd name="T1" fmla="*/ 16 h 757"/>
                  <a:gd name="T2" fmla="*/ 694 w 1011"/>
                  <a:gd name="T3" fmla="*/ 64 h 757"/>
                  <a:gd name="T4" fmla="*/ 776 w 1011"/>
                  <a:gd name="T5" fmla="*/ 115 h 757"/>
                  <a:gd name="T6" fmla="*/ 815 w 1011"/>
                  <a:gd name="T7" fmla="*/ 148 h 757"/>
                  <a:gd name="T8" fmla="*/ 848 w 1011"/>
                  <a:gd name="T9" fmla="*/ 190 h 757"/>
                  <a:gd name="T10" fmla="*/ 986 w 1011"/>
                  <a:gd name="T11" fmla="*/ 191 h 757"/>
                  <a:gd name="T12" fmla="*/ 986 w 1011"/>
                  <a:gd name="T13" fmla="*/ 194 h 757"/>
                  <a:gd name="T14" fmla="*/ 989 w 1011"/>
                  <a:gd name="T15" fmla="*/ 196 h 757"/>
                  <a:gd name="T16" fmla="*/ 988 w 1011"/>
                  <a:gd name="T17" fmla="*/ 199 h 757"/>
                  <a:gd name="T18" fmla="*/ 986 w 1011"/>
                  <a:gd name="T19" fmla="*/ 200 h 757"/>
                  <a:gd name="T20" fmla="*/ 989 w 1011"/>
                  <a:gd name="T21" fmla="*/ 200 h 757"/>
                  <a:gd name="T22" fmla="*/ 991 w 1011"/>
                  <a:gd name="T23" fmla="*/ 207 h 757"/>
                  <a:gd name="T24" fmla="*/ 992 w 1011"/>
                  <a:gd name="T25" fmla="*/ 210 h 757"/>
                  <a:gd name="T26" fmla="*/ 994 w 1011"/>
                  <a:gd name="T27" fmla="*/ 213 h 757"/>
                  <a:gd name="T28" fmla="*/ 994 w 1011"/>
                  <a:gd name="T29" fmla="*/ 216 h 757"/>
                  <a:gd name="T30" fmla="*/ 994 w 1011"/>
                  <a:gd name="T31" fmla="*/ 217 h 757"/>
                  <a:gd name="T32" fmla="*/ 995 w 1011"/>
                  <a:gd name="T33" fmla="*/ 216 h 757"/>
                  <a:gd name="T34" fmla="*/ 997 w 1011"/>
                  <a:gd name="T35" fmla="*/ 219 h 757"/>
                  <a:gd name="T36" fmla="*/ 997 w 1011"/>
                  <a:gd name="T37" fmla="*/ 222 h 757"/>
                  <a:gd name="T38" fmla="*/ 1000 w 1011"/>
                  <a:gd name="T39" fmla="*/ 227 h 757"/>
                  <a:gd name="T40" fmla="*/ 1000 w 1011"/>
                  <a:gd name="T41" fmla="*/ 228 h 757"/>
                  <a:gd name="T42" fmla="*/ 1005 w 1011"/>
                  <a:gd name="T43" fmla="*/ 235 h 757"/>
                  <a:gd name="T44" fmla="*/ 1006 w 1011"/>
                  <a:gd name="T45" fmla="*/ 238 h 757"/>
                  <a:gd name="T46" fmla="*/ 1006 w 1011"/>
                  <a:gd name="T47" fmla="*/ 242 h 757"/>
                  <a:gd name="T48" fmla="*/ 1006 w 1011"/>
                  <a:gd name="T49" fmla="*/ 245 h 757"/>
                  <a:gd name="T50" fmla="*/ 1009 w 1011"/>
                  <a:gd name="T51" fmla="*/ 245 h 757"/>
                  <a:gd name="T52" fmla="*/ 1009 w 1011"/>
                  <a:gd name="T53" fmla="*/ 245 h 757"/>
                  <a:gd name="T54" fmla="*/ 1009 w 1011"/>
                  <a:gd name="T55" fmla="*/ 252 h 757"/>
                  <a:gd name="T56" fmla="*/ 1006 w 1011"/>
                  <a:gd name="T57" fmla="*/ 259 h 757"/>
                  <a:gd name="T58" fmla="*/ 1008 w 1011"/>
                  <a:gd name="T59" fmla="*/ 261 h 757"/>
                  <a:gd name="T60" fmla="*/ 1008 w 1011"/>
                  <a:gd name="T61" fmla="*/ 270 h 757"/>
                  <a:gd name="T62" fmla="*/ 1006 w 1011"/>
                  <a:gd name="T63" fmla="*/ 286 h 757"/>
                  <a:gd name="T64" fmla="*/ 1008 w 1011"/>
                  <a:gd name="T65" fmla="*/ 287 h 757"/>
                  <a:gd name="T66" fmla="*/ 1003 w 1011"/>
                  <a:gd name="T67" fmla="*/ 292 h 757"/>
                  <a:gd name="T68" fmla="*/ 1003 w 1011"/>
                  <a:gd name="T69" fmla="*/ 286 h 757"/>
                  <a:gd name="T70" fmla="*/ 969 w 1011"/>
                  <a:gd name="T71" fmla="*/ 284 h 757"/>
                  <a:gd name="T72" fmla="*/ 970 w 1011"/>
                  <a:gd name="T73" fmla="*/ 351 h 757"/>
                  <a:gd name="T74" fmla="*/ 1008 w 1011"/>
                  <a:gd name="T75" fmla="*/ 391 h 757"/>
                  <a:gd name="T76" fmla="*/ 900 w 1011"/>
                  <a:gd name="T77" fmla="*/ 413 h 757"/>
                  <a:gd name="T78" fmla="*/ 843 w 1011"/>
                  <a:gd name="T79" fmla="*/ 399 h 757"/>
                  <a:gd name="T80" fmla="*/ 709 w 1011"/>
                  <a:gd name="T81" fmla="*/ 441 h 757"/>
                  <a:gd name="T82" fmla="*/ 638 w 1011"/>
                  <a:gd name="T83" fmla="*/ 480 h 757"/>
                  <a:gd name="T84" fmla="*/ 571 w 1011"/>
                  <a:gd name="T85" fmla="*/ 509 h 757"/>
                  <a:gd name="T86" fmla="*/ 527 w 1011"/>
                  <a:gd name="T87" fmla="*/ 598 h 757"/>
                  <a:gd name="T88" fmla="*/ 354 w 1011"/>
                  <a:gd name="T89" fmla="*/ 757 h 757"/>
                  <a:gd name="T90" fmla="*/ 348 w 1011"/>
                  <a:gd name="T91" fmla="*/ 753 h 757"/>
                  <a:gd name="T92" fmla="*/ 250 w 1011"/>
                  <a:gd name="T93" fmla="*/ 674 h 757"/>
                  <a:gd name="T94" fmla="*/ 130 w 1011"/>
                  <a:gd name="T95" fmla="*/ 584 h 757"/>
                  <a:gd name="T96" fmla="*/ 71 w 1011"/>
                  <a:gd name="T97" fmla="*/ 433 h 757"/>
                  <a:gd name="T98" fmla="*/ 54 w 1011"/>
                  <a:gd name="T99" fmla="*/ 405 h 757"/>
                  <a:gd name="T100" fmla="*/ 36 w 1011"/>
                  <a:gd name="T101" fmla="*/ 376 h 757"/>
                  <a:gd name="T102" fmla="*/ 39 w 1011"/>
                  <a:gd name="T103" fmla="*/ 286 h 757"/>
                  <a:gd name="T104" fmla="*/ 32 w 1011"/>
                  <a:gd name="T105" fmla="*/ 65 h 757"/>
                  <a:gd name="T106" fmla="*/ 20 w 1011"/>
                  <a:gd name="T107" fmla="*/ 45 h 757"/>
                  <a:gd name="T108" fmla="*/ 12 w 1011"/>
                  <a:gd name="T109" fmla="*/ 30 h 757"/>
                  <a:gd name="T110" fmla="*/ 6 w 1011"/>
                  <a:gd name="T111" fmla="*/ 13 h 757"/>
                  <a:gd name="T112" fmla="*/ 0 w 1011"/>
                  <a:gd name="T113"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1" h="757">
                    <a:moveTo>
                      <a:pt x="0" y="0"/>
                    </a:moveTo>
                    <a:lnTo>
                      <a:pt x="0" y="0"/>
                    </a:lnTo>
                    <a:lnTo>
                      <a:pt x="28" y="5"/>
                    </a:lnTo>
                    <a:lnTo>
                      <a:pt x="93" y="16"/>
                    </a:lnTo>
                    <a:lnTo>
                      <a:pt x="185" y="16"/>
                    </a:lnTo>
                    <a:lnTo>
                      <a:pt x="356" y="62"/>
                    </a:lnTo>
                    <a:lnTo>
                      <a:pt x="448" y="70"/>
                    </a:lnTo>
                    <a:lnTo>
                      <a:pt x="485" y="73"/>
                    </a:lnTo>
                    <a:lnTo>
                      <a:pt x="631" y="87"/>
                    </a:lnTo>
                    <a:lnTo>
                      <a:pt x="694" y="64"/>
                    </a:lnTo>
                    <a:lnTo>
                      <a:pt x="782" y="67"/>
                    </a:lnTo>
                    <a:lnTo>
                      <a:pt x="784" y="67"/>
                    </a:lnTo>
                    <a:lnTo>
                      <a:pt x="781" y="73"/>
                    </a:lnTo>
                    <a:lnTo>
                      <a:pt x="779" y="89"/>
                    </a:lnTo>
                    <a:lnTo>
                      <a:pt x="776" y="115"/>
                    </a:lnTo>
                    <a:lnTo>
                      <a:pt x="778" y="120"/>
                    </a:lnTo>
                    <a:lnTo>
                      <a:pt x="784" y="123"/>
                    </a:lnTo>
                    <a:lnTo>
                      <a:pt x="795" y="126"/>
                    </a:lnTo>
                    <a:lnTo>
                      <a:pt x="799" y="129"/>
                    </a:lnTo>
                    <a:lnTo>
                      <a:pt x="815" y="148"/>
                    </a:lnTo>
                    <a:lnTo>
                      <a:pt x="834" y="162"/>
                    </a:lnTo>
                    <a:lnTo>
                      <a:pt x="837" y="168"/>
                    </a:lnTo>
                    <a:lnTo>
                      <a:pt x="843" y="186"/>
                    </a:lnTo>
                    <a:lnTo>
                      <a:pt x="846" y="190"/>
                    </a:lnTo>
                    <a:lnTo>
                      <a:pt x="848" y="190"/>
                    </a:lnTo>
                    <a:lnTo>
                      <a:pt x="862" y="182"/>
                    </a:lnTo>
                    <a:lnTo>
                      <a:pt x="911" y="176"/>
                    </a:lnTo>
                    <a:lnTo>
                      <a:pt x="918" y="155"/>
                    </a:lnTo>
                    <a:lnTo>
                      <a:pt x="950" y="163"/>
                    </a:lnTo>
                    <a:lnTo>
                      <a:pt x="986" y="191"/>
                    </a:lnTo>
                    <a:lnTo>
                      <a:pt x="986" y="191"/>
                    </a:lnTo>
                    <a:lnTo>
                      <a:pt x="986" y="193"/>
                    </a:lnTo>
                    <a:lnTo>
                      <a:pt x="986" y="193"/>
                    </a:lnTo>
                    <a:lnTo>
                      <a:pt x="986" y="194"/>
                    </a:lnTo>
                    <a:lnTo>
                      <a:pt x="986" y="194"/>
                    </a:lnTo>
                    <a:lnTo>
                      <a:pt x="988" y="194"/>
                    </a:lnTo>
                    <a:lnTo>
                      <a:pt x="988" y="196"/>
                    </a:lnTo>
                    <a:lnTo>
                      <a:pt x="988" y="196"/>
                    </a:lnTo>
                    <a:lnTo>
                      <a:pt x="989" y="196"/>
                    </a:lnTo>
                    <a:lnTo>
                      <a:pt x="989" y="196"/>
                    </a:lnTo>
                    <a:lnTo>
                      <a:pt x="989" y="197"/>
                    </a:lnTo>
                    <a:lnTo>
                      <a:pt x="989" y="199"/>
                    </a:lnTo>
                    <a:lnTo>
                      <a:pt x="989" y="199"/>
                    </a:lnTo>
                    <a:lnTo>
                      <a:pt x="989" y="199"/>
                    </a:lnTo>
                    <a:lnTo>
                      <a:pt x="988" y="199"/>
                    </a:lnTo>
                    <a:lnTo>
                      <a:pt x="988" y="199"/>
                    </a:lnTo>
                    <a:lnTo>
                      <a:pt x="986" y="199"/>
                    </a:lnTo>
                    <a:lnTo>
                      <a:pt x="986" y="200"/>
                    </a:lnTo>
                    <a:lnTo>
                      <a:pt x="986" y="200"/>
                    </a:lnTo>
                    <a:lnTo>
                      <a:pt x="986" y="200"/>
                    </a:lnTo>
                    <a:lnTo>
                      <a:pt x="988" y="202"/>
                    </a:lnTo>
                    <a:lnTo>
                      <a:pt x="988" y="200"/>
                    </a:lnTo>
                    <a:lnTo>
                      <a:pt x="989" y="200"/>
                    </a:lnTo>
                    <a:lnTo>
                      <a:pt x="989" y="200"/>
                    </a:lnTo>
                    <a:lnTo>
                      <a:pt x="989" y="200"/>
                    </a:lnTo>
                    <a:lnTo>
                      <a:pt x="991" y="200"/>
                    </a:lnTo>
                    <a:lnTo>
                      <a:pt x="991" y="202"/>
                    </a:lnTo>
                    <a:lnTo>
                      <a:pt x="991" y="203"/>
                    </a:lnTo>
                    <a:lnTo>
                      <a:pt x="991" y="205"/>
                    </a:lnTo>
                    <a:lnTo>
                      <a:pt x="991" y="207"/>
                    </a:lnTo>
                    <a:lnTo>
                      <a:pt x="991" y="207"/>
                    </a:lnTo>
                    <a:lnTo>
                      <a:pt x="991" y="208"/>
                    </a:lnTo>
                    <a:lnTo>
                      <a:pt x="992" y="208"/>
                    </a:lnTo>
                    <a:lnTo>
                      <a:pt x="992" y="210"/>
                    </a:lnTo>
                    <a:lnTo>
                      <a:pt x="992" y="210"/>
                    </a:lnTo>
                    <a:lnTo>
                      <a:pt x="994" y="210"/>
                    </a:lnTo>
                    <a:lnTo>
                      <a:pt x="994" y="211"/>
                    </a:lnTo>
                    <a:lnTo>
                      <a:pt x="994" y="211"/>
                    </a:lnTo>
                    <a:lnTo>
                      <a:pt x="994" y="211"/>
                    </a:lnTo>
                    <a:lnTo>
                      <a:pt x="994" y="213"/>
                    </a:lnTo>
                    <a:lnTo>
                      <a:pt x="994" y="213"/>
                    </a:lnTo>
                    <a:lnTo>
                      <a:pt x="994" y="214"/>
                    </a:lnTo>
                    <a:lnTo>
                      <a:pt x="995" y="216"/>
                    </a:lnTo>
                    <a:lnTo>
                      <a:pt x="994" y="216"/>
                    </a:lnTo>
                    <a:lnTo>
                      <a:pt x="994" y="216"/>
                    </a:lnTo>
                    <a:lnTo>
                      <a:pt x="994" y="216"/>
                    </a:lnTo>
                    <a:lnTo>
                      <a:pt x="992" y="216"/>
                    </a:lnTo>
                    <a:lnTo>
                      <a:pt x="994" y="216"/>
                    </a:lnTo>
                    <a:lnTo>
                      <a:pt x="994" y="217"/>
                    </a:lnTo>
                    <a:lnTo>
                      <a:pt x="994" y="217"/>
                    </a:lnTo>
                    <a:lnTo>
                      <a:pt x="994" y="217"/>
                    </a:lnTo>
                    <a:lnTo>
                      <a:pt x="994" y="217"/>
                    </a:lnTo>
                    <a:lnTo>
                      <a:pt x="995" y="217"/>
                    </a:lnTo>
                    <a:lnTo>
                      <a:pt x="995" y="217"/>
                    </a:lnTo>
                    <a:lnTo>
                      <a:pt x="995" y="216"/>
                    </a:lnTo>
                    <a:lnTo>
                      <a:pt x="995" y="216"/>
                    </a:lnTo>
                    <a:lnTo>
                      <a:pt x="995" y="217"/>
                    </a:lnTo>
                    <a:lnTo>
                      <a:pt x="997" y="217"/>
                    </a:lnTo>
                    <a:lnTo>
                      <a:pt x="997" y="219"/>
                    </a:lnTo>
                    <a:lnTo>
                      <a:pt x="997" y="219"/>
                    </a:lnTo>
                    <a:lnTo>
                      <a:pt x="997" y="221"/>
                    </a:lnTo>
                    <a:lnTo>
                      <a:pt x="997" y="221"/>
                    </a:lnTo>
                    <a:lnTo>
                      <a:pt x="997" y="222"/>
                    </a:lnTo>
                    <a:lnTo>
                      <a:pt x="997" y="222"/>
                    </a:lnTo>
                    <a:lnTo>
                      <a:pt x="997" y="222"/>
                    </a:lnTo>
                    <a:lnTo>
                      <a:pt x="998" y="224"/>
                    </a:lnTo>
                    <a:lnTo>
                      <a:pt x="998" y="225"/>
                    </a:lnTo>
                    <a:lnTo>
                      <a:pt x="998" y="225"/>
                    </a:lnTo>
                    <a:lnTo>
                      <a:pt x="998" y="225"/>
                    </a:lnTo>
                    <a:lnTo>
                      <a:pt x="1000" y="227"/>
                    </a:lnTo>
                    <a:lnTo>
                      <a:pt x="1000" y="227"/>
                    </a:lnTo>
                    <a:lnTo>
                      <a:pt x="1000" y="228"/>
                    </a:lnTo>
                    <a:lnTo>
                      <a:pt x="998" y="228"/>
                    </a:lnTo>
                    <a:lnTo>
                      <a:pt x="1000" y="228"/>
                    </a:lnTo>
                    <a:lnTo>
                      <a:pt x="1000" y="228"/>
                    </a:lnTo>
                    <a:lnTo>
                      <a:pt x="1002" y="230"/>
                    </a:lnTo>
                    <a:lnTo>
                      <a:pt x="1002" y="230"/>
                    </a:lnTo>
                    <a:lnTo>
                      <a:pt x="1002" y="230"/>
                    </a:lnTo>
                    <a:lnTo>
                      <a:pt x="1003" y="233"/>
                    </a:lnTo>
                    <a:lnTo>
                      <a:pt x="1005" y="235"/>
                    </a:lnTo>
                    <a:lnTo>
                      <a:pt x="1006" y="236"/>
                    </a:lnTo>
                    <a:lnTo>
                      <a:pt x="1006" y="236"/>
                    </a:lnTo>
                    <a:lnTo>
                      <a:pt x="1006" y="236"/>
                    </a:lnTo>
                    <a:lnTo>
                      <a:pt x="1006" y="238"/>
                    </a:lnTo>
                    <a:lnTo>
                      <a:pt x="1006" y="238"/>
                    </a:lnTo>
                    <a:lnTo>
                      <a:pt x="1008" y="239"/>
                    </a:lnTo>
                    <a:lnTo>
                      <a:pt x="1006" y="239"/>
                    </a:lnTo>
                    <a:lnTo>
                      <a:pt x="1006" y="241"/>
                    </a:lnTo>
                    <a:lnTo>
                      <a:pt x="1006" y="242"/>
                    </a:lnTo>
                    <a:lnTo>
                      <a:pt x="1006" y="242"/>
                    </a:lnTo>
                    <a:lnTo>
                      <a:pt x="1006" y="242"/>
                    </a:lnTo>
                    <a:lnTo>
                      <a:pt x="1008" y="242"/>
                    </a:lnTo>
                    <a:lnTo>
                      <a:pt x="1008" y="244"/>
                    </a:lnTo>
                    <a:lnTo>
                      <a:pt x="1006" y="244"/>
                    </a:lnTo>
                    <a:lnTo>
                      <a:pt x="1006" y="245"/>
                    </a:lnTo>
                    <a:lnTo>
                      <a:pt x="1006" y="245"/>
                    </a:lnTo>
                    <a:lnTo>
                      <a:pt x="1008" y="245"/>
                    </a:lnTo>
                    <a:lnTo>
                      <a:pt x="1008" y="245"/>
                    </a:lnTo>
                    <a:lnTo>
                      <a:pt x="1008" y="244"/>
                    </a:lnTo>
                    <a:lnTo>
                      <a:pt x="1009" y="245"/>
                    </a:lnTo>
                    <a:lnTo>
                      <a:pt x="1009" y="244"/>
                    </a:lnTo>
                    <a:lnTo>
                      <a:pt x="1009" y="242"/>
                    </a:lnTo>
                    <a:lnTo>
                      <a:pt x="1011" y="244"/>
                    </a:lnTo>
                    <a:lnTo>
                      <a:pt x="1009" y="244"/>
                    </a:lnTo>
                    <a:lnTo>
                      <a:pt x="1009" y="245"/>
                    </a:lnTo>
                    <a:lnTo>
                      <a:pt x="1009" y="245"/>
                    </a:lnTo>
                    <a:lnTo>
                      <a:pt x="1009" y="247"/>
                    </a:lnTo>
                    <a:lnTo>
                      <a:pt x="1009" y="248"/>
                    </a:lnTo>
                    <a:lnTo>
                      <a:pt x="1009" y="250"/>
                    </a:lnTo>
                    <a:lnTo>
                      <a:pt x="1009" y="252"/>
                    </a:lnTo>
                    <a:lnTo>
                      <a:pt x="1009" y="252"/>
                    </a:lnTo>
                    <a:lnTo>
                      <a:pt x="1009" y="253"/>
                    </a:lnTo>
                    <a:lnTo>
                      <a:pt x="1008" y="256"/>
                    </a:lnTo>
                    <a:lnTo>
                      <a:pt x="1006" y="259"/>
                    </a:lnTo>
                    <a:lnTo>
                      <a:pt x="1006" y="259"/>
                    </a:lnTo>
                    <a:lnTo>
                      <a:pt x="1006" y="261"/>
                    </a:lnTo>
                    <a:lnTo>
                      <a:pt x="1008" y="259"/>
                    </a:lnTo>
                    <a:lnTo>
                      <a:pt x="1008" y="259"/>
                    </a:lnTo>
                    <a:lnTo>
                      <a:pt x="1008" y="261"/>
                    </a:lnTo>
                    <a:lnTo>
                      <a:pt x="1008" y="261"/>
                    </a:lnTo>
                    <a:lnTo>
                      <a:pt x="1008" y="262"/>
                    </a:lnTo>
                    <a:lnTo>
                      <a:pt x="1009" y="264"/>
                    </a:lnTo>
                    <a:lnTo>
                      <a:pt x="1008" y="266"/>
                    </a:lnTo>
                    <a:lnTo>
                      <a:pt x="1008" y="267"/>
                    </a:lnTo>
                    <a:lnTo>
                      <a:pt x="1008" y="270"/>
                    </a:lnTo>
                    <a:lnTo>
                      <a:pt x="1008" y="272"/>
                    </a:lnTo>
                    <a:lnTo>
                      <a:pt x="1008" y="280"/>
                    </a:lnTo>
                    <a:lnTo>
                      <a:pt x="1008" y="281"/>
                    </a:lnTo>
                    <a:lnTo>
                      <a:pt x="1006" y="283"/>
                    </a:lnTo>
                    <a:lnTo>
                      <a:pt x="1006" y="286"/>
                    </a:lnTo>
                    <a:lnTo>
                      <a:pt x="1008" y="284"/>
                    </a:lnTo>
                    <a:lnTo>
                      <a:pt x="1008" y="284"/>
                    </a:lnTo>
                    <a:lnTo>
                      <a:pt x="1008" y="286"/>
                    </a:lnTo>
                    <a:lnTo>
                      <a:pt x="1008" y="286"/>
                    </a:lnTo>
                    <a:lnTo>
                      <a:pt x="1008" y="287"/>
                    </a:lnTo>
                    <a:lnTo>
                      <a:pt x="1006" y="289"/>
                    </a:lnTo>
                    <a:lnTo>
                      <a:pt x="1006" y="290"/>
                    </a:lnTo>
                    <a:lnTo>
                      <a:pt x="1005" y="292"/>
                    </a:lnTo>
                    <a:lnTo>
                      <a:pt x="1005" y="293"/>
                    </a:lnTo>
                    <a:lnTo>
                      <a:pt x="1003" y="292"/>
                    </a:lnTo>
                    <a:lnTo>
                      <a:pt x="1005" y="289"/>
                    </a:lnTo>
                    <a:lnTo>
                      <a:pt x="1005" y="289"/>
                    </a:lnTo>
                    <a:lnTo>
                      <a:pt x="1005" y="287"/>
                    </a:lnTo>
                    <a:lnTo>
                      <a:pt x="1003" y="286"/>
                    </a:lnTo>
                    <a:lnTo>
                      <a:pt x="1003" y="286"/>
                    </a:lnTo>
                    <a:lnTo>
                      <a:pt x="1003" y="287"/>
                    </a:lnTo>
                    <a:lnTo>
                      <a:pt x="1003" y="287"/>
                    </a:lnTo>
                    <a:lnTo>
                      <a:pt x="1002" y="287"/>
                    </a:lnTo>
                    <a:lnTo>
                      <a:pt x="1002" y="284"/>
                    </a:lnTo>
                    <a:lnTo>
                      <a:pt x="969" y="284"/>
                    </a:lnTo>
                    <a:lnTo>
                      <a:pt x="969" y="289"/>
                    </a:lnTo>
                    <a:lnTo>
                      <a:pt x="970" y="311"/>
                    </a:lnTo>
                    <a:lnTo>
                      <a:pt x="970" y="312"/>
                    </a:lnTo>
                    <a:lnTo>
                      <a:pt x="970" y="318"/>
                    </a:lnTo>
                    <a:lnTo>
                      <a:pt x="970" y="351"/>
                    </a:lnTo>
                    <a:lnTo>
                      <a:pt x="991" y="365"/>
                    </a:lnTo>
                    <a:lnTo>
                      <a:pt x="1008" y="388"/>
                    </a:lnTo>
                    <a:lnTo>
                      <a:pt x="1009" y="390"/>
                    </a:lnTo>
                    <a:lnTo>
                      <a:pt x="1009" y="390"/>
                    </a:lnTo>
                    <a:lnTo>
                      <a:pt x="1008" y="391"/>
                    </a:lnTo>
                    <a:lnTo>
                      <a:pt x="946" y="404"/>
                    </a:lnTo>
                    <a:lnTo>
                      <a:pt x="944" y="416"/>
                    </a:lnTo>
                    <a:lnTo>
                      <a:pt x="950" y="438"/>
                    </a:lnTo>
                    <a:lnTo>
                      <a:pt x="930" y="421"/>
                    </a:lnTo>
                    <a:lnTo>
                      <a:pt x="900" y="413"/>
                    </a:lnTo>
                    <a:lnTo>
                      <a:pt x="885" y="410"/>
                    </a:lnTo>
                    <a:lnTo>
                      <a:pt x="872" y="438"/>
                    </a:lnTo>
                    <a:lnTo>
                      <a:pt x="854" y="432"/>
                    </a:lnTo>
                    <a:lnTo>
                      <a:pt x="841" y="418"/>
                    </a:lnTo>
                    <a:lnTo>
                      <a:pt x="843" y="399"/>
                    </a:lnTo>
                    <a:lnTo>
                      <a:pt x="846" y="376"/>
                    </a:lnTo>
                    <a:lnTo>
                      <a:pt x="829" y="368"/>
                    </a:lnTo>
                    <a:lnTo>
                      <a:pt x="779" y="356"/>
                    </a:lnTo>
                    <a:lnTo>
                      <a:pt x="743" y="435"/>
                    </a:lnTo>
                    <a:lnTo>
                      <a:pt x="709" y="441"/>
                    </a:lnTo>
                    <a:lnTo>
                      <a:pt x="683" y="435"/>
                    </a:lnTo>
                    <a:lnTo>
                      <a:pt x="673" y="446"/>
                    </a:lnTo>
                    <a:lnTo>
                      <a:pt x="673" y="464"/>
                    </a:lnTo>
                    <a:lnTo>
                      <a:pt x="673" y="466"/>
                    </a:lnTo>
                    <a:lnTo>
                      <a:pt x="638" y="480"/>
                    </a:lnTo>
                    <a:lnTo>
                      <a:pt x="634" y="481"/>
                    </a:lnTo>
                    <a:lnTo>
                      <a:pt x="628" y="489"/>
                    </a:lnTo>
                    <a:lnTo>
                      <a:pt x="611" y="487"/>
                    </a:lnTo>
                    <a:lnTo>
                      <a:pt x="588" y="503"/>
                    </a:lnTo>
                    <a:lnTo>
                      <a:pt x="571" y="509"/>
                    </a:lnTo>
                    <a:lnTo>
                      <a:pt x="555" y="540"/>
                    </a:lnTo>
                    <a:lnTo>
                      <a:pt x="560" y="551"/>
                    </a:lnTo>
                    <a:lnTo>
                      <a:pt x="555" y="560"/>
                    </a:lnTo>
                    <a:lnTo>
                      <a:pt x="530" y="593"/>
                    </a:lnTo>
                    <a:lnTo>
                      <a:pt x="527" y="598"/>
                    </a:lnTo>
                    <a:lnTo>
                      <a:pt x="521" y="604"/>
                    </a:lnTo>
                    <a:lnTo>
                      <a:pt x="499" y="624"/>
                    </a:lnTo>
                    <a:lnTo>
                      <a:pt x="368" y="747"/>
                    </a:lnTo>
                    <a:lnTo>
                      <a:pt x="368" y="748"/>
                    </a:lnTo>
                    <a:lnTo>
                      <a:pt x="354" y="757"/>
                    </a:lnTo>
                    <a:lnTo>
                      <a:pt x="354" y="757"/>
                    </a:lnTo>
                    <a:lnTo>
                      <a:pt x="354" y="757"/>
                    </a:lnTo>
                    <a:lnTo>
                      <a:pt x="354" y="757"/>
                    </a:lnTo>
                    <a:lnTo>
                      <a:pt x="348" y="753"/>
                    </a:lnTo>
                    <a:lnTo>
                      <a:pt x="348" y="753"/>
                    </a:lnTo>
                    <a:lnTo>
                      <a:pt x="308" y="714"/>
                    </a:lnTo>
                    <a:lnTo>
                      <a:pt x="288" y="694"/>
                    </a:lnTo>
                    <a:lnTo>
                      <a:pt x="284" y="692"/>
                    </a:lnTo>
                    <a:lnTo>
                      <a:pt x="275" y="688"/>
                    </a:lnTo>
                    <a:lnTo>
                      <a:pt x="250" y="674"/>
                    </a:lnTo>
                    <a:lnTo>
                      <a:pt x="244" y="672"/>
                    </a:lnTo>
                    <a:lnTo>
                      <a:pt x="199" y="657"/>
                    </a:lnTo>
                    <a:lnTo>
                      <a:pt x="154" y="643"/>
                    </a:lnTo>
                    <a:lnTo>
                      <a:pt x="130" y="584"/>
                    </a:lnTo>
                    <a:lnTo>
                      <a:pt x="130" y="584"/>
                    </a:lnTo>
                    <a:lnTo>
                      <a:pt x="130" y="584"/>
                    </a:lnTo>
                    <a:lnTo>
                      <a:pt x="130" y="582"/>
                    </a:lnTo>
                    <a:lnTo>
                      <a:pt x="99" y="508"/>
                    </a:lnTo>
                    <a:lnTo>
                      <a:pt x="92" y="489"/>
                    </a:lnTo>
                    <a:lnTo>
                      <a:pt x="71" y="433"/>
                    </a:lnTo>
                    <a:lnTo>
                      <a:pt x="71" y="433"/>
                    </a:lnTo>
                    <a:lnTo>
                      <a:pt x="68" y="425"/>
                    </a:lnTo>
                    <a:lnTo>
                      <a:pt x="67" y="422"/>
                    </a:lnTo>
                    <a:lnTo>
                      <a:pt x="56" y="407"/>
                    </a:lnTo>
                    <a:lnTo>
                      <a:pt x="54" y="405"/>
                    </a:lnTo>
                    <a:lnTo>
                      <a:pt x="53" y="402"/>
                    </a:lnTo>
                    <a:lnTo>
                      <a:pt x="45" y="390"/>
                    </a:lnTo>
                    <a:lnTo>
                      <a:pt x="39" y="379"/>
                    </a:lnTo>
                    <a:lnTo>
                      <a:pt x="37" y="377"/>
                    </a:lnTo>
                    <a:lnTo>
                      <a:pt x="36" y="376"/>
                    </a:lnTo>
                    <a:lnTo>
                      <a:pt x="36" y="374"/>
                    </a:lnTo>
                    <a:lnTo>
                      <a:pt x="34" y="359"/>
                    </a:lnTo>
                    <a:lnTo>
                      <a:pt x="34" y="354"/>
                    </a:lnTo>
                    <a:lnTo>
                      <a:pt x="34" y="338"/>
                    </a:lnTo>
                    <a:lnTo>
                      <a:pt x="39" y="286"/>
                    </a:lnTo>
                    <a:lnTo>
                      <a:pt x="39" y="280"/>
                    </a:lnTo>
                    <a:lnTo>
                      <a:pt x="23" y="211"/>
                    </a:lnTo>
                    <a:lnTo>
                      <a:pt x="15" y="182"/>
                    </a:lnTo>
                    <a:lnTo>
                      <a:pt x="22" y="137"/>
                    </a:lnTo>
                    <a:lnTo>
                      <a:pt x="32" y="65"/>
                    </a:lnTo>
                    <a:lnTo>
                      <a:pt x="31" y="64"/>
                    </a:lnTo>
                    <a:lnTo>
                      <a:pt x="29" y="62"/>
                    </a:lnTo>
                    <a:lnTo>
                      <a:pt x="25" y="55"/>
                    </a:lnTo>
                    <a:lnTo>
                      <a:pt x="22" y="48"/>
                    </a:lnTo>
                    <a:lnTo>
                      <a:pt x="20" y="45"/>
                    </a:lnTo>
                    <a:lnTo>
                      <a:pt x="20" y="41"/>
                    </a:lnTo>
                    <a:lnTo>
                      <a:pt x="18" y="37"/>
                    </a:lnTo>
                    <a:lnTo>
                      <a:pt x="17" y="36"/>
                    </a:lnTo>
                    <a:lnTo>
                      <a:pt x="15" y="33"/>
                    </a:lnTo>
                    <a:lnTo>
                      <a:pt x="12" y="30"/>
                    </a:lnTo>
                    <a:lnTo>
                      <a:pt x="11" y="28"/>
                    </a:lnTo>
                    <a:lnTo>
                      <a:pt x="8" y="25"/>
                    </a:lnTo>
                    <a:lnTo>
                      <a:pt x="8" y="20"/>
                    </a:lnTo>
                    <a:lnTo>
                      <a:pt x="6" y="17"/>
                    </a:lnTo>
                    <a:lnTo>
                      <a:pt x="6" y="13"/>
                    </a:lnTo>
                    <a:lnTo>
                      <a:pt x="4" y="11"/>
                    </a:lnTo>
                    <a:lnTo>
                      <a:pt x="3" y="10"/>
                    </a:lnTo>
                    <a:lnTo>
                      <a:pt x="3" y="6"/>
                    </a:lnTo>
                    <a:lnTo>
                      <a:pt x="1" y="2"/>
                    </a:lnTo>
                    <a:lnTo>
                      <a:pt x="0" y="0"/>
                    </a:lnTo>
                    <a:lnTo>
                      <a:pt x="0"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36">
                <a:extLst>
                  <a:ext uri="{FF2B5EF4-FFF2-40B4-BE49-F238E27FC236}">
                    <a16:creationId xmlns:a16="http://schemas.microsoft.com/office/drawing/2014/main" id="{0D7B6073-5C19-91A5-5CE8-4EBE6CEE80AD}"/>
                  </a:ext>
                </a:extLst>
              </p:cNvPr>
              <p:cNvSpPr>
                <a:spLocks noGrp="1" noRot="1" noMove="1" noResize="1" noEditPoints="1" noAdjustHandles="1" noChangeArrowheads="1" noChangeShapeType="1"/>
              </p:cNvSpPr>
              <p:nvPr/>
            </p:nvSpPr>
            <p:spPr bwMode="auto">
              <a:xfrm>
                <a:off x="4336" y="2340"/>
                <a:ext cx="199" cy="448"/>
              </a:xfrm>
              <a:custGeom>
                <a:avLst/>
                <a:gdLst>
                  <a:gd name="T0" fmla="*/ 126 w 199"/>
                  <a:gd name="T1" fmla="*/ 1 h 448"/>
                  <a:gd name="T2" fmla="*/ 140 w 199"/>
                  <a:gd name="T3" fmla="*/ 9 h 448"/>
                  <a:gd name="T4" fmla="*/ 136 w 199"/>
                  <a:gd name="T5" fmla="*/ 22 h 448"/>
                  <a:gd name="T6" fmla="*/ 146 w 199"/>
                  <a:gd name="T7" fmla="*/ 40 h 448"/>
                  <a:gd name="T8" fmla="*/ 144 w 199"/>
                  <a:gd name="T9" fmla="*/ 64 h 448"/>
                  <a:gd name="T10" fmla="*/ 144 w 199"/>
                  <a:gd name="T11" fmla="*/ 67 h 448"/>
                  <a:gd name="T12" fmla="*/ 147 w 199"/>
                  <a:gd name="T13" fmla="*/ 99 h 448"/>
                  <a:gd name="T14" fmla="*/ 146 w 199"/>
                  <a:gd name="T15" fmla="*/ 112 h 448"/>
                  <a:gd name="T16" fmla="*/ 133 w 199"/>
                  <a:gd name="T17" fmla="*/ 133 h 448"/>
                  <a:gd name="T18" fmla="*/ 126 w 199"/>
                  <a:gd name="T19" fmla="*/ 150 h 448"/>
                  <a:gd name="T20" fmla="*/ 122 w 199"/>
                  <a:gd name="T21" fmla="*/ 157 h 448"/>
                  <a:gd name="T22" fmla="*/ 121 w 199"/>
                  <a:gd name="T23" fmla="*/ 158 h 448"/>
                  <a:gd name="T24" fmla="*/ 118 w 199"/>
                  <a:gd name="T25" fmla="*/ 150 h 448"/>
                  <a:gd name="T26" fmla="*/ 98 w 199"/>
                  <a:gd name="T27" fmla="*/ 152 h 448"/>
                  <a:gd name="T28" fmla="*/ 90 w 199"/>
                  <a:gd name="T29" fmla="*/ 163 h 448"/>
                  <a:gd name="T30" fmla="*/ 93 w 199"/>
                  <a:gd name="T31" fmla="*/ 177 h 448"/>
                  <a:gd name="T32" fmla="*/ 105 w 199"/>
                  <a:gd name="T33" fmla="*/ 191 h 448"/>
                  <a:gd name="T34" fmla="*/ 107 w 199"/>
                  <a:gd name="T35" fmla="*/ 208 h 448"/>
                  <a:gd name="T36" fmla="*/ 108 w 199"/>
                  <a:gd name="T37" fmla="*/ 222 h 448"/>
                  <a:gd name="T38" fmla="*/ 119 w 199"/>
                  <a:gd name="T39" fmla="*/ 244 h 448"/>
                  <a:gd name="T40" fmla="*/ 124 w 199"/>
                  <a:gd name="T41" fmla="*/ 253 h 448"/>
                  <a:gd name="T42" fmla="*/ 121 w 199"/>
                  <a:gd name="T43" fmla="*/ 271 h 448"/>
                  <a:gd name="T44" fmla="*/ 118 w 199"/>
                  <a:gd name="T45" fmla="*/ 287 h 448"/>
                  <a:gd name="T46" fmla="*/ 130 w 199"/>
                  <a:gd name="T47" fmla="*/ 307 h 448"/>
                  <a:gd name="T48" fmla="*/ 138 w 199"/>
                  <a:gd name="T49" fmla="*/ 330 h 448"/>
                  <a:gd name="T50" fmla="*/ 146 w 199"/>
                  <a:gd name="T51" fmla="*/ 346 h 448"/>
                  <a:gd name="T52" fmla="*/ 158 w 199"/>
                  <a:gd name="T53" fmla="*/ 355 h 448"/>
                  <a:gd name="T54" fmla="*/ 177 w 199"/>
                  <a:gd name="T55" fmla="*/ 372 h 448"/>
                  <a:gd name="T56" fmla="*/ 177 w 199"/>
                  <a:gd name="T57" fmla="*/ 377 h 448"/>
                  <a:gd name="T58" fmla="*/ 185 w 199"/>
                  <a:gd name="T59" fmla="*/ 396 h 448"/>
                  <a:gd name="T60" fmla="*/ 178 w 199"/>
                  <a:gd name="T61" fmla="*/ 414 h 448"/>
                  <a:gd name="T62" fmla="*/ 188 w 199"/>
                  <a:gd name="T63" fmla="*/ 420 h 448"/>
                  <a:gd name="T64" fmla="*/ 192 w 199"/>
                  <a:gd name="T65" fmla="*/ 433 h 448"/>
                  <a:gd name="T66" fmla="*/ 199 w 199"/>
                  <a:gd name="T67" fmla="*/ 441 h 448"/>
                  <a:gd name="T68" fmla="*/ 197 w 199"/>
                  <a:gd name="T69" fmla="*/ 442 h 448"/>
                  <a:gd name="T70" fmla="*/ 164 w 199"/>
                  <a:gd name="T71" fmla="*/ 445 h 448"/>
                  <a:gd name="T72" fmla="*/ 127 w 199"/>
                  <a:gd name="T73" fmla="*/ 420 h 448"/>
                  <a:gd name="T74" fmla="*/ 118 w 199"/>
                  <a:gd name="T75" fmla="*/ 386 h 448"/>
                  <a:gd name="T76" fmla="*/ 82 w 199"/>
                  <a:gd name="T77" fmla="*/ 382 h 448"/>
                  <a:gd name="T78" fmla="*/ 80 w 199"/>
                  <a:gd name="T79" fmla="*/ 346 h 448"/>
                  <a:gd name="T80" fmla="*/ 49 w 199"/>
                  <a:gd name="T81" fmla="*/ 271 h 448"/>
                  <a:gd name="T82" fmla="*/ 34 w 199"/>
                  <a:gd name="T83" fmla="*/ 244 h 448"/>
                  <a:gd name="T84" fmla="*/ 34 w 199"/>
                  <a:gd name="T85" fmla="*/ 225 h 448"/>
                  <a:gd name="T86" fmla="*/ 38 w 199"/>
                  <a:gd name="T87" fmla="*/ 177 h 448"/>
                  <a:gd name="T88" fmla="*/ 35 w 199"/>
                  <a:gd name="T89" fmla="*/ 135 h 448"/>
                  <a:gd name="T90" fmla="*/ 63 w 199"/>
                  <a:gd name="T91" fmla="*/ 113 h 448"/>
                  <a:gd name="T92" fmla="*/ 35 w 199"/>
                  <a:gd name="T93" fmla="*/ 90 h 448"/>
                  <a:gd name="T94" fmla="*/ 1 w 199"/>
                  <a:gd name="T95" fmla="*/ 73 h 448"/>
                  <a:gd name="T96" fmla="*/ 6 w 199"/>
                  <a:gd name="T97" fmla="*/ 71 h 448"/>
                  <a:gd name="T98" fmla="*/ 14 w 199"/>
                  <a:gd name="T99" fmla="*/ 56 h 448"/>
                  <a:gd name="T100" fmla="*/ 6 w 199"/>
                  <a:gd name="T101" fmla="*/ 48 h 448"/>
                  <a:gd name="T102" fmla="*/ 21 w 199"/>
                  <a:gd name="T103" fmla="*/ 42 h 448"/>
                  <a:gd name="T104" fmla="*/ 66 w 199"/>
                  <a:gd name="T105" fmla="*/ 23 h 448"/>
                  <a:gd name="T106" fmla="*/ 85 w 199"/>
                  <a:gd name="T107" fmla="*/ 17 h 448"/>
                  <a:gd name="T108" fmla="*/ 90 w 199"/>
                  <a:gd name="T109" fmla="*/ 14 h 448"/>
                  <a:gd name="T110" fmla="*/ 99 w 199"/>
                  <a:gd name="T111" fmla="*/ 12 h 448"/>
                  <a:gd name="T112" fmla="*/ 113 w 199"/>
                  <a:gd name="T113" fmla="*/ 9 h 448"/>
                  <a:gd name="T114" fmla="*/ 115 w 199"/>
                  <a:gd name="T115" fmla="*/ 3 h 448"/>
                  <a:gd name="T116" fmla="*/ 118 w 199"/>
                  <a:gd name="T1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448">
                    <a:moveTo>
                      <a:pt x="119" y="1"/>
                    </a:moveTo>
                    <a:lnTo>
                      <a:pt x="121" y="1"/>
                    </a:lnTo>
                    <a:lnTo>
                      <a:pt x="122" y="1"/>
                    </a:lnTo>
                    <a:lnTo>
                      <a:pt x="126" y="1"/>
                    </a:lnTo>
                    <a:lnTo>
                      <a:pt x="126" y="1"/>
                    </a:lnTo>
                    <a:lnTo>
                      <a:pt x="132" y="5"/>
                    </a:lnTo>
                    <a:lnTo>
                      <a:pt x="132" y="5"/>
                    </a:lnTo>
                    <a:lnTo>
                      <a:pt x="140" y="9"/>
                    </a:lnTo>
                    <a:lnTo>
                      <a:pt x="141" y="9"/>
                    </a:lnTo>
                    <a:lnTo>
                      <a:pt x="140" y="12"/>
                    </a:lnTo>
                    <a:lnTo>
                      <a:pt x="138" y="15"/>
                    </a:lnTo>
                    <a:lnTo>
                      <a:pt x="136" y="22"/>
                    </a:lnTo>
                    <a:lnTo>
                      <a:pt x="135" y="23"/>
                    </a:lnTo>
                    <a:lnTo>
                      <a:pt x="135" y="31"/>
                    </a:lnTo>
                    <a:lnTo>
                      <a:pt x="138" y="36"/>
                    </a:lnTo>
                    <a:lnTo>
                      <a:pt x="146" y="40"/>
                    </a:lnTo>
                    <a:lnTo>
                      <a:pt x="147" y="45"/>
                    </a:lnTo>
                    <a:lnTo>
                      <a:pt x="147" y="51"/>
                    </a:lnTo>
                    <a:lnTo>
                      <a:pt x="146" y="54"/>
                    </a:lnTo>
                    <a:lnTo>
                      <a:pt x="144" y="64"/>
                    </a:lnTo>
                    <a:lnTo>
                      <a:pt x="141" y="65"/>
                    </a:lnTo>
                    <a:lnTo>
                      <a:pt x="141" y="65"/>
                    </a:lnTo>
                    <a:lnTo>
                      <a:pt x="143" y="67"/>
                    </a:lnTo>
                    <a:lnTo>
                      <a:pt x="144" y="67"/>
                    </a:lnTo>
                    <a:lnTo>
                      <a:pt x="143" y="76"/>
                    </a:lnTo>
                    <a:lnTo>
                      <a:pt x="143" y="85"/>
                    </a:lnTo>
                    <a:lnTo>
                      <a:pt x="144" y="91"/>
                    </a:lnTo>
                    <a:lnTo>
                      <a:pt x="147" y="99"/>
                    </a:lnTo>
                    <a:lnTo>
                      <a:pt x="147" y="101"/>
                    </a:lnTo>
                    <a:lnTo>
                      <a:pt x="147" y="104"/>
                    </a:lnTo>
                    <a:lnTo>
                      <a:pt x="147" y="109"/>
                    </a:lnTo>
                    <a:lnTo>
                      <a:pt x="146" y="112"/>
                    </a:lnTo>
                    <a:lnTo>
                      <a:pt x="144" y="118"/>
                    </a:lnTo>
                    <a:lnTo>
                      <a:pt x="141" y="124"/>
                    </a:lnTo>
                    <a:lnTo>
                      <a:pt x="140" y="127"/>
                    </a:lnTo>
                    <a:lnTo>
                      <a:pt x="133" y="133"/>
                    </a:lnTo>
                    <a:lnTo>
                      <a:pt x="130" y="138"/>
                    </a:lnTo>
                    <a:lnTo>
                      <a:pt x="129" y="141"/>
                    </a:lnTo>
                    <a:lnTo>
                      <a:pt x="126" y="147"/>
                    </a:lnTo>
                    <a:lnTo>
                      <a:pt x="126" y="150"/>
                    </a:lnTo>
                    <a:lnTo>
                      <a:pt x="122" y="157"/>
                    </a:lnTo>
                    <a:lnTo>
                      <a:pt x="122" y="157"/>
                    </a:lnTo>
                    <a:lnTo>
                      <a:pt x="122" y="157"/>
                    </a:lnTo>
                    <a:lnTo>
                      <a:pt x="122" y="157"/>
                    </a:lnTo>
                    <a:lnTo>
                      <a:pt x="122" y="157"/>
                    </a:lnTo>
                    <a:lnTo>
                      <a:pt x="122" y="158"/>
                    </a:lnTo>
                    <a:lnTo>
                      <a:pt x="121" y="158"/>
                    </a:lnTo>
                    <a:lnTo>
                      <a:pt x="121" y="158"/>
                    </a:lnTo>
                    <a:lnTo>
                      <a:pt x="118" y="158"/>
                    </a:lnTo>
                    <a:lnTo>
                      <a:pt x="121" y="152"/>
                    </a:lnTo>
                    <a:lnTo>
                      <a:pt x="118" y="150"/>
                    </a:lnTo>
                    <a:lnTo>
                      <a:pt x="118" y="150"/>
                    </a:lnTo>
                    <a:lnTo>
                      <a:pt x="115" y="149"/>
                    </a:lnTo>
                    <a:lnTo>
                      <a:pt x="105" y="149"/>
                    </a:lnTo>
                    <a:lnTo>
                      <a:pt x="99" y="150"/>
                    </a:lnTo>
                    <a:lnTo>
                      <a:pt x="98" y="152"/>
                    </a:lnTo>
                    <a:lnTo>
                      <a:pt x="98" y="152"/>
                    </a:lnTo>
                    <a:lnTo>
                      <a:pt x="94" y="154"/>
                    </a:lnTo>
                    <a:lnTo>
                      <a:pt x="90" y="158"/>
                    </a:lnTo>
                    <a:lnTo>
                      <a:pt x="90" y="163"/>
                    </a:lnTo>
                    <a:lnTo>
                      <a:pt x="90" y="167"/>
                    </a:lnTo>
                    <a:lnTo>
                      <a:pt x="90" y="172"/>
                    </a:lnTo>
                    <a:lnTo>
                      <a:pt x="91" y="175"/>
                    </a:lnTo>
                    <a:lnTo>
                      <a:pt x="93" y="177"/>
                    </a:lnTo>
                    <a:lnTo>
                      <a:pt x="99" y="181"/>
                    </a:lnTo>
                    <a:lnTo>
                      <a:pt x="99" y="186"/>
                    </a:lnTo>
                    <a:lnTo>
                      <a:pt x="102" y="189"/>
                    </a:lnTo>
                    <a:lnTo>
                      <a:pt x="105" y="191"/>
                    </a:lnTo>
                    <a:lnTo>
                      <a:pt x="107" y="199"/>
                    </a:lnTo>
                    <a:lnTo>
                      <a:pt x="108" y="205"/>
                    </a:lnTo>
                    <a:lnTo>
                      <a:pt x="107" y="206"/>
                    </a:lnTo>
                    <a:lnTo>
                      <a:pt x="107" y="208"/>
                    </a:lnTo>
                    <a:lnTo>
                      <a:pt x="108" y="209"/>
                    </a:lnTo>
                    <a:lnTo>
                      <a:pt x="108" y="212"/>
                    </a:lnTo>
                    <a:lnTo>
                      <a:pt x="108" y="220"/>
                    </a:lnTo>
                    <a:lnTo>
                      <a:pt x="108" y="222"/>
                    </a:lnTo>
                    <a:lnTo>
                      <a:pt x="112" y="228"/>
                    </a:lnTo>
                    <a:lnTo>
                      <a:pt x="113" y="233"/>
                    </a:lnTo>
                    <a:lnTo>
                      <a:pt x="116" y="240"/>
                    </a:lnTo>
                    <a:lnTo>
                      <a:pt x="119" y="244"/>
                    </a:lnTo>
                    <a:lnTo>
                      <a:pt x="121" y="250"/>
                    </a:lnTo>
                    <a:lnTo>
                      <a:pt x="121" y="250"/>
                    </a:lnTo>
                    <a:lnTo>
                      <a:pt x="122" y="253"/>
                    </a:lnTo>
                    <a:lnTo>
                      <a:pt x="124" y="253"/>
                    </a:lnTo>
                    <a:lnTo>
                      <a:pt x="129" y="257"/>
                    </a:lnTo>
                    <a:lnTo>
                      <a:pt x="126" y="262"/>
                    </a:lnTo>
                    <a:lnTo>
                      <a:pt x="122" y="267"/>
                    </a:lnTo>
                    <a:lnTo>
                      <a:pt x="121" y="271"/>
                    </a:lnTo>
                    <a:lnTo>
                      <a:pt x="119" y="273"/>
                    </a:lnTo>
                    <a:lnTo>
                      <a:pt x="118" y="275"/>
                    </a:lnTo>
                    <a:lnTo>
                      <a:pt x="116" y="279"/>
                    </a:lnTo>
                    <a:lnTo>
                      <a:pt x="118" y="287"/>
                    </a:lnTo>
                    <a:lnTo>
                      <a:pt x="122" y="292"/>
                    </a:lnTo>
                    <a:lnTo>
                      <a:pt x="127" y="298"/>
                    </a:lnTo>
                    <a:lnTo>
                      <a:pt x="129" y="304"/>
                    </a:lnTo>
                    <a:lnTo>
                      <a:pt x="130" y="307"/>
                    </a:lnTo>
                    <a:lnTo>
                      <a:pt x="130" y="309"/>
                    </a:lnTo>
                    <a:lnTo>
                      <a:pt x="132" y="309"/>
                    </a:lnTo>
                    <a:lnTo>
                      <a:pt x="140" y="324"/>
                    </a:lnTo>
                    <a:lnTo>
                      <a:pt x="138" y="330"/>
                    </a:lnTo>
                    <a:lnTo>
                      <a:pt x="136" y="334"/>
                    </a:lnTo>
                    <a:lnTo>
                      <a:pt x="140" y="341"/>
                    </a:lnTo>
                    <a:lnTo>
                      <a:pt x="144" y="346"/>
                    </a:lnTo>
                    <a:lnTo>
                      <a:pt x="146" y="346"/>
                    </a:lnTo>
                    <a:lnTo>
                      <a:pt x="152" y="354"/>
                    </a:lnTo>
                    <a:lnTo>
                      <a:pt x="157" y="351"/>
                    </a:lnTo>
                    <a:lnTo>
                      <a:pt x="160" y="354"/>
                    </a:lnTo>
                    <a:lnTo>
                      <a:pt x="158" y="355"/>
                    </a:lnTo>
                    <a:lnTo>
                      <a:pt x="164" y="360"/>
                    </a:lnTo>
                    <a:lnTo>
                      <a:pt x="166" y="358"/>
                    </a:lnTo>
                    <a:lnTo>
                      <a:pt x="175" y="358"/>
                    </a:lnTo>
                    <a:lnTo>
                      <a:pt x="177" y="372"/>
                    </a:lnTo>
                    <a:lnTo>
                      <a:pt x="175" y="372"/>
                    </a:lnTo>
                    <a:lnTo>
                      <a:pt x="175" y="374"/>
                    </a:lnTo>
                    <a:lnTo>
                      <a:pt x="177" y="375"/>
                    </a:lnTo>
                    <a:lnTo>
                      <a:pt x="177" y="377"/>
                    </a:lnTo>
                    <a:lnTo>
                      <a:pt x="180" y="379"/>
                    </a:lnTo>
                    <a:lnTo>
                      <a:pt x="178" y="382"/>
                    </a:lnTo>
                    <a:lnTo>
                      <a:pt x="185" y="394"/>
                    </a:lnTo>
                    <a:lnTo>
                      <a:pt x="185" y="396"/>
                    </a:lnTo>
                    <a:lnTo>
                      <a:pt x="188" y="399"/>
                    </a:lnTo>
                    <a:lnTo>
                      <a:pt x="189" y="403"/>
                    </a:lnTo>
                    <a:lnTo>
                      <a:pt x="182" y="410"/>
                    </a:lnTo>
                    <a:lnTo>
                      <a:pt x="178" y="414"/>
                    </a:lnTo>
                    <a:lnTo>
                      <a:pt x="178" y="417"/>
                    </a:lnTo>
                    <a:lnTo>
                      <a:pt x="182" y="419"/>
                    </a:lnTo>
                    <a:lnTo>
                      <a:pt x="186" y="419"/>
                    </a:lnTo>
                    <a:lnTo>
                      <a:pt x="188" y="420"/>
                    </a:lnTo>
                    <a:lnTo>
                      <a:pt x="189" y="427"/>
                    </a:lnTo>
                    <a:lnTo>
                      <a:pt x="191" y="430"/>
                    </a:lnTo>
                    <a:lnTo>
                      <a:pt x="191" y="433"/>
                    </a:lnTo>
                    <a:lnTo>
                      <a:pt x="192" y="433"/>
                    </a:lnTo>
                    <a:lnTo>
                      <a:pt x="194" y="434"/>
                    </a:lnTo>
                    <a:lnTo>
                      <a:pt x="194" y="437"/>
                    </a:lnTo>
                    <a:lnTo>
                      <a:pt x="196" y="439"/>
                    </a:lnTo>
                    <a:lnTo>
                      <a:pt x="199" y="441"/>
                    </a:lnTo>
                    <a:lnTo>
                      <a:pt x="199" y="441"/>
                    </a:lnTo>
                    <a:lnTo>
                      <a:pt x="199" y="441"/>
                    </a:lnTo>
                    <a:lnTo>
                      <a:pt x="199" y="441"/>
                    </a:lnTo>
                    <a:lnTo>
                      <a:pt x="197" y="442"/>
                    </a:lnTo>
                    <a:lnTo>
                      <a:pt x="197" y="444"/>
                    </a:lnTo>
                    <a:lnTo>
                      <a:pt x="178" y="445"/>
                    </a:lnTo>
                    <a:lnTo>
                      <a:pt x="166" y="444"/>
                    </a:lnTo>
                    <a:lnTo>
                      <a:pt x="164" y="445"/>
                    </a:lnTo>
                    <a:lnTo>
                      <a:pt x="161" y="448"/>
                    </a:lnTo>
                    <a:lnTo>
                      <a:pt x="150" y="442"/>
                    </a:lnTo>
                    <a:lnTo>
                      <a:pt x="138" y="433"/>
                    </a:lnTo>
                    <a:lnTo>
                      <a:pt x="127" y="420"/>
                    </a:lnTo>
                    <a:lnTo>
                      <a:pt x="127" y="420"/>
                    </a:lnTo>
                    <a:lnTo>
                      <a:pt x="130" y="406"/>
                    </a:lnTo>
                    <a:lnTo>
                      <a:pt x="127" y="394"/>
                    </a:lnTo>
                    <a:lnTo>
                      <a:pt x="118" y="386"/>
                    </a:lnTo>
                    <a:lnTo>
                      <a:pt x="104" y="382"/>
                    </a:lnTo>
                    <a:lnTo>
                      <a:pt x="99" y="382"/>
                    </a:lnTo>
                    <a:lnTo>
                      <a:pt x="94" y="374"/>
                    </a:lnTo>
                    <a:lnTo>
                      <a:pt x="82" y="382"/>
                    </a:lnTo>
                    <a:lnTo>
                      <a:pt x="77" y="380"/>
                    </a:lnTo>
                    <a:lnTo>
                      <a:pt x="76" y="369"/>
                    </a:lnTo>
                    <a:lnTo>
                      <a:pt x="76" y="355"/>
                    </a:lnTo>
                    <a:lnTo>
                      <a:pt x="80" y="346"/>
                    </a:lnTo>
                    <a:lnTo>
                      <a:pt x="85" y="335"/>
                    </a:lnTo>
                    <a:lnTo>
                      <a:pt x="82" y="326"/>
                    </a:lnTo>
                    <a:lnTo>
                      <a:pt x="56" y="287"/>
                    </a:lnTo>
                    <a:lnTo>
                      <a:pt x="49" y="271"/>
                    </a:lnTo>
                    <a:lnTo>
                      <a:pt x="45" y="267"/>
                    </a:lnTo>
                    <a:lnTo>
                      <a:pt x="32" y="253"/>
                    </a:lnTo>
                    <a:lnTo>
                      <a:pt x="34" y="248"/>
                    </a:lnTo>
                    <a:lnTo>
                      <a:pt x="34" y="244"/>
                    </a:lnTo>
                    <a:lnTo>
                      <a:pt x="31" y="236"/>
                    </a:lnTo>
                    <a:lnTo>
                      <a:pt x="29" y="233"/>
                    </a:lnTo>
                    <a:lnTo>
                      <a:pt x="29" y="233"/>
                    </a:lnTo>
                    <a:lnTo>
                      <a:pt x="34" y="225"/>
                    </a:lnTo>
                    <a:lnTo>
                      <a:pt x="38" y="216"/>
                    </a:lnTo>
                    <a:lnTo>
                      <a:pt x="45" y="202"/>
                    </a:lnTo>
                    <a:lnTo>
                      <a:pt x="35" y="191"/>
                    </a:lnTo>
                    <a:lnTo>
                      <a:pt x="38" y="177"/>
                    </a:lnTo>
                    <a:lnTo>
                      <a:pt x="32" y="166"/>
                    </a:lnTo>
                    <a:lnTo>
                      <a:pt x="29" y="157"/>
                    </a:lnTo>
                    <a:lnTo>
                      <a:pt x="37" y="143"/>
                    </a:lnTo>
                    <a:lnTo>
                      <a:pt x="35" y="135"/>
                    </a:lnTo>
                    <a:lnTo>
                      <a:pt x="40" y="130"/>
                    </a:lnTo>
                    <a:lnTo>
                      <a:pt x="40" y="122"/>
                    </a:lnTo>
                    <a:lnTo>
                      <a:pt x="48" y="115"/>
                    </a:lnTo>
                    <a:lnTo>
                      <a:pt x="63" y="113"/>
                    </a:lnTo>
                    <a:lnTo>
                      <a:pt x="66" y="105"/>
                    </a:lnTo>
                    <a:lnTo>
                      <a:pt x="65" y="93"/>
                    </a:lnTo>
                    <a:lnTo>
                      <a:pt x="49" y="90"/>
                    </a:lnTo>
                    <a:lnTo>
                      <a:pt x="35" y="90"/>
                    </a:lnTo>
                    <a:lnTo>
                      <a:pt x="20" y="85"/>
                    </a:lnTo>
                    <a:lnTo>
                      <a:pt x="12" y="82"/>
                    </a:lnTo>
                    <a:lnTo>
                      <a:pt x="6" y="79"/>
                    </a:lnTo>
                    <a:lnTo>
                      <a:pt x="1" y="73"/>
                    </a:lnTo>
                    <a:lnTo>
                      <a:pt x="0" y="71"/>
                    </a:lnTo>
                    <a:lnTo>
                      <a:pt x="0" y="71"/>
                    </a:lnTo>
                    <a:lnTo>
                      <a:pt x="4" y="71"/>
                    </a:lnTo>
                    <a:lnTo>
                      <a:pt x="6" y="71"/>
                    </a:lnTo>
                    <a:lnTo>
                      <a:pt x="7" y="71"/>
                    </a:lnTo>
                    <a:lnTo>
                      <a:pt x="9" y="68"/>
                    </a:lnTo>
                    <a:lnTo>
                      <a:pt x="14" y="65"/>
                    </a:lnTo>
                    <a:lnTo>
                      <a:pt x="14" y="56"/>
                    </a:lnTo>
                    <a:lnTo>
                      <a:pt x="14" y="56"/>
                    </a:lnTo>
                    <a:lnTo>
                      <a:pt x="6" y="54"/>
                    </a:lnTo>
                    <a:lnTo>
                      <a:pt x="6" y="54"/>
                    </a:lnTo>
                    <a:lnTo>
                      <a:pt x="6" y="48"/>
                    </a:lnTo>
                    <a:lnTo>
                      <a:pt x="7" y="48"/>
                    </a:lnTo>
                    <a:lnTo>
                      <a:pt x="10" y="46"/>
                    </a:lnTo>
                    <a:lnTo>
                      <a:pt x="14" y="45"/>
                    </a:lnTo>
                    <a:lnTo>
                      <a:pt x="21" y="42"/>
                    </a:lnTo>
                    <a:lnTo>
                      <a:pt x="23" y="42"/>
                    </a:lnTo>
                    <a:lnTo>
                      <a:pt x="62" y="26"/>
                    </a:lnTo>
                    <a:lnTo>
                      <a:pt x="65" y="25"/>
                    </a:lnTo>
                    <a:lnTo>
                      <a:pt x="66" y="23"/>
                    </a:lnTo>
                    <a:lnTo>
                      <a:pt x="71" y="22"/>
                    </a:lnTo>
                    <a:lnTo>
                      <a:pt x="73" y="22"/>
                    </a:lnTo>
                    <a:lnTo>
                      <a:pt x="77" y="19"/>
                    </a:lnTo>
                    <a:lnTo>
                      <a:pt x="85" y="17"/>
                    </a:lnTo>
                    <a:lnTo>
                      <a:pt x="85" y="15"/>
                    </a:lnTo>
                    <a:lnTo>
                      <a:pt x="85" y="15"/>
                    </a:lnTo>
                    <a:lnTo>
                      <a:pt x="90" y="14"/>
                    </a:lnTo>
                    <a:lnTo>
                      <a:pt x="90" y="14"/>
                    </a:lnTo>
                    <a:lnTo>
                      <a:pt x="90" y="12"/>
                    </a:lnTo>
                    <a:lnTo>
                      <a:pt x="91" y="12"/>
                    </a:lnTo>
                    <a:lnTo>
                      <a:pt x="91" y="11"/>
                    </a:lnTo>
                    <a:lnTo>
                      <a:pt x="99" y="12"/>
                    </a:lnTo>
                    <a:lnTo>
                      <a:pt x="113" y="12"/>
                    </a:lnTo>
                    <a:lnTo>
                      <a:pt x="113" y="12"/>
                    </a:lnTo>
                    <a:lnTo>
                      <a:pt x="112" y="11"/>
                    </a:lnTo>
                    <a:lnTo>
                      <a:pt x="113" y="9"/>
                    </a:lnTo>
                    <a:lnTo>
                      <a:pt x="113" y="9"/>
                    </a:lnTo>
                    <a:lnTo>
                      <a:pt x="115" y="6"/>
                    </a:lnTo>
                    <a:lnTo>
                      <a:pt x="115" y="5"/>
                    </a:lnTo>
                    <a:lnTo>
                      <a:pt x="115" y="3"/>
                    </a:lnTo>
                    <a:lnTo>
                      <a:pt x="115" y="1"/>
                    </a:lnTo>
                    <a:lnTo>
                      <a:pt x="116" y="1"/>
                    </a:lnTo>
                    <a:lnTo>
                      <a:pt x="116" y="0"/>
                    </a:lnTo>
                    <a:lnTo>
                      <a:pt x="118" y="0"/>
                    </a:lnTo>
                    <a:lnTo>
                      <a:pt x="119"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37">
                <a:extLst>
                  <a:ext uri="{FF2B5EF4-FFF2-40B4-BE49-F238E27FC236}">
                    <a16:creationId xmlns:a16="http://schemas.microsoft.com/office/drawing/2014/main" id="{2B84AC99-7682-CD8F-195C-48B964C83141}"/>
                  </a:ext>
                </a:extLst>
              </p:cNvPr>
              <p:cNvSpPr>
                <a:spLocks noGrp="1" noRot="1" noMove="1" noResize="1" noEditPoints="1" noAdjustHandles="1" noChangeArrowheads="1" noChangeShapeType="1"/>
              </p:cNvSpPr>
              <p:nvPr/>
            </p:nvSpPr>
            <p:spPr bwMode="auto">
              <a:xfrm>
                <a:off x="3107" y="1341"/>
                <a:ext cx="1145" cy="648"/>
              </a:xfrm>
              <a:custGeom>
                <a:avLst/>
                <a:gdLst>
                  <a:gd name="T0" fmla="*/ 1124 w 1145"/>
                  <a:gd name="T1" fmla="*/ 26 h 648"/>
                  <a:gd name="T2" fmla="*/ 1095 w 1145"/>
                  <a:gd name="T3" fmla="*/ 62 h 648"/>
                  <a:gd name="T4" fmla="*/ 1090 w 1145"/>
                  <a:gd name="T5" fmla="*/ 66 h 648"/>
                  <a:gd name="T6" fmla="*/ 1087 w 1145"/>
                  <a:gd name="T7" fmla="*/ 69 h 648"/>
                  <a:gd name="T8" fmla="*/ 1034 w 1145"/>
                  <a:gd name="T9" fmla="*/ 101 h 648"/>
                  <a:gd name="T10" fmla="*/ 913 w 1145"/>
                  <a:gd name="T11" fmla="*/ 169 h 648"/>
                  <a:gd name="T12" fmla="*/ 880 w 1145"/>
                  <a:gd name="T13" fmla="*/ 186 h 648"/>
                  <a:gd name="T14" fmla="*/ 877 w 1145"/>
                  <a:gd name="T15" fmla="*/ 180 h 648"/>
                  <a:gd name="T16" fmla="*/ 871 w 1145"/>
                  <a:gd name="T17" fmla="*/ 181 h 648"/>
                  <a:gd name="T18" fmla="*/ 871 w 1145"/>
                  <a:gd name="T19" fmla="*/ 183 h 648"/>
                  <a:gd name="T20" fmla="*/ 869 w 1145"/>
                  <a:gd name="T21" fmla="*/ 178 h 648"/>
                  <a:gd name="T22" fmla="*/ 851 w 1145"/>
                  <a:gd name="T23" fmla="*/ 192 h 648"/>
                  <a:gd name="T24" fmla="*/ 816 w 1145"/>
                  <a:gd name="T25" fmla="*/ 218 h 648"/>
                  <a:gd name="T26" fmla="*/ 770 w 1145"/>
                  <a:gd name="T27" fmla="*/ 259 h 648"/>
                  <a:gd name="T28" fmla="*/ 597 w 1145"/>
                  <a:gd name="T29" fmla="*/ 405 h 648"/>
                  <a:gd name="T30" fmla="*/ 518 w 1145"/>
                  <a:gd name="T31" fmla="*/ 471 h 648"/>
                  <a:gd name="T32" fmla="*/ 314 w 1145"/>
                  <a:gd name="T33" fmla="*/ 647 h 648"/>
                  <a:gd name="T34" fmla="*/ 311 w 1145"/>
                  <a:gd name="T35" fmla="*/ 648 h 648"/>
                  <a:gd name="T36" fmla="*/ 205 w 1145"/>
                  <a:gd name="T37" fmla="*/ 648 h 648"/>
                  <a:gd name="T38" fmla="*/ 0 w 1145"/>
                  <a:gd name="T39" fmla="*/ 648 h 648"/>
                  <a:gd name="T40" fmla="*/ 0 w 1145"/>
                  <a:gd name="T41" fmla="*/ 648 h 648"/>
                  <a:gd name="T42" fmla="*/ 0 w 1145"/>
                  <a:gd name="T43" fmla="*/ 648 h 648"/>
                  <a:gd name="T44" fmla="*/ 0 w 1145"/>
                  <a:gd name="T45" fmla="*/ 647 h 648"/>
                  <a:gd name="T46" fmla="*/ 0 w 1145"/>
                  <a:gd name="T47" fmla="*/ 56 h 648"/>
                  <a:gd name="T48" fmla="*/ 0 w 1145"/>
                  <a:gd name="T49" fmla="*/ 56 h 648"/>
                  <a:gd name="T50" fmla="*/ 1 w 1145"/>
                  <a:gd name="T51" fmla="*/ 56 h 648"/>
                  <a:gd name="T52" fmla="*/ 1 w 1145"/>
                  <a:gd name="T53" fmla="*/ 56 h 648"/>
                  <a:gd name="T54" fmla="*/ 3 w 1145"/>
                  <a:gd name="T55" fmla="*/ 56 h 648"/>
                  <a:gd name="T56" fmla="*/ 12 w 1145"/>
                  <a:gd name="T57" fmla="*/ 56 h 648"/>
                  <a:gd name="T58" fmla="*/ 183 w 1145"/>
                  <a:gd name="T59" fmla="*/ 56 h 648"/>
                  <a:gd name="T60" fmla="*/ 342 w 1145"/>
                  <a:gd name="T61" fmla="*/ 56 h 648"/>
                  <a:gd name="T62" fmla="*/ 468 w 1145"/>
                  <a:gd name="T63" fmla="*/ 56 h 648"/>
                  <a:gd name="T64" fmla="*/ 549 w 1145"/>
                  <a:gd name="T65" fmla="*/ 56 h 648"/>
                  <a:gd name="T66" fmla="*/ 592 w 1145"/>
                  <a:gd name="T67" fmla="*/ 56 h 648"/>
                  <a:gd name="T68" fmla="*/ 633 w 1145"/>
                  <a:gd name="T69" fmla="*/ 56 h 648"/>
                  <a:gd name="T70" fmla="*/ 645 w 1145"/>
                  <a:gd name="T71" fmla="*/ 54 h 648"/>
                  <a:gd name="T72" fmla="*/ 679 w 1145"/>
                  <a:gd name="T73" fmla="*/ 34 h 648"/>
                  <a:gd name="T74" fmla="*/ 714 w 1145"/>
                  <a:gd name="T75" fmla="*/ 14 h 648"/>
                  <a:gd name="T76" fmla="*/ 739 w 1145"/>
                  <a:gd name="T77" fmla="*/ 14 h 648"/>
                  <a:gd name="T78" fmla="*/ 767 w 1145"/>
                  <a:gd name="T79" fmla="*/ 24 h 648"/>
                  <a:gd name="T80" fmla="*/ 793 w 1145"/>
                  <a:gd name="T81" fmla="*/ 37 h 648"/>
                  <a:gd name="T82" fmla="*/ 821 w 1145"/>
                  <a:gd name="T83" fmla="*/ 34 h 648"/>
                  <a:gd name="T84" fmla="*/ 823 w 1145"/>
                  <a:gd name="T85" fmla="*/ 38 h 648"/>
                  <a:gd name="T86" fmla="*/ 824 w 1145"/>
                  <a:gd name="T87" fmla="*/ 42 h 648"/>
                  <a:gd name="T88" fmla="*/ 824 w 1145"/>
                  <a:gd name="T89" fmla="*/ 43 h 648"/>
                  <a:gd name="T90" fmla="*/ 826 w 1145"/>
                  <a:gd name="T91" fmla="*/ 45 h 648"/>
                  <a:gd name="T92" fmla="*/ 827 w 1145"/>
                  <a:gd name="T93" fmla="*/ 49 h 648"/>
                  <a:gd name="T94" fmla="*/ 832 w 1145"/>
                  <a:gd name="T95" fmla="*/ 57 h 648"/>
                  <a:gd name="T96" fmla="*/ 1145 w 1145"/>
                  <a:gd name="T97" fmla="*/ 0 h 648"/>
                  <a:gd name="T98" fmla="*/ 1143 w 1145"/>
                  <a:gd name="T99" fmla="*/ 3 h 648"/>
                  <a:gd name="T100" fmla="*/ 1124 w 1145"/>
                  <a:gd name="T101" fmla="*/ 2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5" h="648">
                    <a:moveTo>
                      <a:pt x="1124" y="26"/>
                    </a:moveTo>
                    <a:lnTo>
                      <a:pt x="1095" y="62"/>
                    </a:lnTo>
                    <a:lnTo>
                      <a:pt x="1090" y="66"/>
                    </a:lnTo>
                    <a:lnTo>
                      <a:pt x="1087" y="69"/>
                    </a:lnTo>
                    <a:lnTo>
                      <a:pt x="1034" y="101"/>
                    </a:lnTo>
                    <a:lnTo>
                      <a:pt x="913" y="169"/>
                    </a:lnTo>
                    <a:lnTo>
                      <a:pt x="880" y="186"/>
                    </a:lnTo>
                    <a:lnTo>
                      <a:pt x="877" y="180"/>
                    </a:lnTo>
                    <a:lnTo>
                      <a:pt x="871" y="181"/>
                    </a:lnTo>
                    <a:lnTo>
                      <a:pt x="871" y="183"/>
                    </a:lnTo>
                    <a:lnTo>
                      <a:pt x="869" y="178"/>
                    </a:lnTo>
                    <a:lnTo>
                      <a:pt x="851" y="192"/>
                    </a:lnTo>
                    <a:lnTo>
                      <a:pt x="816" y="218"/>
                    </a:lnTo>
                    <a:lnTo>
                      <a:pt x="770" y="259"/>
                    </a:lnTo>
                    <a:lnTo>
                      <a:pt x="597" y="405"/>
                    </a:lnTo>
                    <a:lnTo>
                      <a:pt x="518" y="471"/>
                    </a:lnTo>
                    <a:lnTo>
                      <a:pt x="314" y="647"/>
                    </a:lnTo>
                    <a:lnTo>
                      <a:pt x="311" y="648"/>
                    </a:lnTo>
                    <a:lnTo>
                      <a:pt x="205" y="648"/>
                    </a:lnTo>
                    <a:lnTo>
                      <a:pt x="0" y="648"/>
                    </a:lnTo>
                    <a:lnTo>
                      <a:pt x="0" y="648"/>
                    </a:lnTo>
                    <a:lnTo>
                      <a:pt x="0" y="648"/>
                    </a:lnTo>
                    <a:lnTo>
                      <a:pt x="0" y="647"/>
                    </a:lnTo>
                    <a:lnTo>
                      <a:pt x="0" y="56"/>
                    </a:lnTo>
                    <a:lnTo>
                      <a:pt x="0" y="56"/>
                    </a:lnTo>
                    <a:lnTo>
                      <a:pt x="1" y="56"/>
                    </a:lnTo>
                    <a:lnTo>
                      <a:pt x="1" y="56"/>
                    </a:lnTo>
                    <a:lnTo>
                      <a:pt x="3" y="56"/>
                    </a:lnTo>
                    <a:lnTo>
                      <a:pt x="12" y="56"/>
                    </a:lnTo>
                    <a:lnTo>
                      <a:pt x="183" y="56"/>
                    </a:lnTo>
                    <a:lnTo>
                      <a:pt x="342" y="56"/>
                    </a:lnTo>
                    <a:lnTo>
                      <a:pt x="468" y="56"/>
                    </a:lnTo>
                    <a:lnTo>
                      <a:pt x="549" y="56"/>
                    </a:lnTo>
                    <a:lnTo>
                      <a:pt x="592" y="56"/>
                    </a:lnTo>
                    <a:lnTo>
                      <a:pt x="633" y="56"/>
                    </a:lnTo>
                    <a:lnTo>
                      <a:pt x="645" y="54"/>
                    </a:lnTo>
                    <a:lnTo>
                      <a:pt x="679" y="34"/>
                    </a:lnTo>
                    <a:lnTo>
                      <a:pt x="714" y="14"/>
                    </a:lnTo>
                    <a:lnTo>
                      <a:pt x="739" y="14"/>
                    </a:lnTo>
                    <a:lnTo>
                      <a:pt x="767" y="24"/>
                    </a:lnTo>
                    <a:lnTo>
                      <a:pt x="793" y="37"/>
                    </a:lnTo>
                    <a:lnTo>
                      <a:pt x="821" y="34"/>
                    </a:lnTo>
                    <a:lnTo>
                      <a:pt x="823" y="38"/>
                    </a:lnTo>
                    <a:lnTo>
                      <a:pt x="824" y="42"/>
                    </a:lnTo>
                    <a:lnTo>
                      <a:pt x="824" y="43"/>
                    </a:lnTo>
                    <a:lnTo>
                      <a:pt x="826" y="45"/>
                    </a:lnTo>
                    <a:lnTo>
                      <a:pt x="827" y="49"/>
                    </a:lnTo>
                    <a:lnTo>
                      <a:pt x="832" y="57"/>
                    </a:lnTo>
                    <a:lnTo>
                      <a:pt x="1145" y="0"/>
                    </a:lnTo>
                    <a:lnTo>
                      <a:pt x="1143" y="3"/>
                    </a:lnTo>
                    <a:lnTo>
                      <a:pt x="1124" y="2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38">
                <a:extLst>
                  <a:ext uri="{FF2B5EF4-FFF2-40B4-BE49-F238E27FC236}">
                    <a16:creationId xmlns:a16="http://schemas.microsoft.com/office/drawing/2014/main" id="{65264C1B-2FA5-118F-8AE4-CB980AC3CA1B}"/>
                  </a:ext>
                </a:extLst>
              </p:cNvPr>
              <p:cNvSpPr>
                <a:spLocks noGrp="1" noRot="1" noMove="1" noResize="1" noEditPoints="1" noAdjustHandles="1" noChangeArrowheads="1" noChangeShapeType="1"/>
              </p:cNvSpPr>
              <p:nvPr/>
            </p:nvSpPr>
            <p:spPr bwMode="auto">
              <a:xfrm>
                <a:off x="4457" y="2349"/>
                <a:ext cx="264" cy="208"/>
              </a:xfrm>
              <a:custGeom>
                <a:avLst/>
                <a:gdLst>
                  <a:gd name="T0" fmla="*/ 45 w 264"/>
                  <a:gd name="T1" fmla="*/ 3 h 208"/>
                  <a:gd name="T2" fmla="*/ 56 w 264"/>
                  <a:gd name="T3" fmla="*/ 10 h 208"/>
                  <a:gd name="T4" fmla="*/ 79 w 264"/>
                  <a:gd name="T5" fmla="*/ 33 h 208"/>
                  <a:gd name="T6" fmla="*/ 101 w 264"/>
                  <a:gd name="T7" fmla="*/ 30 h 208"/>
                  <a:gd name="T8" fmla="*/ 115 w 264"/>
                  <a:gd name="T9" fmla="*/ 30 h 208"/>
                  <a:gd name="T10" fmla="*/ 118 w 264"/>
                  <a:gd name="T11" fmla="*/ 42 h 208"/>
                  <a:gd name="T12" fmla="*/ 126 w 264"/>
                  <a:gd name="T13" fmla="*/ 56 h 208"/>
                  <a:gd name="T14" fmla="*/ 129 w 264"/>
                  <a:gd name="T15" fmla="*/ 62 h 208"/>
                  <a:gd name="T16" fmla="*/ 137 w 264"/>
                  <a:gd name="T17" fmla="*/ 75 h 208"/>
                  <a:gd name="T18" fmla="*/ 146 w 264"/>
                  <a:gd name="T19" fmla="*/ 79 h 208"/>
                  <a:gd name="T20" fmla="*/ 177 w 264"/>
                  <a:gd name="T21" fmla="*/ 86 h 208"/>
                  <a:gd name="T22" fmla="*/ 191 w 264"/>
                  <a:gd name="T23" fmla="*/ 76 h 208"/>
                  <a:gd name="T24" fmla="*/ 202 w 264"/>
                  <a:gd name="T25" fmla="*/ 70 h 208"/>
                  <a:gd name="T26" fmla="*/ 210 w 264"/>
                  <a:gd name="T27" fmla="*/ 87 h 208"/>
                  <a:gd name="T28" fmla="*/ 224 w 264"/>
                  <a:gd name="T29" fmla="*/ 106 h 208"/>
                  <a:gd name="T30" fmla="*/ 232 w 264"/>
                  <a:gd name="T31" fmla="*/ 115 h 208"/>
                  <a:gd name="T32" fmla="*/ 235 w 264"/>
                  <a:gd name="T33" fmla="*/ 126 h 208"/>
                  <a:gd name="T34" fmla="*/ 247 w 264"/>
                  <a:gd name="T35" fmla="*/ 138 h 208"/>
                  <a:gd name="T36" fmla="*/ 256 w 264"/>
                  <a:gd name="T37" fmla="*/ 155 h 208"/>
                  <a:gd name="T38" fmla="*/ 260 w 264"/>
                  <a:gd name="T39" fmla="*/ 162 h 208"/>
                  <a:gd name="T40" fmla="*/ 246 w 264"/>
                  <a:gd name="T41" fmla="*/ 165 h 208"/>
                  <a:gd name="T42" fmla="*/ 247 w 264"/>
                  <a:gd name="T43" fmla="*/ 169 h 208"/>
                  <a:gd name="T44" fmla="*/ 252 w 264"/>
                  <a:gd name="T45" fmla="*/ 179 h 208"/>
                  <a:gd name="T46" fmla="*/ 255 w 264"/>
                  <a:gd name="T47" fmla="*/ 196 h 208"/>
                  <a:gd name="T48" fmla="*/ 247 w 264"/>
                  <a:gd name="T49" fmla="*/ 200 h 208"/>
                  <a:gd name="T50" fmla="*/ 239 w 264"/>
                  <a:gd name="T51" fmla="*/ 200 h 208"/>
                  <a:gd name="T52" fmla="*/ 219 w 264"/>
                  <a:gd name="T53" fmla="*/ 207 h 208"/>
                  <a:gd name="T54" fmla="*/ 211 w 264"/>
                  <a:gd name="T55" fmla="*/ 196 h 208"/>
                  <a:gd name="T56" fmla="*/ 196 w 264"/>
                  <a:gd name="T57" fmla="*/ 185 h 208"/>
                  <a:gd name="T58" fmla="*/ 179 w 264"/>
                  <a:gd name="T59" fmla="*/ 194 h 208"/>
                  <a:gd name="T60" fmla="*/ 163 w 264"/>
                  <a:gd name="T61" fmla="*/ 194 h 208"/>
                  <a:gd name="T62" fmla="*/ 152 w 264"/>
                  <a:gd name="T63" fmla="*/ 200 h 208"/>
                  <a:gd name="T64" fmla="*/ 138 w 264"/>
                  <a:gd name="T65" fmla="*/ 188 h 208"/>
                  <a:gd name="T66" fmla="*/ 137 w 264"/>
                  <a:gd name="T67" fmla="*/ 166 h 208"/>
                  <a:gd name="T68" fmla="*/ 138 w 264"/>
                  <a:gd name="T69" fmla="*/ 162 h 208"/>
                  <a:gd name="T70" fmla="*/ 134 w 264"/>
                  <a:gd name="T71" fmla="*/ 140 h 208"/>
                  <a:gd name="T72" fmla="*/ 121 w 264"/>
                  <a:gd name="T73" fmla="*/ 127 h 208"/>
                  <a:gd name="T74" fmla="*/ 117 w 264"/>
                  <a:gd name="T75" fmla="*/ 115 h 208"/>
                  <a:gd name="T76" fmla="*/ 101 w 264"/>
                  <a:gd name="T77" fmla="*/ 109 h 208"/>
                  <a:gd name="T78" fmla="*/ 81 w 264"/>
                  <a:gd name="T79" fmla="*/ 131 h 208"/>
                  <a:gd name="T80" fmla="*/ 81 w 264"/>
                  <a:gd name="T81" fmla="*/ 158 h 208"/>
                  <a:gd name="T82" fmla="*/ 61 w 264"/>
                  <a:gd name="T83" fmla="*/ 166 h 208"/>
                  <a:gd name="T84" fmla="*/ 50 w 264"/>
                  <a:gd name="T85" fmla="*/ 163 h 208"/>
                  <a:gd name="T86" fmla="*/ 36 w 264"/>
                  <a:gd name="T87" fmla="*/ 160 h 208"/>
                  <a:gd name="T88" fmla="*/ 22 w 264"/>
                  <a:gd name="T89" fmla="*/ 149 h 208"/>
                  <a:gd name="T90" fmla="*/ 11 w 264"/>
                  <a:gd name="T91" fmla="*/ 149 h 208"/>
                  <a:gd name="T92" fmla="*/ 1 w 264"/>
                  <a:gd name="T93" fmla="*/ 148 h 208"/>
                  <a:gd name="T94" fmla="*/ 1 w 264"/>
                  <a:gd name="T95" fmla="*/ 148 h 208"/>
                  <a:gd name="T96" fmla="*/ 9 w 264"/>
                  <a:gd name="T97" fmla="*/ 129 h 208"/>
                  <a:gd name="T98" fmla="*/ 23 w 264"/>
                  <a:gd name="T99" fmla="*/ 109 h 208"/>
                  <a:gd name="T100" fmla="*/ 26 w 264"/>
                  <a:gd name="T101" fmla="*/ 92 h 208"/>
                  <a:gd name="T102" fmla="*/ 22 w 264"/>
                  <a:gd name="T103" fmla="*/ 67 h 208"/>
                  <a:gd name="T104" fmla="*/ 20 w 264"/>
                  <a:gd name="T105" fmla="*/ 56 h 208"/>
                  <a:gd name="T106" fmla="*/ 26 w 264"/>
                  <a:gd name="T107" fmla="*/ 36 h 208"/>
                  <a:gd name="T108" fmla="*/ 14 w 264"/>
                  <a:gd name="T109" fmla="*/ 14 h 208"/>
                  <a:gd name="T110" fmla="*/ 20 w 264"/>
                  <a:gd name="T11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208">
                    <a:moveTo>
                      <a:pt x="28" y="0"/>
                    </a:moveTo>
                    <a:lnTo>
                      <a:pt x="29" y="2"/>
                    </a:lnTo>
                    <a:lnTo>
                      <a:pt x="40" y="0"/>
                    </a:lnTo>
                    <a:lnTo>
                      <a:pt x="45" y="3"/>
                    </a:lnTo>
                    <a:lnTo>
                      <a:pt x="45" y="3"/>
                    </a:lnTo>
                    <a:lnTo>
                      <a:pt x="45" y="8"/>
                    </a:lnTo>
                    <a:lnTo>
                      <a:pt x="51" y="10"/>
                    </a:lnTo>
                    <a:lnTo>
                      <a:pt x="56" y="10"/>
                    </a:lnTo>
                    <a:lnTo>
                      <a:pt x="57" y="10"/>
                    </a:lnTo>
                    <a:lnTo>
                      <a:pt x="59" y="16"/>
                    </a:lnTo>
                    <a:lnTo>
                      <a:pt x="67" y="27"/>
                    </a:lnTo>
                    <a:lnTo>
                      <a:pt x="79" y="33"/>
                    </a:lnTo>
                    <a:lnTo>
                      <a:pt x="81" y="36"/>
                    </a:lnTo>
                    <a:lnTo>
                      <a:pt x="82" y="34"/>
                    </a:lnTo>
                    <a:lnTo>
                      <a:pt x="92" y="33"/>
                    </a:lnTo>
                    <a:lnTo>
                      <a:pt x="101" y="30"/>
                    </a:lnTo>
                    <a:lnTo>
                      <a:pt x="104" y="28"/>
                    </a:lnTo>
                    <a:lnTo>
                      <a:pt x="109" y="23"/>
                    </a:lnTo>
                    <a:lnTo>
                      <a:pt x="112" y="23"/>
                    </a:lnTo>
                    <a:lnTo>
                      <a:pt x="115" y="30"/>
                    </a:lnTo>
                    <a:lnTo>
                      <a:pt x="112" y="31"/>
                    </a:lnTo>
                    <a:lnTo>
                      <a:pt x="112" y="33"/>
                    </a:lnTo>
                    <a:lnTo>
                      <a:pt x="115" y="37"/>
                    </a:lnTo>
                    <a:lnTo>
                      <a:pt x="118" y="42"/>
                    </a:lnTo>
                    <a:lnTo>
                      <a:pt x="117" y="45"/>
                    </a:lnTo>
                    <a:lnTo>
                      <a:pt x="118" y="50"/>
                    </a:lnTo>
                    <a:lnTo>
                      <a:pt x="123" y="48"/>
                    </a:lnTo>
                    <a:lnTo>
                      <a:pt x="126" y="56"/>
                    </a:lnTo>
                    <a:lnTo>
                      <a:pt x="126" y="58"/>
                    </a:lnTo>
                    <a:lnTo>
                      <a:pt x="126" y="58"/>
                    </a:lnTo>
                    <a:lnTo>
                      <a:pt x="129" y="62"/>
                    </a:lnTo>
                    <a:lnTo>
                      <a:pt x="129" y="62"/>
                    </a:lnTo>
                    <a:lnTo>
                      <a:pt x="129" y="64"/>
                    </a:lnTo>
                    <a:lnTo>
                      <a:pt x="129" y="65"/>
                    </a:lnTo>
                    <a:lnTo>
                      <a:pt x="134" y="75"/>
                    </a:lnTo>
                    <a:lnTo>
                      <a:pt x="137" y="75"/>
                    </a:lnTo>
                    <a:lnTo>
                      <a:pt x="138" y="75"/>
                    </a:lnTo>
                    <a:lnTo>
                      <a:pt x="141" y="79"/>
                    </a:lnTo>
                    <a:lnTo>
                      <a:pt x="145" y="79"/>
                    </a:lnTo>
                    <a:lnTo>
                      <a:pt x="146" y="79"/>
                    </a:lnTo>
                    <a:lnTo>
                      <a:pt x="148" y="81"/>
                    </a:lnTo>
                    <a:lnTo>
                      <a:pt x="160" y="82"/>
                    </a:lnTo>
                    <a:lnTo>
                      <a:pt x="165" y="82"/>
                    </a:lnTo>
                    <a:lnTo>
                      <a:pt x="177" y="86"/>
                    </a:lnTo>
                    <a:lnTo>
                      <a:pt x="185" y="89"/>
                    </a:lnTo>
                    <a:lnTo>
                      <a:pt x="188" y="86"/>
                    </a:lnTo>
                    <a:lnTo>
                      <a:pt x="194" y="82"/>
                    </a:lnTo>
                    <a:lnTo>
                      <a:pt x="191" y="76"/>
                    </a:lnTo>
                    <a:lnTo>
                      <a:pt x="193" y="76"/>
                    </a:lnTo>
                    <a:lnTo>
                      <a:pt x="197" y="76"/>
                    </a:lnTo>
                    <a:lnTo>
                      <a:pt x="199" y="73"/>
                    </a:lnTo>
                    <a:lnTo>
                      <a:pt x="202" y="70"/>
                    </a:lnTo>
                    <a:lnTo>
                      <a:pt x="205" y="70"/>
                    </a:lnTo>
                    <a:lnTo>
                      <a:pt x="202" y="76"/>
                    </a:lnTo>
                    <a:lnTo>
                      <a:pt x="208" y="84"/>
                    </a:lnTo>
                    <a:lnTo>
                      <a:pt x="210" y="87"/>
                    </a:lnTo>
                    <a:lnTo>
                      <a:pt x="211" y="92"/>
                    </a:lnTo>
                    <a:lnTo>
                      <a:pt x="218" y="95"/>
                    </a:lnTo>
                    <a:lnTo>
                      <a:pt x="221" y="98"/>
                    </a:lnTo>
                    <a:lnTo>
                      <a:pt x="224" y="106"/>
                    </a:lnTo>
                    <a:lnTo>
                      <a:pt x="225" y="109"/>
                    </a:lnTo>
                    <a:lnTo>
                      <a:pt x="228" y="110"/>
                    </a:lnTo>
                    <a:lnTo>
                      <a:pt x="228" y="112"/>
                    </a:lnTo>
                    <a:lnTo>
                      <a:pt x="232" y="115"/>
                    </a:lnTo>
                    <a:lnTo>
                      <a:pt x="232" y="118"/>
                    </a:lnTo>
                    <a:lnTo>
                      <a:pt x="230" y="123"/>
                    </a:lnTo>
                    <a:lnTo>
                      <a:pt x="232" y="126"/>
                    </a:lnTo>
                    <a:lnTo>
                      <a:pt x="235" y="126"/>
                    </a:lnTo>
                    <a:lnTo>
                      <a:pt x="238" y="120"/>
                    </a:lnTo>
                    <a:lnTo>
                      <a:pt x="242" y="120"/>
                    </a:lnTo>
                    <a:lnTo>
                      <a:pt x="246" y="124"/>
                    </a:lnTo>
                    <a:lnTo>
                      <a:pt x="247" y="138"/>
                    </a:lnTo>
                    <a:lnTo>
                      <a:pt x="255" y="149"/>
                    </a:lnTo>
                    <a:lnTo>
                      <a:pt x="258" y="152"/>
                    </a:lnTo>
                    <a:lnTo>
                      <a:pt x="256" y="155"/>
                    </a:lnTo>
                    <a:lnTo>
                      <a:pt x="256" y="155"/>
                    </a:lnTo>
                    <a:lnTo>
                      <a:pt x="256" y="157"/>
                    </a:lnTo>
                    <a:lnTo>
                      <a:pt x="261" y="157"/>
                    </a:lnTo>
                    <a:lnTo>
                      <a:pt x="264" y="165"/>
                    </a:lnTo>
                    <a:lnTo>
                      <a:pt x="260" y="162"/>
                    </a:lnTo>
                    <a:lnTo>
                      <a:pt x="255" y="160"/>
                    </a:lnTo>
                    <a:lnTo>
                      <a:pt x="250" y="163"/>
                    </a:lnTo>
                    <a:lnTo>
                      <a:pt x="249" y="162"/>
                    </a:lnTo>
                    <a:lnTo>
                      <a:pt x="246" y="165"/>
                    </a:lnTo>
                    <a:lnTo>
                      <a:pt x="246" y="166"/>
                    </a:lnTo>
                    <a:lnTo>
                      <a:pt x="244" y="166"/>
                    </a:lnTo>
                    <a:lnTo>
                      <a:pt x="247" y="168"/>
                    </a:lnTo>
                    <a:lnTo>
                      <a:pt x="247" y="169"/>
                    </a:lnTo>
                    <a:lnTo>
                      <a:pt x="246" y="171"/>
                    </a:lnTo>
                    <a:lnTo>
                      <a:pt x="246" y="172"/>
                    </a:lnTo>
                    <a:lnTo>
                      <a:pt x="247" y="177"/>
                    </a:lnTo>
                    <a:lnTo>
                      <a:pt x="252" y="179"/>
                    </a:lnTo>
                    <a:lnTo>
                      <a:pt x="253" y="182"/>
                    </a:lnTo>
                    <a:lnTo>
                      <a:pt x="249" y="186"/>
                    </a:lnTo>
                    <a:lnTo>
                      <a:pt x="253" y="188"/>
                    </a:lnTo>
                    <a:lnTo>
                      <a:pt x="255" y="196"/>
                    </a:lnTo>
                    <a:lnTo>
                      <a:pt x="255" y="199"/>
                    </a:lnTo>
                    <a:lnTo>
                      <a:pt x="252" y="199"/>
                    </a:lnTo>
                    <a:lnTo>
                      <a:pt x="249" y="200"/>
                    </a:lnTo>
                    <a:lnTo>
                      <a:pt x="247" y="200"/>
                    </a:lnTo>
                    <a:lnTo>
                      <a:pt x="244" y="199"/>
                    </a:lnTo>
                    <a:lnTo>
                      <a:pt x="242" y="196"/>
                    </a:lnTo>
                    <a:lnTo>
                      <a:pt x="241" y="197"/>
                    </a:lnTo>
                    <a:lnTo>
                      <a:pt x="239" y="200"/>
                    </a:lnTo>
                    <a:lnTo>
                      <a:pt x="238" y="203"/>
                    </a:lnTo>
                    <a:lnTo>
                      <a:pt x="230" y="203"/>
                    </a:lnTo>
                    <a:lnTo>
                      <a:pt x="224" y="208"/>
                    </a:lnTo>
                    <a:lnTo>
                      <a:pt x="219" y="207"/>
                    </a:lnTo>
                    <a:lnTo>
                      <a:pt x="216" y="202"/>
                    </a:lnTo>
                    <a:lnTo>
                      <a:pt x="213" y="200"/>
                    </a:lnTo>
                    <a:lnTo>
                      <a:pt x="211" y="197"/>
                    </a:lnTo>
                    <a:lnTo>
                      <a:pt x="211" y="196"/>
                    </a:lnTo>
                    <a:lnTo>
                      <a:pt x="210" y="193"/>
                    </a:lnTo>
                    <a:lnTo>
                      <a:pt x="208" y="191"/>
                    </a:lnTo>
                    <a:lnTo>
                      <a:pt x="202" y="186"/>
                    </a:lnTo>
                    <a:lnTo>
                      <a:pt x="196" y="185"/>
                    </a:lnTo>
                    <a:lnTo>
                      <a:pt x="194" y="188"/>
                    </a:lnTo>
                    <a:lnTo>
                      <a:pt x="193" y="190"/>
                    </a:lnTo>
                    <a:lnTo>
                      <a:pt x="188" y="186"/>
                    </a:lnTo>
                    <a:lnTo>
                      <a:pt x="179" y="194"/>
                    </a:lnTo>
                    <a:lnTo>
                      <a:pt x="171" y="196"/>
                    </a:lnTo>
                    <a:lnTo>
                      <a:pt x="168" y="196"/>
                    </a:lnTo>
                    <a:lnTo>
                      <a:pt x="166" y="194"/>
                    </a:lnTo>
                    <a:lnTo>
                      <a:pt x="163" y="194"/>
                    </a:lnTo>
                    <a:lnTo>
                      <a:pt x="160" y="194"/>
                    </a:lnTo>
                    <a:lnTo>
                      <a:pt x="157" y="196"/>
                    </a:lnTo>
                    <a:lnTo>
                      <a:pt x="154" y="199"/>
                    </a:lnTo>
                    <a:lnTo>
                      <a:pt x="152" y="200"/>
                    </a:lnTo>
                    <a:lnTo>
                      <a:pt x="149" y="203"/>
                    </a:lnTo>
                    <a:lnTo>
                      <a:pt x="141" y="196"/>
                    </a:lnTo>
                    <a:lnTo>
                      <a:pt x="141" y="194"/>
                    </a:lnTo>
                    <a:lnTo>
                      <a:pt x="138" y="188"/>
                    </a:lnTo>
                    <a:lnTo>
                      <a:pt x="129" y="188"/>
                    </a:lnTo>
                    <a:lnTo>
                      <a:pt x="132" y="172"/>
                    </a:lnTo>
                    <a:lnTo>
                      <a:pt x="135" y="166"/>
                    </a:lnTo>
                    <a:lnTo>
                      <a:pt x="137" y="166"/>
                    </a:lnTo>
                    <a:lnTo>
                      <a:pt x="137" y="165"/>
                    </a:lnTo>
                    <a:lnTo>
                      <a:pt x="137" y="165"/>
                    </a:lnTo>
                    <a:lnTo>
                      <a:pt x="138" y="163"/>
                    </a:lnTo>
                    <a:lnTo>
                      <a:pt x="138" y="162"/>
                    </a:lnTo>
                    <a:lnTo>
                      <a:pt x="137" y="160"/>
                    </a:lnTo>
                    <a:lnTo>
                      <a:pt x="132" y="152"/>
                    </a:lnTo>
                    <a:lnTo>
                      <a:pt x="134" y="145"/>
                    </a:lnTo>
                    <a:lnTo>
                      <a:pt x="134" y="140"/>
                    </a:lnTo>
                    <a:lnTo>
                      <a:pt x="134" y="134"/>
                    </a:lnTo>
                    <a:lnTo>
                      <a:pt x="131" y="129"/>
                    </a:lnTo>
                    <a:lnTo>
                      <a:pt x="129" y="127"/>
                    </a:lnTo>
                    <a:lnTo>
                      <a:pt x="121" y="127"/>
                    </a:lnTo>
                    <a:lnTo>
                      <a:pt x="120" y="126"/>
                    </a:lnTo>
                    <a:lnTo>
                      <a:pt x="120" y="123"/>
                    </a:lnTo>
                    <a:lnTo>
                      <a:pt x="120" y="121"/>
                    </a:lnTo>
                    <a:lnTo>
                      <a:pt x="117" y="115"/>
                    </a:lnTo>
                    <a:lnTo>
                      <a:pt x="113" y="112"/>
                    </a:lnTo>
                    <a:lnTo>
                      <a:pt x="110" y="109"/>
                    </a:lnTo>
                    <a:lnTo>
                      <a:pt x="106" y="107"/>
                    </a:lnTo>
                    <a:lnTo>
                      <a:pt x="101" y="109"/>
                    </a:lnTo>
                    <a:lnTo>
                      <a:pt x="101" y="115"/>
                    </a:lnTo>
                    <a:lnTo>
                      <a:pt x="98" y="117"/>
                    </a:lnTo>
                    <a:lnTo>
                      <a:pt x="84" y="126"/>
                    </a:lnTo>
                    <a:lnTo>
                      <a:pt x="81" y="131"/>
                    </a:lnTo>
                    <a:lnTo>
                      <a:pt x="76" y="143"/>
                    </a:lnTo>
                    <a:lnTo>
                      <a:pt x="73" y="155"/>
                    </a:lnTo>
                    <a:lnTo>
                      <a:pt x="73" y="157"/>
                    </a:lnTo>
                    <a:lnTo>
                      <a:pt x="81" y="158"/>
                    </a:lnTo>
                    <a:lnTo>
                      <a:pt x="82" y="162"/>
                    </a:lnTo>
                    <a:lnTo>
                      <a:pt x="84" y="168"/>
                    </a:lnTo>
                    <a:lnTo>
                      <a:pt x="78" y="169"/>
                    </a:lnTo>
                    <a:lnTo>
                      <a:pt x="61" y="166"/>
                    </a:lnTo>
                    <a:lnTo>
                      <a:pt x="51" y="166"/>
                    </a:lnTo>
                    <a:lnTo>
                      <a:pt x="50" y="169"/>
                    </a:lnTo>
                    <a:lnTo>
                      <a:pt x="47" y="169"/>
                    </a:lnTo>
                    <a:lnTo>
                      <a:pt x="50" y="163"/>
                    </a:lnTo>
                    <a:lnTo>
                      <a:pt x="47" y="160"/>
                    </a:lnTo>
                    <a:lnTo>
                      <a:pt x="37" y="169"/>
                    </a:lnTo>
                    <a:lnTo>
                      <a:pt x="40" y="165"/>
                    </a:lnTo>
                    <a:lnTo>
                      <a:pt x="36" y="160"/>
                    </a:lnTo>
                    <a:lnTo>
                      <a:pt x="31" y="157"/>
                    </a:lnTo>
                    <a:lnTo>
                      <a:pt x="28" y="155"/>
                    </a:lnTo>
                    <a:lnTo>
                      <a:pt x="26" y="154"/>
                    </a:lnTo>
                    <a:lnTo>
                      <a:pt x="22" y="149"/>
                    </a:lnTo>
                    <a:lnTo>
                      <a:pt x="19" y="151"/>
                    </a:lnTo>
                    <a:lnTo>
                      <a:pt x="17" y="152"/>
                    </a:lnTo>
                    <a:lnTo>
                      <a:pt x="14" y="151"/>
                    </a:lnTo>
                    <a:lnTo>
                      <a:pt x="11" y="149"/>
                    </a:lnTo>
                    <a:lnTo>
                      <a:pt x="0" y="149"/>
                    </a:lnTo>
                    <a:lnTo>
                      <a:pt x="0" y="149"/>
                    </a:lnTo>
                    <a:lnTo>
                      <a:pt x="1" y="149"/>
                    </a:lnTo>
                    <a:lnTo>
                      <a:pt x="1" y="148"/>
                    </a:lnTo>
                    <a:lnTo>
                      <a:pt x="1" y="148"/>
                    </a:lnTo>
                    <a:lnTo>
                      <a:pt x="1" y="148"/>
                    </a:lnTo>
                    <a:lnTo>
                      <a:pt x="1" y="148"/>
                    </a:lnTo>
                    <a:lnTo>
                      <a:pt x="1" y="148"/>
                    </a:lnTo>
                    <a:lnTo>
                      <a:pt x="5" y="141"/>
                    </a:lnTo>
                    <a:lnTo>
                      <a:pt x="5" y="138"/>
                    </a:lnTo>
                    <a:lnTo>
                      <a:pt x="8" y="132"/>
                    </a:lnTo>
                    <a:lnTo>
                      <a:pt x="9" y="129"/>
                    </a:lnTo>
                    <a:lnTo>
                      <a:pt x="12" y="124"/>
                    </a:lnTo>
                    <a:lnTo>
                      <a:pt x="19" y="118"/>
                    </a:lnTo>
                    <a:lnTo>
                      <a:pt x="20" y="115"/>
                    </a:lnTo>
                    <a:lnTo>
                      <a:pt x="23" y="109"/>
                    </a:lnTo>
                    <a:lnTo>
                      <a:pt x="25" y="103"/>
                    </a:lnTo>
                    <a:lnTo>
                      <a:pt x="26" y="100"/>
                    </a:lnTo>
                    <a:lnTo>
                      <a:pt x="26" y="95"/>
                    </a:lnTo>
                    <a:lnTo>
                      <a:pt x="26" y="92"/>
                    </a:lnTo>
                    <a:lnTo>
                      <a:pt x="26" y="90"/>
                    </a:lnTo>
                    <a:lnTo>
                      <a:pt x="23" y="82"/>
                    </a:lnTo>
                    <a:lnTo>
                      <a:pt x="22" y="76"/>
                    </a:lnTo>
                    <a:lnTo>
                      <a:pt x="22" y="67"/>
                    </a:lnTo>
                    <a:lnTo>
                      <a:pt x="23" y="58"/>
                    </a:lnTo>
                    <a:lnTo>
                      <a:pt x="22" y="58"/>
                    </a:lnTo>
                    <a:lnTo>
                      <a:pt x="20" y="56"/>
                    </a:lnTo>
                    <a:lnTo>
                      <a:pt x="20" y="56"/>
                    </a:lnTo>
                    <a:lnTo>
                      <a:pt x="23" y="55"/>
                    </a:lnTo>
                    <a:lnTo>
                      <a:pt x="25" y="45"/>
                    </a:lnTo>
                    <a:lnTo>
                      <a:pt x="26" y="42"/>
                    </a:lnTo>
                    <a:lnTo>
                      <a:pt x="26" y="36"/>
                    </a:lnTo>
                    <a:lnTo>
                      <a:pt x="25" y="31"/>
                    </a:lnTo>
                    <a:lnTo>
                      <a:pt x="17" y="27"/>
                    </a:lnTo>
                    <a:lnTo>
                      <a:pt x="14" y="22"/>
                    </a:lnTo>
                    <a:lnTo>
                      <a:pt x="14" y="14"/>
                    </a:lnTo>
                    <a:lnTo>
                      <a:pt x="15" y="13"/>
                    </a:lnTo>
                    <a:lnTo>
                      <a:pt x="17" y="6"/>
                    </a:lnTo>
                    <a:lnTo>
                      <a:pt x="19" y="3"/>
                    </a:lnTo>
                    <a:lnTo>
                      <a:pt x="20" y="0"/>
                    </a:lnTo>
                    <a:lnTo>
                      <a:pt x="20" y="0"/>
                    </a:lnTo>
                    <a:lnTo>
                      <a:pt x="2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39">
                <a:extLst>
                  <a:ext uri="{FF2B5EF4-FFF2-40B4-BE49-F238E27FC236}">
                    <a16:creationId xmlns:a16="http://schemas.microsoft.com/office/drawing/2014/main" id="{21B4AD3D-B2AB-11FE-986D-B78B623089E0}"/>
                  </a:ext>
                </a:extLst>
              </p:cNvPr>
              <p:cNvSpPr>
                <a:spLocks noGrp="1" noRot="1" noMove="1" noResize="1" noEditPoints="1" noAdjustHandles="1" noChangeArrowheads="1" noChangeShapeType="1"/>
              </p:cNvSpPr>
              <p:nvPr/>
            </p:nvSpPr>
            <p:spPr bwMode="auto">
              <a:xfrm>
                <a:off x="3032" y="3075"/>
                <a:ext cx="404" cy="320"/>
              </a:xfrm>
              <a:custGeom>
                <a:avLst/>
                <a:gdLst>
                  <a:gd name="T0" fmla="*/ 265 w 404"/>
                  <a:gd name="T1" fmla="*/ 7 h 320"/>
                  <a:gd name="T2" fmla="*/ 274 w 404"/>
                  <a:gd name="T3" fmla="*/ 11 h 320"/>
                  <a:gd name="T4" fmla="*/ 277 w 404"/>
                  <a:gd name="T5" fmla="*/ 21 h 320"/>
                  <a:gd name="T6" fmla="*/ 283 w 404"/>
                  <a:gd name="T7" fmla="*/ 45 h 320"/>
                  <a:gd name="T8" fmla="*/ 293 w 404"/>
                  <a:gd name="T9" fmla="*/ 45 h 320"/>
                  <a:gd name="T10" fmla="*/ 313 w 404"/>
                  <a:gd name="T11" fmla="*/ 35 h 320"/>
                  <a:gd name="T12" fmla="*/ 317 w 404"/>
                  <a:gd name="T13" fmla="*/ 33 h 320"/>
                  <a:gd name="T14" fmla="*/ 333 w 404"/>
                  <a:gd name="T15" fmla="*/ 50 h 320"/>
                  <a:gd name="T16" fmla="*/ 358 w 404"/>
                  <a:gd name="T17" fmla="*/ 53 h 320"/>
                  <a:gd name="T18" fmla="*/ 377 w 404"/>
                  <a:gd name="T19" fmla="*/ 52 h 320"/>
                  <a:gd name="T20" fmla="*/ 392 w 404"/>
                  <a:gd name="T21" fmla="*/ 38 h 320"/>
                  <a:gd name="T22" fmla="*/ 403 w 404"/>
                  <a:gd name="T23" fmla="*/ 42 h 320"/>
                  <a:gd name="T24" fmla="*/ 398 w 404"/>
                  <a:gd name="T25" fmla="*/ 58 h 320"/>
                  <a:gd name="T26" fmla="*/ 392 w 404"/>
                  <a:gd name="T27" fmla="*/ 69 h 320"/>
                  <a:gd name="T28" fmla="*/ 384 w 404"/>
                  <a:gd name="T29" fmla="*/ 93 h 320"/>
                  <a:gd name="T30" fmla="*/ 375 w 404"/>
                  <a:gd name="T31" fmla="*/ 121 h 320"/>
                  <a:gd name="T32" fmla="*/ 366 w 404"/>
                  <a:gd name="T33" fmla="*/ 148 h 320"/>
                  <a:gd name="T34" fmla="*/ 345 w 404"/>
                  <a:gd name="T35" fmla="*/ 156 h 320"/>
                  <a:gd name="T36" fmla="*/ 330 w 404"/>
                  <a:gd name="T37" fmla="*/ 159 h 320"/>
                  <a:gd name="T38" fmla="*/ 291 w 404"/>
                  <a:gd name="T39" fmla="*/ 149 h 320"/>
                  <a:gd name="T40" fmla="*/ 247 w 404"/>
                  <a:gd name="T41" fmla="*/ 138 h 320"/>
                  <a:gd name="T42" fmla="*/ 212 w 404"/>
                  <a:gd name="T43" fmla="*/ 137 h 320"/>
                  <a:gd name="T44" fmla="*/ 190 w 404"/>
                  <a:gd name="T45" fmla="*/ 187 h 320"/>
                  <a:gd name="T46" fmla="*/ 173 w 404"/>
                  <a:gd name="T47" fmla="*/ 204 h 320"/>
                  <a:gd name="T48" fmla="*/ 139 w 404"/>
                  <a:gd name="T49" fmla="*/ 244 h 320"/>
                  <a:gd name="T50" fmla="*/ 129 w 404"/>
                  <a:gd name="T51" fmla="*/ 255 h 320"/>
                  <a:gd name="T52" fmla="*/ 117 w 404"/>
                  <a:gd name="T53" fmla="*/ 272 h 320"/>
                  <a:gd name="T54" fmla="*/ 100 w 404"/>
                  <a:gd name="T55" fmla="*/ 291 h 320"/>
                  <a:gd name="T56" fmla="*/ 79 w 404"/>
                  <a:gd name="T57" fmla="*/ 311 h 320"/>
                  <a:gd name="T58" fmla="*/ 59 w 404"/>
                  <a:gd name="T59" fmla="*/ 318 h 320"/>
                  <a:gd name="T60" fmla="*/ 28 w 404"/>
                  <a:gd name="T61" fmla="*/ 317 h 320"/>
                  <a:gd name="T62" fmla="*/ 8 w 404"/>
                  <a:gd name="T63" fmla="*/ 300 h 320"/>
                  <a:gd name="T64" fmla="*/ 8 w 404"/>
                  <a:gd name="T65" fmla="*/ 298 h 320"/>
                  <a:gd name="T66" fmla="*/ 8 w 404"/>
                  <a:gd name="T67" fmla="*/ 297 h 320"/>
                  <a:gd name="T68" fmla="*/ 6 w 404"/>
                  <a:gd name="T69" fmla="*/ 291 h 320"/>
                  <a:gd name="T70" fmla="*/ 6 w 404"/>
                  <a:gd name="T71" fmla="*/ 287 h 320"/>
                  <a:gd name="T72" fmla="*/ 6 w 404"/>
                  <a:gd name="T73" fmla="*/ 280 h 320"/>
                  <a:gd name="T74" fmla="*/ 5 w 404"/>
                  <a:gd name="T75" fmla="*/ 256 h 320"/>
                  <a:gd name="T76" fmla="*/ 3 w 404"/>
                  <a:gd name="T77" fmla="*/ 235 h 320"/>
                  <a:gd name="T78" fmla="*/ 2 w 404"/>
                  <a:gd name="T79" fmla="*/ 225 h 320"/>
                  <a:gd name="T80" fmla="*/ 2 w 404"/>
                  <a:gd name="T81" fmla="*/ 221 h 320"/>
                  <a:gd name="T82" fmla="*/ 0 w 404"/>
                  <a:gd name="T83" fmla="*/ 205 h 320"/>
                  <a:gd name="T84" fmla="*/ 0 w 404"/>
                  <a:gd name="T85" fmla="*/ 204 h 320"/>
                  <a:gd name="T86" fmla="*/ 0 w 404"/>
                  <a:gd name="T87" fmla="*/ 204 h 320"/>
                  <a:gd name="T88" fmla="*/ 28 w 404"/>
                  <a:gd name="T89" fmla="*/ 196 h 320"/>
                  <a:gd name="T90" fmla="*/ 51 w 404"/>
                  <a:gd name="T91" fmla="*/ 170 h 320"/>
                  <a:gd name="T92" fmla="*/ 89 w 404"/>
                  <a:gd name="T93" fmla="*/ 165 h 320"/>
                  <a:gd name="T94" fmla="*/ 100 w 404"/>
                  <a:gd name="T95" fmla="*/ 156 h 320"/>
                  <a:gd name="T96" fmla="*/ 114 w 404"/>
                  <a:gd name="T97" fmla="*/ 140 h 320"/>
                  <a:gd name="T98" fmla="*/ 132 w 404"/>
                  <a:gd name="T99" fmla="*/ 123 h 320"/>
                  <a:gd name="T100" fmla="*/ 137 w 404"/>
                  <a:gd name="T101" fmla="*/ 115 h 320"/>
                  <a:gd name="T102" fmla="*/ 145 w 404"/>
                  <a:gd name="T103" fmla="*/ 109 h 320"/>
                  <a:gd name="T104" fmla="*/ 160 w 404"/>
                  <a:gd name="T105" fmla="*/ 111 h 320"/>
                  <a:gd name="T106" fmla="*/ 173 w 404"/>
                  <a:gd name="T107" fmla="*/ 109 h 320"/>
                  <a:gd name="T108" fmla="*/ 191 w 404"/>
                  <a:gd name="T109" fmla="*/ 92 h 320"/>
                  <a:gd name="T110" fmla="*/ 213 w 404"/>
                  <a:gd name="T111" fmla="*/ 84 h 320"/>
                  <a:gd name="T112" fmla="*/ 209 w 404"/>
                  <a:gd name="T113" fmla="*/ 66 h 320"/>
                  <a:gd name="T114" fmla="*/ 195 w 404"/>
                  <a:gd name="T115" fmla="*/ 61 h 320"/>
                  <a:gd name="T116" fmla="*/ 198 w 404"/>
                  <a:gd name="T117" fmla="*/ 52 h 320"/>
                  <a:gd name="T118" fmla="*/ 232 w 404"/>
                  <a:gd name="T119" fmla="*/ 41 h 320"/>
                  <a:gd name="T120" fmla="*/ 232 w 404"/>
                  <a:gd name="T121" fmla="*/ 10 h 320"/>
                  <a:gd name="T122" fmla="*/ 240 w 404"/>
                  <a:gd name="T123"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4" h="320">
                    <a:moveTo>
                      <a:pt x="249" y="8"/>
                    </a:moveTo>
                    <a:lnTo>
                      <a:pt x="257" y="8"/>
                    </a:lnTo>
                    <a:lnTo>
                      <a:pt x="265" y="7"/>
                    </a:lnTo>
                    <a:lnTo>
                      <a:pt x="268" y="7"/>
                    </a:lnTo>
                    <a:lnTo>
                      <a:pt x="269" y="8"/>
                    </a:lnTo>
                    <a:lnTo>
                      <a:pt x="274" y="11"/>
                    </a:lnTo>
                    <a:lnTo>
                      <a:pt x="275" y="11"/>
                    </a:lnTo>
                    <a:lnTo>
                      <a:pt x="275" y="13"/>
                    </a:lnTo>
                    <a:lnTo>
                      <a:pt x="277" y="21"/>
                    </a:lnTo>
                    <a:lnTo>
                      <a:pt x="279" y="30"/>
                    </a:lnTo>
                    <a:lnTo>
                      <a:pt x="282" y="41"/>
                    </a:lnTo>
                    <a:lnTo>
                      <a:pt x="283" y="45"/>
                    </a:lnTo>
                    <a:lnTo>
                      <a:pt x="286" y="47"/>
                    </a:lnTo>
                    <a:lnTo>
                      <a:pt x="293" y="47"/>
                    </a:lnTo>
                    <a:lnTo>
                      <a:pt x="293" y="45"/>
                    </a:lnTo>
                    <a:lnTo>
                      <a:pt x="297" y="44"/>
                    </a:lnTo>
                    <a:lnTo>
                      <a:pt x="305" y="39"/>
                    </a:lnTo>
                    <a:lnTo>
                      <a:pt x="313" y="35"/>
                    </a:lnTo>
                    <a:lnTo>
                      <a:pt x="313" y="35"/>
                    </a:lnTo>
                    <a:lnTo>
                      <a:pt x="316" y="33"/>
                    </a:lnTo>
                    <a:lnTo>
                      <a:pt x="317" y="33"/>
                    </a:lnTo>
                    <a:lnTo>
                      <a:pt x="321" y="33"/>
                    </a:lnTo>
                    <a:lnTo>
                      <a:pt x="325" y="36"/>
                    </a:lnTo>
                    <a:lnTo>
                      <a:pt x="333" y="50"/>
                    </a:lnTo>
                    <a:lnTo>
                      <a:pt x="339" y="58"/>
                    </a:lnTo>
                    <a:lnTo>
                      <a:pt x="345" y="56"/>
                    </a:lnTo>
                    <a:lnTo>
                      <a:pt x="358" y="53"/>
                    </a:lnTo>
                    <a:lnTo>
                      <a:pt x="367" y="53"/>
                    </a:lnTo>
                    <a:lnTo>
                      <a:pt x="377" y="52"/>
                    </a:lnTo>
                    <a:lnTo>
                      <a:pt x="377" y="52"/>
                    </a:lnTo>
                    <a:lnTo>
                      <a:pt x="383" y="48"/>
                    </a:lnTo>
                    <a:lnTo>
                      <a:pt x="387" y="44"/>
                    </a:lnTo>
                    <a:lnTo>
                      <a:pt x="392" y="38"/>
                    </a:lnTo>
                    <a:lnTo>
                      <a:pt x="398" y="31"/>
                    </a:lnTo>
                    <a:lnTo>
                      <a:pt x="398" y="31"/>
                    </a:lnTo>
                    <a:lnTo>
                      <a:pt x="403" y="42"/>
                    </a:lnTo>
                    <a:lnTo>
                      <a:pt x="404" y="44"/>
                    </a:lnTo>
                    <a:lnTo>
                      <a:pt x="400" y="53"/>
                    </a:lnTo>
                    <a:lnTo>
                      <a:pt x="398" y="58"/>
                    </a:lnTo>
                    <a:lnTo>
                      <a:pt x="395" y="64"/>
                    </a:lnTo>
                    <a:lnTo>
                      <a:pt x="392" y="67"/>
                    </a:lnTo>
                    <a:lnTo>
                      <a:pt x="392" y="69"/>
                    </a:lnTo>
                    <a:lnTo>
                      <a:pt x="389" y="81"/>
                    </a:lnTo>
                    <a:lnTo>
                      <a:pt x="387" y="86"/>
                    </a:lnTo>
                    <a:lnTo>
                      <a:pt x="384" y="93"/>
                    </a:lnTo>
                    <a:lnTo>
                      <a:pt x="383" y="98"/>
                    </a:lnTo>
                    <a:lnTo>
                      <a:pt x="378" y="112"/>
                    </a:lnTo>
                    <a:lnTo>
                      <a:pt x="375" y="121"/>
                    </a:lnTo>
                    <a:lnTo>
                      <a:pt x="372" y="131"/>
                    </a:lnTo>
                    <a:lnTo>
                      <a:pt x="370" y="138"/>
                    </a:lnTo>
                    <a:lnTo>
                      <a:pt x="366" y="148"/>
                    </a:lnTo>
                    <a:lnTo>
                      <a:pt x="363" y="151"/>
                    </a:lnTo>
                    <a:lnTo>
                      <a:pt x="358" y="152"/>
                    </a:lnTo>
                    <a:lnTo>
                      <a:pt x="345" y="156"/>
                    </a:lnTo>
                    <a:lnTo>
                      <a:pt x="339" y="156"/>
                    </a:lnTo>
                    <a:lnTo>
                      <a:pt x="335" y="156"/>
                    </a:lnTo>
                    <a:lnTo>
                      <a:pt x="330" y="159"/>
                    </a:lnTo>
                    <a:lnTo>
                      <a:pt x="325" y="165"/>
                    </a:lnTo>
                    <a:lnTo>
                      <a:pt x="310" y="157"/>
                    </a:lnTo>
                    <a:lnTo>
                      <a:pt x="291" y="149"/>
                    </a:lnTo>
                    <a:lnTo>
                      <a:pt x="265" y="142"/>
                    </a:lnTo>
                    <a:lnTo>
                      <a:pt x="257" y="140"/>
                    </a:lnTo>
                    <a:lnTo>
                      <a:pt x="247" y="138"/>
                    </a:lnTo>
                    <a:lnTo>
                      <a:pt x="241" y="137"/>
                    </a:lnTo>
                    <a:lnTo>
                      <a:pt x="218" y="135"/>
                    </a:lnTo>
                    <a:lnTo>
                      <a:pt x="212" y="137"/>
                    </a:lnTo>
                    <a:lnTo>
                      <a:pt x="209" y="140"/>
                    </a:lnTo>
                    <a:lnTo>
                      <a:pt x="209" y="166"/>
                    </a:lnTo>
                    <a:lnTo>
                      <a:pt x="190" y="187"/>
                    </a:lnTo>
                    <a:lnTo>
                      <a:pt x="182" y="191"/>
                    </a:lnTo>
                    <a:lnTo>
                      <a:pt x="177" y="199"/>
                    </a:lnTo>
                    <a:lnTo>
                      <a:pt x="173" y="204"/>
                    </a:lnTo>
                    <a:lnTo>
                      <a:pt x="163" y="224"/>
                    </a:lnTo>
                    <a:lnTo>
                      <a:pt x="151" y="230"/>
                    </a:lnTo>
                    <a:lnTo>
                      <a:pt x="139" y="244"/>
                    </a:lnTo>
                    <a:lnTo>
                      <a:pt x="132" y="252"/>
                    </a:lnTo>
                    <a:lnTo>
                      <a:pt x="131" y="252"/>
                    </a:lnTo>
                    <a:lnTo>
                      <a:pt x="129" y="255"/>
                    </a:lnTo>
                    <a:lnTo>
                      <a:pt x="123" y="264"/>
                    </a:lnTo>
                    <a:lnTo>
                      <a:pt x="118" y="269"/>
                    </a:lnTo>
                    <a:lnTo>
                      <a:pt x="117" y="272"/>
                    </a:lnTo>
                    <a:lnTo>
                      <a:pt x="117" y="277"/>
                    </a:lnTo>
                    <a:lnTo>
                      <a:pt x="114" y="281"/>
                    </a:lnTo>
                    <a:lnTo>
                      <a:pt x="100" y="291"/>
                    </a:lnTo>
                    <a:lnTo>
                      <a:pt x="95" y="292"/>
                    </a:lnTo>
                    <a:lnTo>
                      <a:pt x="90" y="300"/>
                    </a:lnTo>
                    <a:lnTo>
                      <a:pt x="79" y="311"/>
                    </a:lnTo>
                    <a:lnTo>
                      <a:pt x="73" y="315"/>
                    </a:lnTo>
                    <a:lnTo>
                      <a:pt x="67" y="317"/>
                    </a:lnTo>
                    <a:lnTo>
                      <a:pt x="59" y="318"/>
                    </a:lnTo>
                    <a:lnTo>
                      <a:pt x="47" y="318"/>
                    </a:lnTo>
                    <a:lnTo>
                      <a:pt x="37" y="320"/>
                    </a:lnTo>
                    <a:lnTo>
                      <a:pt x="28" y="317"/>
                    </a:lnTo>
                    <a:lnTo>
                      <a:pt x="23" y="311"/>
                    </a:lnTo>
                    <a:lnTo>
                      <a:pt x="22" y="308"/>
                    </a:lnTo>
                    <a:lnTo>
                      <a:pt x="8" y="300"/>
                    </a:lnTo>
                    <a:lnTo>
                      <a:pt x="8" y="300"/>
                    </a:lnTo>
                    <a:lnTo>
                      <a:pt x="8" y="300"/>
                    </a:lnTo>
                    <a:lnTo>
                      <a:pt x="8" y="298"/>
                    </a:lnTo>
                    <a:lnTo>
                      <a:pt x="8" y="298"/>
                    </a:lnTo>
                    <a:lnTo>
                      <a:pt x="8" y="298"/>
                    </a:lnTo>
                    <a:lnTo>
                      <a:pt x="8" y="297"/>
                    </a:lnTo>
                    <a:lnTo>
                      <a:pt x="8" y="295"/>
                    </a:lnTo>
                    <a:lnTo>
                      <a:pt x="6" y="294"/>
                    </a:lnTo>
                    <a:lnTo>
                      <a:pt x="6" y="291"/>
                    </a:lnTo>
                    <a:lnTo>
                      <a:pt x="6" y="289"/>
                    </a:lnTo>
                    <a:lnTo>
                      <a:pt x="6" y="287"/>
                    </a:lnTo>
                    <a:lnTo>
                      <a:pt x="6" y="287"/>
                    </a:lnTo>
                    <a:lnTo>
                      <a:pt x="6" y="286"/>
                    </a:lnTo>
                    <a:lnTo>
                      <a:pt x="6" y="284"/>
                    </a:lnTo>
                    <a:lnTo>
                      <a:pt x="6" y="280"/>
                    </a:lnTo>
                    <a:lnTo>
                      <a:pt x="5" y="273"/>
                    </a:lnTo>
                    <a:lnTo>
                      <a:pt x="5" y="267"/>
                    </a:lnTo>
                    <a:lnTo>
                      <a:pt x="5" y="256"/>
                    </a:lnTo>
                    <a:lnTo>
                      <a:pt x="3" y="246"/>
                    </a:lnTo>
                    <a:lnTo>
                      <a:pt x="3" y="246"/>
                    </a:lnTo>
                    <a:lnTo>
                      <a:pt x="3" y="235"/>
                    </a:lnTo>
                    <a:lnTo>
                      <a:pt x="2" y="233"/>
                    </a:lnTo>
                    <a:lnTo>
                      <a:pt x="2" y="227"/>
                    </a:lnTo>
                    <a:lnTo>
                      <a:pt x="2" y="225"/>
                    </a:lnTo>
                    <a:lnTo>
                      <a:pt x="2" y="222"/>
                    </a:lnTo>
                    <a:lnTo>
                      <a:pt x="2" y="221"/>
                    </a:lnTo>
                    <a:lnTo>
                      <a:pt x="2" y="221"/>
                    </a:lnTo>
                    <a:lnTo>
                      <a:pt x="2" y="218"/>
                    </a:lnTo>
                    <a:lnTo>
                      <a:pt x="0" y="208"/>
                    </a:lnTo>
                    <a:lnTo>
                      <a:pt x="0" y="205"/>
                    </a:lnTo>
                    <a:lnTo>
                      <a:pt x="0" y="205"/>
                    </a:lnTo>
                    <a:lnTo>
                      <a:pt x="0" y="204"/>
                    </a:lnTo>
                    <a:lnTo>
                      <a:pt x="0" y="204"/>
                    </a:lnTo>
                    <a:lnTo>
                      <a:pt x="0" y="204"/>
                    </a:lnTo>
                    <a:lnTo>
                      <a:pt x="0" y="204"/>
                    </a:lnTo>
                    <a:lnTo>
                      <a:pt x="0" y="204"/>
                    </a:lnTo>
                    <a:lnTo>
                      <a:pt x="6" y="208"/>
                    </a:lnTo>
                    <a:lnTo>
                      <a:pt x="19" y="207"/>
                    </a:lnTo>
                    <a:lnTo>
                      <a:pt x="28" y="196"/>
                    </a:lnTo>
                    <a:lnTo>
                      <a:pt x="39" y="183"/>
                    </a:lnTo>
                    <a:lnTo>
                      <a:pt x="44" y="174"/>
                    </a:lnTo>
                    <a:lnTo>
                      <a:pt x="51" y="170"/>
                    </a:lnTo>
                    <a:lnTo>
                      <a:pt x="56" y="166"/>
                    </a:lnTo>
                    <a:lnTo>
                      <a:pt x="64" y="162"/>
                    </a:lnTo>
                    <a:lnTo>
                      <a:pt x="89" y="165"/>
                    </a:lnTo>
                    <a:lnTo>
                      <a:pt x="93" y="165"/>
                    </a:lnTo>
                    <a:lnTo>
                      <a:pt x="100" y="162"/>
                    </a:lnTo>
                    <a:lnTo>
                      <a:pt x="100" y="156"/>
                    </a:lnTo>
                    <a:lnTo>
                      <a:pt x="103" y="149"/>
                    </a:lnTo>
                    <a:lnTo>
                      <a:pt x="107" y="142"/>
                    </a:lnTo>
                    <a:lnTo>
                      <a:pt x="114" y="140"/>
                    </a:lnTo>
                    <a:lnTo>
                      <a:pt x="121" y="137"/>
                    </a:lnTo>
                    <a:lnTo>
                      <a:pt x="131" y="128"/>
                    </a:lnTo>
                    <a:lnTo>
                      <a:pt x="132" y="123"/>
                    </a:lnTo>
                    <a:lnTo>
                      <a:pt x="135" y="118"/>
                    </a:lnTo>
                    <a:lnTo>
                      <a:pt x="137" y="117"/>
                    </a:lnTo>
                    <a:lnTo>
                      <a:pt x="137" y="115"/>
                    </a:lnTo>
                    <a:lnTo>
                      <a:pt x="137" y="114"/>
                    </a:lnTo>
                    <a:lnTo>
                      <a:pt x="140" y="112"/>
                    </a:lnTo>
                    <a:lnTo>
                      <a:pt x="145" y="109"/>
                    </a:lnTo>
                    <a:lnTo>
                      <a:pt x="148" y="111"/>
                    </a:lnTo>
                    <a:lnTo>
                      <a:pt x="154" y="111"/>
                    </a:lnTo>
                    <a:lnTo>
                      <a:pt x="160" y="111"/>
                    </a:lnTo>
                    <a:lnTo>
                      <a:pt x="163" y="111"/>
                    </a:lnTo>
                    <a:lnTo>
                      <a:pt x="168" y="111"/>
                    </a:lnTo>
                    <a:lnTo>
                      <a:pt x="173" y="109"/>
                    </a:lnTo>
                    <a:lnTo>
                      <a:pt x="177" y="106"/>
                    </a:lnTo>
                    <a:lnTo>
                      <a:pt x="184" y="101"/>
                    </a:lnTo>
                    <a:lnTo>
                      <a:pt x="191" y="92"/>
                    </a:lnTo>
                    <a:lnTo>
                      <a:pt x="199" y="90"/>
                    </a:lnTo>
                    <a:lnTo>
                      <a:pt x="205" y="90"/>
                    </a:lnTo>
                    <a:lnTo>
                      <a:pt x="213" y="84"/>
                    </a:lnTo>
                    <a:lnTo>
                      <a:pt x="216" y="76"/>
                    </a:lnTo>
                    <a:lnTo>
                      <a:pt x="212" y="69"/>
                    </a:lnTo>
                    <a:lnTo>
                      <a:pt x="209" y="66"/>
                    </a:lnTo>
                    <a:lnTo>
                      <a:pt x="202" y="64"/>
                    </a:lnTo>
                    <a:lnTo>
                      <a:pt x="198" y="62"/>
                    </a:lnTo>
                    <a:lnTo>
                      <a:pt x="195" y="61"/>
                    </a:lnTo>
                    <a:lnTo>
                      <a:pt x="193" y="56"/>
                    </a:lnTo>
                    <a:lnTo>
                      <a:pt x="195" y="55"/>
                    </a:lnTo>
                    <a:lnTo>
                      <a:pt x="198" y="52"/>
                    </a:lnTo>
                    <a:lnTo>
                      <a:pt x="207" y="50"/>
                    </a:lnTo>
                    <a:lnTo>
                      <a:pt x="221" y="48"/>
                    </a:lnTo>
                    <a:lnTo>
                      <a:pt x="232" y="41"/>
                    </a:lnTo>
                    <a:lnTo>
                      <a:pt x="232" y="31"/>
                    </a:lnTo>
                    <a:lnTo>
                      <a:pt x="232" y="19"/>
                    </a:lnTo>
                    <a:lnTo>
                      <a:pt x="232" y="10"/>
                    </a:lnTo>
                    <a:lnTo>
                      <a:pt x="238" y="2"/>
                    </a:lnTo>
                    <a:lnTo>
                      <a:pt x="240" y="0"/>
                    </a:lnTo>
                    <a:lnTo>
                      <a:pt x="240" y="0"/>
                    </a:lnTo>
                    <a:lnTo>
                      <a:pt x="241" y="7"/>
                    </a:lnTo>
                    <a:lnTo>
                      <a:pt x="249"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40">
                <a:extLst>
                  <a:ext uri="{FF2B5EF4-FFF2-40B4-BE49-F238E27FC236}">
                    <a16:creationId xmlns:a16="http://schemas.microsoft.com/office/drawing/2014/main" id="{99827FA9-BECB-99A5-6682-0C6EB0808B2F}"/>
                  </a:ext>
                </a:extLst>
              </p:cNvPr>
              <p:cNvSpPr>
                <a:spLocks noGrp="1" noRot="1" noMove="1" noResize="1" noEditPoints="1" noAdjustHandles="1" noChangeArrowheads="1" noChangeShapeType="1"/>
              </p:cNvSpPr>
              <p:nvPr/>
            </p:nvSpPr>
            <p:spPr bwMode="auto">
              <a:xfrm>
                <a:off x="4502" y="2290"/>
                <a:ext cx="166" cy="148"/>
              </a:xfrm>
              <a:custGeom>
                <a:avLst/>
                <a:gdLst>
                  <a:gd name="T0" fmla="*/ 90 w 166"/>
                  <a:gd name="T1" fmla="*/ 41 h 148"/>
                  <a:gd name="T2" fmla="*/ 106 w 166"/>
                  <a:gd name="T3" fmla="*/ 37 h 148"/>
                  <a:gd name="T4" fmla="*/ 109 w 166"/>
                  <a:gd name="T5" fmla="*/ 41 h 148"/>
                  <a:gd name="T6" fmla="*/ 110 w 166"/>
                  <a:gd name="T7" fmla="*/ 47 h 148"/>
                  <a:gd name="T8" fmla="*/ 121 w 166"/>
                  <a:gd name="T9" fmla="*/ 55 h 148"/>
                  <a:gd name="T10" fmla="*/ 131 w 166"/>
                  <a:gd name="T11" fmla="*/ 64 h 148"/>
                  <a:gd name="T12" fmla="*/ 138 w 166"/>
                  <a:gd name="T13" fmla="*/ 79 h 148"/>
                  <a:gd name="T14" fmla="*/ 148 w 166"/>
                  <a:gd name="T15" fmla="*/ 82 h 148"/>
                  <a:gd name="T16" fmla="*/ 151 w 166"/>
                  <a:gd name="T17" fmla="*/ 87 h 148"/>
                  <a:gd name="T18" fmla="*/ 154 w 166"/>
                  <a:gd name="T19" fmla="*/ 104 h 148"/>
                  <a:gd name="T20" fmla="*/ 160 w 166"/>
                  <a:gd name="T21" fmla="*/ 126 h 148"/>
                  <a:gd name="T22" fmla="*/ 154 w 166"/>
                  <a:gd name="T23" fmla="*/ 132 h 148"/>
                  <a:gd name="T24" fmla="*/ 146 w 166"/>
                  <a:gd name="T25" fmla="*/ 135 h 148"/>
                  <a:gd name="T26" fmla="*/ 140 w 166"/>
                  <a:gd name="T27" fmla="*/ 148 h 148"/>
                  <a:gd name="T28" fmla="*/ 115 w 166"/>
                  <a:gd name="T29" fmla="*/ 141 h 148"/>
                  <a:gd name="T30" fmla="*/ 100 w 166"/>
                  <a:gd name="T31" fmla="*/ 138 h 148"/>
                  <a:gd name="T32" fmla="*/ 92 w 166"/>
                  <a:gd name="T33" fmla="*/ 134 h 148"/>
                  <a:gd name="T34" fmla="*/ 84 w 166"/>
                  <a:gd name="T35" fmla="*/ 123 h 148"/>
                  <a:gd name="T36" fmla="*/ 81 w 166"/>
                  <a:gd name="T37" fmla="*/ 117 h 148"/>
                  <a:gd name="T38" fmla="*/ 78 w 166"/>
                  <a:gd name="T39" fmla="*/ 107 h 148"/>
                  <a:gd name="T40" fmla="*/ 73 w 166"/>
                  <a:gd name="T41" fmla="*/ 101 h 148"/>
                  <a:gd name="T42" fmla="*/ 67 w 166"/>
                  <a:gd name="T43" fmla="*/ 90 h 148"/>
                  <a:gd name="T44" fmla="*/ 64 w 166"/>
                  <a:gd name="T45" fmla="*/ 82 h 148"/>
                  <a:gd name="T46" fmla="*/ 47 w 166"/>
                  <a:gd name="T47" fmla="*/ 92 h 148"/>
                  <a:gd name="T48" fmla="*/ 34 w 166"/>
                  <a:gd name="T49" fmla="*/ 92 h 148"/>
                  <a:gd name="T50" fmla="*/ 12 w 166"/>
                  <a:gd name="T51" fmla="*/ 69 h 148"/>
                  <a:gd name="T52" fmla="*/ 0 w 166"/>
                  <a:gd name="T53" fmla="*/ 67 h 148"/>
                  <a:gd name="T54" fmla="*/ 11 w 166"/>
                  <a:gd name="T55" fmla="*/ 50 h 148"/>
                  <a:gd name="T56" fmla="*/ 9 w 166"/>
                  <a:gd name="T57" fmla="*/ 48 h 148"/>
                  <a:gd name="T58" fmla="*/ 20 w 166"/>
                  <a:gd name="T59" fmla="*/ 33 h 148"/>
                  <a:gd name="T60" fmla="*/ 20 w 166"/>
                  <a:gd name="T61" fmla="*/ 2 h 148"/>
                  <a:gd name="T62" fmla="*/ 33 w 166"/>
                  <a:gd name="T63" fmla="*/ 3 h 148"/>
                  <a:gd name="T64" fmla="*/ 34 w 166"/>
                  <a:gd name="T65" fmla="*/ 8 h 148"/>
                  <a:gd name="T66" fmla="*/ 40 w 166"/>
                  <a:gd name="T67" fmla="*/ 13 h 148"/>
                  <a:gd name="T68" fmla="*/ 40 w 166"/>
                  <a:gd name="T69" fmla="*/ 16 h 148"/>
                  <a:gd name="T70" fmla="*/ 44 w 166"/>
                  <a:gd name="T71" fmla="*/ 17 h 148"/>
                  <a:gd name="T72" fmla="*/ 50 w 166"/>
                  <a:gd name="T73" fmla="*/ 19 h 148"/>
                  <a:gd name="T74" fmla="*/ 58 w 166"/>
                  <a:gd name="T75" fmla="*/ 22 h 148"/>
                  <a:gd name="T76" fmla="*/ 61 w 166"/>
                  <a:gd name="T77" fmla="*/ 24 h 148"/>
                  <a:gd name="T78" fmla="*/ 65 w 166"/>
                  <a:gd name="T79" fmla="*/ 25 h 148"/>
                  <a:gd name="T80" fmla="*/ 70 w 166"/>
                  <a:gd name="T81" fmla="*/ 28 h 148"/>
                  <a:gd name="T82" fmla="*/ 73 w 166"/>
                  <a:gd name="T83" fmla="*/ 30 h 148"/>
                  <a:gd name="T84" fmla="*/ 76 w 166"/>
                  <a:gd name="T85" fmla="*/ 33 h 148"/>
                  <a:gd name="T86" fmla="*/ 82 w 166"/>
                  <a:gd name="T87" fmla="*/ 4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148">
                    <a:moveTo>
                      <a:pt x="82" y="41"/>
                    </a:moveTo>
                    <a:lnTo>
                      <a:pt x="87" y="41"/>
                    </a:lnTo>
                    <a:lnTo>
                      <a:pt x="90" y="41"/>
                    </a:lnTo>
                    <a:lnTo>
                      <a:pt x="93" y="39"/>
                    </a:lnTo>
                    <a:lnTo>
                      <a:pt x="100" y="37"/>
                    </a:lnTo>
                    <a:lnTo>
                      <a:pt x="106" y="37"/>
                    </a:lnTo>
                    <a:lnTo>
                      <a:pt x="106" y="37"/>
                    </a:lnTo>
                    <a:lnTo>
                      <a:pt x="106" y="37"/>
                    </a:lnTo>
                    <a:lnTo>
                      <a:pt x="109" y="41"/>
                    </a:lnTo>
                    <a:lnTo>
                      <a:pt x="109" y="45"/>
                    </a:lnTo>
                    <a:lnTo>
                      <a:pt x="110" y="45"/>
                    </a:lnTo>
                    <a:lnTo>
                      <a:pt x="110" y="47"/>
                    </a:lnTo>
                    <a:lnTo>
                      <a:pt x="110" y="48"/>
                    </a:lnTo>
                    <a:lnTo>
                      <a:pt x="120" y="53"/>
                    </a:lnTo>
                    <a:lnTo>
                      <a:pt x="121" y="55"/>
                    </a:lnTo>
                    <a:lnTo>
                      <a:pt x="126" y="58"/>
                    </a:lnTo>
                    <a:lnTo>
                      <a:pt x="129" y="61"/>
                    </a:lnTo>
                    <a:lnTo>
                      <a:pt x="131" y="64"/>
                    </a:lnTo>
                    <a:lnTo>
                      <a:pt x="134" y="72"/>
                    </a:lnTo>
                    <a:lnTo>
                      <a:pt x="137" y="75"/>
                    </a:lnTo>
                    <a:lnTo>
                      <a:pt x="138" y="79"/>
                    </a:lnTo>
                    <a:lnTo>
                      <a:pt x="142" y="81"/>
                    </a:lnTo>
                    <a:lnTo>
                      <a:pt x="145" y="81"/>
                    </a:lnTo>
                    <a:lnTo>
                      <a:pt x="148" y="82"/>
                    </a:lnTo>
                    <a:lnTo>
                      <a:pt x="149" y="84"/>
                    </a:lnTo>
                    <a:lnTo>
                      <a:pt x="151" y="86"/>
                    </a:lnTo>
                    <a:lnTo>
                      <a:pt x="151" y="87"/>
                    </a:lnTo>
                    <a:lnTo>
                      <a:pt x="152" y="89"/>
                    </a:lnTo>
                    <a:lnTo>
                      <a:pt x="149" y="100"/>
                    </a:lnTo>
                    <a:lnTo>
                      <a:pt x="154" y="104"/>
                    </a:lnTo>
                    <a:lnTo>
                      <a:pt x="165" y="112"/>
                    </a:lnTo>
                    <a:lnTo>
                      <a:pt x="166" y="114"/>
                    </a:lnTo>
                    <a:lnTo>
                      <a:pt x="160" y="126"/>
                    </a:lnTo>
                    <a:lnTo>
                      <a:pt x="160" y="129"/>
                    </a:lnTo>
                    <a:lnTo>
                      <a:pt x="157" y="129"/>
                    </a:lnTo>
                    <a:lnTo>
                      <a:pt x="154" y="132"/>
                    </a:lnTo>
                    <a:lnTo>
                      <a:pt x="152" y="135"/>
                    </a:lnTo>
                    <a:lnTo>
                      <a:pt x="148" y="135"/>
                    </a:lnTo>
                    <a:lnTo>
                      <a:pt x="146" y="135"/>
                    </a:lnTo>
                    <a:lnTo>
                      <a:pt x="149" y="141"/>
                    </a:lnTo>
                    <a:lnTo>
                      <a:pt x="143" y="145"/>
                    </a:lnTo>
                    <a:lnTo>
                      <a:pt x="140" y="148"/>
                    </a:lnTo>
                    <a:lnTo>
                      <a:pt x="132" y="145"/>
                    </a:lnTo>
                    <a:lnTo>
                      <a:pt x="120" y="141"/>
                    </a:lnTo>
                    <a:lnTo>
                      <a:pt x="115" y="141"/>
                    </a:lnTo>
                    <a:lnTo>
                      <a:pt x="103" y="140"/>
                    </a:lnTo>
                    <a:lnTo>
                      <a:pt x="101" y="138"/>
                    </a:lnTo>
                    <a:lnTo>
                      <a:pt x="100" y="138"/>
                    </a:lnTo>
                    <a:lnTo>
                      <a:pt x="96" y="138"/>
                    </a:lnTo>
                    <a:lnTo>
                      <a:pt x="93" y="134"/>
                    </a:lnTo>
                    <a:lnTo>
                      <a:pt x="92" y="134"/>
                    </a:lnTo>
                    <a:lnTo>
                      <a:pt x="89" y="134"/>
                    </a:lnTo>
                    <a:lnTo>
                      <a:pt x="84" y="124"/>
                    </a:lnTo>
                    <a:lnTo>
                      <a:pt x="84" y="123"/>
                    </a:lnTo>
                    <a:lnTo>
                      <a:pt x="84" y="121"/>
                    </a:lnTo>
                    <a:lnTo>
                      <a:pt x="84" y="121"/>
                    </a:lnTo>
                    <a:lnTo>
                      <a:pt x="81" y="117"/>
                    </a:lnTo>
                    <a:lnTo>
                      <a:pt x="81" y="117"/>
                    </a:lnTo>
                    <a:lnTo>
                      <a:pt x="81" y="115"/>
                    </a:lnTo>
                    <a:lnTo>
                      <a:pt x="78" y="107"/>
                    </a:lnTo>
                    <a:lnTo>
                      <a:pt x="73" y="109"/>
                    </a:lnTo>
                    <a:lnTo>
                      <a:pt x="72" y="104"/>
                    </a:lnTo>
                    <a:lnTo>
                      <a:pt x="73" y="101"/>
                    </a:lnTo>
                    <a:lnTo>
                      <a:pt x="70" y="96"/>
                    </a:lnTo>
                    <a:lnTo>
                      <a:pt x="67" y="92"/>
                    </a:lnTo>
                    <a:lnTo>
                      <a:pt x="67" y="90"/>
                    </a:lnTo>
                    <a:lnTo>
                      <a:pt x="70" y="89"/>
                    </a:lnTo>
                    <a:lnTo>
                      <a:pt x="67" y="82"/>
                    </a:lnTo>
                    <a:lnTo>
                      <a:pt x="64" y="82"/>
                    </a:lnTo>
                    <a:lnTo>
                      <a:pt x="59" y="87"/>
                    </a:lnTo>
                    <a:lnTo>
                      <a:pt x="56" y="89"/>
                    </a:lnTo>
                    <a:lnTo>
                      <a:pt x="47" y="92"/>
                    </a:lnTo>
                    <a:lnTo>
                      <a:pt x="37" y="93"/>
                    </a:lnTo>
                    <a:lnTo>
                      <a:pt x="36" y="95"/>
                    </a:lnTo>
                    <a:lnTo>
                      <a:pt x="34" y="92"/>
                    </a:lnTo>
                    <a:lnTo>
                      <a:pt x="22" y="86"/>
                    </a:lnTo>
                    <a:lnTo>
                      <a:pt x="14" y="75"/>
                    </a:lnTo>
                    <a:lnTo>
                      <a:pt x="12" y="69"/>
                    </a:lnTo>
                    <a:lnTo>
                      <a:pt x="11" y="69"/>
                    </a:lnTo>
                    <a:lnTo>
                      <a:pt x="6" y="69"/>
                    </a:lnTo>
                    <a:lnTo>
                      <a:pt x="0" y="67"/>
                    </a:lnTo>
                    <a:lnTo>
                      <a:pt x="0" y="62"/>
                    </a:lnTo>
                    <a:lnTo>
                      <a:pt x="11" y="62"/>
                    </a:lnTo>
                    <a:lnTo>
                      <a:pt x="11" y="50"/>
                    </a:lnTo>
                    <a:lnTo>
                      <a:pt x="8" y="50"/>
                    </a:lnTo>
                    <a:lnTo>
                      <a:pt x="8" y="48"/>
                    </a:lnTo>
                    <a:lnTo>
                      <a:pt x="9" y="48"/>
                    </a:lnTo>
                    <a:lnTo>
                      <a:pt x="9" y="37"/>
                    </a:lnTo>
                    <a:lnTo>
                      <a:pt x="19" y="33"/>
                    </a:lnTo>
                    <a:lnTo>
                      <a:pt x="20" y="33"/>
                    </a:lnTo>
                    <a:lnTo>
                      <a:pt x="12" y="11"/>
                    </a:lnTo>
                    <a:lnTo>
                      <a:pt x="22" y="8"/>
                    </a:lnTo>
                    <a:lnTo>
                      <a:pt x="20" y="2"/>
                    </a:lnTo>
                    <a:lnTo>
                      <a:pt x="25" y="0"/>
                    </a:lnTo>
                    <a:lnTo>
                      <a:pt x="31" y="2"/>
                    </a:lnTo>
                    <a:lnTo>
                      <a:pt x="33" y="3"/>
                    </a:lnTo>
                    <a:lnTo>
                      <a:pt x="33" y="6"/>
                    </a:lnTo>
                    <a:lnTo>
                      <a:pt x="34" y="8"/>
                    </a:lnTo>
                    <a:lnTo>
                      <a:pt x="34" y="8"/>
                    </a:lnTo>
                    <a:lnTo>
                      <a:pt x="39" y="10"/>
                    </a:lnTo>
                    <a:lnTo>
                      <a:pt x="39" y="10"/>
                    </a:lnTo>
                    <a:lnTo>
                      <a:pt x="40" y="13"/>
                    </a:lnTo>
                    <a:lnTo>
                      <a:pt x="40" y="14"/>
                    </a:lnTo>
                    <a:lnTo>
                      <a:pt x="40" y="14"/>
                    </a:lnTo>
                    <a:lnTo>
                      <a:pt x="40" y="16"/>
                    </a:lnTo>
                    <a:lnTo>
                      <a:pt x="40" y="16"/>
                    </a:lnTo>
                    <a:lnTo>
                      <a:pt x="42" y="17"/>
                    </a:lnTo>
                    <a:lnTo>
                      <a:pt x="44" y="17"/>
                    </a:lnTo>
                    <a:lnTo>
                      <a:pt x="45" y="19"/>
                    </a:lnTo>
                    <a:lnTo>
                      <a:pt x="48" y="19"/>
                    </a:lnTo>
                    <a:lnTo>
                      <a:pt x="50" y="19"/>
                    </a:lnTo>
                    <a:lnTo>
                      <a:pt x="51" y="20"/>
                    </a:lnTo>
                    <a:lnTo>
                      <a:pt x="54" y="20"/>
                    </a:lnTo>
                    <a:lnTo>
                      <a:pt x="58" y="22"/>
                    </a:lnTo>
                    <a:lnTo>
                      <a:pt x="59" y="22"/>
                    </a:lnTo>
                    <a:lnTo>
                      <a:pt x="61" y="24"/>
                    </a:lnTo>
                    <a:lnTo>
                      <a:pt x="61" y="24"/>
                    </a:lnTo>
                    <a:lnTo>
                      <a:pt x="62" y="24"/>
                    </a:lnTo>
                    <a:lnTo>
                      <a:pt x="65" y="25"/>
                    </a:lnTo>
                    <a:lnTo>
                      <a:pt x="65" y="25"/>
                    </a:lnTo>
                    <a:lnTo>
                      <a:pt x="67" y="27"/>
                    </a:lnTo>
                    <a:lnTo>
                      <a:pt x="68" y="27"/>
                    </a:lnTo>
                    <a:lnTo>
                      <a:pt x="70" y="28"/>
                    </a:lnTo>
                    <a:lnTo>
                      <a:pt x="70" y="28"/>
                    </a:lnTo>
                    <a:lnTo>
                      <a:pt x="72" y="28"/>
                    </a:lnTo>
                    <a:lnTo>
                      <a:pt x="73" y="30"/>
                    </a:lnTo>
                    <a:lnTo>
                      <a:pt x="73" y="30"/>
                    </a:lnTo>
                    <a:lnTo>
                      <a:pt x="75" y="31"/>
                    </a:lnTo>
                    <a:lnTo>
                      <a:pt x="76" y="33"/>
                    </a:lnTo>
                    <a:lnTo>
                      <a:pt x="76" y="34"/>
                    </a:lnTo>
                    <a:lnTo>
                      <a:pt x="79" y="37"/>
                    </a:lnTo>
                    <a:lnTo>
                      <a:pt x="82" y="4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41">
                <a:extLst>
                  <a:ext uri="{FF2B5EF4-FFF2-40B4-BE49-F238E27FC236}">
                    <a16:creationId xmlns:a16="http://schemas.microsoft.com/office/drawing/2014/main" id="{C310B9D9-9C34-CA91-A7D2-03CD8373DC2B}"/>
                  </a:ext>
                </a:extLst>
              </p:cNvPr>
              <p:cNvSpPr>
                <a:spLocks noGrp="1" noRot="1" noMove="1" noResize="1" noEditPoints="1" noAdjustHandles="1" noChangeArrowheads="1" noChangeShapeType="1"/>
              </p:cNvSpPr>
              <p:nvPr/>
            </p:nvSpPr>
            <p:spPr bwMode="auto">
              <a:xfrm>
                <a:off x="3379" y="2697"/>
                <a:ext cx="309" cy="310"/>
              </a:xfrm>
              <a:custGeom>
                <a:avLst/>
                <a:gdLst>
                  <a:gd name="T0" fmla="*/ 47 w 309"/>
                  <a:gd name="T1" fmla="*/ 12 h 310"/>
                  <a:gd name="T2" fmla="*/ 56 w 309"/>
                  <a:gd name="T3" fmla="*/ 14 h 310"/>
                  <a:gd name="T4" fmla="*/ 57 w 309"/>
                  <a:gd name="T5" fmla="*/ 18 h 310"/>
                  <a:gd name="T6" fmla="*/ 64 w 309"/>
                  <a:gd name="T7" fmla="*/ 17 h 310"/>
                  <a:gd name="T8" fmla="*/ 68 w 309"/>
                  <a:gd name="T9" fmla="*/ 26 h 310"/>
                  <a:gd name="T10" fmla="*/ 78 w 309"/>
                  <a:gd name="T11" fmla="*/ 22 h 310"/>
                  <a:gd name="T12" fmla="*/ 101 w 309"/>
                  <a:gd name="T13" fmla="*/ 15 h 310"/>
                  <a:gd name="T14" fmla="*/ 101 w 309"/>
                  <a:gd name="T15" fmla="*/ 15 h 310"/>
                  <a:gd name="T16" fmla="*/ 101 w 309"/>
                  <a:gd name="T17" fmla="*/ 37 h 310"/>
                  <a:gd name="T18" fmla="*/ 123 w 309"/>
                  <a:gd name="T19" fmla="*/ 45 h 310"/>
                  <a:gd name="T20" fmla="*/ 143 w 309"/>
                  <a:gd name="T21" fmla="*/ 54 h 310"/>
                  <a:gd name="T22" fmla="*/ 157 w 309"/>
                  <a:gd name="T23" fmla="*/ 60 h 310"/>
                  <a:gd name="T24" fmla="*/ 171 w 309"/>
                  <a:gd name="T25" fmla="*/ 68 h 310"/>
                  <a:gd name="T26" fmla="*/ 182 w 309"/>
                  <a:gd name="T27" fmla="*/ 80 h 310"/>
                  <a:gd name="T28" fmla="*/ 191 w 309"/>
                  <a:gd name="T29" fmla="*/ 93 h 310"/>
                  <a:gd name="T30" fmla="*/ 196 w 309"/>
                  <a:gd name="T31" fmla="*/ 98 h 310"/>
                  <a:gd name="T32" fmla="*/ 201 w 309"/>
                  <a:gd name="T33" fmla="*/ 99 h 310"/>
                  <a:gd name="T34" fmla="*/ 204 w 309"/>
                  <a:gd name="T35" fmla="*/ 102 h 310"/>
                  <a:gd name="T36" fmla="*/ 210 w 309"/>
                  <a:gd name="T37" fmla="*/ 104 h 310"/>
                  <a:gd name="T38" fmla="*/ 207 w 309"/>
                  <a:gd name="T39" fmla="*/ 112 h 310"/>
                  <a:gd name="T40" fmla="*/ 211 w 309"/>
                  <a:gd name="T41" fmla="*/ 113 h 310"/>
                  <a:gd name="T42" fmla="*/ 218 w 309"/>
                  <a:gd name="T43" fmla="*/ 116 h 310"/>
                  <a:gd name="T44" fmla="*/ 224 w 309"/>
                  <a:gd name="T45" fmla="*/ 121 h 310"/>
                  <a:gd name="T46" fmla="*/ 235 w 309"/>
                  <a:gd name="T47" fmla="*/ 125 h 310"/>
                  <a:gd name="T48" fmla="*/ 244 w 309"/>
                  <a:gd name="T49" fmla="*/ 130 h 310"/>
                  <a:gd name="T50" fmla="*/ 249 w 309"/>
                  <a:gd name="T51" fmla="*/ 129 h 310"/>
                  <a:gd name="T52" fmla="*/ 260 w 309"/>
                  <a:gd name="T53" fmla="*/ 133 h 310"/>
                  <a:gd name="T54" fmla="*/ 280 w 309"/>
                  <a:gd name="T55" fmla="*/ 150 h 310"/>
                  <a:gd name="T56" fmla="*/ 280 w 309"/>
                  <a:gd name="T57" fmla="*/ 158 h 310"/>
                  <a:gd name="T58" fmla="*/ 278 w 309"/>
                  <a:gd name="T59" fmla="*/ 178 h 310"/>
                  <a:gd name="T60" fmla="*/ 280 w 309"/>
                  <a:gd name="T61" fmla="*/ 194 h 310"/>
                  <a:gd name="T62" fmla="*/ 281 w 309"/>
                  <a:gd name="T63" fmla="*/ 203 h 310"/>
                  <a:gd name="T64" fmla="*/ 283 w 309"/>
                  <a:gd name="T65" fmla="*/ 214 h 310"/>
                  <a:gd name="T66" fmla="*/ 288 w 309"/>
                  <a:gd name="T67" fmla="*/ 222 h 310"/>
                  <a:gd name="T68" fmla="*/ 295 w 309"/>
                  <a:gd name="T69" fmla="*/ 223 h 310"/>
                  <a:gd name="T70" fmla="*/ 305 w 309"/>
                  <a:gd name="T71" fmla="*/ 239 h 310"/>
                  <a:gd name="T72" fmla="*/ 309 w 309"/>
                  <a:gd name="T73" fmla="*/ 246 h 310"/>
                  <a:gd name="T74" fmla="*/ 309 w 309"/>
                  <a:gd name="T75" fmla="*/ 246 h 310"/>
                  <a:gd name="T76" fmla="*/ 207 w 309"/>
                  <a:gd name="T77" fmla="*/ 282 h 310"/>
                  <a:gd name="T78" fmla="*/ 127 w 309"/>
                  <a:gd name="T79" fmla="*/ 296 h 310"/>
                  <a:gd name="T80" fmla="*/ 79 w 309"/>
                  <a:gd name="T81" fmla="*/ 282 h 310"/>
                  <a:gd name="T82" fmla="*/ 47 w 309"/>
                  <a:gd name="T83" fmla="*/ 250 h 310"/>
                  <a:gd name="T84" fmla="*/ 40 w 309"/>
                  <a:gd name="T85" fmla="*/ 222 h 310"/>
                  <a:gd name="T86" fmla="*/ 39 w 309"/>
                  <a:gd name="T87" fmla="*/ 188 h 310"/>
                  <a:gd name="T88" fmla="*/ 54 w 309"/>
                  <a:gd name="T89" fmla="*/ 166 h 310"/>
                  <a:gd name="T90" fmla="*/ 19 w 309"/>
                  <a:gd name="T91" fmla="*/ 164 h 310"/>
                  <a:gd name="T92" fmla="*/ 0 w 309"/>
                  <a:gd name="T93" fmla="*/ 82 h 310"/>
                  <a:gd name="T94" fmla="*/ 17 w 309"/>
                  <a:gd name="T95" fmla="*/ 1 h 310"/>
                  <a:gd name="T96" fmla="*/ 25 w 309"/>
                  <a:gd name="T97" fmla="*/ 3 h 310"/>
                  <a:gd name="T98" fmla="*/ 39 w 309"/>
                  <a:gd name="T99" fmla="*/ 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310">
                    <a:moveTo>
                      <a:pt x="42" y="14"/>
                    </a:moveTo>
                    <a:lnTo>
                      <a:pt x="44" y="14"/>
                    </a:lnTo>
                    <a:lnTo>
                      <a:pt x="47" y="12"/>
                    </a:lnTo>
                    <a:lnTo>
                      <a:pt x="48" y="12"/>
                    </a:lnTo>
                    <a:lnTo>
                      <a:pt x="50" y="14"/>
                    </a:lnTo>
                    <a:lnTo>
                      <a:pt x="56" y="14"/>
                    </a:lnTo>
                    <a:lnTo>
                      <a:pt x="56" y="14"/>
                    </a:lnTo>
                    <a:lnTo>
                      <a:pt x="57" y="18"/>
                    </a:lnTo>
                    <a:lnTo>
                      <a:pt x="57" y="18"/>
                    </a:lnTo>
                    <a:lnTo>
                      <a:pt x="61" y="17"/>
                    </a:lnTo>
                    <a:lnTo>
                      <a:pt x="64" y="17"/>
                    </a:lnTo>
                    <a:lnTo>
                      <a:pt x="64" y="17"/>
                    </a:lnTo>
                    <a:lnTo>
                      <a:pt x="65" y="18"/>
                    </a:lnTo>
                    <a:lnTo>
                      <a:pt x="67" y="23"/>
                    </a:lnTo>
                    <a:lnTo>
                      <a:pt x="68" y="26"/>
                    </a:lnTo>
                    <a:lnTo>
                      <a:pt x="68" y="28"/>
                    </a:lnTo>
                    <a:lnTo>
                      <a:pt x="73" y="28"/>
                    </a:lnTo>
                    <a:lnTo>
                      <a:pt x="78" y="22"/>
                    </a:lnTo>
                    <a:lnTo>
                      <a:pt x="82" y="15"/>
                    </a:lnTo>
                    <a:lnTo>
                      <a:pt x="95" y="15"/>
                    </a:lnTo>
                    <a:lnTo>
                      <a:pt x="101" y="15"/>
                    </a:lnTo>
                    <a:lnTo>
                      <a:pt x="101" y="15"/>
                    </a:lnTo>
                    <a:lnTo>
                      <a:pt x="101" y="15"/>
                    </a:lnTo>
                    <a:lnTo>
                      <a:pt x="101" y="15"/>
                    </a:lnTo>
                    <a:lnTo>
                      <a:pt x="101" y="23"/>
                    </a:lnTo>
                    <a:lnTo>
                      <a:pt x="101" y="29"/>
                    </a:lnTo>
                    <a:lnTo>
                      <a:pt x="101" y="37"/>
                    </a:lnTo>
                    <a:lnTo>
                      <a:pt x="123" y="45"/>
                    </a:lnTo>
                    <a:lnTo>
                      <a:pt x="123" y="45"/>
                    </a:lnTo>
                    <a:lnTo>
                      <a:pt x="123" y="45"/>
                    </a:lnTo>
                    <a:lnTo>
                      <a:pt x="126" y="46"/>
                    </a:lnTo>
                    <a:lnTo>
                      <a:pt x="134" y="53"/>
                    </a:lnTo>
                    <a:lnTo>
                      <a:pt x="143" y="54"/>
                    </a:lnTo>
                    <a:lnTo>
                      <a:pt x="145" y="54"/>
                    </a:lnTo>
                    <a:lnTo>
                      <a:pt x="154" y="59"/>
                    </a:lnTo>
                    <a:lnTo>
                      <a:pt x="157" y="60"/>
                    </a:lnTo>
                    <a:lnTo>
                      <a:pt x="165" y="60"/>
                    </a:lnTo>
                    <a:lnTo>
                      <a:pt x="165" y="60"/>
                    </a:lnTo>
                    <a:lnTo>
                      <a:pt x="171" y="68"/>
                    </a:lnTo>
                    <a:lnTo>
                      <a:pt x="179" y="76"/>
                    </a:lnTo>
                    <a:lnTo>
                      <a:pt x="180" y="79"/>
                    </a:lnTo>
                    <a:lnTo>
                      <a:pt x="182" y="80"/>
                    </a:lnTo>
                    <a:lnTo>
                      <a:pt x="185" y="84"/>
                    </a:lnTo>
                    <a:lnTo>
                      <a:pt x="187" y="87"/>
                    </a:lnTo>
                    <a:lnTo>
                      <a:pt x="191" y="93"/>
                    </a:lnTo>
                    <a:lnTo>
                      <a:pt x="193" y="94"/>
                    </a:lnTo>
                    <a:lnTo>
                      <a:pt x="194" y="96"/>
                    </a:lnTo>
                    <a:lnTo>
                      <a:pt x="196" y="98"/>
                    </a:lnTo>
                    <a:lnTo>
                      <a:pt x="197" y="98"/>
                    </a:lnTo>
                    <a:lnTo>
                      <a:pt x="199" y="99"/>
                    </a:lnTo>
                    <a:lnTo>
                      <a:pt x="201" y="99"/>
                    </a:lnTo>
                    <a:lnTo>
                      <a:pt x="202" y="101"/>
                    </a:lnTo>
                    <a:lnTo>
                      <a:pt x="202" y="101"/>
                    </a:lnTo>
                    <a:lnTo>
                      <a:pt x="204" y="102"/>
                    </a:lnTo>
                    <a:lnTo>
                      <a:pt x="208" y="104"/>
                    </a:lnTo>
                    <a:lnTo>
                      <a:pt x="208" y="104"/>
                    </a:lnTo>
                    <a:lnTo>
                      <a:pt x="210" y="104"/>
                    </a:lnTo>
                    <a:lnTo>
                      <a:pt x="208" y="107"/>
                    </a:lnTo>
                    <a:lnTo>
                      <a:pt x="208" y="108"/>
                    </a:lnTo>
                    <a:lnTo>
                      <a:pt x="207" y="112"/>
                    </a:lnTo>
                    <a:lnTo>
                      <a:pt x="208" y="112"/>
                    </a:lnTo>
                    <a:lnTo>
                      <a:pt x="211" y="113"/>
                    </a:lnTo>
                    <a:lnTo>
                      <a:pt x="211" y="113"/>
                    </a:lnTo>
                    <a:lnTo>
                      <a:pt x="213" y="113"/>
                    </a:lnTo>
                    <a:lnTo>
                      <a:pt x="216" y="115"/>
                    </a:lnTo>
                    <a:lnTo>
                      <a:pt x="218" y="116"/>
                    </a:lnTo>
                    <a:lnTo>
                      <a:pt x="218" y="116"/>
                    </a:lnTo>
                    <a:lnTo>
                      <a:pt x="219" y="118"/>
                    </a:lnTo>
                    <a:lnTo>
                      <a:pt x="224" y="121"/>
                    </a:lnTo>
                    <a:lnTo>
                      <a:pt x="225" y="121"/>
                    </a:lnTo>
                    <a:lnTo>
                      <a:pt x="232" y="124"/>
                    </a:lnTo>
                    <a:lnTo>
                      <a:pt x="235" y="125"/>
                    </a:lnTo>
                    <a:lnTo>
                      <a:pt x="239" y="129"/>
                    </a:lnTo>
                    <a:lnTo>
                      <a:pt x="241" y="129"/>
                    </a:lnTo>
                    <a:lnTo>
                      <a:pt x="244" y="130"/>
                    </a:lnTo>
                    <a:lnTo>
                      <a:pt x="244" y="130"/>
                    </a:lnTo>
                    <a:lnTo>
                      <a:pt x="246" y="129"/>
                    </a:lnTo>
                    <a:lnTo>
                      <a:pt x="249" y="129"/>
                    </a:lnTo>
                    <a:lnTo>
                      <a:pt x="249" y="129"/>
                    </a:lnTo>
                    <a:lnTo>
                      <a:pt x="249" y="132"/>
                    </a:lnTo>
                    <a:lnTo>
                      <a:pt x="260" y="133"/>
                    </a:lnTo>
                    <a:lnTo>
                      <a:pt x="277" y="136"/>
                    </a:lnTo>
                    <a:lnTo>
                      <a:pt x="280" y="150"/>
                    </a:lnTo>
                    <a:lnTo>
                      <a:pt x="280" y="150"/>
                    </a:lnTo>
                    <a:lnTo>
                      <a:pt x="280" y="150"/>
                    </a:lnTo>
                    <a:lnTo>
                      <a:pt x="280" y="157"/>
                    </a:lnTo>
                    <a:lnTo>
                      <a:pt x="280" y="158"/>
                    </a:lnTo>
                    <a:lnTo>
                      <a:pt x="278" y="177"/>
                    </a:lnTo>
                    <a:lnTo>
                      <a:pt x="278" y="178"/>
                    </a:lnTo>
                    <a:lnTo>
                      <a:pt x="278" y="178"/>
                    </a:lnTo>
                    <a:lnTo>
                      <a:pt x="278" y="178"/>
                    </a:lnTo>
                    <a:lnTo>
                      <a:pt x="278" y="184"/>
                    </a:lnTo>
                    <a:lnTo>
                      <a:pt x="280" y="194"/>
                    </a:lnTo>
                    <a:lnTo>
                      <a:pt x="280" y="195"/>
                    </a:lnTo>
                    <a:lnTo>
                      <a:pt x="280" y="197"/>
                    </a:lnTo>
                    <a:lnTo>
                      <a:pt x="281" y="203"/>
                    </a:lnTo>
                    <a:lnTo>
                      <a:pt x="281" y="205"/>
                    </a:lnTo>
                    <a:lnTo>
                      <a:pt x="283" y="211"/>
                    </a:lnTo>
                    <a:lnTo>
                      <a:pt x="283" y="214"/>
                    </a:lnTo>
                    <a:lnTo>
                      <a:pt x="285" y="219"/>
                    </a:lnTo>
                    <a:lnTo>
                      <a:pt x="285" y="220"/>
                    </a:lnTo>
                    <a:lnTo>
                      <a:pt x="288" y="222"/>
                    </a:lnTo>
                    <a:lnTo>
                      <a:pt x="289" y="223"/>
                    </a:lnTo>
                    <a:lnTo>
                      <a:pt x="295" y="223"/>
                    </a:lnTo>
                    <a:lnTo>
                      <a:pt x="295" y="223"/>
                    </a:lnTo>
                    <a:lnTo>
                      <a:pt x="299" y="228"/>
                    </a:lnTo>
                    <a:lnTo>
                      <a:pt x="302" y="233"/>
                    </a:lnTo>
                    <a:lnTo>
                      <a:pt x="305" y="239"/>
                    </a:lnTo>
                    <a:lnTo>
                      <a:pt x="305" y="239"/>
                    </a:lnTo>
                    <a:lnTo>
                      <a:pt x="308" y="243"/>
                    </a:lnTo>
                    <a:lnTo>
                      <a:pt x="309" y="246"/>
                    </a:lnTo>
                    <a:lnTo>
                      <a:pt x="309" y="246"/>
                    </a:lnTo>
                    <a:lnTo>
                      <a:pt x="309" y="246"/>
                    </a:lnTo>
                    <a:lnTo>
                      <a:pt x="309" y="246"/>
                    </a:lnTo>
                    <a:lnTo>
                      <a:pt x="281" y="259"/>
                    </a:lnTo>
                    <a:lnTo>
                      <a:pt x="232" y="262"/>
                    </a:lnTo>
                    <a:lnTo>
                      <a:pt x="207" y="282"/>
                    </a:lnTo>
                    <a:lnTo>
                      <a:pt x="185" y="304"/>
                    </a:lnTo>
                    <a:lnTo>
                      <a:pt x="151" y="310"/>
                    </a:lnTo>
                    <a:lnTo>
                      <a:pt x="127" y="296"/>
                    </a:lnTo>
                    <a:lnTo>
                      <a:pt x="113" y="290"/>
                    </a:lnTo>
                    <a:lnTo>
                      <a:pt x="81" y="293"/>
                    </a:lnTo>
                    <a:lnTo>
                      <a:pt x="79" y="282"/>
                    </a:lnTo>
                    <a:lnTo>
                      <a:pt x="62" y="250"/>
                    </a:lnTo>
                    <a:lnTo>
                      <a:pt x="61" y="251"/>
                    </a:lnTo>
                    <a:lnTo>
                      <a:pt x="47" y="250"/>
                    </a:lnTo>
                    <a:lnTo>
                      <a:pt x="34" y="250"/>
                    </a:lnTo>
                    <a:lnTo>
                      <a:pt x="31" y="236"/>
                    </a:lnTo>
                    <a:lnTo>
                      <a:pt x="40" y="222"/>
                    </a:lnTo>
                    <a:lnTo>
                      <a:pt x="31" y="206"/>
                    </a:lnTo>
                    <a:lnTo>
                      <a:pt x="33" y="191"/>
                    </a:lnTo>
                    <a:lnTo>
                      <a:pt x="39" y="188"/>
                    </a:lnTo>
                    <a:lnTo>
                      <a:pt x="54" y="191"/>
                    </a:lnTo>
                    <a:lnTo>
                      <a:pt x="61" y="177"/>
                    </a:lnTo>
                    <a:lnTo>
                      <a:pt x="54" y="166"/>
                    </a:lnTo>
                    <a:lnTo>
                      <a:pt x="37" y="158"/>
                    </a:lnTo>
                    <a:lnTo>
                      <a:pt x="28" y="163"/>
                    </a:lnTo>
                    <a:lnTo>
                      <a:pt x="19" y="164"/>
                    </a:lnTo>
                    <a:lnTo>
                      <a:pt x="11" y="157"/>
                    </a:lnTo>
                    <a:lnTo>
                      <a:pt x="3" y="122"/>
                    </a:lnTo>
                    <a:lnTo>
                      <a:pt x="0" y="82"/>
                    </a:lnTo>
                    <a:lnTo>
                      <a:pt x="5" y="59"/>
                    </a:lnTo>
                    <a:lnTo>
                      <a:pt x="9" y="40"/>
                    </a:lnTo>
                    <a:lnTo>
                      <a:pt x="17" y="1"/>
                    </a:lnTo>
                    <a:lnTo>
                      <a:pt x="17" y="0"/>
                    </a:lnTo>
                    <a:lnTo>
                      <a:pt x="20" y="1"/>
                    </a:lnTo>
                    <a:lnTo>
                      <a:pt x="25" y="3"/>
                    </a:lnTo>
                    <a:lnTo>
                      <a:pt x="26" y="3"/>
                    </a:lnTo>
                    <a:lnTo>
                      <a:pt x="28" y="4"/>
                    </a:lnTo>
                    <a:lnTo>
                      <a:pt x="39" y="14"/>
                    </a:lnTo>
                    <a:lnTo>
                      <a:pt x="42"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42">
                <a:extLst>
                  <a:ext uri="{FF2B5EF4-FFF2-40B4-BE49-F238E27FC236}">
                    <a16:creationId xmlns:a16="http://schemas.microsoft.com/office/drawing/2014/main" id="{FC63BEC7-D3D1-F17F-62D2-8F3714E50CD4}"/>
                  </a:ext>
                </a:extLst>
              </p:cNvPr>
              <p:cNvSpPr>
                <a:spLocks noGrp="1" noRot="1" noMove="1" noResize="1" noEditPoints="1" noAdjustHandles="1" noChangeArrowheads="1" noChangeShapeType="1"/>
              </p:cNvSpPr>
              <p:nvPr/>
            </p:nvSpPr>
            <p:spPr bwMode="auto">
              <a:xfrm>
                <a:off x="3012" y="2601"/>
                <a:ext cx="90" cy="79"/>
              </a:xfrm>
              <a:custGeom>
                <a:avLst/>
                <a:gdLst>
                  <a:gd name="T0" fmla="*/ 54 w 90"/>
                  <a:gd name="T1" fmla="*/ 3 h 79"/>
                  <a:gd name="T2" fmla="*/ 54 w 90"/>
                  <a:gd name="T3" fmla="*/ 3 h 79"/>
                  <a:gd name="T4" fmla="*/ 54 w 90"/>
                  <a:gd name="T5" fmla="*/ 4 h 79"/>
                  <a:gd name="T6" fmla="*/ 54 w 90"/>
                  <a:gd name="T7" fmla="*/ 4 h 79"/>
                  <a:gd name="T8" fmla="*/ 54 w 90"/>
                  <a:gd name="T9" fmla="*/ 9 h 79"/>
                  <a:gd name="T10" fmla="*/ 54 w 90"/>
                  <a:gd name="T11" fmla="*/ 10 h 79"/>
                  <a:gd name="T12" fmla="*/ 54 w 90"/>
                  <a:gd name="T13" fmla="*/ 12 h 79"/>
                  <a:gd name="T14" fmla="*/ 53 w 90"/>
                  <a:gd name="T15" fmla="*/ 18 h 79"/>
                  <a:gd name="T16" fmla="*/ 53 w 90"/>
                  <a:gd name="T17" fmla="*/ 21 h 79"/>
                  <a:gd name="T18" fmla="*/ 53 w 90"/>
                  <a:gd name="T19" fmla="*/ 23 h 79"/>
                  <a:gd name="T20" fmla="*/ 53 w 90"/>
                  <a:gd name="T21" fmla="*/ 24 h 79"/>
                  <a:gd name="T22" fmla="*/ 53 w 90"/>
                  <a:gd name="T23" fmla="*/ 26 h 79"/>
                  <a:gd name="T24" fmla="*/ 53 w 90"/>
                  <a:gd name="T25" fmla="*/ 29 h 79"/>
                  <a:gd name="T26" fmla="*/ 53 w 90"/>
                  <a:gd name="T27" fmla="*/ 34 h 79"/>
                  <a:gd name="T28" fmla="*/ 53 w 90"/>
                  <a:gd name="T29" fmla="*/ 40 h 79"/>
                  <a:gd name="T30" fmla="*/ 53 w 90"/>
                  <a:gd name="T31" fmla="*/ 41 h 79"/>
                  <a:gd name="T32" fmla="*/ 53 w 90"/>
                  <a:gd name="T33" fmla="*/ 45 h 79"/>
                  <a:gd name="T34" fmla="*/ 65 w 90"/>
                  <a:gd name="T35" fmla="*/ 45 h 79"/>
                  <a:gd name="T36" fmla="*/ 73 w 90"/>
                  <a:gd name="T37" fmla="*/ 45 h 79"/>
                  <a:gd name="T38" fmla="*/ 75 w 90"/>
                  <a:gd name="T39" fmla="*/ 45 h 79"/>
                  <a:gd name="T40" fmla="*/ 75 w 90"/>
                  <a:gd name="T41" fmla="*/ 45 h 79"/>
                  <a:gd name="T42" fmla="*/ 75 w 90"/>
                  <a:gd name="T43" fmla="*/ 45 h 79"/>
                  <a:gd name="T44" fmla="*/ 75 w 90"/>
                  <a:gd name="T45" fmla="*/ 46 h 79"/>
                  <a:gd name="T46" fmla="*/ 79 w 90"/>
                  <a:gd name="T47" fmla="*/ 46 h 79"/>
                  <a:gd name="T48" fmla="*/ 79 w 90"/>
                  <a:gd name="T49" fmla="*/ 46 h 79"/>
                  <a:gd name="T50" fmla="*/ 81 w 90"/>
                  <a:gd name="T51" fmla="*/ 46 h 79"/>
                  <a:gd name="T52" fmla="*/ 81 w 90"/>
                  <a:gd name="T53" fmla="*/ 46 h 79"/>
                  <a:gd name="T54" fmla="*/ 82 w 90"/>
                  <a:gd name="T55" fmla="*/ 51 h 79"/>
                  <a:gd name="T56" fmla="*/ 89 w 90"/>
                  <a:gd name="T57" fmla="*/ 66 h 79"/>
                  <a:gd name="T58" fmla="*/ 90 w 90"/>
                  <a:gd name="T59" fmla="*/ 77 h 79"/>
                  <a:gd name="T60" fmla="*/ 75 w 90"/>
                  <a:gd name="T61" fmla="*/ 79 h 79"/>
                  <a:gd name="T62" fmla="*/ 0 w 90"/>
                  <a:gd name="T63" fmla="*/ 79 h 79"/>
                  <a:gd name="T64" fmla="*/ 9 w 90"/>
                  <a:gd name="T65" fmla="*/ 14 h 79"/>
                  <a:gd name="T66" fmla="*/ 23 w 90"/>
                  <a:gd name="T67" fmla="*/ 1 h 79"/>
                  <a:gd name="T68" fmla="*/ 53 w 90"/>
                  <a:gd name="T69" fmla="*/ 0 h 79"/>
                  <a:gd name="T70" fmla="*/ 53 w 90"/>
                  <a:gd name="T71"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79">
                    <a:moveTo>
                      <a:pt x="53" y="1"/>
                    </a:moveTo>
                    <a:lnTo>
                      <a:pt x="54" y="3"/>
                    </a:lnTo>
                    <a:lnTo>
                      <a:pt x="54" y="3"/>
                    </a:lnTo>
                    <a:lnTo>
                      <a:pt x="54" y="3"/>
                    </a:lnTo>
                    <a:lnTo>
                      <a:pt x="54" y="3"/>
                    </a:lnTo>
                    <a:lnTo>
                      <a:pt x="54" y="4"/>
                    </a:lnTo>
                    <a:lnTo>
                      <a:pt x="54" y="4"/>
                    </a:lnTo>
                    <a:lnTo>
                      <a:pt x="54" y="4"/>
                    </a:lnTo>
                    <a:lnTo>
                      <a:pt x="54" y="6"/>
                    </a:lnTo>
                    <a:lnTo>
                      <a:pt x="54" y="9"/>
                    </a:lnTo>
                    <a:lnTo>
                      <a:pt x="54" y="9"/>
                    </a:lnTo>
                    <a:lnTo>
                      <a:pt x="54" y="10"/>
                    </a:lnTo>
                    <a:lnTo>
                      <a:pt x="54" y="12"/>
                    </a:lnTo>
                    <a:lnTo>
                      <a:pt x="54" y="12"/>
                    </a:lnTo>
                    <a:lnTo>
                      <a:pt x="54" y="17"/>
                    </a:lnTo>
                    <a:lnTo>
                      <a:pt x="53" y="18"/>
                    </a:lnTo>
                    <a:lnTo>
                      <a:pt x="53" y="20"/>
                    </a:lnTo>
                    <a:lnTo>
                      <a:pt x="53" y="21"/>
                    </a:lnTo>
                    <a:lnTo>
                      <a:pt x="53" y="21"/>
                    </a:lnTo>
                    <a:lnTo>
                      <a:pt x="53" y="23"/>
                    </a:lnTo>
                    <a:lnTo>
                      <a:pt x="53" y="24"/>
                    </a:lnTo>
                    <a:lnTo>
                      <a:pt x="53" y="24"/>
                    </a:lnTo>
                    <a:lnTo>
                      <a:pt x="53" y="24"/>
                    </a:lnTo>
                    <a:lnTo>
                      <a:pt x="53" y="26"/>
                    </a:lnTo>
                    <a:lnTo>
                      <a:pt x="53" y="29"/>
                    </a:lnTo>
                    <a:lnTo>
                      <a:pt x="53" y="29"/>
                    </a:lnTo>
                    <a:lnTo>
                      <a:pt x="53" y="32"/>
                    </a:lnTo>
                    <a:lnTo>
                      <a:pt x="53" y="34"/>
                    </a:lnTo>
                    <a:lnTo>
                      <a:pt x="53" y="35"/>
                    </a:lnTo>
                    <a:lnTo>
                      <a:pt x="53" y="40"/>
                    </a:lnTo>
                    <a:lnTo>
                      <a:pt x="53" y="40"/>
                    </a:lnTo>
                    <a:lnTo>
                      <a:pt x="53" y="41"/>
                    </a:lnTo>
                    <a:lnTo>
                      <a:pt x="53" y="45"/>
                    </a:lnTo>
                    <a:lnTo>
                      <a:pt x="53" y="45"/>
                    </a:lnTo>
                    <a:lnTo>
                      <a:pt x="65" y="45"/>
                    </a:lnTo>
                    <a:lnTo>
                      <a:pt x="65" y="45"/>
                    </a:lnTo>
                    <a:lnTo>
                      <a:pt x="67" y="45"/>
                    </a:lnTo>
                    <a:lnTo>
                      <a:pt x="73" y="45"/>
                    </a:lnTo>
                    <a:lnTo>
                      <a:pt x="75" y="45"/>
                    </a:lnTo>
                    <a:lnTo>
                      <a:pt x="75" y="45"/>
                    </a:lnTo>
                    <a:lnTo>
                      <a:pt x="75" y="45"/>
                    </a:lnTo>
                    <a:lnTo>
                      <a:pt x="75" y="45"/>
                    </a:lnTo>
                    <a:lnTo>
                      <a:pt x="75" y="45"/>
                    </a:lnTo>
                    <a:lnTo>
                      <a:pt x="75" y="45"/>
                    </a:lnTo>
                    <a:lnTo>
                      <a:pt x="75" y="45"/>
                    </a:lnTo>
                    <a:lnTo>
                      <a:pt x="75" y="46"/>
                    </a:lnTo>
                    <a:lnTo>
                      <a:pt x="79" y="46"/>
                    </a:lnTo>
                    <a:lnTo>
                      <a:pt x="79" y="46"/>
                    </a:lnTo>
                    <a:lnTo>
                      <a:pt x="79" y="46"/>
                    </a:lnTo>
                    <a:lnTo>
                      <a:pt x="79" y="46"/>
                    </a:lnTo>
                    <a:lnTo>
                      <a:pt x="79" y="46"/>
                    </a:lnTo>
                    <a:lnTo>
                      <a:pt x="81" y="46"/>
                    </a:lnTo>
                    <a:lnTo>
                      <a:pt x="81" y="46"/>
                    </a:lnTo>
                    <a:lnTo>
                      <a:pt x="81" y="46"/>
                    </a:lnTo>
                    <a:lnTo>
                      <a:pt x="82" y="49"/>
                    </a:lnTo>
                    <a:lnTo>
                      <a:pt x="82" y="51"/>
                    </a:lnTo>
                    <a:lnTo>
                      <a:pt x="89" y="66"/>
                    </a:lnTo>
                    <a:lnTo>
                      <a:pt x="89" y="66"/>
                    </a:lnTo>
                    <a:lnTo>
                      <a:pt x="90" y="71"/>
                    </a:lnTo>
                    <a:lnTo>
                      <a:pt x="90" y="77"/>
                    </a:lnTo>
                    <a:lnTo>
                      <a:pt x="90" y="77"/>
                    </a:lnTo>
                    <a:lnTo>
                      <a:pt x="75" y="79"/>
                    </a:lnTo>
                    <a:lnTo>
                      <a:pt x="1" y="79"/>
                    </a:lnTo>
                    <a:lnTo>
                      <a:pt x="0" y="79"/>
                    </a:lnTo>
                    <a:lnTo>
                      <a:pt x="9" y="23"/>
                    </a:lnTo>
                    <a:lnTo>
                      <a:pt x="9" y="14"/>
                    </a:lnTo>
                    <a:lnTo>
                      <a:pt x="12" y="1"/>
                    </a:lnTo>
                    <a:lnTo>
                      <a:pt x="23" y="1"/>
                    </a:lnTo>
                    <a:lnTo>
                      <a:pt x="53" y="0"/>
                    </a:lnTo>
                    <a:lnTo>
                      <a:pt x="53" y="0"/>
                    </a:lnTo>
                    <a:lnTo>
                      <a:pt x="53" y="0"/>
                    </a:lnTo>
                    <a:lnTo>
                      <a:pt x="53"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43">
                <a:extLst>
                  <a:ext uri="{FF2B5EF4-FFF2-40B4-BE49-F238E27FC236}">
                    <a16:creationId xmlns:a16="http://schemas.microsoft.com/office/drawing/2014/main" id="{C425D43C-DD97-73C4-5413-FE4AEC605890}"/>
                  </a:ext>
                </a:extLst>
              </p:cNvPr>
              <p:cNvSpPr>
                <a:spLocks noGrp="1" noRot="1" noMove="1" noResize="1" noEditPoints="1" noAdjustHandles="1" noChangeArrowheads="1" noChangeShapeType="1"/>
              </p:cNvSpPr>
              <p:nvPr/>
            </p:nvSpPr>
            <p:spPr bwMode="auto">
              <a:xfrm>
                <a:off x="4737" y="3407"/>
                <a:ext cx="306" cy="486"/>
              </a:xfrm>
              <a:custGeom>
                <a:avLst/>
                <a:gdLst>
                  <a:gd name="T0" fmla="*/ 275 w 306"/>
                  <a:gd name="T1" fmla="*/ 80 h 486"/>
                  <a:gd name="T2" fmla="*/ 275 w 306"/>
                  <a:gd name="T3" fmla="*/ 121 h 486"/>
                  <a:gd name="T4" fmla="*/ 263 w 306"/>
                  <a:gd name="T5" fmla="*/ 132 h 486"/>
                  <a:gd name="T6" fmla="*/ 244 w 306"/>
                  <a:gd name="T7" fmla="*/ 166 h 486"/>
                  <a:gd name="T8" fmla="*/ 224 w 306"/>
                  <a:gd name="T9" fmla="*/ 187 h 486"/>
                  <a:gd name="T10" fmla="*/ 218 w 306"/>
                  <a:gd name="T11" fmla="*/ 194 h 486"/>
                  <a:gd name="T12" fmla="*/ 216 w 306"/>
                  <a:gd name="T13" fmla="*/ 202 h 486"/>
                  <a:gd name="T14" fmla="*/ 219 w 306"/>
                  <a:gd name="T15" fmla="*/ 221 h 486"/>
                  <a:gd name="T16" fmla="*/ 218 w 306"/>
                  <a:gd name="T17" fmla="*/ 239 h 486"/>
                  <a:gd name="T18" fmla="*/ 224 w 306"/>
                  <a:gd name="T19" fmla="*/ 266 h 486"/>
                  <a:gd name="T20" fmla="*/ 230 w 306"/>
                  <a:gd name="T21" fmla="*/ 286 h 486"/>
                  <a:gd name="T22" fmla="*/ 230 w 306"/>
                  <a:gd name="T23" fmla="*/ 295 h 486"/>
                  <a:gd name="T24" fmla="*/ 228 w 306"/>
                  <a:gd name="T25" fmla="*/ 308 h 486"/>
                  <a:gd name="T26" fmla="*/ 227 w 306"/>
                  <a:gd name="T27" fmla="*/ 317 h 486"/>
                  <a:gd name="T28" fmla="*/ 219 w 306"/>
                  <a:gd name="T29" fmla="*/ 323 h 486"/>
                  <a:gd name="T30" fmla="*/ 202 w 306"/>
                  <a:gd name="T31" fmla="*/ 336 h 486"/>
                  <a:gd name="T32" fmla="*/ 196 w 306"/>
                  <a:gd name="T33" fmla="*/ 370 h 486"/>
                  <a:gd name="T34" fmla="*/ 188 w 306"/>
                  <a:gd name="T35" fmla="*/ 398 h 486"/>
                  <a:gd name="T36" fmla="*/ 180 w 306"/>
                  <a:gd name="T37" fmla="*/ 418 h 486"/>
                  <a:gd name="T38" fmla="*/ 168 w 306"/>
                  <a:gd name="T39" fmla="*/ 461 h 486"/>
                  <a:gd name="T40" fmla="*/ 166 w 306"/>
                  <a:gd name="T41" fmla="*/ 486 h 486"/>
                  <a:gd name="T42" fmla="*/ 154 w 306"/>
                  <a:gd name="T43" fmla="*/ 486 h 486"/>
                  <a:gd name="T44" fmla="*/ 132 w 306"/>
                  <a:gd name="T45" fmla="*/ 486 h 486"/>
                  <a:gd name="T46" fmla="*/ 115 w 306"/>
                  <a:gd name="T47" fmla="*/ 486 h 486"/>
                  <a:gd name="T48" fmla="*/ 112 w 306"/>
                  <a:gd name="T49" fmla="*/ 486 h 486"/>
                  <a:gd name="T50" fmla="*/ 109 w 306"/>
                  <a:gd name="T51" fmla="*/ 485 h 486"/>
                  <a:gd name="T52" fmla="*/ 106 w 306"/>
                  <a:gd name="T53" fmla="*/ 471 h 486"/>
                  <a:gd name="T54" fmla="*/ 106 w 306"/>
                  <a:gd name="T55" fmla="*/ 458 h 486"/>
                  <a:gd name="T56" fmla="*/ 106 w 306"/>
                  <a:gd name="T57" fmla="*/ 450 h 486"/>
                  <a:gd name="T58" fmla="*/ 109 w 306"/>
                  <a:gd name="T59" fmla="*/ 440 h 486"/>
                  <a:gd name="T60" fmla="*/ 112 w 306"/>
                  <a:gd name="T61" fmla="*/ 430 h 486"/>
                  <a:gd name="T62" fmla="*/ 113 w 306"/>
                  <a:gd name="T63" fmla="*/ 421 h 486"/>
                  <a:gd name="T64" fmla="*/ 115 w 306"/>
                  <a:gd name="T65" fmla="*/ 415 h 486"/>
                  <a:gd name="T66" fmla="*/ 118 w 306"/>
                  <a:gd name="T67" fmla="*/ 412 h 486"/>
                  <a:gd name="T68" fmla="*/ 123 w 306"/>
                  <a:gd name="T69" fmla="*/ 409 h 486"/>
                  <a:gd name="T70" fmla="*/ 126 w 306"/>
                  <a:gd name="T71" fmla="*/ 404 h 486"/>
                  <a:gd name="T72" fmla="*/ 127 w 306"/>
                  <a:gd name="T73" fmla="*/ 398 h 486"/>
                  <a:gd name="T74" fmla="*/ 129 w 306"/>
                  <a:gd name="T75" fmla="*/ 391 h 486"/>
                  <a:gd name="T76" fmla="*/ 130 w 306"/>
                  <a:gd name="T77" fmla="*/ 384 h 486"/>
                  <a:gd name="T78" fmla="*/ 134 w 306"/>
                  <a:gd name="T79" fmla="*/ 377 h 486"/>
                  <a:gd name="T80" fmla="*/ 134 w 306"/>
                  <a:gd name="T81" fmla="*/ 368 h 486"/>
                  <a:gd name="T82" fmla="*/ 134 w 306"/>
                  <a:gd name="T83" fmla="*/ 362 h 486"/>
                  <a:gd name="T84" fmla="*/ 134 w 306"/>
                  <a:gd name="T85" fmla="*/ 356 h 486"/>
                  <a:gd name="T86" fmla="*/ 137 w 306"/>
                  <a:gd name="T87" fmla="*/ 348 h 486"/>
                  <a:gd name="T88" fmla="*/ 134 w 306"/>
                  <a:gd name="T89" fmla="*/ 339 h 486"/>
                  <a:gd name="T90" fmla="*/ 135 w 306"/>
                  <a:gd name="T91" fmla="*/ 332 h 486"/>
                  <a:gd name="T92" fmla="*/ 129 w 306"/>
                  <a:gd name="T93" fmla="*/ 325 h 486"/>
                  <a:gd name="T94" fmla="*/ 127 w 306"/>
                  <a:gd name="T95" fmla="*/ 317 h 486"/>
                  <a:gd name="T96" fmla="*/ 129 w 306"/>
                  <a:gd name="T97" fmla="*/ 312 h 486"/>
                  <a:gd name="T98" fmla="*/ 123 w 306"/>
                  <a:gd name="T99" fmla="*/ 306 h 486"/>
                  <a:gd name="T100" fmla="*/ 113 w 306"/>
                  <a:gd name="T101" fmla="*/ 306 h 486"/>
                  <a:gd name="T102" fmla="*/ 107 w 306"/>
                  <a:gd name="T103" fmla="*/ 303 h 486"/>
                  <a:gd name="T104" fmla="*/ 85 w 306"/>
                  <a:gd name="T105" fmla="*/ 267 h 486"/>
                  <a:gd name="T106" fmla="*/ 62 w 306"/>
                  <a:gd name="T107" fmla="*/ 244 h 486"/>
                  <a:gd name="T108" fmla="*/ 11 w 306"/>
                  <a:gd name="T109" fmla="*/ 188 h 486"/>
                  <a:gd name="T110" fmla="*/ 78 w 306"/>
                  <a:gd name="T111" fmla="*/ 146 h 486"/>
                  <a:gd name="T112" fmla="*/ 129 w 306"/>
                  <a:gd name="T113" fmla="*/ 98 h 486"/>
                  <a:gd name="T114" fmla="*/ 151 w 306"/>
                  <a:gd name="T115" fmla="*/ 42 h 486"/>
                  <a:gd name="T116" fmla="*/ 180 w 306"/>
                  <a:gd name="T117" fmla="*/ 31 h 486"/>
                  <a:gd name="T118" fmla="*/ 205 w 306"/>
                  <a:gd name="T119" fmla="*/ 19 h 486"/>
                  <a:gd name="T120" fmla="*/ 218 w 306"/>
                  <a:gd name="T121" fmla="*/ 10 h 486"/>
                  <a:gd name="T122" fmla="*/ 241 w 306"/>
                  <a:gd name="T123"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486">
                    <a:moveTo>
                      <a:pt x="306" y="2"/>
                    </a:moveTo>
                    <a:lnTo>
                      <a:pt x="294" y="42"/>
                    </a:lnTo>
                    <a:lnTo>
                      <a:pt x="280" y="80"/>
                    </a:lnTo>
                    <a:lnTo>
                      <a:pt x="275" y="80"/>
                    </a:lnTo>
                    <a:lnTo>
                      <a:pt x="275" y="94"/>
                    </a:lnTo>
                    <a:lnTo>
                      <a:pt x="275" y="108"/>
                    </a:lnTo>
                    <a:lnTo>
                      <a:pt x="275" y="121"/>
                    </a:lnTo>
                    <a:lnTo>
                      <a:pt x="275" y="121"/>
                    </a:lnTo>
                    <a:lnTo>
                      <a:pt x="275" y="123"/>
                    </a:lnTo>
                    <a:lnTo>
                      <a:pt x="270" y="125"/>
                    </a:lnTo>
                    <a:lnTo>
                      <a:pt x="263" y="131"/>
                    </a:lnTo>
                    <a:lnTo>
                      <a:pt x="263" y="132"/>
                    </a:lnTo>
                    <a:lnTo>
                      <a:pt x="255" y="148"/>
                    </a:lnTo>
                    <a:lnTo>
                      <a:pt x="247" y="160"/>
                    </a:lnTo>
                    <a:lnTo>
                      <a:pt x="246" y="165"/>
                    </a:lnTo>
                    <a:lnTo>
                      <a:pt x="244" y="166"/>
                    </a:lnTo>
                    <a:lnTo>
                      <a:pt x="242" y="168"/>
                    </a:lnTo>
                    <a:lnTo>
                      <a:pt x="232" y="179"/>
                    </a:lnTo>
                    <a:lnTo>
                      <a:pt x="232" y="180"/>
                    </a:lnTo>
                    <a:lnTo>
                      <a:pt x="224" y="187"/>
                    </a:lnTo>
                    <a:lnTo>
                      <a:pt x="221" y="190"/>
                    </a:lnTo>
                    <a:lnTo>
                      <a:pt x="219" y="191"/>
                    </a:lnTo>
                    <a:lnTo>
                      <a:pt x="219" y="193"/>
                    </a:lnTo>
                    <a:lnTo>
                      <a:pt x="218" y="194"/>
                    </a:lnTo>
                    <a:lnTo>
                      <a:pt x="219" y="196"/>
                    </a:lnTo>
                    <a:lnTo>
                      <a:pt x="219" y="199"/>
                    </a:lnTo>
                    <a:lnTo>
                      <a:pt x="218" y="201"/>
                    </a:lnTo>
                    <a:lnTo>
                      <a:pt x="216" y="202"/>
                    </a:lnTo>
                    <a:lnTo>
                      <a:pt x="214" y="205"/>
                    </a:lnTo>
                    <a:lnTo>
                      <a:pt x="214" y="210"/>
                    </a:lnTo>
                    <a:lnTo>
                      <a:pt x="218" y="216"/>
                    </a:lnTo>
                    <a:lnTo>
                      <a:pt x="219" y="221"/>
                    </a:lnTo>
                    <a:lnTo>
                      <a:pt x="221" y="225"/>
                    </a:lnTo>
                    <a:lnTo>
                      <a:pt x="221" y="229"/>
                    </a:lnTo>
                    <a:lnTo>
                      <a:pt x="221" y="230"/>
                    </a:lnTo>
                    <a:lnTo>
                      <a:pt x="218" y="239"/>
                    </a:lnTo>
                    <a:lnTo>
                      <a:pt x="218" y="242"/>
                    </a:lnTo>
                    <a:lnTo>
                      <a:pt x="221" y="252"/>
                    </a:lnTo>
                    <a:lnTo>
                      <a:pt x="221" y="252"/>
                    </a:lnTo>
                    <a:lnTo>
                      <a:pt x="224" y="266"/>
                    </a:lnTo>
                    <a:lnTo>
                      <a:pt x="227" y="275"/>
                    </a:lnTo>
                    <a:lnTo>
                      <a:pt x="228" y="278"/>
                    </a:lnTo>
                    <a:lnTo>
                      <a:pt x="230" y="284"/>
                    </a:lnTo>
                    <a:lnTo>
                      <a:pt x="230" y="286"/>
                    </a:lnTo>
                    <a:lnTo>
                      <a:pt x="230" y="289"/>
                    </a:lnTo>
                    <a:lnTo>
                      <a:pt x="232" y="292"/>
                    </a:lnTo>
                    <a:lnTo>
                      <a:pt x="230" y="294"/>
                    </a:lnTo>
                    <a:lnTo>
                      <a:pt x="230" y="295"/>
                    </a:lnTo>
                    <a:lnTo>
                      <a:pt x="230" y="298"/>
                    </a:lnTo>
                    <a:lnTo>
                      <a:pt x="232" y="303"/>
                    </a:lnTo>
                    <a:lnTo>
                      <a:pt x="230" y="306"/>
                    </a:lnTo>
                    <a:lnTo>
                      <a:pt x="228" y="308"/>
                    </a:lnTo>
                    <a:lnTo>
                      <a:pt x="228" y="309"/>
                    </a:lnTo>
                    <a:lnTo>
                      <a:pt x="227" y="311"/>
                    </a:lnTo>
                    <a:lnTo>
                      <a:pt x="227" y="314"/>
                    </a:lnTo>
                    <a:lnTo>
                      <a:pt x="227" y="317"/>
                    </a:lnTo>
                    <a:lnTo>
                      <a:pt x="228" y="319"/>
                    </a:lnTo>
                    <a:lnTo>
                      <a:pt x="221" y="322"/>
                    </a:lnTo>
                    <a:lnTo>
                      <a:pt x="221" y="323"/>
                    </a:lnTo>
                    <a:lnTo>
                      <a:pt x="219" y="323"/>
                    </a:lnTo>
                    <a:lnTo>
                      <a:pt x="213" y="328"/>
                    </a:lnTo>
                    <a:lnTo>
                      <a:pt x="208" y="331"/>
                    </a:lnTo>
                    <a:lnTo>
                      <a:pt x="204" y="334"/>
                    </a:lnTo>
                    <a:lnTo>
                      <a:pt x="202" y="336"/>
                    </a:lnTo>
                    <a:lnTo>
                      <a:pt x="199" y="354"/>
                    </a:lnTo>
                    <a:lnTo>
                      <a:pt x="197" y="362"/>
                    </a:lnTo>
                    <a:lnTo>
                      <a:pt x="196" y="367"/>
                    </a:lnTo>
                    <a:lnTo>
                      <a:pt x="196" y="370"/>
                    </a:lnTo>
                    <a:lnTo>
                      <a:pt x="197" y="376"/>
                    </a:lnTo>
                    <a:lnTo>
                      <a:pt x="197" y="377"/>
                    </a:lnTo>
                    <a:lnTo>
                      <a:pt x="194" y="382"/>
                    </a:lnTo>
                    <a:lnTo>
                      <a:pt x="188" y="398"/>
                    </a:lnTo>
                    <a:lnTo>
                      <a:pt x="185" y="405"/>
                    </a:lnTo>
                    <a:lnTo>
                      <a:pt x="183" y="410"/>
                    </a:lnTo>
                    <a:lnTo>
                      <a:pt x="182" y="413"/>
                    </a:lnTo>
                    <a:lnTo>
                      <a:pt x="180" y="418"/>
                    </a:lnTo>
                    <a:lnTo>
                      <a:pt x="174" y="441"/>
                    </a:lnTo>
                    <a:lnTo>
                      <a:pt x="171" y="449"/>
                    </a:lnTo>
                    <a:lnTo>
                      <a:pt x="171" y="452"/>
                    </a:lnTo>
                    <a:lnTo>
                      <a:pt x="168" y="461"/>
                    </a:lnTo>
                    <a:lnTo>
                      <a:pt x="166" y="467"/>
                    </a:lnTo>
                    <a:lnTo>
                      <a:pt x="166" y="475"/>
                    </a:lnTo>
                    <a:lnTo>
                      <a:pt x="166" y="486"/>
                    </a:lnTo>
                    <a:lnTo>
                      <a:pt x="166" y="486"/>
                    </a:lnTo>
                    <a:lnTo>
                      <a:pt x="166" y="486"/>
                    </a:lnTo>
                    <a:lnTo>
                      <a:pt x="162" y="486"/>
                    </a:lnTo>
                    <a:lnTo>
                      <a:pt x="158" y="486"/>
                    </a:lnTo>
                    <a:lnTo>
                      <a:pt x="154" y="486"/>
                    </a:lnTo>
                    <a:lnTo>
                      <a:pt x="146" y="486"/>
                    </a:lnTo>
                    <a:lnTo>
                      <a:pt x="141" y="486"/>
                    </a:lnTo>
                    <a:lnTo>
                      <a:pt x="138" y="486"/>
                    </a:lnTo>
                    <a:lnTo>
                      <a:pt x="132" y="486"/>
                    </a:lnTo>
                    <a:lnTo>
                      <a:pt x="130" y="486"/>
                    </a:lnTo>
                    <a:lnTo>
                      <a:pt x="123" y="486"/>
                    </a:lnTo>
                    <a:lnTo>
                      <a:pt x="121" y="486"/>
                    </a:lnTo>
                    <a:lnTo>
                      <a:pt x="115" y="486"/>
                    </a:lnTo>
                    <a:lnTo>
                      <a:pt x="113" y="486"/>
                    </a:lnTo>
                    <a:lnTo>
                      <a:pt x="113" y="486"/>
                    </a:lnTo>
                    <a:lnTo>
                      <a:pt x="112" y="486"/>
                    </a:lnTo>
                    <a:lnTo>
                      <a:pt x="112" y="486"/>
                    </a:lnTo>
                    <a:lnTo>
                      <a:pt x="110" y="486"/>
                    </a:lnTo>
                    <a:lnTo>
                      <a:pt x="109" y="486"/>
                    </a:lnTo>
                    <a:lnTo>
                      <a:pt x="109" y="485"/>
                    </a:lnTo>
                    <a:lnTo>
                      <a:pt x="109" y="485"/>
                    </a:lnTo>
                    <a:lnTo>
                      <a:pt x="107" y="481"/>
                    </a:lnTo>
                    <a:lnTo>
                      <a:pt x="106" y="475"/>
                    </a:lnTo>
                    <a:lnTo>
                      <a:pt x="106" y="472"/>
                    </a:lnTo>
                    <a:lnTo>
                      <a:pt x="106" y="471"/>
                    </a:lnTo>
                    <a:lnTo>
                      <a:pt x="106" y="466"/>
                    </a:lnTo>
                    <a:lnTo>
                      <a:pt x="106" y="463"/>
                    </a:lnTo>
                    <a:lnTo>
                      <a:pt x="106" y="458"/>
                    </a:lnTo>
                    <a:lnTo>
                      <a:pt x="106" y="458"/>
                    </a:lnTo>
                    <a:lnTo>
                      <a:pt x="106" y="454"/>
                    </a:lnTo>
                    <a:lnTo>
                      <a:pt x="106" y="454"/>
                    </a:lnTo>
                    <a:lnTo>
                      <a:pt x="106" y="452"/>
                    </a:lnTo>
                    <a:lnTo>
                      <a:pt x="106" y="450"/>
                    </a:lnTo>
                    <a:lnTo>
                      <a:pt x="107" y="449"/>
                    </a:lnTo>
                    <a:lnTo>
                      <a:pt x="107" y="446"/>
                    </a:lnTo>
                    <a:lnTo>
                      <a:pt x="109" y="441"/>
                    </a:lnTo>
                    <a:lnTo>
                      <a:pt x="109" y="440"/>
                    </a:lnTo>
                    <a:lnTo>
                      <a:pt x="109" y="436"/>
                    </a:lnTo>
                    <a:lnTo>
                      <a:pt x="109" y="435"/>
                    </a:lnTo>
                    <a:lnTo>
                      <a:pt x="110" y="432"/>
                    </a:lnTo>
                    <a:lnTo>
                      <a:pt x="112" y="430"/>
                    </a:lnTo>
                    <a:lnTo>
                      <a:pt x="112" y="429"/>
                    </a:lnTo>
                    <a:lnTo>
                      <a:pt x="112" y="426"/>
                    </a:lnTo>
                    <a:lnTo>
                      <a:pt x="113" y="424"/>
                    </a:lnTo>
                    <a:lnTo>
                      <a:pt x="113" y="421"/>
                    </a:lnTo>
                    <a:lnTo>
                      <a:pt x="113" y="418"/>
                    </a:lnTo>
                    <a:lnTo>
                      <a:pt x="113" y="416"/>
                    </a:lnTo>
                    <a:lnTo>
                      <a:pt x="113" y="416"/>
                    </a:lnTo>
                    <a:lnTo>
                      <a:pt x="115" y="415"/>
                    </a:lnTo>
                    <a:lnTo>
                      <a:pt x="115" y="413"/>
                    </a:lnTo>
                    <a:lnTo>
                      <a:pt x="116" y="413"/>
                    </a:lnTo>
                    <a:lnTo>
                      <a:pt x="116" y="413"/>
                    </a:lnTo>
                    <a:lnTo>
                      <a:pt x="118" y="412"/>
                    </a:lnTo>
                    <a:lnTo>
                      <a:pt x="120" y="412"/>
                    </a:lnTo>
                    <a:lnTo>
                      <a:pt x="121" y="412"/>
                    </a:lnTo>
                    <a:lnTo>
                      <a:pt x="123" y="410"/>
                    </a:lnTo>
                    <a:lnTo>
                      <a:pt x="123" y="409"/>
                    </a:lnTo>
                    <a:lnTo>
                      <a:pt x="124" y="409"/>
                    </a:lnTo>
                    <a:lnTo>
                      <a:pt x="124" y="407"/>
                    </a:lnTo>
                    <a:lnTo>
                      <a:pt x="124" y="405"/>
                    </a:lnTo>
                    <a:lnTo>
                      <a:pt x="126" y="404"/>
                    </a:lnTo>
                    <a:lnTo>
                      <a:pt x="127" y="404"/>
                    </a:lnTo>
                    <a:lnTo>
                      <a:pt x="127" y="402"/>
                    </a:lnTo>
                    <a:lnTo>
                      <a:pt x="127" y="401"/>
                    </a:lnTo>
                    <a:lnTo>
                      <a:pt x="127" y="398"/>
                    </a:lnTo>
                    <a:lnTo>
                      <a:pt x="127" y="398"/>
                    </a:lnTo>
                    <a:lnTo>
                      <a:pt x="127" y="396"/>
                    </a:lnTo>
                    <a:lnTo>
                      <a:pt x="127" y="395"/>
                    </a:lnTo>
                    <a:lnTo>
                      <a:pt x="129" y="391"/>
                    </a:lnTo>
                    <a:lnTo>
                      <a:pt x="129" y="388"/>
                    </a:lnTo>
                    <a:lnTo>
                      <a:pt x="130" y="387"/>
                    </a:lnTo>
                    <a:lnTo>
                      <a:pt x="130" y="385"/>
                    </a:lnTo>
                    <a:lnTo>
                      <a:pt x="130" y="384"/>
                    </a:lnTo>
                    <a:lnTo>
                      <a:pt x="130" y="382"/>
                    </a:lnTo>
                    <a:lnTo>
                      <a:pt x="130" y="381"/>
                    </a:lnTo>
                    <a:lnTo>
                      <a:pt x="132" y="379"/>
                    </a:lnTo>
                    <a:lnTo>
                      <a:pt x="134" y="377"/>
                    </a:lnTo>
                    <a:lnTo>
                      <a:pt x="135" y="374"/>
                    </a:lnTo>
                    <a:lnTo>
                      <a:pt x="135" y="371"/>
                    </a:lnTo>
                    <a:lnTo>
                      <a:pt x="135" y="368"/>
                    </a:lnTo>
                    <a:lnTo>
                      <a:pt x="134" y="368"/>
                    </a:lnTo>
                    <a:lnTo>
                      <a:pt x="134" y="367"/>
                    </a:lnTo>
                    <a:lnTo>
                      <a:pt x="134" y="365"/>
                    </a:lnTo>
                    <a:lnTo>
                      <a:pt x="134" y="364"/>
                    </a:lnTo>
                    <a:lnTo>
                      <a:pt x="134" y="362"/>
                    </a:lnTo>
                    <a:lnTo>
                      <a:pt x="134" y="360"/>
                    </a:lnTo>
                    <a:lnTo>
                      <a:pt x="134" y="359"/>
                    </a:lnTo>
                    <a:lnTo>
                      <a:pt x="134" y="357"/>
                    </a:lnTo>
                    <a:lnTo>
                      <a:pt x="134" y="356"/>
                    </a:lnTo>
                    <a:lnTo>
                      <a:pt x="135" y="353"/>
                    </a:lnTo>
                    <a:lnTo>
                      <a:pt x="135" y="351"/>
                    </a:lnTo>
                    <a:lnTo>
                      <a:pt x="137" y="350"/>
                    </a:lnTo>
                    <a:lnTo>
                      <a:pt x="137" y="348"/>
                    </a:lnTo>
                    <a:lnTo>
                      <a:pt x="135" y="346"/>
                    </a:lnTo>
                    <a:lnTo>
                      <a:pt x="135" y="343"/>
                    </a:lnTo>
                    <a:lnTo>
                      <a:pt x="135" y="342"/>
                    </a:lnTo>
                    <a:lnTo>
                      <a:pt x="134" y="339"/>
                    </a:lnTo>
                    <a:lnTo>
                      <a:pt x="135" y="337"/>
                    </a:lnTo>
                    <a:lnTo>
                      <a:pt x="135" y="336"/>
                    </a:lnTo>
                    <a:lnTo>
                      <a:pt x="135" y="332"/>
                    </a:lnTo>
                    <a:lnTo>
                      <a:pt x="135" y="332"/>
                    </a:lnTo>
                    <a:lnTo>
                      <a:pt x="134" y="331"/>
                    </a:lnTo>
                    <a:lnTo>
                      <a:pt x="132" y="328"/>
                    </a:lnTo>
                    <a:lnTo>
                      <a:pt x="130" y="326"/>
                    </a:lnTo>
                    <a:lnTo>
                      <a:pt x="129" y="325"/>
                    </a:lnTo>
                    <a:lnTo>
                      <a:pt x="129" y="323"/>
                    </a:lnTo>
                    <a:lnTo>
                      <a:pt x="129" y="320"/>
                    </a:lnTo>
                    <a:lnTo>
                      <a:pt x="127" y="319"/>
                    </a:lnTo>
                    <a:lnTo>
                      <a:pt x="127" y="317"/>
                    </a:lnTo>
                    <a:lnTo>
                      <a:pt x="127" y="315"/>
                    </a:lnTo>
                    <a:lnTo>
                      <a:pt x="127" y="315"/>
                    </a:lnTo>
                    <a:lnTo>
                      <a:pt x="127" y="314"/>
                    </a:lnTo>
                    <a:lnTo>
                      <a:pt x="129" y="312"/>
                    </a:lnTo>
                    <a:lnTo>
                      <a:pt x="129" y="309"/>
                    </a:lnTo>
                    <a:lnTo>
                      <a:pt x="127" y="308"/>
                    </a:lnTo>
                    <a:lnTo>
                      <a:pt x="126" y="306"/>
                    </a:lnTo>
                    <a:lnTo>
                      <a:pt x="123" y="306"/>
                    </a:lnTo>
                    <a:lnTo>
                      <a:pt x="121" y="306"/>
                    </a:lnTo>
                    <a:lnTo>
                      <a:pt x="118" y="306"/>
                    </a:lnTo>
                    <a:lnTo>
                      <a:pt x="115" y="306"/>
                    </a:lnTo>
                    <a:lnTo>
                      <a:pt x="113" y="306"/>
                    </a:lnTo>
                    <a:lnTo>
                      <a:pt x="110" y="306"/>
                    </a:lnTo>
                    <a:lnTo>
                      <a:pt x="110" y="306"/>
                    </a:lnTo>
                    <a:lnTo>
                      <a:pt x="109" y="305"/>
                    </a:lnTo>
                    <a:lnTo>
                      <a:pt x="107" y="303"/>
                    </a:lnTo>
                    <a:lnTo>
                      <a:pt x="107" y="303"/>
                    </a:lnTo>
                    <a:lnTo>
                      <a:pt x="106" y="298"/>
                    </a:lnTo>
                    <a:lnTo>
                      <a:pt x="99" y="289"/>
                    </a:lnTo>
                    <a:lnTo>
                      <a:pt x="85" y="267"/>
                    </a:lnTo>
                    <a:lnTo>
                      <a:pt x="82" y="261"/>
                    </a:lnTo>
                    <a:lnTo>
                      <a:pt x="81" y="258"/>
                    </a:lnTo>
                    <a:lnTo>
                      <a:pt x="73" y="252"/>
                    </a:lnTo>
                    <a:lnTo>
                      <a:pt x="62" y="244"/>
                    </a:lnTo>
                    <a:lnTo>
                      <a:pt x="62" y="242"/>
                    </a:lnTo>
                    <a:lnTo>
                      <a:pt x="48" y="230"/>
                    </a:lnTo>
                    <a:lnTo>
                      <a:pt x="46" y="230"/>
                    </a:lnTo>
                    <a:lnTo>
                      <a:pt x="11" y="188"/>
                    </a:lnTo>
                    <a:lnTo>
                      <a:pt x="0" y="176"/>
                    </a:lnTo>
                    <a:lnTo>
                      <a:pt x="8" y="176"/>
                    </a:lnTo>
                    <a:lnTo>
                      <a:pt x="15" y="176"/>
                    </a:lnTo>
                    <a:lnTo>
                      <a:pt x="78" y="146"/>
                    </a:lnTo>
                    <a:lnTo>
                      <a:pt x="95" y="142"/>
                    </a:lnTo>
                    <a:lnTo>
                      <a:pt x="137" y="139"/>
                    </a:lnTo>
                    <a:lnTo>
                      <a:pt x="149" y="139"/>
                    </a:lnTo>
                    <a:lnTo>
                      <a:pt x="129" y="98"/>
                    </a:lnTo>
                    <a:lnTo>
                      <a:pt x="113" y="78"/>
                    </a:lnTo>
                    <a:lnTo>
                      <a:pt x="130" y="70"/>
                    </a:lnTo>
                    <a:lnTo>
                      <a:pt x="137" y="44"/>
                    </a:lnTo>
                    <a:lnTo>
                      <a:pt x="151" y="42"/>
                    </a:lnTo>
                    <a:lnTo>
                      <a:pt x="155" y="38"/>
                    </a:lnTo>
                    <a:lnTo>
                      <a:pt x="177" y="33"/>
                    </a:lnTo>
                    <a:lnTo>
                      <a:pt x="179" y="33"/>
                    </a:lnTo>
                    <a:lnTo>
                      <a:pt x="180" y="31"/>
                    </a:lnTo>
                    <a:lnTo>
                      <a:pt x="183" y="28"/>
                    </a:lnTo>
                    <a:lnTo>
                      <a:pt x="186" y="25"/>
                    </a:lnTo>
                    <a:lnTo>
                      <a:pt x="194" y="25"/>
                    </a:lnTo>
                    <a:lnTo>
                      <a:pt x="205" y="19"/>
                    </a:lnTo>
                    <a:lnTo>
                      <a:pt x="207" y="19"/>
                    </a:lnTo>
                    <a:lnTo>
                      <a:pt x="208" y="18"/>
                    </a:lnTo>
                    <a:lnTo>
                      <a:pt x="211" y="16"/>
                    </a:lnTo>
                    <a:lnTo>
                      <a:pt x="218" y="10"/>
                    </a:lnTo>
                    <a:lnTo>
                      <a:pt x="221" y="7"/>
                    </a:lnTo>
                    <a:lnTo>
                      <a:pt x="222" y="8"/>
                    </a:lnTo>
                    <a:lnTo>
                      <a:pt x="225" y="7"/>
                    </a:lnTo>
                    <a:lnTo>
                      <a:pt x="241" y="0"/>
                    </a:lnTo>
                    <a:lnTo>
                      <a:pt x="306"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44">
                <a:extLst>
                  <a:ext uri="{FF2B5EF4-FFF2-40B4-BE49-F238E27FC236}">
                    <a16:creationId xmlns:a16="http://schemas.microsoft.com/office/drawing/2014/main" id="{51532895-7661-E1E0-618C-E21FA21F0570}"/>
                  </a:ext>
                </a:extLst>
              </p:cNvPr>
              <p:cNvSpPr>
                <a:spLocks noGrp="1" noRot="1" noMove="1" noResize="1" noEditPoints="1" noAdjustHandles="1" noChangeArrowheads="1" noChangeShapeType="1"/>
              </p:cNvSpPr>
              <p:nvPr/>
            </p:nvSpPr>
            <p:spPr bwMode="auto">
              <a:xfrm>
                <a:off x="3368" y="3283"/>
                <a:ext cx="283" cy="242"/>
              </a:xfrm>
              <a:custGeom>
                <a:avLst/>
                <a:gdLst>
                  <a:gd name="T0" fmla="*/ 216 w 283"/>
                  <a:gd name="T1" fmla="*/ 14 h 242"/>
                  <a:gd name="T2" fmla="*/ 236 w 283"/>
                  <a:gd name="T3" fmla="*/ 14 h 242"/>
                  <a:gd name="T4" fmla="*/ 247 w 283"/>
                  <a:gd name="T5" fmla="*/ 13 h 242"/>
                  <a:gd name="T6" fmla="*/ 250 w 283"/>
                  <a:gd name="T7" fmla="*/ 13 h 242"/>
                  <a:gd name="T8" fmla="*/ 252 w 283"/>
                  <a:gd name="T9" fmla="*/ 19 h 242"/>
                  <a:gd name="T10" fmla="*/ 258 w 283"/>
                  <a:gd name="T11" fmla="*/ 36 h 242"/>
                  <a:gd name="T12" fmla="*/ 264 w 283"/>
                  <a:gd name="T13" fmla="*/ 52 h 242"/>
                  <a:gd name="T14" fmla="*/ 271 w 283"/>
                  <a:gd name="T15" fmla="*/ 65 h 242"/>
                  <a:gd name="T16" fmla="*/ 271 w 283"/>
                  <a:gd name="T17" fmla="*/ 67 h 242"/>
                  <a:gd name="T18" fmla="*/ 272 w 283"/>
                  <a:gd name="T19" fmla="*/ 70 h 242"/>
                  <a:gd name="T20" fmla="*/ 272 w 283"/>
                  <a:gd name="T21" fmla="*/ 72 h 242"/>
                  <a:gd name="T22" fmla="*/ 272 w 283"/>
                  <a:gd name="T23" fmla="*/ 73 h 242"/>
                  <a:gd name="T24" fmla="*/ 274 w 283"/>
                  <a:gd name="T25" fmla="*/ 78 h 242"/>
                  <a:gd name="T26" fmla="*/ 275 w 283"/>
                  <a:gd name="T27" fmla="*/ 81 h 242"/>
                  <a:gd name="T28" fmla="*/ 278 w 283"/>
                  <a:gd name="T29" fmla="*/ 89 h 242"/>
                  <a:gd name="T30" fmla="*/ 280 w 283"/>
                  <a:gd name="T31" fmla="*/ 92 h 242"/>
                  <a:gd name="T32" fmla="*/ 282 w 283"/>
                  <a:gd name="T33" fmla="*/ 93 h 242"/>
                  <a:gd name="T34" fmla="*/ 282 w 283"/>
                  <a:gd name="T35" fmla="*/ 95 h 242"/>
                  <a:gd name="T36" fmla="*/ 282 w 283"/>
                  <a:gd name="T37" fmla="*/ 95 h 242"/>
                  <a:gd name="T38" fmla="*/ 283 w 283"/>
                  <a:gd name="T39" fmla="*/ 95 h 242"/>
                  <a:gd name="T40" fmla="*/ 282 w 283"/>
                  <a:gd name="T41" fmla="*/ 98 h 242"/>
                  <a:gd name="T42" fmla="*/ 283 w 283"/>
                  <a:gd name="T43" fmla="*/ 100 h 242"/>
                  <a:gd name="T44" fmla="*/ 278 w 283"/>
                  <a:gd name="T45" fmla="*/ 106 h 242"/>
                  <a:gd name="T46" fmla="*/ 272 w 283"/>
                  <a:gd name="T47" fmla="*/ 114 h 242"/>
                  <a:gd name="T48" fmla="*/ 272 w 283"/>
                  <a:gd name="T49" fmla="*/ 118 h 242"/>
                  <a:gd name="T50" fmla="*/ 275 w 283"/>
                  <a:gd name="T51" fmla="*/ 129 h 242"/>
                  <a:gd name="T52" fmla="*/ 275 w 283"/>
                  <a:gd name="T53" fmla="*/ 135 h 242"/>
                  <a:gd name="T54" fmla="*/ 260 w 283"/>
                  <a:gd name="T55" fmla="*/ 146 h 242"/>
                  <a:gd name="T56" fmla="*/ 255 w 283"/>
                  <a:gd name="T57" fmla="*/ 152 h 242"/>
                  <a:gd name="T58" fmla="*/ 240 w 283"/>
                  <a:gd name="T59" fmla="*/ 155 h 242"/>
                  <a:gd name="T60" fmla="*/ 221 w 283"/>
                  <a:gd name="T61" fmla="*/ 166 h 242"/>
                  <a:gd name="T62" fmla="*/ 182 w 283"/>
                  <a:gd name="T63" fmla="*/ 176 h 242"/>
                  <a:gd name="T64" fmla="*/ 152 w 283"/>
                  <a:gd name="T65" fmla="*/ 191 h 242"/>
                  <a:gd name="T66" fmla="*/ 103 w 283"/>
                  <a:gd name="T67" fmla="*/ 208 h 242"/>
                  <a:gd name="T68" fmla="*/ 86 w 283"/>
                  <a:gd name="T69" fmla="*/ 185 h 242"/>
                  <a:gd name="T70" fmla="*/ 75 w 283"/>
                  <a:gd name="T71" fmla="*/ 225 h 242"/>
                  <a:gd name="T72" fmla="*/ 20 w 283"/>
                  <a:gd name="T73" fmla="*/ 210 h 242"/>
                  <a:gd name="T74" fmla="*/ 8 w 283"/>
                  <a:gd name="T75" fmla="*/ 148 h 242"/>
                  <a:gd name="T76" fmla="*/ 2 w 283"/>
                  <a:gd name="T77" fmla="*/ 93 h 242"/>
                  <a:gd name="T78" fmla="*/ 34 w 283"/>
                  <a:gd name="T79" fmla="*/ 59 h 242"/>
                  <a:gd name="T80" fmla="*/ 75 w 283"/>
                  <a:gd name="T81" fmla="*/ 20 h 242"/>
                  <a:gd name="T82" fmla="*/ 90 w 283"/>
                  <a:gd name="T83" fmla="*/ 7 h 242"/>
                  <a:gd name="T84" fmla="*/ 138 w 283"/>
                  <a:gd name="T85" fmla="*/ 8 h 242"/>
                  <a:gd name="T86" fmla="*/ 185 w 283"/>
                  <a:gd name="T87" fmla="*/ 7 h 242"/>
                  <a:gd name="T88" fmla="*/ 208 w 283"/>
                  <a:gd name="T89" fmla="*/ 0 h 242"/>
                  <a:gd name="T90" fmla="*/ 208 w 283"/>
                  <a:gd name="T91" fmla="*/ 0 h 242"/>
                  <a:gd name="T92" fmla="*/ 210 w 283"/>
                  <a:gd name="T93" fmla="*/ 0 h 242"/>
                  <a:gd name="T94" fmla="*/ 210 w 283"/>
                  <a:gd name="T95" fmla="*/ 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 h="242">
                    <a:moveTo>
                      <a:pt x="210" y="5"/>
                    </a:moveTo>
                    <a:lnTo>
                      <a:pt x="216" y="14"/>
                    </a:lnTo>
                    <a:lnTo>
                      <a:pt x="216" y="14"/>
                    </a:lnTo>
                    <a:lnTo>
                      <a:pt x="219" y="14"/>
                    </a:lnTo>
                    <a:lnTo>
                      <a:pt x="224" y="14"/>
                    </a:lnTo>
                    <a:lnTo>
                      <a:pt x="236" y="14"/>
                    </a:lnTo>
                    <a:lnTo>
                      <a:pt x="238" y="14"/>
                    </a:lnTo>
                    <a:lnTo>
                      <a:pt x="246" y="13"/>
                    </a:lnTo>
                    <a:lnTo>
                      <a:pt x="247" y="13"/>
                    </a:lnTo>
                    <a:lnTo>
                      <a:pt x="249" y="13"/>
                    </a:lnTo>
                    <a:lnTo>
                      <a:pt x="249" y="13"/>
                    </a:lnTo>
                    <a:lnTo>
                      <a:pt x="250" y="13"/>
                    </a:lnTo>
                    <a:lnTo>
                      <a:pt x="250" y="13"/>
                    </a:lnTo>
                    <a:lnTo>
                      <a:pt x="252" y="17"/>
                    </a:lnTo>
                    <a:lnTo>
                      <a:pt x="252" y="19"/>
                    </a:lnTo>
                    <a:lnTo>
                      <a:pt x="254" y="24"/>
                    </a:lnTo>
                    <a:lnTo>
                      <a:pt x="255" y="27"/>
                    </a:lnTo>
                    <a:lnTo>
                      <a:pt x="258" y="36"/>
                    </a:lnTo>
                    <a:lnTo>
                      <a:pt x="258" y="36"/>
                    </a:lnTo>
                    <a:lnTo>
                      <a:pt x="263" y="45"/>
                    </a:lnTo>
                    <a:lnTo>
                      <a:pt x="264" y="52"/>
                    </a:lnTo>
                    <a:lnTo>
                      <a:pt x="268" y="61"/>
                    </a:lnTo>
                    <a:lnTo>
                      <a:pt x="269" y="64"/>
                    </a:lnTo>
                    <a:lnTo>
                      <a:pt x="271" y="65"/>
                    </a:lnTo>
                    <a:lnTo>
                      <a:pt x="271" y="65"/>
                    </a:lnTo>
                    <a:lnTo>
                      <a:pt x="271" y="67"/>
                    </a:lnTo>
                    <a:lnTo>
                      <a:pt x="271" y="67"/>
                    </a:lnTo>
                    <a:lnTo>
                      <a:pt x="271" y="69"/>
                    </a:lnTo>
                    <a:lnTo>
                      <a:pt x="272" y="70"/>
                    </a:lnTo>
                    <a:lnTo>
                      <a:pt x="272" y="70"/>
                    </a:lnTo>
                    <a:lnTo>
                      <a:pt x="272" y="72"/>
                    </a:lnTo>
                    <a:lnTo>
                      <a:pt x="272" y="72"/>
                    </a:lnTo>
                    <a:lnTo>
                      <a:pt x="272" y="72"/>
                    </a:lnTo>
                    <a:lnTo>
                      <a:pt x="272" y="73"/>
                    </a:lnTo>
                    <a:lnTo>
                      <a:pt x="272" y="73"/>
                    </a:lnTo>
                    <a:lnTo>
                      <a:pt x="272" y="73"/>
                    </a:lnTo>
                    <a:lnTo>
                      <a:pt x="272" y="73"/>
                    </a:lnTo>
                    <a:lnTo>
                      <a:pt x="274" y="75"/>
                    </a:lnTo>
                    <a:lnTo>
                      <a:pt x="274" y="78"/>
                    </a:lnTo>
                    <a:lnTo>
                      <a:pt x="274" y="79"/>
                    </a:lnTo>
                    <a:lnTo>
                      <a:pt x="275" y="79"/>
                    </a:lnTo>
                    <a:lnTo>
                      <a:pt x="275" y="81"/>
                    </a:lnTo>
                    <a:lnTo>
                      <a:pt x="275" y="81"/>
                    </a:lnTo>
                    <a:lnTo>
                      <a:pt x="277" y="89"/>
                    </a:lnTo>
                    <a:lnTo>
                      <a:pt x="278" y="89"/>
                    </a:lnTo>
                    <a:lnTo>
                      <a:pt x="278" y="89"/>
                    </a:lnTo>
                    <a:lnTo>
                      <a:pt x="278" y="89"/>
                    </a:lnTo>
                    <a:lnTo>
                      <a:pt x="280" y="92"/>
                    </a:lnTo>
                    <a:lnTo>
                      <a:pt x="282" y="93"/>
                    </a:lnTo>
                    <a:lnTo>
                      <a:pt x="282" y="93"/>
                    </a:lnTo>
                    <a:lnTo>
                      <a:pt x="282" y="93"/>
                    </a:lnTo>
                    <a:lnTo>
                      <a:pt x="282" y="93"/>
                    </a:lnTo>
                    <a:lnTo>
                      <a:pt x="282" y="95"/>
                    </a:lnTo>
                    <a:lnTo>
                      <a:pt x="282" y="95"/>
                    </a:lnTo>
                    <a:lnTo>
                      <a:pt x="282" y="95"/>
                    </a:lnTo>
                    <a:lnTo>
                      <a:pt x="282" y="95"/>
                    </a:lnTo>
                    <a:lnTo>
                      <a:pt x="282" y="95"/>
                    </a:lnTo>
                    <a:lnTo>
                      <a:pt x="282" y="95"/>
                    </a:lnTo>
                    <a:lnTo>
                      <a:pt x="282" y="95"/>
                    </a:lnTo>
                    <a:lnTo>
                      <a:pt x="283" y="95"/>
                    </a:lnTo>
                    <a:lnTo>
                      <a:pt x="282" y="95"/>
                    </a:lnTo>
                    <a:lnTo>
                      <a:pt x="282" y="97"/>
                    </a:lnTo>
                    <a:lnTo>
                      <a:pt x="282" y="98"/>
                    </a:lnTo>
                    <a:lnTo>
                      <a:pt x="282" y="98"/>
                    </a:lnTo>
                    <a:lnTo>
                      <a:pt x="283" y="100"/>
                    </a:lnTo>
                    <a:lnTo>
                      <a:pt x="283" y="100"/>
                    </a:lnTo>
                    <a:lnTo>
                      <a:pt x="282" y="101"/>
                    </a:lnTo>
                    <a:lnTo>
                      <a:pt x="280" y="104"/>
                    </a:lnTo>
                    <a:lnTo>
                      <a:pt x="278" y="106"/>
                    </a:lnTo>
                    <a:lnTo>
                      <a:pt x="278" y="106"/>
                    </a:lnTo>
                    <a:lnTo>
                      <a:pt x="274" y="112"/>
                    </a:lnTo>
                    <a:lnTo>
                      <a:pt x="272" y="114"/>
                    </a:lnTo>
                    <a:lnTo>
                      <a:pt x="272" y="115"/>
                    </a:lnTo>
                    <a:lnTo>
                      <a:pt x="272" y="117"/>
                    </a:lnTo>
                    <a:lnTo>
                      <a:pt x="272" y="118"/>
                    </a:lnTo>
                    <a:lnTo>
                      <a:pt x="275" y="123"/>
                    </a:lnTo>
                    <a:lnTo>
                      <a:pt x="275" y="124"/>
                    </a:lnTo>
                    <a:lnTo>
                      <a:pt x="275" y="129"/>
                    </a:lnTo>
                    <a:lnTo>
                      <a:pt x="275" y="129"/>
                    </a:lnTo>
                    <a:lnTo>
                      <a:pt x="277" y="134"/>
                    </a:lnTo>
                    <a:lnTo>
                      <a:pt x="275" y="135"/>
                    </a:lnTo>
                    <a:lnTo>
                      <a:pt x="268" y="140"/>
                    </a:lnTo>
                    <a:lnTo>
                      <a:pt x="266" y="142"/>
                    </a:lnTo>
                    <a:lnTo>
                      <a:pt x="260" y="146"/>
                    </a:lnTo>
                    <a:lnTo>
                      <a:pt x="255" y="149"/>
                    </a:lnTo>
                    <a:lnTo>
                      <a:pt x="255" y="151"/>
                    </a:lnTo>
                    <a:lnTo>
                      <a:pt x="255" y="152"/>
                    </a:lnTo>
                    <a:lnTo>
                      <a:pt x="255" y="154"/>
                    </a:lnTo>
                    <a:lnTo>
                      <a:pt x="243" y="152"/>
                    </a:lnTo>
                    <a:lnTo>
                      <a:pt x="240" y="155"/>
                    </a:lnTo>
                    <a:lnTo>
                      <a:pt x="233" y="160"/>
                    </a:lnTo>
                    <a:lnTo>
                      <a:pt x="229" y="163"/>
                    </a:lnTo>
                    <a:lnTo>
                      <a:pt x="221" y="166"/>
                    </a:lnTo>
                    <a:lnTo>
                      <a:pt x="213" y="168"/>
                    </a:lnTo>
                    <a:lnTo>
                      <a:pt x="207" y="171"/>
                    </a:lnTo>
                    <a:lnTo>
                      <a:pt x="182" y="176"/>
                    </a:lnTo>
                    <a:lnTo>
                      <a:pt x="168" y="177"/>
                    </a:lnTo>
                    <a:lnTo>
                      <a:pt x="160" y="187"/>
                    </a:lnTo>
                    <a:lnTo>
                      <a:pt x="152" y="191"/>
                    </a:lnTo>
                    <a:lnTo>
                      <a:pt x="138" y="194"/>
                    </a:lnTo>
                    <a:lnTo>
                      <a:pt x="124" y="202"/>
                    </a:lnTo>
                    <a:lnTo>
                      <a:pt x="103" y="208"/>
                    </a:lnTo>
                    <a:lnTo>
                      <a:pt x="96" y="199"/>
                    </a:lnTo>
                    <a:lnTo>
                      <a:pt x="90" y="188"/>
                    </a:lnTo>
                    <a:lnTo>
                      <a:pt x="86" y="185"/>
                    </a:lnTo>
                    <a:lnTo>
                      <a:pt x="79" y="187"/>
                    </a:lnTo>
                    <a:lnTo>
                      <a:pt x="81" y="202"/>
                    </a:lnTo>
                    <a:lnTo>
                      <a:pt x="75" y="225"/>
                    </a:lnTo>
                    <a:lnTo>
                      <a:pt x="68" y="242"/>
                    </a:lnTo>
                    <a:lnTo>
                      <a:pt x="45" y="232"/>
                    </a:lnTo>
                    <a:lnTo>
                      <a:pt x="20" y="210"/>
                    </a:lnTo>
                    <a:lnTo>
                      <a:pt x="5" y="194"/>
                    </a:lnTo>
                    <a:lnTo>
                      <a:pt x="8" y="173"/>
                    </a:lnTo>
                    <a:lnTo>
                      <a:pt x="8" y="148"/>
                    </a:lnTo>
                    <a:lnTo>
                      <a:pt x="6" y="128"/>
                    </a:lnTo>
                    <a:lnTo>
                      <a:pt x="0" y="110"/>
                    </a:lnTo>
                    <a:lnTo>
                      <a:pt x="2" y="93"/>
                    </a:lnTo>
                    <a:lnTo>
                      <a:pt x="2" y="62"/>
                    </a:lnTo>
                    <a:lnTo>
                      <a:pt x="17" y="62"/>
                    </a:lnTo>
                    <a:lnTo>
                      <a:pt x="34" y="59"/>
                    </a:lnTo>
                    <a:lnTo>
                      <a:pt x="59" y="50"/>
                    </a:lnTo>
                    <a:lnTo>
                      <a:pt x="81" y="38"/>
                    </a:lnTo>
                    <a:lnTo>
                      <a:pt x="75" y="20"/>
                    </a:lnTo>
                    <a:lnTo>
                      <a:pt x="75" y="8"/>
                    </a:lnTo>
                    <a:lnTo>
                      <a:pt x="78" y="3"/>
                    </a:lnTo>
                    <a:lnTo>
                      <a:pt x="90" y="7"/>
                    </a:lnTo>
                    <a:lnTo>
                      <a:pt x="103" y="5"/>
                    </a:lnTo>
                    <a:lnTo>
                      <a:pt x="118" y="8"/>
                    </a:lnTo>
                    <a:lnTo>
                      <a:pt x="138" y="8"/>
                    </a:lnTo>
                    <a:lnTo>
                      <a:pt x="156" y="8"/>
                    </a:lnTo>
                    <a:lnTo>
                      <a:pt x="170" y="7"/>
                    </a:lnTo>
                    <a:lnTo>
                      <a:pt x="185" y="7"/>
                    </a:lnTo>
                    <a:lnTo>
                      <a:pt x="196" y="3"/>
                    </a:lnTo>
                    <a:lnTo>
                      <a:pt x="208" y="2"/>
                    </a:lnTo>
                    <a:lnTo>
                      <a:pt x="208" y="0"/>
                    </a:lnTo>
                    <a:lnTo>
                      <a:pt x="208" y="0"/>
                    </a:lnTo>
                    <a:lnTo>
                      <a:pt x="208" y="0"/>
                    </a:lnTo>
                    <a:lnTo>
                      <a:pt x="208" y="0"/>
                    </a:lnTo>
                    <a:lnTo>
                      <a:pt x="208" y="0"/>
                    </a:lnTo>
                    <a:lnTo>
                      <a:pt x="210" y="0"/>
                    </a:lnTo>
                    <a:lnTo>
                      <a:pt x="210" y="0"/>
                    </a:lnTo>
                    <a:lnTo>
                      <a:pt x="210" y="0"/>
                    </a:lnTo>
                    <a:lnTo>
                      <a:pt x="210" y="3"/>
                    </a:lnTo>
                    <a:lnTo>
                      <a:pt x="210"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45">
                <a:extLst>
                  <a:ext uri="{FF2B5EF4-FFF2-40B4-BE49-F238E27FC236}">
                    <a16:creationId xmlns:a16="http://schemas.microsoft.com/office/drawing/2014/main" id="{3DD203CF-0B72-4A78-4517-2149ADA1CB14}"/>
                  </a:ext>
                </a:extLst>
              </p:cNvPr>
              <p:cNvSpPr>
                <a:spLocks noGrp="1" noRot="1" noMove="1" noResize="1" noEditPoints="1" noAdjustHandles="1" noChangeArrowheads="1" noChangeShapeType="1"/>
              </p:cNvSpPr>
              <p:nvPr/>
            </p:nvSpPr>
            <p:spPr bwMode="auto">
              <a:xfrm>
                <a:off x="2765" y="3165"/>
                <a:ext cx="267" cy="118"/>
              </a:xfrm>
              <a:custGeom>
                <a:avLst/>
                <a:gdLst>
                  <a:gd name="T0" fmla="*/ 234 w 267"/>
                  <a:gd name="T1" fmla="*/ 38 h 118"/>
                  <a:gd name="T2" fmla="*/ 241 w 267"/>
                  <a:gd name="T3" fmla="*/ 50 h 118"/>
                  <a:gd name="T4" fmla="*/ 247 w 267"/>
                  <a:gd name="T5" fmla="*/ 59 h 118"/>
                  <a:gd name="T6" fmla="*/ 250 w 267"/>
                  <a:gd name="T7" fmla="*/ 69 h 118"/>
                  <a:gd name="T8" fmla="*/ 253 w 267"/>
                  <a:gd name="T9" fmla="*/ 75 h 118"/>
                  <a:gd name="T10" fmla="*/ 256 w 267"/>
                  <a:gd name="T11" fmla="*/ 83 h 118"/>
                  <a:gd name="T12" fmla="*/ 259 w 267"/>
                  <a:gd name="T13" fmla="*/ 87 h 118"/>
                  <a:gd name="T14" fmla="*/ 262 w 267"/>
                  <a:gd name="T15" fmla="*/ 101 h 118"/>
                  <a:gd name="T16" fmla="*/ 267 w 267"/>
                  <a:gd name="T17" fmla="*/ 114 h 118"/>
                  <a:gd name="T18" fmla="*/ 252 w 267"/>
                  <a:gd name="T19" fmla="*/ 107 h 118"/>
                  <a:gd name="T20" fmla="*/ 228 w 267"/>
                  <a:gd name="T21" fmla="*/ 107 h 118"/>
                  <a:gd name="T22" fmla="*/ 217 w 267"/>
                  <a:gd name="T23" fmla="*/ 107 h 118"/>
                  <a:gd name="T24" fmla="*/ 205 w 267"/>
                  <a:gd name="T25" fmla="*/ 109 h 118"/>
                  <a:gd name="T26" fmla="*/ 196 w 267"/>
                  <a:gd name="T27" fmla="*/ 111 h 118"/>
                  <a:gd name="T28" fmla="*/ 191 w 267"/>
                  <a:gd name="T29" fmla="*/ 112 h 118"/>
                  <a:gd name="T30" fmla="*/ 185 w 267"/>
                  <a:gd name="T31" fmla="*/ 115 h 118"/>
                  <a:gd name="T32" fmla="*/ 178 w 267"/>
                  <a:gd name="T33" fmla="*/ 117 h 118"/>
                  <a:gd name="T34" fmla="*/ 174 w 267"/>
                  <a:gd name="T35" fmla="*/ 118 h 118"/>
                  <a:gd name="T36" fmla="*/ 160 w 267"/>
                  <a:gd name="T37" fmla="*/ 118 h 118"/>
                  <a:gd name="T38" fmla="*/ 155 w 267"/>
                  <a:gd name="T39" fmla="*/ 117 h 118"/>
                  <a:gd name="T40" fmla="*/ 147 w 267"/>
                  <a:gd name="T41" fmla="*/ 115 h 118"/>
                  <a:gd name="T42" fmla="*/ 146 w 267"/>
                  <a:gd name="T43" fmla="*/ 114 h 118"/>
                  <a:gd name="T44" fmla="*/ 144 w 267"/>
                  <a:gd name="T45" fmla="*/ 114 h 118"/>
                  <a:gd name="T46" fmla="*/ 143 w 267"/>
                  <a:gd name="T47" fmla="*/ 112 h 118"/>
                  <a:gd name="T48" fmla="*/ 141 w 267"/>
                  <a:gd name="T49" fmla="*/ 111 h 118"/>
                  <a:gd name="T50" fmla="*/ 138 w 267"/>
                  <a:gd name="T51" fmla="*/ 107 h 118"/>
                  <a:gd name="T52" fmla="*/ 138 w 267"/>
                  <a:gd name="T53" fmla="*/ 107 h 118"/>
                  <a:gd name="T54" fmla="*/ 133 w 267"/>
                  <a:gd name="T55" fmla="*/ 106 h 118"/>
                  <a:gd name="T56" fmla="*/ 127 w 267"/>
                  <a:gd name="T57" fmla="*/ 103 h 118"/>
                  <a:gd name="T58" fmla="*/ 126 w 267"/>
                  <a:gd name="T59" fmla="*/ 101 h 118"/>
                  <a:gd name="T60" fmla="*/ 113 w 267"/>
                  <a:gd name="T61" fmla="*/ 95 h 118"/>
                  <a:gd name="T62" fmla="*/ 102 w 267"/>
                  <a:gd name="T63" fmla="*/ 92 h 118"/>
                  <a:gd name="T64" fmla="*/ 88 w 267"/>
                  <a:gd name="T65" fmla="*/ 89 h 118"/>
                  <a:gd name="T66" fmla="*/ 87 w 267"/>
                  <a:gd name="T67" fmla="*/ 89 h 118"/>
                  <a:gd name="T68" fmla="*/ 85 w 267"/>
                  <a:gd name="T69" fmla="*/ 89 h 118"/>
                  <a:gd name="T70" fmla="*/ 84 w 267"/>
                  <a:gd name="T71" fmla="*/ 89 h 118"/>
                  <a:gd name="T72" fmla="*/ 76 w 267"/>
                  <a:gd name="T73" fmla="*/ 87 h 118"/>
                  <a:gd name="T74" fmla="*/ 59 w 267"/>
                  <a:gd name="T75" fmla="*/ 86 h 118"/>
                  <a:gd name="T76" fmla="*/ 31 w 267"/>
                  <a:gd name="T77" fmla="*/ 84 h 118"/>
                  <a:gd name="T78" fmla="*/ 0 w 267"/>
                  <a:gd name="T79" fmla="*/ 69 h 118"/>
                  <a:gd name="T80" fmla="*/ 0 w 267"/>
                  <a:gd name="T81" fmla="*/ 69 h 118"/>
                  <a:gd name="T82" fmla="*/ 0 w 267"/>
                  <a:gd name="T83" fmla="*/ 69 h 118"/>
                  <a:gd name="T84" fmla="*/ 9 w 267"/>
                  <a:gd name="T85" fmla="*/ 55 h 118"/>
                  <a:gd name="T86" fmla="*/ 26 w 267"/>
                  <a:gd name="T87" fmla="*/ 42 h 118"/>
                  <a:gd name="T88" fmla="*/ 54 w 267"/>
                  <a:gd name="T89" fmla="*/ 35 h 118"/>
                  <a:gd name="T90" fmla="*/ 71 w 267"/>
                  <a:gd name="T91" fmla="*/ 35 h 118"/>
                  <a:gd name="T92" fmla="*/ 107 w 267"/>
                  <a:gd name="T93" fmla="*/ 24 h 118"/>
                  <a:gd name="T94" fmla="*/ 121 w 267"/>
                  <a:gd name="T95" fmla="*/ 27 h 118"/>
                  <a:gd name="T96" fmla="*/ 144 w 267"/>
                  <a:gd name="T97" fmla="*/ 35 h 118"/>
                  <a:gd name="T98" fmla="*/ 161 w 267"/>
                  <a:gd name="T99" fmla="*/ 35 h 118"/>
                  <a:gd name="T100" fmla="*/ 192 w 267"/>
                  <a:gd name="T101" fmla="*/ 17 h 118"/>
                  <a:gd name="T102" fmla="*/ 199 w 267"/>
                  <a:gd name="T103" fmla="*/ 16 h 118"/>
                  <a:gd name="T104" fmla="*/ 225 w 267"/>
                  <a:gd name="T105" fmla="*/ 2 h 118"/>
                  <a:gd name="T106" fmla="*/ 228 w 267"/>
                  <a:gd name="T107" fmla="*/ 0 h 118"/>
                  <a:gd name="T108" fmla="*/ 228 w 267"/>
                  <a:gd name="T109" fmla="*/ 2 h 118"/>
                  <a:gd name="T110" fmla="*/ 225 w 267"/>
                  <a:gd name="T111" fmla="*/ 11 h 118"/>
                  <a:gd name="T112" fmla="*/ 225 w 267"/>
                  <a:gd name="T113" fmla="*/ 13 h 118"/>
                  <a:gd name="T114" fmla="*/ 225 w 267"/>
                  <a:gd name="T115" fmla="*/ 14 h 118"/>
                  <a:gd name="T116" fmla="*/ 225 w 267"/>
                  <a:gd name="T117" fmla="*/ 21 h 118"/>
                  <a:gd name="T118" fmla="*/ 225 w 267"/>
                  <a:gd name="T119" fmla="*/ 22 h 118"/>
                  <a:gd name="T120" fmla="*/ 233 w 267"/>
                  <a:gd name="T121" fmla="*/ 3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 h="118">
                    <a:moveTo>
                      <a:pt x="233" y="35"/>
                    </a:moveTo>
                    <a:lnTo>
                      <a:pt x="234" y="38"/>
                    </a:lnTo>
                    <a:lnTo>
                      <a:pt x="241" y="48"/>
                    </a:lnTo>
                    <a:lnTo>
                      <a:pt x="241" y="50"/>
                    </a:lnTo>
                    <a:lnTo>
                      <a:pt x="242" y="50"/>
                    </a:lnTo>
                    <a:lnTo>
                      <a:pt x="247" y="59"/>
                    </a:lnTo>
                    <a:lnTo>
                      <a:pt x="250" y="69"/>
                    </a:lnTo>
                    <a:lnTo>
                      <a:pt x="250" y="69"/>
                    </a:lnTo>
                    <a:lnTo>
                      <a:pt x="252" y="70"/>
                    </a:lnTo>
                    <a:lnTo>
                      <a:pt x="253" y="75"/>
                    </a:lnTo>
                    <a:lnTo>
                      <a:pt x="256" y="81"/>
                    </a:lnTo>
                    <a:lnTo>
                      <a:pt x="256" y="83"/>
                    </a:lnTo>
                    <a:lnTo>
                      <a:pt x="258" y="83"/>
                    </a:lnTo>
                    <a:lnTo>
                      <a:pt x="259" y="87"/>
                    </a:lnTo>
                    <a:lnTo>
                      <a:pt x="259" y="90"/>
                    </a:lnTo>
                    <a:lnTo>
                      <a:pt x="262" y="101"/>
                    </a:lnTo>
                    <a:lnTo>
                      <a:pt x="267" y="114"/>
                    </a:lnTo>
                    <a:lnTo>
                      <a:pt x="267" y="114"/>
                    </a:lnTo>
                    <a:lnTo>
                      <a:pt x="256" y="109"/>
                    </a:lnTo>
                    <a:lnTo>
                      <a:pt x="252" y="107"/>
                    </a:lnTo>
                    <a:lnTo>
                      <a:pt x="241" y="107"/>
                    </a:lnTo>
                    <a:lnTo>
                      <a:pt x="228" y="107"/>
                    </a:lnTo>
                    <a:lnTo>
                      <a:pt x="224" y="107"/>
                    </a:lnTo>
                    <a:lnTo>
                      <a:pt x="217" y="107"/>
                    </a:lnTo>
                    <a:lnTo>
                      <a:pt x="210" y="107"/>
                    </a:lnTo>
                    <a:lnTo>
                      <a:pt x="205" y="109"/>
                    </a:lnTo>
                    <a:lnTo>
                      <a:pt x="199" y="109"/>
                    </a:lnTo>
                    <a:lnTo>
                      <a:pt x="196" y="111"/>
                    </a:lnTo>
                    <a:lnTo>
                      <a:pt x="194" y="111"/>
                    </a:lnTo>
                    <a:lnTo>
                      <a:pt x="191" y="112"/>
                    </a:lnTo>
                    <a:lnTo>
                      <a:pt x="188" y="114"/>
                    </a:lnTo>
                    <a:lnTo>
                      <a:pt x="185" y="115"/>
                    </a:lnTo>
                    <a:lnTo>
                      <a:pt x="182" y="117"/>
                    </a:lnTo>
                    <a:lnTo>
                      <a:pt x="178" y="117"/>
                    </a:lnTo>
                    <a:lnTo>
                      <a:pt x="175" y="118"/>
                    </a:lnTo>
                    <a:lnTo>
                      <a:pt x="174" y="118"/>
                    </a:lnTo>
                    <a:lnTo>
                      <a:pt x="169" y="118"/>
                    </a:lnTo>
                    <a:lnTo>
                      <a:pt x="160" y="118"/>
                    </a:lnTo>
                    <a:lnTo>
                      <a:pt x="155" y="117"/>
                    </a:lnTo>
                    <a:lnTo>
                      <a:pt x="155" y="117"/>
                    </a:lnTo>
                    <a:lnTo>
                      <a:pt x="149" y="115"/>
                    </a:lnTo>
                    <a:lnTo>
                      <a:pt x="147" y="115"/>
                    </a:lnTo>
                    <a:lnTo>
                      <a:pt x="147" y="114"/>
                    </a:lnTo>
                    <a:lnTo>
                      <a:pt x="146" y="114"/>
                    </a:lnTo>
                    <a:lnTo>
                      <a:pt x="144" y="114"/>
                    </a:lnTo>
                    <a:lnTo>
                      <a:pt x="144" y="114"/>
                    </a:lnTo>
                    <a:lnTo>
                      <a:pt x="143" y="112"/>
                    </a:lnTo>
                    <a:lnTo>
                      <a:pt x="143" y="112"/>
                    </a:lnTo>
                    <a:lnTo>
                      <a:pt x="141" y="111"/>
                    </a:lnTo>
                    <a:lnTo>
                      <a:pt x="141" y="111"/>
                    </a:lnTo>
                    <a:lnTo>
                      <a:pt x="141" y="109"/>
                    </a:lnTo>
                    <a:lnTo>
                      <a:pt x="138" y="107"/>
                    </a:lnTo>
                    <a:lnTo>
                      <a:pt x="138" y="107"/>
                    </a:lnTo>
                    <a:lnTo>
                      <a:pt x="138" y="107"/>
                    </a:lnTo>
                    <a:lnTo>
                      <a:pt x="135" y="106"/>
                    </a:lnTo>
                    <a:lnTo>
                      <a:pt x="133" y="106"/>
                    </a:lnTo>
                    <a:lnTo>
                      <a:pt x="130" y="104"/>
                    </a:lnTo>
                    <a:lnTo>
                      <a:pt x="127" y="103"/>
                    </a:lnTo>
                    <a:lnTo>
                      <a:pt x="126" y="103"/>
                    </a:lnTo>
                    <a:lnTo>
                      <a:pt x="126" y="101"/>
                    </a:lnTo>
                    <a:lnTo>
                      <a:pt x="118" y="98"/>
                    </a:lnTo>
                    <a:lnTo>
                      <a:pt x="113" y="95"/>
                    </a:lnTo>
                    <a:lnTo>
                      <a:pt x="108" y="92"/>
                    </a:lnTo>
                    <a:lnTo>
                      <a:pt x="102" y="92"/>
                    </a:lnTo>
                    <a:lnTo>
                      <a:pt x="96" y="90"/>
                    </a:lnTo>
                    <a:lnTo>
                      <a:pt x="88" y="89"/>
                    </a:lnTo>
                    <a:lnTo>
                      <a:pt x="88" y="89"/>
                    </a:lnTo>
                    <a:lnTo>
                      <a:pt x="87" y="89"/>
                    </a:lnTo>
                    <a:lnTo>
                      <a:pt x="87" y="89"/>
                    </a:lnTo>
                    <a:lnTo>
                      <a:pt x="85" y="89"/>
                    </a:lnTo>
                    <a:lnTo>
                      <a:pt x="85" y="89"/>
                    </a:lnTo>
                    <a:lnTo>
                      <a:pt x="84" y="89"/>
                    </a:lnTo>
                    <a:lnTo>
                      <a:pt x="82" y="89"/>
                    </a:lnTo>
                    <a:lnTo>
                      <a:pt x="76" y="87"/>
                    </a:lnTo>
                    <a:lnTo>
                      <a:pt x="70" y="87"/>
                    </a:lnTo>
                    <a:lnTo>
                      <a:pt x="59" y="86"/>
                    </a:lnTo>
                    <a:lnTo>
                      <a:pt x="46" y="86"/>
                    </a:lnTo>
                    <a:lnTo>
                      <a:pt x="31" y="84"/>
                    </a:lnTo>
                    <a:lnTo>
                      <a:pt x="20" y="78"/>
                    </a:lnTo>
                    <a:lnTo>
                      <a:pt x="0" y="69"/>
                    </a:lnTo>
                    <a:lnTo>
                      <a:pt x="0" y="69"/>
                    </a:lnTo>
                    <a:lnTo>
                      <a:pt x="0" y="69"/>
                    </a:lnTo>
                    <a:lnTo>
                      <a:pt x="0" y="69"/>
                    </a:lnTo>
                    <a:lnTo>
                      <a:pt x="0" y="69"/>
                    </a:lnTo>
                    <a:lnTo>
                      <a:pt x="3" y="62"/>
                    </a:lnTo>
                    <a:lnTo>
                      <a:pt x="9" y="55"/>
                    </a:lnTo>
                    <a:lnTo>
                      <a:pt x="15" y="52"/>
                    </a:lnTo>
                    <a:lnTo>
                      <a:pt x="26" y="42"/>
                    </a:lnTo>
                    <a:lnTo>
                      <a:pt x="37" y="38"/>
                    </a:lnTo>
                    <a:lnTo>
                      <a:pt x="54" y="35"/>
                    </a:lnTo>
                    <a:lnTo>
                      <a:pt x="63" y="35"/>
                    </a:lnTo>
                    <a:lnTo>
                      <a:pt x="71" y="35"/>
                    </a:lnTo>
                    <a:lnTo>
                      <a:pt x="87" y="28"/>
                    </a:lnTo>
                    <a:lnTo>
                      <a:pt x="107" y="24"/>
                    </a:lnTo>
                    <a:lnTo>
                      <a:pt x="115" y="25"/>
                    </a:lnTo>
                    <a:lnTo>
                      <a:pt x="121" y="27"/>
                    </a:lnTo>
                    <a:lnTo>
                      <a:pt x="129" y="30"/>
                    </a:lnTo>
                    <a:lnTo>
                      <a:pt x="144" y="35"/>
                    </a:lnTo>
                    <a:lnTo>
                      <a:pt x="154" y="36"/>
                    </a:lnTo>
                    <a:lnTo>
                      <a:pt x="161" y="35"/>
                    </a:lnTo>
                    <a:lnTo>
                      <a:pt x="171" y="28"/>
                    </a:lnTo>
                    <a:lnTo>
                      <a:pt x="192" y="17"/>
                    </a:lnTo>
                    <a:lnTo>
                      <a:pt x="196" y="16"/>
                    </a:lnTo>
                    <a:lnTo>
                      <a:pt x="199" y="16"/>
                    </a:lnTo>
                    <a:lnTo>
                      <a:pt x="214" y="7"/>
                    </a:lnTo>
                    <a:lnTo>
                      <a:pt x="225" y="2"/>
                    </a:lnTo>
                    <a:lnTo>
                      <a:pt x="227" y="0"/>
                    </a:lnTo>
                    <a:lnTo>
                      <a:pt x="228" y="0"/>
                    </a:lnTo>
                    <a:lnTo>
                      <a:pt x="228" y="2"/>
                    </a:lnTo>
                    <a:lnTo>
                      <a:pt x="228" y="2"/>
                    </a:lnTo>
                    <a:lnTo>
                      <a:pt x="227" y="8"/>
                    </a:lnTo>
                    <a:lnTo>
                      <a:pt x="225" y="11"/>
                    </a:lnTo>
                    <a:lnTo>
                      <a:pt x="225" y="13"/>
                    </a:lnTo>
                    <a:lnTo>
                      <a:pt x="225" y="13"/>
                    </a:lnTo>
                    <a:lnTo>
                      <a:pt x="225" y="13"/>
                    </a:lnTo>
                    <a:lnTo>
                      <a:pt x="225" y="14"/>
                    </a:lnTo>
                    <a:lnTo>
                      <a:pt x="225" y="21"/>
                    </a:lnTo>
                    <a:lnTo>
                      <a:pt x="225" y="21"/>
                    </a:lnTo>
                    <a:lnTo>
                      <a:pt x="225" y="21"/>
                    </a:lnTo>
                    <a:lnTo>
                      <a:pt x="225" y="22"/>
                    </a:lnTo>
                    <a:lnTo>
                      <a:pt x="228" y="28"/>
                    </a:lnTo>
                    <a:lnTo>
                      <a:pt x="233" y="3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46">
                <a:extLst>
                  <a:ext uri="{FF2B5EF4-FFF2-40B4-BE49-F238E27FC236}">
                    <a16:creationId xmlns:a16="http://schemas.microsoft.com/office/drawing/2014/main" id="{92ECC01B-32C3-DD05-6D79-95A3423583C8}"/>
                  </a:ext>
                </a:extLst>
              </p:cNvPr>
              <p:cNvSpPr>
                <a:spLocks noGrp="1" noRot="1" noMove="1" noResize="1" noEditPoints="1" noAdjustHandles="1" noChangeArrowheads="1" noChangeShapeType="1"/>
              </p:cNvSpPr>
              <p:nvPr/>
            </p:nvSpPr>
            <p:spPr bwMode="auto">
              <a:xfrm>
                <a:off x="3816" y="3591"/>
                <a:ext cx="364" cy="242"/>
              </a:xfrm>
              <a:custGeom>
                <a:avLst/>
                <a:gdLst>
                  <a:gd name="T0" fmla="*/ 227 w 364"/>
                  <a:gd name="T1" fmla="*/ 0 h 242"/>
                  <a:gd name="T2" fmla="*/ 235 w 364"/>
                  <a:gd name="T3" fmla="*/ 4 h 242"/>
                  <a:gd name="T4" fmla="*/ 247 w 364"/>
                  <a:gd name="T5" fmla="*/ 24 h 242"/>
                  <a:gd name="T6" fmla="*/ 255 w 364"/>
                  <a:gd name="T7" fmla="*/ 41 h 242"/>
                  <a:gd name="T8" fmla="*/ 258 w 364"/>
                  <a:gd name="T9" fmla="*/ 51 h 242"/>
                  <a:gd name="T10" fmla="*/ 271 w 364"/>
                  <a:gd name="T11" fmla="*/ 68 h 242"/>
                  <a:gd name="T12" fmla="*/ 282 w 364"/>
                  <a:gd name="T13" fmla="*/ 69 h 242"/>
                  <a:gd name="T14" fmla="*/ 291 w 364"/>
                  <a:gd name="T15" fmla="*/ 79 h 242"/>
                  <a:gd name="T16" fmla="*/ 303 w 364"/>
                  <a:gd name="T17" fmla="*/ 105 h 242"/>
                  <a:gd name="T18" fmla="*/ 308 w 364"/>
                  <a:gd name="T19" fmla="*/ 117 h 242"/>
                  <a:gd name="T20" fmla="*/ 311 w 364"/>
                  <a:gd name="T21" fmla="*/ 130 h 242"/>
                  <a:gd name="T22" fmla="*/ 313 w 364"/>
                  <a:gd name="T23" fmla="*/ 153 h 242"/>
                  <a:gd name="T24" fmla="*/ 316 w 364"/>
                  <a:gd name="T25" fmla="*/ 162 h 242"/>
                  <a:gd name="T26" fmla="*/ 325 w 364"/>
                  <a:gd name="T27" fmla="*/ 170 h 242"/>
                  <a:gd name="T28" fmla="*/ 353 w 364"/>
                  <a:gd name="T29" fmla="*/ 187 h 242"/>
                  <a:gd name="T30" fmla="*/ 353 w 364"/>
                  <a:gd name="T31" fmla="*/ 201 h 242"/>
                  <a:gd name="T32" fmla="*/ 338 w 364"/>
                  <a:gd name="T33" fmla="*/ 220 h 242"/>
                  <a:gd name="T34" fmla="*/ 328 w 364"/>
                  <a:gd name="T35" fmla="*/ 228 h 242"/>
                  <a:gd name="T36" fmla="*/ 317 w 364"/>
                  <a:gd name="T37" fmla="*/ 231 h 242"/>
                  <a:gd name="T38" fmla="*/ 302 w 364"/>
                  <a:gd name="T39" fmla="*/ 232 h 242"/>
                  <a:gd name="T40" fmla="*/ 277 w 364"/>
                  <a:gd name="T41" fmla="*/ 234 h 242"/>
                  <a:gd name="T42" fmla="*/ 212 w 364"/>
                  <a:gd name="T43" fmla="*/ 235 h 242"/>
                  <a:gd name="T44" fmla="*/ 201 w 364"/>
                  <a:gd name="T45" fmla="*/ 240 h 242"/>
                  <a:gd name="T46" fmla="*/ 196 w 364"/>
                  <a:gd name="T47" fmla="*/ 242 h 242"/>
                  <a:gd name="T48" fmla="*/ 184 w 364"/>
                  <a:gd name="T49" fmla="*/ 232 h 242"/>
                  <a:gd name="T50" fmla="*/ 159 w 364"/>
                  <a:gd name="T51" fmla="*/ 211 h 242"/>
                  <a:gd name="T52" fmla="*/ 117 w 364"/>
                  <a:gd name="T53" fmla="*/ 178 h 242"/>
                  <a:gd name="T54" fmla="*/ 101 w 364"/>
                  <a:gd name="T55" fmla="*/ 169 h 242"/>
                  <a:gd name="T56" fmla="*/ 45 w 364"/>
                  <a:gd name="T57" fmla="*/ 135 h 242"/>
                  <a:gd name="T58" fmla="*/ 26 w 364"/>
                  <a:gd name="T59" fmla="*/ 122 h 242"/>
                  <a:gd name="T60" fmla="*/ 0 w 364"/>
                  <a:gd name="T61" fmla="*/ 105 h 242"/>
                  <a:gd name="T62" fmla="*/ 2 w 364"/>
                  <a:gd name="T63" fmla="*/ 103 h 242"/>
                  <a:gd name="T64" fmla="*/ 6 w 364"/>
                  <a:gd name="T65" fmla="*/ 102 h 242"/>
                  <a:gd name="T66" fmla="*/ 28 w 364"/>
                  <a:gd name="T67" fmla="*/ 96 h 242"/>
                  <a:gd name="T68" fmla="*/ 54 w 364"/>
                  <a:gd name="T69" fmla="*/ 88 h 242"/>
                  <a:gd name="T70" fmla="*/ 73 w 364"/>
                  <a:gd name="T71" fmla="*/ 80 h 242"/>
                  <a:gd name="T72" fmla="*/ 115 w 364"/>
                  <a:gd name="T73" fmla="*/ 60 h 242"/>
                  <a:gd name="T74" fmla="*/ 132 w 364"/>
                  <a:gd name="T75" fmla="*/ 43 h 242"/>
                  <a:gd name="T76" fmla="*/ 182 w 364"/>
                  <a:gd name="T77" fmla="*/ 18 h 242"/>
                  <a:gd name="T78" fmla="*/ 198 w 364"/>
                  <a:gd name="T79" fmla="*/ 10 h 242"/>
                  <a:gd name="T80" fmla="*/ 205 w 364"/>
                  <a:gd name="T81" fmla="*/ 6 h 242"/>
                  <a:gd name="T82" fmla="*/ 205 w 364"/>
                  <a:gd name="T83" fmla="*/ 6 h 242"/>
                  <a:gd name="T84" fmla="*/ 216 w 364"/>
                  <a:gd name="T85" fmla="*/ 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 h="242">
                    <a:moveTo>
                      <a:pt x="221" y="0"/>
                    </a:moveTo>
                    <a:lnTo>
                      <a:pt x="224" y="0"/>
                    </a:lnTo>
                    <a:lnTo>
                      <a:pt x="227" y="0"/>
                    </a:lnTo>
                    <a:lnTo>
                      <a:pt x="230" y="0"/>
                    </a:lnTo>
                    <a:lnTo>
                      <a:pt x="233" y="1"/>
                    </a:lnTo>
                    <a:lnTo>
                      <a:pt x="235" y="4"/>
                    </a:lnTo>
                    <a:lnTo>
                      <a:pt x="238" y="10"/>
                    </a:lnTo>
                    <a:lnTo>
                      <a:pt x="244" y="20"/>
                    </a:lnTo>
                    <a:lnTo>
                      <a:pt x="247" y="24"/>
                    </a:lnTo>
                    <a:lnTo>
                      <a:pt x="250" y="29"/>
                    </a:lnTo>
                    <a:lnTo>
                      <a:pt x="250" y="32"/>
                    </a:lnTo>
                    <a:lnTo>
                      <a:pt x="255" y="41"/>
                    </a:lnTo>
                    <a:lnTo>
                      <a:pt x="257" y="46"/>
                    </a:lnTo>
                    <a:lnTo>
                      <a:pt x="257" y="46"/>
                    </a:lnTo>
                    <a:lnTo>
                      <a:pt x="258" y="51"/>
                    </a:lnTo>
                    <a:lnTo>
                      <a:pt x="263" y="58"/>
                    </a:lnTo>
                    <a:lnTo>
                      <a:pt x="269" y="65"/>
                    </a:lnTo>
                    <a:lnTo>
                      <a:pt x="271" y="68"/>
                    </a:lnTo>
                    <a:lnTo>
                      <a:pt x="275" y="69"/>
                    </a:lnTo>
                    <a:lnTo>
                      <a:pt x="278" y="69"/>
                    </a:lnTo>
                    <a:lnTo>
                      <a:pt x="282" y="69"/>
                    </a:lnTo>
                    <a:lnTo>
                      <a:pt x="285" y="71"/>
                    </a:lnTo>
                    <a:lnTo>
                      <a:pt x="288" y="74"/>
                    </a:lnTo>
                    <a:lnTo>
                      <a:pt x="291" y="79"/>
                    </a:lnTo>
                    <a:lnTo>
                      <a:pt x="296" y="88"/>
                    </a:lnTo>
                    <a:lnTo>
                      <a:pt x="303" y="102"/>
                    </a:lnTo>
                    <a:lnTo>
                      <a:pt x="303" y="105"/>
                    </a:lnTo>
                    <a:lnTo>
                      <a:pt x="305" y="108"/>
                    </a:lnTo>
                    <a:lnTo>
                      <a:pt x="306" y="111"/>
                    </a:lnTo>
                    <a:lnTo>
                      <a:pt x="308" y="117"/>
                    </a:lnTo>
                    <a:lnTo>
                      <a:pt x="310" y="121"/>
                    </a:lnTo>
                    <a:lnTo>
                      <a:pt x="310" y="127"/>
                    </a:lnTo>
                    <a:lnTo>
                      <a:pt x="311" y="130"/>
                    </a:lnTo>
                    <a:lnTo>
                      <a:pt x="311" y="139"/>
                    </a:lnTo>
                    <a:lnTo>
                      <a:pt x="313" y="142"/>
                    </a:lnTo>
                    <a:lnTo>
                      <a:pt x="313" y="153"/>
                    </a:lnTo>
                    <a:lnTo>
                      <a:pt x="314" y="155"/>
                    </a:lnTo>
                    <a:lnTo>
                      <a:pt x="314" y="161"/>
                    </a:lnTo>
                    <a:lnTo>
                      <a:pt x="316" y="162"/>
                    </a:lnTo>
                    <a:lnTo>
                      <a:pt x="319" y="166"/>
                    </a:lnTo>
                    <a:lnTo>
                      <a:pt x="324" y="167"/>
                    </a:lnTo>
                    <a:lnTo>
                      <a:pt x="325" y="170"/>
                    </a:lnTo>
                    <a:lnTo>
                      <a:pt x="328" y="170"/>
                    </a:lnTo>
                    <a:lnTo>
                      <a:pt x="331" y="173"/>
                    </a:lnTo>
                    <a:lnTo>
                      <a:pt x="353" y="187"/>
                    </a:lnTo>
                    <a:lnTo>
                      <a:pt x="364" y="193"/>
                    </a:lnTo>
                    <a:lnTo>
                      <a:pt x="358" y="193"/>
                    </a:lnTo>
                    <a:lnTo>
                      <a:pt x="353" y="201"/>
                    </a:lnTo>
                    <a:lnTo>
                      <a:pt x="348" y="207"/>
                    </a:lnTo>
                    <a:lnTo>
                      <a:pt x="342" y="214"/>
                    </a:lnTo>
                    <a:lnTo>
                      <a:pt x="338" y="220"/>
                    </a:lnTo>
                    <a:lnTo>
                      <a:pt x="334" y="221"/>
                    </a:lnTo>
                    <a:lnTo>
                      <a:pt x="331" y="226"/>
                    </a:lnTo>
                    <a:lnTo>
                      <a:pt x="328" y="228"/>
                    </a:lnTo>
                    <a:lnTo>
                      <a:pt x="325" y="229"/>
                    </a:lnTo>
                    <a:lnTo>
                      <a:pt x="320" y="231"/>
                    </a:lnTo>
                    <a:lnTo>
                      <a:pt x="317" y="231"/>
                    </a:lnTo>
                    <a:lnTo>
                      <a:pt x="313" y="232"/>
                    </a:lnTo>
                    <a:lnTo>
                      <a:pt x="308" y="232"/>
                    </a:lnTo>
                    <a:lnTo>
                      <a:pt x="302" y="232"/>
                    </a:lnTo>
                    <a:lnTo>
                      <a:pt x="297" y="234"/>
                    </a:lnTo>
                    <a:lnTo>
                      <a:pt x="292" y="234"/>
                    </a:lnTo>
                    <a:lnTo>
                      <a:pt x="277" y="234"/>
                    </a:lnTo>
                    <a:lnTo>
                      <a:pt x="277" y="234"/>
                    </a:lnTo>
                    <a:lnTo>
                      <a:pt x="213" y="234"/>
                    </a:lnTo>
                    <a:lnTo>
                      <a:pt x="212" y="235"/>
                    </a:lnTo>
                    <a:lnTo>
                      <a:pt x="210" y="237"/>
                    </a:lnTo>
                    <a:lnTo>
                      <a:pt x="205" y="238"/>
                    </a:lnTo>
                    <a:lnTo>
                      <a:pt x="201" y="240"/>
                    </a:lnTo>
                    <a:lnTo>
                      <a:pt x="198" y="240"/>
                    </a:lnTo>
                    <a:lnTo>
                      <a:pt x="196" y="242"/>
                    </a:lnTo>
                    <a:lnTo>
                      <a:pt x="196" y="242"/>
                    </a:lnTo>
                    <a:lnTo>
                      <a:pt x="188" y="235"/>
                    </a:lnTo>
                    <a:lnTo>
                      <a:pt x="187" y="234"/>
                    </a:lnTo>
                    <a:lnTo>
                      <a:pt x="184" y="232"/>
                    </a:lnTo>
                    <a:lnTo>
                      <a:pt x="166" y="218"/>
                    </a:lnTo>
                    <a:lnTo>
                      <a:pt x="166" y="218"/>
                    </a:lnTo>
                    <a:lnTo>
                      <a:pt x="159" y="211"/>
                    </a:lnTo>
                    <a:lnTo>
                      <a:pt x="148" y="203"/>
                    </a:lnTo>
                    <a:lnTo>
                      <a:pt x="132" y="190"/>
                    </a:lnTo>
                    <a:lnTo>
                      <a:pt x="117" y="178"/>
                    </a:lnTo>
                    <a:lnTo>
                      <a:pt x="115" y="176"/>
                    </a:lnTo>
                    <a:lnTo>
                      <a:pt x="110" y="173"/>
                    </a:lnTo>
                    <a:lnTo>
                      <a:pt x="101" y="169"/>
                    </a:lnTo>
                    <a:lnTo>
                      <a:pt x="98" y="166"/>
                    </a:lnTo>
                    <a:lnTo>
                      <a:pt x="45" y="135"/>
                    </a:lnTo>
                    <a:lnTo>
                      <a:pt x="45" y="135"/>
                    </a:lnTo>
                    <a:lnTo>
                      <a:pt x="39" y="130"/>
                    </a:lnTo>
                    <a:lnTo>
                      <a:pt x="28" y="124"/>
                    </a:lnTo>
                    <a:lnTo>
                      <a:pt x="26" y="122"/>
                    </a:lnTo>
                    <a:lnTo>
                      <a:pt x="12" y="114"/>
                    </a:lnTo>
                    <a:lnTo>
                      <a:pt x="0" y="105"/>
                    </a:lnTo>
                    <a:lnTo>
                      <a:pt x="0" y="105"/>
                    </a:lnTo>
                    <a:lnTo>
                      <a:pt x="0" y="105"/>
                    </a:lnTo>
                    <a:lnTo>
                      <a:pt x="2" y="105"/>
                    </a:lnTo>
                    <a:lnTo>
                      <a:pt x="2" y="103"/>
                    </a:lnTo>
                    <a:lnTo>
                      <a:pt x="3" y="103"/>
                    </a:lnTo>
                    <a:lnTo>
                      <a:pt x="6" y="102"/>
                    </a:lnTo>
                    <a:lnTo>
                      <a:pt x="6" y="102"/>
                    </a:lnTo>
                    <a:lnTo>
                      <a:pt x="17" y="99"/>
                    </a:lnTo>
                    <a:lnTo>
                      <a:pt x="25" y="97"/>
                    </a:lnTo>
                    <a:lnTo>
                      <a:pt x="28" y="96"/>
                    </a:lnTo>
                    <a:lnTo>
                      <a:pt x="36" y="94"/>
                    </a:lnTo>
                    <a:lnTo>
                      <a:pt x="44" y="91"/>
                    </a:lnTo>
                    <a:lnTo>
                      <a:pt x="54" y="88"/>
                    </a:lnTo>
                    <a:lnTo>
                      <a:pt x="65" y="83"/>
                    </a:lnTo>
                    <a:lnTo>
                      <a:pt x="67" y="82"/>
                    </a:lnTo>
                    <a:lnTo>
                      <a:pt x="73" y="80"/>
                    </a:lnTo>
                    <a:lnTo>
                      <a:pt x="76" y="79"/>
                    </a:lnTo>
                    <a:lnTo>
                      <a:pt x="84" y="76"/>
                    </a:lnTo>
                    <a:lnTo>
                      <a:pt x="115" y="60"/>
                    </a:lnTo>
                    <a:lnTo>
                      <a:pt x="118" y="57"/>
                    </a:lnTo>
                    <a:lnTo>
                      <a:pt x="124" y="51"/>
                    </a:lnTo>
                    <a:lnTo>
                      <a:pt x="132" y="43"/>
                    </a:lnTo>
                    <a:lnTo>
                      <a:pt x="166" y="27"/>
                    </a:lnTo>
                    <a:lnTo>
                      <a:pt x="171" y="23"/>
                    </a:lnTo>
                    <a:lnTo>
                      <a:pt x="182" y="18"/>
                    </a:lnTo>
                    <a:lnTo>
                      <a:pt x="187" y="17"/>
                    </a:lnTo>
                    <a:lnTo>
                      <a:pt x="191" y="15"/>
                    </a:lnTo>
                    <a:lnTo>
                      <a:pt x="198" y="10"/>
                    </a:lnTo>
                    <a:lnTo>
                      <a:pt x="201" y="9"/>
                    </a:lnTo>
                    <a:lnTo>
                      <a:pt x="204" y="7"/>
                    </a:lnTo>
                    <a:lnTo>
                      <a:pt x="205" y="6"/>
                    </a:lnTo>
                    <a:lnTo>
                      <a:pt x="205" y="6"/>
                    </a:lnTo>
                    <a:lnTo>
                      <a:pt x="205" y="6"/>
                    </a:lnTo>
                    <a:lnTo>
                      <a:pt x="205" y="6"/>
                    </a:lnTo>
                    <a:lnTo>
                      <a:pt x="208" y="4"/>
                    </a:lnTo>
                    <a:lnTo>
                      <a:pt x="213" y="3"/>
                    </a:lnTo>
                    <a:lnTo>
                      <a:pt x="216" y="1"/>
                    </a:lnTo>
                    <a:lnTo>
                      <a:pt x="218" y="0"/>
                    </a:lnTo>
                    <a:lnTo>
                      <a:pt x="221"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47">
                <a:extLst>
                  <a:ext uri="{FF2B5EF4-FFF2-40B4-BE49-F238E27FC236}">
                    <a16:creationId xmlns:a16="http://schemas.microsoft.com/office/drawing/2014/main" id="{2D56693C-BB56-C0E9-9389-C65789AF8F10}"/>
                  </a:ext>
                </a:extLst>
              </p:cNvPr>
              <p:cNvSpPr>
                <a:spLocks noGrp="1" noRot="1" noMove="1" noResize="1" noEditPoints="1" noAdjustHandles="1" noChangeArrowheads="1" noChangeShapeType="1"/>
              </p:cNvSpPr>
              <p:nvPr/>
            </p:nvSpPr>
            <p:spPr bwMode="auto">
              <a:xfrm>
                <a:off x="4908" y="2729"/>
                <a:ext cx="194" cy="101"/>
              </a:xfrm>
              <a:custGeom>
                <a:avLst/>
                <a:gdLst>
                  <a:gd name="T0" fmla="*/ 12 w 194"/>
                  <a:gd name="T1" fmla="*/ 3 h 101"/>
                  <a:gd name="T2" fmla="*/ 39 w 194"/>
                  <a:gd name="T3" fmla="*/ 3 h 101"/>
                  <a:gd name="T4" fmla="*/ 61 w 194"/>
                  <a:gd name="T5" fmla="*/ 7 h 101"/>
                  <a:gd name="T6" fmla="*/ 78 w 194"/>
                  <a:gd name="T7" fmla="*/ 8 h 101"/>
                  <a:gd name="T8" fmla="*/ 92 w 194"/>
                  <a:gd name="T9" fmla="*/ 19 h 101"/>
                  <a:gd name="T10" fmla="*/ 127 w 194"/>
                  <a:gd name="T11" fmla="*/ 27 h 101"/>
                  <a:gd name="T12" fmla="*/ 148 w 194"/>
                  <a:gd name="T13" fmla="*/ 22 h 101"/>
                  <a:gd name="T14" fmla="*/ 180 w 194"/>
                  <a:gd name="T15" fmla="*/ 14 h 101"/>
                  <a:gd name="T16" fmla="*/ 191 w 194"/>
                  <a:gd name="T17" fmla="*/ 27 h 101"/>
                  <a:gd name="T18" fmla="*/ 194 w 194"/>
                  <a:gd name="T19" fmla="*/ 33 h 101"/>
                  <a:gd name="T20" fmla="*/ 194 w 194"/>
                  <a:gd name="T21" fmla="*/ 35 h 101"/>
                  <a:gd name="T22" fmla="*/ 191 w 194"/>
                  <a:gd name="T23" fmla="*/ 35 h 101"/>
                  <a:gd name="T24" fmla="*/ 183 w 194"/>
                  <a:gd name="T25" fmla="*/ 48 h 101"/>
                  <a:gd name="T26" fmla="*/ 185 w 194"/>
                  <a:gd name="T27" fmla="*/ 55 h 101"/>
                  <a:gd name="T28" fmla="*/ 174 w 194"/>
                  <a:gd name="T29" fmla="*/ 64 h 101"/>
                  <a:gd name="T30" fmla="*/ 168 w 194"/>
                  <a:gd name="T31" fmla="*/ 72 h 101"/>
                  <a:gd name="T32" fmla="*/ 118 w 194"/>
                  <a:gd name="T33" fmla="*/ 53 h 101"/>
                  <a:gd name="T34" fmla="*/ 115 w 194"/>
                  <a:gd name="T35" fmla="*/ 53 h 101"/>
                  <a:gd name="T36" fmla="*/ 113 w 194"/>
                  <a:gd name="T37" fmla="*/ 56 h 101"/>
                  <a:gd name="T38" fmla="*/ 113 w 194"/>
                  <a:gd name="T39" fmla="*/ 61 h 101"/>
                  <a:gd name="T40" fmla="*/ 110 w 194"/>
                  <a:gd name="T41" fmla="*/ 62 h 101"/>
                  <a:gd name="T42" fmla="*/ 109 w 194"/>
                  <a:gd name="T43" fmla="*/ 66 h 101"/>
                  <a:gd name="T44" fmla="*/ 107 w 194"/>
                  <a:gd name="T45" fmla="*/ 67 h 101"/>
                  <a:gd name="T46" fmla="*/ 106 w 194"/>
                  <a:gd name="T47" fmla="*/ 72 h 101"/>
                  <a:gd name="T48" fmla="*/ 107 w 194"/>
                  <a:gd name="T49" fmla="*/ 75 h 101"/>
                  <a:gd name="T50" fmla="*/ 107 w 194"/>
                  <a:gd name="T51" fmla="*/ 76 h 101"/>
                  <a:gd name="T52" fmla="*/ 107 w 194"/>
                  <a:gd name="T53" fmla="*/ 80 h 101"/>
                  <a:gd name="T54" fmla="*/ 76 w 194"/>
                  <a:gd name="T55" fmla="*/ 93 h 101"/>
                  <a:gd name="T56" fmla="*/ 76 w 194"/>
                  <a:gd name="T57" fmla="*/ 93 h 101"/>
                  <a:gd name="T58" fmla="*/ 67 w 194"/>
                  <a:gd name="T59" fmla="*/ 84 h 101"/>
                  <a:gd name="T60" fmla="*/ 43 w 194"/>
                  <a:gd name="T61" fmla="*/ 52 h 101"/>
                  <a:gd name="T62" fmla="*/ 36 w 194"/>
                  <a:gd name="T63" fmla="*/ 39 h 101"/>
                  <a:gd name="T64" fmla="*/ 8 w 194"/>
                  <a:gd name="T65" fmla="*/ 11 h 101"/>
                  <a:gd name="T66" fmla="*/ 6 w 194"/>
                  <a:gd name="T67" fmla="*/ 8 h 101"/>
                  <a:gd name="T68" fmla="*/ 3 w 194"/>
                  <a:gd name="T69" fmla="*/ 5 h 101"/>
                  <a:gd name="T70" fmla="*/ 0 w 194"/>
                  <a:gd name="T71" fmla="*/ 0 h 101"/>
                  <a:gd name="T72" fmla="*/ 3 w 194"/>
                  <a:gd name="T73"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 h="101">
                    <a:moveTo>
                      <a:pt x="3" y="2"/>
                    </a:moveTo>
                    <a:lnTo>
                      <a:pt x="12" y="3"/>
                    </a:lnTo>
                    <a:lnTo>
                      <a:pt x="23" y="2"/>
                    </a:lnTo>
                    <a:lnTo>
                      <a:pt x="39" y="3"/>
                    </a:lnTo>
                    <a:lnTo>
                      <a:pt x="56" y="7"/>
                    </a:lnTo>
                    <a:lnTo>
                      <a:pt x="61" y="7"/>
                    </a:lnTo>
                    <a:lnTo>
                      <a:pt x="65" y="7"/>
                    </a:lnTo>
                    <a:lnTo>
                      <a:pt x="78" y="8"/>
                    </a:lnTo>
                    <a:lnTo>
                      <a:pt x="79" y="14"/>
                    </a:lnTo>
                    <a:lnTo>
                      <a:pt x="92" y="19"/>
                    </a:lnTo>
                    <a:lnTo>
                      <a:pt x="110" y="24"/>
                    </a:lnTo>
                    <a:lnTo>
                      <a:pt x="127" y="27"/>
                    </a:lnTo>
                    <a:lnTo>
                      <a:pt x="135" y="30"/>
                    </a:lnTo>
                    <a:lnTo>
                      <a:pt x="148" y="22"/>
                    </a:lnTo>
                    <a:lnTo>
                      <a:pt x="180" y="13"/>
                    </a:lnTo>
                    <a:lnTo>
                      <a:pt x="180" y="14"/>
                    </a:lnTo>
                    <a:lnTo>
                      <a:pt x="182" y="16"/>
                    </a:lnTo>
                    <a:lnTo>
                      <a:pt x="191" y="27"/>
                    </a:lnTo>
                    <a:lnTo>
                      <a:pt x="194" y="31"/>
                    </a:lnTo>
                    <a:lnTo>
                      <a:pt x="194" y="33"/>
                    </a:lnTo>
                    <a:lnTo>
                      <a:pt x="194" y="33"/>
                    </a:lnTo>
                    <a:lnTo>
                      <a:pt x="194" y="35"/>
                    </a:lnTo>
                    <a:lnTo>
                      <a:pt x="193" y="35"/>
                    </a:lnTo>
                    <a:lnTo>
                      <a:pt x="191" y="35"/>
                    </a:lnTo>
                    <a:lnTo>
                      <a:pt x="187" y="39"/>
                    </a:lnTo>
                    <a:lnTo>
                      <a:pt x="183" y="48"/>
                    </a:lnTo>
                    <a:lnTo>
                      <a:pt x="185" y="53"/>
                    </a:lnTo>
                    <a:lnTo>
                      <a:pt x="185" y="55"/>
                    </a:lnTo>
                    <a:lnTo>
                      <a:pt x="179" y="61"/>
                    </a:lnTo>
                    <a:lnTo>
                      <a:pt x="174" y="64"/>
                    </a:lnTo>
                    <a:lnTo>
                      <a:pt x="168" y="70"/>
                    </a:lnTo>
                    <a:lnTo>
                      <a:pt x="168" y="72"/>
                    </a:lnTo>
                    <a:lnTo>
                      <a:pt x="131" y="58"/>
                    </a:lnTo>
                    <a:lnTo>
                      <a:pt x="118" y="53"/>
                    </a:lnTo>
                    <a:lnTo>
                      <a:pt x="117" y="53"/>
                    </a:lnTo>
                    <a:lnTo>
                      <a:pt x="115" y="53"/>
                    </a:lnTo>
                    <a:lnTo>
                      <a:pt x="115" y="55"/>
                    </a:lnTo>
                    <a:lnTo>
                      <a:pt x="113" y="56"/>
                    </a:lnTo>
                    <a:lnTo>
                      <a:pt x="113" y="59"/>
                    </a:lnTo>
                    <a:lnTo>
                      <a:pt x="113" y="61"/>
                    </a:lnTo>
                    <a:lnTo>
                      <a:pt x="112" y="62"/>
                    </a:lnTo>
                    <a:lnTo>
                      <a:pt x="110" y="62"/>
                    </a:lnTo>
                    <a:lnTo>
                      <a:pt x="109" y="64"/>
                    </a:lnTo>
                    <a:lnTo>
                      <a:pt x="109" y="66"/>
                    </a:lnTo>
                    <a:lnTo>
                      <a:pt x="107" y="66"/>
                    </a:lnTo>
                    <a:lnTo>
                      <a:pt x="107" y="67"/>
                    </a:lnTo>
                    <a:lnTo>
                      <a:pt x="106" y="70"/>
                    </a:lnTo>
                    <a:lnTo>
                      <a:pt x="106" y="72"/>
                    </a:lnTo>
                    <a:lnTo>
                      <a:pt x="106" y="73"/>
                    </a:lnTo>
                    <a:lnTo>
                      <a:pt x="107" y="75"/>
                    </a:lnTo>
                    <a:lnTo>
                      <a:pt x="107" y="75"/>
                    </a:lnTo>
                    <a:lnTo>
                      <a:pt x="107" y="76"/>
                    </a:lnTo>
                    <a:lnTo>
                      <a:pt x="106" y="78"/>
                    </a:lnTo>
                    <a:lnTo>
                      <a:pt x="107" y="80"/>
                    </a:lnTo>
                    <a:lnTo>
                      <a:pt x="107" y="80"/>
                    </a:lnTo>
                    <a:lnTo>
                      <a:pt x="76" y="93"/>
                    </a:lnTo>
                    <a:lnTo>
                      <a:pt x="84" y="101"/>
                    </a:lnTo>
                    <a:lnTo>
                      <a:pt x="76" y="93"/>
                    </a:lnTo>
                    <a:lnTo>
                      <a:pt x="75" y="90"/>
                    </a:lnTo>
                    <a:lnTo>
                      <a:pt x="67" y="84"/>
                    </a:lnTo>
                    <a:lnTo>
                      <a:pt x="50" y="59"/>
                    </a:lnTo>
                    <a:lnTo>
                      <a:pt x="43" y="52"/>
                    </a:lnTo>
                    <a:lnTo>
                      <a:pt x="39" y="44"/>
                    </a:lnTo>
                    <a:lnTo>
                      <a:pt x="36" y="39"/>
                    </a:lnTo>
                    <a:lnTo>
                      <a:pt x="9" y="13"/>
                    </a:lnTo>
                    <a:lnTo>
                      <a:pt x="8" y="11"/>
                    </a:lnTo>
                    <a:lnTo>
                      <a:pt x="6" y="11"/>
                    </a:lnTo>
                    <a:lnTo>
                      <a:pt x="6" y="8"/>
                    </a:lnTo>
                    <a:lnTo>
                      <a:pt x="5" y="7"/>
                    </a:lnTo>
                    <a:lnTo>
                      <a:pt x="3" y="5"/>
                    </a:lnTo>
                    <a:lnTo>
                      <a:pt x="1" y="3"/>
                    </a:lnTo>
                    <a:lnTo>
                      <a:pt x="0" y="0"/>
                    </a:lnTo>
                    <a:lnTo>
                      <a:pt x="0" y="0"/>
                    </a:lnTo>
                    <a:lnTo>
                      <a:pt x="3"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48">
                <a:extLst>
                  <a:ext uri="{FF2B5EF4-FFF2-40B4-BE49-F238E27FC236}">
                    <a16:creationId xmlns:a16="http://schemas.microsoft.com/office/drawing/2014/main" id="{A01CA43E-DFBA-40D3-CBEA-D6EB904BA208}"/>
                  </a:ext>
                </a:extLst>
              </p:cNvPr>
              <p:cNvSpPr>
                <a:spLocks noGrp="1" noRot="1" noMove="1" noResize="1" noEditPoints="1" noAdjustHandles="1" noChangeArrowheads="1" noChangeShapeType="1"/>
              </p:cNvSpPr>
              <p:nvPr/>
            </p:nvSpPr>
            <p:spPr bwMode="auto">
              <a:xfrm>
                <a:off x="2158" y="1043"/>
                <a:ext cx="949" cy="1541"/>
              </a:xfrm>
              <a:custGeom>
                <a:avLst/>
                <a:gdLst>
                  <a:gd name="T0" fmla="*/ 949 w 949"/>
                  <a:gd name="T1" fmla="*/ 945 h 1541"/>
                  <a:gd name="T2" fmla="*/ 932 w 949"/>
                  <a:gd name="T3" fmla="*/ 946 h 1541"/>
                  <a:gd name="T4" fmla="*/ 883 w 949"/>
                  <a:gd name="T5" fmla="*/ 946 h 1541"/>
                  <a:gd name="T6" fmla="*/ 838 w 949"/>
                  <a:gd name="T7" fmla="*/ 945 h 1541"/>
                  <a:gd name="T8" fmla="*/ 809 w 949"/>
                  <a:gd name="T9" fmla="*/ 945 h 1541"/>
                  <a:gd name="T10" fmla="*/ 803 w 949"/>
                  <a:gd name="T11" fmla="*/ 945 h 1541"/>
                  <a:gd name="T12" fmla="*/ 799 w 949"/>
                  <a:gd name="T13" fmla="*/ 945 h 1541"/>
                  <a:gd name="T14" fmla="*/ 798 w 949"/>
                  <a:gd name="T15" fmla="*/ 946 h 1541"/>
                  <a:gd name="T16" fmla="*/ 799 w 949"/>
                  <a:gd name="T17" fmla="*/ 952 h 1541"/>
                  <a:gd name="T18" fmla="*/ 799 w 949"/>
                  <a:gd name="T19" fmla="*/ 957 h 1541"/>
                  <a:gd name="T20" fmla="*/ 801 w 949"/>
                  <a:gd name="T21" fmla="*/ 965 h 1541"/>
                  <a:gd name="T22" fmla="*/ 803 w 949"/>
                  <a:gd name="T23" fmla="*/ 982 h 1541"/>
                  <a:gd name="T24" fmla="*/ 806 w 949"/>
                  <a:gd name="T25" fmla="*/ 1030 h 1541"/>
                  <a:gd name="T26" fmla="*/ 820 w 949"/>
                  <a:gd name="T27" fmla="*/ 1177 h 1541"/>
                  <a:gd name="T28" fmla="*/ 832 w 949"/>
                  <a:gd name="T29" fmla="*/ 1320 h 1541"/>
                  <a:gd name="T30" fmla="*/ 832 w 949"/>
                  <a:gd name="T31" fmla="*/ 1325 h 1541"/>
                  <a:gd name="T32" fmla="*/ 834 w 949"/>
                  <a:gd name="T33" fmla="*/ 1336 h 1541"/>
                  <a:gd name="T34" fmla="*/ 838 w 949"/>
                  <a:gd name="T35" fmla="*/ 1353 h 1541"/>
                  <a:gd name="T36" fmla="*/ 841 w 949"/>
                  <a:gd name="T37" fmla="*/ 1367 h 1541"/>
                  <a:gd name="T38" fmla="*/ 845 w 949"/>
                  <a:gd name="T39" fmla="*/ 1374 h 1541"/>
                  <a:gd name="T40" fmla="*/ 845 w 949"/>
                  <a:gd name="T41" fmla="*/ 1376 h 1541"/>
                  <a:gd name="T42" fmla="*/ 846 w 949"/>
                  <a:gd name="T43" fmla="*/ 1379 h 1541"/>
                  <a:gd name="T44" fmla="*/ 849 w 949"/>
                  <a:gd name="T45" fmla="*/ 1385 h 1541"/>
                  <a:gd name="T46" fmla="*/ 855 w 949"/>
                  <a:gd name="T47" fmla="*/ 1393 h 1541"/>
                  <a:gd name="T48" fmla="*/ 860 w 949"/>
                  <a:gd name="T49" fmla="*/ 1399 h 1541"/>
                  <a:gd name="T50" fmla="*/ 862 w 949"/>
                  <a:gd name="T51" fmla="*/ 1402 h 1541"/>
                  <a:gd name="T52" fmla="*/ 863 w 949"/>
                  <a:gd name="T53" fmla="*/ 1404 h 1541"/>
                  <a:gd name="T54" fmla="*/ 868 w 949"/>
                  <a:gd name="T55" fmla="*/ 1412 h 1541"/>
                  <a:gd name="T56" fmla="*/ 869 w 949"/>
                  <a:gd name="T57" fmla="*/ 1415 h 1541"/>
                  <a:gd name="T58" fmla="*/ 871 w 949"/>
                  <a:gd name="T59" fmla="*/ 1423 h 1541"/>
                  <a:gd name="T60" fmla="*/ 876 w 949"/>
                  <a:gd name="T61" fmla="*/ 1441 h 1541"/>
                  <a:gd name="T62" fmla="*/ 879 w 949"/>
                  <a:gd name="T63" fmla="*/ 1454 h 1541"/>
                  <a:gd name="T64" fmla="*/ 883 w 949"/>
                  <a:gd name="T65" fmla="*/ 1471 h 1541"/>
                  <a:gd name="T66" fmla="*/ 891 w 949"/>
                  <a:gd name="T67" fmla="*/ 1499 h 1541"/>
                  <a:gd name="T68" fmla="*/ 897 w 949"/>
                  <a:gd name="T69" fmla="*/ 1522 h 1541"/>
                  <a:gd name="T70" fmla="*/ 901 w 949"/>
                  <a:gd name="T71" fmla="*/ 1533 h 1541"/>
                  <a:gd name="T72" fmla="*/ 902 w 949"/>
                  <a:gd name="T73" fmla="*/ 1537 h 1541"/>
                  <a:gd name="T74" fmla="*/ 869 w 949"/>
                  <a:gd name="T75" fmla="*/ 1531 h 1541"/>
                  <a:gd name="T76" fmla="*/ 602 w 949"/>
                  <a:gd name="T77" fmla="*/ 1446 h 1541"/>
                  <a:gd name="T78" fmla="*/ 537 w 949"/>
                  <a:gd name="T79" fmla="*/ 1441 h 1541"/>
                  <a:gd name="T80" fmla="*/ 496 w 949"/>
                  <a:gd name="T81" fmla="*/ 1444 h 1541"/>
                  <a:gd name="T82" fmla="*/ 415 w 949"/>
                  <a:gd name="T83" fmla="*/ 1433 h 1541"/>
                  <a:gd name="T84" fmla="*/ 339 w 949"/>
                  <a:gd name="T85" fmla="*/ 1424 h 1541"/>
                  <a:gd name="T86" fmla="*/ 299 w 949"/>
                  <a:gd name="T87" fmla="*/ 1309 h 1541"/>
                  <a:gd name="T88" fmla="*/ 143 w 949"/>
                  <a:gd name="T89" fmla="*/ 1308 h 1541"/>
                  <a:gd name="T90" fmla="*/ 143 w 949"/>
                  <a:gd name="T91" fmla="*/ 1306 h 1541"/>
                  <a:gd name="T92" fmla="*/ 151 w 949"/>
                  <a:gd name="T93" fmla="*/ 1271 h 1541"/>
                  <a:gd name="T94" fmla="*/ 155 w 949"/>
                  <a:gd name="T95" fmla="*/ 1204 h 1541"/>
                  <a:gd name="T96" fmla="*/ 155 w 949"/>
                  <a:gd name="T97" fmla="*/ 1145 h 1541"/>
                  <a:gd name="T98" fmla="*/ 121 w 949"/>
                  <a:gd name="T99" fmla="*/ 959 h 1541"/>
                  <a:gd name="T100" fmla="*/ 0 w 949"/>
                  <a:gd name="T101" fmla="*/ 881 h 1541"/>
                  <a:gd name="T102" fmla="*/ 0 w 949"/>
                  <a:gd name="T103" fmla="*/ 256 h 1541"/>
                  <a:gd name="T104" fmla="*/ 272 w 949"/>
                  <a:gd name="T105" fmla="*/ 3 h 1541"/>
                  <a:gd name="T106" fmla="*/ 949 w 949"/>
                  <a:gd name="T107" fmla="*/ 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9" h="1541">
                    <a:moveTo>
                      <a:pt x="949" y="79"/>
                    </a:moveTo>
                    <a:lnTo>
                      <a:pt x="949" y="80"/>
                    </a:lnTo>
                    <a:lnTo>
                      <a:pt x="949" y="354"/>
                    </a:lnTo>
                    <a:lnTo>
                      <a:pt x="949" y="945"/>
                    </a:lnTo>
                    <a:lnTo>
                      <a:pt x="949" y="946"/>
                    </a:lnTo>
                    <a:lnTo>
                      <a:pt x="949" y="946"/>
                    </a:lnTo>
                    <a:lnTo>
                      <a:pt x="949" y="946"/>
                    </a:lnTo>
                    <a:lnTo>
                      <a:pt x="932" y="946"/>
                    </a:lnTo>
                    <a:lnTo>
                      <a:pt x="925" y="946"/>
                    </a:lnTo>
                    <a:lnTo>
                      <a:pt x="902" y="946"/>
                    </a:lnTo>
                    <a:lnTo>
                      <a:pt x="893" y="946"/>
                    </a:lnTo>
                    <a:lnTo>
                      <a:pt x="883" y="946"/>
                    </a:lnTo>
                    <a:lnTo>
                      <a:pt x="876" y="946"/>
                    </a:lnTo>
                    <a:lnTo>
                      <a:pt x="857" y="945"/>
                    </a:lnTo>
                    <a:lnTo>
                      <a:pt x="843" y="945"/>
                    </a:lnTo>
                    <a:lnTo>
                      <a:pt x="838" y="945"/>
                    </a:lnTo>
                    <a:lnTo>
                      <a:pt x="837" y="945"/>
                    </a:lnTo>
                    <a:lnTo>
                      <a:pt x="832" y="945"/>
                    </a:lnTo>
                    <a:lnTo>
                      <a:pt x="813" y="945"/>
                    </a:lnTo>
                    <a:lnTo>
                      <a:pt x="809" y="945"/>
                    </a:lnTo>
                    <a:lnTo>
                      <a:pt x="807" y="945"/>
                    </a:lnTo>
                    <a:lnTo>
                      <a:pt x="806" y="945"/>
                    </a:lnTo>
                    <a:lnTo>
                      <a:pt x="804" y="945"/>
                    </a:lnTo>
                    <a:lnTo>
                      <a:pt x="803" y="945"/>
                    </a:lnTo>
                    <a:lnTo>
                      <a:pt x="801" y="945"/>
                    </a:lnTo>
                    <a:lnTo>
                      <a:pt x="799" y="945"/>
                    </a:lnTo>
                    <a:lnTo>
                      <a:pt x="799" y="945"/>
                    </a:lnTo>
                    <a:lnTo>
                      <a:pt x="799" y="945"/>
                    </a:lnTo>
                    <a:lnTo>
                      <a:pt x="798" y="945"/>
                    </a:lnTo>
                    <a:lnTo>
                      <a:pt x="798" y="945"/>
                    </a:lnTo>
                    <a:lnTo>
                      <a:pt x="798" y="946"/>
                    </a:lnTo>
                    <a:lnTo>
                      <a:pt x="798" y="946"/>
                    </a:lnTo>
                    <a:lnTo>
                      <a:pt x="798" y="946"/>
                    </a:lnTo>
                    <a:lnTo>
                      <a:pt x="799" y="949"/>
                    </a:lnTo>
                    <a:lnTo>
                      <a:pt x="799" y="951"/>
                    </a:lnTo>
                    <a:lnTo>
                      <a:pt x="799" y="952"/>
                    </a:lnTo>
                    <a:lnTo>
                      <a:pt x="799" y="956"/>
                    </a:lnTo>
                    <a:lnTo>
                      <a:pt x="799" y="956"/>
                    </a:lnTo>
                    <a:lnTo>
                      <a:pt x="799" y="956"/>
                    </a:lnTo>
                    <a:lnTo>
                      <a:pt x="799" y="957"/>
                    </a:lnTo>
                    <a:lnTo>
                      <a:pt x="799" y="957"/>
                    </a:lnTo>
                    <a:lnTo>
                      <a:pt x="799" y="963"/>
                    </a:lnTo>
                    <a:lnTo>
                      <a:pt x="801" y="965"/>
                    </a:lnTo>
                    <a:lnTo>
                      <a:pt x="801" y="965"/>
                    </a:lnTo>
                    <a:lnTo>
                      <a:pt x="801" y="970"/>
                    </a:lnTo>
                    <a:lnTo>
                      <a:pt x="801" y="977"/>
                    </a:lnTo>
                    <a:lnTo>
                      <a:pt x="801" y="980"/>
                    </a:lnTo>
                    <a:lnTo>
                      <a:pt x="803" y="982"/>
                    </a:lnTo>
                    <a:lnTo>
                      <a:pt x="803" y="987"/>
                    </a:lnTo>
                    <a:lnTo>
                      <a:pt x="804" y="1002"/>
                    </a:lnTo>
                    <a:lnTo>
                      <a:pt x="806" y="1024"/>
                    </a:lnTo>
                    <a:lnTo>
                      <a:pt x="806" y="1030"/>
                    </a:lnTo>
                    <a:lnTo>
                      <a:pt x="810" y="1075"/>
                    </a:lnTo>
                    <a:lnTo>
                      <a:pt x="817" y="1132"/>
                    </a:lnTo>
                    <a:lnTo>
                      <a:pt x="818" y="1150"/>
                    </a:lnTo>
                    <a:lnTo>
                      <a:pt x="820" y="1177"/>
                    </a:lnTo>
                    <a:lnTo>
                      <a:pt x="827" y="1261"/>
                    </a:lnTo>
                    <a:lnTo>
                      <a:pt x="831" y="1308"/>
                    </a:lnTo>
                    <a:lnTo>
                      <a:pt x="832" y="1317"/>
                    </a:lnTo>
                    <a:lnTo>
                      <a:pt x="832" y="1320"/>
                    </a:lnTo>
                    <a:lnTo>
                      <a:pt x="832" y="1320"/>
                    </a:lnTo>
                    <a:lnTo>
                      <a:pt x="832" y="1322"/>
                    </a:lnTo>
                    <a:lnTo>
                      <a:pt x="832" y="1323"/>
                    </a:lnTo>
                    <a:lnTo>
                      <a:pt x="832" y="1325"/>
                    </a:lnTo>
                    <a:lnTo>
                      <a:pt x="832" y="1329"/>
                    </a:lnTo>
                    <a:lnTo>
                      <a:pt x="832" y="1329"/>
                    </a:lnTo>
                    <a:lnTo>
                      <a:pt x="834" y="1333"/>
                    </a:lnTo>
                    <a:lnTo>
                      <a:pt x="834" y="1336"/>
                    </a:lnTo>
                    <a:lnTo>
                      <a:pt x="834" y="1339"/>
                    </a:lnTo>
                    <a:lnTo>
                      <a:pt x="834" y="1339"/>
                    </a:lnTo>
                    <a:lnTo>
                      <a:pt x="835" y="1343"/>
                    </a:lnTo>
                    <a:lnTo>
                      <a:pt x="838" y="1353"/>
                    </a:lnTo>
                    <a:lnTo>
                      <a:pt x="840" y="1357"/>
                    </a:lnTo>
                    <a:lnTo>
                      <a:pt x="841" y="1362"/>
                    </a:lnTo>
                    <a:lnTo>
                      <a:pt x="841" y="1365"/>
                    </a:lnTo>
                    <a:lnTo>
                      <a:pt x="841" y="1367"/>
                    </a:lnTo>
                    <a:lnTo>
                      <a:pt x="845" y="1373"/>
                    </a:lnTo>
                    <a:lnTo>
                      <a:pt x="845" y="1374"/>
                    </a:lnTo>
                    <a:lnTo>
                      <a:pt x="845" y="1374"/>
                    </a:lnTo>
                    <a:lnTo>
                      <a:pt x="845" y="1374"/>
                    </a:lnTo>
                    <a:lnTo>
                      <a:pt x="845" y="1376"/>
                    </a:lnTo>
                    <a:lnTo>
                      <a:pt x="845" y="1376"/>
                    </a:lnTo>
                    <a:lnTo>
                      <a:pt x="845" y="1376"/>
                    </a:lnTo>
                    <a:lnTo>
                      <a:pt x="845" y="1376"/>
                    </a:lnTo>
                    <a:lnTo>
                      <a:pt x="845" y="1376"/>
                    </a:lnTo>
                    <a:lnTo>
                      <a:pt x="846" y="1378"/>
                    </a:lnTo>
                    <a:lnTo>
                      <a:pt x="846" y="1379"/>
                    </a:lnTo>
                    <a:lnTo>
                      <a:pt x="846" y="1379"/>
                    </a:lnTo>
                    <a:lnTo>
                      <a:pt x="846" y="1381"/>
                    </a:lnTo>
                    <a:lnTo>
                      <a:pt x="848" y="1382"/>
                    </a:lnTo>
                    <a:lnTo>
                      <a:pt x="848" y="1382"/>
                    </a:lnTo>
                    <a:lnTo>
                      <a:pt x="849" y="1385"/>
                    </a:lnTo>
                    <a:lnTo>
                      <a:pt x="851" y="1387"/>
                    </a:lnTo>
                    <a:lnTo>
                      <a:pt x="852" y="1390"/>
                    </a:lnTo>
                    <a:lnTo>
                      <a:pt x="854" y="1392"/>
                    </a:lnTo>
                    <a:lnTo>
                      <a:pt x="855" y="1393"/>
                    </a:lnTo>
                    <a:lnTo>
                      <a:pt x="857" y="1395"/>
                    </a:lnTo>
                    <a:lnTo>
                      <a:pt x="857" y="1396"/>
                    </a:lnTo>
                    <a:lnTo>
                      <a:pt x="859" y="1398"/>
                    </a:lnTo>
                    <a:lnTo>
                      <a:pt x="860" y="1399"/>
                    </a:lnTo>
                    <a:lnTo>
                      <a:pt x="860" y="1399"/>
                    </a:lnTo>
                    <a:lnTo>
                      <a:pt x="860" y="1401"/>
                    </a:lnTo>
                    <a:lnTo>
                      <a:pt x="860" y="1401"/>
                    </a:lnTo>
                    <a:lnTo>
                      <a:pt x="862" y="1402"/>
                    </a:lnTo>
                    <a:lnTo>
                      <a:pt x="862" y="1402"/>
                    </a:lnTo>
                    <a:lnTo>
                      <a:pt x="862" y="1402"/>
                    </a:lnTo>
                    <a:lnTo>
                      <a:pt x="862" y="1404"/>
                    </a:lnTo>
                    <a:lnTo>
                      <a:pt x="863" y="1404"/>
                    </a:lnTo>
                    <a:lnTo>
                      <a:pt x="865" y="1407"/>
                    </a:lnTo>
                    <a:lnTo>
                      <a:pt x="866" y="1409"/>
                    </a:lnTo>
                    <a:lnTo>
                      <a:pt x="866" y="1409"/>
                    </a:lnTo>
                    <a:lnTo>
                      <a:pt x="868" y="1412"/>
                    </a:lnTo>
                    <a:lnTo>
                      <a:pt x="868" y="1413"/>
                    </a:lnTo>
                    <a:lnTo>
                      <a:pt x="869" y="1413"/>
                    </a:lnTo>
                    <a:lnTo>
                      <a:pt x="869" y="1413"/>
                    </a:lnTo>
                    <a:lnTo>
                      <a:pt x="869" y="1415"/>
                    </a:lnTo>
                    <a:lnTo>
                      <a:pt x="869" y="1416"/>
                    </a:lnTo>
                    <a:lnTo>
                      <a:pt x="869" y="1416"/>
                    </a:lnTo>
                    <a:lnTo>
                      <a:pt x="871" y="1421"/>
                    </a:lnTo>
                    <a:lnTo>
                      <a:pt x="871" y="1423"/>
                    </a:lnTo>
                    <a:lnTo>
                      <a:pt x="873" y="1429"/>
                    </a:lnTo>
                    <a:lnTo>
                      <a:pt x="876" y="1438"/>
                    </a:lnTo>
                    <a:lnTo>
                      <a:pt x="876" y="1440"/>
                    </a:lnTo>
                    <a:lnTo>
                      <a:pt x="876" y="1441"/>
                    </a:lnTo>
                    <a:lnTo>
                      <a:pt x="877" y="1444"/>
                    </a:lnTo>
                    <a:lnTo>
                      <a:pt x="877" y="1444"/>
                    </a:lnTo>
                    <a:lnTo>
                      <a:pt x="879" y="1451"/>
                    </a:lnTo>
                    <a:lnTo>
                      <a:pt x="879" y="1454"/>
                    </a:lnTo>
                    <a:lnTo>
                      <a:pt x="880" y="1457"/>
                    </a:lnTo>
                    <a:lnTo>
                      <a:pt x="880" y="1458"/>
                    </a:lnTo>
                    <a:lnTo>
                      <a:pt x="880" y="1458"/>
                    </a:lnTo>
                    <a:lnTo>
                      <a:pt x="883" y="1471"/>
                    </a:lnTo>
                    <a:lnTo>
                      <a:pt x="885" y="1474"/>
                    </a:lnTo>
                    <a:lnTo>
                      <a:pt x="888" y="1483"/>
                    </a:lnTo>
                    <a:lnTo>
                      <a:pt x="890" y="1491"/>
                    </a:lnTo>
                    <a:lnTo>
                      <a:pt x="891" y="1499"/>
                    </a:lnTo>
                    <a:lnTo>
                      <a:pt x="893" y="1503"/>
                    </a:lnTo>
                    <a:lnTo>
                      <a:pt x="894" y="1513"/>
                    </a:lnTo>
                    <a:lnTo>
                      <a:pt x="897" y="1520"/>
                    </a:lnTo>
                    <a:lnTo>
                      <a:pt x="897" y="1522"/>
                    </a:lnTo>
                    <a:lnTo>
                      <a:pt x="899" y="1528"/>
                    </a:lnTo>
                    <a:lnTo>
                      <a:pt x="899" y="1528"/>
                    </a:lnTo>
                    <a:lnTo>
                      <a:pt x="901" y="1531"/>
                    </a:lnTo>
                    <a:lnTo>
                      <a:pt x="901" y="1533"/>
                    </a:lnTo>
                    <a:lnTo>
                      <a:pt x="901" y="1533"/>
                    </a:lnTo>
                    <a:lnTo>
                      <a:pt x="902" y="1536"/>
                    </a:lnTo>
                    <a:lnTo>
                      <a:pt x="902" y="1537"/>
                    </a:lnTo>
                    <a:lnTo>
                      <a:pt x="902" y="1537"/>
                    </a:lnTo>
                    <a:lnTo>
                      <a:pt x="904" y="1539"/>
                    </a:lnTo>
                    <a:lnTo>
                      <a:pt x="904" y="1541"/>
                    </a:lnTo>
                    <a:lnTo>
                      <a:pt x="891" y="1537"/>
                    </a:lnTo>
                    <a:lnTo>
                      <a:pt x="869" y="1531"/>
                    </a:lnTo>
                    <a:lnTo>
                      <a:pt x="820" y="1517"/>
                    </a:lnTo>
                    <a:lnTo>
                      <a:pt x="653" y="1466"/>
                    </a:lnTo>
                    <a:lnTo>
                      <a:pt x="628" y="1451"/>
                    </a:lnTo>
                    <a:lnTo>
                      <a:pt x="602" y="1446"/>
                    </a:lnTo>
                    <a:lnTo>
                      <a:pt x="586" y="1441"/>
                    </a:lnTo>
                    <a:lnTo>
                      <a:pt x="558" y="1438"/>
                    </a:lnTo>
                    <a:lnTo>
                      <a:pt x="543" y="1440"/>
                    </a:lnTo>
                    <a:lnTo>
                      <a:pt x="537" y="1441"/>
                    </a:lnTo>
                    <a:lnTo>
                      <a:pt x="523" y="1452"/>
                    </a:lnTo>
                    <a:lnTo>
                      <a:pt x="513" y="1461"/>
                    </a:lnTo>
                    <a:lnTo>
                      <a:pt x="505" y="1463"/>
                    </a:lnTo>
                    <a:lnTo>
                      <a:pt x="496" y="1444"/>
                    </a:lnTo>
                    <a:lnTo>
                      <a:pt x="488" y="1433"/>
                    </a:lnTo>
                    <a:lnTo>
                      <a:pt x="474" y="1427"/>
                    </a:lnTo>
                    <a:lnTo>
                      <a:pt x="448" y="1432"/>
                    </a:lnTo>
                    <a:lnTo>
                      <a:pt x="415" y="1433"/>
                    </a:lnTo>
                    <a:lnTo>
                      <a:pt x="379" y="1441"/>
                    </a:lnTo>
                    <a:lnTo>
                      <a:pt x="362" y="1435"/>
                    </a:lnTo>
                    <a:lnTo>
                      <a:pt x="339" y="1426"/>
                    </a:lnTo>
                    <a:lnTo>
                      <a:pt x="339" y="1424"/>
                    </a:lnTo>
                    <a:lnTo>
                      <a:pt x="348" y="1357"/>
                    </a:lnTo>
                    <a:lnTo>
                      <a:pt x="348" y="1309"/>
                    </a:lnTo>
                    <a:lnTo>
                      <a:pt x="348" y="1309"/>
                    </a:lnTo>
                    <a:lnTo>
                      <a:pt x="299" y="1309"/>
                    </a:lnTo>
                    <a:lnTo>
                      <a:pt x="236" y="1308"/>
                    </a:lnTo>
                    <a:lnTo>
                      <a:pt x="196" y="1308"/>
                    </a:lnTo>
                    <a:lnTo>
                      <a:pt x="187" y="1308"/>
                    </a:lnTo>
                    <a:lnTo>
                      <a:pt x="143" y="1308"/>
                    </a:lnTo>
                    <a:lnTo>
                      <a:pt x="143" y="1308"/>
                    </a:lnTo>
                    <a:lnTo>
                      <a:pt x="143" y="1308"/>
                    </a:lnTo>
                    <a:lnTo>
                      <a:pt x="143" y="1306"/>
                    </a:lnTo>
                    <a:lnTo>
                      <a:pt x="143" y="1306"/>
                    </a:lnTo>
                    <a:lnTo>
                      <a:pt x="145" y="1300"/>
                    </a:lnTo>
                    <a:lnTo>
                      <a:pt x="145" y="1295"/>
                    </a:lnTo>
                    <a:lnTo>
                      <a:pt x="149" y="1280"/>
                    </a:lnTo>
                    <a:lnTo>
                      <a:pt x="151" y="1271"/>
                    </a:lnTo>
                    <a:lnTo>
                      <a:pt x="155" y="1253"/>
                    </a:lnTo>
                    <a:lnTo>
                      <a:pt x="155" y="1241"/>
                    </a:lnTo>
                    <a:lnTo>
                      <a:pt x="155" y="1229"/>
                    </a:lnTo>
                    <a:lnTo>
                      <a:pt x="155" y="1204"/>
                    </a:lnTo>
                    <a:lnTo>
                      <a:pt x="155" y="1204"/>
                    </a:lnTo>
                    <a:lnTo>
                      <a:pt x="155" y="1146"/>
                    </a:lnTo>
                    <a:lnTo>
                      <a:pt x="155" y="1146"/>
                    </a:lnTo>
                    <a:lnTo>
                      <a:pt x="155" y="1145"/>
                    </a:lnTo>
                    <a:lnTo>
                      <a:pt x="151" y="1086"/>
                    </a:lnTo>
                    <a:lnTo>
                      <a:pt x="149" y="1061"/>
                    </a:lnTo>
                    <a:lnTo>
                      <a:pt x="145" y="991"/>
                    </a:lnTo>
                    <a:lnTo>
                      <a:pt x="121" y="959"/>
                    </a:lnTo>
                    <a:lnTo>
                      <a:pt x="89" y="949"/>
                    </a:lnTo>
                    <a:lnTo>
                      <a:pt x="2" y="952"/>
                    </a:lnTo>
                    <a:lnTo>
                      <a:pt x="0" y="952"/>
                    </a:lnTo>
                    <a:lnTo>
                      <a:pt x="0" y="881"/>
                    </a:lnTo>
                    <a:lnTo>
                      <a:pt x="0" y="867"/>
                    </a:lnTo>
                    <a:lnTo>
                      <a:pt x="0" y="534"/>
                    </a:lnTo>
                    <a:lnTo>
                      <a:pt x="0" y="369"/>
                    </a:lnTo>
                    <a:lnTo>
                      <a:pt x="0" y="256"/>
                    </a:lnTo>
                    <a:lnTo>
                      <a:pt x="0" y="122"/>
                    </a:lnTo>
                    <a:lnTo>
                      <a:pt x="0" y="111"/>
                    </a:lnTo>
                    <a:lnTo>
                      <a:pt x="0" y="3"/>
                    </a:lnTo>
                    <a:lnTo>
                      <a:pt x="272" y="3"/>
                    </a:lnTo>
                    <a:lnTo>
                      <a:pt x="272" y="0"/>
                    </a:lnTo>
                    <a:lnTo>
                      <a:pt x="272" y="0"/>
                    </a:lnTo>
                    <a:lnTo>
                      <a:pt x="272" y="0"/>
                    </a:lnTo>
                    <a:lnTo>
                      <a:pt x="949" y="3"/>
                    </a:lnTo>
                    <a:lnTo>
                      <a:pt x="949" y="7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49">
                <a:extLst>
                  <a:ext uri="{FF2B5EF4-FFF2-40B4-BE49-F238E27FC236}">
                    <a16:creationId xmlns:a16="http://schemas.microsoft.com/office/drawing/2014/main" id="{BDDD64B9-0680-0557-6B1B-58B0DEEBA52C}"/>
                  </a:ext>
                </a:extLst>
              </p:cNvPr>
              <p:cNvSpPr>
                <a:spLocks noGrp="1" noRot="1" noMove="1" noResize="1" noEditPoints="1" noAdjustHandles="1" noChangeArrowheads="1" noChangeShapeType="1"/>
              </p:cNvSpPr>
              <p:nvPr/>
            </p:nvSpPr>
            <p:spPr bwMode="auto">
              <a:xfrm>
                <a:off x="4511" y="2456"/>
                <a:ext cx="168" cy="339"/>
              </a:xfrm>
              <a:custGeom>
                <a:avLst/>
                <a:gdLst>
                  <a:gd name="T0" fmla="*/ 83 w 168"/>
                  <a:gd name="T1" fmla="*/ 58 h 339"/>
                  <a:gd name="T2" fmla="*/ 84 w 168"/>
                  <a:gd name="T3" fmla="*/ 81 h 339"/>
                  <a:gd name="T4" fmla="*/ 100 w 168"/>
                  <a:gd name="T5" fmla="*/ 92 h 339"/>
                  <a:gd name="T6" fmla="*/ 114 w 168"/>
                  <a:gd name="T7" fmla="*/ 89 h 339"/>
                  <a:gd name="T8" fmla="*/ 109 w 168"/>
                  <a:gd name="T9" fmla="*/ 95 h 339"/>
                  <a:gd name="T10" fmla="*/ 114 w 168"/>
                  <a:gd name="T11" fmla="*/ 98 h 339"/>
                  <a:gd name="T12" fmla="*/ 115 w 168"/>
                  <a:gd name="T13" fmla="*/ 104 h 339"/>
                  <a:gd name="T14" fmla="*/ 112 w 168"/>
                  <a:gd name="T15" fmla="*/ 121 h 339"/>
                  <a:gd name="T16" fmla="*/ 122 w 168"/>
                  <a:gd name="T17" fmla="*/ 134 h 339"/>
                  <a:gd name="T18" fmla="*/ 153 w 168"/>
                  <a:gd name="T19" fmla="*/ 152 h 339"/>
                  <a:gd name="T20" fmla="*/ 168 w 168"/>
                  <a:gd name="T21" fmla="*/ 160 h 339"/>
                  <a:gd name="T22" fmla="*/ 159 w 168"/>
                  <a:gd name="T23" fmla="*/ 180 h 339"/>
                  <a:gd name="T24" fmla="*/ 159 w 168"/>
                  <a:gd name="T25" fmla="*/ 197 h 339"/>
                  <a:gd name="T26" fmla="*/ 154 w 168"/>
                  <a:gd name="T27" fmla="*/ 197 h 339"/>
                  <a:gd name="T28" fmla="*/ 140 w 168"/>
                  <a:gd name="T29" fmla="*/ 204 h 339"/>
                  <a:gd name="T30" fmla="*/ 129 w 168"/>
                  <a:gd name="T31" fmla="*/ 207 h 339"/>
                  <a:gd name="T32" fmla="*/ 109 w 168"/>
                  <a:gd name="T33" fmla="*/ 238 h 339"/>
                  <a:gd name="T34" fmla="*/ 122 w 168"/>
                  <a:gd name="T35" fmla="*/ 275 h 339"/>
                  <a:gd name="T36" fmla="*/ 114 w 168"/>
                  <a:gd name="T37" fmla="*/ 272 h 339"/>
                  <a:gd name="T38" fmla="*/ 109 w 168"/>
                  <a:gd name="T39" fmla="*/ 272 h 339"/>
                  <a:gd name="T40" fmla="*/ 95 w 168"/>
                  <a:gd name="T41" fmla="*/ 276 h 339"/>
                  <a:gd name="T42" fmla="*/ 89 w 168"/>
                  <a:gd name="T43" fmla="*/ 283 h 339"/>
                  <a:gd name="T44" fmla="*/ 81 w 168"/>
                  <a:gd name="T45" fmla="*/ 290 h 339"/>
                  <a:gd name="T46" fmla="*/ 69 w 168"/>
                  <a:gd name="T47" fmla="*/ 294 h 339"/>
                  <a:gd name="T48" fmla="*/ 55 w 168"/>
                  <a:gd name="T49" fmla="*/ 317 h 339"/>
                  <a:gd name="T50" fmla="*/ 45 w 168"/>
                  <a:gd name="T51" fmla="*/ 335 h 339"/>
                  <a:gd name="T52" fmla="*/ 25 w 168"/>
                  <a:gd name="T53" fmla="*/ 326 h 339"/>
                  <a:gd name="T54" fmla="*/ 19 w 168"/>
                  <a:gd name="T55" fmla="*/ 318 h 339"/>
                  <a:gd name="T56" fmla="*/ 13 w 168"/>
                  <a:gd name="T57" fmla="*/ 304 h 339"/>
                  <a:gd name="T58" fmla="*/ 7 w 168"/>
                  <a:gd name="T59" fmla="*/ 294 h 339"/>
                  <a:gd name="T60" fmla="*/ 3 w 168"/>
                  <a:gd name="T61" fmla="*/ 266 h 339"/>
                  <a:gd name="T62" fmla="*/ 0 w 168"/>
                  <a:gd name="T63" fmla="*/ 256 h 339"/>
                  <a:gd name="T64" fmla="*/ 11 w 168"/>
                  <a:gd name="T65" fmla="*/ 236 h 339"/>
                  <a:gd name="T66" fmla="*/ 44 w 168"/>
                  <a:gd name="T67" fmla="*/ 199 h 339"/>
                  <a:gd name="T68" fmla="*/ 55 w 168"/>
                  <a:gd name="T69" fmla="*/ 186 h 339"/>
                  <a:gd name="T70" fmla="*/ 55 w 168"/>
                  <a:gd name="T71" fmla="*/ 165 h 339"/>
                  <a:gd name="T72" fmla="*/ 55 w 168"/>
                  <a:gd name="T73" fmla="*/ 146 h 339"/>
                  <a:gd name="T74" fmla="*/ 41 w 168"/>
                  <a:gd name="T75" fmla="*/ 140 h 339"/>
                  <a:gd name="T76" fmla="*/ 39 w 168"/>
                  <a:gd name="T77" fmla="*/ 131 h 339"/>
                  <a:gd name="T78" fmla="*/ 41 w 168"/>
                  <a:gd name="T79" fmla="*/ 129 h 339"/>
                  <a:gd name="T80" fmla="*/ 41 w 168"/>
                  <a:gd name="T81" fmla="*/ 118 h 339"/>
                  <a:gd name="T82" fmla="*/ 35 w 168"/>
                  <a:gd name="T83" fmla="*/ 120 h 339"/>
                  <a:gd name="T84" fmla="*/ 36 w 168"/>
                  <a:gd name="T85" fmla="*/ 121 h 339"/>
                  <a:gd name="T86" fmla="*/ 28 w 168"/>
                  <a:gd name="T87" fmla="*/ 126 h 339"/>
                  <a:gd name="T88" fmla="*/ 24 w 168"/>
                  <a:gd name="T89" fmla="*/ 128 h 339"/>
                  <a:gd name="T90" fmla="*/ 22 w 168"/>
                  <a:gd name="T91" fmla="*/ 117 h 339"/>
                  <a:gd name="T92" fmla="*/ 44 w 168"/>
                  <a:gd name="T93" fmla="*/ 118 h 339"/>
                  <a:gd name="T94" fmla="*/ 59 w 168"/>
                  <a:gd name="T95" fmla="*/ 107 h 339"/>
                  <a:gd name="T96" fmla="*/ 49 w 168"/>
                  <a:gd name="T97" fmla="*/ 89 h 339"/>
                  <a:gd name="T98" fmla="*/ 44 w 168"/>
                  <a:gd name="T99" fmla="*/ 65 h 339"/>
                  <a:gd name="T100" fmla="*/ 27 w 168"/>
                  <a:gd name="T101" fmla="*/ 51 h 339"/>
                  <a:gd name="T102" fmla="*/ 30 w 168"/>
                  <a:gd name="T103" fmla="*/ 19 h 339"/>
                  <a:gd name="T104" fmla="*/ 56 w 168"/>
                  <a:gd name="T105" fmla="*/ 2 h 339"/>
                  <a:gd name="T106" fmla="*/ 66 w 168"/>
                  <a:gd name="T107" fmla="*/ 19 h 339"/>
                  <a:gd name="T108" fmla="*/ 80 w 168"/>
                  <a:gd name="T109" fmla="*/ 3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339">
                    <a:moveTo>
                      <a:pt x="83" y="53"/>
                    </a:moveTo>
                    <a:lnTo>
                      <a:pt x="84" y="55"/>
                    </a:lnTo>
                    <a:lnTo>
                      <a:pt x="84" y="56"/>
                    </a:lnTo>
                    <a:lnTo>
                      <a:pt x="83" y="58"/>
                    </a:lnTo>
                    <a:lnTo>
                      <a:pt x="83" y="58"/>
                    </a:lnTo>
                    <a:lnTo>
                      <a:pt x="83" y="59"/>
                    </a:lnTo>
                    <a:lnTo>
                      <a:pt x="81" y="59"/>
                    </a:lnTo>
                    <a:lnTo>
                      <a:pt x="78" y="65"/>
                    </a:lnTo>
                    <a:lnTo>
                      <a:pt x="75" y="81"/>
                    </a:lnTo>
                    <a:lnTo>
                      <a:pt x="84" y="81"/>
                    </a:lnTo>
                    <a:lnTo>
                      <a:pt x="87" y="87"/>
                    </a:lnTo>
                    <a:lnTo>
                      <a:pt x="87" y="89"/>
                    </a:lnTo>
                    <a:lnTo>
                      <a:pt x="95" y="96"/>
                    </a:lnTo>
                    <a:lnTo>
                      <a:pt x="98" y="93"/>
                    </a:lnTo>
                    <a:lnTo>
                      <a:pt x="100" y="92"/>
                    </a:lnTo>
                    <a:lnTo>
                      <a:pt x="103" y="89"/>
                    </a:lnTo>
                    <a:lnTo>
                      <a:pt x="106" y="87"/>
                    </a:lnTo>
                    <a:lnTo>
                      <a:pt x="109" y="87"/>
                    </a:lnTo>
                    <a:lnTo>
                      <a:pt x="112" y="87"/>
                    </a:lnTo>
                    <a:lnTo>
                      <a:pt x="114" y="89"/>
                    </a:lnTo>
                    <a:lnTo>
                      <a:pt x="109" y="90"/>
                    </a:lnTo>
                    <a:lnTo>
                      <a:pt x="106" y="93"/>
                    </a:lnTo>
                    <a:lnTo>
                      <a:pt x="108" y="93"/>
                    </a:lnTo>
                    <a:lnTo>
                      <a:pt x="108" y="93"/>
                    </a:lnTo>
                    <a:lnTo>
                      <a:pt x="109" y="95"/>
                    </a:lnTo>
                    <a:lnTo>
                      <a:pt x="111" y="95"/>
                    </a:lnTo>
                    <a:lnTo>
                      <a:pt x="111" y="95"/>
                    </a:lnTo>
                    <a:lnTo>
                      <a:pt x="112" y="95"/>
                    </a:lnTo>
                    <a:lnTo>
                      <a:pt x="112" y="96"/>
                    </a:lnTo>
                    <a:lnTo>
                      <a:pt x="114" y="98"/>
                    </a:lnTo>
                    <a:lnTo>
                      <a:pt x="114" y="100"/>
                    </a:lnTo>
                    <a:lnTo>
                      <a:pt x="112" y="103"/>
                    </a:lnTo>
                    <a:lnTo>
                      <a:pt x="114" y="103"/>
                    </a:lnTo>
                    <a:lnTo>
                      <a:pt x="114" y="104"/>
                    </a:lnTo>
                    <a:lnTo>
                      <a:pt x="115" y="104"/>
                    </a:lnTo>
                    <a:lnTo>
                      <a:pt x="117" y="106"/>
                    </a:lnTo>
                    <a:lnTo>
                      <a:pt x="117" y="109"/>
                    </a:lnTo>
                    <a:lnTo>
                      <a:pt x="117" y="112"/>
                    </a:lnTo>
                    <a:lnTo>
                      <a:pt x="115" y="118"/>
                    </a:lnTo>
                    <a:lnTo>
                      <a:pt x="112" y="121"/>
                    </a:lnTo>
                    <a:lnTo>
                      <a:pt x="111" y="128"/>
                    </a:lnTo>
                    <a:lnTo>
                      <a:pt x="112" y="129"/>
                    </a:lnTo>
                    <a:lnTo>
                      <a:pt x="115" y="129"/>
                    </a:lnTo>
                    <a:lnTo>
                      <a:pt x="119" y="131"/>
                    </a:lnTo>
                    <a:lnTo>
                      <a:pt x="122" y="134"/>
                    </a:lnTo>
                    <a:lnTo>
                      <a:pt x="126" y="138"/>
                    </a:lnTo>
                    <a:lnTo>
                      <a:pt x="151" y="152"/>
                    </a:lnTo>
                    <a:lnTo>
                      <a:pt x="151" y="151"/>
                    </a:lnTo>
                    <a:lnTo>
                      <a:pt x="153" y="151"/>
                    </a:lnTo>
                    <a:lnTo>
                      <a:pt x="153" y="152"/>
                    </a:lnTo>
                    <a:lnTo>
                      <a:pt x="154" y="154"/>
                    </a:lnTo>
                    <a:lnTo>
                      <a:pt x="157" y="157"/>
                    </a:lnTo>
                    <a:lnTo>
                      <a:pt x="162" y="159"/>
                    </a:lnTo>
                    <a:lnTo>
                      <a:pt x="167" y="159"/>
                    </a:lnTo>
                    <a:lnTo>
                      <a:pt x="168" y="160"/>
                    </a:lnTo>
                    <a:lnTo>
                      <a:pt x="160" y="160"/>
                    </a:lnTo>
                    <a:lnTo>
                      <a:pt x="159" y="166"/>
                    </a:lnTo>
                    <a:lnTo>
                      <a:pt x="156" y="169"/>
                    </a:lnTo>
                    <a:lnTo>
                      <a:pt x="156" y="174"/>
                    </a:lnTo>
                    <a:lnTo>
                      <a:pt x="159" y="180"/>
                    </a:lnTo>
                    <a:lnTo>
                      <a:pt x="160" y="183"/>
                    </a:lnTo>
                    <a:lnTo>
                      <a:pt x="160" y="193"/>
                    </a:lnTo>
                    <a:lnTo>
                      <a:pt x="159" y="193"/>
                    </a:lnTo>
                    <a:lnTo>
                      <a:pt x="159" y="196"/>
                    </a:lnTo>
                    <a:lnTo>
                      <a:pt x="159" y="197"/>
                    </a:lnTo>
                    <a:lnTo>
                      <a:pt x="157" y="199"/>
                    </a:lnTo>
                    <a:lnTo>
                      <a:pt x="157" y="199"/>
                    </a:lnTo>
                    <a:lnTo>
                      <a:pt x="157" y="199"/>
                    </a:lnTo>
                    <a:lnTo>
                      <a:pt x="156" y="197"/>
                    </a:lnTo>
                    <a:lnTo>
                      <a:pt x="154" y="197"/>
                    </a:lnTo>
                    <a:lnTo>
                      <a:pt x="151" y="199"/>
                    </a:lnTo>
                    <a:lnTo>
                      <a:pt x="146" y="199"/>
                    </a:lnTo>
                    <a:lnTo>
                      <a:pt x="145" y="200"/>
                    </a:lnTo>
                    <a:lnTo>
                      <a:pt x="142" y="202"/>
                    </a:lnTo>
                    <a:lnTo>
                      <a:pt x="140" y="204"/>
                    </a:lnTo>
                    <a:lnTo>
                      <a:pt x="139" y="205"/>
                    </a:lnTo>
                    <a:lnTo>
                      <a:pt x="137" y="207"/>
                    </a:lnTo>
                    <a:lnTo>
                      <a:pt x="136" y="207"/>
                    </a:lnTo>
                    <a:lnTo>
                      <a:pt x="133" y="207"/>
                    </a:lnTo>
                    <a:lnTo>
                      <a:pt x="129" y="207"/>
                    </a:lnTo>
                    <a:lnTo>
                      <a:pt x="123" y="207"/>
                    </a:lnTo>
                    <a:lnTo>
                      <a:pt x="108" y="207"/>
                    </a:lnTo>
                    <a:lnTo>
                      <a:pt x="108" y="216"/>
                    </a:lnTo>
                    <a:lnTo>
                      <a:pt x="108" y="227"/>
                    </a:lnTo>
                    <a:lnTo>
                      <a:pt x="109" y="238"/>
                    </a:lnTo>
                    <a:lnTo>
                      <a:pt x="109" y="244"/>
                    </a:lnTo>
                    <a:lnTo>
                      <a:pt x="109" y="256"/>
                    </a:lnTo>
                    <a:lnTo>
                      <a:pt x="109" y="261"/>
                    </a:lnTo>
                    <a:lnTo>
                      <a:pt x="119" y="269"/>
                    </a:lnTo>
                    <a:lnTo>
                      <a:pt x="122" y="275"/>
                    </a:lnTo>
                    <a:lnTo>
                      <a:pt x="120" y="275"/>
                    </a:lnTo>
                    <a:lnTo>
                      <a:pt x="119" y="275"/>
                    </a:lnTo>
                    <a:lnTo>
                      <a:pt x="119" y="273"/>
                    </a:lnTo>
                    <a:lnTo>
                      <a:pt x="117" y="273"/>
                    </a:lnTo>
                    <a:lnTo>
                      <a:pt x="114" y="272"/>
                    </a:lnTo>
                    <a:lnTo>
                      <a:pt x="114" y="272"/>
                    </a:lnTo>
                    <a:lnTo>
                      <a:pt x="112" y="270"/>
                    </a:lnTo>
                    <a:lnTo>
                      <a:pt x="111" y="270"/>
                    </a:lnTo>
                    <a:lnTo>
                      <a:pt x="109" y="270"/>
                    </a:lnTo>
                    <a:lnTo>
                      <a:pt x="109" y="272"/>
                    </a:lnTo>
                    <a:lnTo>
                      <a:pt x="109" y="272"/>
                    </a:lnTo>
                    <a:lnTo>
                      <a:pt x="106" y="273"/>
                    </a:lnTo>
                    <a:lnTo>
                      <a:pt x="100" y="275"/>
                    </a:lnTo>
                    <a:lnTo>
                      <a:pt x="98" y="276"/>
                    </a:lnTo>
                    <a:lnTo>
                      <a:pt x="95" y="276"/>
                    </a:lnTo>
                    <a:lnTo>
                      <a:pt x="95" y="278"/>
                    </a:lnTo>
                    <a:lnTo>
                      <a:pt x="95" y="278"/>
                    </a:lnTo>
                    <a:lnTo>
                      <a:pt x="94" y="278"/>
                    </a:lnTo>
                    <a:lnTo>
                      <a:pt x="92" y="280"/>
                    </a:lnTo>
                    <a:lnTo>
                      <a:pt x="89" y="283"/>
                    </a:lnTo>
                    <a:lnTo>
                      <a:pt x="87" y="284"/>
                    </a:lnTo>
                    <a:lnTo>
                      <a:pt x="84" y="286"/>
                    </a:lnTo>
                    <a:lnTo>
                      <a:pt x="84" y="287"/>
                    </a:lnTo>
                    <a:lnTo>
                      <a:pt x="83" y="289"/>
                    </a:lnTo>
                    <a:lnTo>
                      <a:pt x="81" y="290"/>
                    </a:lnTo>
                    <a:lnTo>
                      <a:pt x="78" y="295"/>
                    </a:lnTo>
                    <a:lnTo>
                      <a:pt x="75" y="298"/>
                    </a:lnTo>
                    <a:lnTo>
                      <a:pt x="75" y="300"/>
                    </a:lnTo>
                    <a:lnTo>
                      <a:pt x="69" y="298"/>
                    </a:lnTo>
                    <a:lnTo>
                      <a:pt x="69" y="294"/>
                    </a:lnTo>
                    <a:lnTo>
                      <a:pt x="64" y="292"/>
                    </a:lnTo>
                    <a:lnTo>
                      <a:pt x="64" y="301"/>
                    </a:lnTo>
                    <a:lnTo>
                      <a:pt x="63" y="304"/>
                    </a:lnTo>
                    <a:lnTo>
                      <a:pt x="61" y="311"/>
                    </a:lnTo>
                    <a:lnTo>
                      <a:pt x="55" y="317"/>
                    </a:lnTo>
                    <a:lnTo>
                      <a:pt x="53" y="320"/>
                    </a:lnTo>
                    <a:lnTo>
                      <a:pt x="50" y="325"/>
                    </a:lnTo>
                    <a:lnTo>
                      <a:pt x="49" y="328"/>
                    </a:lnTo>
                    <a:lnTo>
                      <a:pt x="47" y="331"/>
                    </a:lnTo>
                    <a:lnTo>
                      <a:pt x="45" y="335"/>
                    </a:lnTo>
                    <a:lnTo>
                      <a:pt x="39" y="339"/>
                    </a:lnTo>
                    <a:lnTo>
                      <a:pt x="35" y="331"/>
                    </a:lnTo>
                    <a:lnTo>
                      <a:pt x="35" y="328"/>
                    </a:lnTo>
                    <a:lnTo>
                      <a:pt x="30" y="326"/>
                    </a:lnTo>
                    <a:lnTo>
                      <a:pt x="25" y="326"/>
                    </a:lnTo>
                    <a:lnTo>
                      <a:pt x="24" y="325"/>
                    </a:lnTo>
                    <a:lnTo>
                      <a:pt x="24" y="325"/>
                    </a:lnTo>
                    <a:lnTo>
                      <a:pt x="21" y="323"/>
                    </a:lnTo>
                    <a:lnTo>
                      <a:pt x="19" y="321"/>
                    </a:lnTo>
                    <a:lnTo>
                      <a:pt x="19" y="318"/>
                    </a:lnTo>
                    <a:lnTo>
                      <a:pt x="17" y="317"/>
                    </a:lnTo>
                    <a:lnTo>
                      <a:pt x="16" y="317"/>
                    </a:lnTo>
                    <a:lnTo>
                      <a:pt x="16" y="314"/>
                    </a:lnTo>
                    <a:lnTo>
                      <a:pt x="14" y="311"/>
                    </a:lnTo>
                    <a:lnTo>
                      <a:pt x="13" y="304"/>
                    </a:lnTo>
                    <a:lnTo>
                      <a:pt x="11" y="303"/>
                    </a:lnTo>
                    <a:lnTo>
                      <a:pt x="7" y="303"/>
                    </a:lnTo>
                    <a:lnTo>
                      <a:pt x="3" y="301"/>
                    </a:lnTo>
                    <a:lnTo>
                      <a:pt x="3" y="298"/>
                    </a:lnTo>
                    <a:lnTo>
                      <a:pt x="7" y="294"/>
                    </a:lnTo>
                    <a:lnTo>
                      <a:pt x="14" y="287"/>
                    </a:lnTo>
                    <a:lnTo>
                      <a:pt x="13" y="283"/>
                    </a:lnTo>
                    <a:lnTo>
                      <a:pt x="10" y="280"/>
                    </a:lnTo>
                    <a:lnTo>
                      <a:pt x="10" y="278"/>
                    </a:lnTo>
                    <a:lnTo>
                      <a:pt x="3" y="266"/>
                    </a:lnTo>
                    <a:lnTo>
                      <a:pt x="5" y="263"/>
                    </a:lnTo>
                    <a:lnTo>
                      <a:pt x="2" y="261"/>
                    </a:lnTo>
                    <a:lnTo>
                      <a:pt x="2" y="259"/>
                    </a:lnTo>
                    <a:lnTo>
                      <a:pt x="0" y="258"/>
                    </a:lnTo>
                    <a:lnTo>
                      <a:pt x="0" y="256"/>
                    </a:lnTo>
                    <a:lnTo>
                      <a:pt x="2" y="256"/>
                    </a:lnTo>
                    <a:lnTo>
                      <a:pt x="0" y="242"/>
                    </a:lnTo>
                    <a:lnTo>
                      <a:pt x="0" y="242"/>
                    </a:lnTo>
                    <a:lnTo>
                      <a:pt x="7" y="239"/>
                    </a:lnTo>
                    <a:lnTo>
                      <a:pt x="11" y="236"/>
                    </a:lnTo>
                    <a:lnTo>
                      <a:pt x="17" y="233"/>
                    </a:lnTo>
                    <a:lnTo>
                      <a:pt x="42" y="221"/>
                    </a:lnTo>
                    <a:lnTo>
                      <a:pt x="44" y="214"/>
                    </a:lnTo>
                    <a:lnTo>
                      <a:pt x="49" y="204"/>
                    </a:lnTo>
                    <a:lnTo>
                      <a:pt x="44" y="199"/>
                    </a:lnTo>
                    <a:lnTo>
                      <a:pt x="44" y="197"/>
                    </a:lnTo>
                    <a:lnTo>
                      <a:pt x="49" y="194"/>
                    </a:lnTo>
                    <a:lnTo>
                      <a:pt x="53" y="194"/>
                    </a:lnTo>
                    <a:lnTo>
                      <a:pt x="55" y="191"/>
                    </a:lnTo>
                    <a:lnTo>
                      <a:pt x="55" y="186"/>
                    </a:lnTo>
                    <a:lnTo>
                      <a:pt x="56" y="183"/>
                    </a:lnTo>
                    <a:lnTo>
                      <a:pt x="59" y="180"/>
                    </a:lnTo>
                    <a:lnTo>
                      <a:pt x="61" y="177"/>
                    </a:lnTo>
                    <a:lnTo>
                      <a:pt x="52" y="168"/>
                    </a:lnTo>
                    <a:lnTo>
                      <a:pt x="55" y="165"/>
                    </a:lnTo>
                    <a:lnTo>
                      <a:pt x="55" y="154"/>
                    </a:lnTo>
                    <a:lnTo>
                      <a:pt x="53" y="152"/>
                    </a:lnTo>
                    <a:lnTo>
                      <a:pt x="53" y="151"/>
                    </a:lnTo>
                    <a:lnTo>
                      <a:pt x="55" y="149"/>
                    </a:lnTo>
                    <a:lnTo>
                      <a:pt x="55" y="146"/>
                    </a:lnTo>
                    <a:lnTo>
                      <a:pt x="52" y="145"/>
                    </a:lnTo>
                    <a:lnTo>
                      <a:pt x="50" y="143"/>
                    </a:lnTo>
                    <a:lnTo>
                      <a:pt x="47" y="145"/>
                    </a:lnTo>
                    <a:lnTo>
                      <a:pt x="45" y="143"/>
                    </a:lnTo>
                    <a:lnTo>
                      <a:pt x="41" y="140"/>
                    </a:lnTo>
                    <a:lnTo>
                      <a:pt x="39" y="138"/>
                    </a:lnTo>
                    <a:lnTo>
                      <a:pt x="36" y="138"/>
                    </a:lnTo>
                    <a:lnTo>
                      <a:pt x="36" y="138"/>
                    </a:lnTo>
                    <a:lnTo>
                      <a:pt x="42" y="134"/>
                    </a:lnTo>
                    <a:lnTo>
                      <a:pt x="39" y="131"/>
                    </a:lnTo>
                    <a:lnTo>
                      <a:pt x="41" y="129"/>
                    </a:lnTo>
                    <a:lnTo>
                      <a:pt x="41" y="129"/>
                    </a:lnTo>
                    <a:lnTo>
                      <a:pt x="41" y="129"/>
                    </a:lnTo>
                    <a:lnTo>
                      <a:pt x="41" y="129"/>
                    </a:lnTo>
                    <a:lnTo>
                      <a:pt x="41" y="129"/>
                    </a:lnTo>
                    <a:lnTo>
                      <a:pt x="44" y="129"/>
                    </a:lnTo>
                    <a:lnTo>
                      <a:pt x="44" y="131"/>
                    </a:lnTo>
                    <a:lnTo>
                      <a:pt x="45" y="131"/>
                    </a:lnTo>
                    <a:lnTo>
                      <a:pt x="45" y="131"/>
                    </a:lnTo>
                    <a:lnTo>
                      <a:pt x="41" y="118"/>
                    </a:lnTo>
                    <a:lnTo>
                      <a:pt x="39" y="117"/>
                    </a:lnTo>
                    <a:lnTo>
                      <a:pt x="36" y="117"/>
                    </a:lnTo>
                    <a:lnTo>
                      <a:pt x="35" y="120"/>
                    </a:lnTo>
                    <a:lnTo>
                      <a:pt x="35" y="120"/>
                    </a:lnTo>
                    <a:lnTo>
                      <a:pt x="35" y="120"/>
                    </a:lnTo>
                    <a:lnTo>
                      <a:pt x="35" y="120"/>
                    </a:lnTo>
                    <a:lnTo>
                      <a:pt x="35" y="120"/>
                    </a:lnTo>
                    <a:lnTo>
                      <a:pt x="35" y="120"/>
                    </a:lnTo>
                    <a:lnTo>
                      <a:pt x="35" y="121"/>
                    </a:lnTo>
                    <a:lnTo>
                      <a:pt x="36" y="121"/>
                    </a:lnTo>
                    <a:lnTo>
                      <a:pt x="36" y="121"/>
                    </a:lnTo>
                    <a:lnTo>
                      <a:pt x="38" y="123"/>
                    </a:lnTo>
                    <a:lnTo>
                      <a:pt x="38" y="123"/>
                    </a:lnTo>
                    <a:lnTo>
                      <a:pt x="33" y="124"/>
                    </a:lnTo>
                    <a:lnTo>
                      <a:pt x="28" y="126"/>
                    </a:lnTo>
                    <a:lnTo>
                      <a:pt x="27" y="128"/>
                    </a:lnTo>
                    <a:lnTo>
                      <a:pt x="27" y="128"/>
                    </a:lnTo>
                    <a:lnTo>
                      <a:pt x="25" y="128"/>
                    </a:lnTo>
                    <a:lnTo>
                      <a:pt x="25" y="129"/>
                    </a:lnTo>
                    <a:lnTo>
                      <a:pt x="24" y="128"/>
                    </a:lnTo>
                    <a:lnTo>
                      <a:pt x="24" y="123"/>
                    </a:lnTo>
                    <a:lnTo>
                      <a:pt x="22" y="120"/>
                    </a:lnTo>
                    <a:lnTo>
                      <a:pt x="16" y="118"/>
                    </a:lnTo>
                    <a:lnTo>
                      <a:pt x="16" y="117"/>
                    </a:lnTo>
                    <a:lnTo>
                      <a:pt x="22" y="117"/>
                    </a:lnTo>
                    <a:lnTo>
                      <a:pt x="25" y="117"/>
                    </a:lnTo>
                    <a:lnTo>
                      <a:pt x="28" y="115"/>
                    </a:lnTo>
                    <a:lnTo>
                      <a:pt x="41" y="117"/>
                    </a:lnTo>
                    <a:lnTo>
                      <a:pt x="41" y="118"/>
                    </a:lnTo>
                    <a:lnTo>
                      <a:pt x="44" y="118"/>
                    </a:lnTo>
                    <a:lnTo>
                      <a:pt x="45" y="118"/>
                    </a:lnTo>
                    <a:lnTo>
                      <a:pt x="52" y="118"/>
                    </a:lnTo>
                    <a:lnTo>
                      <a:pt x="52" y="115"/>
                    </a:lnTo>
                    <a:lnTo>
                      <a:pt x="55" y="112"/>
                    </a:lnTo>
                    <a:lnTo>
                      <a:pt x="59" y="107"/>
                    </a:lnTo>
                    <a:lnTo>
                      <a:pt x="64" y="104"/>
                    </a:lnTo>
                    <a:lnTo>
                      <a:pt x="53" y="96"/>
                    </a:lnTo>
                    <a:lnTo>
                      <a:pt x="53" y="95"/>
                    </a:lnTo>
                    <a:lnTo>
                      <a:pt x="50" y="90"/>
                    </a:lnTo>
                    <a:lnTo>
                      <a:pt x="49" y="89"/>
                    </a:lnTo>
                    <a:lnTo>
                      <a:pt x="44" y="87"/>
                    </a:lnTo>
                    <a:lnTo>
                      <a:pt x="42" y="83"/>
                    </a:lnTo>
                    <a:lnTo>
                      <a:pt x="44" y="75"/>
                    </a:lnTo>
                    <a:lnTo>
                      <a:pt x="47" y="73"/>
                    </a:lnTo>
                    <a:lnTo>
                      <a:pt x="44" y="65"/>
                    </a:lnTo>
                    <a:lnTo>
                      <a:pt x="47" y="62"/>
                    </a:lnTo>
                    <a:lnTo>
                      <a:pt x="42" y="55"/>
                    </a:lnTo>
                    <a:lnTo>
                      <a:pt x="41" y="55"/>
                    </a:lnTo>
                    <a:lnTo>
                      <a:pt x="28" y="55"/>
                    </a:lnTo>
                    <a:lnTo>
                      <a:pt x="27" y="51"/>
                    </a:lnTo>
                    <a:lnTo>
                      <a:pt x="19" y="50"/>
                    </a:lnTo>
                    <a:lnTo>
                      <a:pt x="19" y="48"/>
                    </a:lnTo>
                    <a:lnTo>
                      <a:pt x="22" y="36"/>
                    </a:lnTo>
                    <a:lnTo>
                      <a:pt x="27" y="24"/>
                    </a:lnTo>
                    <a:lnTo>
                      <a:pt x="30" y="19"/>
                    </a:lnTo>
                    <a:lnTo>
                      <a:pt x="44" y="10"/>
                    </a:lnTo>
                    <a:lnTo>
                      <a:pt x="47" y="8"/>
                    </a:lnTo>
                    <a:lnTo>
                      <a:pt x="47" y="2"/>
                    </a:lnTo>
                    <a:lnTo>
                      <a:pt x="52" y="0"/>
                    </a:lnTo>
                    <a:lnTo>
                      <a:pt x="56" y="2"/>
                    </a:lnTo>
                    <a:lnTo>
                      <a:pt x="59" y="5"/>
                    </a:lnTo>
                    <a:lnTo>
                      <a:pt x="63" y="8"/>
                    </a:lnTo>
                    <a:lnTo>
                      <a:pt x="66" y="14"/>
                    </a:lnTo>
                    <a:lnTo>
                      <a:pt x="66" y="16"/>
                    </a:lnTo>
                    <a:lnTo>
                      <a:pt x="66" y="19"/>
                    </a:lnTo>
                    <a:lnTo>
                      <a:pt x="67" y="20"/>
                    </a:lnTo>
                    <a:lnTo>
                      <a:pt x="75" y="20"/>
                    </a:lnTo>
                    <a:lnTo>
                      <a:pt x="77" y="22"/>
                    </a:lnTo>
                    <a:lnTo>
                      <a:pt x="80" y="27"/>
                    </a:lnTo>
                    <a:lnTo>
                      <a:pt x="80" y="33"/>
                    </a:lnTo>
                    <a:lnTo>
                      <a:pt x="80" y="38"/>
                    </a:lnTo>
                    <a:lnTo>
                      <a:pt x="78" y="45"/>
                    </a:lnTo>
                    <a:lnTo>
                      <a:pt x="83" y="5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50">
                <a:extLst>
                  <a:ext uri="{FF2B5EF4-FFF2-40B4-BE49-F238E27FC236}">
                    <a16:creationId xmlns:a16="http://schemas.microsoft.com/office/drawing/2014/main" id="{1B59BBB2-12FB-EB93-DB4C-CF53C69EF6CC}"/>
                  </a:ext>
                </a:extLst>
              </p:cNvPr>
              <p:cNvSpPr>
                <a:spLocks noGrp="1" noRot="1" noMove="1" noResize="1" noEditPoints="1" noAdjustHandles="1" noChangeArrowheads="1" noChangeShapeType="1"/>
              </p:cNvSpPr>
              <p:nvPr/>
            </p:nvSpPr>
            <p:spPr bwMode="auto">
              <a:xfrm>
                <a:off x="4300" y="1842"/>
                <a:ext cx="499" cy="198"/>
              </a:xfrm>
              <a:custGeom>
                <a:avLst/>
                <a:gdLst>
                  <a:gd name="T0" fmla="*/ 499 w 499"/>
                  <a:gd name="T1" fmla="*/ 20 h 198"/>
                  <a:gd name="T2" fmla="*/ 496 w 499"/>
                  <a:gd name="T3" fmla="*/ 28 h 198"/>
                  <a:gd name="T4" fmla="*/ 488 w 499"/>
                  <a:gd name="T5" fmla="*/ 43 h 198"/>
                  <a:gd name="T6" fmla="*/ 477 w 499"/>
                  <a:gd name="T7" fmla="*/ 53 h 198"/>
                  <a:gd name="T8" fmla="*/ 468 w 499"/>
                  <a:gd name="T9" fmla="*/ 73 h 198"/>
                  <a:gd name="T10" fmla="*/ 459 w 499"/>
                  <a:gd name="T11" fmla="*/ 82 h 198"/>
                  <a:gd name="T12" fmla="*/ 449 w 499"/>
                  <a:gd name="T13" fmla="*/ 85 h 198"/>
                  <a:gd name="T14" fmla="*/ 435 w 499"/>
                  <a:gd name="T15" fmla="*/ 87 h 198"/>
                  <a:gd name="T16" fmla="*/ 427 w 499"/>
                  <a:gd name="T17" fmla="*/ 88 h 198"/>
                  <a:gd name="T18" fmla="*/ 418 w 499"/>
                  <a:gd name="T19" fmla="*/ 99 h 198"/>
                  <a:gd name="T20" fmla="*/ 406 w 499"/>
                  <a:gd name="T21" fmla="*/ 101 h 198"/>
                  <a:gd name="T22" fmla="*/ 396 w 499"/>
                  <a:gd name="T23" fmla="*/ 104 h 198"/>
                  <a:gd name="T24" fmla="*/ 384 w 499"/>
                  <a:gd name="T25" fmla="*/ 108 h 198"/>
                  <a:gd name="T26" fmla="*/ 368 w 499"/>
                  <a:gd name="T27" fmla="*/ 115 h 198"/>
                  <a:gd name="T28" fmla="*/ 351 w 499"/>
                  <a:gd name="T29" fmla="*/ 124 h 198"/>
                  <a:gd name="T30" fmla="*/ 344 w 499"/>
                  <a:gd name="T31" fmla="*/ 136 h 198"/>
                  <a:gd name="T32" fmla="*/ 326 w 499"/>
                  <a:gd name="T33" fmla="*/ 150 h 198"/>
                  <a:gd name="T34" fmla="*/ 317 w 499"/>
                  <a:gd name="T35" fmla="*/ 150 h 198"/>
                  <a:gd name="T36" fmla="*/ 303 w 499"/>
                  <a:gd name="T37" fmla="*/ 141 h 198"/>
                  <a:gd name="T38" fmla="*/ 289 w 499"/>
                  <a:gd name="T39" fmla="*/ 143 h 198"/>
                  <a:gd name="T40" fmla="*/ 280 w 499"/>
                  <a:gd name="T41" fmla="*/ 146 h 198"/>
                  <a:gd name="T42" fmla="*/ 267 w 499"/>
                  <a:gd name="T43" fmla="*/ 152 h 198"/>
                  <a:gd name="T44" fmla="*/ 247 w 499"/>
                  <a:gd name="T45" fmla="*/ 167 h 198"/>
                  <a:gd name="T46" fmla="*/ 238 w 499"/>
                  <a:gd name="T47" fmla="*/ 178 h 198"/>
                  <a:gd name="T48" fmla="*/ 228 w 499"/>
                  <a:gd name="T49" fmla="*/ 191 h 198"/>
                  <a:gd name="T50" fmla="*/ 219 w 499"/>
                  <a:gd name="T51" fmla="*/ 198 h 198"/>
                  <a:gd name="T52" fmla="*/ 216 w 499"/>
                  <a:gd name="T53" fmla="*/ 198 h 198"/>
                  <a:gd name="T54" fmla="*/ 210 w 499"/>
                  <a:gd name="T55" fmla="*/ 197 h 198"/>
                  <a:gd name="T56" fmla="*/ 199 w 499"/>
                  <a:gd name="T57" fmla="*/ 195 h 198"/>
                  <a:gd name="T58" fmla="*/ 179 w 499"/>
                  <a:gd name="T59" fmla="*/ 194 h 198"/>
                  <a:gd name="T60" fmla="*/ 160 w 499"/>
                  <a:gd name="T61" fmla="*/ 191 h 198"/>
                  <a:gd name="T62" fmla="*/ 132 w 499"/>
                  <a:gd name="T63" fmla="*/ 188 h 198"/>
                  <a:gd name="T64" fmla="*/ 120 w 499"/>
                  <a:gd name="T65" fmla="*/ 186 h 198"/>
                  <a:gd name="T66" fmla="*/ 110 w 499"/>
                  <a:gd name="T67" fmla="*/ 186 h 198"/>
                  <a:gd name="T68" fmla="*/ 106 w 499"/>
                  <a:gd name="T69" fmla="*/ 184 h 198"/>
                  <a:gd name="T70" fmla="*/ 106 w 499"/>
                  <a:gd name="T71" fmla="*/ 184 h 198"/>
                  <a:gd name="T72" fmla="*/ 101 w 499"/>
                  <a:gd name="T73" fmla="*/ 184 h 198"/>
                  <a:gd name="T74" fmla="*/ 88 w 499"/>
                  <a:gd name="T75" fmla="*/ 183 h 198"/>
                  <a:gd name="T76" fmla="*/ 37 w 499"/>
                  <a:gd name="T77" fmla="*/ 149 h 198"/>
                  <a:gd name="T78" fmla="*/ 12 w 499"/>
                  <a:gd name="T79" fmla="*/ 130 h 198"/>
                  <a:gd name="T80" fmla="*/ 0 w 499"/>
                  <a:gd name="T81" fmla="*/ 118 h 198"/>
                  <a:gd name="T82" fmla="*/ 1 w 499"/>
                  <a:gd name="T83" fmla="*/ 116 h 198"/>
                  <a:gd name="T84" fmla="*/ 3 w 499"/>
                  <a:gd name="T85" fmla="*/ 113 h 198"/>
                  <a:gd name="T86" fmla="*/ 12 w 499"/>
                  <a:gd name="T87" fmla="*/ 99 h 198"/>
                  <a:gd name="T88" fmla="*/ 28 w 499"/>
                  <a:gd name="T89" fmla="*/ 79 h 198"/>
                  <a:gd name="T90" fmla="*/ 40 w 499"/>
                  <a:gd name="T91" fmla="*/ 60 h 198"/>
                  <a:gd name="T92" fmla="*/ 50 w 499"/>
                  <a:gd name="T93" fmla="*/ 48 h 198"/>
                  <a:gd name="T94" fmla="*/ 64 w 499"/>
                  <a:gd name="T95" fmla="*/ 28 h 198"/>
                  <a:gd name="T96" fmla="*/ 71 w 499"/>
                  <a:gd name="T97" fmla="*/ 18 h 198"/>
                  <a:gd name="T98" fmla="*/ 71 w 499"/>
                  <a:gd name="T99" fmla="*/ 18 h 198"/>
                  <a:gd name="T100" fmla="*/ 71 w 499"/>
                  <a:gd name="T101" fmla="*/ 17 h 198"/>
                  <a:gd name="T102" fmla="*/ 71 w 499"/>
                  <a:gd name="T103" fmla="*/ 17 h 198"/>
                  <a:gd name="T104" fmla="*/ 88 w 499"/>
                  <a:gd name="T105" fmla="*/ 18 h 198"/>
                  <a:gd name="T106" fmla="*/ 246 w 499"/>
                  <a:gd name="T107" fmla="*/ 25 h 198"/>
                  <a:gd name="T108" fmla="*/ 460 w 499"/>
                  <a:gd name="T109" fmla="*/ 3 h 198"/>
                  <a:gd name="T110" fmla="*/ 476 w 499"/>
                  <a:gd name="T111" fmla="*/ 4 h 198"/>
                  <a:gd name="T112" fmla="*/ 485 w 499"/>
                  <a:gd name="T113" fmla="*/ 6 h 198"/>
                  <a:gd name="T114" fmla="*/ 491 w 499"/>
                  <a:gd name="T115" fmla="*/ 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 h="198">
                    <a:moveTo>
                      <a:pt x="493" y="3"/>
                    </a:moveTo>
                    <a:lnTo>
                      <a:pt x="494" y="6"/>
                    </a:lnTo>
                    <a:lnTo>
                      <a:pt x="497" y="17"/>
                    </a:lnTo>
                    <a:lnTo>
                      <a:pt x="499" y="20"/>
                    </a:lnTo>
                    <a:lnTo>
                      <a:pt x="497" y="23"/>
                    </a:lnTo>
                    <a:lnTo>
                      <a:pt x="497" y="26"/>
                    </a:lnTo>
                    <a:lnTo>
                      <a:pt x="496" y="26"/>
                    </a:lnTo>
                    <a:lnTo>
                      <a:pt x="496" y="28"/>
                    </a:lnTo>
                    <a:lnTo>
                      <a:pt x="493" y="34"/>
                    </a:lnTo>
                    <a:lnTo>
                      <a:pt x="490" y="37"/>
                    </a:lnTo>
                    <a:lnTo>
                      <a:pt x="488" y="39"/>
                    </a:lnTo>
                    <a:lnTo>
                      <a:pt x="488" y="43"/>
                    </a:lnTo>
                    <a:lnTo>
                      <a:pt x="488" y="43"/>
                    </a:lnTo>
                    <a:lnTo>
                      <a:pt x="485" y="48"/>
                    </a:lnTo>
                    <a:lnTo>
                      <a:pt x="480" y="49"/>
                    </a:lnTo>
                    <a:lnTo>
                      <a:pt x="477" y="53"/>
                    </a:lnTo>
                    <a:lnTo>
                      <a:pt x="476" y="60"/>
                    </a:lnTo>
                    <a:lnTo>
                      <a:pt x="476" y="63"/>
                    </a:lnTo>
                    <a:lnTo>
                      <a:pt x="468" y="71"/>
                    </a:lnTo>
                    <a:lnTo>
                      <a:pt x="468" y="73"/>
                    </a:lnTo>
                    <a:lnTo>
                      <a:pt x="466" y="74"/>
                    </a:lnTo>
                    <a:lnTo>
                      <a:pt x="462" y="79"/>
                    </a:lnTo>
                    <a:lnTo>
                      <a:pt x="460" y="81"/>
                    </a:lnTo>
                    <a:lnTo>
                      <a:pt x="459" y="82"/>
                    </a:lnTo>
                    <a:lnTo>
                      <a:pt x="457" y="84"/>
                    </a:lnTo>
                    <a:lnTo>
                      <a:pt x="455" y="84"/>
                    </a:lnTo>
                    <a:lnTo>
                      <a:pt x="454" y="85"/>
                    </a:lnTo>
                    <a:lnTo>
                      <a:pt x="449" y="85"/>
                    </a:lnTo>
                    <a:lnTo>
                      <a:pt x="446" y="85"/>
                    </a:lnTo>
                    <a:lnTo>
                      <a:pt x="443" y="87"/>
                    </a:lnTo>
                    <a:lnTo>
                      <a:pt x="438" y="88"/>
                    </a:lnTo>
                    <a:lnTo>
                      <a:pt x="435" y="87"/>
                    </a:lnTo>
                    <a:lnTo>
                      <a:pt x="434" y="87"/>
                    </a:lnTo>
                    <a:lnTo>
                      <a:pt x="431" y="88"/>
                    </a:lnTo>
                    <a:lnTo>
                      <a:pt x="429" y="88"/>
                    </a:lnTo>
                    <a:lnTo>
                      <a:pt x="427" y="88"/>
                    </a:lnTo>
                    <a:lnTo>
                      <a:pt x="426" y="90"/>
                    </a:lnTo>
                    <a:lnTo>
                      <a:pt x="420" y="98"/>
                    </a:lnTo>
                    <a:lnTo>
                      <a:pt x="418" y="99"/>
                    </a:lnTo>
                    <a:lnTo>
                      <a:pt x="418" y="99"/>
                    </a:lnTo>
                    <a:lnTo>
                      <a:pt x="417" y="101"/>
                    </a:lnTo>
                    <a:lnTo>
                      <a:pt x="415" y="101"/>
                    </a:lnTo>
                    <a:lnTo>
                      <a:pt x="412" y="101"/>
                    </a:lnTo>
                    <a:lnTo>
                      <a:pt x="406" y="101"/>
                    </a:lnTo>
                    <a:lnTo>
                      <a:pt x="403" y="101"/>
                    </a:lnTo>
                    <a:lnTo>
                      <a:pt x="399" y="102"/>
                    </a:lnTo>
                    <a:lnTo>
                      <a:pt x="398" y="104"/>
                    </a:lnTo>
                    <a:lnTo>
                      <a:pt x="396" y="104"/>
                    </a:lnTo>
                    <a:lnTo>
                      <a:pt x="395" y="104"/>
                    </a:lnTo>
                    <a:lnTo>
                      <a:pt x="393" y="105"/>
                    </a:lnTo>
                    <a:lnTo>
                      <a:pt x="390" y="105"/>
                    </a:lnTo>
                    <a:lnTo>
                      <a:pt x="384" y="108"/>
                    </a:lnTo>
                    <a:lnTo>
                      <a:pt x="381" y="110"/>
                    </a:lnTo>
                    <a:lnTo>
                      <a:pt x="378" y="110"/>
                    </a:lnTo>
                    <a:lnTo>
                      <a:pt x="371" y="110"/>
                    </a:lnTo>
                    <a:lnTo>
                      <a:pt x="368" y="115"/>
                    </a:lnTo>
                    <a:lnTo>
                      <a:pt x="365" y="118"/>
                    </a:lnTo>
                    <a:lnTo>
                      <a:pt x="357" y="122"/>
                    </a:lnTo>
                    <a:lnTo>
                      <a:pt x="353" y="124"/>
                    </a:lnTo>
                    <a:lnTo>
                      <a:pt x="351" y="124"/>
                    </a:lnTo>
                    <a:lnTo>
                      <a:pt x="351" y="126"/>
                    </a:lnTo>
                    <a:lnTo>
                      <a:pt x="350" y="132"/>
                    </a:lnTo>
                    <a:lnTo>
                      <a:pt x="348" y="132"/>
                    </a:lnTo>
                    <a:lnTo>
                      <a:pt x="344" y="136"/>
                    </a:lnTo>
                    <a:lnTo>
                      <a:pt x="339" y="141"/>
                    </a:lnTo>
                    <a:lnTo>
                      <a:pt x="336" y="146"/>
                    </a:lnTo>
                    <a:lnTo>
                      <a:pt x="330" y="149"/>
                    </a:lnTo>
                    <a:lnTo>
                      <a:pt x="326" y="150"/>
                    </a:lnTo>
                    <a:lnTo>
                      <a:pt x="325" y="150"/>
                    </a:lnTo>
                    <a:lnTo>
                      <a:pt x="322" y="150"/>
                    </a:lnTo>
                    <a:lnTo>
                      <a:pt x="319" y="152"/>
                    </a:lnTo>
                    <a:lnTo>
                      <a:pt x="317" y="150"/>
                    </a:lnTo>
                    <a:lnTo>
                      <a:pt x="316" y="149"/>
                    </a:lnTo>
                    <a:lnTo>
                      <a:pt x="312" y="147"/>
                    </a:lnTo>
                    <a:lnTo>
                      <a:pt x="306" y="143"/>
                    </a:lnTo>
                    <a:lnTo>
                      <a:pt x="303" y="141"/>
                    </a:lnTo>
                    <a:lnTo>
                      <a:pt x="298" y="141"/>
                    </a:lnTo>
                    <a:lnTo>
                      <a:pt x="295" y="141"/>
                    </a:lnTo>
                    <a:lnTo>
                      <a:pt x="292" y="143"/>
                    </a:lnTo>
                    <a:lnTo>
                      <a:pt x="289" y="143"/>
                    </a:lnTo>
                    <a:lnTo>
                      <a:pt x="288" y="143"/>
                    </a:lnTo>
                    <a:lnTo>
                      <a:pt x="284" y="144"/>
                    </a:lnTo>
                    <a:lnTo>
                      <a:pt x="281" y="146"/>
                    </a:lnTo>
                    <a:lnTo>
                      <a:pt x="280" y="146"/>
                    </a:lnTo>
                    <a:lnTo>
                      <a:pt x="277" y="147"/>
                    </a:lnTo>
                    <a:lnTo>
                      <a:pt x="277" y="147"/>
                    </a:lnTo>
                    <a:lnTo>
                      <a:pt x="274" y="152"/>
                    </a:lnTo>
                    <a:lnTo>
                      <a:pt x="267" y="152"/>
                    </a:lnTo>
                    <a:lnTo>
                      <a:pt x="260" y="158"/>
                    </a:lnTo>
                    <a:lnTo>
                      <a:pt x="255" y="161"/>
                    </a:lnTo>
                    <a:lnTo>
                      <a:pt x="250" y="164"/>
                    </a:lnTo>
                    <a:lnTo>
                      <a:pt x="247" y="167"/>
                    </a:lnTo>
                    <a:lnTo>
                      <a:pt x="246" y="169"/>
                    </a:lnTo>
                    <a:lnTo>
                      <a:pt x="241" y="172"/>
                    </a:lnTo>
                    <a:lnTo>
                      <a:pt x="238" y="175"/>
                    </a:lnTo>
                    <a:lnTo>
                      <a:pt x="238" y="178"/>
                    </a:lnTo>
                    <a:lnTo>
                      <a:pt x="235" y="180"/>
                    </a:lnTo>
                    <a:lnTo>
                      <a:pt x="230" y="180"/>
                    </a:lnTo>
                    <a:lnTo>
                      <a:pt x="228" y="184"/>
                    </a:lnTo>
                    <a:lnTo>
                      <a:pt x="228" y="191"/>
                    </a:lnTo>
                    <a:lnTo>
                      <a:pt x="225" y="194"/>
                    </a:lnTo>
                    <a:lnTo>
                      <a:pt x="221" y="197"/>
                    </a:lnTo>
                    <a:lnTo>
                      <a:pt x="219" y="198"/>
                    </a:lnTo>
                    <a:lnTo>
                      <a:pt x="219" y="198"/>
                    </a:lnTo>
                    <a:lnTo>
                      <a:pt x="218" y="198"/>
                    </a:lnTo>
                    <a:lnTo>
                      <a:pt x="218" y="198"/>
                    </a:lnTo>
                    <a:lnTo>
                      <a:pt x="218" y="198"/>
                    </a:lnTo>
                    <a:lnTo>
                      <a:pt x="216" y="198"/>
                    </a:lnTo>
                    <a:lnTo>
                      <a:pt x="211" y="198"/>
                    </a:lnTo>
                    <a:lnTo>
                      <a:pt x="211" y="198"/>
                    </a:lnTo>
                    <a:lnTo>
                      <a:pt x="211" y="198"/>
                    </a:lnTo>
                    <a:lnTo>
                      <a:pt x="210" y="197"/>
                    </a:lnTo>
                    <a:lnTo>
                      <a:pt x="204" y="197"/>
                    </a:lnTo>
                    <a:lnTo>
                      <a:pt x="202" y="197"/>
                    </a:lnTo>
                    <a:lnTo>
                      <a:pt x="199" y="195"/>
                    </a:lnTo>
                    <a:lnTo>
                      <a:pt x="199" y="195"/>
                    </a:lnTo>
                    <a:lnTo>
                      <a:pt x="196" y="195"/>
                    </a:lnTo>
                    <a:lnTo>
                      <a:pt x="185" y="194"/>
                    </a:lnTo>
                    <a:lnTo>
                      <a:pt x="183" y="194"/>
                    </a:lnTo>
                    <a:lnTo>
                      <a:pt x="179" y="194"/>
                    </a:lnTo>
                    <a:lnTo>
                      <a:pt x="177" y="192"/>
                    </a:lnTo>
                    <a:lnTo>
                      <a:pt x="162" y="192"/>
                    </a:lnTo>
                    <a:lnTo>
                      <a:pt x="162" y="192"/>
                    </a:lnTo>
                    <a:lnTo>
                      <a:pt x="160" y="191"/>
                    </a:lnTo>
                    <a:lnTo>
                      <a:pt x="151" y="191"/>
                    </a:lnTo>
                    <a:lnTo>
                      <a:pt x="143" y="189"/>
                    </a:lnTo>
                    <a:lnTo>
                      <a:pt x="135" y="189"/>
                    </a:lnTo>
                    <a:lnTo>
                      <a:pt x="132" y="188"/>
                    </a:lnTo>
                    <a:lnTo>
                      <a:pt x="126" y="188"/>
                    </a:lnTo>
                    <a:lnTo>
                      <a:pt x="126" y="188"/>
                    </a:lnTo>
                    <a:lnTo>
                      <a:pt x="121" y="186"/>
                    </a:lnTo>
                    <a:lnTo>
                      <a:pt x="120" y="186"/>
                    </a:lnTo>
                    <a:lnTo>
                      <a:pt x="118" y="186"/>
                    </a:lnTo>
                    <a:lnTo>
                      <a:pt x="116" y="186"/>
                    </a:lnTo>
                    <a:lnTo>
                      <a:pt x="115" y="186"/>
                    </a:lnTo>
                    <a:lnTo>
                      <a:pt x="110" y="186"/>
                    </a:lnTo>
                    <a:lnTo>
                      <a:pt x="109" y="186"/>
                    </a:lnTo>
                    <a:lnTo>
                      <a:pt x="107" y="184"/>
                    </a:lnTo>
                    <a:lnTo>
                      <a:pt x="106" y="184"/>
                    </a:lnTo>
                    <a:lnTo>
                      <a:pt x="106" y="184"/>
                    </a:lnTo>
                    <a:lnTo>
                      <a:pt x="106" y="184"/>
                    </a:lnTo>
                    <a:lnTo>
                      <a:pt x="106" y="184"/>
                    </a:lnTo>
                    <a:lnTo>
                      <a:pt x="106" y="184"/>
                    </a:lnTo>
                    <a:lnTo>
                      <a:pt x="106" y="184"/>
                    </a:lnTo>
                    <a:lnTo>
                      <a:pt x="106" y="184"/>
                    </a:lnTo>
                    <a:lnTo>
                      <a:pt x="106" y="184"/>
                    </a:lnTo>
                    <a:lnTo>
                      <a:pt x="104" y="184"/>
                    </a:lnTo>
                    <a:lnTo>
                      <a:pt x="101" y="184"/>
                    </a:lnTo>
                    <a:lnTo>
                      <a:pt x="99" y="184"/>
                    </a:lnTo>
                    <a:lnTo>
                      <a:pt x="99" y="184"/>
                    </a:lnTo>
                    <a:lnTo>
                      <a:pt x="96" y="184"/>
                    </a:lnTo>
                    <a:lnTo>
                      <a:pt x="88" y="183"/>
                    </a:lnTo>
                    <a:lnTo>
                      <a:pt x="81" y="181"/>
                    </a:lnTo>
                    <a:lnTo>
                      <a:pt x="78" y="181"/>
                    </a:lnTo>
                    <a:lnTo>
                      <a:pt x="56" y="164"/>
                    </a:lnTo>
                    <a:lnTo>
                      <a:pt x="37" y="149"/>
                    </a:lnTo>
                    <a:lnTo>
                      <a:pt x="32" y="146"/>
                    </a:lnTo>
                    <a:lnTo>
                      <a:pt x="28" y="141"/>
                    </a:lnTo>
                    <a:lnTo>
                      <a:pt x="17" y="133"/>
                    </a:lnTo>
                    <a:lnTo>
                      <a:pt x="12" y="130"/>
                    </a:lnTo>
                    <a:lnTo>
                      <a:pt x="4" y="124"/>
                    </a:lnTo>
                    <a:lnTo>
                      <a:pt x="0" y="119"/>
                    </a:lnTo>
                    <a:lnTo>
                      <a:pt x="0" y="119"/>
                    </a:lnTo>
                    <a:lnTo>
                      <a:pt x="0" y="118"/>
                    </a:lnTo>
                    <a:lnTo>
                      <a:pt x="0" y="118"/>
                    </a:lnTo>
                    <a:lnTo>
                      <a:pt x="0" y="116"/>
                    </a:lnTo>
                    <a:lnTo>
                      <a:pt x="1" y="116"/>
                    </a:lnTo>
                    <a:lnTo>
                      <a:pt x="1" y="116"/>
                    </a:lnTo>
                    <a:lnTo>
                      <a:pt x="1" y="116"/>
                    </a:lnTo>
                    <a:lnTo>
                      <a:pt x="1" y="115"/>
                    </a:lnTo>
                    <a:lnTo>
                      <a:pt x="3" y="113"/>
                    </a:lnTo>
                    <a:lnTo>
                      <a:pt x="3" y="113"/>
                    </a:lnTo>
                    <a:lnTo>
                      <a:pt x="3" y="112"/>
                    </a:lnTo>
                    <a:lnTo>
                      <a:pt x="6" y="110"/>
                    </a:lnTo>
                    <a:lnTo>
                      <a:pt x="9" y="104"/>
                    </a:lnTo>
                    <a:lnTo>
                      <a:pt x="12" y="99"/>
                    </a:lnTo>
                    <a:lnTo>
                      <a:pt x="17" y="94"/>
                    </a:lnTo>
                    <a:lnTo>
                      <a:pt x="17" y="93"/>
                    </a:lnTo>
                    <a:lnTo>
                      <a:pt x="20" y="88"/>
                    </a:lnTo>
                    <a:lnTo>
                      <a:pt x="28" y="79"/>
                    </a:lnTo>
                    <a:lnTo>
                      <a:pt x="36" y="67"/>
                    </a:lnTo>
                    <a:lnTo>
                      <a:pt x="37" y="63"/>
                    </a:lnTo>
                    <a:lnTo>
                      <a:pt x="39" y="62"/>
                    </a:lnTo>
                    <a:lnTo>
                      <a:pt x="40" y="60"/>
                    </a:lnTo>
                    <a:lnTo>
                      <a:pt x="40" y="60"/>
                    </a:lnTo>
                    <a:lnTo>
                      <a:pt x="40" y="60"/>
                    </a:lnTo>
                    <a:lnTo>
                      <a:pt x="42" y="59"/>
                    </a:lnTo>
                    <a:lnTo>
                      <a:pt x="50" y="48"/>
                    </a:lnTo>
                    <a:lnTo>
                      <a:pt x="51" y="46"/>
                    </a:lnTo>
                    <a:lnTo>
                      <a:pt x="62" y="31"/>
                    </a:lnTo>
                    <a:lnTo>
                      <a:pt x="64" y="28"/>
                    </a:lnTo>
                    <a:lnTo>
                      <a:pt x="64" y="28"/>
                    </a:lnTo>
                    <a:lnTo>
                      <a:pt x="68" y="22"/>
                    </a:lnTo>
                    <a:lnTo>
                      <a:pt x="70" y="20"/>
                    </a:lnTo>
                    <a:lnTo>
                      <a:pt x="70" y="18"/>
                    </a:lnTo>
                    <a:lnTo>
                      <a:pt x="71" y="18"/>
                    </a:lnTo>
                    <a:lnTo>
                      <a:pt x="71" y="18"/>
                    </a:lnTo>
                    <a:lnTo>
                      <a:pt x="71" y="18"/>
                    </a:lnTo>
                    <a:lnTo>
                      <a:pt x="71" y="18"/>
                    </a:lnTo>
                    <a:lnTo>
                      <a:pt x="71" y="18"/>
                    </a:lnTo>
                    <a:lnTo>
                      <a:pt x="71" y="18"/>
                    </a:lnTo>
                    <a:lnTo>
                      <a:pt x="71" y="17"/>
                    </a:lnTo>
                    <a:lnTo>
                      <a:pt x="71" y="17"/>
                    </a:lnTo>
                    <a:lnTo>
                      <a:pt x="71" y="17"/>
                    </a:lnTo>
                    <a:lnTo>
                      <a:pt x="71" y="17"/>
                    </a:lnTo>
                    <a:lnTo>
                      <a:pt x="71" y="17"/>
                    </a:lnTo>
                    <a:lnTo>
                      <a:pt x="71" y="17"/>
                    </a:lnTo>
                    <a:lnTo>
                      <a:pt x="71" y="17"/>
                    </a:lnTo>
                    <a:lnTo>
                      <a:pt x="71" y="17"/>
                    </a:lnTo>
                    <a:lnTo>
                      <a:pt x="71" y="17"/>
                    </a:lnTo>
                    <a:lnTo>
                      <a:pt x="71" y="17"/>
                    </a:lnTo>
                    <a:lnTo>
                      <a:pt x="88" y="18"/>
                    </a:lnTo>
                    <a:lnTo>
                      <a:pt x="96" y="18"/>
                    </a:lnTo>
                    <a:lnTo>
                      <a:pt x="109" y="18"/>
                    </a:lnTo>
                    <a:lnTo>
                      <a:pt x="168" y="22"/>
                    </a:lnTo>
                    <a:lnTo>
                      <a:pt x="246" y="25"/>
                    </a:lnTo>
                    <a:lnTo>
                      <a:pt x="389" y="29"/>
                    </a:lnTo>
                    <a:lnTo>
                      <a:pt x="440" y="29"/>
                    </a:lnTo>
                    <a:lnTo>
                      <a:pt x="454" y="4"/>
                    </a:lnTo>
                    <a:lnTo>
                      <a:pt x="460" y="3"/>
                    </a:lnTo>
                    <a:lnTo>
                      <a:pt x="466" y="1"/>
                    </a:lnTo>
                    <a:lnTo>
                      <a:pt x="471" y="3"/>
                    </a:lnTo>
                    <a:lnTo>
                      <a:pt x="471" y="3"/>
                    </a:lnTo>
                    <a:lnTo>
                      <a:pt x="476" y="4"/>
                    </a:lnTo>
                    <a:lnTo>
                      <a:pt x="477" y="4"/>
                    </a:lnTo>
                    <a:lnTo>
                      <a:pt x="480" y="6"/>
                    </a:lnTo>
                    <a:lnTo>
                      <a:pt x="482" y="6"/>
                    </a:lnTo>
                    <a:lnTo>
                      <a:pt x="485" y="6"/>
                    </a:lnTo>
                    <a:lnTo>
                      <a:pt x="487" y="6"/>
                    </a:lnTo>
                    <a:lnTo>
                      <a:pt x="488" y="3"/>
                    </a:lnTo>
                    <a:lnTo>
                      <a:pt x="490" y="0"/>
                    </a:lnTo>
                    <a:lnTo>
                      <a:pt x="491" y="1"/>
                    </a:lnTo>
                    <a:lnTo>
                      <a:pt x="493"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51">
                <a:extLst>
                  <a:ext uri="{FF2B5EF4-FFF2-40B4-BE49-F238E27FC236}">
                    <a16:creationId xmlns:a16="http://schemas.microsoft.com/office/drawing/2014/main" id="{F8A12F60-67FC-B9B9-2A6F-71E7BD5EAF9A}"/>
                  </a:ext>
                </a:extLst>
              </p:cNvPr>
              <p:cNvSpPr>
                <a:spLocks noGrp="1" noRot="1" noMove="1" noResize="1" noEditPoints="1" noAdjustHandles="1" noChangeArrowheads="1" noChangeShapeType="1"/>
              </p:cNvSpPr>
              <p:nvPr/>
            </p:nvSpPr>
            <p:spPr bwMode="auto">
              <a:xfrm>
                <a:off x="3043" y="3473"/>
                <a:ext cx="261" cy="391"/>
              </a:xfrm>
              <a:custGeom>
                <a:avLst/>
                <a:gdLst>
                  <a:gd name="T0" fmla="*/ 149 w 261"/>
                  <a:gd name="T1" fmla="*/ 142 h 391"/>
                  <a:gd name="T2" fmla="*/ 202 w 261"/>
                  <a:gd name="T3" fmla="*/ 159 h 391"/>
                  <a:gd name="T4" fmla="*/ 235 w 261"/>
                  <a:gd name="T5" fmla="*/ 190 h 391"/>
                  <a:gd name="T6" fmla="*/ 157 w 261"/>
                  <a:gd name="T7" fmla="*/ 239 h 391"/>
                  <a:gd name="T8" fmla="*/ 156 w 261"/>
                  <a:gd name="T9" fmla="*/ 355 h 391"/>
                  <a:gd name="T10" fmla="*/ 156 w 261"/>
                  <a:gd name="T11" fmla="*/ 356 h 391"/>
                  <a:gd name="T12" fmla="*/ 174 w 261"/>
                  <a:gd name="T13" fmla="*/ 389 h 391"/>
                  <a:gd name="T14" fmla="*/ 171 w 261"/>
                  <a:gd name="T15" fmla="*/ 389 h 391"/>
                  <a:gd name="T16" fmla="*/ 159 w 261"/>
                  <a:gd name="T17" fmla="*/ 391 h 391"/>
                  <a:gd name="T18" fmla="*/ 151 w 261"/>
                  <a:gd name="T19" fmla="*/ 391 h 391"/>
                  <a:gd name="T20" fmla="*/ 146 w 261"/>
                  <a:gd name="T21" fmla="*/ 391 h 391"/>
                  <a:gd name="T22" fmla="*/ 142 w 261"/>
                  <a:gd name="T23" fmla="*/ 391 h 391"/>
                  <a:gd name="T24" fmla="*/ 138 w 261"/>
                  <a:gd name="T25" fmla="*/ 391 h 391"/>
                  <a:gd name="T26" fmla="*/ 92 w 261"/>
                  <a:gd name="T27" fmla="*/ 389 h 391"/>
                  <a:gd name="T28" fmla="*/ 82 w 261"/>
                  <a:gd name="T29" fmla="*/ 380 h 391"/>
                  <a:gd name="T30" fmla="*/ 61 w 261"/>
                  <a:gd name="T31" fmla="*/ 341 h 391"/>
                  <a:gd name="T32" fmla="*/ 61 w 261"/>
                  <a:gd name="T33" fmla="*/ 287 h 391"/>
                  <a:gd name="T34" fmla="*/ 54 w 261"/>
                  <a:gd name="T35" fmla="*/ 203 h 391"/>
                  <a:gd name="T36" fmla="*/ 22 w 261"/>
                  <a:gd name="T37" fmla="*/ 102 h 391"/>
                  <a:gd name="T38" fmla="*/ 0 w 261"/>
                  <a:gd name="T39" fmla="*/ 52 h 391"/>
                  <a:gd name="T40" fmla="*/ 11 w 261"/>
                  <a:gd name="T41" fmla="*/ 0 h 391"/>
                  <a:gd name="T42" fmla="*/ 12 w 261"/>
                  <a:gd name="T43" fmla="*/ 3 h 391"/>
                  <a:gd name="T44" fmla="*/ 14 w 261"/>
                  <a:gd name="T45" fmla="*/ 7 h 391"/>
                  <a:gd name="T46" fmla="*/ 14 w 261"/>
                  <a:gd name="T47" fmla="*/ 9 h 391"/>
                  <a:gd name="T48" fmla="*/ 14 w 261"/>
                  <a:gd name="T49" fmla="*/ 10 h 391"/>
                  <a:gd name="T50" fmla="*/ 16 w 261"/>
                  <a:gd name="T51" fmla="*/ 14 h 391"/>
                  <a:gd name="T52" fmla="*/ 16 w 261"/>
                  <a:gd name="T53" fmla="*/ 17 h 391"/>
                  <a:gd name="T54" fmla="*/ 17 w 261"/>
                  <a:gd name="T55" fmla="*/ 18 h 391"/>
                  <a:gd name="T56" fmla="*/ 17 w 261"/>
                  <a:gd name="T57" fmla="*/ 20 h 391"/>
                  <a:gd name="T58" fmla="*/ 19 w 261"/>
                  <a:gd name="T59" fmla="*/ 21 h 391"/>
                  <a:gd name="T60" fmla="*/ 19 w 261"/>
                  <a:gd name="T61" fmla="*/ 23 h 391"/>
                  <a:gd name="T62" fmla="*/ 19 w 261"/>
                  <a:gd name="T63" fmla="*/ 24 h 391"/>
                  <a:gd name="T64" fmla="*/ 20 w 261"/>
                  <a:gd name="T65" fmla="*/ 26 h 391"/>
                  <a:gd name="T66" fmla="*/ 22 w 261"/>
                  <a:gd name="T67" fmla="*/ 28 h 391"/>
                  <a:gd name="T68" fmla="*/ 22 w 261"/>
                  <a:gd name="T69" fmla="*/ 31 h 391"/>
                  <a:gd name="T70" fmla="*/ 25 w 261"/>
                  <a:gd name="T71" fmla="*/ 35 h 391"/>
                  <a:gd name="T72" fmla="*/ 25 w 261"/>
                  <a:gd name="T73" fmla="*/ 42 h 391"/>
                  <a:gd name="T74" fmla="*/ 25 w 261"/>
                  <a:gd name="T75" fmla="*/ 46 h 391"/>
                  <a:gd name="T76" fmla="*/ 25 w 261"/>
                  <a:gd name="T77" fmla="*/ 54 h 391"/>
                  <a:gd name="T78" fmla="*/ 34 w 261"/>
                  <a:gd name="T79" fmla="*/ 73 h 391"/>
                  <a:gd name="T80" fmla="*/ 45 w 261"/>
                  <a:gd name="T81" fmla="*/ 99 h 391"/>
                  <a:gd name="T82" fmla="*/ 47 w 261"/>
                  <a:gd name="T83" fmla="*/ 107 h 391"/>
                  <a:gd name="T84" fmla="*/ 48 w 261"/>
                  <a:gd name="T85" fmla="*/ 113 h 391"/>
                  <a:gd name="T86" fmla="*/ 48 w 261"/>
                  <a:gd name="T87" fmla="*/ 114 h 391"/>
                  <a:gd name="T88" fmla="*/ 48 w 261"/>
                  <a:gd name="T89" fmla="*/ 116 h 391"/>
                  <a:gd name="T90" fmla="*/ 48 w 261"/>
                  <a:gd name="T91" fmla="*/ 116 h 391"/>
                  <a:gd name="T92" fmla="*/ 50 w 261"/>
                  <a:gd name="T93" fmla="*/ 118 h 391"/>
                  <a:gd name="T94" fmla="*/ 50 w 261"/>
                  <a:gd name="T95" fmla="*/ 118 h 391"/>
                  <a:gd name="T96" fmla="*/ 50 w 261"/>
                  <a:gd name="T97" fmla="*/ 119 h 391"/>
                  <a:gd name="T98" fmla="*/ 50 w 261"/>
                  <a:gd name="T99" fmla="*/ 119 h 391"/>
                  <a:gd name="T100" fmla="*/ 51 w 261"/>
                  <a:gd name="T101" fmla="*/ 121 h 391"/>
                  <a:gd name="T102" fmla="*/ 51 w 261"/>
                  <a:gd name="T103" fmla="*/ 122 h 391"/>
                  <a:gd name="T104" fmla="*/ 53 w 261"/>
                  <a:gd name="T105" fmla="*/ 124 h 391"/>
                  <a:gd name="T106" fmla="*/ 53 w 261"/>
                  <a:gd name="T107" fmla="*/ 125 h 391"/>
                  <a:gd name="T108" fmla="*/ 54 w 261"/>
                  <a:gd name="T109" fmla="*/ 127 h 391"/>
                  <a:gd name="T110" fmla="*/ 54 w 261"/>
                  <a:gd name="T111" fmla="*/ 12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391">
                    <a:moveTo>
                      <a:pt x="64" y="131"/>
                    </a:moveTo>
                    <a:lnTo>
                      <a:pt x="104" y="138"/>
                    </a:lnTo>
                    <a:lnTo>
                      <a:pt x="137" y="138"/>
                    </a:lnTo>
                    <a:lnTo>
                      <a:pt x="149" y="142"/>
                    </a:lnTo>
                    <a:lnTo>
                      <a:pt x="151" y="158"/>
                    </a:lnTo>
                    <a:lnTo>
                      <a:pt x="154" y="167"/>
                    </a:lnTo>
                    <a:lnTo>
                      <a:pt x="171" y="169"/>
                    </a:lnTo>
                    <a:lnTo>
                      <a:pt x="202" y="159"/>
                    </a:lnTo>
                    <a:lnTo>
                      <a:pt x="222" y="142"/>
                    </a:lnTo>
                    <a:lnTo>
                      <a:pt x="226" y="158"/>
                    </a:lnTo>
                    <a:lnTo>
                      <a:pt x="232" y="175"/>
                    </a:lnTo>
                    <a:lnTo>
                      <a:pt x="235" y="190"/>
                    </a:lnTo>
                    <a:lnTo>
                      <a:pt x="246" y="215"/>
                    </a:lnTo>
                    <a:lnTo>
                      <a:pt x="261" y="239"/>
                    </a:lnTo>
                    <a:lnTo>
                      <a:pt x="201" y="239"/>
                    </a:lnTo>
                    <a:lnTo>
                      <a:pt x="157" y="239"/>
                    </a:lnTo>
                    <a:lnTo>
                      <a:pt x="156" y="338"/>
                    </a:lnTo>
                    <a:lnTo>
                      <a:pt x="157" y="343"/>
                    </a:lnTo>
                    <a:lnTo>
                      <a:pt x="156" y="355"/>
                    </a:lnTo>
                    <a:lnTo>
                      <a:pt x="156" y="355"/>
                    </a:lnTo>
                    <a:lnTo>
                      <a:pt x="156" y="355"/>
                    </a:lnTo>
                    <a:lnTo>
                      <a:pt x="156" y="355"/>
                    </a:lnTo>
                    <a:lnTo>
                      <a:pt x="156" y="356"/>
                    </a:lnTo>
                    <a:lnTo>
                      <a:pt x="156" y="356"/>
                    </a:lnTo>
                    <a:lnTo>
                      <a:pt x="156" y="356"/>
                    </a:lnTo>
                    <a:lnTo>
                      <a:pt x="166" y="375"/>
                    </a:lnTo>
                    <a:lnTo>
                      <a:pt x="170" y="381"/>
                    </a:lnTo>
                    <a:lnTo>
                      <a:pt x="174" y="389"/>
                    </a:lnTo>
                    <a:lnTo>
                      <a:pt x="173" y="389"/>
                    </a:lnTo>
                    <a:lnTo>
                      <a:pt x="173" y="389"/>
                    </a:lnTo>
                    <a:lnTo>
                      <a:pt x="171" y="389"/>
                    </a:lnTo>
                    <a:lnTo>
                      <a:pt x="171" y="389"/>
                    </a:lnTo>
                    <a:lnTo>
                      <a:pt x="166" y="391"/>
                    </a:lnTo>
                    <a:lnTo>
                      <a:pt x="160" y="391"/>
                    </a:lnTo>
                    <a:lnTo>
                      <a:pt x="159" y="391"/>
                    </a:lnTo>
                    <a:lnTo>
                      <a:pt x="159" y="391"/>
                    </a:lnTo>
                    <a:lnTo>
                      <a:pt x="157" y="391"/>
                    </a:lnTo>
                    <a:lnTo>
                      <a:pt x="156" y="391"/>
                    </a:lnTo>
                    <a:lnTo>
                      <a:pt x="152" y="391"/>
                    </a:lnTo>
                    <a:lnTo>
                      <a:pt x="151" y="391"/>
                    </a:lnTo>
                    <a:lnTo>
                      <a:pt x="149" y="391"/>
                    </a:lnTo>
                    <a:lnTo>
                      <a:pt x="149" y="391"/>
                    </a:lnTo>
                    <a:lnTo>
                      <a:pt x="148" y="391"/>
                    </a:lnTo>
                    <a:lnTo>
                      <a:pt x="146" y="391"/>
                    </a:lnTo>
                    <a:lnTo>
                      <a:pt x="145" y="391"/>
                    </a:lnTo>
                    <a:lnTo>
                      <a:pt x="143" y="391"/>
                    </a:lnTo>
                    <a:lnTo>
                      <a:pt x="142" y="391"/>
                    </a:lnTo>
                    <a:lnTo>
                      <a:pt x="142" y="391"/>
                    </a:lnTo>
                    <a:lnTo>
                      <a:pt x="142" y="391"/>
                    </a:lnTo>
                    <a:lnTo>
                      <a:pt x="142" y="391"/>
                    </a:lnTo>
                    <a:lnTo>
                      <a:pt x="140" y="391"/>
                    </a:lnTo>
                    <a:lnTo>
                      <a:pt x="138" y="391"/>
                    </a:lnTo>
                    <a:lnTo>
                      <a:pt x="135" y="391"/>
                    </a:lnTo>
                    <a:lnTo>
                      <a:pt x="124" y="391"/>
                    </a:lnTo>
                    <a:lnTo>
                      <a:pt x="110" y="389"/>
                    </a:lnTo>
                    <a:lnTo>
                      <a:pt x="92" y="389"/>
                    </a:lnTo>
                    <a:lnTo>
                      <a:pt x="89" y="389"/>
                    </a:lnTo>
                    <a:lnTo>
                      <a:pt x="87" y="389"/>
                    </a:lnTo>
                    <a:lnTo>
                      <a:pt x="86" y="383"/>
                    </a:lnTo>
                    <a:lnTo>
                      <a:pt x="82" y="380"/>
                    </a:lnTo>
                    <a:lnTo>
                      <a:pt x="81" y="375"/>
                    </a:lnTo>
                    <a:lnTo>
                      <a:pt x="64" y="344"/>
                    </a:lnTo>
                    <a:lnTo>
                      <a:pt x="62" y="343"/>
                    </a:lnTo>
                    <a:lnTo>
                      <a:pt x="61" y="341"/>
                    </a:lnTo>
                    <a:lnTo>
                      <a:pt x="61" y="302"/>
                    </a:lnTo>
                    <a:lnTo>
                      <a:pt x="61" y="298"/>
                    </a:lnTo>
                    <a:lnTo>
                      <a:pt x="61" y="296"/>
                    </a:lnTo>
                    <a:lnTo>
                      <a:pt x="61" y="287"/>
                    </a:lnTo>
                    <a:lnTo>
                      <a:pt x="59" y="260"/>
                    </a:lnTo>
                    <a:lnTo>
                      <a:pt x="51" y="220"/>
                    </a:lnTo>
                    <a:lnTo>
                      <a:pt x="53" y="212"/>
                    </a:lnTo>
                    <a:lnTo>
                      <a:pt x="54" y="203"/>
                    </a:lnTo>
                    <a:lnTo>
                      <a:pt x="59" y="178"/>
                    </a:lnTo>
                    <a:lnTo>
                      <a:pt x="50" y="158"/>
                    </a:lnTo>
                    <a:lnTo>
                      <a:pt x="44" y="138"/>
                    </a:lnTo>
                    <a:lnTo>
                      <a:pt x="22" y="102"/>
                    </a:lnTo>
                    <a:lnTo>
                      <a:pt x="11" y="74"/>
                    </a:lnTo>
                    <a:lnTo>
                      <a:pt x="11" y="73"/>
                    </a:lnTo>
                    <a:lnTo>
                      <a:pt x="8" y="66"/>
                    </a:lnTo>
                    <a:lnTo>
                      <a:pt x="0" y="52"/>
                    </a:lnTo>
                    <a:lnTo>
                      <a:pt x="0" y="52"/>
                    </a:lnTo>
                    <a:lnTo>
                      <a:pt x="8" y="28"/>
                    </a:lnTo>
                    <a:lnTo>
                      <a:pt x="11" y="0"/>
                    </a:lnTo>
                    <a:lnTo>
                      <a:pt x="11" y="0"/>
                    </a:lnTo>
                    <a:lnTo>
                      <a:pt x="11" y="1"/>
                    </a:lnTo>
                    <a:lnTo>
                      <a:pt x="11" y="1"/>
                    </a:lnTo>
                    <a:lnTo>
                      <a:pt x="11" y="3"/>
                    </a:lnTo>
                    <a:lnTo>
                      <a:pt x="12" y="3"/>
                    </a:lnTo>
                    <a:lnTo>
                      <a:pt x="12" y="3"/>
                    </a:lnTo>
                    <a:lnTo>
                      <a:pt x="12" y="6"/>
                    </a:lnTo>
                    <a:lnTo>
                      <a:pt x="12" y="7"/>
                    </a:lnTo>
                    <a:lnTo>
                      <a:pt x="14" y="7"/>
                    </a:lnTo>
                    <a:lnTo>
                      <a:pt x="14" y="7"/>
                    </a:lnTo>
                    <a:lnTo>
                      <a:pt x="14" y="9"/>
                    </a:lnTo>
                    <a:lnTo>
                      <a:pt x="14" y="9"/>
                    </a:lnTo>
                    <a:lnTo>
                      <a:pt x="14" y="9"/>
                    </a:lnTo>
                    <a:lnTo>
                      <a:pt x="14" y="9"/>
                    </a:lnTo>
                    <a:lnTo>
                      <a:pt x="14" y="9"/>
                    </a:lnTo>
                    <a:lnTo>
                      <a:pt x="14" y="10"/>
                    </a:lnTo>
                    <a:lnTo>
                      <a:pt x="14" y="10"/>
                    </a:lnTo>
                    <a:lnTo>
                      <a:pt x="14" y="10"/>
                    </a:lnTo>
                    <a:lnTo>
                      <a:pt x="16" y="12"/>
                    </a:lnTo>
                    <a:lnTo>
                      <a:pt x="16" y="12"/>
                    </a:lnTo>
                    <a:lnTo>
                      <a:pt x="16" y="14"/>
                    </a:lnTo>
                    <a:lnTo>
                      <a:pt x="16" y="15"/>
                    </a:lnTo>
                    <a:lnTo>
                      <a:pt x="16" y="15"/>
                    </a:lnTo>
                    <a:lnTo>
                      <a:pt x="16" y="15"/>
                    </a:lnTo>
                    <a:lnTo>
                      <a:pt x="16" y="17"/>
                    </a:lnTo>
                    <a:lnTo>
                      <a:pt x="16" y="17"/>
                    </a:lnTo>
                    <a:lnTo>
                      <a:pt x="17" y="17"/>
                    </a:lnTo>
                    <a:lnTo>
                      <a:pt x="17" y="17"/>
                    </a:lnTo>
                    <a:lnTo>
                      <a:pt x="17" y="18"/>
                    </a:lnTo>
                    <a:lnTo>
                      <a:pt x="17" y="18"/>
                    </a:lnTo>
                    <a:lnTo>
                      <a:pt x="17" y="18"/>
                    </a:lnTo>
                    <a:lnTo>
                      <a:pt x="17" y="20"/>
                    </a:lnTo>
                    <a:lnTo>
                      <a:pt x="17" y="20"/>
                    </a:lnTo>
                    <a:lnTo>
                      <a:pt x="19" y="20"/>
                    </a:lnTo>
                    <a:lnTo>
                      <a:pt x="19" y="21"/>
                    </a:lnTo>
                    <a:lnTo>
                      <a:pt x="19" y="21"/>
                    </a:lnTo>
                    <a:lnTo>
                      <a:pt x="19" y="21"/>
                    </a:lnTo>
                    <a:lnTo>
                      <a:pt x="19" y="21"/>
                    </a:lnTo>
                    <a:lnTo>
                      <a:pt x="19" y="21"/>
                    </a:lnTo>
                    <a:lnTo>
                      <a:pt x="19" y="21"/>
                    </a:lnTo>
                    <a:lnTo>
                      <a:pt x="19" y="23"/>
                    </a:lnTo>
                    <a:lnTo>
                      <a:pt x="19" y="23"/>
                    </a:lnTo>
                    <a:lnTo>
                      <a:pt x="19" y="23"/>
                    </a:lnTo>
                    <a:lnTo>
                      <a:pt x="19" y="23"/>
                    </a:lnTo>
                    <a:lnTo>
                      <a:pt x="19" y="24"/>
                    </a:lnTo>
                    <a:lnTo>
                      <a:pt x="19" y="24"/>
                    </a:lnTo>
                    <a:lnTo>
                      <a:pt x="20" y="24"/>
                    </a:lnTo>
                    <a:lnTo>
                      <a:pt x="20" y="24"/>
                    </a:lnTo>
                    <a:lnTo>
                      <a:pt x="20" y="26"/>
                    </a:lnTo>
                    <a:lnTo>
                      <a:pt x="20" y="26"/>
                    </a:lnTo>
                    <a:lnTo>
                      <a:pt x="20" y="26"/>
                    </a:lnTo>
                    <a:lnTo>
                      <a:pt x="20" y="28"/>
                    </a:lnTo>
                    <a:lnTo>
                      <a:pt x="22" y="28"/>
                    </a:lnTo>
                    <a:lnTo>
                      <a:pt x="22" y="29"/>
                    </a:lnTo>
                    <a:lnTo>
                      <a:pt x="22" y="31"/>
                    </a:lnTo>
                    <a:lnTo>
                      <a:pt x="22" y="31"/>
                    </a:lnTo>
                    <a:lnTo>
                      <a:pt x="22" y="31"/>
                    </a:lnTo>
                    <a:lnTo>
                      <a:pt x="23" y="32"/>
                    </a:lnTo>
                    <a:lnTo>
                      <a:pt x="23" y="34"/>
                    </a:lnTo>
                    <a:lnTo>
                      <a:pt x="23" y="34"/>
                    </a:lnTo>
                    <a:lnTo>
                      <a:pt x="25" y="35"/>
                    </a:lnTo>
                    <a:lnTo>
                      <a:pt x="25" y="35"/>
                    </a:lnTo>
                    <a:lnTo>
                      <a:pt x="25" y="38"/>
                    </a:lnTo>
                    <a:lnTo>
                      <a:pt x="25" y="40"/>
                    </a:lnTo>
                    <a:lnTo>
                      <a:pt x="25" y="42"/>
                    </a:lnTo>
                    <a:lnTo>
                      <a:pt x="25" y="42"/>
                    </a:lnTo>
                    <a:lnTo>
                      <a:pt x="25" y="43"/>
                    </a:lnTo>
                    <a:lnTo>
                      <a:pt x="25" y="46"/>
                    </a:lnTo>
                    <a:lnTo>
                      <a:pt x="25" y="46"/>
                    </a:lnTo>
                    <a:lnTo>
                      <a:pt x="25" y="49"/>
                    </a:lnTo>
                    <a:lnTo>
                      <a:pt x="25" y="52"/>
                    </a:lnTo>
                    <a:lnTo>
                      <a:pt x="25" y="52"/>
                    </a:lnTo>
                    <a:lnTo>
                      <a:pt x="25" y="54"/>
                    </a:lnTo>
                    <a:lnTo>
                      <a:pt x="28" y="60"/>
                    </a:lnTo>
                    <a:lnTo>
                      <a:pt x="33" y="71"/>
                    </a:lnTo>
                    <a:lnTo>
                      <a:pt x="34" y="71"/>
                    </a:lnTo>
                    <a:lnTo>
                      <a:pt x="34" y="73"/>
                    </a:lnTo>
                    <a:lnTo>
                      <a:pt x="36" y="77"/>
                    </a:lnTo>
                    <a:lnTo>
                      <a:pt x="44" y="94"/>
                    </a:lnTo>
                    <a:lnTo>
                      <a:pt x="45" y="97"/>
                    </a:lnTo>
                    <a:lnTo>
                      <a:pt x="45" y="99"/>
                    </a:lnTo>
                    <a:lnTo>
                      <a:pt x="45" y="100"/>
                    </a:lnTo>
                    <a:lnTo>
                      <a:pt x="45" y="102"/>
                    </a:lnTo>
                    <a:lnTo>
                      <a:pt x="45" y="104"/>
                    </a:lnTo>
                    <a:lnTo>
                      <a:pt x="47" y="107"/>
                    </a:lnTo>
                    <a:lnTo>
                      <a:pt x="47" y="107"/>
                    </a:lnTo>
                    <a:lnTo>
                      <a:pt x="47" y="107"/>
                    </a:lnTo>
                    <a:lnTo>
                      <a:pt x="47" y="111"/>
                    </a:lnTo>
                    <a:lnTo>
                      <a:pt x="48" y="113"/>
                    </a:lnTo>
                    <a:lnTo>
                      <a:pt x="48" y="113"/>
                    </a:lnTo>
                    <a:lnTo>
                      <a:pt x="48" y="113"/>
                    </a:lnTo>
                    <a:lnTo>
                      <a:pt x="48" y="113"/>
                    </a:lnTo>
                    <a:lnTo>
                      <a:pt x="48" y="114"/>
                    </a:lnTo>
                    <a:lnTo>
                      <a:pt x="48" y="114"/>
                    </a:lnTo>
                    <a:lnTo>
                      <a:pt x="48" y="114"/>
                    </a:lnTo>
                    <a:lnTo>
                      <a:pt x="48" y="114"/>
                    </a:lnTo>
                    <a:lnTo>
                      <a:pt x="48" y="116"/>
                    </a:lnTo>
                    <a:lnTo>
                      <a:pt x="48" y="116"/>
                    </a:lnTo>
                    <a:lnTo>
                      <a:pt x="48" y="116"/>
                    </a:lnTo>
                    <a:lnTo>
                      <a:pt x="48" y="116"/>
                    </a:lnTo>
                    <a:lnTo>
                      <a:pt x="48" y="116"/>
                    </a:lnTo>
                    <a:lnTo>
                      <a:pt x="48" y="116"/>
                    </a:lnTo>
                    <a:lnTo>
                      <a:pt x="48" y="116"/>
                    </a:lnTo>
                    <a:lnTo>
                      <a:pt x="50" y="116"/>
                    </a:lnTo>
                    <a:lnTo>
                      <a:pt x="50" y="118"/>
                    </a:lnTo>
                    <a:lnTo>
                      <a:pt x="50" y="118"/>
                    </a:lnTo>
                    <a:lnTo>
                      <a:pt x="50" y="118"/>
                    </a:lnTo>
                    <a:lnTo>
                      <a:pt x="50" y="118"/>
                    </a:lnTo>
                    <a:lnTo>
                      <a:pt x="50" y="118"/>
                    </a:lnTo>
                    <a:lnTo>
                      <a:pt x="50" y="118"/>
                    </a:lnTo>
                    <a:lnTo>
                      <a:pt x="50" y="118"/>
                    </a:lnTo>
                    <a:lnTo>
                      <a:pt x="50" y="118"/>
                    </a:lnTo>
                    <a:lnTo>
                      <a:pt x="50" y="119"/>
                    </a:lnTo>
                    <a:lnTo>
                      <a:pt x="50" y="119"/>
                    </a:lnTo>
                    <a:lnTo>
                      <a:pt x="50" y="119"/>
                    </a:lnTo>
                    <a:lnTo>
                      <a:pt x="50" y="119"/>
                    </a:lnTo>
                    <a:lnTo>
                      <a:pt x="50" y="119"/>
                    </a:lnTo>
                    <a:lnTo>
                      <a:pt x="51" y="119"/>
                    </a:lnTo>
                    <a:lnTo>
                      <a:pt x="51" y="121"/>
                    </a:lnTo>
                    <a:lnTo>
                      <a:pt x="51" y="121"/>
                    </a:lnTo>
                    <a:lnTo>
                      <a:pt x="51" y="121"/>
                    </a:lnTo>
                    <a:lnTo>
                      <a:pt x="51" y="121"/>
                    </a:lnTo>
                    <a:lnTo>
                      <a:pt x="51" y="121"/>
                    </a:lnTo>
                    <a:lnTo>
                      <a:pt x="51" y="122"/>
                    </a:lnTo>
                    <a:lnTo>
                      <a:pt x="51" y="122"/>
                    </a:lnTo>
                    <a:lnTo>
                      <a:pt x="51" y="122"/>
                    </a:lnTo>
                    <a:lnTo>
                      <a:pt x="53" y="124"/>
                    </a:lnTo>
                    <a:lnTo>
                      <a:pt x="53" y="124"/>
                    </a:lnTo>
                    <a:lnTo>
                      <a:pt x="53" y="124"/>
                    </a:lnTo>
                    <a:lnTo>
                      <a:pt x="53" y="124"/>
                    </a:lnTo>
                    <a:lnTo>
                      <a:pt x="53" y="124"/>
                    </a:lnTo>
                    <a:lnTo>
                      <a:pt x="53" y="125"/>
                    </a:lnTo>
                    <a:lnTo>
                      <a:pt x="53" y="125"/>
                    </a:lnTo>
                    <a:lnTo>
                      <a:pt x="53" y="125"/>
                    </a:lnTo>
                    <a:lnTo>
                      <a:pt x="53" y="125"/>
                    </a:lnTo>
                    <a:lnTo>
                      <a:pt x="54" y="127"/>
                    </a:lnTo>
                    <a:lnTo>
                      <a:pt x="54" y="127"/>
                    </a:lnTo>
                    <a:lnTo>
                      <a:pt x="54" y="127"/>
                    </a:lnTo>
                    <a:lnTo>
                      <a:pt x="54" y="127"/>
                    </a:lnTo>
                    <a:lnTo>
                      <a:pt x="54" y="127"/>
                    </a:lnTo>
                    <a:lnTo>
                      <a:pt x="54" y="127"/>
                    </a:lnTo>
                    <a:lnTo>
                      <a:pt x="64" y="13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52">
                <a:extLst>
                  <a:ext uri="{FF2B5EF4-FFF2-40B4-BE49-F238E27FC236}">
                    <a16:creationId xmlns:a16="http://schemas.microsoft.com/office/drawing/2014/main" id="{D8AE7D59-266B-F66F-A436-C4D1CF15D9E2}"/>
                  </a:ext>
                </a:extLst>
              </p:cNvPr>
              <p:cNvSpPr>
                <a:spLocks noGrp="1" noRot="1" noMove="1" noResize="1" noEditPoints="1" noAdjustHandles="1" noChangeArrowheads="1" noChangeShapeType="1"/>
              </p:cNvSpPr>
              <p:nvPr/>
            </p:nvSpPr>
            <p:spPr bwMode="auto">
              <a:xfrm>
                <a:off x="3678" y="3013"/>
                <a:ext cx="220" cy="157"/>
              </a:xfrm>
              <a:custGeom>
                <a:avLst/>
                <a:gdLst>
                  <a:gd name="T0" fmla="*/ 74 w 220"/>
                  <a:gd name="T1" fmla="*/ 7 h 157"/>
                  <a:gd name="T2" fmla="*/ 91 w 220"/>
                  <a:gd name="T3" fmla="*/ 5 h 157"/>
                  <a:gd name="T4" fmla="*/ 101 w 220"/>
                  <a:gd name="T5" fmla="*/ 7 h 157"/>
                  <a:gd name="T6" fmla="*/ 112 w 220"/>
                  <a:gd name="T7" fmla="*/ 10 h 157"/>
                  <a:gd name="T8" fmla="*/ 112 w 220"/>
                  <a:gd name="T9" fmla="*/ 14 h 157"/>
                  <a:gd name="T10" fmla="*/ 110 w 220"/>
                  <a:gd name="T11" fmla="*/ 17 h 157"/>
                  <a:gd name="T12" fmla="*/ 110 w 220"/>
                  <a:gd name="T13" fmla="*/ 27 h 157"/>
                  <a:gd name="T14" fmla="*/ 113 w 220"/>
                  <a:gd name="T15" fmla="*/ 33 h 157"/>
                  <a:gd name="T16" fmla="*/ 115 w 220"/>
                  <a:gd name="T17" fmla="*/ 34 h 157"/>
                  <a:gd name="T18" fmla="*/ 118 w 220"/>
                  <a:gd name="T19" fmla="*/ 38 h 157"/>
                  <a:gd name="T20" fmla="*/ 119 w 220"/>
                  <a:gd name="T21" fmla="*/ 41 h 157"/>
                  <a:gd name="T22" fmla="*/ 119 w 220"/>
                  <a:gd name="T23" fmla="*/ 48 h 157"/>
                  <a:gd name="T24" fmla="*/ 119 w 220"/>
                  <a:gd name="T25" fmla="*/ 58 h 157"/>
                  <a:gd name="T26" fmla="*/ 119 w 220"/>
                  <a:gd name="T27" fmla="*/ 64 h 157"/>
                  <a:gd name="T28" fmla="*/ 118 w 220"/>
                  <a:gd name="T29" fmla="*/ 73 h 157"/>
                  <a:gd name="T30" fmla="*/ 122 w 220"/>
                  <a:gd name="T31" fmla="*/ 83 h 157"/>
                  <a:gd name="T32" fmla="*/ 136 w 220"/>
                  <a:gd name="T33" fmla="*/ 76 h 157"/>
                  <a:gd name="T34" fmla="*/ 150 w 220"/>
                  <a:gd name="T35" fmla="*/ 67 h 157"/>
                  <a:gd name="T36" fmla="*/ 166 w 220"/>
                  <a:gd name="T37" fmla="*/ 61 h 157"/>
                  <a:gd name="T38" fmla="*/ 177 w 220"/>
                  <a:gd name="T39" fmla="*/ 58 h 157"/>
                  <a:gd name="T40" fmla="*/ 183 w 220"/>
                  <a:gd name="T41" fmla="*/ 58 h 157"/>
                  <a:gd name="T42" fmla="*/ 192 w 220"/>
                  <a:gd name="T43" fmla="*/ 56 h 157"/>
                  <a:gd name="T44" fmla="*/ 200 w 220"/>
                  <a:gd name="T45" fmla="*/ 56 h 157"/>
                  <a:gd name="T46" fmla="*/ 210 w 220"/>
                  <a:gd name="T47" fmla="*/ 62 h 157"/>
                  <a:gd name="T48" fmla="*/ 210 w 220"/>
                  <a:gd name="T49" fmla="*/ 64 h 157"/>
                  <a:gd name="T50" fmla="*/ 213 w 220"/>
                  <a:gd name="T51" fmla="*/ 67 h 157"/>
                  <a:gd name="T52" fmla="*/ 213 w 220"/>
                  <a:gd name="T53" fmla="*/ 79 h 157"/>
                  <a:gd name="T54" fmla="*/ 199 w 220"/>
                  <a:gd name="T55" fmla="*/ 84 h 157"/>
                  <a:gd name="T56" fmla="*/ 191 w 220"/>
                  <a:gd name="T57" fmla="*/ 90 h 157"/>
                  <a:gd name="T58" fmla="*/ 172 w 220"/>
                  <a:gd name="T59" fmla="*/ 101 h 157"/>
                  <a:gd name="T60" fmla="*/ 166 w 220"/>
                  <a:gd name="T61" fmla="*/ 101 h 157"/>
                  <a:gd name="T62" fmla="*/ 160 w 220"/>
                  <a:gd name="T63" fmla="*/ 103 h 157"/>
                  <a:gd name="T64" fmla="*/ 154 w 220"/>
                  <a:gd name="T65" fmla="*/ 104 h 157"/>
                  <a:gd name="T66" fmla="*/ 138 w 220"/>
                  <a:gd name="T67" fmla="*/ 112 h 157"/>
                  <a:gd name="T68" fmla="*/ 115 w 220"/>
                  <a:gd name="T69" fmla="*/ 124 h 157"/>
                  <a:gd name="T70" fmla="*/ 102 w 220"/>
                  <a:gd name="T71" fmla="*/ 134 h 157"/>
                  <a:gd name="T72" fmla="*/ 93 w 220"/>
                  <a:gd name="T73" fmla="*/ 138 h 157"/>
                  <a:gd name="T74" fmla="*/ 90 w 220"/>
                  <a:gd name="T75" fmla="*/ 140 h 157"/>
                  <a:gd name="T76" fmla="*/ 79 w 220"/>
                  <a:gd name="T77" fmla="*/ 145 h 157"/>
                  <a:gd name="T78" fmla="*/ 68 w 220"/>
                  <a:gd name="T79" fmla="*/ 149 h 157"/>
                  <a:gd name="T80" fmla="*/ 49 w 220"/>
                  <a:gd name="T81" fmla="*/ 152 h 157"/>
                  <a:gd name="T82" fmla="*/ 45 w 220"/>
                  <a:gd name="T83" fmla="*/ 135 h 157"/>
                  <a:gd name="T84" fmla="*/ 45 w 220"/>
                  <a:gd name="T85" fmla="*/ 120 h 157"/>
                  <a:gd name="T86" fmla="*/ 42 w 220"/>
                  <a:gd name="T87" fmla="*/ 120 h 157"/>
                  <a:gd name="T88" fmla="*/ 34 w 220"/>
                  <a:gd name="T89" fmla="*/ 117 h 157"/>
                  <a:gd name="T90" fmla="*/ 18 w 220"/>
                  <a:gd name="T91" fmla="*/ 100 h 157"/>
                  <a:gd name="T92" fmla="*/ 6 w 220"/>
                  <a:gd name="T93" fmla="*/ 87 h 157"/>
                  <a:gd name="T94" fmla="*/ 0 w 220"/>
                  <a:gd name="T95" fmla="*/ 84 h 157"/>
                  <a:gd name="T96" fmla="*/ 3 w 220"/>
                  <a:gd name="T97" fmla="*/ 81 h 157"/>
                  <a:gd name="T98" fmla="*/ 9 w 220"/>
                  <a:gd name="T99" fmla="*/ 76 h 157"/>
                  <a:gd name="T100" fmla="*/ 12 w 220"/>
                  <a:gd name="T101" fmla="*/ 70 h 157"/>
                  <a:gd name="T102" fmla="*/ 12 w 220"/>
                  <a:gd name="T103" fmla="*/ 67 h 157"/>
                  <a:gd name="T104" fmla="*/ 21 w 220"/>
                  <a:gd name="T105" fmla="*/ 47 h 157"/>
                  <a:gd name="T106" fmla="*/ 28 w 220"/>
                  <a:gd name="T107" fmla="*/ 31 h 157"/>
                  <a:gd name="T108" fmla="*/ 32 w 220"/>
                  <a:gd name="T109" fmla="*/ 20 h 157"/>
                  <a:gd name="T110" fmla="*/ 31 w 220"/>
                  <a:gd name="T111" fmla="*/ 16 h 157"/>
                  <a:gd name="T112" fmla="*/ 29 w 220"/>
                  <a:gd name="T113" fmla="*/ 13 h 157"/>
                  <a:gd name="T114" fmla="*/ 31 w 220"/>
                  <a:gd name="T115" fmla="*/ 7 h 157"/>
                  <a:gd name="T116" fmla="*/ 38 w 220"/>
                  <a:gd name="T117" fmla="*/ 2 h 157"/>
                  <a:gd name="T118" fmla="*/ 51 w 220"/>
                  <a:gd name="T119" fmla="*/ 0 h 157"/>
                  <a:gd name="T120" fmla="*/ 57 w 220"/>
                  <a:gd name="T121" fmla="*/ 2 h 157"/>
                  <a:gd name="T122" fmla="*/ 63 w 220"/>
                  <a:gd name="T123" fmla="*/ 3 h 157"/>
                  <a:gd name="T124" fmla="*/ 68 w 220"/>
                  <a:gd name="T125" fmla="*/ 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157">
                    <a:moveTo>
                      <a:pt x="70" y="5"/>
                    </a:moveTo>
                    <a:lnTo>
                      <a:pt x="71" y="7"/>
                    </a:lnTo>
                    <a:lnTo>
                      <a:pt x="71" y="7"/>
                    </a:lnTo>
                    <a:lnTo>
                      <a:pt x="74" y="7"/>
                    </a:lnTo>
                    <a:lnTo>
                      <a:pt x="85" y="5"/>
                    </a:lnTo>
                    <a:lnTo>
                      <a:pt x="90" y="5"/>
                    </a:lnTo>
                    <a:lnTo>
                      <a:pt x="90" y="5"/>
                    </a:lnTo>
                    <a:lnTo>
                      <a:pt x="91" y="5"/>
                    </a:lnTo>
                    <a:lnTo>
                      <a:pt x="93" y="7"/>
                    </a:lnTo>
                    <a:lnTo>
                      <a:pt x="96" y="7"/>
                    </a:lnTo>
                    <a:lnTo>
                      <a:pt x="96" y="7"/>
                    </a:lnTo>
                    <a:lnTo>
                      <a:pt x="101" y="7"/>
                    </a:lnTo>
                    <a:lnTo>
                      <a:pt x="107" y="8"/>
                    </a:lnTo>
                    <a:lnTo>
                      <a:pt x="107" y="8"/>
                    </a:lnTo>
                    <a:lnTo>
                      <a:pt x="110" y="10"/>
                    </a:lnTo>
                    <a:lnTo>
                      <a:pt x="112" y="10"/>
                    </a:lnTo>
                    <a:lnTo>
                      <a:pt x="112" y="11"/>
                    </a:lnTo>
                    <a:lnTo>
                      <a:pt x="113" y="11"/>
                    </a:lnTo>
                    <a:lnTo>
                      <a:pt x="113" y="13"/>
                    </a:lnTo>
                    <a:lnTo>
                      <a:pt x="112" y="14"/>
                    </a:lnTo>
                    <a:lnTo>
                      <a:pt x="112" y="16"/>
                    </a:lnTo>
                    <a:lnTo>
                      <a:pt x="112" y="16"/>
                    </a:lnTo>
                    <a:lnTo>
                      <a:pt x="110" y="17"/>
                    </a:lnTo>
                    <a:lnTo>
                      <a:pt x="110" y="17"/>
                    </a:lnTo>
                    <a:lnTo>
                      <a:pt x="110" y="20"/>
                    </a:lnTo>
                    <a:lnTo>
                      <a:pt x="110" y="24"/>
                    </a:lnTo>
                    <a:lnTo>
                      <a:pt x="110" y="27"/>
                    </a:lnTo>
                    <a:lnTo>
                      <a:pt x="110" y="27"/>
                    </a:lnTo>
                    <a:lnTo>
                      <a:pt x="110" y="28"/>
                    </a:lnTo>
                    <a:lnTo>
                      <a:pt x="110" y="28"/>
                    </a:lnTo>
                    <a:lnTo>
                      <a:pt x="112" y="30"/>
                    </a:lnTo>
                    <a:lnTo>
                      <a:pt x="113" y="33"/>
                    </a:lnTo>
                    <a:lnTo>
                      <a:pt x="113" y="33"/>
                    </a:lnTo>
                    <a:lnTo>
                      <a:pt x="115" y="34"/>
                    </a:lnTo>
                    <a:lnTo>
                      <a:pt x="115" y="34"/>
                    </a:lnTo>
                    <a:lnTo>
                      <a:pt x="115" y="34"/>
                    </a:lnTo>
                    <a:lnTo>
                      <a:pt x="116" y="36"/>
                    </a:lnTo>
                    <a:lnTo>
                      <a:pt x="116" y="38"/>
                    </a:lnTo>
                    <a:lnTo>
                      <a:pt x="118" y="38"/>
                    </a:lnTo>
                    <a:lnTo>
                      <a:pt x="118" y="38"/>
                    </a:lnTo>
                    <a:lnTo>
                      <a:pt x="118" y="38"/>
                    </a:lnTo>
                    <a:lnTo>
                      <a:pt x="118" y="39"/>
                    </a:lnTo>
                    <a:lnTo>
                      <a:pt x="118" y="41"/>
                    </a:lnTo>
                    <a:lnTo>
                      <a:pt x="119" y="41"/>
                    </a:lnTo>
                    <a:lnTo>
                      <a:pt x="119" y="41"/>
                    </a:lnTo>
                    <a:lnTo>
                      <a:pt x="119" y="42"/>
                    </a:lnTo>
                    <a:lnTo>
                      <a:pt x="119" y="44"/>
                    </a:lnTo>
                    <a:lnTo>
                      <a:pt x="119" y="48"/>
                    </a:lnTo>
                    <a:lnTo>
                      <a:pt x="119" y="52"/>
                    </a:lnTo>
                    <a:lnTo>
                      <a:pt x="119" y="53"/>
                    </a:lnTo>
                    <a:lnTo>
                      <a:pt x="119" y="58"/>
                    </a:lnTo>
                    <a:lnTo>
                      <a:pt x="119" y="58"/>
                    </a:lnTo>
                    <a:lnTo>
                      <a:pt x="119" y="59"/>
                    </a:lnTo>
                    <a:lnTo>
                      <a:pt x="121" y="61"/>
                    </a:lnTo>
                    <a:lnTo>
                      <a:pt x="121" y="61"/>
                    </a:lnTo>
                    <a:lnTo>
                      <a:pt x="119" y="64"/>
                    </a:lnTo>
                    <a:lnTo>
                      <a:pt x="118" y="67"/>
                    </a:lnTo>
                    <a:lnTo>
                      <a:pt x="118" y="69"/>
                    </a:lnTo>
                    <a:lnTo>
                      <a:pt x="118" y="70"/>
                    </a:lnTo>
                    <a:lnTo>
                      <a:pt x="118" y="73"/>
                    </a:lnTo>
                    <a:lnTo>
                      <a:pt x="118" y="73"/>
                    </a:lnTo>
                    <a:lnTo>
                      <a:pt x="118" y="73"/>
                    </a:lnTo>
                    <a:lnTo>
                      <a:pt x="121" y="81"/>
                    </a:lnTo>
                    <a:lnTo>
                      <a:pt x="122" y="83"/>
                    </a:lnTo>
                    <a:lnTo>
                      <a:pt x="129" y="81"/>
                    </a:lnTo>
                    <a:lnTo>
                      <a:pt x="133" y="78"/>
                    </a:lnTo>
                    <a:lnTo>
                      <a:pt x="135" y="78"/>
                    </a:lnTo>
                    <a:lnTo>
                      <a:pt x="136" y="76"/>
                    </a:lnTo>
                    <a:lnTo>
                      <a:pt x="138" y="75"/>
                    </a:lnTo>
                    <a:lnTo>
                      <a:pt x="143" y="72"/>
                    </a:lnTo>
                    <a:lnTo>
                      <a:pt x="146" y="69"/>
                    </a:lnTo>
                    <a:lnTo>
                      <a:pt x="150" y="67"/>
                    </a:lnTo>
                    <a:lnTo>
                      <a:pt x="152" y="67"/>
                    </a:lnTo>
                    <a:lnTo>
                      <a:pt x="152" y="67"/>
                    </a:lnTo>
                    <a:lnTo>
                      <a:pt x="155" y="65"/>
                    </a:lnTo>
                    <a:lnTo>
                      <a:pt x="166" y="61"/>
                    </a:lnTo>
                    <a:lnTo>
                      <a:pt x="171" y="59"/>
                    </a:lnTo>
                    <a:lnTo>
                      <a:pt x="171" y="59"/>
                    </a:lnTo>
                    <a:lnTo>
                      <a:pt x="171" y="59"/>
                    </a:lnTo>
                    <a:lnTo>
                      <a:pt x="177" y="58"/>
                    </a:lnTo>
                    <a:lnTo>
                      <a:pt x="178" y="58"/>
                    </a:lnTo>
                    <a:lnTo>
                      <a:pt x="180" y="58"/>
                    </a:lnTo>
                    <a:lnTo>
                      <a:pt x="180" y="58"/>
                    </a:lnTo>
                    <a:lnTo>
                      <a:pt x="183" y="58"/>
                    </a:lnTo>
                    <a:lnTo>
                      <a:pt x="189" y="58"/>
                    </a:lnTo>
                    <a:lnTo>
                      <a:pt x="191" y="58"/>
                    </a:lnTo>
                    <a:lnTo>
                      <a:pt x="191" y="58"/>
                    </a:lnTo>
                    <a:lnTo>
                      <a:pt x="192" y="56"/>
                    </a:lnTo>
                    <a:lnTo>
                      <a:pt x="196" y="56"/>
                    </a:lnTo>
                    <a:lnTo>
                      <a:pt x="199" y="56"/>
                    </a:lnTo>
                    <a:lnTo>
                      <a:pt x="199" y="56"/>
                    </a:lnTo>
                    <a:lnTo>
                      <a:pt x="200" y="56"/>
                    </a:lnTo>
                    <a:lnTo>
                      <a:pt x="205" y="59"/>
                    </a:lnTo>
                    <a:lnTo>
                      <a:pt x="206" y="59"/>
                    </a:lnTo>
                    <a:lnTo>
                      <a:pt x="210" y="62"/>
                    </a:lnTo>
                    <a:lnTo>
                      <a:pt x="210" y="62"/>
                    </a:lnTo>
                    <a:lnTo>
                      <a:pt x="211" y="62"/>
                    </a:lnTo>
                    <a:lnTo>
                      <a:pt x="210" y="62"/>
                    </a:lnTo>
                    <a:lnTo>
                      <a:pt x="210" y="64"/>
                    </a:lnTo>
                    <a:lnTo>
                      <a:pt x="210" y="64"/>
                    </a:lnTo>
                    <a:lnTo>
                      <a:pt x="210" y="64"/>
                    </a:lnTo>
                    <a:lnTo>
                      <a:pt x="210" y="64"/>
                    </a:lnTo>
                    <a:lnTo>
                      <a:pt x="211" y="64"/>
                    </a:lnTo>
                    <a:lnTo>
                      <a:pt x="213" y="67"/>
                    </a:lnTo>
                    <a:lnTo>
                      <a:pt x="214" y="69"/>
                    </a:lnTo>
                    <a:lnTo>
                      <a:pt x="219" y="73"/>
                    </a:lnTo>
                    <a:lnTo>
                      <a:pt x="220" y="75"/>
                    </a:lnTo>
                    <a:lnTo>
                      <a:pt x="213" y="79"/>
                    </a:lnTo>
                    <a:lnTo>
                      <a:pt x="208" y="81"/>
                    </a:lnTo>
                    <a:lnTo>
                      <a:pt x="205" y="83"/>
                    </a:lnTo>
                    <a:lnTo>
                      <a:pt x="200" y="84"/>
                    </a:lnTo>
                    <a:lnTo>
                      <a:pt x="199" y="84"/>
                    </a:lnTo>
                    <a:lnTo>
                      <a:pt x="199" y="86"/>
                    </a:lnTo>
                    <a:lnTo>
                      <a:pt x="197" y="86"/>
                    </a:lnTo>
                    <a:lnTo>
                      <a:pt x="197" y="86"/>
                    </a:lnTo>
                    <a:lnTo>
                      <a:pt x="191" y="90"/>
                    </a:lnTo>
                    <a:lnTo>
                      <a:pt x="188" y="95"/>
                    </a:lnTo>
                    <a:lnTo>
                      <a:pt x="180" y="98"/>
                    </a:lnTo>
                    <a:lnTo>
                      <a:pt x="175" y="100"/>
                    </a:lnTo>
                    <a:lnTo>
                      <a:pt x="172" y="101"/>
                    </a:lnTo>
                    <a:lnTo>
                      <a:pt x="171" y="101"/>
                    </a:lnTo>
                    <a:lnTo>
                      <a:pt x="168" y="101"/>
                    </a:lnTo>
                    <a:lnTo>
                      <a:pt x="168" y="101"/>
                    </a:lnTo>
                    <a:lnTo>
                      <a:pt x="166" y="101"/>
                    </a:lnTo>
                    <a:lnTo>
                      <a:pt x="163" y="103"/>
                    </a:lnTo>
                    <a:lnTo>
                      <a:pt x="160" y="103"/>
                    </a:lnTo>
                    <a:lnTo>
                      <a:pt x="160" y="103"/>
                    </a:lnTo>
                    <a:lnTo>
                      <a:pt x="160" y="103"/>
                    </a:lnTo>
                    <a:lnTo>
                      <a:pt x="157" y="104"/>
                    </a:lnTo>
                    <a:lnTo>
                      <a:pt x="155" y="104"/>
                    </a:lnTo>
                    <a:lnTo>
                      <a:pt x="154" y="103"/>
                    </a:lnTo>
                    <a:lnTo>
                      <a:pt x="154" y="104"/>
                    </a:lnTo>
                    <a:lnTo>
                      <a:pt x="150" y="106"/>
                    </a:lnTo>
                    <a:lnTo>
                      <a:pt x="147" y="107"/>
                    </a:lnTo>
                    <a:lnTo>
                      <a:pt x="141" y="110"/>
                    </a:lnTo>
                    <a:lnTo>
                      <a:pt x="138" y="112"/>
                    </a:lnTo>
                    <a:lnTo>
                      <a:pt x="133" y="114"/>
                    </a:lnTo>
                    <a:lnTo>
                      <a:pt x="126" y="118"/>
                    </a:lnTo>
                    <a:lnTo>
                      <a:pt x="118" y="123"/>
                    </a:lnTo>
                    <a:lnTo>
                      <a:pt x="115" y="124"/>
                    </a:lnTo>
                    <a:lnTo>
                      <a:pt x="113" y="126"/>
                    </a:lnTo>
                    <a:lnTo>
                      <a:pt x="113" y="128"/>
                    </a:lnTo>
                    <a:lnTo>
                      <a:pt x="107" y="131"/>
                    </a:lnTo>
                    <a:lnTo>
                      <a:pt x="102" y="134"/>
                    </a:lnTo>
                    <a:lnTo>
                      <a:pt x="101" y="135"/>
                    </a:lnTo>
                    <a:lnTo>
                      <a:pt x="101" y="135"/>
                    </a:lnTo>
                    <a:lnTo>
                      <a:pt x="98" y="137"/>
                    </a:lnTo>
                    <a:lnTo>
                      <a:pt x="93" y="138"/>
                    </a:lnTo>
                    <a:lnTo>
                      <a:pt x="91" y="138"/>
                    </a:lnTo>
                    <a:lnTo>
                      <a:pt x="91" y="138"/>
                    </a:lnTo>
                    <a:lnTo>
                      <a:pt x="91" y="138"/>
                    </a:lnTo>
                    <a:lnTo>
                      <a:pt x="90" y="140"/>
                    </a:lnTo>
                    <a:lnTo>
                      <a:pt x="85" y="142"/>
                    </a:lnTo>
                    <a:lnTo>
                      <a:pt x="82" y="143"/>
                    </a:lnTo>
                    <a:lnTo>
                      <a:pt x="79" y="145"/>
                    </a:lnTo>
                    <a:lnTo>
                      <a:pt x="79" y="145"/>
                    </a:lnTo>
                    <a:lnTo>
                      <a:pt x="77" y="145"/>
                    </a:lnTo>
                    <a:lnTo>
                      <a:pt x="76" y="145"/>
                    </a:lnTo>
                    <a:lnTo>
                      <a:pt x="76" y="145"/>
                    </a:lnTo>
                    <a:lnTo>
                      <a:pt x="68" y="149"/>
                    </a:lnTo>
                    <a:lnTo>
                      <a:pt x="57" y="154"/>
                    </a:lnTo>
                    <a:lnTo>
                      <a:pt x="52" y="157"/>
                    </a:lnTo>
                    <a:lnTo>
                      <a:pt x="51" y="155"/>
                    </a:lnTo>
                    <a:lnTo>
                      <a:pt x="49" y="152"/>
                    </a:lnTo>
                    <a:lnTo>
                      <a:pt x="49" y="151"/>
                    </a:lnTo>
                    <a:lnTo>
                      <a:pt x="49" y="146"/>
                    </a:lnTo>
                    <a:lnTo>
                      <a:pt x="45" y="137"/>
                    </a:lnTo>
                    <a:lnTo>
                      <a:pt x="45" y="135"/>
                    </a:lnTo>
                    <a:lnTo>
                      <a:pt x="43" y="134"/>
                    </a:lnTo>
                    <a:lnTo>
                      <a:pt x="45" y="129"/>
                    </a:lnTo>
                    <a:lnTo>
                      <a:pt x="46" y="124"/>
                    </a:lnTo>
                    <a:lnTo>
                      <a:pt x="45" y="120"/>
                    </a:lnTo>
                    <a:lnTo>
                      <a:pt x="45" y="120"/>
                    </a:lnTo>
                    <a:lnTo>
                      <a:pt x="45" y="120"/>
                    </a:lnTo>
                    <a:lnTo>
                      <a:pt x="45" y="120"/>
                    </a:lnTo>
                    <a:lnTo>
                      <a:pt x="42" y="120"/>
                    </a:lnTo>
                    <a:lnTo>
                      <a:pt x="42" y="120"/>
                    </a:lnTo>
                    <a:lnTo>
                      <a:pt x="42" y="120"/>
                    </a:lnTo>
                    <a:lnTo>
                      <a:pt x="38" y="118"/>
                    </a:lnTo>
                    <a:lnTo>
                      <a:pt x="34" y="117"/>
                    </a:lnTo>
                    <a:lnTo>
                      <a:pt x="24" y="112"/>
                    </a:lnTo>
                    <a:lnTo>
                      <a:pt x="24" y="109"/>
                    </a:lnTo>
                    <a:lnTo>
                      <a:pt x="23" y="104"/>
                    </a:lnTo>
                    <a:lnTo>
                      <a:pt x="18" y="100"/>
                    </a:lnTo>
                    <a:lnTo>
                      <a:pt x="15" y="95"/>
                    </a:lnTo>
                    <a:lnTo>
                      <a:pt x="10" y="90"/>
                    </a:lnTo>
                    <a:lnTo>
                      <a:pt x="10" y="89"/>
                    </a:lnTo>
                    <a:lnTo>
                      <a:pt x="6" y="87"/>
                    </a:lnTo>
                    <a:lnTo>
                      <a:pt x="1" y="84"/>
                    </a:lnTo>
                    <a:lnTo>
                      <a:pt x="0" y="84"/>
                    </a:lnTo>
                    <a:lnTo>
                      <a:pt x="0" y="84"/>
                    </a:lnTo>
                    <a:lnTo>
                      <a:pt x="0" y="84"/>
                    </a:lnTo>
                    <a:lnTo>
                      <a:pt x="3" y="81"/>
                    </a:lnTo>
                    <a:lnTo>
                      <a:pt x="1" y="83"/>
                    </a:lnTo>
                    <a:lnTo>
                      <a:pt x="3" y="81"/>
                    </a:lnTo>
                    <a:lnTo>
                      <a:pt x="3" y="81"/>
                    </a:lnTo>
                    <a:lnTo>
                      <a:pt x="3" y="81"/>
                    </a:lnTo>
                    <a:lnTo>
                      <a:pt x="6" y="79"/>
                    </a:lnTo>
                    <a:lnTo>
                      <a:pt x="9" y="76"/>
                    </a:lnTo>
                    <a:lnTo>
                      <a:pt x="9" y="76"/>
                    </a:lnTo>
                    <a:lnTo>
                      <a:pt x="9" y="75"/>
                    </a:lnTo>
                    <a:lnTo>
                      <a:pt x="9" y="75"/>
                    </a:lnTo>
                    <a:lnTo>
                      <a:pt x="10" y="72"/>
                    </a:lnTo>
                    <a:lnTo>
                      <a:pt x="12" y="70"/>
                    </a:lnTo>
                    <a:lnTo>
                      <a:pt x="12" y="70"/>
                    </a:lnTo>
                    <a:lnTo>
                      <a:pt x="12" y="69"/>
                    </a:lnTo>
                    <a:lnTo>
                      <a:pt x="12" y="67"/>
                    </a:lnTo>
                    <a:lnTo>
                      <a:pt x="12" y="67"/>
                    </a:lnTo>
                    <a:lnTo>
                      <a:pt x="14" y="65"/>
                    </a:lnTo>
                    <a:lnTo>
                      <a:pt x="18" y="58"/>
                    </a:lnTo>
                    <a:lnTo>
                      <a:pt x="20" y="55"/>
                    </a:lnTo>
                    <a:lnTo>
                      <a:pt x="21" y="47"/>
                    </a:lnTo>
                    <a:lnTo>
                      <a:pt x="24" y="42"/>
                    </a:lnTo>
                    <a:lnTo>
                      <a:pt x="28" y="33"/>
                    </a:lnTo>
                    <a:lnTo>
                      <a:pt x="28" y="31"/>
                    </a:lnTo>
                    <a:lnTo>
                      <a:pt x="28" y="31"/>
                    </a:lnTo>
                    <a:lnTo>
                      <a:pt x="31" y="24"/>
                    </a:lnTo>
                    <a:lnTo>
                      <a:pt x="31" y="22"/>
                    </a:lnTo>
                    <a:lnTo>
                      <a:pt x="32" y="22"/>
                    </a:lnTo>
                    <a:lnTo>
                      <a:pt x="32" y="20"/>
                    </a:lnTo>
                    <a:lnTo>
                      <a:pt x="32" y="17"/>
                    </a:lnTo>
                    <a:lnTo>
                      <a:pt x="31" y="17"/>
                    </a:lnTo>
                    <a:lnTo>
                      <a:pt x="31" y="17"/>
                    </a:lnTo>
                    <a:lnTo>
                      <a:pt x="31" y="16"/>
                    </a:lnTo>
                    <a:lnTo>
                      <a:pt x="31" y="16"/>
                    </a:lnTo>
                    <a:lnTo>
                      <a:pt x="29" y="14"/>
                    </a:lnTo>
                    <a:lnTo>
                      <a:pt x="29" y="14"/>
                    </a:lnTo>
                    <a:lnTo>
                      <a:pt x="29" y="13"/>
                    </a:lnTo>
                    <a:lnTo>
                      <a:pt x="29" y="13"/>
                    </a:lnTo>
                    <a:lnTo>
                      <a:pt x="29" y="10"/>
                    </a:lnTo>
                    <a:lnTo>
                      <a:pt x="31" y="8"/>
                    </a:lnTo>
                    <a:lnTo>
                      <a:pt x="31" y="7"/>
                    </a:lnTo>
                    <a:lnTo>
                      <a:pt x="31" y="5"/>
                    </a:lnTo>
                    <a:lnTo>
                      <a:pt x="32" y="5"/>
                    </a:lnTo>
                    <a:lnTo>
                      <a:pt x="34" y="3"/>
                    </a:lnTo>
                    <a:lnTo>
                      <a:pt x="38" y="2"/>
                    </a:lnTo>
                    <a:lnTo>
                      <a:pt x="42" y="2"/>
                    </a:lnTo>
                    <a:lnTo>
                      <a:pt x="51" y="0"/>
                    </a:lnTo>
                    <a:lnTo>
                      <a:pt x="51" y="0"/>
                    </a:lnTo>
                    <a:lnTo>
                      <a:pt x="51" y="0"/>
                    </a:lnTo>
                    <a:lnTo>
                      <a:pt x="56" y="2"/>
                    </a:lnTo>
                    <a:lnTo>
                      <a:pt x="56" y="2"/>
                    </a:lnTo>
                    <a:lnTo>
                      <a:pt x="57" y="2"/>
                    </a:lnTo>
                    <a:lnTo>
                      <a:pt x="57" y="2"/>
                    </a:lnTo>
                    <a:lnTo>
                      <a:pt x="57" y="2"/>
                    </a:lnTo>
                    <a:lnTo>
                      <a:pt x="62" y="3"/>
                    </a:lnTo>
                    <a:lnTo>
                      <a:pt x="63" y="3"/>
                    </a:lnTo>
                    <a:lnTo>
                      <a:pt x="63" y="3"/>
                    </a:lnTo>
                    <a:lnTo>
                      <a:pt x="65" y="3"/>
                    </a:lnTo>
                    <a:lnTo>
                      <a:pt x="65" y="3"/>
                    </a:lnTo>
                    <a:lnTo>
                      <a:pt x="66" y="3"/>
                    </a:lnTo>
                    <a:lnTo>
                      <a:pt x="68" y="5"/>
                    </a:lnTo>
                    <a:lnTo>
                      <a:pt x="70"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53">
                <a:extLst>
                  <a:ext uri="{FF2B5EF4-FFF2-40B4-BE49-F238E27FC236}">
                    <a16:creationId xmlns:a16="http://schemas.microsoft.com/office/drawing/2014/main" id="{B5833D69-DBF3-1A0A-F379-0416045075FF}"/>
                  </a:ext>
                </a:extLst>
              </p:cNvPr>
              <p:cNvSpPr>
                <a:spLocks noGrp="1" noRot="1" noMove="1" noResize="1" noEditPoints="1" noAdjustHandles="1" noChangeArrowheads="1" noChangeShapeType="1"/>
              </p:cNvSpPr>
              <p:nvPr/>
            </p:nvSpPr>
            <p:spPr bwMode="auto">
              <a:xfrm>
                <a:off x="4426" y="2489"/>
                <a:ext cx="149" cy="211"/>
              </a:xfrm>
              <a:custGeom>
                <a:avLst/>
                <a:gdLst>
                  <a:gd name="T0" fmla="*/ 31 w 149"/>
                  <a:gd name="T1" fmla="*/ 9 h 211"/>
                  <a:gd name="T2" fmla="*/ 45 w 149"/>
                  <a:gd name="T3" fmla="*/ 11 h 211"/>
                  <a:gd name="T4" fmla="*/ 53 w 149"/>
                  <a:gd name="T5" fmla="*/ 9 h 211"/>
                  <a:gd name="T6" fmla="*/ 62 w 149"/>
                  <a:gd name="T7" fmla="*/ 17 h 211"/>
                  <a:gd name="T8" fmla="*/ 68 w 149"/>
                  <a:gd name="T9" fmla="*/ 29 h 211"/>
                  <a:gd name="T10" fmla="*/ 78 w 149"/>
                  <a:gd name="T11" fmla="*/ 29 h 211"/>
                  <a:gd name="T12" fmla="*/ 92 w 149"/>
                  <a:gd name="T13" fmla="*/ 26 h 211"/>
                  <a:gd name="T14" fmla="*/ 113 w 149"/>
                  <a:gd name="T15" fmla="*/ 22 h 211"/>
                  <a:gd name="T16" fmla="*/ 132 w 149"/>
                  <a:gd name="T17" fmla="*/ 29 h 211"/>
                  <a:gd name="T18" fmla="*/ 129 w 149"/>
                  <a:gd name="T19" fmla="*/ 42 h 211"/>
                  <a:gd name="T20" fmla="*/ 134 w 149"/>
                  <a:gd name="T21" fmla="*/ 56 h 211"/>
                  <a:gd name="T22" fmla="*/ 138 w 149"/>
                  <a:gd name="T23" fmla="*/ 63 h 211"/>
                  <a:gd name="T24" fmla="*/ 140 w 149"/>
                  <a:gd name="T25" fmla="*/ 79 h 211"/>
                  <a:gd name="T26" fmla="*/ 130 w 149"/>
                  <a:gd name="T27" fmla="*/ 85 h 211"/>
                  <a:gd name="T28" fmla="*/ 126 w 149"/>
                  <a:gd name="T29" fmla="*/ 84 h 211"/>
                  <a:gd name="T30" fmla="*/ 107 w 149"/>
                  <a:gd name="T31" fmla="*/ 84 h 211"/>
                  <a:gd name="T32" fmla="*/ 107 w 149"/>
                  <a:gd name="T33" fmla="*/ 87 h 211"/>
                  <a:gd name="T34" fmla="*/ 110 w 149"/>
                  <a:gd name="T35" fmla="*/ 96 h 211"/>
                  <a:gd name="T36" fmla="*/ 112 w 149"/>
                  <a:gd name="T37" fmla="*/ 95 h 211"/>
                  <a:gd name="T38" fmla="*/ 123 w 149"/>
                  <a:gd name="T39" fmla="*/ 90 h 211"/>
                  <a:gd name="T40" fmla="*/ 121 w 149"/>
                  <a:gd name="T41" fmla="*/ 88 h 211"/>
                  <a:gd name="T42" fmla="*/ 120 w 149"/>
                  <a:gd name="T43" fmla="*/ 87 h 211"/>
                  <a:gd name="T44" fmla="*/ 120 w 149"/>
                  <a:gd name="T45" fmla="*/ 87 h 211"/>
                  <a:gd name="T46" fmla="*/ 124 w 149"/>
                  <a:gd name="T47" fmla="*/ 84 h 211"/>
                  <a:gd name="T48" fmla="*/ 130 w 149"/>
                  <a:gd name="T49" fmla="*/ 98 h 211"/>
                  <a:gd name="T50" fmla="*/ 126 w 149"/>
                  <a:gd name="T51" fmla="*/ 96 h 211"/>
                  <a:gd name="T52" fmla="*/ 126 w 149"/>
                  <a:gd name="T53" fmla="*/ 96 h 211"/>
                  <a:gd name="T54" fmla="*/ 127 w 149"/>
                  <a:gd name="T55" fmla="*/ 101 h 211"/>
                  <a:gd name="T56" fmla="*/ 124 w 149"/>
                  <a:gd name="T57" fmla="*/ 105 h 211"/>
                  <a:gd name="T58" fmla="*/ 132 w 149"/>
                  <a:gd name="T59" fmla="*/ 112 h 211"/>
                  <a:gd name="T60" fmla="*/ 140 w 149"/>
                  <a:gd name="T61" fmla="*/ 113 h 211"/>
                  <a:gd name="T62" fmla="*/ 138 w 149"/>
                  <a:gd name="T63" fmla="*/ 119 h 211"/>
                  <a:gd name="T64" fmla="*/ 137 w 149"/>
                  <a:gd name="T65" fmla="*/ 135 h 211"/>
                  <a:gd name="T66" fmla="*/ 141 w 149"/>
                  <a:gd name="T67" fmla="*/ 150 h 211"/>
                  <a:gd name="T68" fmla="*/ 138 w 149"/>
                  <a:gd name="T69" fmla="*/ 161 h 211"/>
                  <a:gd name="T70" fmla="*/ 129 w 149"/>
                  <a:gd name="T71" fmla="*/ 166 h 211"/>
                  <a:gd name="T72" fmla="*/ 127 w 149"/>
                  <a:gd name="T73" fmla="*/ 188 h 211"/>
                  <a:gd name="T74" fmla="*/ 92 w 149"/>
                  <a:gd name="T75" fmla="*/ 206 h 211"/>
                  <a:gd name="T76" fmla="*/ 76 w 149"/>
                  <a:gd name="T77" fmla="*/ 209 h 211"/>
                  <a:gd name="T78" fmla="*/ 70 w 149"/>
                  <a:gd name="T79" fmla="*/ 205 h 211"/>
                  <a:gd name="T80" fmla="*/ 56 w 149"/>
                  <a:gd name="T81" fmla="*/ 197 h 211"/>
                  <a:gd name="T82" fmla="*/ 46 w 149"/>
                  <a:gd name="T83" fmla="*/ 185 h 211"/>
                  <a:gd name="T84" fmla="*/ 42 w 149"/>
                  <a:gd name="T85" fmla="*/ 160 h 211"/>
                  <a:gd name="T86" fmla="*/ 39 w 149"/>
                  <a:gd name="T87" fmla="*/ 155 h 211"/>
                  <a:gd name="T88" fmla="*/ 28 w 149"/>
                  <a:gd name="T89" fmla="*/ 138 h 211"/>
                  <a:gd name="T90" fmla="*/ 29 w 149"/>
                  <a:gd name="T91" fmla="*/ 124 h 211"/>
                  <a:gd name="T92" fmla="*/ 36 w 149"/>
                  <a:gd name="T93" fmla="*/ 113 h 211"/>
                  <a:gd name="T94" fmla="*/ 32 w 149"/>
                  <a:gd name="T95" fmla="*/ 104 h 211"/>
                  <a:gd name="T96" fmla="*/ 29 w 149"/>
                  <a:gd name="T97" fmla="*/ 95 h 211"/>
                  <a:gd name="T98" fmla="*/ 22 w 149"/>
                  <a:gd name="T99" fmla="*/ 79 h 211"/>
                  <a:gd name="T100" fmla="*/ 18 w 149"/>
                  <a:gd name="T101" fmla="*/ 63 h 211"/>
                  <a:gd name="T102" fmla="*/ 17 w 149"/>
                  <a:gd name="T103" fmla="*/ 57 h 211"/>
                  <a:gd name="T104" fmla="*/ 15 w 149"/>
                  <a:gd name="T105" fmla="*/ 42 h 211"/>
                  <a:gd name="T106" fmla="*/ 9 w 149"/>
                  <a:gd name="T107" fmla="*/ 32 h 211"/>
                  <a:gd name="T108" fmla="*/ 0 w 149"/>
                  <a:gd name="T109" fmla="*/ 23 h 211"/>
                  <a:gd name="T110" fmla="*/ 0 w 149"/>
                  <a:gd name="T111" fmla="*/ 9 h 211"/>
                  <a:gd name="T112" fmla="*/ 8 w 149"/>
                  <a:gd name="T113" fmla="*/ 3 h 211"/>
                  <a:gd name="T114" fmla="*/ 25 w 149"/>
                  <a:gd name="T115" fmla="*/ 0 h 211"/>
                  <a:gd name="T116" fmla="*/ 31 w 149"/>
                  <a:gd name="T117" fmla="*/ 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 h="211">
                    <a:moveTo>
                      <a:pt x="28" y="9"/>
                    </a:moveTo>
                    <a:lnTo>
                      <a:pt x="31" y="9"/>
                    </a:lnTo>
                    <a:lnTo>
                      <a:pt x="31" y="9"/>
                    </a:lnTo>
                    <a:lnTo>
                      <a:pt x="31" y="9"/>
                    </a:lnTo>
                    <a:lnTo>
                      <a:pt x="42" y="9"/>
                    </a:lnTo>
                    <a:lnTo>
                      <a:pt x="45" y="11"/>
                    </a:lnTo>
                    <a:lnTo>
                      <a:pt x="48" y="12"/>
                    </a:lnTo>
                    <a:lnTo>
                      <a:pt x="50" y="11"/>
                    </a:lnTo>
                    <a:lnTo>
                      <a:pt x="53" y="9"/>
                    </a:lnTo>
                    <a:lnTo>
                      <a:pt x="57" y="14"/>
                    </a:lnTo>
                    <a:lnTo>
                      <a:pt x="59" y="15"/>
                    </a:lnTo>
                    <a:lnTo>
                      <a:pt x="62" y="17"/>
                    </a:lnTo>
                    <a:lnTo>
                      <a:pt x="67" y="20"/>
                    </a:lnTo>
                    <a:lnTo>
                      <a:pt x="71" y="25"/>
                    </a:lnTo>
                    <a:lnTo>
                      <a:pt x="68" y="29"/>
                    </a:lnTo>
                    <a:lnTo>
                      <a:pt x="78" y="20"/>
                    </a:lnTo>
                    <a:lnTo>
                      <a:pt x="81" y="23"/>
                    </a:lnTo>
                    <a:lnTo>
                      <a:pt x="78" y="29"/>
                    </a:lnTo>
                    <a:lnTo>
                      <a:pt x="81" y="29"/>
                    </a:lnTo>
                    <a:lnTo>
                      <a:pt x="82" y="26"/>
                    </a:lnTo>
                    <a:lnTo>
                      <a:pt x="92" y="26"/>
                    </a:lnTo>
                    <a:lnTo>
                      <a:pt x="109" y="29"/>
                    </a:lnTo>
                    <a:lnTo>
                      <a:pt x="115" y="28"/>
                    </a:lnTo>
                    <a:lnTo>
                      <a:pt x="113" y="22"/>
                    </a:lnTo>
                    <a:lnTo>
                      <a:pt x="126" y="22"/>
                    </a:lnTo>
                    <a:lnTo>
                      <a:pt x="127" y="22"/>
                    </a:lnTo>
                    <a:lnTo>
                      <a:pt x="132" y="29"/>
                    </a:lnTo>
                    <a:lnTo>
                      <a:pt x="129" y="32"/>
                    </a:lnTo>
                    <a:lnTo>
                      <a:pt x="132" y="40"/>
                    </a:lnTo>
                    <a:lnTo>
                      <a:pt x="129" y="42"/>
                    </a:lnTo>
                    <a:lnTo>
                      <a:pt x="127" y="50"/>
                    </a:lnTo>
                    <a:lnTo>
                      <a:pt x="129" y="54"/>
                    </a:lnTo>
                    <a:lnTo>
                      <a:pt x="134" y="56"/>
                    </a:lnTo>
                    <a:lnTo>
                      <a:pt x="135" y="57"/>
                    </a:lnTo>
                    <a:lnTo>
                      <a:pt x="138" y="62"/>
                    </a:lnTo>
                    <a:lnTo>
                      <a:pt x="138" y="63"/>
                    </a:lnTo>
                    <a:lnTo>
                      <a:pt x="149" y="71"/>
                    </a:lnTo>
                    <a:lnTo>
                      <a:pt x="144" y="74"/>
                    </a:lnTo>
                    <a:lnTo>
                      <a:pt x="140" y="79"/>
                    </a:lnTo>
                    <a:lnTo>
                      <a:pt x="137" y="82"/>
                    </a:lnTo>
                    <a:lnTo>
                      <a:pt x="137" y="85"/>
                    </a:lnTo>
                    <a:lnTo>
                      <a:pt x="130" y="85"/>
                    </a:lnTo>
                    <a:lnTo>
                      <a:pt x="129" y="85"/>
                    </a:lnTo>
                    <a:lnTo>
                      <a:pt x="126" y="85"/>
                    </a:lnTo>
                    <a:lnTo>
                      <a:pt x="126" y="84"/>
                    </a:lnTo>
                    <a:lnTo>
                      <a:pt x="113" y="82"/>
                    </a:lnTo>
                    <a:lnTo>
                      <a:pt x="110" y="84"/>
                    </a:lnTo>
                    <a:lnTo>
                      <a:pt x="107" y="84"/>
                    </a:lnTo>
                    <a:lnTo>
                      <a:pt x="101" y="84"/>
                    </a:lnTo>
                    <a:lnTo>
                      <a:pt x="101" y="85"/>
                    </a:lnTo>
                    <a:lnTo>
                      <a:pt x="107" y="87"/>
                    </a:lnTo>
                    <a:lnTo>
                      <a:pt x="109" y="90"/>
                    </a:lnTo>
                    <a:lnTo>
                      <a:pt x="109" y="95"/>
                    </a:lnTo>
                    <a:lnTo>
                      <a:pt x="110" y="96"/>
                    </a:lnTo>
                    <a:lnTo>
                      <a:pt x="110" y="95"/>
                    </a:lnTo>
                    <a:lnTo>
                      <a:pt x="112" y="95"/>
                    </a:lnTo>
                    <a:lnTo>
                      <a:pt x="112" y="95"/>
                    </a:lnTo>
                    <a:lnTo>
                      <a:pt x="113" y="93"/>
                    </a:lnTo>
                    <a:lnTo>
                      <a:pt x="118" y="91"/>
                    </a:lnTo>
                    <a:lnTo>
                      <a:pt x="123" y="90"/>
                    </a:lnTo>
                    <a:lnTo>
                      <a:pt x="123" y="90"/>
                    </a:lnTo>
                    <a:lnTo>
                      <a:pt x="121" y="88"/>
                    </a:lnTo>
                    <a:lnTo>
                      <a:pt x="121" y="88"/>
                    </a:lnTo>
                    <a:lnTo>
                      <a:pt x="120" y="88"/>
                    </a:lnTo>
                    <a:lnTo>
                      <a:pt x="120" y="87"/>
                    </a:lnTo>
                    <a:lnTo>
                      <a:pt x="120" y="87"/>
                    </a:lnTo>
                    <a:lnTo>
                      <a:pt x="120" y="87"/>
                    </a:lnTo>
                    <a:lnTo>
                      <a:pt x="120" y="87"/>
                    </a:lnTo>
                    <a:lnTo>
                      <a:pt x="120" y="87"/>
                    </a:lnTo>
                    <a:lnTo>
                      <a:pt x="120" y="87"/>
                    </a:lnTo>
                    <a:lnTo>
                      <a:pt x="121" y="84"/>
                    </a:lnTo>
                    <a:lnTo>
                      <a:pt x="124" y="84"/>
                    </a:lnTo>
                    <a:lnTo>
                      <a:pt x="126" y="85"/>
                    </a:lnTo>
                    <a:lnTo>
                      <a:pt x="130" y="98"/>
                    </a:lnTo>
                    <a:lnTo>
                      <a:pt x="130" y="98"/>
                    </a:lnTo>
                    <a:lnTo>
                      <a:pt x="129" y="98"/>
                    </a:lnTo>
                    <a:lnTo>
                      <a:pt x="129" y="96"/>
                    </a:lnTo>
                    <a:lnTo>
                      <a:pt x="126" y="96"/>
                    </a:lnTo>
                    <a:lnTo>
                      <a:pt x="126" y="96"/>
                    </a:lnTo>
                    <a:lnTo>
                      <a:pt x="126" y="96"/>
                    </a:lnTo>
                    <a:lnTo>
                      <a:pt x="126" y="96"/>
                    </a:lnTo>
                    <a:lnTo>
                      <a:pt x="126" y="96"/>
                    </a:lnTo>
                    <a:lnTo>
                      <a:pt x="124" y="98"/>
                    </a:lnTo>
                    <a:lnTo>
                      <a:pt x="127" y="101"/>
                    </a:lnTo>
                    <a:lnTo>
                      <a:pt x="121" y="105"/>
                    </a:lnTo>
                    <a:lnTo>
                      <a:pt x="121" y="105"/>
                    </a:lnTo>
                    <a:lnTo>
                      <a:pt x="124" y="105"/>
                    </a:lnTo>
                    <a:lnTo>
                      <a:pt x="126" y="107"/>
                    </a:lnTo>
                    <a:lnTo>
                      <a:pt x="130" y="110"/>
                    </a:lnTo>
                    <a:lnTo>
                      <a:pt x="132" y="112"/>
                    </a:lnTo>
                    <a:lnTo>
                      <a:pt x="135" y="110"/>
                    </a:lnTo>
                    <a:lnTo>
                      <a:pt x="137" y="112"/>
                    </a:lnTo>
                    <a:lnTo>
                      <a:pt x="140" y="113"/>
                    </a:lnTo>
                    <a:lnTo>
                      <a:pt x="140" y="116"/>
                    </a:lnTo>
                    <a:lnTo>
                      <a:pt x="138" y="118"/>
                    </a:lnTo>
                    <a:lnTo>
                      <a:pt x="138" y="119"/>
                    </a:lnTo>
                    <a:lnTo>
                      <a:pt x="140" y="121"/>
                    </a:lnTo>
                    <a:lnTo>
                      <a:pt x="140" y="132"/>
                    </a:lnTo>
                    <a:lnTo>
                      <a:pt x="137" y="135"/>
                    </a:lnTo>
                    <a:lnTo>
                      <a:pt x="146" y="144"/>
                    </a:lnTo>
                    <a:lnTo>
                      <a:pt x="144" y="147"/>
                    </a:lnTo>
                    <a:lnTo>
                      <a:pt x="141" y="150"/>
                    </a:lnTo>
                    <a:lnTo>
                      <a:pt x="140" y="153"/>
                    </a:lnTo>
                    <a:lnTo>
                      <a:pt x="140" y="158"/>
                    </a:lnTo>
                    <a:lnTo>
                      <a:pt x="138" y="161"/>
                    </a:lnTo>
                    <a:lnTo>
                      <a:pt x="134" y="161"/>
                    </a:lnTo>
                    <a:lnTo>
                      <a:pt x="129" y="164"/>
                    </a:lnTo>
                    <a:lnTo>
                      <a:pt x="129" y="166"/>
                    </a:lnTo>
                    <a:lnTo>
                      <a:pt x="134" y="171"/>
                    </a:lnTo>
                    <a:lnTo>
                      <a:pt x="129" y="181"/>
                    </a:lnTo>
                    <a:lnTo>
                      <a:pt x="127" y="188"/>
                    </a:lnTo>
                    <a:lnTo>
                      <a:pt x="102" y="200"/>
                    </a:lnTo>
                    <a:lnTo>
                      <a:pt x="96" y="203"/>
                    </a:lnTo>
                    <a:lnTo>
                      <a:pt x="92" y="206"/>
                    </a:lnTo>
                    <a:lnTo>
                      <a:pt x="85" y="209"/>
                    </a:lnTo>
                    <a:lnTo>
                      <a:pt x="85" y="209"/>
                    </a:lnTo>
                    <a:lnTo>
                      <a:pt x="76" y="209"/>
                    </a:lnTo>
                    <a:lnTo>
                      <a:pt x="74" y="211"/>
                    </a:lnTo>
                    <a:lnTo>
                      <a:pt x="68" y="206"/>
                    </a:lnTo>
                    <a:lnTo>
                      <a:pt x="70" y="205"/>
                    </a:lnTo>
                    <a:lnTo>
                      <a:pt x="67" y="202"/>
                    </a:lnTo>
                    <a:lnTo>
                      <a:pt x="62" y="205"/>
                    </a:lnTo>
                    <a:lnTo>
                      <a:pt x="56" y="197"/>
                    </a:lnTo>
                    <a:lnTo>
                      <a:pt x="54" y="197"/>
                    </a:lnTo>
                    <a:lnTo>
                      <a:pt x="50" y="192"/>
                    </a:lnTo>
                    <a:lnTo>
                      <a:pt x="46" y="185"/>
                    </a:lnTo>
                    <a:lnTo>
                      <a:pt x="48" y="181"/>
                    </a:lnTo>
                    <a:lnTo>
                      <a:pt x="50" y="175"/>
                    </a:lnTo>
                    <a:lnTo>
                      <a:pt x="42" y="160"/>
                    </a:lnTo>
                    <a:lnTo>
                      <a:pt x="40" y="160"/>
                    </a:lnTo>
                    <a:lnTo>
                      <a:pt x="40" y="158"/>
                    </a:lnTo>
                    <a:lnTo>
                      <a:pt x="39" y="155"/>
                    </a:lnTo>
                    <a:lnTo>
                      <a:pt x="37" y="149"/>
                    </a:lnTo>
                    <a:lnTo>
                      <a:pt x="32" y="143"/>
                    </a:lnTo>
                    <a:lnTo>
                      <a:pt x="28" y="138"/>
                    </a:lnTo>
                    <a:lnTo>
                      <a:pt x="26" y="130"/>
                    </a:lnTo>
                    <a:lnTo>
                      <a:pt x="28" y="126"/>
                    </a:lnTo>
                    <a:lnTo>
                      <a:pt x="29" y="124"/>
                    </a:lnTo>
                    <a:lnTo>
                      <a:pt x="31" y="122"/>
                    </a:lnTo>
                    <a:lnTo>
                      <a:pt x="32" y="118"/>
                    </a:lnTo>
                    <a:lnTo>
                      <a:pt x="36" y="113"/>
                    </a:lnTo>
                    <a:lnTo>
                      <a:pt x="39" y="108"/>
                    </a:lnTo>
                    <a:lnTo>
                      <a:pt x="34" y="104"/>
                    </a:lnTo>
                    <a:lnTo>
                      <a:pt x="32" y="104"/>
                    </a:lnTo>
                    <a:lnTo>
                      <a:pt x="31" y="101"/>
                    </a:lnTo>
                    <a:lnTo>
                      <a:pt x="31" y="101"/>
                    </a:lnTo>
                    <a:lnTo>
                      <a:pt x="29" y="95"/>
                    </a:lnTo>
                    <a:lnTo>
                      <a:pt x="26" y="91"/>
                    </a:lnTo>
                    <a:lnTo>
                      <a:pt x="23" y="84"/>
                    </a:lnTo>
                    <a:lnTo>
                      <a:pt x="22" y="79"/>
                    </a:lnTo>
                    <a:lnTo>
                      <a:pt x="18" y="73"/>
                    </a:lnTo>
                    <a:lnTo>
                      <a:pt x="18" y="71"/>
                    </a:lnTo>
                    <a:lnTo>
                      <a:pt x="18" y="63"/>
                    </a:lnTo>
                    <a:lnTo>
                      <a:pt x="18" y="60"/>
                    </a:lnTo>
                    <a:lnTo>
                      <a:pt x="17" y="59"/>
                    </a:lnTo>
                    <a:lnTo>
                      <a:pt x="17" y="57"/>
                    </a:lnTo>
                    <a:lnTo>
                      <a:pt x="18" y="56"/>
                    </a:lnTo>
                    <a:lnTo>
                      <a:pt x="17" y="50"/>
                    </a:lnTo>
                    <a:lnTo>
                      <a:pt x="15" y="42"/>
                    </a:lnTo>
                    <a:lnTo>
                      <a:pt x="12" y="40"/>
                    </a:lnTo>
                    <a:lnTo>
                      <a:pt x="9" y="37"/>
                    </a:lnTo>
                    <a:lnTo>
                      <a:pt x="9" y="32"/>
                    </a:lnTo>
                    <a:lnTo>
                      <a:pt x="3" y="28"/>
                    </a:lnTo>
                    <a:lnTo>
                      <a:pt x="1" y="26"/>
                    </a:lnTo>
                    <a:lnTo>
                      <a:pt x="0" y="23"/>
                    </a:lnTo>
                    <a:lnTo>
                      <a:pt x="0" y="18"/>
                    </a:lnTo>
                    <a:lnTo>
                      <a:pt x="0" y="14"/>
                    </a:lnTo>
                    <a:lnTo>
                      <a:pt x="0" y="9"/>
                    </a:lnTo>
                    <a:lnTo>
                      <a:pt x="4" y="5"/>
                    </a:lnTo>
                    <a:lnTo>
                      <a:pt x="8" y="3"/>
                    </a:lnTo>
                    <a:lnTo>
                      <a:pt x="8" y="3"/>
                    </a:lnTo>
                    <a:lnTo>
                      <a:pt x="9" y="1"/>
                    </a:lnTo>
                    <a:lnTo>
                      <a:pt x="15" y="0"/>
                    </a:lnTo>
                    <a:lnTo>
                      <a:pt x="25" y="0"/>
                    </a:lnTo>
                    <a:lnTo>
                      <a:pt x="28" y="1"/>
                    </a:lnTo>
                    <a:lnTo>
                      <a:pt x="28" y="1"/>
                    </a:lnTo>
                    <a:lnTo>
                      <a:pt x="31" y="3"/>
                    </a:lnTo>
                    <a:lnTo>
                      <a:pt x="28" y="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54">
                <a:extLst>
                  <a:ext uri="{FF2B5EF4-FFF2-40B4-BE49-F238E27FC236}">
                    <a16:creationId xmlns:a16="http://schemas.microsoft.com/office/drawing/2014/main" id="{19949004-B15F-0443-D56F-C124F11F7608}"/>
                  </a:ext>
                </a:extLst>
              </p:cNvPr>
              <p:cNvSpPr>
                <a:spLocks noGrp="1" noRot="1" noMove="1" noResize="1" noEditPoints="1" noAdjustHandles="1" noChangeArrowheads="1" noChangeShapeType="1"/>
              </p:cNvSpPr>
              <p:nvPr/>
            </p:nvSpPr>
            <p:spPr bwMode="auto">
              <a:xfrm>
                <a:off x="5300" y="2670"/>
                <a:ext cx="250" cy="187"/>
              </a:xfrm>
              <a:custGeom>
                <a:avLst/>
                <a:gdLst>
                  <a:gd name="T0" fmla="*/ 123 w 250"/>
                  <a:gd name="T1" fmla="*/ 4 h 187"/>
                  <a:gd name="T2" fmla="*/ 129 w 250"/>
                  <a:gd name="T3" fmla="*/ 8 h 187"/>
                  <a:gd name="T4" fmla="*/ 134 w 250"/>
                  <a:gd name="T5" fmla="*/ 11 h 187"/>
                  <a:gd name="T6" fmla="*/ 138 w 250"/>
                  <a:gd name="T7" fmla="*/ 27 h 187"/>
                  <a:gd name="T8" fmla="*/ 143 w 250"/>
                  <a:gd name="T9" fmla="*/ 35 h 187"/>
                  <a:gd name="T10" fmla="*/ 145 w 250"/>
                  <a:gd name="T11" fmla="*/ 36 h 187"/>
                  <a:gd name="T12" fmla="*/ 163 w 250"/>
                  <a:gd name="T13" fmla="*/ 38 h 187"/>
                  <a:gd name="T14" fmla="*/ 183 w 250"/>
                  <a:gd name="T15" fmla="*/ 38 h 187"/>
                  <a:gd name="T16" fmla="*/ 188 w 250"/>
                  <a:gd name="T17" fmla="*/ 36 h 187"/>
                  <a:gd name="T18" fmla="*/ 190 w 250"/>
                  <a:gd name="T19" fmla="*/ 36 h 187"/>
                  <a:gd name="T20" fmla="*/ 191 w 250"/>
                  <a:gd name="T21" fmla="*/ 39 h 187"/>
                  <a:gd name="T22" fmla="*/ 194 w 250"/>
                  <a:gd name="T23" fmla="*/ 41 h 187"/>
                  <a:gd name="T24" fmla="*/ 197 w 250"/>
                  <a:gd name="T25" fmla="*/ 41 h 187"/>
                  <a:gd name="T26" fmla="*/ 202 w 250"/>
                  <a:gd name="T27" fmla="*/ 41 h 187"/>
                  <a:gd name="T28" fmla="*/ 208 w 250"/>
                  <a:gd name="T29" fmla="*/ 39 h 187"/>
                  <a:gd name="T30" fmla="*/ 211 w 250"/>
                  <a:gd name="T31" fmla="*/ 39 h 187"/>
                  <a:gd name="T32" fmla="*/ 213 w 250"/>
                  <a:gd name="T33" fmla="*/ 42 h 187"/>
                  <a:gd name="T34" fmla="*/ 218 w 250"/>
                  <a:gd name="T35" fmla="*/ 39 h 187"/>
                  <a:gd name="T36" fmla="*/ 221 w 250"/>
                  <a:gd name="T37" fmla="*/ 39 h 187"/>
                  <a:gd name="T38" fmla="*/ 225 w 250"/>
                  <a:gd name="T39" fmla="*/ 41 h 187"/>
                  <a:gd name="T40" fmla="*/ 225 w 250"/>
                  <a:gd name="T41" fmla="*/ 45 h 187"/>
                  <a:gd name="T42" fmla="*/ 230 w 250"/>
                  <a:gd name="T43" fmla="*/ 47 h 187"/>
                  <a:gd name="T44" fmla="*/ 236 w 250"/>
                  <a:gd name="T45" fmla="*/ 47 h 187"/>
                  <a:gd name="T46" fmla="*/ 241 w 250"/>
                  <a:gd name="T47" fmla="*/ 52 h 187"/>
                  <a:gd name="T48" fmla="*/ 247 w 250"/>
                  <a:gd name="T49" fmla="*/ 50 h 187"/>
                  <a:gd name="T50" fmla="*/ 247 w 250"/>
                  <a:gd name="T51" fmla="*/ 53 h 187"/>
                  <a:gd name="T52" fmla="*/ 244 w 250"/>
                  <a:gd name="T53" fmla="*/ 59 h 187"/>
                  <a:gd name="T54" fmla="*/ 241 w 250"/>
                  <a:gd name="T55" fmla="*/ 62 h 187"/>
                  <a:gd name="T56" fmla="*/ 238 w 250"/>
                  <a:gd name="T57" fmla="*/ 66 h 187"/>
                  <a:gd name="T58" fmla="*/ 233 w 250"/>
                  <a:gd name="T59" fmla="*/ 80 h 187"/>
                  <a:gd name="T60" fmla="*/ 227 w 250"/>
                  <a:gd name="T61" fmla="*/ 98 h 187"/>
                  <a:gd name="T62" fmla="*/ 221 w 250"/>
                  <a:gd name="T63" fmla="*/ 126 h 187"/>
                  <a:gd name="T64" fmla="*/ 216 w 250"/>
                  <a:gd name="T65" fmla="*/ 131 h 187"/>
                  <a:gd name="T66" fmla="*/ 197 w 250"/>
                  <a:gd name="T67" fmla="*/ 165 h 187"/>
                  <a:gd name="T68" fmla="*/ 191 w 250"/>
                  <a:gd name="T69" fmla="*/ 177 h 187"/>
                  <a:gd name="T70" fmla="*/ 188 w 250"/>
                  <a:gd name="T71" fmla="*/ 185 h 187"/>
                  <a:gd name="T72" fmla="*/ 177 w 250"/>
                  <a:gd name="T73" fmla="*/ 177 h 187"/>
                  <a:gd name="T74" fmla="*/ 171 w 250"/>
                  <a:gd name="T75" fmla="*/ 170 h 187"/>
                  <a:gd name="T76" fmla="*/ 160 w 250"/>
                  <a:gd name="T77" fmla="*/ 165 h 187"/>
                  <a:gd name="T78" fmla="*/ 159 w 250"/>
                  <a:gd name="T79" fmla="*/ 157 h 187"/>
                  <a:gd name="T80" fmla="*/ 160 w 250"/>
                  <a:gd name="T81" fmla="*/ 146 h 187"/>
                  <a:gd name="T82" fmla="*/ 151 w 250"/>
                  <a:gd name="T83" fmla="*/ 146 h 187"/>
                  <a:gd name="T84" fmla="*/ 146 w 250"/>
                  <a:gd name="T85" fmla="*/ 146 h 187"/>
                  <a:gd name="T86" fmla="*/ 137 w 250"/>
                  <a:gd name="T87" fmla="*/ 140 h 187"/>
                  <a:gd name="T88" fmla="*/ 131 w 250"/>
                  <a:gd name="T89" fmla="*/ 134 h 187"/>
                  <a:gd name="T90" fmla="*/ 118 w 250"/>
                  <a:gd name="T91" fmla="*/ 132 h 187"/>
                  <a:gd name="T92" fmla="*/ 101 w 250"/>
                  <a:gd name="T93" fmla="*/ 126 h 187"/>
                  <a:gd name="T94" fmla="*/ 87 w 250"/>
                  <a:gd name="T95" fmla="*/ 114 h 187"/>
                  <a:gd name="T96" fmla="*/ 65 w 250"/>
                  <a:gd name="T97" fmla="*/ 89 h 187"/>
                  <a:gd name="T98" fmla="*/ 6 w 250"/>
                  <a:gd name="T99" fmla="*/ 10 h 187"/>
                  <a:gd name="T100" fmla="*/ 31 w 250"/>
                  <a:gd name="T101" fmla="*/ 8 h 187"/>
                  <a:gd name="T102" fmla="*/ 67 w 250"/>
                  <a:gd name="T103" fmla="*/ 8 h 187"/>
                  <a:gd name="T104" fmla="*/ 107 w 250"/>
                  <a:gd name="T105" fmla="*/ 2 h 187"/>
                  <a:gd name="T106" fmla="*/ 120 w 250"/>
                  <a:gd name="T10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187">
                    <a:moveTo>
                      <a:pt x="121" y="4"/>
                    </a:moveTo>
                    <a:lnTo>
                      <a:pt x="121" y="4"/>
                    </a:lnTo>
                    <a:lnTo>
                      <a:pt x="123" y="4"/>
                    </a:lnTo>
                    <a:lnTo>
                      <a:pt x="126" y="4"/>
                    </a:lnTo>
                    <a:lnTo>
                      <a:pt x="129" y="5"/>
                    </a:lnTo>
                    <a:lnTo>
                      <a:pt x="129" y="8"/>
                    </a:lnTo>
                    <a:lnTo>
                      <a:pt x="131" y="10"/>
                    </a:lnTo>
                    <a:lnTo>
                      <a:pt x="132" y="10"/>
                    </a:lnTo>
                    <a:lnTo>
                      <a:pt x="134" y="11"/>
                    </a:lnTo>
                    <a:lnTo>
                      <a:pt x="135" y="14"/>
                    </a:lnTo>
                    <a:lnTo>
                      <a:pt x="137" y="17"/>
                    </a:lnTo>
                    <a:lnTo>
                      <a:pt x="138" y="27"/>
                    </a:lnTo>
                    <a:lnTo>
                      <a:pt x="141" y="31"/>
                    </a:lnTo>
                    <a:lnTo>
                      <a:pt x="143" y="33"/>
                    </a:lnTo>
                    <a:lnTo>
                      <a:pt x="143" y="35"/>
                    </a:lnTo>
                    <a:lnTo>
                      <a:pt x="143" y="35"/>
                    </a:lnTo>
                    <a:lnTo>
                      <a:pt x="143" y="36"/>
                    </a:lnTo>
                    <a:lnTo>
                      <a:pt x="145" y="36"/>
                    </a:lnTo>
                    <a:lnTo>
                      <a:pt x="146" y="38"/>
                    </a:lnTo>
                    <a:lnTo>
                      <a:pt x="154" y="38"/>
                    </a:lnTo>
                    <a:lnTo>
                      <a:pt x="163" y="38"/>
                    </a:lnTo>
                    <a:lnTo>
                      <a:pt x="177" y="39"/>
                    </a:lnTo>
                    <a:lnTo>
                      <a:pt x="182" y="39"/>
                    </a:lnTo>
                    <a:lnTo>
                      <a:pt x="183" y="38"/>
                    </a:lnTo>
                    <a:lnTo>
                      <a:pt x="185" y="36"/>
                    </a:lnTo>
                    <a:lnTo>
                      <a:pt x="187" y="36"/>
                    </a:lnTo>
                    <a:lnTo>
                      <a:pt x="188" y="36"/>
                    </a:lnTo>
                    <a:lnTo>
                      <a:pt x="188" y="35"/>
                    </a:lnTo>
                    <a:lnTo>
                      <a:pt x="190" y="35"/>
                    </a:lnTo>
                    <a:lnTo>
                      <a:pt x="190" y="36"/>
                    </a:lnTo>
                    <a:lnTo>
                      <a:pt x="190" y="38"/>
                    </a:lnTo>
                    <a:lnTo>
                      <a:pt x="190" y="39"/>
                    </a:lnTo>
                    <a:lnTo>
                      <a:pt x="191" y="39"/>
                    </a:lnTo>
                    <a:lnTo>
                      <a:pt x="193" y="41"/>
                    </a:lnTo>
                    <a:lnTo>
                      <a:pt x="193" y="41"/>
                    </a:lnTo>
                    <a:lnTo>
                      <a:pt x="194" y="41"/>
                    </a:lnTo>
                    <a:lnTo>
                      <a:pt x="194" y="41"/>
                    </a:lnTo>
                    <a:lnTo>
                      <a:pt x="196" y="42"/>
                    </a:lnTo>
                    <a:lnTo>
                      <a:pt x="197" y="41"/>
                    </a:lnTo>
                    <a:lnTo>
                      <a:pt x="199" y="41"/>
                    </a:lnTo>
                    <a:lnTo>
                      <a:pt x="201" y="41"/>
                    </a:lnTo>
                    <a:lnTo>
                      <a:pt x="202" y="41"/>
                    </a:lnTo>
                    <a:lnTo>
                      <a:pt x="205" y="41"/>
                    </a:lnTo>
                    <a:lnTo>
                      <a:pt x="208" y="41"/>
                    </a:lnTo>
                    <a:lnTo>
                      <a:pt x="208" y="39"/>
                    </a:lnTo>
                    <a:lnTo>
                      <a:pt x="208" y="38"/>
                    </a:lnTo>
                    <a:lnTo>
                      <a:pt x="210" y="39"/>
                    </a:lnTo>
                    <a:lnTo>
                      <a:pt x="211" y="39"/>
                    </a:lnTo>
                    <a:lnTo>
                      <a:pt x="211" y="41"/>
                    </a:lnTo>
                    <a:lnTo>
                      <a:pt x="211" y="42"/>
                    </a:lnTo>
                    <a:lnTo>
                      <a:pt x="213" y="42"/>
                    </a:lnTo>
                    <a:lnTo>
                      <a:pt x="215" y="41"/>
                    </a:lnTo>
                    <a:lnTo>
                      <a:pt x="216" y="41"/>
                    </a:lnTo>
                    <a:lnTo>
                      <a:pt x="218" y="39"/>
                    </a:lnTo>
                    <a:lnTo>
                      <a:pt x="218" y="41"/>
                    </a:lnTo>
                    <a:lnTo>
                      <a:pt x="219" y="39"/>
                    </a:lnTo>
                    <a:lnTo>
                      <a:pt x="221" y="39"/>
                    </a:lnTo>
                    <a:lnTo>
                      <a:pt x="222" y="39"/>
                    </a:lnTo>
                    <a:lnTo>
                      <a:pt x="224" y="39"/>
                    </a:lnTo>
                    <a:lnTo>
                      <a:pt x="225" y="41"/>
                    </a:lnTo>
                    <a:lnTo>
                      <a:pt x="227" y="42"/>
                    </a:lnTo>
                    <a:lnTo>
                      <a:pt x="225" y="44"/>
                    </a:lnTo>
                    <a:lnTo>
                      <a:pt x="225" y="45"/>
                    </a:lnTo>
                    <a:lnTo>
                      <a:pt x="227" y="45"/>
                    </a:lnTo>
                    <a:lnTo>
                      <a:pt x="229" y="45"/>
                    </a:lnTo>
                    <a:lnTo>
                      <a:pt x="230" y="47"/>
                    </a:lnTo>
                    <a:lnTo>
                      <a:pt x="230" y="49"/>
                    </a:lnTo>
                    <a:lnTo>
                      <a:pt x="235" y="47"/>
                    </a:lnTo>
                    <a:lnTo>
                      <a:pt x="236" y="47"/>
                    </a:lnTo>
                    <a:lnTo>
                      <a:pt x="238" y="50"/>
                    </a:lnTo>
                    <a:lnTo>
                      <a:pt x="239" y="52"/>
                    </a:lnTo>
                    <a:lnTo>
                      <a:pt x="241" y="52"/>
                    </a:lnTo>
                    <a:lnTo>
                      <a:pt x="244" y="50"/>
                    </a:lnTo>
                    <a:lnTo>
                      <a:pt x="244" y="52"/>
                    </a:lnTo>
                    <a:lnTo>
                      <a:pt x="247" y="50"/>
                    </a:lnTo>
                    <a:lnTo>
                      <a:pt x="250" y="50"/>
                    </a:lnTo>
                    <a:lnTo>
                      <a:pt x="249" y="52"/>
                    </a:lnTo>
                    <a:lnTo>
                      <a:pt x="247" y="53"/>
                    </a:lnTo>
                    <a:lnTo>
                      <a:pt x="246" y="55"/>
                    </a:lnTo>
                    <a:lnTo>
                      <a:pt x="244" y="58"/>
                    </a:lnTo>
                    <a:lnTo>
                      <a:pt x="244" y="59"/>
                    </a:lnTo>
                    <a:lnTo>
                      <a:pt x="243" y="59"/>
                    </a:lnTo>
                    <a:lnTo>
                      <a:pt x="243" y="62"/>
                    </a:lnTo>
                    <a:lnTo>
                      <a:pt x="241" y="62"/>
                    </a:lnTo>
                    <a:lnTo>
                      <a:pt x="239" y="64"/>
                    </a:lnTo>
                    <a:lnTo>
                      <a:pt x="239" y="64"/>
                    </a:lnTo>
                    <a:lnTo>
                      <a:pt x="238" y="66"/>
                    </a:lnTo>
                    <a:lnTo>
                      <a:pt x="238" y="66"/>
                    </a:lnTo>
                    <a:lnTo>
                      <a:pt x="238" y="66"/>
                    </a:lnTo>
                    <a:lnTo>
                      <a:pt x="233" y="80"/>
                    </a:lnTo>
                    <a:lnTo>
                      <a:pt x="227" y="94"/>
                    </a:lnTo>
                    <a:lnTo>
                      <a:pt x="227" y="98"/>
                    </a:lnTo>
                    <a:lnTo>
                      <a:pt x="227" y="98"/>
                    </a:lnTo>
                    <a:lnTo>
                      <a:pt x="221" y="120"/>
                    </a:lnTo>
                    <a:lnTo>
                      <a:pt x="221" y="123"/>
                    </a:lnTo>
                    <a:lnTo>
                      <a:pt x="221" y="126"/>
                    </a:lnTo>
                    <a:lnTo>
                      <a:pt x="219" y="129"/>
                    </a:lnTo>
                    <a:lnTo>
                      <a:pt x="218" y="129"/>
                    </a:lnTo>
                    <a:lnTo>
                      <a:pt x="216" y="131"/>
                    </a:lnTo>
                    <a:lnTo>
                      <a:pt x="205" y="151"/>
                    </a:lnTo>
                    <a:lnTo>
                      <a:pt x="204" y="154"/>
                    </a:lnTo>
                    <a:lnTo>
                      <a:pt x="197" y="165"/>
                    </a:lnTo>
                    <a:lnTo>
                      <a:pt x="194" y="170"/>
                    </a:lnTo>
                    <a:lnTo>
                      <a:pt x="194" y="171"/>
                    </a:lnTo>
                    <a:lnTo>
                      <a:pt x="191" y="177"/>
                    </a:lnTo>
                    <a:lnTo>
                      <a:pt x="190" y="185"/>
                    </a:lnTo>
                    <a:lnTo>
                      <a:pt x="190" y="187"/>
                    </a:lnTo>
                    <a:lnTo>
                      <a:pt x="188" y="185"/>
                    </a:lnTo>
                    <a:lnTo>
                      <a:pt x="183" y="182"/>
                    </a:lnTo>
                    <a:lnTo>
                      <a:pt x="179" y="180"/>
                    </a:lnTo>
                    <a:lnTo>
                      <a:pt x="177" y="177"/>
                    </a:lnTo>
                    <a:lnTo>
                      <a:pt x="176" y="174"/>
                    </a:lnTo>
                    <a:lnTo>
                      <a:pt x="173" y="171"/>
                    </a:lnTo>
                    <a:lnTo>
                      <a:pt x="171" y="170"/>
                    </a:lnTo>
                    <a:lnTo>
                      <a:pt x="166" y="170"/>
                    </a:lnTo>
                    <a:lnTo>
                      <a:pt x="162" y="168"/>
                    </a:lnTo>
                    <a:lnTo>
                      <a:pt x="160" y="165"/>
                    </a:lnTo>
                    <a:lnTo>
                      <a:pt x="159" y="160"/>
                    </a:lnTo>
                    <a:lnTo>
                      <a:pt x="159" y="159"/>
                    </a:lnTo>
                    <a:lnTo>
                      <a:pt x="159" y="157"/>
                    </a:lnTo>
                    <a:lnTo>
                      <a:pt x="157" y="154"/>
                    </a:lnTo>
                    <a:lnTo>
                      <a:pt x="159" y="151"/>
                    </a:lnTo>
                    <a:lnTo>
                      <a:pt x="160" y="146"/>
                    </a:lnTo>
                    <a:lnTo>
                      <a:pt x="160" y="145"/>
                    </a:lnTo>
                    <a:lnTo>
                      <a:pt x="159" y="145"/>
                    </a:lnTo>
                    <a:lnTo>
                      <a:pt x="151" y="146"/>
                    </a:lnTo>
                    <a:lnTo>
                      <a:pt x="149" y="146"/>
                    </a:lnTo>
                    <a:lnTo>
                      <a:pt x="148" y="146"/>
                    </a:lnTo>
                    <a:lnTo>
                      <a:pt x="146" y="146"/>
                    </a:lnTo>
                    <a:lnTo>
                      <a:pt x="146" y="145"/>
                    </a:lnTo>
                    <a:lnTo>
                      <a:pt x="143" y="143"/>
                    </a:lnTo>
                    <a:lnTo>
                      <a:pt x="137" y="140"/>
                    </a:lnTo>
                    <a:lnTo>
                      <a:pt x="137" y="140"/>
                    </a:lnTo>
                    <a:lnTo>
                      <a:pt x="134" y="137"/>
                    </a:lnTo>
                    <a:lnTo>
                      <a:pt x="131" y="134"/>
                    </a:lnTo>
                    <a:lnTo>
                      <a:pt x="124" y="132"/>
                    </a:lnTo>
                    <a:lnTo>
                      <a:pt x="120" y="132"/>
                    </a:lnTo>
                    <a:lnTo>
                      <a:pt x="118" y="132"/>
                    </a:lnTo>
                    <a:lnTo>
                      <a:pt x="117" y="131"/>
                    </a:lnTo>
                    <a:lnTo>
                      <a:pt x="113" y="131"/>
                    </a:lnTo>
                    <a:lnTo>
                      <a:pt x="101" y="126"/>
                    </a:lnTo>
                    <a:lnTo>
                      <a:pt x="92" y="120"/>
                    </a:lnTo>
                    <a:lnTo>
                      <a:pt x="90" y="117"/>
                    </a:lnTo>
                    <a:lnTo>
                      <a:pt x="87" y="114"/>
                    </a:lnTo>
                    <a:lnTo>
                      <a:pt x="84" y="111"/>
                    </a:lnTo>
                    <a:lnTo>
                      <a:pt x="78" y="103"/>
                    </a:lnTo>
                    <a:lnTo>
                      <a:pt x="65" y="89"/>
                    </a:lnTo>
                    <a:lnTo>
                      <a:pt x="48" y="69"/>
                    </a:lnTo>
                    <a:lnTo>
                      <a:pt x="0" y="10"/>
                    </a:lnTo>
                    <a:lnTo>
                      <a:pt x="6" y="10"/>
                    </a:lnTo>
                    <a:lnTo>
                      <a:pt x="17" y="10"/>
                    </a:lnTo>
                    <a:lnTo>
                      <a:pt x="23" y="10"/>
                    </a:lnTo>
                    <a:lnTo>
                      <a:pt x="31" y="8"/>
                    </a:lnTo>
                    <a:lnTo>
                      <a:pt x="42" y="8"/>
                    </a:lnTo>
                    <a:lnTo>
                      <a:pt x="54" y="10"/>
                    </a:lnTo>
                    <a:lnTo>
                      <a:pt x="67" y="8"/>
                    </a:lnTo>
                    <a:lnTo>
                      <a:pt x="92" y="8"/>
                    </a:lnTo>
                    <a:lnTo>
                      <a:pt x="98" y="5"/>
                    </a:lnTo>
                    <a:lnTo>
                      <a:pt x="107" y="2"/>
                    </a:lnTo>
                    <a:lnTo>
                      <a:pt x="112" y="2"/>
                    </a:lnTo>
                    <a:lnTo>
                      <a:pt x="117" y="2"/>
                    </a:lnTo>
                    <a:lnTo>
                      <a:pt x="120" y="0"/>
                    </a:lnTo>
                    <a:lnTo>
                      <a:pt x="121" y="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55">
                <a:extLst>
                  <a:ext uri="{FF2B5EF4-FFF2-40B4-BE49-F238E27FC236}">
                    <a16:creationId xmlns:a16="http://schemas.microsoft.com/office/drawing/2014/main" id="{8ADC6944-55D8-90E9-B471-6678AA7F0752}"/>
                  </a:ext>
                </a:extLst>
              </p:cNvPr>
              <p:cNvSpPr>
                <a:spLocks noGrp="1" noRot="1" noMove="1" noResize="1" noEditPoints="1" noAdjustHandles="1" noChangeArrowheads="1" noChangeShapeType="1"/>
              </p:cNvSpPr>
              <p:nvPr/>
            </p:nvSpPr>
            <p:spPr bwMode="auto">
              <a:xfrm>
                <a:off x="2006" y="3535"/>
                <a:ext cx="446" cy="589"/>
              </a:xfrm>
              <a:custGeom>
                <a:avLst/>
                <a:gdLst>
                  <a:gd name="T0" fmla="*/ 443 w 446"/>
                  <a:gd name="T1" fmla="*/ 150 h 589"/>
                  <a:gd name="T2" fmla="*/ 435 w 446"/>
                  <a:gd name="T3" fmla="*/ 166 h 589"/>
                  <a:gd name="T4" fmla="*/ 435 w 446"/>
                  <a:gd name="T5" fmla="*/ 180 h 589"/>
                  <a:gd name="T6" fmla="*/ 432 w 446"/>
                  <a:gd name="T7" fmla="*/ 204 h 589"/>
                  <a:gd name="T8" fmla="*/ 426 w 446"/>
                  <a:gd name="T9" fmla="*/ 214 h 589"/>
                  <a:gd name="T10" fmla="*/ 416 w 446"/>
                  <a:gd name="T11" fmla="*/ 228 h 589"/>
                  <a:gd name="T12" fmla="*/ 405 w 446"/>
                  <a:gd name="T13" fmla="*/ 242 h 589"/>
                  <a:gd name="T14" fmla="*/ 384 w 446"/>
                  <a:gd name="T15" fmla="*/ 256 h 589"/>
                  <a:gd name="T16" fmla="*/ 370 w 446"/>
                  <a:gd name="T17" fmla="*/ 276 h 589"/>
                  <a:gd name="T18" fmla="*/ 357 w 446"/>
                  <a:gd name="T19" fmla="*/ 285 h 589"/>
                  <a:gd name="T20" fmla="*/ 349 w 446"/>
                  <a:gd name="T21" fmla="*/ 294 h 589"/>
                  <a:gd name="T22" fmla="*/ 351 w 446"/>
                  <a:gd name="T23" fmla="*/ 321 h 589"/>
                  <a:gd name="T24" fmla="*/ 357 w 446"/>
                  <a:gd name="T25" fmla="*/ 341 h 589"/>
                  <a:gd name="T26" fmla="*/ 348 w 446"/>
                  <a:gd name="T27" fmla="*/ 364 h 589"/>
                  <a:gd name="T28" fmla="*/ 325 w 446"/>
                  <a:gd name="T29" fmla="*/ 383 h 589"/>
                  <a:gd name="T30" fmla="*/ 321 w 446"/>
                  <a:gd name="T31" fmla="*/ 405 h 589"/>
                  <a:gd name="T32" fmla="*/ 311 w 446"/>
                  <a:gd name="T33" fmla="*/ 431 h 589"/>
                  <a:gd name="T34" fmla="*/ 300 w 446"/>
                  <a:gd name="T35" fmla="*/ 464 h 589"/>
                  <a:gd name="T36" fmla="*/ 303 w 446"/>
                  <a:gd name="T37" fmla="*/ 487 h 589"/>
                  <a:gd name="T38" fmla="*/ 295 w 446"/>
                  <a:gd name="T39" fmla="*/ 535 h 589"/>
                  <a:gd name="T40" fmla="*/ 247 w 446"/>
                  <a:gd name="T41" fmla="*/ 560 h 589"/>
                  <a:gd name="T42" fmla="*/ 219 w 446"/>
                  <a:gd name="T43" fmla="*/ 586 h 589"/>
                  <a:gd name="T44" fmla="*/ 219 w 446"/>
                  <a:gd name="T45" fmla="*/ 569 h 589"/>
                  <a:gd name="T46" fmla="*/ 202 w 446"/>
                  <a:gd name="T47" fmla="*/ 575 h 589"/>
                  <a:gd name="T48" fmla="*/ 174 w 446"/>
                  <a:gd name="T49" fmla="*/ 580 h 589"/>
                  <a:gd name="T50" fmla="*/ 160 w 446"/>
                  <a:gd name="T51" fmla="*/ 569 h 589"/>
                  <a:gd name="T52" fmla="*/ 140 w 446"/>
                  <a:gd name="T53" fmla="*/ 577 h 589"/>
                  <a:gd name="T54" fmla="*/ 118 w 446"/>
                  <a:gd name="T55" fmla="*/ 569 h 589"/>
                  <a:gd name="T56" fmla="*/ 98 w 446"/>
                  <a:gd name="T57" fmla="*/ 568 h 589"/>
                  <a:gd name="T58" fmla="*/ 71 w 446"/>
                  <a:gd name="T59" fmla="*/ 575 h 589"/>
                  <a:gd name="T60" fmla="*/ 56 w 446"/>
                  <a:gd name="T61" fmla="*/ 560 h 589"/>
                  <a:gd name="T62" fmla="*/ 48 w 446"/>
                  <a:gd name="T63" fmla="*/ 566 h 589"/>
                  <a:gd name="T64" fmla="*/ 28 w 446"/>
                  <a:gd name="T65" fmla="*/ 561 h 589"/>
                  <a:gd name="T66" fmla="*/ 23 w 446"/>
                  <a:gd name="T67" fmla="*/ 541 h 589"/>
                  <a:gd name="T68" fmla="*/ 32 w 446"/>
                  <a:gd name="T69" fmla="*/ 529 h 589"/>
                  <a:gd name="T70" fmla="*/ 38 w 446"/>
                  <a:gd name="T71" fmla="*/ 512 h 589"/>
                  <a:gd name="T72" fmla="*/ 46 w 446"/>
                  <a:gd name="T73" fmla="*/ 496 h 589"/>
                  <a:gd name="T74" fmla="*/ 35 w 446"/>
                  <a:gd name="T75" fmla="*/ 481 h 589"/>
                  <a:gd name="T76" fmla="*/ 29 w 446"/>
                  <a:gd name="T77" fmla="*/ 495 h 589"/>
                  <a:gd name="T78" fmla="*/ 1 w 446"/>
                  <a:gd name="T79" fmla="*/ 490 h 589"/>
                  <a:gd name="T80" fmla="*/ 4 w 446"/>
                  <a:gd name="T81" fmla="*/ 479 h 589"/>
                  <a:gd name="T82" fmla="*/ 9 w 446"/>
                  <a:gd name="T83" fmla="*/ 451 h 589"/>
                  <a:gd name="T84" fmla="*/ 21 w 446"/>
                  <a:gd name="T85" fmla="*/ 450 h 589"/>
                  <a:gd name="T86" fmla="*/ 37 w 446"/>
                  <a:gd name="T87" fmla="*/ 439 h 589"/>
                  <a:gd name="T88" fmla="*/ 49 w 446"/>
                  <a:gd name="T89" fmla="*/ 420 h 589"/>
                  <a:gd name="T90" fmla="*/ 37 w 446"/>
                  <a:gd name="T91" fmla="*/ 439 h 589"/>
                  <a:gd name="T92" fmla="*/ 28 w 446"/>
                  <a:gd name="T93" fmla="*/ 447 h 589"/>
                  <a:gd name="T94" fmla="*/ 43 w 446"/>
                  <a:gd name="T95" fmla="*/ 433 h 589"/>
                  <a:gd name="T96" fmla="*/ 45 w 446"/>
                  <a:gd name="T97" fmla="*/ 406 h 589"/>
                  <a:gd name="T98" fmla="*/ 56 w 446"/>
                  <a:gd name="T99" fmla="*/ 394 h 589"/>
                  <a:gd name="T100" fmla="*/ 65 w 446"/>
                  <a:gd name="T101" fmla="*/ 374 h 589"/>
                  <a:gd name="T102" fmla="*/ 51 w 446"/>
                  <a:gd name="T103" fmla="*/ 371 h 589"/>
                  <a:gd name="T104" fmla="*/ 45 w 446"/>
                  <a:gd name="T105" fmla="*/ 353 h 589"/>
                  <a:gd name="T106" fmla="*/ 56 w 446"/>
                  <a:gd name="T107" fmla="*/ 336 h 589"/>
                  <a:gd name="T108" fmla="*/ 68 w 446"/>
                  <a:gd name="T109" fmla="*/ 294 h 589"/>
                  <a:gd name="T110" fmla="*/ 42 w 446"/>
                  <a:gd name="T111" fmla="*/ 215 h 589"/>
                  <a:gd name="T112" fmla="*/ 129 w 446"/>
                  <a:gd name="T113" fmla="*/ 141 h 589"/>
                  <a:gd name="T114" fmla="*/ 233 w 446"/>
                  <a:gd name="T115" fmla="*/ 97 h 589"/>
                  <a:gd name="T116" fmla="*/ 293 w 446"/>
                  <a:gd name="T117" fmla="*/ 28 h 589"/>
                  <a:gd name="T118" fmla="*/ 328 w 446"/>
                  <a:gd name="T119" fmla="*/ 3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6" h="589">
                    <a:moveTo>
                      <a:pt x="354" y="0"/>
                    </a:moveTo>
                    <a:lnTo>
                      <a:pt x="387" y="17"/>
                    </a:lnTo>
                    <a:lnTo>
                      <a:pt x="404" y="37"/>
                    </a:lnTo>
                    <a:lnTo>
                      <a:pt x="412" y="51"/>
                    </a:lnTo>
                    <a:lnTo>
                      <a:pt x="413" y="74"/>
                    </a:lnTo>
                    <a:lnTo>
                      <a:pt x="416" y="99"/>
                    </a:lnTo>
                    <a:lnTo>
                      <a:pt x="429" y="122"/>
                    </a:lnTo>
                    <a:lnTo>
                      <a:pt x="444" y="141"/>
                    </a:lnTo>
                    <a:lnTo>
                      <a:pt x="446" y="147"/>
                    </a:lnTo>
                    <a:lnTo>
                      <a:pt x="443" y="149"/>
                    </a:lnTo>
                    <a:lnTo>
                      <a:pt x="443" y="150"/>
                    </a:lnTo>
                    <a:lnTo>
                      <a:pt x="443" y="152"/>
                    </a:lnTo>
                    <a:lnTo>
                      <a:pt x="443" y="153"/>
                    </a:lnTo>
                    <a:lnTo>
                      <a:pt x="441" y="155"/>
                    </a:lnTo>
                    <a:lnTo>
                      <a:pt x="441" y="156"/>
                    </a:lnTo>
                    <a:lnTo>
                      <a:pt x="441" y="158"/>
                    </a:lnTo>
                    <a:lnTo>
                      <a:pt x="440" y="158"/>
                    </a:lnTo>
                    <a:lnTo>
                      <a:pt x="440" y="159"/>
                    </a:lnTo>
                    <a:lnTo>
                      <a:pt x="440" y="161"/>
                    </a:lnTo>
                    <a:lnTo>
                      <a:pt x="438" y="163"/>
                    </a:lnTo>
                    <a:lnTo>
                      <a:pt x="437" y="164"/>
                    </a:lnTo>
                    <a:lnTo>
                      <a:pt x="435" y="166"/>
                    </a:lnTo>
                    <a:lnTo>
                      <a:pt x="435" y="167"/>
                    </a:lnTo>
                    <a:lnTo>
                      <a:pt x="433" y="170"/>
                    </a:lnTo>
                    <a:lnTo>
                      <a:pt x="432" y="170"/>
                    </a:lnTo>
                    <a:lnTo>
                      <a:pt x="433" y="172"/>
                    </a:lnTo>
                    <a:lnTo>
                      <a:pt x="432" y="173"/>
                    </a:lnTo>
                    <a:lnTo>
                      <a:pt x="432" y="175"/>
                    </a:lnTo>
                    <a:lnTo>
                      <a:pt x="430" y="175"/>
                    </a:lnTo>
                    <a:lnTo>
                      <a:pt x="432" y="177"/>
                    </a:lnTo>
                    <a:lnTo>
                      <a:pt x="433" y="177"/>
                    </a:lnTo>
                    <a:lnTo>
                      <a:pt x="435" y="178"/>
                    </a:lnTo>
                    <a:lnTo>
                      <a:pt x="435" y="180"/>
                    </a:lnTo>
                    <a:lnTo>
                      <a:pt x="435" y="181"/>
                    </a:lnTo>
                    <a:lnTo>
                      <a:pt x="437" y="184"/>
                    </a:lnTo>
                    <a:lnTo>
                      <a:pt x="438" y="186"/>
                    </a:lnTo>
                    <a:lnTo>
                      <a:pt x="440" y="189"/>
                    </a:lnTo>
                    <a:lnTo>
                      <a:pt x="440" y="192"/>
                    </a:lnTo>
                    <a:lnTo>
                      <a:pt x="438" y="195"/>
                    </a:lnTo>
                    <a:lnTo>
                      <a:pt x="437" y="197"/>
                    </a:lnTo>
                    <a:lnTo>
                      <a:pt x="433" y="200"/>
                    </a:lnTo>
                    <a:lnTo>
                      <a:pt x="432" y="201"/>
                    </a:lnTo>
                    <a:lnTo>
                      <a:pt x="432" y="203"/>
                    </a:lnTo>
                    <a:lnTo>
                      <a:pt x="432" y="204"/>
                    </a:lnTo>
                    <a:lnTo>
                      <a:pt x="432" y="206"/>
                    </a:lnTo>
                    <a:lnTo>
                      <a:pt x="432" y="208"/>
                    </a:lnTo>
                    <a:lnTo>
                      <a:pt x="433" y="209"/>
                    </a:lnTo>
                    <a:lnTo>
                      <a:pt x="433" y="212"/>
                    </a:lnTo>
                    <a:lnTo>
                      <a:pt x="432" y="212"/>
                    </a:lnTo>
                    <a:lnTo>
                      <a:pt x="430" y="212"/>
                    </a:lnTo>
                    <a:lnTo>
                      <a:pt x="429" y="212"/>
                    </a:lnTo>
                    <a:lnTo>
                      <a:pt x="427" y="211"/>
                    </a:lnTo>
                    <a:lnTo>
                      <a:pt x="426" y="211"/>
                    </a:lnTo>
                    <a:lnTo>
                      <a:pt x="426" y="212"/>
                    </a:lnTo>
                    <a:lnTo>
                      <a:pt x="426" y="214"/>
                    </a:lnTo>
                    <a:lnTo>
                      <a:pt x="424" y="215"/>
                    </a:lnTo>
                    <a:lnTo>
                      <a:pt x="424" y="217"/>
                    </a:lnTo>
                    <a:lnTo>
                      <a:pt x="424" y="218"/>
                    </a:lnTo>
                    <a:lnTo>
                      <a:pt x="424" y="220"/>
                    </a:lnTo>
                    <a:lnTo>
                      <a:pt x="424" y="222"/>
                    </a:lnTo>
                    <a:lnTo>
                      <a:pt x="423" y="223"/>
                    </a:lnTo>
                    <a:lnTo>
                      <a:pt x="421" y="223"/>
                    </a:lnTo>
                    <a:lnTo>
                      <a:pt x="419" y="223"/>
                    </a:lnTo>
                    <a:lnTo>
                      <a:pt x="418" y="225"/>
                    </a:lnTo>
                    <a:lnTo>
                      <a:pt x="418" y="226"/>
                    </a:lnTo>
                    <a:lnTo>
                      <a:pt x="416" y="228"/>
                    </a:lnTo>
                    <a:lnTo>
                      <a:pt x="415" y="229"/>
                    </a:lnTo>
                    <a:lnTo>
                      <a:pt x="415" y="232"/>
                    </a:lnTo>
                    <a:lnTo>
                      <a:pt x="413" y="232"/>
                    </a:lnTo>
                    <a:lnTo>
                      <a:pt x="413" y="234"/>
                    </a:lnTo>
                    <a:lnTo>
                      <a:pt x="412" y="234"/>
                    </a:lnTo>
                    <a:lnTo>
                      <a:pt x="412" y="236"/>
                    </a:lnTo>
                    <a:lnTo>
                      <a:pt x="410" y="237"/>
                    </a:lnTo>
                    <a:lnTo>
                      <a:pt x="410" y="239"/>
                    </a:lnTo>
                    <a:lnTo>
                      <a:pt x="409" y="240"/>
                    </a:lnTo>
                    <a:lnTo>
                      <a:pt x="407" y="240"/>
                    </a:lnTo>
                    <a:lnTo>
                      <a:pt x="405" y="242"/>
                    </a:lnTo>
                    <a:lnTo>
                      <a:pt x="402" y="243"/>
                    </a:lnTo>
                    <a:lnTo>
                      <a:pt x="402" y="245"/>
                    </a:lnTo>
                    <a:lnTo>
                      <a:pt x="401" y="245"/>
                    </a:lnTo>
                    <a:lnTo>
                      <a:pt x="401" y="246"/>
                    </a:lnTo>
                    <a:lnTo>
                      <a:pt x="398" y="246"/>
                    </a:lnTo>
                    <a:lnTo>
                      <a:pt x="395" y="248"/>
                    </a:lnTo>
                    <a:lnTo>
                      <a:pt x="393" y="249"/>
                    </a:lnTo>
                    <a:lnTo>
                      <a:pt x="393" y="251"/>
                    </a:lnTo>
                    <a:lnTo>
                      <a:pt x="391" y="253"/>
                    </a:lnTo>
                    <a:lnTo>
                      <a:pt x="387" y="254"/>
                    </a:lnTo>
                    <a:lnTo>
                      <a:pt x="384" y="256"/>
                    </a:lnTo>
                    <a:lnTo>
                      <a:pt x="382" y="257"/>
                    </a:lnTo>
                    <a:lnTo>
                      <a:pt x="381" y="260"/>
                    </a:lnTo>
                    <a:lnTo>
                      <a:pt x="377" y="262"/>
                    </a:lnTo>
                    <a:lnTo>
                      <a:pt x="376" y="262"/>
                    </a:lnTo>
                    <a:lnTo>
                      <a:pt x="374" y="267"/>
                    </a:lnTo>
                    <a:lnTo>
                      <a:pt x="376" y="270"/>
                    </a:lnTo>
                    <a:lnTo>
                      <a:pt x="374" y="271"/>
                    </a:lnTo>
                    <a:lnTo>
                      <a:pt x="371" y="276"/>
                    </a:lnTo>
                    <a:lnTo>
                      <a:pt x="371" y="274"/>
                    </a:lnTo>
                    <a:lnTo>
                      <a:pt x="370" y="274"/>
                    </a:lnTo>
                    <a:lnTo>
                      <a:pt x="370" y="276"/>
                    </a:lnTo>
                    <a:lnTo>
                      <a:pt x="370" y="277"/>
                    </a:lnTo>
                    <a:lnTo>
                      <a:pt x="368" y="277"/>
                    </a:lnTo>
                    <a:lnTo>
                      <a:pt x="367" y="277"/>
                    </a:lnTo>
                    <a:lnTo>
                      <a:pt x="365" y="279"/>
                    </a:lnTo>
                    <a:lnTo>
                      <a:pt x="365" y="281"/>
                    </a:lnTo>
                    <a:lnTo>
                      <a:pt x="363" y="282"/>
                    </a:lnTo>
                    <a:lnTo>
                      <a:pt x="362" y="284"/>
                    </a:lnTo>
                    <a:lnTo>
                      <a:pt x="360" y="282"/>
                    </a:lnTo>
                    <a:lnTo>
                      <a:pt x="360" y="284"/>
                    </a:lnTo>
                    <a:lnTo>
                      <a:pt x="359" y="285"/>
                    </a:lnTo>
                    <a:lnTo>
                      <a:pt x="357" y="285"/>
                    </a:lnTo>
                    <a:lnTo>
                      <a:pt x="356" y="284"/>
                    </a:lnTo>
                    <a:lnTo>
                      <a:pt x="353" y="284"/>
                    </a:lnTo>
                    <a:lnTo>
                      <a:pt x="353" y="285"/>
                    </a:lnTo>
                    <a:lnTo>
                      <a:pt x="353" y="287"/>
                    </a:lnTo>
                    <a:lnTo>
                      <a:pt x="353" y="288"/>
                    </a:lnTo>
                    <a:lnTo>
                      <a:pt x="351" y="290"/>
                    </a:lnTo>
                    <a:lnTo>
                      <a:pt x="349" y="290"/>
                    </a:lnTo>
                    <a:lnTo>
                      <a:pt x="348" y="291"/>
                    </a:lnTo>
                    <a:lnTo>
                      <a:pt x="348" y="293"/>
                    </a:lnTo>
                    <a:lnTo>
                      <a:pt x="348" y="294"/>
                    </a:lnTo>
                    <a:lnTo>
                      <a:pt x="349" y="294"/>
                    </a:lnTo>
                    <a:lnTo>
                      <a:pt x="351" y="296"/>
                    </a:lnTo>
                    <a:lnTo>
                      <a:pt x="353" y="298"/>
                    </a:lnTo>
                    <a:lnTo>
                      <a:pt x="353" y="299"/>
                    </a:lnTo>
                    <a:lnTo>
                      <a:pt x="353" y="304"/>
                    </a:lnTo>
                    <a:lnTo>
                      <a:pt x="353" y="307"/>
                    </a:lnTo>
                    <a:lnTo>
                      <a:pt x="353" y="312"/>
                    </a:lnTo>
                    <a:lnTo>
                      <a:pt x="353" y="313"/>
                    </a:lnTo>
                    <a:lnTo>
                      <a:pt x="354" y="315"/>
                    </a:lnTo>
                    <a:lnTo>
                      <a:pt x="353" y="316"/>
                    </a:lnTo>
                    <a:lnTo>
                      <a:pt x="351" y="319"/>
                    </a:lnTo>
                    <a:lnTo>
                      <a:pt x="351" y="321"/>
                    </a:lnTo>
                    <a:lnTo>
                      <a:pt x="351" y="322"/>
                    </a:lnTo>
                    <a:lnTo>
                      <a:pt x="351" y="326"/>
                    </a:lnTo>
                    <a:lnTo>
                      <a:pt x="353" y="326"/>
                    </a:lnTo>
                    <a:lnTo>
                      <a:pt x="354" y="327"/>
                    </a:lnTo>
                    <a:lnTo>
                      <a:pt x="354" y="329"/>
                    </a:lnTo>
                    <a:lnTo>
                      <a:pt x="356" y="332"/>
                    </a:lnTo>
                    <a:lnTo>
                      <a:pt x="356" y="333"/>
                    </a:lnTo>
                    <a:lnTo>
                      <a:pt x="356" y="335"/>
                    </a:lnTo>
                    <a:lnTo>
                      <a:pt x="356" y="336"/>
                    </a:lnTo>
                    <a:lnTo>
                      <a:pt x="356" y="339"/>
                    </a:lnTo>
                    <a:lnTo>
                      <a:pt x="357" y="341"/>
                    </a:lnTo>
                    <a:lnTo>
                      <a:pt x="357" y="343"/>
                    </a:lnTo>
                    <a:lnTo>
                      <a:pt x="356" y="346"/>
                    </a:lnTo>
                    <a:lnTo>
                      <a:pt x="356" y="347"/>
                    </a:lnTo>
                    <a:lnTo>
                      <a:pt x="356" y="349"/>
                    </a:lnTo>
                    <a:lnTo>
                      <a:pt x="357" y="352"/>
                    </a:lnTo>
                    <a:lnTo>
                      <a:pt x="356" y="353"/>
                    </a:lnTo>
                    <a:lnTo>
                      <a:pt x="356" y="357"/>
                    </a:lnTo>
                    <a:lnTo>
                      <a:pt x="354" y="360"/>
                    </a:lnTo>
                    <a:lnTo>
                      <a:pt x="353" y="363"/>
                    </a:lnTo>
                    <a:lnTo>
                      <a:pt x="351" y="363"/>
                    </a:lnTo>
                    <a:lnTo>
                      <a:pt x="348" y="364"/>
                    </a:lnTo>
                    <a:lnTo>
                      <a:pt x="345" y="367"/>
                    </a:lnTo>
                    <a:lnTo>
                      <a:pt x="343" y="369"/>
                    </a:lnTo>
                    <a:lnTo>
                      <a:pt x="340" y="371"/>
                    </a:lnTo>
                    <a:lnTo>
                      <a:pt x="339" y="372"/>
                    </a:lnTo>
                    <a:lnTo>
                      <a:pt x="335" y="375"/>
                    </a:lnTo>
                    <a:lnTo>
                      <a:pt x="334" y="377"/>
                    </a:lnTo>
                    <a:lnTo>
                      <a:pt x="332" y="377"/>
                    </a:lnTo>
                    <a:lnTo>
                      <a:pt x="332" y="378"/>
                    </a:lnTo>
                    <a:lnTo>
                      <a:pt x="331" y="380"/>
                    </a:lnTo>
                    <a:lnTo>
                      <a:pt x="328" y="381"/>
                    </a:lnTo>
                    <a:lnTo>
                      <a:pt x="325" y="383"/>
                    </a:lnTo>
                    <a:lnTo>
                      <a:pt x="323" y="384"/>
                    </a:lnTo>
                    <a:lnTo>
                      <a:pt x="320" y="386"/>
                    </a:lnTo>
                    <a:lnTo>
                      <a:pt x="318" y="388"/>
                    </a:lnTo>
                    <a:lnTo>
                      <a:pt x="315" y="389"/>
                    </a:lnTo>
                    <a:lnTo>
                      <a:pt x="314" y="391"/>
                    </a:lnTo>
                    <a:lnTo>
                      <a:pt x="314" y="392"/>
                    </a:lnTo>
                    <a:lnTo>
                      <a:pt x="315" y="395"/>
                    </a:lnTo>
                    <a:lnTo>
                      <a:pt x="315" y="397"/>
                    </a:lnTo>
                    <a:lnTo>
                      <a:pt x="317" y="398"/>
                    </a:lnTo>
                    <a:lnTo>
                      <a:pt x="320" y="400"/>
                    </a:lnTo>
                    <a:lnTo>
                      <a:pt x="321" y="405"/>
                    </a:lnTo>
                    <a:lnTo>
                      <a:pt x="321" y="406"/>
                    </a:lnTo>
                    <a:lnTo>
                      <a:pt x="320" y="409"/>
                    </a:lnTo>
                    <a:lnTo>
                      <a:pt x="318" y="412"/>
                    </a:lnTo>
                    <a:lnTo>
                      <a:pt x="318" y="414"/>
                    </a:lnTo>
                    <a:lnTo>
                      <a:pt x="317" y="417"/>
                    </a:lnTo>
                    <a:lnTo>
                      <a:pt x="315" y="420"/>
                    </a:lnTo>
                    <a:lnTo>
                      <a:pt x="314" y="423"/>
                    </a:lnTo>
                    <a:lnTo>
                      <a:pt x="312" y="425"/>
                    </a:lnTo>
                    <a:lnTo>
                      <a:pt x="312" y="426"/>
                    </a:lnTo>
                    <a:lnTo>
                      <a:pt x="311" y="428"/>
                    </a:lnTo>
                    <a:lnTo>
                      <a:pt x="311" y="431"/>
                    </a:lnTo>
                    <a:lnTo>
                      <a:pt x="311" y="433"/>
                    </a:lnTo>
                    <a:lnTo>
                      <a:pt x="309" y="434"/>
                    </a:lnTo>
                    <a:lnTo>
                      <a:pt x="307" y="437"/>
                    </a:lnTo>
                    <a:lnTo>
                      <a:pt x="306" y="442"/>
                    </a:lnTo>
                    <a:lnTo>
                      <a:pt x="306" y="445"/>
                    </a:lnTo>
                    <a:lnTo>
                      <a:pt x="304" y="448"/>
                    </a:lnTo>
                    <a:lnTo>
                      <a:pt x="304" y="451"/>
                    </a:lnTo>
                    <a:lnTo>
                      <a:pt x="303" y="456"/>
                    </a:lnTo>
                    <a:lnTo>
                      <a:pt x="303" y="459"/>
                    </a:lnTo>
                    <a:lnTo>
                      <a:pt x="301" y="462"/>
                    </a:lnTo>
                    <a:lnTo>
                      <a:pt x="300" y="464"/>
                    </a:lnTo>
                    <a:lnTo>
                      <a:pt x="301" y="465"/>
                    </a:lnTo>
                    <a:lnTo>
                      <a:pt x="301" y="467"/>
                    </a:lnTo>
                    <a:lnTo>
                      <a:pt x="300" y="468"/>
                    </a:lnTo>
                    <a:lnTo>
                      <a:pt x="300" y="473"/>
                    </a:lnTo>
                    <a:lnTo>
                      <a:pt x="300" y="474"/>
                    </a:lnTo>
                    <a:lnTo>
                      <a:pt x="300" y="476"/>
                    </a:lnTo>
                    <a:lnTo>
                      <a:pt x="300" y="479"/>
                    </a:lnTo>
                    <a:lnTo>
                      <a:pt x="300" y="481"/>
                    </a:lnTo>
                    <a:lnTo>
                      <a:pt x="301" y="482"/>
                    </a:lnTo>
                    <a:lnTo>
                      <a:pt x="301" y="484"/>
                    </a:lnTo>
                    <a:lnTo>
                      <a:pt x="303" y="487"/>
                    </a:lnTo>
                    <a:lnTo>
                      <a:pt x="303" y="488"/>
                    </a:lnTo>
                    <a:lnTo>
                      <a:pt x="304" y="493"/>
                    </a:lnTo>
                    <a:lnTo>
                      <a:pt x="304" y="495"/>
                    </a:lnTo>
                    <a:lnTo>
                      <a:pt x="304" y="496"/>
                    </a:lnTo>
                    <a:lnTo>
                      <a:pt x="306" y="499"/>
                    </a:lnTo>
                    <a:lnTo>
                      <a:pt x="307" y="502"/>
                    </a:lnTo>
                    <a:lnTo>
                      <a:pt x="309" y="506"/>
                    </a:lnTo>
                    <a:lnTo>
                      <a:pt x="309" y="510"/>
                    </a:lnTo>
                    <a:lnTo>
                      <a:pt x="309" y="513"/>
                    </a:lnTo>
                    <a:lnTo>
                      <a:pt x="297" y="532"/>
                    </a:lnTo>
                    <a:lnTo>
                      <a:pt x="295" y="535"/>
                    </a:lnTo>
                    <a:lnTo>
                      <a:pt x="293" y="537"/>
                    </a:lnTo>
                    <a:lnTo>
                      <a:pt x="290" y="537"/>
                    </a:lnTo>
                    <a:lnTo>
                      <a:pt x="286" y="538"/>
                    </a:lnTo>
                    <a:lnTo>
                      <a:pt x="284" y="540"/>
                    </a:lnTo>
                    <a:lnTo>
                      <a:pt x="283" y="540"/>
                    </a:lnTo>
                    <a:lnTo>
                      <a:pt x="267" y="544"/>
                    </a:lnTo>
                    <a:lnTo>
                      <a:pt x="265" y="546"/>
                    </a:lnTo>
                    <a:lnTo>
                      <a:pt x="259" y="549"/>
                    </a:lnTo>
                    <a:lnTo>
                      <a:pt x="256" y="549"/>
                    </a:lnTo>
                    <a:lnTo>
                      <a:pt x="253" y="552"/>
                    </a:lnTo>
                    <a:lnTo>
                      <a:pt x="247" y="560"/>
                    </a:lnTo>
                    <a:lnTo>
                      <a:pt x="231" y="575"/>
                    </a:lnTo>
                    <a:lnTo>
                      <a:pt x="228" y="577"/>
                    </a:lnTo>
                    <a:lnTo>
                      <a:pt x="219" y="588"/>
                    </a:lnTo>
                    <a:lnTo>
                      <a:pt x="217" y="588"/>
                    </a:lnTo>
                    <a:lnTo>
                      <a:pt x="216" y="589"/>
                    </a:lnTo>
                    <a:lnTo>
                      <a:pt x="214" y="589"/>
                    </a:lnTo>
                    <a:lnTo>
                      <a:pt x="213" y="589"/>
                    </a:lnTo>
                    <a:lnTo>
                      <a:pt x="214" y="588"/>
                    </a:lnTo>
                    <a:lnTo>
                      <a:pt x="216" y="588"/>
                    </a:lnTo>
                    <a:lnTo>
                      <a:pt x="217" y="586"/>
                    </a:lnTo>
                    <a:lnTo>
                      <a:pt x="219" y="586"/>
                    </a:lnTo>
                    <a:lnTo>
                      <a:pt x="219" y="585"/>
                    </a:lnTo>
                    <a:lnTo>
                      <a:pt x="220" y="583"/>
                    </a:lnTo>
                    <a:lnTo>
                      <a:pt x="220" y="582"/>
                    </a:lnTo>
                    <a:lnTo>
                      <a:pt x="222" y="578"/>
                    </a:lnTo>
                    <a:lnTo>
                      <a:pt x="222" y="577"/>
                    </a:lnTo>
                    <a:lnTo>
                      <a:pt x="223" y="575"/>
                    </a:lnTo>
                    <a:lnTo>
                      <a:pt x="223" y="574"/>
                    </a:lnTo>
                    <a:lnTo>
                      <a:pt x="223" y="572"/>
                    </a:lnTo>
                    <a:lnTo>
                      <a:pt x="223" y="571"/>
                    </a:lnTo>
                    <a:lnTo>
                      <a:pt x="220" y="571"/>
                    </a:lnTo>
                    <a:lnTo>
                      <a:pt x="219" y="569"/>
                    </a:lnTo>
                    <a:lnTo>
                      <a:pt x="217" y="569"/>
                    </a:lnTo>
                    <a:lnTo>
                      <a:pt x="216" y="569"/>
                    </a:lnTo>
                    <a:lnTo>
                      <a:pt x="214" y="571"/>
                    </a:lnTo>
                    <a:lnTo>
                      <a:pt x="213" y="572"/>
                    </a:lnTo>
                    <a:lnTo>
                      <a:pt x="213" y="574"/>
                    </a:lnTo>
                    <a:lnTo>
                      <a:pt x="209" y="574"/>
                    </a:lnTo>
                    <a:lnTo>
                      <a:pt x="209" y="575"/>
                    </a:lnTo>
                    <a:lnTo>
                      <a:pt x="206" y="575"/>
                    </a:lnTo>
                    <a:lnTo>
                      <a:pt x="205" y="575"/>
                    </a:lnTo>
                    <a:lnTo>
                      <a:pt x="203" y="575"/>
                    </a:lnTo>
                    <a:lnTo>
                      <a:pt x="202" y="575"/>
                    </a:lnTo>
                    <a:lnTo>
                      <a:pt x="200" y="575"/>
                    </a:lnTo>
                    <a:lnTo>
                      <a:pt x="199" y="575"/>
                    </a:lnTo>
                    <a:lnTo>
                      <a:pt x="196" y="575"/>
                    </a:lnTo>
                    <a:lnTo>
                      <a:pt x="194" y="575"/>
                    </a:lnTo>
                    <a:lnTo>
                      <a:pt x="191" y="577"/>
                    </a:lnTo>
                    <a:lnTo>
                      <a:pt x="186" y="577"/>
                    </a:lnTo>
                    <a:lnTo>
                      <a:pt x="183" y="578"/>
                    </a:lnTo>
                    <a:lnTo>
                      <a:pt x="180" y="578"/>
                    </a:lnTo>
                    <a:lnTo>
                      <a:pt x="178" y="578"/>
                    </a:lnTo>
                    <a:lnTo>
                      <a:pt x="177" y="578"/>
                    </a:lnTo>
                    <a:lnTo>
                      <a:pt x="174" y="580"/>
                    </a:lnTo>
                    <a:lnTo>
                      <a:pt x="172" y="578"/>
                    </a:lnTo>
                    <a:lnTo>
                      <a:pt x="171" y="578"/>
                    </a:lnTo>
                    <a:lnTo>
                      <a:pt x="168" y="578"/>
                    </a:lnTo>
                    <a:lnTo>
                      <a:pt x="166" y="578"/>
                    </a:lnTo>
                    <a:lnTo>
                      <a:pt x="166" y="577"/>
                    </a:lnTo>
                    <a:lnTo>
                      <a:pt x="166" y="575"/>
                    </a:lnTo>
                    <a:lnTo>
                      <a:pt x="166" y="574"/>
                    </a:lnTo>
                    <a:lnTo>
                      <a:pt x="164" y="572"/>
                    </a:lnTo>
                    <a:lnTo>
                      <a:pt x="163" y="571"/>
                    </a:lnTo>
                    <a:lnTo>
                      <a:pt x="161" y="571"/>
                    </a:lnTo>
                    <a:lnTo>
                      <a:pt x="160" y="569"/>
                    </a:lnTo>
                    <a:lnTo>
                      <a:pt x="158" y="569"/>
                    </a:lnTo>
                    <a:lnTo>
                      <a:pt x="157" y="571"/>
                    </a:lnTo>
                    <a:lnTo>
                      <a:pt x="157" y="572"/>
                    </a:lnTo>
                    <a:lnTo>
                      <a:pt x="155" y="572"/>
                    </a:lnTo>
                    <a:lnTo>
                      <a:pt x="154" y="574"/>
                    </a:lnTo>
                    <a:lnTo>
                      <a:pt x="150" y="574"/>
                    </a:lnTo>
                    <a:lnTo>
                      <a:pt x="149" y="574"/>
                    </a:lnTo>
                    <a:lnTo>
                      <a:pt x="147" y="574"/>
                    </a:lnTo>
                    <a:lnTo>
                      <a:pt x="144" y="575"/>
                    </a:lnTo>
                    <a:lnTo>
                      <a:pt x="141" y="577"/>
                    </a:lnTo>
                    <a:lnTo>
                      <a:pt x="140" y="577"/>
                    </a:lnTo>
                    <a:lnTo>
                      <a:pt x="136" y="575"/>
                    </a:lnTo>
                    <a:lnTo>
                      <a:pt x="133" y="575"/>
                    </a:lnTo>
                    <a:lnTo>
                      <a:pt x="132" y="574"/>
                    </a:lnTo>
                    <a:lnTo>
                      <a:pt x="130" y="574"/>
                    </a:lnTo>
                    <a:lnTo>
                      <a:pt x="129" y="574"/>
                    </a:lnTo>
                    <a:lnTo>
                      <a:pt x="127" y="572"/>
                    </a:lnTo>
                    <a:lnTo>
                      <a:pt x="124" y="571"/>
                    </a:lnTo>
                    <a:lnTo>
                      <a:pt x="122" y="569"/>
                    </a:lnTo>
                    <a:lnTo>
                      <a:pt x="121" y="569"/>
                    </a:lnTo>
                    <a:lnTo>
                      <a:pt x="119" y="569"/>
                    </a:lnTo>
                    <a:lnTo>
                      <a:pt x="118" y="569"/>
                    </a:lnTo>
                    <a:lnTo>
                      <a:pt x="118" y="568"/>
                    </a:lnTo>
                    <a:lnTo>
                      <a:pt x="116" y="568"/>
                    </a:lnTo>
                    <a:lnTo>
                      <a:pt x="115" y="568"/>
                    </a:lnTo>
                    <a:lnTo>
                      <a:pt x="113" y="566"/>
                    </a:lnTo>
                    <a:lnTo>
                      <a:pt x="110" y="566"/>
                    </a:lnTo>
                    <a:lnTo>
                      <a:pt x="108" y="566"/>
                    </a:lnTo>
                    <a:lnTo>
                      <a:pt x="107" y="568"/>
                    </a:lnTo>
                    <a:lnTo>
                      <a:pt x="104" y="568"/>
                    </a:lnTo>
                    <a:lnTo>
                      <a:pt x="102" y="568"/>
                    </a:lnTo>
                    <a:lnTo>
                      <a:pt x="101" y="568"/>
                    </a:lnTo>
                    <a:lnTo>
                      <a:pt x="98" y="568"/>
                    </a:lnTo>
                    <a:lnTo>
                      <a:pt x="96" y="569"/>
                    </a:lnTo>
                    <a:lnTo>
                      <a:pt x="93" y="569"/>
                    </a:lnTo>
                    <a:lnTo>
                      <a:pt x="91" y="569"/>
                    </a:lnTo>
                    <a:lnTo>
                      <a:pt x="88" y="571"/>
                    </a:lnTo>
                    <a:lnTo>
                      <a:pt x="85" y="572"/>
                    </a:lnTo>
                    <a:lnTo>
                      <a:pt x="84" y="574"/>
                    </a:lnTo>
                    <a:lnTo>
                      <a:pt x="80" y="575"/>
                    </a:lnTo>
                    <a:lnTo>
                      <a:pt x="79" y="575"/>
                    </a:lnTo>
                    <a:lnTo>
                      <a:pt x="77" y="575"/>
                    </a:lnTo>
                    <a:lnTo>
                      <a:pt x="74" y="575"/>
                    </a:lnTo>
                    <a:lnTo>
                      <a:pt x="71" y="575"/>
                    </a:lnTo>
                    <a:lnTo>
                      <a:pt x="70" y="574"/>
                    </a:lnTo>
                    <a:lnTo>
                      <a:pt x="68" y="574"/>
                    </a:lnTo>
                    <a:lnTo>
                      <a:pt x="66" y="572"/>
                    </a:lnTo>
                    <a:lnTo>
                      <a:pt x="65" y="571"/>
                    </a:lnTo>
                    <a:lnTo>
                      <a:pt x="63" y="569"/>
                    </a:lnTo>
                    <a:lnTo>
                      <a:pt x="60" y="566"/>
                    </a:lnTo>
                    <a:lnTo>
                      <a:pt x="59" y="564"/>
                    </a:lnTo>
                    <a:lnTo>
                      <a:pt x="59" y="563"/>
                    </a:lnTo>
                    <a:lnTo>
                      <a:pt x="57" y="563"/>
                    </a:lnTo>
                    <a:lnTo>
                      <a:pt x="57" y="561"/>
                    </a:lnTo>
                    <a:lnTo>
                      <a:pt x="56" y="560"/>
                    </a:lnTo>
                    <a:lnTo>
                      <a:pt x="56" y="558"/>
                    </a:lnTo>
                    <a:lnTo>
                      <a:pt x="54" y="557"/>
                    </a:lnTo>
                    <a:lnTo>
                      <a:pt x="52" y="557"/>
                    </a:lnTo>
                    <a:lnTo>
                      <a:pt x="51" y="557"/>
                    </a:lnTo>
                    <a:lnTo>
                      <a:pt x="49" y="560"/>
                    </a:lnTo>
                    <a:lnTo>
                      <a:pt x="49" y="561"/>
                    </a:lnTo>
                    <a:lnTo>
                      <a:pt x="49" y="563"/>
                    </a:lnTo>
                    <a:lnTo>
                      <a:pt x="49" y="564"/>
                    </a:lnTo>
                    <a:lnTo>
                      <a:pt x="49" y="568"/>
                    </a:lnTo>
                    <a:lnTo>
                      <a:pt x="48" y="568"/>
                    </a:lnTo>
                    <a:lnTo>
                      <a:pt x="48" y="566"/>
                    </a:lnTo>
                    <a:lnTo>
                      <a:pt x="46" y="564"/>
                    </a:lnTo>
                    <a:lnTo>
                      <a:pt x="45" y="563"/>
                    </a:lnTo>
                    <a:lnTo>
                      <a:pt x="45" y="561"/>
                    </a:lnTo>
                    <a:lnTo>
                      <a:pt x="45" y="560"/>
                    </a:lnTo>
                    <a:lnTo>
                      <a:pt x="43" y="558"/>
                    </a:lnTo>
                    <a:lnTo>
                      <a:pt x="42" y="558"/>
                    </a:lnTo>
                    <a:lnTo>
                      <a:pt x="40" y="558"/>
                    </a:lnTo>
                    <a:lnTo>
                      <a:pt x="37" y="560"/>
                    </a:lnTo>
                    <a:lnTo>
                      <a:pt x="34" y="561"/>
                    </a:lnTo>
                    <a:lnTo>
                      <a:pt x="31" y="561"/>
                    </a:lnTo>
                    <a:lnTo>
                      <a:pt x="28" y="561"/>
                    </a:lnTo>
                    <a:lnTo>
                      <a:pt x="24" y="561"/>
                    </a:lnTo>
                    <a:lnTo>
                      <a:pt x="23" y="560"/>
                    </a:lnTo>
                    <a:lnTo>
                      <a:pt x="21" y="558"/>
                    </a:lnTo>
                    <a:lnTo>
                      <a:pt x="21" y="557"/>
                    </a:lnTo>
                    <a:lnTo>
                      <a:pt x="23" y="554"/>
                    </a:lnTo>
                    <a:lnTo>
                      <a:pt x="23" y="552"/>
                    </a:lnTo>
                    <a:lnTo>
                      <a:pt x="23" y="547"/>
                    </a:lnTo>
                    <a:lnTo>
                      <a:pt x="23" y="546"/>
                    </a:lnTo>
                    <a:lnTo>
                      <a:pt x="23" y="544"/>
                    </a:lnTo>
                    <a:lnTo>
                      <a:pt x="23" y="543"/>
                    </a:lnTo>
                    <a:lnTo>
                      <a:pt x="23" y="541"/>
                    </a:lnTo>
                    <a:lnTo>
                      <a:pt x="24" y="540"/>
                    </a:lnTo>
                    <a:lnTo>
                      <a:pt x="24" y="538"/>
                    </a:lnTo>
                    <a:lnTo>
                      <a:pt x="23" y="537"/>
                    </a:lnTo>
                    <a:lnTo>
                      <a:pt x="21" y="537"/>
                    </a:lnTo>
                    <a:lnTo>
                      <a:pt x="21" y="535"/>
                    </a:lnTo>
                    <a:lnTo>
                      <a:pt x="23" y="535"/>
                    </a:lnTo>
                    <a:lnTo>
                      <a:pt x="24" y="535"/>
                    </a:lnTo>
                    <a:lnTo>
                      <a:pt x="26" y="533"/>
                    </a:lnTo>
                    <a:lnTo>
                      <a:pt x="28" y="533"/>
                    </a:lnTo>
                    <a:lnTo>
                      <a:pt x="29" y="532"/>
                    </a:lnTo>
                    <a:lnTo>
                      <a:pt x="32" y="529"/>
                    </a:lnTo>
                    <a:lnTo>
                      <a:pt x="32" y="527"/>
                    </a:lnTo>
                    <a:lnTo>
                      <a:pt x="34" y="526"/>
                    </a:lnTo>
                    <a:lnTo>
                      <a:pt x="35" y="524"/>
                    </a:lnTo>
                    <a:lnTo>
                      <a:pt x="37" y="523"/>
                    </a:lnTo>
                    <a:lnTo>
                      <a:pt x="37" y="519"/>
                    </a:lnTo>
                    <a:lnTo>
                      <a:pt x="38" y="519"/>
                    </a:lnTo>
                    <a:lnTo>
                      <a:pt x="38" y="518"/>
                    </a:lnTo>
                    <a:lnTo>
                      <a:pt x="38" y="516"/>
                    </a:lnTo>
                    <a:lnTo>
                      <a:pt x="38" y="515"/>
                    </a:lnTo>
                    <a:lnTo>
                      <a:pt x="38" y="513"/>
                    </a:lnTo>
                    <a:lnTo>
                      <a:pt x="38" y="512"/>
                    </a:lnTo>
                    <a:lnTo>
                      <a:pt x="42" y="510"/>
                    </a:lnTo>
                    <a:lnTo>
                      <a:pt x="42" y="509"/>
                    </a:lnTo>
                    <a:lnTo>
                      <a:pt x="42" y="507"/>
                    </a:lnTo>
                    <a:lnTo>
                      <a:pt x="43" y="506"/>
                    </a:lnTo>
                    <a:lnTo>
                      <a:pt x="43" y="504"/>
                    </a:lnTo>
                    <a:lnTo>
                      <a:pt x="45" y="502"/>
                    </a:lnTo>
                    <a:lnTo>
                      <a:pt x="45" y="501"/>
                    </a:lnTo>
                    <a:lnTo>
                      <a:pt x="46" y="501"/>
                    </a:lnTo>
                    <a:lnTo>
                      <a:pt x="46" y="499"/>
                    </a:lnTo>
                    <a:lnTo>
                      <a:pt x="46" y="498"/>
                    </a:lnTo>
                    <a:lnTo>
                      <a:pt x="46" y="496"/>
                    </a:lnTo>
                    <a:lnTo>
                      <a:pt x="45" y="495"/>
                    </a:lnTo>
                    <a:lnTo>
                      <a:pt x="43" y="495"/>
                    </a:lnTo>
                    <a:lnTo>
                      <a:pt x="42" y="493"/>
                    </a:lnTo>
                    <a:lnTo>
                      <a:pt x="40" y="493"/>
                    </a:lnTo>
                    <a:lnTo>
                      <a:pt x="40" y="492"/>
                    </a:lnTo>
                    <a:lnTo>
                      <a:pt x="40" y="490"/>
                    </a:lnTo>
                    <a:lnTo>
                      <a:pt x="38" y="488"/>
                    </a:lnTo>
                    <a:lnTo>
                      <a:pt x="37" y="487"/>
                    </a:lnTo>
                    <a:lnTo>
                      <a:pt x="35" y="485"/>
                    </a:lnTo>
                    <a:lnTo>
                      <a:pt x="35" y="482"/>
                    </a:lnTo>
                    <a:lnTo>
                      <a:pt x="35" y="481"/>
                    </a:lnTo>
                    <a:lnTo>
                      <a:pt x="35" y="479"/>
                    </a:lnTo>
                    <a:lnTo>
                      <a:pt x="34" y="478"/>
                    </a:lnTo>
                    <a:lnTo>
                      <a:pt x="31" y="479"/>
                    </a:lnTo>
                    <a:lnTo>
                      <a:pt x="29" y="481"/>
                    </a:lnTo>
                    <a:lnTo>
                      <a:pt x="28" y="484"/>
                    </a:lnTo>
                    <a:lnTo>
                      <a:pt x="29" y="485"/>
                    </a:lnTo>
                    <a:lnTo>
                      <a:pt x="29" y="487"/>
                    </a:lnTo>
                    <a:lnTo>
                      <a:pt x="31" y="488"/>
                    </a:lnTo>
                    <a:lnTo>
                      <a:pt x="31" y="490"/>
                    </a:lnTo>
                    <a:lnTo>
                      <a:pt x="31" y="493"/>
                    </a:lnTo>
                    <a:lnTo>
                      <a:pt x="29" y="495"/>
                    </a:lnTo>
                    <a:lnTo>
                      <a:pt x="28" y="496"/>
                    </a:lnTo>
                    <a:lnTo>
                      <a:pt x="24" y="499"/>
                    </a:lnTo>
                    <a:lnTo>
                      <a:pt x="21" y="499"/>
                    </a:lnTo>
                    <a:lnTo>
                      <a:pt x="18" y="498"/>
                    </a:lnTo>
                    <a:lnTo>
                      <a:pt x="17" y="496"/>
                    </a:lnTo>
                    <a:lnTo>
                      <a:pt x="12" y="495"/>
                    </a:lnTo>
                    <a:lnTo>
                      <a:pt x="10" y="492"/>
                    </a:lnTo>
                    <a:lnTo>
                      <a:pt x="9" y="492"/>
                    </a:lnTo>
                    <a:lnTo>
                      <a:pt x="7" y="490"/>
                    </a:lnTo>
                    <a:lnTo>
                      <a:pt x="4" y="490"/>
                    </a:lnTo>
                    <a:lnTo>
                      <a:pt x="1" y="490"/>
                    </a:lnTo>
                    <a:lnTo>
                      <a:pt x="1" y="488"/>
                    </a:lnTo>
                    <a:lnTo>
                      <a:pt x="1" y="485"/>
                    </a:lnTo>
                    <a:lnTo>
                      <a:pt x="3" y="485"/>
                    </a:lnTo>
                    <a:lnTo>
                      <a:pt x="4" y="484"/>
                    </a:lnTo>
                    <a:lnTo>
                      <a:pt x="6" y="484"/>
                    </a:lnTo>
                    <a:lnTo>
                      <a:pt x="7" y="484"/>
                    </a:lnTo>
                    <a:lnTo>
                      <a:pt x="7" y="482"/>
                    </a:lnTo>
                    <a:lnTo>
                      <a:pt x="7" y="481"/>
                    </a:lnTo>
                    <a:lnTo>
                      <a:pt x="6" y="481"/>
                    </a:lnTo>
                    <a:lnTo>
                      <a:pt x="6" y="479"/>
                    </a:lnTo>
                    <a:lnTo>
                      <a:pt x="4" y="479"/>
                    </a:lnTo>
                    <a:lnTo>
                      <a:pt x="4" y="478"/>
                    </a:lnTo>
                    <a:lnTo>
                      <a:pt x="6" y="471"/>
                    </a:lnTo>
                    <a:lnTo>
                      <a:pt x="6" y="470"/>
                    </a:lnTo>
                    <a:lnTo>
                      <a:pt x="9" y="467"/>
                    </a:lnTo>
                    <a:lnTo>
                      <a:pt x="7" y="465"/>
                    </a:lnTo>
                    <a:lnTo>
                      <a:pt x="7" y="464"/>
                    </a:lnTo>
                    <a:lnTo>
                      <a:pt x="7" y="459"/>
                    </a:lnTo>
                    <a:lnTo>
                      <a:pt x="7" y="456"/>
                    </a:lnTo>
                    <a:lnTo>
                      <a:pt x="7" y="454"/>
                    </a:lnTo>
                    <a:lnTo>
                      <a:pt x="7" y="453"/>
                    </a:lnTo>
                    <a:lnTo>
                      <a:pt x="9" y="451"/>
                    </a:lnTo>
                    <a:lnTo>
                      <a:pt x="10" y="448"/>
                    </a:lnTo>
                    <a:lnTo>
                      <a:pt x="12" y="448"/>
                    </a:lnTo>
                    <a:lnTo>
                      <a:pt x="14" y="447"/>
                    </a:lnTo>
                    <a:lnTo>
                      <a:pt x="15" y="445"/>
                    </a:lnTo>
                    <a:lnTo>
                      <a:pt x="17" y="445"/>
                    </a:lnTo>
                    <a:lnTo>
                      <a:pt x="17" y="447"/>
                    </a:lnTo>
                    <a:lnTo>
                      <a:pt x="18" y="447"/>
                    </a:lnTo>
                    <a:lnTo>
                      <a:pt x="20" y="447"/>
                    </a:lnTo>
                    <a:lnTo>
                      <a:pt x="20" y="448"/>
                    </a:lnTo>
                    <a:lnTo>
                      <a:pt x="20" y="450"/>
                    </a:lnTo>
                    <a:lnTo>
                      <a:pt x="21" y="450"/>
                    </a:lnTo>
                    <a:lnTo>
                      <a:pt x="21" y="448"/>
                    </a:lnTo>
                    <a:lnTo>
                      <a:pt x="23" y="447"/>
                    </a:lnTo>
                    <a:lnTo>
                      <a:pt x="24" y="447"/>
                    </a:lnTo>
                    <a:lnTo>
                      <a:pt x="26" y="447"/>
                    </a:lnTo>
                    <a:lnTo>
                      <a:pt x="28" y="447"/>
                    </a:lnTo>
                    <a:lnTo>
                      <a:pt x="28" y="445"/>
                    </a:lnTo>
                    <a:lnTo>
                      <a:pt x="29" y="445"/>
                    </a:lnTo>
                    <a:lnTo>
                      <a:pt x="31" y="443"/>
                    </a:lnTo>
                    <a:lnTo>
                      <a:pt x="34" y="440"/>
                    </a:lnTo>
                    <a:lnTo>
                      <a:pt x="35" y="439"/>
                    </a:lnTo>
                    <a:lnTo>
                      <a:pt x="37" y="439"/>
                    </a:lnTo>
                    <a:lnTo>
                      <a:pt x="38" y="437"/>
                    </a:lnTo>
                    <a:lnTo>
                      <a:pt x="40" y="437"/>
                    </a:lnTo>
                    <a:lnTo>
                      <a:pt x="42" y="436"/>
                    </a:lnTo>
                    <a:lnTo>
                      <a:pt x="43" y="433"/>
                    </a:lnTo>
                    <a:lnTo>
                      <a:pt x="46" y="431"/>
                    </a:lnTo>
                    <a:lnTo>
                      <a:pt x="48" y="429"/>
                    </a:lnTo>
                    <a:lnTo>
                      <a:pt x="49" y="426"/>
                    </a:lnTo>
                    <a:lnTo>
                      <a:pt x="49" y="425"/>
                    </a:lnTo>
                    <a:lnTo>
                      <a:pt x="49" y="423"/>
                    </a:lnTo>
                    <a:lnTo>
                      <a:pt x="49" y="422"/>
                    </a:lnTo>
                    <a:lnTo>
                      <a:pt x="49" y="420"/>
                    </a:lnTo>
                    <a:lnTo>
                      <a:pt x="49" y="419"/>
                    </a:lnTo>
                    <a:lnTo>
                      <a:pt x="49" y="420"/>
                    </a:lnTo>
                    <a:lnTo>
                      <a:pt x="49" y="423"/>
                    </a:lnTo>
                    <a:lnTo>
                      <a:pt x="49" y="426"/>
                    </a:lnTo>
                    <a:lnTo>
                      <a:pt x="48" y="429"/>
                    </a:lnTo>
                    <a:lnTo>
                      <a:pt x="46" y="431"/>
                    </a:lnTo>
                    <a:lnTo>
                      <a:pt x="43" y="433"/>
                    </a:lnTo>
                    <a:lnTo>
                      <a:pt x="42" y="436"/>
                    </a:lnTo>
                    <a:lnTo>
                      <a:pt x="40" y="437"/>
                    </a:lnTo>
                    <a:lnTo>
                      <a:pt x="38" y="437"/>
                    </a:lnTo>
                    <a:lnTo>
                      <a:pt x="37" y="439"/>
                    </a:lnTo>
                    <a:lnTo>
                      <a:pt x="35" y="439"/>
                    </a:lnTo>
                    <a:lnTo>
                      <a:pt x="34" y="440"/>
                    </a:lnTo>
                    <a:lnTo>
                      <a:pt x="32" y="442"/>
                    </a:lnTo>
                    <a:lnTo>
                      <a:pt x="31" y="443"/>
                    </a:lnTo>
                    <a:lnTo>
                      <a:pt x="29" y="445"/>
                    </a:lnTo>
                    <a:lnTo>
                      <a:pt x="28" y="445"/>
                    </a:lnTo>
                    <a:lnTo>
                      <a:pt x="28" y="447"/>
                    </a:lnTo>
                    <a:lnTo>
                      <a:pt x="26" y="447"/>
                    </a:lnTo>
                    <a:lnTo>
                      <a:pt x="24" y="447"/>
                    </a:lnTo>
                    <a:lnTo>
                      <a:pt x="26" y="447"/>
                    </a:lnTo>
                    <a:lnTo>
                      <a:pt x="28" y="447"/>
                    </a:lnTo>
                    <a:lnTo>
                      <a:pt x="28" y="445"/>
                    </a:lnTo>
                    <a:lnTo>
                      <a:pt x="29" y="445"/>
                    </a:lnTo>
                    <a:lnTo>
                      <a:pt x="31" y="443"/>
                    </a:lnTo>
                    <a:lnTo>
                      <a:pt x="32" y="442"/>
                    </a:lnTo>
                    <a:lnTo>
                      <a:pt x="34" y="440"/>
                    </a:lnTo>
                    <a:lnTo>
                      <a:pt x="35" y="439"/>
                    </a:lnTo>
                    <a:lnTo>
                      <a:pt x="37" y="439"/>
                    </a:lnTo>
                    <a:lnTo>
                      <a:pt x="38" y="437"/>
                    </a:lnTo>
                    <a:lnTo>
                      <a:pt x="40" y="437"/>
                    </a:lnTo>
                    <a:lnTo>
                      <a:pt x="42" y="436"/>
                    </a:lnTo>
                    <a:lnTo>
                      <a:pt x="43" y="433"/>
                    </a:lnTo>
                    <a:lnTo>
                      <a:pt x="46" y="431"/>
                    </a:lnTo>
                    <a:lnTo>
                      <a:pt x="48" y="429"/>
                    </a:lnTo>
                    <a:lnTo>
                      <a:pt x="49" y="426"/>
                    </a:lnTo>
                    <a:lnTo>
                      <a:pt x="49" y="423"/>
                    </a:lnTo>
                    <a:lnTo>
                      <a:pt x="49" y="420"/>
                    </a:lnTo>
                    <a:lnTo>
                      <a:pt x="49" y="419"/>
                    </a:lnTo>
                    <a:lnTo>
                      <a:pt x="49" y="416"/>
                    </a:lnTo>
                    <a:lnTo>
                      <a:pt x="48" y="412"/>
                    </a:lnTo>
                    <a:lnTo>
                      <a:pt x="46" y="411"/>
                    </a:lnTo>
                    <a:lnTo>
                      <a:pt x="45" y="409"/>
                    </a:lnTo>
                    <a:lnTo>
                      <a:pt x="45" y="406"/>
                    </a:lnTo>
                    <a:lnTo>
                      <a:pt x="43" y="405"/>
                    </a:lnTo>
                    <a:lnTo>
                      <a:pt x="43" y="403"/>
                    </a:lnTo>
                    <a:lnTo>
                      <a:pt x="45" y="402"/>
                    </a:lnTo>
                    <a:lnTo>
                      <a:pt x="46" y="400"/>
                    </a:lnTo>
                    <a:lnTo>
                      <a:pt x="48" y="400"/>
                    </a:lnTo>
                    <a:lnTo>
                      <a:pt x="51" y="400"/>
                    </a:lnTo>
                    <a:lnTo>
                      <a:pt x="52" y="402"/>
                    </a:lnTo>
                    <a:lnTo>
                      <a:pt x="54" y="402"/>
                    </a:lnTo>
                    <a:lnTo>
                      <a:pt x="56" y="402"/>
                    </a:lnTo>
                    <a:lnTo>
                      <a:pt x="56" y="400"/>
                    </a:lnTo>
                    <a:lnTo>
                      <a:pt x="56" y="394"/>
                    </a:lnTo>
                    <a:lnTo>
                      <a:pt x="56" y="392"/>
                    </a:lnTo>
                    <a:lnTo>
                      <a:pt x="56" y="389"/>
                    </a:lnTo>
                    <a:lnTo>
                      <a:pt x="56" y="388"/>
                    </a:lnTo>
                    <a:lnTo>
                      <a:pt x="57" y="384"/>
                    </a:lnTo>
                    <a:lnTo>
                      <a:pt x="59" y="384"/>
                    </a:lnTo>
                    <a:lnTo>
                      <a:pt x="60" y="383"/>
                    </a:lnTo>
                    <a:lnTo>
                      <a:pt x="62" y="381"/>
                    </a:lnTo>
                    <a:lnTo>
                      <a:pt x="63" y="380"/>
                    </a:lnTo>
                    <a:lnTo>
                      <a:pt x="65" y="378"/>
                    </a:lnTo>
                    <a:lnTo>
                      <a:pt x="66" y="377"/>
                    </a:lnTo>
                    <a:lnTo>
                      <a:pt x="65" y="374"/>
                    </a:lnTo>
                    <a:lnTo>
                      <a:pt x="63" y="372"/>
                    </a:lnTo>
                    <a:lnTo>
                      <a:pt x="62" y="372"/>
                    </a:lnTo>
                    <a:lnTo>
                      <a:pt x="63" y="372"/>
                    </a:lnTo>
                    <a:lnTo>
                      <a:pt x="62" y="372"/>
                    </a:lnTo>
                    <a:lnTo>
                      <a:pt x="60" y="372"/>
                    </a:lnTo>
                    <a:lnTo>
                      <a:pt x="59" y="372"/>
                    </a:lnTo>
                    <a:lnTo>
                      <a:pt x="57" y="374"/>
                    </a:lnTo>
                    <a:lnTo>
                      <a:pt x="56" y="374"/>
                    </a:lnTo>
                    <a:lnTo>
                      <a:pt x="54" y="372"/>
                    </a:lnTo>
                    <a:lnTo>
                      <a:pt x="52" y="371"/>
                    </a:lnTo>
                    <a:lnTo>
                      <a:pt x="51" y="371"/>
                    </a:lnTo>
                    <a:lnTo>
                      <a:pt x="51" y="369"/>
                    </a:lnTo>
                    <a:lnTo>
                      <a:pt x="49" y="367"/>
                    </a:lnTo>
                    <a:lnTo>
                      <a:pt x="48" y="367"/>
                    </a:lnTo>
                    <a:lnTo>
                      <a:pt x="48" y="366"/>
                    </a:lnTo>
                    <a:lnTo>
                      <a:pt x="46" y="364"/>
                    </a:lnTo>
                    <a:lnTo>
                      <a:pt x="45" y="363"/>
                    </a:lnTo>
                    <a:lnTo>
                      <a:pt x="45" y="361"/>
                    </a:lnTo>
                    <a:lnTo>
                      <a:pt x="46" y="360"/>
                    </a:lnTo>
                    <a:lnTo>
                      <a:pt x="48" y="357"/>
                    </a:lnTo>
                    <a:lnTo>
                      <a:pt x="46" y="355"/>
                    </a:lnTo>
                    <a:lnTo>
                      <a:pt x="45" y="353"/>
                    </a:lnTo>
                    <a:lnTo>
                      <a:pt x="43" y="353"/>
                    </a:lnTo>
                    <a:lnTo>
                      <a:pt x="43" y="352"/>
                    </a:lnTo>
                    <a:lnTo>
                      <a:pt x="43" y="349"/>
                    </a:lnTo>
                    <a:lnTo>
                      <a:pt x="45" y="347"/>
                    </a:lnTo>
                    <a:lnTo>
                      <a:pt x="46" y="344"/>
                    </a:lnTo>
                    <a:lnTo>
                      <a:pt x="48" y="343"/>
                    </a:lnTo>
                    <a:lnTo>
                      <a:pt x="49" y="343"/>
                    </a:lnTo>
                    <a:lnTo>
                      <a:pt x="51" y="341"/>
                    </a:lnTo>
                    <a:lnTo>
                      <a:pt x="52" y="341"/>
                    </a:lnTo>
                    <a:lnTo>
                      <a:pt x="54" y="338"/>
                    </a:lnTo>
                    <a:lnTo>
                      <a:pt x="56" y="336"/>
                    </a:lnTo>
                    <a:lnTo>
                      <a:pt x="57" y="333"/>
                    </a:lnTo>
                    <a:lnTo>
                      <a:pt x="59" y="330"/>
                    </a:lnTo>
                    <a:lnTo>
                      <a:pt x="60" y="329"/>
                    </a:lnTo>
                    <a:lnTo>
                      <a:pt x="62" y="326"/>
                    </a:lnTo>
                    <a:lnTo>
                      <a:pt x="63" y="322"/>
                    </a:lnTo>
                    <a:lnTo>
                      <a:pt x="65" y="321"/>
                    </a:lnTo>
                    <a:lnTo>
                      <a:pt x="66" y="316"/>
                    </a:lnTo>
                    <a:lnTo>
                      <a:pt x="68" y="315"/>
                    </a:lnTo>
                    <a:lnTo>
                      <a:pt x="70" y="312"/>
                    </a:lnTo>
                    <a:lnTo>
                      <a:pt x="70" y="310"/>
                    </a:lnTo>
                    <a:lnTo>
                      <a:pt x="68" y="294"/>
                    </a:lnTo>
                    <a:lnTo>
                      <a:pt x="66" y="288"/>
                    </a:lnTo>
                    <a:lnTo>
                      <a:pt x="66" y="281"/>
                    </a:lnTo>
                    <a:lnTo>
                      <a:pt x="65" y="273"/>
                    </a:lnTo>
                    <a:lnTo>
                      <a:pt x="65" y="263"/>
                    </a:lnTo>
                    <a:lnTo>
                      <a:pt x="63" y="257"/>
                    </a:lnTo>
                    <a:lnTo>
                      <a:pt x="63" y="251"/>
                    </a:lnTo>
                    <a:lnTo>
                      <a:pt x="59" y="245"/>
                    </a:lnTo>
                    <a:lnTo>
                      <a:pt x="52" y="236"/>
                    </a:lnTo>
                    <a:lnTo>
                      <a:pt x="49" y="229"/>
                    </a:lnTo>
                    <a:lnTo>
                      <a:pt x="45" y="222"/>
                    </a:lnTo>
                    <a:lnTo>
                      <a:pt x="42" y="215"/>
                    </a:lnTo>
                    <a:lnTo>
                      <a:pt x="42" y="214"/>
                    </a:lnTo>
                    <a:lnTo>
                      <a:pt x="21" y="183"/>
                    </a:lnTo>
                    <a:lnTo>
                      <a:pt x="0" y="149"/>
                    </a:lnTo>
                    <a:lnTo>
                      <a:pt x="12" y="147"/>
                    </a:lnTo>
                    <a:lnTo>
                      <a:pt x="38" y="142"/>
                    </a:lnTo>
                    <a:lnTo>
                      <a:pt x="54" y="142"/>
                    </a:lnTo>
                    <a:lnTo>
                      <a:pt x="59" y="142"/>
                    </a:lnTo>
                    <a:lnTo>
                      <a:pt x="88" y="142"/>
                    </a:lnTo>
                    <a:lnTo>
                      <a:pt x="107" y="141"/>
                    </a:lnTo>
                    <a:lnTo>
                      <a:pt x="116" y="141"/>
                    </a:lnTo>
                    <a:lnTo>
                      <a:pt x="129" y="141"/>
                    </a:lnTo>
                    <a:lnTo>
                      <a:pt x="138" y="141"/>
                    </a:lnTo>
                    <a:lnTo>
                      <a:pt x="160" y="141"/>
                    </a:lnTo>
                    <a:lnTo>
                      <a:pt x="171" y="127"/>
                    </a:lnTo>
                    <a:lnTo>
                      <a:pt x="188" y="108"/>
                    </a:lnTo>
                    <a:lnTo>
                      <a:pt x="203" y="93"/>
                    </a:lnTo>
                    <a:lnTo>
                      <a:pt x="213" y="79"/>
                    </a:lnTo>
                    <a:lnTo>
                      <a:pt x="214" y="76"/>
                    </a:lnTo>
                    <a:lnTo>
                      <a:pt x="219" y="82"/>
                    </a:lnTo>
                    <a:lnTo>
                      <a:pt x="223" y="88"/>
                    </a:lnTo>
                    <a:lnTo>
                      <a:pt x="227" y="96"/>
                    </a:lnTo>
                    <a:lnTo>
                      <a:pt x="233" y="97"/>
                    </a:lnTo>
                    <a:lnTo>
                      <a:pt x="245" y="94"/>
                    </a:lnTo>
                    <a:lnTo>
                      <a:pt x="259" y="85"/>
                    </a:lnTo>
                    <a:lnTo>
                      <a:pt x="273" y="79"/>
                    </a:lnTo>
                    <a:lnTo>
                      <a:pt x="284" y="76"/>
                    </a:lnTo>
                    <a:lnTo>
                      <a:pt x="297" y="76"/>
                    </a:lnTo>
                    <a:lnTo>
                      <a:pt x="304" y="73"/>
                    </a:lnTo>
                    <a:lnTo>
                      <a:pt x="309" y="68"/>
                    </a:lnTo>
                    <a:lnTo>
                      <a:pt x="304" y="63"/>
                    </a:lnTo>
                    <a:lnTo>
                      <a:pt x="298" y="51"/>
                    </a:lnTo>
                    <a:lnTo>
                      <a:pt x="295" y="40"/>
                    </a:lnTo>
                    <a:lnTo>
                      <a:pt x="293" y="28"/>
                    </a:lnTo>
                    <a:lnTo>
                      <a:pt x="295" y="23"/>
                    </a:lnTo>
                    <a:lnTo>
                      <a:pt x="300" y="18"/>
                    </a:lnTo>
                    <a:lnTo>
                      <a:pt x="307" y="15"/>
                    </a:lnTo>
                    <a:lnTo>
                      <a:pt x="312" y="14"/>
                    </a:lnTo>
                    <a:lnTo>
                      <a:pt x="315" y="12"/>
                    </a:lnTo>
                    <a:lnTo>
                      <a:pt x="318" y="11"/>
                    </a:lnTo>
                    <a:lnTo>
                      <a:pt x="320" y="9"/>
                    </a:lnTo>
                    <a:lnTo>
                      <a:pt x="321" y="4"/>
                    </a:lnTo>
                    <a:lnTo>
                      <a:pt x="325" y="3"/>
                    </a:lnTo>
                    <a:lnTo>
                      <a:pt x="326" y="3"/>
                    </a:lnTo>
                    <a:lnTo>
                      <a:pt x="328" y="3"/>
                    </a:lnTo>
                    <a:lnTo>
                      <a:pt x="328" y="4"/>
                    </a:lnTo>
                    <a:lnTo>
                      <a:pt x="329" y="6"/>
                    </a:lnTo>
                    <a:lnTo>
                      <a:pt x="331" y="9"/>
                    </a:lnTo>
                    <a:lnTo>
                      <a:pt x="334" y="9"/>
                    </a:lnTo>
                    <a:lnTo>
                      <a:pt x="337" y="9"/>
                    </a:lnTo>
                    <a:lnTo>
                      <a:pt x="342" y="9"/>
                    </a:lnTo>
                    <a:lnTo>
                      <a:pt x="346" y="9"/>
                    </a:lnTo>
                    <a:lnTo>
                      <a:pt x="354" y="7"/>
                    </a:lnTo>
                    <a:lnTo>
                      <a:pt x="354"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56">
                <a:extLst>
                  <a:ext uri="{FF2B5EF4-FFF2-40B4-BE49-F238E27FC236}">
                    <a16:creationId xmlns:a16="http://schemas.microsoft.com/office/drawing/2014/main" id="{5F7B8232-B204-B33A-EA8B-9C0857D38D29}"/>
                  </a:ext>
                </a:extLst>
              </p:cNvPr>
              <p:cNvSpPr>
                <a:spLocks noGrp="1" noRot="1" noMove="1" noResize="1" noEditPoints="1" noAdjustHandles="1" noChangeArrowheads="1" noChangeShapeType="1"/>
              </p:cNvSpPr>
              <p:nvPr/>
            </p:nvSpPr>
            <p:spPr bwMode="auto">
              <a:xfrm>
                <a:off x="2373" y="2925"/>
                <a:ext cx="105" cy="107"/>
              </a:xfrm>
              <a:custGeom>
                <a:avLst/>
                <a:gdLst>
                  <a:gd name="T0" fmla="*/ 42 w 105"/>
                  <a:gd name="T1" fmla="*/ 20 h 107"/>
                  <a:gd name="T2" fmla="*/ 48 w 105"/>
                  <a:gd name="T3" fmla="*/ 28 h 107"/>
                  <a:gd name="T4" fmla="*/ 59 w 105"/>
                  <a:gd name="T5" fmla="*/ 32 h 107"/>
                  <a:gd name="T6" fmla="*/ 60 w 105"/>
                  <a:gd name="T7" fmla="*/ 32 h 107"/>
                  <a:gd name="T8" fmla="*/ 60 w 105"/>
                  <a:gd name="T9" fmla="*/ 32 h 107"/>
                  <a:gd name="T10" fmla="*/ 60 w 105"/>
                  <a:gd name="T11" fmla="*/ 32 h 107"/>
                  <a:gd name="T12" fmla="*/ 62 w 105"/>
                  <a:gd name="T13" fmla="*/ 32 h 107"/>
                  <a:gd name="T14" fmla="*/ 63 w 105"/>
                  <a:gd name="T15" fmla="*/ 32 h 107"/>
                  <a:gd name="T16" fmla="*/ 65 w 105"/>
                  <a:gd name="T17" fmla="*/ 32 h 107"/>
                  <a:gd name="T18" fmla="*/ 66 w 105"/>
                  <a:gd name="T19" fmla="*/ 32 h 107"/>
                  <a:gd name="T20" fmla="*/ 71 w 105"/>
                  <a:gd name="T21" fmla="*/ 34 h 107"/>
                  <a:gd name="T22" fmla="*/ 77 w 105"/>
                  <a:gd name="T23" fmla="*/ 34 h 107"/>
                  <a:gd name="T24" fmla="*/ 79 w 105"/>
                  <a:gd name="T25" fmla="*/ 34 h 107"/>
                  <a:gd name="T26" fmla="*/ 82 w 105"/>
                  <a:gd name="T27" fmla="*/ 34 h 107"/>
                  <a:gd name="T28" fmla="*/ 87 w 105"/>
                  <a:gd name="T29" fmla="*/ 32 h 107"/>
                  <a:gd name="T30" fmla="*/ 90 w 105"/>
                  <a:gd name="T31" fmla="*/ 31 h 107"/>
                  <a:gd name="T32" fmla="*/ 91 w 105"/>
                  <a:gd name="T33" fmla="*/ 31 h 107"/>
                  <a:gd name="T34" fmla="*/ 91 w 105"/>
                  <a:gd name="T35" fmla="*/ 31 h 107"/>
                  <a:gd name="T36" fmla="*/ 91 w 105"/>
                  <a:gd name="T37" fmla="*/ 31 h 107"/>
                  <a:gd name="T38" fmla="*/ 93 w 105"/>
                  <a:gd name="T39" fmla="*/ 29 h 107"/>
                  <a:gd name="T40" fmla="*/ 96 w 105"/>
                  <a:gd name="T41" fmla="*/ 29 h 107"/>
                  <a:gd name="T42" fmla="*/ 96 w 105"/>
                  <a:gd name="T43" fmla="*/ 29 h 107"/>
                  <a:gd name="T44" fmla="*/ 99 w 105"/>
                  <a:gd name="T45" fmla="*/ 28 h 107"/>
                  <a:gd name="T46" fmla="*/ 101 w 105"/>
                  <a:gd name="T47" fmla="*/ 28 h 107"/>
                  <a:gd name="T48" fmla="*/ 102 w 105"/>
                  <a:gd name="T49" fmla="*/ 45 h 107"/>
                  <a:gd name="T50" fmla="*/ 102 w 105"/>
                  <a:gd name="T51" fmla="*/ 68 h 107"/>
                  <a:gd name="T52" fmla="*/ 96 w 105"/>
                  <a:gd name="T53" fmla="*/ 91 h 107"/>
                  <a:gd name="T54" fmla="*/ 98 w 105"/>
                  <a:gd name="T55" fmla="*/ 107 h 107"/>
                  <a:gd name="T56" fmla="*/ 51 w 105"/>
                  <a:gd name="T57" fmla="*/ 91 h 107"/>
                  <a:gd name="T58" fmla="*/ 9 w 105"/>
                  <a:gd name="T59" fmla="*/ 74 h 107"/>
                  <a:gd name="T60" fmla="*/ 1 w 105"/>
                  <a:gd name="T61" fmla="*/ 12 h 107"/>
                  <a:gd name="T62" fmla="*/ 0 w 105"/>
                  <a:gd name="T63" fmla="*/ 0 h 107"/>
                  <a:gd name="T64" fmla="*/ 0 w 105"/>
                  <a:gd name="T65" fmla="*/ 0 h 107"/>
                  <a:gd name="T66" fmla="*/ 3 w 105"/>
                  <a:gd name="T67" fmla="*/ 1 h 107"/>
                  <a:gd name="T68" fmla="*/ 6 w 105"/>
                  <a:gd name="T69" fmla="*/ 3 h 107"/>
                  <a:gd name="T70" fmla="*/ 7 w 105"/>
                  <a:gd name="T71" fmla="*/ 3 h 107"/>
                  <a:gd name="T72" fmla="*/ 9 w 105"/>
                  <a:gd name="T73" fmla="*/ 5 h 107"/>
                  <a:gd name="T74" fmla="*/ 10 w 105"/>
                  <a:gd name="T75" fmla="*/ 5 h 107"/>
                  <a:gd name="T76" fmla="*/ 10 w 105"/>
                  <a:gd name="T77" fmla="*/ 5 h 107"/>
                  <a:gd name="T78" fmla="*/ 17 w 105"/>
                  <a:gd name="T79" fmla="*/ 8 h 107"/>
                  <a:gd name="T80" fmla="*/ 21 w 105"/>
                  <a:gd name="T81" fmla="*/ 11 h 107"/>
                  <a:gd name="T82" fmla="*/ 23 w 105"/>
                  <a:gd name="T83" fmla="*/ 12 h 107"/>
                  <a:gd name="T84" fmla="*/ 24 w 105"/>
                  <a:gd name="T85" fmla="*/ 12 h 107"/>
                  <a:gd name="T86" fmla="*/ 26 w 105"/>
                  <a:gd name="T87" fmla="*/ 14 h 107"/>
                  <a:gd name="T88" fmla="*/ 32 w 105"/>
                  <a:gd name="T89" fmla="*/ 15 h 107"/>
                  <a:gd name="T90" fmla="*/ 35 w 105"/>
                  <a:gd name="T91" fmla="*/ 17 h 107"/>
                  <a:gd name="T92" fmla="*/ 35 w 105"/>
                  <a:gd name="T93" fmla="*/ 17 h 107"/>
                  <a:gd name="T94" fmla="*/ 37 w 105"/>
                  <a:gd name="T95" fmla="*/ 17 h 107"/>
                  <a:gd name="T96" fmla="*/ 37 w 105"/>
                  <a:gd name="T97" fmla="*/ 17 h 107"/>
                  <a:gd name="T98" fmla="*/ 38 w 105"/>
                  <a:gd name="T99" fmla="*/ 18 h 107"/>
                  <a:gd name="T100" fmla="*/ 38 w 105"/>
                  <a:gd name="T101" fmla="*/ 18 h 107"/>
                  <a:gd name="T102" fmla="*/ 40 w 105"/>
                  <a:gd name="T103" fmla="*/ 18 h 107"/>
                  <a:gd name="T104" fmla="*/ 40 w 105"/>
                  <a:gd name="T105" fmla="*/ 18 h 107"/>
                  <a:gd name="T106" fmla="*/ 40 w 105"/>
                  <a:gd name="T107"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07">
                    <a:moveTo>
                      <a:pt x="42" y="20"/>
                    </a:moveTo>
                    <a:lnTo>
                      <a:pt x="42" y="20"/>
                    </a:lnTo>
                    <a:lnTo>
                      <a:pt x="42" y="20"/>
                    </a:lnTo>
                    <a:lnTo>
                      <a:pt x="43" y="23"/>
                    </a:lnTo>
                    <a:lnTo>
                      <a:pt x="45" y="26"/>
                    </a:lnTo>
                    <a:lnTo>
                      <a:pt x="48" y="28"/>
                    </a:lnTo>
                    <a:lnTo>
                      <a:pt x="48" y="28"/>
                    </a:lnTo>
                    <a:lnTo>
                      <a:pt x="51" y="32"/>
                    </a:lnTo>
                    <a:lnTo>
                      <a:pt x="59" y="32"/>
                    </a:lnTo>
                    <a:lnTo>
                      <a:pt x="59" y="32"/>
                    </a:lnTo>
                    <a:lnTo>
                      <a:pt x="59" y="32"/>
                    </a:lnTo>
                    <a:lnTo>
                      <a:pt x="60" y="32"/>
                    </a:lnTo>
                    <a:lnTo>
                      <a:pt x="60" y="32"/>
                    </a:lnTo>
                    <a:lnTo>
                      <a:pt x="60" y="32"/>
                    </a:lnTo>
                    <a:lnTo>
                      <a:pt x="60" y="32"/>
                    </a:lnTo>
                    <a:lnTo>
                      <a:pt x="60" y="32"/>
                    </a:lnTo>
                    <a:lnTo>
                      <a:pt x="60" y="32"/>
                    </a:lnTo>
                    <a:lnTo>
                      <a:pt x="60" y="32"/>
                    </a:lnTo>
                    <a:lnTo>
                      <a:pt x="60" y="32"/>
                    </a:lnTo>
                    <a:lnTo>
                      <a:pt x="62" y="32"/>
                    </a:lnTo>
                    <a:lnTo>
                      <a:pt x="62" y="32"/>
                    </a:lnTo>
                    <a:lnTo>
                      <a:pt x="62" y="32"/>
                    </a:lnTo>
                    <a:lnTo>
                      <a:pt x="63" y="32"/>
                    </a:lnTo>
                    <a:lnTo>
                      <a:pt x="63" y="32"/>
                    </a:lnTo>
                    <a:lnTo>
                      <a:pt x="65" y="32"/>
                    </a:lnTo>
                    <a:lnTo>
                      <a:pt x="65" y="32"/>
                    </a:lnTo>
                    <a:lnTo>
                      <a:pt x="65" y="32"/>
                    </a:lnTo>
                    <a:lnTo>
                      <a:pt x="65" y="32"/>
                    </a:lnTo>
                    <a:lnTo>
                      <a:pt x="65" y="32"/>
                    </a:lnTo>
                    <a:lnTo>
                      <a:pt x="66" y="32"/>
                    </a:lnTo>
                    <a:lnTo>
                      <a:pt x="68" y="34"/>
                    </a:lnTo>
                    <a:lnTo>
                      <a:pt x="71" y="34"/>
                    </a:lnTo>
                    <a:lnTo>
                      <a:pt x="71" y="34"/>
                    </a:lnTo>
                    <a:lnTo>
                      <a:pt x="74" y="34"/>
                    </a:lnTo>
                    <a:lnTo>
                      <a:pt x="74" y="34"/>
                    </a:lnTo>
                    <a:lnTo>
                      <a:pt x="77" y="34"/>
                    </a:lnTo>
                    <a:lnTo>
                      <a:pt x="77" y="34"/>
                    </a:lnTo>
                    <a:lnTo>
                      <a:pt x="79" y="34"/>
                    </a:lnTo>
                    <a:lnTo>
                      <a:pt x="79" y="34"/>
                    </a:lnTo>
                    <a:lnTo>
                      <a:pt x="79" y="34"/>
                    </a:lnTo>
                    <a:lnTo>
                      <a:pt x="80" y="34"/>
                    </a:lnTo>
                    <a:lnTo>
                      <a:pt x="82" y="34"/>
                    </a:lnTo>
                    <a:lnTo>
                      <a:pt x="82" y="34"/>
                    </a:lnTo>
                    <a:lnTo>
                      <a:pt x="82" y="34"/>
                    </a:lnTo>
                    <a:lnTo>
                      <a:pt x="87" y="32"/>
                    </a:lnTo>
                    <a:lnTo>
                      <a:pt x="88" y="32"/>
                    </a:lnTo>
                    <a:lnTo>
                      <a:pt x="88" y="31"/>
                    </a:lnTo>
                    <a:lnTo>
                      <a:pt x="90" y="31"/>
                    </a:lnTo>
                    <a:lnTo>
                      <a:pt x="90" y="31"/>
                    </a:lnTo>
                    <a:lnTo>
                      <a:pt x="91" y="31"/>
                    </a:lnTo>
                    <a:lnTo>
                      <a:pt x="91" y="31"/>
                    </a:lnTo>
                    <a:lnTo>
                      <a:pt x="91" y="31"/>
                    </a:lnTo>
                    <a:lnTo>
                      <a:pt x="91" y="31"/>
                    </a:lnTo>
                    <a:lnTo>
                      <a:pt x="91" y="31"/>
                    </a:lnTo>
                    <a:lnTo>
                      <a:pt x="91" y="31"/>
                    </a:lnTo>
                    <a:lnTo>
                      <a:pt x="91" y="31"/>
                    </a:lnTo>
                    <a:lnTo>
                      <a:pt x="91" y="31"/>
                    </a:lnTo>
                    <a:lnTo>
                      <a:pt x="93" y="29"/>
                    </a:lnTo>
                    <a:lnTo>
                      <a:pt x="93" y="29"/>
                    </a:lnTo>
                    <a:lnTo>
                      <a:pt x="93" y="29"/>
                    </a:lnTo>
                    <a:lnTo>
                      <a:pt x="94" y="29"/>
                    </a:lnTo>
                    <a:lnTo>
                      <a:pt x="96" y="29"/>
                    </a:lnTo>
                    <a:lnTo>
                      <a:pt x="96" y="29"/>
                    </a:lnTo>
                    <a:lnTo>
                      <a:pt x="96" y="29"/>
                    </a:lnTo>
                    <a:lnTo>
                      <a:pt x="96" y="29"/>
                    </a:lnTo>
                    <a:lnTo>
                      <a:pt x="96" y="29"/>
                    </a:lnTo>
                    <a:lnTo>
                      <a:pt x="98" y="28"/>
                    </a:lnTo>
                    <a:lnTo>
                      <a:pt x="98" y="28"/>
                    </a:lnTo>
                    <a:lnTo>
                      <a:pt x="99" y="28"/>
                    </a:lnTo>
                    <a:lnTo>
                      <a:pt x="99" y="28"/>
                    </a:lnTo>
                    <a:lnTo>
                      <a:pt x="99" y="28"/>
                    </a:lnTo>
                    <a:lnTo>
                      <a:pt x="101" y="28"/>
                    </a:lnTo>
                    <a:lnTo>
                      <a:pt x="101" y="29"/>
                    </a:lnTo>
                    <a:lnTo>
                      <a:pt x="96" y="34"/>
                    </a:lnTo>
                    <a:lnTo>
                      <a:pt x="102" y="45"/>
                    </a:lnTo>
                    <a:lnTo>
                      <a:pt x="102" y="50"/>
                    </a:lnTo>
                    <a:lnTo>
                      <a:pt x="105" y="60"/>
                    </a:lnTo>
                    <a:lnTo>
                      <a:pt x="102" y="68"/>
                    </a:lnTo>
                    <a:lnTo>
                      <a:pt x="102" y="71"/>
                    </a:lnTo>
                    <a:lnTo>
                      <a:pt x="101" y="84"/>
                    </a:lnTo>
                    <a:lnTo>
                      <a:pt x="96" y="91"/>
                    </a:lnTo>
                    <a:lnTo>
                      <a:pt x="96" y="102"/>
                    </a:lnTo>
                    <a:lnTo>
                      <a:pt x="98" y="107"/>
                    </a:lnTo>
                    <a:lnTo>
                      <a:pt x="98" y="107"/>
                    </a:lnTo>
                    <a:lnTo>
                      <a:pt x="80" y="102"/>
                    </a:lnTo>
                    <a:lnTo>
                      <a:pt x="66" y="98"/>
                    </a:lnTo>
                    <a:lnTo>
                      <a:pt x="51" y="91"/>
                    </a:lnTo>
                    <a:lnTo>
                      <a:pt x="28" y="82"/>
                    </a:lnTo>
                    <a:lnTo>
                      <a:pt x="20" y="79"/>
                    </a:lnTo>
                    <a:lnTo>
                      <a:pt x="9" y="74"/>
                    </a:lnTo>
                    <a:lnTo>
                      <a:pt x="7" y="63"/>
                    </a:lnTo>
                    <a:lnTo>
                      <a:pt x="1" y="29"/>
                    </a:lnTo>
                    <a:lnTo>
                      <a:pt x="1" y="12"/>
                    </a:lnTo>
                    <a:lnTo>
                      <a:pt x="0" y="11"/>
                    </a:lnTo>
                    <a:lnTo>
                      <a:pt x="0" y="1"/>
                    </a:lnTo>
                    <a:lnTo>
                      <a:pt x="0" y="0"/>
                    </a:lnTo>
                    <a:lnTo>
                      <a:pt x="0" y="0"/>
                    </a:lnTo>
                    <a:lnTo>
                      <a:pt x="0" y="0"/>
                    </a:lnTo>
                    <a:lnTo>
                      <a:pt x="0" y="0"/>
                    </a:lnTo>
                    <a:lnTo>
                      <a:pt x="1" y="0"/>
                    </a:lnTo>
                    <a:lnTo>
                      <a:pt x="3" y="1"/>
                    </a:lnTo>
                    <a:lnTo>
                      <a:pt x="3" y="1"/>
                    </a:lnTo>
                    <a:lnTo>
                      <a:pt x="4" y="1"/>
                    </a:lnTo>
                    <a:lnTo>
                      <a:pt x="4" y="1"/>
                    </a:lnTo>
                    <a:lnTo>
                      <a:pt x="6" y="3"/>
                    </a:lnTo>
                    <a:lnTo>
                      <a:pt x="6" y="3"/>
                    </a:lnTo>
                    <a:lnTo>
                      <a:pt x="7" y="3"/>
                    </a:lnTo>
                    <a:lnTo>
                      <a:pt x="7" y="3"/>
                    </a:lnTo>
                    <a:lnTo>
                      <a:pt x="9" y="3"/>
                    </a:lnTo>
                    <a:lnTo>
                      <a:pt x="9" y="5"/>
                    </a:lnTo>
                    <a:lnTo>
                      <a:pt x="9" y="5"/>
                    </a:lnTo>
                    <a:lnTo>
                      <a:pt x="9" y="5"/>
                    </a:lnTo>
                    <a:lnTo>
                      <a:pt x="9" y="5"/>
                    </a:lnTo>
                    <a:lnTo>
                      <a:pt x="10" y="5"/>
                    </a:lnTo>
                    <a:lnTo>
                      <a:pt x="10" y="5"/>
                    </a:lnTo>
                    <a:lnTo>
                      <a:pt x="10" y="5"/>
                    </a:lnTo>
                    <a:lnTo>
                      <a:pt x="10" y="5"/>
                    </a:lnTo>
                    <a:lnTo>
                      <a:pt x="12" y="6"/>
                    </a:lnTo>
                    <a:lnTo>
                      <a:pt x="14" y="6"/>
                    </a:lnTo>
                    <a:lnTo>
                      <a:pt x="17" y="8"/>
                    </a:lnTo>
                    <a:lnTo>
                      <a:pt x="17" y="9"/>
                    </a:lnTo>
                    <a:lnTo>
                      <a:pt x="18" y="9"/>
                    </a:lnTo>
                    <a:lnTo>
                      <a:pt x="21" y="11"/>
                    </a:lnTo>
                    <a:lnTo>
                      <a:pt x="23" y="11"/>
                    </a:lnTo>
                    <a:lnTo>
                      <a:pt x="23" y="12"/>
                    </a:lnTo>
                    <a:lnTo>
                      <a:pt x="23" y="12"/>
                    </a:lnTo>
                    <a:lnTo>
                      <a:pt x="24" y="12"/>
                    </a:lnTo>
                    <a:lnTo>
                      <a:pt x="24" y="12"/>
                    </a:lnTo>
                    <a:lnTo>
                      <a:pt x="24" y="12"/>
                    </a:lnTo>
                    <a:lnTo>
                      <a:pt x="24" y="12"/>
                    </a:lnTo>
                    <a:lnTo>
                      <a:pt x="24" y="12"/>
                    </a:lnTo>
                    <a:lnTo>
                      <a:pt x="26" y="14"/>
                    </a:lnTo>
                    <a:lnTo>
                      <a:pt x="26" y="14"/>
                    </a:lnTo>
                    <a:lnTo>
                      <a:pt x="29" y="14"/>
                    </a:lnTo>
                    <a:lnTo>
                      <a:pt x="32" y="15"/>
                    </a:lnTo>
                    <a:lnTo>
                      <a:pt x="34" y="15"/>
                    </a:lnTo>
                    <a:lnTo>
                      <a:pt x="34" y="15"/>
                    </a:lnTo>
                    <a:lnTo>
                      <a:pt x="35" y="17"/>
                    </a:lnTo>
                    <a:lnTo>
                      <a:pt x="35" y="17"/>
                    </a:lnTo>
                    <a:lnTo>
                      <a:pt x="35" y="17"/>
                    </a:lnTo>
                    <a:lnTo>
                      <a:pt x="35" y="17"/>
                    </a:lnTo>
                    <a:lnTo>
                      <a:pt x="35" y="17"/>
                    </a:lnTo>
                    <a:lnTo>
                      <a:pt x="35" y="17"/>
                    </a:lnTo>
                    <a:lnTo>
                      <a:pt x="37" y="17"/>
                    </a:lnTo>
                    <a:lnTo>
                      <a:pt x="37" y="17"/>
                    </a:lnTo>
                    <a:lnTo>
                      <a:pt x="37" y="17"/>
                    </a:lnTo>
                    <a:lnTo>
                      <a:pt x="37" y="17"/>
                    </a:lnTo>
                    <a:lnTo>
                      <a:pt x="37" y="17"/>
                    </a:lnTo>
                    <a:lnTo>
                      <a:pt x="38" y="18"/>
                    </a:lnTo>
                    <a:lnTo>
                      <a:pt x="38" y="18"/>
                    </a:lnTo>
                    <a:lnTo>
                      <a:pt x="38" y="18"/>
                    </a:lnTo>
                    <a:lnTo>
                      <a:pt x="38" y="18"/>
                    </a:lnTo>
                    <a:lnTo>
                      <a:pt x="38" y="18"/>
                    </a:lnTo>
                    <a:lnTo>
                      <a:pt x="38" y="18"/>
                    </a:lnTo>
                    <a:lnTo>
                      <a:pt x="38" y="18"/>
                    </a:lnTo>
                    <a:lnTo>
                      <a:pt x="40" y="18"/>
                    </a:lnTo>
                    <a:lnTo>
                      <a:pt x="40" y="18"/>
                    </a:lnTo>
                    <a:lnTo>
                      <a:pt x="40" y="18"/>
                    </a:lnTo>
                    <a:lnTo>
                      <a:pt x="40" y="18"/>
                    </a:lnTo>
                    <a:lnTo>
                      <a:pt x="40" y="18"/>
                    </a:lnTo>
                    <a:lnTo>
                      <a:pt x="40" y="18"/>
                    </a:lnTo>
                    <a:lnTo>
                      <a:pt x="40" y="20"/>
                    </a:lnTo>
                    <a:lnTo>
                      <a:pt x="42" y="2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57">
                <a:extLst>
                  <a:ext uri="{FF2B5EF4-FFF2-40B4-BE49-F238E27FC236}">
                    <a16:creationId xmlns:a16="http://schemas.microsoft.com/office/drawing/2014/main" id="{B13869F1-5C87-175F-9197-1ED51E082B8B}"/>
                  </a:ext>
                </a:extLst>
              </p:cNvPr>
              <p:cNvSpPr>
                <a:spLocks noGrp="1" noRot="1" noMove="1" noResize="1" noEditPoints="1" noAdjustHandles="1" noChangeArrowheads="1" noChangeShapeType="1"/>
              </p:cNvSpPr>
              <p:nvPr/>
            </p:nvSpPr>
            <p:spPr bwMode="auto">
              <a:xfrm>
                <a:off x="3118" y="2666"/>
                <a:ext cx="353" cy="467"/>
              </a:xfrm>
              <a:custGeom>
                <a:avLst/>
                <a:gdLst>
                  <a:gd name="T0" fmla="*/ 250 w 353"/>
                  <a:gd name="T1" fmla="*/ 21 h 467"/>
                  <a:gd name="T2" fmla="*/ 261 w 353"/>
                  <a:gd name="T3" fmla="*/ 25 h 467"/>
                  <a:gd name="T4" fmla="*/ 278 w 353"/>
                  <a:gd name="T5" fmla="*/ 31 h 467"/>
                  <a:gd name="T6" fmla="*/ 270 w 353"/>
                  <a:gd name="T7" fmla="*/ 71 h 467"/>
                  <a:gd name="T8" fmla="*/ 264 w 353"/>
                  <a:gd name="T9" fmla="*/ 153 h 467"/>
                  <a:gd name="T10" fmla="*/ 289 w 353"/>
                  <a:gd name="T11" fmla="*/ 194 h 467"/>
                  <a:gd name="T12" fmla="*/ 322 w 353"/>
                  <a:gd name="T13" fmla="*/ 208 h 467"/>
                  <a:gd name="T14" fmla="*/ 294 w 353"/>
                  <a:gd name="T15" fmla="*/ 222 h 467"/>
                  <a:gd name="T16" fmla="*/ 292 w 353"/>
                  <a:gd name="T17" fmla="*/ 267 h 467"/>
                  <a:gd name="T18" fmla="*/ 322 w 353"/>
                  <a:gd name="T19" fmla="*/ 282 h 467"/>
                  <a:gd name="T20" fmla="*/ 342 w 353"/>
                  <a:gd name="T21" fmla="*/ 324 h 467"/>
                  <a:gd name="T22" fmla="*/ 342 w 353"/>
                  <a:gd name="T23" fmla="*/ 394 h 467"/>
                  <a:gd name="T24" fmla="*/ 351 w 353"/>
                  <a:gd name="T25" fmla="*/ 403 h 467"/>
                  <a:gd name="T26" fmla="*/ 350 w 353"/>
                  <a:gd name="T27" fmla="*/ 419 h 467"/>
                  <a:gd name="T28" fmla="*/ 346 w 353"/>
                  <a:gd name="T29" fmla="*/ 431 h 467"/>
                  <a:gd name="T30" fmla="*/ 339 w 353"/>
                  <a:gd name="T31" fmla="*/ 444 h 467"/>
                  <a:gd name="T32" fmla="*/ 322 w 353"/>
                  <a:gd name="T33" fmla="*/ 451 h 467"/>
                  <a:gd name="T34" fmla="*/ 318 w 353"/>
                  <a:gd name="T35" fmla="*/ 453 h 467"/>
                  <a:gd name="T36" fmla="*/ 312 w 353"/>
                  <a:gd name="T37" fmla="*/ 440 h 467"/>
                  <a:gd name="T38" fmla="*/ 297 w 353"/>
                  <a:gd name="T39" fmla="*/ 457 h 467"/>
                  <a:gd name="T40" fmla="*/ 281 w 353"/>
                  <a:gd name="T41" fmla="*/ 462 h 467"/>
                  <a:gd name="T42" fmla="*/ 253 w 353"/>
                  <a:gd name="T43" fmla="*/ 467 h 467"/>
                  <a:gd name="T44" fmla="*/ 235 w 353"/>
                  <a:gd name="T45" fmla="*/ 442 h 467"/>
                  <a:gd name="T46" fmla="*/ 227 w 353"/>
                  <a:gd name="T47" fmla="*/ 444 h 467"/>
                  <a:gd name="T48" fmla="*/ 211 w 353"/>
                  <a:gd name="T49" fmla="*/ 453 h 467"/>
                  <a:gd name="T50" fmla="*/ 200 w 353"/>
                  <a:gd name="T51" fmla="*/ 456 h 467"/>
                  <a:gd name="T52" fmla="*/ 193 w 353"/>
                  <a:gd name="T53" fmla="*/ 439 h 467"/>
                  <a:gd name="T54" fmla="*/ 189 w 353"/>
                  <a:gd name="T55" fmla="*/ 420 h 467"/>
                  <a:gd name="T56" fmla="*/ 182 w 353"/>
                  <a:gd name="T57" fmla="*/ 416 h 467"/>
                  <a:gd name="T58" fmla="*/ 163 w 353"/>
                  <a:gd name="T59" fmla="*/ 417 h 467"/>
                  <a:gd name="T60" fmla="*/ 154 w 353"/>
                  <a:gd name="T61" fmla="*/ 409 h 467"/>
                  <a:gd name="T62" fmla="*/ 140 w 353"/>
                  <a:gd name="T63" fmla="*/ 381 h 467"/>
                  <a:gd name="T64" fmla="*/ 123 w 353"/>
                  <a:gd name="T65" fmla="*/ 361 h 467"/>
                  <a:gd name="T66" fmla="*/ 137 w 353"/>
                  <a:gd name="T67" fmla="*/ 309 h 467"/>
                  <a:gd name="T68" fmla="*/ 151 w 353"/>
                  <a:gd name="T69" fmla="*/ 315 h 467"/>
                  <a:gd name="T70" fmla="*/ 200 w 353"/>
                  <a:gd name="T71" fmla="*/ 276 h 467"/>
                  <a:gd name="T72" fmla="*/ 228 w 353"/>
                  <a:gd name="T73" fmla="*/ 229 h 467"/>
                  <a:gd name="T74" fmla="*/ 172 w 353"/>
                  <a:gd name="T75" fmla="*/ 219 h 467"/>
                  <a:gd name="T76" fmla="*/ 169 w 353"/>
                  <a:gd name="T77" fmla="*/ 177 h 467"/>
                  <a:gd name="T78" fmla="*/ 135 w 353"/>
                  <a:gd name="T79" fmla="*/ 178 h 467"/>
                  <a:gd name="T80" fmla="*/ 54 w 353"/>
                  <a:gd name="T81" fmla="*/ 183 h 467"/>
                  <a:gd name="T82" fmla="*/ 9 w 353"/>
                  <a:gd name="T83" fmla="*/ 164 h 467"/>
                  <a:gd name="T84" fmla="*/ 46 w 353"/>
                  <a:gd name="T85" fmla="*/ 132 h 467"/>
                  <a:gd name="T86" fmla="*/ 65 w 353"/>
                  <a:gd name="T87" fmla="*/ 130 h 467"/>
                  <a:gd name="T88" fmla="*/ 82 w 353"/>
                  <a:gd name="T89" fmla="*/ 90 h 467"/>
                  <a:gd name="T90" fmla="*/ 133 w 353"/>
                  <a:gd name="T91" fmla="*/ 23 h 467"/>
                  <a:gd name="T92" fmla="*/ 160 w 353"/>
                  <a:gd name="T93" fmla="*/ 20 h 467"/>
                  <a:gd name="T94" fmla="*/ 186 w 353"/>
                  <a:gd name="T95" fmla="*/ 9 h 467"/>
                  <a:gd name="T96" fmla="*/ 210 w 353"/>
                  <a:gd name="T97" fmla="*/ 6 h 467"/>
                  <a:gd name="T98" fmla="*/ 225 w 353"/>
                  <a:gd name="T99" fmla="*/ 11 h 467"/>
                  <a:gd name="T100" fmla="*/ 233 w 353"/>
                  <a:gd name="T101" fmla="*/ 1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 h="467">
                    <a:moveTo>
                      <a:pt x="235" y="15"/>
                    </a:moveTo>
                    <a:lnTo>
                      <a:pt x="250" y="21"/>
                    </a:lnTo>
                    <a:lnTo>
                      <a:pt x="250" y="21"/>
                    </a:lnTo>
                    <a:lnTo>
                      <a:pt x="258" y="25"/>
                    </a:lnTo>
                    <a:lnTo>
                      <a:pt x="261" y="25"/>
                    </a:lnTo>
                    <a:lnTo>
                      <a:pt x="261" y="25"/>
                    </a:lnTo>
                    <a:lnTo>
                      <a:pt x="264" y="26"/>
                    </a:lnTo>
                    <a:lnTo>
                      <a:pt x="270" y="28"/>
                    </a:lnTo>
                    <a:lnTo>
                      <a:pt x="278" y="31"/>
                    </a:lnTo>
                    <a:lnTo>
                      <a:pt x="278" y="31"/>
                    </a:lnTo>
                    <a:lnTo>
                      <a:pt x="278" y="32"/>
                    </a:lnTo>
                    <a:lnTo>
                      <a:pt x="270" y="71"/>
                    </a:lnTo>
                    <a:lnTo>
                      <a:pt x="266" y="90"/>
                    </a:lnTo>
                    <a:lnTo>
                      <a:pt x="261" y="113"/>
                    </a:lnTo>
                    <a:lnTo>
                      <a:pt x="264" y="153"/>
                    </a:lnTo>
                    <a:lnTo>
                      <a:pt x="272" y="188"/>
                    </a:lnTo>
                    <a:lnTo>
                      <a:pt x="280" y="195"/>
                    </a:lnTo>
                    <a:lnTo>
                      <a:pt x="289" y="194"/>
                    </a:lnTo>
                    <a:lnTo>
                      <a:pt x="298" y="189"/>
                    </a:lnTo>
                    <a:lnTo>
                      <a:pt x="315" y="197"/>
                    </a:lnTo>
                    <a:lnTo>
                      <a:pt x="322" y="208"/>
                    </a:lnTo>
                    <a:lnTo>
                      <a:pt x="315" y="222"/>
                    </a:lnTo>
                    <a:lnTo>
                      <a:pt x="300" y="219"/>
                    </a:lnTo>
                    <a:lnTo>
                      <a:pt x="294" y="222"/>
                    </a:lnTo>
                    <a:lnTo>
                      <a:pt x="292" y="237"/>
                    </a:lnTo>
                    <a:lnTo>
                      <a:pt x="301" y="253"/>
                    </a:lnTo>
                    <a:lnTo>
                      <a:pt x="292" y="267"/>
                    </a:lnTo>
                    <a:lnTo>
                      <a:pt x="295" y="281"/>
                    </a:lnTo>
                    <a:lnTo>
                      <a:pt x="308" y="281"/>
                    </a:lnTo>
                    <a:lnTo>
                      <a:pt x="322" y="282"/>
                    </a:lnTo>
                    <a:lnTo>
                      <a:pt x="323" y="281"/>
                    </a:lnTo>
                    <a:lnTo>
                      <a:pt x="340" y="313"/>
                    </a:lnTo>
                    <a:lnTo>
                      <a:pt x="342" y="324"/>
                    </a:lnTo>
                    <a:lnTo>
                      <a:pt x="343" y="341"/>
                    </a:lnTo>
                    <a:lnTo>
                      <a:pt x="337" y="367"/>
                    </a:lnTo>
                    <a:lnTo>
                      <a:pt x="342" y="394"/>
                    </a:lnTo>
                    <a:lnTo>
                      <a:pt x="350" y="400"/>
                    </a:lnTo>
                    <a:lnTo>
                      <a:pt x="351" y="402"/>
                    </a:lnTo>
                    <a:lnTo>
                      <a:pt x="351" y="403"/>
                    </a:lnTo>
                    <a:lnTo>
                      <a:pt x="353" y="403"/>
                    </a:lnTo>
                    <a:lnTo>
                      <a:pt x="351" y="406"/>
                    </a:lnTo>
                    <a:lnTo>
                      <a:pt x="350" y="419"/>
                    </a:lnTo>
                    <a:lnTo>
                      <a:pt x="350" y="422"/>
                    </a:lnTo>
                    <a:lnTo>
                      <a:pt x="348" y="426"/>
                    </a:lnTo>
                    <a:lnTo>
                      <a:pt x="346" y="431"/>
                    </a:lnTo>
                    <a:lnTo>
                      <a:pt x="346" y="433"/>
                    </a:lnTo>
                    <a:lnTo>
                      <a:pt x="339" y="442"/>
                    </a:lnTo>
                    <a:lnTo>
                      <a:pt x="339" y="444"/>
                    </a:lnTo>
                    <a:lnTo>
                      <a:pt x="336" y="447"/>
                    </a:lnTo>
                    <a:lnTo>
                      <a:pt x="328" y="450"/>
                    </a:lnTo>
                    <a:lnTo>
                      <a:pt x="322" y="451"/>
                    </a:lnTo>
                    <a:lnTo>
                      <a:pt x="320" y="453"/>
                    </a:lnTo>
                    <a:lnTo>
                      <a:pt x="318" y="453"/>
                    </a:lnTo>
                    <a:lnTo>
                      <a:pt x="318" y="453"/>
                    </a:lnTo>
                    <a:lnTo>
                      <a:pt x="317" y="451"/>
                    </a:lnTo>
                    <a:lnTo>
                      <a:pt x="312" y="440"/>
                    </a:lnTo>
                    <a:lnTo>
                      <a:pt x="312" y="440"/>
                    </a:lnTo>
                    <a:lnTo>
                      <a:pt x="306" y="447"/>
                    </a:lnTo>
                    <a:lnTo>
                      <a:pt x="301" y="453"/>
                    </a:lnTo>
                    <a:lnTo>
                      <a:pt x="297" y="457"/>
                    </a:lnTo>
                    <a:lnTo>
                      <a:pt x="291" y="461"/>
                    </a:lnTo>
                    <a:lnTo>
                      <a:pt x="291" y="461"/>
                    </a:lnTo>
                    <a:lnTo>
                      <a:pt x="281" y="462"/>
                    </a:lnTo>
                    <a:lnTo>
                      <a:pt x="272" y="462"/>
                    </a:lnTo>
                    <a:lnTo>
                      <a:pt x="259" y="465"/>
                    </a:lnTo>
                    <a:lnTo>
                      <a:pt x="253" y="467"/>
                    </a:lnTo>
                    <a:lnTo>
                      <a:pt x="247" y="459"/>
                    </a:lnTo>
                    <a:lnTo>
                      <a:pt x="239" y="445"/>
                    </a:lnTo>
                    <a:lnTo>
                      <a:pt x="235" y="442"/>
                    </a:lnTo>
                    <a:lnTo>
                      <a:pt x="231" y="442"/>
                    </a:lnTo>
                    <a:lnTo>
                      <a:pt x="230" y="442"/>
                    </a:lnTo>
                    <a:lnTo>
                      <a:pt x="227" y="444"/>
                    </a:lnTo>
                    <a:lnTo>
                      <a:pt x="227" y="444"/>
                    </a:lnTo>
                    <a:lnTo>
                      <a:pt x="219" y="448"/>
                    </a:lnTo>
                    <a:lnTo>
                      <a:pt x="211" y="453"/>
                    </a:lnTo>
                    <a:lnTo>
                      <a:pt x="207" y="454"/>
                    </a:lnTo>
                    <a:lnTo>
                      <a:pt x="207" y="456"/>
                    </a:lnTo>
                    <a:lnTo>
                      <a:pt x="200" y="456"/>
                    </a:lnTo>
                    <a:lnTo>
                      <a:pt x="197" y="454"/>
                    </a:lnTo>
                    <a:lnTo>
                      <a:pt x="196" y="450"/>
                    </a:lnTo>
                    <a:lnTo>
                      <a:pt x="193" y="439"/>
                    </a:lnTo>
                    <a:lnTo>
                      <a:pt x="191" y="430"/>
                    </a:lnTo>
                    <a:lnTo>
                      <a:pt x="189" y="422"/>
                    </a:lnTo>
                    <a:lnTo>
                      <a:pt x="189" y="420"/>
                    </a:lnTo>
                    <a:lnTo>
                      <a:pt x="188" y="420"/>
                    </a:lnTo>
                    <a:lnTo>
                      <a:pt x="183" y="417"/>
                    </a:lnTo>
                    <a:lnTo>
                      <a:pt x="182" y="416"/>
                    </a:lnTo>
                    <a:lnTo>
                      <a:pt x="179" y="416"/>
                    </a:lnTo>
                    <a:lnTo>
                      <a:pt x="171" y="417"/>
                    </a:lnTo>
                    <a:lnTo>
                      <a:pt x="163" y="417"/>
                    </a:lnTo>
                    <a:lnTo>
                      <a:pt x="155" y="416"/>
                    </a:lnTo>
                    <a:lnTo>
                      <a:pt x="154" y="409"/>
                    </a:lnTo>
                    <a:lnTo>
                      <a:pt x="154" y="409"/>
                    </a:lnTo>
                    <a:lnTo>
                      <a:pt x="154" y="403"/>
                    </a:lnTo>
                    <a:lnTo>
                      <a:pt x="147" y="385"/>
                    </a:lnTo>
                    <a:lnTo>
                      <a:pt x="140" y="381"/>
                    </a:lnTo>
                    <a:lnTo>
                      <a:pt x="135" y="378"/>
                    </a:lnTo>
                    <a:lnTo>
                      <a:pt x="123" y="372"/>
                    </a:lnTo>
                    <a:lnTo>
                      <a:pt x="123" y="361"/>
                    </a:lnTo>
                    <a:lnTo>
                      <a:pt x="121" y="324"/>
                    </a:lnTo>
                    <a:lnTo>
                      <a:pt x="127" y="304"/>
                    </a:lnTo>
                    <a:lnTo>
                      <a:pt x="137" y="309"/>
                    </a:lnTo>
                    <a:lnTo>
                      <a:pt x="138" y="315"/>
                    </a:lnTo>
                    <a:lnTo>
                      <a:pt x="143" y="318"/>
                    </a:lnTo>
                    <a:lnTo>
                      <a:pt x="151" y="315"/>
                    </a:lnTo>
                    <a:lnTo>
                      <a:pt x="161" y="318"/>
                    </a:lnTo>
                    <a:lnTo>
                      <a:pt x="177" y="298"/>
                    </a:lnTo>
                    <a:lnTo>
                      <a:pt x="200" y="276"/>
                    </a:lnTo>
                    <a:lnTo>
                      <a:pt x="208" y="276"/>
                    </a:lnTo>
                    <a:lnTo>
                      <a:pt x="224" y="243"/>
                    </a:lnTo>
                    <a:lnTo>
                      <a:pt x="228" y="229"/>
                    </a:lnTo>
                    <a:lnTo>
                      <a:pt x="227" y="220"/>
                    </a:lnTo>
                    <a:lnTo>
                      <a:pt x="186" y="222"/>
                    </a:lnTo>
                    <a:lnTo>
                      <a:pt x="172" y="219"/>
                    </a:lnTo>
                    <a:lnTo>
                      <a:pt x="175" y="198"/>
                    </a:lnTo>
                    <a:lnTo>
                      <a:pt x="180" y="186"/>
                    </a:lnTo>
                    <a:lnTo>
                      <a:pt x="169" y="177"/>
                    </a:lnTo>
                    <a:lnTo>
                      <a:pt x="160" y="169"/>
                    </a:lnTo>
                    <a:lnTo>
                      <a:pt x="151" y="170"/>
                    </a:lnTo>
                    <a:lnTo>
                      <a:pt x="135" y="178"/>
                    </a:lnTo>
                    <a:lnTo>
                      <a:pt x="115" y="194"/>
                    </a:lnTo>
                    <a:lnTo>
                      <a:pt x="93" y="189"/>
                    </a:lnTo>
                    <a:lnTo>
                      <a:pt x="54" y="183"/>
                    </a:lnTo>
                    <a:lnTo>
                      <a:pt x="4" y="188"/>
                    </a:lnTo>
                    <a:lnTo>
                      <a:pt x="0" y="188"/>
                    </a:lnTo>
                    <a:lnTo>
                      <a:pt x="9" y="164"/>
                    </a:lnTo>
                    <a:lnTo>
                      <a:pt x="26" y="135"/>
                    </a:lnTo>
                    <a:lnTo>
                      <a:pt x="40" y="127"/>
                    </a:lnTo>
                    <a:lnTo>
                      <a:pt x="46" y="132"/>
                    </a:lnTo>
                    <a:lnTo>
                      <a:pt x="49" y="138"/>
                    </a:lnTo>
                    <a:lnTo>
                      <a:pt x="59" y="135"/>
                    </a:lnTo>
                    <a:lnTo>
                      <a:pt x="65" y="130"/>
                    </a:lnTo>
                    <a:lnTo>
                      <a:pt x="74" y="121"/>
                    </a:lnTo>
                    <a:lnTo>
                      <a:pt x="79" y="110"/>
                    </a:lnTo>
                    <a:lnTo>
                      <a:pt x="82" y="90"/>
                    </a:lnTo>
                    <a:lnTo>
                      <a:pt x="79" y="74"/>
                    </a:lnTo>
                    <a:lnTo>
                      <a:pt x="107" y="39"/>
                    </a:lnTo>
                    <a:lnTo>
                      <a:pt x="133" y="23"/>
                    </a:lnTo>
                    <a:lnTo>
                      <a:pt x="144" y="14"/>
                    </a:lnTo>
                    <a:lnTo>
                      <a:pt x="144" y="14"/>
                    </a:lnTo>
                    <a:lnTo>
                      <a:pt x="160" y="20"/>
                    </a:lnTo>
                    <a:lnTo>
                      <a:pt x="160" y="20"/>
                    </a:lnTo>
                    <a:lnTo>
                      <a:pt x="180" y="15"/>
                    </a:lnTo>
                    <a:lnTo>
                      <a:pt x="186" y="9"/>
                    </a:lnTo>
                    <a:lnTo>
                      <a:pt x="189" y="6"/>
                    </a:lnTo>
                    <a:lnTo>
                      <a:pt x="196" y="0"/>
                    </a:lnTo>
                    <a:lnTo>
                      <a:pt x="210" y="6"/>
                    </a:lnTo>
                    <a:lnTo>
                      <a:pt x="211" y="8"/>
                    </a:lnTo>
                    <a:lnTo>
                      <a:pt x="214" y="9"/>
                    </a:lnTo>
                    <a:lnTo>
                      <a:pt x="225" y="11"/>
                    </a:lnTo>
                    <a:lnTo>
                      <a:pt x="225" y="11"/>
                    </a:lnTo>
                    <a:lnTo>
                      <a:pt x="233" y="14"/>
                    </a:lnTo>
                    <a:lnTo>
                      <a:pt x="233" y="14"/>
                    </a:lnTo>
                    <a:lnTo>
                      <a:pt x="235" y="1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58">
                <a:extLst>
                  <a:ext uri="{FF2B5EF4-FFF2-40B4-BE49-F238E27FC236}">
                    <a16:creationId xmlns:a16="http://schemas.microsoft.com/office/drawing/2014/main" id="{89508FCF-F101-CEC6-E0E0-96FC2CD833CA}"/>
                  </a:ext>
                </a:extLst>
              </p:cNvPr>
              <p:cNvSpPr>
                <a:spLocks noGrp="1" noRot="1" noMove="1" noResize="1" noEditPoints="1" noAdjustHandles="1" noChangeArrowheads="1" noChangeShapeType="1"/>
              </p:cNvSpPr>
              <p:nvPr/>
            </p:nvSpPr>
            <p:spPr bwMode="auto">
              <a:xfrm>
                <a:off x="4984" y="2782"/>
                <a:ext cx="221" cy="219"/>
              </a:xfrm>
              <a:custGeom>
                <a:avLst/>
                <a:gdLst>
                  <a:gd name="T0" fmla="*/ 83 w 221"/>
                  <a:gd name="T1" fmla="*/ 22 h 219"/>
                  <a:gd name="T2" fmla="*/ 106 w 221"/>
                  <a:gd name="T3" fmla="*/ 72 h 219"/>
                  <a:gd name="T4" fmla="*/ 140 w 221"/>
                  <a:gd name="T5" fmla="*/ 93 h 219"/>
                  <a:gd name="T6" fmla="*/ 182 w 221"/>
                  <a:gd name="T7" fmla="*/ 152 h 219"/>
                  <a:gd name="T8" fmla="*/ 205 w 221"/>
                  <a:gd name="T9" fmla="*/ 191 h 219"/>
                  <a:gd name="T10" fmla="*/ 205 w 221"/>
                  <a:gd name="T11" fmla="*/ 194 h 219"/>
                  <a:gd name="T12" fmla="*/ 204 w 221"/>
                  <a:gd name="T13" fmla="*/ 199 h 219"/>
                  <a:gd name="T14" fmla="*/ 207 w 221"/>
                  <a:gd name="T15" fmla="*/ 203 h 219"/>
                  <a:gd name="T16" fmla="*/ 218 w 221"/>
                  <a:gd name="T17" fmla="*/ 208 h 219"/>
                  <a:gd name="T18" fmla="*/ 219 w 221"/>
                  <a:gd name="T19" fmla="*/ 217 h 219"/>
                  <a:gd name="T20" fmla="*/ 198 w 221"/>
                  <a:gd name="T21" fmla="*/ 199 h 219"/>
                  <a:gd name="T22" fmla="*/ 190 w 221"/>
                  <a:gd name="T23" fmla="*/ 189 h 219"/>
                  <a:gd name="T24" fmla="*/ 190 w 221"/>
                  <a:gd name="T25" fmla="*/ 189 h 219"/>
                  <a:gd name="T26" fmla="*/ 185 w 221"/>
                  <a:gd name="T27" fmla="*/ 191 h 219"/>
                  <a:gd name="T28" fmla="*/ 182 w 221"/>
                  <a:gd name="T29" fmla="*/ 191 h 219"/>
                  <a:gd name="T30" fmla="*/ 181 w 221"/>
                  <a:gd name="T31" fmla="*/ 191 h 219"/>
                  <a:gd name="T32" fmla="*/ 177 w 221"/>
                  <a:gd name="T33" fmla="*/ 189 h 219"/>
                  <a:gd name="T34" fmla="*/ 176 w 221"/>
                  <a:gd name="T35" fmla="*/ 189 h 219"/>
                  <a:gd name="T36" fmla="*/ 165 w 221"/>
                  <a:gd name="T37" fmla="*/ 191 h 219"/>
                  <a:gd name="T38" fmla="*/ 139 w 221"/>
                  <a:gd name="T39" fmla="*/ 171 h 219"/>
                  <a:gd name="T40" fmla="*/ 134 w 221"/>
                  <a:gd name="T41" fmla="*/ 163 h 219"/>
                  <a:gd name="T42" fmla="*/ 132 w 221"/>
                  <a:gd name="T43" fmla="*/ 163 h 219"/>
                  <a:gd name="T44" fmla="*/ 132 w 221"/>
                  <a:gd name="T45" fmla="*/ 161 h 219"/>
                  <a:gd name="T46" fmla="*/ 129 w 221"/>
                  <a:gd name="T47" fmla="*/ 155 h 219"/>
                  <a:gd name="T48" fmla="*/ 123 w 221"/>
                  <a:gd name="T49" fmla="*/ 148 h 219"/>
                  <a:gd name="T50" fmla="*/ 117 w 221"/>
                  <a:gd name="T51" fmla="*/ 130 h 219"/>
                  <a:gd name="T52" fmla="*/ 112 w 221"/>
                  <a:gd name="T53" fmla="*/ 120 h 219"/>
                  <a:gd name="T54" fmla="*/ 104 w 221"/>
                  <a:gd name="T55" fmla="*/ 113 h 219"/>
                  <a:gd name="T56" fmla="*/ 97 w 221"/>
                  <a:gd name="T57" fmla="*/ 110 h 219"/>
                  <a:gd name="T58" fmla="*/ 90 w 221"/>
                  <a:gd name="T59" fmla="*/ 109 h 219"/>
                  <a:gd name="T60" fmla="*/ 86 w 221"/>
                  <a:gd name="T61" fmla="*/ 115 h 219"/>
                  <a:gd name="T62" fmla="*/ 84 w 221"/>
                  <a:gd name="T63" fmla="*/ 113 h 219"/>
                  <a:gd name="T64" fmla="*/ 83 w 221"/>
                  <a:gd name="T65" fmla="*/ 110 h 219"/>
                  <a:gd name="T66" fmla="*/ 81 w 221"/>
                  <a:gd name="T67" fmla="*/ 109 h 219"/>
                  <a:gd name="T68" fmla="*/ 81 w 221"/>
                  <a:gd name="T69" fmla="*/ 109 h 219"/>
                  <a:gd name="T70" fmla="*/ 79 w 221"/>
                  <a:gd name="T71" fmla="*/ 109 h 219"/>
                  <a:gd name="T72" fmla="*/ 79 w 221"/>
                  <a:gd name="T73" fmla="*/ 110 h 219"/>
                  <a:gd name="T74" fmla="*/ 78 w 221"/>
                  <a:gd name="T75" fmla="*/ 110 h 219"/>
                  <a:gd name="T76" fmla="*/ 78 w 221"/>
                  <a:gd name="T77" fmla="*/ 110 h 219"/>
                  <a:gd name="T78" fmla="*/ 76 w 221"/>
                  <a:gd name="T79" fmla="*/ 110 h 219"/>
                  <a:gd name="T80" fmla="*/ 75 w 221"/>
                  <a:gd name="T81" fmla="*/ 112 h 219"/>
                  <a:gd name="T82" fmla="*/ 75 w 221"/>
                  <a:gd name="T83" fmla="*/ 112 h 219"/>
                  <a:gd name="T84" fmla="*/ 73 w 221"/>
                  <a:gd name="T85" fmla="*/ 110 h 219"/>
                  <a:gd name="T86" fmla="*/ 72 w 221"/>
                  <a:gd name="T87" fmla="*/ 109 h 219"/>
                  <a:gd name="T88" fmla="*/ 69 w 221"/>
                  <a:gd name="T89" fmla="*/ 107 h 219"/>
                  <a:gd name="T90" fmla="*/ 64 w 221"/>
                  <a:gd name="T91" fmla="*/ 104 h 219"/>
                  <a:gd name="T92" fmla="*/ 64 w 221"/>
                  <a:gd name="T93" fmla="*/ 99 h 219"/>
                  <a:gd name="T94" fmla="*/ 62 w 221"/>
                  <a:gd name="T95" fmla="*/ 99 h 219"/>
                  <a:gd name="T96" fmla="*/ 64 w 221"/>
                  <a:gd name="T97" fmla="*/ 96 h 219"/>
                  <a:gd name="T98" fmla="*/ 64 w 221"/>
                  <a:gd name="T99" fmla="*/ 95 h 219"/>
                  <a:gd name="T100" fmla="*/ 62 w 221"/>
                  <a:gd name="T101" fmla="*/ 95 h 219"/>
                  <a:gd name="T102" fmla="*/ 61 w 221"/>
                  <a:gd name="T103" fmla="*/ 95 h 219"/>
                  <a:gd name="T104" fmla="*/ 59 w 221"/>
                  <a:gd name="T105" fmla="*/ 95 h 219"/>
                  <a:gd name="T106" fmla="*/ 59 w 221"/>
                  <a:gd name="T107" fmla="*/ 95 h 219"/>
                  <a:gd name="T108" fmla="*/ 58 w 221"/>
                  <a:gd name="T109" fmla="*/ 95 h 219"/>
                  <a:gd name="T110" fmla="*/ 55 w 221"/>
                  <a:gd name="T111" fmla="*/ 92 h 219"/>
                  <a:gd name="T112" fmla="*/ 50 w 221"/>
                  <a:gd name="T113" fmla="*/ 92 h 219"/>
                  <a:gd name="T114" fmla="*/ 17 w 221"/>
                  <a:gd name="T115" fmla="*/ 56 h 219"/>
                  <a:gd name="T116" fmla="*/ 31 w 221"/>
                  <a:gd name="T117" fmla="*/ 27 h 219"/>
                  <a:gd name="T118" fmla="*/ 30 w 221"/>
                  <a:gd name="T119" fmla="*/ 20 h 219"/>
                  <a:gd name="T120" fmla="*/ 33 w 221"/>
                  <a:gd name="T121" fmla="*/ 13 h 219"/>
                  <a:gd name="T122" fmla="*/ 37 w 221"/>
                  <a:gd name="T123" fmla="*/ 6 h 219"/>
                  <a:gd name="T124" fmla="*/ 42 w 221"/>
                  <a:gd name="T1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 h="219">
                    <a:moveTo>
                      <a:pt x="55" y="5"/>
                    </a:moveTo>
                    <a:lnTo>
                      <a:pt x="92" y="19"/>
                    </a:lnTo>
                    <a:lnTo>
                      <a:pt x="92" y="17"/>
                    </a:lnTo>
                    <a:lnTo>
                      <a:pt x="92" y="19"/>
                    </a:lnTo>
                    <a:lnTo>
                      <a:pt x="83" y="22"/>
                    </a:lnTo>
                    <a:lnTo>
                      <a:pt x="75" y="28"/>
                    </a:lnTo>
                    <a:lnTo>
                      <a:pt x="75" y="33"/>
                    </a:lnTo>
                    <a:lnTo>
                      <a:pt x="78" y="36"/>
                    </a:lnTo>
                    <a:lnTo>
                      <a:pt x="101" y="65"/>
                    </a:lnTo>
                    <a:lnTo>
                      <a:pt x="106" y="72"/>
                    </a:lnTo>
                    <a:lnTo>
                      <a:pt x="112" y="82"/>
                    </a:lnTo>
                    <a:lnTo>
                      <a:pt x="117" y="89"/>
                    </a:lnTo>
                    <a:lnTo>
                      <a:pt x="126" y="90"/>
                    </a:lnTo>
                    <a:lnTo>
                      <a:pt x="132" y="92"/>
                    </a:lnTo>
                    <a:lnTo>
                      <a:pt x="140" y="93"/>
                    </a:lnTo>
                    <a:lnTo>
                      <a:pt x="165" y="99"/>
                    </a:lnTo>
                    <a:lnTo>
                      <a:pt x="195" y="107"/>
                    </a:lnTo>
                    <a:lnTo>
                      <a:pt x="193" y="113"/>
                    </a:lnTo>
                    <a:lnTo>
                      <a:pt x="187" y="137"/>
                    </a:lnTo>
                    <a:lnTo>
                      <a:pt x="182" y="152"/>
                    </a:lnTo>
                    <a:lnTo>
                      <a:pt x="195" y="171"/>
                    </a:lnTo>
                    <a:lnTo>
                      <a:pt x="207" y="186"/>
                    </a:lnTo>
                    <a:lnTo>
                      <a:pt x="207" y="186"/>
                    </a:lnTo>
                    <a:lnTo>
                      <a:pt x="207" y="188"/>
                    </a:lnTo>
                    <a:lnTo>
                      <a:pt x="205" y="191"/>
                    </a:lnTo>
                    <a:lnTo>
                      <a:pt x="204" y="191"/>
                    </a:lnTo>
                    <a:lnTo>
                      <a:pt x="204" y="193"/>
                    </a:lnTo>
                    <a:lnTo>
                      <a:pt x="204" y="194"/>
                    </a:lnTo>
                    <a:lnTo>
                      <a:pt x="204" y="194"/>
                    </a:lnTo>
                    <a:lnTo>
                      <a:pt x="205" y="194"/>
                    </a:lnTo>
                    <a:lnTo>
                      <a:pt x="207" y="196"/>
                    </a:lnTo>
                    <a:lnTo>
                      <a:pt x="205" y="196"/>
                    </a:lnTo>
                    <a:lnTo>
                      <a:pt x="205" y="197"/>
                    </a:lnTo>
                    <a:lnTo>
                      <a:pt x="204" y="197"/>
                    </a:lnTo>
                    <a:lnTo>
                      <a:pt x="204" y="199"/>
                    </a:lnTo>
                    <a:lnTo>
                      <a:pt x="204" y="199"/>
                    </a:lnTo>
                    <a:lnTo>
                      <a:pt x="205" y="199"/>
                    </a:lnTo>
                    <a:lnTo>
                      <a:pt x="205" y="200"/>
                    </a:lnTo>
                    <a:lnTo>
                      <a:pt x="207" y="202"/>
                    </a:lnTo>
                    <a:lnTo>
                      <a:pt x="207" y="203"/>
                    </a:lnTo>
                    <a:lnTo>
                      <a:pt x="209" y="203"/>
                    </a:lnTo>
                    <a:lnTo>
                      <a:pt x="209" y="203"/>
                    </a:lnTo>
                    <a:lnTo>
                      <a:pt x="212" y="203"/>
                    </a:lnTo>
                    <a:lnTo>
                      <a:pt x="212" y="205"/>
                    </a:lnTo>
                    <a:lnTo>
                      <a:pt x="218" y="208"/>
                    </a:lnTo>
                    <a:lnTo>
                      <a:pt x="219" y="208"/>
                    </a:lnTo>
                    <a:lnTo>
                      <a:pt x="219" y="210"/>
                    </a:lnTo>
                    <a:lnTo>
                      <a:pt x="221" y="217"/>
                    </a:lnTo>
                    <a:lnTo>
                      <a:pt x="221" y="219"/>
                    </a:lnTo>
                    <a:lnTo>
                      <a:pt x="219" y="217"/>
                    </a:lnTo>
                    <a:lnTo>
                      <a:pt x="219" y="217"/>
                    </a:lnTo>
                    <a:lnTo>
                      <a:pt x="215" y="213"/>
                    </a:lnTo>
                    <a:lnTo>
                      <a:pt x="210" y="208"/>
                    </a:lnTo>
                    <a:lnTo>
                      <a:pt x="204" y="203"/>
                    </a:lnTo>
                    <a:lnTo>
                      <a:pt x="198" y="199"/>
                    </a:lnTo>
                    <a:lnTo>
                      <a:pt x="198" y="199"/>
                    </a:lnTo>
                    <a:lnTo>
                      <a:pt x="196" y="196"/>
                    </a:lnTo>
                    <a:lnTo>
                      <a:pt x="193" y="193"/>
                    </a:lnTo>
                    <a:lnTo>
                      <a:pt x="191" y="191"/>
                    </a:lnTo>
                    <a:lnTo>
                      <a:pt x="190" y="189"/>
                    </a:lnTo>
                    <a:lnTo>
                      <a:pt x="190" y="189"/>
                    </a:lnTo>
                    <a:lnTo>
                      <a:pt x="190" y="189"/>
                    </a:lnTo>
                    <a:lnTo>
                      <a:pt x="190" y="189"/>
                    </a:lnTo>
                    <a:lnTo>
                      <a:pt x="190" y="189"/>
                    </a:lnTo>
                    <a:lnTo>
                      <a:pt x="190" y="189"/>
                    </a:lnTo>
                    <a:lnTo>
                      <a:pt x="190" y="189"/>
                    </a:lnTo>
                    <a:lnTo>
                      <a:pt x="190" y="189"/>
                    </a:lnTo>
                    <a:lnTo>
                      <a:pt x="187" y="191"/>
                    </a:lnTo>
                    <a:lnTo>
                      <a:pt x="187" y="191"/>
                    </a:lnTo>
                    <a:lnTo>
                      <a:pt x="185" y="191"/>
                    </a:lnTo>
                    <a:lnTo>
                      <a:pt x="184" y="191"/>
                    </a:lnTo>
                    <a:lnTo>
                      <a:pt x="182" y="191"/>
                    </a:lnTo>
                    <a:lnTo>
                      <a:pt x="182" y="191"/>
                    </a:lnTo>
                    <a:lnTo>
                      <a:pt x="182" y="191"/>
                    </a:lnTo>
                    <a:lnTo>
                      <a:pt x="182" y="191"/>
                    </a:lnTo>
                    <a:lnTo>
                      <a:pt x="182" y="191"/>
                    </a:lnTo>
                    <a:lnTo>
                      <a:pt x="182" y="191"/>
                    </a:lnTo>
                    <a:lnTo>
                      <a:pt x="182" y="191"/>
                    </a:lnTo>
                    <a:lnTo>
                      <a:pt x="182" y="191"/>
                    </a:lnTo>
                    <a:lnTo>
                      <a:pt x="181" y="191"/>
                    </a:lnTo>
                    <a:lnTo>
                      <a:pt x="179" y="191"/>
                    </a:lnTo>
                    <a:lnTo>
                      <a:pt x="179" y="191"/>
                    </a:lnTo>
                    <a:lnTo>
                      <a:pt x="179" y="191"/>
                    </a:lnTo>
                    <a:lnTo>
                      <a:pt x="179" y="191"/>
                    </a:lnTo>
                    <a:lnTo>
                      <a:pt x="177" y="189"/>
                    </a:lnTo>
                    <a:lnTo>
                      <a:pt x="177" y="189"/>
                    </a:lnTo>
                    <a:lnTo>
                      <a:pt x="177" y="189"/>
                    </a:lnTo>
                    <a:lnTo>
                      <a:pt x="176" y="189"/>
                    </a:lnTo>
                    <a:lnTo>
                      <a:pt x="176" y="189"/>
                    </a:lnTo>
                    <a:lnTo>
                      <a:pt x="176" y="189"/>
                    </a:lnTo>
                    <a:lnTo>
                      <a:pt x="176" y="189"/>
                    </a:lnTo>
                    <a:lnTo>
                      <a:pt x="171" y="191"/>
                    </a:lnTo>
                    <a:lnTo>
                      <a:pt x="170" y="191"/>
                    </a:lnTo>
                    <a:lnTo>
                      <a:pt x="170" y="191"/>
                    </a:lnTo>
                    <a:lnTo>
                      <a:pt x="165" y="191"/>
                    </a:lnTo>
                    <a:lnTo>
                      <a:pt x="163" y="189"/>
                    </a:lnTo>
                    <a:lnTo>
                      <a:pt x="162" y="189"/>
                    </a:lnTo>
                    <a:lnTo>
                      <a:pt x="153" y="185"/>
                    </a:lnTo>
                    <a:lnTo>
                      <a:pt x="142" y="174"/>
                    </a:lnTo>
                    <a:lnTo>
                      <a:pt x="139" y="171"/>
                    </a:lnTo>
                    <a:lnTo>
                      <a:pt x="137" y="169"/>
                    </a:lnTo>
                    <a:lnTo>
                      <a:pt x="137" y="168"/>
                    </a:lnTo>
                    <a:lnTo>
                      <a:pt x="135" y="165"/>
                    </a:lnTo>
                    <a:lnTo>
                      <a:pt x="134" y="163"/>
                    </a:lnTo>
                    <a:lnTo>
                      <a:pt x="134" y="163"/>
                    </a:lnTo>
                    <a:lnTo>
                      <a:pt x="134" y="163"/>
                    </a:lnTo>
                    <a:lnTo>
                      <a:pt x="134" y="163"/>
                    </a:lnTo>
                    <a:lnTo>
                      <a:pt x="134" y="163"/>
                    </a:lnTo>
                    <a:lnTo>
                      <a:pt x="134" y="163"/>
                    </a:lnTo>
                    <a:lnTo>
                      <a:pt x="132" y="163"/>
                    </a:lnTo>
                    <a:lnTo>
                      <a:pt x="132" y="163"/>
                    </a:lnTo>
                    <a:lnTo>
                      <a:pt x="132" y="161"/>
                    </a:lnTo>
                    <a:lnTo>
                      <a:pt x="132" y="161"/>
                    </a:lnTo>
                    <a:lnTo>
                      <a:pt x="132" y="161"/>
                    </a:lnTo>
                    <a:lnTo>
                      <a:pt x="132" y="161"/>
                    </a:lnTo>
                    <a:lnTo>
                      <a:pt x="131" y="161"/>
                    </a:lnTo>
                    <a:lnTo>
                      <a:pt x="131" y="161"/>
                    </a:lnTo>
                    <a:lnTo>
                      <a:pt x="131" y="161"/>
                    </a:lnTo>
                    <a:lnTo>
                      <a:pt x="131" y="157"/>
                    </a:lnTo>
                    <a:lnTo>
                      <a:pt x="129" y="155"/>
                    </a:lnTo>
                    <a:lnTo>
                      <a:pt x="128" y="155"/>
                    </a:lnTo>
                    <a:lnTo>
                      <a:pt x="125" y="154"/>
                    </a:lnTo>
                    <a:lnTo>
                      <a:pt x="125" y="154"/>
                    </a:lnTo>
                    <a:lnTo>
                      <a:pt x="123" y="151"/>
                    </a:lnTo>
                    <a:lnTo>
                      <a:pt x="123" y="148"/>
                    </a:lnTo>
                    <a:lnTo>
                      <a:pt x="120" y="143"/>
                    </a:lnTo>
                    <a:lnTo>
                      <a:pt x="120" y="140"/>
                    </a:lnTo>
                    <a:lnTo>
                      <a:pt x="117" y="137"/>
                    </a:lnTo>
                    <a:lnTo>
                      <a:pt x="117" y="135"/>
                    </a:lnTo>
                    <a:lnTo>
                      <a:pt x="117" y="130"/>
                    </a:lnTo>
                    <a:lnTo>
                      <a:pt x="117" y="129"/>
                    </a:lnTo>
                    <a:lnTo>
                      <a:pt x="115" y="126"/>
                    </a:lnTo>
                    <a:lnTo>
                      <a:pt x="112" y="124"/>
                    </a:lnTo>
                    <a:lnTo>
                      <a:pt x="111" y="121"/>
                    </a:lnTo>
                    <a:lnTo>
                      <a:pt x="112" y="120"/>
                    </a:lnTo>
                    <a:lnTo>
                      <a:pt x="111" y="117"/>
                    </a:lnTo>
                    <a:lnTo>
                      <a:pt x="107" y="115"/>
                    </a:lnTo>
                    <a:lnTo>
                      <a:pt x="106" y="117"/>
                    </a:lnTo>
                    <a:lnTo>
                      <a:pt x="104" y="117"/>
                    </a:lnTo>
                    <a:lnTo>
                      <a:pt x="104" y="113"/>
                    </a:lnTo>
                    <a:lnTo>
                      <a:pt x="103" y="112"/>
                    </a:lnTo>
                    <a:lnTo>
                      <a:pt x="101" y="110"/>
                    </a:lnTo>
                    <a:lnTo>
                      <a:pt x="100" y="109"/>
                    </a:lnTo>
                    <a:lnTo>
                      <a:pt x="98" y="109"/>
                    </a:lnTo>
                    <a:lnTo>
                      <a:pt x="97" y="110"/>
                    </a:lnTo>
                    <a:lnTo>
                      <a:pt x="93" y="112"/>
                    </a:lnTo>
                    <a:lnTo>
                      <a:pt x="92" y="113"/>
                    </a:lnTo>
                    <a:lnTo>
                      <a:pt x="92" y="112"/>
                    </a:lnTo>
                    <a:lnTo>
                      <a:pt x="90" y="110"/>
                    </a:lnTo>
                    <a:lnTo>
                      <a:pt x="90" y="109"/>
                    </a:lnTo>
                    <a:lnTo>
                      <a:pt x="89" y="109"/>
                    </a:lnTo>
                    <a:lnTo>
                      <a:pt x="87" y="109"/>
                    </a:lnTo>
                    <a:lnTo>
                      <a:pt x="86" y="110"/>
                    </a:lnTo>
                    <a:lnTo>
                      <a:pt x="86" y="112"/>
                    </a:lnTo>
                    <a:lnTo>
                      <a:pt x="86" y="115"/>
                    </a:lnTo>
                    <a:lnTo>
                      <a:pt x="86" y="115"/>
                    </a:lnTo>
                    <a:lnTo>
                      <a:pt x="86" y="115"/>
                    </a:lnTo>
                    <a:lnTo>
                      <a:pt x="84" y="113"/>
                    </a:lnTo>
                    <a:lnTo>
                      <a:pt x="84" y="113"/>
                    </a:lnTo>
                    <a:lnTo>
                      <a:pt x="84" y="113"/>
                    </a:lnTo>
                    <a:lnTo>
                      <a:pt x="84" y="113"/>
                    </a:lnTo>
                    <a:lnTo>
                      <a:pt x="83" y="112"/>
                    </a:lnTo>
                    <a:lnTo>
                      <a:pt x="83" y="112"/>
                    </a:lnTo>
                    <a:lnTo>
                      <a:pt x="83" y="112"/>
                    </a:lnTo>
                    <a:lnTo>
                      <a:pt x="83" y="110"/>
                    </a:lnTo>
                    <a:lnTo>
                      <a:pt x="83" y="110"/>
                    </a:lnTo>
                    <a:lnTo>
                      <a:pt x="83" y="110"/>
                    </a:lnTo>
                    <a:lnTo>
                      <a:pt x="83" y="110"/>
                    </a:lnTo>
                    <a:lnTo>
                      <a:pt x="81" y="109"/>
                    </a:lnTo>
                    <a:lnTo>
                      <a:pt x="81" y="109"/>
                    </a:lnTo>
                    <a:lnTo>
                      <a:pt x="81" y="109"/>
                    </a:lnTo>
                    <a:lnTo>
                      <a:pt x="81" y="109"/>
                    </a:lnTo>
                    <a:lnTo>
                      <a:pt x="81" y="109"/>
                    </a:lnTo>
                    <a:lnTo>
                      <a:pt x="81" y="109"/>
                    </a:lnTo>
                    <a:lnTo>
                      <a:pt x="81" y="109"/>
                    </a:lnTo>
                    <a:lnTo>
                      <a:pt x="79" y="109"/>
                    </a:lnTo>
                    <a:lnTo>
                      <a:pt x="79" y="109"/>
                    </a:lnTo>
                    <a:lnTo>
                      <a:pt x="79" y="109"/>
                    </a:lnTo>
                    <a:lnTo>
                      <a:pt x="79" y="109"/>
                    </a:lnTo>
                    <a:lnTo>
                      <a:pt x="79" y="109"/>
                    </a:lnTo>
                    <a:lnTo>
                      <a:pt x="79" y="109"/>
                    </a:lnTo>
                    <a:lnTo>
                      <a:pt x="79" y="109"/>
                    </a:lnTo>
                    <a:lnTo>
                      <a:pt x="79" y="109"/>
                    </a:lnTo>
                    <a:lnTo>
                      <a:pt x="79" y="109"/>
                    </a:lnTo>
                    <a:lnTo>
                      <a:pt x="79" y="110"/>
                    </a:lnTo>
                    <a:lnTo>
                      <a:pt x="79" y="110"/>
                    </a:lnTo>
                    <a:lnTo>
                      <a:pt x="79" y="110"/>
                    </a:lnTo>
                    <a:lnTo>
                      <a:pt x="78" y="110"/>
                    </a:lnTo>
                    <a:lnTo>
                      <a:pt x="78" y="110"/>
                    </a:lnTo>
                    <a:lnTo>
                      <a:pt x="78" y="110"/>
                    </a:lnTo>
                    <a:lnTo>
                      <a:pt x="78" y="110"/>
                    </a:lnTo>
                    <a:lnTo>
                      <a:pt x="78" y="110"/>
                    </a:lnTo>
                    <a:lnTo>
                      <a:pt x="78" y="110"/>
                    </a:lnTo>
                    <a:lnTo>
                      <a:pt x="78" y="110"/>
                    </a:lnTo>
                    <a:lnTo>
                      <a:pt x="78" y="110"/>
                    </a:lnTo>
                    <a:lnTo>
                      <a:pt x="76" y="110"/>
                    </a:lnTo>
                    <a:lnTo>
                      <a:pt x="76" y="110"/>
                    </a:lnTo>
                    <a:lnTo>
                      <a:pt x="76" y="110"/>
                    </a:lnTo>
                    <a:lnTo>
                      <a:pt x="76" y="110"/>
                    </a:lnTo>
                    <a:lnTo>
                      <a:pt x="76" y="110"/>
                    </a:lnTo>
                    <a:lnTo>
                      <a:pt x="76" y="110"/>
                    </a:lnTo>
                    <a:lnTo>
                      <a:pt x="76" y="110"/>
                    </a:lnTo>
                    <a:lnTo>
                      <a:pt x="76" y="110"/>
                    </a:lnTo>
                    <a:lnTo>
                      <a:pt x="76" y="110"/>
                    </a:lnTo>
                    <a:lnTo>
                      <a:pt x="75" y="112"/>
                    </a:lnTo>
                    <a:lnTo>
                      <a:pt x="75" y="112"/>
                    </a:lnTo>
                    <a:lnTo>
                      <a:pt x="75" y="112"/>
                    </a:lnTo>
                    <a:lnTo>
                      <a:pt x="75" y="112"/>
                    </a:lnTo>
                    <a:lnTo>
                      <a:pt x="75" y="112"/>
                    </a:lnTo>
                    <a:lnTo>
                      <a:pt x="75" y="112"/>
                    </a:lnTo>
                    <a:lnTo>
                      <a:pt x="75" y="112"/>
                    </a:lnTo>
                    <a:lnTo>
                      <a:pt x="73" y="112"/>
                    </a:lnTo>
                    <a:lnTo>
                      <a:pt x="73" y="112"/>
                    </a:lnTo>
                    <a:lnTo>
                      <a:pt x="73" y="112"/>
                    </a:lnTo>
                    <a:lnTo>
                      <a:pt x="73" y="110"/>
                    </a:lnTo>
                    <a:lnTo>
                      <a:pt x="73" y="110"/>
                    </a:lnTo>
                    <a:lnTo>
                      <a:pt x="72" y="109"/>
                    </a:lnTo>
                    <a:lnTo>
                      <a:pt x="72" y="109"/>
                    </a:lnTo>
                    <a:lnTo>
                      <a:pt x="72" y="109"/>
                    </a:lnTo>
                    <a:lnTo>
                      <a:pt x="72" y="109"/>
                    </a:lnTo>
                    <a:lnTo>
                      <a:pt x="70" y="109"/>
                    </a:lnTo>
                    <a:lnTo>
                      <a:pt x="70" y="109"/>
                    </a:lnTo>
                    <a:lnTo>
                      <a:pt x="69" y="107"/>
                    </a:lnTo>
                    <a:lnTo>
                      <a:pt x="69" y="107"/>
                    </a:lnTo>
                    <a:lnTo>
                      <a:pt x="69" y="107"/>
                    </a:lnTo>
                    <a:lnTo>
                      <a:pt x="67" y="106"/>
                    </a:lnTo>
                    <a:lnTo>
                      <a:pt x="65" y="107"/>
                    </a:lnTo>
                    <a:lnTo>
                      <a:pt x="64" y="106"/>
                    </a:lnTo>
                    <a:lnTo>
                      <a:pt x="64" y="106"/>
                    </a:lnTo>
                    <a:lnTo>
                      <a:pt x="64" y="104"/>
                    </a:lnTo>
                    <a:lnTo>
                      <a:pt x="64" y="104"/>
                    </a:lnTo>
                    <a:lnTo>
                      <a:pt x="64" y="103"/>
                    </a:lnTo>
                    <a:lnTo>
                      <a:pt x="64" y="99"/>
                    </a:lnTo>
                    <a:lnTo>
                      <a:pt x="64" y="99"/>
                    </a:lnTo>
                    <a:lnTo>
                      <a:pt x="64" y="99"/>
                    </a:lnTo>
                    <a:lnTo>
                      <a:pt x="64" y="99"/>
                    </a:lnTo>
                    <a:lnTo>
                      <a:pt x="62" y="99"/>
                    </a:lnTo>
                    <a:lnTo>
                      <a:pt x="62" y="99"/>
                    </a:lnTo>
                    <a:lnTo>
                      <a:pt x="62" y="99"/>
                    </a:lnTo>
                    <a:lnTo>
                      <a:pt x="62" y="99"/>
                    </a:lnTo>
                    <a:lnTo>
                      <a:pt x="62" y="98"/>
                    </a:lnTo>
                    <a:lnTo>
                      <a:pt x="62" y="98"/>
                    </a:lnTo>
                    <a:lnTo>
                      <a:pt x="64" y="96"/>
                    </a:lnTo>
                    <a:lnTo>
                      <a:pt x="64" y="96"/>
                    </a:lnTo>
                    <a:lnTo>
                      <a:pt x="64" y="96"/>
                    </a:lnTo>
                    <a:lnTo>
                      <a:pt x="64" y="96"/>
                    </a:lnTo>
                    <a:lnTo>
                      <a:pt x="64" y="95"/>
                    </a:lnTo>
                    <a:lnTo>
                      <a:pt x="64" y="95"/>
                    </a:lnTo>
                    <a:lnTo>
                      <a:pt x="64" y="95"/>
                    </a:lnTo>
                    <a:lnTo>
                      <a:pt x="64" y="95"/>
                    </a:lnTo>
                    <a:lnTo>
                      <a:pt x="62" y="95"/>
                    </a:lnTo>
                    <a:lnTo>
                      <a:pt x="62" y="95"/>
                    </a:lnTo>
                    <a:lnTo>
                      <a:pt x="62" y="95"/>
                    </a:lnTo>
                    <a:lnTo>
                      <a:pt x="62" y="95"/>
                    </a:lnTo>
                    <a:lnTo>
                      <a:pt x="62" y="95"/>
                    </a:lnTo>
                    <a:lnTo>
                      <a:pt x="62" y="95"/>
                    </a:lnTo>
                    <a:lnTo>
                      <a:pt x="62" y="95"/>
                    </a:lnTo>
                    <a:lnTo>
                      <a:pt x="62" y="95"/>
                    </a:lnTo>
                    <a:lnTo>
                      <a:pt x="61" y="95"/>
                    </a:lnTo>
                    <a:lnTo>
                      <a:pt x="61" y="95"/>
                    </a:lnTo>
                    <a:lnTo>
                      <a:pt x="61" y="95"/>
                    </a:lnTo>
                    <a:lnTo>
                      <a:pt x="61" y="95"/>
                    </a:lnTo>
                    <a:lnTo>
                      <a:pt x="59" y="95"/>
                    </a:lnTo>
                    <a:lnTo>
                      <a:pt x="59" y="95"/>
                    </a:lnTo>
                    <a:lnTo>
                      <a:pt x="59" y="95"/>
                    </a:lnTo>
                    <a:lnTo>
                      <a:pt x="59" y="95"/>
                    </a:lnTo>
                    <a:lnTo>
                      <a:pt x="59" y="95"/>
                    </a:lnTo>
                    <a:lnTo>
                      <a:pt x="59" y="95"/>
                    </a:lnTo>
                    <a:lnTo>
                      <a:pt x="59" y="95"/>
                    </a:lnTo>
                    <a:lnTo>
                      <a:pt x="59" y="95"/>
                    </a:lnTo>
                    <a:lnTo>
                      <a:pt x="59" y="95"/>
                    </a:lnTo>
                    <a:lnTo>
                      <a:pt x="58" y="96"/>
                    </a:lnTo>
                    <a:lnTo>
                      <a:pt x="58" y="96"/>
                    </a:lnTo>
                    <a:lnTo>
                      <a:pt x="58" y="96"/>
                    </a:lnTo>
                    <a:lnTo>
                      <a:pt x="58" y="95"/>
                    </a:lnTo>
                    <a:lnTo>
                      <a:pt x="56" y="95"/>
                    </a:lnTo>
                    <a:lnTo>
                      <a:pt x="56" y="95"/>
                    </a:lnTo>
                    <a:lnTo>
                      <a:pt x="56" y="93"/>
                    </a:lnTo>
                    <a:lnTo>
                      <a:pt x="56" y="92"/>
                    </a:lnTo>
                    <a:lnTo>
                      <a:pt x="55" y="92"/>
                    </a:lnTo>
                    <a:lnTo>
                      <a:pt x="53" y="90"/>
                    </a:lnTo>
                    <a:lnTo>
                      <a:pt x="51" y="92"/>
                    </a:lnTo>
                    <a:lnTo>
                      <a:pt x="50" y="92"/>
                    </a:lnTo>
                    <a:lnTo>
                      <a:pt x="50" y="92"/>
                    </a:lnTo>
                    <a:lnTo>
                      <a:pt x="50" y="92"/>
                    </a:lnTo>
                    <a:lnTo>
                      <a:pt x="48" y="92"/>
                    </a:lnTo>
                    <a:lnTo>
                      <a:pt x="45" y="92"/>
                    </a:lnTo>
                    <a:lnTo>
                      <a:pt x="45" y="90"/>
                    </a:lnTo>
                    <a:lnTo>
                      <a:pt x="44" y="85"/>
                    </a:lnTo>
                    <a:lnTo>
                      <a:pt x="17" y="56"/>
                    </a:lnTo>
                    <a:lnTo>
                      <a:pt x="8" y="48"/>
                    </a:lnTo>
                    <a:lnTo>
                      <a:pt x="8" y="48"/>
                    </a:lnTo>
                    <a:lnTo>
                      <a:pt x="0" y="40"/>
                    </a:lnTo>
                    <a:lnTo>
                      <a:pt x="31" y="27"/>
                    </a:lnTo>
                    <a:lnTo>
                      <a:pt x="31" y="27"/>
                    </a:lnTo>
                    <a:lnTo>
                      <a:pt x="30" y="25"/>
                    </a:lnTo>
                    <a:lnTo>
                      <a:pt x="31" y="23"/>
                    </a:lnTo>
                    <a:lnTo>
                      <a:pt x="31" y="22"/>
                    </a:lnTo>
                    <a:lnTo>
                      <a:pt x="31" y="22"/>
                    </a:lnTo>
                    <a:lnTo>
                      <a:pt x="30" y="20"/>
                    </a:lnTo>
                    <a:lnTo>
                      <a:pt x="30" y="19"/>
                    </a:lnTo>
                    <a:lnTo>
                      <a:pt x="30" y="17"/>
                    </a:lnTo>
                    <a:lnTo>
                      <a:pt x="31" y="14"/>
                    </a:lnTo>
                    <a:lnTo>
                      <a:pt x="31" y="13"/>
                    </a:lnTo>
                    <a:lnTo>
                      <a:pt x="33" y="13"/>
                    </a:lnTo>
                    <a:lnTo>
                      <a:pt x="33" y="11"/>
                    </a:lnTo>
                    <a:lnTo>
                      <a:pt x="34" y="9"/>
                    </a:lnTo>
                    <a:lnTo>
                      <a:pt x="36" y="9"/>
                    </a:lnTo>
                    <a:lnTo>
                      <a:pt x="37" y="8"/>
                    </a:lnTo>
                    <a:lnTo>
                      <a:pt x="37" y="6"/>
                    </a:lnTo>
                    <a:lnTo>
                      <a:pt x="37" y="3"/>
                    </a:lnTo>
                    <a:lnTo>
                      <a:pt x="39" y="2"/>
                    </a:lnTo>
                    <a:lnTo>
                      <a:pt x="39" y="0"/>
                    </a:lnTo>
                    <a:lnTo>
                      <a:pt x="41" y="0"/>
                    </a:lnTo>
                    <a:lnTo>
                      <a:pt x="42" y="0"/>
                    </a:lnTo>
                    <a:lnTo>
                      <a:pt x="55"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59">
                <a:extLst>
                  <a:ext uri="{FF2B5EF4-FFF2-40B4-BE49-F238E27FC236}">
                    <a16:creationId xmlns:a16="http://schemas.microsoft.com/office/drawing/2014/main" id="{A0B375AB-3135-39DC-C189-BAA7979E70CD}"/>
                  </a:ext>
                </a:extLst>
              </p:cNvPr>
              <p:cNvSpPr>
                <a:spLocks noGrp="1" noRot="1" noMove="1" noResize="1" noEditPoints="1" noAdjustHandles="1" noChangeArrowheads="1" noChangeShapeType="1"/>
              </p:cNvSpPr>
              <p:nvPr/>
            </p:nvSpPr>
            <p:spPr bwMode="auto">
              <a:xfrm>
                <a:off x="3872" y="2843"/>
                <a:ext cx="194" cy="304"/>
              </a:xfrm>
              <a:custGeom>
                <a:avLst/>
                <a:gdLst>
                  <a:gd name="T0" fmla="*/ 62 w 194"/>
                  <a:gd name="T1" fmla="*/ 12 h 304"/>
                  <a:gd name="T2" fmla="*/ 67 w 194"/>
                  <a:gd name="T3" fmla="*/ 15 h 304"/>
                  <a:gd name="T4" fmla="*/ 81 w 194"/>
                  <a:gd name="T5" fmla="*/ 7 h 304"/>
                  <a:gd name="T6" fmla="*/ 95 w 194"/>
                  <a:gd name="T7" fmla="*/ 11 h 304"/>
                  <a:gd name="T8" fmla="*/ 101 w 194"/>
                  <a:gd name="T9" fmla="*/ 20 h 304"/>
                  <a:gd name="T10" fmla="*/ 126 w 194"/>
                  <a:gd name="T11" fmla="*/ 35 h 304"/>
                  <a:gd name="T12" fmla="*/ 142 w 194"/>
                  <a:gd name="T13" fmla="*/ 68 h 304"/>
                  <a:gd name="T14" fmla="*/ 142 w 194"/>
                  <a:gd name="T15" fmla="*/ 74 h 304"/>
                  <a:gd name="T16" fmla="*/ 143 w 194"/>
                  <a:gd name="T17" fmla="*/ 96 h 304"/>
                  <a:gd name="T18" fmla="*/ 143 w 194"/>
                  <a:gd name="T19" fmla="*/ 96 h 304"/>
                  <a:gd name="T20" fmla="*/ 151 w 194"/>
                  <a:gd name="T21" fmla="*/ 132 h 304"/>
                  <a:gd name="T22" fmla="*/ 154 w 194"/>
                  <a:gd name="T23" fmla="*/ 164 h 304"/>
                  <a:gd name="T24" fmla="*/ 177 w 194"/>
                  <a:gd name="T25" fmla="*/ 209 h 304"/>
                  <a:gd name="T26" fmla="*/ 182 w 194"/>
                  <a:gd name="T27" fmla="*/ 211 h 304"/>
                  <a:gd name="T28" fmla="*/ 185 w 194"/>
                  <a:gd name="T29" fmla="*/ 218 h 304"/>
                  <a:gd name="T30" fmla="*/ 191 w 194"/>
                  <a:gd name="T31" fmla="*/ 234 h 304"/>
                  <a:gd name="T32" fmla="*/ 193 w 194"/>
                  <a:gd name="T33" fmla="*/ 240 h 304"/>
                  <a:gd name="T34" fmla="*/ 194 w 194"/>
                  <a:gd name="T35" fmla="*/ 246 h 304"/>
                  <a:gd name="T36" fmla="*/ 194 w 194"/>
                  <a:gd name="T37" fmla="*/ 251 h 304"/>
                  <a:gd name="T38" fmla="*/ 193 w 194"/>
                  <a:gd name="T39" fmla="*/ 256 h 304"/>
                  <a:gd name="T40" fmla="*/ 193 w 194"/>
                  <a:gd name="T41" fmla="*/ 259 h 304"/>
                  <a:gd name="T42" fmla="*/ 193 w 194"/>
                  <a:gd name="T43" fmla="*/ 263 h 304"/>
                  <a:gd name="T44" fmla="*/ 193 w 194"/>
                  <a:gd name="T45" fmla="*/ 265 h 304"/>
                  <a:gd name="T46" fmla="*/ 193 w 194"/>
                  <a:gd name="T47" fmla="*/ 268 h 304"/>
                  <a:gd name="T48" fmla="*/ 185 w 194"/>
                  <a:gd name="T49" fmla="*/ 268 h 304"/>
                  <a:gd name="T50" fmla="*/ 171 w 194"/>
                  <a:gd name="T51" fmla="*/ 270 h 304"/>
                  <a:gd name="T52" fmla="*/ 168 w 194"/>
                  <a:gd name="T53" fmla="*/ 277 h 304"/>
                  <a:gd name="T54" fmla="*/ 157 w 194"/>
                  <a:gd name="T55" fmla="*/ 280 h 304"/>
                  <a:gd name="T56" fmla="*/ 135 w 194"/>
                  <a:gd name="T57" fmla="*/ 287 h 304"/>
                  <a:gd name="T58" fmla="*/ 118 w 194"/>
                  <a:gd name="T59" fmla="*/ 294 h 304"/>
                  <a:gd name="T60" fmla="*/ 84 w 194"/>
                  <a:gd name="T61" fmla="*/ 302 h 304"/>
                  <a:gd name="T62" fmla="*/ 75 w 194"/>
                  <a:gd name="T63" fmla="*/ 302 h 304"/>
                  <a:gd name="T64" fmla="*/ 73 w 194"/>
                  <a:gd name="T65" fmla="*/ 302 h 304"/>
                  <a:gd name="T66" fmla="*/ 72 w 194"/>
                  <a:gd name="T67" fmla="*/ 302 h 304"/>
                  <a:gd name="T68" fmla="*/ 68 w 194"/>
                  <a:gd name="T69" fmla="*/ 302 h 304"/>
                  <a:gd name="T70" fmla="*/ 68 w 194"/>
                  <a:gd name="T71" fmla="*/ 302 h 304"/>
                  <a:gd name="T72" fmla="*/ 68 w 194"/>
                  <a:gd name="T73" fmla="*/ 302 h 304"/>
                  <a:gd name="T74" fmla="*/ 67 w 194"/>
                  <a:gd name="T75" fmla="*/ 301 h 304"/>
                  <a:gd name="T76" fmla="*/ 64 w 194"/>
                  <a:gd name="T77" fmla="*/ 299 h 304"/>
                  <a:gd name="T78" fmla="*/ 61 w 194"/>
                  <a:gd name="T79" fmla="*/ 296 h 304"/>
                  <a:gd name="T80" fmla="*/ 59 w 194"/>
                  <a:gd name="T81" fmla="*/ 293 h 304"/>
                  <a:gd name="T82" fmla="*/ 53 w 194"/>
                  <a:gd name="T83" fmla="*/ 288 h 304"/>
                  <a:gd name="T84" fmla="*/ 51 w 194"/>
                  <a:gd name="T85" fmla="*/ 284 h 304"/>
                  <a:gd name="T86" fmla="*/ 45 w 194"/>
                  <a:gd name="T87" fmla="*/ 271 h 304"/>
                  <a:gd name="T88" fmla="*/ 42 w 194"/>
                  <a:gd name="T89" fmla="*/ 260 h 304"/>
                  <a:gd name="T90" fmla="*/ 39 w 194"/>
                  <a:gd name="T91" fmla="*/ 256 h 304"/>
                  <a:gd name="T92" fmla="*/ 39 w 194"/>
                  <a:gd name="T93" fmla="*/ 254 h 304"/>
                  <a:gd name="T94" fmla="*/ 31 w 194"/>
                  <a:gd name="T95" fmla="*/ 245 h 304"/>
                  <a:gd name="T96" fmla="*/ 28 w 194"/>
                  <a:gd name="T97" fmla="*/ 243 h 304"/>
                  <a:gd name="T98" fmla="*/ 28 w 194"/>
                  <a:gd name="T99" fmla="*/ 243 h 304"/>
                  <a:gd name="T100" fmla="*/ 20 w 194"/>
                  <a:gd name="T101" fmla="*/ 239 h 304"/>
                  <a:gd name="T102" fmla="*/ 16 w 194"/>
                  <a:gd name="T103" fmla="*/ 234 h 304"/>
                  <a:gd name="T104" fmla="*/ 17 w 194"/>
                  <a:gd name="T105" fmla="*/ 232 h 304"/>
                  <a:gd name="T106" fmla="*/ 30 w 194"/>
                  <a:gd name="T107" fmla="*/ 223 h 304"/>
                  <a:gd name="T108" fmla="*/ 37 w 194"/>
                  <a:gd name="T109" fmla="*/ 194 h 304"/>
                  <a:gd name="T110" fmla="*/ 8 w 194"/>
                  <a:gd name="T111" fmla="*/ 161 h 304"/>
                  <a:gd name="T112" fmla="*/ 0 w 194"/>
                  <a:gd name="T113" fmla="*/ 149 h 304"/>
                  <a:gd name="T114" fmla="*/ 6 w 194"/>
                  <a:gd name="T115" fmla="*/ 142 h 304"/>
                  <a:gd name="T116" fmla="*/ 44 w 194"/>
                  <a:gd name="T117" fmla="*/ 77 h 304"/>
                  <a:gd name="T118" fmla="*/ 58 w 194"/>
                  <a:gd name="T119" fmla="*/ 51 h 304"/>
                  <a:gd name="T120" fmla="*/ 54 w 194"/>
                  <a:gd name="T121" fmla="*/ 26 h 304"/>
                  <a:gd name="T122" fmla="*/ 44 w 194"/>
                  <a:gd name="T123" fmla="*/ 11 h 304"/>
                  <a:gd name="T124" fmla="*/ 54 w 194"/>
                  <a:gd name="T125" fmla="*/ 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304">
                    <a:moveTo>
                      <a:pt x="56" y="11"/>
                    </a:moveTo>
                    <a:lnTo>
                      <a:pt x="58" y="11"/>
                    </a:lnTo>
                    <a:lnTo>
                      <a:pt x="59" y="12"/>
                    </a:lnTo>
                    <a:lnTo>
                      <a:pt x="62" y="12"/>
                    </a:lnTo>
                    <a:lnTo>
                      <a:pt x="62" y="14"/>
                    </a:lnTo>
                    <a:lnTo>
                      <a:pt x="65" y="14"/>
                    </a:lnTo>
                    <a:lnTo>
                      <a:pt x="65" y="15"/>
                    </a:lnTo>
                    <a:lnTo>
                      <a:pt x="67" y="15"/>
                    </a:lnTo>
                    <a:lnTo>
                      <a:pt x="70" y="14"/>
                    </a:lnTo>
                    <a:lnTo>
                      <a:pt x="73" y="11"/>
                    </a:lnTo>
                    <a:lnTo>
                      <a:pt x="76" y="9"/>
                    </a:lnTo>
                    <a:lnTo>
                      <a:pt x="81" y="7"/>
                    </a:lnTo>
                    <a:lnTo>
                      <a:pt x="90" y="3"/>
                    </a:lnTo>
                    <a:lnTo>
                      <a:pt x="90" y="3"/>
                    </a:lnTo>
                    <a:lnTo>
                      <a:pt x="90" y="3"/>
                    </a:lnTo>
                    <a:lnTo>
                      <a:pt x="95" y="11"/>
                    </a:lnTo>
                    <a:lnTo>
                      <a:pt x="95" y="11"/>
                    </a:lnTo>
                    <a:lnTo>
                      <a:pt x="100" y="18"/>
                    </a:lnTo>
                    <a:lnTo>
                      <a:pt x="100" y="18"/>
                    </a:lnTo>
                    <a:lnTo>
                      <a:pt x="101" y="20"/>
                    </a:lnTo>
                    <a:lnTo>
                      <a:pt x="109" y="35"/>
                    </a:lnTo>
                    <a:lnTo>
                      <a:pt x="110" y="37"/>
                    </a:lnTo>
                    <a:lnTo>
                      <a:pt x="110" y="37"/>
                    </a:lnTo>
                    <a:lnTo>
                      <a:pt x="126" y="35"/>
                    </a:lnTo>
                    <a:lnTo>
                      <a:pt x="145" y="54"/>
                    </a:lnTo>
                    <a:lnTo>
                      <a:pt x="145" y="57"/>
                    </a:lnTo>
                    <a:lnTo>
                      <a:pt x="143" y="60"/>
                    </a:lnTo>
                    <a:lnTo>
                      <a:pt x="142" y="68"/>
                    </a:lnTo>
                    <a:lnTo>
                      <a:pt x="142" y="71"/>
                    </a:lnTo>
                    <a:lnTo>
                      <a:pt x="142" y="73"/>
                    </a:lnTo>
                    <a:lnTo>
                      <a:pt x="143" y="74"/>
                    </a:lnTo>
                    <a:lnTo>
                      <a:pt x="142" y="74"/>
                    </a:lnTo>
                    <a:lnTo>
                      <a:pt x="140" y="74"/>
                    </a:lnTo>
                    <a:lnTo>
                      <a:pt x="140" y="76"/>
                    </a:lnTo>
                    <a:lnTo>
                      <a:pt x="142" y="82"/>
                    </a:lnTo>
                    <a:lnTo>
                      <a:pt x="143" y="96"/>
                    </a:lnTo>
                    <a:lnTo>
                      <a:pt x="143" y="96"/>
                    </a:lnTo>
                    <a:lnTo>
                      <a:pt x="143" y="96"/>
                    </a:lnTo>
                    <a:lnTo>
                      <a:pt x="143" y="96"/>
                    </a:lnTo>
                    <a:lnTo>
                      <a:pt x="143" y="96"/>
                    </a:lnTo>
                    <a:lnTo>
                      <a:pt x="143" y="96"/>
                    </a:lnTo>
                    <a:lnTo>
                      <a:pt x="148" y="113"/>
                    </a:lnTo>
                    <a:lnTo>
                      <a:pt x="151" y="132"/>
                    </a:lnTo>
                    <a:lnTo>
                      <a:pt x="151" y="132"/>
                    </a:lnTo>
                    <a:lnTo>
                      <a:pt x="151" y="133"/>
                    </a:lnTo>
                    <a:lnTo>
                      <a:pt x="154" y="145"/>
                    </a:lnTo>
                    <a:lnTo>
                      <a:pt x="154" y="164"/>
                    </a:lnTo>
                    <a:lnTo>
                      <a:pt x="154" y="164"/>
                    </a:lnTo>
                    <a:lnTo>
                      <a:pt x="159" y="167"/>
                    </a:lnTo>
                    <a:lnTo>
                      <a:pt x="165" y="190"/>
                    </a:lnTo>
                    <a:lnTo>
                      <a:pt x="176" y="206"/>
                    </a:lnTo>
                    <a:lnTo>
                      <a:pt x="177" y="209"/>
                    </a:lnTo>
                    <a:lnTo>
                      <a:pt x="180" y="209"/>
                    </a:lnTo>
                    <a:lnTo>
                      <a:pt x="180" y="209"/>
                    </a:lnTo>
                    <a:lnTo>
                      <a:pt x="180" y="211"/>
                    </a:lnTo>
                    <a:lnTo>
                      <a:pt x="182" y="211"/>
                    </a:lnTo>
                    <a:lnTo>
                      <a:pt x="184" y="214"/>
                    </a:lnTo>
                    <a:lnTo>
                      <a:pt x="184" y="215"/>
                    </a:lnTo>
                    <a:lnTo>
                      <a:pt x="185" y="215"/>
                    </a:lnTo>
                    <a:lnTo>
                      <a:pt x="185" y="218"/>
                    </a:lnTo>
                    <a:lnTo>
                      <a:pt x="187" y="220"/>
                    </a:lnTo>
                    <a:lnTo>
                      <a:pt x="188" y="223"/>
                    </a:lnTo>
                    <a:lnTo>
                      <a:pt x="190" y="228"/>
                    </a:lnTo>
                    <a:lnTo>
                      <a:pt x="191" y="234"/>
                    </a:lnTo>
                    <a:lnTo>
                      <a:pt x="191" y="237"/>
                    </a:lnTo>
                    <a:lnTo>
                      <a:pt x="193" y="239"/>
                    </a:lnTo>
                    <a:lnTo>
                      <a:pt x="193" y="239"/>
                    </a:lnTo>
                    <a:lnTo>
                      <a:pt x="193" y="240"/>
                    </a:lnTo>
                    <a:lnTo>
                      <a:pt x="193" y="242"/>
                    </a:lnTo>
                    <a:lnTo>
                      <a:pt x="194" y="243"/>
                    </a:lnTo>
                    <a:lnTo>
                      <a:pt x="194" y="245"/>
                    </a:lnTo>
                    <a:lnTo>
                      <a:pt x="194" y="246"/>
                    </a:lnTo>
                    <a:lnTo>
                      <a:pt x="194" y="248"/>
                    </a:lnTo>
                    <a:lnTo>
                      <a:pt x="194" y="248"/>
                    </a:lnTo>
                    <a:lnTo>
                      <a:pt x="194" y="249"/>
                    </a:lnTo>
                    <a:lnTo>
                      <a:pt x="194" y="251"/>
                    </a:lnTo>
                    <a:lnTo>
                      <a:pt x="193" y="254"/>
                    </a:lnTo>
                    <a:lnTo>
                      <a:pt x="193" y="254"/>
                    </a:lnTo>
                    <a:lnTo>
                      <a:pt x="193" y="256"/>
                    </a:lnTo>
                    <a:lnTo>
                      <a:pt x="193" y="256"/>
                    </a:lnTo>
                    <a:lnTo>
                      <a:pt x="193" y="257"/>
                    </a:lnTo>
                    <a:lnTo>
                      <a:pt x="193" y="257"/>
                    </a:lnTo>
                    <a:lnTo>
                      <a:pt x="193" y="259"/>
                    </a:lnTo>
                    <a:lnTo>
                      <a:pt x="193" y="259"/>
                    </a:lnTo>
                    <a:lnTo>
                      <a:pt x="193" y="260"/>
                    </a:lnTo>
                    <a:lnTo>
                      <a:pt x="193" y="262"/>
                    </a:lnTo>
                    <a:lnTo>
                      <a:pt x="193" y="262"/>
                    </a:lnTo>
                    <a:lnTo>
                      <a:pt x="193" y="263"/>
                    </a:lnTo>
                    <a:lnTo>
                      <a:pt x="193" y="263"/>
                    </a:lnTo>
                    <a:lnTo>
                      <a:pt x="193" y="263"/>
                    </a:lnTo>
                    <a:lnTo>
                      <a:pt x="193" y="265"/>
                    </a:lnTo>
                    <a:lnTo>
                      <a:pt x="193" y="265"/>
                    </a:lnTo>
                    <a:lnTo>
                      <a:pt x="193" y="267"/>
                    </a:lnTo>
                    <a:lnTo>
                      <a:pt x="193" y="267"/>
                    </a:lnTo>
                    <a:lnTo>
                      <a:pt x="193" y="268"/>
                    </a:lnTo>
                    <a:lnTo>
                      <a:pt x="193" y="268"/>
                    </a:lnTo>
                    <a:lnTo>
                      <a:pt x="191" y="268"/>
                    </a:lnTo>
                    <a:lnTo>
                      <a:pt x="187" y="268"/>
                    </a:lnTo>
                    <a:lnTo>
                      <a:pt x="185" y="268"/>
                    </a:lnTo>
                    <a:lnTo>
                      <a:pt x="185" y="268"/>
                    </a:lnTo>
                    <a:lnTo>
                      <a:pt x="177" y="268"/>
                    </a:lnTo>
                    <a:lnTo>
                      <a:pt x="176" y="268"/>
                    </a:lnTo>
                    <a:lnTo>
                      <a:pt x="171" y="270"/>
                    </a:lnTo>
                    <a:lnTo>
                      <a:pt x="171" y="270"/>
                    </a:lnTo>
                    <a:lnTo>
                      <a:pt x="171" y="271"/>
                    </a:lnTo>
                    <a:lnTo>
                      <a:pt x="170" y="273"/>
                    </a:lnTo>
                    <a:lnTo>
                      <a:pt x="168" y="276"/>
                    </a:lnTo>
                    <a:lnTo>
                      <a:pt x="168" y="277"/>
                    </a:lnTo>
                    <a:lnTo>
                      <a:pt x="168" y="277"/>
                    </a:lnTo>
                    <a:lnTo>
                      <a:pt x="166" y="279"/>
                    </a:lnTo>
                    <a:lnTo>
                      <a:pt x="165" y="279"/>
                    </a:lnTo>
                    <a:lnTo>
                      <a:pt x="157" y="280"/>
                    </a:lnTo>
                    <a:lnTo>
                      <a:pt x="152" y="280"/>
                    </a:lnTo>
                    <a:lnTo>
                      <a:pt x="145" y="284"/>
                    </a:lnTo>
                    <a:lnTo>
                      <a:pt x="145" y="284"/>
                    </a:lnTo>
                    <a:lnTo>
                      <a:pt x="135" y="287"/>
                    </a:lnTo>
                    <a:lnTo>
                      <a:pt x="131" y="290"/>
                    </a:lnTo>
                    <a:lnTo>
                      <a:pt x="124" y="293"/>
                    </a:lnTo>
                    <a:lnTo>
                      <a:pt x="120" y="294"/>
                    </a:lnTo>
                    <a:lnTo>
                      <a:pt x="118" y="294"/>
                    </a:lnTo>
                    <a:lnTo>
                      <a:pt x="115" y="296"/>
                    </a:lnTo>
                    <a:lnTo>
                      <a:pt x="109" y="299"/>
                    </a:lnTo>
                    <a:lnTo>
                      <a:pt x="106" y="299"/>
                    </a:lnTo>
                    <a:lnTo>
                      <a:pt x="84" y="302"/>
                    </a:lnTo>
                    <a:lnTo>
                      <a:pt x="76" y="302"/>
                    </a:lnTo>
                    <a:lnTo>
                      <a:pt x="76" y="302"/>
                    </a:lnTo>
                    <a:lnTo>
                      <a:pt x="76" y="302"/>
                    </a:lnTo>
                    <a:lnTo>
                      <a:pt x="75" y="302"/>
                    </a:lnTo>
                    <a:lnTo>
                      <a:pt x="75" y="302"/>
                    </a:lnTo>
                    <a:lnTo>
                      <a:pt x="75" y="302"/>
                    </a:lnTo>
                    <a:lnTo>
                      <a:pt x="75" y="302"/>
                    </a:lnTo>
                    <a:lnTo>
                      <a:pt x="73" y="302"/>
                    </a:lnTo>
                    <a:lnTo>
                      <a:pt x="73" y="302"/>
                    </a:lnTo>
                    <a:lnTo>
                      <a:pt x="73" y="302"/>
                    </a:lnTo>
                    <a:lnTo>
                      <a:pt x="72" y="302"/>
                    </a:lnTo>
                    <a:lnTo>
                      <a:pt x="72" y="302"/>
                    </a:lnTo>
                    <a:lnTo>
                      <a:pt x="70" y="304"/>
                    </a:lnTo>
                    <a:lnTo>
                      <a:pt x="68" y="304"/>
                    </a:lnTo>
                    <a:lnTo>
                      <a:pt x="68" y="304"/>
                    </a:lnTo>
                    <a:lnTo>
                      <a:pt x="68" y="302"/>
                    </a:lnTo>
                    <a:lnTo>
                      <a:pt x="68" y="302"/>
                    </a:lnTo>
                    <a:lnTo>
                      <a:pt x="68" y="302"/>
                    </a:lnTo>
                    <a:lnTo>
                      <a:pt x="68" y="302"/>
                    </a:lnTo>
                    <a:lnTo>
                      <a:pt x="68" y="302"/>
                    </a:lnTo>
                    <a:lnTo>
                      <a:pt x="68" y="302"/>
                    </a:lnTo>
                    <a:lnTo>
                      <a:pt x="68" y="302"/>
                    </a:lnTo>
                    <a:lnTo>
                      <a:pt x="68" y="302"/>
                    </a:lnTo>
                    <a:lnTo>
                      <a:pt x="68" y="302"/>
                    </a:lnTo>
                    <a:lnTo>
                      <a:pt x="67" y="301"/>
                    </a:lnTo>
                    <a:lnTo>
                      <a:pt x="67" y="301"/>
                    </a:lnTo>
                    <a:lnTo>
                      <a:pt x="67" y="301"/>
                    </a:lnTo>
                    <a:lnTo>
                      <a:pt x="67" y="301"/>
                    </a:lnTo>
                    <a:lnTo>
                      <a:pt x="65" y="301"/>
                    </a:lnTo>
                    <a:lnTo>
                      <a:pt x="65" y="299"/>
                    </a:lnTo>
                    <a:lnTo>
                      <a:pt x="65" y="299"/>
                    </a:lnTo>
                    <a:lnTo>
                      <a:pt x="64" y="299"/>
                    </a:lnTo>
                    <a:lnTo>
                      <a:pt x="62" y="298"/>
                    </a:lnTo>
                    <a:lnTo>
                      <a:pt x="62" y="296"/>
                    </a:lnTo>
                    <a:lnTo>
                      <a:pt x="62" y="296"/>
                    </a:lnTo>
                    <a:lnTo>
                      <a:pt x="61" y="296"/>
                    </a:lnTo>
                    <a:lnTo>
                      <a:pt x="61" y="296"/>
                    </a:lnTo>
                    <a:lnTo>
                      <a:pt x="59" y="294"/>
                    </a:lnTo>
                    <a:lnTo>
                      <a:pt x="59" y="294"/>
                    </a:lnTo>
                    <a:lnTo>
                      <a:pt x="59" y="293"/>
                    </a:lnTo>
                    <a:lnTo>
                      <a:pt x="58" y="293"/>
                    </a:lnTo>
                    <a:lnTo>
                      <a:pt x="58" y="291"/>
                    </a:lnTo>
                    <a:lnTo>
                      <a:pt x="56" y="291"/>
                    </a:lnTo>
                    <a:lnTo>
                      <a:pt x="53" y="288"/>
                    </a:lnTo>
                    <a:lnTo>
                      <a:pt x="53" y="288"/>
                    </a:lnTo>
                    <a:lnTo>
                      <a:pt x="53" y="288"/>
                    </a:lnTo>
                    <a:lnTo>
                      <a:pt x="51" y="285"/>
                    </a:lnTo>
                    <a:lnTo>
                      <a:pt x="51" y="284"/>
                    </a:lnTo>
                    <a:lnTo>
                      <a:pt x="51" y="284"/>
                    </a:lnTo>
                    <a:lnTo>
                      <a:pt x="50" y="280"/>
                    </a:lnTo>
                    <a:lnTo>
                      <a:pt x="48" y="276"/>
                    </a:lnTo>
                    <a:lnTo>
                      <a:pt x="45" y="271"/>
                    </a:lnTo>
                    <a:lnTo>
                      <a:pt x="45" y="268"/>
                    </a:lnTo>
                    <a:lnTo>
                      <a:pt x="42" y="263"/>
                    </a:lnTo>
                    <a:lnTo>
                      <a:pt x="42" y="263"/>
                    </a:lnTo>
                    <a:lnTo>
                      <a:pt x="42" y="260"/>
                    </a:lnTo>
                    <a:lnTo>
                      <a:pt x="40" y="259"/>
                    </a:lnTo>
                    <a:lnTo>
                      <a:pt x="40" y="259"/>
                    </a:lnTo>
                    <a:lnTo>
                      <a:pt x="39" y="257"/>
                    </a:lnTo>
                    <a:lnTo>
                      <a:pt x="39" y="256"/>
                    </a:lnTo>
                    <a:lnTo>
                      <a:pt x="39" y="256"/>
                    </a:lnTo>
                    <a:lnTo>
                      <a:pt x="39" y="256"/>
                    </a:lnTo>
                    <a:lnTo>
                      <a:pt x="39" y="254"/>
                    </a:lnTo>
                    <a:lnTo>
                      <a:pt x="39" y="254"/>
                    </a:lnTo>
                    <a:lnTo>
                      <a:pt x="37" y="249"/>
                    </a:lnTo>
                    <a:lnTo>
                      <a:pt x="36" y="249"/>
                    </a:lnTo>
                    <a:lnTo>
                      <a:pt x="34" y="248"/>
                    </a:lnTo>
                    <a:lnTo>
                      <a:pt x="31" y="245"/>
                    </a:lnTo>
                    <a:lnTo>
                      <a:pt x="30" y="243"/>
                    </a:lnTo>
                    <a:lnTo>
                      <a:pt x="28" y="245"/>
                    </a:lnTo>
                    <a:lnTo>
                      <a:pt x="28" y="243"/>
                    </a:lnTo>
                    <a:lnTo>
                      <a:pt x="28" y="243"/>
                    </a:lnTo>
                    <a:lnTo>
                      <a:pt x="28" y="243"/>
                    </a:lnTo>
                    <a:lnTo>
                      <a:pt x="28" y="243"/>
                    </a:lnTo>
                    <a:lnTo>
                      <a:pt x="28" y="243"/>
                    </a:lnTo>
                    <a:lnTo>
                      <a:pt x="28" y="243"/>
                    </a:lnTo>
                    <a:lnTo>
                      <a:pt x="26" y="245"/>
                    </a:lnTo>
                    <a:lnTo>
                      <a:pt x="26" y="245"/>
                    </a:lnTo>
                    <a:lnTo>
                      <a:pt x="25" y="243"/>
                    </a:lnTo>
                    <a:lnTo>
                      <a:pt x="20" y="239"/>
                    </a:lnTo>
                    <a:lnTo>
                      <a:pt x="19" y="237"/>
                    </a:lnTo>
                    <a:lnTo>
                      <a:pt x="17" y="234"/>
                    </a:lnTo>
                    <a:lnTo>
                      <a:pt x="16" y="234"/>
                    </a:lnTo>
                    <a:lnTo>
                      <a:pt x="16" y="234"/>
                    </a:lnTo>
                    <a:lnTo>
                      <a:pt x="16" y="234"/>
                    </a:lnTo>
                    <a:lnTo>
                      <a:pt x="16" y="234"/>
                    </a:lnTo>
                    <a:lnTo>
                      <a:pt x="16" y="232"/>
                    </a:lnTo>
                    <a:lnTo>
                      <a:pt x="17" y="232"/>
                    </a:lnTo>
                    <a:lnTo>
                      <a:pt x="17" y="232"/>
                    </a:lnTo>
                    <a:lnTo>
                      <a:pt x="17" y="232"/>
                    </a:lnTo>
                    <a:lnTo>
                      <a:pt x="26" y="226"/>
                    </a:lnTo>
                    <a:lnTo>
                      <a:pt x="30" y="223"/>
                    </a:lnTo>
                    <a:lnTo>
                      <a:pt x="33" y="222"/>
                    </a:lnTo>
                    <a:lnTo>
                      <a:pt x="39" y="215"/>
                    </a:lnTo>
                    <a:lnTo>
                      <a:pt x="39" y="215"/>
                    </a:lnTo>
                    <a:lnTo>
                      <a:pt x="37" y="194"/>
                    </a:lnTo>
                    <a:lnTo>
                      <a:pt x="33" y="187"/>
                    </a:lnTo>
                    <a:lnTo>
                      <a:pt x="31" y="189"/>
                    </a:lnTo>
                    <a:lnTo>
                      <a:pt x="17" y="175"/>
                    </a:lnTo>
                    <a:lnTo>
                      <a:pt x="8" y="161"/>
                    </a:lnTo>
                    <a:lnTo>
                      <a:pt x="5" y="158"/>
                    </a:lnTo>
                    <a:lnTo>
                      <a:pt x="3" y="155"/>
                    </a:lnTo>
                    <a:lnTo>
                      <a:pt x="0" y="150"/>
                    </a:lnTo>
                    <a:lnTo>
                      <a:pt x="0" y="149"/>
                    </a:lnTo>
                    <a:lnTo>
                      <a:pt x="0" y="147"/>
                    </a:lnTo>
                    <a:lnTo>
                      <a:pt x="0" y="147"/>
                    </a:lnTo>
                    <a:lnTo>
                      <a:pt x="2" y="144"/>
                    </a:lnTo>
                    <a:lnTo>
                      <a:pt x="6" y="142"/>
                    </a:lnTo>
                    <a:lnTo>
                      <a:pt x="11" y="139"/>
                    </a:lnTo>
                    <a:lnTo>
                      <a:pt x="36" y="93"/>
                    </a:lnTo>
                    <a:lnTo>
                      <a:pt x="37" y="91"/>
                    </a:lnTo>
                    <a:lnTo>
                      <a:pt x="44" y="77"/>
                    </a:lnTo>
                    <a:lnTo>
                      <a:pt x="39" y="73"/>
                    </a:lnTo>
                    <a:lnTo>
                      <a:pt x="39" y="66"/>
                    </a:lnTo>
                    <a:lnTo>
                      <a:pt x="53" y="54"/>
                    </a:lnTo>
                    <a:lnTo>
                      <a:pt x="58" y="51"/>
                    </a:lnTo>
                    <a:lnTo>
                      <a:pt x="58" y="35"/>
                    </a:lnTo>
                    <a:lnTo>
                      <a:pt x="58" y="35"/>
                    </a:lnTo>
                    <a:lnTo>
                      <a:pt x="54" y="31"/>
                    </a:lnTo>
                    <a:lnTo>
                      <a:pt x="54" y="26"/>
                    </a:lnTo>
                    <a:lnTo>
                      <a:pt x="54" y="24"/>
                    </a:lnTo>
                    <a:lnTo>
                      <a:pt x="47" y="11"/>
                    </a:lnTo>
                    <a:lnTo>
                      <a:pt x="44" y="11"/>
                    </a:lnTo>
                    <a:lnTo>
                      <a:pt x="44" y="11"/>
                    </a:lnTo>
                    <a:lnTo>
                      <a:pt x="47" y="7"/>
                    </a:lnTo>
                    <a:lnTo>
                      <a:pt x="50" y="0"/>
                    </a:lnTo>
                    <a:lnTo>
                      <a:pt x="50" y="0"/>
                    </a:lnTo>
                    <a:lnTo>
                      <a:pt x="54" y="1"/>
                    </a:lnTo>
                    <a:lnTo>
                      <a:pt x="56"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60">
                <a:extLst>
                  <a:ext uri="{FF2B5EF4-FFF2-40B4-BE49-F238E27FC236}">
                    <a16:creationId xmlns:a16="http://schemas.microsoft.com/office/drawing/2014/main" id="{5F028536-8F1C-AE8B-D361-26809252A81B}"/>
                  </a:ext>
                </a:extLst>
              </p:cNvPr>
              <p:cNvSpPr>
                <a:spLocks noGrp="1" noRot="1" noMove="1" noResize="1" noEditPoints="1" noAdjustHandles="1" noChangeArrowheads="1" noChangeShapeType="1"/>
              </p:cNvSpPr>
              <p:nvPr/>
            </p:nvSpPr>
            <p:spPr bwMode="auto">
              <a:xfrm>
                <a:off x="4029" y="3198"/>
                <a:ext cx="115" cy="138"/>
              </a:xfrm>
              <a:custGeom>
                <a:avLst/>
                <a:gdLst>
                  <a:gd name="T0" fmla="*/ 41 w 115"/>
                  <a:gd name="T1" fmla="*/ 6 h 138"/>
                  <a:gd name="T2" fmla="*/ 47 w 115"/>
                  <a:gd name="T3" fmla="*/ 6 h 138"/>
                  <a:gd name="T4" fmla="*/ 59 w 115"/>
                  <a:gd name="T5" fmla="*/ 2 h 138"/>
                  <a:gd name="T6" fmla="*/ 61 w 115"/>
                  <a:gd name="T7" fmla="*/ 3 h 138"/>
                  <a:gd name="T8" fmla="*/ 61 w 115"/>
                  <a:gd name="T9" fmla="*/ 9 h 138"/>
                  <a:gd name="T10" fmla="*/ 59 w 115"/>
                  <a:gd name="T11" fmla="*/ 15 h 138"/>
                  <a:gd name="T12" fmla="*/ 58 w 115"/>
                  <a:gd name="T13" fmla="*/ 22 h 138"/>
                  <a:gd name="T14" fmla="*/ 58 w 115"/>
                  <a:gd name="T15" fmla="*/ 26 h 138"/>
                  <a:gd name="T16" fmla="*/ 59 w 115"/>
                  <a:gd name="T17" fmla="*/ 33 h 138"/>
                  <a:gd name="T18" fmla="*/ 62 w 115"/>
                  <a:gd name="T19" fmla="*/ 34 h 138"/>
                  <a:gd name="T20" fmla="*/ 67 w 115"/>
                  <a:gd name="T21" fmla="*/ 36 h 138"/>
                  <a:gd name="T22" fmla="*/ 70 w 115"/>
                  <a:gd name="T23" fmla="*/ 37 h 138"/>
                  <a:gd name="T24" fmla="*/ 76 w 115"/>
                  <a:gd name="T25" fmla="*/ 37 h 138"/>
                  <a:gd name="T26" fmla="*/ 81 w 115"/>
                  <a:gd name="T27" fmla="*/ 39 h 138"/>
                  <a:gd name="T28" fmla="*/ 89 w 115"/>
                  <a:gd name="T29" fmla="*/ 40 h 138"/>
                  <a:gd name="T30" fmla="*/ 95 w 115"/>
                  <a:gd name="T31" fmla="*/ 42 h 138"/>
                  <a:gd name="T32" fmla="*/ 101 w 115"/>
                  <a:gd name="T33" fmla="*/ 45 h 138"/>
                  <a:gd name="T34" fmla="*/ 104 w 115"/>
                  <a:gd name="T35" fmla="*/ 51 h 138"/>
                  <a:gd name="T36" fmla="*/ 109 w 115"/>
                  <a:gd name="T37" fmla="*/ 59 h 138"/>
                  <a:gd name="T38" fmla="*/ 111 w 115"/>
                  <a:gd name="T39" fmla="*/ 65 h 138"/>
                  <a:gd name="T40" fmla="*/ 112 w 115"/>
                  <a:gd name="T41" fmla="*/ 70 h 138"/>
                  <a:gd name="T42" fmla="*/ 114 w 115"/>
                  <a:gd name="T43" fmla="*/ 74 h 138"/>
                  <a:gd name="T44" fmla="*/ 115 w 115"/>
                  <a:gd name="T45" fmla="*/ 81 h 138"/>
                  <a:gd name="T46" fmla="*/ 114 w 115"/>
                  <a:gd name="T47" fmla="*/ 85 h 138"/>
                  <a:gd name="T48" fmla="*/ 112 w 115"/>
                  <a:gd name="T49" fmla="*/ 90 h 138"/>
                  <a:gd name="T50" fmla="*/ 111 w 115"/>
                  <a:gd name="T51" fmla="*/ 101 h 138"/>
                  <a:gd name="T52" fmla="*/ 109 w 115"/>
                  <a:gd name="T53" fmla="*/ 104 h 138"/>
                  <a:gd name="T54" fmla="*/ 106 w 115"/>
                  <a:gd name="T55" fmla="*/ 110 h 138"/>
                  <a:gd name="T56" fmla="*/ 103 w 115"/>
                  <a:gd name="T57" fmla="*/ 115 h 138"/>
                  <a:gd name="T58" fmla="*/ 100 w 115"/>
                  <a:gd name="T59" fmla="*/ 119 h 138"/>
                  <a:gd name="T60" fmla="*/ 98 w 115"/>
                  <a:gd name="T61" fmla="*/ 124 h 138"/>
                  <a:gd name="T62" fmla="*/ 93 w 115"/>
                  <a:gd name="T63" fmla="*/ 127 h 138"/>
                  <a:gd name="T64" fmla="*/ 81 w 115"/>
                  <a:gd name="T65" fmla="*/ 137 h 138"/>
                  <a:gd name="T66" fmla="*/ 72 w 115"/>
                  <a:gd name="T67" fmla="*/ 137 h 138"/>
                  <a:gd name="T68" fmla="*/ 69 w 115"/>
                  <a:gd name="T69" fmla="*/ 137 h 138"/>
                  <a:gd name="T70" fmla="*/ 61 w 115"/>
                  <a:gd name="T71" fmla="*/ 135 h 138"/>
                  <a:gd name="T72" fmla="*/ 55 w 115"/>
                  <a:gd name="T73" fmla="*/ 133 h 138"/>
                  <a:gd name="T74" fmla="*/ 47 w 115"/>
                  <a:gd name="T75" fmla="*/ 130 h 138"/>
                  <a:gd name="T76" fmla="*/ 39 w 115"/>
                  <a:gd name="T77" fmla="*/ 127 h 138"/>
                  <a:gd name="T78" fmla="*/ 28 w 115"/>
                  <a:gd name="T79" fmla="*/ 123 h 138"/>
                  <a:gd name="T80" fmla="*/ 8 w 115"/>
                  <a:gd name="T81" fmla="*/ 119 h 138"/>
                  <a:gd name="T82" fmla="*/ 6 w 115"/>
                  <a:gd name="T83" fmla="*/ 109 h 138"/>
                  <a:gd name="T84" fmla="*/ 8 w 115"/>
                  <a:gd name="T85" fmla="*/ 101 h 138"/>
                  <a:gd name="T86" fmla="*/ 3 w 115"/>
                  <a:gd name="T87" fmla="*/ 90 h 138"/>
                  <a:gd name="T88" fmla="*/ 0 w 115"/>
                  <a:gd name="T89" fmla="*/ 78 h 138"/>
                  <a:gd name="T90" fmla="*/ 2 w 115"/>
                  <a:gd name="T91" fmla="*/ 56 h 138"/>
                  <a:gd name="T92" fmla="*/ 3 w 115"/>
                  <a:gd name="T93" fmla="*/ 47 h 138"/>
                  <a:gd name="T94" fmla="*/ 9 w 115"/>
                  <a:gd name="T95" fmla="*/ 45 h 138"/>
                  <a:gd name="T96" fmla="*/ 13 w 115"/>
                  <a:gd name="T97" fmla="*/ 43 h 138"/>
                  <a:gd name="T98" fmla="*/ 17 w 115"/>
                  <a:gd name="T99" fmla="*/ 33 h 138"/>
                  <a:gd name="T100" fmla="*/ 17 w 115"/>
                  <a:gd name="T101" fmla="*/ 19 h 138"/>
                  <a:gd name="T102" fmla="*/ 19 w 115"/>
                  <a:gd name="T103" fmla="*/ 5 h 138"/>
                  <a:gd name="T104" fmla="*/ 27 w 115"/>
                  <a:gd name="T105" fmla="*/ 2 h 138"/>
                  <a:gd name="T106" fmla="*/ 37 w 115"/>
                  <a:gd name="T107"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38">
                    <a:moveTo>
                      <a:pt x="37" y="2"/>
                    </a:moveTo>
                    <a:lnTo>
                      <a:pt x="39" y="5"/>
                    </a:lnTo>
                    <a:lnTo>
                      <a:pt x="39" y="5"/>
                    </a:lnTo>
                    <a:lnTo>
                      <a:pt x="41" y="6"/>
                    </a:lnTo>
                    <a:lnTo>
                      <a:pt x="42" y="6"/>
                    </a:lnTo>
                    <a:lnTo>
                      <a:pt x="42" y="8"/>
                    </a:lnTo>
                    <a:lnTo>
                      <a:pt x="45" y="6"/>
                    </a:lnTo>
                    <a:lnTo>
                      <a:pt x="47" y="6"/>
                    </a:lnTo>
                    <a:lnTo>
                      <a:pt x="53" y="5"/>
                    </a:lnTo>
                    <a:lnTo>
                      <a:pt x="56" y="3"/>
                    </a:lnTo>
                    <a:lnTo>
                      <a:pt x="58" y="2"/>
                    </a:lnTo>
                    <a:lnTo>
                      <a:pt x="59" y="2"/>
                    </a:lnTo>
                    <a:lnTo>
                      <a:pt x="59" y="2"/>
                    </a:lnTo>
                    <a:lnTo>
                      <a:pt x="61" y="2"/>
                    </a:lnTo>
                    <a:lnTo>
                      <a:pt x="61" y="2"/>
                    </a:lnTo>
                    <a:lnTo>
                      <a:pt x="61" y="3"/>
                    </a:lnTo>
                    <a:lnTo>
                      <a:pt x="62" y="5"/>
                    </a:lnTo>
                    <a:lnTo>
                      <a:pt x="61" y="6"/>
                    </a:lnTo>
                    <a:lnTo>
                      <a:pt x="61" y="8"/>
                    </a:lnTo>
                    <a:lnTo>
                      <a:pt x="61" y="9"/>
                    </a:lnTo>
                    <a:lnTo>
                      <a:pt x="61" y="11"/>
                    </a:lnTo>
                    <a:lnTo>
                      <a:pt x="61" y="12"/>
                    </a:lnTo>
                    <a:lnTo>
                      <a:pt x="59" y="14"/>
                    </a:lnTo>
                    <a:lnTo>
                      <a:pt x="59" y="15"/>
                    </a:lnTo>
                    <a:lnTo>
                      <a:pt x="59" y="17"/>
                    </a:lnTo>
                    <a:lnTo>
                      <a:pt x="59" y="19"/>
                    </a:lnTo>
                    <a:lnTo>
                      <a:pt x="59" y="19"/>
                    </a:lnTo>
                    <a:lnTo>
                      <a:pt x="58" y="22"/>
                    </a:lnTo>
                    <a:lnTo>
                      <a:pt x="59" y="25"/>
                    </a:lnTo>
                    <a:lnTo>
                      <a:pt x="59" y="25"/>
                    </a:lnTo>
                    <a:lnTo>
                      <a:pt x="59" y="26"/>
                    </a:lnTo>
                    <a:lnTo>
                      <a:pt x="58" y="26"/>
                    </a:lnTo>
                    <a:lnTo>
                      <a:pt x="59" y="28"/>
                    </a:lnTo>
                    <a:lnTo>
                      <a:pt x="59" y="29"/>
                    </a:lnTo>
                    <a:lnTo>
                      <a:pt x="59" y="31"/>
                    </a:lnTo>
                    <a:lnTo>
                      <a:pt x="59" y="33"/>
                    </a:lnTo>
                    <a:lnTo>
                      <a:pt x="59" y="33"/>
                    </a:lnTo>
                    <a:lnTo>
                      <a:pt x="61" y="34"/>
                    </a:lnTo>
                    <a:lnTo>
                      <a:pt x="62" y="34"/>
                    </a:lnTo>
                    <a:lnTo>
                      <a:pt x="62" y="34"/>
                    </a:lnTo>
                    <a:lnTo>
                      <a:pt x="64" y="36"/>
                    </a:lnTo>
                    <a:lnTo>
                      <a:pt x="64" y="36"/>
                    </a:lnTo>
                    <a:lnTo>
                      <a:pt x="65" y="36"/>
                    </a:lnTo>
                    <a:lnTo>
                      <a:pt x="67" y="36"/>
                    </a:lnTo>
                    <a:lnTo>
                      <a:pt x="69" y="36"/>
                    </a:lnTo>
                    <a:lnTo>
                      <a:pt x="69" y="36"/>
                    </a:lnTo>
                    <a:lnTo>
                      <a:pt x="70" y="37"/>
                    </a:lnTo>
                    <a:lnTo>
                      <a:pt x="70" y="37"/>
                    </a:lnTo>
                    <a:lnTo>
                      <a:pt x="73" y="37"/>
                    </a:lnTo>
                    <a:lnTo>
                      <a:pt x="75" y="37"/>
                    </a:lnTo>
                    <a:lnTo>
                      <a:pt x="75" y="37"/>
                    </a:lnTo>
                    <a:lnTo>
                      <a:pt x="76" y="37"/>
                    </a:lnTo>
                    <a:lnTo>
                      <a:pt x="78" y="39"/>
                    </a:lnTo>
                    <a:lnTo>
                      <a:pt x="79" y="39"/>
                    </a:lnTo>
                    <a:lnTo>
                      <a:pt x="81" y="39"/>
                    </a:lnTo>
                    <a:lnTo>
                      <a:pt x="81" y="39"/>
                    </a:lnTo>
                    <a:lnTo>
                      <a:pt x="83" y="40"/>
                    </a:lnTo>
                    <a:lnTo>
                      <a:pt x="86" y="40"/>
                    </a:lnTo>
                    <a:lnTo>
                      <a:pt x="87" y="40"/>
                    </a:lnTo>
                    <a:lnTo>
                      <a:pt x="89" y="40"/>
                    </a:lnTo>
                    <a:lnTo>
                      <a:pt x="90" y="40"/>
                    </a:lnTo>
                    <a:lnTo>
                      <a:pt x="92" y="42"/>
                    </a:lnTo>
                    <a:lnTo>
                      <a:pt x="93" y="42"/>
                    </a:lnTo>
                    <a:lnTo>
                      <a:pt x="95" y="42"/>
                    </a:lnTo>
                    <a:lnTo>
                      <a:pt x="97" y="43"/>
                    </a:lnTo>
                    <a:lnTo>
                      <a:pt x="100" y="43"/>
                    </a:lnTo>
                    <a:lnTo>
                      <a:pt x="100" y="45"/>
                    </a:lnTo>
                    <a:lnTo>
                      <a:pt x="101" y="45"/>
                    </a:lnTo>
                    <a:lnTo>
                      <a:pt x="103" y="47"/>
                    </a:lnTo>
                    <a:lnTo>
                      <a:pt x="103" y="47"/>
                    </a:lnTo>
                    <a:lnTo>
                      <a:pt x="104" y="50"/>
                    </a:lnTo>
                    <a:lnTo>
                      <a:pt x="104" y="51"/>
                    </a:lnTo>
                    <a:lnTo>
                      <a:pt x="106" y="53"/>
                    </a:lnTo>
                    <a:lnTo>
                      <a:pt x="107" y="54"/>
                    </a:lnTo>
                    <a:lnTo>
                      <a:pt x="107" y="57"/>
                    </a:lnTo>
                    <a:lnTo>
                      <a:pt x="109" y="59"/>
                    </a:lnTo>
                    <a:lnTo>
                      <a:pt x="109" y="59"/>
                    </a:lnTo>
                    <a:lnTo>
                      <a:pt x="109" y="62"/>
                    </a:lnTo>
                    <a:lnTo>
                      <a:pt x="111" y="64"/>
                    </a:lnTo>
                    <a:lnTo>
                      <a:pt x="111" y="65"/>
                    </a:lnTo>
                    <a:lnTo>
                      <a:pt x="111" y="65"/>
                    </a:lnTo>
                    <a:lnTo>
                      <a:pt x="111" y="67"/>
                    </a:lnTo>
                    <a:lnTo>
                      <a:pt x="112" y="68"/>
                    </a:lnTo>
                    <a:lnTo>
                      <a:pt x="112" y="70"/>
                    </a:lnTo>
                    <a:lnTo>
                      <a:pt x="112" y="71"/>
                    </a:lnTo>
                    <a:lnTo>
                      <a:pt x="112" y="73"/>
                    </a:lnTo>
                    <a:lnTo>
                      <a:pt x="112" y="73"/>
                    </a:lnTo>
                    <a:lnTo>
                      <a:pt x="114" y="74"/>
                    </a:lnTo>
                    <a:lnTo>
                      <a:pt x="114" y="74"/>
                    </a:lnTo>
                    <a:lnTo>
                      <a:pt x="114" y="78"/>
                    </a:lnTo>
                    <a:lnTo>
                      <a:pt x="115" y="79"/>
                    </a:lnTo>
                    <a:lnTo>
                      <a:pt x="115" y="81"/>
                    </a:lnTo>
                    <a:lnTo>
                      <a:pt x="115" y="82"/>
                    </a:lnTo>
                    <a:lnTo>
                      <a:pt x="114" y="84"/>
                    </a:lnTo>
                    <a:lnTo>
                      <a:pt x="114" y="85"/>
                    </a:lnTo>
                    <a:lnTo>
                      <a:pt x="114" y="85"/>
                    </a:lnTo>
                    <a:lnTo>
                      <a:pt x="114" y="85"/>
                    </a:lnTo>
                    <a:lnTo>
                      <a:pt x="114" y="90"/>
                    </a:lnTo>
                    <a:lnTo>
                      <a:pt x="114" y="90"/>
                    </a:lnTo>
                    <a:lnTo>
                      <a:pt x="112" y="90"/>
                    </a:lnTo>
                    <a:lnTo>
                      <a:pt x="112" y="92"/>
                    </a:lnTo>
                    <a:lnTo>
                      <a:pt x="112" y="95"/>
                    </a:lnTo>
                    <a:lnTo>
                      <a:pt x="111" y="99"/>
                    </a:lnTo>
                    <a:lnTo>
                      <a:pt x="111" y="101"/>
                    </a:lnTo>
                    <a:lnTo>
                      <a:pt x="111" y="101"/>
                    </a:lnTo>
                    <a:lnTo>
                      <a:pt x="111" y="102"/>
                    </a:lnTo>
                    <a:lnTo>
                      <a:pt x="111" y="102"/>
                    </a:lnTo>
                    <a:lnTo>
                      <a:pt x="109" y="104"/>
                    </a:lnTo>
                    <a:lnTo>
                      <a:pt x="109" y="105"/>
                    </a:lnTo>
                    <a:lnTo>
                      <a:pt x="109" y="107"/>
                    </a:lnTo>
                    <a:lnTo>
                      <a:pt x="107" y="109"/>
                    </a:lnTo>
                    <a:lnTo>
                      <a:pt x="106" y="110"/>
                    </a:lnTo>
                    <a:lnTo>
                      <a:pt x="104" y="113"/>
                    </a:lnTo>
                    <a:lnTo>
                      <a:pt x="103" y="115"/>
                    </a:lnTo>
                    <a:lnTo>
                      <a:pt x="103" y="115"/>
                    </a:lnTo>
                    <a:lnTo>
                      <a:pt x="103" y="115"/>
                    </a:lnTo>
                    <a:lnTo>
                      <a:pt x="101" y="116"/>
                    </a:lnTo>
                    <a:lnTo>
                      <a:pt x="101" y="116"/>
                    </a:lnTo>
                    <a:lnTo>
                      <a:pt x="101" y="118"/>
                    </a:lnTo>
                    <a:lnTo>
                      <a:pt x="100" y="119"/>
                    </a:lnTo>
                    <a:lnTo>
                      <a:pt x="98" y="123"/>
                    </a:lnTo>
                    <a:lnTo>
                      <a:pt x="98" y="123"/>
                    </a:lnTo>
                    <a:lnTo>
                      <a:pt x="98" y="123"/>
                    </a:lnTo>
                    <a:lnTo>
                      <a:pt x="98" y="124"/>
                    </a:lnTo>
                    <a:lnTo>
                      <a:pt x="97" y="124"/>
                    </a:lnTo>
                    <a:lnTo>
                      <a:pt x="97" y="126"/>
                    </a:lnTo>
                    <a:lnTo>
                      <a:pt x="95" y="126"/>
                    </a:lnTo>
                    <a:lnTo>
                      <a:pt x="93" y="127"/>
                    </a:lnTo>
                    <a:lnTo>
                      <a:pt x="90" y="130"/>
                    </a:lnTo>
                    <a:lnTo>
                      <a:pt x="89" y="132"/>
                    </a:lnTo>
                    <a:lnTo>
                      <a:pt x="84" y="137"/>
                    </a:lnTo>
                    <a:lnTo>
                      <a:pt x="81" y="137"/>
                    </a:lnTo>
                    <a:lnTo>
                      <a:pt x="76" y="138"/>
                    </a:lnTo>
                    <a:lnTo>
                      <a:pt x="75" y="138"/>
                    </a:lnTo>
                    <a:lnTo>
                      <a:pt x="73" y="138"/>
                    </a:lnTo>
                    <a:lnTo>
                      <a:pt x="72" y="137"/>
                    </a:lnTo>
                    <a:lnTo>
                      <a:pt x="70" y="137"/>
                    </a:lnTo>
                    <a:lnTo>
                      <a:pt x="70" y="137"/>
                    </a:lnTo>
                    <a:lnTo>
                      <a:pt x="69" y="137"/>
                    </a:lnTo>
                    <a:lnTo>
                      <a:pt x="69" y="137"/>
                    </a:lnTo>
                    <a:lnTo>
                      <a:pt x="65" y="137"/>
                    </a:lnTo>
                    <a:lnTo>
                      <a:pt x="62" y="135"/>
                    </a:lnTo>
                    <a:lnTo>
                      <a:pt x="61" y="135"/>
                    </a:lnTo>
                    <a:lnTo>
                      <a:pt x="61" y="135"/>
                    </a:lnTo>
                    <a:lnTo>
                      <a:pt x="59" y="135"/>
                    </a:lnTo>
                    <a:lnTo>
                      <a:pt x="59" y="135"/>
                    </a:lnTo>
                    <a:lnTo>
                      <a:pt x="56" y="133"/>
                    </a:lnTo>
                    <a:lnTo>
                      <a:pt x="55" y="133"/>
                    </a:lnTo>
                    <a:lnTo>
                      <a:pt x="51" y="132"/>
                    </a:lnTo>
                    <a:lnTo>
                      <a:pt x="50" y="132"/>
                    </a:lnTo>
                    <a:lnTo>
                      <a:pt x="48" y="130"/>
                    </a:lnTo>
                    <a:lnTo>
                      <a:pt x="47" y="130"/>
                    </a:lnTo>
                    <a:lnTo>
                      <a:pt x="44" y="129"/>
                    </a:lnTo>
                    <a:lnTo>
                      <a:pt x="41" y="127"/>
                    </a:lnTo>
                    <a:lnTo>
                      <a:pt x="41" y="127"/>
                    </a:lnTo>
                    <a:lnTo>
                      <a:pt x="39" y="127"/>
                    </a:lnTo>
                    <a:lnTo>
                      <a:pt x="39" y="127"/>
                    </a:lnTo>
                    <a:lnTo>
                      <a:pt x="34" y="124"/>
                    </a:lnTo>
                    <a:lnTo>
                      <a:pt x="33" y="124"/>
                    </a:lnTo>
                    <a:lnTo>
                      <a:pt x="28" y="123"/>
                    </a:lnTo>
                    <a:lnTo>
                      <a:pt x="23" y="123"/>
                    </a:lnTo>
                    <a:lnTo>
                      <a:pt x="20" y="121"/>
                    </a:lnTo>
                    <a:lnTo>
                      <a:pt x="13" y="119"/>
                    </a:lnTo>
                    <a:lnTo>
                      <a:pt x="8" y="119"/>
                    </a:lnTo>
                    <a:lnTo>
                      <a:pt x="8" y="119"/>
                    </a:lnTo>
                    <a:lnTo>
                      <a:pt x="6" y="113"/>
                    </a:lnTo>
                    <a:lnTo>
                      <a:pt x="6" y="110"/>
                    </a:lnTo>
                    <a:lnTo>
                      <a:pt x="6" y="109"/>
                    </a:lnTo>
                    <a:lnTo>
                      <a:pt x="6" y="107"/>
                    </a:lnTo>
                    <a:lnTo>
                      <a:pt x="8" y="104"/>
                    </a:lnTo>
                    <a:lnTo>
                      <a:pt x="8" y="102"/>
                    </a:lnTo>
                    <a:lnTo>
                      <a:pt x="8" y="101"/>
                    </a:lnTo>
                    <a:lnTo>
                      <a:pt x="8" y="101"/>
                    </a:lnTo>
                    <a:lnTo>
                      <a:pt x="8" y="99"/>
                    </a:lnTo>
                    <a:lnTo>
                      <a:pt x="5" y="95"/>
                    </a:lnTo>
                    <a:lnTo>
                      <a:pt x="3" y="90"/>
                    </a:lnTo>
                    <a:lnTo>
                      <a:pt x="2" y="87"/>
                    </a:lnTo>
                    <a:lnTo>
                      <a:pt x="0" y="85"/>
                    </a:lnTo>
                    <a:lnTo>
                      <a:pt x="0" y="79"/>
                    </a:lnTo>
                    <a:lnTo>
                      <a:pt x="0" y="78"/>
                    </a:lnTo>
                    <a:lnTo>
                      <a:pt x="0" y="73"/>
                    </a:lnTo>
                    <a:lnTo>
                      <a:pt x="2" y="67"/>
                    </a:lnTo>
                    <a:lnTo>
                      <a:pt x="2" y="57"/>
                    </a:lnTo>
                    <a:lnTo>
                      <a:pt x="2" y="56"/>
                    </a:lnTo>
                    <a:lnTo>
                      <a:pt x="2" y="54"/>
                    </a:lnTo>
                    <a:lnTo>
                      <a:pt x="2" y="51"/>
                    </a:lnTo>
                    <a:lnTo>
                      <a:pt x="3" y="50"/>
                    </a:lnTo>
                    <a:lnTo>
                      <a:pt x="3" y="47"/>
                    </a:lnTo>
                    <a:lnTo>
                      <a:pt x="5" y="45"/>
                    </a:lnTo>
                    <a:lnTo>
                      <a:pt x="6" y="45"/>
                    </a:lnTo>
                    <a:lnTo>
                      <a:pt x="8" y="45"/>
                    </a:lnTo>
                    <a:lnTo>
                      <a:pt x="9" y="45"/>
                    </a:lnTo>
                    <a:lnTo>
                      <a:pt x="11" y="43"/>
                    </a:lnTo>
                    <a:lnTo>
                      <a:pt x="11" y="43"/>
                    </a:lnTo>
                    <a:lnTo>
                      <a:pt x="13" y="43"/>
                    </a:lnTo>
                    <a:lnTo>
                      <a:pt x="13" y="43"/>
                    </a:lnTo>
                    <a:lnTo>
                      <a:pt x="16" y="42"/>
                    </a:lnTo>
                    <a:lnTo>
                      <a:pt x="19" y="39"/>
                    </a:lnTo>
                    <a:lnTo>
                      <a:pt x="17" y="36"/>
                    </a:lnTo>
                    <a:lnTo>
                      <a:pt x="17" y="33"/>
                    </a:lnTo>
                    <a:lnTo>
                      <a:pt x="17" y="28"/>
                    </a:lnTo>
                    <a:lnTo>
                      <a:pt x="17" y="25"/>
                    </a:lnTo>
                    <a:lnTo>
                      <a:pt x="17" y="20"/>
                    </a:lnTo>
                    <a:lnTo>
                      <a:pt x="17" y="19"/>
                    </a:lnTo>
                    <a:lnTo>
                      <a:pt x="17" y="19"/>
                    </a:lnTo>
                    <a:lnTo>
                      <a:pt x="17" y="11"/>
                    </a:lnTo>
                    <a:lnTo>
                      <a:pt x="17" y="8"/>
                    </a:lnTo>
                    <a:lnTo>
                      <a:pt x="19" y="5"/>
                    </a:lnTo>
                    <a:lnTo>
                      <a:pt x="22" y="3"/>
                    </a:lnTo>
                    <a:lnTo>
                      <a:pt x="22" y="2"/>
                    </a:lnTo>
                    <a:lnTo>
                      <a:pt x="23" y="2"/>
                    </a:lnTo>
                    <a:lnTo>
                      <a:pt x="27" y="2"/>
                    </a:lnTo>
                    <a:lnTo>
                      <a:pt x="28" y="2"/>
                    </a:lnTo>
                    <a:lnTo>
                      <a:pt x="30" y="3"/>
                    </a:lnTo>
                    <a:lnTo>
                      <a:pt x="34" y="0"/>
                    </a:lnTo>
                    <a:lnTo>
                      <a:pt x="37"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61">
                <a:extLst>
                  <a:ext uri="{FF2B5EF4-FFF2-40B4-BE49-F238E27FC236}">
                    <a16:creationId xmlns:a16="http://schemas.microsoft.com/office/drawing/2014/main" id="{25FBED6F-EBB7-0ADE-FE4C-567B9CF6E075}"/>
                  </a:ext>
                </a:extLst>
              </p:cNvPr>
              <p:cNvSpPr>
                <a:spLocks noGrp="1" noRot="1" noMove="1" noResize="1" noEditPoints="1" noAdjustHandles="1" noChangeArrowheads="1" noChangeShapeType="1"/>
              </p:cNvSpPr>
              <p:nvPr/>
            </p:nvSpPr>
            <p:spPr bwMode="auto">
              <a:xfrm>
                <a:off x="3640" y="3355"/>
                <a:ext cx="190" cy="158"/>
              </a:xfrm>
              <a:custGeom>
                <a:avLst/>
                <a:gdLst>
                  <a:gd name="T0" fmla="*/ 20 w 190"/>
                  <a:gd name="T1" fmla="*/ 1 h 158"/>
                  <a:gd name="T2" fmla="*/ 33 w 190"/>
                  <a:gd name="T3" fmla="*/ 3 h 158"/>
                  <a:gd name="T4" fmla="*/ 48 w 190"/>
                  <a:gd name="T5" fmla="*/ 6 h 158"/>
                  <a:gd name="T6" fmla="*/ 61 w 190"/>
                  <a:gd name="T7" fmla="*/ 4 h 158"/>
                  <a:gd name="T8" fmla="*/ 69 w 190"/>
                  <a:gd name="T9" fmla="*/ 4 h 158"/>
                  <a:gd name="T10" fmla="*/ 73 w 190"/>
                  <a:gd name="T11" fmla="*/ 4 h 158"/>
                  <a:gd name="T12" fmla="*/ 73 w 190"/>
                  <a:gd name="T13" fmla="*/ 4 h 158"/>
                  <a:gd name="T14" fmla="*/ 73 w 190"/>
                  <a:gd name="T15" fmla="*/ 7 h 158"/>
                  <a:gd name="T16" fmla="*/ 75 w 190"/>
                  <a:gd name="T17" fmla="*/ 11 h 158"/>
                  <a:gd name="T18" fmla="*/ 78 w 190"/>
                  <a:gd name="T19" fmla="*/ 11 h 158"/>
                  <a:gd name="T20" fmla="*/ 83 w 190"/>
                  <a:gd name="T21" fmla="*/ 12 h 158"/>
                  <a:gd name="T22" fmla="*/ 87 w 190"/>
                  <a:gd name="T23" fmla="*/ 14 h 158"/>
                  <a:gd name="T24" fmla="*/ 92 w 190"/>
                  <a:gd name="T25" fmla="*/ 17 h 158"/>
                  <a:gd name="T26" fmla="*/ 95 w 190"/>
                  <a:gd name="T27" fmla="*/ 18 h 158"/>
                  <a:gd name="T28" fmla="*/ 98 w 190"/>
                  <a:gd name="T29" fmla="*/ 21 h 158"/>
                  <a:gd name="T30" fmla="*/ 101 w 190"/>
                  <a:gd name="T31" fmla="*/ 25 h 158"/>
                  <a:gd name="T32" fmla="*/ 101 w 190"/>
                  <a:gd name="T33" fmla="*/ 26 h 158"/>
                  <a:gd name="T34" fmla="*/ 114 w 190"/>
                  <a:gd name="T35" fmla="*/ 28 h 158"/>
                  <a:gd name="T36" fmla="*/ 125 w 190"/>
                  <a:gd name="T37" fmla="*/ 26 h 158"/>
                  <a:gd name="T38" fmla="*/ 137 w 190"/>
                  <a:gd name="T39" fmla="*/ 23 h 158"/>
                  <a:gd name="T40" fmla="*/ 178 w 190"/>
                  <a:gd name="T41" fmla="*/ 31 h 158"/>
                  <a:gd name="T42" fmla="*/ 190 w 190"/>
                  <a:gd name="T43" fmla="*/ 35 h 158"/>
                  <a:gd name="T44" fmla="*/ 190 w 190"/>
                  <a:gd name="T45" fmla="*/ 35 h 158"/>
                  <a:gd name="T46" fmla="*/ 187 w 190"/>
                  <a:gd name="T47" fmla="*/ 40 h 158"/>
                  <a:gd name="T48" fmla="*/ 182 w 190"/>
                  <a:gd name="T49" fmla="*/ 60 h 158"/>
                  <a:gd name="T50" fmla="*/ 182 w 190"/>
                  <a:gd name="T51" fmla="*/ 74 h 158"/>
                  <a:gd name="T52" fmla="*/ 188 w 190"/>
                  <a:gd name="T53" fmla="*/ 82 h 158"/>
                  <a:gd name="T54" fmla="*/ 184 w 190"/>
                  <a:gd name="T55" fmla="*/ 87 h 158"/>
                  <a:gd name="T56" fmla="*/ 167 w 190"/>
                  <a:gd name="T57" fmla="*/ 101 h 158"/>
                  <a:gd name="T58" fmla="*/ 148 w 190"/>
                  <a:gd name="T59" fmla="*/ 113 h 158"/>
                  <a:gd name="T60" fmla="*/ 117 w 190"/>
                  <a:gd name="T61" fmla="*/ 138 h 158"/>
                  <a:gd name="T62" fmla="*/ 104 w 190"/>
                  <a:gd name="T63" fmla="*/ 155 h 158"/>
                  <a:gd name="T64" fmla="*/ 101 w 190"/>
                  <a:gd name="T65" fmla="*/ 158 h 158"/>
                  <a:gd name="T66" fmla="*/ 101 w 190"/>
                  <a:gd name="T67" fmla="*/ 147 h 158"/>
                  <a:gd name="T68" fmla="*/ 101 w 190"/>
                  <a:gd name="T69" fmla="*/ 135 h 158"/>
                  <a:gd name="T70" fmla="*/ 103 w 190"/>
                  <a:gd name="T71" fmla="*/ 132 h 158"/>
                  <a:gd name="T72" fmla="*/ 103 w 190"/>
                  <a:gd name="T73" fmla="*/ 122 h 158"/>
                  <a:gd name="T74" fmla="*/ 92 w 190"/>
                  <a:gd name="T75" fmla="*/ 108 h 158"/>
                  <a:gd name="T76" fmla="*/ 81 w 190"/>
                  <a:gd name="T77" fmla="*/ 90 h 158"/>
                  <a:gd name="T78" fmla="*/ 64 w 190"/>
                  <a:gd name="T79" fmla="*/ 74 h 158"/>
                  <a:gd name="T80" fmla="*/ 56 w 190"/>
                  <a:gd name="T81" fmla="*/ 70 h 158"/>
                  <a:gd name="T82" fmla="*/ 55 w 190"/>
                  <a:gd name="T83" fmla="*/ 56 h 158"/>
                  <a:gd name="T84" fmla="*/ 52 w 190"/>
                  <a:gd name="T85" fmla="*/ 51 h 158"/>
                  <a:gd name="T86" fmla="*/ 36 w 190"/>
                  <a:gd name="T87" fmla="*/ 45 h 158"/>
                  <a:gd name="T88" fmla="*/ 16 w 190"/>
                  <a:gd name="T89" fmla="*/ 29 h 158"/>
                  <a:gd name="T90" fmla="*/ 11 w 190"/>
                  <a:gd name="T91" fmla="*/ 21 h 158"/>
                  <a:gd name="T92" fmla="*/ 10 w 190"/>
                  <a:gd name="T93" fmla="*/ 23 h 158"/>
                  <a:gd name="T94" fmla="*/ 10 w 190"/>
                  <a:gd name="T95" fmla="*/ 21 h 158"/>
                  <a:gd name="T96" fmla="*/ 8 w 190"/>
                  <a:gd name="T97" fmla="*/ 20 h 158"/>
                  <a:gd name="T98" fmla="*/ 6 w 190"/>
                  <a:gd name="T99" fmla="*/ 17 h 158"/>
                  <a:gd name="T100" fmla="*/ 3 w 190"/>
                  <a:gd name="T101" fmla="*/ 9 h 158"/>
                  <a:gd name="T102" fmla="*/ 2 w 190"/>
                  <a:gd name="T103" fmla="*/ 6 h 158"/>
                  <a:gd name="T104" fmla="*/ 0 w 190"/>
                  <a:gd name="T105" fmla="*/ 1 h 158"/>
                  <a:gd name="T106" fmla="*/ 0 w 190"/>
                  <a:gd name="T10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58">
                    <a:moveTo>
                      <a:pt x="6" y="0"/>
                    </a:moveTo>
                    <a:lnTo>
                      <a:pt x="8" y="1"/>
                    </a:lnTo>
                    <a:lnTo>
                      <a:pt x="20" y="1"/>
                    </a:lnTo>
                    <a:lnTo>
                      <a:pt x="22" y="4"/>
                    </a:lnTo>
                    <a:lnTo>
                      <a:pt x="31" y="3"/>
                    </a:lnTo>
                    <a:lnTo>
                      <a:pt x="33" y="3"/>
                    </a:lnTo>
                    <a:lnTo>
                      <a:pt x="36" y="4"/>
                    </a:lnTo>
                    <a:lnTo>
                      <a:pt x="45" y="4"/>
                    </a:lnTo>
                    <a:lnTo>
                      <a:pt x="48" y="6"/>
                    </a:lnTo>
                    <a:lnTo>
                      <a:pt x="55" y="6"/>
                    </a:lnTo>
                    <a:lnTo>
                      <a:pt x="55" y="6"/>
                    </a:lnTo>
                    <a:lnTo>
                      <a:pt x="61" y="4"/>
                    </a:lnTo>
                    <a:lnTo>
                      <a:pt x="64" y="3"/>
                    </a:lnTo>
                    <a:lnTo>
                      <a:pt x="66" y="3"/>
                    </a:lnTo>
                    <a:lnTo>
                      <a:pt x="69" y="4"/>
                    </a:lnTo>
                    <a:lnTo>
                      <a:pt x="73" y="4"/>
                    </a:lnTo>
                    <a:lnTo>
                      <a:pt x="73" y="4"/>
                    </a:lnTo>
                    <a:lnTo>
                      <a:pt x="73" y="4"/>
                    </a:lnTo>
                    <a:lnTo>
                      <a:pt x="73" y="4"/>
                    </a:lnTo>
                    <a:lnTo>
                      <a:pt x="73" y="4"/>
                    </a:lnTo>
                    <a:lnTo>
                      <a:pt x="73" y="4"/>
                    </a:lnTo>
                    <a:lnTo>
                      <a:pt x="72" y="6"/>
                    </a:lnTo>
                    <a:lnTo>
                      <a:pt x="72" y="6"/>
                    </a:lnTo>
                    <a:lnTo>
                      <a:pt x="73" y="7"/>
                    </a:lnTo>
                    <a:lnTo>
                      <a:pt x="73" y="9"/>
                    </a:lnTo>
                    <a:lnTo>
                      <a:pt x="73" y="9"/>
                    </a:lnTo>
                    <a:lnTo>
                      <a:pt x="75" y="11"/>
                    </a:lnTo>
                    <a:lnTo>
                      <a:pt x="75" y="11"/>
                    </a:lnTo>
                    <a:lnTo>
                      <a:pt x="78" y="11"/>
                    </a:lnTo>
                    <a:lnTo>
                      <a:pt x="78" y="11"/>
                    </a:lnTo>
                    <a:lnTo>
                      <a:pt x="80" y="11"/>
                    </a:lnTo>
                    <a:lnTo>
                      <a:pt x="81" y="12"/>
                    </a:lnTo>
                    <a:lnTo>
                      <a:pt x="83" y="12"/>
                    </a:lnTo>
                    <a:lnTo>
                      <a:pt x="84" y="12"/>
                    </a:lnTo>
                    <a:lnTo>
                      <a:pt x="87" y="14"/>
                    </a:lnTo>
                    <a:lnTo>
                      <a:pt x="87" y="14"/>
                    </a:lnTo>
                    <a:lnTo>
                      <a:pt x="90" y="15"/>
                    </a:lnTo>
                    <a:lnTo>
                      <a:pt x="92" y="17"/>
                    </a:lnTo>
                    <a:lnTo>
                      <a:pt x="92" y="17"/>
                    </a:lnTo>
                    <a:lnTo>
                      <a:pt x="94" y="18"/>
                    </a:lnTo>
                    <a:lnTo>
                      <a:pt x="95" y="18"/>
                    </a:lnTo>
                    <a:lnTo>
                      <a:pt x="95" y="18"/>
                    </a:lnTo>
                    <a:lnTo>
                      <a:pt x="95" y="20"/>
                    </a:lnTo>
                    <a:lnTo>
                      <a:pt x="97" y="20"/>
                    </a:lnTo>
                    <a:lnTo>
                      <a:pt x="98" y="21"/>
                    </a:lnTo>
                    <a:lnTo>
                      <a:pt x="98" y="23"/>
                    </a:lnTo>
                    <a:lnTo>
                      <a:pt x="100" y="25"/>
                    </a:lnTo>
                    <a:lnTo>
                      <a:pt x="101" y="25"/>
                    </a:lnTo>
                    <a:lnTo>
                      <a:pt x="101" y="26"/>
                    </a:lnTo>
                    <a:lnTo>
                      <a:pt x="101" y="26"/>
                    </a:lnTo>
                    <a:lnTo>
                      <a:pt x="101" y="26"/>
                    </a:lnTo>
                    <a:lnTo>
                      <a:pt x="101" y="26"/>
                    </a:lnTo>
                    <a:lnTo>
                      <a:pt x="108" y="29"/>
                    </a:lnTo>
                    <a:lnTo>
                      <a:pt x="114" y="28"/>
                    </a:lnTo>
                    <a:lnTo>
                      <a:pt x="117" y="28"/>
                    </a:lnTo>
                    <a:lnTo>
                      <a:pt x="122" y="26"/>
                    </a:lnTo>
                    <a:lnTo>
                      <a:pt x="125" y="26"/>
                    </a:lnTo>
                    <a:lnTo>
                      <a:pt x="128" y="25"/>
                    </a:lnTo>
                    <a:lnTo>
                      <a:pt x="134" y="23"/>
                    </a:lnTo>
                    <a:lnTo>
                      <a:pt x="137" y="23"/>
                    </a:lnTo>
                    <a:lnTo>
                      <a:pt x="160" y="23"/>
                    </a:lnTo>
                    <a:lnTo>
                      <a:pt x="174" y="29"/>
                    </a:lnTo>
                    <a:lnTo>
                      <a:pt x="178" y="31"/>
                    </a:lnTo>
                    <a:lnTo>
                      <a:pt x="188" y="35"/>
                    </a:lnTo>
                    <a:lnTo>
                      <a:pt x="190" y="35"/>
                    </a:lnTo>
                    <a:lnTo>
                      <a:pt x="190" y="35"/>
                    </a:lnTo>
                    <a:lnTo>
                      <a:pt x="190" y="35"/>
                    </a:lnTo>
                    <a:lnTo>
                      <a:pt x="188" y="35"/>
                    </a:lnTo>
                    <a:lnTo>
                      <a:pt x="190" y="35"/>
                    </a:lnTo>
                    <a:lnTo>
                      <a:pt x="188" y="35"/>
                    </a:lnTo>
                    <a:lnTo>
                      <a:pt x="188" y="37"/>
                    </a:lnTo>
                    <a:lnTo>
                      <a:pt x="187" y="40"/>
                    </a:lnTo>
                    <a:lnTo>
                      <a:pt x="185" y="45"/>
                    </a:lnTo>
                    <a:lnTo>
                      <a:pt x="184" y="52"/>
                    </a:lnTo>
                    <a:lnTo>
                      <a:pt x="182" y="60"/>
                    </a:lnTo>
                    <a:lnTo>
                      <a:pt x="181" y="65"/>
                    </a:lnTo>
                    <a:lnTo>
                      <a:pt x="182" y="70"/>
                    </a:lnTo>
                    <a:lnTo>
                      <a:pt x="182" y="74"/>
                    </a:lnTo>
                    <a:lnTo>
                      <a:pt x="184" y="76"/>
                    </a:lnTo>
                    <a:lnTo>
                      <a:pt x="185" y="77"/>
                    </a:lnTo>
                    <a:lnTo>
                      <a:pt x="188" y="82"/>
                    </a:lnTo>
                    <a:lnTo>
                      <a:pt x="188" y="83"/>
                    </a:lnTo>
                    <a:lnTo>
                      <a:pt x="187" y="85"/>
                    </a:lnTo>
                    <a:lnTo>
                      <a:pt x="184" y="87"/>
                    </a:lnTo>
                    <a:lnTo>
                      <a:pt x="181" y="88"/>
                    </a:lnTo>
                    <a:lnTo>
                      <a:pt x="178" y="90"/>
                    </a:lnTo>
                    <a:lnTo>
                      <a:pt x="167" y="101"/>
                    </a:lnTo>
                    <a:lnTo>
                      <a:pt x="164" y="104"/>
                    </a:lnTo>
                    <a:lnTo>
                      <a:pt x="157" y="107"/>
                    </a:lnTo>
                    <a:lnTo>
                      <a:pt x="148" y="113"/>
                    </a:lnTo>
                    <a:lnTo>
                      <a:pt x="134" y="122"/>
                    </a:lnTo>
                    <a:lnTo>
                      <a:pt x="123" y="130"/>
                    </a:lnTo>
                    <a:lnTo>
                      <a:pt x="117" y="138"/>
                    </a:lnTo>
                    <a:lnTo>
                      <a:pt x="109" y="147"/>
                    </a:lnTo>
                    <a:lnTo>
                      <a:pt x="108" y="149"/>
                    </a:lnTo>
                    <a:lnTo>
                      <a:pt x="104" y="155"/>
                    </a:lnTo>
                    <a:lnTo>
                      <a:pt x="101" y="158"/>
                    </a:lnTo>
                    <a:lnTo>
                      <a:pt x="101" y="158"/>
                    </a:lnTo>
                    <a:lnTo>
                      <a:pt x="101" y="158"/>
                    </a:lnTo>
                    <a:lnTo>
                      <a:pt x="101" y="158"/>
                    </a:lnTo>
                    <a:lnTo>
                      <a:pt x="101" y="150"/>
                    </a:lnTo>
                    <a:lnTo>
                      <a:pt x="101" y="147"/>
                    </a:lnTo>
                    <a:lnTo>
                      <a:pt x="101" y="147"/>
                    </a:lnTo>
                    <a:lnTo>
                      <a:pt x="101" y="135"/>
                    </a:lnTo>
                    <a:lnTo>
                      <a:pt x="101" y="135"/>
                    </a:lnTo>
                    <a:lnTo>
                      <a:pt x="101" y="135"/>
                    </a:lnTo>
                    <a:lnTo>
                      <a:pt x="101" y="135"/>
                    </a:lnTo>
                    <a:lnTo>
                      <a:pt x="103" y="132"/>
                    </a:lnTo>
                    <a:lnTo>
                      <a:pt x="103" y="130"/>
                    </a:lnTo>
                    <a:lnTo>
                      <a:pt x="103" y="130"/>
                    </a:lnTo>
                    <a:lnTo>
                      <a:pt x="103" y="122"/>
                    </a:lnTo>
                    <a:lnTo>
                      <a:pt x="101" y="118"/>
                    </a:lnTo>
                    <a:lnTo>
                      <a:pt x="95" y="111"/>
                    </a:lnTo>
                    <a:lnTo>
                      <a:pt x="92" y="108"/>
                    </a:lnTo>
                    <a:lnTo>
                      <a:pt x="92" y="108"/>
                    </a:lnTo>
                    <a:lnTo>
                      <a:pt x="89" y="102"/>
                    </a:lnTo>
                    <a:lnTo>
                      <a:pt x="81" y="90"/>
                    </a:lnTo>
                    <a:lnTo>
                      <a:pt x="72" y="77"/>
                    </a:lnTo>
                    <a:lnTo>
                      <a:pt x="72" y="77"/>
                    </a:lnTo>
                    <a:lnTo>
                      <a:pt x="64" y="74"/>
                    </a:lnTo>
                    <a:lnTo>
                      <a:pt x="58" y="71"/>
                    </a:lnTo>
                    <a:lnTo>
                      <a:pt x="58" y="70"/>
                    </a:lnTo>
                    <a:lnTo>
                      <a:pt x="56" y="70"/>
                    </a:lnTo>
                    <a:lnTo>
                      <a:pt x="55" y="62"/>
                    </a:lnTo>
                    <a:lnTo>
                      <a:pt x="55" y="57"/>
                    </a:lnTo>
                    <a:lnTo>
                      <a:pt x="55" y="56"/>
                    </a:lnTo>
                    <a:lnTo>
                      <a:pt x="52" y="51"/>
                    </a:lnTo>
                    <a:lnTo>
                      <a:pt x="52" y="51"/>
                    </a:lnTo>
                    <a:lnTo>
                      <a:pt x="52" y="51"/>
                    </a:lnTo>
                    <a:lnTo>
                      <a:pt x="45" y="51"/>
                    </a:lnTo>
                    <a:lnTo>
                      <a:pt x="41" y="49"/>
                    </a:lnTo>
                    <a:lnTo>
                      <a:pt x="36" y="45"/>
                    </a:lnTo>
                    <a:lnTo>
                      <a:pt x="27" y="37"/>
                    </a:lnTo>
                    <a:lnTo>
                      <a:pt x="25" y="37"/>
                    </a:lnTo>
                    <a:lnTo>
                      <a:pt x="16" y="29"/>
                    </a:lnTo>
                    <a:lnTo>
                      <a:pt x="16" y="29"/>
                    </a:lnTo>
                    <a:lnTo>
                      <a:pt x="13" y="25"/>
                    </a:lnTo>
                    <a:lnTo>
                      <a:pt x="11" y="21"/>
                    </a:lnTo>
                    <a:lnTo>
                      <a:pt x="10" y="21"/>
                    </a:lnTo>
                    <a:lnTo>
                      <a:pt x="10" y="21"/>
                    </a:lnTo>
                    <a:lnTo>
                      <a:pt x="10" y="23"/>
                    </a:lnTo>
                    <a:lnTo>
                      <a:pt x="10" y="23"/>
                    </a:lnTo>
                    <a:lnTo>
                      <a:pt x="10" y="21"/>
                    </a:lnTo>
                    <a:lnTo>
                      <a:pt x="10" y="21"/>
                    </a:lnTo>
                    <a:lnTo>
                      <a:pt x="10" y="21"/>
                    </a:lnTo>
                    <a:lnTo>
                      <a:pt x="10" y="21"/>
                    </a:lnTo>
                    <a:lnTo>
                      <a:pt x="8" y="20"/>
                    </a:lnTo>
                    <a:lnTo>
                      <a:pt x="6" y="17"/>
                    </a:lnTo>
                    <a:lnTo>
                      <a:pt x="6" y="17"/>
                    </a:lnTo>
                    <a:lnTo>
                      <a:pt x="6" y="17"/>
                    </a:lnTo>
                    <a:lnTo>
                      <a:pt x="5" y="17"/>
                    </a:lnTo>
                    <a:lnTo>
                      <a:pt x="3" y="9"/>
                    </a:lnTo>
                    <a:lnTo>
                      <a:pt x="3" y="9"/>
                    </a:lnTo>
                    <a:lnTo>
                      <a:pt x="3" y="7"/>
                    </a:lnTo>
                    <a:lnTo>
                      <a:pt x="2" y="7"/>
                    </a:lnTo>
                    <a:lnTo>
                      <a:pt x="2" y="6"/>
                    </a:lnTo>
                    <a:lnTo>
                      <a:pt x="2" y="3"/>
                    </a:lnTo>
                    <a:lnTo>
                      <a:pt x="0" y="1"/>
                    </a:lnTo>
                    <a:lnTo>
                      <a:pt x="0" y="1"/>
                    </a:lnTo>
                    <a:lnTo>
                      <a:pt x="0" y="1"/>
                    </a:lnTo>
                    <a:lnTo>
                      <a:pt x="0" y="1"/>
                    </a:lnTo>
                    <a:lnTo>
                      <a:pt x="0" y="0"/>
                    </a:lnTo>
                    <a:lnTo>
                      <a:pt x="3" y="0"/>
                    </a:lnTo>
                    <a:lnTo>
                      <a:pt x="6"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62">
                <a:extLst>
                  <a:ext uri="{FF2B5EF4-FFF2-40B4-BE49-F238E27FC236}">
                    <a16:creationId xmlns:a16="http://schemas.microsoft.com/office/drawing/2014/main" id="{78CD4162-946E-8D4D-7545-FA2DF87AF63A}"/>
                  </a:ext>
                </a:extLst>
              </p:cNvPr>
              <p:cNvSpPr>
                <a:spLocks noGrp="1" noRot="1" noMove="1" noResize="1" noEditPoints="1" noAdjustHandles="1" noChangeArrowheads="1" noChangeShapeType="1"/>
              </p:cNvSpPr>
              <p:nvPr/>
            </p:nvSpPr>
            <p:spPr bwMode="auto">
              <a:xfrm>
                <a:off x="4951" y="3063"/>
                <a:ext cx="172" cy="214"/>
              </a:xfrm>
              <a:custGeom>
                <a:avLst/>
                <a:gdLst>
                  <a:gd name="T0" fmla="*/ 56 w 172"/>
                  <a:gd name="T1" fmla="*/ 5 h 214"/>
                  <a:gd name="T2" fmla="*/ 66 w 172"/>
                  <a:gd name="T3" fmla="*/ 8 h 214"/>
                  <a:gd name="T4" fmla="*/ 69 w 172"/>
                  <a:gd name="T5" fmla="*/ 8 h 214"/>
                  <a:gd name="T6" fmla="*/ 84 w 172"/>
                  <a:gd name="T7" fmla="*/ 11 h 214"/>
                  <a:gd name="T8" fmla="*/ 94 w 172"/>
                  <a:gd name="T9" fmla="*/ 12 h 214"/>
                  <a:gd name="T10" fmla="*/ 100 w 172"/>
                  <a:gd name="T11" fmla="*/ 14 h 214"/>
                  <a:gd name="T12" fmla="*/ 109 w 172"/>
                  <a:gd name="T13" fmla="*/ 19 h 214"/>
                  <a:gd name="T14" fmla="*/ 128 w 172"/>
                  <a:gd name="T15" fmla="*/ 33 h 214"/>
                  <a:gd name="T16" fmla="*/ 137 w 172"/>
                  <a:gd name="T17" fmla="*/ 45 h 214"/>
                  <a:gd name="T18" fmla="*/ 144 w 172"/>
                  <a:gd name="T19" fmla="*/ 57 h 214"/>
                  <a:gd name="T20" fmla="*/ 147 w 172"/>
                  <a:gd name="T21" fmla="*/ 71 h 214"/>
                  <a:gd name="T22" fmla="*/ 151 w 172"/>
                  <a:gd name="T23" fmla="*/ 90 h 214"/>
                  <a:gd name="T24" fmla="*/ 153 w 172"/>
                  <a:gd name="T25" fmla="*/ 96 h 214"/>
                  <a:gd name="T26" fmla="*/ 156 w 172"/>
                  <a:gd name="T27" fmla="*/ 105 h 214"/>
                  <a:gd name="T28" fmla="*/ 159 w 172"/>
                  <a:gd name="T29" fmla="*/ 118 h 214"/>
                  <a:gd name="T30" fmla="*/ 161 w 172"/>
                  <a:gd name="T31" fmla="*/ 129 h 214"/>
                  <a:gd name="T32" fmla="*/ 164 w 172"/>
                  <a:gd name="T33" fmla="*/ 141 h 214"/>
                  <a:gd name="T34" fmla="*/ 172 w 172"/>
                  <a:gd name="T35" fmla="*/ 164 h 214"/>
                  <a:gd name="T36" fmla="*/ 172 w 172"/>
                  <a:gd name="T37" fmla="*/ 164 h 214"/>
                  <a:gd name="T38" fmla="*/ 123 w 172"/>
                  <a:gd name="T39" fmla="*/ 180 h 214"/>
                  <a:gd name="T40" fmla="*/ 95 w 172"/>
                  <a:gd name="T41" fmla="*/ 195 h 214"/>
                  <a:gd name="T42" fmla="*/ 46 w 172"/>
                  <a:gd name="T43" fmla="*/ 211 h 214"/>
                  <a:gd name="T44" fmla="*/ 38 w 172"/>
                  <a:gd name="T45" fmla="*/ 214 h 214"/>
                  <a:gd name="T46" fmla="*/ 30 w 172"/>
                  <a:gd name="T47" fmla="*/ 213 h 214"/>
                  <a:gd name="T48" fmla="*/ 27 w 172"/>
                  <a:gd name="T49" fmla="*/ 206 h 214"/>
                  <a:gd name="T50" fmla="*/ 25 w 172"/>
                  <a:gd name="T51" fmla="*/ 202 h 214"/>
                  <a:gd name="T52" fmla="*/ 25 w 172"/>
                  <a:gd name="T53" fmla="*/ 194 h 214"/>
                  <a:gd name="T54" fmla="*/ 22 w 172"/>
                  <a:gd name="T55" fmla="*/ 186 h 214"/>
                  <a:gd name="T56" fmla="*/ 21 w 172"/>
                  <a:gd name="T57" fmla="*/ 175 h 214"/>
                  <a:gd name="T58" fmla="*/ 19 w 172"/>
                  <a:gd name="T59" fmla="*/ 169 h 214"/>
                  <a:gd name="T60" fmla="*/ 19 w 172"/>
                  <a:gd name="T61" fmla="*/ 164 h 214"/>
                  <a:gd name="T62" fmla="*/ 18 w 172"/>
                  <a:gd name="T63" fmla="*/ 158 h 214"/>
                  <a:gd name="T64" fmla="*/ 14 w 172"/>
                  <a:gd name="T65" fmla="*/ 155 h 214"/>
                  <a:gd name="T66" fmla="*/ 13 w 172"/>
                  <a:gd name="T67" fmla="*/ 152 h 214"/>
                  <a:gd name="T68" fmla="*/ 13 w 172"/>
                  <a:gd name="T69" fmla="*/ 146 h 214"/>
                  <a:gd name="T70" fmla="*/ 10 w 172"/>
                  <a:gd name="T71" fmla="*/ 141 h 214"/>
                  <a:gd name="T72" fmla="*/ 7 w 172"/>
                  <a:gd name="T73" fmla="*/ 132 h 214"/>
                  <a:gd name="T74" fmla="*/ 10 w 172"/>
                  <a:gd name="T75" fmla="*/ 123 h 214"/>
                  <a:gd name="T76" fmla="*/ 7 w 172"/>
                  <a:gd name="T77" fmla="*/ 115 h 214"/>
                  <a:gd name="T78" fmla="*/ 7 w 172"/>
                  <a:gd name="T79" fmla="*/ 113 h 214"/>
                  <a:gd name="T80" fmla="*/ 13 w 172"/>
                  <a:gd name="T81" fmla="*/ 105 h 214"/>
                  <a:gd name="T82" fmla="*/ 16 w 172"/>
                  <a:gd name="T83" fmla="*/ 99 h 214"/>
                  <a:gd name="T84" fmla="*/ 21 w 172"/>
                  <a:gd name="T85" fmla="*/ 93 h 214"/>
                  <a:gd name="T86" fmla="*/ 18 w 172"/>
                  <a:gd name="T87" fmla="*/ 82 h 214"/>
                  <a:gd name="T88" fmla="*/ 19 w 172"/>
                  <a:gd name="T89" fmla="*/ 79 h 214"/>
                  <a:gd name="T90" fmla="*/ 19 w 172"/>
                  <a:gd name="T91" fmla="*/ 74 h 214"/>
                  <a:gd name="T92" fmla="*/ 19 w 172"/>
                  <a:gd name="T93" fmla="*/ 65 h 214"/>
                  <a:gd name="T94" fmla="*/ 21 w 172"/>
                  <a:gd name="T95" fmla="*/ 59 h 214"/>
                  <a:gd name="T96" fmla="*/ 19 w 172"/>
                  <a:gd name="T97" fmla="*/ 51 h 214"/>
                  <a:gd name="T98" fmla="*/ 16 w 172"/>
                  <a:gd name="T99" fmla="*/ 47 h 214"/>
                  <a:gd name="T100" fmla="*/ 11 w 172"/>
                  <a:gd name="T101" fmla="*/ 43 h 214"/>
                  <a:gd name="T102" fmla="*/ 8 w 172"/>
                  <a:gd name="T103" fmla="*/ 42 h 214"/>
                  <a:gd name="T104" fmla="*/ 8 w 172"/>
                  <a:gd name="T105" fmla="*/ 39 h 214"/>
                  <a:gd name="T106" fmla="*/ 4 w 172"/>
                  <a:gd name="T107" fmla="*/ 33 h 214"/>
                  <a:gd name="T108" fmla="*/ 2 w 172"/>
                  <a:gd name="T109" fmla="*/ 29 h 214"/>
                  <a:gd name="T110" fmla="*/ 14 w 172"/>
                  <a:gd name="T111" fmla="*/ 23 h 214"/>
                  <a:gd name="T112" fmla="*/ 25 w 172"/>
                  <a:gd name="T113" fmla="*/ 17 h 214"/>
                  <a:gd name="T114" fmla="*/ 38 w 172"/>
                  <a:gd name="T115" fmla="*/ 9 h 214"/>
                  <a:gd name="T116" fmla="*/ 41 w 172"/>
                  <a:gd name="T117" fmla="*/ 3 h 214"/>
                  <a:gd name="T118" fmla="*/ 44 w 172"/>
                  <a:gd name="T119" fmla="*/ 0 h 214"/>
                  <a:gd name="T120" fmla="*/ 49 w 172"/>
                  <a:gd name="T121" fmla="*/ 2 h 214"/>
                  <a:gd name="T122" fmla="*/ 50 w 172"/>
                  <a:gd name="T123"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214">
                    <a:moveTo>
                      <a:pt x="53" y="3"/>
                    </a:moveTo>
                    <a:lnTo>
                      <a:pt x="56" y="5"/>
                    </a:lnTo>
                    <a:lnTo>
                      <a:pt x="61" y="5"/>
                    </a:lnTo>
                    <a:lnTo>
                      <a:pt x="66" y="8"/>
                    </a:lnTo>
                    <a:lnTo>
                      <a:pt x="66" y="8"/>
                    </a:lnTo>
                    <a:lnTo>
                      <a:pt x="69" y="8"/>
                    </a:lnTo>
                    <a:lnTo>
                      <a:pt x="77" y="9"/>
                    </a:lnTo>
                    <a:lnTo>
                      <a:pt x="84" y="11"/>
                    </a:lnTo>
                    <a:lnTo>
                      <a:pt x="91" y="12"/>
                    </a:lnTo>
                    <a:lnTo>
                      <a:pt x="94" y="12"/>
                    </a:lnTo>
                    <a:lnTo>
                      <a:pt x="97" y="12"/>
                    </a:lnTo>
                    <a:lnTo>
                      <a:pt x="100" y="14"/>
                    </a:lnTo>
                    <a:lnTo>
                      <a:pt x="105" y="17"/>
                    </a:lnTo>
                    <a:lnTo>
                      <a:pt x="109" y="19"/>
                    </a:lnTo>
                    <a:lnTo>
                      <a:pt x="114" y="25"/>
                    </a:lnTo>
                    <a:lnTo>
                      <a:pt x="128" y="33"/>
                    </a:lnTo>
                    <a:lnTo>
                      <a:pt x="136" y="37"/>
                    </a:lnTo>
                    <a:lnTo>
                      <a:pt x="137" y="45"/>
                    </a:lnTo>
                    <a:lnTo>
                      <a:pt x="140" y="51"/>
                    </a:lnTo>
                    <a:lnTo>
                      <a:pt x="144" y="57"/>
                    </a:lnTo>
                    <a:lnTo>
                      <a:pt x="147" y="68"/>
                    </a:lnTo>
                    <a:lnTo>
                      <a:pt x="147" y="71"/>
                    </a:lnTo>
                    <a:lnTo>
                      <a:pt x="150" y="85"/>
                    </a:lnTo>
                    <a:lnTo>
                      <a:pt x="151" y="90"/>
                    </a:lnTo>
                    <a:lnTo>
                      <a:pt x="153" y="93"/>
                    </a:lnTo>
                    <a:lnTo>
                      <a:pt x="153" y="96"/>
                    </a:lnTo>
                    <a:lnTo>
                      <a:pt x="154" y="102"/>
                    </a:lnTo>
                    <a:lnTo>
                      <a:pt x="156" y="105"/>
                    </a:lnTo>
                    <a:lnTo>
                      <a:pt x="158" y="110"/>
                    </a:lnTo>
                    <a:lnTo>
                      <a:pt x="159" y="118"/>
                    </a:lnTo>
                    <a:lnTo>
                      <a:pt x="159" y="119"/>
                    </a:lnTo>
                    <a:lnTo>
                      <a:pt x="161" y="129"/>
                    </a:lnTo>
                    <a:lnTo>
                      <a:pt x="164" y="137"/>
                    </a:lnTo>
                    <a:lnTo>
                      <a:pt x="164" y="141"/>
                    </a:lnTo>
                    <a:lnTo>
                      <a:pt x="165" y="147"/>
                    </a:lnTo>
                    <a:lnTo>
                      <a:pt x="172" y="164"/>
                    </a:lnTo>
                    <a:lnTo>
                      <a:pt x="172" y="164"/>
                    </a:lnTo>
                    <a:lnTo>
                      <a:pt x="172" y="164"/>
                    </a:lnTo>
                    <a:lnTo>
                      <a:pt x="126" y="180"/>
                    </a:lnTo>
                    <a:lnTo>
                      <a:pt x="123" y="180"/>
                    </a:lnTo>
                    <a:lnTo>
                      <a:pt x="114" y="185"/>
                    </a:lnTo>
                    <a:lnTo>
                      <a:pt x="95" y="195"/>
                    </a:lnTo>
                    <a:lnTo>
                      <a:pt x="47" y="209"/>
                    </a:lnTo>
                    <a:lnTo>
                      <a:pt x="46" y="211"/>
                    </a:lnTo>
                    <a:lnTo>
                      <a:pt x="42" y="214"/>
                    </a:lnTo>
                    <a:lnTo>
                      <a:pt x="38" y="214"/>
                    </a:lnTo>
                    <a:lnTo>
                      <a:pt x="32" y="214"/>
                    </a:lnTo>
                    <a:lnTo>
                      <a:pt x="30" y="213"/>
                    </a:lnTo>
                    <a:lnTo>
                      <a:pt x="28" y="208"/>
                    </a:lnTo>
                    <a:lnTo>
                      <a:pt x="27" y="206"/>
                    </a:lnTo>
                    <a:lnTo>
                      <a:pt x="25" y="203"/>
                    </a:lnTo>
                    <a:lnTo>
                      <a:pt x="25" y="202"/>
                    </a:lnTo>
                    <a:lnTo>
                      <a:pt x="25" y="199"/>
                    </a:lnTo>
                    <a:lnTo>
                      <a:pt x="25" y="194"/>
                    </a:lnTo>
                    <a:lnTo>
                      <a:pt x="24" y="191"/>
                    </a:lnTo>
                    <a:lnTo>
                      <a:pt x="22" y="186"/>
                    </a:lnTo>
                    <a:lnTo>
                      <a:pt x="22" y="182"/>
                    </a:lnTo>
                    <a:lnTo>
                      <a:pt x="21" y="175"/>
                    </a:lnTo>
                    <a:lnTo>
                      <a:pt x="21" y="171"/>
                    </a:lnTo>
                    <a:lnTo>
                      <a:pt x="19" y="169"/>
                    </a:lnTo>
                    <a:lnTo>
                      <a:pt x="19" y="166"/>
                    </a:lnTo>
                    <a:lnTo>
                      <a:pt x="19" y="164"/>
                    </a:lnTo>
                    <a:lnTo>
                      <a:pt x="18" y="163"/>
                    </a:lnTo>
                    <a:lnTo>
                      <a:pt x="18" y="158"/>
                    </a:lnTo>
                    <a:lnTo>
                      <a:pt x="18" y="157"/>
                    </a:lnTo>
                    <a:lnTo>
                      <a:pt x="14" y="155"/>
                    </a:lnTo>
                    <a:lnTo>
                      <a:pt x="14" y="154"/>
                    </a:lnTo>
                    <a:lnTo>
                      <a:pt x="13" y="152"/>
                    </a:lnTo>
                    <a:lnTo>
                      <a:pt x="13" y="149"/>
                    </a:lnTo>
                    <a:lnTo>
                      <a:pt x="13" y="146"/>
                    </a:lnTo>
                    <a:lnTo>
                      <a:pt x="11" y="141"/>
                    </a:lnTo>
                    <a:lnTo>
                      <a:pt x="10" y="141"/>
                    </a:lnTo>
                    <a:lnTo>
                      <a:pt x="8" y="135"/>
                    </a:lnTo>
                    <a:lnTo>
                      <a:pt x="7" y="132"/>
                    </a:lnTo>
                    <a:lnTo>
                      <a:pt x="8" y="130"/>
                    </a:lnTo>
                    <a:lnTo>
                      <a:pt x="10" y="123"/>
                    </a:lnTo>
                    <a:lnTo>
                      <a:pt x="8" y="118"/>
                    </a:lnTo>
                    <a:lnTo>
                      <a:pt x="7" y="115"/>
                    </a:lnTo>
                    <a:lnTo>
                      <a:pt x="7" y="113"/>
                    </a:lnTo>
                    <a:lnTo>
                      <a:pt x="7" y="113"/>
                    </a:lnTo>
                    <a:lnTo>
                      <a:pt x="8" y="110"/>
                    </a:lnTo>
                    <a:lnTo>
                      <a:pt x="13" y="105"/>
                    </a:lnTo>
                    <a:lnTo>
                      <a:pt x="13" y="104"/>
                    </a:lnTo>
                    <a:lnTo>
                      <a:pt x="16" y="99"/>
                    </a:lnTo>
                    <a:lnTo>
                      <a:pt x="19" y="96"/>
                    </a:lnTo>
                    <a:lnTo>
                      <a:pt x="21" y="93"/>
                    </a:lnTo>
                    <a:lnTo>
                      <a:pt x="21" y="88"/>
                    </a:lnTo>
                    <a:lnTo>
                      <a:pt x="18" y="82"/>
                    </a:lnTo>
                    <a:lnTo>
                      <a:pt x="18" y="81"/>
                    </a:lnTo>
                    <a:lnTo>
                      <a:pt x="19" y="79"/>
                    </a:lnTo>
                    <a:lnTo>
                      <a:pt x="21" y="76"/>
                    </a:lnTo>
                    <a:lnTo>
                      <a:pt x="19" y="74"/>
                    </a:lnTo>
                    <a:lnTo>
                      <a:pt x="18" y="68"/>
                    </a:lnTo>
                    <a:lnTo>
                      <a:pt x="19" y="65"/>
                    </a:lnTo>
                    <a:lnTo>
                      <a:pt x="21" y="62"/>
                    </a:lnTo>
                    <a:lnTo>
                      <a:pt x="21" y="59"/>
                    </a:lnTo>
                    <a:lnTo>
                      <a:pt x="21" y="56"/>
                    </a:lnTo>
                    <a:lnTo>
                      <a:pt x="19" y="51"/>
                    </a:lnTo>
                    <a:lnTo>
                      <a:pt x="18" y="48"/>
                    </a:lnTo>
                    <a:lnTo>
                      <a:pt x="16" y="47"/>
                    </a:lnTo>
                    <a:lnTo>
                      <a:pt x="11" y="45"/>
                    </a:lnTo>
                    <a:lnTo>
                      <a:pt x="11" y="43"/>
                    </a:lnTo>
                    <a:lnTo>
                      <a:pt x="10" y="43"/>
                    </a:lnTo>
                    <a:lnTo>
                      <a:pt x="8" y="42"/>
                    </a:lnTo>
                    <a:lnTo>
                      <a:pt x="8" y="40"/>
                    </a:lnTo>
                    <a:lnTo>
                      <a:pt x="8" y="39"/>
                    </a:lnTo>
                    <a:lnTo>
                      <a:pt x="8" y="36"/>
                    </a:lnTo>
                    <a:lnTo>
                      <a:pt x="4" y="33"/>
                    </a:lnTo>
                    <a:lnTo>
                      <a:pt x="0" y="29"/>
                    </a:lnTo>
                    <a:lnTo>
                      <a:pt x="2" y="29"/>
                    </a:lnTo>
                    <a:lnTo>
                      <a:pt x="13" y="25"/>
                    </a:lnTo>
                    <a:lnTo>
                      <a:pt x="14" y="23"/>
                    </a:lnTo>
                    <a:lnTo>
                      <a:pt x="22" y="19"/>
                    </a:lnTo>
                    <a:lnTo>
                      <a:pt x="25" y="17"/>
                    </a:lnTo>
                    <a:lnTo>
                      <a:pt x="30" y="14"/>
                    </a:lnTo>
                    <a:lnTo>
                      <a:pt x="38" y="9"/>
                    </a:lnTo>
                    <a:lnTo>
                      <a:pt x="41" y="6"/>
                    </a:lnTo>
                    <a:lnTo>
                      <a:pt x="41" y="3"/>
                    </a:lnTo>
                    <a:lnTo>
                      <a:pt x="42" y="2"/>
                    </a:lnTo>
                    <a:lnTo>
                      <a:pt x="44" y="0"/>
                    </a:lnTo>
                    <a:lnTo>
                      <a:pt x="44" y="0"/>
                    </a:lnTo>
                    <a:lnTo>
                      <a:pt x="49" y="2"/>
                    </a:lnTo>
                    <a:lnTo>
                      <a:pt x="49" y="2"/>
                    </a:lnTo>
                    <a:lnTo>
                      <a:pt x="50" y="2"/>
                    </a:lnTo>
                    <a:lnTo>
                      <a:pt x="53"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63">
                <a:extLst>
                  <a:ext uri="{FF2B5EF4-FFF2-40B4-BE49-F238E27FC236}">
                    <a16:creationId xmlns:a16="http://schemas.microsoft.com/office/drawing/2014/main" id="{EEE21F93-82A2-D16B-765C-9812C0B49FA6}"/>
                  </a:ext>
                </a:extLst>
              </p:cNvPr>
              <p:cNvSpPr>
                <a:spLocks noGrp="1" noRot="1" noMove="1" noResize="1" noEditPoints="1" noAdjustHandles="1" noChangeArrowheads="1" noChangeShapeType="1"/>
              </p:cNvSpPr>
              <p:nvPr/>
            </p:nvSpPr>
            <p:spPr bwMode="auto">
              <a:xfrm>
                <a:off x="2251" y="3136"/>
                <a:ext cx="258" cy="302"/>
              </a:xfrm>
              <a:custGeom>
                <a:avLst/>
                <a:gdLst>
                  <a:gd name="T0" fmla="*/ 115 w 258"/>
                  <a:gd name="T1" fmla="*/ 96 h 302"/>
                  <a:gd name="T2" fmla="*/ 140 w 258"/>
                  <a:gd name="T3" fmla="*/ 85 h 302"/>
                  <a:gd name="T4" fmla="*/ 193 w 258"/>
                  <a:gd name="T5" fmla="*/ 157 h 302"/>
                  <a:gd name="T6" fmla="*/ 237 w 258"/>
                  <a:gd name="T7" fmla="*/ 183 h 302"/>
                  <a:gd name="T8" fmla="*/ 258 w 258"/>
                  <a:gd name="T9" fmla="*/ 195 h 302"/>
                  <a:gd name="T10" fmla="*/ 241 w 258"/>
                  <a:gd name="T11" fmla="*/ 203 h 302"/>
                  <a:gd name="T12" fmla="*/ 232 w 258"/>
                  <a:gd name="T13" fmla="*/ 211 h 302"/>
                  <a:gd name="T14" fmla="*/ 207 w 258"/>
                  <a:gd name="T15" fmla="*/ 223 h 302"/>
                  <a:gd name="T16" fmla="*/ 187 w 258"/>
                  <a:gd name="T17" fmla="*/ 228 h 302"/>
                  <a:gd name="T18" fmla="*/ 173 w 258"/>
                  <a:gd name="T19" fmla="*/ 251 h 302"/>
                  <a:gd name="T20" fmla="*/ 159 w 258"/>
                  <a:gd name="T21" fmla="*/ 281 h 302"/>
                  <a:gd name="T22" fmla="*/ 148 w 258"/>
                  <a:gd name="T23" fmla="*/ 289 h 302"/>
                  <a:gd name="T24" fmla="*/ 132 w 258"/>
                  <a:gd name="T25" fmla="*/ 293 h 302"/>
                  <a:gd name="T26" fmla="*/ 117 w 258"/>
                  <a:gd name="T27" fmla="*/ 298 h 302"/>
                  <a:gd name="T28" fmla="*/ 90 w 258"/>
                  <a:gd name="T29" fmla="*/ 299 h 302"/>
                  <a:gd name="T30" fmla="*/ 56 w 258"/>
                  <a:gd name="T31" fmla="*/ 299 h 302"/>
                  <a:gd name="T32" fmla="*/ 38 w 258"/>
                  <a:gd name="T33" fmla="*/ 301 h 302"/>
                  <a:gd name="T34" fmla="*/ 38 w 258"/>
                  <a:gd name="T35" fmla="*/ 276 h 302"/>
                  <a:gd name="T36" fmla="*/ 42 w 258"/>
                  <a:gd name="T37" fmla="*/ 251 h 302"/>
                  <a:gd name="T38" fmla="*/ 47 w 258"/>
                  <a:gd name="T39" fmla="*/ 231 h 302"/>
                  <a:gd name="T40" fmla="*/ 56 w 258"/>
                  <a:gd name="T41" fmla="*/ 216 h 302"/>
                  <a:gd name="T42" fmla="*/ 67 w 258"/>
                  <a:gd name="T43" fmla="*/ 203 h 302"/>
                  <a:gd name="T44" fmla="*/ 78 w 258"/>
                  <a:gd name="T45" fmla="*/ 194 h 302"/>
                  <a:gd name="T46" fmla="*/ 89 w 258"/>
                  <a:gd name="T47" fmla="*/ 186 h 302"/>
                  <a:gd name="T48" fmla="*/ 92 w 258"/>
                  <a:gd name="T49" fmla="*/ 174 h 302"/>
                  <a:gd name="T50" fmla="*/ 86 w 258"/>
                  <a:gd name="T51" fmla="*/ 160 h 302"/>
                  <a:gd name="T52" fmla="*/ 83 w 258"/>
                  <a:gd name="T53" fmla="*/ 152 h 302"/>
                  <a:gd name="T54" fmla="*/ 80 w 258"/>
                  <a:gd name="T55" fmla="*/ 143 h 302"/>
                  <a:gd name="T56" fmla="*/ 76 w 258"/>
                  <a:gd name="T57" fmla="*/ 135 h 302"/>
                  <a:gd name="T58" fmla="*/ 76 w 258"/>
                  <a:gd name="T59" fmla="*/ 126 h 302"/>
                  <a:gd name="T60" fmla="*/ 69 w 258"/>
                  <a:gd name="T61" fmla="*/ 116 h 302"/>
                  <a:gd name="T62" fmla="*/ 64 w 258"/>
                  <a:gd name="T63" fmla="*/ 105 h 302"/>
                  <a:gd name="T64" fmla="*/ 64 w 258"/>
                  <a:gd name="T65" fmla="*/ 93 h 302"/>
                  <a:gd name="T66" fmla="*/ 61 w 258"/>
                  <a:gd name="T67" fmla="*/ 84 h 302"/>
                  <a:gd name="T68" fmla="*/ 50 w 258"/>
                  <a:gd name="T69" fmla="*/ 79 h 302"/>
                  <a:gd name="T70" fmla="*/ 44 w 258"/>
                  <a:gd name="T71" fmla="*/ 79 h 302"/>
                  <a:gd name="T72" fmla="*/ 34 w 258"/>
                  <a:gd name="T73" fmla="*/ 73 h 302"/>
                  <a:gd name="T74" fmla="*/ 14 w 258"/>
                  <a:gd name="T75" fmla="*/ 65 h 302"/>
                  <a:gd name="T76" fmla="*/ 3 w 258"/>
                  <a:gd name="T77" fmla="*/ 56 h 302"/>
                  <a:gd name="T78" fmla="*/ 3 w 258"/>
                  <a:gd name="T79" fmla="*/ 46 h 302"/>
                  <a:gd name="T80" fmla="*/ 8 w 258"/>
                  <a:gd name="T81" fmla="*/ 42 h 302"/>
                  <a:gd name="T82" fmla="*/ 25 w 258"/>
                  <a:gd name="T83" fmla="*/ 15 h 302"/>
                  <a:gd name="T84" fmla="*/ 78 w 258"/>
                  <a:gd name="T85" fmla="*/ 25 h 302"/>
                  <a:gd name="T86" fmla="*/ 98 w 258"/>
                  <a:gd name="T87" fmla="*/ 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302">
                    <a:moveTo>
                      <a:pt x="103" y="71"/>
                    </a:moveTo>
                    <a:lnTo>
                      <a:pt x="112" y="90"/>
                    </a:lnTo>
                    <a:lnTo>
                      <a:pt x="115" y="96"/>
                    </a:lnTo>
                    <a:lnTo>
                      <a:pt x="115" y="98"/>
                    </a:lnTo>
                    <a:lnTo>
                      <a:pt x="126" y="91"/>
                    </a:lnTo>
                    <a:lnTo>
                      <a:pt x="140" y="85"/>
                    </a:lnTo>
                    <a:lnTo>
                      <a:pt x="154" y="105"/>
                    </a:lnTo>
                    <a:lnTo>
                      <a:pt x="168" y="136"/>
                    </a:lnTo>
                    <a:lnTo>
                      <a:pt x="193" y="157"/>
                    </a:lnTo>
                    <a:lnTo>
                      <a:pt x="224" y="175"/>
                    </a:lnTo>
                    <a:lnTo>
                      <a:pt x="224" y="175"/>
                    </a:lnTo>
                    <a:lnTo>
                      <a:pt x="237" y="183"/>
                    </a:lnTo>
                    <a:lnTo>
                      <a:pt x="249" y="189"/>
                    </a:lnTo>
                    <a:lnTo>
                      <a:pt x="258" y="195"/>
                    </a:lnTo>
                    <a:lnTo>
                      <a:pt x="258" y="195"/>
                    </a:lnTo>
                    <a:lnTo>
                      <a:pt x="249" y="200"/>
                    </a:lnTo>
                    <a:lnTo>
                      <a:pt x="246" y="200"/>
                    </a:lnTo>
                    <a:lnTo>
                      <a:pt x="241" y="203"/>
                    </a:lnTo>
                    <a:lnTo>
                      <a:pt x="238" y="203"/>
                    </a:lnTo>
                    <a:lnTo>
                      <a:pt x="237" y="209"/>
                    </a:lnTo>
                    <a:lnTo>
                      <a:pt x="232" y="211"/>
                    </a:lnTo>
                    <a:lnTo>
                      <a:pt x="224" y="216"/>
                    </a:lnTo>
                    <a:lnTo>
                      <a:pt x="213" y="220"/>
                    </a:lnTo>
                    <a:lnTo>
                      <a:pt x="207" y="223"/>
                    </a:lnTo>
                    <a:lnTo>
                      <a:pt x="199" y="225"/>
                    </a:lnTo>
                    <a:lnTo>
                      <a:pt x="196" y="228"/>
                    </a:lnTo>
                    <a:lnTo>
                      <a:pt x="187" y="228"/>
                    </a:lnTo>
                    <a:lnTo>
                      <a:pt x="173" y="228"/>
                    </a:lnTo>
                    <a:lnTo>
                      <a:pt x="173" y="239"/>
                    </a:lnTo>
                    <a:lnTo>
                      <a:pt x="173" y="251"/>
                    </a:lnTo>
                    <a:lnTo>
                      <a:pt x="170" y="261"/>
                    </a:lnTo>
                    <a:lnTo>
                      <a:pt x="162" y="278"/>
                    </a:lnTo>
                    <a:lnTo>
                      <a:pt x="159" y="281"/>
                    </a:lnTo>
                    <a:lnTo>
                      <a:pt x="157" y="284"/>
                    </a:lnTo>
                    <a:lnTo>
                      <a:pt x="154" y="287"/>
                    </a:lnTo>
                    <a:lnTo>
                      <a:pt x="148" y="289"/>
                    </a:lnTo>
                    <a:lnTo>
                      <a:pt x="139" y="292"/>
                    </a:lnTo>
                    <a:lnTo>
                      <a:pt x="134" y="293"/>
                    </a:lnTo>
                    <a:lnTo>
                      <a:pt x="132" y="293"/>
                    </a:lnTo>
                    <a:lnTo>
                      <a:pt x="125" y="296"/>
                    </a:lnTo>
                    <a:lnTo>
                      <a:pt x="120" y="298"/>
                    </a:lnTo>
                    <a:lnTo>
                      <a:pt x="117" y="298"/>
                    </a:lnTo>
                    <a:lnTo>
                      <a:pt x="106" y="299"/>
                    </a:lnTo>
                    <a:lnTo>
                      <a:pt x="100" y="301"/>
                    </a:lnTo>
                    <a:lnTo>
                      <a:pt x="90" y="299"/>
                    </a:lnTo>
                    <a:lnTo>
                      <a:pt x="81" y="299"/>
                    </a:lnTo>
                    <a:lnTo>
                      <a:pt x="67" y="301"/>
                    </a:lnTo>
                    <a:lnTo>
                      <a:pt x="56" y="299"/>
                    </a:lnTo>
                    <a:lnTo>
                      <a:pt x="44" y="301"/>
                    </a:lnTo>
                    <a:lnTo>
                      <a:pt x="39" y="302"/>
                    </a:lnTo>
                    <a:lnTo>
                      <a:pt x="38" y="301"/>
                    </a:lnTo>
                    <a:lnTo>
                      <a:pt x="38" y="298"/>
                    </a:lnTo>
                    <a:lnTo>
                      <a:pt x="38" y="287"/>
                    </a:lnTo>
                    <a:lnTo>
                      <a:pt x="38" y="276"/>
                    </a:lnTo>
                    <a:lnTo>
                      <a:pt x="39" y="268"/>
                    </a:lnTo>
                    <a:lnTo>
                      <a:pt x="39" y="268"/>
                    </a:lnTo>
                    <a:lnTo>
                      <a:pt x="42" y="251"/>
                    </a:lnTo>
                    <a:lnTo>
                      <a:pt x="48" y="240"/>
                    </a:lnTo>
                    <a:lnTo>
                      <a:pt x="47" y="234"/>
                    </a:lnTo>
                    <a:lnTo>
                      <a:pt x="47" y="231"/>
                    </a:lnTo>
                    <a:lnTo>
                      <a:pt x="50" y="226"/>
                    </a:lnTo>
                    <a:lnTo>
                      <a:pt x="52" y="223"/>
                    </a:lnTo>
                    <a:lnTo>
                      <a:pt x="56" y="216"/>
                    </a:lnTo>
                    <a:lnTo>
                      <a:pt x="58" y="211"/>
                    </a:lnTo>
                    <a:lnTo>
                      <a:pt x="62" y="208"/>
                    </a:lnTo>
                    <a:lnTo>
                      <a:pt x="67" y="203"/>
                    </a:lnTo>
                    <a:lnTo>
                      <a:pt x="70" y="199"/>
                    </a:lnTo>
                    <a:lnTo>
                      <a:pt x="73" y="197"/>
                    </a:lnTo>
                    <a:lnTo>
                      <a:pt x="78" y="194"/>
                    </a:lnTo>
                    <a:lnTo>
                      <a:pt x="83" y="191"/>
                    </a:lnTo>
                    <a:lnTo>
                      <a:pt x="87" y="189"/>
                    </a:lnTo>
                    <a:lnTo>
                      <a:pt x="89" y="186"/>
                    </a:lnTo>
                    <a:lnTo>
                      <a:pt x="92" y="180"/>
                    </a:lnTo>
                    <a:lnTo>
                      <a:pt x="92" y="177"/>
                    </a:lnTo>
                    <a:lnTo>
                      <a:pt x="92" y="174"/>
                    </a:lnTo>
                    <a:lnTo>
                      <a:pt x="92" y="172"/>
                    </a:lnTo>
                    <a:lnTo>
                      <a:pt x="89" y="169"/>
                    </a:lnTo>
                    <a:lnTo>
                      <a:pt x="86" y="160"/>
                    </a:lnTo>
                    <a:lnTo>
                      <a:pt x="84" y="158"/>
                    </a:lnTo>
                    <a:lnTo>
                      <a:pt x="84" y="155"/>
                    </a:lnTo>
                    <a:lnTo>
                      <a:pt x="83" y="152"/>
                    </a:lnTo>
                    <a:lnTo>
                      <a:pt x="81" y="149"/>
                    </a:lnTo>
                    <a:lnTo>
                      <a:pt x="80" y="146"/>
                    </a:lnTo>
                    <a:lnTo>
                      <a:pt x="80" y="143"/>
                    </a:lnTo>
                    <a:lnTo>
                      <a:pt x="80" y="141"/>
                    </a:lnTo>
                    <a:lnTo>
                      <a:pt x="78" y="138"/>
                    </a:lnTo>
                    <a:lnTo>
                      <a:pt x="76" y="135"/>
                    </a:lnTo>
                    <a:lnTo>
                      <a:pt x="76" y="132"/>
                    </a:lnTo>
                    <a:lnTo>
                      <a:pt x="76" y="129"/>
                    </a:lnTo>
                    <a:lnTo>
                      <a:pt x="76" y="126"/>
                    </a:lnTo>
                    <a:lnTo>
                      <a:pt x="75" y="122"/>
                    </a:lnTo>
                    <a:lnTo>
                      <a:pt x="70" y="119"/>
                    </a:lnTo>
                    <a:lnTo>
                      <a:pt x="69" y="116"/>
                    </a:lnTo>
                    <a:lnTo>
                      <a:pt x="66" y="113"/>
                    </a:lnTo>
                    <a:lnTo>
                      <a:pt x="66" y="109"/>
                    </a:lnTo>
                    <a:lnTo>
                      <a:pt x="64" y="105"/>
                    </a:lnTo>
                    <a:lnTo>
                      <a:pt x="64" y="101"/>
                    </a:lnTo>
                    <a:lnTo>
                      <a:pt x="64" y="96"/>
                    </a:lnTo>
                    <a:lnTo>
                      <a:pt x="64" y="93"/>
                    </a:lnTo>
                    <a:lnTo>
                      <a:pt x="62" y="90"/>
                    </a:lnTo>
                    <a:lnTo>
                      <a:pt x="62" y="87"/>
                    </a:lnTo>
                    <a:lnTo>
                      <a:pt x="61" y="84"/>
                    </a:lnTo>
                    <a:lnTo>
                      <a:pt x="58" y="82"/>
                    </a:lnTo>
                    <a:lnTo>
                      <a:pt x="53" y="79"/>
                    </a:lnTo>
                    <a:lnTo>
                      <a:pt x="50" y="79"/>
                    </a:lnTo>
                    <a:lnTo>
                      <a:pt x="48" y="79"/>
                    </a:lnTo>
                    <a:lnTo>
                      <a:pt x="47" y="79"/>
                    </a:lnTo>
                    <a:lnTo>
                      <a:pt x="44" y="79"/>
                    </a:lnTo>
                    <a:lnTo>
                      <a:pt x="41" y="76"/>
                    </a:lnTo>
                    <a:lnTo>
                      <a:pt x="41" y="74"/>
                    </a:lnTo>
                    <a:lnTo>
                      <a:pt x="34" y="73"/>
                    </a:lnTo>
                    <a:lnTo>
                      <a:pt x="30" y="70"/>
                    </a:lnTo>
                    <a:lnTo>
                      <a:pt x="24" y="68"/>
                    </a:lnTo>
                    <a:lnTo>
                      <a:pt x="14" y="65"/>
                    </a:lnTo>
                    <a:lnTo>
                      <a:pt x="10" y="64"/>
                    </a:lnTo>
                    <a:lnTo>
                      <a:pt x="6" y="59"/>
                    </a:lnTo>
                    <a:lnTo>
                      <a:pt x="3" y="56"/>
                    </a:lnTo>
                    <a:lnTo>
                      <a:pt x="0" y="51"/>
                    </a:lnTo>
                    <a:lnTo>
                      <a:pt x="3" y="50"/>
                    </a:lnTo>
                    <a:lnTo>
                      <a:pt x="3" y="46"/>
                    </a:lnTo>
                    <a:lnTo>
                      <a:pt x="3" y="46"/>
                    </a:lnTo>
                    <a:lnTo>
                      <a:pt x="5" y="43"/>
                    </a:lnTo>
                    <a:lnTo>
                      <a:pt x="8" y="42"/>
                    </a:lnTo>
                    <a:lnTo>
                      <a:pt x="14" y="39"/>
                    </a:lnTo>
                    <a:lnTo>
                      <a:pt x="17" y="36"/>
                    </a:lnTo>
                    <a:lnTo>
                      <a:pt x="25" y="15"/>
                    </a:lnTo>
                    <a:lnTo>
                      <a:pt x="28" y="0"/>
                    </a:lnTo>
                    <a:lnTo>
                      <a:pt x="64" y="12"/>
                    </a:lnTo>
                    <a:lnTo>
                      <a:pt x="78" y="25"/>
                    </a:lnTo>
                    <a:lnTo>
                      <a:pt x="80" y="29"/>
                    </a:lnTo>
                    <a:lnTo>
                      <a:pt x="95" y="56"/>
                    </a:lnTo>
                    <a:lnTo>
                      <a:pt x="98" y="62"/>
                    </a:lnTo>
                    <a:lnTo>
                      <a:pt x="103" y="7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64">
                <a:extLst>
                  <a:ext uri="{FF2B5EF4-FFF2-40B4-BE49-F238E27FC236}">
                    <a16:creationId xmlns:a16="http://schemas.microsoft.com/office/drawing/2014/main" id="{31A8C38B-2427-4755-41AE-8DAA9DF422DA}"/>
                  </a:ext>
                </a:extLst>
              </p:cNvPr>
              <p:cNvSpPr>
                <a:spLocks noGrp="1" noRot="1" noMove="1" noResize="1" noEditPoints="1" noAdjustHandles="1" noChangeArrowheads="1" noChangeShapeType="1"/>
              </p:cNvSpPr>
              <p:nvPr/>
            </p:nvSpPr>
            <p:spPr bwMode="auto">
              <a:xfrm>
                <a:off x="3195" y="3210"/>
                <a:ext cx="241" cy="393"/>
              </a:xfrm>
              <a:custGeom>
                <a:avLst/>
                <a:gdLst>
                  <a:gd name="T0" fmla="*/ 218 w 241"/>
                  <a:gd name="T1" fmla="*/ 305 h 393"/>
                  <a:gd name="T2" fmla="*/ 232 w 241"/>
                  <a:gd name="T3" fmla="*/ 325 h 393"/>
                  <a:gd name="T4" fmla="*/ 224 w 241"/>
                  <a:gd name="T5" fmla="*/ 337 h 393"/>
                  <a:gd name="T6" fmla="*/ 223 w 241"/>
                  <a:gd name="T7" fmla="*/ 353 h 393"/>
                  <a:gd name="T8" fmla="*/ 162 w 241"/>
                  <a:gd name="T9" fmla="*/ 393 h 393"/>
                  <a:gd name="T10" fmla="*/ 150 w 241"/>
                  <a:gd name="T11" fmla="*/ 388 h 393"/>
                  <a:gd name="T12" fmla="*/ 131 w 241"/>
                  <a:gd name="T13" fmla="*/ 388 h 393"/>
                  <a:gd name="T14" fmla="*/ 94 w 241"/>
                  <a:gd name="T15" fmla="*/ 359 h 393"/>
                  <a:gd name="T16" fmla="*/ 95 w 241"/>
                  <a:gd name="T17" fmla="*/ 342 h 393"/>
                  <a:gd name="T18" fmla="*/ 100 w 241"/>
                  <a:gd name="T19" fmla="*/ 334 h 393"/>
                  <a:gd name="T20" fmla="*/ 91 w 241"/>
                  <a:gd name="T21" fmla="*/ 334 h 393"/>
                  <a:gd name="T22" fmla="*/ 83 w 241"/>
                  <a:gd name="T23" fmla="*/ 298 h 393"/>
                  <a:gd name="T24" fmla="*/ 77 w 241"/>
                  <a:gd name="T25" fmla="*/ 298 h 393"/>
                  <a:gd name="T26" fmla="*/ 69 w 241"/>
                  <a:gd name="T27" fmla="*/ 294 h 393"/>
                  <a:gd name="T28" fmla="*/ 67 w 241"/>
                  <a:gd name="T29" fmla="*/ 297 h 393"/>
                  <a:gd name="T30" fmla="*/ 67 w 241"/>
                  <a:gd name="T31" fmla="*/ 300 h 393"/>
                  <a:gd name="T32" fmla="*/ 53 w 241"/>
                  <a:gd name="T33" fmla="*/ 294 h 393"/>
                  <a:gd name="T34" fmla="*/ 32 w 241"/>
                  <a:gd name="T35" fmla="*/ 287 h 393"/>
                  <a:gd name="T36" fmla="*/ 24 w 241"/>
                  <a:gd name="T37" fmla="*/ 275 h 393"/>
                  <a:gd name="T38" fmla="*/ 24 w 241"/>
                  <a:gd name="T39" fmla="*/ 263 h 393"/>
                  <a:gd name="T40" fmla="*/ 27 w 241"/>
                  <a:gd name="T41" fmla="*/ 224 h 393"/>
                  <a:gd name="T42" fmla="*/ 4 w 241"/>
                  <a:gd name="T43" fmla="*/ 204 h 393"/>
                  <a:gd name="T44" fmla="*/ 13 w 241"/>
                  <a:gd name="T45" fmla="*/ 165 h 393"/>
                  <a:gd name="T46" fmla="*/ 8 w 241"/>
                  <a:gd name="T47" fmla="*/ 114 h 393"/>
                  <a:gd name="T48" fmla="*/ 7 w 241"/>
                  <a:gd name="T49" fmla="*/ 95 h 393"/>
                  <a:gd name="T50" fmla="*/ 10 w 241"/>
                  <a:gd name="T51" fmla="*/ 69 h 393"/>
                  <a:gd name="T52" fmla="*/ 19 w 241"/>
                  <a:gd name="T53" fmla="*/ 56 h 393"/>
                  <a:gd name="T54" fmla="*/ 46 w 241"/>
                  <a:gd name="T55" fmla="*/ 31 h 393"/>
                  <a:gd name="T56" fmla="*/ 49 w 241"/>
                  <a:gd name="T57" fmla="*/ 2 h 393"/>
                  <a:gd name="T58" fmla="*/ 78 w 241"/>
                  <a:gd name="T59" fmla="*/ 2 h 393"/>
                  <a:gd name="T60" fmla="*/ 94 w 241"/>
                  <a:gd name="T61" fmla="*/ 5 h 393"/>
                  <a:gd name="T62" fmla="*/ 128 w 241"/>
                  <a:gd name="T63" fmla="*/ 14 h 393"/>
                  <a:gd name="T64" fmla="*/ 162 w 241"/>
                  <a:gd name="T65" fmla="*/ 30 h 393"/>
                  <a:gd name="T66" fmla="*/ 165 w 241"/>
                  <a:gd name="T67" fmla="*/ 45 h 393"/>
                  <a:gd name="T68" fmla="*/ 172 w 241"/>
                  <a:gd name="T69" fmla="*/ 72 h 393"/>
                  <a:gd name="T70" fmla="*/ 170 w 241"/>
                  <a:gd name="T71" fmla="*/ 86 h 393"/>
                  <a:gd name="T72" fmla="*/ 172 w 241"/>
                  <a:gd name="T73" fmla="*/ 114 h 393"/>
                  <a:gd name="T74" fmla="*/ 175 w 241"/>
                  <a:gd name="T75" fmla="*/ 166 h 393"/>
                  <a:gd name="T76" fmla="*/ 179 w 241"/>
                  <a:gd name="T77" fmla="*/ 201 h 393"/>
                  <a:gd name="T78" fmla="*/ 181 w 241"/>
                  <a:gd name="T79" fmla="*/ 246 h 393"/>
                  <a:gd name="T80" fmla="*/ 193 w 241"/>
                  <a:gd name="T81" fmla="*/ 28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393">
                    <a:moveTo>
                      <a:pt x="193" y="283"/>
                    </a:moveTo>
                    <a:lnTo>
                      <a:pt x="218" y="305"/>
                    </a:lnTo>
                    <a:lnTo>
                      <a:pt x="241" y="315"/>
                    </a:lnTo>
                    <a:lnTo>
                      <a:pt x="232" y="325"/>
                    </a:lnTo>
                    <a:lnTo>
                      <a:pt x="226" y="332"/>
                    </a:lnTo>
                    <a:lnTo>
                      <a:pt x="224" y="337"/>
                    </a:lnTo>
                    <a:lnTo>
                      <a:pt x="231" y="348"/>
                    </a:lnTo>
                    <a:lnTo>
                      <a:pt x="223" y="353"/>
                    </a:lnTo>
                    <a:lnTo>
                      <a:pt x="203" y="365"/>
                    </a:lnTo>
                    <a:lnTo>
                      <a:pt x="162" y="393"/>
                    </a:lnTo>
                    <a:lnTo>
                      <a:pt x="158" y="393"/>
                    </a:lnTo>
                    <a:lnTo>
                      <a:pt x="150" y="388"/>
                    </a:lnTo>
                    <a:lnTo>
                      <a:pt x="140" y="385"/>
                    </a:lnTo>
                    <a:lnTo>
                      <a:pt x="131" y="388"/>
                    </a:lnTo>
                    <a:lnTo>
                      <a:pt x="123" y="391"/>
                    </a:lnTo>
                    <a:lnTo>
                      <a:pt x="94" y="359"/>
                    </a:lnTo>
                    <a:lnTo>
                      <a:pt x="92" y="350"/>
                    </a:lnTo>
                    <a:lnTo>
                      <a:pt x="95" y="342"/>
                    </a:lnTo>
                    <a:lnTo>
                      <a:pt x="97" y="339"/>
                    </a:lnTo>
                    <a:lnTo>
                      <a:pt x="100" y="334"/>
                    </a:lnTo>
                    <a:lnTo>
                      <a:pt x="98" y="332"/>
                    </a:lnTo>
                    <a:lnTo>
                      <a:pt x="91" y="334"/>
                    </a:lnTo>
                    <a:lnTo>
                      <a:pt x="83" y="312"/>
                    </a:lnTo>
                    <a:lnTo>
                      <a:pt x="83" y="298"/>
                    </a:lnTo>
                    <a:lnTo>
                      <a:pt x="81" y="297"/>
                    </a:lnTo>
                    <a:lnTo>
                      <a:pt x="77" y="298"/>
                    </a:lnTo>
                    <a:lnTo>
                      <a:pt x="75" y="297"/>
                    </a:lnTo>
                    <a:lnTo>
                      <a:pt x="69" y="294"/>
                    </a:lnTo>
                    <a:lnTo>
                      <a:pt x="69" y="294"/>
                    </a:lnTo>
                    <a:lnTo>
                      <a:pt x="67" y="297"/>
                    </a:lnTo>
                    <a:lnTo>
                      <a:pt x="67" y="300"/>
                    </a:lnTo>
                    <a:lnTo>
                      <a:pt x="67" y="300"/>
                    </a:lnTo>
                    <a:lnTo>
                      <a:pt x="66" y="300"/>
                    </a:lnTo>
                    <a:lnTo>
                      <a:pt x="53" y="294"/>
                    </a:lnTo>
                    <a:lnTo>
                      <a:pt x="42" y="291"/>
                    </a:lnTo>
                    <a:lnTo>
                      <a:pt x="32" y="287"/>
                    </a:lnTo>
                    <a:lnTo>
                      <a:pt x="25" y="284"/>
                    </a:lnTo>
                    <a:lnTo>
                      <a:pt x="24" y="275"/>
                    </a:lnTo>
                    <a:lnTo>
                      <a:pt x="24" y="272"/>
                    </a:lnTo>
                    <a:lnTo>
                      <a:pt x="24" y="263"/>
                    </a:lnTo>
                    <a:lnTo>
                      <a:pt x="25" y="247"/>
                    </a:lnTo>
                    <a:lnTo>
                      <a:pt x="27" y="224"/>
                    </a:lnTo>
                    <a:lnTo>
                      <a:pt x="18" y="207"/>
                    </a:lnTo>
                    <a:lnTo>
                      <a:pt x="4" y="204"/>
                    </a:lnTo>
                    <a:lnTo>
                      <a:pt x="10" y="187"/>
                    </a:lnTo>
                    <a:lnTo>
                      <a:pt x="13" y="165"/>
                    </a:lnTo>
                    <a:lnTo>
                      <a:pt x="10" y="135"/>
                    </a:lnTo>
                    <a:lnTo>
                      <a:pt x="8" y="114"/>
                    </a:lnTo>
                    <a:lnTo>
                      <a:pt x="10" y="100"/>
                    </a:lnTo>
                    <a:lnTo>
                      <a:pt x="7" y="95"/>
                    </a:lnTo>
                    <a:lnTo>
                      <a:pt x="0" y="89"/>
                    </a:lnTo>
                    <a:lnTo>
                      <a:pt x="10" y="69"/>
                    </a:lnTo>
                    <a:lnTo>
                      <a:pt x="14" y="64"/>
                    </a:lnTo>
                    <a:lnTo>
                      <a:pt x="19" y="56"/>
                    </a:lnTo>
                    <a:lnTo>
                      <a:pt x="27" y="52"/>
                    </a:lnTo>
                    <a:lnTo>
                      <a:pt x="46" y="31"/>
                    </a:lnTo>
                    <a:lnTo>
                      <a:pt x="46" y="5"/>
                    </a:lnTo>
                    <a:lnTo>
                      <a:pt x="49" y="2"/>
                    </a:lnTo>
                    <a:lnTo>
                      <a:pt x="55" y="0"/>
                    </a:lnTo>
                    <a:lnTo>
                      <a:pt x="78" y="2"/>
                    </a:lnTo>
                    <a:lnTo>
                      <a:pt x="84" y="3"/>
                    </a:lnTo>
                    <a:lnTo>
                      <a:pt x="94" y="5"/>
                    </a:lnTo>
                    <a:lnTo>
                      <a:pt x="102" y="7"/>
                    </a:lnTo>
                    <a:lnTo>
                      <a:pt x="128" y="14"/>
                    </a:lnTo>
                    <a:lnTo>
                      <a:pt x="147" y="22"/>
                    </a:lnTo>
                    <a:lnTo>
                      <a:pt x="162" y="30"/>
                    </a:lnTo>
                    <a:lnTo>
                      <a:pt x="164" y="39"/>
                    </a:lnTo>
                    <a:lnTo>
                      <a:pt x="165" y="45"/>
                    </a:lnTo>
                    <a:lnTo>
                      <a:pt x="168" y="58"/>
                    </a:lnTo>
                    <a:lnTo>
                      <a:pt x="172" y="72"/>
                    </a:lnTo>
                    <a:lnTo>
                      <a:pt x="172" y="80"/>
                    </a:lnTo>
                    <a:lnTo>
                      <a:pt x="170" y="86"/>
                    </a:lnTo>
                    <a:lnTo>
                      <a:pt x="168" y="101"/>
                    </a:lnTo>
                    <a:lnTo>
                      <a:pt x="172" y="114"/>
                    </a:lnTo>
                    <a:lnTo>
                      <a:pt x="175" y="135"/>
                    </a:lnTo>
                    <a:lnTo>
                      <a:pt x="175" y="166"/>
                    </a:lnTo>
                    <a:lnTo>
                      <a:pt x="173" y="183"/>
                    </a:lnTo>
                    <a:lnTo>
                      <a:pt x="179" y="201"/>
                    </a:lnTo>
                    <a:lnTo>
                      <a:pt x="181" y="221"/>
                    </a:lnTo>
                    <a:lnTo>
                      <a:pt x="181" y="246"/>
                    </a:lnTo>
                    <a:lnTo>
                      <a:pt x="178" y="267"/>
                    </a:lnTo>
                    <a:lnTo>
                      <a:pt x="193" y="28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65">
                <a:extLst>
                  <a:ext uri="{FF2B5EF4-FFF2-40B4-BE49-F238E27FC236}">
                    <a16:creationId xmlns:a16="http://schemas.microsoft.com/office/drawing/2014/main" id="{E5E3F9F1-E21D-E2F6-BF54-E400A8FD682C}"/>
                  </a:ext>
                </a:extLst>
              </p:cNvPr>
              <p:cNvSpPr>
                <a:spLocks noGrp="1" noRot="1" noMove="1" noResize="1" noEditPoints="1" noAdjustHandles="1" noChangeArrowheads="1" noChangeShapeType="1"/>
              </p:cNvSpPr>
              <p:nvPr/>
            </p:nvSpPr>
            <p:spPr bwMode="auto">
              <a:xfrm>
                <a:off x="4245" y="2939"/>
                <a:ext cx="305" cy="292"/>
              </a:xfrm>
              <a:custGeom>
                <a:avLst/>
                <a:gdLst>
                  <a:gd name="T0" fmla="*/ 249 w 305"/>
                  <a:gd name="T1" fmla="*/ 34 h 292"/>
                  <a:gd name="T2" fmla="*/ 243 w 305"/>
                  <a:gd name="T3" fmla="*/ 48 h 292"/>
                  <a:gd name="T4" fmla="*/ 209 w 305"/>
                  <a:gd name="T5" fmla="*/ 63 h 292"/>
                  <a:gd name="T6" fmla="*/ 217 w 305"/>
                  <a:gd name="T7" fmla="*/ 79 h 292"/>
                  <a:gd name="T8" fmla="*/ 274 w 305"/>
                  <a:gd name="T9" fmla="*/ 99 h 292"/>
                  <a:gd name="T10" fmla="*/ 299 w 305"/>
                  <a:gd name="T11" fmla="*/ 104 h 292"/>
                  <a:gd name="T12" fmla="*/ 304 w 305"/>
                  <a:gd name="T13" fmla="*/ 126 h 292"/>
                  <a:gd name="T14" fmla="*/ 304 w 305"/>
                  <a:gd name="T15" fmla="*/ 152 h 292"/>
                  <a:gd name="T16" fmla="*/ 291 w 305"/>
                  <a:gd name="T17" fmla="*/ 192 h 292"/>
                  <a:gd name="T18" fmla="*/ 285 w 305"/>
                  <a:gd name="T19" fmla="*/ 212 h 292"/>
                  <a:gd name="T20" fmla="*/ 285 w 305"/>
                  <a:gd name="T21" fmla="*/ 212 h 292"/>
                  <a:gd name="T22" fmla="*/ 285 w 305"/>
                  <a:gd name="T23" fmla="*/ 212 h 292"/>
                  <a:gd name="T24" fmla="*/ 287 w 305"/>
                  <a:gd name="T25" fmla="*/ 219 h 292"/>
                  <a:gd name="T26" fmla="*/ 287 w 305"/>
                  <a:gd name="T27" fmla="*/ 231 h 292"/>
                  <a:gd name="T28" fmla="*/ 290 w 305"/>
                  <a:gd name="T29" fmla="*/ 247 h 292"/>
                  <a:gd name="T30" fmla="*/ 291 w 305"/>
                  <a:gd name="T31" fmla="*/ 257 h 292"/>
                  <a:gd name="T32" fmla="*/ 290 w 305"/>
                  <a:gd name="T33" fmla="*/ 267 h 292"/>
                  <a:gd name="T34" fmla="*/ 291 w 305"/>
                  <a:gd name="T35" fmla="*/ 273 h 292"/>
                  <a:gd name="T36" fmla="*/ 290 w 305"/>
                  <a:gd name="T37" fmla="*/ 285 h 292"/>
                  <a:gd name="T38" fmla="*/ 287 w 305"/>
                  <a:gd name="T39" fmla="*/ 290 h 292"/>
                  <a:gd name="T40" fmla="*/ 156 w 305"/>
                  <a:gd name="T41" fmla="*/ 290 h 292"/>
                  <a:gd name="T42" fmla="*/ 156 w 305"/>
                  <a:gd name="T43" fmla="*/ 290 h 292"/>
                  <a:gd name="T44" fmla="*/ 154 w 305"/>
                  <a:gd name="T45" fmla="*/ 290 h 292"/>
                  <a:gd name="T46" fmla="*/ 154 w 305"/>
                  <a:gd name="T47" fmla="*/ 290 h 292"/>
                  <a:gd name="T48" fmla="*/ 154 w 305"/>
                  <a:gd name="T49" fmla="*/ 290 h 292"/>
                  <a:gd name="T50" fmla="*/ 150 w 305"/>
                  <a:gd name="T51" fmla="*/ 290 h 292"/>
                  <a:gd name="T52" fmla="*/ 119 w 305"/>
                  <a:gd name="T53" fmla="*/ 290 h 292"/>
                  <a:gd name="T54" fmla="*/ 117 w 305"/>
                  <a:gd name="T55" fmla="*/ 288 h 292"/>
                  <a:gd name="T56" fmla="*/ 114 w 305"/>
                  <a:gd name="T57" fmla="*/ 285 h 292"/>
                  <a:gd name="T58" fmla="*/ 112 w 305"/>
                  <a:gd name="T59" fmla="*/ 284 h 292"/>
                  <a:gd name="T60" fmla="*/ 112 w 305"/>
                  <a:gd name="T61" fmla="*/ 282 h 292"/>
                  <a:gd name="T62" fmla="*/ 111 w 305"/>
                  <a:gd name="T63" fmla="*/ 282 h 292"/>
                  <a:gd name="T64" fmla="*/ 61 w 305"/>
                  <a:gd name="T65" fmla="*/ 233 h 292"/>
                  <a:gd name="T66" fmla="*/ 38 w 305"/>
                  <a:gd name="T67" fmla="*/ 233 h 292"/>
                  <a:gd name="T68" fmla="*/ 22 w 305"/>
                  <a:gd name="T69" fmla="*/ 194 h 292"/>
                  <a:gd name="T70" fmla="*/ 10 w 305"/>
                  <a:gd name="T71" fmla="*/ 153 h 292"/>
                  <a:gd name="T72" fmla="*/ 3 w 305"/>
                  <a:gd name="T73" fmla="*/ 136 h 292"/>
                  <a:gd name="T74" fmla="*/ 0 w 305"/>
                  <a:gd name="T75" fmla="*/ 121 h 292"/>
                  <a:gd name="T76" fmla="*/ 13 w 305"/>
                  <a:gd name="T77" fmla="*/ 113 h 292"/>
                  <a:gd name="T78" fmla="*/ 67 w 305"/>
                  <a:gd name="T79" fmla="*/ 115 h 292"/>
                  <a:gd name="T80" fmla="*/ 164 w 305"/>
                  <a:gd name="T81" fmla="*/ 70 h 292"/>
                  <a:gd name="T82" fmla="*/ 189 w 305"/>
                  <a:gd name="T83" fmla="*/ 25 h 292"/>
                  <a:gd name="T84" fmla="*/ 199 w 305"/>
                  <a:gd name="T85" fmla="*/ 14 h 292"/>
                  <a:gd name="T86" fmla="*/ 217 w 305"/>
                  <a:gd name="T8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5" h="292">
                    <a:moveTo>
                      <a:pt x="217" y="15"/>
                    </a:moveTo>
                    <a:lnTo>
                      <a:pt x="231" y="28"/>
                    </a:lnTo>
                    <a:lnTo>
                      <a:pt x="249" y="34"/>
                    </a:lnTo>
                    <a:lnTo>
                      <a:pt x="249" y="34"/>
                    </a:lnTo>
                    <a:lnTo>
                      <a:pt x="245" y="49"/>
                    </a:lnTo>
                    <a:lnTo>
                      <a:pt x="243" y="48"/>
                    </a:lnTo>
                    <a:lnTo>
                      <a:pt x="232" y="42"/>
                    </a:lnTo>
                    <a:lnTo>
                      <a:pt x="217" y="51"/>
                    </a:lnTo>
                    <a:lnTo>
                      <a:pt x="209" y="63"/>
                    </a:lnTo>
                    <a:lnTo>
                      <a:pt x="213" y="73"/>
                    </a:lnTo>
                    <a:lnTo>
                      <a:pt x="212" y="77"/>
                    </a:lnTo>
                    <a:lnTo>
                      <a:pt x="217" y="79"/>
                    </a:lnTo>
                    <a:lnTo>
                      <a:pt x="229" y="81"/>
                    </a:lnTo>
                    <a:lnTo>
                      <a:pt x="240" y="85"/>
                    </a:lnTo>
                    <a:lnTo>
                      <a:pt x="274" y="99"/>
                    </a:lnTo>
                    <a:lnTo>
                      <a:pt x="282" y="102"/>
                    </a:lnTo>
                    <a:lnTo>
                      <a:pt x="293" y="104"/>
                    </a:lnTo>
                    <a:lnTo>
                      <a:pt x="299" y="104"/>
                    </a:lnTo>
                    <a:lnTo>
                      <a:pt x="301" y="112"/>
                    </a:lnTo>
                    <a:lnTo>
                      <a:pt x="299" y="118"/>
                    </a:lnTo>
                    <a:lnTo>
                      <a:pt x="304" y="126"/>
                    </a:lnTo>
                    <a:lnTo>
                      <a:pt x="305" y="139"/>
                    </a:lnTo>
                    <a:lnTo>
                      <a:pt x="305" y="149"/>
                    </a:lnTo>
                    <a:lnTo>
                      <a:pt x="304" y="152"/>
                    </a:lnTo>
                    <a:lnTo>
                      <a:pt x="301" y="163"/>
                    </a:lnTo>
                    <a:lnTo>
                      <a:pt x="297" y="181"/>
                    </a:lnTo>
                    <a:lnTo>
                      <a:pt x="291" y="192"/>
                    </a:lnTo>
                    <a:lnTo>
                      <a:pt x="288" y="212"/>
                    </a:lnTo>
                    <a:lnTo>
                      <a:pt x="288" y="212"/>
                    </a:lnTo>
                    <a:lnTo>
                      <a:pt x="285" y="212"/>
                    </a:lnTo>
                    <a:lnTo>
                      <a:pt x="285" y="212"/>
                    </a:lnTo>
                    <a:lnTo>
                      <a:pt x="285" y="212"/>
                    </a:lnTo>
                    <a:lnTo>
                      <a:pt x="285" y="212"/>
                    </a:lnTo>
                    <a:lnTo>
                      <a:pt x="285" y="212"/>
                    </a:lnTo>
                    <a:lnTo>
                      <a:pt x="285" y="212"/>
                    </a:lnTo>
                    <a:lnTo>
                      <a:pt x="285" y="212"/>
                    </a:lnTo>
                    <a:lnTo>
                      <a:pt x="285" y="214"/>
                    </a:lnTo>
                    <a:lnTo>
                      <a:pt x="285" y="216"/>
                    </a:lnTo>
                    <a:lnTo>
                      <a:pt x="287" y="219"/>
                    </a:lnTo>
                    <a:lnTo>
                      <a:pt x="288" y="222"/>
                    </a:lnTo>
                    <a:lnTo>
                      <a:pt x="288" y="226"/>
                    </a:lnTo>
                    <a:lnTo>
                      <a:pt x="287" y="231"/>
                    </a:lnTo>
                    <a:lnTo>
                      <a:pt x="287" y="236"/>
                    </a:lnTo>
                    <a:lnTo>
                      <a:pt x="287" y="240"/>
                    </a:lnTo>
                    <a:lnTo>
                      <a:pt x="290" y="247"/>
                    </a:lnTo>
                    <a:lnTo>
                      <a:pt x="290" y="253"/>
                    </a:lnTo>
                    <a:lnTo>
                      <a:pt x="291" y="257"/>
                    </a:lnTo>
                    <a:lnTo>
                      <a:pt x="291" y="257"/>
                    </a:lnTo>
                    <a:lnTo>
                      <a:pt x="290" y="259"/>
                    </a:lnTo>
                    <a:lnTo>
                      <a:pt x="290" y="265"/>
                    </a:lnTo>
                    <a:lnTo>
                      <a:pt x="290" y="267"/>
                    </a:lnTo>
                    <a:lnTo>
                      <a:pt x="291" y="268"/>
                    </a:lnTo>
                    <a:lnTo>
                      <a:pt x="291" y="271"/>
                    </a:lnTo>
                    <a:lnTo>
                      <a:pt x="291" y="273"/>
                    </a:lnTo>
                    <a:lnTo>
                      <a:pt x="291" y="274"/>
                    </a:lnTo>
                    <a:lnTo>
                      <a:pt x="290" y="281"/>
                    </a:lnTo>
                    <a:lnTo>
                      <a:pt x="290" y="285"/>
                    </a:lnTo>
                    <a:lnTo>
                      <a:pt x="290" y="287"/>
                    </a:lnTo>
                    <a:lnTo>
                      <a:pt x="288" y="290"/>
                    </a:lnTo>
                    <a:lnTo>
                      <a:pt x="287" y="290"/>
                    </a:lnTo>
                    <a:lnTo>
                      <a:pt x="215" y="290"/>
                    </a:lnTo>
                    <a:lnTo>
                      <a:pt x="175" y="290"/>
                    </a:lnTo>
                    <a:lnTo>
                      <a:pt x="156" y="290"/>
                    </a:lnTo>
                    <a:lnTo>
                      <a:pt x="156" y="290"/>
                    </a:lnTo>
                    <a:lnTo>
                      <a:pt x="156" y="290"/>
                    </a:lnTo>
                    <a:lnTo>
                      <a:pt x="156" y="290"/>
                    </a:lnTo>
                    <a:lnTo>
                      <a:pt x="156" y="290"/>
                    </a:lnTo>
                    <a:lnTo>
                      <a:pt x="156" y="290"/>
                    </a:lnTo>
                    <a:lnTo>
                      <a:pt x="154" y="290"/>
                    </a:lnTo>
                    <a:lnTo>
                      <a:pt x="154" y="290"/>
                    </a:lnTo>
                    <a:lnTo>
                      <a:pt x="154" y="290"/>
                    </a:lnTo>
                    <a:lnTo>
                      <a:pt x="154" y="290"/>
                    </a:lnTo>
                    <a:lnTo>
                      <a:pt x="154" y="290"/>
                    </a:lnTo>
                    <a:lnTo>
                      <a:pt x="154" y="290"/>
                    </a:lnTo>
                    <a:lnTo>
                      <a:pt x="154" y="290"/>
                    </a:lnTo>
                    <a:lnTo>
                      <a:pt x="153" y="290"/>
                    </a:lnTo>
                    <a:lnTo>
                      <a:pt x="153" y="290"/>
                    </a:lnTo>
                    <a:lnTo>
                      <a:pt x="150" y="290"/>
                    </a:lnTo>
                    <a:lnTo>
                      <a:pt x="145" y="292"/>
                    </a:lnTo>
                    <a:lnTo>
                      <a:pt x="120" y="292"/>
                    </a:lnTo>
                    <a:lnTo>
                      <a:pt x="119" y="290"/>
                    </a:lnTo>
                    <a:lnTo>
                      <a:pt x="117" y="288"/>
                    </a:lnTo>
                    <a:lnTo>
                      <a:pt x="117" y="288"/>
                    </a:lnTo>
                    <a:lnTo>
                      <a:pt x="117" y="288"/>
                    </a:lnTo>
                    <a:lnTo>
                      <a:pt x="114" y="285"/>
                    </a:lnTo>
                    <a:lnTo>
                      <a:pt x="114" y="285"/>
                    </a:lnTo>
                    <a:lnTo>
                      <a:pt x="114" y="285"/>
                    </a:lnTo>
                    <a:lnTo>
                      <a:pt x="114" y="284"/>
                    </a:lnTo>
                    <a:lnTo>
                      <a:pt x="114" y="284"/>
                    </a:lnTo>
                    <a:lnTo>
                      <a:pt x="112" y="284"/>
                    </a:lnTo>
                    <a:lnTo>
                      <a:pt x="112" y="284"/>
                    </a:lnTo>
                    <a:lnTo>
                      <a:pt x="112" y="282"/>
                    </a:lnTo>
                    <a:lnTo>
                      <a:pt x="112" y="282"/>
                    </a:lnTo>
                    <a:lnTo>
                      <a:pt x="112" y="282"/>
                    </a:lnTo>
                    <a:lnTo>
                      <a:pt x="112" y="282"/>
                    </a:lnTo>
                    <a:lnTo>
                      <a:pt x="111" y="282"/>
                    </a:lnTo>
                    <a:lnTo>
                      <a:pt x="109" y="281"/>
                    </a:lnTo>
                    <a:lnTo>
                      <a:pt x="87" y="259"/>
                    </a:lnTo>
                    <a:lnTo>
                      <a:pt x="61" y="233"/>
                    </a:lnTo>
                    <a:lnTo>
                      <a:pt x="61" y="233"/>
                    </a:lnTo>
                    <a:lnTo>
                      <a:pt x="38" y="233"/>
                    </a:lnTo>
                    <a:lnTo>
                      <a:pt x="38" y="233"/>
                    </a:lnTo>
                    <a:lnTo>
                      <a:pt x="33" y="220"/>
                    </a:lnTo>
                    <a:lnTo>
                      <a:pt x="31" y="216"/>
                    </a:lnTo>
                    <a:lnTo>
                      <a:pt x="22" y="194"/>
                    </a:lnTo>
                    <a:lnTo>
                      <a:pt x="16" y="171"/>
                    </a:lnTo>
                    <a:lnTo>
                      <a:pt x="13" y="163"/>
                    </a:lnTo>
                    <a:lnTo>
                      <a:pt x="10" y="153"/>
                    </a:lnTo>
                    <a:lnTo>
                      <a:pt x="7" y="143"/>
                    </a:lnTo>
                    <a:lnTo>
                      <a:pt x="7" y="143"/>
                    </a:lnTo>
                    <a:lnTo>
                      <a:pt x="3" y="136"/>
                    </a:lnTo>
                    <a:lnTo>
                      <a:pt x="0" y="129"/>
                    </a:lnTo>
                    <a:lnTo>
                      <a:pt x="0" y="126"/>
                    </a:lnTo>
                    <a:lnTo>
                      <a:pt x="0" y="121"/>
                    </a:lnTo>
                    <a:lnTo>
                      <a:pt x="0" y="119"/>
                    </a:lnTo>
                    <a:lnTo>
                      <a:pt x="3" y="118"/>
                    </a:lnTo>
                    <a:lnTo>
                      <a:pt x="13" y="113"/>
                    </a:lnTo>
                    <a:lnTo>
                      <a:pt x="25" y="105"/>
                    </a:lnTo>
                    <a:lnTo>
                      <a:pt x="45" y="105"/>
                    </a:lnTo>
                    <a:lnTo>
                      <a:pt x="67" y="115"/>
                    </a:lnTo>
                    <a:lnTo>
                      <a:pt x="105" y="108"/>
                    </a:lnTo>
                    <a:lnTo>
                      <a:pt x="109" y="108"/>
                    </a:lnTo>
                    <a:lnTo>
                      <a:pt x="164" y="70"/>
                    </a:lnTo>
                    <a:lnTo>
                      <a:pt x="175" y="54"/>
                    </a:lnTo>
                    <a:lnTo>
                      <a:pt x="187" y="31"/>
                    </a:lnTo>
                    <a:lnTo>
                      <a:pt x="189" y="25"/>
                    </a:lnTo>
                    <a:lnTo>
                      <a:pt x="195" y="28"/>
                    </a:lnTo>
                    <a:lnTo>
                      <a:pt x="199" y="20"/>
                    </a:lnTo>
                    <a:lnTo>
                      <a:pt x="199" y="14"/>
                    </a:lnTo>
                    <a:lnTo>
                      <a:pt x="201" y="0"/>
                    </a:lnTo>
                    <a:lnTo>
                      <a:pt x="209" y="4"/>
                    </a:lnTo>
                    <a:lnTo>
                      <a:pt x="217" y="1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66">
                <a:extLst>
                  <a:ext uri="{FF2B5EF4-FFF2-40B4-BE49-F238E27FC236}">
                    <a16:creationId xmlns:a16="http://schemas.microsoft.com/office/drawing/2014/main" id="{69C69048-431F-0639-4223-499BCBA521B2}"/>
                  </a:ext>
                </a:extLst>
              </p:cNvPr>
              <p:cNvSpPr>
                <a:spLocks noGrp="1" noRot="1" noMove="1" noResize="1" noEditPoints="1" noAdjustHandles="1" noChangeArrowheads="1" noChangeShapeType="1"/>
              </p:cNvSpPr>
              <p:nvPr/>
            </p:nvSpPr>
            <p:spPr bwMode="auto">
              <a:xfrm>
                <a:off x="1915" y="2576"/>
                <a:ext cx="302" cy="209"/>
              </a:xfrm>
              <a:custGeom>
                <a:avLst/>
                <a:gdLst>
                  <a:gd name="T0" fmla="*/ 229 w 302"/>
                  <a:gd name="T1" fmla="*/ 66 h 209"/>
                  <a:gd name="T2" fmla="*/ 294 w 302"/>
                  <a:gd name="T3" fmla="*/ 98 h 209"/>
                  <a:gd name="T4" fmla="*/ 265 w 302"/>
                  <a:gd name="T5" fmla="*/ 141 h 209"/>
                  <a:gd name="T6" fmla="*/ 227 w 302"/>
                  <a:gd name="T7" fmla="*/ 177 h 209"/>
                  <a:gd name="T8" fmla="*/ 217 w 302"/>
                  <a:gd name="T9" fmla="*/ 186 h 209"/>
                  <a:gd name="T10" fmla="*/ 213 w 302"/>
                  <a:gd name="T11" fmla="*/ 188 h 209"/>
                  <a:gd name="T12" fmla="*/ 193 w 302"/>
                  <a:gd name="T13" fmla="*/ 198 h 209"/>
                  <a:gd name="T14" fmla="*/ 182 w 302"/>
                  <a:gd name="T15" fmla="*/ 205 h 209"/>
                  <a:gd name="T16" fmla="*/ 167 w 302"/>
                  <a:gd name="T17" fmla="*/ 200 h 209"/>
                  <a:gd name="T18" fmla="*/ 159 w 302"/>
                  <a:gd name="T19" fmla="*/ 189 h 209"/>
                  <a:gd name="T20" fmla="*/ 148 w 302"/>
                  <a:gd name="T21" fmla="*/ 194 h 209"/>
                  <a:gd name="T22" fmla="*/ 133 w 302"/>
                  <a:gd name="T23" fmla="*/ 201 h 209"/>
                  <a:gd name="T24" fmla="*/ 97 w 302"/>
                  <a:gd name="T25" fmla="*/ 205 h 209"/>
                  <a:gd name="T26" fmla="*/ 75 w 302"/>
                  <a:gd name="T27" fmla="*/ 191 h 209"/>
                  <a:gd name="T28" fmla="*/ 64 w 302"/>
                  <a:gd name="T29" fmla="*/ 188 h 209"/>
                  <a:gd name="T30" fmla="*/ 49 w 302"/>
                  <a:gd name="T31" fmla="*/ 181 h 209"/>
                  <a:gd name="T32" fmla="*/ 28 w 302"/>
                  <a:gd name="T33" fmla="*/ 163 h 209"/>
                  <a:gd name="T34" fmla="*/ 38 w 302"/>
                  <a:gd name="T35" fmla="*/ 146 h 209"/>
                  <a:gd name="T36" fmla="*/ 33 w 302"/>
                  <a:gd name="T37" fmla="*/ 132 h 209"/>
                  <a:gd name="T38" fmla="*/ 14 w 302"/>
                  <a:gd name="T39" fmla="*/ 124 h 209"/>
                  <a:gd name="T40" fmla="*/ 17 w 302"/>
                  <a:gd name="T41" fmla="*/ 116 h 209"/>
                  <a:gd name="T42" fmla="*/ 35 w 302"/>
                  <a:gd name="T43" fmla="*/ 104 h 209"/>
                  <a:gd name="T44" fmla="*/ 38 w 302"/>
                  <a:gd name="T45" fmla="*/ 94 h 209"/>
                  <a:gd name="T46" fmla="*/ 33 w 302"/>
                  <a:gd name="T47" fmla="*/ 79 h 209"/>
                  <a:gd name="T48" fmla="*/ 28 w 302"/>
                  <a:gd name="T49" fmla="*/ 70 h 209"/>
                  <a:gd name="T50" fmla="*/ 28 w 302"/>
                  <a:gd name="T51" fmla="*/ 68 h 209"/>
                  <a:gd name="T52" fmla="*/ 28 w 302"/>
                  <a:gd name="T53" fmla="*/ 68 h 209"/>
                  <a:gd name="T54" fmla="*/ 31 w 302"/>
                  <a:gd name="T55" fmla="*/ 59 h 209"/>
                  <a:gd name="T56" fmla="*/ 31 w 302"/>
                  <a:gd name="T57" fmla="*/ 54 h 209"/>
                  <a:gd name="T58" fmla="*/ 17 w 302"/>
                  <a:gd name="T59" fmla="*/ 54 h 209"/>
                  <a:gd name="T60" fmla="*/ 10 w 302"/>
                  <a:gd name="T61" fmla="*/ 49 h 209"/>
                  <a:gd name="T62" fmla="*/ 10 w 302"/>
                  <a:gd name="T63" fmla="*/ 48 h 209"/>
                  <a:gd name="T64" fmla="*/ 8 w 302"/>
                  <a:gd name="T65" fmla="*/ 48 h 209"/>
                  <a:gd name="T66" fmla="*/ 8 w 302"/>
                  <a:gd name="T67" fmla="*/ 46 h 209"/>
                  <a:gd name="T68" fmla="*/ 7 w 302"/>
                  <a:gd name="T69" fmla="*/ 46 h 209"/>
                  <a:gd name="T70" fmla="*/ 5 w 302"/>
                  <a:gd name="T71" fmla="*/ 43 h 209"/>
                  <a:gd name="T72" fmla="*/ 2 w 302"/>
                  <a:gd name="T73" fmla="*/ 40 h 209"/>
                  <a:gd name="T74" fmla="*/ 0 w 302"/>
                  <a:gd name="T75" fmla="*/ 37 h 209"/>
                  <a:gd name="T76" fmla="*/ 2 w 302"/>
                  <a:gd name="T77" fmla="*/ 35 h 209"/>
                  <a:gd name="T78" fmla="*/ 2 w 302"/>
                  <a:gd name="T79" fmla="*/ 34 h 209"/>
                  <a:gd name="T80" fmla="*/ 3 w 302"/>
                  <a:gd name="T81" fmla="*/ 32 h 209"/>
                  <a:gd name="T82" fmla="*/ 7 w 302"/>
                  <a:gd name="T83" fmla="*/ 17 h 209"/>
                  <a:gd name="T84" fmla="*/ 10 w 302"/>
                  <a:gd name="T85" fmla="*/ 11 h 209"/>
                  <a:gd name="T86" fmla="*/ 10 w 302"/>
                  <a:gd name="T87" fmla="*/ 1 h 209"/>
                  <a:gd name="T88" fmla="*/ 49 w 302"/>
                  <a:gd name="T89" fmla="*/ 4 h 209"/>
                  <a:gd name="T90" fmla="*/ 111 w 302"/>
                  <a:gd name="T91" fmla="*/ 15 h 209"/>
                  <a:gd name="T92" fmla="*/ 170 w 302"/>
                  <a:gd name="T93" fmla="*/ 4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 h="209">
                    <a:moveTo>
                      <a:pt x="170" y="43"/>
                    </a:moveTo>
                    <a:lnTo>
                      <a:pt x="220" y="63"/>
                    </a:lnTo>
                    <a:lnTo>
                      <a:pt x="229" y="66"/>
                    </a:lnTo>
                    <a:lnTo>
                      <a:pt x="234" y="73"/>
                    </a:lnTo>
                    <a:lnTo>
                      <a:pt x="260" y="84"/>
                    </a:lnTo>
                    <a:lnTo>
                      <a:pt x="294" y="98"/>
                    </a:lnTo>
                    <a:lnTo>
                      <a:pt x="302" y="101"/>
                    </a:lnTo>
                    <a:lnTo>
                      <a:pt x="285" y="119"/>
                    </a:lnTo>
                    <a:lnTo>
                      <a:pt x="265" y="141"/>
                    </a:lnTo>
                    <a:lnTo>
                      <a:pt x="245" y="163"/>
                    </a:lnTo>
                    <a:lnTo>
                      <a:pt x="237" y="169"/>
                    </a:lnTo>
                    <a:lnTo>
                      <a:pt x="227" y="177"/>
                    </a:lnTo>
                    <a:lnTo>
                      <a:pt x="227" y="177"/>
                    </a:lnTo>
                    <a:lnTo>
                      <a:pt x="224" y="180"/>
                    </a:lnTo>
                    <a:lnTo>
                      <a:pt x="217" y="186"/>
                    </a:lnTo>
                    <a:lnTo>
                      <a:pt x="215" y="188"/>
                    </a:lnTo>
                    <a:lnTo>
                      <a:pt x="215" y="188"/>
                    </a:lnTo>
                    <a:lnTo>
                      <a:pt x="213" y="188"/>
                    </a:lnTo>
                    <a:lnTo>
                      <a:pt x="199" y="195"/>
                    </a:lnTo>
                    <a:lnTo>
                      <a:pt x="195" y="198"/>
                    </a:lnTo>
                    <a:lnTo>
                      <a:pt x="193" y="198"/>
                    </a:lnTo>
                    <a:lnTo>
                      <a:pt x="193" y="198"/>
                    </a:lnTo>
                    <a:lnTo>
                      <a:pt x="192" y="200"/>
                    </a:lnTo>
                    <a:lnTo>
                      <a:pt x="182" y="205"/>
                    </a:lnTo>
                    <a:lnTo>
                      <a:pt x="175" y="209"/>
                    </a:lnTo>
                    <a:lnTo>
                      <a:pt x="170" y="203"/>
                    </a:lnTo>
                    <a:lnTo>
                      <a:pt x="167" y="200"/>
                    </a:lnTo>
                    <a:lnTo>
                      <a:pt x="165" y="197"/>
                    </a:lnTo>
                    <a:lnTo>
                      <a:pt x="164" y="194"/>
                    </a:lnTo>
                    <a:lnTo>
                      <a:pt x="159" y="189"/>
                    </a:lnTo>
                    <a:lnTo>
                      <a:pt x="156" y="189"/>
                    </a:lnTo>
                    <a:lnTo>
                      <a:pt x="153" y="191"/>
                    </a:lnTo>
                    <a:lnTo>
                      <a:pt x="148" y="194"/>
                    </a:lnTo>
                    <a:lnTo>
                      <a:pt x="145" y="194"/>
                    </a:lnTo>
                    <a:lnTo>
                      <a:pt x="139" y="195"/>
                    </a:lnTo>
                    <a:lnTo>
                      <a:pt x="133" y="201"/>
                    </a:lnTo>
                    <a:lnTo>
                      <a:pt x="128" y="205"/>
                    </a:lnTo>
                    <a:lnTo>
                      <a:pt x="108" y="208"/>
                    </a:lnTo>
                    <a:lnTo>
                      <a:pt x="97" y="205"/>
                    </a:lnTo>
                    <a:lnTo>
                      <a:pt x="87" y="200"/>
                    </a:lnTo>
                    <a:lnTo>
                      <a:pt x="77" y="194"/>
                    </a:lnTo>
                    <a:lnTo>
                      <a:pt x="75" y="191"/>
                    </a:lnTo>
                    <a:lnTo>
                      <a:pt x="73" y="184"/>
                    </a:lnTo>
                    <a:lnTo>
                      <a:pt x="70" y="184"/>
                    </a:lnTo>
                    <a:lnTo>
                      <a:pt x="64" y="188"/>
                    </a:lnTo>
                    <a:lnTo>
                      <a:pt x="58" y="188"/>
                    </a:lnTo>
                    <a:lnTo>
                      <a:pt x="53" y="186"/>
                    </a:lnTo>
                    <a:lnTo>
                      <a:pt x="49" y="181"/>
                    </a:lnTo>
                    <a:lnTo>
                      <a:pt x="42" y="175"/>
                    </a:lnTo>
                    <a:lnTo>
                      <a:pt x="35" y="170"/>
                    </a:lnTo>
                    <a:lnTo>
                      <a:pt x="28" y="163"/>
                    </a:lnTo>
                    <a:lnTo>
                      <a:pt x="28" y="156"/>
                    </a:lnTo>
                    <a:lnTo>
                      <a:pt x="31" y="150"/>
                    </a:lnTo>
                    <a:lnTo>
                      <a:pt x="38" y="146"/>
                    </a:lnTo>
                    <a:lnTo>
                      <a:pt x="42" y="141"/>
                    </a:lnTo>
                    <a:lnTo>
                      <a:pt x="41" y="138"/>
                    </a:lnTo>
                    <a:lnTo>
                      <a:pt x="33" y="132"/>
                    </a:lnTo>
                    <a:lnTo>
                      <a:pt x="31" y="132"/>
                    </a:lnTo>
                    <a:lnTo>
                      <a:pt x="21" y="127"/>
                    </a:lnTo>
                    <a:lnTo>
                      <a:pt x="14" y="124"/>
                    </a:lnTo>
                    <a:lnTo>
                      <a:pt x="13" y="122"/>
                    </a:lnTo>
                    <a:lnTo>
                      <a:pt x="14" y="121"/>
                    </a:lnTo>
                    <a:lnTo>
                      <a:pt x="17" y="116"/>
                    </a:lnTo>
                    <a:lnTo>
                      <a:pt x="24" y="110"/>
                    </a:lnTo>
                    <a:lnTo>
                      <a:pt x="27" y="108"/>
                    </a:lnTo>
                    <a:lnTo>
                      <a:pt x="35" y="104"/>
                    </a:lnTo>
                    <a:lnTo>
                      <a:pt x="36" y="101"/>
                    </a:lnTo>
                    <a:lnTo>
                      <a:pt x="38" y="99"/>
                    </a:lnTo>
                    <a:lnTo>
                      <a:pt x="38" y="94"/>
                    </a:lnTo>
                    <a:lnTo>
                      <a:pt x="38" y="94"/>
                    </a:lnTo>
                    <a:lnTo>
                      <a:pt x="36" y="87"/>
                    </a:lnTo>
                    <a:lnTo>
                      <a:pt x="33" y="79"/>
                    </a:lnTo>
                    <a:lnTo>
                      <a:pt x="30" y="73"/>
                    </a:lnTo>
                    <a:lnTo>
                      <a:pt x="28" y="71"/>
                    </a:lnTo>
                    <a:lnTo>
                      <a:pt x="28" y="70"/>
                    </a:lnTo>
                    <a:lnTo>
                      <a:pt x="28" y="70"/>
                    </a:lnTo>
                    <a:lnTo>
                      <a:pt x="28" y="68"/>
                    </a:lnTo>
                    <a:lnTo>
                      <a:pt x="28" y="68"/>
                    </a:lnTo>
                    <a:lnTo>
                      <a:pt x="28" y="68"/>
                    </a:lnTo>
                    <a:lnTo>
                      <a:pt x="28" y="68"/>
                    </a:lnTo>
                    <a:lnTo>
                      <a:pt x="28" y="68"/>
                    </a:lnTo>
                    <a:lnTo>
                      <a:pt x="30" y="60"/>
                    </a:lnTo>
                    <a:lnTo>
                      <a:pt x="31" y="59"/>
                    </a:lnTo>
                    <a:lnTo>
                      <a:pt x="31" y="59"/>
                    </a:lnTo>
                    <a:lnTo>
                      <a:pt x="31" y="57"/>
                    </a:lnTo>
                    <a:lnTo>
                      <a:pt x="31" y="56"/>
                    </a:lnTo>
                    <a:lnTo>
                      <a:pt x="31" y="54"/>
                    </a:lnTo>
                    <a:lnTo>
                      <a:pt x="31" y="53"/>
                    </a:lnTo>
                    <a:lnTo>
                      <a:pt x="22" y="54"/>
                    </a:lnTo>
                    <a:lnTo>
                      <a:pt x="17" y="54"/>
                    </a:lnTo>
                    <a:lnTo>
                      <a:pt x="14" y="54"/>
                    </a:lnTo>
                    <a:lnTo>
                      <a:pt x="14" y="54"/>
                    </a:lnTo>
                    <a:lnTo>
                      <a:pt x="10" y="49"/>
                    </a:lnTo>
                    <a:lnTo>
                      <a:pt x="10" y="49"/>
                    </a:lnTo>
                    <a:lnTo>
                      <a:pt x="10" y="49"/>
                    </a:lnTo>
                    <a:lnTo>
                      <a:pt x="10" y="48"/>
                    </a:lnTo>
                    <a:lnTo>
                      <a:pt x="8" y="48"/>
                    </a:lnTo>
                    <a:lnTo>
                      <a:pt x="8" y="48"/>
                    </a:lnTo>
                    <a:lnTo>
                      <a:pt x="8" y="48"/>
                    </a:lnTo>
                    <a:lnTo>
                      <a:pt x="8" y="46"/>
                    </a:lnTo>
                    <a:lnTo>
                      <a:pt x="8" y="46"/>
                    </a:lnTo>
                    <a:lnTo>
                      <a:pt x="8" y="46"/>
                    </a:lnTo>
                    <a:lnTo>
                      <a:pt x="8" y="46"/>
                    </a:lnTo>
                    <a:lnTo>
                      <a:pt x="7" y="46"/>
                    </a:lnTo>
                    <a:lnTo>
                      <a:pt x="7" y="46"/>
                    </a:lnTo>
                    <a:lnTo>
                      <a:pt x="7" y="46"/>
                    </a:lnTo>
                    <a:lnTo>
                      <a:pt x="7" y="45"/>
                    </a:lnTo>
                    <a:lnTo>
                      <a:pt x="5" y="43"/>
                    </a:lnTo>
                    <a:lnTo>
                      <a:pt x="2" y="40"/>
                    </a:lnTo>
                    <a:lnTo>
                      <a:pt x="2" y="40"/>
                    </a:lnTo>
                    <a:lnTo>
                      <a:pt x="2" y="40"/>
                    </a:lnTo>
                    <a:lnTo>
                      <a:pt x="0" y="39"/>
                    </a:lnTo>
                    <a:lnTo>
                      <a:pt x="0" y="37"/>
                    </a:lnTo>
                    <a:lnTo>
                      <a:pt x="0" y="37"/>
                    </a:lnTo>
                    <a:lnTo>
                      <a:pt x="0" y="37"/>
                    </a:lnTo>
                    <a:lnTo>
                      <a:pt x="2" y="35"/>
                    </a:lnTo>
                    <a:lnTo>
                      <a:pt x="2" y="35"/>
                    </a:lnTo>
                    <a:lnTo>
                      <a:pt x="2" y="35"/>
                    </a:lnTo>
                    <a:lnTo>
                      <a:pt x="2" y="34"/>
                    </a:lnTo>
                    <a:lnTo>
                      <a:pt x="2" y="34"/>
                    </a:lnTo>
                    <a:lnTo>
                      <a:pt x="3" y="34"/>
                    </a:lnTo>
                    <a:lnTo>
                      <a:pt x="3" y="32"/>
                    </a:lnTo>
                    <a:lnTo>
                      <a:pt x="3" y="32"/>
                    </a:lnTo>
                    <a:lnTo>
                      <a:pt x="3" y="29"/>
                    </a:lnTo>
                    <a:lnTo>
                      <a:pt x="5" y="26"/>
                    </a:lnTo>
                    <a:lnTo>
                      <a:pt x="7" y="17"/>
                    </a:lnTo>
                    <a:lnTo>
                      <a:pt x="8" y="15"/>
                    </a:lnTo>
                    <a:lnTo>
                      <a:pt x="8" y="15"/>
                    </a:lnTo>
                    <a:lnTo>
                      <a:pt x="10" y="11"/>
                    </a:lnTo>
                    <a:lnTo>
                      <a:pt x="10" y="6"/>
                    </a:lnTo>
                    <a:lnTo>
                      <a:pt x="10" y="3"/>
                    </a:lnTo>
                    <a:lnTo>
                      <a:pt x="10" y="1"/>
                    </a:lnTo>
                    <a:lnTo>
                      <a:pt x="10" y="0"/>
                    </a:lnTo>
                    <a:lnTo>
                      <a:pt x="22" y="0"/>
                    </a:lnTo>
                    <a:lnTo>
                      <a:pt x="49" y="4"/>
                    </a:lnTo>
                    <a:lnTo>
                      <a:pt x="61" y="4"/>
                    </a:lnTo>
                    <a:lnTo>
                      <a:pt x="83" y="9"/>
                    </a:lnTo>
                    <a:lnTo>
                      <a:pt x="111" y="15"/>
                    </a:lnTo>
                    <a:lnTo>
                      <a:pt x="128" y="25"/>
                    </a:lnTo>
                    <a:lnTo>
                      <a:pt x="137" y="28"/>
                    </a:lnTo>
                    <a:lnTo>
                      <a:pt x="170" y="43"/>
                    </a:lnTo>
                    <a:lnTo>
                      <a:pt x="170" y="4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67">
                <a:extLst>
                  <a:ext uri="{FF2B5EF4-FFF2-40B4-BE49-F238E27FC236}">
                    <a16:creationId xmlns:a16="http://schemas.microsoft.com/office/drawing/2014/main" id="{48C28934-8FC1-28DA-5F49-7817D3F55A14}"/>
                  </a:ext>
                </a:extLst>
              </p:cNvPr>
              <p:cNvSpPr>
                <a:spLocks noGrp="1" noRot="1" noMove="1" noResize="1" noEditPoints="1" noAdjustHandles="1" noChangeArrowheads="1" noChangeShapeType="1"/>
              </p:cNvSpPr>
              <p:nvPr/>
            </p:nvSpPr>
            <p:spPr bwMode="auto">
              <a:xfrm>
                <a:off x="4787" y="2799"/>
                <a:ext cx="208" cy="293"/>
              </a:xfrm>
              <a:custGeom>
                <a:avLst/>
                <a:gdLst>
                  <a:gd name="T0" fmla="*/ 105 w 208"/>
                  <a:gd name="T1" fmla="*/ 93 h 293"/>
                  <a:gd name="T2" fmla="*/ 166 w 208"/>
                  <a:gd name="T3" fmla="*/ 162 h 293"/>
                  <a:gd name="T4" fmla="*/ 172 w 208"/>
                  <a:gd name="T5" fmla="*/ 174 h 293"/>
                  <a:gd name="T6" fmla="*/ 183 w 208"/>
                  <a:gd name="T7" fmla="*/ 177 h 293"/>
                  <a:gd name="T8" fmla="*/ 191 w 208"/>
                  <a:gd name="T9" fmla="*/ 182 h 293"/>
                  <a:gd name="T10" fmla="*/ 194 w 208"/>
                  <a:gd name="T11" fmla="*/ 186 h 293"/>
                  <a:gd name="T12" fmla="*/ 197 w 208"/>
                  <a:gd name="T13" fmla="*/ 193 h 293"/>
                  <a:gd name="T14" fmla="*/ 202 w 208"/>
                  <a:gd name="T15" fmla="*/ 197 h 293"/>
                  <a:gd name="T16" fmla="*/ 200 w 208"/>
                  <a:gd name="T17" fmla="*/ 208 h 293"/>
                  <a:gd name="T18" fmla="*/ 205 w 208"/>
                  <a:gd name="T19" fmla="*/ 214 h 293"/>
                  <a:gd name="T20" fmla="*/ 194 w 208"/>
                  <a:gd name="T21" fmla="*/ 219 h 293"/>
                  <a:gd name="T22" fmla="*/ 197 w 208"/>
                  <a:gd name="T23" fmla="*/ 225 h 293"/>
                  <a:gd name="T24" fmla="*/ 203 w 208"/>
                  <a:gd name="T25" fmla="*/ 231 h 293"/>
                  <a:gd name="T26" fmla="*/ 203 w 208"/>
                  <a:gd name="T27" fmla="*/ 236 h 293"/>
                  <a:gd name="T28" fmla="*/ 194 w 208"/>
                  <a:gd name="T29" fmla="*/ 236 h 293"/>
                  <a:gd name="T30" fmla="*/ 196 w 208"/>
                  <a:gd name="T31" fmla="*/ 242 h 293"/>
                  <a:gd name="T32" fmla="*/ 202 w 208"/>
                  <a:gd name="T33" fmla="*/ 248 h 293"/>
                  <a:gd name="T34" fmla="*/ 205 w 208"/>
                  <a:gd name="T35" fmla="*/ 255 h 293"/>
                  <a:gd name="T36" fmla="*/ 208 w 208"/>
                  <a:gd name="T37" fmla="*/ 264 h 293"/>
                  <a:gd name="T38" fmla="*/ 205 w 208"/>
                  <a:gd name="T39" fmla="*/ 270 h 293"/>
                  <a:gd name="T40" fmla="*/ 186 w 208"/>
                  <a:gd name="T41" fmla="*/ 283 h 293"/>
                  <a:gd name="T42" fmla="*/ 164 w 208"/>
                  <a:gd name="T43" fmla="*/ 293 h 293"/>
                  <a:gd name="T44" fmla="*/ 154 w 208"/>
                  <a:gd name="T45" fmla="*/ 292 h 293"/>
                  <a:gd name="T46" fmla="*/ 147 w 208"/>
                  <a:gd name="T47" fmla="*/ 290 h 293"/>
                  <a:gd name="T48" fmla="*/ 146 w 208"/>
                  <a:gd name="T49" fmla="*/ 292 h 293"/>
                  <a:gd name="T50" fmla="*/ 127 w 208"/>
                  <a:gd name="T51" fmla="*/ 279 h 293"/>
                  <a:gd name="T52" fmla="*/ 130 w 208"/>
                  <a:gd name="T53" fmla="*/ 267 h 293"/>
                  <a:gd name="T54" fmla="*/ 133 w 208"/>
                  <a:gd name="T55" fmla="*/ 252 h 293"/>
                  <a:gd name="T56" fmla="*/ 124 w 208"/>
                  <a:gd name="T57" fmla="*/ 241 h 293"/>
                  <a:gd name="T58" fmla="*/ 124 w 208"/>
                  <a:gd name="T59" fmla="*/ 224 h 293"/>
                  <a:gd name="T60" fmla="*/ 121 w 208"/>
                  <a:gd name="T61" fmla="*/ 214 h 293"/>
                  <a:gd name="T62" fmla="*/ 124 w 208"/>
                  <a:gd name="T63" fmla="*/ 207 h 293"/>
                  <a:gd name="T64" fmla="*/ 105 w 208"/>
                  <a:gd name="T65" fmla="*/ 193 h 293"/>
                  <a:gd name="T66" fmla="*/ 99 w 208"/>
                  <a:gd name="T67" fmla="*/ 180 h 293"/>
                  <a:gd name="T68" fmla="*/ 87 w 208"/>
                  <a:gd name="T69" fmla="*/ 183 h 293"/>
                  <a:gd name="T70" fmla="*/ 91 w 208"/>
                  <a:gd name="T71" fmla="*/ 169 h 293"/>
                  <a:gd name="T72" fmla="*/ 82 w 208"/>
                  <a:gd name="T73" fmla="*/ 155 h 293"/>
                  <a:gd name="T74" fmla="*/ 84 w 208"/>
                  <a:gd name="T75" fmla="*/ 141 h 293"/>
                  <a:gd name="T76" fmla="*/ 74 w 208"/>
                  <a:gd name="T77" fmla="*/ 135 h 293"/>
                  <a:gd name="T78" fmla="*/ 71 w 208"/>
                  <a:gd name="T79" fmla="*/ 131 h 293"/>
                  <a:gd name="T80" fmla="*/ 77 w 208"/>
                  <a:gd name="T81" fmla="*/ 118 h 293"/>
                  <a:gd name="T82" fmla="*/ 74 w 208"/>
                  <a:gd name="T83" fmla="*/ 103 h 293"/>
                  <a:gd name="T84" fmla="*/ 76 w 208"/>
                  <a:gd name="T85" fmla="*/ 90 h 293"/>
                  <a:gd name="T86" fmla="*/ 66 w 208"/>
                  <a:gd name="T87" fmla="*/ 81 h 293"/>
                  <a:gd name="T88" fmla="*/ 54 w 208"/>
                  <a:gd name="T89" fmla="*/ 72 h 293"/>
                  <a:gd name="T90" fmla="*/ 56 w 208"/>
                  <a:gd name="T91" fmla="*/ 59 h 293"/>
                  <a:gd name="T92" fmla="*/ 45 w 208"/>
                  <a:gd name="T93" fmla="*/ 70 h 293"/>
                  <a:gd name="T94" fmla="*/ 23 w 208"/>
                  <a:gd name="T95" fmla="*/ 53 h 293"/>
                  <a:gd name="T96" fmla="*/ 15 w 208"/>
                  <a:gd name="T97" fmla="*/ 61 h 293"/>
                  <a:gd name="T98" fmla="*/ 10 w 208"/>
                  <a:gd name="T99" fmla="*/ 47 h 293"/>
                  <a:gd name="T100" fmla="*/ 4 w 208"/>
                  <a:gd name="T101" fmla="*/ 41 h 293"/>
                  <a:gd name="T102" fmla="*/ 43 w 208"/>
                  <a:gd name="T10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3">
                    <a:moveTo>
                      <a:pt x="68" y="42"/>
                    </a:moveTo>
                    <a:lnTo>
                      <a:pt x="91" y="72"/>
                    </a:lnTo>
                    <a:lnTo>
                      <a:pt x="98" y="79"/>
                    </a:lnTo>
                    <a:lnTo>
                      <a:pt x="105" y="93"/>
                    </a:lnTo>
                    <a:lnTo>
                      <a:pt x="110" y="106"/>
                    </a:lnTo>
                    <a:lnTo>
                      <a:pt x="113" y="109"/>
                    </a:lnTo>
                    <a:lnTo>
                      <a:pt x="141" y="138"/>
                    </a:lnTo>
                    <a:lnTo>
                      <a:pt x="166" y="162"/>
                    </a:lnTo>
                    <a:lnTo>
                      <a:pt x="171" y="166"/>
                    </a:lnTo>
                    <a:lnTo>
                      <a:pt x="174" y="169"/>
                    </a:lnTo>
                    <a:lnTo>
                      <a:pt x="174" y="172"/>
                    </a:lnTo>
                    <a:lnTo>
                      <a:pt x="172" y="174"/>
                    </a:lnTo>
                    <a:lnTo>
                      <a:pt x="175" y="176"/>
                    </a:lnTo>
                    <a:lnTo>
                      <a:pt x="178" y="176"/>
                    </a:lnTo>
                    <a:lnTo>
                      <a:pt x="182" y="177"/>
                    </a:lnTo>
                    <a:lnTo>
                      <a:pt x="183" y="177"/>
                    </a:lnTo>
                    <a:lnTo>
                      <a:pt x="186" y="177"/>
                    </a:lnTo>
                    <a:lnTo>
                      <a:pt x="188" y="179"/>
                    </a:lnTo>
                    <a:lnTo>
                      <a:pt x="189" y="180"/>
                    </a:lnTo>
                    <a:lnTo>
                      <a:pt x="191" y="182"/>
                    </a:lnTo>
                    <a:lnTo>
                      <a:pt x="192" y="182"/>
                    </a:lnTo>
                    <a:lnTo>
                      <a:pt x="194" y="182"/>
                    </a:lnTo>
                    <a:lnTo>
                      <a:pt x="196" y="183"/>
                    </a:lnTo>
                    <a:lnTo>
                      <a:pt x="194" y="186"/>
                    </a:lnTo>
                    <a:lnTo>
                      <a:pt x="196" y="188"/>
                    </a:lnTo>
                    <a:lnTo>
                      <a:pt x="196" y="191"/>
                    </a:lnTo>
                    <a:lnTo>
                      <a:pt x="196" y="193"/>
                    </a:lnTo>
                    <a:lnTo>
                      <a:pt x="197" y="193"/>
                    </a:lnTo>
                    <a:lnTo>
                      <a:pt x="199" y="194"/>
                    </a:lnTo>
                    <a:lnTo>
                      <a:pt x="200" y="194"/>
                    </a:lnTo>
                    <a:lnTo>
                      <a:pt x="202" y="196"/>
                    </a:lnTo>
                    <a:lnTo>
                      <a:pt x="202" y="197"/>
                    </a:lnTo>
                    <a:lnTo>
                      <a:pt x="200" y="200"/>
                    </a:lnTo>
                    <a:lnTo>
                      <a:pt x="200" y="202"/>
                    </a:lnTo>
                    <a:lnTo>
                      <a:pt x="200" y="205"/>
                    </a:lnTo>
                    <a:lnTo>
                      <a:pt x="200" y="208"/>
                    </a:lnTo>
                    <a:lnTo>
                      <a:pt x="200" y="210"/>
                    </a:lnTo>
                    <a:lnTo>
                      <a:pt x="202" y="211"/>
                    </a:lnTo>
                    <a:lnTo>
                      <a:pt x="203" y="213"/>
                    </a:lnTo>
                    <a:lnTo>
                      <a:pt x="205" y="214"/>
                    </a:lnTo>
                    <a:lnTo>
                      <a:pt x="203" y="217"/>
                    </a:lnTo>
                    <a:lnTo>
                      <a:pt x="202" y="219"/>
                    </a:lnTo>
                    <a:lnTo>
                      <a:pt x="199" y="219"/>
                    </a:lnTo>
                    <a:lnTo>
                      <a:pt x="194" y="219"/>
                    </a:lnTo>
                    <a:lnTo>
                      <a:pt x="197" y="221"/>
                    </a:lnTo>
                    <a:lnTo>
                      <a:pt x="197" y="222"/>
                    </a:lnTo>
                    <a:lnTo>
                      <a:pt x="197" y="224"/>
                    </a:lnTo>
                    <a:lnTo>
                      <a:pt x="197" y="225"/>
                    </a:lnTo>
                    <a:lnTo>
                      <a:pt x="197" y="227"/>
                    </a:lnTo>
                    <a:lnTo>
                      <a:pt x="199" y="228"/>
                    </a:lnTo>
                    <a:lnTo>
                      <a:pt x="200" y="230"/>
                    </a:lnTo>
                    <a:lnTo>
                      <a:pt x="203" y="231"/>
                    </a:lnTo>
                    <a:lnTo>
                      <a:pt x="205" y="231"/>
                    </a:lnTo>
                    <a:lnTo>
                      <a:pt x="205" y="233"/>
                    </a:lnTo>
                    <a:lnTo>
                      <a:pt x="205" y="234"/>
                    </a:lnTo>
                    <a:lnTo>
                      <a:pt x="203" y="236"/>
                    </a:lnTo>
                    <a:lnTo>
                      <a:pt x="200" y="236"/>
                    </a:lnTo>
                    <a:lnTo>
                      <a:pt x="199" y="236"/>
                    </a:lnTo>
                    <a:lnTo>
                      <a:pt x="197" y="236"/>
                    </a:lnTo>
                    <a:lnTo>
                      <a:pt x="194" y="236"/>
                    </a:lnTo>
                    <a:lnTo>
                      <a:pt x="192" y="238"/>
                    </a:lnTo>
                    <a:lnTo>
                      <a:pt x="192" y="241"/>
                    </a:lnTo>
                    <a:lnTo>
                      <a:pt x="194" y="241"/>
                    </a:lnTo>
                    <a:lnTo>
                      <a:pt x="196" y="242"/>
                    </a:lnTo>
                    <a:lnTo>
                      <a:pt x="199" y="242"/>
                    </a:lnTo>
                    <a:lnTo>
                      <a:pt x="200" y="245"/>
                    </a:lnTo>
                    <a:lnTo>
                      <a:pt x="202" y="247"/>
                    </a:lnTo>
                    <a:lnTo>
                      <a:pt x="202" y="248"/>
                    </a:lnTo>
                    <a:lnTo>
                      <a:pt x="200" y="250"/>
                    </a:lnTo>
                    <a:lnTo>
                      <a:pt x="202" y="252"/>
                    </a:lnTo>
                    <a:lnTo>
                      <a:pt x="203" y="253"/>
                    </a:lnTo>
                    <a:lnTo>
                      <a:pt x="205" y="255"/>
                    </a:lnTo>
                    <a:lnTo>
                      <a:pt x="205" y="256"/>
                    </a:lnTo>
                    <a:lnTo>
                      <a:pt x="205" y="258"/>
                    </a:lnTo>
                    <a:lnTo>
                      <a:pt x="208" y="261"/>
                    </a:lnTo>
                    <a:lnTo>
                      <a:pt x="208" y="264"/>
                    </a:lnTo>
                    <a:lnTo>
                      <a:pt x="208" y="264"/>
                    </a:lnTo>
                    <a:lnTo>
                      <a:pt x="206" y="266"/>
                    </a:lnTo>
                    <a:lnTo>
                      <a:pt x="205" y="267"/>
                    </a:lnTo>
                    <a:lnTo>
                      <a:pt x="205" y="270"/>
                    </a:lnTo>
                    <a:lnTo>
                      <a:pt x="202" y="273"/>
                    </a:lnTo>
                    <a:lnTo>
                      <a:pt x="194" y="278"/>
                    </a:lnTo>
                    <a:lnTo>
                      <a:pt x="189" y="281"/>
                    </a:lnTo>
                    <a:lnTo>
                      <a:pt x="186" y="283"/>
                    </a:lnTo>
                    <a:lnTo>
                      <a:pt x="178" y="287"/>
                    </a:lnTo>
                    <a:lnTo>
                      <a:pt x="177" y="289"/>
                    </a:lnTo>
                    <a:lnTo>
                      <a:pt x="166" y="293"/>
                    </a:lnTo>
                    <a:lnTo>
                      <a:pt x="164" y="293"/>
                    </a:lnTo>
                    <a:lnTo>
                      <a:pt x="161" y="292"/>
                    </a:lnTo>
                    <a:lnTo>
                      <a:pt x="158" y="292"/>
                    </a:lnTo>
                    <a:lnTo>
                      <a:pt x="157" y="293"/>
                    </a:lnTo>
                    <a:lnTo>
                      <a:pt x="154" y="292"/>
                    </a:lnTo>
                    <a:lnTo>
                      <a:pt x="152" y="290"/>
                    </a:lnTo>
                    <a:lnTo>
                      <a:pt x="149" y="290"/>
                    </a:lnTo>
                    <a:lnTo>
                      <a:pt x="147" y="290"/>
                    </a:lnTo>
                    <a:lnTo>
                      <a:pt x="147" y="290"/>
                    </a:lnTo>
                    <a:lnTo>
                      <a:pt x="147" y="292"/>
                    </a:lnTo>
                    <a:lnTo>
                      <a:pt x="147" y="292"/>
                    </a:lnTo>
                    <a:lnTo>
                      <a:pt x="147" y="292"/>
                    </a:lnTo>
                    <a:lnTo>
                      <a:pt x="146" y="292"/>
                    </a:lnTo>
                    <a:lnTo>
                      <a:pt x="141" y="292"/>
                    </a:lnTo>
                    <a:lnTo>
                      <a:pt x="136" y="287"/>
                    </a:lnTo>
                    <a:lnTo>
                      <a:pt x="129" y="283"/>
                    </a:lnTo>
                    <a:lnTo>
                      <a:pt x="127" y="279"/>
                    </a:lnTo>
                    <a:lnTo>
                      <a:pt x="127" y="278"/>
                    </a:lnTo>
                    <a:lnTo>
                      <a:pt x="126" y="275"/>
                    </a:lnTo>
                    <a:lnTo>
                      <a:pt x="127" y="272"/>
                    </a:lnTo>
                    <a:lnTo>
                      <a:pt x="130" y="267"/>
                    </a:lnTo>
                    <a:lnTo>
                      <a:pt x="136" y="262"/>
                    </a:lnTo>
                    <a:lnTo>
                      <a:pt x="136" y="259"/>
                    </a:lnTo>
                    <a:lnTo>
                      <a:pt x="135" y="255"/>
                    </a:lnTo>
                    <a:lnTo>
                      <a:pt x="133" y="252"/>
                    </a:lnTo>
                    <a:lnTo>
                      <a:pt x="129" y="248"/>
                    </a:lnTo>
                    <a:lnTo>
                      <a:pt x="124" y="245"/>
                    </a:lnTo>
                    <a:lnTo>
                      <a:pt x="124" y="244"/>
                    </a:lnTo>
                    <a:lnTo>
                      <a:pt x="124" y="241"/>
                    </a:lnTo>
                    <a:lnTo>
                      <a:pt x="124" y="236"/>
                    </a:lnTo>
                    <a:lnTo>
                      <a:pt x="126" y="231"/>
                    </a:lnTo>
                    <a:lnTo>
                      <a:pt x="126" y="228"/>
                    </a:lnTo>
                    <a:lnTo>
                      <a:pt x="124" y="224"/>
                    </a:lnTo>
                    <a:lnTo>
                      <a:pt x="124" y="222"/>
                    </a:lnTo>
                    <a:lnTo>
                      <a:pt x="121" y="219"/>
                    </a:lnTo>
                    <a:lnTo>
                      <a:pt x="121" y="217"/>
                    </a:lnTo>
                    <a:lnTo>
                      <a:pt x="121" y="214"/>
                    </a:lnTo>
                    <a:lnTo>
                      <a:pt x="124" y="213"/>
                    </a:lnTo>
                    <a:lnTo>
                      <a:pt x="127" y="210"/>
                    </a:lnTo>
                    <a:lnTo>
                      <a:pt x="126" y="208"/>
                    </a:lnTo>
                    <a:lnTo>
                      <a:pt x="124" y="207"/>
                    </a:lnTo>
                    <a:lnTo>
                      <a:pt x="119" y="205"/>
                    </a:lnTo>
                    <a:lnTo>
                      <a:pt x="115" y="202"/>
                    </a:lnTo>
                    <a:lnTo>
                      <a:pt x="110" y="199"/>
                    </a:lnTo>
                    <a:lnTo>
                      <a:pt x="105" y="193"/>
                    </a:lnTo>
                    <a:lnTo>
                      <a:pt x="104" y="188"/>
                    </a:lnTo>
                    <a:lnTo>
                      <a:pt x="102" y="186"/>
                    </a:lnTo>
                    <a:lnTo>
                      <a:pt x="101" y="183"/>
                    </a:lnTo>
                    <a:lnTo>
                      <a:pt x="99" y="180"/>
                    </a:lnTo>
                    <a:lnTo>
                      <a:pt x="94" y="177"/>
                    </a:lnTo>
                    <a:lnTo>
                      <a:pt x="93" y="179"/>
                    </a:lnTo>
                    <a:lnTo>
                      <a:pt x="88" y="185"/>
                    </a:lnTo>
                    <a:lnTo>
                      <a:pt x="87" y="183"/>
                    </a:lnTo>
                    <a:lnTo>
                      <a:pt x="85" y="180"/>
                    </a:lnTo>
                    <a:lnTo>
                      <a:pt x="87" y="177"/>
                    </a:lnTo>
                    <a:lnTo>
                      <a:pt x="90" y="172"/>
                    </a:lnTo>
                    <a:lnTo>
                      <a:pt x="91" y="169"/>
                    </a:lnTo>
                    <a:lnTo>
                      <a:pt x="91" y="163"/>
                    </a:lnTo>
                    <a:lnTo>
                      <a:pt x="88" y="162"/>
                    </a:lnTo>
                    <a:lnTo>
                      <a:pt x="84" y="157"/>
                    </a:lnTo>
                    <a:lnTo>
                      <a:pt x="82" y="155"/>
                    </a:lnTo>
                    <a:lnTo>
                      <a:pt x="82" y="152"/>
                    </a:lnTo>
                    <a:lnTo>
                      <a:pt x="82" y="149"/>
                    </a:lnTo>
                    <a:lnTo>
                      <a:pt x="85" y="144"/>
                    </a:lnTo>
                    <a:lnTo>
                      <a:pt x="84" y="141"/>
                    </a:lnTo>
                    <a:lnTo>
                      <a:pt x="82" y="140"/>
                    </a:lnTo>
                    <a:lnTo>
                      <a:pt x="77" y="138"/>
                    </a:lnTo>
                    <a:lnTo>
                      <a:pt x="74" y="137"/>
                    </a:lnTo>
                    <a:lnTo>
                      <a:pt x="74" y="135"/>
                    </a:lnTo>
                    <a:lnTo>
                      <a:pt x="73" y="134"/>
                    </a:lnTo>
                    <a:lnTo>
                      <a:pt x="73" y="134"/>
                    </a:lnTo>
                    <a:lnTo>
                      <a:pt x="71" y="132"/>
                    </a:lnTo>
                    <a:lnTo>
                      <a:pt x="71" y="131"/>
                    </a:lnTo>
                    <a:lnTo>
                      <a:pt x="71" y="129"/>
                    </a:lnTo>
                    <a:lnTo>
                      <a:pt x="77" y="121"/>
                    </a:lnTo>
                    <a:lnTo>
                      <a:pt x="77" y="120"/>
                    </a:lnTo>
                    <a:lnTo>
                      <a:pt x="77" y="118"/>
                    </a:lnTo>
                    <a:lnTo>
                      <a:pt x="80" y="112"/>
                    </a:lnTo>
                    <a:lnTo>
                      <a:pt x="79" y="107"/>
                    </a:lnTo>
                    <a:lnTo>
                      <a:pt x="76" y="104"/>
                    </a:lnTo>
                    <a:lnTo>
                      <a:pt x="74" y="103"/>
                    </a:lnTo>
                    <a:lnTo>
                      <a:pt x="71" y="103"/>
                    </a:lnTo>
                    <a:lnTo>
                      <a:pt x="68" y="101"/>
                    </a:lnTo>
                    <a:lnTo>
                      <a:pt x="71" y="96"/>
                    </a:lnTo>
                    <a:lnTo>
                      <a:pt x="76" y="90"/>
                    </a:lnTo>
                    <a:lnTo>
                      <a:pt x="76" y="86"/>
                    </a:lnTo>
                    <a:lnTo>
                      <a:pt x="74" y="84"/>
                    </a:lnTo>
                    <a:lnTo>
                      <a:pt x="68" y="82"/>
                    </a:lnTo>
                    <a:lnTo>
                      <a:pt x="66" y="81"/>
                    </a:lnTo>
                    <a:lnTo>
                      <a:pt x="63" y="76"/>
                    </a:lnTo>
                    <a:lnTo>
                      <a:pt x="57" y="75"/>
                    </a:lnTo>
                    <a:lnTo>
                      <a:pt x="56" y="75"/>
                    </a:lnTo>
                    <a:lnTo>
                      <a:pt x="54" y="72"/>
                    </a:lnTo>
                    <a:lnTo>
                      <a:pt x="54" y="67"/>
                    </a:lnTo>
                    <a:lnTo>
                      <a:pt x="54" y="67"/>
                    </a:lnTo>
                    <a:lnTo>
                      <a:pt x="56" y="61"/>
                    </a:lnTo>
                    <a:lnTo>
                      <a:pt x="56" y="59"/>
                    </a:lnTo>
                    <a:lnTo>
                      <a:pt x="52" y="61"/>
                    </a:lnTo>
                    <a:lnTo>
                      <a:pt x="49" y="64"/>
                    </a:lnTo>
                    <a:lnTo>
                      <a:pt x="48" y="68"/>
                    </a:lnTo>
                    <a:lnTo>
                      <a:pt x="45" y="70"/>
                    </a:lnTo>
                    <a:lnTo>
                      <a:pt x="42" y="68"/>
                    </a:lnTo>
                    <a:lnTo>
                      <a:pt x="34" y="62"/>
                    </a:lnTo>
                    <a:lnTo>
                      <a:pt x="32" y="59"/>
                    </a:lnTo>
                    <a:lnTo>
                      <a:pt x="23" y="53"/>
                    </a:lnTo>
                    <a:lnTo>
                      <a:pt x="20" y="53"/>
                    </a:lnTo>
                    <a:lnTo>
                      <a:pt x="20" y="53"/>
                    </a:lnTo>
                    <a:lnTo>
                      <a:pt x="18" y="58"/>
                    </a:lnTo>
                    <a:lnTo>
                      <a:pt x="15" y="61"/>
                    </a:lnTo>
                    <a:lnTo>
                      <a:pt x="12" y="59"/>
                    </a:lnTo>
                    <a:lnTo>
                      <a:pt x="10" y="55"/>
                    </a:lnTo>
                    <a:lnTo>
                      <a:pt x="12" y="48"/>
                    </a:lnTo>
                    <a:lnTo>
                      <a:pt x="10" y="47"/>
                    </a:lnTo>
                    <a:lnTo>
                      <a:pt x="6" y="47"/>
                    </a:lnTo>
                    <a:lnTo>
                      <a:pt x="1" y="44"/>
                    </a:lnTo>
                    <a:lnTo>
                      <a:pt x="0" y="42"/>
                    </a:lnTo>
                    <a:lnTo>
                      <a:pt x="4" y="41"/>
                    </a:lnTo>
                    <a:lnTo>
                      <a:pt x="10" y="39"/>
                    </a:lnTo>
                    <a:lnTo>
                      <a:pt x="17" y="36"/>
                    </a:lnTo>
                    <a:lnTo>
                      <a:pt x="28" y="28"/>
                    </a:lnTo>
                    <a:lnTo>
                      <a:pt x="43" y="0"/>
                    </a:lnTo>
                    <a:lnTo>
                      <a:pt x="54" y="11"/>
                    </a:lnTo>
                    <a:lnTo>
                      <a:pt x="68" y="4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68">
                <a:extLst>
                  <a:ext uri="{FF2B5EF4-FFF2-40B4-BE49-F238E27FC236}">
                    <a16:creationId xmlns:a16="http://schemas.microsoft.com/office/drawing/2014/main" id="{5F08174F-4D91-FDFF-596E-D668A2221098}"/>
                  </a:ext>
                </a:extLst>
              </p:cNvPr>
              <p:cNvSpPr>
                <a:spLocks noGrp="1" noRot="1" noMove="1" noResize="1" noEditPoints="1" noAdjustHandles="1" noChangeArrowheads="1" noChangeShapeType="1"/>
              </p:cNvSpPr>
              <p:nvPr/>
            </p:nvSpPr>
            <p:spPr bwMode="auto">
              <a:xfrm>
                <a:off x="2486" y="3493"/>
                <a:ext cx="207" cy="166"/>
              </a:xfrm>
              <a:custGeom>
                <a:avLst/>
                <a:gdLst>
                  <a:gd name="T0" fmla="*/ 196 w 207"/>
                  <a:gd name="T1" fmla="*/ 163 h 166"/>
                  <a:gd name="T2" fmla="*/ 195 w 207"/>
                  <a:gd name="T3" fmla="*/ 158 h 166"/>
                  <a:gd name="T4" fmla="*/ 193 w 207"/>
                  <a:gd name="T5" fmla="*/ 153 h 166"/>
                  <a:gd name="T6" fmla="*/ 191 w 207"/>
                  <a:gd name="T7" fmla="*/ 152 h 166"/>
                  <a:gd name="T8" fmla="*/ 188 w 207"/>
                  <a:gd name="T9" fmla="*/ 150 h 166"/>
                  <a:gd name="T10" fmla="*/ 185 w 207"/>
                  <a:gd name="T11" fmla="*/ 149 h 166"/>
                  <a:gd name="T12" fmla="*/ 182 w 207"/>
                  <a:gd name="T13" fmla="*/ 149 h 166"/>
                  <a:gd name="T14" fmla="*/ 179 w 207"/>
                  <a:gd name="T15" fmla="*/ 147 h 166"/>
                  <a:gd name="T16" fmla="*/ 177 w 207"/>
                  <a:gd name="T17" fmla="*/ 146 h 166"/>
                  <a:gd name="T18" fmla="*/ 174 w 207"/>
                  <a:gd name="T19" fmla="*/ 146 h 166"/>
                  <a:gd name="T20" fmla="*/ 173 w 207"/>
                  <a:gd name="T21" fmla="*/ 146 h 166"/>
                  <a:gd name="T22" fmla="*/ 170 w 207"/>
                  <a:gd name="T23" fmla="*/ 147 h 166"/>
                  <a:gd name="T24" fmla="*/ 168 w 207"/>
                  <a:gd name="T25" fmla="*/ 146 h 166"/>
                  <a:gd name="T26" fmla="*/ 167 w 207"/>
                  <a:gd name="T27" fmla="*/ 147 h 166"/>
                  <a:gd name="T28" fmla="*/ 165 w 207"/>
                  <a:gd name="T29" fmla="*/ 146 h 166"/>
                  <a:gd name="T30" fmla="*/ 163 w 207"/>
                  <a:gd name="T31" fmla="*/ 146 h 166"/>
                  <a:gd name="T32" fmla="*/ 162 w 207"/>
                  <a:gd name="T33" fmla="*/ 147 h 166"/>
                  <a:gd name="T34" fmla="*/ 159 w 207"/>
                  <a:gd name="T35" fmla="*/ 149 h 166"/>
                  <a:gd name="T36" fmla="*/ 159 w 207"/>
                  <a:gd name="T37" fmla="*/ 152 h 166"/>
                  <a:gd name="T38" fmla="*/ 156 w 207"/>
                  <a:gd name="T39" fmla="*/ 152 h 166"/>
                  <a:gd name="T40" fmla="*/ 153 w 207"/>
                  <a:gd name="T41" fmla="*/ 152 h 166"/>
                  <a:gd name="T42" fmla="*/ 148 w 207"/>
                  <a:gd name="T43" fmla="*/ 153 h 166"/>
                  <a:gd name="T44" fmla="*/ 145 w 207"/>
                  <a:gd name="T45" fmla="*/ 153 h 166"/>
                  <a:gd name="T46" fmla="*/ 142 w 207"/>
                  <a:gd name="T47" fmla="*/ 152 h 166"/>
                  <a:gd name="T48" fmla="*/ 139 w 207"/>
                  <a:gd name="T49" fmla="*/ 150 h 166"/>
                  <a:gd name="T50" fmla="*/ 137 w 207"/>
                  <a:gd name="T51" fmla="*/ 150 h 166"/>
                  <a:gd name="T52" fmla="*/ 134 w 207"/>
                  <a:gd name="T53" fmla="*/ 152 h 166"/>
                  <a:gd name="T54" fmla="*/ 132 w 207"/>
                  <a:gd name="T55" fmla="*/ 155 h 166"/>
                  <a:gd name="T56" fmla="*/ 129 w 207"/>
                  <a:gd name="T57" fmla="*/ 155 h 166"/>
                  <a:gd name="T58" fmla="*/ 126 w 207"/>
                  <a:gd name="T59" fmla="*/ 155 h 166"/>
                  <a:gd name="T60" fmla="*/ 125 w 207"/>
                  <a:gd name="T61" fmla="*/ 155 h 166"/>
                  <a:gd name="T62" fmla="*/ 121 w 207"/>
                  <a:gd name="T63" fmla="*/ 155 h 166"/>
                  <a:gd name="T64" fmla="*/ 118 w 207"/>
                  <a:gd name="T65" fmla="*/ 155 h 166"/>
                  <a:gd name="T66" fmla="*/ 117 w 207"/>
                  <a:gd name="T67" fmla="*/ 156 h 166"/>
                  <a:gd name="T68" fmla="*/ 115 w 207"/>
                  <a:gd name="T69" fmla="*/ 156 h 166"/>
                  <a:gd name="T70" fmla="*/ 112 w 207"/>
                  <a:gd name="T71" fmla="*/ 156 h 166"/>
                  <a:gd name="T72" fmla="*/ 109 w 207"/>
                  <a:gd name="T73" fmla="*/ 158 h 166"/>
                  <a:gd name="T74" fmla="*/ 107 w 207"/>
                  <a:gd name="T75" fmla="*/ 160 h 166"/>
                  <a:gd name="T76" fmla="*/ 104 w 207"/>
                  <a:gd name="T77" fmla="*/ 160 h 166"/>
                  <a:gd name="T78" fmla="*/ 101 w 207"/>
                  <a:gd name="T79" fmla="*/ 161 h 166"/>
                  <a:gd name="T80" fmla="*/ 100 w 207"/>
                  <a:gd name="T81" fmla="*/ 163 h 166"/>
                  <a:gd name="T82" fmla="*/ 97 w 207"/>
                  <a:gd name="T83" fmla="*/ 164 h 166"/>
                  <a:gd name="T84" fmla="*/ 95 w 207"/>
                  <a:gd name="T85" fmla="*/ 163 h 166"/>
                  <a:gd name="T86" fmla="*/ 93 w 207"/>
                  <a:gd name="T87" fmla="*/ 164 h 166"/>
                  <a:gd name="T88" fmla="*/ 90 w 207"/>
                  <a:gd name="T89" fmla="*/ 166 h 166"/>
                  <a:gd name="T90" fmla="*/ 87 w 207"/>
                  <a:gd name="T91" fmla="*/ 166 h 166"/>
                  <a:gd name="T92" fmla="*/ 86 w 207"/>
                  <a:gd name="T93" fmla="*/ 166 h 166"/>
                  <a:gd name="T94" fmla="*/ 84 w 207"/>
                  <a:gd name="T95" fmla="*/ 166 h 166"/>
                  <a:gd name="T96" fmla="*/ 81 w 207"/>
                  <a:gd name="T97" fmla="*/ 164 h 166"/>
                  <a:gd name="T98" fmla="*/ 78 w 207"/>
                  <a:gd name="T99" fmla="*/ 164 h 166"/>
                  <a:gd name="T100" fmla="*/ 73 w 207"/>
                  <a:gd name="T101" fmla="*/ 163 h 166"/>
                  <a:gd name="T102" fmla="*/ 69 w 207"/>
                  <a:gd name="T103" fmla="*/ 163 h 166"/>
                  <a:gd name="T104" fmla="*/ 67 w 207"/>
                  <a:gd name="T105" fmla="*/ 164 h 166"/>
                  <a:gd name="T106" fmla="*/ 62 w 207"/>
                  <a:gd name="T107" fmla="*/ 164 h 166"/>
                  <a:gd name="T108" fmla="*/ 61 w 207"/>
                  <a:gd name="T109" fmla="*/ 164 h 166"/>
                  <a:gd name="T110" fmla="*/ 59 w 207"/>
                  <a:gd name="T111" fmla="*/ 163 h 166"/>
                  <a:gd name="T112" fmla="*/ 42 w 207"/>
                  <a:gd name="T113" fmla="*/ 121 h 166"/>
                  <a:gd name="T114" fmla="*/ 0 w 207"/>
                  <a:gd name="T115" fmla="*/ 20 h 166"/>
                  <a:gd name="T116" fmla="*/ 135 w 207"/>
                  <a:gd name="T117" fmla="*/ 0 h 166"/>
                  <a:gd name="T118" fmla="*/ 132 w 207"/>
                  <a:gd name="T119" fmla="*/ 6 h 166"/>
                  <a:gd name="T120" fmla="*/ 132 w 207"/>
                  <a:gd name="T121" fmla="*/ 11 h 166"/>
                  <a:gd name="T122" fmla="*/ 153 w 207"/>
                  <a:gd name="T123" fmla="*/ 60 h 166"/>
                  <a:gd name="T124" fmla="*/ 173 w 207"/>
                  <a:gd name="T125" fmla="*/ 8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 h="166">
                    <a:moveTo>
                      <a:pt x="207" y="130"/>
                    </a:moveTo>
                    <a:lnTo>
                      <a:pt x="198" y="161"/>
                    </a:lnTo>
                    <a:lnTo>
                      <a:pt x="196" y="163"/>
                    </a:lnTo>
                    <a:lnTo>
                      <a:pt x="196" y="163"/>
                    </a:lnTo>
                    <a:lnTo>
                      <a:pt x="196" y="161"/>
                    </a:lnTo>
                    <a:lnTo>
                      <a:pt x="195" y="158"/>
                    </a:lnTo>
                    <a:lnTo>
                      <a:pt x="195" y="156"/>
                    </a:lnTo>
                    <a:lnTo>
                      <a:pt x="193" y="155"/>
                    </a:lnTo>
                    <a:lnTo>
                      <a:pt x="193" y="153"/>
                    </a:lnTo>
                    <a:lnTo>
                      <a:pt x="191" y="153"/>
                    </a:lnTo>
                    <a:lnTo>
                      <a:pt x="191" y="153"/>
                    </a:lnTo>
                    <a:lnTo>
                      <a:pt x="191" y="152"/>
                    </a:lnTo>
                    <a:lnTo>
                      <a:pt x="190" y="152"/>
                    </a:lnTo>
                    <a:lnTo>
                      <a:pt x="188" y="152"/>
                    </a:lnTo>
                    <a:lnTo>
                      <a:pt x="188" y="150"/>
                    </a:lnTo>
                    <a:lnTo>
                      <a:pt x="187" y="150"/>
                    </a:lnTo>
                    <a:lnTo>
                      <a:pt x="185" y="150"/>
                    </a:lnTo>
                    <a:lnTo>
                      <a:pt x="185" y="149"/>
                    </a:lnTo>
                    <a:lnTo>
                      <a:pt x="185" y="149"/>
                    </a:lnTo>
                    <a:lnTo>
                      <a:pt x="184" y="149"/>
                    </a:lnTo>
                    <a:lnTo>
                      <a:pt x="182" y="149"/>
                    </a:lnTo>
                    <a:lnTo>
                      <a:pt x="182" y="149"/>
                    </a:lnTo>
                    <a:lnTo>
                      <a:pt x="181" y="149"/>
                    </a:lnTo>
                    <a:lnTo>
                      <a:pt x="179" y="147"/>
                    </a:lnTo>
                    <a:lnTo>
                      <a:pt x="179" y="146"/>
                    </a:lnTo>
                    <a:lnTo>
                      <a:pt x="177" y="146"/>
                    </a:lnTo>
                    <a:lnTo>
                      <a:pt x="177" y="146"/>
                    </a:lnTo>
                    <a:lnTo>
                      <a:pt x="176" y="147"/>
                    </a:lnTo>
                    <a:lnTo>
                      <a:pt x="176" y="146"/>
                    </a:lnTo>
                    <a:lnTo>
                      <a:pt x="174" y="146"/>
                    </a:lnTo>
                    <a:lnTo>
                      <a:pt x="174" y="146"/>
                    </a:lnTo>
                    <a:lnTo>
                      <a:pt x="173" y="146"/>
                    </a:lnTo>
                    <a:lnTo>
                      <a:pt x="173" y="146"/>
                    </a:lnTo>
                    <a:lnTo>
                      <a:pt x="171" y="146"/>
                    </a:lnTo>
                    <a:lnTo>
                      <a:pt x="170" y="147"/>
                    </a:lnTo>
                    <a:lnTo>
                      <a:pt x="170" y="147"/>
                    </a:lnTo>
                    <a:lnTo>
                      <a:pt x="170" y="147"/>
                    </a:lnTo>
                    <a:lnTo>
                      <a:pt x="170" y="146"/>
                    </a:lnTo>
                    <a:lnTo>
                      <a:pt x="168" y="146"/>
                    </a:lnTo>
                    <a:lnTo>
                      <a:pt x="168" y="146"/>
                    </a:lnTo>
                    <a:lnTo>
                      <a:pt x="168" y="146"/>
                    </a:lnTo>
                    <a:lnTo>
                      <a:pt x="167" y="147"/>
                    </a:lnTo>
                    <a:lnTo>
                      <a:pt x="167" y="147"/>
                    </a:lnTo>
                    <a:lnTo>
                      <a:pt x="167" y="147"/>
                    </a:lnTo>
                    <a:lnTo>
                      <a:pt x="165" y="146"/>
                    </a:lnTo>
                    <a:lnTo>
                      <a:pt x="165" y="146"/>
                    </a:lnTo>
                    <a:lnTo>
                      <a:pt x="163" y="144"/>
                    </a:lnTo>
                    <a:lnTo>
                      <a:pt x="163" y="146"/>
                    </a:lnTo>
                    <a:lnTo>
                      <a:pt x="163" y="146"/>
                    </a:lnTo>
                    <a:lnTo>
                      <a:pt x="162" y="147"/>
                    </a:lnTo>
                    <a:lnTo>
                      <a:pt x="162" y="147"/>
                    </a:lnTo>
                    <a:lnTo>
                      <a:pt x="160" y="149"/>
                    </a:lnTo>
                    <a:lnTo>
                      <a:pt x="160" y="147"/>
                    </a:lnTo>
                    <a:lnTo>
                      <a:pt x="159" y="149"/>
                    </a:lnTo>
                    <a:lnTo>
                      <a:pt x="159" y="149"/>
                    </a:lnTo>
                    <a:lnTo>
                      <a:pt x="159" y="150"/>
                    </a:lnTo>
                    <a:lnTo>
                      <a:pt x="159" y="152"/>
                    </a:lnTo>
                    <a:lnTo>
                      <a:pt x="157" y="152"/>
                    </a:lnTo>
                    <a:lnTo>
                      <a:pt x="157" y="152"/>
                    </a:lnTo>
                    <a:lnTo>
                      <a:pt x="156" y="152"/>
                    </a:lnTo>
                    <a:lnTo>
                      <a:pt x="154" y="152"/>
                    </a:lnTo>
                    <a:lnTo>
                      <a:pt x="153" y="152"/>
                    </a:lnTo>
                    <a:lnTo>
                      <a:pt x="153" y="152"/>
                    </a:lnTo>
                    <a:lnTo>
                      <a:pt x="151" y="153"/>
                    </a:lnTo>
                    <a:lnTo>
                      <a:pt x="149" y="153"/>
                    </a:lnTo>
                    <a:lnTo>
                      <a:pt x="148" y="153"/>
                    </a:lnTo>
                    <a:lnTo>
                      <a:pt x="146" y="153"/>
                    </a:lnTo>
                    <a:lnTo>
                      <a:pt x="145" y="153"/>
                    </a:lnTo>
                    <a:lnTo>
                      <a:pt x="145" y="153"/>
                    </a:lnTo>
                    <a:lnTo>
                      <a:pt x="143" y="153"/>
                    </a:lnTo>
                    <a:lnTo>
                      <a:pt x="143" y="152"/>
                    </a:lnTo>
                    <a:lnTo>
                      <a:pt x="142" y="152"/>
                    </a:lnTo>
                    <a:lnTo>
                      <a:pt x="142" y="150"/>
                    </a:lnTo>
                    <a:lnTo>
                      <a:pt x="140" y="150"/>
                    </a:lnTo>
                    <a:lnTo>
                      <a:pt x="139" y="150"/>
                    </a:lnTo>
                    <a:lnTo>
                      <a:pt x="139" y="152"/>
                    </a:lnTo>
                    <a:lnTo>
                      <a:pt x="137" y="152"/>
                    </a:lnTo>
                    <a:lnTo>
                      <a:pt x="137" y="150"/>
                    </a:lnTo>
                    <a:lnTo>
                      <a:pt x="135" y="150"/>
                    </a:lnTo>
                    <a:lnTo>
                      <a:pt x="134" y="152"/>
                    </a:lnTo>
                    <a:lnTo>
                      <a:pt x="134" y="152"/>
                    </a:lnTo>
                    <a:lnTo>
                      <a:pt x="132" y="153"/>
                    </a:lnTo>
                    <a:lnTo>
                      <a:pt x="132" y="153"/>
                    </a:lnTo>
                    <a:lnTo>
                      <a:pt x="132" y="155"/>
                    </a:lnTo>
                    <a:lnTo>
                      <a:pt x="131" y="155"/>
                    </a:lnTo>
                    <a:lnTo>
                      <a:pt x="131" y="155"/>
                    </a:lnTo>
                    <a:lnTo>
                      <a:pt x="129" y="155"/>
                    </a:lnTo>
                    <a:lnTo>
                      <a:pt x="128" y="155"/>
                    </a:lnTo>
                    <a:lnTo>
                      <a:pt x="128" y="156"/>
                    </a:lnTo>
                    <a:lnTo>
                      <a:pt x="126" y="155"/>
                    </a:lnTo>
                    <a:lnTo>
                      <a:pt x="126" y="155"/>
                    </a:lnTo>
                    <a:lnTo>
                      <a:pt x="125" y="155"/>
                    </a:lnTo>
                    <a:lnTo>
                      <a:pt x="125" y="155"/>
                    </a:lnTo>
                    <a:lnTo>
                      <a:pt x="123" y="155"/>
                    </a:lnTo>
                    <a:lnTo>
                      <a:pt x="121" y="155"/>
                    </a:lnTo>
                    <a:lnTo>
                      <a:pt x="121" y="155"/>
                    </a:lnTo>
                    <a:lnTo>
                      <a:pt x="120" y="155"/>
                    </a:lnTo>
                    <a:lnTo>
                      <a:pt x="120" y="155"/>
                    </a:lnTo>
                    <a:lnTo>
                      <a:pt x="118" y="155"/>
                    </a:lnTo>
                    <a:lnTo>
                      <a:pt x="118" y="156"/>
                    </a:lnTo>
                    <a:lnTo>
                      <a:pt x="118" y="156"/>
                    </a:lnTo>
                    <a:lnTo>
                      <a:pt x="117" y="156"/>
                    </a:lnTo>
                    <a:lnTo>
                      <a:pt x="117" y="156"/>
                    </a:lnTo>
                    <a:lnTo>
                      <a:pt x="115" y="156"/>
                    </a:lnTo>
                    <a:lnTo>
                      <a:pt x="115" y="156"/>
                    </a:lnTo>
                    <a:lnTo>
                      <a:pt x="114" y="156"/>
                    </a:lnTo>
                    <a:lnTo>
                      <a:pt x="112" y="156"/>
                    </a:lnTo>
                    <a:lnTo>
                      <a:pt x="112" y="156"/>
                    </a:lnTo>
                    <a:lnTo>
                      <a:pt x="111" y="156"/>
                    </a:lnTo>
                    <a:lnTo>
                      <a:pt x="111" y="158"/>
                    </a:lnTo>
                    <a:lnTo>
                      <a:pt x="109" y="158"/>
                    </a:lnTo>
                    <a:lnTo>
                      <a:pt x="109" y="160"/>
                    </a:lnTo>
                    <a:lnTo>
                      <a:pt x="107" y="160"/>
                    </a:lnTo>
                    <a:lnTo>
                      <a:pt x="107" y="160"/>
                    </a:lnTo>
                    <a:lnTo>
                      <a:pt x="106" y="160"/>
                    </a:lnTo>
                    <a:lnTo>
                      <a:pt x="106" y="160"/>
                    </a:lnTo>
                    <a:lnTo>
                      <a:pt x="104" y="160"/>
                    </a:lnTo>
                    <a:lnTo>
                      <a:pt x="103" y="161"/>
                    </a:lnTo>
                    <a:lnTo>
                      <a:pt x="103" y="161"/>
                    </a:lnTo>
                    <a:lnTo>
                      <a:pt x="101" y="161"/>
                    </a:lnTo>
                    <a:lnTo>
                      <a:pt x="101" y="161"/>
                    </a:lnTo>
                    <a:lnTo>
                      <a:pt x="101" y="163"/>
                    </a:lnTo>
                    <a:lnTo>
                      <a:pt x="100" y="163"/>
                    </a:lnTo>
                    <a:lnTo>
                      <a:pt x="98" y="163"/>
                    </a:lnTo>
                    <a:lnTo>
                      <a:pt x="98" y="163"/>
                    </a:lnTo>
                    <a:lnTo>
                      <a:pt x="97" y="164"/>
                    </a:lnTo>
                    <a:lnTo>
                      <a:pt x="97" y="164"/>
                    </a:lnTo>
                    <a:lnTo>
                      <a:pt x="95" y="164"/>
                    </a:lnTo>
                    <a:lnTo>
                      <a:pt x="95" y="163"/>
                    </a:lnTo>
                    <a:lnTo>
                      <a:pt x="93" y="163"/>
                    </a:lnTo>
                    <a:lnTo>
                      <a:pt x="93" y="163"/>
                    </a:lnTo>
                    <a:lnTo>
                      <a:pt x="93" y="164"/>
                    </a:lnTo>
                    <a:lnTo>
                      <a:pt x="92" y="164"/>
                    </a:lnTo>
                    <a:lnTo>
                      <a:pt x="92" y="166"/>
                    </a:lnTo>
                    <a:lnTo>
                      <a:pt x="90" y="166"/>
                    </a:lnTo>
                    <a:lnTo>
                      <a:pt x="89" y="166"/>
                    </a:lnTo>
                    <a:lnTo>
                      <a:pt x="89" y="166"/>
                    </a:lnTo>
                    <a:lnTo>
                      <a:pt x="87" y="166"/>
                    </a:lnTo>
                    <a:lnTo>
                      <a:pt x="87" y="166"/>
                    </a:lnTo>
                    <a:lnTo>
                      <a:pt x="86" y="166"/>
                    </a:lnTo>
                    <a:lnTo>
                      <a:pt x="86" y="166"/>
                    </a:lnTo>
                    <a:lnTo>
                      <a:pt x="84" y="164"/>
                    </a:lnTo>
                    <a:lnTo>
                      <a:pt x="84" y="166"/>
                    </a:lnTo>
                    <a:lnTo>
                      <a:pt x="84" y="166"/>
                    </a:lnTo>
                    <a:lnTo>
                      <a:pt x="83" y="166"/>
                    </a:lnTo>
                    <a:lnTo>
                      <a:pt x="83" y="166"/>
                    </a:lnTo>
                    <a:lnTo>
                      <a:pt x="81" y="164"/>
                    </a:lnTo>
                    <a:lnTo>
                      <a:pt x="79" y="164"/>
                    </a:lnTo>
                    <a:lnTo>
                      <a:pt x="79" y="164"/>
                    </a:lnTo>
                    <a:lnTo>
                      <a:pt x="78" y="164"/>
                    </a:lnTo>
                    <a:lnTo>
                      <a:pt x="75" y="163"/>
                    </a:lnTo>
                    <a:lnTo>
                      <a:pt x="73" y="163"/>
                    </a:lnTo>
                    <a:lnTo>
                      <a:pt x="73" y="163"/>
                    </a:lnTo>
                    <a:lnTo>
                      <a:pt x="72" y="163"/>
                    </a:lnTo>
                    <a:lnTo>
                      <a:pt x="70" y="163"/>
                    </a:lnTo>
                    <a:lnTo>
                      <a:pt x="69" y="163"/>
                    </a:lnTo>
                    <a:lnTo>
                      <a:pt x="69" y="163"/>
                    </a:lnTo>
                    <a:lnTo>
                      <a:pt x="67" y="164"/>
                    </a:lnTo>
                    <a:lnTo>
                      <a:pt x="67" y="164"/>
                    </a:lnTo>
                    <a:lnTo>
                      <a:pt x="65" y="164"/>
                    </a:lnTo>
                    <a:lnTo>
                      <a:pt x="64" y="164"/>
                    </a:lnTo>
                    <a:lnTo>
                      <a:pt x="62" y="164"/>
                    </a:lnTo>
                    <a:lnTo>
                      <a:pt x="62" y="166"/>
                    </a:lnTo>
                    <a:lnTo>
                      <a:pt x="61" y="166"/>
                    </a:lnTo>
                    <a:lnTo>
                      <a:pt x="61" y="164"/>
                    </a:lnTo>
                    <a:lnTo>
                      <a:pt x="59" y="164"/>
                    </a:lnTo>
                    <a:lnTo>
                      <a:pt x="59" y="164"/>
                    </a:lnTo>
                    <a:lnTo>
                      <a:pt x="59" y="163"/>
                    </a:lnTo>
                    <a:lnTo>
                      <a:pt x="51" y="144"/>
                    </a:lnTo>
                    <a:lnTo>
                      <a:pt x="45" y="127"/>
                    </a:lnTo>
                    <a:lnTo>
                      <a:pt x="42" y="121"/>
                    </a:lnTo>
                    <a:lnTo>
                      <a:pt x="16" y="56"/>
                    </a:lnTo>
                    <a:lnTo>
                      <a:pt x="8" y="35"/>
                    </a:lnTo>
                    <a:lnTo>
                      <a:pt x="0" y="20"/>
                    </a:lnTo>
                    <a:lnTo>
                      <a:pt x="93" y="4"/>
                    </a:lnTo>
                    <a:lnTo>
                      <a:pt x="135" y="0"/>
                    </a:lnTo>
                    <a:lnTo>
                      <a:pt x="135" y="0"/>
                    </a:lnTo>
                    <a:lnTo>
                      <a:pt x="135" y="0"/>
                    </a:lnTo>
                    <a:lnTo>
                      <a:pt x="135" y="1"/>
                    </a:lnTo>
                    <a:lnTo>
                      <a:pt x="132" y="6"/>
                    </a:lnTo>
                    <a:lnTo>
                      <a:pt x="132" y="6"/>
                    </a:lnTo>
                    <a:lnTo>
                      <a:pt x="132" y="8"/>
                    </a:lnTo>
                    <a:lnTo>
                      <a:pt x="132" y="11"/>
                    </a:lnTo>
                    <a:lnTo>
                      <a:pt x="148" y="48"/>
                    </a:lnTo>
                    <a:lnTo>
                      <a:pt x="151" y="57"/>
                    </a:lnTo>
                    <a:lnTo>
                      <a:pt x="153" y="60"/>
                    </a:lnTo>
                    <a:lnTo>
                      <a:pt x="157" y="68"/>
                    </a:lnTo>
                    <a:lnTo>
                      <a:pt x="163" y="74"/>
                    </a:lnTo>
                    <a:lnTo>
                      <a:pt x="173" y="85"/>
                    </a:lnTo>
                    <a:lnTo>
                      <a:pt x="207" y="129"/>
                    </a:lnTo>
                    <a:lnTo>
                      <a:pt x="207" y="13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69">
                <a:extLst>
                  <a:ext uri="{FF2B5EF4-FFF2-40B4-BE49-F238E27FC236}">
                    <a16:creationId xmlns:a16="http://schemas.microsoft.com/office/drawing/2014/main" id="{091E4E4E-5922-BE14-E866-81EF6665AA9C}"/>
                  </a:ext>
                </a:extLst>
              </p:cNvPr>
              <p:cNvSpPr>
                <a:spLocks noGrp="1" noRot="1" noMove="1" noResize="1" noEditPoints="1" noAdjustHandles="1" noChangeArrowheads="1" noChangeShapeType="1"/>
              </p:cNvSpPr>
              <p:nvPr/>
            </p:nvSpPr>
            <p:spPr bwMode="auto">
              <a:xfrm>
                <a:off x="3357" y="3066"/>
                <a:ext cx="299" cy="279"/>
              </a:xfrm>
              <a:custGeom>
                <a:avLst/>
                <a:gdLst>
                  <a:gd name="T0" fmla="*/ 173 w 299"/>
                  <a:gd name="T1" fmla="*/ 31 h 279"/>
                  <a:gd name="T2" fmla="*/ 181 w 299"/>
                  <a:gd name="T3" fmla="*/ 33 h 279"/>
                  <a:gd name="T4" fmla="*/ 191 w 299"/>
                  <a:gd name="T5" fmla="*/ 48 h 279"/>
                  <a:gd name="T6" fmla="*/ 205 w 299"/>
                  <a:gd name="T7" fmla="*/ 65 h 279"/>
                  <a:gd name="T8" fmla="*/ 227 w 299"/>
                  <a:gd name="T9" fmla="*/ 76 h 279"/>
                  <a:gd name="T10" fmla="*/ 240 w 299"/>
                  <a:gd name="T11" fmla="*/ 71 h 279"/>
                  <a:gd name="T12" fmla="*/ 249 w 299"/>
                  <a:gd name="T13" fmla="*/ 65 h 279"/>
                  <a:gd name="T14" fmla="*/ 260 w 299"/>
                  <a:gd name="T15" fmla="*/ 61 h 279"/>
                  <a:gd name="T16" fmla="*/ 271 w 299"/>
                  <a:gd name="T17" fmla="*/ 53 h 279"/>
                  <a:gd name="T18" fmla="*/ 289 w 299"/>
                  <a:gd name="T19" fmla="*/ 47 h 279"/>
                  <a:gd name="T20" fmla="*/ 297 w 299"/>
                  <a:gd name="T21" fmla="*/ 54 h 279"/>
                  <a:gd name="T22" fmla="*/ 299 w 299"/>
                  <a:gd name="T23" fmla="*/ 56 h 279"/>
                  <a:gd name="T24" fmla="*/ 293 w 299"/>
                  <a:gd name="T25" fmla="*/ 67 h 279"/>
                  <a:gd name="T26" fmla="*/ 291 w 299"/>
                  <a:gd name="T27" fmla="*/ 76 h 279"/>
                  <a:gd name="T28" fmla="*/ 288 w 299"/>
                  <a:gd name="T29" fmla="*/ 79 h 279"/>
                  <a:gd name="T30" fmla="*/ 277 w 299"/>
                  <a:gd name="T31" fmla="*/ 84 h 279"/>
                  <a:gd name="T32" fmla="*/ 279 w 299"/>
                  <a:gd name="T33" fmla="*/ 87 h 279"/>
                  <a:gd name="T34" fmla="*/ 275 w 299"/>
                  <a:gd name="T35" fmla="*/ 98 h 279"/>
                  <a:gd name="T36" fmla="*/ 260 w 299"/>
                  <a:gd name="T37" fmla="*/ 112 h 279"/>
                  <a:gd name="T38" fmla="*/ 255 w 299"/>
                  <a:gd name="T39" fmla="*/ 115 h 279"/>
                  <a:gd name="T40" fmla="*/ 251 w 299"/>
                  <a:gd name="T41" fmla="*/ 124 h 279"/>
                  <a:gd name="T42" fmla="*/ 247 w 299"/>
                  <a:gd name="T43" fmla="*/ 129 h 279"/>
                  <a:gd name="T44" fmla="*/ 237 w 299"/>
                  <a:gd name="T45" fmla="*/ 146 h 279"/>
                  <a:gd name="T46" fmla="*/ 232 w 299"/>
                  <a:gd name="T47" fmla="*/ 160 h 279"/>
                  <a:gd name="T48" fmla="*/ 229 w 299"/>
                  <a:gd name="T49" fmla="*/ 174 h 279"/>
                  <a:gd name="T50" fmla="*/ 226 w 299"/>
                  <a:gd name="T51" fmla="*/ 200 h 279"/>
                  <a:gd name="T52" fmla="*/ 221 w 299"/>
                  <a:gd name="T53" fmla="*/ 210 h 279"/>
                  <a:gd name="T54" fmla="*/ 219 w 299"/>
                  <a:gd name="T55" fmla="*/ 214 h 279"/>
                  <a:gd name="T56" fmla="*/ 219 w 299"/>
                  <a:gd name="T57" fmla="*/ 217 h 279"/>
                  <a:gd name="T58" fmla="*/ 219 w 299"/>
                  <a:gd name="T59" fmla="*/ 217 h 279"/>
                  <a:gd name="T60" fmla="*/ 219 w 299"/>
                  <a:gd name="T61" fmla="*/ 217 h 279"/>
                  <a:gd name="T62" fmla="*/ 196 w 299"/>
                  <a:gd name="T63" fmla="*/ 224 h 279"/>
                  <a:gd name="T64" fmla="*/ 149 w 299"/>
                  <a:gd name="T65" fmla="*/ 225 h 279"/>
                  <a:gd name="T66" fmla="*/ 101 w 299"/>
                  <a:gd name="T67" fmla="*/ 224 h 279"/>
                  <a:gd name="T68" fmla="*/ 86 w 299"/>
                  <a:gd name="T69" fmla="*/ 237 h 279"/>
                  <a:gd name="T70" fmla="*/ 45 w 299"/>
                  <a:gd name="T71" fmla="*/ 276 h 279"/>
                  <a:gd name="T72" fmla="*/ 10 w 299"/>
                  <a:gd name="T73" fmla="*/ 258 h 279"/>
                  <a:gd name="T74" fmla="*/ 10 w 299"/>
                  <a:gd name="T75" fmla="*/ 224 h 279"/>
                  <a:gd name="T76" fmla="*/ 3 w 299"/>
                  <a:gd name="T77" fmla="*/ 189 h 279"/>
                  <a:gd name="T78" fmla="*/ 5 w 299"/>
                  <a:gd name="T79" fmla="*/ 168 h 279"/>
                  <a:gd name="T80" fmla="*/ 20 w 299"/>
                  <a:gd name="T81" fmla="*/ 165 h 279"/>
                  <a:gd name="T82" fmla="*/ 41 w 299"/>
                  <a:gd name="T83" fmla="*/ 157 h 279"/>
                  <a:gd name="T84" fmla="*/ 50 w 299"/>
                  <a:gd name="T85" fmla="*/ 130 h 279"/>
                  <a:gd name="T86" fmla="*/ 59 w 299"/>
                  <a:gd name="T87" fmla="*/ 102 h 279"/>
                  <a:gd name="T88" fmla="*/ 67 w 299"/>
                  <a:gd name="T89" fmla="*/ 78 h 279"/>
                  <a:gd name="T90" fmla="*/ 73 w 299"/>
                  <a:gd name="T91" fmla="*/ 67 h 279"/>
                  <a:gd name="T92" fmla="*/ 79 w 299"/>
                  <a:gd name="T93" fmla="*/ 53 h 279"/>
                  <a:gd name="T94" fmla="*/ 89 w 299"/>
                  <a:gd name="T95" fmla="*/ 50 h 279"/>
                  <a:gd name="T96" fmla="*/ 100 w 299"/>
                  <a:gd name="T97" fmla="*/ 42 h 279"/>
                  <a:gd name="T98" fmla="*/ 109 w 299"/>
                  <a:gd name="T99" fmla="*/ 26 h 279"/>
                  <a:gd name="T100" fmla="*/ 112 w 299"/>
                  <a:gd name="T101" fmla="*/ 6 h 279"/>
                  <a:gd name="T102" fmla="*/ 120 w 299"/>
                  <a:gd name="T103" fmla="*/ 0 h 279"/>
                  <a:gd name="T104" fmla="*/ 143 w 299"/>
                  <a:gd name="T105" fmla="*/ 11 h 279"/>
                  <a:gd name="T106" fmla="*/ 165 w 299"/>
                  <a:gd name="T107" fmla="*/ 2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 h="279">
                    <a:moveTo>
                      <a:pt x="170" y="31"/>
                    </a:moveTo>
                    <a:lnTo>
                      <a:pt x="171" y="33"/>
                    </a:lnTo>
                    <a:lnTo>
                      <a:pt x="173" y="31"/>
                    </a:lnTo>
                    <a:lnTo>
                      <a:pt x="174" y="31"/>
                    </a:lnTo>
                    <a:lnTo>
                      <a:pt x="177" y="31"/>
                    </a:lnTo>
                    <a:lnTo>
                      <a:pt x="181" y="33"/>
                    </a:lnTo>
                    <a:lnTo>
                      <a:pt x="184" y="37"/>
                    </a:lnTo>
                    <a:lnTo>
                      <a:pt x="187" y="44"/>
                    </a:lnTo>
                    <a:lnTo>
                      <a:pt x="191" y="48"/>
                    </a:lnTo>
                    <a:lnTo>
                      <a:pt x="198" y="59"/>
                    </a:lnTo>
                    <a:lnTo>
                      <a:pt x="201" y="62"/>
                    </a:lnTo>
                    <a:lnTo>
                      <a:pt x="205" y="65"/>
                    </a:lnTo>
                    <a:lnTo>
                      <a:pt x="215" y="67"/>
                    </a:lnTo>
                    <a:lnTo>
                      <a:pt x="221" y="73"/>
                    </a:lnTo>
                    <a:lnTo>
                      <a:pt x="227" y="76"/>
                    </a:lnTo>
                    <a:lnTo>
                      <a:pt x="230" y="76"/>
                    </a:lnTo>
                    <a:lnTo>
                      <a:pt x="235" y="75"/>
                    </a:lnTo>
                    <a:lnTo>
                      <a:pt x="240" y="71"/>
                    </a:lnTo>
                    <a:lnTo>
                      <a:pt x="247" y="71"/>
                    </a:lnTo>
                    <a:lnTo>
                      <a:pt x="249" y="68"/>
                    </a:lnTo>
                    <a:lnTo>
                      <a:pt x="249" y="65"/>
                    </a:lnTo>
                    <a:lnTo>
                      <a:pt x="252" y="64"/>
                    </a:lnTo>
                    <a:lnTo>
                      <a:pt x="255" y="62"/>
                    </a:lnTo>
                    <a:lnTo>
                      <a:pt x="260" y="61"/>
                    </a:lnTo>
                    <a:lnTo>
                      <a:pt x="263" y="61"/>
                    </a:lnTo>
                    <a:lnTo>
                      <a:pt x="266" y="57"/>
                    </a:lnTo>
                    <a:lnTo>
                      <a:pt x="271" y="53"/>
                    </a:lnTo>
                    <a:lnTo>
                      <a:pt x="275" y="47"/>
                    </a:lnTo>
                    <a:lnTo>
                      <a:pt x="282" y="44"/>
                    </a:lnTo>
                    <a:lnTo>
                      <a:pt x="289" y="47"/>
                    </a:lnTo>
                    <a:lnTo>
                      <a:pt x="293" y="50"/>
                    </a:lnTo>
                    <a:lnTo>
                      <a:pt x="294" y="53"/>
                    </a:lnTo>
                    <a:lnTo>
                      <a:pt x="297" y="54"/>
                    </a:lnTo>
                    <a:lnTo>
                      <a:pt x="299" y="53"/>
                    </a:lnTo>
                    <a:lnTo>
                      <a:pt x="299" y="54"/>
                    </a:lnTo>
                    <a:lnTo>
                      <a:pt x="299" y="56"/>
                    </a:lnTo>
                    <a:lnTo>
                      <a:pt x="296" y="59"/>
                    </a:lnTo>
                    <a:lnTo>
                      <a:pt x="296" y="61"/>
                    </a:lnTo>
                    <a:lnTo>
                      <a:pt x="293" y="67"/>
                    </a:lnTo>
                    <a:lnTo>
                      <a:pt x="293" y="70"/>
                    </a:lnTo>
                    <a:lnTo>
                      <a:pt x="291" y="73"/>
                    </a:lnTo>
                    <a:lnTo>
                      <a:pt x="291" y="76"/>
                    </a:lnTo>
                    <a:lnTo>
                      <a:pt x="289" y="79"/>
                    </a:lnTo>
                    <a:lnTo>
                      <a:pt x="288" y="79"/>
                    </a:lnTo>
                    <a:lnTo>
                      <a:pt x="288" y="79"/>
                    </a:lnTo>
                    <a:lnTo>
                      <a:pt x="283" y="81"/>
                    </a:lnTo>
                    <a:lnTo>
                      <a:pt x="279" y="81"/>
                    </a:lnTo>
                    <a:lnTo>
                      <a:pt x="277" y="84"/>
                    </a:lnTo>
                    <a:lnTo>
                      <a:pt x="279" y="85"/>
                    </a:lnTo>
                    <a:lnTo>
                      <a:pt x="279" y="87"/>
                    </a:lnTo>
                    <a:lnTo>
                      <a:pt x="279" y="87"/>
                    </a:lnTo>
                    <a:lnTo>
                      <a:pt x="279" y="87"/>
                    </a:lnTo>
                    <a:lnTo>
                      <a:pt x="279" y="92"/>
                    </a:lnTo>
                    <a:lnTo>
                      <a:pt x="275" y="98"/>
                    </a:lnTo>
                    <a:lnTo>
                      <a:pt x="272" y="106"/>
                    </a:lnTo>
                    <a:lnTo>
                      <a:pt x="263" y="112"/>
                    </a:lnTo>
                    <a:lnTo>
                      <a:pt x="260" y="112"/>
                    </a:lnTo>
                    <a:lnTo>
                      <a:pt x="260" y="113"/>
                    </a:lnTo>
                    <a:lnTo>
                      <a:pt x="257" y="113"/>
                    </a:lnTo>
                    <a:lnTo>
                      <a:pt x="255" y="115"/>
                    </a:lnTo>
                    <a:lnTo>
                      <a:pt x="254" y="118"/>
                    </a:lnTo>
                    <a:lnTo>
                      <a:pt x="252" y="121"/>
                    </a:lnTo>
                    <a:lnTo>
                      <a:pt x="251" y="124"/>
                    </a:lnTo>
                    <a:lnTo>
                      <a:pt x="249" y="127"/>
                    </a:lnTo>
                    <a:lnTo>
                      <a:pt x="249" y="127"/>
                    </a:lnTo>
                    <a:lnTo>
                      <a:pt x="247" y="129"/>
                    </a:lnTo>
                    <a:lnTo>
                      <a:pt x="247" y="130"/>
                    </a:lnTo>
                    <a:lnTo>
                      <a:pt x="243" y="137"/>
                    </a:lnTo>
                    <a:lnTo>
                      <a:pt x="237" y="146"/>
                    </a:lnTo>
                    <a:lnTo>
                      <a:pt x="235" y="149"/>
                    </a:lnTo>
                    <a:lnTo>
                      <a:pt x="232" y="155"/>
                    </a:lnTo>
                    <a:lnTo>
                      <a:pt x="232" y="160"/>
                    </a:lnTo>
                    <a:lnTo>
                      <a:pt x="230" y="166"/>
                    </a:lnTo>
                    <a:lnTo>
                      <a:pt x="230" y="166"/>
                    </a:lnTo>
                    <a:lnTo>
                      <a:pt x="229" y="174"/>
                    </a:lnTo>
                    <a:lnTo>
                      <a:pt x="227" y="189"/>
                    </a:lnTo>
                    <a:lnTo>
                      <a:pt x="227" y="197"/>
                    </a:lnTo>
                    <a:lnTo>
                      <a:pt x="226" y="200"/>
                    </a:lnTo>
                    <a:lnTo>
                      <a:pt x="224" y="202"/>
                    </a:lnTo>
                    <a:lnTo>
                      <a:pt x="223" y="203"/>
                    </a:lnTo>
                    <a:lnTo>
                      <a:pt x="221" y="210"/>
                    </a:lnTo>
                    <a:lnTo>
                      <a:pt x="221" y="211"/>
                    </a:lnTo>
                    <a:lnTo>
                      <a:pt x="221" y="211"/>
                    </a:lnTo>
                    <a:lnTo>
                      <a:pt x="219" y="214"/>
                    </a:lnTo>
                    <a:lnTo>
                      <a:pt x="219" y="217"/>
                    </a:lnTo>
                    <a:lnTo>
                      <a:pt x="219" y="217"/>
                    </a:lnTo>
                    <a:lnTo>
                      <a:pt x="219" y="217"/>
                    </a:lnTo>
                    <a:lnTo>
                      <a:pt x="219" y="217"/>
                    </a:lnTo>
                    <a:lnTo>
                      <a:pt x="219" y="217"/>
                    </a:lnTo>
                    <a:lnTo>
                      <a:pt x="219" y="217"/>
                    </a:lnTo>
                    <a:lnTo>
                      <a:pt x="219" y="217"/>
                    </a:lnTo>
                    <a:lnTo>
                      <a:pt x="219" y="217"/>
                    </a:lnTo>
                    <a:lnTo>
                      <a:pt x="219" y="217"/>
                    </a:lnTo>
                    <a:lnTo>
                      <a:pt x="219" y="219"/>
                    </a:lnTo>
                    <a:lnTo>
                      <a:pt x="207" y="220"/>
                    </a:lnTo>
                    <a:lnTo>
                      <a:pt x="196" y="224"/>
                    </a:lnTo>
                    <a:lnTo>
                      <a:pt x="181" y="224"/>
                    </a:lnTo>
                    <a:lnTo>
                      <a:pt x="167" y="225"/>
                    </a:lnTo>
                    <a:lnTo>
                      <a:pt x="149" y="225"/>
                    </a:lnTo>
                    <a:lnTo>
                      <a:pt x="129" y="225"/>
                    </a:lnTo>
                    <a:lnTo>
                      <a:pt x="114" y="222"/>
                    </a:lnTo>
                    <a:lnTo>
                      <a:pt x="101" y="224"/>
                    </a:lnTo>
                    <a:lnTo>
                      <a:pt x="89" y="220"/>
                    </a:lnTo>
                    <a:lnTo>
                      <a:pt x="86" y="225"/>
                    </a:lnTo>
                    <a:lnTo>
                      <a:pt x="86" y="237"/>
                    </a:lnTo>
                    <a:lnTo>
                      <a:pt x="92" y="255"/>
                    </a:lnTo>
                    <a:lnTo>
                      <a:pt x="70" y="267"/>
                    </a:lnTo>
                    <a:lnTo>
                      <a:pt x="45" y="276"/>
                    </a:lnTo>
                    <a:lnTo>
                      <a:pt x="28" y="279"/>
                    </a:lnTo>
                    <a:lnTo>
                      <a:pt x="13" y="279"/>
                    </a:lnTo>
                    <a:lnTo>
                      <a:pt x="10" y="258"/>
                    </a:lnTo>
                    <a:lnTo>
                      <a:pt x="6" y="245"/>
                    </a:lnTo>
                    <a:lnTo>
                      <a:pt x="8" y="230"/>
                    </a:lnTo>
                    <a:lnTo>
                      <a:pt x="10" y="224"/>
                    </a:lnTo>
                    <a:lnTo>
                      <a:pt x="10" y="216"/>
                    </a:lnTo>
                    <a:lnTo>
                      <a:pt x="6" y="202"/>
                    </a:lnTo>
                    <a:lnTo>
                      <a:pt x="3" y="189"/>
                    </a:lnTo>
                    <a:lnTo>
                      <a:pt x="2" y="183"/>
                    </a:lnTo>
                    <a:lnTo>
                      <a:pt x="0" y="174"/>
                    </a:lnTo>
                    <a:lnTo>
                      <a:pt x="5" y="168"/>
                    </a:lnTo>
                    <a:lnTo>
                      <a:pt x="10" y="165"/>
                    </a:lnTo>
                    <a:lnTo>
                      <a:pt x="14" y="165"/>
                    </a:lnTo>
                    <a:lnTo>
                      <a:pt x="20" y="165"/>
                    </a:lnTo>
                    <a:lnTo>
                      <a:pt x="33" y="161"/>
                    </a:lnTo>
                    <a:lnTo>
                      <a:pt x="38" y="160"/>
                    </a:lnTo>
                    <a:lnTo>
                      <a:pt x="41" y="157"/>
                    </a:lnTo>
                    <a:lnTo>
                      <a:pt x="45" y="147"/>
                    </a:lnTo>
                    <a:lnTo>
                      <a:pt x="47" y="140"/>
                    </a:lnTo>
                    <a:lnTo>
                      <a:pt x="50" y="130"/>
                    </a:lnTo>
                    <a:lnTo>
                      <a:pt x="53" y="121"/>
                    </a:lnTo>
                    <a:lnTo>
                      <a:pt x="58" y="107"/>
                    </a:lnTo>
                    <a:lnTo>
                      <a:pt x="59" y="102"/>
                    </a:lnTo>
                    <a:lnTo>
                      <a:pt x="62" y="95"/>
                    </a:lnTo>
                    <a:lnTo>
                      <a:pt x="64" y="90"/>
                    </a:lnTo>
                    <a:lnTo>
                      <a:pt x="67" y="78"/>
                    </a:lnTo>
                    <a:lnTo>
                      <a:pt x="67" y="76"/>
                    </a:lnTo>
                    <a:lnTo>
                      <a:pt x="70" y="73"/>
                    </a:lnTo>
                    <a:lnTo>
                      <a:pt x="73" y="67"/>
                    </a:lnTo>
                    <a:lnTo>
                      <a:pt x="75" y="62"/>
                    </a:lnTo>
                    <a:lnTo>
                      <a:pt x="79" y="53"/>
                    </a:lnTo>
                    <a:lnTo>
                      <a:pt x="79" y="53"/>
                    </a:lnTo>
                    <a:lnTo>
                      <a:pt x="81" y="53"/>
                    </a:lnTo>
                    <a:lnTo>
                      <a:pt x="83" y="51"/>
                    </a:lnTo>
                    <a:lnTo>
                      <a:pt x="89" y="50"/>
                    </a:lnTo>
                    <a:lnTo>
                      <a:pt x="97" y="47"/>
                    </a:lnTo>
                    <a:lnTo>
                      <a:pt x="100" y="44"/>
                    </a:lnTo>
                    <a:lnTo>
                      <a:pt x="100" y="42"/>
                    </a:lnTo>
                    <a:lnTo>
                      <a:pt x="107" y="33"/>
                    </a:lnTo>
                    <a:lnTo>
                      <a:pt x="107" y="31"/>
                    </a:lnTo>
                    <a:lnTo>
                      <a:pt x="109" y="26"/>
                    </a:lnTo>
                    <a:lnTo>
                      <a:pt x="111" y="22"/>
                    </a:lnTo>
                    <a:lnTo>
                      <a:pt x="111" y="19"/>
                    </a:lnTo>
                    <a:lnTo>
                      <a:pt x="112" y="6"/>
                    </a:lnTo>
                    <a:lnTo>
                      <a:pt x="114" y="3"/>
                    </a:lnTo>
                    <a:lnTo>
                      <a:pt x="115" y="2"/>
                    </a:lnTo>
                    <a:lnTo>
                      <a:pt x="120" y="0"/>
                    </a:lnTo>
                    <a:lnTo>
                      <a:pt x="125" y="2"/>
                    </a:lnTo>
                    <a:lnTo>
                      <a:pt x="132" y="5"/>
                    </a:lnTo>
                    <a:lnTo>
                      <a:pt x="143" y="11"/>
                    </a:lnTo>
                    <a:lnTo>
                      <a:pt x="160" y="19"/>
                    </a:lnTo>
                    <a:lnTo>
                      <a:pt x="163" y="20"/>
                    </a:lnTo>
                    <a:lnTo>
                      <a:pt x="165" y="25"/>
                    </a:lnTo>
                    <a:lnTo>
                      <a:pt x="168" y="30"/>
                    </a:lnTo>
                    <a:lnTo>
                      <a:pt x="170" y="3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70">
                <a:extLst>
                  <a:ext uri="{FF2B5EF4-FFF2-40B4-BE49-F238E27FC236}">
                    <a16:creationId xmlns:a16="http://schemas.microsoft.com/office/drawing/2014/main" id="{585E2750-2AA4-4161-F298-19E9C5E50AE2}"/>
                  </a:ext>
                </a:extLst>
              </p:cNvPr>
              <p:cNvSpPr>
                <a:spLocks noGrp="1" noRot="1" noMove="1" noResize="1" noEditPoints="1" noAdjustHandles="1" noChangeArrowheads="1" noChangeShapeType="1"/>
              </p:cNvSpPr>
              <p:nvPr/>
            </p:nvSpPr>
            <p:spPr bwMode="auto">
              <a:xfrm>
                <a:off x="2578" y="3156"/>
                <a:ext cx="225" cy="275"/>
              </a:xfrm>
              <a:custGeom>
                <a:avLst/>
                <a:gdLst>
                  <a:gd name="T0" fmla="*/ 187 w 225"/>
                  <a:gd name="T1" fmla="*/ 78 h 275"/>
                  <a:gd name="T2" fmla="*/ 218 w 225"/>
                  <a:gd name="T3" fmla="*/ 93 h 275"/>
                  <a:gd name="T4" fmla="*/ 225 w 225"/>
                  <a:gd name="T5" fmla="*/ 132 h 275"/>
                  <a:gd name="T6" fmla="*/ 219 w 225"/>
                  <a:gd name="T7" fmla="*/ 179 h 275"/>
                  <a:gd name="T8" fmla="*/ 221 w 225"/>
                  <a:gd name="T9" fmla="*/ 189 h 275"/>
                  <a:gd name="T10" fmla="*/ 213 w 225"/>
                  <a:gd name="T11" fmla="*/ 188 h 275"/>
                  <a:gd name="T12" fmla="*/ 188 w 225"/>
                  <a:gd name="T13" fmla="*/ 185 h 275"/>
                  <a:gd name="T14" fmla="*/ 177 w 225"/>
                  <a:gd name="T15" fmla="*/ 185 h 275"/>
                  <a:gd name="T16" fmla="*/ 169 w 225"/>
                  <a:gd name="T17" fmla="*/ 185 h 275"/>
                  <a:gd name="T18" fmla="*/ 154 w 225"/>
                  <a:gd name="T19" fmla="*/ 188 h 275"/>
                  <a:gd name="T20" fmla="*/ 138 w 225"/>
                  <a:gd name="T21" fmla="*/ 189 h 275"/>
                  <a:gd name="T22" fmla="*/ 127 w 225"/>
                  <a:gd name="T23" fmla="*/ 213 h 275"/>
                  <a:gd name="T24" fmla="*/ 131 w 225"/>
                  <a:gd name="T25" fmla="*/ 222 h 275"/>
                  <a:gd name="T26" fmla="*/ 140 w 225"/>
                  <a:gd name="T27" fmla="*/ 239 h 275"/>
                  <a:gd name="T28" fmla="*/ 148 w 225"/>
                  <a:gd name="T29" fmla="*/ 236 h 275"/>
                  <a:gd name="T30" fmla="*/ 148 w 225"/>
                  <a:gd name="T31" fmla="*/ 239 h 275"/>
                  <a:gd name="T32" fmla="*/ 143 w 225"/>
                  <a:gd name="T33" fmla="*/ 250 h 275"/>
                  <a:gd name="T34" fmla="*/ 137 w 225"/>
                  <a:gd name="T35" fmla="*/ 259 h 275"/>
                  <a:gd name="T36" fmla="*/ 129 w 225"/>
                  <a:gd name="T37" fmla="*/ 258 h 275"/>
                  <a:gd name="T38" fmla="*/ 113 w 225"/>
                  <a:gd name="T39" fmla="*/ 247 h 275"/>
                  <a:gd name="T40" fmla="*/ 98 w 225"/>
                  <a:gd name="T41" fmla="*/ 247 h 275"/>
                  <a:gd name="T42" fmla="*/ 95 w 225"/>
                  <a:gd name="T43" fmla="*/ 255 h 275"/>
                  <a:gd name="T44" fmla="*/ 82 w 225"/>
                  <a:gd name="T45" fmla="*/ 253 h 275"/>
                  <a:gd name="T46" fmla="*/ 70 w 225"/>
                  <a:gd name="T47" fmla="*/ 250 h 275"/>
                  <a:gd name="T48" fmla="*/ 61 w 225"/>
                  <a:gd name="T49" fmla="*/ 262 h 275"/>
                  <a:gd name="T50" fmla="*/ 53 w 225"/>
                  <a:gd name="T51" fmla="*/ 267 h 275"/>
                  <a:gd name="T52" fmla="*/ 48 w 225"/>
                  <a:gd name="T53" fmla="*/ 275 h 275"/>
                  <a:gd name="T54" fmla="*/ 29 w 225"/>
                  <a:gd name="T55" fmla="*/ 265 h 275"/>
                  <a:gd name="T56" fmla="*/ 23 w 225"/>
                  <a:gd name="T57" fmla="*/ 264 h 275"/>
                  <a:gd name="T58" fmla="*/ 15 w 225"/>
                  <a:gd name="T59" fmla="*/ 245 h 275"/>
                  <a:gd name="T60" fmla="*/ 0 w 225"/>
                  <a:gd name="T61" fmla="*/ 213 h 275"/>
                  <a:gd name="T62" fmla="*/ 20 w 225"/>
                  <a:gd name="T63" fmla="*/ 189 h 275"/>
                  <a:gd name="T64" fmla="*/ 50 w 225"/>
                  <a:gd name="T65" fmla="*/ 174 h 275"/>
                  <a:gd name="T66" fmla="*/ 71 w 225"/>
                  <a:gd name="T67" fmla="*/ 157 h 275"/>
                  <a:gd name="T68" fmla="*/ 93 w 225"/>
                  <a:gd name="T69" fmla="*/ 137 h 275"/>
                  <a:gd name="T70" fmla="*/ 79 w 225"/>
                  <a:gd name="T71" fmla="*/ 79 h 275"/>
                  <a:gd name="T72" fmla="*/ 85 w 225"/>
                  <a:gd name="T73" fmla="*/ 51 h 275"/>
                  <a:gd name="T74" fmla="*/ 120 w 225"/>
                  <a:gd name="T75" fmla="*/ 2 h 275"/>
                  <a:gd name="T76" fmla="*/ 126 w 225"/>
                  <a:gd name="T77" fmla="*/ 0 h 275"/>
                  <a:gd name="T78" fmla="*/ 132 w 225"/>
                  <a:gd name="T79" fmla="*/ 3 h 275"/>
                  <a:gd name="T80" fmla="*/ 132 w 225"/>
                  <a:gd name="T81" fmla="*/ 5 h 275"/>
                  <a:gd name="T82" fmla="*/ 132 w 225"/>
                  <a:gd name="T83" fmla="*/ 6 h 275"/>
                  <a:gd name="T84" fmla="*/ 132 w 225"/>
                  <a:gd name="T85" fmla="*/ 8 h 275"/>
                  <a:gd name="T86" fmla="*/ 137 w 225"/>
                  <a:gd name="T87" fmla="*/ 19 h 275"/>
                  <a:gd name="T88" fmla="*/ 141 w 225"/>
                  <a:gd name="T89" fmla="*/ 26 h 275"/>
                  <a:gd name="T90" fmla="*/ 159 w 225"/>
                  <a:gd name="T91" fmla="*/ 33 h 275"/>
                  <a:gd name="T92" fmla="*/ 165 w 225"/>
                  <a:gd name="T93" fmla="*/ 34 h 275"/>
                  <a:gd name="T94" fmla="*/ 171 w 225"/>
                  <a:gd name="T95" fmla="*/ 40 h 275"/>
                  <a:gd name="T96" fmla="*/ 173 w 225"/>
                  <a:gd name="T97" fmla="*/ 44 h 275"/>
                  <a:gd name="T98" fmla="*/ 179 w 225"/>
                  <a:gd name="T99" fmla="*/ 53 h 275"/>
                  <a:gd name="T100" fmla="*/ 179 w 225"/>
                  <a:gd name="T101" fmla="*/ 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275">
                    <a:moveTo>
                      <a:pt x="187" y="78"/>
                    </a:moveTo>
                    <a:lnTo>
                      <a:pt x="187" y="78"/>
                    </a:lnTo>
                    <a:lnTo>
                      <a:pt x="187" y="78"/>
                    </a:lnTo>
                    <a:lnTo>
                      <a:pt x="187" y="78"/>
                    </a:lnTo>
                    <a:lnTo>
                      <a:pt x="207" y="87"/>
                    </a:lnTo>
                    <a:lnTo>
                      <a:pt x="218" y="93"/>
                    </a:lnTo>
                    <a:lnTo>
                      <a:pt x="218" y="93"/>
                    </a:lnTo>
                    <a:lnTo>
                      <a:pt x="218" y="93"/>
                    </a:lnTo>
                    <a:lnTo>
                      <a:pt x="225" y="132"/>
                    </a:lnTo>
                    <a:lnTo>
                      <a:pt x="224" y="161"/>
                    </a:lnTo>
                    <a:lnTo>
                      <a:pt x="221" y="175"/>
                    </a:lnTo>
                    <a:lnTo>
                      <a:pt x="219" y="179"/>
                    </a:lnTo>
                    <a:lnTo>
                      <a:pt x="219" y="182"/>
                    </a:lnTo>
                    <a:lnTo>
                      <a:pt x="221" y="188"/>
                    </a:lnTo>
                    <a:lnTo>
                      <a:pt x="221" y="189"/>
                    </a:lnTo>
                    <a:lnTo>
                      <a:pt x="219" y="188"/>
                    </a:lnTo>
                    <a:lnTo>
                      <a:pt x="219" y="188"/>
                    </a:lnTo>
                    <a:lnTo>
                      <a:pt x="213" y="188"/>
                    </a:lnTo>
                    <a:lnTo>
                      <a:pt x="213" y="188"/>
                    </a:lnTo>
                    <a:lnTo>
                      <a:pt x="207" y="186"/>
                    </a:lnTo>
                    <a:lnTo>
                      <a:pt x="188" y="185"/>
                    </a:lnTo>
                    <a:lnTo>
                      <a:pt x="188" y="185"/>
                    </a:lnTo>
                    <a:lnTo>
                      <a:pt x="183" y="185"/>
                    </a:lnTo>
                    <a:lnTo>
                      <a:pt x="177" y="185"/>
                    </a:lnTo>
                    <a:lnTo>
                      <a:pt x="171" y="185"/>
                    </a:lnTo>
                    <a:lnTo>
                      <a:pt x="169" y="185"/>
                    </a:lnTo>
                    <a:lnTo>
                      <a:pt x="169" y="185"/>
                    </a:lnTo>
                    <a:lnTo>
                      <a:pt x="163" y="186"/>
                    </a:lnTo>
                    <a:lnTo>
                      <a:pt x="154" y="188"/>
                    </a:lnTo>
                    <a:lnTo>
                      <a:pt x="154" y="188"/>
                    </a:lnTo>
                    <a:lnTo>
                      <a:pt x="149" y="189"/>
                    </a:lnTo>
                    <a:lnTo>
                      <a:pt x="146" y="189"/>
                    </a:lnTo>
                    <a:lnTo>
                      <a:pt x="138" y="189"/>
                    </a:lnTo>
                    <a:lnTo>
                      <a:pt x="132" y="189"/>
                    </a:lnTo>
                    <a:lnTo>
                      <a:pt x="127" y="211"/>
                    </a:lnTo>
                    <a:lnTo>
                      <a:pt x="127" y="213"/>
                    </a:lnTo>
                    <a:lnTo>
                      <a:pt x="129" y="214"/>
                    </a:lnTo>
                    <a:lnTo>
                      <a:pt x="129" y="216"/>
                    </a:lnTo>
                    <a:lnTo>
                      <a:pt x="131" y="222"/>
                    </a:lnTo>
                    <a:lnTo>
                      <a:pt x="137" y="237"/>
                    </a:lnTo>
                    <a:lnTo>
                      <a:pt x="138" y="239"/>
                    </a:lnTo>
                    <a:lnTo>
                      <a:pt x="140" y="239"/>
                    </a:lnTo>
                    <a:lnTo>
                      <a:pt x="140" y="239"/>
                    </a:lnTo>
                    <a:lnTo>
                      <a:pt x="145" y="233"/>
                    </a:lnTo>
                    <a:lnTo>
                      <a:pt x="148" y="236"/>
                    </a:lnTo>
                    <a:lnTo>
                      <a:pt x="148" y="239"/>
                    </a:lnTo>
                    <a:lnTo>
                      <a:pt x="148" y="239"/>
                    </a:lnTo>
                    <a:lnTo>
                      <a:pt x="148" y="239"/>
                    </a:lnTo>
                    <a:lnTo>
                      <a:pt x="149" y="247"/>
                    </a:lnTo>
                    <a:lnTo>
                      <a:pt x="146" y="248"/>
                    </a:lnTo>
                    <a:lnTo>
                      <a:pt x="143" y="250"/>
                    </a:lnTo>
                    <a:lnTo>
                      <a:pt x="141" y="250"/>
                    </a:lnTo>
                    <a:lnTo>
                      <a:pt x="140" y="253"/>
                    </a:lnTo>
                    <a:lnTo>
                      <a:pt x="137" y="259"/>
                    </a:lnTo>
                    <a:lnTo>
                      <a:pt x="135" y="259"/>
                    </a:lnTo>
                    <a:lnTo>
                      <a:pt x="132" y="259"/>
                    </a:lnTo>
                    <a:lnTo>
                      <a:pt x="129" y="258"/>
                    </a:lnTo>
                    <a:lnTo>
                      <a:pt x="126" y="255"/>
                    </a:lnTo>
                    <a:lnTo>
                      <a:pt x="118" y="248"/>
                    </a:lnTo>
                    <a:lnTo>
                      <a:pt x="113" y="247"/>
                    </a:lnTo>
                    <a:lnTo>
                      <a:pt x="109" y="247"/>
                    </a:lnTo>
                    <a:lnTo>
                      <a:pt x="104" y="247"/>
                    </a:lnTo>
                    <a:lnTo>
                      <a:pt x="98" y="247"/>
                    </a:lnTo>
                    <a:lnTo>
                      <a:pt x="96" y="248"/>
                    </a:lnTo>
                    <a:lnTo>
                      <a:pt x="95" y="251"/>
                    </a:lnTo>
                    <a:lnTo>
                      <a:pt x="95" y="255"/>
                    </a:lnTo>
                    <a:lnTo>
                      <a:pt x="93" y="255"/>
                    </a:lnTo>
                    <a:lnTo>
                      <a:pt x="89" y="255"/>
                    </a:lnTo>
                    <a:lnTo>
                      <a:pt x="82" y="253"/>
                    </a:lnTo>
                    <a:lnTo>
                      <a:pt x="79" y="250"/>
                    </a:lnTo>
                    <a:lnTo>
                      <a:pt x="76" y="248"/>
                    </a:lnTo>
                    <a:lnTo>
                      <a:pt x="70" y="250"/>
                    </a:lnTo>
                    <a:lnTo>
                      <a:pt x="67" y="251"/>
                    </a:lnTo>
                    <a:lnTo>
                      <a:pt x="64" y="258"/>
                    </a:lnTo>
                    <a:lnTo>
                      <a:pt x="61" y="262"/>
                    </a:lnTo>
                    <a:lnTo>
                      <a:pt x="57" y="264"/>
                    </a:lnTo>
                    <a:lnTo>
                      <a:pt x="54" y="265"/>
                    </a:lnTo>
                    <a:lnTo>
                      <a:pt x="53" y="267"/>
                    </a:lnTo>
                    <a:lnTo>
                      <a:pt x="53" y="272"/>
                    </a:lnTo>
                    <a:lnTo>
                      <a:pt x="50" y="275"/>
                    </a:lnTo>
                    <a:lnTo>
                      <a:pt x="48" y="275"/>
                    </a:lnTo>
                    <a:lnTo>
                      <a:pt x="40" y="272"/>
                    </a:lnTo>
                    <a:lnTo>
                      <a:pt x="37" y="269"/>
                    </a:lnTo>
                    <a:lnTo>
                      <a:pt x="29" y="265"/>
                    </a:lnTo>
                    <a:lnTo>
                      <a:pt x="26" y="265"/>
                    </a:lnTo>
                    <a:lnTo>
                      <a:pt x="23" y="265"/>
                    </a:lnTo>
                    <a:lnTo>
                      <a:pt x="23" y="264"/>
                    </a:lnTo>
                    <a:lnTo>
                      <a:pt x="28" y="258"/>
                    </a:lnTo>
                    <a:lnTo>
                      <a:pt x="26" y="251"/>
                    </a:lnTo>
                    <a:lnTo>
                      <a:pt x="15" y="245"/>
                    </a:lnTo>
                    <a:lnTo>
                      <a:pt x="6" y="239"/>
                    </a:lnTo>
                    <a:lnTo>
                      <a:pt x="3" y="230"/>
                    </a:lnTo>
                    <a:lnTo>
                      <a:pt x="0" y="213"/>
                    </a:lnTo>
                    <a:lnTo>
                      <a:pt x="3" y="203"/>
                    </a:lnTo>
                    <a:lnTo>
                      <a:pt x="8" y="199"/>
                    </a:lnTo>
                    <a:lnTo>
                      <a:pt x="20" y="189"/>
                    </a:lnTo>
                    <a:lnTo>
                      <a:pt x="33" y="185"/>
                    </a:lnTo>
                    <a:lnTo>
                      <a:pt x="42" y="179"/>
                    </a:lnTo>
                    <a:lnTo>
                      <a:pt x="50" y="174"/>
                    </a:lnTo>
                    <a:lnTo>
                      <a:pt x="61" y="165"/>
                    </a:lnTo>
                    <a:lnTo>
                      <a:pt x="70" y="158"/>
                    </a:lnTo>
                    <a:lnTo>
                      <a:pt x="71" y="157"/>
                    </a:lnTo>
                    <a:lnTo>
                      <a:pt x="76" y="152"/>
                    </a:lnTo>
                    <a:lnTo>
                      <a:pt x="89" y="146"/>
                    </a:lnTo>
                    <a:lnTo>
                      <a:pt x="93" y="137"/>
                    </a:lnTo>
                    <a:lnTo>
                      <a:pt x="85" y="112"/>
                    </a:lnTo>
                    <a:lnTo>
                      <a:pt x="82" y="90"/>
                    </a:lnTo>
                    <a:lnTo>
                      <a:pt x="79" y="79"/>
                    </a:lnTo>
                    <a:lnTo>
                      <a:pt x="78" y="75"/>
                    </a:lnTo>
                    <a:lnTo>
                      <a:pt x="75" y="64"/>
                    </a:lnTo>
                    <a:lnTo>
                      <a:pt x="85" y="51"/>
                    </a:lnTo>
                    <a:lnTo>
                      <a:pt x="106" y="30"/>
                    </a:lnTo>
                    <a:lnTo>
                      <a:pt x="120" y="2"/>
                    </a:lnTo>
                    <a:lnTo>
                      <a:pt x="120" y="2"/>
                    </a:lnTo>
                    <a:lnTo>
                      <a:pt x="123" y="2"/>
                    </a:lnTo>
                    <a:lnTo>
                      <a:pt x="126" y="0"/>
                    </a:lnTo>
                    <a:lnTo>
                      <a:pt x="126" y="0"/>
                    </a:lnTo>
                    <a:lnTo>
                      <a:pt x="129" y="0"/>
                    </a:lnTo>
                    <a:lnTo>
                      <a:pt x="129" y="0"/>
                    </a:lnTo>
                    <a:lnTo>
                      <a:pt x="132" y="3"/>
                    </a:lnTo>
                    <a:lnTo>
                      <a:pt x="132" y="3"/>
                    </a:lnTo>
                    <a:lnTo>
                      <a:pt x="132" y="3"/>
                    </a:lnTo>
                    <a:lnTo>
                      <a:pt x="132" y="5"/>
                    </a:lnTo>
                    <a:lnTo>
                      <a:pt x="132" y="5"/>
                    </a:lnTo>
                    <a:lnTo>
                      <a:pt x="132" y="5"/>
                    </a:lnTo>
                    <a:lnTo>
                      <a:pt x="132" y="6"/>
                    </a:lnTo>
                    <a:lnTo>
                      <a:pt x="132" y="8"/>
                    </a:lnTo>
                    <a:lnTo>
                      <a:pt x="132" y="8"/>
                    </a:lnTo>
                    <a:lnTo>
                      <a:pt x="132" y="8"/>
                    </a:lnTo>
                    <a:lnTo>
                      <a:pt x="135" y="12"/>
                    </a:lnTo>
                    <a:lnTo>
                      <a:pt x="137" y="17"/>
                    </a:lnTo>
                    <a:lnTo>
                      <a:pt x="137" y="19"/>
                    </a:lnTo>
                    <a:lnTo>
                      <a:pt x="138" y="20"/>
                    </a:lnTo>
                    <a:lnTo>
                      <a:pt x="141" y="25"/>
                    </a:lnTo>
                    <a:lnTo>
                      <a:pt x="141" y="26"/>
                    </a:lnTo>
                    <a:lnTo>
                      <a:pt x="143" y="28"/>
                    </a:lnTo>
                    <a:lnTo>
                      <a:pt x="145" y="30"/>
                    </a:lnTo>
                    <a:lnTo>
                      <a:pt x="159" y="33"/>
                    </a:lnTo>
                    <a:lnTo>
                      <a:pt x="160" y="33"/>
                    </a:lnTo>
                    <a:lnTo>
                      <a:pt x="163" y="34"/>
                    </a:lnTo>
                    <a:lnTo>
                      <a:pt x="165" y="34"/>
                    </a:lnTo>
                    <a:lnTo>
                      <a:pt x="168" y="34"/>
                    </a:lnTo>
                    <a:lnTo>
                      <a:pt x="171" y="40"/>
                    </a:lnTo>
                    <a:lnTo>
                      <a:pt x="171" y="40"/>
                    </a:lnTo>
                    <a:lnTo>
                      <a:pt x="171" y="40"/>
                    </a:lnTo>
                    <a:lnTo>
                      <a:pt x="171" y="40"/>
                    </a:lnTo>
                    <a:lnTo>
                      <a:pt x="173" y="44"/>
                    </a:lnTo>
                    <a:lnTo>
                      <a:pt x="177" y="48"/>
                    </a:lnTo>
                    <a:lnTo>
                      <a:pt x="179" y="51"/>
                    </a:lnTo>
                    <a:lnTo>
                      <a:pt x="179" y="53"/>
                    </a:lnTo>
                    <a:lnTo>
                      <a:pt x="182" y="61"/>
                    </a:lnTo>
                    <a:lnTo>
                      <a:pt x="179" y="75"/>
                    </a:lnTo>
                    <a:lnTo>
                      <a:pt x="179" y="75"/>
                    </a:lnTo>
                    <a:lnTo>
                      <a:pt x="187" y="7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71">
                <a:extLst>
                  <a:ext uri="{FF2B5EF4-FFF2-40B4-BE49-F238E27FC236}">
                    <a16:creationId xmlns:a16="http://schemas.microsoft.com/office/drawing/2014/main" id="{2491C5D2-3435-BFD0-738A-7B86B889BC27}"/>
                  </a:ext>
                </a:extLst>
              </p:cNvPr>
              <p:cNvSpPr>
                <a:spLocks noGrp="1" noRot="1" noMove="1" noResize="1" noEditPoints="1" noAdjustHandles="1" noChangeArrowheads="1" noChangeShapeType="1"/>
              </p:cNvSpPr>
              <p:nvPr/>
            </p:nvSpPr>
            <p:spPr bwMode="auto">
              <a:xfrm>
                <a:off x="4640" y="3153"/>
                <a:ext cx="294" cy="355"/>
              </a:xfrm>
              <a:custGeom>
                <a:avLst/>
                <a:gdLst>
                  <a:gd name="T0" fmla="*/ 268 w 294"/>
                  <a:gd name="T1" fmla="*/ 169 h 355"/>
                  <a:gd name="T2" fmla="*/ 243 w 294"/>
                  <a:gd name="T3" fmla="*/ 188 h 355"/>
                  <a:gd name="T4" fmla="*/ 229 w 294"/>
                  <a:gd name="T5" fmla="*/ 180 h 355"/>
                  <a:gd name="T6" fmla="*/ 199 w 294"/>
                  <a:gd name="T7" fmla="*/ 192 h 355"/>
                  <a:gd name="T8" fmla="*/ 170 w 294"/>
                  <a:gd name="T9" fmla="*/ 205 h 355"/>
                  <a:gd name="T10" fmla="*/ 167 w 294"/>
                  <a:gd name="T11" fmla="*/ 202 h 355"/>
                  <a:gd name="T12" fmla="*/ 162 w 294"/>
                  <a:gd name="T13" fmla="*/ 203 h 355"/>
                  <a:gd name="T14" fmla="*/ 156 w 294"/>
                  <a:gd name="T15" fmla="*/ 208 h 355"/>
                  <a:gd name="T16" fmla="*/ 140 w 294"/>
                  <a:gd name="T17" fmla="*/ 219 h 355"/>
                  <a:gd name="T18" fmla="*/ 94 w 294"/>
                  <a:gd name="T19" fmla="*/ 276 h 355"/>
                  <a:gd name="T20" fmla="*/ 39 w 294"/>
                  <a:gd name="T21" fmla="*/ 343 h 355"/>
                  <a:gd name="T22" fmla="*/ 33 w 294"/>
                  <a:gd name="T23" fmla="*/ 352 h 355"/>
                  <a:gd name="T24" fmla="*/ 30 w 294"/>
                  <a:gd name="T25" fmla="*/ 355 h 355"/>
                  <a:gd name="T26" fmla="*/ 28 w 294"/>
                  <a:gd name="T27" fmla="*/ 349 h 355"/>
                  <a:gd name="T28" fmla="*/ 25 w 294"/>
                  <a:gd name="T29" fmla="*/ 334 h 355"/>
                  <a:gd name="T30" fmla="*/ 27 w 294"/>
                  <a:gd name="T31" fmla="*/ 332 h 355"/>
                  <a:gd name="T32" fmla="*/ 16 w 294"/>
                  <a:gd name="T33" fmla="*/ 275 h 355"/>
                  <a:gd name="T34" fmla="*/ 16 w 294"/>
                  <a:gd name="T35" fmla="*/ 265 h 355"/>
                  <a:gd name="T36" fmla="*/ 10 w 294"/>
                  <a:gd name="T37" fmla="*/ 228 h 355"/>
                  <a:gd name="T38" fmla="*/ 7 w 294"/>
                  <a:gd name="T39" fmla="*/ 203 h 355"/>
                  <a:gd name="T40" fmla="*/ 4 w 294"/>
                  <a:gd name="T41" fmla="*/ 182 h 355"/>
                  <a:gd name="T42" fmla="*/ 0 w 294"/>
                  <a:gd name="T43" fmla="*/ 163 h 355"/>
                  <a:gd name="T44" fmla="*/ 8 w 294"/>
                  <a:gd name="T45" fmla="*/ 133 h 355"/>
                  <a:gd name="T46" fmla="*/ 10 w 294"/>
                  <a:gd name="T47" fmla="*/ 133 h 355"/>
                  <a:gd name="T48" fmla="*/ 10 w 294"/>
                  <a:gd name="T49" fmla="*/ 132 h 355"/>
                  <a:gd name="T50" fmla="*/ 11 w 294"/>
                  <a:gd name="T51" fmla="*/ 132 h 355"/>
                  <a:gd name="T52" fmla="*/ 27 w 294"/>
                  <a:gd name="T53" fmla="*/ 121 h 355"/>
                  <a:gd name="T54" fmla="*/ 33 w 294"/>
                  <a:gd name="T55" fmla="*/ 118 h 355"/>
                  <a:gd name="T56" fmla="*/ 41 w 294"/>
                  <a:gd name="T57" fmla="*/ 115 h 355"/>
                  <a:gd name="T58" fmla="*/ 58 w 294"/>
                  <a:gd name="T59" fmla="*/ 102 h 355"/>
                  <a:gd name="T60" fmla="*/ 67 w 294"/>
                  <a:gd name="T61" fmla="*/ 96 h 355"/>
                  <a:gd name="T62" fmla="*/ 119 w 294"/>
                  <a:gd name="T63" fmla="*/ 65 h 355"/>
                  <a:gd name="T64" fmla="*/ 123 w 294"/>
                  <a:gd name="T65" fmla="*/ 65 h 355"/>
                  <a:gd name="T66" fmla="*/ 125 w 294"/>
                  <a:gd name="T67" fmla="*/ 64 h 355"/>
                  <a:gd name="T68" fmla="*/ 157 w 294"/>
                  <a:gd name="T69" fmla="*/ 43 h 355"/>
                  <a:gd name="T70" fmla="*/ 164 w 294"/>
                  <a:gd name="T71" fmla="*/ 40 h 355"/>
                  <a:gd name="T72" fmla="*/ 195 w 294"/>
                  <a:gd name="T73" fmla="*/ 22 h 355"/>
                  <a:gd name="T74" fmla="*/ 217 w 294"/>
                  <a:gd name="T75" fmla="*/ 15 h 355"/>
                  <a:gd name="T76" fmla="*/ 218 w 294"/>
                  <a:gd name="T77" fmla="*/ 15 h 355"/>
                  <a:gd name="T78" fmla="*/ 231 w 294"/>
                  <a:gd name="T79" fmla="*/ 6 h 355"/>
                  <a:gd name="T80" fmla="*/ 238 w 294"/>
                  <a:gd name="T81" fmla="*/ 2 h 355"/>
                  <a:gd name="T82" fmla="*/ 241 w 294"/>
                  <a:gd name="T83" fmla="*/ 0 h 355"/>
                  <a:gd name="T84" fmla="*/ 241 w 294"/>
                  <a:gd name="T85" fmla="*/ 0 h 355"/>
                  <a:gd name="T86" fmla="*/ 246 w 294"/>
                  <a:gd name="T87" fmla="*/ 9 h 355"/>
                  <a:gd name="T88" fmla="*/ 260 w 294"/>
                  <a:gd name="T89" fmla="*/ 33 h 355"/>
                  <a:gd name="T90" fmla="*/ 294 w 294"/>
                  <a:gd name="T91" fmla="*/ 88 h 355"/>
                  <a:gd name="T92" fmla="*/ 266 w 294"/>
                  <a:gd name="T93" fmla="*/ 144 h 355"/>
                  <a:gd name="T94" fmla="*/ 277 w 294"/>
                  <a:gd name="T95" fmla="*/ 154 h 355"/>
                  <a:gd name="T96" fmla="*/ 268 w 294"/>
                  <a:gd name="T97" fmla="*/ 16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355">
                    <a:moveTo>
                      <a:pt x="268" y="169"/>
                    </a:moveTo>
                    <a:lnTo>
                      <a:pt x="243" y="188"/>
                    </a:lnTo>
                    <a:lnTo>
                      <a:pt x="229" y="180"/>
                    </a:lnTo>
                    <a:lnTo>
                      <a:pt x="199" y="192"/>
                    </a:lnTo>
                    <a:lnTo>
                      <a:pt x="170" y="205"/>
                    </a:lnTo>
                    <a:lnTo>
                      <a:pt x="167" y="202"/>
                    </a:lnTo>
                    <a:lnTo>
                      <a:pt x="162" y="203"/>
                    </a:lnTo>
                    <a:lnTo>
                      <a:pt x="156" y="208"/>
                    </a:lnTo>
                    <a:lnTo>
                      <a:pt x="140" y="219"/>
                    </a:lnTo>
                    <a:lnTo>
                      <a:pt x="94" y="276"/>
                    </a:lnTo>
                    <a:lnTo>
                      <a:pt x="39" y="343"/>
                    </a:lnTo>
                    <a:lnTo>
                      <a:pt x="33" y="352"/>
                    </a:lnTo>
                    <a:lnTo>
                      <a:pt x="30" y="355"/>
                    </a:lnTo>
                    <a:lnTo>
                      <a:pt x="28" y="349"/>
                    </a:lnTo>
                    <a:lnTo>
                      <a:pt x="25" y="334"/>
                    </a:lnTo>
                    <a:lnTo>
                      <a:pt x="27" y="332"/>
                    </a:lnTo>
                    <a:lnTo>
                      <a:pt x="16" y="275"/>
                    </a:lnTo>
                    <a:lnTo>
                      <a:pt x="16" y="265"/>
                    </a:lnTo>
                    <a:lnTo>
                      <a:pt x="10" y="228"/>
                    </a:lnTo>
                    <a:lnTo>
                      <a:pt x="7" y="203"/>
                    </a:lnTo>
                    <a:lnTo>
                      <a:pt x="4" y="182"/>
                    </a:lnTo>
                    <a:lnTo>
                      <a:pt x="0" y="163"/>
                    </a:lnTo>
                    <a:lnTo>
                      <a:pt x="8" y="133"/>
                    </a:lnTo>
                    <a:lnTo>
                      <a:pt x="10" y="133"/>
                    </a:lnTo>
                    <a:lnTo>
                      <a:pt x="10" y="132"/>
                    </a:lnTo>
                    <a:lnTo>
                      <a:pt x="11" y="132"/>
                    </a:lnTo>
                    <a:lnTo>
                      <a:pt x="27" y="121"/>
                    </a:lnTo>
                    <a:lnTo>
                      <a:pt x="33" y="118"/>
                    </a:lnTo>
                    <a:lnTo>
                      <a:pt x="41" y="115"/>
                    </a:lnTo>
                    <a:lnTo>
                      <a:pt x="58" y="102"/>
                    </a:lnTo>
                    <a:lnTo>
                      <a:pt x="67" y="96"/>
                    </a:lnTo>
                    <a:lnTo>
                      <a:pt x="119" y="65"/>
                    </a:lnTo>
                    <a:lnTo>
                      <a:pt x="123" y="65"/>
                    </a:lnTo>
                    <a:lnTo>
                      <a:pt x="125" y="64"/>
                    </a:lnTo>
                    <a:lnTo>
                      <a:pt x="157" y="43"/>
                    </a:lnTo>
                    <a:lnTo>
                      <a:pt x="164" y="40"/>
                    </a:lnTo>
                    <a:lnTo>
                      <a:pt x="195" y="22"/>
                    </a:lnTo>
                    <a:lnTo>
                      <a:pt x="217" y="15"/>
                    </a:lnTo>
                    <a:lnTo>
                      <a:pt x="218" y="15"/>
                    </a:lnTo>
                    <a:lnTo>
                      <a:pt x="231" y="6"/>
                    </a:lnTo>
                    <a:lnTo>
                      <a:pt x="238" y="2"/>
                    </a:lnTo>
                    <a:lnTo>
                      <a:pt x="241" y="0"/>
                    </a:lnTo>
                    <a:lnTo>
                      <a:pt x="241" y="0"/>
                    </a:lnTo>
                    <a:lnTo>
                      <a:pt x="246" y="9"/>
                    </a:lnTo>
                    <a:lnTo>
                      <a:pt x="260" y="33"/>
                    </a:lnTo>
                    <a:lnTo>
                      <a:pt x="294" y="88"/>
                    </a:lnTo>
                    <a:lnTo>
                      <a:pt x="266" y="144"/>
                    </a:lnTo>
                    <a:lnTo>
                      <a:pt x="277" y="154"/>
                    </a:lnTo>
                    <a:lnTo>
                      <a:pt x="268" y="16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72">
                <a:extLst>
                  <a:ext uri="{FF2B5EF4-FFF2-40B4-BE49-F238E27FC236}">
                    <a16:creationId xmlns:a16="http://schemas.microsoft.com/office/drawing/2014/main" id="{5E8EBC9B-A630-4258-B779-A054F339915A}"/>
                  </a:ext>
                </a:extLst>
              </p:cNvPr>
              <p:cNvSpPr>
                <a:spLocks noGrp="1" noRot="1" noMove="1" noResize="1" noEditPoints="1" noAdjustHandles="1" noChangeArrowheads="1" noChangeShapeType="1"/>
              </p:cNvSpPr>
              <p:nvPr/>
            </p:nvSpPr>
            <p:spPr bwMode="auto">
              <a:xfrm>
                <a:off x="4141" y="3052"/>
                <a:ext cx="216" cy="230"/>
              </a:xfrm>
              <a:custGeom>
                <a:avLst/>
                <a:gdLst>
                  <a:gd name="T0" fmla="*/ 142 w 216"/>
                  <a:gd name="T1" fmla="*/ 120 h 230"/>
                  <a:gd name="T2" fmla="*/ 191 w 216"/>
                  <a:gd name="T3" fmla="*/ 146 h 230"/>
                  <a:gd name="T4" fmla="*/ 216 w 216"/>
                  <a:gd name="T5" fmla="*/ 169 h 230"/>
                  <a:gd name="T6" fmla="*/ 216 w 216"/>
                  <a:gd name="T7" fmla="*/ 169 h 230"/>
                  <a:gd name="T8" fmla="*/ 165 w 216"/>
                  <a:gd name="T9" fmla="*/ 208 h 230"/>
                  <a:gd name="T10" fmla="*/ 149 w 216"/>
                  <a:gd name="T11" fmla="*/ 210 h 230"/>
                  <a:gd name="T12" fmla="*/ 142 w 216"/>
                  <a:gd name="T13" fmla="*/ 211 h 230"/>
                  <a:gd name="T14" fmla="*/ 131 w 216"/>
                  <a:gd name="T15" fmla="*/ 214 h 230"/>
                  <a:gd name="T16" fmla="*/ 120 w 216"/>
                  <a:gd name="T17" fmla="*/ 216 h 230"/>
                  <a:gd name="T18" fmla="*/ 103 w 216"/>
                  <a:gd name="T19" fmla="*/ 220 h 230"/>
                  <a:gd name="T20" fmla="*/ 97 w 216"/>
                  <a:gd name="T21" fmla="*/ 210 h 230"/>
                  <a:gd name="T22" fmla="*/ 86 w 216"/>
                  <a:gd name="T23" fmla="*/ 205 h 230"/>
                  <a:gd name="T24" fmla="*/ 73 w 216"/>
                  <a:gd name="T25" fmla="*/ 200 h 230"/>
                  <a:gd name="T26" fmla="*/ 69 w 216"/>
                  <a:gd name="T27" fmla="*/ 211 h 230"/>
                  <a:gd name="T28" fmla="*/ 61 w 216"/>
                  <a:gd name="T29" fmla="*/ 225 h 230"/>
                  <a:gd name="T30" fmla="*/ 53 w 216"/>
                  <a:gd name="T31" fmla="*/ 230 h 230"/>
                  <a:gd name="T32" fmla="*/ 27 w 216"/>
                  <a:gd name="T33" fmla="*/ 227 h 230"/>
                  <a:gd name="T34" fmla="*/ 3 w 216"/>
                  <a:gd name="T35" fmla="*/ 227 h 230"/>
                  <a:gd name="T36" fmla="*/ 2 w 216"/>
                  <a:gd name="T37" fmla="*/ 220 h 230"/>
                  <a:gd name="T38" fmla="*/ 0 w 216"/>
                  <a:gd name="T39" fmla="*/ 219 h 230"/>
                  <a:gd name="T40" fmla="*/ 2 w 216"/>
                  <a:gd name="T41" fmla="*/ 216 h 230"/>
                  <a:gd name="T42" fmla="*/ 3 w 216"/>
                  <a:gd name="T43" fmla="*/ 211 h 230"/>
                  <a:gd name="T44" fmla="*/ 5 w 216"/>
                  <a:gd name="T45" fmla="*/ 206 h 230"/>
                  <a:gd name="T46" fmla="*/ 5 w 216"/>
                  <a:gd name="T47" fmla="*/ 199 h 230"/>
                  <a:gd name="T48" fmla="*/ 6 w 216"/>
                  <a:gd name="T49" fmla="*/ 189 h 230"/>
                  <a:gd name="T50" fmla="*/ 11 w 216"/>
                  <a:gd name="T51" fmla="*/ 185 h 230"/>
                  <a:gd name="T52" fmla="*/ 14 w 216"/>
                  <a:gd name="T53" fmla="*/ 180 h 230"/>
                  <a:gd name="T54" fmla="*/ 20 w 216"/>
                  <a:gd name="T55" fmla="*/ 177 h 230"/>
                  <a:gd name="T56" fmla="*/ 27 w 216"/>
                  <a:gd name="T57" fmla="*/ 175 h 230"/>
                  <a:gd name="T58" fmla="*/ 30 w 216"/>
                  <a:gd name="T59" fmla="*/ 169 h 230"/>
                  <a:gd name="T60" fmla="*/ 28 w 216"/>
                  <a:gd name="T61" fmla="*/ 163 h 230"/>
                  <a:gd name="T62" fmla="*/ 31 w 216"/>
                  <a:gd name="T63" fmla="*/ 155 h 230"/>
                  <a:gd name="T64" fmla="*/ 36 w 216"/>
                  <a:gd name="T65" fmla="*/ 148 h 230"/>
                  <a:gd name="T66" fmla="*/ 41 w 216"/>
                  <a:gd name="T67" fmla="*/ 138 h 230"/>
                  <a:gd name="T68" fmla="*/ 47 w 216"/>
                  <a:gd name="T69" fmla="*/ 135 h 230"/>
                  <a:gd name="T70" fmla="*/ 51 w 216"/>
                  <a:gd name="T71" fmla="*/ 135 h 230"/>
                  <a:gd name="T72" fmla="*/ 51 w 216"/>
                  <a:gd name="T73" fmla="*/ 130 h 230"/>
                  <a:gd name="T74" fmla="*/ 50 w 216"/>
                  <a:gd name="T75" fmla="*/ 124 h 230"/>
                  <a:gd name="T76" fmla="*/ 53 w 216"/>
                  <a:gd name="T77" fmla="*/ 118 h 230"/>
                  <a:gd name="T78" fmla="*/ 56 w 216"/>
                  <a:gd name="T79" fmla="*/ 112 h 230"/>
                  <a:gd name="T80" fmla="*/ 58 w 216"/>
                  <a:gd name="T81" fmla="*/ 104 h 230"/>
                  <a:gd name="T82" fmla="*/ 59 w 216"/>
                  <a:gd name="T83" fmla="*/ 98 h 230"/>
                  <a:gd name="T84" fmla="*/ 61 w 216"/>
                  <a:gd name="T85" fmla="*/ 93 h 230"/>
                  <a:gd name="T86" fmla="*/ 64 w 216"/>
                  <a:gd name="T87" fmla="*/ 87 h 230"/>
                  <a:gd name="T88" fmla="*/ 65 w 216"/>
                  <a:gd name="T89" fmla="*/ 84 h 230"/>
                  <a:gd name="T90" fmla="*/ 67 w 216"/>
                  <a:gd name="T91" fmla="*/ 79 h 230"/>
                  <a:gd name="T92" fmla="*/ 70 w 216"/>
                  <a:gd name="T93" fmla="*/ 73 h 230"/>
                  <a:gd name="T94" fmla="*/ 75 w 216"/>
                  <a:gd name="T95" fmla="*/ 67 h 230"/>
                  <a:gd name="T96" fmla="*/ 76 w 216"/>
                  <a:gd name="T97" fmla="*/ 61 h 230"/>
                  <a:gd name="T98" fmla="*/ 79 w 216"/>
                  <a:gd name="T99" fmla="*/ 53 h 230"/>
                  <a:gd name="T100" fmla="*/ 83 w 216"/>
                  <a:gd name="T101" fmla="*/ 47 h 230"/>
                  <a:gd name="T102" fmla="*/ 87 w 216"/>
                  <a:gd name="T103" fmla="*/ 37 h 230"/>
                  <a:gd name="T104" fmla="*/ 90 w 216"/>
                  <a:gd name="T105" fmla="*/ 30 h 230"/>
                  <a:gd name="T106" fmla="*/ 95 w 216"/>
                  <a:gd name="T107" fmla="*/ 20 h 230"/>
                  <a:gd name="T108" fmla="*/ 98 w 216"/>
                  <a:gd name="T109" fmla="*/ 11 h 230"/>
                  <a:gd name="T110" fmla="*/ 103 w 216"/>
                  <a:gd name="T111" fmla="*/ 3 h 230"/>
                  <a:gd name="T112" fmla="*/ 104 w 216"/>
                  <a:gd name="T113" fmla="*/ 6 h 230"/>
                  <a:gd name="T114" fmla="*/ 104 w 216"/>
                  <a:gd name="T115" fmla="*/ 13 h 230"/>
                  <a:gd name="T116" fmla="*/ 111 w 216"/>
                  <a:gd name="T117" fmla="*/ 30 h 230"/>
                  <a:gd name="T118" fmla="*/ 117 w 216"/>
                  <a:gd name="T119" fmla="*/ 50 h 230"/>
                  <a:gd name="T120" fmla="*/ 135 w 216"/>
                  <a:gd name="T121" fmla="*/ 10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 h="230">
                    <a:moveTo>
                      <a:pt x="137" y="107"/>
                    </a:moveTo>
                    <a:lnTo>
                      <a:pt x="142" y="120"/>
                    </a:lnTo>
                    <a:lnTo>
                      <a:pt x="142" y="120"/>
                    </a:lnTo>
                    <a:lnTo>
                      <a:pt x="165" y="120"/>
                    </a:lnTo>
                    <a:lnTo>
                      <a:pt x="165" y="120"/>
                    </a:lnTo>
                    <a:lnTo>
                      <a:pt x="191" y="146"/>
                    </a:lnTo>
                    <a:lnTo>
                      <a:pt x="213" y="168"/>
                    </a:lnTo>
                    <a:lnTo>
                      <a:pt x="215" y="169"/>
                    </a:lnTo>
                    <a:lnTo>
                      <a:pt x="216" y="169"/>
                    </a:lnTo>
                    <a:lnTo>
                      <a:pt x="216" y="169"/>
                    </a:lnTo>
                    <a:lnTo>
                      <a:pt x="216" y="169"/>
                    </a:lnTo>
                    <a:lnTo>
                      <a:pt x="216" y="169"/>
                    </a:lnTo>
                    <a:lnTo>
                      <a:pt x="191" y="188"/>
                    </a:lnTo>
                    <a:lnTo>
                      <a:pt x="167" y="206"/>
                    </a:lnTo>
                    <a:lnTo>
                      <a:pt x="165" y="208"/>
                    </a:lnTo>
                    <a:lnTo>
                      <a:pt x="162" y="208"/>
                    </a:lnTo>
                    <a:lnTo>
                      <a:pt x="159" y="210"/>
                    </a:lnTo>
                    <a:lnTo>
                      <a:pt x="149" y="210"/>
                    </a:lnTo>
                    <a:lnTo>
                      <a:pt x="146" y="211"/>
                    </a:lnTo>
                    <a:lnTo>
                      <a:pt x="143" y="211"/>
                    </a:lnTo>
                    <a:lnTo>
                      <a:pt x="142" y="211"/>
                    </a:lnTo>
                    <a:lnTo>
                      <a:pt x="137" y="213"/>
                    </a:lnTo>
                    <a:lnTo>
                      <a:pt x="134" y="213"/>
                    </a:lnTo>
                    <a:lnTo>
                      <a:pt x="131" y="214"/>
                    </a:lnTo>
                    <a:lnTo>
                      <a:pt x="129" y="214"/>
                    </a:lnTo>
                    <a:lnTo>
                      <a:pt x="123" y="214"/>
                    </a:lnTo>
                    <a:lnTo>
                      <a:pt x="120" y="216"/>
                    </a:lnTo>
                    <a:lnTo>
                      <a:pt x="114" y="216"/>
                    </a:lnTo>
                    <a:lnTo>
                      <a:pt x="111" y="216"/>
                    </a:lnTo>
                    <a:lnTo>
                      <a:pt x="103" y="220"/>
                    </a:lnTo>
                    <a:lnTo>
                      <a:pt x="101" y="217"/>
                    </a:lnTo>
                    <a:lnTo>
                      <a:pt x="100" y="214"/>
                    </a:lnTo>
                    <a:lnTo>
                      <a:pt x="97" y="210"/>
                    </a:lnTo>
                    <a:lnTo>
                      <a:pt x="93" y="208"/>
                    </a:lnTo>
                    <a:lnTo>
                      <a:pt x="89" y="206"/>
                    </a:lnTo>
                    <a:lnTo>
                      <a:pt x="86" y="205"/>
                    </a:lnTo>
                    <a:lnTo>
                      <a:pt x="83" y="203"/>
                    </a:lnTo>
                    <a:lnTo>
                      <a:pt x="79" y="203"/>
                    </a:lnTo>
                    <a:lnTo>
                      <a:pt x="73" y="200"/>
                    </a:lnTo>
                    <a:lnTo>
                      <a:pt x="72" y="202"/>
                    </a:lnTo>
                    <a:lnTo>
                      <a:pt x="70" y="208"/>
                    </a:lnTo>
                    <a:lnTo>
                      <a:pt x="69" y="211"/>
                    </a:lnTo>
                    <a:lnTo>
                      <a:pt x="69" y="216"/>
                    </a:lnTo>
                    <a:lnTo>
                      <a:pt x="65" y="220"/>
                    </a:lnTo>
                    <a:lnTo>
                      <a:pt x="61" y="225"/>
                    </a:lnTo>
                    <a:lnTo>
                      <a:pt x="61" y="227"/>
                    </a:lnTo>
                    <a:lnTo>
                      <a:pt x="58" y="230"/>
                    </a:lnTo>
                    <a:lnTo>
                      <a:pt x="53" y="230"/>
                    </a:lnTo>
                    <a:lnTo>
                      <a:pt x="45" y="225"/>
                    </a:lnTo>
                    <a:lnTo>
                      <a:pt x="31" y="225"/>
                    </a:lnTo>
                    <a:lnTo>
                      <a:pt x="27" y="227"/>
                    </a:lnTo>
                    <a:lnTo>
                      <a:pt x="23" y="227"/>
                    </a:lnTo>
                    <a:lnTo>
                      <a:pt x="14" y="227"/>
                    </a:lnTo>
                    <a:lnTo>
                      <a:pt x="3" y="227"/>
                    </a:lnTo>
                    <a:lnTo>
                      <a:pt x="3" y="225"/>
                    </a:lnTo>
                    <a:lnTo>
                      <a:pt x="2" y="224"/>
                    </a:lnTo>
                    <a:lnTo>
                      <a:pt x="2" y="220"/>
                    </a:lnTo>
                    <a:lnTo>
                      <a:pt x="2" y="220"/>
                    </a:lnTo>
                    <a:lnTo>
                      <a:pt x="0" y="219"/>
                    </a:lnTo>
                    <a:lnTo>
                      <a:pt x="0" y="219"/>
                    </a:lnTo>
                    <a:lnTo>
                      <a:pt x="0" y="217"/>
                    </a:lnTo>
                    <a:lnTo>
                      <a:pt x="0" y="216"/>
                    </a:lnTo>
                    <a:lnTo>
                      <a:pt x="2" y="216"/>
                    </a:lnTo>
                    <a:lnTo>
                      <a:pt x="2" y="214"/>
                    </a:lnTo>
                    <a:lnTo>
                      <a:pt x="3" y="213"/>
                    </a:lnTo>
                    <a:lnTo>
                      <a:pt x="3" y="211"/>
                    </a:lnTo>
                    <a:lnTo>
                      <a:pt x="3" y="208"/>
                    </a:lnTo>
                    <a:lnTo>
                      <a:pt x="5" y="208"/>
                    </a:lnTo>
                    <a:lnTo>
                      <a:pt x="5" y="206"/>
                    </a:lnTo>
                    <a:lnTo>
                      <a:pt x="6" y="205"/>
                    </a:lnTo>
                    <a:lnTo>
                      <a:pt x="5" y="202"/>
                    </a:lnTo>
                    <a:lnTo>
                      <a:pt x="5" y="199"/>
                    </a:lnTo>
                    <a:lnTo>
                      <a:pt x="5" y="194"/>
                    </a:lnTo>
                    <a:lnTo>
                      <a:pt x="5" y="191"/>
                    </a:lnTo>
                    <a:lnTo>
                      <a:pt x="6" y="189"/>
                    </a:lnTo>
                    <a:lnTo>
                      <a:pt x="8" y="188"/>
                    </a:lnTo>
                    <a:lnTo>
                      <a:pt x="9" y="186"/>
                    </a:lnTo>
                    <a:lnTo>
                      <a:pt x="11" y="185"/>
                    </a:lnTo>
                    <a:lnTo>
                      <a:pt x="13" y="183"/>
                    </a:lnTo>
                    <a:lnTo>
                      <a:pt x="13" y="182"/>
                    </a:lnTo>
                    <a:lnTo>
                      <a:pt x="14" y="180"/>
                    </a:lnTo>
                    <a:lnTo>
                      <a:pt x="17" y="179"/>
                    </a:lnTo>
                    <a:lnTo>
                      <a:pt x="19" y="177"/>
                    </a:lnTo>
                    <a:lnTo>
                      <a:pt x="20" y="177"/>
                    </a:lnTo>
                    <a:lnTo>
                      <a:pt x="23" y="177"/>
                    </a:lnTo>
                    <a:lnTo>
                      <a:pt x="23" y="175"/>
                    </a:lnTo>
                    <a:lnTo>
                      <a:pt x="27" y="175"/>
                    </a:lnTo>
                    <a:lnTo>
                      <a:pt x="28" y="175"/>
                    </a:lnTo>
                    <a:lnTo>
                      <a:pt x="30" y="172"/>
                    </a:lnTo>
                    <a:lnTo>
                      <a:pt x="30" y="169"/>
                    </a:lnTo>
                    <a:lnTo>
                      <a:pt x="28" y="166"/>
                    </a:lnTo>
                    <a:lnTo>
                      <a:pt x="28" y="165"/>
                    </a:lnTo>
                    <a:lnTo>
                      <a:pt x="28" y="163"/>
                    </a:lnTo>
                    <a:lnTo>
                      <a:pt x="28" y="160"/>
                    </a:lnTo>
                    <a:lnTo>
                      <a:pt x="30" y="158"/>
                    </a:lnTo>
                    <a:lnTo>
                      <a:pt x="31" y="155"/>
                    </a:lnTo>
                    <a:lnTo>
                      <a:pt x="33" y="152"/>
                    </a:lnTo>
                    <a:lnTo>
                      <a:pt x="34" y="151"/>
                    </a:lnTo>
                    <a:lnTo>
                      <a:pt x="36" y="148"/>
                    </a:lnTo>
                    <a:lnTo>
                      <a:pt x="37" y="144"/>
                    </a:lnTo>
                    <a:lnTo>
                      <a:pt x="39" y="143"/>
                    </a:lnTo>
                    <a:lnTo>
                      <a:pt x="41" y="138"/>
                    </a:lnTo>
                    <a:lnTo>
                      <a:pt x="42" y="135"/>
                    </a:lnTo>
                    <a:lnTo>
                      <a:pt x="44" y="135"/>
                    </a:lnTo>
                    <a:lnTo>
                      <a:pt x="47" y="135"/>
                    </a:lnTo>
                    <a:lnTo>
                      <a:pt x="48" y="135"/>
                    </a:lnTo>
                    <a:lnTo>
                      <a:pt x="51" y="135"/>
                    </a:lnTo>
                    <a:lnTo>
                      <a:pt x="51" y="135"/>
                    </a:lnTo>
                    <a:lnTo>
                      <a:pt x="53" y="134"/>
                    </a:lnTo>
                    <a:lnTo>
                      <a:pt x="53" y="132"/>
                    </a:lnTo>
                    <a:lnTo>
                      <a:pt x="51" y="130"/>
                    </a:lnTo>
                    <a:lnTo>
                      <a:pt x="51" y="129"/>
                    </a:lnTo>
                    <a:lnTo>
                      <a:pt x="50" y="126"/>
                    </a:lnTo>
                    <a:lnTo>
                      <a:pt x="50" y="124"/>
                    </a:lnTo>
                    <a:lnTo>
                      <a:pt x="51" y="123"/>
                    </a:lnTo>
                    <a:lnTo>
                      <a:pt x="51" y="121"/>
                    </a:lnTo>
                    <a:lnTo>
                      <a:pt x="53" y="118"/>
                    </a:lnTo>
                    <a:lnTo>
                      <a:pt x="53" y="116"/>
                    </a:lnTo>
                    <a:lnTo>
                      <a:pt x="55" y="115"/>
                    </a:lnTo>
                    <a:lnTo>
                      <a:pt x="56" y="112"/>
                    </a:lnTo>
                    <a:lnTo>
                      <a:pt x="56" y="110"/>
                    </a:lnTo>
                    <a:lnTo>
                      <a:pt x="56" y="107"/>
                    </a:lnTo>
                    <a:lnTo>
                      <a:pt x="58" y="104"/>
                    </a:lnTo>
                    <a:lnTo>
                      <a:pt x="58" y="103"/>
                    </a:lnTo>
                    <a:lnTo>
                      <a:pt x="59" y="101"/>
                    </a:lnTo>
                    <a:lnTo>
                      <a:pt x="59" y="98"/>
                    </a:lnTo>
                    <a:lnTo>
                      <a:pt x="59" y="96"/>
                    </a:lnTo>
                    <a:lnTo>
                      <a:pt x="61" y="95"/>
                    </a:lnTo>
                    <a:lnTo>
                      <a:pt x="61" y="93"/>
                    </a:lnTo>
                    <a:lnTo>
                      <a:pt x="62" y="90"/>
                    </a:lnTo>
                    <a:lnTo>
                      <a:pt x="62" y="89"/>
                    </a:lnTo>
                    <a:lnTo>
                      <a:pt x="64" y="87"/>
                    </a:lnTo>
                    <a:lnTo>
                      <a:pt x="64" y="85"/>
                    </a:lnTo>
                    <a:lnTo>
                      <a:pt x="64" y="85"/>
                    </a:lnTo>
                    <a:lnTo>
                      <a:pt x="65" y="84"/>
                    </a:lnTo>
                    <a:lnTo>
                      <a:pt x="65" y="82"/>
                    </a:lnTo>
                    <a:lnTo>
                      <a:pt x="65" y="81"/>
                    </a:lnTo>
                    <a:lnTo>
                      <a:pt x="67" y="79"/>
                    </a:lnTo>
                    <a:lnTo>
                      <a:pt x="69" y="76"/>
                    </a:lnTo>
                    <a:lnTo>
                      <a:pt x="69" y="73"/>
                    </a:lnTo>
                    <a:lnTo>
                      <a:pt x="70" y="73"/>
                    </a:lnTo>
                    <a:lnTo>
                      <a:pt x="72" y="70"/>
                    </a:lnTo>
                    <a:lnTo>
                      <a:pt x="73" y="68"/>
                    </a:lnTo>
                    <a:lnTo>
                      <a:pt x="75" y="67"/>
                    </a:lnTo>
                    <a:lnTo>
                      <a:pt x="76" y="65"/>
                    </a:lnTo>
                    <a:lnTo>
                      <a:pt x="76" y="64"/>
                    </a:lnTo>
                    <a:lnTo>
                      <a:pt x="76" y="61"/>
                    </a:lnTo>
                    <a:lnTo>
                      <a:pt x="78" y="59"/>
                    </a:lnTo>
                    <a:lnTo>
                      <a:pt x="78" y="54"/>
                    </a:lnTo>
                    <a:lnTo>
                      <a:pt x="79" y="53"/>
                    </a:lnTo>
                    <a:lnTo>
                      <a:pt x="81" y="51"/>
                    </a:lnTo>
                    <a:lnTo>
                      <a:pt x="83" y="50"/>
                    </a:lnTo>
                    <a:lnTo>
                      <a:pt x="83" y="47"/>
                    </a:lnTo>
                    <a:lnTo>
                      <a:pt x="84" y="45"/>
                    </a:lnTo>
                    <a:lnTo>
                      <a:pt x="84" y="42"/>
                    </a:lnTo>
                    <a:lnTo>
                      <a:pt x="87" y="37"/>
                    </a:lnTo>
                    <a:lnTo>
                      <a:pt x="89" y="34"/>
                    </a:lnTo>
                    <a:lnTo>
                      <a:pt x="89" y="33"/>
                    </a:lnTo>
                    <a:lnTo>
                      <a:pt x="90" y="30"/>
                    </a:lnTo>
                    <a:lnTo>
                      <a:pt x="92" y="28"/>
                    </a:lnTo>
                    <a:lnTo>
                      <a:pt x="92" y="23"/>
                    </a:lnTo>
                    <a:lnTo>
                      <a:pt x="95" y="20"/>
                    </a:lnTo>
                    <a:lnTo>
                      <a:pt x="97" y="17"/>
                    </a:lnTo>
                    <a:lnTo>
                      <a:pt x="98" y="14"/>
                    </a:lnTo>
                    <a:lnTo>
                      <a:pt x="98" y="11"/>
                    </a:lnTo>
                    <a:lnTo>
                      <a:pt x="100" y="8"/>
                    </a:lnTo>
                    <a:lnTo>
                      <a:pt x="101" y="6"/>
                    </a:lnTo>
                    <a:lnTo>
                      <a:pt x="103" y="3"/>
                    </a:lnTo>
                    <a:lnTo>
                      <a:pt x="103" y="2"/>
                    </a:lnTo>
                    <a:lnTo>
                      <a:pt x="103" y="0"/>
                    </a:lnTo>
                    <a:lnTo>
                      <a:pt x="104" y="6"/>
                    </a:lnTo>
                    <a:lnTo>
                      <a:pt x="104" y="6"/>
                    </a:lnTo>
                    <a:lnTo>
                      <a:pt x="104" y="8"/>
                    </a:lnTo>
                    <a:lnTo>
                      <a:pt x="104" y="13"/>
                    </a:lnTo>
                    <a:lnTo>
                      <a:pt x="104" y="16"/>
                    </a:lnTo>
                    <a:lnTo>
                      <a:pt x="107" y="23"/>
                    </a:lnTo>
                    <a:lnTo>
                      <a:pt x="111" y="30"/>
                    </a:lnTo>
                    <a:lnTo>
                      <a:pt x="111" y="30"/>
                    </a:lnTo>
                    <a:lnTo>
                      <a:pt x="114" y="40"/>
                    </a:lnTo>
                    <a:lnTo>
                      <a:pt x="117" y="50"/>
                    </a:lnTo>
                    <a:lnTo>
                      <a:pt x="120" y="58"/>
                    </a:lnTo>
                    <a:lnTo>
                      <a:pt x="126" y="81"/>
                    </a:lnTo>
                    <a:lnTo>
                      <a:pt x="135" y="103"/>
                    </a:lnTo>
                    <a:lnTo>
                      <a:pt x="137" y="10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73">
                <a:extLst>
                  <a:ext uri="{FF2B5EF4-FFF2-40B4-BE49-F238E27FC236}">
                    <a16:creationId xmlns:a16="http://schemas.microsoft.com/office/drawing/2014/main" id="{1C416968-C3F2-43EC-6D00-F5484FA4D968}"/>
                  </a:ext>
                </a:extLst>
              </p:cNvPr>
              <p:cNvSpPr>
                <a:spLocks noGrp="1" noRot="1" noMove="1" noResize="1" noEditPoints="1" noAdjustHandles="1" noChangeArrowheads="1" noChangeShapeType="1"/>
              </p:cNvSpPr>
              <p:nvPr/>
            </p:nvSpPr>
            <p:spPr bwMode="auto">
              <a:xfrm>
                <a:off x="2671" y="2948"/>
                <a:ext cx="352" cy="286"/>
              </a:xfrm>
              <a:custGeom>
                <a:avLst/>
                <a:gdLst>
                  <a:gd name="T0" fmla="*/ 352 w 352"/>
                  <a:gd name="T1" fmla="*/ 0 h 286"/>
                  <a:gd name="T2" fmla="*/ 342 w 352"/>
                  <a:gd name="T3" fmla="*/ 14 h 286"/>
                  <a:gd name="T4" fmla="*/ 338 w 352"/>
                  <a:gd name="T5" fmla="*/ 36 h 286"/>
                  <a:gd name="T6" fmla="*/ 336 w 352"/>
                  <a:gd name="T7" fmla="*/ 48 h 286"/>
                  <a:gd name="T8" fmla="*/ 336 w 352"/>
                  <a:gd name="T9" fmla="*/ 62 h 286"/>
                  <a:gd name="T10" fmla="*/ 335 w 352"/>
                  <a:gd name="T11" fmla="*/ 81 h 286"/>
                  <a:gd name="T12" fmla="*/ 336 w 352"/>
                  <a:gd name="T13" fmla="*/ 89 h 286"/>
                  <a:gd name="T14" fmla="*/ 336 w 352"/>
                  <a:gd name="T15" fmla="*/ 110 h 286"/>
                  <a:gd name="T16" fmla="*/ 324 w 352"/>
                  <a:gd name="T17" fmla="*/ 158 h 286"/>
                  <a:gd name="T18" fmla="*/ 322 w 352"/>
                  <a:gd name="T19" fmla="*/ 166 h 286"/>
                  <a:gd name="T20" fmla="*/ 324 w 352"/>
                  <a:gd name="T21" fmla="*/ 182 h 286"/>
                  <a:gd name="T22" fmla="*/ 324 w 352"/>
                  <a:gd name="T23" fmla="*/ 197 h 286"/>
                  <a:gd name="T24" fmla="*/ 322 w 352"/>
                  <a:gd name="T25" fmla="*/ 214 h 286"/>
                  <a:gd name="T26" fmla="*/ 319 w 352"/>
                  <a:gd name="T27" fmla="*/ 219 h 286"/>
                  <a:gd name="T28" fmla="*/ 286 w 352"/>
                  <a:gd name="T29" fmla="*/ 234 h 286"/>
                  <a:gd name="T30" fmla="*/ 238 w 352"/>
                  <a:gd name="T31" fmla="*/ 252 h 286"/>
                  <a:gd name="T32" fmla="*/ 201 w 352"/>
                  <a:gd name="T33" fmla="*/ 241 h 286"/>
                  <a:gd name="T34" fmla="*/ 148 w 352"/>
                  <a:gd name="T35" fmla="*/ 252 h 286"/>
                  <a:gd name="T36" fmla="*/ 103 w 352"/>
                  <a:gd name="T37" fmla="*/ 272 h 286"/>
                  <a:gd name="T38" fmla="*/ 86 w 352"/>
                  <a:gd name="T39" fmla="*/ 283 h 286"/>
                  <a:gd name="T40" fmla="*/ 86 w 352"/>
                  <a:gd name="T41" fmla="*/ 259 h 286"/>
                  <a:gd name="T42" fmla="*/ 78 w 352"/>
                  <a:gd name="T43" fmla="*/ 248 h 286"/>
                  <a:gd name="T44" fmla="*/ 72 w 352"/>
                  <a:gd name="T45" fmla="*/ 242 h 286"/>
                  <a:gd name="T46" fmla="*/ 52 w 352"/>
                  <a:gd name="T47" fmla="*/ 238 h 286"/>
                  <a:gd name="T48" fmla="*/ 45 w 352"/>
                  <a:gd name="T49" fmla="*/ 228 h 286"/>
                  <a:gd name="T50" fmla="*/ 39 w 352"/>
                  <a:gd name="T51" fmla="*/ 216 h 286"/>
                  <a:gd name="T52" fmla="*/ 39 w 352"/>
                  <a:gd name="T53" fmla="*/ 213 h 286"/>
                  <a:gd name="T54" fmla="*/ 39 w 352"/>
                  <a:gd name="T55" fmla="*/ 211 h 286"/>
                  <a:gd name="T56" fmla="*/ 33 w 352"/>
                  <a:gd name="T57" fmla="*/ 208 h 286"/>
                  <a:gd name="T58" fmla="*/ 22 w 352"/>
                  <a:gd name="T59" fmla="*/ 208 h 286"/>
                  <a:gd name="T60" fmla="*/ 19 w 352"/>
                  <a:gd name="T61" fmla="*/ 200 h 286"/>
                  <a:gd name="T62" fmla="*/ 17 w 352"/>
                  <a:gd name="T63" fmla="*/ 189 h 286"/>
                  <a:gd name="T64" fmla="*/ 16 w 352"/>
                  <a:gd name="T65" fmla="*/ 188 h 286"/>
                  <a:gd name="T66" fmla="*/ 10 w 352"/>
                  <a:gd name="T67" fmla="*/ 182 h 286"/>
                  <a:gd name="T68" fmla="*/ 2 w 352"/>
                  <a:gd name="T69" fmla="*/ 172 h 286"/>
                  <a:gd name="T70" fmla="*/ 0 w 352"/>
                  <a:gd name="T71" fmla="*/ 166 h 286"/>
                  <a:gd name="T72" fmla="*/ 0 w 352"/>
                  <a:gd name="T73" fmla="*/ 165 h 286"/>
                  <a:gd name="T74" fmla="*/ 0 w 352"/>
                  <a:gd name="T75" fmla="*/ 163 h 286"/>
                  <a:gd name="T76" fmla="*/ 2 w 352"/>
                  <a:gd name="T77" fmla="*/ 162 h 286"/>
                  <a:gd name="T78" fmla="*/ 3 w 352"/>
                  <a:gd name="T79" fmla="*/ 162 h 286"/>
                  <a:gd name="T80" fmla="*/ 3 w 352"/>
                  <a:gd name="T81" fmla="*/ 162 h 286"/>
                  <a:gd name="T82" fmla="*/ 5 w 352"/>
                  <a:gd name="T83" fmla="*/ 160 h 286"/>
                  <a:gd name="T84" fmla="*/ 5 w 352"/>
                  <a:gd name="T85" fmla="*/ 160 h 286"/>
                  <a:gd name="T86" fmla="*/ 6 w 352"/>
                  <a:gd name="T87" fmla="*/ 160 h 286"/>
                  <a:gd name="T88" fmla="*/ 6 w 352"/>
                  <a:gd name="T89" fmla="*/ 160 h 286"/>
                  <a:gd name="T90" fmla="*/ 6 w 352"/>
                  <a:gd name="T91" fmla="*/ 158 h 286"/>
                  <a:gd name="T92" fmla="*/ 8 w 352"/>
                  <a:gd name="T93" fmla="*/ 158 h 286"/>
                  <a:gd name="T94" fmla="*/ 10 w 352"/>
                  <a:gd name="T95" fmla="*/ 158 h 286"/>
                  <a:gd name="T96" fmla="*/ 13 w 352"/>
                  <a:gd name="T97" fmla="*/ 160 h 286"/>
                  <a:gd name="T98" fmla="*/ 14 w 352"/>
                  <a:gd name="T99" fmla="*/ 160 h 286"/>
                  <a:gd name="T100" fmla="*/ 19 w 352"/>
                  <a:gd name="T101" fmla="*/ 162 h 286"/>
                  <a:gd name="T102" fmla="*/ 22 w 352"/>
                  <a:gd name="T103" fmla="*/ 160 h 286"/>
                  <a:gd name="T104" fmla="*/ 31 w 352"/>
                  <a:gd name="T105" fmla="*/ 155 h 286"/>
                  <a:gd name="T106" fmla="*/ 38 w 352"/>
                  <a:gd name="T107" fmla="*/ 155 h 286"/>
                  <a:gd name="T108" fmla="*/ 45 w 352"/>
                  <a:gd name="T109" fmla="*/ 157 h 286"/>
                  <a:gd name="T110" fmla="*/ 55 w 352"/>
                  <a:gd name="T111" fmla="*/ 155 h 286"/>
                  <a:gd name="T112" fmla="*/ 55 w 352"/>
                  <a:gd name="T113" fmla="*/ 149 h 286"/>
                  <a:gd name="T114" fmla="*/ 55 w 352"/>
                  <a:gd name="T115" fmla="*/ 146 h 286"/>
                  <a:gd name="T116" fmla="*/ 55 w 352"/>
                  <a:gd name="T117" fmla="*/ 135 h 286"/>
                  <a:gd name="T118" fmla="*/ 59 w 352"/>
                  <a:gd name="T119" fmla="*/ 118 h 286"/>
                  <a:gd name="T120" fmla="*/ 76 w 352"/>
                  <a:gd name="T121" fmla="*/ 68 h 286"/>
                  <a:gd name="T122" fmla="*/ 108 w 352"/>
                  <a:gd name="T123" fmla="*/ 6 h 286"/>
                  <a:gd name="T124" fmla="*/ 176 w 352"/>
                  <a:gd name="T125"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286">
                    <a:moveTo>
                      <a:pt x="176" y="3"/>
                    </a:moveTo>
                    <a:lnTo>
                      <a:pt x="272" y="3"/>
                    </a:lnTo>
                    <a:lnTo>
                      <a:pt x="300" y="3"/>
                    </a:lnTo>
                    <a:lnTo>
                      <a:pt x="352" y="0"/>
                    </a:lnTo>
                    <a:lnTo>
                      <a:pt x="352" y="2"/>
                    </a:lnTo>
                    <a:lnTo>
                      <a:pt x="346" y="8"/>
                    </a:lnTo>
                    <a:lnTo>
                      <a:pt x="344" y="11"/>
                    </a:lnTo>
                    <a:lnTo>
                      <a:pt x="342" y="14"/>
                    </a:lnTo>
                    <a:lnTo>
                      <a:pt x="339" y="20"/>
                    </a:lnTo>
                    <a:lnTo>
                      <a:pt x="339" y="20"/>
                    </a:lnTo>
                    <a:lnTo>
                      <a:pt x="338" y="28"/>
                    </a:lnTo>
                    <a:lnTo>
                      <a:pt x="338" y="36"/>
                    </a:lnTo>
                    <a:lnTo>
                      <a:pt x="338" y="39"/>
                    </a:lnTo>
                    <a:lnTo>
                      <a:pt x="338" y="40"/>
                    </a:lnTo>
                    <a:lnTo>
                      <a:pt x="338" y="40"/>
                    </a:lnTo>
                    <a:lnTo>
                      <a:pt x="336" y="48"/>
                    </a:lnTo>
                    <a:lnTo>
                      <a:pt x="336" y="48"/>
                    </a:lnTo>
                    <a:lnTo>
                      <a:pt x="336" y="54"/>
                    </a:lnTo>
                    <a:lnTo>
                      <a:pt x="336" y="54"/>
                    </a:lnTo>
                    <a:lnTo>
                      <a:pt x="336" y="62"/>
                    </a:lnTo>
                    <a:lnTo>
                      <a:pt x="336" y="65"/>
                    </a:lnTo>
                    <a:lnTo>
                      <a:pt x="336" y="70"/>
                    </a:lnTo>
                    <a:lnTo>
                      <a:pt x="336" y="70"/>
                    </a:lnTo>
                    <a:lnTo>
                      <a:pt x="335" y="81"/>
                    </a:lnTo>
                    <a:lnTo>
                      <a:pt x="335" y="81"/>
                    </a:lnTo>
                    <a:lnTo>
                      <a:pt x="335" y="82"/>
                    </a:lnTo>
                    <a:lnTo>
                      <a:pt x="335" y="84"/>
                    </a:lnTo>
                    <a:lnTo>
                      <a:pt x="336" y="89"/>
                    </a:lnTo>
                    <a:lnTo>
                      <a:pt x="336" y="95"/>
                    </a:lnTo>
                    <a:lnTo>
                      <a:pt x="336" y="98"/>
                    </a:lnTo>
                    <a:lnTo>
                      <a:pt x="336" y="110"/>
                    </a:lnTo>
                    <a:lnTo>
                      <a:pt x="336" y="110"/>
                    </a:lnTo>
                    <a:lnTo>
                      <a:pt x="327" y="144"/>
                    </a:lnTo>
                    <a:lnTo>
                      <a:pt x="327" y="149"/>
                    </a:lnTo>
                    <a:lnTo>
                      <a:pt x="325" y="154"/>
                    </a:lnTo>
                    <a:lnTo>
                      <a:pt x="324" y="158"/>
                    </a:lnTo>
                    <a:lnTo>
                      <a:pt x="322" y="160"/>
                    </a:lnTo>
                    <a:lnTo>
                      <a:pt x="322" y="162"/>
                    </a:lnTo>
                    <a:lnTo>
                      <a:pt x="322" y="162"/>
                    </a:lnTo>
                    <a:lnTo>
                      <a:pt x="322" y="166"/>
                    </a:lnTo>
                    <a:lnTo>
                      <a:pt x="322" y="168"/>
                    </a:lnTo>
                    <a:lnTo>
                      <a:pt x="324" y="179"/>
                    </a:lnTo>
                    <a:lnTo>
                      <a:pt x="324" y="180"/>
                    </a:lnTo>
                    <a:lnTo>
                      <a:pt x="324" y="182"/>
                    </a:lnTo>
                    <a:lnTo>
                      <a:pt x="324" y="183"/>
                    </a:lnTo>
                    <a:lnTo>
                      <a:pt x="324" y="188"/>
                    </a:lnTo>
                    <a:lnTo>
                      <a:pt x="324" y="189"/>
                    </a:lnTo>
                    <a:lnTo>
                      <a:pt x="324" y="197"/>
                    </a:lnTo>
                    <a:lnTo>
                      <a:pt x="324" y="202"/>
                    </a:lnTo>
                    <a:lnTo>
                      <a:pt x="324" y="202"/>
                    </a:lnTo>
                    <a:lnTo>
                      <a:pt x="324" y="207"/>
                    </a:lnTo>
                    <a:lnTo>
                      <a:pt x="322" y="214"/>
                    </a:lnTo>
                    <a:lnTo>
                      <a:pt x="322" y="217"/>
                    </a:lnTo>
                    <a:lnTo>
                      <a:pt x="322" y="217"/>
                    </a:lnTo>
                    <a:lnTo>
                      <a:pt x="321" y="217"/>
                    </a:lnTo>
                    <a:lnTo>
                      <a:pt x="319" y="219"/>
                    </a:lnTo>
                    <a:lnTo>
                      <a:pt x="308" y="224"/>
                    </a:lnTo>
                    <a:lnTo>
                      <a:pt x="293" y="233"/>
                    </a:lnTo>
                    <a:lnTo>
                      <a:pt x="290" y="233"/>
                    </a:lnTo>
                    <a:lnTo>
                      <a:pt x="286" y="234"/>
                    </a:lnTo>
                    <a:lnTo>
                      <a:pt x="265" y="245"/>
                    </a:lnTo>
                    <a:lnTo>
                      <a:pt x="255" y="252"/>
                    </a:lnTo>
                    <a:lnTo>
                      <a:pt x="248" y="253"/>
                    </a:lnTo>
                    <a:lnTo>
                      <a:pt x="238" y="252"/>
                    </a:lnTo>
                    <a:lnTo>
                      <a:pt x="223" y="247"/>
                    </a:lnTo>
                    <a:lnTo>
                      <a:pt x="215" y="244"/>
                    </a:lnTo>
                    <a:lnTo>
                      <a:pt x="209" y="242"/>
                    </a:lnTo>
                    <a:lnTo>
                      <a:pt x="201" y="241"/>
                    </a:lnTo>
                    <a:lnTo>
                      <a:pt x="181" y="245"/>
                    </a:lnTo>
                    <a:lnTo>
                      <a:pt x="165" y="252"/>
                    </a:lnTo>
                    <a:lnTo>
                      <a:pt x="157" y="252"/>
                    </a:lnTo>
                    <a:lnTo>
                      <a:pt x="148" y="252"/>
                    </a:lnTo>
                    <a:lnTo>
                      <a:pt x="131" y="255"/>
                    </a:lnTo>
                    <a:lnTo>
                      <a:pt x="120" y="259"/>
                    </a:lnTo>
                    <a:lnTo>
                      <a:pt x="109" y="269"/>
                    </a:lnTo>
                    <a:lnTo>
                      <a:pt x="103" y="272"/>
                    </a:lnTo>
                    <a:lnTo>
                      <a:pt x="97" y="279"/>
                    </a:lnTo>
                    <a:lnTo>
                      <a:pt x="94" y="286"/>
                    </a:lnTo>
                    <a:lnTo>
                      <a:pt x="94" y="286"/>
                    </a:lnTo>
                    <a:lnTo>
                      <a:pt x="86" y="283"/>
                    </a:lnTo>
                    <a:lnTo>
                      <a:pt x="86" y="283"/>
                    </a:lnTo>
                    <a:lnTo>
                      <a:pt x="89" y="269"/>
                    </a:lnTo>
                    <a:lnTo>
                      <a:pt x="86" y="261"/>
                    </a:lnTo>
                    <a:lnTo>
                      <a:pt x="86" y="259"/>
                    </a:lnTo>
                    <a:lnTo>
                      <a:pt x="84" y="256"/>
                    </a:lnTo>
                    <a:lnTo>
                      <a:pt x="80" y="252"/>
                    </a:lnTo>
                    <a:lnTo>
                      <a:pt x="78" y="248"/>
                    </a:lnTo>
                    <a:lnTo>
                      <a:pt x="78" y="248"/>
                    </a:lnTo>
                    <a:lnTo>
                      <a:pt x="78" y="248"/>
                    </a:lnTo>
                    <a:lnTo>
                      <a:pt x="78" y="248"/>
                    </a:lnTo>
                    <a:lnTo>
                      <a:pt x="75" y="242"/>
                    </a:lnTo>
                    <a:lnTo>
                      <a:pt x="72" y="242"/>
                    </a:lnTo>
                    <a:lnTo>
                      <a:pt x="70" y="242"/>
                    </a:lnTo>
                    <a:lnTo>
                      <a:pt x="67" y="241"/>
                    </a:lnTo>
                    <a:lnTo>
                      <a:pt x="66" y="241"/>
                    </a:lnTo>
                    <a:lnTo>
                      <a:pt x="52" y="238"/>
                    </a:lnTo>
                    <a:lnTo>
                      <a:pt x="50" y="236"/>
                    </a:lnTo>
                    <a:lnTo>
                      <a:pt x="48" y="234"/>
                    </a:lnTo>
                    <a:lnTo>
                      <a:pt x="48" y="233"/>
                    </a:lnTo>
                    <a:lnTo>
                      <a:pt x="45" y="228"/>
                    </a:lnTo>
                    <a:lnTo>
                      <a:pt x="44" y="227"/>
                    </a:lnTo>
                    <a:lnTo>
                      <a:pt x="44" y="225"/>
                    </a:lnTo>
                    <a:lnTo>
                      <a:pt x="42" y="220"/>
                    </a:lnTo>
                    <a:lnTo>
                      <a:pt x="39" y="216"/>
                    </a:lnTo>
                    <a:lnTo>
                      <a:pt x="39" y="216"/>
                    </a:lnTo>
                    <a:lnTo>
                      <a:pt x="39" y="216"/>
                    </a:lnTo>
                    <a:lnTo>
                      <a:pt x="39" y="214"/>
                    </a:lnTo>
                    <a:lnTo>
                      <a:pt x="39" y="213"/>
                    </a:lnTo>
                    <a:lnTo>
                      <a:pt x="39" y="213"/>
                    </a:lnTo>
                    <a:lnTo>
                      <a:pt x="39" y="213"/>
                    </a:lnTo>
                    <a:lnTo>
                      <a:pt x="39" y="211"/>
                    </a:lnTo>
                    <a:lnTo>
                      <a:pt x="39" y="211"/>
                    </a:lnTo>
                    <a:lnTo>
                      <a:pt x="39" y="211"/>
                    </a:lnTo>
                    <a:lnTo>
                      <a:pt x="36" y="208"/>
                    </a:lnTo>
                    <a:lnTo>
                      <a:pt x="36" y="208"/>
                    </a:lnTo>
                    <a:lnTo>
                      <a:pt x="33" y="208"/>
                    </a:lnTo>
                    <a:lnTo>
                      <a:pt x="33" y="208"/>
                    </a:lnTo>
                    <a:lnTo>
                      <a:pt x="30" y="210"/>
                    </a:lnTo>
                    <a:lnTo>
                      <a:pt x="27" y="210"/>
                    </a:lnTo>
                    <a:lnTo>
                      <a:pt x="22" y="208"/>
                    </a:lnTo>
                    <a:lnTo>
                      <a:pt x="22" y="208"/>
                    </a:lnTo>
                    <a:lnTo>
                      <a:pt x="19" y="203"/>
                    </a:lnTo>
                    <a:lnTo>
                      <a:pt x="19" y="202"/>
                    </a:lnTo>
                    <a:lnTo>
                      <a:pt x="19" y="200"/>
                    </a:lnTo>
                    <a:lnTo>
                      <a:pt x="19" y="197"/>
                    </a:lnTo>
                    <a:lnTo>
                      <a:pt x="19" y="197"/>
                    </a:lnTo>
                    <a:lnTo>
                      <a:pt x="19" y="196"/>
                    </a:lnTo>
                    <a:lnTo>
                      <a:pt x="17" y="189"/>
                    </a:lnTo>
                    <a:lnTo>
                      <a:pt x="17" y="189"/>
                    </a:lnTo>
                    <a:lnTo>
                      <a:pt x="17" y="189"/>
                    </a:lnTo>
                    <a:lnTo>
                      <a:pt x="17" y="188"/>
                    </a:lnTo>
                    <a:lnTo>
                      <a:pt x="16" y="188"/>
                    </a:lnTo>
                    <a:lnTo>
                      <a:pt x="16" y="188"/>
                    </a:lnTo>
                    <a:lnTo>
                      <a:pt x="13" y="183"/>
                    </a:lnTo>
                    <a:lnTo>
                      <a:pt x="13" y="183"/>
                    </a:lnTo>
                    <a:lnTo>
                      <a:pt x="10" y="182"/>
                    </a:lnTo>
                    <a:lnTo>
                      <a:pt x="6" y="179"/>
                    </a:lnTo>
                    <a:lnTo>
                      <a:pt x="5" y="175"/>
                    </a:lnTo>
                    <a:lnTo>
                      <a:pt x="5" y="175"/>
                    </a:lnTo>
                    <a:lnTo>
                      <a:pt x="2" y="172"/>
                    </a:lnTo>
                    <a:lnTo>
                      <a:pt x="2" y="171"/>
                    </a:lnTo>
                    <a:lnTo>
                      <a:pt x="2" y="171"/>
                    </a:lnTo>
                    <a:lnTo>
                      <a:pt x="2" y="171"/>
                    </a:lnTo>
                    <a:lnTo>
                      <a:pt x="0" y="166"/>
                    </a:lnTo>
                    <a:lnTo>
                      <a:pt x="0" y="166"/>
                    </a:lnTo>
                    <a:lnTo>
                      <a:pt x="0" y="165"/>
                    </a:lnTo>
                    <a:lnTo>
                      <a:pt x="0" y="165"/>
                    </a:lnTo>
                    <a:lnTo>
                      <a:pt x="0" y="165"/>
                    </a:lnTo>
                    <a:lnTo>
                      <a:pt x="0" y="165"/>
                    </a:lnTo>
                    <a:lnTo>
                      <a:pt x="0" y="165"/>
                    </a:lnTo>
                    <a:lnTo>
                      <a:pt x="0" y="163"/>
                    </a:lnTo>
                    <a:lnTo>
                      <a:pt x="0" y="163"/>
                    </a:lnTo>
                    <a:lnTo>
                      <a:pt x="0" y="163"/>
                    </a:lnTo>
                    <a:lnTo>
                      <a:pt x="2" y="163"/>
                    </a:lnTo>
                    <a:lnTo>
                      <a:pt x="2" y="163"/>
                    </a:lnTo>
                    <a:lnTo>
                      <a:pt x="2" y="162"/>
                    </a:lnTo>
                    <a:lnTo>
                      <a:pt x="3" y="162"/>
                    </a:lnTo>
                    <a:lnTo>
                      <a:pt x="3" y="162"/>
                    </a:lnTo>
                    <a:lnTo>
                      <a:pt x="3" y="162"/>
                    </a:lnTo>
                    <a:lnTo>
                      <a:pt x="3" y="162"/>
                    </a:lnTo>
                    <a:lnTo>
                      <a:pt x="3" y="162"/>
                    </a:lnTo>
                    <a:lnTo>
                      <a:pt x="3" y="162"/>
                    </a:lnTo>
                    <a:lnTo>
                      <a:pt x="3" y="162"/>
                    </a:lnTo>
                    <a:lnTo>
                      <a:pt x="3" y="162"/>
                    </a:lnTo>
                    <a:lnTo>
                      <a:pt x="5" y="160"/>
                    </a:lnTo>
                    <a:lnTo>
                      <a:pt x="5" y="160"/>
                    </a:lnTo>
                    <a:lnTo>
                      <a:pt x="5" y="160"/>
                    </a:lnTo>
                    <a:lnTo>
                      <a:pt x="5" y="160"/>
                    </a:lnTo>
                    <a:lnTo>
                      <a:pt x="5" y="160"/>
                    </a:lnTo>
                    <a:lnTo>
                      <a:pt x="5" y="160"/>
                    </a:lnTo>
                    <a:lnTo>
                      <a:pt x="5" y="160"/>
                    </a:lnTo>
                    <a:lnTo>
                      <a:pt x="5" y="160"/>
                    </a:lnTo>
                    <a:lnTo>
                      <a:pt x="6" y="160"/>
                    </a:lnTo>
                    <a:lnTo>
                      <a:pt x="6" y="160"/>
                    </a:lnTo>
                    <a:lnTo>
                      <a:pt x="6" y="160"/>
                    </a:lnTo>
                    <a:lnTo>
                      <a:pt x="6" y="160"/>
                    </a:lnTo>
                    <a:lnTo>
                      <a:pt x="6" y="160"/>
                    </a:lnTo>
                    <a:lnTo>
                      <a:pt x="6" y="160"/>
                    </a:lnTo>
                    <a:lnTo>
                      <a:pt x="6" y="160"/>
                    </a:lnTo>
                    <a:lnTo>
                      <a:pt x="6" y="160"/>
                    </a:lnTo>
                    <a:lnTo>
                      <a:pt x="6" y="158"/>
                    </a:lnTo>
                    <a:lnTo>
                      <a:pt x="6" y="158"/>
                    </a:lnTo>
                    <a:lnTo>
                      <a:pt x="6" y="158"/>
                    </a:lnTo>
                    <a:lnTo>
                      <a:pt x="6" y="158"/>
                    </a:lnTo>
                    <a:lnTo>
                      <a:pt x="6" y="158"/>
                    </a:lnTo>
                    <a:lnTo>
                      <a:pt x="8" y="158"/>
                    </a:lnTo>
                    <a:lnTo>
                      <a:pt x="8" y="158"/>
                    </a:lnTo>
                    <a:lnTo>
                      <a:pt x="8" y="158"/>
                    </a:lnTo>
                    <a:lnTo>
                      <a:pt x="8" y="158"/>
                    </a:lnTo>
                    <a:lnTo>
                      <a:pt x="8" y="158"/>
                    </a:lnTo>
                    <a:lnTo>
                      <a:pt x="8" y="158"/>
                    </a:lnTo>
                    <a:lnTo>
                      <a:pt x="10" y="158"/>
                    </a:lnTo>
                    <a:lnTo>
                      <a:pt x="10" y="158"/>
                    </a:lnTo>
                    <a:lnTo>
                      <a:pt x="11" y="160"/>
                    </a:lnTo>
                    <a:lnTo>
                      <a:pt x="13" y="160"/>
                    </a:lnTo>
                    <a:lnTo>
                      <a:pt x="13" y="160"/>
                    </a:lnTo>
                    <a:lnTo>
                      <a:pt x="13" y="160"/>
                    </a:lnTo>
                    <a:lnTo>
                      <a:pt x="14" y="160"/>
                    </a:lnTo>
                    <a:lnTo>
                      <a:pt x="14" y="160"/>
                    </a:lnTo>
                    <a:lnTo>
                      <a:pt x="14" y="160"/>
                    </a:lnTo>
                    <a:lnTo>
                      <a:pt x="16" y="160"/>
                    </a:lnTo>
                    <a:lnTo>
                      <a:pt x="17" y="162"/>
                    </a:lnTo>
                    <a:lnTo>
                      <a:pt x="19" y="162"/>
                    </a:lnTo>
                    <a:lnTo>
                      <a:pt x="19" y="162"/>
                    </a:lnTo>
                    <a:lnTo>
                      <a:pt x="20" y="162"/>
                    </a:lnTo>
                    <a:lnTo>
                      <a:pt x="20" y="162"/>
                    </a:lnTo>
                    <a:lnTo>
                      <a:pt x="22" y="162"/>
                    </a:lnTo>
                    <a:lnTo>
                      <a:pt x="22" y="160"/>
                    </a:lnTo>
                    <a:lnTo>
                      <a:pt x="27" y="158"/>
                    </a:lnTo>
                    <a:lnTo>
                      <a:pt x="28" y="158"/>
                    </a:lnTo>
                    <a:lnTo>
                      <a:pt x="31" y="157"/>
                    </a:lnTo>
                    <a:lnTo>
                      <a:pt x="31" y="155"/>
                    </a:lnTo>
                    <a:lnTo>
                      <a:pt x="33" y="155"/>
                    </a:lnTo>
                    <a:lnTo>
                      <a:pt x="34" y="154"/>
                    </a:lnTo>
                    <a:lnTo>
                      <a:pt x="34" y="154"/>
                    </a:lnTo>
                    <a:lnTo>
                      <a:pt x="38" y="155"/>
                    </a:lnTo>
                    <a:lnTo>
                      <a:pt x="42" y="155"/>
                    </a:lnTo>
                    <a:lnTo>
                      <a:pt x="44" y="157"/>
                    </a:lnTo>
                    <a:lnTo>
                      <a:pt x="44" y="157"/>
                    </a:lnTo>
                    <a:lnTo>
                      <a:pt x="45" y="157"/>
                    </a:lnTo>
                    <a:lnTo>
                      <a:pt x="45" y="155"/>
                    </a:lnTo>
                    <a:lnTo>
                      <a:pt x="47" y="155"/>
                    </a:lnTo>
                    <a:lnTo>
                      <a:pt x="52" y="155"/>
                    </a:lnTo>
                    <a:lnTo>
                      <a:pt x="55" y="155"/>
                    </a:lnTo>
                    <a:lnTo>
                      <a:pt x="55" y="152"/>
                    </a:lnTo>
                    <a:lnTo>
                      <a:pt x="55" y="151"/>
                    </a:lnTo>
                    <a:lnTo>
                      <a:pt x="55" y="151"/>
                    </a:lnTo>
                    <a:lnTo>
                      <a:pt x="55" y="149"/>
                    </a:lnTo>
                    <a:lnTo>
                      <a:pt x="55" y="149"/>
                    </a:lnTo>
                    <a:lnTo>
                      <a:pt x="55" y="149"/>
                    </a:lnTo>
                    <a:lnTo>
                      <a:pt x="55" y="148"/>
                    </a:lnTo>
                    <a:lnTo>
                      <a:pt x="55" y="146"/>
                    </a:lnTo>
                    <a:lnTo>
                      <a:pt x="55" y="143"/>
                    </a:lnTo>
                    <a:lnTo>
                      <a:pt x="55" y="138"/>
                    </a:lnTo>
                    <a:lnTo>
                      <a:pt x="55" y="137"/>
                    </a:lnTo>
                    <a:lnTo>
                      <a:pt x="55" y="135"/>
                    </a:lnTo>
                    <a:lnTo>
                      <a:pt x="52" y="132"/>
                    </a:lnTo>
                    <a:lnTo>
                      <a:pt x="52" y="130"/>
                    </a:lnTo>
                    <a:lnTo>
                      <a:pt x="52" y="130"/>
                    </a:lnTo>
                    <a:lnTo>
                      <a:pt x="59" y="118"/>
                    </a:lnTo>
                    <a:lnTo>
                      <a:pt x="70" y="101"/>
                    </a:lnTo>
                    <a:lnTo>
                      <a:pt x="75" y="93"/>
                    </a:lnTo>
                    <a:lnTo>
                      <a:pt x="76" y="79"/>
                    </a:lnTo>
                    <a:lnTo>
                      <a:pt x="76" y="68"/>
                    </a:lnTo>
                    <a:lnTo>
                      <a:pt x="92" y="59"/>
                    </a:lnTo>
                    <a:lnTo>
                      <a:pt x="103" y="36"/>
                    </a:lnTo>
                    <a:lnTo>
                      <a:pt x="104" y="20"/>
                    </a:lnTo>
                    <a:lnTo>
                      <a:pt x="108" y="6"/>
                    </a:lnTo>
                    <a:lnTo>
                      <a:pt x="114" y="3"/>
                    </a:lnTo>
                    <a:lnTo>
                      <a:pt x="123" y="0"/>
                    </a:lnTo>
                    <a:lnTo>
                      <a:pt x="136" y="0"/>
                    </a:lnTo>
                    <a:lnTo>
                      <a:pt x="176"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74">
                <a:extLst>
                  <a:ext uri="{FF2B5EF4-FFF2-40B4-BE49-F238E27FC236}">
                    <a16:creationId xmlns:a16="http://schemas.microsoft.com/office/drawing/2014/main" id="{31EFAD91-1BCB-1C5B-0AB0-85DC1E6DA6E9}"/>
                  </a:ext>
                </a:extLst>
              </p:cNvPr>
              <p:cNvSpPr>
                <a:spLocks noGrp="1" noRot="1" noMove="1" noResize="1" noEditPoints="1" noAdjustHandles="1" noChangeArrowheads="1" noChangeShapeType="1"/>
              </p:cNvSpPr>
              <p:nvPr/>
            </p:nvSpPr>
            <p:spPr bwMode="auto">
              <a:xfrm>
                <a:off x="1827" y="2196"/>
                <a:ext cx="214" cy="380"/>
              </a:xfrm>
              <a:custGeom>
                <a:avLst/>
                <a:gdLst>
                  <a:gd name="T0" fmla="*/ 147 w 214"/>
                  <a:gd name="T1" fmla="*/ 142 h 380"/>
                  <a:gd name="T2" fmla="*/ 99 w 214"/>
                  <a:gd name="T3" fmla="*/ 268 h 380"/>
                  <a:gd name="T4" fmla="*/ 98 w 214"/>
                  <a:gd name="T5" fmla="*/ 380 h 380"/>
                  <a:gd name="T6" fmla="*/ 74 w 214"/>
                  <a:gd name="T7" fmla="*/ 344 h 380"/>
                  <a:gd name="T8" fmla="*/ 68 w 214"/>
                  <a:gd name="T9" fmla="*/ 336 h 380"/>
                  <a:gd name="T10" fmla="*/ 65 w 214"/>
                  <a:gd name="T11" fmla="*/ 333 h 380"/>
                  <a:gd name="T12" fmla="*/ 63 w 214"/>
                  <a:gd name="T13" fmla="*/ 330 h 380"/>
                  <a:gd name="T14" fmla="*/ 63 w 214"/>
                  <a:gd name="T15" fmla="*/ 329 h 380"/>
                  <a:gd name="T16" fmla="*/ 11 w 214"/>
                  <a:gd name="T17" fmla="*/ 324 h 380"/>
                  <a:gd name="T18" fmla="*/ 11 w 214"/>
                  <a:gd name="T19" fmla="*/ 319 h 380"/>
                  <a:gd name="T20" fmla="*/ 12 w 214"/>
                  <a:gd name="T21" fmla="*/ 311 h 380"/>
                  <a:gd name="T22" fmla="*/ 14 w 214"/>
                  <a:gd name="T23" fmla="*/ 301 h 380"/>
                  <a:gd name="T24" fmla="*/ 15 w 214"/>
                  <a:gd name="T25" fmla="*/ 290 h 380"/>
                  <a:gd name="T26" fmla="*/ 17 w 214"/>
                  <a:gd name="T27" fmla="*/ 279 h 380"/>
                  <a:gd name="T28" fmla="*/ 18 w 214"/>
                  <a:gd name="T29" fmla="*/ 268 h 380"/>
                  <a:gd name="T30" fmla="*/ 21 w 214"/>
                  <a:gd name="T31" fmla="*/ 257 h 380"/>
                  <a:gd name="T32" fmla="*/ 25 w 214"/>
                  <a:gd name="T33" fmla="*/ 239 h 380"/>
                  <a:gd name="T34" fmla="*/ 20 w 214"/>
                  <a:gd name="T35" fmla="*/ 229 h 380"/>
                  <a:gd name="T36" fmla="*/ 9 w 214"/>
                  <a:gd name="T37" fmla="*/ 218 h 380"/>
                  <a:gd name="T38" fmla="*/ 0 w 214"/>
                  <a:gd name="T39" fmla="*/ 211 h 380"/>
                  <a:gd name="T40" fmla="*/ 4 w 214"/>
                  <a:gd name="T41" fmla="*/ 203 h 380"/>
                  <a:gd name="T42" fmla="*/ 12 w 214"/>
                  <a:gd name="T43" fmla="*/ 197 h 380"/>
                  <a:gd name="T44" fmla="*/ 20 w 214"/>
                  <a:gd name="T45" fmla="*/ 194 h 380"/>
                  <a:gd name="T46" fmla="*/ 23 w 214"/>
                  <a:gd name="T47" fmla="*/ 184 h 380"/>
                  <a:gd name="T48" fmla="*/ 34 w 214"/>
                  <a:gd name="T49" fmla="*/ 183 h 380"/>
                  <a:gd name="T50" fmla="*/ 42 w 214"/>
                  <a:gd name="T51" fmla="*/ 178 h 380"/>
                  <a:gd name="T52" fmla="*/ 39 w 214"/>
                  <a:gd name="T53" fmla="*/ 169 h 380"/>
                  <a:gd name="T54" fmla="*/ 48 w 214"/>
                  <a:gd name="T55" fmla="*/ 156 h 380"/>
                  <a:gd name="T56" fmla="*/ 56 w 214"/>
                  <a:gd name="T57" fmla="*/ 147 h 380"/>
                  <a:gd name="T58" fmla="*/ 57 w 214"/>
                  <a:gd name="T59" fmla="*/ 138 h 380"/>
                  <a:gd name="T60" fmla="*/ 57 w 214"/>
                  <a:gd name="T61" fmla="*/ 128 h 380"/>
                  <a:gd name="T62" fmla="*/ 60 w 214"/>
                  <a:gd name="T63" fmla="*/ 122 h 380"/>
                  <a:gd name="T64" fmla="*/ 56 w 214"/>
                  <a:gd name="T65" fmla="*/ 105 h 380"/>
                  <a:gd name="T66" fmla="*/ 56 w 214"/>
                  <a:gd name="T67" fmla="*/ 93 h 380"/>
                  <a:gd name="T68" fmla="*/ 51 w 214"/>
                  <a:gd name="T69" fmla="*/ 90 h 380"/>
                  <a:gd name="T70" fmla="*/ 45 w 214"/>
                  <a:gd name="T71" fmla="*/ 83 h 380"/>
                  <a:gd name="T72" fmla="*/ 39 w 214"/>
                  <a:gd name="T73" fmla="*/ 74 h 380"/>
                  <a:gd name="T74" fmla="*/ 39 w 214"/>
                  <a:gd name="T75" fmla="*/ 63 h 380"/>
                  <a:gd name="T76" fmla="*/ 40 w 214"/>
                  <a:gd name="T77" fmla="*/ 57 h 380"/>
                  <a:gd name="T78" fmla="*/ 45 w 214"/>
                  <a:gd name="T79" fmla="*/ 52 h 380"/>
                  <a:gd name="T80" fmla="*/ 51 w 214"/>
                  <a:gd name="T81" fmla="*/ 49 h 380"/>
                  <a:gd name="T82" fmla="*/ 59 w 214"/>
                  <a:gd name="T83" fmla="*/ 45 h 380"/>
                  <a:gd name="T84" fmla="*/ 65 w 214"/>
                  <a:gd name="T85" fmla="*/ 38 h 380"/>
                  <a:gd name="T86" fmla="*/ 68 w 214"/>
                  <a:gd name="T87" fmla="*/ 35 h 380"/>
                  <a:gd name="T88" fmla="*/ 76 w 214"/>
                  <a:gd name="T89" fmla="*/ 28 h 380"/>
                  <a:gd name="T90" fmla="*/ 82 w 214"/>
                  <a:gd name="T91" fmla="*/ 21 h 380"/>
                  <a:gd name="T92" fmla="*/ 85 w 214"/>
                  <a:gd name="T93" fmla="*/ 15 h 380"/>
                  <a:gd name="T94" fmla="*/ 93 w 214"/>
                  <a:gd name="T95" fmla="*/ 12 h 380"/>
                  <a:gd name="T96" fmla="*/ 105 w 214"/>
                  <a:gd name="T97" fmla="*/ 12 h 380"/>
                  <a:gd name="T98" fmla="*/ 118 w 214"/>
                  <a:gd name="T99" fmla="*/ 14 h 380"/>
                  <a:gd name="T100" fmla="*/ 129 w 214"/>
                  <a:gd name="T101" fmla="*/ 15 h 380"/>
                  <a:gd name="T102" fmla="*/ 144 w 214"/>
                  <a:gd name="T103" fmla="*/ 18 h 380"/>
                  <a:gd name="T104" fmla="*/ 155 w 214"/>
                  <a:gd name="T105" fmla="*/ 18 h 380"/>
                  <a:gd name="T106" fmla="*/ 166 w 214"/>
                  <a:gd name="T107" fmla="*/ 17 h 380"/>
                  <a:gd name="T108" fmla="*/ 179 w 214"/>
                  <a:gd name="T109" fmla="*/ 14 h 380"/>
                  <a:gd name="T110" fmla="*/ 186 w 214"/>
                  <a:gd name="T111" fmla="*/ 9 h 380"/>
                  <a:gd name="T112" fmla="*/ 207 w 214"/>
                  <a:gd name="T113" fmla="*/ 1 h 380"/>
                  <a:gd name="T114" fmla="*/ 211 w 214"/>
                  <a:gd name="T115" fmla="*/ 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 h="380">
                    <a:moveTo>
                      <a:pt x="211" y="12"/>
                    </a:moveTo>
                    <a:lnTo>
                      <a:pt x="202" y="45"/>
                    </a:lnTo>
                    <a:lnTo>
                      <a:pt x="194" y="71"/>
                    </a:lnTo>
                    <a:lnTo>
                      <a:pt x="185" y="85"/>
                    </a:lnTo>
                    <a:lnTo>
                      <a:pt x="169" y="110"/>
                    </a:lnTo>
                    <a:lnTo>
                      <a:pt x="147" y="142"/>
                    </a:lnTo>
                    <a:lnTo>
                      <a:pt x="135" y="158"/>
                    </a:lnTo>
                    <a:lnTo>
                      <a:pt x="126" y="173"/>
                    </a:lnTo>
                    <a:lnTo>
                      <a:pt x="121" y="189"/>
                    </a:lnTo>
                    <a:lnTo>
                      <a:pt x="118" y="200"/>
                    </a:lnTo>
                    <a:lnTo>
                      <a:pt x="104" y="254"/>
                    </a:lnTo>
                    <a:lnTo>
                      <a:pt x="99" y="268"/>
                    </a:lnTo>
                    <a:lnTo>
                      <a:pt x="98" y="284"/>
                    </a:lnTo>
                    <a:lnTo>
                      <a:pt x="102" y="315"/>
                    </a:lnTo>
                    <a:lnTo>
                      <a:pt x="102" y="339"/>
                    </a:lnTo>
                    <a:lnTo>
                      <a:pt x="101" y="356"/>
                    </a:lnTo>
                    <a:lnTo>
                      <a:pt x="98" y="380"/>
                    </a:lnTo>
                    <a:lnTo>
                      <a:pt x="98" y="380"/>
                    </a:lnTo>
                    <a:lnTo>
                      <a:pt x="98" y="380"/>
                    </a:lnTo>
                    <a:lnTo>
                      <a:pt x="95" y="372"/>
                    </a:lnTo>
                    <a:lnTo>
                      <a:pt x="90" y="364"/>
                    </a:lnTo>
                    <a:lnTo>
                      <a:pt x="84" y="355"/>
                    </a:lnTo>
                    <a:lnTo>
                      <a:pt x="81" y="352"/>
                    </a:lnTo>
                    <a:lnTo>
                      <a:pt x="74" y="344"/>
                    </a:lnTo>
                    <a:lnTo>
                      <a:pt x="73" y="341"/>
                    </a:lnTo>
                    <a:lnTo>
                      <a:pt x="71" y="339"/>
                    </a:lnTo>
                    <a:lnTo>
                      <a:pt x="70" y="338"/>
                    </a:lnTo>
                    <a:lnTo>
                      <a:pt x="70" y="338"/>
                    </a:lnTo>
                    <a:lnTo>
                      <a:pt x="68" y="336"/>
                    </a:lnTo>
                    <a:lnTo>
                      <a:pt x="68" y="336"/>
                    </a:lnTo>
                    <a:lnTo>
                      <a:pt x="68" y="335"/>
                    </a:lnTo>
                    <a:lnTo>
                      <a:pt x="67" y="335"/>
                    </a:lnTo>
                    <a:lnTo>
                      <a:pt x="67" y="333"/>
                    </a:lnTo>
                    <a:lnTo>
                      <a:pt x="67" y="333"/>
                    </a:lnTo>
                    <a:lnTo>
                      <a:pt x="65" y="333"/>
                    </a:lnTo>
                    <a:lnTo>
                      <a:pt x="65" y="333"/>
                    </a:lnTo>
                    <a:lnTo>
                      <a:pt x="65" y="333"/>
                    </a:lnTo>
                    <a:lnTo>
                      <a:pt x="65" y="332"/>
                    </a:lnTo>
                    <a:lnTo>
                      <a:pt x="65" y="332"/>
                    </a:lnTo>
                    <a:lnTo>
                      <a:pt x="63" y="330"/>
                    </a:lnTo>
                    <a:lnTo>
                      <a:pt x="63" y="330"/>
                    </a:lnTo>
                    <a:lnTo>
                      <a:pt x="63" y="330"/>
                    </a:lnTo>
                    <a:lnTo>
                      <a:pt x="63" y="330"/>
                    </a:lnTo>
                    <a:lnTo>
                      <a:pt x="63" y="330"/>
                    </a:lnTo>
                    <a:lnTo>
                      <a:pt x="63" y="330"/>
                    </a:lnTo>
                    <a:lnTo>
                      <a:pt x="63" y="330"/>
                    </a:lnTo>
                    <a:lnTo>
                      <a:pt x="63" y="330"/>
                    </a:lnTo>
                    <a:lnTo>
                      <a:pt x="63" y="329"/>
                    </a:lnTo>
                    <a:lnTo>
                      <a:pt x="62" y="329"/>
                    </a:lnTo>
                    <a:lnTo>
                      <a:pt x="62" y="329"/>
                    </a:lnTo>
                    <a:lnTo>
                      <a:pt x="32" y="341"/>
                    </a:lnTo>
                    <a:lnTo>
                      <a:pt x="11" y="325"/>
                    </a:lnTo>
                    <a:lnTo>
                      <a:pt x="11" y="324"/>
                    </a:lnTo>
                    <a:lnTo>
                      <a:pt x="11" y="324"/>
                    </a:lnTo>
                    <a:lnTo>
                      <a:pt x="11" y="322"/>
                    </a:lnTo>
                    <a:lnTo>
                      <a:pt x="11" y="322"/>
                    </a:lnTo>
                    <a:lnTo>
                      <a:pt x="11" y="321"/>
                    </a:lnTo>
                    <a:lnTo>
                      <a:pt x="11" y="321"/>
                    </a:lnTo>
                    <a:lnTo>
                      <a:pt x="11" y="321"/>
                    </a:lnTo>
                    <a:lnTo>
                      <a:pt x="11" y="319"/>
                    </a:lnTo>
                    <a:lnTo>
                      <a:pt x="11" y="319"/>
                    </a:lnTo>
                    <a:lnTo>
                      <a:pt x="11" y="318"/>
                    </a:lnTo>
                    <a:lnTo>
                      <a:pt x="11" y="318"/>
                    </a:lnTo>
                    <a:lnTo>
                      <a:pt x="11" y="315"/>
                    </a:lnTo>
                    <a:lnTo>
                      <a:pt x="11" y="315"/>
                    </a:lnTo>
                    <a:lnTo>
                      <a:pt x="12" y="311"/>
                    </a:lnTo>
                    <a:lnTo>
                      <a:pt x="12" y="310"/>
                    </a:lnTo>
                    <a:lnTo>
                      <a:pt x="12" y="308"/>
                    </a:lnTo>
                    <a:lnTo>
                      <a:pt x="12" y="305"/>
                    </a:lnTo>
                    <a:lnTo>
                      <a:pt x="12" y="304"/>
                    </a:lnTo>
                    <a:lnTo>
                      <a:pt x="14" y="302"/>
                    </a:lnTo>
                    <a:lnTo>
                      <a:pt x="14" y="301"/>
                    </a:lnTo>
                    <a:lnTo>
                      <a:pt x="14" y="299"/>
                    </a:lnTo>
                    <a:lnTo>
                      <a:pt x="14" y="298"/>
                    </a:lnTo>
                    <a:lnTo>
                      <a:pt x="14" y="296"/>
                    </a:lnTo>
                    <a:lnTo>
                      <a:pt x="14" y="293"/>
                    </a:lnTo>
                    <a:lnTo>
                      <a:pt x="15" y="291"/>
                    </a:lnTo>
                    <a:lnTo>
                      <a:pt x="15" y="290"/>
                    </a:lnTo>
                    <a:lnTo>
                      <a:pt x="15" y="287"/>
                    </a:lnTo>
                    <a:lnTo>
                      <a:pt x="15" y="287"/>
                    </a:lnTo>
                    <a:lnTo>
                      <a:pt x="15" y="285"/>
                    </a:lnTo>
                    <a:lnTo>
                      <a:pt x="15" y="284"/>
                    </a:lnTo>
                    <a:lnTo>
                      <a:pt x="17" y="280"/>
                    </a:lnTo>
                    <a:lnTo>
                      <a:pt x="17" y="279"/>
                    </a:lnTo>
                    <a:lnTo>
                      <a:pt x="17" y="277"/>
                    </a:lnTo>
                    <a:lnTo>
                      <a:pt x="17" y="276"/>
                    </a:lnTo>
                    <a:lnTo>
                      <a:pt x="18" y="273"/>
                    </a:lnTo>
                    <a:lnTo>
                      <a:pt x="18" y="273"/>
                    </a:lnTo>
                    <a:lnTo>
                      <a:pt x="18" y="271"/>
                    </a:lnTo>
                    <a:lnTo>
                      <a:pt x="18" y="268"/>
                    </a:lnTo>
                    <a:lnTo>
                      <a:pt x="20" y="263"/>
                    </a:lnTo>
                    <a:lnTo>
                      <a:pt x="20" y="262"/>
                    </a:lnTo>
                    <a:lnTo>
                      <a:pt x="20" y="262"/>
                    </a:lnTo>
                    <a:lnTo>
                      <a:pt x="20" y="260"/>
                    </a:lnTo>
                    <a:lnTo>
                      <a:pt x="21" y="257"/>
                    </a:lnTo>
                    <a:lnTo>
                      <a:pt x="21" y="257"/>
                    </a:lnTo>
                    <a:lnTo>
                      <a:pt x="23" y="251"/>
                    </a:lnTo>
                    <a:lnTo>
                      <a:pt x="23" y="248"/>
                    </a:lnTo>
                    <a:lnTo>
                      <a:pt x="23" y="245"/>
                    </a:lnTo>
                    <a:lnTo>
                      <a:pt x="23" y="245"/>
                    </a:lnTo>
                    <a:lnTo>
                      <a:pt x="25" y="243"/>
                    </a:lnTo>
                    <a:lnTo>
                      <a:pt x="25" y="239"/>
                    </a:lnTo>
                    <a:lnTo>
                      <a:pt x="25" y="239"/>
                    </a:lnTo>
                    <a:lnTo>
                      <a:pt x="25" y="239"/>
                    </a:lnTo>
                    <a:lnTo>
                      <a:pt x="26" y="235"/>
                    </a:lnTo>
                    <a:lnTo>
                      <a:pt x="26" y="234"/>
                    </a:lnTo>
                    <a:lnTo>
                      <a:pt x="26" y="234"/>
                    </a:lnTo>
                    <a:lnTo>
                      <a:pt x="20" y="229"/>
                    </a:lnTo>
                    <a:lnTo>
                      <a:pt x="17" y="226"/>
                    </a:lnTo>
                    <a:lnTo>
                      <a:pt x="17" y="226"/>
                    </a:lnTo>
                    <a:lnTo>
                      <a:pt x="14" y="223"/>
                    </a:lnTo>
                    <a:lnTo>
                      <a:pt x="14" y="221"/>
                    </a:lnTo>
                    <a:lnTo>
                      <a:pt x="12" y="221"/>
                    </a:lnTo>
                    <a:lnTo>
                      <a:pt x="9" y="218"/>
                    </a:lnTo>
                    <a:lnTo>
                      <a:pt x="7" y="218"/>
                    </a:lnTo>
                    <a:lnTo>
                      <a:pt x="4" y="214"/>
                    </a:lnTo>
                    <a:lnTo>
                      <a:pt x="4" y="214"/>
                    </a:lnTo>
                    <a:lnTo>
                      <a:pt x="3" y="212"/>
                    </a:lnTo>
                    <a:lnTo>
                      <a:pt x="1" y="212"/>
                    </a:lnTo>
                    <a:lnTo>
                      <a:pt x="0" y="211"/>
                    </a:lnTo>
                    <a:lnTo>
                      <a:pt x="1" y="211"/>
                    </a:lnTo>
                    <a:lnTo>
                      <a:pt x="1" y="211"/>
                    </a:lnTo>
                    <a:lnTo>
                      <a:pt x="3" y="208"/>
                    </a:lnTo>
                    <a:lnTo>
                      <a:pt x="3" y="206"/>
                    </a:lnTo>
                    <a:lnTo>
                      <a:pt x="4" y="203"/>
                    </a:lnTo>
                    <a:lnTo>
                      <a:pt x="4" y="203"/>
                    </a:lnTo>
                    <a:lnTo>
                      <a:pt x="6" y="201"/>
                    </a:lnTo>
                    <a:lnTo>
                      <a:pt x="7" y="200"/>
                    </a:lnTo>
                    <a:lnTo>
                      <a:pt x="7" y="200"/>
                    </a:lnTo>
                    <a:lnTo>
                      <a:pt x="9" y="198"/>
                    </a:lnTo>
                    <a:lnTo>
                      <a:pt x="9" y="197"/>
                    </a:lnTo>
                    <a:lnTo>
                      <a:pt x="12" y="197"/>
                    </a:lnTo>
                    <a:lnTo>
                      <a:pt x="12" y="197"/>
                    </a:lnTo>
                    <a:lnTo>
                      <a:pt x="14" y="195"/>
                    </a:lnTo>
                    <a:lnTo>
                      <a:pt x="15" y="195"/>
                    </a:lnTo>
                    <a:lnTo>
                      <a:pt x="17" y="194"/>
                    </a:lnTo>
                    <a:lnTo>
                      <a:pt x="18" y="194"/>
                    </a:lnTo>
                    <a:lnTo>
                      <a:pt x="20" y="194"/>
                    </a:lnTo>
                    <a:lnTo>
                      <a:pt x="21" y="190"/>
                    </a:lnTo>
                    <a:lnTo>
                      <a:pt x="21" y="187"/>
                    </a:lnTo>
                    <a:lnTo>
                      <a:pt x="21" y="186"/>
                    </a:lnTo>
                    <a:lnTo>
                      <a:pt x="21" y="186"/>
                    </a:lnTo>
                    <a:lnTo>
                      <a:pt x="21" y="184"/>
                    </a:lnTo>
                    <a:lnTo>
                      <a:pt x="23" y="184"/>
                    </a:lnTo>
                    <a:lnTo>
                      <a:pt x="25" y="183"/>
                    </a:lnTo>
                    <a:lnTo>
                      <a:pt x="26" y="183"/>
                    </a:lnTo>
                    <a:lnTo>
                      <a:pt x="28" y="183"/>
                    </a:lnTo>
                    <a:lnTo>
                      <a:pt x="31" y="183"/>
                    </a:lnTo>
                    <a:lnTo>
                      <a:pt x="32" y="183"/>
                    </a:lnTo>
                    <a:lnTo>
                      <a:pt x="34" y="183"/>
                    </a:lnTo>
                    <a:lnTo>
                      <a:pt x="35" y="183"/>
                    </a:lnTo>
                    <a:lnTo>
                      <a:pt x="37" y="183"/>
                    </a:lnTo>
                    <a:lnTo>
                      <a:pt x="39" y="183"/>
                    </a:lnTo>
                    <a:lnTo>
                      <a:pt x="40" y="181"/>
                    </a:lnTo>
                    <a:lnTo>
                      <a:pt x="40" y="180"/>
                    </a:lnTo>
                    <a:lnTo>
                      <a:pt x="42" y="178"/>
                    </a:lnTo>
                    <a:lnTo>
                      <a:pt x="42" y="178"/>
                    </a:lnTo>
                    <a:lnTo>
                      <a:pt x="42" y="176"/>
                    </a:lnTo>
                    <a:lnTo>
                      <a:pt x="42" y="173"/>
                    </a:lnTo>
                    <a:lnTo>
                      <a:pt x="40" y="172"/>
                    </a:lnTo>
                    <a:lnTo>
                      <a:pt x="40" y="170"/>
                    </a:lnTo>
                    <a:lnTo>
                      <a:pt x="39" y="169"/>
                    </a:lnTo>
                    <a:lnTo>
                      <a:pt x="40" y="164"/>
                    </a:lnTo>
                    <a:lnTo>
                      <a:pt x="42" y="161"/>
                    </a:lnTo>
                    <a:lnTo>
                      <a:pt x="42" y="159"/>
                    </a:lnTo>
                    <a:lnTo>
                      <a:pt x="45" y="158"/>
                    </a:lnTo>
                    <a:lnTo>
                      <a:pt x="46" y="158"/>
                    </a:lnTo>
                    <a:lnTo>
                      <a:pt x="48" y="156"/>
                    </a:lnTo>
                    <a:lnTo>
                      <a:pt x="51" y="156"/>
                    </a:lnTo>
                    <a:lnTo>
                      <a:pt x="53" y="155"/>
                    </a:lnTo>
                    <a:lnTo>
                      <a:pt x="53" y="153"/>
                    </a:lnTo>
                    <a:lnTo>
                      <a:pt x="54" y="152"/>
                    </a:lnTo>
                    <a:lnTo>
                      <a:pt x="54" y="150"/>
                    </a:lnTo>
                    <a:lnTo>
                      <a:pt x="56" y="147"/>
                    </a:lnTo>
                    <a:lnTo>
                      <a:pt x="57" y="147"/>
                    </a:lnTo>
                    <a:lnTo>
                      <a:pt x="59" y="145"/>
                    </a:lnTo>
                    <a:lnTo>
                      <a:pt x="59" y="142"/>
                    </a:lnTo>
                    <a:lnTo>
                      <a:pt x="59" y="141"/>
                    </a:lnTo>
                    <a:lnTo>
                      <a:pt x="59" y="138"/>
                    </a:lnTo>
                    <a:lnTo>
                      <a:pt x="57" y="138"/>
                    </a:lnTo>
                    <a:lnTo>
                      <a:pt x="57" y="136"/>
                    </a:lnTo>
                    <a:lnTo>
                      <a:pt x="57" y="135"/>
                    </a:lnTo>
                    <a:lnTo>
                      <a:pt x="59" y="133"/>
                    </a:lnTo>
                    <a:lnTo>
                      <a:pt x="57" y="131"/>
                    </a:lnTo>
                    <a:lnTo>
                      <a:pt x="57" y="130"/>
                    </a:lnTo>
                    <a:lnTo>
                      <a:pt x="57" y="128"/>
                    </a:lnTo>
                    <a:lnTo>
                      <a:pt x="57" y="128"/>
                    </a:lnTo>
                    <a:lnTo>
                      <a:pt x="57" y="127"/>
                    </a:lnTo>
                    <a:lnTo>
                      <a:pt x="59" y="125"/>
                    </a:lnTo>
                    <a:lnTo>
                      <a:pt x="59" y="124"/>
                    </a:lnTo>
                    <a:lnTo>
                      <a:pt x="60" y="122"/>
                    </a:lnTo>
                    <a:lnTo>
                      <a:pt x="60" y="122"/>
                    </a:lnTo>
                    <a:lnTo>
                      <a:pt x="60" y="119"/>
                    </a:lnTo>
                    <a:lnTo>
                      <a:pt x="60" y="118"/>
                    </a:lnTo>
                    <a:lnTo>
                      <a:pt x="59" y="114"/>
                    </a:lnTo>
                    <a:lnTo>
                      <a:pt x="57" y="110"/>
                    </a:lnTo>
                    <a:lnTo>
                      <a:pt x="57" y="107"/>
                    </a:lnTo>
                    <a:lnTo>
                      <a:pt x="56" y="105"/>
                    </a:lnTo>
                    <a:lnTo>
                      <a:pt x="57" y="104"/>
                    </a:lnTo>
                    <a:lnTo>
                      <a:pt x="57" y="102"/>
                    </a:lnTo>
                    <a:lnTo>
                      <a:pt x="57" y="100"/>
                    </a:lnTo>
                    <a:lnTo>
                      <a:pt x="56" y="97"/>
                    </a:lnTo>
                    <a:lnTo>
                      <a:pt x="57" y="94"/>
                    </a:lnTo>
                    <a:lnTo>
                      <a:pt x="56" y="93"/>
                    </a:lnTo>
                    <a:lnTo>
                      <a:pt x="54" y="93"/>
                    </a:lnTo>
                    <a:lnTo>
                      <a:pt x="53" y="93"/>
                    </a:lnTo>
                    <a:lnTo>
                      <a:pt x="53" y="93"/>
                    </a:lnTo>
                    <a:lnTo>
                      <a:pt x="53" y="91"/>
                    </a:lnTo>
                    <a:lnTo>
                      <a:pt x="53" y="91"/>
                    </a:lnTo>
                    <a:lnTo>
                      <a:pt x="51" y="90"/>
                    </a:lnTo>
                    <a:lnTo>
                      <a:pt x="51" y="90"/>
                    </a:lnTo>
                    <a:lnTo>
                      <a:pt x="51" y="88"/>
                    </a:lnTo>
                    <a:lnTo>
                      <a:pt x="48" y="86"/>
                    </a:lnTo>
                    <a:lnTo>
                      <a:pt x="46" y="85"/>
                    </a:lnTo>
                    <a:lnTo>
                      <a:pt x="46" y="85"/>
                    </a:lnTo>
                    <a:lnTo>
                      <a:pt x="45" y="83"/>
                    </a:lnTo>
                    <a:lnTo>
                      <a:pt x="43" y="83"/>
                    </a:lnTo>
                    <a:lnTo>
                      <a:pt x="42" y="82"/>
                    </a:lnTo>
                    <a:lnTo>
                      <a:pt x="40" y="80"/>
                    </a:lnTo>
                    <a:lnTo>
                      <a:pt x="40" y="77"/>
                    </a:lnTo>
                    <a:lnTo>
                      <a:pt x="39" y="76"/>
                    </a:lnTo>
                    <a:lnTo>
                      <a:pt x="39" y="74"/>
                    </a:lnTo>
                    <a:lnTo>
                      <a:pt x="39" y="73"/>
                    </a:lnTo>
                    <a:lnTo>
                      <a:pt x="39" y="69"/>
                    </a:lnTo>
                    <a:lnTo>
                      <a:pt x="39" y="68"/>
                    </a:lnTo>
                    <a:lnTo>
                      <a:pt x="39" y="66"/>
                    </a:lnTo>
                    <a:lnTo>
                      <a:pt x="39" y="65"/>
                    </a:lnTo>
                    <a:lnTo>
                      <a:pt x="39" y="63"/>
                    </a:lnTo>
                    <a:lnTo>
                      <a:pt x="39" y="63"/>
                    </a:lnTo>
                    <a:lnTo>
                      <a:pt x="39" y="62"/>
                    </a:lnTo>
                    <a:lnTo>
                      <a:pt x="39" y="60"/>
                    </a:lnTo>
                    <a:lnTo>
                      <a:pt x="39" y="59"/>
                    </a:lnTo>
                    <a:lnTo>
                      <a:pt x="39" y="57"/>
                    </a:lnTo>
                    <a:lnTo>
                      <a:pt x="40" y="57"/>
                    </a:lnTo>
                    <a:lnTo>
                      <a:pt x="40" y="55"/>
                    </a:lnTo>
                    <a:lnTo>
                      <a:pt x="40" y="55"/>
                    </a:lnTo>
                    <a:lnTo>
                      <a:pt x="42" y="55"/>
                    </a:lnTo>
                    <a:lnTo>
                      <a:pt x="42" y="54"/>
                    </a:lnTo>
                    <a:lnTo>
                      <a:pt x="43" y="54"/>
                    </a:lnTo>
                    <a:lnTo>
                      <a:pt x="45" y="52"/>
                    </a:lnTo>
                    <a:lnTo>
                      <a:pt x="45" y="51"/>
                    </a:lnTo>
                    <a:lnTo>
                      <a:pt x="46" y="51"/>
                    </a:lnTo>
                    <a:lnTo>
                      <a:pt x="46" y="49"/>
                    </a:lnTo>
                    <a:lnTo>
                      <a:pt x="48" y="49"/>
                    </a:lnTo>
                    <a:lnTo>
                      <a:pt x="49" y="49"/>
                    </a:lnTo>
                    <a:lnTo>
                      <a:pt x="51" y="49"/>
                    </a:lnTo>
                    <a:lnTo>
                      <a:pt x="53" y="48"/>
                    </a:lnTo>
                    <a:lnTo>
                      <a:pt x="54" y="48"/>
                    </a:lnTo>
                    <a:lnTo>
                      <a:pt x="56" y="46"/>
                    </a:lnTo>
                    <a:lnTo>
                      <a:pt x="57" y="45"/>
                    </a:lnTo>
                    <a:lnTo>
                      <a:pt x="59" y="45"/>
                    </a:lnTo>
                    <a:lnTo>
                      <a:pt x="59" y="45"/>
                    </a:lnTo>
                    <a:lnTo>
                      <a:pt x="60" y="43"/>
                    </a:lnTo>
                    <a:lnTo>
                      <a:pt x="60" y="43"/>
                    </a:lnTo>
                    <a:lnTo>
                      <a:pt x="62" y="42"/>
                    </a:lnTo>
                    <a:lnTo>
                      <a:pt x="63" y="40"/>
                    </a:lnTo>
                    <a:lnTo>
                      <a:pt x="63" y="40"/>
                    </a:lnTo>
                    <a:lnTo>
                      <a:pt x="65" y="38"/>
                    </a:lnTo>
                    <a:lnTo>
                      <a:pt x="65" y="38"/>
                    </a:lnTo>
                    <a:lnTo>
                      <a:pt x="67" y="38"/>
                    </a:lnTo>
                    <a:lnTo>
                      <a:pt x="67" y="37"/>
                    </a:lnTo>
                    <a:lnTo>
                      <a:pt x="68" y="37"/>
                    </a:lnTo>
                    <a:lnTo>
                      <a:pt x="68" y="35"/>
                    </a:lnTo>
                    <a:lnTo>
                      <a:pt x="68" y="35"/>
                    </a:lnTo>
                    <a:lnTo>
                      <a:pt x="70" y="34"/>
                    </a:lnTo>
                    <a:lnTo>
                      <a:pt x="71" y="31"/>
                    </a:lnTo>
                    <a:lnTo>
                      <a:pt x="73" y="31"/>
                    </a:lnTo>
                    <a:lnTo>
                      <a:pt x="73" y="29"/>
                    </a:lnTo>
                    <a:lnTo>
                      <a:pt x="74" y="28"/>
                    </a:lnTo>
                    <a:lnTo>
                      <a:pt x="76" y="28"/>
                    </a:lnTo>
                    <a:lnTo>
                      <a:pt x="76" y="26"/>
                    </a:lnTo>
                    <a:lnTo>
                      <a:pt x="77" y="26"/>
                    </a:lnTo>
                    <a:lnTo>
                      <a:pt x="79" y="24"/>
                    </a:lnTo>
                    <a:lnTo>
                      <a:pt x="79" y="24"/>
                    </a:lnTo>
                    <a:lnTo>
                      <a:pt x="81" y="23"/>
                    </a:lnTo>
                    <a:lnTo>
                      <a:pt x="82" y="21"/>
                    </a:lnTo>
                    <a:lnTo>
                      <a:pt x="82" y="21"/>
                    </a:lnTo>
                    <a:lnTo>
                      <a:pt x="84" y="18"/>
                    </a:lnTo>
                    <a:lnTo>
                      <a:pt x="84" y="18"/>
                    </a:lnTo>
                    <a:lnTo>
                      <a:pt x="84" y="17"/>
                    </a:lnTo>
                    <a:lnTo>
                      <a:pt x="85" y="17"/>
                    </a:lnTo>
                    <a:lnTo>
                      <a:pt x="85" y="15"/>
                    </a:lnTo>
                    <a:lnTo>
                      <a:pt x="87" y="15"/>
                    </a:lnTo>
                    <a:lnTo>
                      <a:pt x="87" y="15"/>
                    </a:lnTo>
                    <a:lnTo>
                      <a:pt x="87" y="14"/>
                    </a:lnTo>
                    <a:lnTo>
                      <a:pt x="90" y="14"/>
                    </a:lnTo>
                    <a:lnTo>
                      <a:pt x="91" y="12"/>
                    </a:lnTo>
                    <a:lnTo>
                      <a:pt x="93" y="12"/>
                    </a:lnTo>
                    <a:lnTo>
                      <a:pt x="95" y="12"/>
                    </a:lnTo>
                    <a:lnTo>
                      <a:pt x="98" y="12"/>
                    </a:lnTo>
                    <a:lnTo>
                      <a:pt x="99" y="12"/>
                    </a:lnTo>
                    <a:lnTo>
                      <a:pt x="102" y="12"/>
                    </a:lnTo>
                    <a:lnTo>
                      <a:pt x="104" y="12"/>
                    </a:lnTo>
                    <a:lnTo>
                      <a:pt x="105" y="12"/>
                    </a:lnTo>
                    <a:lnTo>
                      <a:pt x="107" y="14"/>
                    </a:lnTo>
                    <a:lnTo>
                      <a:pt x="110" y="14"/>
                    </a:lnTo>
                    <a:lnTo>
                      <a:pt x="112" y="14"/>
                    </a:lnTo>
                    <a:lnTo>
                      <a:pt x="113" y="12"/>
                    </a:lnTo>
                    <a:lnTo>
                      <a:pt x="115" y="14"/>
                    </a:lnTo>
                    <a:lnTo>
                      <a:pt x="118" y="14"/>
                    </a:lnTo>
                    <a:lnTo>
                      <a:pt x="119" y="14"/>
                    </a:lnTo>
                    <a:lnTo>
                      <a:pt x="121" y="14"/>
                    </a:lnTo>
                    <a:lnTo>
                      <a:pt x="123" y="14"/>
                    </a:lnTo>
                    <a:lnTo>
                      <a:pt x="127" y="15"/>
                    </a:lnTo>
                    <a:lnTo>
                      <a:pt x="129" y="15"/>
                    </a:lnTo>
                    <a:lnTo>
                      <a:pt x="129" y="15"/>
                    </a:lnTo>
                    <a:lnTo>
                      <a:pt x="130" y="15"/>
                    </a:lnTo>
                    <a:lnTo>
                      <a:pt x="135" y="15"/>
                    </a:lnTo>
                    <a:lnTo>
                      <a:pt x="137" y="17"/>
                    </a:lnTo>
                    <a:lnTo>
                      <a:pt x="138" y="17"/>
                    </a:lnTo>
                    <a:lnTo>
                      <a:pt x="141" y="17"/>
                    </a:lnTo>
                    <a:lnTo>
                      <a:pt x="144" y="18"/>
                    </a:lnTo>
                    <a:lnTo>
                      <a:pt x="146" y="18"/>
                    </a:lnTo>
                    <a:lnTo>
                      <a:pt x="147" y="18"/>
                    </a:lnTo>
                    <a:lnTo>
                      <a:pt x="149" y="18"/>
                    </a:lnTo>
                    <a:lnTo>
                      <a:pt x="151" y="18"/>
                    </a:lnTo>
                    <a:lnTo>
                      <a:pt x="154" y="18"/>
                    </a:lnTo>
                    <a:lnTo>
                      <a:pt x="155" y="18"/>
                    </a:lnTo>
                    <a:lnTo>
                      <a:pt x="157" y="18"/>
                    </a:lnTo>
                    <a:lnTo>
                      <a:pt x="160" y="17"/>
                    </a:lnTo>
                    <a:lnTo>
                      <a:pt x="161" y="17"/>
                    </a:lnTo>
                    <a:lnTo>
                      <a:pt x="163" y="17"/>
                    </a:lnTo>
                    <a:lnTo>
                      <a:pt x="165" y="17"/>
                    </a:lnTo>
                    <a:lnTo>
                      <a:pt x="166" y="17"/>
                    </a:lnTo>
                    <a:lnTo>
                      <a:pt x="168" y="17"/>
                    </a:lnTo>
                    <a:lnTo>
                      <a:pt x="169" y="17"/>
                    </a:lnTo>
                    <a:lnTo>
                      <a:pt x="169" y="17"/>
                    </a:lnTo>
                    <a:lnTo>
                      <a:pt x="174" y="15"/>
                    </a:lnTo>
                    <a:lnTo>
                      <a:pt x="175" y="15"/>
                    </a:lnTo>
                    <a:lnTo>
                      <a:pt x="179" y="14"/>
                    </a:lnTo>
                    <a:lnTo>
                      <a:pt x="180" y="14"/>
                    </a:lnTo>
                    <a:lnTo>
                      <a:pt x="180" y="14"/>
                    </a:lnTo>
                    <a:lnTo>
                      <a:pt x="182" y="12"/>
                    </a:lnTo>
                    <a:lnTo>
                      <a:pt x="182" y="12"/>
                    </a:lnTo>
                    <a:lnTo>
                      <a:pt x="185" y="10"/>
                    </a:lnTo>
                    <a:lnTo>
                      <a:pt x="186" y="9"/>
                    </a:lnTo>
                    <a:lnTo>
                      <a:pt x="189" y="7"/>
                    </a:lnTo>
                    <a:lnTo>
                      <a:pt x="194" y="6"/>
                    </a:lnTo>
                    <a:lnTo>
                      <a:pt x="196" y="6"/>
                    </a:lnTo>
                    <a:lnTo>
                      <a:pt x="199" y="4"/>
                    </a:lnTo>
                    <a:lnTo>
                      <a:pt x="203" y="3"/>
                    </a:lnTo>
                    <a:lnTo>
                      <a:pt x="207" y="1"/>
                    </a:lnTo>
                    <a:lnTo>
                      <a:pt x="208" y="1"/>
                    </a:lnTo>
                    <a:lnTo>
                      <a:pt x="211" y="1"/>
                    </a:lnTo>
                    <a:lnTo>
                      <a:pt x="213" y="1"/>
                    </a:lnTo>
                    <a:lnTo>
                      <a:pt x="213" y="0"/>
                    </a:lnTo>
                    <a:lnTo>
                      <a:pt x="214" y="0"/>
                    </a:lnTo>
                    <a:lnTo>
                      <a:pt x="211" y="9"/>
                    </a:lnTo>
                    <a:lnTo>
                      <a:pt x="211" y="1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75">
                <a:extLst>
                  <a:ext uri="{FF2B5EF4-FFF2-40B4-BE49-F238E27FC236}">
                    <a16:creationId xmlns:a16="http://schemas.microsoft.com/office/drawing/2014/main" id="{54E423DD-D7FB-F5FD-7074-18AA24C8705D}"/>
                  </a:ext>
                </a:extLst>
              </p:cNvPr>
              <p:cNvSpPr>
                <a:spLocks noGrp="1" noRot="1" noMove="1" noResize="1" noEditPoints="1" noAdjustHandles="1" noChangeArrowheads="1" noChangeShapeType="1"/>
              </p:cNvSpPr>
              <p:nvPr/>
            </p:nvSpPr>
            <p:spPr bwMode="auto">
              <a:xfrm>
                <a:off x="4381" y="1519"/>
                <a:ext cx="528" cy="205"/>
              </a:xfrm>
              <a:custGeom>
                <a:avLst/>
                <a:gdLst>
                  <a:gd name="T0" fmla="*/ 348 w 528"/>
                  <a:gd name="T1" fmla="*/ 141 h 205"/>
                  <a:gd name="T2" fmla="*/ 474 w 528"/>
                  <a:gd name="T3" fmla="*/ 138 h 205"/>
                  <a:gd name="T4" fmla="*/ 482 w 528"/>
                  <a:gd name="T5" fmla="*/ 134 h 205"/>
                  <a:gd name="T6" fmla="*/ 483 w 528"/>
                  <a:gd name="T7" fmla="*/ 137 h 205"/>
                  <a:gd name="T8" fmla="*/ 486 w 528"/>
                  <a:gd name="T9" fmla="*/ 140 h 205"/>
                  <a:gd name="T10" fmla="*/ 490 w 528"/>
                  <a:gd name="T11" fmla="*/ 140 h 205"/>
                  <a:gd name="T12" fmla="*/ 493 w 528"/>
                  <a:gd name="T13" fmla="*/ 140 h 205"/>
                  <a:gd name="T14" fmla="*/ 528 w 528"/>
                  <a:gd name="T15" fmla="*/ 140 h 205"/>
                  <a:gd name="T16" fmla="*/ 527 w 528"/>
                  <a:gd name="T17" fmla="*/ 151 h 205"/>
                  <a:gd name="T18" fmla="*/ 505 w 528"/>
                  <a:gd name="T19" fmla="*/ 149 h 205"/>
                  <a:gd name="T20" fmla="*/ 502 w 528"/>
                  <a:gd name="T21" fmla="*/ 155 h 205"/>
                  <a:gd name="T22" fmla="*/ 497 w 528"/>
                  <a:gd name="T23" fmla="*/ 157 h 205"/>
                  <a:gd name="T24" fmla="*/ 496 w 528"/>
                  <a:gd name="T25" fmla="*/ 157 h 205"/>
                  <a:gd name="T26" fmla="*/ 493 w 528"/>
                  <a:gd name="T27" fmla="*/ 158 h 205"/>
                  <a:gd name="T28" fmla="*/ 490 w 528"/>
                  <a:gd name="T29" fmla="*/ 158 h 205"/>
                  <a:gd name="T30" fmla="*/ 486 w 528"/>
                  <a:gd name="T31" fmla="*/ 158 h 205"/>
                  <a:gd name="T32" fmla="*/ 483 w 528"/>
                  <a:gd name="T33" fmla="*/ 158 h 205"/>
                  <a:gd name="T34" fmla="*/ 483 w 528"/>
                  <a:gd name="T35" fmla="*/ 160 h 205"/>
                  <a:gd name="T36" fmla="*/ 483 w 528"/>
                  <a:gd name="T37" fmla="*/ 166 h 205"/>
                  <a:gd name="T38" fmla="*/ 480 w 528"/>
                  <a:gd name="T39" fmla="*/ 175 h 205"/>
                  <a:gd name="T40" fmla="*/ 477 w 528"/>
                  <a:gd name="T41" fmla="*/ 185 h 205"/>
                  <a:gd name="T42" fmla="*/ 469 w 528"/>
                  <a:gd name="T43" fmla="*/ 189 h 205"/>
                  <a:gd name="T44" fmla="*/ 458 w 528"/>
                  <a:gd name="T45" fmla="*/ 192 h 205"/>
                  <a:gd name="T46" fmla="*/ 454 w 528"/>
                  <a:gd name="T47" fmla="*/ 197 h 205"/>
                  <a:gd name="T48" fmla="*/ 454 w 528"/>
                  <a:gd name="T49" fmla="*/ 200 h 205"/>
                  <a:gd name="T50" fmla="*/ 452 w 528"/>
                  <a:gd name="T51" fmla="*/ 203 h 205"/>
                  <a:gd name="T52" fmla="*/ 448 w 528"/>
                  <a:gd name="T53" fmla="*/ 203 h 205"/>
                  <a:gd name="T54" fmla="*/ 446 w 528"/>
                  <a:gd name="T55" fmla="*/ 200 h 205"/>
                  <a:gd name="T56" fmla="*/ 420 w 528"/>
                  <a:gd name="T57" fmla="*/ 182 h 205"/>
                  <a:gd name="T58" fmla="*/ 289 w 528"/>
                  <a:gd name="T59" fmla="*/ 168 h 205"/>
                  <a:gd name="T60" fmla="*/ 189 w 528"/>
                  <a:gd name="T61" fmla="*/ 203 h 205"/>
                  <a:gd name="T62" fmla="*/ 121 w 528"/>
                  <a:gd name="T63" fmla="*/ 186 h 205"/>
                  <a:gd name="T64" fmla="*/ 65 w 528"/>
                  <a:gd name="T65" fmla="*/ 177 h 205"/>
                  <a:gd name="T66" fmla="*/ 51 w 528"/>
                  <a:gd name="T67" fmla="*/ 174 h 205"/>
                  <a:gd name="T68" fmla="*/ 3 w 528"/>
                  <a:gd name="T69" fmla="*/ 113 h 205"/>
                  <a:gd name="T70" fmla="*/ 0 w 528"/>
                  <a:gd name="T71" fmla="*/ 110 h 205"/>
                  <a:gd name="T72" fmla="*/ 0 w 528"/>
                  <a:gd name="T73" fmla="*/ 107 h 205"/>
                  <a:gd name="T74" fmla="*/ 4 w 528"/>
                  <a:gd name="T75" fmla="*/ 96 h 205"/>
                  <a:gd name="T76" fmla="*/ 9 w 528"/>
                  <a:gd name="T77" fmla="*/ 87 h 205"/>
                  <a:gd name="T78" fmla="*/ 15 w 528"/>
                  <a:gd name="T79" fmla="*/ 71 h 205"/>
                  <a:gd name="T80" fmla="*/ 20 w 528"/>
                  <a:gd name="T81" fmla="*/ 61 h 205"/>
                  <a:gd name="T82" fmla="*/ 21 w 528"/>
                  <a:gd name="T83" fmla="*/ 54 h 205"/>
                  <a:gd name="T84" fmla="*/ 21 w 528"/>
                  <a:gd name="T85" fmla="*/ 54 h 205"/>
                  <a:gd name="T86" fmla="*/ 31 w 528"/>
                  <a:gd name="T87" fmla="*/ 37 h 205"/>
                  <a:gd name="T88" fmla="*/ 34 w 528"/>
                  <a:gd name="T89" fmla="*/ 31 h 205"/>
                  <a:gd name="T90" fmla="*/ 37 w 528"/>
                  <a:gd name="T91" fmla="*/ 25 h 205"/>
                  <a:gd name="T92" fmla="*/ 54 w 528"/>
                  <a:gd name="T93" fmla="*/ 5 h 205"/>
                  <a:gd name="T94" fmla="*/ 59 w 528"/>
                  <a:gd name="T95" fmla="*/ 0 h 205"/>
                  <a:gd name="T96" fmla="*/ 62 w 528"/>
                  <a:gd name="T97" fmla="*/ 0 h 205"/>
                  <a:gd name="T98" fmla="*/ 239 w 528"/>
                  <a:gd name="T99" fmla="*/ 20 h 205"/>
                  <a:gd name="T100" fmla="*/ 346 w 528"/>
                  <a:gd name="T101" fmla="*/ 8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205">
                    <a:moveTo>
                      <a:pt x="346" y="89"/>
                    </a:moveTo>
                    <a:lnTo>
                      <a:pt x="348" y="141"/>
                    </a:lnTo>
                    <a:lnTo>
                      <a:pt x="437" y="140"/>
                    </a:lnTo>
                    <a:lnTo>
                      <a:pt x="474" y="138"/>
                    </a:lnTo>
                    <a:lnTo>
                      <a:pt x="477" y="135"/>
                    </a:lnTo>
                    <a:lnTo>
                      <a:pt x="482" y="134"/>
                    </a:lnTo>
                    <a:lnTo>
                      <a:pt x="483" y="134"/>
                    </a:lnTo>
                    <a:lnTo>
                      <a:pt x="483" y="137"/>
                    </a:lnTo>
                    <a:lnTo>
                      <a:pt x="485" y="140"/>
                    </a:lnTo>
                    <a:lnTo>
                      <a:pt x="486" y="140"/>
                    </a:lnTo>
                    <a:lnTo>
                      <a:pt x="490" y="140"/>
                    </a:lnTo>
                    <a:lnTo>
                      <a:pt x="490" y="140"/>
                    </a:lnTo>
                    <a:lnTo>
                      <a:pt x="491" y="140"/>
                    </a:lnTo>
                    <a:lnTo>
                      <a:pt x="493" y="140"/>
                    </a:lnTo>
                    <a:lnTo>
                      <a:pt x="499" y="140"/>
                    </a:lnTo>
                    <a:lnTo>
                      <a:pt x="528" y="140"/>
                    </a:lnTo>
                    <a:lnTo>
                      <a:pt x="528" y="151"/>
                    </a:lnTo>
                    <a:lnTo>
                      <a:pt x="527" y="151"/>
                    </a:lnTo>
                    <a:lnTo>
                      <a:pt x="518" y="151"/>
                    </a:lnTo>
                    <a:lnTo>
                      <a:pt x="505" y="149"/>
                    </a:lnTo>
                    <a:lnTo>
                      <a:pt x="502" y="152"/>
                    </a:lnTo>
                    <a:lnTo>
                      <a:pt x="502" y="155"/>
                    </a:lnTo>
                    <a:lnTo>
                      <a:pt x="499" y="157"/>
                    </a:lnTo>
                    <a:lnTo>
                      <a:pt x="497" y="157"/>
                    </a:lnTo>
                    <a:lnTo>
                      <a:pt x="497" y="157"/>
                    </a:lnTo>
                    <a:lnTo>
                      <a:pt x="496" y="157"/>
                    </a:lnTo>
                    <a:lnTo>
                      <a:pt x="494" y="157"/>
                    </a:lnTo>
                    <a:lnTo>
                      <a:pt x="493" y="158"/>
                    </a:lnTo>
                    <a:lnTo>
                      <a:pt x="491" y="158"/>
                    </a:lnTo>
                    <a:lnTo>
                      <a:pt x="490" y="158"/>
                    </a:lnTo>
                    <a:lnTo>
                      <a:pt x="488" y="158"/>
                    </a:lnTo>
                    <a:lnTo>
                      <a:pt x="486" y="158"/>
                    </a:lnTo>
                    <a:lnTo>
                      <a:pt x="483" y="158"/>
                    </a:lnTo>
                    <a:lnTo>
                      <a:pt x="483" y="158"/>
                    </a:lnTo>
                    <a:lnTo>
                      <a:pt x="483" y="160"/>
                    </a:lnTo>
                    <a:lnTo>
                      <a:pt x="483" y="160"/>
                    </a:lnTo>
                    <a:lnTo>
                      <a:pt x="483" y="163"/>
                    </a:lnTo>
                    <a:lnTo>
                      <a:pt x="483" y="166"/>
                    </a:lnTo>
                    <a:lnTo>
                      <a:pt x="483" y="169"/>
                    </a:lnTo>
                    <a:lnTo>
                      <a:pt x="480" y="175"/>
                    </a:lnTo>
                    <a:lnTo>
                      <a:pt x="479" y="183"/>
                    </a:lnTo>
                    <a:lnTo>
                      <a:pt x="477" y="185"/>
                    </a:lnTo>
                    <a:lnTo>
                      <a:pt x="474" y="186"/>
                    </a:lnTo>
                    <a:lnTo>
                      <a:pt x="469" y="189"/>
                    </a:lnTo>
                    <a:lnTo>
                      <a:pt x="466" y="192"/>
                    </a:lnTo>
                    <a:lnTo>
                      <a:pt x="458" y="192"/>
                    </a:lnTo>
                    <a:lnTo>
                      <a:pt x="455" y="196"/>
                    </a:lnTo>
                    <a:lnTo>
                      <a:pt x="454" y="197"/>
                    </a:lnTo>
                    <a:lnTo>
                      <a:pt x="454" y="200"/>
                    </a:lnTo>
                    <a:lnTo>
                      <a:pt x="454" y="200"/>
                    </a:lnTo>
                    <a:lnTo>
                      <a:pt x="452" y="203"/>
                    </a:lnTo>
                    <a:lnTo>
                      <a:pt x="452" y="203"/>
                    </a:lnTo>
                    <a:lnTo>
                      <a:pt x="449" y="205"/>
                    </a:lnTo>
                    <a:lnTo>
                      <a:pt x="448" y="203"/>
                    </a:lnTo>
                    <a:lnTo>
                      <a:pt x="446" y="202"/>
                    </a:lnTo>
                    <a:lnTo>
                      <a:pt x="446" y="200"/>
                    </a:lnTo>
                    <a:lnTo>
                      <a:pt x="443" y="194"/>
                    </a:lnTo>
                    <a:lnTo>
                      <a:pt x="420" y="182"/>
                    </a:lnTo>
                    <a:lnTo>
                      <a:pt x="308" y="169"/>
                    </a:lnTo>
                    <a:lnTo>
                      <a:pt x="289" y="168"/>
                    </a:lnTo>
                    <a:lnTo>
                      <a:pt x="245" y="177"/>
                    </a:lnTo>
                    <a:lnTo>
                      <a:pt x="189" y="203"/>
                    </a:lnTo>
                    <a:lnTo>
                      <a:pt x="121" y="188"/>
                    </a:lnTo>
                    <a:lnTo>
                      <a:pt x="121" y="186"/>
                    </a:lnTo>
                    <a:lnTo>
                      <a:pt x="90" y="182"/>
                    </a:lnTo>
                    <a:lnTo>
                      <a:pt x="65" y="177"/>
                    </a:lnTo>
                    <a:lnTo>
                      <a:pt x="51" y="174"/>
                    </a:lnTo>
                    <a:lnTo>
                      <a:pt x="51" y="174"/>
                    </a:lnTo>
                    <a:lnTo>
                      <a:pt x="48" y="140"/>
                    </a:lnTo>
                    <a:lnTo>
                      <a:pt x="3" y="113"/>
                    </a:lnTo>
                    <a:lnTo>
                      <a:pt x="3" y="113"/>
                    </a:lnTo>
                    <a:lnTo>
                      <a:pt x="0" y="110"/>
                    </a:lnTo>
                    <a:lnTo>
                      <a:pt x="0" y="110"/>
                    </a:lnTo>
                    <a:lnTo>
                      <a:pt x="0" y="107"/>
                    </a:lnTo>
                    <a:lnTo>
                      <a:pt x="3" y="102"/>
                    </a:lnTo>
                    <a:lnTo>
                      <a:pt x="4" y="96"/>
                    </a:lnTo>
                    <a:lnTo>
                      <a:pt x="7" y="90"/>
                    </a:lnTo>
                    <a:lnTo>
                      <a:pt x="9" y="87"/>
                    </a:lnTo>
                    <a:lnTo>
                      <a:pt x="11" y="84"/>
                    </a:lnTo>
                    <a:lnTo>
                      <a:pt x="15" y="71"/>
                    </a:lnTo>
                    <a:lnTo>
                      <a:pt x="17" y="67"/>
                    </a:lnTo>
                    <a:lnTo>
                      <a:pt x="20" y="61"/>
                    </a:lnTo>
                    <a:lnTo>
                      <a:pt x="21" y="54"/>
                    </a:lnTo>
                    <a:lnTo>
                      <a:pt x="21" y="54"/>
                    </a:lnTo>
                    <a:lnTo>
                      <a:pt x="21" y="54"/>
                    </a:lnTo>
                    <a:lnTo>
                      <a:pt x="21" y="54"/>
                    </a:lnTo>
                    <a:lnTo>
                      <a:pt x="28" y="44"/>
                    </a:lnTo>
                    <a:lnTo>
                      <a:pt x="31" y="37"/>
                    </a:lnTo>
                    <a:lnTo>
                      <a:pt x="32" y="33"/>
                    </a:lnTo>
                    <a:lnTo>
                      <a:pt x="34" y="31"/>
                    </a:lnTo>
                    <a:lnTo>
                      <a:pt x="35" y="26"/>
                    </a:lnTo>
                    <a:lnTo>
                      <a:pt x="37" y="25"/>
                    </a:lnTo>
                    <a:lnTo>
                      <a:pt x="42" y="16"/>
                    </a:lnTo>
                    <a:lnTo>
                      <a:pt x="54" y="5"/>
                    </a:lnTo>
                    <a:lnTo>
                      <a:pt x="59" y="0"/>
                    </a:lnTo>
                    <a:lnTo>
                      <a:pt x="59" y="0"/>
                    </a:lnTo>
                    <a:lnTo>
                      <a:pt x="59" y="0"/>
                    </a:lnTo>
                    <a:lnTo>
                      <a:pt x="62" y="0"/>
                    </a:lnTo>
                    <a:lnTo>
                      <a:pt x="98" y="3"/>
                    </a:lnTo>
                    <a:lnTo>
                      <a:pt x="239" y="20"/>
                    </a:lnTo>
                    <a:lnTo>
                      <a:pt x="255" y="85"/>
                    </a:lnTo>
                    <a:lnTo>
                      <a:pt x="346" y="8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76">
                <a:extLst>
                  <a:ext uri="{FF2B5EF4-FFF2-40B4-BE49-F238E27FC236}">
                    <a16:creationId xmlns:a16="http://schemas.microsoft.com/office/drawing/2014/main" id="{C0F581B8-F9BE-5BF6-581F-572EFABD69A3}"/>
                  </a:ext>
                </a:extLst>
              </p:cNvPr>
              <p:cNvSpPr>
                <a:spLocks noGrp="1" noRot="1" noMove="1" noResize="1" noEditPoints="1" noAdjustHandles="1" noChangeArrowheads="1" noChangeShapeType="1"/>
              </p:cNvSpPr>
              <p:nvPr/>
            </p:nvSpPr>
            <p:spPr bwMode="auto">
              <a:xfrm>
                <a:off x="1782" y="2864"/>
                <a:ext cx="189" cy="190"/>
              </a:xfrm>
              <a:custGeom>
                <a:avLst/>
                <a:gdLst>
                  <a:gd name="T0" fmla="*/ 166 w 189"/>
                  <a:gd name="T1" fmla="*/ 24 h 190"/>
                  <a:gd name="T2" fmla="*/ 183 w 189"/>
                  <a:gd name="T3" fmla="*/ 42 h 190"/>
                  <a:gd name="T4" fmla="*/ 178 w 189"/>
                  <a:gd name="T5" fmla="*/ 76 h 190"/>
                  <a:gd name="T6" fmla="*/ 168 w 189"/>
                  <a:gd name="T7" fmla="*/ 93 h 190"/>
                  <a:gd name="T8" fmla="*/ 175 w 189"/>
                  <a:gd name="T9" fmla="*/ 118 h 190"/>
                  <a:gd name="T10" fmla="*/ 178 w 189"/>
                  <a:gd name="T11" fmla="*/ 129 h 190"/>
                  <a:gd name="T12" fmla="*/ 172 w 189"/>
                  <a:gd name="T13" fmla="*/ 146 h 190"/>
                  <a:gd name="T14" fmla="*/ 172 w 189"/>
                  <a:gd name="T15" fmla="*/ 166 h 190"/>
                  <a:gd name="T16" fmla="*/ 171 w 189"/>
                  <a:gd name="T17" fmla="*/ 168 h 190"/>
                  <a:gd name="T18" fmla="*/ 135 w 189"/>
                  <a:gd name="T19" fmla="*/ 182 h 190"/>
                  <a:gd name="T20" fmla="*/ 110 w 189"/>
                  <a:gd name="T21" fmla="*/ 185 h 190"/>
                  <a:gd name="T22" fmla="*/ 73 w 189"/>
                  <a:gd name="T23" fmla="*/ 187 h 190"/>
                  <a:gd name="T24" fmla="*/ 38 w 189"/>
                  <a:gd name="T25" fmla="*/ 183 h 190"/>
                  <a:gd name="T26" fmla="*/ 24 w 189"/>
                  <a:gd name="T27" fmla="*/ 180 h 190"/>
                  <a:gd name="T28" fmla="*/ 6 w 189"/>
                  <a:gd name="T29" fmla="*/ 183 h 190"/>
                  <a:gd name="T30" fmla="*/ 0 w 189"/>
                  <a:gd name="T31" fmla="*/ 163 h 190"/>
                  <a:gd name="T32" fmla="*/ 14 w 189"/>
                  <a:gd name="T33" fmla="*/ 152 h 190"/>
                  <a:gd name="T34" fmla="*/ 18 w 189"/>
                  <a:gd name="T35" fmla="*/ 137 h 190"/>
                  <a:gd name="T36" fmla="*/ 38 w 189"/>
                  <a:gd name="T37" fmla="*/ 121 h 190"/>
                  <a:gd name="T38" fmla="*/ 46 w 189"/>
                  <a:gd name="T39" fmla="*/ 115 h 190"/>
                  <a:gd name="T40" fmla="*/ 46 w 189"/>
                  <a:gd name="T41" fmla="*/ 111 h 190"/>
                  <a:gd name="T42" fmla="*/ 48 w 189"/>
                  <a:gd name="T43" fmla="*/ 111 h 190"/>
                  <a:gd name="T44" fmla="*/ 51 w 189"/>
                  <a:gd name="T45" fmla="*/ 109 h 190"/>
                  <a:gd name="T46" fmla="*/ 54 w 189"/>
                  <a:gd name="T47" fmla="*/ 107 h 190"/>
                  <a:gd name="T48" fmla="*/ 57 w 189"/>
                  <a:gd name="T49" fmla="*/ 104 h 190"/>
                  <a:gd name="T50" fmla="*/ 65 w 189"/>
                  <a:gd name="T51" fmla="*/ 101 h 190"/>
                  <a:gd name="T52" fmla="*/ 70 w 189"/>
                  <a:gd name="T53" fmla="*/ 100 h 190"/>
                  <a:gd name="T54" fmla="*/ 71 w 189"/>
                  <a:gd name="T55" fmla="*/ 100 h 190"/>
                  <a:gd name="T56" fmla="*/ 73 w 189"/>
                  <a:gd name="T57" fmla="*/ 98 h 190"/>
                  <a:gd name="T58" fmla="*/ 74 w 189"/>
                  <a:gd name="T59" fmla="*/ 98 h 190"/>
                  <a:gd name="T60" fmla="*/ 76 w 189"/>
                  <a:gd name="T61" fmla="*/ 97 h 190"/>
                  <a:gd name="T62" fmla="*/ 77 w 189"/>
                  <a:gd name="T63" fmla="*/ 97 h 190"/>
                  <a:gd name="T64" fmla="*/ 79 w 189"/>
                  <a:gd name="T65" fmla="*/ 93 h 190"/>
                  <a:gd name="T66" fmla="*/ 79 w 189"/>
                  <a:gd name="T67" fmla="*/ 90 h 190"/>
                  <a:gd name="T68" fmla="*/ 79 w 189"/>
                  <a:gd name="T69" fmla="*/ 89 h 190"/>
                  <a:gd name="T70" fmla="*/ 77 w 189"/>
                  <a:gd name="T71" fmla="*/ 87 h 190"/>
                  <a:gd name="T72" fmla="*/ 77 w 189"/>
                  <a:gd name="T73" fmla="*/ 87 h 190"/>
                  <a:gd name="T74" fmla="*/ 79 w 189"/>
                  <a:gd name="T75" fmla="*/ 87 h 190"/>
                  <a:gd name="T76" fmla="*/ 79 w 189"/>
                  <a:gd name="T77" fmla="*/ 87 h 190"/>
                  <a:gd name="T78" fmla="*/ 79 w 189"/>
                  <a:gd name="T79" fmla="*/ 86 h 190"/>
                  <a:gd name="T80" fmla="*/ 80 w 189"/>
                  <a:gd name="T81" fmla="*/ 86 h 190"/>
                  <a:gd name="T82" fmla="*/ 80 w 189"/>
                  <a:gd name="T83" fmla="*/ 86 h 190"/>
                  <a:gd name="T84" fmla="*/ 71 w 189"/>
                  <a:gd name="T85" fmla="*/ 78 h 190"/>
                  <a:gd name="T86" fmla="*/ 84 w 189"/>
                  <a:gd name="T87" fmla="*/ 72 h 190"/>
                  <a:gd name="T88" fmla="*/ 98 w 189"/>
                  <a:gd name="T89" fmla="*/ 59 h 190"/>
                  <a:gd name="T90" fmla="*/ 96 w 189"/>
                  <a:gd name="T91" fmla="*/ 48 h 190"/>
                  <a:gd name="T92" fmla="*/ 98 w 189"/>
                  <a:gd name="T93" fmla="*/ 42 h 190"/>
                  <a:gd name="T94" fmla="*/ 105 w 189"/>
                  <a:gd name="T95" fmla="*/ 41 h 190"/>
                  <a:gd name="T96" fmla="*/ 104 w 189"/>
                  <a:gd name="T97" fmla="*/ 38 h 190"/>
                  <a:gd name="T98" fmla="*/ 104 w 189"/>
                  <a:gd name="T99" fmla="*/ 38 h 190"/>
                  <a:gd name="T100" fmla="*/ 107 w 189"/>
                  <a:gd name="T101" fmla="*/ 36 h 190"/>
                  <a:gd name="T102" fmla="*/ 108 w 189"/>
                  <a:gd name="T103" fmla="*/ 35 h 190"/>
                  <a:gd name="T104" fmla="*/ 113 w 189"/>
                  <a:gd name="T105" fmla="*/ 28 h 190"/>
                  <a:gd name="T106" fmla="*/ 115 w 189"/>
                  <a:gd name="T107" fmla="*/ 25 h 190"/>
                  <a:gd name="T108" fmla="*/ 115 w 189"/>
                  <a:gd name="T109" fmla="*/ 21 h 190"/>
                  <a:gd name="T110" fmla="*/ 113 w 189"/>
                  <a:gd name="T111" fmla="*/ 11 h 190"/>
                  <a:gd name="T112" fmla="*/ 119 w 189"/>
                  <a:gd name="T113" fmla="*/ 10 h 190"/>
                  <a:gd name="T114" fmla="*/ 126 w 189"/>
                  <a:gd name="T115" fmla="*/ 11 h 190"/>
                  <a:gd name="T116" fmla="*/ 127 w 189"/>
                  <a:gd name="T117" fmla="*/ 11 h 190"/>
                  <a:gd name="T118" fmla="*/ 127 w 189"/>
                  <a:gd name="T119" fmla="*/ 11 h 190"/>
                  <a:gd name="T120" fmla="*/ 135 w 189"/>
                  <a:gd name="T121" fmla="*/ 8 h 190"/>
                  <a:gd name="T122" fmla="*/ 155 w 189"/>
                  <a:gd name="T12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 h="190">
                    <a:moveTo>
                      <a:pt x="157" y="10"/>
                    </a:moveTo>
                    <a:lnTo>
                      <a:pt x="161" y="17"/>
                    </a:lnTo>
                    <a:lnTo>
                      <a:pt x="163" y="19"/>
                    </a:lnTo>
                    <a:lnTo>
                      <a:pt x="166" y="24"/>
                    </a:lnTo>
                    <a:lnTo>
                      <a:pt x="172" y="28"/>
                    </a:lnTo>
                    <a:lnTo>
                      <a:pt x="175" y="30"/>
                    </a:lnTo>
                    <a:lnTo>
                      <a:pt x="178" y="35"/>
                    </a:lnTo>
                    <a:lnTo>
                      <a:pt x="183" y="42"/>
                    </a:lnTo>
                    <a:lnTo>
                      <a:pt x="186" y="50"/>
                    </a:lnTo>
                    <a:lnTo>
                      <a:pt x="189" y="59"/>
                    </a:lnTo>
                    <a:lnTo>
                      <a:pt x="183" y="67"/>
                    </a:lnTo>
                    <a:lnTo>
                      <a:pt x="178" y="76"/>
                    </a:lnTo>
                    <a:lnTo>
                      <a:pt x="175" y="79"/>
                    </a:lnTo>
                    <a:lnTo>
                      <a:pt x="175" y="81"/>
                    </a:lnTo>
                    <a:lnTo>
                      <a:pt x="169" y="86"/>
                    </a:lnTo>
                    <a:lnTo>
                      <a:pt x="168" y="93"/>
                    </a:lnTo>
                    <a:lnTo>
                      <a:pt x="166" y="98"/>
                    </a:lnTo>
                    <a:lnTo>
                      <a:pt x="168" y="104"/>
                    </a:lnTo>
                    <a:lnTo>
                      <a:pt x="172" y="114"/>
                    </a:lnTo>
                    <a:lnTo>
                      <a:pt x="175" y="118"/>
                    </a:lnTo>
                    <a:lnTo>
                      <a:pt x="177" y="118"/>
                    </a:lnTo>
                    <a:lnTo>
                      <a:pt x="178" y="123"/>
                    </a:lnTo>
                    <a:lnTo>
                      <a:pt x="180" y="126"/>
                    </a:lnTo>
                    <a:lnTo>
                      <a:pt x="178" y="129"/>
                    </a:lnTo>
                    <a:lnTo>
                      <a:pt x="175" y="132"/>
                    </a:lnTo>
                    <a:lnTo>
                      <a:pt x="172" y="138"/>
                    </a:lnTo>
                    <a:lnTo>
                      <a:pt x="171" y="143"/>
                    </a:lnTo>
                    <a:lnTo>
                      <a:pt x="172" y="146"/>
                    </a:lnTo>
                    <a:lnTo>
                      <a:pt x="172" y="154"/>
                    </a:lnTo>
                    <a:lnTo>
                      <a:pt x="174" y="157"/>
                    </a:lnTo>
                    <a:lnTo>
                      <a:pt x="172" y="162"/>
                    </a:lnTo>
                    <a:lnTo>
                      <a:pt x="172" y="166"/>
                    </a:lnTo>
                    <a:lnTo>
                      <a:pt x="172" y="168"/>
                    </a:lnTo>
                    <a:lnTo>
                      <a:pt x="172" y="168"/>
                    </a:lnTo>
                    <a:lnTo>
                      <a:pt x="171" y="168"/>
                    </a:lnTo>
                    <a:lnTo>
                      <a:pt x="171" y="168"/>
                    </a:lnTo>
                    <a:lnTo>
                      <a:pt x="169" y="168"/>
                    </a:lnTo>
                    <a:lnTo>
                      <a:pt x="144" y="177"/>
                    </a:lnTo>
                    <a:lnTo>
                      <a:pt x="138" y="180"/>
                    </a:lnTo>
                    <a:lnTo>
                      <a:pt x="135" y="182"/>
                    </a:lnTo>
                    <a:lnTo>
                      <a:pt x="135" y="182"/>
                    </a:lnTo>
                    <a:lnTo>
                      <a:pt x="133" y="180"/>
                    </a:lnTo>
                    <a:lnTo>
                      <a:pt x="122" y="185"/>
                    </a:lnTo>
                    <a:lnTo>
                      <a:pt x="110" y="185"/>
                    </a:lnTo>
                    <a:lnTo>
                      <a:pt x="93" y="185"/>
                    </a:lnTo>
                    <a:lnTo>
                      <a:pt x="87" y="183"/>
                    </a:lnTo>
                    <a:lnTo>
                      <a:pt x="79" y="190"/>
                    </a:lnTo>
                    <a:lnTo>
                      <a:pt x="73" y="187"/>
                    </a:lnTo>
                    <a:lnTo>
                      <a:pt x="65" y="188"/>
                    </a:lnTo>
                    <a:lnTo>
                      <a:pt x="56" y="187"/>
                    </a:lnTo>
                    <a:lnTo>
                      <a:pt x="45" y="183"/>
                    </a:lnTo>
                    <a:lnTo>
                      <a:pt x="38" y="183"/>
                    </a:lnTo>
                    <a:lnTo>
                      <a:pt x="32" y="179"/>
                    </a:lnTo>
                    <a:lnTo>
                      <a:pt x="31" y="177"/>
                    </a:lnTo>
                    <a:lnTo>
                      <a:pt x="26" y="182"/>
                    </a:lnTo>
                    <a:lnTo>
                      <a:pt x="24" y="180"/>
                    </a:lnTo>
                    <a:lnTo>
                      <a:pt x="20" y="183"/>
                    </a:lnTo>
                    <a:lnTo>
                      <a:pt x="15" y="180"/>
                    </a:lnTo>
                    <a:lnTo>
                      <a:pt x="10" y="180"/>
                    </a:lnTo>
                    <a:lnTo>
                      <a:pt x="6" y="183"/>
                    </a:lnTo>
                    <a:lnTo>
                      <a:pt x="3" y="179"/>
                    </a:lnTo>
                    <a:lnTo>
                      <a:pt x="0" y="173"/>
                    </a:lnTo>
                    <a:lnTo>
                      <a:pt x="0" y="163"/>
                    </a:lnTo>
                    <a:lnTo>
                      <a:pt x="0" y="163"/>
                    </a:lnTo>
                    <a:lnTo>
                      <a:pt x="3" y="160"/>
                    </a:lnTo>
                    <a:lnTo>
                      <a:pt x="9" y="157"/>
                    </a:lnTo>
                    <a:lnTo>
                      <a:pt x="14" y="152"/>
                    </a:lnTo>
                    <a:lnTo>
                      <a:pt x="14" y="152"/>
                    </a:lnTo>
                    <a:lnTo>
                      <a:pt x="14" y="149"/>
                    </a:lnTo>
                    <a:lnTo>
                      <a:pt x="17" y="145"/>
                    </a:lnTo>
                    <a:lnTo>
                      <a:pt x="18" y="138"/>
                    </a:lnTo>
                    <a:lnTo>
                      <a:pt x="18" y="137"/>
                    </a:lnTo>
                    <a:lnTo>
                      <a:pt x="18" y="137"/>
                    </a:lnTo>
                    <a:lnTo>
                      <a:pt x="29" y="131"/>
                    </a:lnTo>
                    <a:lnTo>
                      <a:pt x="35" y="124"/>
                    </a:lnTo>
                    <a:lnTo>
                      <a:pt x="38" y="121"/>
                    </a:lnTo>
                    <a:lnTo>
                      <a:pt x="40" y="120"/>
                    </a:lnTo>
                    <a:lnTo>
                      <a:pt x="43" y="118"/>
                    </a:lnTo>
                    <a:lnTo>
                      <a:pt x="46" y="118"/>
                    </a:lnTo>
                    <a:lnTo>
                      <a:pt x="46" y="115"/>
                    </a:lnTo>
                    <a:lnTo>
                      <a:pt x="46" y="114"/>
                    </a:lnTo>
                    <a:lnTo>
                      <a:pt x="46" y="111"/>
                    </a:lnTo>
                    <a:lnTo>
                      <a:pt x="46" y="111"/>
                    </a:lnTo>
                    <a:lnTo>
                      <a:pt x="46" y="111"/>
                    </a:lnTo>
                    <a:lnTo>
                      <a:pt x="46" y="111"/>
                    </a:lnTo>
                    <a:lnTo>
                      <a:pt x="46" y="111"/>
                    </a:lnTo>
                    <a:lnTo>
                      <a:pt x="48" y="111"/>
                    </a:lnTo>
                    <a:lnTo>
                      <a:pt x="48" y="111"/>
                    </a:lnTo>
                    <a:lnTo>
                      <a:pt x="48" y="109"/>
                    </a:lnTo>
                    <a:lnTo>
                      <a:pt x="49" y="109"/>
                    </a:lnTo>
                    <a:lnTo>
                      <a:pt x="49" y="109"/>
                    </a:lnTo>
                    <a:lnTo>
                      <a:pt x="51" y="109"/>
                    </a:lnTo>
                    <a:lnTo>
                      <a:pt x="52" y="109"/>
                    </a:lnTo>
                    <a:lnTo>
                      <a:pt x="54" y="107"/>
                    </a:lnTo>
                    <a:lnTo>
                      <a:pt x="54" y="107"/>
                    </a:lnTo>
                    <a:lnTo>
                      <a:pt x="54" y="107"/>
                    </a:lnTo>
                    <a:lnTo>
                      <a:pt x="54" y="107"/>
                    </a:lnTo>
                    <a:lnTo>
                      <a:pt x="56" y="106"/>
                    </a:lnTo>
                    <a:lnTo>
                      <a:pt x="56" y="106"/>
                    </a:lnTo>
                    <a:lnTo>
                      <a:pt x="57" y="104"/>
                    </a:lnTo>
                    <a:lnTo>
                      <a:pt x="57" y="104"/>
                    </a:lnTo>
                    <a:lnTo>
                      <a:pt x="59" y="103"/>
                    </a:lnTo>
                    <a:lnTo>
                      <a:pt x="62" y="101"/>
                    </a:lnTo>
                    <a:lnTo>
                      <a:pt x="65" y="101"/>
                    </a:lnTo>
                    <a:lnTo>
                      <a:pt x="66" y="101"/>
                    </a:lnTo>
                    <a:lnTo>
                      <a:pt x="68" y="100"/>
                    </a:lnTo>
                    <a:lnTo>
                      <a:pt x="70" y="100"/>
                    </a:lnTo>
                    <a:lnTo>
                      <a:pt x="70" y="100"/>
                    </a:lnTo>
                    <a:lnTo>
                      <a:pt x="71" y="100"/>
                    </a:lnTo>
                    <a:lnTo>
                      <a:pt x="71" y="100"/>
                    </a:lnTo>
                    <a:lnTo>
                      <a:pt x="71" y="100"/>
                    </a:lnTo>
                    <a:lnTo>
                      <a:pt x="71" y="100"/>
                    </a:lnTo>
                    <a:lnTo>
                      <a:pt x="71" y="100"/>
                    </a:lnTo>
                    <a:lnTo>
                      <a:pt x="73" y="98"/>
                    </a:lnTo>
                    <a:lnTo>
                      <a:pt x="73" y="98"/>
                    </a:lnTo>
                    <a:lnTo>
                      <a:pt x="73" y="98"/>
                    </a:lnTo>
                    <a:lnTo>
                      <a:pt x="74" y="98"/>
                    </a:lnTo>
                    <a:lnTo>
                      <a:pt x="74" y="98"/>
                    </a:lnTo>
                    <a:lnTo>
                      <a:pt x="74" y="98"/>
                    </a:lnTo>
                    <a:lnTo>
                      <a:pt x="74" y="98"/>
                    </a:lnTo>
                    <a:lnTo>
                      <a:pt x="74" y="98"/>
                    </a:lnTo>
                    <a:lnTo>
                      <a:pt x="76" y="98"/>
                    </a:lnTo>
                    <a:lnTo>
                      <a:pt x="76" y="98"/>
                    </a:lnTo>
                    <a:lnTo>
                      <a:pt x="76" y="97"/>
                    </a:lnTo>
                    <a:lnTo>
                      <a:pt x="76" y="97"/>
                    </a:lnTo>
                    <a:lnTo>
                      <a:pt x="77" y="97"/>
                    </a:lnTo>
                    <a:lnTo>
                      <a:pt x="77" y="97"/>
                    </a:lnTo>
                    <a:lnTo>
                      <a:pt x="77" y="97"/>
                    </a:lnTo>
                    <a:lnTo>
                      <a:pt x="77" y="97"/>
                    </a:lnTo>
                    <a:lnTo>
                      <a:pt x="77" y="95"/>
                    </a:lnTo>
                    <a:lnTo>
                      <a:pt x="77" y="95"/>
                    </a:lnTo>
                    <a:lnTo>
                      <a:pt x="79" y="93"/>
                    </a:lnTo>
                    <a:lnTo>
                      <a:pt x="79" y="93"/>
                    </a:lnTo>
                    <a:lnTo>
                      <a:pt x="79" y="92"/>
                    </a:lnTo>
                    <a:lnTo>
                      <a:pt x="79" y="90"/>
                    </a:lnTo>
                    <a:lnTo>
                      <a:pt x="79" y="90"/>
                    </a:lnTo>
                    <a:lnTo>
                      <a:pt x="79" y="90"/>
                    </a:lnTo>
                    <a:lnTo>
                      <a:pt x="79" y="90"/>
                    </a:lnTo>
                    <a:lnTo>
                      <a:pt x="79" y="90"/>
                    </a:lnTo>
                    <a:lnTo>
                      <a:pt x="79" y="89"/>
                    </a:lnTo>
                    <a:lnTo>
                      <a:pt x="77" y="87"/>
                    </a:lnTo>
                    <a:lnTo>
                      <a:pt x="77" y="87"/>
                    </a:lnTo>
                    <a:lnTo>
                      <a:pt x="77" y="87"/>
                    </a:lnTo>
                    <a:lnTo>
                      <a:pt x="77" y="87"/>
                    </a:lnTo>
                    <a:lnTo>
                      <a:pt x="77" y="87"/>
                    </a:lnTo>
                    <a:lnTo>
                      <a:pt x="77" y="87"/>
                    </a:lnTo>
                    <a:lnTo>
                      <a:pt x="77" y="87"/>
                    </a:lnTo>
                    <a:lnTo>
                      <a:pt x="77" y="87"/>
                    </a:lnTo>
                    <a:lnTo>
                      <a:pt x="77" y="87"/>
                    </a:lnTo>
                    <a:lnTo>
                      <a:pt x="79" y="87"/>
                    </a:lnTo>
                    <a:lnTo>
                      <a:pt x="79" y="87"/>
                    </a:lnTo>
                    <a:lnTo>
                      <a:pt x="79" y="87"/>
                    </a:lnTo>
                    <a:lnTo>
                      <a:pt x="79" y="87"/>
                    </a:lnTo>
                    <a:lnTo>
                      <a:pt x="79" y="87"/>
                    </a:lnTo>
                    <a:lnTo>
                      <a:pt x="79" y="87"/>
                    </a:lnTo>
                    <a:lnTo>
                      <a:pt x="79" y="87"/>
                    </a:lnTo>
                    <a:lnTo>
                      <a:pt x="79" y="87"/>
                    </a:lnTo>
                    <a:lnTo>
                      <a:pt x="79" y="87"/>
                    </a:lnTo>
                    <a:lnTo>
                      <a:pt x="79" y="86"/>
                    </a:lnTo>
                    <a:lnTo>
                      <a:pt x="79" y="86"/>
                    </a:lnTo>
                    <a:lnTo>
                      <a:pt x="79" y="86"/>
                    </a:lnTo>
                    <a:lnTo>
                      <a:pt x="79" y="86"/>
                    </a:lnTo>
                    <a:lnTo>
                      <a:pt x="79" y="86"/>
                    </a:lnTo>
                    <a:lnTo>
                      <a:pt x="80" y="86"/>
                    </a:lnTo>
                    <a:lnTo>
                      <a:pt x="80" y="86"/>
                    </a:lnTo>
                    <a:lnTo>
                      <a:pt x="80" y="86"/>
                    </a:lnTo>
                    <a:lnTo>
                      <a:pt x="80" y="86"/>
                    </a:lnTo>
                    <a:lnTo>
                      <a:pt x="80" y="86"/>
                    </a:lnTo>
                    <a:lnTo>
                      <a:pt x="80" y="86"/>
                    </a:lnTo>
                    <a:lnTo>
                      <a:pt x="80" y="83"/>
                    </a:lnTo>
                    <a:lnTo>
                      <a:pt x="77" y="79"/>
                    </a:lnTo>
                    <a:lnTo>
                      <a:pt x="71" y="78"/>
                    </a:lnTo>
                    <a:lnTo>
                      <a:pt x="73" y="76"/>
                    </a:lnTo>
                    <a:lnTo>
                      <a:pt x="76" y="73"/>
                    </a:lnTo>
                    <a:lnTo>
                      <a:pt x="80" y="72"/>
                    </a:lnTo>
                    <a:lnTo>
                      <a:pt x="84" y="72"/>
                    </a:lnTo>
                    <a:lnTo>
                      <a:pt x="88" y="72"/>
                    </a:lnTo>
                    <a:lnTo>
                      <a:pt x="91" y="70"/>
                    </a:lnTo>
                    <a:lnTo>
                      <a:pt x="98" y="64"/>
                    </a:lnTo>
                    <a:lnTo>
                      <a:pt x="98" y="59"/>
                    </a:lnTo>
                    <a:lnTo>
                      <a:pt x="94" y="56"/>
                    </a:lnTo>
                    <a:lnTo>
                      <a:pt x="91" y="53"/>
                    </a:lnTo>
                    <a:lnTo>
                      <a:pt x="93" y="52"/>
                    </a:lnTo>
                    <a:lnTo>
                      <a:pt x="96" y="48"/>
                    </a:lnTo>
                    <a:lnTo>
                      <a:pt x="94" y="48"/>
                    </a:lnTo>
                    <a:lnTo>
                      <a:pt x="98" y="44"/>
                    </a:lnTo>
                    <a:lnTo>
                      <a:pt x="98" y="44"/>
                    </a:lnTo>
                    <a:lnTo>
                      <a:pt x="98" y="42"/>
                    </a:lnTo>
                    <a:lnTo>
                      <a:pt x="99" y="42"/>
                    </a:lnTo>
                    <a:lnTo>
                      <a:pt x="102" y="44"/>
                    </a:lnTo>
                    <a:lnTo>
                      <a:pt x="105" y="41"/>
                    </a:lnTo>
                    <a:lnTo>
                      <a:pt x="105" y="41"/>
                    </a:lnTo>
                    <a:lnTo>
                      <a:pt x="107" y="39"/>
                    </a:lnTo>
                    <a:lnTo>
                      <a:pt x="105" y="39"/>
                    </a:lnTo>
                    <a:lnTo>
                      <a:pt x="104" y="38"/>
                    </a:lnTo>
                    <a:lnTo>
                      <a:pt x="104" y="38"/>
                    </a:lnTo>
                    <a:lnTo>
                      <a:pt x="104" y="38"/>
                    </a:lnTo>
                    <a:lnTo>
                      <a:pt x="104" y="38"/>
                    </a:lnTo>
                    <a:lnTo>
                      <a:pt x="104" y="38"/>
                    </a:lnTo>
                    <a:lnTo>
                      <a:pt x="104" y="38"/>
                    </a:lnTo>
                    <a:lnTo>
                      <a:pt x="105" y="38"/>
                    </a:lnTo>
                    <a:lnTo>
                      <a:pt x="105" y="38"/>
                    </a:lnTo>
                    <a:lnTo>
                      <a:pt x="105" y="36"/>
                    </a:lnTo>
                    <a:lnTo>
                      <a:pt x="107" y="36"/>
                    </a:lnTo>
                    <a:lnTo>
                      <a:pt x="107" y="36"/>
                    </a:lnTo>
                    <a:lnTo>
                      <a:pt x="108" y="36"/>
                    </a:lnTo>
                    <a:lnTo>
                      <a:pt x="108" y="35"/>
                    </a:lnTo>
                    <a:lnTo>
                      <a:pt x="108" y="35"/>
                    </a:lnTo>
                    <a:lnTo>
                      <a:pt x="112" y="31"/>
                    </a:lnTo>
                    <a:lnTo>
                      <a:pt x="112" y="30"/>
                    </a:lnTo>
                    <a:lnTo>
                      <a:pt x="112" y="30"/>
                    </a:lnTo>
                    <a:lnTo>
                      <a:pt x="113" y="28"/>
                    </a:lnTo>
                    <a:lnTo>
                      <a:pt x="115" y="27"/>
                    </a:lnTo>
                    <a:lnTo>
                      <a:pt x="115" y="25"/>
                    </a:lnTo>
                    <a:lnTo>
                      <a:pt x="115" y="25"/>
                    </a:lnTo>
                    <a:lnTo>
                      <a:pt x="115" y="25"/>
                    </a:lnTo>
                    <a:lnTo>
                      <a:pt x="115" y="25"/>
                    </a:lnTo>
                    <a:lnTo>
                      <a:pt x="115" y="25"/>
                    </a:lnTo>
                    <a:lnTo>
                      <a:pt x="115" y="22"/>
                    </a:lnTo>
                    <a:lnTo>
                      <a:pt x="115" y="21"/>
                    </a:lnTo>
                    <a:lnTo>
                      <a:pt x="115" y="17"/>
                    </a:lnTo>
                    <a:lnTo>
                      <a:pt x="113" y="13"/>
                    </a:lnTo>
                    <a:lnTo>
                      <a:pt x="113" y="11"/>
                    </a:lnTo>
                    <a:lnTo>
                      <a:pt x="113" y="11"/>
                    </a:lnTo>
                    <a:lnTo>
                      <a:pt x="115" y="10"/>
                    </a:lnTo>
                    <a:lnTo>
                      <a:pt x="116" y="8"/>
                    </a:lnTo>
                    <a:lnTo>
                      <a:pt x="116" y="10"/>
                    </a:lnTo>
                    <a:lnTo>
                      <a:pt x="119" y="10"/>
                    </a:lnTo>
                    <a:lnTo>
                      <a:pt x="121" y="10"/>
                    </a:lnTo>
                    <a:lnTo>
                      <a:pt x="122" y="10"/>
                    </a:lnTo>
                    <a:lnTo>
                      <a:pt x="124" y="11"/>
                    </a:lnTo>
                    <a:lnTo>
                      <a:pt x="126" y="11"/>
                    </a:lnTo>
                    <a:lnTo>
                      <a:pt x="126" y="11"/>
                    </a:lnTo>
                    <a:lnTo>
                      <a:pt x="126" y="11"/>
                    </a:lnTo>
                    <a:lnTo>
                      <a:pt x="127" y="11"/>
                    </a:lnTo>
                    <a:lnTo>
                      <a:pt x="127" y="11"/>
                    </a:lnTo>
                    <a:lnTo>
                      <a:pt x="127" y="11"/>
                    </a:lnTo>
                    <a:lnTo>
                      <a:pt x="127" y="11"/>
                    </a:lnTo>
                    <a:lnTo>
                      <a:pt x="127" y="11"/>
                    </a:lnTo>
                    <a:lnTo>
                      <a:pt x="127" y="11"/>
                    </a:lnTo>
                    <a:lnTo>
                      <a:pt x="129" y="10"/>
                    </a:lnTo>
                    <a:lnTo>
                      <a:pt x="133" y="8"/>
                    </a:lnTo>
                    <a:lnTo>
                      <a:pt x="135" y="8"/>
                    </a:lnTo>
                    <a:lnTo>
                      <a:pt x="135" y="8"/>
                    </a:lnTo>
                    <a:lnTo>
                      <a:pt x="135" y="8"/>
                    </a:lnTo>
                    <a:lnTo>
                      <a:pt x="136" y="7"/>
                    </a:lnTo>
                    <a:lnTo>
                      <a:pt x="149" y="2"/>
                    </a:lnTo>
                    <a:lnTo>
                      <a:pt x="155" y="0"/>
                    </a:lnTo>
                    <a:lnTo>
                      <a:pt x="155" y="0"/>
                    </a:lnTo>
                    <a:lnTo>
                      <a:pt x="157" y="8"/>
                    </a:lnTo>
                    <a:lnTo>
                      <a:pt x="157"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77">
                <a:extLst>
                  <a:ext uri="{FF2B5EF4-FFF2-40B4-BE49-F238E27FC236}">
                    <a16:creationId xmlns:a16="http://schemas.microsoft.com/office/drawing/2014/main" id="{055F6566-DAE0-278A-DE93-261297B88C81}"/>
                  </a:ext>
                </a:extLst>
              </p:cNvPr>
              <p:cNvSpPr>
                <a:spLocks noGrp="1" noRot="1" noMove="1" noResize="1" noEditPoints="1" noAdjustHandles="1" noChangeArrowheads="1" noChangeShapeType="1"/>
              </p:cNvSpPr>
              <p:nvPr/>
            </p:nvSpPr>
            <p:spPr bwMode="auto">
              <a:xfrm>
                <a:off x="3040" y="3299"/>
                <a:ext cx="168" cy="169"/>
              </a:xfrm>
              <a:custGeom>
                <a:avLst/>
                <a:gdLst>
                  <a:gd name="T0" fmla="*/ 165 w 168"/>
                  <a:gd name="T1" fmla="*/ 98 h 169"/>
                  <a:gd name="T2" fmla="*/ 159 w 168"/>
                  <a:gd name="T3" fmla="*/ 118 h 169"/>
                  <a:gd name="T4" fmla="*/ 155 w 168"/>
                  <a:gd name="T5" fmla="*/ 122 h 169"/>
                  <a:gd name="T6" fmla="*/ 149 w 168"/>
                  <a:gd name="T7" fmla="*/ 130 h 169"/>
                  <a:gd name="T8" fmla="*/ 127 w 168"/>
                  <a:gd name="T9" fmla="*/ 136 h 169"/>
                  <a:gd name="T10" fmla="*/ 101 w 168"/>
                  <a:gd name="T11" fmla="*/ 150 h 169"/>
                  <a:gd name="T12" fmla="*/ 31 w 168"/>
                  <a:gd name="T13" fmla="*/ 163 h 169"/>
                  <a:gd name="T14" fmla="*/ 12 w 168"/>
                  <a:gd name="T15" fmla="*/ 169 h 169"/>
                  <a:gd name="T16" fmla="*/ 12 w 168"/>
                  <a:gd name="T17" fmla="*/ 169 h 169"/>
                  <a:gd name="T18" fmla="*/ 12 w 168"/>
                  <a:gd name="T19" fmla="*/ 169 h 169"/>
                  <a:gd name="T20" fmla="*/ 12 w 168"/>
                  <a:gd name="T21" fmla="*/ 169 h 169"/>
                  <a:gd name="T22" fmla="*/ 12 w 168"/>
                  <a:gd name="T23" fmla="*/ 167 h 169"/>
                  <a:gd name="T24" fmla="*/ 11 w 168"/>
                  <a:gd name="T25" fmla="*/ 164 h 169"/>
                  <a:gd name="T26" fmla="*/ 9 w 168"/>
                  <a:gd name="T27" fmla="*/ 163 h 169"/>
                  <a:gd name="T28" fmla="*/ 9 w 168"/>
                  <a:gd name="T29" fmla="*/ 160 h 169"/>
                  <a:gd name="T30" fmla="*/ 8 w 168"/>
                  <a:gd name="T31" fmla="*/ 158 h 169"/>
                  <a:gd name="T32" fmla="*/ 8 w 168"/>
                  <a:gd name="T33" fmla="*/ 153 h 169"/>
                  <a:gd name="T34" fmla="*/ 8 w 168"/>
                  <a:gd name="T35" fmla="*/ 153 h 169"/>
                  <a:gd name="T36" fmla="*/ 6 w 168"/>
                  <a:gd name="T37" fmla="*/ 152 h 169"/>
                  <a:gd name="T38" fmla="*/ 6 w 168"/>
                  <a:gd name="T39" fmla="*/ 150 h 169"/>
                  <a:gd name="T40" fmla="*/ 5 w 168"/>
                  <a:gd name="T41" fmla="*/ 146 h 169"/>
                  <a:gd name="T42" fmla="*/ 5 w 168"/>
                  <a:gd name="T43" fmla="*/ 144 h 169"/>
                  <a:gd name="T44" fmla="*/ 3 w 168"/>
                  <a:gd name="T45" fmla="*/ 143 h 169"/>
                  <a:gd name="T46" fmla="*/ 3 w 168"/>
                  <a:gd name="T47" fmla="*/ 139 h 169"/>
                  <a:gd name="T48" fmla="*/ 1 w 168"/>
                  <a:gd name="T49" fmla="*/ 138 h 169"/>
                  <a:gd name="T50" fmla="*/ 1 w 168"/>
                  <a:gd name="T51" fmla="*/ 136 h 169"/>
                  <a:gd name="T52" fmla="*/ 1 w 168"/>
                  <a:gd name="T53" fmla="*/ 133 h 169"/>
                  <a:gd name="T54" fmla="*/ 1 w 168"/>
                  <a:gd name="T55" fmla="*/ 133 h 169"/>
                  <a:gd name="T56" fmla="*/ 1 w 168"/>
                  <a:gd name="T57" fmla="*/ 130 h 169"/>
                  <a:gd name="T58" fmla="*/ 1 w 168"/>
                  <a:gd name="T59" fmla="*/ 127 h 169"/>
                  <a:gd name="T60" fmla="*/ 1 w 168"/>
                  <a:gd name="T61" fmla="*/ 124 h 169"/>
                  <a:gd name="T62" fmla="*/ 1 w 168"/>
                  <a:gd name="T63" fmla="*/ 122 h 169"/>
                  <a:gd name="T64" fmla="*/ 1 w 168"/>
                  <a:gd name="T65" fmla="*/ 118 h 169"/>
                  <a:gd name="T66" fmla="*/ 1 w 168"/>
                  <a:gd name="T67" fmla="*/ 113 h 169"/>
                  <a:gd name="T68" fmla="*/ 1 w 168"/>
                  <a:gd name="T69" fmla="*/ 107 h 169"/>
                  <a:gd name="T70" fmla="*/ 1 w 168"/>
                  <a:gd name="T71" fmla="*/ 101 h 169"/>
                  <a:gd name="T72" fmla="*/ 1 w 168"/>
                  <a:gd name="T73" fmla="*/ 93 h 169"/>
                  <a:gd name="T74" fmla="*/ 1 w 168"/>
                  <a:gd name="T75" fmla="*/ 93 h 169"/>
                  <a:gd name="T76" fmla="*/ 0 w 168"/>
                  <a:gd name="T77" fmla="*/ 90 h 169"/>
                  <a:gd name="T78" fmla="*/ 0 w 168"/>
                  <a:gd name="T79" fmla="*/ 87 h 169"/>
                  <a:gd name="T80" fmla="*/ 0 w 168"/>
                  <a:gd name="T81" fmla="*/ 85 h 169"/>
                  <a:gd name="T82" fmla="*/ 0 w 168"/>
                  <a:gd name="T83" fmla="*/ 84 h 169"/>
                  <a:gd name="T84" fmla="*/ 0 w 168"/>
                  <a:gd name="T85" fmla="*/ 82 h 169"/>
                  <a:gd name="T86" fmla="*/ 0 w 168"/>
                  <a:gd name="T87" fmla="*/ 81 h 169"/>
                  <a:gd name="T88" fmla="*/ 0 w 168"/>
                  <a:gd name="T89" fmla="*/ 77 h 169"/>
                  <a:gd name="T90" fmla="*/ 0 w 168"/>
                  <a:gd name="T91" fmla="*/ 77 h 169"/>
                  <a:gd name="T92" fmla="*/ 0 w 168"/>
                  <a:gd name="T93" fmla="*/ 76 h 169"/>
                  <a:gd name="T94" fmla="*/ 0 w 168"/>
                  <a:gd name="T95" fmla="*/ 76 h 169"/>
                  <a:gd name="T96" fmla="*/ 14 w 168"/>
                  <a:gd name="T97" fmla="*/ 84 h 169"/>
                  <a:gd name="T98" fmla="*/ 20 w 168"/>
                  <a:gd name="T99" fmla="*/ 93 h 169"/>
                  <a:gd name="T100" fmla="*/ 39 w 168"/>
                  <a:gd name="T101" fmla="*/ 94 h 169"/>
                  <a:gd name="T102" fmla="*/ 59 w 168"/>
                  <a:gd name="T103" fmla="*/ 93 h 169"/>
                  <a:gd name="T104" fmla="*/ 71 w 168"/>
                  <a:gd name="T105" fmla="*/ 87 h 169"/>
                  <a:gd name="T106" fmla="*/ 87 w 168"/>
                  <a:gd name="T107" fmla="*/ 68 h 169"/>
                  <a:gd name="T108" fmla="*/ 106 w 168"/>
                  <a:gd name="T109" fmla="*/ 57 h 169"/>
                  <a:gd name="T110" fmla="*/ 109 w 168"/>
                  <a:gd name="T111" fmla="*/ 48 h 169"/>
                  <a:gd name="T112" fmla="*/ 115 w 168"/>
                  <a:gd name="T113" fmla="*/ 40 h 169"/>
                  <a:gd name="T114" fmla="*/ 123 w 168"/>
                  <a:gd name="T115" fmla="*/ 28 h 169"/>
                  <a:gd name="T116" fmla="*/ 131 w 168"/>
                  <a:gd name="T117" fmla="*/ 20 h 169"/>
                  <a:gd name="T118" fmla="*/ 155 w 168"/>
                  <a:gd name="T119" fmla="*/ 0 h 169"/>
                  <a:gd name="T120" fmla="*/ 165 w 168"/>
                  <a:gd name="T121" fmla="*/ 11 h 169"/>
                  <a:gd name="T122" fmla="*/ 165 w 168"/>
                  <a:gd name="T123"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69">
                    <a:moveTo>
                      <a:pt x="168" y="76"/>
                    </a:moveTo>
                    <a:lnTo>
                      <a:pt x="165" y="98"/>
                    </a:lnTo>
                    <a:lnTo>
                      <a:pt x="159" y="115"/>
                    </a:lnTo>
                    <a:lnTo>
                      <a:pt x="159" y="118"/>
                    </a:lnTo>
                    <a:lnTo>
                      <a:pt x="157" y="121"/>
                    </a:lnTo>
                    <a:lnTo>
                      <a:pt x="155" y="122"/>
                    </a:lnTo>
                    <a:lnTo>
                      <a:pt x="154" y="124"/>
                    </a:lnTo>
                    <a:lnTo>
                      <a:pt x="149" y="130"/>
                    </a:lnTo>
                    <a:lnTo>
                      <a:pt x="141" y="135"/>
                    </a:lnTo>
                    <a:lnTo>
                      <a:pt x="127" y="136"/>
                    </a:lnTo>
                    <a:lnTo>
                      <a:pt x="115" y="141"/>
                    </a:lnTo>
                    <a:lnTo>
                      <a:pt x="101" y="150"/>
                    </a:lnTo>
                    <a:lnTo>
                      <a:pt x="61" y="158"/>
                    </a:lnTo>
                    <a:lnTo>
                      <a:pt x="31" y="163"/>
                    </a:lnTo>
                    <a:lnTo>
                      <a:pt x="26" y="163"/>
                    </a:lnTo>
                    <a:lnTo>
                      <a:pt x="12" y="169"/>
                    </a:lnTo>
                    <a:lnTo>
                      <a:pt x="12" y="169"/>
                    </a:lnTo>
                    <a:lnTo>
                      <a:pt x="12" y="169"/>
                    </a:lnTo>
                    <a:lnTo>
                      <a:pt x="12" y="169"/>
                    </a:lnTo>
                    <a:lnTo>
                      <a:pt x="12" y="169"/>
                    </a:lnTo>
                    <a:lnTo>
                      <a:pt x="12" y="169"/>
                    </a:lnTo>
                    <a:lnTo>
                      <a:pt x="12" y="169"/>
                    </a:lnTo>
                    <a:lnTo>
                      <a:pt x="12" y="169"/>
                    </a:lnTo>
                    <a:lnTo>
                      <a:pt x="12" y="167"/>
                    </a:lnTo>
                    <a:lnTo>
                      <a:pt x="11" y="167"/>
                    </a:lnTo>
                    <a:lnTo>
                      <a:pt x="11" y="164"/>
                    </a:lnTo>
                    <a:lnTo>
                      <a:pt x="11" y="164"/>
                    </a:lnTo>
                    <a:lnTo>
                      <a:pt x="9" y="163"/>
                    </a:lnTo>
                    <a:lnTo>
                      <a:pt x="9" y="161"/>
                    </a:lnTo>
                    <a:lnTo>
                      <a:pt x="9" y="160"/>
                    </a:lnTo>
                    <a:lnTo>
                      <a:pt x="9" y="160"/>
                    </a:lnTo>
                    <a:lnTo>
                      <a:pt x="8" y="158"/>
                    </a:lnTo>
                    <a:lnTo>
                      <a:pt x="8" y="155"/>
                    </a:lnTo>
                    <a:lnTo>
                      <a:pt x="8" y="153"/>
                    </a:lnTo>
                    <a:lnTo>
                      <a:pt x="8" y="153"/>
                    </a:lnTo>
                    <a:lnTo>
                      <a:pt x="8" y="153"/>
                    </a:lnTo>
                    <a:lnTo>
                      <a:pt x="6" y="153"/>
                    </a:lnTo>
                    <a:lnTo>
                      <a:pt x="6" y="152"/>
                    </a:lnTo>
                    <a:lnTo>
                      <a:pt x="6" y="150"/>
                    </a:lnTo>
                    <a:lnTo>
                      <a:pt x="6" y="150"/>
                    </a:lnTo>
                    <a:lnTo>
                      <a:pt x="6" y="149"/>
                    </a:lnTo>
                    <a:lnTo>
                      <a:pt x="5" y="146"/>
                    </a:lnTo>
                    <a:lnTo>
                      <a:pt x="5" y="146"/>
                    </a:lnTo>
                    <a:lnTo>
                      <a:pt x="5" y="144"/>
                    </a:lnTo>
                    <a:lnTo>
                      <a:pt x="5" y="143"/>
                    </a:lnTo>
                    <a:lnTo>
                      <a:pt x="3" y="143"/>
                    </a:lnTo>
                    <a:lnTo>
                      <a:pt x="3" y="139"/>
                    </a:lnTo>
                    <a:lnTo>
                      <a:pt x="3" y="139"/>
                    </a:lnTo>
                    <a:lnTo>
                      <a:pt x="3" y="138"/>
                    </a:lnTo>
                    <a:lnTo>
                      <a:pt x="1" y="138"/>
                    </a:lnTo>
                    <a:lnTo>
                      <a:pt x="1" y="136"/>
                    </a:lnTo>
                    <a:lnTo>
                      <a:pt x="1" y="136"/>
                    </a:lnTo>
                    <a:lnTo>
                      <a:pt x="1" y="135"/>
                    </a:lnTo>
                    <a:lnTo>
                      <a:pt x="1" y="133"/>
                    </a:lnTo>
                    <a:lnTo>
                      <a:pt x="1" y="133"/>
                    </a:lnTo>
                    <a:lnTo>
                      <a:pt x="1" y="133"/>
                    </a:lnTo>
                    <a:lnTo>
                      <a:pt x="1" y="133"/>
                    </a:lnTo>
                    <a:lnTo>
                      <a:pt x="1" y="130"/>
                    </a:lnTo>
                    <a:lnTo>
                      <a:pt x="1" y="130"/>
                    </a:lnTo>
                    <a:lnTo>
                      <a:pt x="1" y="127"/>
                    </a:lnTo>
                    <a:lnTo>
                      <a:pt x="1" y="127"/>
                    </a:lnTo>
                    <a:lnTo>
                      <a:pt x="1" y="124"/>
                    </a:lnTo>
                    <a:lnTo>
                      <a:pt x="1" y="124"/>
                    </a:lnTo>
                    <a:lnTo>
                      <a:pt x="1" y="122"/>
                    </a:lnTo>
                    <a:lnTo>
                      <a:pt x="1" y="119"/>
                    </a:lnTo>
                    <a:lnTo>
                      <a:pt x="1" y="118"/>
                    </a:lnTo>
                    <a:lnTo>
                      <a:pt x="1" y="118"/>
                    </a:lnTo>
                    <a:lnTo>
                      <a:pt x="1" y="113"/>
                    </a:lnTo>
                    <a:lnTo>
                      <a:pt x="1" y="108"/>
                    </a:lnTo>
                    <a:lnTo>
                      <a:pt x="1" y="107"/>
                    </a:lnTo>
                    <a:lnTo>
                      <a:pt x="1" y="105"/>
                    </a:lnTo>
                    <a:lnTo>
                      <a:pt x="1" y="101"/>
                    </a:lnTo>
                    <a:lnTo>
                      <a:pt x="1" y="99"/>
                    </a:lnTo>
                    <a:lnTo>
                      <a:pt x="1" y="93"/>
                    </a:lnTo>
                    <a:lnTo>
                      <a:pt x="1" y="93"/>
                    </a:lnTo>
                    <a:lnTo>
                      <a:pt x="1" y="93"/>
                    </a:lnTo>
                    <a:lnTo>
                      <a:pt x="0" y="90"/>
                    </a:lnTo>
                    <a:lnTo>
                      <a:pt x="0" y="90"/>
                    </a:lnTo>
                    <a:lnTo>
                      <a:pt x="0" y="87"/>
                    </a:lnTo>
                    <a:lnTo>
                      <a:pt x="0" y="87"/>
                    </a:lnTo>
                    <a:lnTo>
                      <a:pt x="0" y="87"/>
                    </a:lnTo>
                    <a:lnTo>
                      <a:pt x="0" y="85"/>
                    </a:lnTo>
                    <a:lnTo>
                      <a:pt x="0" y="85"/>
                    </a:lnTo>
                    <a:lnTo>
                      <a:pt x="0" y="84"/>
                    </a:lnTo>
                    <a:lnTo>
                      <a:pt x="0" y="84"/>
                    </a:lnTo>
                    <a:lnTo>
                      <a:pt x="0" y="82"/>
                    </a:lnTo>
                    <a:lnTo>
                      <a:pt x="0" y="82"/>
                    </a:lnTo>
                    <a:lnTo>
                      <a:pt x="0" y="81"/>
                    </a:lnTo>
                    <a:lnTo>
                      <a:pt x="0" y="79"/>
                    </a:lnTo>
                    <a:lnTo>
                      <a:pt x="0" y="77"/>
                    </a:lnTo>
                    <a:lnTo>
                      <a:pt x="0" y="77"/>
                    </a:lnTo>
                    <a:lnTo>
                      <a:pt x="0" y="77"/>
                    </a:lnTo>
                    <a:lnTo>
                      <a:pt x="0" y="76"/>
                    </a:lnTo>
                    <a:lnTo>
                      <a:pt x="0" y="76"/>
                    </a:lnTo>
                    <a:lnTo>
                      <a:pt x="0" y="76"/>
                    </a:lnTo>
                    <a:lnTo>
                      <a:pt x="0" y="76"/>
                    </a:lnTo>
                    <a:lnTo>
                      <a:pt x="0" y="76"/>
                    </a:lnTo>
                    <a:lnTo>
                      <a:pt x="14" y="84"/>
                    </a:lnTo>
                    <a:lnTo>
                      <a:pt x="15" y="87"/>
                    </a:lnTo>
                    <a:lnTo>
                      <a:pt x="20" y="93"/>
                    </a:lnTo>
                    <a:lnTo>
                      <a:pt x="29" y="96"/>
                    </a:lnTo>
                    <a:lnTo>
                      <a:pt x="39" y="94"/>
                    </a:lnTo>
                    <a:lnTo>
                      <a:pt x="51" y="94"/>
                    </a:lnTo>
                    <a:lnTo>
                      <a:pt x="59" y="93"/>
                    </a:lnTo>
                    <a:lnTo>
                      <a:pt x="65" y="91"/>
                    </a:lnTo>
                    <a:lnTo>
                      <a:pt x="71" y="87"/>
                    </a:lnTo>
                    <a:lnTo>
                      <a:pt x="82" y="76"/>
                    </a:lnTo>
                    <a:lnTo>
                      <a:pt x="87" y="68"/>
                    </a:lnTo>
                    <a:lnTo>
                      <a:pt x="92" y="67"/>
                    </a:lnTo>
                    <a:lnTo>
                      <a:pt x="106" y="57"/>
                    </a:lnTo>
                    <a:lnTo>
                      <a:pt x="109" y="53"/>
                    </a:lnTo>
                    <a:lnTo>
                      <a:pt x="109" y="48"/>
                    </a:lnTo>
                    <a:lnTo>
                      <a:pt x="110" y="45"/>
                    </a:lnTo>
                    <a:lnTo>
                      <a:pt x="115" y="40"/>
                    </a:lnTo>
                    <a:lnTo>
                      <a:pt x="121" y="31"/>
                    </a:lnTo>
                    <a:lnTo>
                      <a:pt x="123" y="28"/>
                    </a:lnTo>
                    <a:lnTo>
                      <a:pt x="124" y="28"/>
                    </a:lnTo>
                    <a:lnTo>
                      <a:pt x="131" y="20"/>
                    </a:lnTo>
                    <a:lnTo>
                      <a:pt x="143" y="6"/>
                    </a:lnTo>
                    <a:lnTo>
                      <a:pt x="155" y="0"/>
                    </a:lnTo>
                    <a:lnTo>
                      <a:pt x="162" y="6"/>
                    </a:lnTo>
                    <a:lnTo>
                      <a:pt x="165" y="11"/>
                    </a:lnTo>
                    <a:lnTo>
                      <a:pt x="163" y="25"/>
                    </a:lnTo>
                    <a:lnTo>
                      <a:pt x="165" y="46"/>
                    </a:lnTo>
                    <a:lnTo>
                      <a:pt x="168" y="7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78">
                <a:extLst>
                  <a:ext uri="{FF2B5EF4-FFF2-40B4-BE49-F238E27FC236}">
                    <a16:creationId xmlns:a16="http://schemas.microsoft.com/office/drawing/2014/main" id="{FCDBABDC-AD7D-8B7C-D062-EFCD6B8DBBF8}"/>
                  </a:ext>
                </a:extLst>
              </p:cNvPr>
              <p:cNvSpPr>
                <a:spLocks noGrp="1" noRot="1" noMove="1" noResize="1" noEditPoints="1" noAdjustHandles="1" noChangeArrowheads="1" noChangeShapeType="1"/>
              </p:cNvSpPr>
              <p:nvPr/>
            </p:nvSpPr>
            <p:spPr bwMode="auto">
              <a:xfrm>
                <a:off x="2682" y="3395"/>
                <a:ext cx="448" cy="501"/>
              </a:xfrm>
              <a:custGeom>
                <a:avLst/>
                <a:gdLst>
                  <a:gd name="T0" fmla="*/ 59 w 448"/>
                  <a:gd name="T1" fmla="*/ 8 h 501"/>
                  <a:gd name="T2" fmla="*/ 65 w 448"/>
                  <a:gd name="T3" fmla="*/ 2 h 501"/>
                  <a:gd name="T4" fmla="*/ 87 w 448"/>
                  <a:gd name="T5" fmla="*/ 12 h 501"/>
                  <a:gd name="T6" fmla="*/ 90 w 448"/>
                  <a:gd name="T7" fmla="*/ 25 h 501"/>
                  <a:gd name="T8" fmla="*/ 128 w 448"/>
                  <a:gd name="T9" fmla="*/ 65 h 501"/>
                  <a:gd name="T10" fmla="*/ 146 w 448"/>
                  <a:gd name="T11" fmla="*/ 76 h 501"/>
                  <a:gd name="T12" fmla="*/ 149 w 448"/>
                  <a:gd name="T13" fmla="*/ 87 h 501"/>
                  <a:gd name="T14" fmla="*/ 140 w 448"/>
                  <a:gd name="T15" fmla="*/ 104 h 501"/>
                  <a:gd name="T16" fmla="*/ 143 w 448"/>
                  <a:gd name="T17" fmla="*/ 137 h 501"/>
                  <a:gd name="T18" fmla="*/ 170 w 448"/>
                  <a:gd name="T19" fmla="*/ 172 h 501"/>
                  <a:gd name="T20" fmla="*/ 258 w 448"/>
                  <a:gd name="T21" fmla="*/ 216 h 501"/>
                  <a:gd name="T22" fmla="*/ 345 w 448"/>
                  <a:gd name="T23" fmla="*/ 183 h 501"/>
                  <a:gd name="T24" fmla="*/ 369 w 448"/>
                  <a:gd name="T25" fmla="*/ 144 h 501"/>
                  <a:gd name="T26" fmla="*/ 411 w 448"/>
                  <a:gd name="T27" fmla="*/ 236 h 501"/>
                  <a:gd name="T28" fmla="*/ 420 w 448"/>
                  <a:gd name="T29" fmla="*/ 338 h 501"/>
                  <a:gd name="T30" fmla="*/ 422 w 448"/>
                  <a:gd name="T31" fmla="*/ 419 h 501"/>
                  <a:gd name="T32" fmla="*/ 447 w 448"/>
                  <a:gd name="T33" fmla="*/ 461 h 501"/>
                  <a:gd name="T34" fmla="*/ 417 w 448"/>
                  <a:gd name="T35" fmla="*/ 464 h 501"/>
                  <a:gd name="T36" fmla="*/ 341 w 448"/>
                  <a:gd name="T37" fmla="*/ 464 h 501"/>
                  <a:gd name="T38" fmla="*/ 297 w 448"/>
                  <a:gd name="T39" fmla="*/ 470 h 501"/>
                  <a:gd name="T40" fmla="*/ 277 w 448"/>
                  <a:gd name="T41" fmla="*/ 478 h 501"/>
                  <a:gd name="T42" fmla="*/ 241 w 448"/>
                  <a:gd name="T43" fmla="*/ 492 h 501"/>
                  <a:gd name="T44" fmla="*/ 210 w 448"/>
                  <a:gd name="T45" fmla="*/ 500 h 501"/>
                  <a:gd name="T46" fmla="*/ 188 w 448"/>
                  <a:gd name="T47" fmla="*/ 498 h 501"/>
                  <a:gd name="T48" fmla="*/ 165 w 448"/>
                  <a:gd name="T49" fmla="*/ 492 h 501"/>
                  <a:gd name="T50" fmla="*/ 140 w 448"/>
                  <a:gd name="T51" fmla="*/ 486 h 501"/>
                  <a:gd name="T52" fmla="*/ 117 w 448"/>
                  <a:gd name="T53" fmla="*/ 475 h 501"/>
                  <a:gd name="T54" fmla="*/ 103 w 448"/>
                  <a:gd name="T55" fmla="*/ 459 h 501"/>
                  <a:gd name="T56" fmla="*/ 87 w 448"/>
                  <a:gd name="T57" fmla="*/ 413 h 501"/>
                  <a:gd name="T58" fmla="*/ 72 w 448"/>
                  <a:gd name="T59" fmla="*/ 383 h 501"/>
                  <a:gd name="T60" fmla="*/ 50 w 448"/>
                  <a:gd name="T61" fmla="*/ 362 h 501"/>
                  <a:gd name="T62" fmla="*/ 45 w 448"/>
                  <a:gd name="T63" fmla="*/ 354 h 501"/>
                  <a:gd name="T64" fmla="*/ 37 w 448"/>
                  <a:gd name="T65" fmla="*/ 344 h 501"/>
                  <a:gd name="T66" fmla="*/ 17 w 448"/>
                  <a:gd name="T67" fmla="*/ 332 h 501"/>
                  <a:gd name="T68" fmla="*/ 5 w 448"/>
                  <a:gd name="T69" fmla="*/ 313 h 501"/>
                  <a:gd name="T70" fmla="*/ 5 w 448"/>
                  <a:gd name="T71" fmla="*/ 290 h 501"/>
                  <a:gd name="T72" fmla="*/ 0 w 448"/>
                  <a:gd name="T73" fmla="*/ 261 h 501"/>
                  <a:gd name="T74" fmla="*/ 23 w 448"/>
                  <a:gd name="T75" fmla="*/ 234 h 501"/>
                  <a:gd name="T76" fmla="*/ 47 w 448"/>
                  <a:gd name="T77" fmla="*/ 208 h 501"/>
                  <a:gd name="T78" fmla="*/ 61 w 448"/>
                  <a:gd name="T79" fmla="*/ 186 h 501"/>
                  <a:gd name="T80" fmla="*/ 50 w 448"/>
                  <a:gd name="T81" fmla="*/ 151 h 501"/>
                  <a:gd name="T82" fmla="*/ 42 w 448"/>
                  <a:gd name="T83" fmla="*/ 132 h 501"/>
                  <a:gd name="T84" fmla="*/ 25 w 448"/>
                  <a:gd name="T85" fmla="*/ 109 h 501"/>
                  <a:gd name="T86" fmla="*/ 23 w 448"/>
                  <a:gd name="T87" fmla="*/ 101 h 501"/>
                  <a:gd name="T88" fmla="*/ 19 w 448"/>
                  <a:gd name="T89" fmla="*/ 93 h 501"/>
                  <a:gd name="T90" fmla="*/ 23 w 448"/>
                  <a:gd name="T91" fmla="*/ 84 h 501"/>
                  <a:gd name="T92" fmla="*/ 20 w 448"/>
                  <a:gd name="T93" fmla="*/ 78 h 501"/>
                  <a:gd name="T94" fmla="*/ 23 w 448"/>
                  <a:gd name="T95" fmla="*/ 71 h 501"/>
                  <a:gd name="T96" fmla="*/ 37 w 448"/>
                  <a:gd name="T97" fmla="*/ 64 h 501"/>
                  <a:gd name="T98" fmla="*/ 31 w 448"/>
                  <a:gd name="T99" fmla="*/ 48 h 501"/>
                  <a:gd name="T100" fmla="*/ 37 w 448"/>
                  <a:gd name="T101" fmla="*/ 45 h 501"/>
                  <a:gd name="T102" fmla="*/ 36 w 448"/>
                  <a:gd name="T103" fmla="*/ 14 h 501"/>
                  <a:gd name="T104" fmla="*/ 44 w 448"/>
                  <a:gd name="T10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8" h="501">
                    <a:moveTo>
                      <a:pt x="44" y="0"/>
                    </a:moveTo>
                    <a:lnTo>
                      <a:pt x="45" y="8"/>
                    </a:lnTo>
                    <a:lnTo>
                      <a:pt x="51" y="8"/>
                    </a:lnTo>
                    <a:lnTo>
                      <a:pt x="56" y="8"/>
                    </a:lnTo>
                    <a:lnTo>
                      <a:pt x="59" y="8"/>
                    </a:lnTo>
                    <a:lnTo>
                      <a:pt x="59" y="6"/>
                    </a:lnTo>
                    <a:lnTo>
                      <a:pt x="61" y="5"/>
                    </a:lnTo>
                    <a:lnTo>
                      <a:pt x="62" y="3"/>
                    </a:lnTo>
                    <a:lnTo>
                      <a:pt x="65" y="2"/>
                    </a:lnTo>
                    <a:lnTo>
                      <a:pt x="65" y="2"/>
                    </a:lnTo>
                    <a:lnTo>
                      <a:pt x="69" y="3"/>
                    </a:lnTo>
                    <a:lnTo>
                      <a:pt x="73" y="5"/>
                    </a:lnTo>
                    <a:lnTo>
                      <a:pt x="76" y="8"/>
                    </a:lnTo>
                    <a:lnTo>
                      <a:pt x="76" y="12"/>
                    </a:lnTo>
                    <a:lnTo>
                      <a:pt x="87" y="12"/>
                    </a:lnTo>
                    <a:lnTo>
                      <a:pt x="92" y="12"/>
                    </a:lnTo>
                    <a:lnTo>
                      <a:pt x="92" y="12"/>
                    </a:lnTo>
                    <a:lnTo>
                      <a:pt x="92" y="19"/>
                    </a:lnTo>
                    <a:lnTo>
                      <a:pt x="92" y="20"/>
                    </a:lnTo>
                    <a:lnTo>
                      <a:pt x="90" y="25"/>
                    </a:lnTo>
                    <a:lnTo>
                      <a:pt x="92" y="33"/>
                    </a:lnTo>
                    <a:lnTo>
                      <a:pt x="98" y="39"/>
                    </a:lnTo>
                    <a:lnTo>
                      <a:pt x="117" y="59"/>
                    </a:lnTo>
                    <a:lnTo>
                      <a:pt x="125" y="65"/>
                    </a:lnTo>
                    <a:lnTo>
                      <a:pt x="128" y="65"/>
                    </a:lnTo>
                    <a:lnTo>
                      <a:pt x="132" y="68"/>
                    </a:lnTo>
                    <a:lnTo>
                      <a:pt x="132" y="68"/>
                    </a:lnTo>
                    <a:lnTo>
                      <a:pt x="135" y="70"/>
                    </a:lnTo>
                    <a:lnTo>
                      <a:pt x="142" y="73"/>
                    </a:lnTo>
                    <a:lnTo>
                      <a:pt x="146" y="76"/>
                    </a:lnTo>
                    <a:lnTo>
                      <a:pt x="148" y="78"/>
                    </a:lnTo>
                    <a:lnTo>
                      <a:pt x="149" y="79"/>
                    </a:lnTo>
                    <a:lnTo>
                      <a:pt x="151" y="82"/>
                    </a:lnTo>
                    <a:lnTo>
                      <a:pt x="151" y="82"/>
                    </a:lnTo>
                    <a:lnTo>
                      <a:pt x="149" y="87"/>
                    </a:lnTo>
                    <a:lnTo>
                      <a:pt x="148" y="92"/>
                    </a:lnTo>
                    <a:lnTo>
                      <a:pt x="148" y="96"/>
                    </a:lnTo>
                    <a:lnTo>
                      <a:pt x="146" y="99"/>
                    </a:lnTo>
                    <a:lnTo>
                      <a:pt x="142" y="104"/>
                    </a:lnTo>
                    <a:lnTo>
                      <a:pt x="140" y="104"/>
                    </a:lnTo>
                    <a:lnTo>
                      <a:pt x="137" y="110"/>
                    </a:lnTo>
                    <a:lnTo>
                      <a:pt x="137" y="115"/>
                    </a:lnTo>
                    <a:lnTo>
                      <a:pt x="139" y="124"/>
                    </a:lnTo>
                    <a:lnTo>
                      <a:pt x="140" y="130"/>
                    </a:lnTo>
                    <a:lnTo>
                      <a:pt x="143" y="137"/>
                    </a:lnTo>
                    <a:lnTo>
                      <a:pt x="148" y="143"/>
                    </a:lnTo>
                    <a:lnTo>
                      <a:pt x="153" y="149"/>
                    </a:lnTo>
                    <a:lnTo>
                      <a:pt x="159" y="157"/>
                    </a:lnTo>
                    <a:lnTo>
                      <a:pt x="159" y="158"/>
                    </a:lnTo>
                    <a:lnTo>
                      <a:pt x="170" y="172"/>
                    </a:lnTo>
                    <a:lnTo>
                      <a:pt x="184" y="182"/>
                    </a:lnTo>
                    <a:lnTo>
                      <a:pt x="201" y="192"/>
                    </a:lnTo>
                    <a:lnTo>
                      <a:pt x="243" y="219"/>
                    </a:lnTo>
                    <a:lnTo>
                      <a:pt x="243" y="219"/>
                    </a:lnTo>
                    <a:lnTo>
                      <a:pt x="258" y="216"/>
                    </a:lnTo>
                    <a:lnTo>
                      <a:pt x="297" y="208"/>
                    </a:lnTo>
                    <a:lnTo>
                      <a:pt x="302" y="206"/>
                    </a:lnTo>
                    <a:lnTo>
                      <a:pt x="311" y="205"/>
                    </a:lnTo>
                    <a:lnTo>
                      <a:pt x="331" y="192"/>
                    </a:lnTo>
                    <a:lnTo>
                      <a:pt x="345" y="183"/>
                    </a:lnTo>
                    <a:lnTo>
                      <a:pt x="345" y="183"/>
                    </a:lnTo>
                    <a:lnTo>
                      <a:pt x="349" y="169"/>
                    </a:lnTo>
                    <a:lnTo>
                      <a:pt x="355" y="152"/>
                    </a:lnTo>
                    <a:lnTo>
                      <a:pt x="361" y="130"/>
                    </a:lnTo>
                    <a:lnTo>
                      <a:pt x="369" y="144"/>
                    </a:lnTo>
                    <a:lnTo>
                      <a:pt x="372" y="151"/>
                    </a:lnTo>
                    <a:lnTo>
                      <a:pt x="372" y="152"/>
                    </a:lnTo>
                    <a:lnTo>
                      <a:pt x="383" y="180"/>
                    </a:lnTo>
                    <a:lnTo>
                      <a:pt x="405" y="216"/>
                    </a:lnTo>
                    <a:lnTo>
                      <a:pt x="411" y="236"/>
                    </a:lnTo>
                    <a:lnTo>
                      <a:pt x="420" y="256"/>
                    </a:lnTo>
                    <a:lnTo>
                      <a:pt x="415" y="281"/>
                    </a:lnTo>
                    <a:lnTo>
                      <a:pt x="414" y="290"/>
                    </a:lnTo>
                    <a:lnTo>
                      <a:pt x="412" y="298"/>
                    </a:lnTo>
                    <a:lnTo>
                      <a:pt x="420" y="338"/>
                    </a:lnTo>
                    <a:lnTo>
                      <a:pt x="422" y="365"/>
                    </a:lnTo>
                    <a:lnTo>
                      <a:pt x="422" y="374"/>
                    </a:lnTo>
                    <a:lnTo>
                      <a:pt x="422" y="376"/>
                    </a:lnTo>
                    <a:lnTo>
                      <a:pt x="422" y="380"/>
                    </a:lnTo>
                    <a:lnTo>
                      <a:pt x="422" y="419"/>
                    </a:lnTo>
                    <a:lnTo>
                      <a:pt x="423" y="421"/>
                    </a:lnTo>
                    <a:lnTo>
                      <a:pt x="425" y="422"/>
                    </a:lnTo>
                    <a:lnTo>
                      <a:pt x="442" y="453"/>
                    </a:lnTo>
                    <a:lnTo>
                      <a:pt x="443" y="458"/>
                    </a:lnTo>
                    <a:lnTo>
                      <a:pt x="447" y="461"/>
                    </a:lnTo>
                    <a:lnTo>
                      <a:pt x="448" y="467"/>
                    </a:lnTo>
                    <a:lnTo>
                      <a:pt x="439" y="466"/>
                    </a:lnTo>
                    <a:lnTo>
                      <a:pt x="431" y="466"/>
                    </a:lnTo>
                    <a:lnTo>
                      <a:pt x="420" y="464"/>
                    </a:lnTo>
                    <a:lnTo>
                      <a:pt x="417" y="464"/>
                    </a:lnTo>
                    <a:lnTo>
                      <a:pt x="405" y="462"/>
                    </a:lnTo>
                    <a:lnTo>
                      <a:pt x="397" y="464"/>
                    </a:lnTo>
                    <a:lnTo>
                      <a:pt x="381" y="464"/>
                    </a:lnTo>
                    <a:lnTo>
                      <a:pt x="355" y="462"/>
                    </a:lnTo>
                    <a:lnTo>
                      <a:pt x="341" y="464"/>
                    </a:lnTo>
                    <a:lnTo>
                      <a:pt x="330" y="464"/>
                    </a:lnTo>
                    <a:lnTo>
                      <a:pt x="327" y="464"/>
                    </a:lnTo>
                    <a:lnTo>
                      <a:pt x="313" y="466"/>
                    </a:lnTo>
                    <a:lnTo>
                      <a:pt x="303" y="469"/>
                    </a:lnTo>
                    <a:lnTo>
                      <a:pt x="297" y="470"/>
                    </a:lnTo>
                    <a:lnTo>
                      <a:pt x="294" y="472"/>
                    </a:lnTo>
                    <a:lnTo>
                      <a:pt x="291" y="473"/>
                    </a:lnTo>
                    <a:lnTo>
                      <a:pt x="289" y="473"/>
                    </a:lnTo>
                    <a:lnTo>
                      <a:pt x="285" y="475"/>
                    </a:lnTo>
                    <a:lnTo>
                      <a:pt x="277" y="478"/>
                    </a:lnTo>
                    <a:lnTo>
                      <a:pt x="268" y="481"/>
                    </a:lnTo>
                    <a:lnTo>
                      <a:pt x="257" y="486"/>
                    </a:lnTo>
                    <a:lnTo>
                      <a:pt x="255" y="486"/>
                    </a:lnTo>
                    <a:lnTo>
                      <a:pt x="251" y="489"/>
                    </a:lnTo>
                    <a:lnTo>
                      <a:pt x="241" y="492"/>
                    </a:lnTo>
                    <a:lnTo>
                      <a:pt x="235" y="495"/>
                    </a:lnTo>
                    <a:lnTo>
                      <a:pt x="226" y="500"/>
                    </a:lnTo>
                    <a:lnTo>
                      <a:pt x="221" y="500"/>
                    </a:lnTo>
                    <a:lnTo>
                      <a:pt x="218" y="501"/>
                    </a:lnTo>
                    <a:lnTo>
                      <a:pt x="210" y="500"/>
                    </a:lnTo>
                    <a:lnTo>
                      <a:pt x="204" y="501"/>
                    </a:lnTo>
                    <a:lnTo>
                      <a:pt x="201" y="501"/>
                    </a:lnTo>
                    <a:lnTo>
                      <a:pt x="199" y="501"/>
                    </a:lnTo>
                    <a:lnTo>
                      <a:pt x="193" y="500"/>
                    </a:lnTo>
                    <a:lnTo>
                      <a:pt x="188" y="498"/>
                    </a:lnTo>
                    <a:lnTo>
                      <a:pt x="185" y="497"/>
                    </a:lnTo>
                    <a:lnTo>
                      <a:pt x="181" y="495"/>
                    </a:lnTo>
                    <a:lnTo>
                      <a:pt x="176" y="495"/>
                    </a:lnTo>
                    <a:lnTo>
                      <a:pt x="171" y="493"/>
                    </a:lnTo>
                    <a:lnTo>
                      <a:pt x="165" y="492"/>
                    </a:lnTo>
                    <a:lnTo>
                      <a:pt x="157" y="490"/>
                    </a:lnTo>
                    <a:lnTo>
                      <a:pt x="153" y="489"/>
                    </a:lnTo>
                    <a:lnTo>
                      <a:pt x="148" y="489"/>
                    </a:lnTo>
                    <a:lnTo>
                      <a:pt x="145" y="487"/>
                    </a:lnTo>
                    <a:lnTo>
                      <a:pt x="140" y="486"/>
                    </a:lnTo>
                    <a:lnTo>
                      <a:pt x="135" y="484"/>
                    </a:lnTo>
                    <a:lnTo>
                      <a:pt x="132" y="483"/>
                    </a:lnTo>
                    <a:lnTo>
                      <a:pt x="126" y="481"/>
                    </a:lnTo>
                    <a:lnTo>
                      <a:pt x="121" y="478"/>
                    </a:lnTo>
                    <a:lnTo>
                      <a:pt x="117" y="475"/>
                    </a:lnTo>
                    <a:lnTo>
                      <a:pt x="114" y="473"/>
                    </a:lnTo>
                    <a:lnTo>
                      <a:pt x="107" y="469"/>
                    </a:lnTo>
                    <a:lnTo>
                      <a:pt x="104" y="462"/>
                    </a:lnTo>
                    <a:lnTo>
                      <a:pt x="104" y="461"/>
                    </a:lnTo>
                    <a:lnTo>
                      <a:pt x="103" y="459"/>
                    </a:lnTo>
                    <a:lnTo>
                      <a:pt x="101" y="455"/>
                    </a:lnTo>
                    <a:lnTo>
                      <a:pt x="98" y="447"/>
                    </a:lnTo>
                    <a:lnTo>
                      <a:pt x="93" y="434"/>
                    </a:lnTo>
                    <a:lnTo>
                      <a:pt x="92" y="430"/>
                    </a:lnTo>
                    <a:lnTo>
                      <a:pt x="87" y="413"/>
                    </a:lnTo>
                    <a:lnTo>
                      <a:pt x="83" y="403"/>
                    </a:lnTo>
                    <a:lnTo>
                      <a:pt x="81" y="400"/>
                    </a:lnTo>
                    <a:lnTo>
                      <a:pt x="81" y="400"/>
                    </a:lnTo>
                    <a:lnTo>
                      <a:pt x="78" y="388"/>
                    </a:lnTo>
                    <a:lnTo>
                      <a:pt x="72" y="383"/>
                    </a:lnTo>
                    <a:lnTo>
                      <a:pt x="67" y="379"/>
                    </a:lnTo>
                    <a:lnTo>
                      <a:pt x="62" y="374"/>
                    </a:lnTo>
                    <a:lnTo>
                      <a:pt x="51" y="366"/>
                    </a:lnTo>
                    <a:lnTo>
                      <a:pt x="51" y="363"/>
                    </a:lnTo>
                    <a:lnTo>
                      <a:pt x="50" y="362"/>
                    </a:lnTo>
                    <a:lnTo>
                      <a:pt x="48" y="358"/>
                    </a:lnTo>
                    <a:lnTo>
                      <a:pt x="47" y="357"/>
                    </a:lnTo>
                    <a:lnTo>
                      <a:pt x="47" y="355"/>
                    </a:lnTo>
                    <a:lnTo>
                      <a:pt x="47" y="355"/>
                    </a:lnTo>
                    <a:lnTo>
                      <a:pt x="45" y="354"/>
                    </a:lnTo>
                    <a:lnTo>
                      <a:pt x="44" y="351"/>
                    </a:lnTo>
                    <a:lnTo>
                      <a:pt x="42" y="349"/>
                    </a:lnTo>
                    <a:lnTo>
                      <a:pt x="41" y="348"/>
                    </a:lnTo>
                    <a:lnTo>
                      <a:pt x="41" y="348"/>
                    </a:lnTo>
                    <a:lnTo>
                      <a:pt x="37" y="344"/>
                    </a:lnTo>
                    <a:lnTo>
                      <a:pt x="36" y="343"/>
                    </a:lnTo>
                    <a:lnTo>
                      <a:pt x="33" y="338"/>
                    </a:lnTo>
                    <a:lnTo>
                      <a:pt x="27" y="338"/>
                    </a:lnTo>
                    <a:lnTo>
                      <a:pt x="25" y="334"/>
                    </a:lnTo>
                    <a:lnTo>
                      <a:pt x="17" y="332"/>
                    </a:lnTo>
                    <a:lnTo>
                      <a:pt x="16" y="324"/>
                    </a:lnTo>
                    <a:lnTo>
                      <a:pt x="5" y="324"/>
                    </a:lnTo>
                    <a:lnTo>
                      <a:pt x="5" y="318"/>
                    </a:lnTo>
                    <a:lnTo>
                      <a:pt x="5" y="313"/>
                    </a:lnTo>
                    <a:lnTo>
                      <a:pt x="5" y="313"/>
                    </a:lnTo>
                    <a:lnTo>
                      <a:pt x="5" y="310"/>
                    </a:lnTo>
                    <a:lnTo>
                      <a:pt x="5" y="306"/>
                    </a:lnTo>
                    <a:lnTo>
                      <a:pt x="5" y="301"/>
                    </a:lnTo>
                    <a:lnTo>
                      <a:pt x="5" y="296"/>
                    </a:lnTo>
                    <a:lnTo>
                      <a:pt x="5" y="290"/>
                    </a:lnTo>
                    <a:lnTo>
                      <a:pt x="5" y="281"/>
                    </a:lnTo>
                    <a:lnTo>
                      <a:pt x="5" y="275"/>
                    </a:lnTo>
                    <a:lnTo>
                      <a:pt x="5" y="268"/>
                    </a:lnTo>
                    <a:lnTo>
                      <a:pt x="2" y="261"/>
                    </a:lnTo>
                    <a:lnTo>
                      <a:pt x="0" y="261"/>
                    </a:lnTo>
                    <a:lnTo>
                      <a:pt x="2" y="259"/>
                    </a:lnTo>
                    <a:lnTo>
                      <a:pt x="11" y="228"/>
                    </a:lnTo>
                    <a:lnTo>
                      <a:pt x="11" y="227"/>
                    </a:lnTo>
                    <a:lnTo>
                      <a:pt x="20" y="241"/>
                    </a:lnTo>
                    <a:lnTo>
                      <a:pt x="23" y="234"/>
                    </a:lnTo>
                    <a:lnTo>
                      <a:pt x="30" y="223"/>
                    </a:lnTo>
                    <a:lnTo>
                      <a:pt x="34" y="214"/>
                    </a:lnTo>
                    <a:lnTo>
                      <a:pt x="39" y="206"/>
                    </a:lnTo>
                    <a:lnTo>
                      <a:pt x="39" y="206"/>
                    </a:lnTo>
                    <a:lnTo>
                      <a:pt x="47" y="208"/>
                    </a:lnTo>
                    <a:lnTo>
                      <a:pt x="55" y="208"/>
                    </a:lnTo>
                    <a:lnTo>
                      <a:pt x="55" y="208"/>
                    </a:lnTo>
                    <a:lnTo>
                      <a:pt x="59" y="203"/>
                    </a:lnTo>
                    <a:lnTo>
                      <a:pt x="62" y="192"/>
                    </a:lnTo>
                    <a:lnTo>
                      <a:pt x="61" y="186"/>
                    </a:lnTo>
                    <a:lnTo>
                      <a:pt x="55" y="178"/>
                    </a:lnTo>
                    <a:lnTo>
                      <a:pt x="55" y="175"/>
                    </a:lnTo>
                    <a:lnTo>
                      <a:pt x="51" y="169"/>
                    </a:lnTo>
                    <a:lnTo>
                      <a:pt x="55" y="160"/>
                    </a:lnTo>
                    <a:lnTo>
                      <a:pt x="50" y="151"/>
                    </a:lnTo>
                    <a:lnTo>
                      <a:pt x="48" y="147"/>
                    </a:lnTo>
                    <a:lnTo>
                      <a:pt x="48" y="147"/>
                    </a:lnTo>
                    <a:lnTo>
                      <a:pt x="44" y="138"/>
                    </a:lnTo>
                    <a:lnTo>
                      <a:pt x="42" y="137"/>
                    </a:lnTo>
                    <a:lnTo>
                      <a:pt x="42" y="132"/>
                    </a:lnTo>
                    <a:lnTo>
                      <a:pt x="41" y="130"/>
                    </a:lnTo>
                    <a:lnTo>
                      <a:pt x="39" y="126"/>
                    </a:lnTo>
                    <a:lnTo>
                      <a:pt x="37" y="124"/>
                    </a:lnTo>
                    <a:lnTo>
                      <a:pt x="28" y="113"/>
                    </a:lnTo>
                    <a:lnTo>
                      <a:pt x="25" y="109"/>
                    </a:lnTo>
                    <a:lnTo>
                      <a:pt x="22" y="106"/>
                    </a:lnTo>
                    <a:lnTo>
                      <a:pt x="22" y="106"/>
                    </a:lnTo>
                    <a:lnTo>
                      <a:pt x="22" y="102"/>
                    </a:lnTo>
                    <a:lnTo>
                      <a:pt x="22" y="102"/>
                    </a:lnTo>
                    <a:lnTo>
                      <a:pt x="23" y="101"/>
                    </a:lnTo>
                    <a:lnTo>
                      <a:pt x="23" y="101"/>
                    </a:lnTo>
                    <a:lnTo>
                      <a:pt x="23" y="98"/>
                    </a:lnTo>
                    <a:lnTo>
                      <a:pt x="22" y="96"/>
                    </a:lnTo>
                    <a:lnTo>
                      <a:pt x="20" y="95"/>
                    </a:lnTo>
                    <a:lnTo>
                      <a:pt x="19" y="93"/>
                    </a:lnTo>
                    <a:lnTo>
                      <a:pt x="19" y="92"/>
                    </a:lnTo>
                    <a:lnTo>
                      <a:pt x="20" y="88"/>
                    </a:lnTo>
                    <a:lnTo>
                      <a:pt x="22" y="87"/>
                    </a:lnTo>
                    <a:lnTo>
                      <a:pt x="22" y="85"/>
                    </a:lnTo>
                    <a:lnTo>
                      <a:pt x="23" y="84"/>
                    </a:lnTo>
                    <a:lnTo>
                      <a:pt x="25" y="82"/>
                    </a:lnTo>
                    <a:lnTo>
                      <a:pt x="25" y="82"/>
                    </a:lnTo>
                    <a:lnTo>
                      <a:pt x="23" y="81"/>
                    </a:lnTo>
                    <a:lnTo>
                      <a:pt x="23" y="79"/>
                    </a:lnTo>
                    <a:lnTo>
                      <a:pt x="20" y="78"/>
                    </a:lnTo>
                    <a:lnTo>
                      <a:pt x="17" y="75"/>
                    </a:lnTo>
                    <a:lnTo>
                      <a:pt x="19" y="73"/>
                    </a:lnTo>
                    <a:lnTo>
                      <a:pt x="20" y="71"/>
                    </a:lnTo>
                    <a:lnTo>
                      <a:pt x="23" y="71"/>
                    </a:lnTo>
                    <a:lnTo>
                      <a:pt x="23" y="71"/>
                    </a:lnTo>
                    <a:lnTo>
                      <a:pt x="28" y="70"/>
                    </a:lnTo>
                    <a:lnTo>
                      <a:pt x="31" y="70"/>
                    </a:lnTo>
                    <a:lnTo>
                      <a:pt x="34" y="67"/>
                    </a:lnTo>
                    <a:lnTo>
                      <a:pt x="34" y="67"/>
                    </a:lnTo>
                    <a:lnTo>
                      <a:pt x="37" y="64"/>
                    </a:lnTo>
                    <a:lnTo>
                      <a:pt x="37" y="62"/>
                    </a:lnTo>
                    <a:lnTo>
                      <a:pt x="36" y="61"/>
                    </a:lnTo>
                    <a:lnTo>
                      <a:pt x="33" y="57"/>
                    </a:lnTo>
                    <a:lnTo>
                      <a:pt x="31" y="51"/>
                    </a:lnTo>
                    <a:lnTo>
                      <a:pt x="31" y="48"/>
                    </a:lnTo>
                    <a:lnTo>
                      <a:pt x="31" y="45"/>
                    </a:lnTo>
                    <a:lnTo>
                      <a:pt x="34" y="47"/>
                    </a:lnTo>
                    <a:lnTo>
                      <a:pt x="34" y="47"/>
                    </a:lnTo>
                    <a:lnTo>
                      <a:pt x="34" y="47"/>
                    </a:lnTo>
                    <a:lnTo>
                      <a:pt x="37" y="45"/>
                    </a:lnTo>
                    <a:lnTo>
                      <a:pt x="37" y="40"/>
                    </a:lnTo>
                    <a:lnTo>
                      <a:pt x="36" y="33"/>
                    </a:lnTo>
                    <a:lnTo>
                      <a:pt x="34" y="26"/>
                    </a:lnTo>
                    <a:lnTo>
                      <a:pt x="33" y="20"/>
                    </a:lnTo>
                    <a:lnTo>
                      <a:pt x="36" y="14"/>
                    </a:lnTo>
                    <a:lnTo>
                      <a:pt x="37" y="11"/>
                    </a:lnTo>
                    <a:lnTo>
                      <a:pt x="39" y="11"/>
                    </a:lnTo>
                    <a:lnTo>
                      <a:pt x="42" y="9"/>
                    </a:lnTo>
                    <a:lnTo>
                      <a:pt x="45" y="8"/>
                    </a:lnTo>
                    <a:lnTo>
                      <a:pt x="44"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79">
                <a:extLst>
                  <a:ext uri="{FF2B5EF4-FFF2-40B4-BE49-F238E27FC236}">
                    <a16:creationId xmlns:a16="http://schemas.microsoft.com/office/drawing/2014/main" id="{22E88DAD-B62A-DA38-E923-F08953969E8B}"/>
                  </a:ext>
                </a:extLst>
              </p:cNvPr>
              <p:cNvSpPr>
                <a:spLocks noGrp="1" noRot="1" noMove="1" noResize="1" noEditPoints="1" noAdjustHandles="1" noChangeArrowheads="1" noChangeShapeType="1"/>
              </p:cNvSpPr>
              <p:nvPr/>
            </p:nvSpPr>
            <p:spPr bwMode="auto">
              <a:xfrm>
                <a:off x="4465" y="2040"/>
                <a:ext cx="213" cy="196"/>
              </a:xfrm>
              <a:custGeom>
                <a:avLst/>
                <a:gdLst>
                  <a:gd name="T0" fmla="*/ 81 w 213"/>
                  <a:gd name="T1" fmla="*/ 19 h 196"/>
                  <a:gd name="T2" fmla="*/ 155 w 213"/>
                  <a:gd name="T3" fmla="*/ 35 h 196"/>
                  <a:gd name="T4" fmla="*/ 213 w 213"/>
                  <a:gd name="T5" fmla="*/ 45 h 196"/>
                  <a:gd name="T6" fmla="*/ 188 w 213"/>
                  <a:gd name="T7" fmla="*/ 69 h 196"/>
                  <a:gd name="T8" fmla="*/ 185 w 213"/>
                  <a:gd name="T9" fmla="*/ 63 h 196"/>
                  <a:gd name="T10" fmla="*/ 174 w 213"/>
                  <a:gd name="T11" fmla="*/ 73 h 196"/>
                  <a:gd name="T12" fmla="*/ 160 w 213"/>
                  <a:gd name="T13" fmla="*/ 92 h 196"/>
                  <a:gd name="T14" fmla="*/ 116 w 213"/>
                  <a:gd name="T15" fmla="*/ 92 h 196"/>
                  <a:gd name="T16" fmla="*/ 127 w 213"/>
                  <a:gd name="T17" fmla="*/ 174 h 196"/>
                  <a:gd name="T18" fmla="*/ 90 w 213"/>
                  <a:gd name="T19" fmla="*/ 166 h 196"/>
                  <a:gd name="T20" fmla="*/ 59 w 213"/>
                  <a:gd name="T21" fmla="*/ 166 h 196"/>
                  <a:gd name="T22" fmla="*/ 46 w 213"/>
                  <a:gd name="T23" fmla="*/ 170 h 196"/>
                  <a:gd name="T24" fmla="*/ 40 w 213"/>
                  <a:gd name="T25" fmla="*/ 177 h 196"/>
                  <a:gd name="T26" fmla="*/ 23 w 213"/>
                  <a:gd name="T27" fmla="*/ 177 h 196"/>
                  <a:gd name="T28" fmla="*/ 21 w 213"/>
                  <a:gd name="T29" fmla="*/ 194 h 196"/>
                  <a:gd name="T30" fmla="*/ 14 w 213"/>
                  <a:gd name="T31" fmla="*/ 194 h 196"/>
                  <a:gd name="T32" fmla="*/ 9 w 213"/>
                  <a:gd name="T33" fmla="*/ 196 h 196"/>
                  <a:gd name="T34" fmla="*/ 4 w 213"/>
                  <a:gd name="T35" fmla="*/ 193 h 196"/>
                  <a:gd name="T36" fmla="*/ 1 w 213"/>
                  <a:gd name="T37" fmla="*/ 191 h 196"/>
                  <a:gd name="T38" fmla="*/ 4 w 213"/>
                  <a:gd name="T39" fmla="*/ 182 h 196"/>
                  <a:gd name="T40" fmla="*/ 7 w 213"/>
                  <a:gd name="T41" fmla="*/ 174 h 196"/>
                  <a:gd name="T42" fmla="*/ 9 w 213"/>
                  <a:gd name="T43" fmla="*/ 170 h 196"/>
                  <a:gd name="T44" fmla="*/ 11 w 213"/>
                  <a:gd name="T45" fmla="*/ 157 h 196"/>
                  <a:gd name="T46" fmla="*/ 12 w 213"/>
                  <a:gd name="T47" fmla="*/ 151 h 196"/>
                  <a:gd name="T48" fmla="*/ 12 w 213"/>
                  <a:gd name="T49" fmla="*/ 145 h 196"/>
                  <a:gd name="T50" fmla="*/ 11 w 213"/>
                  <a:gd name="T51" fmla="*/ 140 h 196"/>
                  <a:gd name="T52" fmla="*/ 12 w 213"/>
                  <a:gd name="T53" fmla="*/ 134 h 196"/>
                  <a:gd name="T54" fmla="*/ 12 w 213"/>
                  <a:gd name="T55" fmla="*/ 123 h 196"/>
                  <a:gd name="T56" fmla="*/ 15 w 213"/>
                  <a:gd name="T57" fmla="*/ 115 h 196"/>
                  <a:gd name="T58" fmla="*/ 18 w 213"/>
                  <a:gd name="T59" fmla="*/ 111 h 196"/>
                  <a:gd name="T60" fmla="*/ 17 w 213"/>
                  <a:gd name="T61" fmla="*/ 104 h 196"/>
                  <a:gd name="T62" fmla="*/ 17 w 213"/>
                  <a:gd name="T63" fmla="*/ 97 h 196"/>
                  <a:gd name="T64" fmla="*/ 17 w 213"/>
                  <a:gd name="T65" fmla="*/ 90 h 196"/>
                  <a:gd name="T66" fmla="*/ 17 w 213"/>
                  <a:gd name="T67" fmla="*/ 78 h 196"/>
                  <a:gd name="T68" fmla="*/ 17 w 213"/>
                  <a:gd name="T69" fmla="*/ 69 h 196"/>
                  <a:gd name="T70" fmla="*/ 18 w 213"/>
                  <a:gd name="T71" fmla="*/ 63 h 196"/>
                  <a:gd name="T72" fmla="*/ 18 w 213"/>
                  <a:gd name="T73" fmla="*/ 53 h 196"/>
                  <a:gd name="T74" fmla="*/ 23 w 213"/>
                  <a:gd name="T75" fmla="*/ 45 h 196"/>
                  <a:gd name="T76" fmla="*/ 26 w 213"/>
                  <a:gd name="T77" fmla="*/ 39 h 196"/>
                  <a:gd name="T78" fmla="*/ 29 w 213"/>
                  <a:gd name="T79" fmla="*/ 30 h 196"/>
                  <a:gd name="T80" fmla="*/ 31 w 213"/>
                  <a:gd name="T81" fmla="*/ 24 h 196"/>
                  <a:gd name="T82" fmla="*/ 31 w 213"/>
                  <a:gd name="T83" fmla="*/ 19 h 196"/>
                  <a:gd name="T84" fmla="*/ 32 w 213"/>
                  <a:gd name="T85" fmla="*/ 16 h 196"/>
                  <a:gd name="T86" fmla="*/ 37 w 213"/>
                  <a:gd name="T87" fmla="*/ 14 h 196"/>
                  <a:gd name="T88" fmla="*/ 43 w 213"/>
                  <a:gd name="T89" fmla="*/ 14 h 196"/>
                  <a:gd name="T90" fmla="*/ 49 w 213"/>
                  <a:gd name="T91" fmla="*/ 13 h 196"/>
                  <a:gd name="T92" fmla="*/ 53 w 213"/>
                  <a:gd name="T93" fmla="*/ 8 h 196"/>
                  <a:gd name="T94" fmla="*/ 54 w 213"/>
                  <a:gd name="T95" fmla="*/ 0 h 196"/>
                  <a:gd name="T96" fmla="*/ 54 w 213"/>
                  <a:gd name="T97" fmla="*/ 2 h 196"/>
                  <a:gd name="T98" fmla="*/ 57 w 213"/>
                  <a:gd name="T99" fmla="*/ 4 h 196"/>
                  <a:gd name="T100" fmla="*/ 63 w 213"/>
                  <a:gd name="T101"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3" h="196">
                    <a:moveTo>
                      <a:pt x="65" y="8"/>
                    </a:moveTo>
                    <a:lnTo>
                      <a:pt x="76" y="18"/>
                    </a:lnTo>
                    <a:lnTo>
                      <a:pt x="79" y="19"/>
                    </a:lnTo>
                    <a:lnTo>
                      <a:pt x="79" y="19"/>
                    </a:lnTo>
                    <a:lnTo>
                      <a:pt x="81" y="19"/>
                    </a:lnTo>
                    <a:lnTo>
                      <a:pt x="84" y="22"/>
                    </a:lnTo>
                    <a:lnTo>
                      <a:pt x="90" y="24"/>
                    </a:lnTo>
                    <a:lnTo>
                      <a:pt x="110" y="27"/>
                    </a:lnTo>
                    <a:lnTo>
                      <a:pt x="141" y="33"/>
                    </a:lnTo>
                    <a:lnTo>
                      <a:pt x="155" y="35"/>
                    </a:lnTo>
                    <a:lnTo>
                      <a:pt x="199" y="42"/>
                    </a:lnTo>
                    <a:lnTo>
                      <a:pt x="206" y="44"/>
                    </a:lnTo>
                    <a:lnTo>
                      <a:pt x="210" y="44"/>
                    </a:lnTo>
                    <a:lnTo>
                      <a:pt x="211" y="45"/>
                    </a:lnTo>
                    <a:lnTo>
                      <a:pt x="213" y="45"/>
                    </a:lnTo>
                    <a:lnTo>
                      <a:pt x="213" y="45"/>
                    </a:lnTo>
                    <a:lnTo>
                      <a:pt x="213" y="45"/>
                    </a:lnTo>
                    <a:lnTo>
                      <a:pt x="213" y="45"/>
                    </a:lnTo>
                    <a:lnTo>
                      <a:pt x="191" y="66"/>
                    </a:lnTo>
                    <a:lnTo>
                      <a:pt x="188" y="69"/>
                    </a:lnTo>
                    <a:lnTo>
                      <a:pt x="185" y="70"/>
                    </a:lnTo>
                    <a:lnTo>
                      <a:pt x="183" y="69"/>
                    </a:lnTo>
                    <a:lnTo>
                      <a:pt x="183" y="67"/>
                    </a:lnTo>
                    <a:lnTo>
                      <a:pt x="183" y="66"/>
                    </a:lnTo>
                    <a:lnTo>
                      <a:pt x="185" y="63"/>
                    </a:lnTo>
                    <a:lnTo>
                      <a:pt x="183" y="59"/>
                    </a:lnTo>
                    <a:lnTo>
                      <a:pt x="179" y="59"/>
                    </a:lnTo>
                    <a:lnTo>
                      <a:pt x="174" y="64"/>
                    </a:lnTo>
                    <a:lnTo>
                      <a:pt x="172" y="70"/>
                    </a:lnTo>
                    <a:lnTo>
                      <a:pt x="174" y="73"/>
                    </a:lnTo>
                    <a:lnTo>
                      <a:pt x="179" y="76"/>
                    </a:lnTo>
                    <a:lnTo>
                      <a:pt x="180" y="83"/>
                    </a:lnTo>
                    <a:lnTo>
                      <a:pt x="179" y="87"/>
                    </a:lnTo>
                    <a:lnTo>
                      <a:pt x="174" y="90"/>
                    </a:lnTo>
                    <a:lnTo>
                      <a:pt x="160" y="92"/>
                    </a:lnTo>
                    <a:lnTo>
                      <a:pt x="152" y="92"/>
                    </a:lnTo>
                    <a:lnTo>
                      <a:pt x="146" y="89"/>
                    </a:lnTo>
                    <a:lnTo>
                      <a:pt x="133" y="86"/>
                    </a:lnTo>
                    <a:lnTo>
                      <a:pt x="123" y="87"/>
                    </a:lnTo>
                    <a:lnTo>
                      <a:pt x="116" y="92"/>
                    </a:lnTo>
                    <a:lnTo>
                      <a:pt x="115" y="100"/>
                    </a:lnTo>
                    <a:lnTo>
                      <a:pt x="118" y="118"/>
                    </a:lnTo>
                    <a:lnTo>
                      <a:pt x="119" y="123"/>
                    </a:lnTo>
                    <a:lnTo>
                      <a:pt x="124" y="154"/>
                    </a:lnTo>
                    <a:lnTo>
                      <a:pt x="127" y="174"/>
                    </a:lnTo>
                    <a:lnTo>
                      <a:pt x="126" y="177"/>
                    </a:lnTo>
                    <a:lnTo>
                      <a:pt x="119" y="179"/>
                    </a:lnTo>
                    <a:lnTo>
                      <a:pt x="115" y="176"/>
                    </a:lnTo>
                    <a:lnTo>
                      <a:pt x="104" y="171"/>
                    </a:lnTo>
                    <a:lnTo>
                      <a:pt x="90" y="166"/>
                    </a:lnTo>
                    <a:lnTo>
                      <a:pt x="84" y="165"/>
                    </a:lnTo>
                    <a:lnTo>
                      <a:pt x="82" y="165"/>
                    </a:lnTo>
                    <a:lnTo>
                      <a:pt x="81" y="163"/>
                    </a:lnTo>
                    <a:lnTo>
                      <a:pt x="68" y="165"/>
                    </a:lnTo>
                    <a:lnTo>
                      <a:pt x="59" y="166"/>
                    </a:lnTo>
                    <a:lnTo>
                      <a:pt x="51" y="170"/>
                    </a:lnTo>
                    <a:lnTo>
                      <a:pt x="51" y="170"/>
                    </a:lnTo>
                    <a:lnTo>
                      <a:pt x="49" y="170"/>
                    </a:lnTo>
                    <a:lnTo>
                      <a:pt x="48" y="170"/>
                    </a:lnTo>
                    <a:lnTo>
                      <a:pt x="46" y="170"/>
                    </a:lnTo>
                    <a:lnTo>
                      <a:pt x="45" y="170"/>
                    </a:lnTo>
                    <a:lnTo>
                      <a:pt x="43" y="171"/>
                    </a:lnTo>
                    <a:lnTo>
                      <a:pt x="42" y="173"/>
                    </a:lnTo>
                    <a:lnTo>
                      <a:pt x="42" y="174"/>
                    </a:lnTo>
                    <a:lnTo>
                      <a:pt x="40" y="177"/>
                    </a:lnTo>
                    <a:lnTo>
                      <a:pt x="39" y="177"/>
                    </a:lnTo>
                    <a:lnTo>
                      <a:pt x="37" y="177"/>
                    </a:lnTo>
                    <a:lnTo>
                      <a:pt x="34" y="177"/>
                    </a:lnTo>
                    <a:lnTo>
                      <a:pt x="26" y="177"/>
                    </a:lnTo>
                    <a:lnTo>
                      <a:pt x="23" y="177"/>
                    </a:lnTo>
                    <a:lnTo>
                      <a:pt x="23" y="182"/>
                    </a:lnTo>
                    <a:lnTo>
                      <a:pt x="23" y="187"/>
                    </a:lnTo>
                    <a:lnTo>
                      <a:pt x="23" y="190"/>
                    </a:lnTo>
                    <a:lnTo>
                      <a:pt x="25" y="193"/>
                    </a:lnTo>
                    <a:lnTo>
                      <a:pt x="21" y="194"/>
                    </a:lnTo>
                    <a:lnTo>
                      <a:pt x="21" y="194"/>
                    </a:lnTo>
                    <a:lnTo>
                      <a:pt x="18" y="194"/>
                    </a:lnTo>
                    <a:lnTo>
                      <a:pt x="17" y="194"/>
                    </a:lnTo>
                    <a:lnTo>
                      <a:pt x="15" y="194"/>
                    </a:lnTo>
                    <a:lnTo>
                      <a:pt x="14" y="194"/>
                    </a:lnTo>
                    <a:lnTo>
                      <a:pt x="14" y="194"/>
                    </a:lnTo>
                    <a:lnTo>
                      <a:pt x="12" y="196"/>
                    </a:lnTo>
                    <a:lnTo>
                      <a:pt x="11" y="196"/>
                    </a:lnTo>
                    <a:lnTo>
                      <a:pt x="9" y="196"/>
                    </a:lnTo>
                    <a:lnTo>
                      <a:pt x="9" y="196"/>
                    </a:lnTo>
                    <a:lnTo>
                      <a:pt x="6" y="196"/>
                    </a:lnTo>
                    <a:lnTo>
                      <a:pt x="4" y="196"/>
                    </a:lnTo>
                    <a:lnTo>
                      <a:pt x="4" y="194"/>
                    </a:lnTo>
                    <a:lnTo>
                      <a:pt x="4" y="194"/>
                    </a:lnTo>
                    <a:lnTo>
                      <a:pt x="4" y="193"/>
                    </a:lnTo>
                    <a:lnTo>
                      <a:pt x="3" y="193"/>
                    </a:lnTo>
                    <a:lnTo>
                      <a:pt x="3" y="191"/>
                    </a:lnTo>
                    <a:lnTo>
                      <a:pt x="1" y="191"/>
                    </a:lnTo>
                    <a:lnTo>
                      <a:pt x="0" y="191"/>
                    </a:lnTo>
                    <a:lnTo>
                      <a:pt x="1" y="191"/>
                    </a:lnTo>
                    <a:lnTo>
                      <a:pt x="1" y="190"/>
                    </a:lnTo>
                    <a:lnTo>
                      <a:pt x="3" y="188"/>
                    </a:lnTo>
                    <a:lnTo>
                      <a:pt x="4" y="185"/>
                    </a:lnTo>
                    <a:lnTo>
                      <a:pt x="4" y="182"/>
                    </a:lnTo>
                    <a:lnTo>
                      <a:pt x="4" y="182"/>
                    </a:lnTo>
                    <a:lnTo>
                      <a:pt x="4" y="180"/>
                    </a:lnTo>
                    <a:lnTo>
                      <a:pt x="6" y="177"/>
                    </a:lnTo>
                    <a:lnTo>
                      <a:pt x="6" y="176"/>
                    </a:lnTo>
                    <a:lnTo>
                      <a:pt x="6" y="176"/>
                    </a:lnTo>
                    <a:lnTo>
                      <a:pt x="7" y="174"/>
                    </a:lnTo>
                    <a:lnTo>
                      <a:pt x="7" y="174"/>
                    </a:lnTo>
                    <a:lnTo>
                      <a:pt x="7" y="173"/>
                    </a:lnTo>
                    <a:lnTo>
                      <a:pt x="9" y="171"/>
                    </a:lnTo>
                    <a:lnTo>
                      <a:pt x="9" y="171"/>
                    </a:lnTo>
                    <a:lnTo>
                      <a:pt x="9" y="170"/>
                    </a:lnTo>
                    <a:lnTo>
                      <a:pt x="9" y="168"/>
                    </a:lnTo>
                    <a:lnTo>
                      <a:pt x="11" y="165"/>
                    </a:lnTo>
                    <a:lnTo>
                      <a:pt x="11" y="162"/>
                    </a:lnTo>
                    <a:lnTo>
                      <a:pt x="11" y="159"/>
                    </a:lnTo>
                    <a:lnTo>
                      <a:pt x="11" y="157"/>
                    </a:lnTo>
                    <a:lnTo>
                      <a:pt x="11" y="156"/>
                    </a:lnTo>
                    <a:lnTo>
                      <a:pt x="11" y="154"/>
                    </a:lnTo>
                    <a:lnTo>
                      <a:pt x="12" y="153"/>
                    </a:lnTo>
                    <a:lnTo>
                      <a:pt x="12" y="151"/>
                    </a:lnTo>
                    <a:lnTo>
                      <a:pt x="12" y="151"/>
                    </a:lnTo>
                    <a:lnTo>
                      <a:pt x="12" y="149"/>
                    </a:lnTo>
                    <a:lnTo>
                      <a:pt x="12" y="148"/>
                    </a:lnTo>
                    <a:lnTo>
                      <a:pt x="12" y="146"/>
                    </a:lnTo>
                    <a:lnTo>
                      <a:pt x="12" y="146"/>
                    </a:lnTo>
                    <a:lnTo>
                      <a:pt x="12" y="145"/>
                    </a:lnTo>
                    <a:lnTo>
                      <a:pt x="11" y="143"/>
                    </a:lnTo>
                    <a:lnTo>
                      <a:pt x="11" y="143"/>
                    </a:lnTo>
                    <a:lnTo>
                      <a:pt x="11" y="142"/>
                    </a:lnTo>
                    <a:lnTo>
                      <a:pt x="11" y="140"/>
                    </a:lnTo>
                    <a:lnTo>
                      <a:pt x="11" y="140"/>
                    </a:lnTo>
                    <a:lnTo>
                      <a:pt x="11" y="139"/>
                    </a:lnTo>
                    <a:lnTo>
                      <a:pt x="11" y="137"/>
                    </a:lnTo>
                    <a:lnTo>
                      <a:pt x="11" y="137"/>
                    </a:lnTo>
                    <a:lnTo>
                      <a:pt x="11" y="135"/>
                    </a:lnTo>
                    <a:lnTo>
                      <a:pt x="12" y="134"/>
                    </a:lnTo>
                    <a:lnTo>
                      <a:pt x="14" y="132"/>
                    </a:lnTo>
                    <a:lnTo>
                      <a:pt x="14" y="129"/>
                    </a:lnTo>
                    <a:lnTo>
                      <a:pt x="14" y="128"/>
                    </a:lnTo>
                    <a:lnTo>
                      <a:pt x="14" y="126"/>
                    </a:lnTo>
                    <a:lnTo>
                      <a:pt x="12" y="123"/>
                    </a:lnTo>
                    <a:lnTo>
                      <a:pt x="14" y="120"/>
                    </a:lnTo>
                    <a:lnTo>
                      <a:pt x="14" y="118"/>
                    </a:lnTo>
                    <a:lnTo>
                      <a:pt x="14" y="118"/>
                    </a:lnTo>
                    <a:lnTo>
                      <a:pt x="15" y="117"/>
                    </a:lnTo>
                    <a:lnTo>
                      <a:pt x="15" y="115"/>
                    </a:lnTo>
                    <a:lnTo>
                      <a:pt x="17" y="114"/>
                    </a:lnTo>
                    <a:lnTo>
                      <a:pt x="17" y="112"/>
                    </a:lnTo>
                    <a:lnTo>
                      <a:pt x="18" y="112"/>
                    </a:lnTo>
                    <a:lnTo>
                      <a:pt x="18" y="111"/>
                    </a:lnTo>
                    <a:lnTo>
                      <a:pt x="18" y="111"/>
                    </a:lnTo>
                    <a:lnTo>
                      <a:pt x="20" y="108"/>
                    </a:lnTo>
                    <a:lnTo>
                      <a:pt x="18" y="106"/>
                    </a:lnTo>
                    <a:lnTo>
                      <a:pt x="18" y="106"/>
                    </a:lnTo>
                    <a:lnTo>
                      <a:pt x="17" y="104"/>
                    </a:lnTo>
                    <a:lnTo>
                      <a:pt x="17" y="104"/>
                    </a:lnTo>
                    <a:lnTo>
                      <a:pt x="15" y="103"/>
                    </a:lnTo>
                    <a:lnTo>
                      <a:pt x="15" y="101"/>
                    </a:lnTo>
                    <a:lnTo>
                      <a:pt x="15" y="100"/>
                    </a:lnTo>
                    <a:lnTo>
                      <a:pt x="15" y="98"/>
                    </a:lnTo>
                    <a:lnTo>
                      <a:pt x="17" y="97"/>
                    </a:lnTo>
                    <a:lnTo>
                      <a:pt x="17" y="97"/>
                    </a:lnTo>
                    <a:lnTo>
                      <a:pt x="17" y="95"/>
                    </a:lnTo>
                    <a:lnTo>
                      <a:pt x="17" y="92"/>
                    </a:lnTo>
                    <a:lnTo>
                      <a:pt x="17" y="90"/>
                    </a:lnTo>
                    <a:lnTo>
                      <a:pt x="17" y="90"/>
                    </a:lnTo>
                    <a:lnTo>
                      <a:pt x="18" y="86"/>
                    </a:lnTo>
                    <a:lnTo>
                      <a:pt x="18" y="84"/>
                    </a:lnTo>
                    <a:lnTo>
                      <a:pt x="17" y="81"/>
                    </a:lnTo>
                    <a:lnTo>
                      <a:pt x="17" y="78"/>
                    </a:lnTo>
                    <a:lnTo>
                      <a:pt x="17" y="78"/>
                    </a:lnTo>
                    <a:lnTo>
                      <a:pt x="17" y="76"/>
                    </a:lnTo>
                    <a:lnTo>
                      <a:pt x="17" y="73"/>
                    </a:lnTo>
                    <a:lnTo>
                      <a:pt x="17" y="72"/>
                    </a:lnTo>
                    <a:lnTo>
                      <a:pt x="17" y="70"/>
                    </a:lnTo>
                    <a:lnTo>
                      <a:pt x="17" y="69"/>
                    </a:lnTo>
                    <a:lnTo>
                      <a:pt x="17" y="67"/>
                    </a:lnTo>
                    <a:lnTo>
                      <a:pt x="17" y="66"/>
                    </a:lnTo>
                    <a:lnTo>
                      <a:pt x="17" y="66"/>
                    </a:lnTo>
                    <a:lnTo>
                      <a:pt x="18" y="64"/>
                    </a:lnTo>
                    <a:lnTo>
                      <a:pt x="18" y="63"/>
                    </a:lnTo>
                    <a:lnTo>
                      <a:pt x="18" y="61"/>
                    </a:lnTo>
                    <a:lnTo>
                      <a:pt x="18" y="59"/>
                    </a:lnTo>
                    <a:lnTo>
                      <a:pt x="18" y="58"/>
                    </a:lnTo>
                    <a:lnTo>
                      <a:pt x="18" y="55"/>
                    </a:lnTo>
                    <a:lnTo>
                      <a:pt x="18" y="53"/>
                    </a:lnTo>
                    <a:lnTo>
                      <a:pt x="20" y="50"/>
                    </a:lnTo>
                    <a:lnTo>
                      <a:pt x="20" y="49"/>
                    </a:lnTo>
                    <a:lnTo>
                      <a:pt x="20" y="47"/>
                    </a:lnTo>
                    <a:lnTo>
                      <a:pt x="21" y="47"/>
                    </a:lnTo>
                    <a:lnTo>
                      <a:pt x="23" y="45"/>
                    </a:lnTo>
                    <a:lnTo>
                      <a:pt x="23" y="44"/>
                    </a:lnTo>
                    <a:lnTo>
                      <a:pt x="23" y="42"/>
                    </a:lnTo>
                    <a:lnTo>
                      <a:pt x="25" y="41"/>
                    </a:lnTo>
                    <a:lnTo>
                      <a:pt x="26" y="41"/>
                    </a:lnTo>
                    <a:lnTo>
                      <a:pt x="26" y="39"/>
                    </a:lnTo>
                    <a:lnTo>
                      <a:pt x="28" y="36"/>
                    </a:lnTo>
                    <a:lnTo>
                      <a:pt x="28" y="36"/>
                    </a:lnTo>
                    <a:lnTo>
                      <a:pt x="28" y="35"/>
                    </a:lnTo>
                    <a:lnTo>
                      <a:pt x="28" y="33"/>
                    </a:lnTo>
                    <a:lnTo>
                      <a:pt x="29" y="30"/>
                    </a:lnTo>
                    <a:lnTo>
                      <a:pt x="31" y="30"/>
                    </a:lnTo>
                    <a:lnTo>
                      <a:pt x="31" y="30"/>
                    </a:lnTo>
                    <a:lnTo>
                      <a:pt x="32" y="28"/>
                    </a:lnTo>
                    <a:lnTo>
                      <a:pt x="32" y="27"/>
                    </a:lnTo>
                    <a:lnTo>
                      <a:pt x="31" y="24"/>
                    </a:lnTo>
                    <a:lnTo>
                      <a:pt x="31" y="24"/>
                    </a:lnTo>
                    <a:lnTo>
                      <a:pt x="31" y="22"/>
                    </a:lnTo>
                    <a:lnTo>
                      <a:pt x="31" y="22"/>
                    </a:lnTo>
                    <a:lnTo>
                      <a:pt x="31" y="21"/>
                    </a:lnTo>
                    <a:lnTo>
                      <a:pt x="31" y="19"/>
                    </a:lnTo>
                    <a:lnTo>
                      <a:pt x="29" y="19"/>
                    </a:lnTo>
                    <a:lnTo>
                      <a:pt x="29" y="18"/>
                    </a:lnTo>
                    <a:lnTo>
                      <a:pt x="31" y="18"/>
                    </a:lnTo>
                    <a:lnTo>
                      <a:pt x="31" y="16"/>
                    </a:lnTo>
                    <a:lnTo>
                      <a:pt x="32" y="16"/>
                    </a:lnTo>
                    <a:lnTo>
                      <a:pt x="32" y="16"/>
                    </a:lnTo>
                    <a:lnTo>
                      <a:pt x="34" y="16"/>
                    </a:lnTo>
                    <a:lnTo>
                      <a:pt x="35" y="16"/>
                    </a:lnTo>
                    <a:lnTo>
                      <a:pt x="35" y="16"/>
                    </a:lnTo>
                    <a:lnTo>
                      <a:pt x="37" y="14"/>
                    </a:lnTo>
                    <a:lnTo>
                      <a:pt x="39" y="14"/>
                    </a:lnTo>
                    <a:lnTo>
                      <a:pt x="40" y="14"/>
                    </a:lnTo>
                    <a:lnTo>
                      <a:pt x="40" y="14"/>
                    </a:lnTo>
                    <a:lnTo>
                      <a:pt x="42" y="14"/>
                    </a:lnTo>
                    <a:lnTo>
                      <a:pt x="43" y="14"/>
                    </a:lnTo>
                    <a:lnTo>
                      <a:pt x="45" y="14"/>
                    </a:lnTo>
                    <a:lnTo>
                      <a:pt x="45" y="13"/>
                    </a:lnTo>
                    <a:lnTo>
                      <a:pt x="46" y="13"/>
                    </a:lnTo>
                    <a:lnTo>
                      <a:pt x="48" y="13"/>
                    </a:lnTo>
                    <a:lnTo>
                      <a:pt x="49" y="13"/>
                    </a:lnTo>
                    <a:lnTo>
                      <a:pt x="51" y="11"/>
                    </a:lnTo>
                    <a:lnTo>
                      <a:pt x="53" y="10"/>
                    </a:lnTo>
                    <a:lnTo>
                      <a:pt x="53" y="10"/>
                    </a:lnTo>
                    <a:lnTo>
                      <a:pt x="53" y="8"/>
                    </a:lnTo>
                    <a:lnTo>
                      <a:pt x="53" y="8"/>
                    </a:lnTo>
                    <a:lnTo>
                      <a:pt x="53" y="7"/>
                    </a:lnTo>
                    <a:lnTo>
                      <a:pt x="53" y="4"/>
                    </a:lnTo>
                    <a:lnTo>
                      <a:pt x="53" y="2"/>
                    </a:lnTo>
                    <a:lnTo>
                      <a:pt x="54" y="0"/>
                    </a:lnTo>
                    <a:lnTo>
                      <a:pt x="54" y="0"/>
                    </a:lnTo>
                    <a:lnTo>
                      <a:pt x="54" y="0"/>
                    </a:lnTo>
                    <a:lnTo>
                      <a:pt x="54" y="0"/>
                    </a:lnTo>
                    <a:lnTo>
                      <a:pt x="54" y="0"/>
                    </a:lnTo>
                    <a:lnTo>
                      <a:pt x="54" y="2"/>
                    </a:lnTo>
                    <a:lnTo>
                      <a:pt x="54" y="2"/>
                    </a:lnTo>
                    <a:lnTo>
                      <a:pt x="56" y="2"/>
                    </a:lnTo>
                    <a:lnTo>
                      <a:pt x="56" y="2"/>
                    </a:lnTo>
                    <a:lnTo>
                      <a:pt x="56" y="4"/>
                    </a:lnTo>
                    <a:lnTo>
                      <a:pt x="57" y="4"/>
                    </a:lnTo>
                    <a:lnTo>
                      <a:pt x="57" y="4"/>
                    </a:lnTo>
                    <a:lnTo>
                      <a:pt x="57" y="4"/>
                    </a:lnTo>
                    <a:lnTo>
                      <a:pt x="59" y="4"/>
                    </a:lnTo>
                    <a:lnTo>
                      <a:pt x="59" y="5"/>
                    </a:lnTo>
                    <a:lnTo>
                      <a:pt x="60" y="5"/>
                    </a:lnTo>
                    <a:lnTo>
                      <a:pt x="63" y="8"/>
                    </a:lnTo>
                    <a:lnTo>
                      <a:pt x="65"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80">
                <a:extLst>
                  <a:ext uri="{FF2B5EF4-FFF2-40B4-BE49-F238E27FC236}">
                    <a16:creationId xmlns:a16="http://schemas.microsoft.com/office/drawing/2014/main" id="{8CCC070E-2E2D-18D2-D325-FCE377516C92}"/>
                  </a:ext>
                </a:extLst>
              </p:cNvPr>
              <p:cNvSpPr>
                <a:spLocks noGrp="1" noRot="1" noMove="1" noResize="1" noEditPoints="1" noAdjustHandles="1" noChangeArrowheads="1" noChangeShapeType="1"/>
              </p:cNvSpPr>
              <p:nvPr/>
            </p:nvSpPr>
            <p:spPr bwMode="auto">
              <a:xfrm>
                <a:off x="3807" y="2518"/>
                <a:ext cx="479" cy="303"/>
              </a:xfrm>
              <a:custGeom>
                <a:avLst/>
                <a:gdLst>
                  <a:gd name="T0" fmla="*/ 263 w 479"/>
                  <a:gd name="T1" fmla="*/ 11 h 303"/>
                  <a:gd name="T2" fmla="*/ 334 w 479"/>
                  <a:gd name="T3" fmla="*/ 28 h 303"/>
                  <a:gd name="T4" fmla="*/ 336 w 479"/>
                  <a:gd name="T5" fmla="*/ 66 h 303"/>
                  <a:gd name="T6" fmla="*/ 354 w 479"/>
                  <a:gd name="T7" fmla="*/ 70 h 303"/>
                  <a:gd name="T8" fmla="*/ 364 w 479"/>
                  <a:gd name="T9" fmla="*/ 73 h 303"/>
                  <a:gd name="T10" fmla="*/ 381 w 479"/>
                  <a:gd name="T11" fmla="*/ 89 h 303"/>
                  <a:gd name="T12" fmla="*/ 387 w 479"/>
                  <a:gd name="T13" fmla="*/ 98 h 303"/>
                  <a:gd name="T14" fmla="*/ 396 w 479"/>
                  <a:gd name="T15" fmla="*/ 109 h 303"/>
                  <a:gd name="T16" fmla="*/ 398 w 479"/>
                  <a:gd name="T17" fmla="*/ 111 h 303"/>
                  <a:gd name="T18" fmla="*/ 399 w 479"/>
                  <a:gd name="T19" fmla="*/ 120 h 303"/>
                  <a:gd name="T20" fmla="*/ 403 w 479"/>
                  <a:gd name="T21" fmla="*/ 129 h 303"/>
                  <a:gd name="T22" fmla="*/ 406 w 479"/>
                  <a:gd name="T23" fmla="*/ 140 h 303"/>
                  <a:gd name="T24" fmla="*/ 413 w 479"/>
                  <a:gd name="T25" fmla="*/ 152 h 303"/>
                  <a:gd name="T26" fmla="*/ 427 w 479"/>
                  <a:gd name="T27" fmla="*/ 163 h 303"/>
                  <a:gd name="T28" fmla="*/ 438 w 479"/>
                  <a:gd name="T29" fmla="*/ 171 h 303"/>
                  <a:gd name="T30" fmla="*/ 451 w 479"/>
                  <a:gd name="T31" fmla="*/ 179 h 303"/>
                  <a:gd name="T32" fmla="*/ 463 w 479"/>
                  <a:gd name="T33" fmla="*/ 188 h 303"/>
                  <a:gd name="T34" fmla="*/ 466 w 479"/>
                  <a:gd name="T35" fmla="*/ 191 h 303"/>
                  <a:gd name="T36" fmla="*/ 468 w 479"/>
                  <a:gd name="T37" fmla="*/ 201 h 303"/>
                  <a:gd name="T38" fmla="*/ 469 w 479"/>
                  <a:gd name="T39" fmla="*/ 205 h 303"/>
                  <a:gd name="T40" fmla="*/ 473 w 479"/>
                  <a:gd name="T41" fmla="*/ 211 h 303"/>
                  <a:gd name="T42" fmla="*/ 474 w 479"/>
                  <a:gd name="T43" fmla="*/ 216 h 303"/>
                  <a:gd name="T44" fmla="*/ 479 w 479"/>
                  <a:gd name="T45" fmla="*/ 230 h 303"/>
                  <a:gd name="T46" fmla="*/ 474 w 479"/>
                  <a:gd name="T47" fmla="*/ 232 h 303"/>
                  <a:gd name="T48" fmla="*/ 401 w 479"/>
                  <a:gd name="T49" fmla="*/ 244 h 303"/>
                  <a:gd name="T50" fmla="*/ 334 w 479"/>
                  <a:gd name="T51" fmla="*/ 264 h 303"/>
                  <a:gd name="T52" fmla="*/ 308 w 479"/>
                  <a:gd name="T53" fmla="*/ 196 h 303"/>
                  <a:gd name="T54" fmla="*/ 247 w 479"/>
                  <a:gd name="T55" fmla="*/ 204 h 303"/>
                  <a:gd name="T56" fmla="*/ 230 w 479"/>
                  <a:gd name="T57" fmla="*/ 216 h 303"/>
                  <a:gd name="T58" fmla="*/ 235 w 479"/>
                  <a:gd name="T59" fmla="*/ 194 h 303"/>
                  <a:gd name="T60" fmla="*/ 247 w 479"/>
                  <a:gd name="T61" fmla="*/ 162 h 303"/>
                  <a:gd name="T62" fmla="*/ 244 w 479"/>
                  <a:gd name="T63" fmla="*/ 152 h 303"/>
                  <a:gd name="T64" fmla="*/ 208 w 479"/>
                  <a:gd name="T65" fmla="*/ 146 h 303"/>
                  <a:gd name="T66" fmla="*/ 158 w 479"/>
                  <a:gd name="T67" fmla="*/ 134 h 303"/>
                  <a:gd name="T68" fmla="*/ 137 w 479"/>
                  <a:gd name="T69" fmla="*/ 145 h 303"/>
                  <a:gd name="T70" fmla="*/ 137 w 479"/>
                  <a:gd name="T71" fmla="*/ 160 h 303"/>
                  <a:gd name="T72" fmla="*/ 130 w 479"/>
                  <a:gd name="T73" fmla="*/ 202 h 303"/>
                  <a:gd name="T74" fmla="*/ 119 w 479"/>
                  <a:gd name="T75" fmla="*/ 235 h 303"/>
                  <a:gd name="T76" fmla="*/ 115 w 479"/>
                  <a:gd name="T77" fmla="*/ 277 h 303"/>
                  <a:gd name="T78" fmla="*/ 98 w 479"/>
                  <a:gd name="T79" fmla="*/ 291 h 303"/>
                  <a:gd name="T80" fmla="*/ 67 w 479"/>
                  <a:gd name="T81" fmla="*/ 292 h 303"/>
                  <a:gd name="T82" fmla="*/ 60 w 479"/>
                  <a:gd name="T83" fmla="*/ 287 h 303"/>
                  <a:gd name="T84" fmla="*/ 12 w 479"/>
                  <a:gd name="T85" fmla="*/ 261 h 303"/>
                  <a:gd name="T86" fmla="*/ 9 w 479"/>
                  <a:gd name="T87" fmla="*/ 233 h 303"/>
                  <a:gd name="T88" fmla="*/ 4 w 479"/>
                  <a:gd name="T89" fmla="*/ 201 h 303"/>
                  <a:gd name="T90" fmla="*/ 15 w 479"/>
                  <a:gd name="T91" fmla="*/ 171 h 303"/>
                  <a:gd name="T92" fmla="*/ 40 w 479"/>
                  <a:gd name="T93" fmla="*/ 112 h 303"/>
                  <a:gd name="T94" fmla="*/ 74 w 479"/>
                  <a:gd name="T95" fmla="*/ 47 h 303"/>
                  <a:gd name="T96" fmla="*/ 90 w 479"/>
                  <a:gd name="T97" fmla="*/ 93 h 303"/>
                  <a:gd name="T98" fmla="*/ 113 w 479"/>
                  <a:gd name="T99" fmla="*/ 58 h 303"/>
                  <a:gd name="T100" fmla="*/ 143 w 479"/>
                  <a:gd name="T101" fmla="*/ 31 h 303"/>
                  <a:gd name="T102" fmla="*/ 189 w 479"/>
                  <a:gd name="T103" fmla="*/ 1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9" h="303">
                    <a:moveTo>
                      <a:pt x="245" y="13"/>
                    </a:moveTo>
                    <a:lnTo>
                      <a:pt x="250" y="19"/>
                    </a:lnTo>
                    <a:lnTo>
                      <a:pt x="255" y="11"/>
                    </a:lnTo>
                    <a:lnTo>
                      <a:pt x="261" y="14"/>
                    </a:lnTo>
                    <a:lnTo>
                      <a:pt x="263" y="11"/>
                    </a:lnTo>
                    <a:lnTo>
                      <a:pt x="264" y="3"/>
                    </a:lnTo>
                    <a:lnTo>
                      <a:pt x="275" y="3"/>
                    </a:lnTo>
                    <a:lnTo>
                      <a:pt x="286" y="22"/>
                    </a:lnTo>
                    <a:lnTo>
                      <a:pt x="329" y="24"/>
                    </a:lnTo>
                    <a:lnTo>
                      <a:pt x="334" y="28"/>
                    </a:lnTo>
                    <a:lnTo>
                      <a:pt x="336" y="31"/>
                    </a:lnTo>
                    <a:lnTo>
                      <a:pt x="347" y="50"/>
                    </a:lnTo>
                    <a:lnTo>
                      <a:pt x="337" y="59"/>
                    </a:lnTo>
                    <a:lnTo>
                      <a:pt x="336" y="62"/>
                    </a:lnTo>
                    <a:lnTo>
                      <a:pt x="336" y="66"/>
                    </a:lnTo>
                    <a:lnTo>
                      <a:pt x="339" y="67"/>
                    </a:lnTo>
                    <a:lnTo>
                      <a:pt x="342" y="67"/>
                    </a:lnTo>
                    <a:lnTo>
                      <a:pt x="345" y="67"/>
                    </a:lnTo>
                    <a:lnTo>
                      <a:pt x="350" y="69"/>
                    </a:lnTo>
                    <a:lnTo>
                      <a:pt x="354" y="70"/>
                    </a:lnTo>
                    <a:lnTo>
                      <a:pt x="359" y="72"/>
                    </a:lnTo>
                    <a:lnTo>
                      <a:pt x="361" y="72"/>
                    </a:lnTo>
                    <a:lnTo>
                      <a:pt x="362" y="72"/>
                    </a:lnTo>
                    <a:lnTo>
                      <a:pt x="364" y="72"/>
                    </a:lnTo>
                    <a:lnTo>
                      <a:pt x="364" y="73"/>
                    </a:lnTo>
                    <a:lnTo>
                      <a:pt x="365" y="76"/>
                    </a:lnTo>
                    <a:lnTo>
                      <a:pt x="368" y="78"/>
                    </a:lnTo>
                    <a:lnTo>
                      <a:pt x="370" y="81"/>
                    </a:lnTo>
                    <a:lnTo>
                      <a:pt x="379" y="87"/>
                    </a:lnTo>
                    <a:lnTo>
                      <a:pt x="381" y="89"/>
                    </a:lnTo>
                    <a:lnTo>
                      <a:pt x="382" y="90"/>
                    </a:lnTo>
                    <a:lnTo>
                      <a:pt x="384" y="92"/>
                    </a:lnTo>
                    <a:lnTo>
                      <a:pt x="385" y="95"/>
                    </a:lnTo>
                    <a:lnTo>
                      <a:pt x="385" y="97"/>
                    </a:lnTo>
                    <a:lnTo>
                      <a:pt x="387" y="98"/>
                    </a:lnTo>
                    <a:lnTo>
                      <a:pt x="393" y="98"/>
                    </a:lnTo>
                    <a:lnTo>
                      <a:pt x="396" y="98"/>
                    </a:lnTo>
                    <a:lnTo>
                      <a:pt x="396" y="98"/>
                    </a:lnTo>
                    <a:lnTo>
                      <a:pt x="396" y="103"/>
                    </a:lnTo>
                    <a:lnTo>
                      <a:pt x="396" y="109"/>
                    </a:lnTo>
                    <a:lnTo>
                      <a:pt x="396" y="109"/>
                    </a:lnTo>
                    <a:lnTo>
                      <a:pt x="396" y="109"/>
                    </a:lnTo>
                    <a:lnTo>
                      <a:pt x="398" y="111"/>
                    </a:lnTo>
                    <a:lnTo>
                      <a:pt x="398" y="111"/>
                    </a:lnTo>
                    <a:lnTo>
                      <a:pt x="398" y="111"/>
                    </a:lnTo>
                    <a:lnTo>
                      <a:pt x="398" y="112"/>
                    </a:lnTo>
                    <a:lnTo>
                      <a:pt x="398" y="114"/>
                    </a:lnTo>
                    <a:lnTo>
                      <a:pt x="398" y="115"/>
                    </a:lnTo>
                    <a:lnTo>
                      <a:pt x="399" y="120"/>
                    </a:lnTo>
                    <a:lnTo>
                      <a:pt x="399" y="120"/>
                    </a:lnTo>
                    <a:lnTo>
                      <a:pt x="401" y="123"/>
                    </a:lnTo>
                    <a:lnTo>
                      <a:pt x="401" y="124"/>
                    </a:lnTo>
                    <a:lnTo>
                      <a:pt x="401" y="126"/>
                    </a:lnTo>
                    <a:lnTo>
                      <a:pt x="403" y="129"/>
                    </a:lnTo>
                    <a:lnTo>
                      <a:pt x="403" y="129"/>
                    </a:lnTo>
                    <a:lnTo>
                      <a:pt x="404" y="134"/>
                    </a:lnTo>
                    <a:lnTo>
                      <a:pt x="404" y="135"/>
                    </a:lnTo>
                    <a:lnTo>
                      <a:pt x="404" y="137"/>
                    </a:lnTo>
                    <a:lnTo>
                      <a:pt x="404" y="137"/>
                    </a:lnTo>
                    <a:lnTo>
                      <a:pt x="406" y="140"/>
                    </a:lnTo>
                    <a:lnTo>
                      <a:pt x="407" y="143"/>
                    </a:lnTo>
                    <a:lnTo>
                      <a:pt x="409" y="146"/>
                    </a:lnTo>
                    <a:lnTo>
                      <a:pt x="410" y="148"/>
                    </a:lnTo>
                    <a:lnTo>
                      <a:pt x="412" y="151"/>
                    </a:lnTo>
                    <a:lnTo>
                      <a:pt x="413" y="152"/>
                    </a:lnTo>
                    <a:lnTo>
                      <a:pt x="413" y="154"/>
                    </a:lnTo>
                    <a:lnTo>
                      <a:pt x="417" y="156"/>
                    </a:lnTo>
                    <a:lnTo>
                      <a:pt x="421" y="159"/>
                    </a:lnTo>
                    <a:lnTo>
                      <a:pt x="426" y="163"/>
                    </a:lnTo>
                    <a:lnTo>
                      <a:pt x="427" y="163"/>
                    </a:lnTo>
                    <a:lnTo>
                      <a:pt x="429" y="165"/>
                    </a:lnTo>
                    <a:lnTo>
                      <a:pt x="431" y="165"/>
                    </a:lnTo>
                    <a:lnTo>
                      <a:pt x="434" y="168"/>
                    </a:lnTo>
                    <a:lnTo>
                      <a:pt x="437" y="169"/>
                    </a:lnTo>
                    <a:lnTo>
                      <a:pt x="438" y="171"/>
                    </a:lnTo>
                    <a:lnTo>
                      <a:pt x="440" y="173"/>
                    </a:lnTo>
                    <a:lnTo>
                      <a:pt x="445" y="174"/>
                    </a:lnTo>
                    <a:lnTo>
                      <a:pt x="446" y="177"/>
                    </a:lnTo>
                    <a:lnTo>
                      <a:pt x="446" y="177"/>
                    </a:lnTo>
                    <a:lnTo>
                      <a:pt x="451" y="179"/>
                    </a:lnTo>
                    <a:lnTo>
                      <a:pt x="452" y="180"/>
                    </a:lnTo>
                    <a:lnTo>
                      <a:pt x="455" y="182"/>
                    </a:lnTo>
                    <a:lnTo>
                      <a:pt x="457" y="183"/>
                    </a:lnTo>
                    <a:lnTo>
                      <a:pt x="462" y="187"/>
                    </a:lnTo>
                    <a:lnTo>
                      <a:pt x="463" y="188"/>
                    </a:lnTo>
                    <a:lnTo>
                      <a:pt x="463" y="188"/>
                    </a:lnTo>
                    <a:lnTo>
                      <a:pt x="465" y="190"/>
                    </a:lnTo>
                    <a:lnTo>
                      <a:pt x="465" y="190"/>
                    </a:lnTo>
                    <a:lnTo>
                      <a:pt x="465" y="190"/>
                    </a:lnTo>
                    <a:lnTo>
                      <a:pt x="466" y="191"/>
                    </a:lnTo>
                    <a:lnTo>
                      <a:pt x="466" y="193"/>
                    </a:lnTo>
                    <a:lnTo>
                      <a:pt x="468" y="196"/>
                    </a:lnTo>
                    <a:lnTo>
                      <a:pt x="468" y="197"/>
                    </a:lnTo>
                    <a:lnTo>
                      <a:pt x="468" y="199"/>
                    </a:lnTo>
                    <a:lnTo>
                      <a:pt x="468" y="201"/>
                    </a:lnTo>
                    <a:lnTo>
                      <a:pt x="469" y="201"/>
                    </a:lnTo>
                    <a:lnTo>
                      <a:pt x="469" y="202"/>
                    </a:lnTo>
                    <a:lnTo>
                      <a:pt x="469" y="204"/>
                    </a:lnTo>
                    <a:lnTo>
                      <a:pt x="469" y="204"/>
                    </a:lnTo>
                    <a:lnTo>
                      <a:pt x="469" y="205"/>
                    </a:lnTo>
                    <a:lnTo>
                      <a:pt x="471" y="205"/>
                    </a:lnTo>
                    <a:lnTo>
                      <a:pt x="471" y="205"/>
                    </a:lnTo>
                    <a:lnTo>
                      <a:pt x="471" y="208"/>
                    </a:lnTo>
                    <a:lnTo>
                      <a:pt x="471" y="208"/>
                    </a:lnTo>
                    <a:lnTo>
                      <a:pt x="473" y="211"/>
                    </a:lnTo>
                    <a:lnTo>
                      <a:pt x="473" y="213"/>
                    </a:lnTo>
                    <a:lnTo>
                      <a:pt x="473" y="213"/>
                    </a:lnTo>
                    <a:lnTo>
                      <a:pt x="474" y="214"/>
                    </a:lnTo>
                    <a:lnTo>
                      <a:pt x="474" y="216"/>
                    </a:lnTo>
                    <a:lnTo>
                      <a:pt x="474" y="216"/>
                    </a:lnTo>
                    <a:lnTo>
                      <a:pt x="474" y="218"/>
                    </a:lnTo>
                    <a:lnTo>
                      <a:pt x="476" y="222"/>
                    </a:lnTo>
                    <a:lnTo>
                      <a:pt x="479" y="227"/>
                    </a:lnTo>
                    <a:lnTo>
                      <a:pt x="479" y="228"/>
                    </a:lnTo>
                    <a:lnTo>
                      <a:pt x="479" y="230"/>
                    </a:lnTo>
                    <a:lnTo>
                      <a:pt x="479" y="230"/>
                    </a:lnTo>
                    <a:lnTo>
                      <a:pt x="479" y="230"/>
                    </a:lnTo>
                    <a:lnTo>
                      <a:pt x="477" y="230"/>
                    </a:lnTo>
                    <a:lnTo>
                      <a:pt x="476" y="232"/>
                    </a:lnTo>
                    <a:lnTo>
                      <a:pt x="474" y="232"/>
                    </a:lnTo>
                    <a:lnTo>
                      <a:pt x="459" y="233"/>
                    </a:lnTo>
                    <a:lnTo>
                      <a:pt x="441" y="236"/>
                    </a:lnTo>
                    <a:lnTo>
                      <a:pt x="437" y="238"/>
                    </a:lnTo>
                    <a:lnTo>
                      <a:pt x="413" y="241"/>
                    </a:lnTo>
                    <a:lnTo>
                      <a:pt x="401" y="244"/>
                    </a:lnTo>
                    <a:lnTo>
                      <a:pt x="375" y="250"/>
                    </a:lnTo>
                    <a:lnTo>
                      <a:pt x="362" y="249"/>
                    </a:lnTo>
                    <a:lnTo>
                      <a:pt x="350" y="266"/>
                    </a:lnTo>
                    <a:lnTo>
                      <a:pt x="340" y="264"/>
                    </a:lnTo>
                    <a:lnTo>
                      <a:pt x="334" y="264"/>
                    </a:lnTo>
                    <a:lnTo>
                      <a:pt x="323" y="250"/>
                    </a:lnTo>
                    <a:lnTo>
                      <a:pt x="319" y="228"/>
                    </a:lnTo>
                    <a:lnTo>
                      <a:pt x="320" y="214"/>
                    </a:lnTo>
                    <a:lnTo>
                      <a:pt x="320" y="202"/>
                    </a:lnTo>
                    <a:lnTo>
                      <a:pt x="308" y="196"/>
                    </a:lnTo>
                    <a:lnTo>
                      <a:pt x="289" y="219"/>
                    </a:lnTo>
                    <a:lnTo>
                      <a:pt x="283" y="221"/>
                    </a:lnTo>
                    <a:lnTo>
                      <a:pt x="261" y="210"/>
                    </a:lnTo>
                    <a:lnTo>
                      <a:pt x="253" y="210"/>
                    </a:lnTo>
                    <a:lnTo>
                      <a:pt x="247" y="204"/>
                    </a:lnTo>
                    <a:lnTo>
                      <a:pt x="244" y="204"/>
                    </a:lnTo>
                    <a:lnTo>
                      <a:pt x="244" y="210"/>
                    </a:lnTo>
                    <a:lnTo>
                      <a:pt x="242" y="211"/>
                    </a:lnTo>
                    <a:lnTo>
                      <a:pt x="233" y="216"/>
                    </a:lnTo>
                    <a:lnTo>
                      <a:pt x="230" y="216"/>
                    </a:lnTo>
                    <a:lnTo>
                      <a:pt x="228" y="213"/>
                    </a:lnTo>
                    <a:lnTo>
                      <a:pt x="231" y="207"/>
                    </a:lnTo>
                    <a:lnTo>
                      <a:pt x="241" y="204"/>
                    </a:lnTo>
                    <a:lnTo>
                      <a:pt x="238" y="201"/>
                    </a:lnTo>
                    <a:lnTo>
                      <a:pt x="235" y="194"/>
                    </a:lnTo>
                    <a:lnTo>
                      <a:pt x="236" y="191"/>
                    </a:lnTo>
                    <a:lnTo>
                      <a:pt x="236" y="190"/>
                    </a:lnTo>
                    <a:lnTo>
                      <a:pt x="236" y="190"/>
                    </a:lnTo>
                    <a:lnTo>
                      <a:pt x="245" y="166"/>
                    </a:lnTo>
                    <a:lnTo>
                      <a:pt x="247" y="162"/>
                    </a:lnTo>
                    <a:lnTo>
                      <a:pt x="245" y="160"/>
                    </a:lnTo>
                    <a:lnTo>
                      <a:pt x="245" y="157"/>
                    </a:lnTo>
                    <a:lnTo>
                      <a:pt x="247" y="157"/>
                    </a:lnTo>
                    <a:lnTo>
                      <a:pt x="247" y="156"/>
                    </a:lnTo>
                    <a:lnTo>
                      <a:pt x="244" y="152"/>
                    </a:lnTo>
                    <a:lnTo>
                      <a:pt x="241" y="149"/>
                    </a:lnTo>
                    <a:lnTo>
                      <a:pt x="238" y="149"/>
                    </a:lnTo>
                    <a:lnTo>
                      <a:pt x="230" y="145"/>
                    </a:lnTo>
                    <a:lnTo>
                      <a:pt x="219" y="143"/>
                    </a:lnTo>
                    <a:lnTo>
                      <a:pt x="208" y="146"/>
                    </a:lnTo>
                    <a:lnTo>
                      <a:pt x="200" y="149"/>
                    </a:lnTo>
                    <a:lnTo>
                      <a:pt x="193" y="145"/>
                    </a:lnTo>
                    <a:lnTo>
                      <a:pt x="188" y="140"/>
                    </a:lnTo>
                    <a:lnTo>
                      <a:pt x="174" y="146"/>
                    </a:lnTo>
                    <a:lnTo>
                      <a:pt x="158" y="134"/>
                    </a:lnTo>
                    <a:lnTo>
                      <a:pt x="155" y="138"/>
                    </a:lnTo>
                    <a:lnTo>
                      <a:pt x="149" y="143"/>
                    </a:lnTo>
                    <a:lnTo>
                      <a:pt x="146" y="142"/>
                    </a:lnTo>
                    <a:lnTo>
                      <a:pt x="138" y="143"/>
                    </a:lnTo>
                    <a:lnTo>
                      <a:pt x="137" y="145"/>
                    </a:lnTo>
                    <a:lnTo>
                      <a:pt x="116" y="124"/>
                    </a:lnTo>
                    <a:lnTo>
                      <a:pt x="112" y="126"/>
                    </a:lnTo>
                    <a:lnTo>
                      <a:pt x="112" y="131"/>
                    </a:lnTo>
                    <a:lnTo>
                      <a:pt x="135" y="151"/>
                    </a:lnTo>
                    <a:lnTo>
                      <a:pt x="137" y="160"/>
                    </a:lnTo>
                    <a:lnTo>
                      <a:pt x="130" y="169"/>
                    </a:lnTo>
                    <a:lnTo>
                      <a:pt x="132" y="177"/>
                    </a:lnTo>
                    <a:lnTo>
                      <a:pt x="116" y="185"/>
                    </a:lnTo>
                    <a:lnTo>
                      <a:pt x="119" y="196"/>
                    </a:lnTo>
                    <a:lnTo>
                      <a:pt x="130" y="202"/>
                    </a:lnTo>
                    <a:lnTo>
                      <a:pt x="137" y="213"/>
                    </a:lnTo>
                    <a:lnTo>
                      <a:pt x="137" y="218"/>
                    </a:lnTo>
                    <a:lnTo>
                      <a:pt x="130" y="222"/>
                    </a:lnTo>
                    <a:lnTo>
                      <a:pt x="121" y="227"/>
                    </a:lnTo>
                    <a:lnTo>
                      <a:pt x="119" y="235"/>
                    </a:lnTo>
                    <a:lnTo>
                      <a:pt x="130" y="241"/>
                    </a:lnTo>
                    <a:lnTo>
                      <a:pt x="118" y="255"/>
                    </a:lnTo>
                    <a:lnTo>
                      <a:pt x="112" y="263"/>
                    </a:lnTo>
                    <a:lnTo>
                      <a:pt x="113" y="270"/>
                    </a:lnTo>
                    <a:lnTo>
                      <a:pt x="115" y="277"/>
                    </a:lnTo>
                    <a:lnTo>
                      <a:pt x="112" y="280"/>
                    </a:lnTo>
                    <a:lnTo>
                      <a:pt x="102" y="284"/>
                    </a:lnTo>
                    <a:lnTo>
                      <a:pt x="101" y="284"/>
                    </a:lnTo>
                    <a:lnTo>
                      <a:pt x="99" y="287"/>
                    </a:lnTo>
                    <a:lnTo>
                      <a:pt x="98" y="291"/>
                    </a:lnTo>
                    <a:lnTo>
                      <a:pt x="93" y="291"/>
                    </a:lnTo>
                    <a:lnTo>
                      <a:pt x="90" y="291"/>
                    </a:lnTo>
                    <a:lnTo>
                      <a:pt x="84" y="284"/>
                    </a:lnTo>
                    <a:lnTo>
                      <a:pt x="68" y="295"/>
                    </a:lnTo>
                    <a:lnTo>
                      <a:pt x="67" y="292"/>
                    </a:lnTo>
                    <a:lnTo>
                      <a:pt x="65" y="291"/>
                    </a:lnTo>
                    <a:lnTo>
                      <a:pt x="65" y="303"/>
                    </a:lnTo>
                    <a:lnTo>
                      <a:pt x="59" y="303"/>
                    </a:lnTo>
                    <a:lnTo>
                      <a:pt x="60" y="287"/>
                    </a:lnTo>
                    <a:lnTo>
                      <a:pt x="60" y="287"/>
                    </a:lnTo>
                    <a:lnTo>
                      <a:pt x="60" y="277"/>
                    </a:lnTo>
                    <a:lnTo>
                      <a:pt x="56" y="266"/>
                    </a:lnTo>
                    <a:lnTo>
                      <a:pt x="56" y="266"/>
                    </a:lnTo>
                    <a:lnTo>
                      <a:pt x="15" y="258"/>
                    </a:lnTo>
                    <a:lnTo>
                      <a:pt x="12" y="261"/>
                    </a:lnTo>
                    <a:lnTo>
                      <a:pt x="11" y="256"/>
                    </a:lnTo>
                    <a:lnTo>
                      <a:pt x="9" y="253"/>
                    </a:lnTo>
                    <a:lnTo>
                      <a:pt x="7" y="247"/>
                    </a:lnTo>
                    <a:lnTo>
                      <a:pt x="9" y="238"/>
                    </a:lnTo>
                    <a:lnTo>
                      <a:pt x="9" y="233"/>
                    </a:lnTo>
                    <a:lnTo>
                      <a:pt x="6" y="233"/>
                    </a:lnTo>
                    <a:lnTo>
                      <a:pt x="1" y="221"/>
                    </a:lnTo>
                    <a:lnTo>
                      <a:pt x="1" y="205"/>
                    </a:lnTo>
                    <a:lnTo>
                      <a:pt x="0" y="204"/>
                    </a:lnTo>
                    <a:lnTo>
                      <a:pt x="4" y="201"/>
                    </a:lnTo>
                    <a:lnTo>
                      <a:pt x="9" y="196"/>
                    </a:lnTo>
                    <a:lnTo>
                      <a:pt x="12" y="188"/>
                    </a:lnTo>
                    <a:lnTo>
                      <a:pt x="14" y="183"/>
                    </a:lnTo>
                    <a:lnTo>
                      <a:pt x="12" y="174"/>
                    </a:lnTo>
                    <a:lnTo>
                      <a:pt x="15" y="171"/>
                    </a:lnTo>
                    <a:lnTo>
                      <a:pt x="28" y="173"/>
                    </a:lnTo>
                    <a:lnTo>
                      <a:pt x="32" y="162"/>
                    </a:lnTo>
                    <a:lnTo>
                      <a:pt x="39" y="146"/>
                    </a:lnTo>
                    <a:lnTo>
                      <a:pt x="40" y="124"/>
                    </a:lnTo>
                    <a:lnTo>
                      <a:pt x="40" y="112"/>
                    </a:lnTo>
                    <a:lnTo>
                      <a:pt x="53" y="70"/>
                    </a:lnTo>
                    <a:lnTo>
                      <a:pt x="49" y="52"/>
                    </a:lnTo>
                    <a:lnTo>
                      <a:pt x="49" y="50"/>
                    </a:lnTo>
                    <a:lnTo>
                      <a:pt x="65" y="41"/>
                    </a:lnTo>
                    <a:lnTo>
                      <a:pt x="74" y="47"/>
                    </a:lnTo>
                    <a:lnTo>
                      <a:pt x="68" y="72"/>
                    </a:lnTo>
                    <a:lnTo>
                      <a:pt x="74" y="84"/>
                    </a:lnTo>
                    <a:lnTo>
                      <a:pt x="81" y="93"/>
                    </a:lnTo>
                    <a:lnTo>
                      <a:pt x="84" y="95"/>
                    </a:lnTo>
                    <a:lnTo>
                      <a:pt x="90" y="93"/>
                    </a:lnTo>
                    <a:lnTo>
                      <a:pt x="98" y="81"/>
                    </a:lnTo>
                    <a:lnTo>
                      <a:pt x="99" y="73"/>
                    </a:lnTo>
                    <a:lnTo>
                      <a:pt x="101" y="59"/>
                    </a:lnTo>
                    <a:lnTo>
                      <a:pt x="102" y="61"/>
                    </a:lnTo>
                    <a:lnTo>
                      <a:pt x="113" y="58"/>
                    </a:lnTo>
                    <a:lnTo>
                      <a:pt x="116" y="58"/>
                    </a:lnTo>
                    <a:lnTo>
                      <a:pt x="127" y="52"/>
                    </a:lnTo>
                    <a:lnTo>
                      <a:pt x="132" y="38"/>
                    </a:lnTo>
                    <a:lnTo>
                      <a:pt x="135" y="36"/>
                    </a:lnTo>
                    <a:lnTo>
                      <a:pt x="143" y="31"/>
                    </a:lnTo>
                    <a:lnTo>
                      <a:pt x="175" y="19"/>
                    </a:lnTo>
                    <a:lnTo>
                      <a:pt x="183" y="13"/>
                    </a:lnTo>
                    <a:lnTo>
                      <a:pt x="186" y="16"/>
                    </a:lnTo>
                    <a:lnTo>
                      <a:pt x="188" y="16"/>
                    </a:lnTo>
                    <a:lnTo>
                      <a:pt x="189" y="10"/>
                    </a:lnTo>
                    <a:lnTo>
                      <a:pt x="203" y="0"/>
                    </a:lnTo>
                    <a:lnTo>
                      <a:pt x="224" y="0"/>
                    </a:lnTo>
                    <a:lnTo>
                      <a:pt x="235" y="0"/>
                    </a:lnTo>
                    <a:lnTo>
                      <a:pt x="245" y="1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81">
                <a:extLst>
                  <a:ext uri="{FF2B5EF4-FFF2-40B4-BE49-F238E27FC236}">
                    <a16:creationId xmlns:a16="http://schemas.microsoft.com/office/drawing/2014/main" id="{7C32CDD9-6E5B-FFA6-7A0F-A0D3164485EF}"/>
                  </a:ext>
                </a:extLst>
              </p:cNvPr>
              <p:cNvSpPr>
                <a:spLocks noGrp="1" noRot="1" noMove="1" noResize="1" noEditPoints="1" noAdjustHandles="1" noChangeArrowheads="1" noChangeShapeType="1"/>
              </p:cNvSpPr>
              <p:nvPr/>
            </p:nvSpPr>
            <p:spPr bwMode="auto">
              <a:xfrm>
                <a:off x="4440" y="1420"/>
                <a:ext cx="659" cy="250"/>
              </a:xfrm>
              <a:custGeom>
                <a:avLst/>
                <a:gdLst>
                  <a:gd name="T0" fmla="*/ 465 w 659"/>
                  <a:gd name="T1" fmla="*/ 70 h 250"/>
                  <a:gd name="T2" fmla="*/ 555 w 659"/>
                  <a:gd name="T3" fmla="*/ 99 h 250"/>
                  <a:gd name="T4" fmla="*/ 586 w 659"/>
                  <a:gd name="T5" fmla="*/ 115 h 250"/>
                  <a:gd name="T6" fmla="*/ 599 w 659"/>
                  <a:gd name="T7" fmla="*/ 121 h 250"/>
                  <a:gd name="T8" fmla="*/ 659 w 659"/>
                  <a:gd name="T9" fmla="*/ 180 h 250"/>
                  <a:gd name="T10" fmla="*/ 659 w 659"/>
                  <a:gd name="T11" fmla="*/ 180 h 250"/>
                  <a:gd name="T12" fmla="*/ 651 w 659"/>
                  <a:gd name="T13" fmla="*/ 183 h 250"/>
                  <a:gd name="T14" fmla="*/ 609 w 659"/>
                  <a:gd name="T15" fmla="*/ 201 h 250"/>
                  <a:gd name="T16" fmla="*/ 564 w 659"/>
                  <a:gd name="T17" fmla="*/ 225 h 250"/>
                  <a:gd name="T18" fmla="*/ 529 w 659"/>
                  <a:gd name="T19" fmla="*/ 240 h 250"/>
                  <a:gd name="T20" fmla="*/ 469 w 659"/>
                  <a:gd name="T21" fmla="*/ 250 h 250"/>
                  <a:gd name="T22" fmla="*/ 440 w 659"/>
                  <a:gd name="T23" fmla="*/ 239 h 250"/>
                  <a:gd name="T24" fmla="*/ 432 w 659"/>
                  <a:gd name="T25" fmla="*/ 239 h 250"/>
                  <a:gd name="T26" fmla="*/ 431 w 659"/>
                  <a:gd name="T27" fmla="*/ 239 h 250"/>
                  <a:gd name="T28" fmla="*/ 426 w 659"/>
                  <a:gd name="T29" fmla="*/ 239 h 250"/>
                  <a:gd name="T30" fmla="*/ 424 w 659"/>
                  <a:gd name="T31" fmla="*/ 233 h 250"/>
                  <a:gd name="T32" fmla="*/ 418 w 659"/>
                  <a:gd name="T33" fmla="*/ 234 h 250"/>
                  <a:gd name="T34" fmla="*/ 378 w 659"/>
                  <a:gd name="T35" fmla="*/ 239 h 250"/>
                  <a:gd name="T36" fmla="*/ 287 w 659"/>
                  <a:gd name="T37" fmla="*/ 188 h 250"/>
                  <a:gd name="T38" fmla="*/ 180 w 659"/>
                  <a:gd name="T39" fmla="*/ 119 h 250"/>
                  <a:gd name="T40" fmla="*/ 3 w 659"/>
                  <a:gd name="T41" fmla="*/ 99 h 250"/>
                  <a:gd name="T42" fmla="*/ 0 w 659"/>
                  <a:gd name="T43" fmla="*/ 99 h 250"/>
                  <a:gd name="T44" fmla="*/ 20 w 659"/>
                  <a:gd name="T45" fmla="*/ 79 h 250"/>
                  <a:gd name="T46" fmla="*/ 40 w 659"/>
                  <a:gd name="T47" fmla="*/ 63 h 250"/>
                  <a:gd name="T48" fmla="*/ 50 w 659"/>
                  <a:gd name="T49" fmla="*/ 54 h 250"/>
                  <a:gd name="T50" fmla="*/ 68 w 659"/>
                  <a:gd name="T51" fmla="*/ 37 h 250"/>
                  <a:gd name="T52" fmla="*/ 71 w 659"/>
                  <a:gd name="T53" fmla="*/ 37 h 250"/>
                  <a:gd name="T54" fmla="*/ 101 w 659"/>
                  <a:gd name="T55" fmla="*/ 42 h 250"/>
                  <a:gd name="T56" fmla="*/ 143 w 659"/>
                  <a:gd name="T57" fmla="*/ 42 h 250"/>
                  <a:gd name="T58" fmla="*/ 160 w 659"/>
                  <a:gd name="T59" fmla="*/ 39 h 250"/>
                  <a:gd name="T60" fmla="*/ 177 w 659"/>
                  <a:gd name="T61" fmla="*/ 40 h 250"/>
                  <a:gd name="T62" fmla="*/ 208 w 659"/>
                  <a:gd name="T63" fmla="*/ 53 h 250"/>
                  <a:gd name="T64" fmla="*/ 252 w 659"/>
                  <a:gd name="T65" fmla="*/ 62 h 250"/>
                  <a:gd name="T66" fmla="*/ 281 w 659"/>
                  <a:gd name="T67" fmla="*/ 48 h 250"/>
                  <a:gd name="T68" fmla="*/ 315 w 659"/>
                  <a:gd name="T69" fmla="*/ 32 h 250"/>
                  <a:gd name="T70" fmla="*/ 343 w 659"/>
                  <a:gd name="T71" fmla="*/ 34 h 250"/>
                  <a:gd name="T72" fmla="*/ 345 w 659"/>
                  <a:gd name="T73" fmla="*/ 29 h 250"/>
                  <a:gd name="T74" fmla="*/ 345 w 659"/>
                  <a:gd name="T75" fmla="*/ 26 h 250"/>
                  <a:gd name="T76" fmla="*/ 350 w 659"/>
                  <a:gd name="T77" fmla="*/ 15 h 250"/>
                  <a:gd name="T78" fmla="*/ 353 w 659"/>
                  <a:gd name="T79" fmla="*/ 3 h 250"/>
                  <a:gd name="T80" fmla="*/ 353 w 659"/>
                  <a:gd name="T81" fmla="*/ 0 h 250"/>
                  <a:gd name="T82" fmla="*/ 390 w 659"/>
                  <a:gd name="T83" fmla="*/ 3 h 250"/>
                  <a:gd name="T84" fmla="*/ 435 w 659"/>
                  <a:gd name="T85" fmla="*/ 1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9" h="250">
                    <a:moveTo>
                      <a:pt x="441" y="11"/>
                    </a:moveTo>
                    <a:lnTo>
                      <a:pt x="465" y="70"/>
                    </a:lnTo>
                    <a:lnTo>
                      <a:pt x="510" y="84"/>
                    </a:lnTo>
                    <a:lnTo>
                      <a:pt x="555" y="99"/>
                    </a:lnTo>
                    <a:lnTo>
                      <a:pt x="561" y="101"/>
                    </a:lnTo>
                    <a:lnTo>
                      <a:pt x="586" y="115"/>
                    </a:lnTo>
                    <a:lnTo>
                      <a:pt x="595" y="119"/>
                    </a:lnTo>
                    <a:lnTo>
                      <a:pt x="599" y="121"/>
                    </a:lnTo>
                    <a:lnTo>
                      <a:pt x="619" y="141"/>
                    </a:lnTo>
                    <a:lnTo>
                      <a:pt x="659" y="180"/>
                    </a:lnTo>
                    <a:lnTo>
                      <a:pt x="659" y="180"/>
                    </a:lnTo>
                    <a:lnTo>
                      <a:pt x="659" y="180"/>
                    </a:lnTo>
                    <a:lnTo>
                      <a:pt x="658" y="180"/>
                    </a:lnTo>
                    <a:lnTo>
                      <a:pt x="651" y="183"/>
                    </a:lnTo>
                    <a:lnTo>
                      <a:pt x="647" y="184"/>
                    </a:lnTo>
                    <a:lnTo>
                      <a:pt x="609" y="201"/>
                    </a:lnTo>
                    <a:lnTo>
                      <a:pt x="572" y="219"/>
                    </a:lnTo>
                    <a:lnTo>
                      <a:pt x="564" y="225"/>
                    </a:lnTo>
                    <a:lnTo>
                      <a:pt x="538" y="237"/>
                    </a:lnTo>
                    <a:lnTo>
                      <a:pt x="529" y="240"/>
                    </a:lnTo>
                    <a:lnTo>
                      <a:pt x="511" y="248"/>
                    </a:lnTo>
                    <a:lnTo>
                      <a:pt x="469" y="250"/>
                    </a:lnTo>
                    <a:lnTo>
                      <a:pt x="469" y="239"/>
                    </a:lnTo>
                    <a:lnTo>
                      <a:pt x="440" y="239"/>
                    </a:lnTo>
                    <a:lnTo>
                      <a:pt x="434" y="239"/>
                    </a:lnTo>
                    <a:lnTo>
                      <a:pt x="432" y="239"/>
                    </a:lnTo>
                    <a:lnTo>
                      <a:pt x="431" y="239"/>
                    </a:lnTo>
                    <a:lnTo>
                      <a:pt x="431" y="239"/>
                    </a:lnTo>
                    <a:lnTo>
                      <a:pt x="427" y="239"/>
                    </a:lnTo>
                    <a:lnTo>
                      <a:pt x="426" y="239"/>
                    </a:lnTo>
                    <a:lnTo>
                      <a:pt x="424" y="236"/>
                    </a:lnTo>
                    <a:lnTo>
                      <a:pt x="424" y="233"/>
                    </a:lnTo>
                    <a:lnTo>
                      <a:pt x="423" y="233"/>
                    </a:lnTo>
                    <a:lnTo>
                      <a:pt x="418" y="234"/>
                    </a:lnTo>
                    <a:lnTo>
                      <a:pt x="415" y="237"/>
                    </a:lnTo>
                    <a:lnTo>
                      <a:pt x="378" y="239"/>
                    </a:lnTo>
                    <a:lnTo>
                      <a:pt x="289" y="240"/>
                    </a:lnTo>
                    <a:lnTo>
                      <a:pt x="287" y="188"/>
                    </a:lnTo>
                    <a:lnTo>
                      <a:pt x="196" y="184"/>
                    </a:lnTo>
                    <a:lnTo>
                      <a:pt x="180" y="119"/>
                    </a:lnTo>
                    <a:lnTo>
                      <a:pt x="39" y="102"/>
                    </a:lnTo>
                    <a:lnTo>
                      <a:pt x="3" y="99"/>
                    </a:lnTo>
                    <a:lnTo>
                      <a:pt x="0" y="99"/>
                    </a:lnTo>
                    <a:lnTo>
                      <a:pt x="0" y="99"/>
                    </a:lnTo>
                    <a:lnTo>
                      <a:pt x="12" y="85"/>
                    </a:lnTo>
                    <a:lnTo>
                      <a:pt x="20" y="79"/>
                    </a:lnTo>
                    <a:lnTo>
                      <a:pt x="40" y="63"/>
                    </a:lnTo>
                    <a:lnTo>
                      <a:pt x="40" y="63"/>
                    </a:lnTo>
                    <a:lnTo>
                      <a:pt x="45" y="60"/>
                    </a:lnTo>
                    <a:lnTo>
                      <a:pt x="50" y="54"/>
                    </a:lnTo>
                    <a:lnTo>
                      <a:pt x="56" y="48"/>
                    </a:lnTo>
                    <a:lnTo>
                      <a:pt x="68" y="37"/>
                    </a:lnTo>
                    <a:lnTo>
                      <a:pt x="68" y="37"/>
                    </a:lnTo>
                    <a:lnTo>
                      <a:pt x="71" y="37"/>
                    </a:lnTo>
                    <a:lnTo>
                      <a:pt x="81" y="37"/>
                    </a:lnTo>
                    <a:lnTo>
                      <a:pt x="101" y="42"/>
                    </a:lnTo>
                    <a:lnTo>
                      <a:pt x="109" y="43"/>
                    </a:lnTo>
                    <a:lnTo>
                      <a:pt x="143" y="42"/>
                    </a:lnTo>
                    <a:lnTo>
                      <a:pt x="158" y="39"/>
                    </a:lnTo>
                    <a:lnTo>
                      <a:pt x="160" y="39"/>
                    </a:lnTo>
                    <a:lnTo>
                      <a:pt x="162" y="40"/>
                    </a:lnTo>
                    <a:lnTo>
                      <a:pt x="177" y="40"/>
                    </a:lnTo>
                    <a:lnTo>
                      <a:pt x="188" y="43"/>
                    </a:lnTo>
                    <a:lnTo>
                      <a:pt x="208" y="53"/>
                    </a:lnTo>
                    <a:lnTo>
                      <a:pt x="227" y="59"/>
                    </a:lnTo>
                    <a:lnTo>
                      <a:pt x="252" y="62"/>
                    </a:lnTo>
                    <a:lnTo>
                      <a:pt x="273" y="54"/>
                    </a:lnTo>
                    <a:lnTo>
                      <a:pt x="281" y="48"/>
                    </a:lnTo>
                    <a:lnTo>
                      <a:pt x="306" y="35"/>
                    </a:lnTo>
                    <a:lnTo>
                      <a:pt x="315" y="32"/>
                    </a:lnTo>
                    <a:lnTo>
                      <a:pt x="326" y="32"/>
                    </a:lnTo>
                    <a:lnTo>
                      <a:pt x="343" y="34"/>
                    </a:lnTo>
                    <a:lnTo>
                      <a:pt x="345" y="31"/>
                    </a:lnTo>
                    <a:lnTo>
                      <a:pt x="345" y="29"/>
                    </a:lnTo>
                    <a:lnTo>
                      <a:pt x="345" y="26"/>
                    </a:lnTo>
                    <a:lnTo>
                      <a:pt x="345" y="26"/>
                    </a:lnTo>
                    <a:lnTo>
                      <a:pt x="348" y="18"/>
                    </a:lnTo>
                    <a:lnTo>
                      <a:pt x="350" y="15"/>
                    </a:lnTo>
                    <a:lnTo>
                      <a:pt x="351" y="11"/>
                    </a:lnTo>
                    <a:lnTo>
                      <a:pt x="353" y="3"/>
                    </a:lnTo>
                    <a:lnTo>
                      <a:pt x="353" y="1"/>
                    </a:lnTo>
                    <a:lnTo>
                      <a:pt x="353" y="0"/>
                    </a:lnTo>
                    <a:lnTo>
                      <a:pt x="389" y="3"/>
                    </a:lnTo>
                    <a:lnTo>
                      <a:pt x="390" y="3"/>
                    </a:lnTo>
                    <a:lnTo>
                      <a:pt x="431" y="9"/>
                    </a:lnTo>
                    <a:lnTo>
                      <a:pt x="435" y="11"/>
                    </a:lnTo>
                    <a:lnTo>
                      <a:pt x="441"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82">
                <a:extLst>
                  <a:ext uri="{FF2B5EF4-FFF2-40B4-BE49-F238E27FC236}">
                    <a16:creationId xmlns:a16="http://schemas.microsoft.com/office/drawing/2014/main" id="{2978E23A-4CC5-BCA2-C952-772B7EA63AC8}"/>
                  </a:ext>
                </a:extLst>
              </p:cNvPr>
              <p:cNvSpPr>
                <a:spLocks noGrp="1" noRot="1" noMove="1" noResize="1" noEditPoints="1" noAdjustHandles="1" noChangeArrowheads="1" noChangeShapeType="1"/>
              </p:cNvSpPr>
              <p:nvPr/>
            </p:nvSpPr>
            <p:spPr bwMode="auto">
              <a:xfrm>
                <a:off x="5269" y="2891"/>
                <a:ext cx="199" cy="146"/>
              </a:xfrm>
              <a:custGeom>
                <a:avLst/>
                <a:gdLst>
                  <a:gd name="T0" fmla="*/ 193 w 199"/>
                  <a:gd name="T1" fmla="*/ 136 h 146"/>
                  <a:gd name="T2" fmla="*/ 185 w 199"/>
                  <a:gd name="T3" fmla="*/ 138 h 146"/>
                  <a:gd name="T4" fmla="*/ 179 w 199"/>
                  <a:gd name="T5" fmla="*/ 138 h 146"/>
                  <a:gd name="T6" fmla="*/ 179 w 199"/>
                  <a:gd name="T7" fmla="*/ 135 h 146"/>
                  <a:gd name="T8" fmla="*/ 174 w 199"/>
                  <a:gd name="T9" fmla="*/ 132 h 146"/>
                  <a:gd name="T10" fmla="*/ 168 w 199"/>
                  <a:gd name="T11" fmla="*/ 130 h 146"/>
                  <a:gd name="T12" fmla="*/ 162 w 199"/>
                  <a:gd name="T13" fmla="*/ 130 h 146"/>
                  <a:gd name="T14" fmla="*/ 155 w 199"/>
                  <a:gd name="T15" fmla="*/ 129 h 146"/>
                  <a:gd name="T16" fmla="*/ 149 w 199"/>
                  <a:gd name="T17" fmla="*/ 129 h 146"/>
                  <a:gd name="T18" fmla="*/ 138 w 199"/>
                  <a:gd name="T19" fmla="*/ 130 h 146"/>
                  <a:gd name="T20" fmla="*/ 109 w 199"/>
                  <a:gd name="T21" fmla="*/ 138 h 146"/>
                  <a:gd name="T22" fmla="*/ 87 w 199"/>
                  <a:gd name="T23" fmla="*/ 144 h 146"/>
                  <a:gd name="T24" fmla="*/ 85 w 199"/>
                  <a:gd name="T25" fmla="*/ 142 h 146"/>
                  <a:gd name="T26" fmla="*/ 84 w 199"/>
                  <a:gd name="T27" fmla="*/ 142 h 146"/>
                  <a:gd name="T28" fmla="*/ 84 w 199"/>
                  <a:gd name="T29" fmla="*/ 146 h 146"/>
                  <a:gd name="T30" fmla="*/ 81 w 199"/>
                  <a:gd name="T31" fmla="*/ 146 h 146"/>
                  <a:gd name="T32" fmla="*/ 78 w 199"/>
                  <a:gd name="T33" fmla="*/ 146 h 146"/>
                  <a:gd name="T34" fmla="*/ 76 w 199"/>
                  <a:gd name="T35" fmla="*/ 146 h 146"/>
                  <a:gd name="T36" fmla="*/ 74 w 199"/>
                  <a:gd name="T37" fmla="*/ 142 h 146"/>
                  <a:gd name="T38" fmla="*/ 71 w 199"/>
                  <a:gd name="T39" fmla="*/ 142 h 146"/>
                  <a:gd name="T40" fmla="*/ 70 w 199"/>
                  <a:gd name="T41" fmla="*/ 142 h 146"/>
                  <a:gd name="T42" fmla="*/ 67 w 199"/>
                  <a:gd name="T43" fmla="*/ 142 h 146"/>
                  <a:gd name="T44" fmla="*/ 65 w 199"/>
                  <a:gd name="T45" fmla="*/ 144 h 146"/>
                  <a:gd name="T46" fmla="*/ 62 w 199"/>
                  <a:gd name="T47" fmla="*/ 144 h 146"/>
                  <a:gd name="T48" fmla="*/ 62 w 199"/>
                  <a:gd name="T49" fmla="*/ 142 h 146"/>
                  <a:gd name="T50" fmla="*/ 62 w 199"/>
                  <a:gd name="T51" fmla="*/ 142 h 146"/>
                  <a:gd name="T52" fmla="*/ 60 w 199"/>
                  <a:gd name="T53" fmla="*/ 141 h 146"/>
                  <a:gd name="T54" fmla="*/ 60 w 199"/>
                  <a:gd name="T55" fmla="*/ 141 h 146"/>
                  <a:gd name="T56" fmla="*/ 60 w 199"/>
                  <a:gd name="T57" fmla="*/ 141 h 146"/>
                  <a:gd name="T58" fmla="*/ 59 w 199"/>
                  <a:gd name="T59" fmla="*/ 139 h 146"/>
                  <a:gd name="T60" fmla="*/ 59 w 199"/>
                  <a:gd name="T61" fmla="*/ 139 h 146"/>
                  <a:gd name="T62" fmla="*/ 57 w 199"/>
                  <a:gd name="T63" fmla="*/ 139 h 146"/>
                  <a:gd name="T64" fmla="*/ 56 w 199"/>
                  <a:gd name="T65" fmla="*/ 141 h 146"/>
                  <a:gd name="T66" fmla="*/ 54 w 199"/>
                  <a:gd name="T67" fmla="*/ 141 h 146"/>
                  <a:gd name="T68" fmla="*/ 54 w 199"/>
                  <a:gd name="T69" fmla="*/ 141 h 146"/>
                  <a:gd name="T70" fmla="*/ 53 w 199"/>
                  <a:gd name="T71" fmla="*/ 141 h 146"/>
                  <a:gd name="T72" fmla="*/ 50 w 199"/>
                  <a:gd name="T73" fmla="*/ 136 h 146"/>
                  <a:gd name="T74" fmla="*/ 48 w 199"/>
                  <a:gd name="T75" fmla="*/ 135 h 146"/>
                  <a:gd name="T76" fmla="*/ 45 w 199"/>
                  <a:gd name="T77" fmla="*/ 136 h 146"/>
                  <a:gd name="T78" fmla="*/ 36 w 199"/>
                  <a:gd name="T79" fmla="*/ 132 h 146"/>
                  <a:gd name="T80" fmla="*/ 31 w 199"/>
                  <a:gd name="T81" fmla="*/ 129 h 146"/>
                  <a:gd name="T82" fmla="*/ 29 w 199"/>
                  <a:gd name="T83" fmla="*/ 119 h 146"/>
                  <a:gd name="T84" fmla="*/ 4 w 199"/>
                  <a:gd name="T85" fmla="*/ 60 h 146"/>
                  <a:gd name="T86" fmla="*/ 48 w 199"/>
                  <a:gd name="T87" fmla="*/ 15 h 146"/>
                  <a:gd name="T88" fmla="*/ 74 w 199"/>
                  <a:gd name="T89" fmla="*/ 11 h 146"/>
                  <a:gd name="T90" fmla="*/ 85 w 199"/>
                  <a:gd name="T91" fmla="*/ 8 h 146"/>
                  <a:gd name="T92" fmla="*/ 116 w 199"/>
                  <a:gd name="T93" fmla="*/ 0 h 146"/>
                  <a:gd name="T94" fmla="*/ 169 w 199"/>
                  <a:gd name="T95" fmla="*/ 3 h 146"/>
                  <a:gd name="T96" fmla="*/ 169 w 199"/>
                  <a:gd name="T97" fmla="*/ 8 h 146"/>
                  <a:gd name="T98" fmla="*/ 174 w 199"/>
                  <a:gd name="T99" fmla="*/ 14 h 146"/>
                  <a:gd name="T100" fmla="*/ 182 w 199"/>
                  <a:gd name="T101" fmla="*/ 21 h 146"/>
                  <a:gd name="T102" fmla="*/ 197 w 199"/>
                  <a:gd name="T103" fmla="*/ 39 h 146"/>
                  <a:gd name="T104" fmla="*/ 197 w 199"/>
                  <a:gd name="T105" fmla="*/ 46 h 146"/>
                  <a:gd name="T106" fmla="*/ 194 w 199"/>
                  <a:gd name="T107" fmla="*/ 52 h 146"/>
                  <a:gd name="T108" fmla="*/ 191 w 199"/>
                  <a:gd name="T109" fmla="*/ 59 h 146"/>
                  <a:gd name="T110" fmla="*/ 190 w 199"/>
                  <a:gd name="T111" fmla="*/ 63 h 146"/>
                  <a:gd name="T112" fmla="*/ 190 w 199"/>
                  <a:gd name="T113" fmla="*/ 68 h 146"/>
                  <a:gd name="T114" fmla="*/ 191 w 199"/>
                  <a:gd name="T115" fmla="*/ 76 h 146"/>
                  <a:gd name="T116" fmla="*/ 197 w 199"/>
                  <a:gd name="T117" fmla="*/ 80 h 146"/>
                  <a:gd name="T118" fmla="*/ 196 w 199"/>
                  <a:gd name="T119" fmla="*/ 9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 h="146">
                    <a:moveTo>
                      <a:pt x="194" y="124"/>
                    </a:moveTo>
                    <a:lnTo>
                      <a:pt x="193" y="135"/>
                    </a:lnTo>
                    <a:lnTo>
                      <a:pt x="193" y="136"/>
                    </a:lnTo>
                    <a:lnTo>
                      <a:pt x="188" y="136"/>
                    </a:lnTo>
                    <a:lnTo>
                      <a:pt x="186" y="138"/>
                    </a:lnTo>
                    <a:lnTo>
                      <a:pt x="185" y="138"/>
                    </a:lnTo>
                    <a:lnTo>
                      <a:pt x="183" y="138"/>
                    </a:lnTo>
                    <a:lnTo>
                      <a:pt x="183" y="138"/>
                    </a:lnTo>
                    <a:lnTo>
                      <a:pt x="179" y="138"/>
                    </a:lnTo>
                    <a:lnTo>
                      <a:pt x="177" y="138"/>
                    </a:lnTo>
                    <a:lnTo>
                      <a:pt x="179" y="136"/>
                    </a:lnTo>
                    <a:lnTo>
                      <a:pt x="179" y="135"/>
                    </a:lnTo>
                    <a:lnTo>
                      <a:pt x="177" y="133"/>
                    </a:lnTo>
                    <a:lnTo>
                      <a:pt x="174" y="132"/>
                    </a:lnTo>
                    <a:lnTo>
                      <a:pt x="174" y="132"/>
                    </a:lnTo>
                    <a:lnTo>
                      <a:pt x="172" y="130"/>
                    </a:lnTo>
                    <a:lnTo>
                      <a:pt x="169" y="130"/>
                    </a:lnTo>
                    <a:lnTo>
                      <a:pt x="168" y="130"/>
                    </a:lnTo>
                    <a:lnTo>
                      <a:pt x="166" y="129"/>
                    </a:lnTo>
                    <a:lnTo>
                      <a:pt x="165" y="130"/>
                    </a:lnTo>
                    <a:lnTo>
                      <a:pt x="162" y="130"/>
                    </a:lnTo>
                    <a:lnTo>
                      <a:pt x="160" y="130"/>
                    </a:lnTo>
                    <a:lnTo>
                      <a:pt x="157" y="130"/>
                    </a:lnTo>
                    <a:lnTo>
                      <a:pt x="155" y="129"/>
                    </a:lnTo>
                    <a:lnTo>
                      <a:pt x="152" y="129"/>
                    </a:lnTo>
                    <a:lnTo>
                      <a:pt x="151" y="129"/>
                    </a:lnTo>
                    <a:lnTo>
                      <a:pt x="149" y="129"/>
                    </a:lnTo>
                    <a:lnTo>
                      <a:pt x="148" y="129"/>
                    </a:lnTo>
                    <a:lnTo>
                      <a:pt x="144" y="129"/>
                    </a:lnTo>
                    <a:lnTo>
                      <a:pt x="138" y="130"/>
                    </a:lnTo>
                    <a:lnTo>
                      <a:pt x="138" y="130"/>
                    </a:lnTo>
                    <a:lnTo>
                      <a:pt x="120" y="136"/>
                    </a:lnTo>
                    <a:lnTo>
                      <a:pt x="109" y="138"/>
                    </a:lnTo>
                    <a:lnTo>
                      <a:pt x="96" y="142"/>
                    </a:lnTo>
                    <a:lnTo>
                      <a:pt x="92" y="142"/>
                    </a:lnTo>
                    <a:lnTo>
                      <a:pt x="87" y="144"/>
                    </a:lnTo>
                    <a:lnTo>
                      <a:pt x="87" y="144"/>
                    </a:lnTo>
                    <a:lnTo>
                      <a:pt x="87" y="144"/>
                    </a:lnTo>
                    <a:lnTo>
                      <a:pt x="85" y="142"/>
                    </a:lnTo>
                    <a:lnTo>
                      <a:pt x="85" y="142"/>
                    </a:lnTo>
                    <a:lnTo>
                      <a:pt x="84" y="142"/>
                    </a:lnTo>
                    <a:lnTo>
                      <a:pt x="84" y="142"/>
                    </a:lnTo>
                    <a:lnTo>
                      <a:pt x="84" y="146"/>
                    </a:lnTo>
                    <a:lnTo>
                      <a:pt x="84" y="146"/>
                    </a:lnTo>
                    <a:lnTo>
                      <a:pt x="84" y="146"/>
                    </a:lnTo>
                    <a:lnTo>
                      <a:pt x="84" y="144"/>
                    </a:lnTo>
                    <a:lnTo>
                      <a:pt x="82" y="144"/>
                    </a:lnTo>
                    <a:lnTo>
                      <a:pt x="81" y="146"/>
                    </a:lnTo>
                    <a:lnTo>
                      <a:pt x="81" y="146"/>
                    </a:lnTo>
                    <a:lnTo>
                      <a:pt x="79" y="146"/>
                    </a:lnTo>
                    <a:lnTo>
                      <a:pt x="78" y="146"/>
                    </a:lnTo>
                    <a:lnTo>
                      <a:pt x="78" y="146"/>
                    </a:lnTo>
                    <a:lnTo>
                      <a:pt x="76" y="146"/>
                    </a:lnTo>
                    <a:lnTo>
                      <a:pt x="76" y="146"/>
                    </a:lnTo>
                    <a:lnTo>
                      <a:pt x="76" y="144"/>
                    </a:lnTo>
                    <a:lnTo>
                      <a:pt x="76" y="144"/>
                    </a:lnTo>
                    <a:lnTo>
                      <a:pt x="74" y="142"/>
                    </a:lnTo>
                    <a:lnTo>
                      <a:pt x="73" y="142"/>
                    </a:lnTo>
                    <a:lnTo>
                      <a:pt x="73" y="142"/>
                    </a:lnTo>
                    <a:lnTo>
                      <a:pt x="71" y="142"/>
                    </a:lnTo>
                    <a:lnTo>
                      <a:pt x="70" y="142"/>
                    </a:lnTo>
                    <a:lnTo>
                      <a:pt x="70" y="142"/>
                    </a:lnTo>
                    <a:lnTo>
                      <a:pt x="70" y="142"/>
                    </a:lnTo>
                    <a:lnTo>
                      <a:pt x="68" y="142"/>
                    </a:lnTo>
                    <a:lnTo>
                      <a:pt x="68" y="142"/>
                    </a:lnTo>
                    <a:lnTo>
                      <a:pt x="67" y="142"/>
                    </a:lnTo>
                    <a:lnTo>
                      <a:pt x="67" y="142"/>
                    </a:lnTo>
                    <a:lnTo>
                      <a:pt x="67" y="144"/>
                    </a:lnTo>
                    <a:lnTo>
                      <a:pt x="65" y="144"/>
                    </a:lnTo>
                    <a:lnTo>
                      <a:pt x="65" y="144"/>
                    </a:lnTo>
                    <a:lnTo>
                      <a:pt x="64" y="144"/>
                    </a:lnTo>
                    <a:lnTo>
                      <a:pt x="62" y="144"/>
                    </a:lnTo>
                    <a:lnTo>
                      <a:pt x="62" y="144"/>
                    </a:lnTo>
                    <a:lnTo>
                      <a:pt x="62" y="144"/>
                    </a:lnTo>
                    <a:lnTo>
                      <a:pt x="62" y="142"/>
                    </a:lnTo>
                    <a:lnTo>
                      <a:pt x="62" y="142"/>
                    </a:lnTo>
                    <a:lnTo>
                      <a:pt x="62" y="142"/>
                    </a:lnTo>
                    <a:lnTo>
                      <a:pt x="62" y="142"/>
                    </a:lnTo>
                    <a:lnTo>
                      <a:pt x="62" y="142"/>
                    </a:lnTo>
                    <a:lnTo>
                      <a:pt x="60" y="142"/>
                    </a:lnTo>
                    <a:lnTo>
                      <a:pt x="60" y="141"/>
                    </a:lnTo>
                    <a:lnTo>
                      <a:pt x="60" y="141"/>
                    </a:lnTo>
                    <a:lnTo>
                      <a:pt x="60" y="141"/>
                    </a:lnTo>
                    <a:lnTo>
                      <a:pt x="60" y="141"/>
                    </a:lnTo>
                    <a:lnTo>
                      <a:pt x="60" y="141"/>
                    </a:lnTo>
                    <a:lnTo>
                      <a:pt x="60" y="141"/>
                    </a:lnTo>
                    <a:lnTo>
                      <a:pt x="60" y="141"/>
                    </a:lnTo>
                    <a:lnTo>
                      <a:pt x="59" y="141"/>
                    </a:lnTo>
                    <a:lnTo>
                      <a:pt x="59" y="141"/>
                    </a:lnTo>
                    <a:lnTo>
                      <a:pt x="59" y="139"/>
                    </a:lnTo>
                    <a:lnTo>
                      <a:pt x="59" y="139"/>
                    </a:lnTo>
                    <a:lnTo>
                      <a:pt x="59" y="139"/>
                    </a:lnTo>
                    <a:lnTo>
                      <a:pt x="59" y="139"/>
                    </a:lnTo>
                    <a:lnTo>
                      <a:pt x="59" y="139"/>
                    </a:lnTo>
                    <a:lnTo>
                      <a:pt x="57" y="139"/>
                    </a:lnTo>
                    <a:lnTo>
                      <a:pt x="57" y="139"/>
                    </a:lnTo>
                    <a:lnTo>
                      <a:pt x="57" y="139"/>
                    </a:lnTo>
                    <a:lnTo>
                      <a:pt x="56" y="141"/>
                    </a:lnTo>
                    <a:lnTo>
                      <a:pt x="56" y="141"/>
                    </a:lnTo>
                    <a:lnTo>
                      <a:pt x="56" y="141"/>
                    </a:lnTo>
                    <a:lnTo>
                      <a:pt x="54" y="141"/>
                    </a:lnTo>
                    <a:lnTo>
                      <a:pt x="54" y="141"/>
                    </a:lnTo>
                    <a:lnTo>
                      <a:pt x="54" y="141"/>
                    </a:lnTo>
                    <a:lnTo>
                      <a:pt x="54" y="141"/>
                    </a:lnTo>
                    <a:lnTo>
                      <a:pt x="54" y="141"/>
                    </a:lnTo>
                    <a:lnTo>
                      <a:pt x="54" y="141"/>
                    </a:lnTo>
                    <a:lnTo>
                      <a:pt x="53" y="141"/>
                    </a:lnTo>
                    <a:lnTo>
                      <a:pt x="53" y="141"/>
                    </a:lnTo>
                    <a:lnTo>
                      <a:pt x="53" y="141"/>
                    </a:lnTo>
                    <a:lnTo>
                      <a:pt x="51" y="138"/>
                    </a:lnTo>
                    <a:lnTo>
                      <a:pt x="50" y="136"/>
                    </a:lnTo>
                    <a:lnTo>
                      <a:pt x="48" y="135"/>
                    </a:lnTo>
                    <a:lnTo>
                      <a:pt x="48" y="135"/>
                    </a:lnTo>
                    <a:lnTo>
                      <a:pt x="48" y="135"/>
                    </a:lnTo>
                    <a:lnTo>
                      <a:pt x="46" y="135"/>
                    </a:lnTo>
                    <a:lnTo>
                      <a:pt x="45" y="136"/>
                    </a:lnTo>
                    <a:lnTo>
                      <a:pt x="45" y="136"/>
                    </a:lnTo>
                    <a:lnTo>
                      <a:pt x="42" y="135"/>
                    </a:lnTo>
                    <a:lnTo>
                      <a:pt x="40" y="133"/>
                    </a:lnTo>
                    <a:lnTo>
                      <a:pt x="36" y="132"/>
                    </a:lnTo>
                    <a:lnTo>
                      <a:pt x="32" y="132"/>
                    </a:lnTo>
                    <a:lnTo>
                      <a:pt x="31" y="129"/>
                    </a:lnTo>
                    <a:lnTo>
                      <a:pt x="31" y="129"/>
                    </a:lnTo>
                    <a:lnTo>
                      <a:pt x="29" y="125"/>
                    </a:lnTo>
                    <a:lnTo>
                      <a:pt x="29" y="124"/>
                    </a:lnTo>
                    <a:lnTo>
                      <a:pt x="29" y="119"/>
                    </a:lnTo>
                    <a:lnTo>
                      <a:pt x="12" y="80"/>
                    </a:lnTo>
                    <a:lnTo>
                      <a:pt x="11" y="76"/>
                    </a:lnTo>
                    <a:lnTo>
                      <a:pt x="4" y="60"/>
                    </a:lnTo>
                    <a:lnTo>
                      <a:pt x="3" y="42"/>
                    </a:lnTo>
                    <a:lnTo>
                      <a:pt x="0" y="21"/>
                    </a:lnTo>
                    <a:lnTo>
                      <a:pt x="48" y="15"/>
                    </a:lnTo>
                    <a:lnTo>
                      <a:pt x="62" y="14"/>
                    </a:lnTo>
                    <a:lnTo>
                      <a:pt x="71" y="12"/>
                    </a:lnTo>
                    <a:lnTo>
                      <a:pt x="74" y="11"/>
                    </a:lnTo>
                    <a:lnTo>
                      <a:pt x="78" y="9"/>
                    </a:lnTo>
                    <a:lnTo>
                      <a:pt x="82" y="9"/>
                    </a:lnTo>
                    <a:lnTo>
                      <a:pt x="85" y="8"/>
                    </a:lnTo>
                    <a:lnTo>
                      <a:pt x="99" y="3"/>
                    </a:lnTo>
                    <a:lnTo>
                      <a:pt x="107" y="1"/>
                    </a:lnTo>
                    <a:lnTo>
                      <a:pt x="116" y="0"/>
                    </a:lnTo>
                    <a:lnTo>
                      <a:pt x="124" y="0"/>
                    </a:lnTo>
                    <a:lnTo>
                      <a:pt x="124" y="0"/>
                    </a:lnTo>
                    <a:lnTo>
                      <a:pt x="169" y="3"/>
                    </a:lnTo>
                    <a:lnTo>
                      <a:pt x="169" y="4"/>
                    </a:lnTo>
                    <a:lnTo>
                      <a:pt x="169" y="6"/>
                    </a:lnTo>
                    <a:lnTo>
                      <a:pt x="169" y="8"/>
                    </a:lnTo>
                    <a:lnTo>
                      <a:pt x="171" y="8"/>
                    </a:lnTo>
                    <a:lnTo>
                      <a:pt x="172" y="12"/>
                    </a:lnTo>
                    <a:lnTo>
                      <a:pt x="174" y="14"/>
                    </a:lnTo>
                    <a:lnTo>
                      <a:pt x="176" y="14"/>
                    </a:lnTo>
                    <a:lnTo>
                      <a:pt x="177" y="17"/>
                    </a:lnTo>
                    <a:lnTo>
                      <a:pt x="182" y="21"/>
                    </a:lnTo>
                    <a:lnTo>
                      <a:pt x="185" y="28"/>
                    </a:lnTo>
                    <a:lnTo>
                      <a:pt x="193" y="34"/>
                    </a:lnTo>
                    <a:lnTo>
                      <a:pt x="197" y="39"/>
                    </a:lnTo>
                    <a:lnTo>
                      <a:pt x="199" y="40"/>
                    </a:lnTo>
                    <a:lnTo>
                      <a:pt x="199" y="40"/>
                    </a:lnTo>
                    <a:lnTo>
                      <a:pt x="197" y="46"/>
                    </a:lnTo>
                    <a:lnTo>
                      <a:pt x="196" y="48"/>
                    </a:lnTo>
                    <a:lnTo>
                      <a:pt x="196" y="51"/>
                    </a:lnTo>
                    <a:lnTo>
                      <a:pt x="194" y="52"/>
                    </a:lnTo>
                    <a:lnTo>
                      <a:pt x="194" y="54"/>
                    </a:lnTo>
                    <a:lnTo>
                      <a:pt x="194" y="57"/>
                    </a:lnTo>
                    <a:lnTo>
                      <a:pt x="191" y="59"/>
                    </a:lnTo>
                    <a:lnTo>
                      <a:pt x="191" y="60"/>
                    </a:lnTo>
                    <a:lnTo>
                      <a:pt x="190" y="63"/>
                    </a:lnTo>
                    <a:lnTo>
                      <a:pt x="190" y="63"/>
                    </a:lnTo>
                    <a:lnTo>
                      <a:pt x="191" y="65"/>
                    </a:lnTo>
                    <a:lnTo>
                      <a:pt x="191" y="66"/>
                    </a:lnTo>
                    <a:lnTo>
                      <a:pt x="190" y="68"/>
                    </a:lnTo>
                    <a:lnTo>
                      <a:pt x="188" y="68"/>
                    </a:lnTo>
                    <a:lnTo>
                      <a:pt x="190" y="73"/>
                    </a:lnTo>
                    <a:lnTo>
                      <a:pt x="191" y="76"/>
                    </a:lnTo>
                    <a:lnTo>
                      <a:pt x="194" y="77"/>
                    </a:lnTo>
                    <a:lnTo>
                      <a:pt x="196" y="80"/>
                    </a:lnTo>
                    <a:lnTo>
                      <a:pt x="197" y="80"/>
                    </a:lnTo>
                    <a:lnTo>
                      <a:pt x="197" y="90"/>
                    </a:lnTo>
                    <a:lnTo>
                      <a:pt x="197" y="91"/>
                    </a:lnTo>
                    <a:lnTo>
                      <a:pt x="196" y="97"/>
                    </a:lnTo>
                    <a:lnTo>
                      <a:pt x="196" y="111"/>
                    </a:lnTo>
                    <a:lnTo>
                      <a:pt x="194" y="12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83">
                <a:extLst>
                  <a:ext uri="{FF2B5EF4-FFF2-40B4-BE49-F238E27FC236}">
                    <a16:creationId xmlns:a16="http://schemas.microsoft.com/office/drawing/2014/main" id="{5A376441-041F-1931-75D7-EE46D32F4BC1}"/>
                  </a:ext>
                </a:extLst>
              </p:cNvPr>
              <p:cNvSpPr>
                <a:spLocks noGrp="1" noRot="1" noMove="1" noResize="1" noEditPoints="1" noAdjustHandles="1" noChangeArrowheads="1" noChangeShapeType="1"/>
              </p:cNvSpPr>
              <p:nvPr/>
            </p:nvSpPr>
            <p:spPr bwMode="auto">
              <a:xfrm>
                <a:off x="4661" y="3300"/>
                <a:ext cx="317" cy="283"/>
              </a:xfrm>
              <a:custGeom>
                <a:avLst/>
                <a:gdLst>
                  <a:gd name="T0" fmla="*/ 286 w 317"/>
                  <a:gd name="T1" fmla="*/ 11 h 283"/>
                  <a:gd name="T2" fmla="*/ 289 w 317"/>
                  <a:gd name="T3" fmla="*/ 16 h 283"/>
                  <a:gd name="T4" fmla="*/ 289 w 317"/>
                  <a:gd name="T5" fmla="*/ 22 h 283"/>
                  <a:gd name="T6" fmla="*/ 304 w 317"/>
                  <a:gd name="T7" fmla="*/ 53 h 283"/>
                  <a:gd name="T8" fmla="*/ 314 w 317"/>
                  <a:gd name="T9" fmla="*/ 72 h 283"/>
                  <a:gd name="T10" fmla="*/ 315 w 317"/>
                  <a:gd name="T11" fmla="*/ 92 h 283"/>
                  <a:gd name="T12" fmla="*/ 301 w 317"/>
                  <a:gd name="T13" fmla="*/ 114 h 283"/>
                  <a:gd name="T14" fmla="*/ 297 w 317"/>
                  <a:gd name="T15" fmla="*/ 114 h 283"/>
                  <a:gd name="T16" fmla="*/ 287 w 317"/>
                  <a:gd name="T17" fmla="*/ 123 h 283"/>
                  <a:gd name="T18" fmla="*/ 283 w 317"/>
                  <a:gd name="T19" fmla="*/ 126 h 283"/>
                  <a:gd name="T20" fmla="*/ 270 w 317"/>
                  <a:gd name="T21" fmla="*/ 132 h 283"/>
                  <a:gd name="T22" fmla="*/ 259 w 317"/>
                  <a:gd name="T23" fmla="*/ 135 h 283"/>
                  <a:gd name="T24" fmla="*/ 255 w 317"/>
                  <a:gd name="T25" fmla="*/ 140 h 283"/>
                  <a:gd name="T26" fmla="*/ 231 w 317"/>
                  <a:gd name="T27" fmla="*/ 145 h 283"/>
                  <a:gd name="T28" fmla="*/ 213 w 317"/>
                  <a:gd name="T29" fmla="*/ 151 h 283"/>
                  <a:gd name="T30" fmla="*/ 189 w 317"/>
                  <a:gd name="T31" fmla="*/ 185 h 283"/>
                  <a:gd name="T32" fmla="*/ 225 w 317"/>
                  <a:gd name="T33" fmla="*/ 246 h 283"/>
                  <a:gd name="T34" fmla="*/ 171 w 317"/>
                  <a:gd name="T35" fmla="*/ 249 h 283"/>
                  <a:gd name="T36" fmla="*/ 91 w 317"/>
                  <a:gd name="T37" fmla="*/ 283 h 283"/>
                  <a:gd name="T38" fmla="*/ 76 w 317"/>
                  <a:gd name="T39" fmla="*/ 283 h 283"/>
                  <a:gd name="T40" fmla="*/ 63 w 317"/>
                  <a:gd name="T41" fmla="*/ 277 h 283"/>
                  <a:gd name="T42" fmla="*/ 0 w 317"/>
                  <a:gd name="T43" fmla="*/ 258 h 283"/>
                  <a:gd name="T44" fmla="*/ 14 w 317"/>
                  <a:gd name="T45" fmla="*/ 232 h 283"/>
                  <a:gd name="T46" fmla="*/ 12 w 317"/>
                  <a:gd name="T47" fmla="*/ 205 h 283"/>
                  <a:gd name="T48" fmla="*/ 73 w 317"/>
                  <a:gd name="T49" fmla="*/ 129 h 283"/>
                  <a:gd name="T50" fmla="*/ 135 w 317"/>
                  <a:gd name="T51" fmla="*/ 61 h 283"/>
                  <a:gd name="T52" fmla="*/ 146 w 317"/>
                  <a:gd name="T53" fmla="*/ 55 h 283"/>
                  <a:gd name="T54" fmla="*/ 178 w 317"/>
                  <a:gd name="T55" fmla="*/ 45 h 283"/>
                  <a:gd name="T56" fmla="*/ 222 w 317"/>
                  <a:gd name="T57" fmla="*/ 41 h 283"/>
                  <a:gd name="T58" fmla="*/ 256 w 317"/>
                  <a:gd name="T59" fmla="*/ 7 h 283"/>
                  <a:gd name="T60" fmla="*/ 272 w 317"/>
                  <a:gd name="T61" fmla="*/ 2 h 283"/>
                  <a:gd name="T62" fmla="*/ 283 w 317"/>
                  <a:gd name="T63" fmla="*/ 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283">
                    <a:moveTo>
                      <a:pt x="283" y="10"/>
                    </a:moveTo>
                    <a:lnTo>
                      <a:pt x="286" y="11"/>
                    </a:lnTo>
                    <a:lnTo>
                      <a:pt x="289" y="14"/>
                    </a:lnTo>
                    <a:lnTo>
                      <a:pt x="289" y="16"/>
                    </a:lnTo>
                    <a:lnTo>
                      <a:pt x="290" y="19"/>
                    </a:lnTo>
                    <a:lnTo>
                      <a:pt x="289" y="22"/>
                    </a:lnTo>
                    <a:lnTo>
                      <a:pt x="295" y="35"/>
                    </a:lnTo>
                    <a:lnTo>
                      <a:pt x="304" y="53"/>
                    </a:lnTo>
                    <a:lnTo>
                      <a:pt x="311" y="61"/>
                    </a:lnTo>
                    <a:lnTo>
                      <a:pt x="314" y="72"/>
                    </a:lnTo>
                    <a:lnTo>
                      <a:pt x="314" y="84"/>
                    </a:lnTo>
                    <a:lnTo>
                      <a:pt x="315" y="92"/>
                    </a:lnTo>
                    <a:lnTo>
                      <a:pt x="317" y="107"/>
                    </a:lnTo>
                    <a:lnTo>
                      <a:pt x="301" y="114"/>
                    </a:lnTo>
                    <a:lnTo>
                      <a:pt x="298" y="115"/>
                    </a:lnTo>
                    <a:lnTo>
                      <a:pt x="297" y="114"/>
                    </a:lnTo>
                    <a:lnTo>
                      <a:pt x="294" y="117"/>
                    </a:lnTo>
                    <a:lnTo>
                      <a:pt x="287" y="123"/>
                    </a:lnTo>
                    <a:lnTo>
                      <a:pt x="284" y="125"/>
                    </a:lnTo>
                    <a:lnTo>
                      <a:pt x="283" y="126"/>
                    </a:lnTo>
                    <a:lnTo>
                      <a:pt x="281" y="126"/>
                    </a:lnTo>
                    <a:lnTo>
                      <a:pt x="270" y="132"/>
                    </a:lnTo>
                    <a:lnTo>
                      <a:pt x="262" y="132"/>
                    </a:lnTo>
                    <a:lnTo>
                      <a:pt x="259" y="135"/>
                    </a:lnTo>
                    <a:lnTo>
                      <a:pt x="256" y="138"/>
                    </a:lnTo>
                    <a:lnTo>
                      <a:pt x="255" y="140"/>
                    </a:lnTo>
                    <a:lnTo>
                      <a:pt x="253" y="140"/>
                    </a:lnTo>
                    <a:lnTo>
                      <a:pt x="231" y="145"/>
                    </a:lnTo>
                    <a:lnTo>
                      <a:pt x="227" y="149"/>
                    </a:lnTo>
                    <a:lnTo>
                      <a:pt x="213" y="151"/>
                    </a:lnTo>
                    <a:lnTo>
                      <a:pt x="206" y="177"/>
                    </a:lnTo>
                    <a:lnTo>
                      <a:pt x="189" y="185"/>
                    </a:lnTo>
                    <a:lnTo>
                      <a:pt x="205" y="205"/>
                    </a:lnTo>
                    <a:lnTo>
                      <a:pt x="225" y="246"/>
                    </a:lnTo>
                    <a:lnTo>
                      <a:pt x="213" y="246"/>
                    </a:lnTo>
                    <a:lnTo>
                      <a:pt x="171" y="249"/>
                    </a:lnTo>
                    <a:lnTo>
                      <a:pt x="154" y="253"/>
                    </a:lnTo>
                    <a:lnTo>
                      <a:pt x="91" y="283"/>
                    </a:lnTo>
                    <a:lnTo>
                      <a:pt x="84" y="283"/>
                    </a:lnTo>
                    <a:lnTo>
                      <a:pt x="76" y="283"/>
                    </a:lnTo>
                    <a:lnTo>
                      <a:pt x="71" y="278"/>
                    </a:lnTo>
                    <a:lnTo>
                      <a:pt x="63" y="277"/>
                    </a:lnTo>
                    <a:lnTo>
                      <a:pt x="37" y="269"/>
                    </a:lnTo>
                    <a:lnTo>
                      <a:pt x="0" y="258"/>
                    </a:lnTo>
                    <a:lnTo>
                      <a:pt x="6" y="244"/>
                    </a:lnTo>
                    <a:lnTo>
                      <a:pt x="14" y="232"/>
                    </a:lnTo>
                    <a:lnTo>
                      <a:pt x="9" y="208"/>
                    </a:lnTo>
                    <a:lnTo>
                      <a:pt x="12" y="205"/>
                    </a:lnTo>
                    <a:lnTo>
                      <a:pt x="18" y="196"/>
                    </a:lnTo>
                    <a:lnTo>
                      <a:pt x="73" y="129"/>
                    </a:lnTo>
                    <a:lnTo>
                      <a:pt x="119" y="72"/>
                    </a:lnTo>
                    <a:lnTo>
                      <a:pt x="135" y="61"/>
                    </a:lnTo>
                    <a:lnTo>
                      <a:pt x="141" y="56"/>
                    </a:lnTo>
                    <a:lnTo>
                      <a:pt x="146" y="55"/>
                    </a:lnTo>
                    <a:lnTo>
                      <a:pt x="149" y="58"/>
                    </a:lnTo>
                    <a:lnTo>
                      <a:pt x="178" y="45"/>
                    </a:lnTo>
                    <a:lnTo>
                      <a:pt x="208" y="33"/>
                    </a:lnTo>
                    <a:lnTo>
                      <a:pt x="222" y="41"/>
                    </a:lnTo>
                    <a:lnTo>
                      <a:pt x="247" y="22"/>
                    </a:lnTo>
                    <a:lnTo>
                      <a:pt x="256" y="7"/>
                    </a:lnTo>
                    <a:lnTo>
                      <a:pt x="259" y="0"/>
                    </a:lnTo>
                    <a:lnTo>
                      <a:pt x="272" y="2"/>
                    </a:lnTo>
                    <a:lnTo>
                      <a:pt x="273" y="3"/>
                    </a:lnTo>
                    <a:lnTo>
                      <a:pt x="283"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84">
                <a:extLst>
                  <a:ext uri="{FF2B5EF4-FFF2-40B4-BE49-F238E27FC236}">
                    <a16:creationId xmlns:a16="http://schemas.microsoft.com/office/drawing/2014/main" id="{D530FAED-9E31-D211-041C-D0CBC5DB5E17}"/>
                  </a:ext>
                </a:extLst>
              </p:cNvPr>
              <p:cNvSpPr>
                <a:spLocks noGrp="1" noRot="1" noMove="1" noResize="1" noEditPoints="1" noAdjustHandles="1" noChangeArrowheads="1" noChangeShapeType="1"/>
              </p:cNvSpPr>
              <p:nvPr/>
            </p:nvSpPr>
            <p:spPr bwMode="auto">
              <a:xfrm>
                <a:off x="1564" y="2899"/>
                <a:ext cx="110" cy="148"/>
              </a:xfrm>
              <a:custGeom>
                <a:avLst/>
                <a:gdLst>
                  <a:gd name="T0" fmla="*/ 109 w 110"/>
                  <a:gd name="T1" fmla="*/ 58 h 148"/>
                  <a:gd name="T2" fmla="*/ 104 w 110"/>
                  <a:gd name="T3" fmla="*/ 69 h 148"/>
                  <a:gd name="T4" fmla="*/ 101 w 110"/>
                  <a:gd name="T5" fmla="*/ 83 h 148"/>
                  <a:gd name="T6" fmla="*/ 96 w 110"/>
                  <a:gd name="T7" fmla="*/ 96 h 148"/>
                  <a:gd name="T8" fmla="*/ 98 w 110"/>
                  <a:gd name="T9" fmla="*/ 103 h 148"/>
                  <a:gd name="T10" fmla="*/ 104 w 110"/>
                  <a:gd name="T11" fmla="*/ 110 h 148"/>
                  <a:gd name="T12" fmla="*/ 104 w 110"/>
                  <a:gd name="T13" fmla="*/ 114 h 148"/>
                  <a:gd name="T14" fmla="*/ 104 w 110"/>
                  <a:gd name="T15" fmla="*/ 122 h 148"/>
                  <a:gd name="T16" fmla="*/ 98 w 110"/>
                  <a:gd name="T17" fmla="*/ 131 h 148"/>
                  <a:gd name="T18" fmla="*/ 85 w 110"/>
                  <a:gd name="T19" fmla="*/ 136 h 148"/>
                  <a:gd name="T20" fmla="*/ 71 w 110"/>
                  <a:gd name="T21" fmla="*/ 139 h 148"/>
                  <a:gd name="T22" fmla="*/ 59 w 110"/>
                  <a:gd name="T23" fmla="*/ 142 h 148"/>
                  <a:gd name="T24" fmla="*/ 43 w 110"/>
                  <a:gd name="T25" fmla="*/ 147 h 148"/>
                  <a:gd name="T26" fmla="*/ 37 w 110"/>
                  <a:gd name="T27" fmla="*/ 147 h 148"/>
                  <a:gd name="T28" fmla="*/ 34 w 110"/>
                  <a:gd name="T29" fmla="*/ 141 h 148"/>
                  <a:gd name="T30" fmla="*/ 29 w 110"/>
                  <a:gd name="T31" fmla="*/ 136 h 148"/>
                  <a:gd name="T32" fmla="*/ 22 w 110"/>
                  <a:gd name="T33" fmla="*/ 133 h 148"/>
                  <a:gd name="T34" fmla="*/ 20 w 110"/>
                  <a:gd name="T35" fmla="*/ 128 h 148"/>
                  <a:gd name="T36" fmla="*/ 15 w 110"/>
                  <a:gd name="T37" fmla="*/ 122 h 148"/>
                  <a:gd name="T38" fmla="*/ 12 w 110"/>
                  <a:gd name="T39" fmla="*/ 114 h 148"/>
                  <a:gd name="T40" fmla="*/ 12 w 110"/>
                  <a:gd name="T41" fmla="*/ 108 h 148"/>
                  <a:gd name="T42" fmla="*/ 6 w 110"/>
                  <a:gd name="T43" fmla="*/ 103 h 148"/>
                  <a:gd name="T44" fmla="*/ 0 w 110"/>
                  <a:gd name="T45" fmla="*/ 97 h 148"/>
                  <a:gd name="T46" fmla="*/ 8 w 110"/>
                  <a:gd name="T47" fmla="*/ 91 h 148"/>
                  <a:gd name="T48" fmla="*/ 11 w 110"/>
                  <a:gd name="T49" fmla="*/ 80 h 148"/>
                  <a:gd name="T50" fmla="*/ 15 w 110"/>
                  <a:gd name="T51" fmla="*/ 68 h 148"/>
                  <a:gd name="T52" fmla="*/ 18 w 110"/>
                  <a:gd name="T53" fmla="*/ 60 h 148"/>
                  <a:gd name="T54" fmla="*/ 23 w 110"/>
                  <a:gd name="T55" fmla="*/ 51 h 148"/>
                  <a:gd name="T56" fmla="*/ 28 w 110"/>
                  <a:gd name="T57" fmla="*/ 44 h 148"/>
                  <a:gd name="T58" fmla="*/ 32 w 110"/>
                  <a:gd name="T59" fmla="*/ 38 h 148"/>
                  <a:gd name="T60" fmla="*/ 34 w 110"/>
                  <a:gd name="T61" fmla="*/ 31 h 148"/>
                  <a:gd name="T62" fmla="*/ 37 w 110"/>
                  <a:gd name="T63" fmla="*/ 26 h 148"/>
                  <a:gd name="T64" fmla="*/ 45 w 110"/>
                  <a:gd name="T65" fmla="*/ 23 h 148"/>
                  <a:gd name="T66" fmla="*/ 53 w 110"/>
                  <a:gd name="T67" fmla="*/ 15 h 148"/>
                  <a:gd name="T68" fmla="*/ 56 w 110"/>
                  <a:gd name="T69" fmla="*/ 7 h 148"/>
                  <a:gd name="T70" fmla="*/ 51 w 110"/>
                  <a:gd name="T71" fmla="*/ 15 h 148"/>
                  <a:gd name="T72" fmla="*/ 43 w 110"/>
                  <a:gd name="T73" fmla="*/ 23 h 148"/>
                  <a:gd name="T74" fmla="*/ 37 w 110"/>
                  <a:gd name="T75" fmla="*/ 27 h 148"/>
                  <a:gd name="T76" fmla="*/ 32 w 110"/>
                  <a:gd name="T77" fmla="*/ 32 h 148"/>
                  <a:gd name="T78" fmla="*/ 31 w 110"/>
                  <a:gd name="T79" fmla="*/ 40 h 148"/>
                  <a:gd name="T80" fmla="*/ 26 w 110"/>
                  <a:gd name="T81" fmla="*/ 46 h 148"/>
                  <a:gd name="T82" fmla="*/ 25 w 110"/>
                  <a:gd name="T83" fmla="*/ 48 h 148"/>
                  <a:gd name="T84" fmla="*/ 28 w 110"/>
                  <a:gd name="T85" fmla="*/ 44 h 148"/>
                  <a:gd name="T86" fmla="*/ 32 w 110"/>
                  <a:gd name="T87" fmla="*/ 38 h 148"/>
                  <a:gd name="T88" fmla="*/ 32 w 110"/>
                  <a:gd name="T89" fmla="*/ 31 h 148"/>
                  <a:gd name="T90" fmla="*/ 37 w 110"/>
                  <a:gd name="T91" fmla="*/ 26 h 148"/>
                  <a:gd name="T92" fmla="*/ 45 w 110"/>
                  <a:gd name="T93" fmla="*/ 23 h 148"/>
                  <a:gd name="T94" fmla="*/ 51 w 110"/>
                  <a:gd name="T95" fmla="*/ 15 h 148"/>
                  <a:gd name="T96" fmla="*/ 54 w 110"/>
                  <a:gd name="T97" fmla="*/ 7 h 148"/>
                  <a:gd name="T98" fmla="*/ 62 w 110"/>
                  <a:gd name="T99" fmla="*/ 7 h 148"/>
                  <a:gd name="T100" fmla="*/ 71 w 110"/>
                  <a:gd name="T101" fmla="*/ 6 h 148"/>
                  <a:gd name="T102" fmla="*/ 79 w 110"/>
                  <a:gd name="T103" fmla="*/ 1 h 148"/>
                  <a:gd name="T104" fmla="*/ 85 w 110"/>
                  <a:gd name="T105" fmla="*/ 0 h 148"/>
                  <a:gd name="T106" fmla="*/ 88 w 110"/>
                  <a:gd name="T10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48">
                    <a:moveTo>
                      <a:pt x="88" y="0"/>
                    </a:moveTo>
                    <a:lnTo>
                      <a:pt x="107" y="4"/>
                    </a:lnTo>
                    <a:lnTo>
                      <a:pt x="110" y="18"/>
                    </a:lnTo>
                    <a:lnTo>
                      <a:pt x="107" y="52"/>
                    </a:lnTo>
                    <a:lnTo>
                      <a:pt x="109" y="58"/>
                    </a:lnTo>
                    <a:lnTo>
                      <a:pt x="107" y="60"/>
                    </a:lnTo>
                    <a:lnTo>
                      <a:pt x="109" y="62"/>
                    </a:lnTo>
                    <a:lnTo>
                      <a:pt x="106" y="66"/>
                    </a:lnTo>
                    <a:lnTo>
                      <a:pt x="104" y="68"/>
                    </a:lnTo>
                    <a:lnTo>
                      <a:pt x="104" y="69"/>
                    </a:lnTo>
                    <a:lnTo>
                      <a:pt x="102" y="72"/>
                    </a:lnTo>
                    <a:lnTo>
                      <a:pt x="102" y="74"/>
                    </a:lnTo>
                    <a:lnTo>
                      <a:pt x="101" y="77"/>
                    </a:lnTo>
                    <a:lnTo>
                      <a:pt x="99" y="79"/>
                    </a:lnTo>
                    <a:lnTo>
                      <a:pt x="101" y="83"/>
                    </a:lnTo>
                    <a:lnTo>
                      <a:pt x="104" y="86"/>
                    </a:lnTo>
                    <a:lnTo>
                      <a:pt x="104" y="89"/>
                    </a:lnTo>
                    <a:lnTo>
                      <a:pt x="101" y="91"/>
                    </a:lnTo>
                    <a:lnTo>
                      <a:pt x="98" y="93"/>
                    </a:lnTo>
                    <a:lnTo>
                      <a:pt x="96" y="96"/>
                    </a:lnTo>
                    <a:lnTo>
                      <a:pt x="95" y="97"/>
                    </a:lnTo>
                    <a:lnTo>
                      <a:pt x="95" y="99"/>
                    </a:lnTo>
                    <a:lnTo>
                      <a:pt x="96" y="100"/>
                    </a:lnTo>
                    <a:lnTo>
                      <a:pt x="96" y="102"/>
                    </a:lnTo>
                    <a:lnTo>
                      <a:pt x="98" y="103"/>
                    </a:lnTo>
                    <a:lnTo>
                      <a:pt x="99" y="103"/>
                    </a:lnTo>
                    <a:lnTo>
                      <a:pt x="101" y="105"/>
                    </a:lnTo>
                    <a:lnTo>
                      <a:pt x="101" y="105"/>
                    </a:lnTo>
                    <a:lnTo>
                      <a:pt x="102" y="107"/>
                    </a:lnTo>
                    <a:lnTo>
                      <a:pt x="104" y="110"/>
                    </a:lnTo>
                    <a:lnTo>
                      <a:pt x="104" y="111"/>
                    </a:lnTo>
                    <a:lnTo>
                      <a:pt x="104" y="113"/>
                    </a:lnTo>
                    <a:lnTo>
                      <a:pt x="104" y="113"/>
                    </a:lnTo>
                    <a:lnTo>
                      <a:pt x="104" y="113"/>
                    </a:lnTo>
                    <a:lnTo>
                      <a:pt x="104" y="114"/>
                    </a:lnTo>
                    <a:lnTo>
                      <a:pt x="104" y="117"/>
                    </a:lnTo>
                    <a:lnTo>
                      <a:pt x="104" y="119"/>
                    </a:lnTo>
                    <a:lnTo>
                      <a:pt x="104" y="121"/>
                    </a:lnTo>
                    <a:lnTo>
                      <a:pt x="104" y="122"/>
                    </a:lnTo>
                    <a:lnTo>
                      <a:pt x="104" y="122"/>
                    </a:lnTo>
                    <a:lnTo>
                      <a:pt x="106" y="125"/>
                    </a:lnTo>
                    <a:lnTo>
                      <a:pt x="102" y="125"/>
                    </a:lnTo>
                    <a:lnTo>
                      <a:pt x="102" y="127"/>
                    </a:lnTo>
                    <a:lnTo>
                      <a:pt x="99" y="128"/>
                    </a:lnTo>
                    <a:lnTo>
                      <a:pt x="98" y="131"/>
                    </a:lnTo>
                    <a:lnTo>
                      <a:pt x="95" y="131"/>
                    </a:lnTo>
                    <a:lnTo>
                      <a:pt x="93" y="133"/>
                    </a:lnTo>
                    <a:lnTo>
                      <a:pt x="92" y="134"/>
                    </a:lnTo>
                    <a:lnTo>
                      <a:pt x="88" y="136"/>
                    </a:lnTo>
                    <a:lnTo>
                      <a:pt x="85" y="136"/>
                    </a:lnTo>
                    <a:lnTo>
                      <a:pt x="82" y="138"/>
                    </a:lnTo>
                    <a:lnTo>
                      <a:pt x="79" y="138"/>
                    </a:lnTo>
                    <a:lnTo>
                      <a:pt x="76" y="139"/>
                    </a:lnTo>
                    <a:lnTo>
                      <a:pt x="73" y="139"/>
                    </a:lnTo>
                    <a:lnTo>
                      <a:pt x="71" y="139"/>
                    </a:lnTo>
                    <a:lnTo>
                      <a:pt x="68" y="141"/>
                    </a:lnTo>
                    <a:lnTo>
                      <a:pt x="65" y="141"/>
                    </a:lnTo>
                    <a:lnTo>
                      <a:pt x="64" y="142"/>
                    </a:lnTo>
                    <a:lnTo>
                      <a:pt x="60" y="142"/>
                    </a:lnTo>
                    <a:lnTo>
                      <a:pt x="59" y="142"/>
                    </a:lnTo>
                    <a:lnTo>
                      <a:pt x="50" y="145"/>
                    </a:lnTo>
                    <a:lnTo>
                      <a:pt x="48" y="145"/>
                    </a:lnTo>
                    <a:lnTo>
                      <a:pt x="46" y="145"/>
                    </a:lnTo>
                    <a:lnTo>
                      <a:pt x="45" y="145"/>
                    </a:lnTo>
                    <a:lnTo>
                      <a:pt x="43" y="147"/>
                    </a:lnTo>
                    <a:lnTo>
                      <a:pt x="42" y="147"/>
                    </a:lnTo>
                    <a:lnTo>
                      <a:pt x="40" y="147"/>
                    </a:lnTo>
                    <a:lnTo>
                      <a:pt x="39" y="147"/>
                    </a:lnTo>
                    <a:lnTo>
                      <a:pt x="37" y="148"/>
                    </a:lnTo>
                    <a:lnTo>
                      <a:pt x="37" y="147"/>
                    </a:lnTo>
                    <a:lnTo>
                      <a:pt x="36" y="147"/>
                    </a:lnTo>
                    <a:lnTo>
                      <a:pt x="36" y="145"/>
                    </a:lnTo>
                    <a:lnTo>
                      <a:pt x="36" y="144"/>
                    </a:lnTo>
                    <a:lnTo>
                      <a:pt x="34" y="142"/>
                    </a:lnTo>
                    <a:lnTo>
                      <a:pt x="34" y="141"/>
                    </a:lnTo>
                    <a:lnTo>
                      <a:pt x="32" y="141"/>
                    </a:lnTo>
                    <a:lnTo>
                      <a:pt x="31" y="139"/>
                    </a:lnTo>
                    <a:lnTo>
                      <a:pt x="31" y="138"/>
                    </a:lnTo>
                    <a:lnTo>
                      <a:pt x="31" y="138"/>
                    </a:lnTo>
                    <a:lnTo>
                      <a:pt x="29" y="136"/>
                    </a:lnTo>
                    <a:lnTo>
                      <a:pt x="28" y="134"/>
                    </a:lnTo>
                    <a:lnTo>
                      <a:pt x="26" y="134"/>
                    </a:lnTo>
                    <a:lnTo>
                      <a:pt x="25" y="133"/>
                    </a:lnTo>
                    <a:lnTo>
                      <a:pt x="23" y="133"/>
                    </a:lnTo>
                    <a:lnTo>
                      <a:pt x="22" y="133"/>
                    </a:lnTo>
                    <a:lnTo>
                      <a:pt x="22" y="133"/>
                    </a:lnTo>
                    <a:lnTo>
                      <a:pt x="20" y="133"/>
                    </a:lnTo>
                    <a:lnTo>
                      <a:pt x="20" y="131"/>
                    </a:lnTo>
                    <a:lnTo>
                      <a:pt x="20" y="130"/>
                    </a:lnTo>
                    <a:lnTo>
                      <a:pt x="20" y="128"/>
                    </a:lnTo>
                    <a:lnTo>
                      <a:pt x="20" y="127"/>
                    </a:lnTo>
                    <a:lnTo>
                      <a:pt x="20" y="127"/>
                    </a:lnTo>
                    <a:lnTo>
                      <a:pt x="18" y="125"/>
                    </a:lnTo>
                    <a:lnTo>
                      <a:pt x="17" y="124"/>
                    </a:lnTo>
                    <a:lnTo>
                      <a:pt x="15" y="122"/>
                    </a:lnTo>
                    <a:lnTo>
                      <a:pt x="12" y="121"/>
                    </a:lnTo>
                    <a:lnTo>
                      <a:pt x="12" y="119"/>
                    </a:lnTo>
                    <a:lnTo>
                      <a:pt x="12" y="117"/>
                    </a:lnTo>
                    <a:lnTo>
                      <a:pt x="12" y="116"/>
                    </a:lnTo>
                    <a:lnTo>
                      <a:pt x="12" y="114"/>
                    </a:lnTo>
                    <a:lnTo>
                      <a:pt x="12" y="113"/>
                    </a:lnTo>
                    <a:lnTo>
                      <a:pt x="12" y="113"/>
                    </a:lnTo>
                    <a:lnTo>
                      <a:pt x="12" y="111"/>
                    </a:lnTo>
                    <a:lnTo>
                      <a:pt x="12" y="111"/>
                    </a:lnTo>
                    <a:lnTo>
                      <a:pt x="12" y="108"/>
                    </a:lnTo>
                    <a:lnTo>
                      <a:pt x="11" y="107"/>
                    </a:lnTo>
                    <a:lnTo>
                      <a:pt x="9" y="107"/>
                    </a:lnTo>
                    <a:lnTo>
                      <a:pt x="8" y="105"/>
                    </a:lnTo>
                    <a:lnTo>
                      <a:pt x="6" y="105"/>
                    </a:lnTo>
                    <a:lnTo>
                      <a:pt x="6" y="103"/>
                    </a:lnTo>
                    <a:lnTo>
                      <a:pt x="6" y="102"/>
                    </a:lnTo>
                    <a:lnTo>
                      <a:pt x="4" y="102"/>
                    </a:lnTo>
                    <a:lnTo>
                      <a:pt x="1" y="100"/>
                    </a:lnTo>
                    <a:lnTo>
                      <a:pt x="0" y="99"/>
                    </a:lnTo>
                    <a:lnTo>
                      <a:pt x="0" y="97"/>
                    </a:lnTo>
                    <a:lnTo>
                      <a:pt x="1" y="96"/>
                    </a:lnTo>
                    <a:lnTo>
                      <a:pt x="3" y="94"/>
                    </a:lnTo>
                    <a:lnTo>
                      <a:pt x="4" y="94"/>
                    </a:lnTo>
                    <a:lnTo>
                      <a:pt x="6" y="93"/>
                    </a:lnTo>
                    <a:lnTo>
                      <a:pt x="8" y="91"/>
                    </a:lnTo>
                    <a:lnTo>
                      <a:pt x="9" y="89"/>
                    </a:lnTo>
                    <a:lnTo>
                      <a:pt x="11" y="86"/>
                    </a:lnTo>
                    <a:lnTo>
                      <a:pt x="11" y="85"/>
                    </a:lnTo>
                    <a:lnTo>
                      <a:pt x="11" y="82"/>
                    </a:lnTo>
                    <a:lnTo>
                      <a:pt x="11" y="80"/>
                    </a:lnTo>
                    <a:lnTo>
                      <a:pt x="12" y="76"/>
                    </a:lnTo>
                    <a:lnTo>
                      <a:pt x="15" y="74"/>
                    </a:lnTo>
                    <a:lnTo>
                      <a:pt x="15" y="72"/>
                    </a:lnTo>
                    <a:lnTo>
                      <a:pt x="15" y="69"/>
                    </a:lnTo>
                    <a:lnTo>
                      <a:pt x="15" y="68"/>
                    </a:lnTo>
                    <a:lnTo>
                      <a:pt x="15" y="68"/>
                    </a:lnTo>
                    <a:lnTo>
                      <a:pt x="17" y="65"/>
                    </a:lnTo>
                    <a:lnTo>
                      <a:pt x="17" y="63"/>
                    </a:lnTo>
                    <a:lnTo>
                      <a:pt x="18" y="63"/>
                    </a:lnTo>
                    <a:lnTo>
                      <a:pt x="18" y="60"/>
                    </a:lnTo>
                    <a:lnTo>
                      <a:pt x="18" y="58"/>
                    </a:lnTo>
                    <a:lnTo>
                      <a:pt x="18" y="58"/>
                    </a:lnTo>
                    <a:lnTo>
                      <a:pt x="20" y="55"/>
                    </a:lnTo>
                    <a:lnTo>
                      <a:pt x="22" y="54"/>
                    </a:lnTo>
                    <a:lnTo>
                      <a:pt x="23" y="51"/>
                    </a:lnTo>
                    <a:lnTo>
                      <a:pt x="23" y="49"/>
                    </a:lnTo>
                    <a:lnTo>
                      <a:pt x="25" y="48"/>
                    </a:lnTo>
                    <a:lnTo>
                      <a:pt x="26" y="48"/>
                    </a:lnTo>
                    <a:lnTo>
                      <a:pt x="26" y="46"/>
                    </a:lnTo>
                    <a:lnTo>
                      <a:pt x="28" y="44"/>
                    </a:lnTo>
                    <a:lnTo>
                      <a:pt x="28" y="44"/>
                    </a:lnTo>
                    <a:lnTo>
                      <a:pt x="29" y="43"/>
                    </a:lnTo>
                    <a:lnTo>
                      <a:pt x="31" y="41"/>
                    </a:lnTo>
                    <a:lnTo>
                      <a:pt x="32" y="40"/>
                    </a:lnTo>
                    <a:lnTo>
                      <a:pt x="32" y="38"/>
                    </a:lnTo>
                    <a:lnTo>
                      <a:pt x="32" y="37"/>
                    </a:lnTo>
                    <a:lnTo>
                      <a:pt x="32" y="35"/>
                    </a:lnTo>
                    <a:lnTo>
                      <a:pt x="31" y="34"/>
                    </a:lnTo>
                    <a:lnTo>
                      <a:pt x="32" y="32"/>
                    </a:lnTo>
                    <a:lnTo>
                      <a:pt x="34" y="31"/>
                    </a:lnTo>
                    <a:lnTo>
                      <a:pt x="34" y="31"/>
                    </a:lnTo>
                    <a:lnTo>
                      <a:pt x="36" y="29"/>
                    </a:lnTo>
                    <a:lnTo>
                      <a:pt x="37" y="27"/>
                    </a:lnTo>
                    <a:lnTo>
                      <a:pt x="37" y="27"/>
                    </a:lnTo>
                    <a:lnTo>
                      <a:pt x="37" y="26"/>
                    </a:lnTo>
                    <a:lnTo>
                      <a:pt x="39" y="26"/>
                    </a:lnTo>
                    <a:lnTo>
                      <a:pt x="40" y="26"/>
                    </a:lnTo>
                    <a:lnTo>
                      <a:pt x="42" y="26"/>
                    </a:lnTo>
                    <a:lnTo>
                      <a:pt x="43" y="23"/>
                    </a:lnTo>
                    <a:lnTo>
                      <a:pt x="45" y="23"/>
                    </a:lnTo>
                    <a:lnTo>
                      <a:pt x="46" y="20"/>
                    </a:lnTo>
                    <a:lnTo>
                      <a:pt x="48" y="18"/>
                    </a:lnTo>
                    <a:lnTo>
                      <a:pt x="51" y="17"/>
                    </a:lnTo>
                    <a:lnTo>
                      <a:pt x="53" y="15"/>
                    </a:lnTo>
                    <a:lnTo>
                      <a:pt x="53" y="15"/>
                    </a:lnTo>
                    <a:lnTo>
                      <a:pt x="53" y="10"/>
                    </a:lnTo>
                    <a:lnTo>
                      <a:pt x="54" y="9"/>
                    </a:lnTo>
                    <a:lnTo>
                      <a:pt x="54" y="7"/>
                    </a:lnTo>
                    <a:lnTo>
                      <a:pt x="56" y="7"/>
                    </a:lnTo>
                    <a:lnTo>
                      <a:pt x="56" y="7"/>
                    </a:lnTo>
                    <a:lnTo>
                      <a:pt x="54" y="7"/>
                    </a:lnTo>
                    <a:lnTo>
                      <a:pt x="53" y="9"/>
                    </a:lnTo>
                    <a:lnTo>
                      <a:pt x="53" y="10"/>
                    </a:lnTo>
                    <a:lnTo>
                      <a:pt x="53" y="15"/>
                    </a:lnTo>
                    <a:lnTo>
                      <a:pt x="51" y="15"/>
                    </a:lnTo>
                    <a:lnTo>
                      <a:pt x="50" y="17"/>
                    </a:lnTo>
                    <a:lnTo>
                      <a:pt x="48" y="18"/>
                    </a:lnTo>
                    <a:lnTo>
                      <a:pt x="45" y="20"/>
                    </a:lnTo>
                    <a:lnTo>
                      <a:pt x="45" y="23"/>
                    </a:lnTo>
                    <a:lnTo>
                      <a:pt x="43" y="23"/>
                    </a:lnTo>
                    <a:lnTo>
                      <a:pt x="42" y="26"/>
                    </a:lnTo>
                    <a:lnTo>
                      <a:pt x="40" y="26"/>
                    </a:lnTo>
                    <a:lnTo>
                      <a:pt x="39" y="26"/>
                    </a:lnTo>
                    <a:lnTo>
                      <a:pt x="37" y="26"/>
                    </a:lnTo>
                    <a:lnTo>
                      <a:pt x="37" y="27"/>
                    </a:lnTo>
                    <a:lnTo>
                      <a:pt x="37" y="27"/>
                    </a:lnTo>
                    <a:lnTo>
                      <a:pt x="36" y="29"/>
                    </a:lnTo>
                    <a:lnTo>
                      <a:pt x="34" y="31"/>
                    </a:lnTo>
                    <a:lnTo>
                      <a:pt x="32" y="31"/>
                    </a:lnTo>
                    <a:lnTo>
                      <a:pt x="32" y="32"/>
                    </a:lnTo>
                    <a:lnTo>
                      <a:pt x="31" y="34"/>
                    </a:lnTo>
                    <a:lnTo>
                      <a:pt x="32" y="35"/>
                    </a:lnTo>
                    <a:lnTo>
                      <a:pt x="32" y="37"/>
                    </a:lnTo>
                    <a:lnTo>
                      <a:pt x="32" y="38"/>
                    </a:lnTo>
                    <a:lnTo>
                      <a:pt x="31" y="40"/>
                    </a:lnTo>
                    <a:lnTo>
                      <a:pt x="31" y="41"/>
                    </a:lnTo>
                    <a:lnTo>
                      <a:pt x="29" y="43"/>
                    </a:lnTo>
                    <a:lnTo>
                      <a:pt x="28" y="44"/>
                    </a:lnTo>
                    <a:lnTo>
                      <a:pt x="28" y="44"/>
                    </a:lnTo>
                    <a:lnTo>
                      <a:pt x="26" y="46"/>
                    </a:lnTo>
                    <a:lnTo>
                      <a:pt x="26" y="48"/>
                    </a:lnTo>
                    <a:lnTo>
                      <a:pt x="25" y="48"/>
                    </a:lnTo>
                    <a:lnTo>
                      <a:pt x="23" y="49"/>
                    </a:lnTo>
                    <a:lnTo>
                      <a:pt x="23" y="49"/>
                    </a:lnTo>
                    <a:lnTo>
                      <a:pt x="25" y="48"/>
                    </a:lnTo>
                    <a:lnTo>
                      <a:pt x="26" y="46"/>
                    </a:lnTo>
                    <a:lnTo>
                      <a:pt x="26" y="46"/>
                    </a:lnTo>
                    <a:lnTo>
                      <a:pt x="26" y="46"/>
                    </a:lnTo>
                    <a:lnTo>
                      <a:pt x="28" y="44"/>
                    </a:lnTo>
                    <a:lnTo>
                      <a:pt x="28" y="44"/>
                    </a:lnTo>
                    <a:lnTo>
                      <a:pt x="29" y="43"/>
                    </a:lnTo>
                    <a:lnTo>
                      <a:pt x="31" y="41"/>
                    </a:lnTo>
                    <a:lnTo>
                      <a:pt x="31" y="40"/>
                    </a:lnTo>
                    <a:lnTo>
                      <a:pt x="31" y="40"/>
                    </a:lnTo>
                    <a:lnTo>
                      <a:pt x="32" y="38"/>
                    </a:lnTo>
                    <a:lnTo>
                      <a:pt x="32" y="37"/>
                    </a:lnTo>
                    <a:lnTo>
                      <a:pt x="32" y="35"/>
                    </a:lnTo>
                    <a:lnTo>
                      <a:pt x="31" y="34"/>
                    </a:lnTo>
                    <a:lnTo>
                      <a:pt x="32" y="32"/>
                    </a:lnTo>
                    <a:lnTo>
                      <a:pt x="32" y="31"/>
                    </a:lnTo>
                    <a:lnTo>
                      <a:pt x="34" y="31"/>
                    </a:lnTo>
                    <a:lnTo>
                      <a:pt x="36" y="29"/>
                    </a:lnTo>
                    <a:lnTo>
                      <a:pt x="37" y="27"/>
                    </a:lnTo>
                    <a:lnTo>
                      <a:pt x="37" y="27"/>
                    </a:lnTo>
                    <a:lnTo>
                      <a:pt x="37" y="26"/>
                    </a:lnTo>
                    <a:lnTo>
                      <a:pt x="39" y="26"/>
                    </a:lnTo>
                    <a:lnTo>
                      <a:pt x="40" y="26"/>
                    </a:lnTo>
                    <a:lnTo>
                      <a:pt x="42" y="26"/>
                    </a:lnTo>
                    <a:lnTo>
                      <a:pt x="43" y="23"/>
                    </a:lnTo>
                    <a:lnTo>
                      <a:pt x="45" y="23"/>
                    </a:lnTo>
                    <a:lnTo>
                      <a:pt x="45" y="20"/>
                    </a:lnTo>
                    <a:lnTo>
                      <a:pt x="48" y="18"/>
                    </a:lnTo>
                    <a:lnTo>
                      <a:pt x="50" y="18"/>
                    </a:lnTo>
                    <a:lnTo>
                      <a:pt x="50" y="17"/>
                    </a:lnTo>
                    <a:lnTo>
                      <a:pt x="51" y="15"/>
                    </a:lnTo>
                    <a:lnTo>
                      <a:pt x="53" y="15"/>
                    </a:lnTo>
                    <a:lnTo>
                      <a:pt x="53" y="12"/>
                    </a:lnTo>
                    <a:lnTo>
                      <a:pt x="53" y="10"/>
                    </a:lnTo>
                    <a:lnTo>
                      <a:pt x="53" y="9"/>
                    </a:lnTo>
                    <a:lnTo>
                      <a:pt x="54" y="7"/>
                    </a:lnTo>
                    <a:lnTo>
                      <a:pt x="56" y="7"/>
                    </a:lnTo>
                    <a:lnTo>
                      <a:pt x="57" y="7"/>
                    </a:lnTo>
                    <a:lnTo>
                      <a:pt x="59" y="7"/>
                    </a:lnTo>
                    <a:lnTo>
                      <a:pt x="59" y="7"/>
                    </a:lnTo>
                    <a:lnTo>
                      <a:pt x="62" y="7"/>
                    </a:lnTo>
                    <a:lnTo>
                      <a:pt x="65" y="7"/>
                    </a:lnTo>
                    <a:lnTo>
                      <a:pt x="67" y="6"/>
                    </a:lnTo>
                    <a:lnTo>
                      <a:pt x="70" y="7"/>
                    </a:lnTo>
                    <a:lnTo>
                      <a:pt x="70" y="7"/>
                    </a:lnTo>
                    <a:lnTo>
                      <a:pt x="71" y="6"/>
                    </a:lnTo>
                    <a:lnTo>
                      <a:pt x="73" y="4"/>
                    </a:lnTo>
                    <a:lnTo>
                      <a:pt x="74" y="1"/>
                    </a:lnTo>
                    <a:lnTo>
                      <a:pt x="76" y="1"/>
                    </a:lnTo>
                    <a:lnTo>
                      <a:pt x="78" y="1"/>
                    </a:lnTo>
                    <a:lnTo>
                      <a:pt x="79" y="1"/>
                    </a:lnTo>
                    <a:lnTo>
                      <a:pt x="81" y="3"/>
                    </a:lnTo>
                    <a:lnTo>
                      <a:pt x="81" y="1"/>
                    </a:lnTo>
                    <a:lnTo>
                      <a:pt x="82" y="1"/>
                    </a:lnTo>
                    <a:lnTo>
                      <a:pt x="84" y="1"/>
                    </a:lnTo>
                    <a:lnTo>
                      <a:pt x="85" y="0"/>
                    </a:lnTo>
                    <a:lnTo>
                      <a:pt x="85" y="0"/>
                    </a:lnTo>
                    <a:lnTo>
                      <a:pt x="87" y="0"/>
                    </a:lnTo>
                    <a:lnTo>
                      <a:pt x="88" y="0"/>
                    </a:lnTo>
                    <a:lnTo>
                      <a:pt x="88" y="0"/>
                    </a:lnTo>
                    <a:lnTo>
                      <a:pt x="88" y="0"/>
                    </a:lnTo>
                    <a:lnTo>
                      <a:pt x="8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85">
                <a:extLst>
                  <a:ext uri="{FF2B5EF4-FFF2-40B4-BE49-F238E27FC236}">
                    <a16:creationId xmlns:a16="http://schemas.microsoft.com/office/drawing/2014/main" id="{677377A3-A42E-D062-6626-922C2AC7175C}"/>
                  </a:ext>
                </a:extLst>
              </p:cNvPr>
              <p:cNvSpPr>
                <a:spLocks noGrp="1" noRot="1" noMove="1" noResize="1" noEditPoints="1" noAdjustHandles="1" noChangeArrowheads="1" noChangeShapeType="1"/>
              </p:cNvSpPr>
              <p:nvPr/>
            </p:nvSpPr>
            <p:spPr bwMode="auto">
              <a:xfrm>
                <a:off x="2391" y="3148"/>
                <a:ext cx="137" cy="183"/>
              </a:xfrm>
              <a:custGeom>
                <a:avLst/>
                <a:gdLst>
                  <a:gd name="T0" fmla="*/ 70 w 137"/>
                  <a:gd name="T1" fmla="*/ 5 h 183"/>
                  <a:gd name="T2" fmla="*/ 87 w 137"/>
                  <a:gd name="T3" fmla="*/ 7 h 183"/>
                  <a:gd name="T4" fmla="*/ 115 w 137"/>
                  <a:gd name="T5" fmla="*/ 3 h 183"/>
                  <a:gd name="T6" fmla="*/ 137 w 137"/>
                  <a:gd name="T7" fmla="*/ 2 h 183"/>
                  <a:gd name="T8" fmla="*/ 137 w 137"/>
                  <a:gd name="T9" fmla="*/ 2 h 183"/>
                  <a:gd name="T10" fmla="*/ 136 w 137"/>
                  <a:gd name="T11" fmla="*/ 2 h 183"/>
                  <a:gd name="T12" fmla="*/ 129 w 137"/>
                  <a:gd name="T13" fmla="*/ 7 h 183"/>
                  <a:gd name="T14" fmla="*/ 125 w 137"/>
                  <a:gd name="T15" fmla="*/ 11 h 183"/>
                  <a:gd name="T16" fmla="*/ 123 w 137"/>
                  <a:gd name="T17" fmla="*/ 11 h 183"/>
                  <a:gd name="T18" fmla="*/ 123 w 137"/>
                  <a:gd name="T19" fmla="*/ 14 h 183"/>
                  <a:gd name="T20" fmla="*/ 122 w 137"/>
                  <a:gd name="T21" fmla="*/ 17 h 183"/>
                  <a:gd name="T22" fmla="*/ 122 w 137"/>
                  <a:gd name="T23" fmla="*/ 22 h 183"/>
                  <a:gd name="T24" fmla="*/ 122 w 137"/>
                  <a:gd name="T25" fmla="*/ 39 h 183"/>
                  <a:gd name="T26" fmla="*/ 123 w 137"/>
                  <a:gd name="T27" fmla="*/ 41 h 183"/>
                  <a:gd name="T28" fmla="*/ 123 w 137"/>
                  <a:gd name="T29" fmla="*/ 42 h 183"/>
                  <a:gd name="T30" fmla="*/ 123 w 137"/>
                  <a:gd name="T31" fmla="*/ 50 h 183"/>
                  <a:gd name="T32" fmla="*/ 123 w 137"/>
                  <a:gd name="T33" fmla="*/ 50 h 183"/>
                  <a:gd name="T34" fmla="*/ 123 w 137"/>
                  <a:gd name="T35" fmla="*/ 56 h 183"/>
                  <a:gd name="T36" fmla="*/ 123 w 137"/>
                  <a:gd name="T37" fmla="*/ 64 h 183"/>
                  <a:gd name="T38" fmla="*/ 123 w 137"/>
                  <a:gd name="T39" fmla="*/ 65 h 183"/>
                  <a:gd name="T40" fmla="*/ 123 w 137"/>
                  <a:gd name="T41" fmla="*/ 67 h 183"/>
                  <a:gd name="T42" fmla="*/ 123 w 137"/>
                  <a:gd name="T43" fmla="*/ 75 h 183"/>
                  <a:gd name="T44" fmla="*/ 123 w 137"/>
                  <a:gd name="T45" fmla="*/ 87 h 183"/>
                  <a:gd name="T46" fmla="*/ 122 w 137"/>
                  <a:gd name="T47" fmla="*/ 97 h 183"/>
                  <a:gd name="T48" fmla="*/ 122 w 137"/>
                  <a:gd name="T49" fmla="*/ 100 h 183"/>
                  <a:gd name="T50" fmla="*/ 120 w 137"/>
                  <a:gd name="T51" fmla="*/ 103 h 183"/>
                  <a:gd name="T52" fmla="*/ 118 w 137"/>
                  <a:gd name="T53" fmla="*/ 115 h 183"/>
                  <a:gd name="T54" fmla="*/ 117 w 137"/>
                  <a:gd name="T55" fmla="*/ 117 h 183"/>
                  <a:gd name="T56" fmla="*/ 117 w 137"/>
                  <a:gd name="T57" fmla="*/ 118 h 183"/>
                  <a:gd name="T58" fmla="*/ 117 w 137"/>
                  <a:gd name="T59" fmla="*/ 124 h 183"/>
                  <a:gd name="T60" fmla="*/ 117 w 137"/>
                  <a:gd name="T61" fmla="*/ 145 h 183"/>
                  <a:gd name="T62" fmla="*/ 115 w 137"/>
                  <a:gd name="T63" fmla="*/ 148 h 183"/>
                  <a:gd name="T64" fmla="*/ 117 w 137"/>
                  <a:gd name="T65" fmla="*/ 166 h 183"/>
                  <a:gd name="T66" fmla="*/ 118 w 137"/>
                  <a:gd name="T67" fmla="*/ 182 h 183"/>
                  <a:gd name="T68" fmla="*/ 118 w 137"/>
                  <a:gd name="T69" fmla="*/ 183 h 183"/>
                  <a:gd name="T70" fmla="*/ 109 w 137"/>
                  <a:gd name="T71" fmla="*/ 177 h 183"/>
                  <a:gd name="T72" fmla="*/ 97 w 137"/>
                  <a:gd name="T73" fmla="*/ 171 h 183"/>
                  <a:gd name="T74" fmla="*/ 84 w 137"/>
                  <a:gd name="T75" fmla="*/ 163 h 183"/>
                  <a:gd name="T76" fmla="*/ 84 w 137"/>
                  <a:gd name="T77" fmla="*/ 163 h 183"/>
                  <a:gd name="T78" fmla="*/ 53 w 137"/>
                  <a:gd name="T79" fmla="*/ 145 h 183"/>
                  <a:gd name="T80" fmla="*/ 28 w 137"/>
                  <a:gd name="T81" fmla="*/ 124 h 183"/>
                  <a:gd name="T82" fmla="*/ 14 w 137"/>
                  <a:gd name="T83" fmla="*/ 93 h 183"/>
                  <a:gd name="T84" fmla="*/ 0 w 137"/>
                  <a:gd name="T85" fmla="*/ 73 h 183"/>
                  <a:gd name="T86" fmla="*/ 8 w 137"/>
                  <a:gd name="T87" fmla="*/ 69 h 183"/>
                  <a:gd name="T88" fmla="*/ 14 w 137"/>
                  <a:gd name="T89" fmla="*/ 62 h 183"/>
                  <a:gd name="T90" fmla="*/ 22 w 137"/>
                  <a:gd name="T91" fmla="*/ 59 h 183"/>
                  <a:gd name="T92" fmla="*/ 25 w 137"/>
                  <a:gd name="T93" fmla="*/ 55 h 183"/>
                  <a:gd name="T94" fmla="*/ 24 w 137"/>
                  <a:gd name="T95" fmla="*/ 47 h 183"/>
                  <a:gd name="T96" fmla="*/ 25 w 137"/>
                  <a:gd name="T97" fmla="*/ 39 h 183"/>
                  <a:gd name="T98" fmla="*/ 30 w 137"/>
                  <a:gd name="T99" fmla="*/ 38 h 183"/>
                  <a:gd name="T100" fmla="*/ 41 w 137"/>
                  <a:gd name="T101" fmla="*/ 33 h 183"/>
                  <a:gd name="T102" fmla="*/ 45 w 137"/>
                  <a:gd name="T103" fmla="*/ 31 h 183"/>
                  <a:gd name="T104" fmla="*/ 52 w 137"/>
                  <a:gd name="T105" fmla="*/ 27 h 183"/>
                  <a:gd name="T106" fmla="*/ 50 w 137"/>
                  <a:gd name="T107" fmla="*/ 27 h 183"/>
                  <a:gd name="T108" fmla="*/ 39 w 137"/>
                  <a:gd name="T109" fmla="*/ 17 h 183"/>
                  <a:gd name="T110" fmla="*/ 36 w 137"/>
                  <a:gd name="T111" fmla="*/ 14 h 183"/>
                  <a:gd name="T112" fmla="*/ 33 w 137"/>
                  <a:gd name="T113" fmla="*/ 13 h 183"/>
                  <a:gd name="T114" fmla="*/ 33 w 137"/>
                  <a:gd name="T115" fmla="*/ 8 h 183"/>
                  <a:gd name="T116" fmla="*/ 33 w 137"/>
                  <a:gd name="T117" fmla="*/ 8 h 183"/>
                  <a:gd name="T118" fmla="*/ 34 w 137"/>
                  <a:gd name="T119" fmla="*/ 0 h 183"/>
                  <a:gd name="T120" fmla="*/ 52 w 137"/>
                  <a:gd name="T121" fmla="*/ 3 h 183"/>
                  <a:gd name="T122" fmla="*/ 61 w 137"/>
                  <a:gd name="T123" fmla="*/ 5 h 183"/>
                  <a:gd name="T124" fmla="*/ 70 w 137"/>
                  <a:gd name="T125"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183">
                    <a:moveTo>
                      <a:pt x="70" y="5"/>
                    </a:moveTo>
                    <a:lnTo>
                      <a:pt x="87" y="7"/>
                    </a:lnTo>
                    <a:lnTo>
                      <a:pt x="115" y="3"/>
                    </a:lnTo>
                    <a:lnTo>
                      <a:pt x="137" y="2"/>
                    </a:lnTo>
                    <a:lnTo>
                      <a:pt x="137" y="2"/>
                    </a:lnTo>
                    <a:lnTo>
                      <a:pt x="136" y="2"/>
                    </a:lnTo>
                    <a:lnTo>
                      <a:pt x="129" y="7"/>
                    </a:lnTo>
                    <a:lnTo>
                      <a:pt x="125" y="11"/>
                    </a:lnTo>
                    <a:lnTo>
                      <a:pt x="123" y="11"/>
                    </a:lnTo>
                    <a:lnTo>
                      <a:pt x="123" y="14"/>
                    </a:lnTo>
                    <a:lnTo>
                      <a:pt x="122" y="17"/>
                    </a:lnTo>
                    <a:lnTo>
                      <a:pt x="122" y="22"/>
                    </a:lnTo>
                    <a:lnTo>
                      <a:pt x="122" y="39"/>
                    </a:lnTo>
                    <a:lnTo>
                      <a:pt x="123" y="41"/>
                    </a:lnTo>
                    <a:lnTo>
                      <a:pt x="123" y="42"/>
                    </a:lnTo>
                    <a:lnTo>
                      <a:pt x="123" y="50"/>
                    </a:lnTo>
                    <a:lnTo>
                      <a:pt x="123" y="50"/>
                    </a:lnTo>
                    <a:lnTo>
                      <a:pt x="123" y="56"/>
                    </a:lnTo>
                    <a:lnTo>
                      <a:pt x="123" y="64"/>
                    </a:lnTo>
                    <a:lnTo>
                      <a:pt x="123" y="65"/>
                    </a:lnTo>
                    <a:lnTo>
                      <a:pt x="123" y="67"/>
                    </a:lnTo>
                    <a:lnTo>
                      <a:pt x="123" y="75"/>
                    </a:lnTo>
                    <a:lnTo>
                      <a:pt x="123" y="87"/>
                    </a:lnTo>
                    <a:lnTo>
                      <a:pt x="122" y="97"/>
                    </a:lnTo>
                    <a:lnTo>
                      <a:pt x="122" y="100"/>
                    </a:lnTo>
                    <a:lnTo>
                      <a:pt x="120" y="103"/>
                    </a:lnTo>
                    <a:lnTo>
                      <a:pt x="118" y="115"/>
                    </a:lnTo>
                    <a:lnTo>
                      <a:pt x="117" y="117"/>
                    </a:lnTo>
                    <a:lnTo>
                      <a:pt x="117" y="118"/>
                    </a:lnTo>
                    <a:lnTo>
                      <a:pt x="117" y="124"/>
                    </a:lnTo>
                    <a:lnTo>
                      <a:pt x="117" y="145"/>
                    </a:lnTo>
                    <a:lnTo>
                      <a:pt x="115" y="148"/>
                    </a:lnTo>
                    <a:lnTo>
                      <a:pt x="117" y="166"/>
                    </a:lnTo>
                    <a:lnTo>
                      <a:pt x="118" y="182"/>
                    </a:lnTo>
                    <a:lnTo>
                      <a:pt x="118" y="183"/>
                    </a:lnTo>
                    <a:lnTo>
                      <a:pt x="109" y="177"/>
                    </a:lnTo>
                    <a:lnTo>
                      <a:pt x="97" y="171"/>
                    </a:lnTo>
                    <a:lnTo>
                      <a:pt x="84" y="163"/>
                    </a:lnTo>
                    <a:lnTo>
                      <a:pt x="84" y="163"/>
                    </a:lnTo>
                    <a:lnTo>
                      <a:pt x="53" y="145"/>
                    </a:lnTo>
                    <a:lnTo>
                      <a:pt x="28" y="124"/>
                    </a:lnTo>
                    <a:lnTo>
                      <a:pt x="14" y="93"/>
                    </a:lnTo>
                    <a:lnTo>
                      <a:pt x="0" y="73"/>
                    </a:lnTo>
                    <a:lnTo>
                      <a:pt x="8" y="69"/>
                    </a:lnTo>
                    <a:lnTo>
                      <a:pt x="14" y="62"/>
                    </a:lnTo>
                    <a:lnTo>
                      <a:pt x="22" y="59"/>
                    </a:lnTo>
                    <a:lnTo>
                      <a:pt x="25" y="55"/>
                    </a:lnTo>
                    <a:lnTo>
                      <a:pt x="24" y="47"/>
                    </a:lnTo>
                    <a:lnTo>
                      <a:pt x="25" y="39"/>
                    </a:lnTo>
                    <a:lnTo>
                      <a:pt x="30" y="38"/>
                    </a:lnTo>
                    <a:lnTo>
                      <a:pt x="41" y="33"/>
                    </a:lnTo>
                    <a:lnTo>
                      <a:pt x="45" y="31"/>
                    </a:lnTo>
                    <a:lnTo>
                      <a:pt x="52" y="27"/>
                    </a:lnTo>
                    <a:lnTo>
                      <a:pt x="50" y="27"/>
                    </a:lnTo>
                    <a:lnTo>
                      <a:pt x="39" y="17"/>
                    </a:lnTo>
                    <a:lnTo>
                      <a:pt x="36" y="14"/>
                    </a:lnTo>
                    <a:lnTo>
                      <a:pt x="33" y="13"/>
                    </a:lnTo>
                    <a:lnTo>
                      <a:pt x="33" y="8"/>
                    </a:lnTo>
                    <a:lnTo>
                      <a:pt x="33" y="8"/>
                    </a:lnTo>
                    <a:lnTo>
                      <a:pt x="34" y="0"/>
                    </a:lnTo>
                    <a:lnTo>
                      <a:pt x="52" y="3"/>
                    </a:lnTo>
                    <a:lnTo>
                      <a:pt x="61" y="5"/>
                    </a:lnTo>
                    <a:lnTo>
                      <a:pt x="70"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86">
                <a:extLst>
                  <a:ext uri="{FF2B5EF4-FFF2-40B4-BE49-F238E27FC236}">
                    <a16:creationId xmlns:a16="http://schemas.microsoft.com/office/drawing/2014/main" id="{3F4F709F-3E6A-A709-EF47-0603F5BF348A}"/>
                  </a:ext>
                </a:extLst>
              </p:cNvPr>
              <p:cNvSpPr>
                <a:spLocks noGrp="1" noRot="1" noMove="1" noResize="1" noEditPoints="1" noAdjustHandles="1" noChangeArrowheads="1" noChangeShapeType="1"/>
              </p:cNvSpPr>
              <p:nvPr/>
            </p:nvSpPr>
            <p:spPr bwMode="auto">
              <a:xfrm>
                <a:off x="1764" y="3041"/>
                <a:ext cx="195" cy="320"/>
              </a:xfrm>
              <a:custGeom>
                <a:avLst/>
                <a:gdLst>
                  <a:gd name="T0" fmla="*/ 63 w 195"/>
                  <a:gd name="T1" fmla="*/ 6 h 320"/>
                  <a:gd name="T2" fmla="*/ 91 w 195"/>
                  <a:gd name="T3" fmla="*/ 10 h 320"/>
                  <a:gd name="T4" fmla="*/ 111 w 195"/>
                  <a:gd name="T5" fmla="*/ 8 h 320"/>
                  <a:gd name="T6" fmla="*/ 151 w 195"/>
                  <a:gd name="T7" fmla="*/ 3 h 320"/>
                  <a:gd name="T8" fmla="*/ 147 w 195"/>
                  <a:gd name="T9" fmla="*/ 20 h 320"/>
                  <a:gd name="T10" fmla="*/ 125 w 195"/>
                  <a:gd name="T11" fmla="*/ 42 h 320"/>
                  <a:gd name="T12" fmla="*/ 112 w 195"/>
                  <a:gd name="T13" fmla="*/ 55 h 320"/>
                  <a:gd name="T14" fmla="*/ 120 w 195"/>
                  <a:gd name="T15" fmla="*/ 69 h 320"/>
                  <a:gd name="T16" fmla="*/ 112 w 195"/>
                  <a:gd name="T17" fmla="*/ 86 h 320"/>
                  <a:gd name="T18" fmla="*/ 111 w 195"/>
                  <a:gd name="T19" fmla="*/ 109 h 320"/>
                  <a:gd name="T20" fmla="*/ 111 w 195"/>
                  <a:gd name="T21" fmla="*/ 131 h 320"/>
                  <a:gd name="T22" fmla="*/ 119 w 195"/>
                  <a:gd name="T23" fmla="*/ 131 h 320"/>
                  <a:gd name="T24" fmla="*/ 168 w 195"/>
                  <a:gd name="T25" fmla="*/ 131 h 320"/>
                  <a:gd name="T26" fmla="*/ 195 w 195"/>
                  <a:gd name="T27" fmla="*/ 129 h 320"/>
                  <a:gd name="T28" fmla="*/ 186 w 195"/>
                  <a:gd name="T29" fmla="*/ 159 h 320"/>
                  <a:gd name="T30" fmla="*/ 162 w 195"/>
                  <a:gd name="T31" fmla="*/ 188 h 320"/>
                  <a:gd name="T32" fmla="*/ 148 w 195"/>
                  <a:gd name="T33" fmla="*/ 204 h 320"/>
                  <a:gd name="T34" fmla="*/ 134 w 195"/>
                  <a:gd name="T35" fmla="*/ 225 h 320"/>
                  <a:gd name="T36" fmla="*/ 128 w 195"/>
                  <a:gd name="T37" fmla="*/ 249 h 320"/>
                  <a:gd name="T38" fmla="*/ 106 w 195"/>
                  <a:gd name="T39" fmla="*/ 281 h 320"/>
                  <a:gd name="T40" fmla="*/ 72 w 195"/>
                  <a:gd name="T41" fmla="*/ 290 h 320"/>
                  <a:gd name="T42" fmla="*/ 60 w 195"/>
                  <a:gd name="T43" fmla="*/ 318 h 320"/>
                  <a:gd name="T44" fmla="*/ 58 w 195"/>
                  <a:gd name="T45" fmla="*/ 317 h 320"/>
                  <a:gd name="T46" fmla="*/ 52 w 195"/>
                  <a:gd name="T47" fmla="*/ 312 h 320"/>
                  <a:gd name="T48" fmla="*/ 39 w 195"/>
                  <a:gd name="T49" fmla="*/ 309 h 320"/>
                  <a:gd name="T50" fmla="*/ 30 w 195"/>
                  <a:gd name="T51" fmla="*/ 306 h 320"/>
                  <a:gd name="T52" fmla="*/ 21 w 195"/>
                  <a:gd name="T53" fmla="*/ 297 h 320"/>
                  <a:gd name="T54" fmla="*/ 14 w 195"/>
                  <a:gd name="T55" fmla="*/ 290 h 320"/>
                  <a:gd name="T56" fmla="*/ 4 w 195"/>
                  <a:gd name="T57" fmla="*/ 273 h 320"/>
                  <a:gd name="T58" fmla="*/ 8 w 195"/>
                  <a:gd name="T59" fmla="*/ 214 h 320"/>
                  <a:gd name="T60" fmla="*/ 21 w 195"/>
                  <a:gd name="T61" fmla="*/ 172 h 320"/>
                  <a:gd name="T62" fmla="*/ 24 w 195"/>
                  <a:gd name="T63" fmla="*/ 157 h 320"/>
                  <a:gd name="T64" fmla="*/ 22 w 195"/>
                  <a:gd name="T65" fmla="*/ 157 h 320"/>
                  <a:gd name="T66" fmla="*/ 14 w 195"/>
                  <a:gd name="T67" fmla="*/ 160 h 320"/>
                  <a:gd name="T68" fmla="*/ 13 w 195"/>
                  <a:gd name="T69" fmla="*/ 157 h 320"/>
                  <a:gd name="T70" fmla="*/ 13 w 195"/>
                  <a:gd name="T71" fmla="*/ 157 h 320"/>
                  <a:gd name="T72" fmla="*/ 13 w 195"/>
                  <a:gd name="T73" fmla="*/ 155 h 320"/>
                  <a:gd name="T74" fmla="*/ 14 w 195"/>
                  <a:gd name="T75" fmla="*/ 155 h 320"/>
                  <a:gd name="T76" fmla="*/ 19 w 195"/>
                  <a:gd name="T77" fmla="*/ 148 h 320"/>
                  <a:gd name="T78" fmla="*/ 32 w 195"/>
                  <a:gd name="T79" fmla="*/ 129 h 320"/>
                  <a:gd name="T80" fmla="*/ 47 w 195"/>
                  <a:gd name="T81" fmla="*/ 104 h 320"/>
                  <a:gd name="T82" fmla="*/ 39 w 195"/>
                  <a:gd name="T83" fmla="*/ 69 h 320"/>
                  <a:gd name="T84" fmla="*/ 38 w 195"/>
                  <a:gd name="T85" fmla="*/ 56 h 320"/>
                  <a:gd name="T86" fmla="*/ 39 w 195"/>
                  <a:gd name="T87" fmla="*/ 45 h 320"/>
                  <a:gd name="T88" fmla="*/ 24 w 195"/>
                  <a:gd name="T89" fmla="*/ 6 h 320"/>
                  <a:gd name="T90" fmla="*/ 33 w 195"/>
                  <a:gd name="T91" fmla="*/ 3 h 320"/>
                  <a:gd name="T92" fmla="*/ 44 w 195"/>
                  <a:gd name="T93"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 h="320">
                    <a:moveTo>
                      <a:pt x="50" y="2"/>
                    </a:moveTo>
                    <a:lnTo>
                      <a:pt x="56" y="6"/>
                    </a:lnTo>
                    <a:lnTo>
                      <a:pt x="63" y="6"/>
                    </a:lnTo>
                    <a:lnTo>
                      <a:pt x="74" y="10"/>
                    </a:lnTo>
                    <a:lnTo>
                      <a:pt x="83" y="11"/>
                    </a:lnTo>
                    <a:lnTo>
                      <a:pt x="91" y="10"/>
                    </a:lnTo>
                    <a:lnTo>
                      <a:pt x="97" y="13"/>
                    </a:lnTo>
                    <a:lnTo>
                      <a:pt x="105" y="6"/>
                    </a:lnTo>
                    <a:lnTo>
                      <a:pt x="111" y="8"/>
                    </a:lnTo>
                    <a:lnTo>
                      <a:pt x="128" y="8"/>
                    </a:lnTo>
                    <a:lnTo>
                      <a:pt x="140" y="8"/>
                    </a:lnTo>
                    <a:lnTo>
                      <a:pt x="151" y="3"/>
                    </a:lnTo>
                    <a:lnTo>
                      <a:pt x="153" y="5"/>
                    </a:lnTo>
                    <a:lnTo>
                      <a:pt x="151" y="10"/>
                    </a:lnTo>
                    <a:lnTo>
                      <a:pt x="147" y="20"/>
                    </a:lnTo>
                    <a:lnTo>
                      <a:pt x="139" y="31"/>
                    </a:lnTo>
                    <a:lnTo>
                      <a:pt x="133" y="37"/>
                    </a:lnTo>
                    <a:lnTo>
                      <a:pt x="125" y="42"/>
                    </a:lnTo>
                    <a:lnTo>
                      <a:pt x="117" y="44"/>
                    </a:lnTo>
                    <a:lnTo>
                      <a:pt x="114" y="48"/>
                    </a:lnTo>
                    <a:lnTo>
                      <a:pt x="112" y="55"/>
                    </a:lnTo>
                    <a:lnTo>
                      <a:pt x="112" y="59"/>
                    </a:lnTo>
                    <a:lnTo>
                      <a:pt x="114" y="64"/>
                    </a:lnTo>
                    <a:lnTo>
                      <a:pt x="120" y="69"/>
                    </a:lnTo>
                    <a:lnTo>
                      <a:pt x="122" y="73"/>
                    </a:lnTo>
                    <a:lnTo>
                      <a:pt x="122" y="76"/>
                    </a:lnTo>
                    <a:lnTo>
                      <a:pt x="112" y="86"/>
                    </a:lnTo>
                    <a:lnTo>
                      <a:pt x="112" y="95"/>
                    </a:lnTo>
                    <a:lnTo>
                      <a:pt x="112" y="100"/>
                    </a:lnTo>
                    <a:lnTo>
                      <a:pt x="111" y="109"/>
                    </a:lnTo>
                    <a:lnTo>
                      <a:pt x="111" y="120"/>
                    </a:lnTo>
                    <a:lnTo>
                      <a:pt x="111" y="127"/>
                    </a:lnTo>
                    <a:lnTo>
                      <a:pt x="111" y="131"/>
                    </a:lnTo>
                    <a:lnTo>
                      <a:pt x="111" y="131"/>
                    </a:lnTo>
                    <a:lnTo>
                      <a:pt x="111" y="131"/>
                    </a:lnTo>
                    <a:lnTo>
                      <a:pt x="119" y="131"/>
                    </a:lnTo>
                    <a:lnTo>
                      <a:pt x="130" y="131"/>
                    </a:lnTo>
                    <a:lnTo>
                      <a:pt x="147" y="131"/>
                    </a:lnTo>
                    <a:lnTo>
                      <a:pt x="168" y="131"/>
                    </a:lnTo>
                    <a:lnTo>
                      <a:pt x="178" y="132"/>
                    </a:lnTo>
                    <a:lnTo>
                      <a:pt x="184" y="131"/>
                    </a:lnTo>
                    <a:lnTo>
                      <a:pt x="195" y="129"/>
                    </a:lnTo>
                    <a:lnTo>
                      <a:pt x="195" y="131"/>
                    </a:lnTo>
                    <a:lnTo>
                      <a:pt x="195" y="131"/>
                    </a:lnTo>
                    <a:lnTo>
                      <a:pt x="186" y="159"/>
                    </a:lnTo>
                    <a:lnTo>
                      <a:pt x="181" y="174"/>
                    </a:lnTo>
                    <a:lnTo>
                      <a:pt x="178" y="177"/>
                    </a:lnTo>
                    <a:lnTo>
                      <a:pt x="162" y="188"/>
                    </a:lnTo>
                    <a:lnTo>
                      <a:pt x="161" y="191"/>
                    </a:lnTo>
                    <a:lnTo>
                      <a:pt x="153" y="197"/>
                    </a:lnTo>
                    <a:lnTo>
                      <a:pt x="148" y="204"/>
                    </a:lnTo>
                    <a:lnTo>
                      <a:pt x="145" y="221"/>
                    </a:lnTo>
                    <a:lnTo>
                      <a:pt x="142" y="224"/>
                    </a:lnTo>
                    <a:lnTo>
                      <a:pt x="134" y="225"/>
                    </a:lnTo>
                    <a:lnTo>
                      <a:pt x="131" y="231"/>
                    </a:lnTo>
                    <a:lnTo>
                      <a:pt x="130" y="239"/>
                    </a:lnTo>
                    <a:lnTo>
                      <a:pt x="128" y="249"/>
                    </a:lnTo>
                    <a:lnTo>
                      <a:pt x="126" y="255"/>
                    </a:lnTo>
                    <a:lnTo>
                      <a:pt x="112" y="270"/>
                    </a:lnTo>
                    <a:lnTo>
                      <a:pt x="106" y="281"/>
                    </a:lnTo>
                    <a:lnTo>
                      <a:pt x="98" y="287"/>
                    </a:lnTo>
                    <a:lnTo>
                      <a:pt x="78" y="287"/>
                    </a:lnTo>
                    <a:lnTo>
                      <a:pt x="72" y="290"/>
                    </a:lnTo>
                    <a:lnTo>
                      <a:pt x="66" y="300"/>
                    </a:lnTo>
                    <a:lnTo>
                      <a:pt x="61" y="312"/>
                    </a:lnTo>
                    <a:lnTo>
                      <a:pt x="60" y="318"/>
                    </a:lnTo>
                    <a:lnTo>
                      <a:pt x="60" y="320"/>
                    </a:lnTo>
                    <a:lnTo>
                      <a:pt x="58" y="318"/>
                    </a:lnTo>
                    <a:lnTo>
                      <a:pt x="58" y="317"/>
                    </a:lnTo>
                    <a:lnTo>
                      <a:pt x="55" y="315"/>
                    </a:lnTo>
                    <a:lnTo>
                      <a:pt x="53" y="314"/>
                    </a:lnTo>
                    <a:lnTo>
                      <a:pt x="52" y="312"/>
                    </a:lnTo>
                    <a:lnTo>
                      <a:pt x="49" y="312"/>
                    </a:lnTo>
                    <a:lnTo>
                      <a:pt x="42" y="309"/>
                    </a:lnTo>
                    <a:lnTo>
                      <a:pt x="39" y="309"/>
                    </a:lnTo>
                    <a:lnTo>
                      <a:pt x="35" y="307"/>
                    </a:lnTo>
                    <a:lnTo>
                      <a:pt x="33" y="306"/>
                    </a:lnTo>
                    <a:lnTo>
                      <a:pt x="30" y="306"/>
                    </a:lnTo>
                    <a:lnTo>
                      <a:pt x="27" y="303"/>
                    </a:lnTo>
                    <a:lnTo>
                      <a:pt x="24" y="300"/>
                    </a:lnTo>
                    <a:lnTo>
                      <a:pt x="21" y="297"/>
                    </a:lnTo>
                    <a:lnTo>
                      <a:pt x="18" y="294"/>
                    </a:lnTo>
                    <a:lnTo>
                      <a:pt x="16" y="292"/>
                    </a:lnTo>
                    <a:lnTo>
                      <a:pt x="14" y="290"/>
                    </a:lnTo>
                    <a:lnTo>
                      <a:pt x="10" y="283"/>
                    </a:lnTo>
                    <a:lnTo>
                      <a:pt x="10" y="283"/>
                    </a:lnTo>
                    <a:lnTo>
                      <a:pt x="4" y="273"/>
                    </a:lnTo>
                    <a:lnTo>
                      <a:pt x="0" y="253"/>
                    </a:lnTo>
                    <a:lnTo>
                      <a:pt x="4" y="239"/>
                    </a:lnTo>
                    <a:lnTo>
                      <a:pt x="8" y="214"/>
                    </a:lnTo>
                    <a:lnTo>
                      <a:pt x="10" y="210"/>
                    </a:lnTo>
                    <a:lnTo>
                      <a:pt x="10" y="210"/>
                    </a:lnTo>
                    <a:lnTo>
                      <a:pt x="21" y="172"/>
                    </a:lnTo>
                    <a:lnTo>
                      <a:pt x="24" y="160"/>
                    </a:lnTo>
                    <a:lnTo>
                      <a:pt x="24" y="159"/>
                    </a:lnTo>
                    <a:lnTo>
                      <a:pt x="24" y="157"/>
                    </a:lnTo>
                    <a:lnTo>
                      <a:pt x="24" y="157"/>
                    </a:lnTo>
                    <a:lnTo>
                      <a:pt x="24" y="157"/>
                    </a:lnTo>
                    <a:lnTo>
                      <a:pt x="22" y="157"/>
                    </a:lnTo>
                    <a:lnTo>
                      <a:pt x="19" y="159"/>
                    </a:lnTo>
                    <a:lnTo>
                      <a:pt x="18" y="160"/>
                    </a:lnTo>
                    <a:lnTo>
                      <a:pt x="14" y="160"/>
                    </a:lnTo>
                    <a:lnTo>
                      <a:pt x="13" y="160"/>
                    </a:lnTo>
                    <a:lnTo>
                      <a:pt x="11" y="157"/>
                    </a:lnTo>
                    <a:lnTo>
                      <a:pt x="13" y="157"/>
                    </a:lnTo>
                    <a:lnTo>
                      <a:pt x="13" y="157"/>
                    </a:lnTo>
                    <a:lnTo>
                      <a:pt x="13" y="157"/>
                    </a:lnTo>
                    <a:lnTo>
                      <a:pt x="13" y="157"/>
                    </a:lnTo>
                    <a:lnTo>
                      <a:pt x="13" y="157"/>
                    </a:lnTo>
                    <a:lnTo>
                      <a:pt x="13" y="155"/>
                    </a:lnTo>
                    <a:lnTo>
                      <a:pt x="13" y="155"/>
                    </a:lnTo>
                    <a:lnTo>
                      <a:pt x="13" y="155"/>
                    </a:lnTo>
                    <a:lnTo>
                      <a:pt x="14" y="155"/>
                    </a:lnTo>
                    <a:lnTo>
                      <a:pt x="14" y="155"/>
                    </a:lnTo>
                    <a:lnTo>
                      <a:pt x="16" y="152"/>
                    </a:lnTo>
                    <a:lnTo>
                      <a:pt x="16" y="151"/>
                    </a:lnTo>
                    <a:lnTo>
                      <a:pt x="19" y="148"/>
                    </a:lnTo>
                    <a:lnTo>
                      <a:pt x="21" y="146"/>
                    </a:lnTo>
                    <a:lnTo>
                      <a:pt x="30" y="132"/>
                    </a:lnTo>
                    <a:lnTo>
                      <a:pt x="32" y="129"/>
                    </a:lnTo>
                    <a:lnTo>
                      <a:pt x="36" y="121"/>
                    </a:lnTo>
                    <a:lnTo>
                      <a:pt x="44" y="110"/>
                    </a:lnTo>
                    <a:lnTo>
                      <a:pt x="47" y="104"/>
                    </a:lnTo>
                    <a:lnTo>
                      <a:pt x="50" y="96"/>
                    </a:lnTo>
                    <a:lnTo>
                      <a:pt x="47" y="86"/>
                    </a:lnTo>
                    <a:lnTo>
                      <a:pt x="39" y="69"/>
                    </a:lnTo>
                    <a:lnTo>
                      <a:pt x="38" y="65"/>
                    </a:lnTo>
                    <a:lnTo>
                      <a:pt x="38" y="61"/>
                    </a:lnTo>
                    <a:lnTo>
                      <a:pt x="38" y="56"/>
                    </a:lnTo>
                    <a:lnTo>
                      <a:pt x="39" y="50"/>
                    </a:lnTo>
                    <a:lnTo>
                      <a:pt x="39" y="50"/>
                    </a:lnTo>
                    <a:lnTo>
                      <a:pt x="39" y="45"/>
                    </a:lnTo>
                    <a:lnTo>
                      <a:pt x="30" y="19"/>
                    </a:lnTo>
                    <a:lnTo>
                      <a:pt x="27" y="13"/>
                    </a:lnTo>
                    <a:lnTo>
                      <a:pt x="24" y="6"/>
                    </a:lnTo>
                    <a:lnTo>
                      <a:pt x="24" y="6"/>
                    </a:lnTo>
                    <a:lnTo>
                      <a:pt x="28" y="3"/>
                    </a:lnTo>
                    <a:lnTo>
                      <a:pt x="33" y="3"/>
                    </a:lnTo>
                    <a:lnTo>
                      <a:pt x="38" y="6"/>
                    </a:lnTo>
                    <a:lnTo>
                      <a:pt x="42" y="3"/>
                    </a:lnTo>
                    <a:lnTo>
                      <a:pt x="44" y="5"/>
                    </a:lnTo>
                    <a:lnTo>
                      <a:pt x="49" y="0"/>
                    </a:lnTo>
                    <a:lnTo>
                      <a:pt x="5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87">
                <a:extLst>
                  <a:ext uri="{FF2B5EF4-FFF2-40B4-BE49-F238E27FC236}">
                    <a16:creationId xmlns:a16="http://schemas.microsoft.com/office/drawing/2014/main" id="{DD71D360-DF6A-65F5-195F-5BD4491D7915}"/>
                  </a:ext>
                </a:extLst>
              </p:cNvPr>
              <p:cNvSpPr>
                <a:spLocks noGrp="1" noRot="1" noMove="1" noResize="1" noEditPoints="1" noAdjustHandles="1" noChangeArrowheads="1" noChangeShapeType="1"/>
              </p:cNvSpPr>
              <p:nvPr/>
            </p:nvSpPr>
            <p:spPr bwMode="auto">
              <a:xfrm>
                <a:off x="2357" y="3420"/>
                <a:ext cx="188" cy="262"/>
              </a:xfrm>
              <a:custGeom>
                <a:avLst/>
                <a:gdLst>
                  <a:gd name="T0" fmla="*/ 129 w 188"/>
                  <a:gd name="T1" fmla="*/ 93 h 262"/>
                  <a:gd name="T2" fmla="*/ 145 w 188"/>
                  <a:gd name="T3" fmla="*/ 129 h 262"/>
                  <a:gd name="T4" fmla="*/ 174 w 188"/>
                  <a:gd name="T5" fmla="*/ 200 h 262"/>
                  <a:gd name="T6" fmla="*/ 188 w 188"/>
                  <a:gd name="T7" fmla="*/ 236 h 262"/>
                  <a:gd name="T8" fmla="*/ 188 w 188"/>
                  <a:gd name="T9" fmla="*/ 237 h 262"/>
                  <a:gd name="T10" fmla="*/ 187 w 188"/>
                  <a:gd name="T11" fmla="*/ 237 h 262"/>
                  <a:gd name="T12" fmla="*/ 185 w 188"/>
                  <a:gd name="T13" fmla="*/ 239 h 262"/>
                  <a:gd name="T14" fmla="*/ 182 w 188"/>
                  <a:gd name="T15" fmla="*/ 239 h 262"/>
                  <a:gd name="T16" fmla="*/ 177 w 188"/>
                  <a:gd name="T17" fmla="*/ 239 h 262"/>
                  <a:gd name="T18" fmla="*/ 171 w 188"/>
                  <a:gd name="T19" fmla="*/ 240 h 262"/>
                  <a:gd name="T20" fmla="*/ 170 w 188"/>
                  <a:gd name="T21" fmla="*/ 243 h 262"/>
                  <a:gd name="T22" fmla="*/ 168 w 188"/>
                  <a:gd name="T23" fmla="*/ 243 h 262"/>
                  <a:gd name="T24" fmla="*/ 166 w 188"/>
                  <a:gd name="T25" fmla="*/ 245 h 262"/>
                  <a:gd name="T26" fmla="*/ 165 w 188"/>
                  <a:gd name="T27" fmla="*/ 245 h 262"/>
                  <a:gd name="T28" fmla="*/ 162 w 188"/>
                  <a:gd name="T29" fmla="*/ 245 h 262"/>
                  <a:gd name="T30" fmla="*/ 160 w 188"/>
                  <a:gd name="T31" fmla="*/ 245 h 262"/>
                  <a:gd name="T32" fmla="*/ 159 w 188"/>
                  <a:gd name="T33" fmla="*/ 243 h 262"/>
                  <a:gd name="T34" fmla="*/ 154 w 188"/>
                  <a:gd name="T35" fmla="*/ 245 h 262"/>
                  <a:gd name="T36" fmla="*/ 151 w 188"/>
                  <a:gd name="T37" fmla="*/ 245 h 262"/>
                  <a:gd name="T38" fmla="*/ 143 w 188"/>
                  <a:gd name="T39" fmla="*/ 243 h 262"/>
                  <a:gd name="T40" fmla="*/ 142 w 188"/>
                  <a:gd name="T41" fmla="*/ 242 h 262"/>
                  <a:gd name="T42" fmla="*/ 138 w 188"/>
                  <a:gd name="T43" fmla="*/ 242 h 262"/>
                  <a:gd name="T44" fmla="*/ 135 w 188"/>
                  <a:gd name="T45" fmla="*/ 243 h 262"/>
                  <a:gd name="T46" fmla="*/ 134 w 188"/>
                  <a:gd name="T47" fmla="*/ 245 h 262"/>
                  <a:gd name="T48" fmla="*/ 131 w 188"/>
                  <a:gd name="T49" fmla="*/ 245 h 262"/>
                  <a:gd name="T50" fmla="*/ 129 w 188"/>
                  <a:gd name="T51" fmla="*/ 243 h 262"/>
                  <a:gd name="T52" fmla="*/ 128 w 188"/>
                  <a:gd name="T53" fmla="*/ 245 h 262"/>
                  <a:gd name="T54" fmla="*/ 123 w 188"/>
                  <a:gd name="T55" fmla="*/ 248 h 262"/>
                  <a:gd name="T56" fmla="*/ 123 w 188"/>
                  <a:gd name="T57" fmla="*/ 250 h 262"/>
                  <a:gd name="T58" fmla="*/ 121 w 188"/>
                  <a:gd name="T59" fmla="*/ 248 h 262"/>
                  <a:gd name="T60" fmla="*/ 115 w 188"/>
                  <a:gd name="T61" fmla="*/ 247 h 262"/>
                  <a:gd name="T62" fmla="*/ 112 w 188"/>
                  <a:gd name="T63" fmla="*/ 247 h 262"/>
                  <a:gd name="T64" fmla="*/ 109 w 188"/>
                  <a:gd name="T65" fmla="*/ 248 h 262"/>
                  <a:gd name="T66" fmla="*/ 106 w 188"/>
                  <a:gd name="T67" fmla="*/ 248 h 262"/>
                  <a:gd name="T68" fmla="*/ 109 w 188"/>
                  <a:gd name="T69" fmla="*/ 250 h 262"/>
                  <a:gd name="T70" fmla="*/ 107 w 188"/>
                  <a:gd name="T71" fmla="*/ 251 h 262"/>
                  <a:gd name="T72" fmla="*/ 103 w 188"/>
                  <a:gd name="T73" fmla="*/ 251 h 262"/>
                  <a:gd name="T74" fmla="*/ 100 w 188"/>
                  <a:gd name="T75" fmla="*/ 251 h 262"/>
                  <a:gd name="T76" fmla="*/ 100 w 188"/>
                  <a:gd name="T77" fmla="*/ 253 h 262"/>
                  <a:gd name="T78" fmla="*/ 100 w 188"/>
                  <a:gd name="T79" fmla="*/ 256 h 262"/>
                  <a:gd name="T80" fmla="*/ 98 w 188"/>
                  <a:gd name="T81" fmla="*/ 257 h 262"/>
                  <a:gd name="T82" fmla="*/ 96 w 188"/>
                  <a:gd name="T83" fmla="*/ 261 h 262"/>
                  <a:gd name="T84" fmla="*/ 93 w 188"/>
                  <a:gd name="T85" fmla="*/ 256 h 262"/>
                  <a:gd name="T86" fmla="*/ 65 w 188"/>
                  <a:gd name="T87" fmla="*/ 214 h 262"/>
                  <a:gd name="T88" fmla="*/ 61 w 188"/>
                  <a:gd name="T89" fmla="*/ 166 h 262"/>
                  <a:gd name="T90" fmla="*/ 36 w 188"/>
                  <a:gd name="T91" fmla="*/ 132 h 262"/>
                  <a:gd name="T92" fmla="*/ 0 w 188"/>
                  <a:gd name="T93" fmla="*/ 96 h 262"/>
                  <a:gd name="T94" fmla="*/ 19 w 188"/>
                  <a:gd name="T95" fmla="*/ 81 h 262"/>
                  <a:gd name="T96" fmla="*/ 31 w 188"/>
                  <a:gd name="T97" fmla="*/ 77 h 262"/>
                  <a:gd name="T98" fmla="*/ 34 w 188"/>
                  <a:gd name="T99" fmla="*/ 77 h 262"/>
                  <a:gd name="T100" fmla="*/ 61 w 188"/>
                  <a:gd name="T101" fmla="*/ 54 h 262"/>
                  <a:gd name="T102" fmla="*/ 78 w 188"/>
                  <a:gd name="T103" fmla="*/ 25 h 262"/>
                  <a:gd name="T104" fmla="*/ 87 w 188"/>
                  <a:gd name="T105" fmla="*/ 0 h 262"/>
                  <a:gd name="T106" fmla="*/ 100 w 188"/>
                  <a:gd name="T107" fmla="*/ 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262">
                    <a:moveTo>
                      <a:pt x="100" y="26"/>
                    </a:moveTo>
                    <a:lnTo>
                      <a:pt x="129" y="93"/>
                    </a:lnTo>
                    <a:lnTo>
                      <a:pt x="137" y="108"/>
                    </a:lnTo>
                    <a:lnTo>
                      <a:pt x="145" y="129"/>
                    </a:lnTo>
                    <a:lnTo>
                      <a:pt x="171" y="194"/>
                    </a:lnTo>
                    <a:lnTo>
                      <a:pt x="174" y="200"/>
                    </a:lnTo>
                    <a:lnTo>
                      <a:pt x="180" y="217"/>
                    </a:lnTo>
                    <a:lnTo>
                      <a:pt x="188" y="236"/>
                    </a:lnTo>
                    <a:lnTo>
                      <a:pt x="188" y="237"/>
                    </a:lnTo>
                    <a:lnTo>
                      <a:pt x="188" y="237"/>
                    </a:lnTo>
                    <a:lnTo>
                      <a:pt x="188" y="237"/>
                    </a:lnTo>
                    <a:lnTo>
                      <a:pt x="187" y="237"/>
                    </a:lnTo>
                    <a:lnTo>
                      <a:pt x="187" y="239"/>
                    </a:lnTo>
                    <a:lnTo>
                      <a:pt x="185" y="239"/>
                    </a:lnTo>
                    <a:lnTo>
                      <a:pt x="184" y="237"/>
                    </a:lnTo>
                    <a:lnTo>
                      <a:pt x="182" y="239"/>
                    </a:lnTo>
                    <a:lnTo>
                      <a:pt x="180" y="239"/>
                    </a:lnTo>
                    <a:lnTo>
                      <a:pt x="177" y="239"/>
                    </a:lnTo>
                    <a:lnTo>
                      <a:pt x="176" y="239"/>
                    </a:lnTo>
                    <a:lnTo>
                      <a:pt x="171" y="240"/>
                    </a:lnTo>
                    <a:lnTo>
                      <a:pt x="170" y="242"/>
                    </a:lnTo>
                    <a:lnTo>
                      <a:pt x="170" y="243"/>
                    </a:lnTo>
                    <a:lnTo>
                      <a:pt x="170" y="243"/>
                    </a:lnTo>
                    <a:lnTo>
                      <a:pt x="168" y="243"/>
                    </a:lnTo>
                    <a:lnTo>
                      <a:pt x="168" y="243"/>
                    </a:lnTo>
                    <a:lnTo>
                      <a:pt x="166" y="245"/>
                    </a:lnTo>
                    <a:lnTo>
                      <a:pt x="166" y="245"/>
                    </a:lnTo>
                    <a:lnTo>
                      <a:pt x="165" y="245"/>
                    </a:lnTo>
                    <a:lnTo>
                      <a:pt x="163" y="245"/>
                    </a:lnTo>
                    <a:lnTo>
                      <a:pt x="162" y="245"/>
                    </a:lnTo>
                    <a:lnTo>
                      <a:pt x="162" y="245"/>
                    </a:lnTo>
                    <a:lnTo>
                      <a:pt x="160" y="245"/>
                    </a:lnTo>
                    <a:lnTo>
                      <a:pt x="159" y="243"/>
                    </a:lnTo>
                    <a:lnTo>
                      <a:pt x="159" y="243"/>
                    </a:lnTo>
                    <a:lnTo>
                      <a:pt x="156" y="245"/>
                    </a:lnTo>
                    <a:lnTo>
                      <a:pt x="154" y="245"/>
                    </a:lnTo>
                    <a:lnTo>
                      <a:pt x="152" y="245"/>
                    </a:lnTo>
                    <a:lnTo>
                      <a:pt x="151" y="245"/>
                    </a:lnTo>
                    <a:lnTo>
                      <a:pt x="148" y="245"/>
                    </a:lnTo>
                    <a:lnTo>
                      <a:pt x="143" y="243"/>
                    </a:lnTo>
                    <a:lnTo>
                      <a:pt x="143" y="243"/>
                    </a:lnTo>
                    <a:lnTo>
                      <a:pt x="142" y="242"/>
                    </a:lnTo>
                    <a:lnTo>
                      <a:pt x="140" y="242"/>
                    </a:lnTo>
                    <a:lnTo>
                      <a:pt x="138" y="242"/>
                    </a:lnTo>
                    <a:lnTo>
                      <a:pt x="137" y="243"/>
                    </a:lnTo>
                    <a:lnTo>
                      <a:pt x="135" y="243"/>
                    </a:lnTo>
                    <a:lnTo>
                      <a:pt x="134" y="243"/>
                    </a:lnTo>
                    <a:lnTo>
                      <a:pt x="134" y="245"/>
                    </a:lnTo>
                    <a:lnTo>
                      <a:pt x="132" y="245"/>
                    </a:lnTo>
                    <a:lnTo>
                      <a:pt x="131" y="245"/>
                    </a:lnTo>
                    <a:lnTo>
                      <a:pt x="131" y="243"/>
                    </a:lnTo>
                    <a:lnTo>
                      <a:pt x="129" y="243"/>
                    </a:lnTo>
                    <a:lnTo>
                      <a:pt x="129" y="243"/>
                    </a:lnTo>
                    <a:lnTo>
                      <a:pt x="128" y="245"/>
                    </a:lnTo>
                    <a:lnTo>
                      <a:pt x="124" y="247"/>
                    </a:lnTo>
                    <a:lnTo>
                      <a:pt x="123" y="248"/>
                    </a:lnTo>
                    <a:lnTo>
                      <a:pt x="123" y="248"/>
                    </a:lnTo>
                    <a:lnTo>
                      <a:pt x="123" y="250"/>
                    </a:lnTo>
                    <a:lnTo>
                      <a:pt x="121" y="250"/>
                    </a:lnTo>
                    <a:lnTo>
                      <a:pt x="121" y="248"/>
                    </a:lnTo>
                    <a:lnTo>
                      <a:pt x="118" y="248"/>
                    </a:lnTo>
                    <a:lnTo>
                      <a:pt x="115" y="247"/>
                    </a:lnTo>
                    <a:lnTo>
                      <a:pt x="114" y="247"/>
                    </a:lnTo>
                    <a:lnTo>
                      <a:pt x="112" y="247"/>
                    </a:lnTo>
                    <a:lnTo>
                      <a:pt x="110" y="247"/>
                    </a:lnTo>
                    <a:lnTo>
                      <a:pt x="109" y="248"/>
                    </a:lnTo>
                    <a:lnTo>
                      <a:pt x="107" y="247"/>
                    </a:lnTo>
                    <a:lnTo>
                      <a:pt x="106" y="248"/>
                    </a:lnTo>
                    <a:lnTo>
                      <a:pt x="107" y="248"/>
                    </a:lnTo>
                    <a:lnTo>
                      <a:pt x="109" y="250"/>
                    </a:lnTo>
                    <a:lnTo>
                      <a:pt x="109" y="251"/>
                    </a:lnTo>
                    <a:lnTo>
                      <a:pt x="107" y="251"/>
                    </a:lnTo>
                    <a:lnTo>
                      <a:pt x="106" y="251"/>
                    </a:lnTo>
                    <a:lnTo>
                      <a:pt x="103" y="251"/>
                    </a:lnTo>
                    <a:lnTo>
                      <a:pt x="101" y="251"/>
                    </a:lnTo>
                    <a:lnTo>
                      <a:pt x="100" y="251"/>
                    </a:lnTo>
                    <a:lnTo>
                      <a:pt x="100" y="251"/>
                    </a:lnTo>
                    <a:lnTo>
                      <a:pt x="100" y="253"/>
                    </a:lnTo>
                    <a:lnTo>
                      <a:pt x="100" y="254"/>
                    </a:lnTo>
                    <a:lnTo>
                      <a:pt x="100" y="256"/>
                    </a:lnTo>
                    <a:lnTo>
                      <a:pt x="98" y="256"/>
                    </a:lnTo>
                    <a:lnTo>
                      <a:pt x="98" y="257"/>
                    </a:lnTo>
                    <a:lnTo>
                      <a:pt x="98" y="259"/>
                    </a:lnTo>
                    <a:lnTo>
                      <a:pt x="96" y="261"/>
                    </a:lnTo>
                    <a:lnTo>
                      <a:pt x="95" y="262"/>
                    </a:lnTo>
                    <a:lnTo>
                      <a:pt x="93" y="256"/>
                    </a:lnTo>
                    <a:lnTo>
                      <a:pt x="78" y="237"/>
                    </a:lnTo>
                    <a:lnTo>
                      <a:pt x="65" y="214"/>
                    </a:lnTo>
                    <a:lnTo>
                      <a:pt x="62" y="189"/>
                    </a:lnTo>
                    <a:lnTo>
                      <a:pt x="61" y="166"/>
                    </a:lnTo>
                    <a:lnTo>
                      <a:pt x="53" y="152"/>
                    </a:lnTo>
                    <a:lnTo>
                      <a:pt x="36" y="132"/>
                    </a:lnTo>
                    <a:lnTo>
                      <a:pt x="3" y="115"/>
                    </a:lnTo>
                    <a:lnTo>
                      <a:pt x="0" y="96"/>
                    </a:lnTo>
                    <a:lnTo>
                      <a:pt x="12" y="85"/>
                    </a:lnTo>
                    <a:lnTo>
                      <a:pt x="19" y="81"/>
                    </a:lnTo>
                    <a:lnTo>
                      <a:pt x="20" y="77"/>
                    </a:lnTo>
                    <a:lnTo>
                      <a:pt x="31" y="77"/>
                    </a:lnTo>
                    <a:lnTo>
                      <a:pt x="33" y="77"/>
                    </a:lnTo>
                    <a:lnTo>
                      <a:pt x="34" y="77"/>
                    </a:lnTo>
                    <a:lnTo>
                      <a:pt x="53" y="73"/>
                    </a:lnTo>
                    <a:lnTo>
                      <a:pt x="61" y="54"/>
                    </a:lnTo>
                    <a:lnTo>
                      <a:pt x="67" y="45"/>
                    </a:lnTo>
                    <a:lnTo>
                      <a:pt x="78" y="25"/>
                    </a:lnTo>
                    <a:lnTo>
                      <a:pt x="81" y="17"/>
                    </a:lnTo>
                    <a:lnTo>
                      <a:pt x="87" y="0"/>
                    </a:lnTo>
                    <a:lnTo>
                      <a:pt x="96" y="20"/>
                    </a:lnTo>
                    <a:lnTo>
                      <a:pt x="100" y="2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88">
                <a:extLst>
                  <a:ext uri="{FF2B5EF4-FFF2-40B4-BE49-F238E27FC236}">
                    <a16:creationId xmlns:a16="http://schemas.microsoft.com/office/drawing/2014/main" id="{49A43D3D-E6CE-3694-7C6E-8E4D775EEBD6}"/>
                  </a:ext>
                </a:extLst>
              </p:cNvPr>
              <p:cNvSpPr>
                <a:spLocks noGrp="1" noRot="1" noMove="1" noResize="1" noEditPoints="1" noAdjustHandles="1" noChangeArrowheads="1" noChangeShapeType="1"/>
              </p:cNvSpPr>
              <p:nvPr/>
            </p:nvSpPr>
            <p:spPr bwMode="auto">
              <a:xfrm>
                <a:off x="2220" y="3470"/>
                <a:ext cx="156" cy="162"/>
              </a:xfrm>
              <a:custGeom>
                <a:avLst/>
                <a:gdLst>
                  <a:gd name="T0" fmla="*/ 131 w 156"/>
                  <a:gd name="T1" fmla="*/ 13 h 162"/>
                  <a:gd name="T2" fmla="*/ 153 w 156"/>
                  <a:gd name="T3" fmla="*/ 24 h 162"/>
                  <a:gd name="T4" fmla="*/ 149 w 156"/>
                  <a:gd name="T5" fmla="*/ 35 h 162"/>
                  <a:gd name="T6" fmla="*/ 140 w 156"/>
                  <a:gd name="T7" fmla="*/ 65 h 162"/>
                  <a:gd name="T8" fmla="*/ 132 w 156"/>
                  <a:gd name="T9" fmla="*/ 74 h 162"/>
                  <a:gd name="T10" fmla="*/ 123 w 156"/>
                  <a:gd name="T11" fmla="*/ 74 h 162"/>
                  <a:gd name="T12" fmla="*/ 117 w 156"/>
                  <a:gd name="T13" fmla="*/ 74 h 162"/>
                  <a:gd name="T14" fmla="*/ 114 w 156"/>
                  <a:gd name="T15" fmla="*/ 69 h 162"/>
                  <a:gd name="T16" fmla="*/ 112 w 156"/>
                  <a:gd name="T17" fmla="*/ 68 h 162"/>
                  <a:gd name="T18" fmla="*/ 107 w 156"/>
                  <a:gd name="T19" fmla="*/ 69 h 162"/>
                  <a:gd name="T20" fmla="*/ 104 w 156"/>
                  <a:gd name="T21" fmla="*/ 76 h 162"/>
                  <a:gd name="T22" fmla="*/ 98 w 156"/>
                  <a:gd name="T23" fmla="*/ 79 h 162"/>
                  <a:gd name="T24" fmla="*/ 86 w 156"/>
                  <a:gd name="T25" fmla="*/ 83 h 162"/>
                  <a:gd name="T26" fmla="*/ 79 w 156"/>
                  <a:gd name="T27" fmla="*/ 93 h 162"/>
                  <a:gd name="T28" fmla="*/ 84 w 156"/>
                  <a:gd name="T29" fmla="*/ 116 h 162"/>
                  <a:gd name="T30" fmla="*/ 95 w 156"/>
                  <a:gd name="T31" fmla="*/ 133 h 162"/>
                  <a:gd name="T32" fmla="*/ 83 w 156"/>
                  <a:gd name="T33" fmla="*/ 141 h 162"/>
                  <a:gd name="T34" fmla="*/ 59 w 156"/>
                  <a:gd name="T35" fmla="*/ 144 h 162"/>
                  <a:gd name="T36" fmla="*/ 31 w 156"/>
                  <a:gd name="T37" fmla="*/ 159 h 162"/>
                  <a:gd name="T38" fmla="*/ 13 w 156"/>
                  <a:gd name="T39" fmla="*/ 161 h 162"/>
                  <a:gd name="T40" fmla="*/ 5 w 156"/>
                  <a:gd name="T41" fmla="*/ 147 h 162"/>
                  <a:gd name="T42" fmla="*/ 17 w 156"/>
                  <a:gd name="T43" fmla="*/ 119 h 162"/>
                  <a:gd name="T44" fmla="*/ 30 w 156"/>
                  <a:gd name="T45" fmla="*/ 100 h 162"/>
                  <a:gd name="T46" fmla="*/ 39 w 156"/>
                  <a:gd name="T47" fmla="*/ 88 h 162"/>
                  <a:gd name="T48" fmla="*/ 45 w 156"/>
                  <a:gd name="T49" fmla="*/ 79 h 162"/>
                  <a:gd name="T50" fmla="*/ 51 w 156"/>
                  <a:gd name="T51" fmla="*/ 71 h 162"/>
                  <a:gd name="T52" fmla="*/ 55 w 156"/>
                  <a:gd name="T53" fmla="*/ 66 h 162"/>
                  <a:gd name="T54" fmla="*/ 61 w 156"/>
                  <a:gd name="T55" fmla="*/ 57 h 162"/>
                  <a:gd name="T56" fmla="*/ 61 w 156"/>
                  <a:gd name="T57" fmla="*/ 43 h 162"/>
                  <a:gd name="T58" fmla="*/ 67 w 156"/>
                  <a:gd name="T59" fmla="*/ 29 h 162"/>
                  <a:gd name="T60" fmla="*/ 73 w 156"/>
                  <a:gd name="T61" fmla="*/ 17 h 162"/>
                  <a:gd name="T62" fmla="*/ 65 w 156"/>
                  <a:gd name="T63" fmla="*/ 4 h 162"/>
                  <a:gd name="T64" fmla="*/ 117 w 156"/>
                  <a:gd name="T6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62">
                    <a:moveTo>
                      <a:pt x="117" y="0"/>
                    </a:moveTo>
                    <a:lnTo>
                      <a:pt x="131" y="13"/>
                    </a:lnTo>
                    <a:lnTo>
                      <a:pt x="135" y="13"/>
                    </a:lnTo>
                    <a:lnTo>
                      <a:pt x="153" y="24"/>
                    </a:lnTo>
                    <a:lnTo>
                      <a:pt x="156" y="31"/>
                    </a:lnTo>
                    <a:lnTo>
                      <a:pt x="149" y="35"/>
                    </a:lnTo>
                    <a:lnTo>
                      <a:pt x="137" y="46"/>
                    </a:lnTo>
                    <a:lnTo>
                      <a:pt x="140" y="65"/>
                    </a:lnTo>
                    <a:lnTo>
                      <a:pt x="140" y="72"/>
                    </a:lnTo>
                    <a:lnTo>
                      <a:pt x="132" y="74"/>
                    </a:lnTo>
                    <a:lnTo>
                      <a:pt x="128" y="74"/>
                    </a:lnTo>
                    <a:lnTo>
                      <a:pt x="123" y="74"/>
                    </a:lnTo>
                    <a:lnTo>
                      <a:pt x="120" y="74"/>
                    </a:lnTo>
                    <a:lnTo>
                      <a:pt x="117" y="74"/>
                    </a:lnTo>
                    <a:lnTo>
                      <a:pt x="115" y="71"/>
                    </a:lnTo>
                    <a:lnTo>
                      <a:pt x="114" y="69"/>
                    </a:lnTo>
                    <a:lnTo>
                      <a:pt x="114" y="68"/>
                    </a:lnTo>
                    <a:lnTo>
                      <a:pt x="112" y="68"/>
                    </a:lnTo>
                    <a:lnTo>
                      <a:pt x="111" y="68"/>
                    </a:lnTo>
                    <a:lnTo>
                      <a:pt x="107" y="69"/>
                    </a:lnTo>
                    <a:lnTo>
                      <a:pt x="106" y="74"/>
                    </a:lnTo>
                    <a:lnTo>
                      <a:pt x="104" y="76"/>
                    </a:lnTo>
                    <a:lnTo>
                      <a:pt x="101" y="77"/>
                    </a:lnTo>
                    <a:lnTo>
                      <a:pt x="98" y="79"/>
                    </a:lnTo>
                    <a:lnTo>
                      <a:pt x="93" y="80"/>
                    </a:lnTo>
                    <a:lnTo>
                      <a:pt x="86" y="83"/>
                    </a:lnTo>
                    <a:lnTo>
                      <a:pt x="81" y="88"/>
                    </a:lnTo>
                    <a:lnTo>
                      <a:pt x="79" y="93"/>
                    </a:lnTo>
                    <a:lnTo>
                      <a:pt x="81" y="105"/>
                    </a:lnTo>
                    <a:lnTo>
                      <a:pt x="84" y="116"/>
                    </a:lnTo>
                    <a:lnTo>
                      <a:pt x="90" y="128"/>
                    </a:lnTo>
                    <a:lnTo>
                      <a:pt x="95" y="133"/>
                    </a:lnTo>
                    <a:lnTo>
                      <a:pt x="90" y="138"/>
                    </a:lnTo>
                    <a:lnTo>
                      <a:pt x="83" y="141"/>
                    </a:lnTo>
                    <a:lnTo>
                      <a:pt x="70" y="141"/>
                    </a:lnTo>
                    <a:lnTo>
                      <a:pt x="59" y="144"/>
                    </a:lnTo>
                    <a:lnTo>
                      <a:pt x="45" y="150"/>
                    </a:lnTo>
                    <a:lnTo>
                      <a:pt x="31" y="159"/>
                    </a:lnTo>
                    <a:lnTo>
                      <a:pt x="19" y="162"/>
                    </a:lnTo>
                    <a:lnTo>
                      <a:pt x="13" y="161"/>
                    </a:lnTo>
                    <a:lnTo>
                      <a:pt x="9" y="153"/>
                    </a:lnTo>
                    <a:lnTo>
                      <a:pt x="5" y="147"/>
                    </a:lnTo>
                    <a:lnTo>
                      <a:pt x="0" y="141"/>
                    </a:lnTo>
                    <a:lnTo>
                      <a:pt x="17" y="119"/>
                    </a:lnTo>
                    <a:lnTo>
                      <a:pt x="27" y="105"/>
                    </a:lnTo>
                    <a:lnTo>
                      <a:pt x="30" y="100"/>
                    </a:lnTo>
                    <a:lnTo>
                      <a:pt x="34" y="97"/>
                    </a:lnTo>
                    <a:lnTo>
                      <a:pt x="39" y="88"/>
                    </a:lnTo>
                    <a:lnTo>
                      <a:pt x="41" y="85"/>
                    </a:lnTo>
                    <a:lnTo>
                      <a:pt x="45" y="79"/>
                    </a:lnTo>
                    <a:lnTo>
                      <a:pt x="48" y="74"/>
                    </a:lnTo>
                    <a:lnTo>
                      <a:pt x="51" y="71"/>
                    </a:lnTo>
                    <a:lnTo>
                      <a:pt x="53" y="69"/>
                    </a:lnTo>
                    <a:lnTo>
                      <a:pt x="55" y="66"/>
                    </a:lnTo>
                    <a:lnTo>
                      <a:pt x="56" y="63"/>
                    </a:lnTo>
                    <a:lnTo>
                      <a:pt x="61" y="57"/>
                    </a:lnTo>
                    <a:lnTo>
                      <a:pt x="62" y="57"/>
                    </a:lnTo>
                    <a:lnTo>
                      <a:pt x="61" y="43"/>
                    </a:lnTo>
                    <a:lnTo>
                      <a:pt x="61" y="38"/>
                    </a:lnTo>
                    <a:lnTo>
                      <a:pt x="67" y="29"/>
                    </a:lnTo>
                    <a:lnTo>
                      <a:pt x="72" y="21"/>
                    </a:lnTo>
                    <a:lnTo>
                      <a:pt x="73" y="17"/>
                    </a:lnTo>
                    <a:lnTo>
                      <a:pt x="70" y="9"/>
                    </a:lnTo>
                    <a:lnTo>
                      <a:pt x="65" y="4"/>
                    </a:lnTo>
                    <a:lnTo>
                      <a:pt x="64" y="1"/>
                    </a:lnTo>
                    <a:lnTo>
                      <a:pt x="117"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89">
                <a:extLst>
                  <a:ext uri="{FF2B5EF4-FFF2-40B4-BE49-F238E27FC236}">
                    <a16:creationId xmlns:a16="http://schemas.microsoft.com/office/drawing/2014/main" id="{EAD5FF1A-7C6D-7EDA-18F5-63FFB46631C1}"/>
                  </a:ext>
                </a:extLst>
              </p:cNvPr>
              <p:cNvSpPr>
                <a:spLocks noGrp="1" noRot="1" noMove="1" noResize="1" noEditPoints="1" noAdjustHandles="1" noChangeArrowheads="1" noChangeShapeType="1"/>
              </p:cNvSpPr>
              <p:nvPr/>
            </p:nvSpPr>
            <p:spPr bwMode="auto">
              <a:xfrm>
                <a:off x="2415" y="2805"/>
                <a:ext cx="177" cy="154"/>
              </a:xfrm>
              <a:custGeom>
                <a:avLst/>
                <a:gdLst>
                  <a:gd name="T0" fmla="*/ 144 w 177"/>
                  <a:gd name="T1" fmla="*/ 19 h 154"/>
                  <a:gd name="T2" fmla="*/ 174 w 177"/>
                  <a:gd name="T3" fmla="*/ 143 h 154"/>
                  <a:gd name="T4" fmla="*/ 168 w 177"/>
                  <a:gd name="T5" fmla="*/ 151 h 154"/>
                  <a:gd name="T6" fmla="*/ 166 w 177"/>
                  <a:gd name="T7" fmla="*/ 151 h 154"/>
                  <a:gd name="T8" fmla="*/ 163 w 177"/>
                  <a:gd name="T9" fmla="*/ 151 h 154"/>
                  <a:gd name="T10" fmla="*/ 157 w 177"/>
                  <a:gd name="T11" fmla="*/ 151 h 154"/>
                  <a:gd name="T12" fmla="*/ 152 w 177"/>
                  <a:gd name="T13" fmla="*/ 149 h 154"/>
                  <a:gd name="T14" fmla="*/ 147 w 177"/>
                  <a:gd name="T15" fmla="*/ 148 h 154"/>
                  <a:gd name="T16" fmla="*/ 146 w 177"/>
                  <a:gd name="T17" fmla="*/ 146 h 154"/>
                  <a:gd name="T18" fmla="*/ 143 w 177"/>
                  <a:gd name="T19" fmla="*/ 148 h 154"/>
                  <a:gd name="T20" fmla="*/ 140 w 177"/>
                  <a:gd name="T21" fmla="*/ 149 h 154"/>
                  <a:gd name="T22" fmla="*/ 136 w 177"/>
                  <a:gd name="T23" fmla="*/ 148 h 154"/>
                  <a:gd name="T24" fmla="*/ 133 w 177"/>
                  <a:gd name="T25" fmla="*/ 148 h 154"/>
                  <a:gd name="T26" fmla="*/ 127 w 177"/>
                  <a:gd name="T27" fmla="*/ 148 h 154"/>
                  <a:gd name="T28" fmla="*/ 118 w 177"/>
                  <a:gd name="T29" fmla="*/ 146 h 154"/>
                  <a:gd name="T30" fmla="*/ 112 w 177"/>
                  <a:gd name="T31" fmla="*/ 146 h 154"/>
                  <a:gd name="T32" fmla="*/ 105 w 177"/>
                  <a:gd name="T33" fmla="*/ 148 h 154"/>
                  <a:gd name="T34" fmla="*/ 96 w 177"/>
                  <a:gd name="T35" fmla="*/ 148 h 154"/>
                  <a:gd name="T36" fmla="*/ 94 w 177"/>
                  <a:gd name="T37" fmla="*/ 148 h 154"/>
                  <a:gd name="T38" fmla="*/ 93 w 177"/>
                  <a:gd name="T39" fmla="*/ 149 h 154"/>
                  <a:gd name="T40" fmla="*/ 91 w 177"/>
                  <a:gd name="T41" fmla="*/ 149 h 154"/>
                  <a:gd name="T42" fmla="*/ 88 w 177"/>
                  <a:gd name="T43" fmla="*/ 151 h 154"/>
                  <a:gd name="T44" fmla="*/ 87 w 177"/>
                  <a:gd name="T45" fmla="*/ 152 h 154"/>
                  <a:gd name="T46" fmla="*/ 63 w 177"/>
                  <a:gd name="T47" fmla="*/ 146 h 154"/>
                  <a:gd name="T48" fmla="*/ 57 w 177"/>
                  <a:gd name="T49" fmla="*/ 148 h 154"/>
                  <a:gd name="T50" fmla="*/ 56 w 177"/>
                  <a:gd name="T51" fmla="*/ 148 h 154"/>
                  <a:gd name="T52" fmla="*/ 54 w 177"/>
                  <a:gd name="T53" fmla="*/ 149 h 154"/>
                  <a:gd name="T54" fmla="*/ 51 w 177"/>
                  <a:gd name="T55" fmla="*/ 149 h 154"/>
                  <a:gd name="T56" fmla="*/ 49 w 177"/>
                  <a:gd name="T57" fmla="*/ 151 h 154"/>
                  <a:gd name="T58" fmla="*/ 49 w 177"/>
                  <a:gd name="T59" fmla="*/ 151 h 154"/>
                  <a:gd name="T60" fmla="*/ 46 w 177"/>
                  <a:gd name="T61" fmla="*/ 151 h 154"/>
                  <a:gd name="T62" fmla="*/ 40 w 177"/>
                  <a:gd name="T63" fmla="*/ 154 h 154"/>
                  <a:gd name="T64" fmla="*/ 37 w 177"/>
                  <a:gd name="T65" fmla="*/ 154 h 154"/>
                  <a:gd name="T66" fmla="*/ 32 w 177"/>
                  <a:gd name="T67" fmla="*/ 154 h 154"/>
                  <a:gd name="T68" fmla="*/ 26 w 177"/>
                  <a:gd name="T69" fmla="*/ 154 h 154"/>
                  <a:gd name="T70" fmla="*/ 23 w 177"/>
                  <a:gd name="T71" fmla="*/ 152 h 154"/>
                  <a:gd name="T72" fmla="*/ 21 w 177"/>
                  <a:gd name="T73" fmla="*/ 152 h 154"/>
                  <a:gd name="T74" fmla="*/ 18 w 177"/>
                  <a:gd name="T75" fmla="*/ 152 h 154"/>
                  <a:gd name="T76" fmla="*/ 18 w 177"/>
                  <a:gd name="T77" fmla="*/ 152 h 154"/>
                  <a:gd name="T78" fmla="*/ 17 w 177"/>
                  <a:gd name="T79" fmla="*/ 152 h 154"/>
                  <a:gd name="T80" fmla="*/ 6 w 177"/>
                  <a:gd name="T81" fmla="*/ 148 h 154"/>
                  <a:gd name="T82" fmla="*/ 0 w 177"/>
                  <a:gd name="T83" fmla="*/ 140 h 154"/>
                  <a:gd name="T84" fmla="*/ 0 w 177"/>
                  <a:gd name="T85" fmla="*/ 140 h 154"/>
                  <a:gd name="T86" fmla="*/ 0 w 177"/>
                  <a:gd name="T87" fmla="*/ 138 h 154"/>
                  <a:gd name="T88" fmla="*/ 4 w 177"/>
                  <a:gd name="T89" fmla="*/ 134 h 154"/>
                  <a:gd name="T90" fmla="*/ 12 w 177"/>
                  <a:gd name="T91" fmla="*/ 123 h 154"/>
                  <a:gd name="T92" fmla="*/ 31 w 177"/>
                  <a:gd name="T93" fmla="*/ 97 h 154"/>
                  <a:gd name="T94" fmla="*/ 38 w 177"/>
                  <a:gd name="T95" fmla="*/ 76 h 154"/>
                  <a:gd name="T96" fmla="*/ 62 w 177"/>
                  <a:gd name="T97" fmla="*/ 45 h 154"/>
                  <a:gd name="T98" fmla="*/ 68 w 177"/>
                  <a:gd name="T99" fmla="*/ 19 h 154"/>
                  <a:gd name="T100" fmla="*/ 79 w 177"/>
                  <a:gd name="T101" fmla="*/ 0 h 154"/>
                  <a:gd name="T102" fmla="*/ 101 w 177"/>
                  <a:gd name="T103"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154">
                    <a:moveTo>
                      <a:pt x="101" y="19"/>
                    </a:moveTo>
                    <a:lnTo>
                      <a:pt x="115" y="22"/>
                    </a:lnTo>
                    <a:lnTo>
                      <a:pt x="143" y="19"/>
                    </a:lnTo>
                    <a:lnTo>
                      <a:pt x="144" y="19"/>
                    </a:lnTo>
                    <a:lnTo>
                      <a:pt x="160" y="17"/>
                    </a:lnTo>
                    <a:lnTo>
                      <a:pt x="171" y="45"/>
                    </a:lnTo>
                    <a:lnTo>
                      <a:pt x="177" y="123"/>
                    </a:lnTo>
                    <a:lnTo>
                      <a:pt x="174" y="143"/>
                    </a:lnTo>
                    <a:lnTo>
                      <a:pt x="174" y="146"/>
                    </a:lnTo>
                    <a:lnTo>
                      <a:pt x="174" y="148"/>
                    </a:lnTo>
                    <a:lnTo>
                      <a:pt x="168" y="151"/>
                    </a:lnTo>
                    <a:lnTo>
                      <a:pt x="168" y="151"/>
                    </a:lnTo>
                    <a:lnTo>
                      <a:pt x="168" y="151"/>
                    </a:lnTo>
                    <a:lnTo>
                      <a:pt x="168" y="151"/>
                    </a:lnTo>
                    <a:lnTo>
                      <a:pt x="168" y="151"/>
                    </a:lnTo>
                    <a:lnTo>
                      <a:pt x="166" y="151"/>
                    </a:lnTo>
                    <a:lnTo>
                      <a:pt x="166" y="151"/>
                    </a:lnTo>
                    <a:lnTo>
                      <a:pt x="164" y="151"/>
                    </a:lnTo>
                    <a:lnTo>
                      <a:pt x="164" y="151"/>
                    </a:lnTo>
                    <a:lnTo>
                      <a:pt x="163" y="151"/>
                    </a:lnTo>
                    <a:lnTo>
                      <a:pt x="161" y="151"/>
                    </a:lnTo>
                    <a:lnTo>
                      <a:pt x="160" y="151"/>
                    </a:lnTo>
                    <a:lnTo>
                      <a:pt x="158" y="151"/>
                    </a:lnTo>
                    <a:lnTo>
                      <a:pt x="157" y="151"/>
                    </a:lnTo>
                    <a:lnTo>
                      <a:pt x="155" y="151"/>
                    </a:lnTo>
                    <a:lnTo>
                      <a:pt x="155" y="151"/>
                    </a:lnTo>
                    <a:lnTo>
                      <a:pt x="154" y="149"/>
                    </a:lnTo>
                    <a:lnTo>
                      <a:pt x="152" y="149"/>
                    </a:lnTo>
                    <a:lnTo>
                      <a:pt x="150" y="149"/>
                    </a:lnTo>
                    <a:lnTo>
                      <a:pt x="149" y="148"/>
                    </a:lnTo>
                    <a:lnTo>
                      <a:pt x="147" y="148"/>
                    </a:lnTo>
                    <a:lnTo>
                      <a:pt x="147" y="148"/>
                    </a:lnTo>
                    <a:lnTo>
                      <a:pt x="147" y="146"/>
                    </a:lnTo>
                    <a:lnTo>
                      <a:pt x="146" y="146"/>
                    </a:lnTo>
                    <a:lnTo>
                      <a:pt x="146" y="146"/>
                    </a:lnTo>
                    <a:lnTo>
                      <a:pt x="146" y="146"/>
                    </a:lnTo>
                    <a:lnTo>
                      <a:pt x="144" y="146"/>
                    </a:lnTo>
                    <a:lnTo>
                      <a:pt x="143" y="146"/>
                    </a:lnTo>
                    <a:lnTo>
                      <a:pt x="143" y="146"/>
                    </a:lnTo>
                    <a:lnTo>
                      <a:pt x="143" y="148"/>
                    </a:lnTo>
                    <a:lnTo>
                      <a:pt x="141" y="148"/>
                    </a:lnTo>
                    <a:lnTo>
                      <a:pt x="141" y="148"/>
                    </a:lnTo>
                    <a:lnTo>
                      <a:pt x="140" y="148"/>
                    </a:lnTo>
                    <a:lnTo>
                      <a:pt x="140" y="149"/>
                    </a:lnTo>
                    <a:lnTo>
                      <a:pt x="138" y="149"/>
                    </a:lnTo>
                    <a:lnTo>
                      <a:pt x="140" y="148"/>
                    </a:lnTo>
                    <a:lnTo>
                      <a:pt x="138" y="148"/>
                    </a:lnTo>
                    <a:lnTo>
                      <a:pt x="136" y="148"/>
                    </a:lnTo>
                    <a:lnTo>
                      <a:pt x="135" y="148"/>
                    </a:lnTo>
                    <a:lnTo>
                      <a:pt x="135" y="148"/>
                    </a:lnTo>
                    <a:lnTo>
                      <a:pt x="135" y="148"/>
                    </a:lnTo>
                    <a:lnTo>
                      <a:pt x="133" y="148"/>
                    </a:lnTo>
                    <a:lnTo>
                      <a:pt x="133" y="148"/>
                    </a:lnTo>
                    <a:lnTo>
                      <a:pt x="133" y="148"/>
                    </a:lnTo>
                    <a:lnTo>
                      <a:pt x="132" y="148"/>
                    </a:lnTo>
                    <a:lnTo>
                      <a:pt x="127" y="148"/>
                    </a:lnTo>
                    <a:lnTo>
                      <a:pt x="124" y="148"/>
                    </a:lnTo>
                    <a:lnTo>
                      <a:pt x="124" y="148"/>
                    </a:lnTo>
                    <a:lnTo>
                      <a:pt x="121" y="148"/>
                    </a:lnTo>
                    <a:lnTo>
                      <a:pt x="118" y="146"/>
                    </a:lnTo>
                    <a:lnTo>
                      <a:pt x="118" y="146"/>
                    </a:lnTo>
                    <a:lnTo>
                      <a:pt x="113" y="146"/>
                    </a:lnTo>
                    <a:lnTo>
                      <a:pt x="112" y="146"/>
                    </a:lnTo>
                    <a:lnTo>
                      <a:pt x="112" y="146"/>
                    </a:lnTo>
                    <a:lnTo>
                      <a:pt x="108" y="148"/>
                    </a:lnTo>
                    <a:lnTo>
                      <a:pt x="107" y="148"/>
                    </a:lnTo>
                    <a:lnTo>
                      <a:pt x="107" y="148"/>
                    </a:lnTo>
                    <a:lnTo>
                      <a:pt x="105" y="148"/>
                    </a:lnTo>
                    <a:lnTo>
                      <a:pt x="104" y="149"/>
                    </a:lnTo>
                    <a:lnTo>
                      <a:pt x="104" y="149"/>
                    </a:lnTo>
                    <a:lnTo>
                      <a:pt x="101" y="149"/>
                    </a:lnTo>
                    <a:lnTo>
                      <a:pt x="96" y="148"/>
                    </a:lnTo>
                    <a:lnTo>
                      <a:pt x="96" y="148"/>
                    </a:lnTo>
                    <a:lnTo>
                      <a:pt x="94" y="148"/>
                    </a:lnTo>
                    <a:lnTo>
                      <a:pt x="94" y="148"/>
                    </a:lnTo>
                    <a:lnTo>
                      <a:pt x="94" y="148"/>
                    </a:lnTo>
                    <a:lnTo>
                      <a:pt x="94" y="149"/>
                    </a:lnTo>
                    <a:lnTo>
                      <a:pt x="94" y="149"/>
                    </a:lnTo>
                    <a:lnTo>
                      <a:pt x="94" y="149"/>
                    </a:lnTo>
                    <a:lnTo>
                      <a:pt x="93" y="149"/>
                    </a:lnTo>
                    <a:lnTo>
                      <a:pt x="93" y="149"/>
                    </a:lnTo>
                    <a:lnTo>
                      <a:pt x="93" y="149"/>
                    </a:lnTo>
                    <a:lnTo>
                      <a:pt x="91" y="149"/>
                    </a:lnTo>
                    <a:lnTo>
                      <a:pt x="91" y="149"/>
                    </a:lnTo>
                    <a:lnTo>
                      <a:pt x="91" y="151"/>
                    </a:lnTo>
                    <a:lnTo>
                      <a:pt x="88" y="151"/>
                    </a:lnTo>
                    <a:lnTo>
                      <a:pt x="88" y="151"/>
                    </a:lnTo>
                    <a:lnTo>
                      <a:pt x="88" y="151"/>
                    </a:lnTo>
                    <a:lnTo>
                      <a:pt x="88" y="151"/>
                    </a:lnTo>
                    <a:lnTo>
                      <a:pt x="87" y="152"/>
                    </a:lnTo>
                    <a:lnTo>
                      <a:pt x="87" y="152"/>
                    </a:lnTo>
                    <a:lnTo>
                      <a:pt x="87" y="152"/>
                    </a:lnTo>
                    <a:lnTo>
                      <a:pt x="79" y="146"/>
                    </a:lnTo>
                    <a:lnTo>
                      <a:pt x="70" y="145"/>
                    </a:lnTo>
                    <a:lnTo>
                      <a:pt x="66" y="146"/>
                    </a:lnTo>
                    <a:lnTo>
                      <a:pt x="63" y="146"/>
                    </a:lnTo>
                    <a:lnTo>
                      <a:pt x="60" y="146"/>
                    </a:lnTo>
                    <a:lnTo>
                      <a:pt x="59" y="148"/>
                    </a:lnTo>
                    <a:lnTo>
                      <a:pt x="59" y="148"/>
                    </a:lnTo>
                    <a:lnTo>
                      <a:pt x="57" y="148"/>
                    </a:lnTo>
                    <a:lnTo>
                      <a:pt x="57" y="148"/>
                    </a:lnTo>
                    <a:lnTo>
                      <a:pt x="57" y="148"/>
                    </a:lnTo>
                    <a:lnTo>
                      <a:pt x="56" y="148"/>
                    </a:lnTo>
                    <a:lnTo>
                      <a:pt x="56" y="148"/>
                    </a:lnTo>
                    <a:lnTo>
                      <a:pt x="54" y="149"/>
                    </a:lnTo>
                    <a:lnTo>
                      <a:pt x="54" y="149"/>
                    </a:lnTo>
                    <a:lnTo>
                      <a:pt x="54" y="149"/>
                    </a:lnTo>
                    <a:lnTo>
                      <a:pt x="54" y="149"/>
                    </a:lnTo>
                    <a:lnTo>
                      <a:pt x="54" y="149"/>
                    </a:lnTo>
                    <a:lnTo>
                      <a:pt x="52" y="149"/>
                    </a:lnTo>
                    <a:lnTo>
                      <a:pt x="51" y="149"/>
                    </a:lnTo>
                    <a:lnTo>
                      <a:pt x="51" y="149"/>
                    </a:lnTo>
                    <a:lnTo>
                      <a:pt x="51" y="149"/>
                    </a:lnTo>
                    <a:lnTo>
                      <a:pt x="49" y="151"/>
                    </a:lnTo>
                    <a:lnTo>
                      <a:pt x="49" y="151"/>
                    </a:lnTo>
                    <a:lnTo>
                      <a:pt x="49" y="151"/>
                    </a:lnTo>
                    <a:lnTo>
                      <a:pt x="49" y="151"/>
                    </a:lnTo>
                    <a:lnTo>
                      <a:pt x="49" y="151"/>
                    </a:lnTo>
                    <a:lnTo>
                      <a:pt x="49" y="151"/>
                    </a:lnTo>
                    <a:lnTo>
                      <a:pt x="49" y="151"/>
                    </a:lnTo>
                    <a:lnTo>
                      <a:pt x="49" y="151"/>
                    </a:lnTo>
                    <a:lnTo>
                      <a:pt x="48" y="151"/>
                    </a:lnTo>
                    <a:lnTo>
                      <a:pt x="48" y="151"/>
                    </a:lnTo>
                    <a:lnTo>
                      <a:pt x="46" y="151"/>
                    </a:lnTo>
                    <a:lnTo>
                      <a:pt x="46" y="152"/>
                    </a:lnTo>
                    <a:lnTo>
                      <a:pt x="45" y="152"/>
                    </a:lnTo>
                    <a:lnTo>
                      <a:pt x="40" y="154"/>
                    </a:lnTo>
                    <a:lnTo>
                      <a:pt x="40" y="154"/>
                    </a:lnTo>
                    <a:lnTo>
                      <a:pt x="40" y="154"/>
                    </a:lnTo>
                    <a:lnTo>
                      <a:pt x="38" y="154"/>
                    </a:lnTo>
                    <a:lnTo>
                      <a:pt x="37" y="154"/>
                    </a:lnTo>
                    <a:lnTo>
                      <a:pt x="37" y="154"/>
                    </a:lnTo>
                    <a:lnTo>
                      <a:pt x="37" y="154"/>
                    </a:lnTo>
                    <a:lnTo>
                      <a:pt x="35" y="154"/>
                    </a:lnTo>
                    <a:lnTo>
                      <a:pt x="35" y="154"/>
                    </a:lnTo>
                    <a:lnTo>
                      <a:pt x="32" y="154"/>
                    </a:lnTo>
                    <a:lnTo>
                      <a:pt x="32" y="154"/>
                    </a:lnTo>
                    <a:lnTo>
                      <a:pt x="29" y="154"/>
                    </a:lnTo>
                    <a:lnTo>
                      <a:pt x="29" y="154"/>
                    </a:lnTo>
                    <a:lnTo>
                      <a:pt x="26" y="154"/>
                    </a:lnTo>
                    <a:lnTo>
                      <a:pt x="24" y="152"/>
                    </a:lnTo>
                    <a:lnTo>
                      <a:pt x="23" y="152"/>
                    </a:lnTo>
                    <a:lnTo>
                      <a:pt x="23" y="152"/>
                    </a:lnTo>
                    <a:lnTo>
                      <a:pt x="23" y="152"/>
                    </a:lnTo>
                    <a:lnTo>
                      <a:pt x="23" y="152"/>
                    </a:lnTo>
                    <a:lnTo>
                      <a:pt x="23" y="152"/>
                    </a:lnTo>
                    <a:lnTo>
                      <a:pt x="21" y="152"/>
                    </a:lnTo>
                    <a:lnTo>
                      <a:pt x="21" y="152"/>
                    </a:lnTo>
                    <a:lnTo>
                      <a:pt x="20" y="152"/>
                    </a:lnTo>
                    <a:lnTo>
                      <a:pt x="20" y="152"/>
                    </a:lnTo>
                    <a:lnTo>
                      <a:pt x="20" y="152"/>
                    </a:lnTo>
                    <a:lnTo>
                      <a:pt x="18" y="152"/>
                    </a:lnTo>
                    <a:lnTo>
                      <a:pt x="18" y="152"/>
                    </a:lnTo>
                    <a:lnTo>
                      <a:pt x="18" y="152"/>
                    </a:lnTo>
                    <a:lnTo>
                      <a:pt x="18" y="152"/>
                    </a:lnTo>
                    <a:lnTo>
                      <a:pt x="18" y="152"/>
                    </a:lnTo>
                    <a:lnTo>
                      <a:pt x="18" y="152"/>
                    </a:lnTo>
                    <a:lnTo>
                      <a:pt x="18" y="152"/>
                    </a:lnTo>
                    <a:lnTo>
                      <a:pt x="18" y="152"/>
                    </a:lnTo>
                    <a:lnTo>
                      <a:pt x="17" y="152"/>
                    </a:lnTo>
                    <a:lnTo>
                      <a:pt x="17" y="152"/>
                    </a:lnTo>
                    <a:lnTo>
                      <a:pt x="17" y="152"/>
                    </a:lnTo>
                    <a:lnTo>
                      <a:pt x="9" y="152"/>
                    </a:lnTo>
                    <a:lnTo>
                      <a:pt x="6" y="148"/>
                    </a:lnTo>
                    <a:lnTo>
                      <a:pt x="6" y="148"/>
                    </a:lnTo>
                    <a:lnTo>
                      <a:pt x="3" y="146"/>
                    </a:lnTo>
                    <a:lnTo>
                      <a:pt x="1" y="143"/>
                    </a:lnTo>
                    <a:lnTo>
                      <a:pt x="0" y="140"/>
                    </a:lnTo>
                    <a:lnTo>
                      <a:pt x="0" y="140"/>
                    </a:lnTo>
                    <a:lnTo>
                      <a:pt x="0" y="140"/>
                    </a:lnTo>
                    <a:lnTo>
                      <a:pt x="0" y="140"/>
                    </a:lnTo>
                    <a:lnTo>
                      <a:pt x="0" y="140"/>
                    </a:lnTo>
                    <a:lnTo>
                      <a:pt x="0" y="140"/>
                    </a:lnTo>
                    <a:lnTo>
                      <a:pt x="0" y="140"/>
                    </a:lnTo>
                    <a:lnTo>
                      <a:pt x="0" y="140"/>
                    </a:lnTo>
                    <a:lnTo>
                      <a:pt x="0" y="138"/>
                    </a:lnTo>
                    <a:lnTo>
                      <a:pt x="1" y="137"/>
                    </a:lnTo>
                    <a:lnTo>
                      <a:pt x="1" y="137"/>
                    </a:lnTo>
                    <a:lnTo>
                      <a:pt x="4" y="135"/>
                    </a:lnTo>
                    <a:lnTo>
                      <a:pt x="4" y="134"/>
                    </a:lnTo>
                    <a:lnTo>
                      <a:pt x="6" y="134"/>
                    </a:lnTo>
                    <a:lnTo>
                      <a:pt x="9" y="129"/>
                    </a:lnTo>
                    <a:lnTo>
                      <a:pt x="9" y="128"/>
                    </a:lnTo>
                    <a:lnTo>
                      <a:pt x="12" y="123"/>
                    </a:lnTo>
                    <a:lnTo>
                      <a:pt x="15" y="117"/>
                    </a:lnTo>
                    <a:lnTo>
                      <a:pt x="21" y="109"/>
                    </a:lnTo>
                    <a:lnTo>
                      <a:pt x="28" y="101"/>
                    </a:lnTo>
                    <a:lnTo>
                      <a:pt x="31" y="97"/>
                    </a:lnTo>
                    <a:lnTo>
                      <a:pt x="31" y="90"/>
                    </a:lnTo>
                    <a:lnTo>
                      <a:pt x="34" y="83"/>
                    </a:lnTo>
                    <a:lnTo>
                      <a:pt x="38" y="78"/>
                    </a:lnTo>
                    <a:lnTo>
                      <a:pt x="38" y="76"/>
                    </a:lnTo>
                    <a:lnTo>
                      <a:pt x="43" y="70"/>
                    </a:lnTo>
                    <a:lnTo>
                      <a:pt x="45" y="62"/>
                    </a:lnTo>
                    <a:lnTo>
                      <a:pt x="49" y="56"/>
                    </a:lnTo>
                    <a:lnTo>
                      <a:pt x="62" y="45"/>
                    </a:lnTo>
                    <a:lnTo>
                      <a:pt x="73" y="35"/>
                    </a:lnTo>
                    <a:lnTo>
                      <a:pt x="73" y="28"/>
                    </a:lnTo>
                    <a:lnTo>
                      <a:pt x="73" y="25"/>
                    </a:lnTo>
                    <a:lnTo>
                      <a:pt x="68" y="19"/>
                    </a:lnTo>
                    <a:lnTo>
                      <a:pt x="63" y="13"/>
                    </a:lnTo>
                    <a:lnTo>
                      <a:pt x="62" y="8"/>
                    </a:lnTo>
                    <a:lnTo>
                      <a:pt x="62" y="8"/>
                    </a:lnTo>
                    <a:lnTo>
                      <a:pt x="79" y="0"/>
                    </a:lnTo>
                    <a:lnTo>
                      <a:pt x="88" y="0"/>
                    </a:lnTo>
                    <a:lnTo>
                      <a:pt x="91" y="4"/>
                    </a:lnTo>
                    <a:lnTo>
                      <a:pt x="96" y="13"/>
                    </a:lnTo>
                    <a:lnTo>
                      <a:pt x="101" y="1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90">
                <a:extLst>
                  <a:ext uri="{FF2B5EF4-FFF2-40B4-BE49-F238E27FC236}">
                    <a16:creationId xmlns:a16="http://schemas.microsoft.com/office/drawing/2014/main" id="{C5045F81-2D04-4FC3-F164-78964BF3F7D9}"/>
                  </a:ext>
                </a:extLst>
              </p:cNvPr>
              <p:cNvSpPr>
                <a:spLocks noGrp="1" noRot="1" noMove="1" noResize="1" noEditPoints="1" noAdjustHandles="1" noChangeArrowheads="1" noChangeShapeType="1"/>
              </p:cNvSpPr>
              <p:nvPr/>
            </p:nvSpPr>
            <p:spPr bwMode="auto">
              <a:xfrm>
                <a:off x="3741" y="3203"/>
                <a:ext cx="229" cy="204"/>
              </a:xfrm>
              <a:custGeom>
                <a:avLst/>
                <a:gdLst>
                  <a:gd name="T0" fmla="*/ 204 w 229"/>
                  <a:gd name="T1" fmla="*/ 21 h 204"/>
                  <a:gd name="T2" fmla="*/ 207 w 229"/>
                  <a:gd name="T3" fmla="*/ 34 h 204"/>
                  <a:gd name="T4" fmla="*/ 212 w 229"/>
                  <a:gd name="T5" fmla="*/ 46 h 204"/>
                  <a:gd name="T6" fmla="*/ 215 w 229"/>
                  <a:gd name="T7" fmla="*/ 59 h 204"/>
                  <a:gd name="T8" fmla="*/ 223 w 229"/>
                  <a:gd name="T9" fmla="*/ 71 h 204"/>
                  <a:gd name="T10" fmla="*/ 229 w 229"/>
                  <a:gd name="T11" fmla="*/ 83 h 204"/>
                  <a:gd name="T12" fmla="*/ 227 w 229"/>
                  <a:gd name="T13" fmla="*/ 100 h 204"/>
                  <a:gd name="T14" fmla="*/ 227 w 229"/>
                  <a:gd name="T15" fmla="*/ 139 h 204"/>
                  <a:gd name="T16" fmla="*/ 227 w 229"/>
                  <a:gd name="T17" fmla="*/ 150 h 204"/>
                  <a:gd name="T18" fmla="*/ 218 w 229"/>
                  <a:gd name="T19" fmla="*/ 153 h 204"/>
                  <a:gd name="T20" fmla="*/ 206 w 229"/>
                  <a:gd name="T21" fmla="*/ 156 h 204"/>
                  <a:gd name="T22" fmla="*/ 192 w 229"/>
                  <a:gd name="T23" fmla="*/ 158 h 204"/>
                  <a:gd name="T24" fmla="*/ 181 w 229"/>
                  <a:gd name="T25" fmla="*/ 161 h 204"/>
                  <a:gd name="T26" fmla="*/ 173 w 229"/>
                  <a:gd name="T27" fmla="*/ 163 h 204"/>
                  <a:gd name="T28" fmla="*/ 165 w 229"/>
                  <a:gd name="T29" fmla="*/ 164 h 204"/>
                  <a:gd name="T30" fmla="*/ 157 w 229"/>
                  <a:gd name="T31" fmla="*/ 166 h 204"/>
                  <a:gd name="T32" fmla="*/ 151 w 229"/>
                  <a:gd name="T33" fmla="*/ 167 h 204"/>
                  <a:gd name="T34" fmla="*/ 145 w 229"/>
                  <a:gd name="T35" fmla="*/ 169 h 204"/>
                  <a:gd name="T36" fmla="*/ 140 w 229"/>
                  <a:gd name="T37" fmla="*/ 172 h 204"/>
                  <a:gd name="T38" fmla="*/ 139 w 229"/>
                  <a:gd name="T39" fmla="*/ 178 h 204"/>
                  <a:gd name="T40" fmla="*/ 125 w 229"/>
                  <a:gd name="T41" fmla="*/ 200 h 204"/>
                  <a:gd name="T42" fmla="*/ 117 w 229"/>
                  <a:gd name="T43" fmla="*/ 201 h 204"/>
                  <a:gd name="T44" fmla="*/ 94 w 229"/>
                  <a:gd name="T45" fmla="*/ 189 h 204"/>
                  <a:gd name="T46" fmla="*/ 89 w 229"/>
                  <a:gd name="T47" fmla="*/ 187 h 204"/>
                  <a:gd name="T48" fmla="*/ 77 w 229"/>
                  <a:gd name="T49" fmla="*/ 183 h 204"/>
                  <a:gd name="T50" fmla="*/ 59 w 229"/>
                  <a:gd name="T51" fmla="*/ 175 h 204"/>
                  <a:gd name="T52" fmla="*/ 33 w 229"/>
                  <a:gd name="T53" fmla="*/ 175 h 204"/>
                  <a:gd name="T54" fmla="*/ 24 w 229"/>
                  <a:gd name="T55" fmla="*/ 178 h 204"/>
                  <a:gd name="T56" fmla="*/ 16 w 229"/>
                  <a:gd name="T57" fmla="*/ 180 h 204"/>
                  <a:gd name="T58" fmla="*/ 7 w 229"/>
                  <a:gd name="T59" fmla="*/ 181 h 204"/>
                  <a:gd name="T60" fmla="*/ 0 w 229"/>
                  <a:gd name="T61" fmla="*/ 178 h 204"/>
                  <a:gd name="T62" fmla="*/ 0 w 229"/>
                  <a:gd name="T63" fmla="*/ 178 h 204"/>
                  <a:gd name="T64" fmla="*/ 0 w 229"/>
                  <a:gd name="T65" fmla="*/ 178 h 204"/>
                  <a:gd name="T66" fmla="*/ 10 w 229"/>
                  <a:gd name="T67" fmla="*/ 163 h 204"/>
                  <a:gd name="T68" fmla="*/ 25 w 229"/>
                  <a:gd name="T69" fmla="*/ 139 h 204"/>
                  <a:gd name="T70" fmla="*/ 44 w 229"/>
                  <a:gd name="T71" fmla="*/ 113 h 204"/>
                  <a:gd name="T72" fmla="*/ 64 w 229"/>
                  <a:gd name="T73" fmla="*/ 91 h 204"/>
                  <a:gd name="T74" fmla="*/ 83 w 229"/>
                  <a:gd name="T75" fmla="*/ 77 h 204"/>
                  <a:gd name="T76" fmla="*/ 106 w 229"/>
                  <a:gd name="T77" fmla="*/ 59 h 204"/>
                  <a:gd name="T78" fmla="*/ 122 w 229"/>
                  <a:gd name="T79" fmla="*/ 37 h 204"/>
                  <a:gd name="T80" fmla="*/ 129 w 229"/>
                  <a:gd name="T81" fmla="*/ 26 h 204"/>
                  <a:gd name="T82" fmla="*/ 139 w 229"/>
                  <a:gd name="T83" fmla="*/ 23 h 204"/>
                  <a:gd name="T84" fmla="*/ 145 w 229"/>
                  <a:gd name="T85" fmla="*/ 21 h 204"/>
                  <a:gd name="T86" fmla="*/ 150 w 229"/>
                  <a:gd name="T87" fmla="*/ 18 h 204"/>
                  <a:gd name="T88" fmla="*/ 161 w 229"/>
                  <a:gd name="T89" fmla="*/ 14 h 204"/>
                  <a:gd name="T90" fmla="*/ 178 w 229"/>
                  <a:gd name="T91" fmla="*/ 9 h 204"/>
                  <a:gd name="T92" fmla="*/ 189 w 229"/>
                  <a:gd name="T93" fmla="*/ 4 h 204"/>
                  <a:gd name="T94" fmla="*/ 199 w 229"/>
                  <a:gd name="T95" fmla="*/ 1 h 204"/>
                  <a:gd name="T96" fmla="*/ 201 w 229"/>
                  <a:gd name="T97" fmla="*/ 0 h 204"/>
                  <a:gd name="T98" fmla="*/ 204 w 229"/>
                  <a:gd name="T99" fmla="*/ 1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 h="204">
                    <a:moveTo>
                      <a:pt x="204" y="14"/>
                    </a:moveTo>
                    <a:lnTo>
                      <a:pt x="204" y="21"/>
                    </a:lnTo>
                    <a:lnTo>
                      <a:pt x="204" y="28"/>
                    </a:lnTo>
                    <a:lnTo>
                      <a:pt x="207" y="34"/>
                    </a:lnTo>
                    <a:lnTo>
                      <a:pt x="209" y="42"/>
                    </a:lnTo>
                    <a:lnTo>
                      <a:pt x="212" y="46"/>
                    </a:lnTo>
                    <a:lnTo>
                      <a:pt x="213" y="52"/>
                    </a:lnTo>
                    <a:lnTo>
                      <a:pt x="215" y="59"/>
                    </a:lnTo>
                    <a:lnTo>
                      <a:pt x="220" y="65"/>
                    </a:lnTo>
                    <a:lnTo>
                      <a:pt x="223" y="71"/>
                    </a:lnTo>
                    <a:lnTo>
                      <a:pt x="227" y="79"/>
                    </a:lnTo>
                    <a:lnTo>
                      <a:pt x="229" y="83"/>
                    </a:lnTo>
                    <a:lnTo>
                      <a:pt x="229" y="97"/>
                    </a:lnTo>
                    <a:lnTo>
                      <a:pt x="227" y="100"/>
                    </a:lnTo>
                    <a:lnTo>
                      <a:pt x="226" y="119"/>
                    </a:lnTo>
                    <a:lnTo>
                      <a:pt x="227" y="139"/>
                    </a:lnTo>
                    <a:lnTo>
                      <a:pt x="229" y="141"/>
                    </a:lnTo>
                    <a:lnTo>
                      <a:pt x="227" y="150"/>
                    </a:lnTo>
                    <a:lnTo>
                      <a:pt x="223" y="150"/>
                    </a:lnTo>
                    <a:lnTo>
                      <a:pt x="218" y="153"/>
                    </a:lnTo>
                    <a:lnTo>
                      <a:pt x="210" y="155"/>
                    </a:lnTo>
                    <a:lnTo>
                      <a:pt x="206" y="156"/>
                    </a:lnTo>
                    <a:lnTo>
                      <a:pt x="195" y="158"/>
                    </a:lnTo>
                    <a:lnTo>
                      <a:pt x="192" y="158"/>
                    </a:lnTo>
                    <a:lnTo>
                      <a:pt x="185" y="159"/>
                    </a:lnTo>
                    <a:lnTo>
                      <a:pt x="181" y="161"/>
                    </a:lnTo>
                    <a:lnTo>
                      <a:pt x="178" y="163"/>
                    </a:lnTo>
                    <a:lnTo>
                      <a:pt x="173" y="163"/>
                    </a:lnTo>
                    <a:lnTo>
                      <a:pt x="171" y="163"/>
                    </a:lnTo>
                    <a:lnTo>
                      <a:pt x="165" y="164"/>
                    </a:lnTo>
                    <a:lnTo>
                      <a:pt x="161" y="166"/>
                    </a:lnTo>
                    <a:lnTo>
                      <a:pt x="157" y="166"/>
                    </a:lnTo>
                    <a:lnTo>
                      <a:pt x="154" y="167"/>
                    </a:lnTo>
                    <a:lnTo>
                      <a:pt x="151" y="167"/>
                    </a:lnTo>
                    <a:lnTo>
                      <a:pt x="148" y="169"/>
                    </a:lnTo>
                    <a:lnTo>
                      <a:pt x="145" y="169"/>
                    </a:lnTo>
                    <a:lnTo>
                      <a:pt x="142" y="170"/>
                    </a:lnTo>
                    <a:lnTo>
                      <a:pt x="140" y="172"/>
                    </a:lnTo>
                    <a:lnTo>
                      <a:pt x="139" y="177"/>
                    </a:lnTo>
                    <a:lnTo>
                      <a:pt x="139" y="178"/>
                    </a:lnTo>
                    <a:lnTo>
                      <a:pt x="139" y="181"/>
                    </a:lnTo>
                    <a:lnTo>
                      <a:pt x="125" y="200"/>
                    </a:lnTo>
                    <a:lnTo>
                      <a:pt x="123" y="204"/>
                    </a:lnTo>
                    <a:lnTo>
                      <a:pt x="117" y="201"/>
                    </a:lnTo>
                    <a:lnTo>
                      <a:pt x="100" y="190"/>
                    </a:lnTo>
                    <a:lnTo>
                      <a:pt x="94" y="189"/>
                    </a:lnTo>
                    <a:lnTo>
                      <a:pt x="92" y="187"/>
                    </a:lnTo>
                    <a:lnTo>
                      <a:pt x="89" y="187"/>
                    </a:lnTo>
                    <a:lnTo>
                      <a:pt x="87" y="187"/>
                    </a:lnTo>
                    <a:lnTo>
                      <a:pt x="77" y="183"/>
                    </a:lnTo>
                    <a:lnTo>
                      <a:pt x="73" y="181"/>
                    </a:lnTo>
                    <a:lnTo>
                      <a:pt x="59" y="175"/>
                    </a:lnTo>
                    <a:lnTo>
                      <a:pt x="36" y="175"/>
                    </a:lnTo>
                    <a:lnTo>
                      <a:pt x="33" y="175"/>
                    </a:lnTo>
                    <a:lnTo>
                      <a:pt x="27" y="177"/>
                    </a:lnTo>
                    <a:lnTo>
                      <a:pt x="24" y="178"/>
                    </a:lnTo>
                    <a:lnTo>
                      <a:pt x="21" y="178"/>
                    </a:lnTo>
                    <a:lnTo>
                      <a:pt x="16" y="180"/>
                    </a:lnTo>
                    <a:lnTo>
                      <a:pt x="13" y="180"/>
                    </a:lnTo>
                    <a:lnTo>
                      <a:pt x="7" y="181"/>
                    </a:lnTo>
                    <a:lnTo>
                      <a:pt x="0" y="178"/>
                    </a:lnTo>
                    <a:lnTo>
                      <a:pt x="0" y="178"/>
                    </a:lnTo>
                    <a:lnTo>
                      <a:pt x="0" y="178"/>
                    </a:lnTo>
                    <a:lnTo>
                      <a:pt x="0" y="178"/>
                    </a:lnTo>
                    <a:lnTo>
                      <a:pt x="0" y="178"/>
                    </a:lnTo>
                    <a:lnTo>
                      <a:pt x="0" y="178"/>
                    </a:lnTo>
                    <a:lnTo>
                      <a:pt x="3" y="173"/>
                    </a:lnTo>
                    <a:lnTo>
                      <a:pt x="10" y="163"/>
                    </a:lnTo>
                    <a:lnTo>
                      <a:pt x="19" y="150"/>
                    </a:lnTo>
                    <a:lnTo>
                      <a:pt x="25" y="139"/>
                    </a:lnTo>
                    <a:lnTo>
                      <a:pt x="31" y="130"/>
                    </a:lnTo>
                    <a:lnTo>
                      <a:pt x="44" y="113"/>
                    </a:lnTo>
                    <a:lnTo>
                      <a:pt x="55" y="102"/>
                    </a:lnTo>
                    <a:lnTo>
                      <a:pt x="64" y="91"/>
                    </a:lnTo>
                    <a:lnTo>
                      <a:pt x="70" y="87"/>
                    </a:lnTo>
                    <a:lnTo>
                      <a:pt x="83" y="77"/>
                    </a:lnTo>
                    <a:lnTo>
                      <a:pt x="98" y="63"/>
                    </a:lnTo>
                    <a:lnTo>
                      <a:pt x="106" y="59"/>
                    </a:lnTo>
                    <a:lnTo>
                      <a:pt x="111" y="54"/>
                    </a:lnTo>
                    <a:lnTo>
                      <a:pt x="122" y="37"/>
                    </a:lnTo>
                    <a:lnTo>
                      <a:pt x="126" y="31"/>
                    </a:lnTo>
                    <a:lnTo>
                      <a:pt x="129" y="26"/>
                    </a:lnTo>
                    <a:lnTo>
                      <a:pt x="134" y="24"/>
                    </a:lnTo>
                    <a:lnTo>
                      <a:pt x="139" y="23"/>
                    </a:lnTo>
                    <a:lnTo>
                      <a:pt x="140" y="21"/>
                    </a:lnTo>
                    <a:lnTo>
                      <a:pt x="145" y="21"/>
                    </a:lnTo>
                    <a:lnTo>
                      <a:pt x="147" y="18"/>
                    </a:lnTo>
                    <a:lnTo>
                      <a:pt x="150" y="18"/>
                    </a:lnTo>
                    <a:lnTo>
                      <a:pt x="154" y="17"/>
                    </a:lnTo>
                    <a:lnTo>
                      <a:pt x="161" y="14"/>
                    </a:lnTo>
                    <a:lnTo>
                      <a:pt x="168" y="12"/>
                    </a:lnTo>
                    <a:lnTo>
                      <a:pt x="178" y="9"/>
                    </a:lnTo>
                    <a:lnTo>
                      <a:pt x="184" y="6"/>
                    </a:lnTo>
                    <a:lnTo>
                      <a:pt x="189" y="4"/>
                    </a:lnTo>
                    <a:lnTo>
                      <a:pt x="195" y="3"/>
                    </a:lnTo>
                    <a:lnTo>
                      <a:pt x="199" y="1"/>
                    </a:lnTo>
                    <a:lnTo>
                      <a:pt x="201" y="0"/>
                    </a:lnTo>
                    <a:lnTo>
                      <a:pt x="201" y="0"/>
                    </a:lnTo>
                    <a:lnTo>
                      <a:pt x="203" y="6"/>
                    </a:lnTo>
                    <a:lnTo>
                      <a:pt x="204"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91">
                <a:extLst>
                  <a:ext uri="{FF2B5EF4-FFF2-40B4-BE49-F238E27FC236}">
                    <a16:creationId xmlns:a16="http://schemas.microsoft.com/office/drawing/2014/main" id="{53C865A0-E469-E6E2-D4C0-21DB579C541D}"/>
                  </a:ext>
                </a:extLst>
              </p:cNvPr>
              <p:cNvSpPr>
                <a:spLocks noGrp="1" noRot="1" noMove="1" noResize="1" noEditPoints="1" noAdjustHandles="1" noChangeArrowheads="1" noChangeShapeType="1"/>
              </p:cNvSpPr>
              <p:nvPr/>
            </p:nvSpPr>
            <p:spPr bwMode="auto">
              <a:xfrm>
                <a:off x="2430" y="917"/>
                <a:ext cx="1997" cy="217"/>
              </a:xfrm>
              <a:custGeom>
                <a:avLst/>
                <a:gdLst>
                  <a:gd name="T0" fmla="*/ 1434 w 1997"/>
                  <a:gd name="T1" fmla="*/ 2 h 217"/>
                  <a:gd name="T2" fmla="*/ 1440 w 1997"/>
                  <a:gd name="T3" fmla="*/ 3 h 217"/>
                  <a:gd name="T4" fmla="*/ 1444 w 1997"/>
                  <a:gd name="T5" fmla="*/ 3 h 217"/>
                  <a:gd name="T6" fmla="*/ 1444 w 1997"/>
                  <a:gd name="T7" fmla="*/ 3 h 217"/>
                  <a:gd name="T8" fmla="*/ 1470 w 1997"/>
                  <a:gd name="T9" fmla="*/ 2 h 217"/>
                  <a:gd name="T10" fmla="*/ 1559 w 1997"/>
                  <a:gd name="T11" fmla="*/ 2 h 217"/>
                  <a:gd name="T12" fmla="*/ 1986 w 1997"/>
                  <a:gd name="T13" fmla="*/ 2 h 217"/>
                  <a:gd name="T14" fmla="*/ 1997 w 1997"/>
                  <a:gd name="T15" fmla="*/ 2 h 217"/>
                  <a:gd name="T16" fmla="*/ 1996 w 1997"/>
                  <a:gd name="T17" fmla="*/ 19 h 217"/>
                  <a:gd name="T18" fmla="*/ 1994 w 1997"/>
                  <a:gd name="T19" fmla="*/ 43 h 217"/>
                  <a:gd name="T20" fmla="*/ 1994 w 1997"/>
                  <a:gd name="T21" fmla="*/ 57 h 217"/>
                  <a:gd name="T22" fmla="*/ 1993 w 1997"/>
                  <a:gd name="T23" fmla="*/ 81 h 217"/>
                  <a:gd name="T24" fmla="*/ 1993 w 1997"/>
                  <a:gd name="T25" fmla="*/ 84 h 217"/>
                  <a:gd name="T26" fmla="*/ 1990 w 1997"/>
                  <a:gd name="T27" fmla="*/ 161 h 217"/>
                  <a:gd name="T28" fmla="*/ 1988 w 1997"/>
                  <a:gd name="T29" fmla="*/ 180 h 217"/>
                  <a:gd name="T30" fmla="*/ 1988 w 1997"/>
                  <a:gd name="T31" fmla="*/ 203 h 217"/>
                  <a:gd name="T32" fmla="*/ 1986 w 1997"/>
                  <a:gd name="T33" fmla="*/ 217 h 217"/>
                  <a:gd name="T34" fmla="*/ 1986 w 1997"/>
                  <a:gd name="T35" fmla="*/ 217 h 217"/>
                  <a:gd name="T36" fmla="*/ 1977 w 1997"/>
                  <a:gd name="T37" fmla="*/ 217 h 217"/>
                  <a:gd name="T38" fmla="*/ 1963 w 1997"/>
                  <a:gd name="T39" fmla="*/ 217 h 217"/>
                  <a:gd name="T40" fmla="*/ 1896 w 1997"/>
                  <a:gd name="T41" fmla="*/ 216 h 217"/>
                  <a:gd name="T42" fmla="*/ 1756 w 1997"/>
                  <a:gd name="T43" fmla="*/ 216 h 217"/>
                  <a:gd name="T44" fmla="*/ 1744 w 1997"/>
                  <a:gd name="T45" fmla="*/ 216 h 217"/>
                  <a:gd name="T46" fmla="*/ 1671 w 1997"/>
                  <a:gd name="T47" fmla="*/ 214 h 217"/>
                  <a:gd name="T48" fmla="*/ 1661 w 1997"/>
                  <a:gd name="T49" fmla="*/ 214 h 217"/>
                  <a:gd name="T50" fmla="*/ 1566 w 1997"/>
                  <a:gd name="T51" fmla="*/ 214 h 217"/>
                  <a:gd name="T52" fmla="*/ 1468 w 1997"/>
                  <a:gd name="T53" fmla="*/ 213 h 217"/>
                  <a:gd name="T54" fmla="*/ 1465 w 1997"/>
                  <a:gd name="T55" fmla="*/ 214 h 217"/>
                  <a:gd name="T56" fmla="*/ 1461 w 1997"/>
                  <a:gd name="T57" fmla="*/ 211 h 217"/>
                  <a:gd name="T58" fmla="*/ 1456 w 1997"/>
                  <a:gd name="T59" fmla="*/ 210 h 217"/>
                  <a:gd name="T60" fmla="*/ 1408 w 1997"/>
                  <a:gd name="T61" fmla="*/ 208 h 217"/>
                  <a:gd name="T62" fmla="*/ 1297 w 1997"/>
                  <a:gd name="T63" fmla="*/ 208 h 217"/>
                  <a:gd name="T64" fmla="*/ 1150 w 1997"/>
                  <a:gd name="T65" fmla="*/ 206 h 217"/>
                  <a:gd name="T66" fmla="*/ 1126 w 1997"/>
                  <a:gd name="T67" fmla="*/ 206 h 217"/>
                  <a:gd name="T68" fmla="*/ 713 w 1997"/>
                  <a:gd name="T69" fmla="*/ 205 h 217"/>
                  <a:gd name="T70" fmla="*/ 697 w 1997"/>
                  <a:gd name="T71" fmla="*/ 205 h 217"/>
                  <a:gd name="T72" fmla="*/ 680 w 1997"/>
                  <a:gd name="T73" fmla="*/ 205 h 217"/>
                  <a:gd name="T74" fmla="*/ 678 w 1997"/>
                  <a:gd name="T75" fmla="*/ 205 h 217"/>
                  <a:gd name="T76" fmla="*/ 677 w 1997"/>
                  <a:gd name="T77" fmla="*/ 205 h 217"/>
                  <a:gd name="T78" fmla="*/ 677 w 1997"/>
                  <a:gd name="T79" fmla="*/ 129 h 217"/>
                  <a:gd name="T80" fmla="*/ 0 w 1997"/>
                  <a:gd name="T81" fmla="*/ 126 h 217"/>
                  <a:gd name="T82" fmla="*/ 0 w 1997"/>
                  <a:gd name="T83" fmla="*/ 126 h 217"/>
                  <a:gd name="T84" fmla="*/ 0 w 1997"/>
                  <a:gd name="T85" fmla="*/ 113 h 217"/>
                  <a:gd name="T86" fmla="*/ 0 w 1997"/>
                  <a:gd name="T87" fmla="*/ 99 h 217"/>
                  <a:gd name="T88" fmla="*/ 0 w 1997"/>
                  <a:gd name="T89" fmla="*/ 25 h 217"/>
                  <a:gd name="T90" fmla="*/ 0 w 1997"/>
                  <a:gd name="T91" fmla="*/ 0 h 217"/>
                  <a:gd name="T92" fmla="*/ 389 w 1997"/>
                  <a:gd name="T93" fmla="*/ 0 h 217"/>
                  <a:gd name="T94" fmla="*/ 1434 w 1997"/>
                  <a:gd name="T95"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7" h="217">
                    <a:moveTo>
                      <a:pt x="1434" y="2"/>
                    </a:moveTo>
                    <a:lnTo>
                      <a:pt x="1440" y="3"/>
                    </a:lnTo>
                    <a:lnTo>
                      <a:pt x="1444" y="3"/>
                    </a:lnTo>
                    <a:lnTo>
                      <a:pt x="1444" y="3"/>
                    </a:lnTo>
                    <a:lnTo>
                      <a:pt x="1470" y="2"/>
                    </a:lnTo>
                    <a:lnTo>
                      <a:pt x="1559" y="2"/>
                    </a:lnTo>
                    <a:lnTo>
                      <a:pt x="1986" y="2"/>
                    </a:lnTo>
                    <a:lnTo>
                      <a:pt x="1997" y="2"/>
                    </a:lnTo>
                    <a:lnTo>
                      <a:pt x="1996" y="19"/>
                    </a:lnTo>
                    <a:lnTo>
                      <a:pt x="1994" y="43"/>
                    </a:lnTo>
                    <a:lnTo>
                      <a:pt x="1994" y="57"/>
                    </a:lnTo>
                    <a:lnTo>
                      <a:pt x="1993" y="81"/>
                    </a:lnTo>
                    <a:lnTo>
                      <a:pt x="1993" y="84"/>
                    </a:lnTo>
                    <a:lnTo>
                      <a:pt x="1990" y="161"/>
                    </a:lnTo>
                    <a:lnTo>
                      <a:pt x="1988" y="180"/>
                    </a:lnTo>
                    <a:lnTo>
                      <a:pt x="1988" y="203"/>
                    </a:lnTo>
                    <a:lnTo>
                      <a:pt x="1986" y="217"/>
                    </a:lnTo>
                    <a:lnTo>
                      <a:pt x="1986" y="217"/>
                    </a:lnTo>
                    <a:lnTo>
                      <a:pt x="1977" y="217"/>
                    </a:lnTo>
                    <a:lnTo>
                      <a:pt x="1963" y="217"/>
                    </a:lnTo>
                    <a:lnTo>
                      <a:pt x="1896" y="216"/>
                    </a:lnTo>
                    <a:lnTo>
                      <a:pt x="1756" y="216"/>
                    </a:lnTo>
                    <a:lnTo>
                      <a:pt x="1744" y="216"/>
                    </a:lnTo>
                    <a:lnTo>
                      <a:pt x="1671" y="214"/>
                    </a:lnTo>
                    <a:lnTo>
                      <a:pt x="1661" y="214"/>
                    </a:lnTo>
                    <a:lnTo>
                      <a:pt x="1566" y="214"/>
                    </a:lnTo>
                    <a:lnTo>
                      <a:pt x="1468" y="213"/>
                    </a:lnTo>
                    <a:lnTo>
                      <a:pt x="1465" y="214"/>
                    </a:lnTo>
                    <a:lnTo>
                      <a:pt x="1461" y="211"/>
                    </a:lnTo>
                    <a:lnTo>
                      <a:pt x="1456" y="210"/>
                    </a:lnTo>
                    <a:lnTo>
                      <a:pt x="1408" y="208"/>
                    </a:lnTo>
                    <a:lnTo>
                      <a:pt x="1297" y="208"/>
                    </a:lnTo>
                    <a:lnTo>
                      <a:pt x="1150" y="206"/>
                    </a:lnTo>
                    <a:lnTo>
                      <a:pt x="1126" y="206"/>
                    </a:lnTo>
                    <a:lnTo>
                      <a:pt x="713" y="205"/>
                    </a:lnTo>
                    <a:lnTo>
                      <a:pt x="697" y="205"/>
                    </a:lnTo>
                    <a:lnTo>
                      <a:pt x="680" y="205"/>
                    </a:lnTo>
                    <a:lnTo>
                      <a:pt x="678" y="205"/>
                    </a:lnTo>
                    <a:lnTo>
                      <a:pt x="677" y="205"/>
                    </a:lnTo>
                    <a:lnTo>
                      <a:pt x="677" y="129"/>
                    </a:lnTo>
                    <a:lnTo>
                      <a:pt x="0" y="126"/>
                    </a:lnTo>
                    <a:lnTo>
                      <a:pt x="0" y="126"/>
                    </a:lnTo>
                    <a:lnTo>
                      <a:pt x="0" y="113"/>
                    </a:lnTo>
                    <a:lnTo>
                      <a:pt x="0" y="99"/>
                    </a:lnTo>
                    <a:lnTo>
                      <a:pt x="0" y="25"/>
                    </a:lnTo>
                    <a:lnTo>
                      <a:pt x="0" y="0"/>
                    </a:lnTo>
                    <a:lnTo>
                      <a:pt x="389" y="0"/>
                    </a:lnTo>
                    <a:lnTo>
                      <a:pt x="1434"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92">
                <a:extLst>
                  <a:ext uri="{FF2B5EF4-FFF2-40B4-BE49-F238E27FC236}">
                    <a16:creationId xmlns:a16="http://schemas.microsoft.com/office/drawing/2014/main" id="{440CC248-F8D8-F44B-EA4E-5C99B2E44172}"/>
                  </a:ext>
                </a:extLst>
              </p:cNvPr>
              <p:cNvSpPr>
                <a:spLocks noGrp="1" noRot="1" noMove="1" noResize="1" noEditPoints="1" noAdjustHandles="1" noChangeArrowheads="1" noChangeShapeType="1"/>
              </p:cNvSpPr>
              <p:nvPr/>
            </p:nvSpPr>
            <p:spPr bwMode="auto">
              <a:xfrm>
                <a:off x="3576" y="3094"/>
                <a:ext cx="156" cy="267"/>
              </a:xfrm>
              <a:custGeom>
                <a:avLst/>
                <a:gdLst>
                  <a:gd name="T0" fmla="*/ 108 w 156"/>
                  <a:gd name="T1" fmla="*/ 6 h 267"/>
                  <a:gd name="T2" fmla="*/ 120 w 156"/>
                  <a:gd name="T3" fmla="*/ 19 h 267"/>
                  <a:gd name="T4" fmla="*/ 136 w 156"/>
                  <a:gd name="T5" fmla="*/ 36 h 267"/>
                  <a:gd name="T6" fmla="*/ 144 w 156"/>
                  <a:gd name="T7" fmla="*/ 39 h 267"/>
                  <a:gd name="T8" fmla="*/ 147 w 156"/>
                  <a:gd name="T9" fmla="*/ 39 h 267"/>
                  <a:gd name="T10" fmla="*/ 147 w 156"/>
                  <a:gd name="T11" fmla="*/ 54 h 267"/>
                  <a:gd name="T12" fmla="*/ 151 w 156"/>
                  <a:gd name="T13" fmla="*/ 71 h 267"/>
                  <a:gd name="T14" fmla="*/ 153 w 156"/>
                  <a:gd name="T15" fmla="*/ 79 h 267"/>
                  <a:gd name="T16" fmla="*/ 145 w 156"/>
                  <a:gd name="T17" fmla="*/ 98 h 267"/>
                  <a:gd name="T18" fmla="*/ 145 w 156"/>
                  <a:gd name="T19" fmla="*/ 107 h 267"/>
                  <a:gd name="T20" fmla="*/ 153 w 156"/>
                  <a:gd name="T21" fmla="*/ 118 h 267"/>
                  <a:gd name="T22" fmla="*/ 156 w 156"/>
                  <a:gd name="T23" fmla="*/ 133 h 267"/>
                  <a:gd name="T24" fmla="*/ 153 w 156"/>
                  <a:gd name="T25" fmla="*/ 138 h 267"/>
                  <a:gd name="T26" fmla="*/ 142 w 156"/>
                  <a:gd name="T27" fmla="*/ 130 h 267"/>
                  <a:gd name="T28" fmla="*/ 131 w 156"/>
                  <a:gd name="T29" fmla="*/ 123 h 267"/>
                  <a:gd name="T30" fmla="*/ 126 w 156"/>
                  <a:gd name="T31" fmla="*/ 127 h 267"/>
                  <a:gd name="T32" fmla="*/ 105 w 156"/>
                  <a:gd name="T33" fmla="*/ 147 h 267"/>
                  <a:gd name="T34" fmla="*/ 83 w 156"/>
                  <a:gd name="T35" fmla="*/ 163 h 267"/>
                  <a:gd name="T36" fmla="*/ 88 w 156"/>
                  <a:gd name="T37" fmla="*/ 174 h 267"/>
                  <a:gd name="T38" fmla="*/ 105 w 156"/>
                  <a:gd name="T39" fmla="*/ 175 h 267"/>
                  <a:gd name="T40" fmla="*/ 112 w 156"/>
                  <a:gd name="T41" fmla="*/ 183 h 267"/>
                  <a:gd name="T42" fmla="*/ 114 w 156"/>
                  <a:gd name="T43" fmla="*/ 189 h 267"/>
                  <a:gd name="T44" fmla="*/ 105 w 156"/>
                  <a:gd name="T45" fmla="*/ 191 h 267"/>
                  <a:gd name="T46" fmla="*/ 111 w 156"/>
                  <a:gd name="T47" fmla="*/ 203 h 267"/>
                  <a:gd name="T48" fmla="*/ 122 w 156"/>
                  <a:gd name="T49" fmla="*/ 211 h 267"/>
                  <a:gd name="T50" fmla="*/ 130 w 156"/>
                  <a:gd name="T51" fmla="*/ 223 h 267"/>
                  <a:gd name="T52" fmla="*/ 134 w 156"/>
                  <a:gd name="T53" fmla="*/ 241 h 267"/>
                  <a:gd name="T54" fmla="*/ 134 w 156"/>
                  <a:gd name="T55" fmla="*/ 254 h 267"/>
                  <a:gd name="T56" fmla="*/ 139 w 156"/>
                  <a:gd name="T57" fmla="*/ 262 h 267"/>
                  <a:gd name="T58" fmla="*/ 133 w 156"/>
                  <a:gd name="T59" fmla="*/ 265 h 267"/>
                  <a:gd name="T60" fmla="*/ 119 w 156"/>
                  <a:gd name="T61" fmla="*/ 267 h 267"/>
                  <a:gd name="T62" fmla="*/ 100 w 156"/>
                  <a:gd name="T63" fmla="*/ 265 h 267"/>
                  <a:gd name="T64" fmla="*/ 84 w 156"/>
                  <a:gd name="T65" fmla="*/ 262 h 267"/>
                  <a:gd name="T66" fmla="*/ 64 w 156"/>
                  <a:gd name="T67" fmla="*/ 261 h 267"/>
                  <a:gd name="T68" fmla="*/ 64 w 156"/>
                  <a:gd name="T69" fmla="*/ 259 h 267"/>
                  <a:gd name="T70" fmla="*/ 63 w 156"/>
                  <a:gd name="T71" fmla="*/ 254 h 267"/>
                  <a:gd name="T72" fmla="*/ 56 w 156"/>
                  <a:gd name="T73" fmla="*/ 241 h 267"/>
                  <a:gd name="T74" fmla="*/ 47 w 156"/>
                  <a:gd name="T75" fmla="*/ 216 h 267"/>
                  <a:gd name="T76" fmla="*/ 42 w 156"/>
                  <a:gd name="T77" fmla="*/ 202 h 267"/>
                  <a:gd name="T78" fmla="*/ 39 w 156"/>
                  <a:gd name="T79" fmla="*/ 202 h 267"/>
                  <a:gd name="T80" fmla="*/ 16 w 156"/>
                  <a:gd name="T81" fmla="*/ 203 h 267"/>
                  <a:gd name="T82" fmla="*/ 2 w 156"/>
                  <a:gd name="T83" fmla="*/ 194 h 267"/>
                  <a:gd name="T84" fmla="*/ 2 w 156"/>
                  <a:gd name="T85" fmla="*/ 189 h 267"/>
                  <a:gd name="T86" fmla="*/ 0 w 156"/>
                  <a:gd name="T87" fmla="*/ 189 h 267"/>
                  <a:gd name="T88" fmla="*/ 0 w 156"/>
                  <a:gd name="T89" fmla="*/ 186 h 267"/>
                  <a:gd name="T90" fmla="*/ 4 w 156"/>
                  <a:gd name="T91" fmla="*/ 175 h 267"/>
                  <a:gd name="T92" fmla="*/ 8 w 156"/>
                  <a:gd name="T93" fmla="*/ 161 h 267"/>
                  <a:gd name="T94" fmla="*/ 13 w 156"/>
                  <a:gd name="T95" fmla="*/ 132 h 267"/>
                  <a:gd name="T96" fmla="*/ 24 w 156"/>
                  <a:gd name="T97" fmla="*/ 109 h 267"/>
                  <a:gd name="T98" fmla="*/ 30 w 156"/>
                  <a:gd name="T99" fmla="*/ 99 h 267"/>
                  <a:gd name="T100" fmla="*/ 36 w 156"/>
                  <a:gd name="T101" fmla="*/ 87 h 267"/>
                  <a:gd name="T102" fmla="*/ 44 w 156"/>
                  <a:gd name="T103" fmla="*/ 84 h 267"/>
                  <a:gd name="T104" fmla="*/ 60 w 156"/>
                  <a:gd name="T105" fmla="*/ 59 h 267"/>
                  <a:gd name="T106" fmla="*/ 58 w 156"/>
                  <a:gd name="T107" fmla="*/ 56 h 267"/>
                  <a:gd name="T108" fmla="*/ 69 w 156"/>
                  <a:gd name="T109" fmla="*/ 51 h 267"/>
                  <a:gd name="T110" fmla="*/ 74 w 156"/>
                  <a:gd name="T111" fmla="*/ 42 h 267"/>
                  <a:gd name="T112" fmla="*/ 80 w 156"/>
                  <a:gd name="T113" fmla="*/ 28 h 267"/>
                  <a:gd name="T114" fmla="*/ 81 w 156"/>
                  <a:gd name="T115" fmla="*/ 25 h 267"/>
                  <a:gd name="T116" fmla="*/ 86 w 156"/>
                  <a:gd name="T117" fmla="*/ 19 h 267"/>
                  <a:gd name="T118" fmla="*/ 98 w 156"/>
                  <a:gd name="T119" fmla="*/ 5 h 267"/>
                  <a:gd name="T120" fmla="*/ 105 w 156"/>
                  <a:gd name="T1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 h="267">
                    <a:moveTo>
                      <a:pt x="102" y="3"/>
                    </a:moveTo>
                    <a:lnTo>
                      <a:pt x="102" y="3"/>
                    </a:lnTo>
                    <a:lnTo>
                      <a:pt x="103" y="3"/>
                    </a:lnTo>
                    <a:lnTo>
                      <a:pt x="108" y="6"/>
                    </a:lnTo>
                    <a:lnTo>
                      <a:pt x="112" y="8"/>
                    </a:lnTo>
                    <a:lnTo>
                      <a:pt x="112" y="9"/>
                    </a:lnTo>
                    <a:lnTo>
                      <a:pt x="117" y="14"/>
                    </a:lnTo>
                    <a:lnTo>
                      <a:pt x="120" y="19"/>
                    </a:lnTo>
                    <a:lnTo>
                      <a:pt x="125" y="23"/>
                    </a:lnTo>
                    <a:lnTo>
                      <a:pt x="126" y="28"/>
                    </a:lnTo>
                    <a:lnTo>
                      <a:pt x="126" y="31"/>
                    </a:lnTo>
                    <a:lnTo>
                      <a:pt x="136" y="36"/>
                    </a:lnTo>
                    <a:lnTo>
                      <a:pt x="140" y="37"/>
                    </a:lnTo>
                    <a:lnTo>
                      <a:pt x="144" y="39"/>
                    </a:lnTo>
                    <a:lnTo>
                      <a:pt x="144" y="39"/>
                    </a:lnTo>
                    <a:lnTo>
                      <a:pt x="144" y="39"/>
                    </a:lnTo>
                    <a:lnTo>
                      <a:pt x="147" y="39"/>
                    </a:lnTo>
                    <a:lnTo>
                      <a:pt x="147" y="39"/>
                    </a:lnTo>
                    <a:lnTo>
                      <a:pt x="147" y="39"/>
                    </a:lnTo>
                    <a:lnTo>
                      <a:pt x="147" y="39"/>
                    </a:lnTo>
                    <a:lnTo>
                      <a:pt x="148" y="43"/>
                    </a:lnTo>
                    <a:lnTo>
                      <a:pt x="147" y="48"/>
                    </a:lnTo>
                    <a:lnTo>
                      <a:pt x="145" y="53"/>
                    </a:lnTo>
                    <a:lnTo>
                      <a:pt x="147" y="54"/>
                    </a:lnTo>
                    <a:lnTo>
                      <a:pt x="147" y="56"/>
                    </a:lnTo>
                    <a:lnTo>
                      <a:pt x="151" y="65"/>
                    </a:lnTo>
                    <a:lnTo>
                      <a:pt x="151" y="70"/>
                    </a:lnTo>
                    <a:lnTo>
                      <a:pt x="151" y="71"/>
                    </a:lnTo>
                    <a:lnTo>
                      <a:pt x="153" y="74"/>
                    </a:lnTo>
                    <a:lnTo>
                      <a:pt x="154" y="76"/>
                    </a:lnTo>
                    <a:lnTo>
                      <a:pt x="156" y="76"/>
                    </a:lnTo>
                    <a:lnTo>
                      <a:pt x="153" y="79"/>
                    </a:lnTo>
                    <a:lnTo>
                      <a:pt x="151" y="84"/>
                    </a:lnTo>
                    <a:lnTo>
                      <a:pt x="150" y="85"/>
                    </a:lnTo>
                    <a:lnTo>
                      <a:pt x="145" y="93"/>
                    </a:lnTo>
                    <a:lnTo>
                      <a:pt x="145" y="98"/>
                    </a:lnTo>
                    <a:lnTo>
                      <a:pt x="144" y="101"/>
                    </a:lnTo>
                    <a:lnTo>
                      <a:pt x="144" y="101"/>
                    </a:lnTo>
                    <a:lnTo>
                      <a:pt x="144" y="104"/>
                    </a:lnTo>
                    <a:lnTo>
                      <a:pt x="145" y="107"/>
                    </a:lnTo>
                    <a:lnTo>
                      <a:pt x="147" y="112"/>
                    </a:lnTo>
                    <a:lnTo>
                      <a:pt x="150" y="115"/>
                    </a:lnTo>
                    <a:lnTo>
                      <a:pt x="151" y="116"/>
                    </a:lnTo>
                    <a:lnTo>
                      <a:pt x="153" y="118"/>
                    </a:lnTo>
                    <a:lnTo>
                      <a:pt x="150" y="123"/>
                    </a:lnTo>
                    <a:lnTo>
                      <a:pt x="151" y="127"/>
                    </a:lnTo>
                    <a:lnTo>
                      <a:pt x="154" y="130"/>
                    </a:lnTo>
                    <a:lnTo>
                      <a:pt x="156" y="133"/>
                    </a:lnTo>
                    <a:lnTo>
                      <a:pt x="156" y="135"/>
                    </a:lnTo>
                    <a:lnTo>
                      <a:pt x="154" y="137"/>
                    </a:lnTo>
                    <a:lnTo>
                      <a:pt x="154" y="137"/>
                    </a:lnTo>
                    <a:lnTo>
                      <a:pt x="153" y="138"/>
                    </a:lnTo>
                    <a:lnTo>
                      <a:pt x="151" y="138"/>
                    </a:lnTo>
                    <a:lnTo>
                      <a:pt x="148" y="137"/>
                    </a:lnTo>
                    <a:lnTo>
                      <a:pt x="145" y="133"/>
                    </a:lnTo>
                    <a:lnTo>
                      <a:pt x="142" y="130"/>
                    </a:lnTo>
                    <a:lnTo>
                      <a:pt x="139" y="129"/>
                    </a:lnTo>
                    <a:lnTo>
                      <a:pt x="134" y="127"/>
                    </a:lnTo>
                    <a:lnTo>
                      <a:pt x="133" y="123"/>
                    </a:lnTo>
                    <a:lnTo>
                      <a:pt x="131" y="123"/>
                    </a:lnTo>
                    <a:lnTo>
                      <a:pt x="130" y="123"/>
                    </a:lnTo>
                    <a:lnTo>
                      <a:pt x="128" y="123"/>
                    </a:lnTo>
                    <a:lnTo>
                      <a:pt x="126" y="124"/>
                    </a:lnTo>
                    <a:lnTo>
                      <a:pt x="126" y="127"/>
                    </a:lnTo>
                    <a:lnTo>
                      <a:pt x="116" y="133"/>
                    </a:lnTo>
                    <a:lnTo>
                      <a:pt x="112" y="137"/>
                    </a:lnTo>
                    <a:lnTo>
                      <a:pt x="108" y="143"/>
                    </a:lnTo>
                    <a:lnTo>
                      <a:pt x="105" y="147"/>
                    </a:lnTo>
                    <a:lnTo>
                      <a:pt x="100" y="151"/>
                    </a:lnTo>
                    <a:lnTo>
                      <a:pt x="92" y="157"/>
                    </a:lnTo>
                    <a:lnTo>
                      <a:pt x="84" y="161"/>
                    </a:lnTo>
                    <a:lnTo>
                      <a:pt x="83" y="163"/>
                    </a:lnTo>
                    <a:lnTo>
                      <a:pt x="83" y="166"/>
                    </a:lnTo>
                    <a:lnTo>
                      <a:pt x="83" y="168"/>
                    </a:lnTo>
                    <a:lnTo>
                      <a:pt x="84" y="171"/>
                    </a:lnTo>
                    <a:lnTo>
                      <a:pt x="88" y="174"/>
                    </a:lnTo>
                    <a:lnTo>
                      <a:pt x="91" y="174"/>
                    </a:lnTo>
                    <a:lnTo>
                      <a:pt x="95" y="175"/>
                    </a:lnTo>
                    <a:lnTo>
                      <a:pt x="102" y="175"/>
                    </a:lnTo>
                    <a:lnTo>
                      <a:pt x="105" y="175"/>
                    </a:lnTo>
                    <a:lnTo>
                      <a:pt x="108" y="178"/>
                    </a:lnTo>
                    <a:lnTo>
                      <a:pt x="111" y="180"/>
                    </a:lnTo>
                    <a:lnTo>
                      <a:pt x="111" y="182"/>
                    </a:lnTo>
                    <a:lnTo>
                      <a:pt x="112" y="183"/>
                    </a:lnTo>
                    <a:lnTo>
                      <a:pt x="114" y="185"/>
                    </a:lnTo>
                    <a:lnTo>
                      <a:pt x="116" y="186"/>
                    </a:lnTo>
                    <a:lnTo>
                      <a:pt x="114" y="189"/>
                    </a:lnTo>
                    <a:lnTo>
                      <a:pt x="114" y="189"/>
                    </a:lnTo>
                    <a:lnTo>
                      <a:pt x="111" y="189"/>
                    </a:lnTo>
                    <a:lnTo>
                      <a:pt x="108" y="189"/>
                    </a:lnTo>
                    <a:lnTo>
                      <a:pt x="108" y="189"/>
                    </a:lnTo>
                    <a:lnTo>
                      <a:pt x="105" y="191"/>
                    </a:lnTo>
                    <a:lnTo>
                      <a:pt x="105" y="196"/>
                    </a:lnTo>
                    <a:lnTo>
                      <a:pt x="106" y="197"/>
                    </a:lnTo>
                    <a:lnTo>
                      <a:pt x="108" y="200"/>
                    </a:lnTo>
                    <a:lnTo>
                      <a:pt x="111" y="203"/>
                    </a:lnTo>
                    <a:lnTo>
                      <a:pt x="114" y="205"/>
                    </a:lnTo>
                    <a:lnTo>
                      <a:pt x="117" y="208"/>
                    </a:lnTo>
                    <a:lnTo>
                      <a:pt x="120" y="209"/>
                    </a:lnTo>
                    <a:lnTo>
                      <a:pt x="122" y="211"/>
                    </a:lnTo>
                    <a:lnTo>
                      <a:pt x="123" y="214"/>
                    </a:lnTo>
                    <a:lnTo>
                      <a:pt x="125" y="216"/>
                    </a:lnTo>
                    <a:lnTo>
                      <a:pt x="126" y="219"/>
                    </a:lnTo>
                    <a:lnTo>
                      <a:pt x="130" y="223"/>
                    </a:lnTo>
                    <a:lnTo>
                      <a:pt x="131" y="227"/>
                    </a:lnTo>
                    <a:lnTo>
                      <a:pt x="133" y="231"/>
                    </a:lnTo>
                    <a:lnTo>
                      <a:pt x="134" y="233"/>
                    </a:lnTo>
                    <a:lnTo>
                      <a:pt x="134" y="241"/>
                    </a:lnTo>
                    <a:lnTo>
                      <a:pt x="134" y="245"/>
                    </a:lnTo>
                    <a:lnTo>
                      <a:pt x="134" y="248"/>
                    </a:lnTo>
                    <a:lnTo>
                      <a:pt x="134" y="253"/>
                    </a:lnTo>
                    <a:lnTo>
                      <a:pt x="134" y="254"/>
                    </a:lnTo>
                    <a:lnTo>
                      <a:pt x="137" y="256"/>
                    </a:lnTo>
                    <a:lnTo>
                      <a:pt x="136" y="259"/>
                    </a:lnTo>
                    <a:lnTo>
                      <a:pt x="137" y="262"/>
                    </a:lnTo>
                    <a:lnTo>
                      <a:pt x="139" y="262"/>
                    </a:lnTo>
                    <a:lnTo>
                      <a:pt x="137" y="265"/>
                    </a:lnTo>
                    <a:lnTo>
                      <a:pt x="137" y="265"/>
                    </a:lnTo>
                    <a:lnTo>
                      <a:pt x="137" y="265"/>
                    </a:lnTo>
                    <a:lnTo>
                      <a:pt x="133" y="265"/>
                    </a:lnTo>
                    <a:lnTo>
                      <a:pt x="130" y="264"/>
                    </a:lnTo>
                    <a:lnTo>
                      <a:pt x="128" y="264"/>
                    </a:lnTo>
                    <a:lnTo>
                      <a:pt x="125" y="265"/>
                    </a:lnTo>
                    <a:lnTo>
                      <a:pt x="119" y="267"/>
                    </a:lnTo>
                    <a:lnTo>
                      <a:pt x="119" y="267"/>
                    </a:lnTo>
                    <a:lnTo>
                      <a:pt x="112" y="267"/>
                    </a:lnTo>
                    <a:lnTo>
                      <a:pt x="109" y="265"/>
                    </a:lnTo>
                    <a:lnTo>
                      <a:pt x="100" y="265"/>
                    </a:lnTo>
                    <a:lnTo>
                      <a:pt x="97" y="264"/>
                    </a:lnTo>
                    <a:lnTo>
                      <a:pt x="95" y="264"/>
                    </a:lnTo>
                    <a:lnTo>
                      <a:pt x="86" y="265"/>
                    </a:lnTo>
                    <a:lnTo>
                      <a:pt x="84" y="262"/>
                    </a:lnTo>
                    <a:lnTo>
                      <a:pt x="72" y="262"/>
                    </a:lnTo>
                    <a:lnTo>
                      <a:pt x="70" y="261"/>
                    </a:lnTo>
                    <a:lnTo>
                      <a:pt x="67" y="261"/>
                    </a:lnTo>
                    <a:lnTo>
                      <a:pt x="64" y="261"/>
                    </a:lnTo>
                    <a:lnTo>
                      <a:pt x="64" y="261"/>
                    </a:lnTo>
                    <a:lnTo>
                      <a:pt x="64" y="261"/>
                    </a:lnTo>
                    <a:lnTo>
                      <a:pt x="64" y="259"/>
                    </a:lnTo>
                    <a:lnTo>
                      <a:pt x="64" y="259"/>
                    </a:lnTo>
                    <a:lnTo>
                      <a:pt x="63" y="258"/>
                    </a:lnTo>
                    <a:lnTo>
                      <a:pt x="63" y="256"/>
                    </a:lnTo>
                    <a:lnTo>
                      <a:pt x="63" y="256"/>
                    </a:lnTo>
                    <a:lnTo>
                      <a:pt x="63" y="254"/>
                    </a:lnTo>
                    <a:lnTo>
                      <a:pt x="63" y="254"/>
                    </a:lnTo>
                    <a:lnTo>
                      <a:pt x="61" y="253"/>
                    </a:lnTo>
                    <a:lnTo>
                      <a:pt x="60" y="250"/>
                    </a:lnTo>
                    <a:lnTo>
                      <a:pt x="56" y="241"/>
                    </a:lnTo>
                    <a:lnTo>
                      <a:pt x="55" y="234"/>
                    </a:lnTo>
                    <a:lnTo>
                      <a:pt x="50" y="225"/>
                    </a:lnTo>
                    <a:lnTo>
                      <a:pt x="50" y="225"/>
                    </a:lnTo>
                    <a:lnTo>
                      <a:pt x="47" y="216"/>
                    </a:lnTo>
                    <a:lnTo>
                      <a:pt x="46" y="213"/>
                    </a:lnTo>
                    <a:lnTo>
                      <a:pt x="44" y="208"/>
                    </a:lnTo>
                    <a:lnTo>
                      <a:pt x="44" y="206"/>
                    </a:lnTo>
                    <a:lnTo>
                      <a:pt x="42" y="202"/>
                    </a:lnTo>
                    <a:lnTo>
                      <a:pt x="42" y="202"/>
                    </a:lnTo>
                    <a:lnTo>
                      <a:pt x="41" y="202"/>
                    </a:lnTo>
                    <a:lnTo>
                      <a:pt x="41" y="202"/>
                    </a:lnTo>
                    <a:lnTo>
                      <a:pt x="39" y="202"/>
                    </a:lnTo>
                    <a:lnTo>
                      <a:pt x="38" y="202"/>
                    </a:lnTo>
                    <a:lnTo>
                      <a:pt x="30" y="203"/>
                    </a:lnTo>
                    <a:lnTo>
                      <a:pt x="28" y="203"/>
                    </a:lnTo>
                    <a:lnTo>
                      <a:pt x="16" y="203"/>
                    </a:lnTo>
                    <a:lnTo>
                      <a:pt x="11" y="203"/>
                    </a:lnTo>
                    <a:lnTo>
                      <a:pt x="8" y="203"/>
                    </a:lnTo>
                    <a:lnTo>
                      <a:pt x="8" y="203"/>
                    </a:lnTo>
                    <a:lnTo>
                      <a:pt x="2" y="194"/>
                    </a:lnTo>
                    <a:lnTo>
                      <a:pt x="2" y="192"/>
                    </a:lnTo>
                    <a:lnTo>
                      <a:pt x="2" y="189"/>
                    </a:lnTo>
                    <a:lnTo>
                      <a:pt x="2" y="189"/>
                    </a:lnTo>
                    <a:lnTo>
                      <a:pt x="2" y="189"/>
                    </a:lnTo>
                    <a:lnTo>
                      <a:pt x="0" y="189"/>
                    </a:lnTo>
                    <a:lnTo>
                      <a:pt x="0" y="189"/>
                    </a:lnTo>
                    <a:lnTo>
                      <a:pt x="0" y="189"/>
                    </a:lnTo>
                    <a:lnTo>
                      <a:pt x="0" y="189"/>
                    </a:lnTo>
                    <a:lnTo>
                      <a:pt x="0" y="189"/>
                    </a:lnTo>
                    <a:lnTo>
                      <a:pt x="0" y="189"/>
                    </a:lnTo>
                    <a:lnTo>
                      <a:pt x="0" y="189"/>
                    </a:lnTo>
                    <a:lnTo>
                      <a:pt x="0" y="186"/>
                    </a:lnTo>
                    <a:lnTo>
                      <a:pt x="2" y="183"/>
                    </a:lnTo>
                    <a:lnTo>
                      <a:pt x="2" y="183"/>
                    </a:lnTo>
                    <a:lnTo>
                      <a:pt x="2" y="182"/>
                    </a:lnTo>
                    <a:lnTo>
                      <a:pt x="4" y="175"/>
                    </a:lnTo>
                    <a:lnTo>
                      <a:pt x="5" y="174"/>
                    </a:lnTo>
                    <a:lnTo>
                      <a:pt x="7" y="172"/>
                    </a:lnTo>
                    <a:lnTo>
                      <a:pt x="8" y="169"/>
                    </a:lnTo>
                    <a:lnTo>
                      <a:pt x="8" y="161"/>
                    </a:lnTo>
                    <a:lnTo>
                      <a:pt x="10" y="146"/>
                    </a:lnTo>
                    <a:lnTo>
                      <a:pt x="11" y="138"/>
                    </a:lnTo>
                    <a:lnTo>
                      <a:pt x="11" y="138"/>
                    </a:lnTo>
                    <a:lnTo>
                      <a:pt x="13" y="132"/>
                    </a:lnTo>
                    <a:lnTo>
                      <a:pt x="13" y="127"/>
                    </a:lnTo>
                    <a:lnTo>
                      <a:pt x="16" y="121"/>
                    </a:lnTo>
                    <a:lnTo>
                      <a:pt x="18" y="118"/>
                    </a:lnTo>
                    <a:lnTo>
                      <a:pt x="24" y="109"/>
                    </a:lnTo>
                    <a:lnTo>
                      <a:pt x="28" y="102"/>
                    </a:lnTo>
                    <a:lnTo>
                      <a:pt x="28" y="101"/>
                    </a:lnTo>
                    <a:lnTo>
                      <a:pt x="30" y="99"/>
                    </a:lnTo>
                    <a:lnTo>
                      <a:pt x="30" y="99"/>
                    </a:lnTo>
                    <a:lnTo>
                      <a:pt x="32" y="96"/>
                    </a:lnTo>
                    <a:lnTo>
                      <a:pt x="33" y="93"/>
                    </a:lnTo>
                    <a:lnTo>
                      <a:pt x="35" y="90"/>
                    </a:lnTo>
                    <a:lnTo>
                      <a:pt x="36" y="87"/>
                    </a:lnTo>
                    <a:lnTo>
                      <a:pt x="38" y="85"/>
                    </a:lnTo>
                    <a:lnTo>
                      <a:pt x="41" y="85"/>
                    </a:lnTo>
                    <a:lnTo>
                      <a:pt x="41" y="84"/>
                    </a:lnTo>
                    <a:lnTo>
                      <a:pt x="44" y="84"/>
                    </a:lnTo>
                    <a:lnTo>
                      <a:pt x="53" y="78"/>
                    </a:lnTo>
                    <a:lnTo>
                      <a:pt x="56" y="70"/>
                    </a:lnTo>
                    <a:lnTo>
                      <a:pt x="60" y="64"/>
                    </a:lnTo>
                    <a:lnTo>
                      <a:pt x="60" y="59"/>
                    </a:lnTo>
                    <a:lnTo>
                      <a:pt x="60" y="59"/>
                    </a:lnTo>
                    <a:lnTo>
                      <a:pt x="60" y="59"/>
                    </a:lnTo>
                    <a:lnTo>
                      <a:pt x="60" y="57"/>
                    </a:lnTo>
                    <a:lnTo>
                      <a:pt x="58" y="56"/>
                    </a:lnTo>
                    <a:lnTo>
                      <a:pt x="60" y="53"/>
                    </a:lnTo>
                    <a:lnTo>
                      <a:pt x="64" y="53"/>
                    </a:lnTo>
                    <a:lnTo>
                      <a:pt x="69" y="51"/>
                    </a:lnTo>
                    <a:lnTo>
                      <a:pt x="69" y="51"/>
                    </a:lnTo>
                    <a:lnTo>
                      <a:pt x="70" y="51"/>
                    </a:lnTo>
                    <a:lnTo>
                      <a:pt x="72" y="48"/>
                    </a:lnTo>
                    <a:lnTo>
                      <a:pt x="72" y="45"/>
                    </a:lnTo>
                    <a:lnTo>
                      <a:pt x="74" y="42"/>
                    </a:lnTo>
                    <a:lnTo>
                      <a:pt x="74" y="39"/>
                    </a:lnTo>
                    <a:lnTo>
                      <a:pt x="77" y="33"/>
                    </a:lnTo>
                    <a:lnTo>
                      <a:pt x="77" y="31"/>
                    </a:lnTo>
                    <a:lnTo>
                      <a:pt x="80" y="28"/>
                    </a:lnTo>
                    <a:lnTo>
                      <a:pt x="80" y="26"/>
                    </a:lnTo>
                    <a:lnTo>
                      <a:pt x="80" y="25"/>
                    </a:lnTo>
                    <a:lnTo>
                      <a:pt x="80" y="25"/>
                    </a:lnTo>
                    <a:lnTo>
                      <a:pt x="81" y="25"/>
                    </a:lnTo>
                    <a:lnTo>
                      <a:pt x="81" y="25"/>
                    </a:lnTo>
                    <a:lnTo>
                      <a:pt x="81" y="25"/>
                    </a:lnTo>
                    <a:lnTo>
                      <a:pt x="81" y="23"/>
                    </a:lnTo>
                    <a:lnTo>
                      <a:pt x="86" y="19"/>
                    </a:lnTo>
                    <a:lnTo>
                      <a:pt x="88" y="17"/>
                    </a:lnTo>
                    <a:lnTo>
                      <a:pt x="91" y="16"/>
                    </a:lnTo>
                    <a:lnTo>
                      <a:pt x="91" y="14"/>
                    </a:lnTo>
                    <a:lnTo>
                      <a:pt x="98" y="5"/>
                    </a:lnTo>
                    <a:lnTo>
                      <a:pt x="102" y="3"/>
                    </a:lnTo>
                    <a:lnTo>
                      <a:pt x="102" y="2"/>
                    </a:lnTo>
                    <a:lnTo>
                      <a:pt x="103" y="2"/>
                    </a:lnTo>
                    <a:lnTo>
                      <a:pt x="105" y="0"/>
                    </a:lnTo>
                    <a:lnTo>
                      <a:pt x="102" y="3"/>
                    </a:lnTo>
                    <a:lnTo>
                      <a:pt x="102"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93">
                <a:extLst>
                  <a:ext uri="{FF2B5EF4-FFF2-40B4-BE49-F238E27FC236}">
                    <a16:creationId xmlns:a16="http://schemas.microsoft.com/office/drawing/2014/main" id="{9308BD72-5C9C-09C0-6A7F-01C9F1F6F7A3}"/>
                  </a:ext>
                </a:extLst>
              </p:cNvPr>
              <p:cNvSpPr>
                <a:spLocks noGrp="1" noRot="1" noMove="1" noResize="1" noEditPoints="1" noAdjustHandles="1" noChangeArrowheads="1" noChangeShapeType="1"/>
              </p:cNvSpPr>
              <p:nvPr/>
            </p:nvSpPr>
            <p:spPr bwMode="auto">
              <a:xfrm>
                <a:off x="3107" y="1122"/>
                <a:ext cx="1309" cy="276"/>
              </a:xfrm>
              <a:custGeom>
                <a:avLst/>
                <a:gdLst>
                  <a:gd name="T0" fmla="*/ 799 w 1309"/>
                  <a:gd name="T1" fmla="*/ 88 h 276"/>
                  <a:gd name="T2" fmla="*/ 804 w 1309"/>
                  <a:gd name="T3" fmla="*/ 87 h 276"/>
                  <a:gd name="T4" fmla="*/ 809 w 1309"/>
                  <a:gd name="T5" fmla="*/ 85 h 276"/>
                  <a:gd name="T6" fmla="*/ 810 w 1309"/>
                  <a:gd name="T7" fmla="*/ 87 h 276"/>
                  <a:gd name="T8" fmla="*/ 813 w 1309"/>
                  <a:gd name="T9" fmla="*/ 85 h 276"/>
                  <a:gd name="T10" fmla="*/ 816 w 1309"/>
                  <a:gd name="T11" fmla="*/ 84 h 276"/>
                  <a:gd name="T12" fmla="*/ 821 w 1309"/>
                  <a:gd name="T13" fmla="*/ 82 h 276"/>
                  <a:gd name="T14" fmla="*/ 829 w 1309"/>
                  <a:gd name="T15" fmla="*/ 82 h 276"/>
                  <a:gd name="T16" fmla="*/ 838 w 1309"/>
                  <a:gd name="T17" fmla="*/ 77 h 276"/>
                  <a:gd name="T18" fmla="*/ 930 w 1309"/>
                  <a:gd name="T19" fmla="*/ 37 h 276"/>
                  <a:gd name="T20" fmla="*/ 1067 w 1309"/>
                  <a:gd name="T21" fmla="*/ 11 h 276"/>
                  <a:gd name="T22" fmla="*/ 1219 w 1309"/>
                  <a:gd name="T23" fmla="*/ 11 h 276"/>
                  <a:gd name="T24" fmla="*/ 1300 w 1309"/>
                  <a:gd name="T25" fmla="*/ 12 h 276"/>
                  <a:gd name="T26" fmla="*/ 1309 w 1309"/>
                  <a:gd name="T27" fmla="*/ 12 h 276"/>
                  <a:gd name="T28" fmla="*/ 1309 w 1309"/>
                  <a:gd name="T29" fmla="*/ 22 h 276"/>
                  <a:gd name="T30" fmla="*/ 1309 w 1309"/>
                  <a:gd name="T31" fmla="*/ 25 h 276"/>
                  <a:gd name="T32" fmla="*/ 1308 w 1309"/>
                  <a:gd name="T33" fmla="*/ 32 h 276"/>
                  <a:gd name="T34" fmla="*/ 1225 w 1309"/>
                  <a:gd name="T35" fmla="*/ 122 h 276"/>
                  <a:gd name="T36" fmla="*/ 1173 w 1309"/>
                  <a:gd name="T37" fmla="*/ 186 h 276"/>
                  <a:gd name="T38" fmla="*/ 832 w 1309"/>
                  <a:gd name="T39" fmla="*/ 276 h 276"/>
                  <a:gd name="T40" fmla="*/ 826 w 1309"/>
                  <a:gd name="T41" fmla="*/ 264 h 276"/>
                  <a:gd name="T42" fmla="*/ 824 w 1309"/>
                  <a:gd name="T43" fmla="*/ 261 h 276"/>
                  <a:gd name="T44" fmla="*/ 821 w 1309"/>
                  <a:gd name="T45" fmla="*/ 253 h 276"/>
                  <a:gd name="T46" fmla="*/ 767 w 1309"/>
                  <a:gd name="T47" fmla="*/ 243 h 276"/>
                  <a:gd name="T48" fmla="*/ 714 w 1309"/>
                  <a:gd name="T49" fmla="*/ 233 h 276"/>
                  <a:gd name="T50" fmla="*/ 645 w 1309"/>
                  <a:gd name="T51" fmla="*/ 273 h 276"/>
                  <a:gd name="T52" fmla="*/ 592 w 1309"/>
                  <a:gd name="T53" fmla="*/ 275 h 276"/>
                  <a:gd name="T54" fmla="*/ 468 w 1309"/>
                  <a:gd name="T55" fmla="*/ 275 h 276"/>
                  <a:gd name="T56" fmla="*/ 183 w 1309"/>
                  <a:gd name="T57" fmla="*/ 275 h 276"/>
                  <a:gd name="T58" fmla="*/ 3 w 1309"/>
                  <a:gd name="T59" fmla="*/ 275 h 276"/>
                  <a:gd name="T60" fmla="*/ 1 w 1309"/>
                  <a:gd name="T61" fmla="*/ 275 h 276"/>
                  <a:gd name="T62" fmla="*/ 0 w 1309"/>
                  <a:gd name="T63" fmla="*/ 275 h 276"/>
                  <a:gd name="T64" fmla="*/ 0 w 1309"/>
                  <a:gd name="T65" fmla="*/ 0 h 276"/>
                  <a:gd name="T66" fmla="*/ 3 w 1309"/>
                  <a:gd name="T67" fmla="*/ 0 h 276"/>
                  <a:gd name="T68" fmla="*/ 36 w 1309"/>
                  <a:gd name="T69" fmla="*/ 0 h 276"/>
                  <a:gd name="T70" fmla="*/ 473 w 1309"/>
                  <a:gd name="T71" fmla="*/ 1 h 276"/>
                  <a:gd name="T72" fmla="*/ 731 w 1309"/>
                  <a:gd name="T73" fmla="*/ 3 h 276"/>
                  <a:gd name="T74" fmla="*/ 781 w 1309"/>
                  <a:gd name="T75" fmla="*/ 8 h 276"/>
                  <a:gd name="T76" fmla="*/ 781 w 1309"/>
                  <a:gd name="T77" fmla="*/ 11 h 276"/>
                  <a:gd name="T78" fmla="*/ 782 w 1309"/>
                  <a:gd name="T79" fmla="*/ 20 h 276"/>
                  <a:gd name="T80" fmla="*/ 784 w 1309"/>
                  <a:gd name="T81" fmla="*/ 28 h 276"/>
                  <a:gd name="T82" fmla="*/ 787 w 1309"/>
                  <a:gd name="T83" fmla="*/ 39 h 276"/>
                  <a:gd name="T84" fmla="*/ 790 w 1309"/>
                  <a:gd name="T85" fmla="*/ 50 h 276"/>
                  <a:gd name="T86" fmla="*/ 791 w 1309"/>
                  <a:gd name="T87" fmla="*/ 57 h 276"/>
                  <a:gd name="T88" fmla="*/ 795 w 1309"/>
                  <a:gd name="T89" fmla="*/ 67 h 276"/>
                  <a:gd name="T90" fmla="*/ 796 w 1309"/>
                  <a:gd name="T91" fmla="*/ 71 h 276"/>
                  <a:gd name="T92" fmla="*/ 798 w 1309"/>
                  <a:gd name="T93" fmla="*/ 77 h 276"/>
                  <a:gd name="T94" fmla="*/ 799 w 1309"/>
                  <a:gd name="T95" fmla="*/ 8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9" h="276">
                    <a:moveTo>
                      <a:pt x="799" y="85"/>
                    </a:moveTo>
                    <a:lnTo>
                      <a:pt x="799" y="88"/>
                    </a:lnTo>
                    <a:lnTo>
                      <a:pt x="802" y="88"/>
                    </a:lnTo>
                    <a:lnTo>
                      <a:pt x="804" y="87"/>
                    </a:lnTo>
                    <a:lnTo>
                      <a:pt x="807" y="85"/>
                    </a:lnTo>
                    <a:lnTo>
                      <a:pt x="809" y="85"/>
                    </a:lnTo>
                    <a:lnTo>
                      <a:pt x="809" y="85"/>
                    </a:lnTo>
                    <a:lnTo>
                      <a:pt x="810" y="87"/>
                    </a:lnTo>
                    <a:lnTo>
                      <a:pt x="812" y="85"/>
                    </a:lnTo>
                    <a:lnTo>
                      <a:pt x="813" y="85"/>
                    </a:lnTo>
                    <a:lnTo>
                      <a:pt x="815" y="85"/>
                    </a:lnTo>
                    <a:lnTo>
                      <a:pt x="816" y="84"/>
                    </a:lnTo>
                    <a:lnTo>
                      <a:pt x="819" y="84"/>
                    </a:lnTo>
                    <a:lnTo>
                      <a:pt x="821" y="82"/>
                    </a:lnTo>
                    <a:lnTo>
                      <a:pt x="823" y="82"/>
                    </a:lnTo>
                    <a:lnTo>
                      <a:pt x="829" y="82"/>
                    </a:lnTo>
                    <a:lnTo>
                      <a:pt x="835" y="79"/>
                    </a:lnTo>
                    <a:lnTo>
                      <a:pt x="838" y="77"/>
                    </a:lnTo>
                    <a:lnTo>
                      <a:pt x="889" y="54"/>
                    </a:lnTo>
                    <a:lnTo>
                      <a:pt x="930" y="37"/>
                    </a:lnTo>
                    <a:lnTo>
                      <a:pt x="994" y="9"/>
                    </a:lnTo>
                    <a:lnTo>
                      <a:pt x="1067" y="11"/>
                    </a:lnTo>
                    <a:lnTo>
                      <a:pt x="1079" y="11"/>
                    </a:lnTo>
                    <a:lnTo>
                      <a:pt x="1219" y="11"/>
                    </a:lnTo>
                    <a:lnTo>
                      <a:pt x="1286" y="12"/>
                    </a:lnTo>
                    <a:lnTo>
                      <a:pt x="1300" y="12"/>
                    </a:lnTo>
                    <a:lnTo>
                      <a:pt x="1309" y="12"/>
                    </a:lnTo>
                    <a:lnTo>
                      <a:pt x="1309" y="12"/>
                    </a:lnTo>
                    <a:lnTo>
                      <a:pt x="1309" y="12"/>
                    </a:lnTo>
                    <a:lnTo>
                      <a:pt x="1309" y="22"/>
                    </a:lnTo>
                    <a:lnTo>
                      <a:pt x="1309" y="23"/>
                    </a:lnTo>
                    <a:lnTo>
                      <a:pt x="1309" y="25"/>
                    </a:lnTo>
                    <a:lnTo>
                      <a:pt x="1308" y="32"/>
                    </a:lnTo>
                    <a:lnTo>
                      <a:pt x="1308" y="32"/>
                    </a:lnTo>
                    <a:lnTo>
                      <a:pt x="1299" y="43"/>
                    </a:lnTo>
                    <a:lnTo>
                      <a:pt x="1225" y="122"/>
                    </a:lnTo>
                    <a:lnTo>
                      <a:pt x="1208" y="143"/>
                    </a:lnTo>
                    <a:lnTo>
                      <a:pt x="1173" y="186"/>
                    </a:lnTo>
                    <a:lnTo>
                      <a:pt x="1145" y="219"/>
                    </a:lnTo>
                    <a:lnTo>
                      <a:pt x="832" y="276"/>
                    </a:lnTo>
                    <a:lnTo>
                      <a:pt x="827" y="268"/>
                    </a:lnTo>
                    <a:lnTo>
                      <a:pt x="826" y="264"/>
                    </a:lnTo>
                    <a:lnTo>
                      <a:pt x="824" y="262"/>
                    </a:lnTo>
                    <a:lnTo>
                      <a:pt x="824" y="261"/>
                    </a:lnTo>
                    <a:lnTo>
                      <a:pt x="823" y="257"/>
                    </a:lnTo>
                    <a:lnTo>
                      <a:pt x="821" y="253"/>
                    </a:lnTo>
                    <a:lnTo>
                      <a:pt x="793" y="256"/>
                    </a:lnTo>
                    <a:lnTo>
                      <a:pt x="767" y="243"/>
                    </a:lnTo>
                    <a:lnTo>
                      <a:pt x="739" y="233"/>
                    </a:lnTo>
                    <a:lnTo>
                      <a:pt x="714" y="233"/>
                    </a:lnTo>
                    <a:lnTo>
                      <a:pt x="679" y="253"/>
                    </a:lnTo>
                    <a:lnTo>
                      <a:pt x="645" y="273"/>
                    </a:lnTo>
                    <a:lnTo>
                      <a:pt x="633" y="275"/>
                    </a:lnTo>
                    <a:lnTo>
                      <a:pt x="592" y="275"/>
                    </a:lnTo>
                    <a:lnTo>
                      <a:pt x="549" y="275"/>
                    </a:lnTo>
                    <a:lnTo>
                      <a:pt x="468" y="275"/>
                    </a:lnTo>
                    <a:lnTo>
                      <a:pt x="342" y="275"/>
                    </a:lnTo>
                    <a:lnTo>
                      <a:pt x="183" y="275"/>
                    </a:lnTo>
                    <a:lnTo>
                      <a:pt x="12" y="275"/>
                    </a:lnTo>
                    <a:lnTo>
                      <a:pt x="3" y="275"/>
                    </a:lnTo>
                    <a:lnTo>
                      <a:pt x="1" y="275"/>
                    </a:lnTo>
                    <a:lnTo>
                      <a:pt x="1" y="275"/>
                    </a:lnTo>
                    <a:lnTo>
                      <a:pt x="0" y="275"/>
                    </a:lnTo>
                    <a:lnTo>
                      <a:pt x="0" y="275"/>
                    </a:lnTo>
                    <a:lnTo>
                      <a:pt x="0" y="1"/>
                    </a:lnTo>
                    <a:lnTo>
                      <a:pt x="0" y="0"/>
                    </a:lnTo>
                    <a:lnTo>
                      <a:pt x="1" y="0"/>
                    </a:lnTo>
                    <a:lnTo>
                      <a:pt x="3" y="0"/>
                    </a:lnTo>
                    <a:lnTo>
                      <a:pt x="20" y="0"/>
                    </a:lnTo>
                    <a:lnTo>
                      <a:pt x="36" y="0"/>
                    </a:lnTo>
                    <a:lnTo>
                      <a:pt x="449" y="1"/>
                    </a:lnTo>
                    <a:lnTo>
                      <a:pt x="473" y="1"/>
                    </a:lnTo>
                    <a:lnTo>
                      <a:pt x="620" y="3"/>
                    </a:lnTo>
                    <a:lnTo>
                      <a:pt x="731" y="3"/>
                    </a:lnTo>
                    <a:lnTo>
                      <a:pt x="779" y="5"/>
                    </a:lnTo>
                    <a:lnTo>
                      <a:pt x="781" y="8"/>
                    </a:lnTo>
                    <a:lnTo>
                      <a:pt x="781" y="9"/>
                    </a:lnTo>
                    <a:lnTo>
                      <a:pt x="781" y="11"/>
                    </a:lnTo>
                    <a:lnTo>
                      <a:pt x="782" y="15"/>
                    </a:lnTo>
                    <a:lnTo>
                      <a:pt x="782" y="20"/>
                    </a:lnTo>
                    <a:lnTo>
                      <a:pt x="784" y="23"/>
                    </a:lnTo>
                    <a:lnTo>
                      <a:pt x="784" y="28"/>
                    </a:lnTo>
                    <a:lnTo>
                      <a:pt x="785" y="34"/>
                    </a:lnTo>
                    <a:lnTo>
                      <a:pt x="787" y="39"/>
                    </a:lnTo>
                    <a:lnTo>
                      <a:pt x="791" y="45"/>
                    </a:lnTo>
                    <a:lnTo>
                      <a:pt x="790" y="50"/>
                    </a:lnTo>
                    <a:lnTo>
                      <a:pt x="790" y="53"/>
                    </a:lnTo>
                    <a:lnTo>
                      <a:pt x="791" y="57"/>
                    </a:lnTo>
                    <a:lnTo>
                      <a:pt x="795" y="62"/>
                    </a:lnTo>
                    <a:lnTo>
                      <a:pt x="795" y="67"/>
                    </a:lnTo>
                    <a:lnTo>
                      <a:pt x="796" y="68"/>
                    </a:lnTo>
                    <a:lnTo>
                      <a:pt x="796" y="71"/>
                    </a:lnTo>
                    <a:lnTo>
                      <a:pt x="798" y="74"/>
                    </a:lnTo>
                    <a:lnTo>
                      <a:pt x="798" y="77"/>
                    </a:lnTo>
                    <a:lnTo>
                      <a:pt x="799" y="82"/>
                    </a:lnTo>
                    <a:lnTo>
                      <a:pt x="799" y="8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94">
                <a:extLst>
                  <a:ext uri="{FF2B5EF4-FFF2-40B4-BE49-F238E27FC236}">
                    <a16:creationId xmlns:a16="http://schemas.microsoft.com/office/drawing/2014/main" id="{2F957F8E-CAF2-0EBA-F620-79E7B0F14783}"/>
                  </a:ext>
                </a:extLst>
              </p:cNvPr>
              <p:cNvSpPr>
                <a:spLocks noGrp="1" noRot="1" noMove="1" noResize="1" noEditPoints="1" noAdjustHandles="1" noChangeArrowheads="1" noChangeShapeType="1"/>
              </p:cNvSpPr>
              <p:nvPr/>
            </p:nvSpPr>
            <p:spPr bwMode="auto">
              <a:xfrm>
                <a:off x="5107" y="1586"/>
                <a:ext cx="482" cy="271"/>
              </a:xfrm>
              <a:custGeom>
                <a:avLst/>
                <a:gdLst>
                  <a:gd name="T0" fmla="*/ 344 w 482"/>
                  <a:gd name="T1" fmla="*/ 17 h 271"/>
                  <a:gd name="T2" fmla="*/ 376 w 482"/>
                  <a:gd name="T3" fmla="*/ 15 h 271"/>
                  <a:gd name="T4" fmla="*/ 400 w 482"/>
                  <a:gd name="T5" fmla="*/ 22 h 271"/>
                  <a:gd name="T6" fmla="*/ 426 w 482"/>
                  <a:gd name="T7" fmla="*/ 29 h 271"/>
                  <a:gd name="T8" fmla="*/ 428 w 482"/>
                  <a:gd name="T9" fmla="*/ 45 h 271"/>
                  <a:gd name="T10" fmla="*/ 422 w 482"/>
                  <a:gd name="T11" fmla="*/ 85 h 271"/>
                  <a:gd name="T12" fmla="*/ 411 w 482"/>
                  <a:gd name="T13" fmla="*/ 105 h 271"/>
                  <a:gd name="T14" fmla="*/ 418 w 482"/>
                  <a:gd name="T15" fmla="*/ 152 h 271"/>
                  <a:gd name="T16" fmla="*/ 467 w 482"/>
                  <a:gd name="T17" fmla="*/ 191 h 271"/>
                  <a:gd name="T18" fmla="*/ 471 w 482"/>
                  <a:gd name="T19" fmla="*/ 212 h 271"/>
                  <a:gd name="T20" fmla="*/ 478 w 482"/>
                  <a:gd name="T21" fmla="*/ 242 h 271"/>
                  <a:gd name="T22" fmla="*/ 478 w 482"/>
                  <a:gd name="T23" fmla="*/ 271 h 271"/>
                  <a:gd name="T24" fmla="*/ 468 w 482"/>
                  <a:gd name="T25" fmla="*/ 271 h 271"/>
                  <a:gd name="T26" fmla="*/ 440 w 482"/>
                  <a:gd name="T27" fmla="*/ 270 h 271"/>
                  <a:gd name="T28" fmla="*/ 437 w 482"/>
                  <a:gd name="T29" fmla="*/ 270 h 271"/>
                  <a:gd name="T30" fmla="*/ 423 w 482"/>
                  <a:gd name="T31" fmla="*/ 268 h 271"/>
                  <a:gd name="T32" fmla="*/ 400 w 482"/>
                  <a:gd name="T33" fmla="*/ 267 h 271"/>
                  <a:gd name="T34" fmla="*/ 372 w 482"/>
                  <a:gd name="T35" fmla="*/ 267 h 271"/>
                  <a:gd name="T36" fmla="*/ 331 w 482"/>
                  <a:gd name="T37" fmla="*/ 268 h 271"/>
                  <a:gd name="T38" fmla="*/ 250 w 482"/>
                  <a:gd name="T39" fmla="*/ 234 h 271"/>
                  <a:gd name="T40" fmla="*/ 207 w 482"/>
                  <a:gd name="T41" fmla="*/ 212 h 271"/>
                  <a:gd name="T42" fmla="*/ 179 w 482"/>
                  <a:gd name="T43" fmla="*/ 195 h 271"/>
                  <a:gd name="T44" fmla="*/ 162 w 482"/>
                  <a:gd name="T45" fmla="*/ 183 h 271"/>
                  <a:gd name="T46" fmla="*/ 115 w 482"/>
                  <a:gd name="T47" fmla="*/ 147 h 271"/>
                  <a:gd name="T48" fmla="*/ 86 w 482"/>
                  <a:gd name="T49" fmla="*/ 124 h 271"/>
                  <a:gd name="T50" fmla="*/ 59 w 482"/>
                  <a:gd name="T51" fmla="*/ 94 h 271"/>
                  <a:gd name="T52" fmla="*/ 22 w 482"/>
                  <a:gd name="T53" fmla="*/ 49 h 271"/>
                  <a:gd name="T54" fmla="*/ 3 w 482"/>
                  <a:gd name="T55" fmla="*/ 25 h 271"/>
                  <a:gd name="T56" fmla="*/ 0 w 482"/>
                  <a:gd name="T57" fmla="*/ 20 h 271"/>
                  <a:gd name="T58" fmla="*/ 142 w 482"/>
                  <a:gd name="T59" fmla="*/ 42 h 271"/>
                  <a:gd name="T60" fmla="*/ 215 w 482"/>
                  <a:gd name="T61" fmla="*/ 23 h 271"/>
                  <a:gd name="T62" fmla="*/ 314 w 482"/>
                  <a:gd name="T63" fmla="*/ 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2" h="271">
                    <a:moveTo>
                      <a:pt x="314" y="8"/>
                    </a:moveTo>
                    <a:lnTo>
                      <a:pt x="344" y="17"/>
                    </a:lnTo>
                    <a:lnTo>
                      <a:pt x="361" y="14"/>
                    </a:lnTo>
                    <a:lnTo>
                      <a:pt x="376" y="15"/>
                    </a:lnTo>
                    <a:lnTo>
                      <a:pt x="384" y="17"/>
                    </a:lnTo>
                    <a:lnTo>
                      <a:pt x="400" y="22"/>
                    </a:lnTo>
                    <a:lnTo>
                      <a:pt x="415" y="25"/>
                    </a:lnTo>
                    <a:lnTo>
                      <a:pt x="426" y="29"/>
                    </a:lnTo>
                    <a:lnTo>
                      <a:pt x="428" y="34"/>
                    </a:lnTo>
                    <a:lnTo>
                      <a:pt x="428" y="45"/>
                    </a:lnTo>
                    <a:lnTo>
                      <a:pt x="429" y="73"/>
                    </a:lnTo>
                    <a:lnTo>
                      <a:pt x="422" y="85"/>
                    </a:lnTo>
                    <a:lnTo>
                      <a:pt x="415" y="98"/>
                    </a:lnTo>
                    <a:lnTo>
                      <a:pt x="411" y="105"/>
                    </a:lnTo>
                    <a:lnTo>
                      <a:pt x="408" y="110"/>
                    </a:lnTo>
                    <a:lnTo>
                      <a:pt x="418" y="152"/>
                    </a:lnTo>
                    <a:lnTo>
                      <a:pt x="460" y="172"/>
                    </a:lnTo>
                    <a:lnTo>
                      <a:pt x="467" y="191"/>
                    </a:lnTo>
                    <a:lnTo>
                      <a:pt x="468" y="200"/>
                    </a:lnTo>
                    <a:lnTo>
                      <a:pt x="471" y="212"/>
                    </a:lnTo>
                    <a:lnTo>
                      <a:pt x="482" y="226"/>
                    </a:lnTo>
                    <a:lnTo>
                      <a:pt x="478" y="242"/>
                    </a:lnTo>
                    <a:lnTo>
                      <a:pt x="478" y="271"/>
                    </a:lnTo>
                    <a:lnTo>
                      <a:pt x="478" y="271"/>
                    </a:lnTo>
                    <a:lnTo>
                      <a:pt x="478" y="271"/>
                    </a:lnTo>
                    <a:lnTo>
                      <a:pt x="468" y="271"/>
                    </a:lnTo>
                    <a:lnTo>
                      <a:pt x="457" y="271"/>
                    </a:lnTo>
                    <a:lnTo>
                      <a:pt x="440" y="270"/>
                    </a:lnTo>
                    <a:lnTo>
                      <a:pt x="439" y="270"/>
                    </a:lnTo>
                    <a:lnTo>
                      <a:pt x="437" y="270"/>
                    </a:lnTo>
                    <a:lnTo>
                      <a:pt x="426" y="268"/>
                    </a:lnTo>
                    <a:lnTo>
                      <a:pt x="423" y="268"/>
                    </a:lnTo>
                    <a:lnTo>
                      <a:pt x="412" y="267"/>
                    </a:lnTo>
                    <a:lnTo>
                      <a:pt x="400" y="267"/>
                    </a:lnTo>
                    <a:lnTo>
                      <a:pt x="387" y="267"/>
                    </a:lnTo>
                    <a:lnTo>
                      <a:pt x="372" y="267"/>
                    </a:lnTo>
                    <a:lnTo>
                      <a:pt x="356" y="264"/>
                    </a:lnTo>
                    <a:lnTo>
                      <a:pt x="331" y="268"/>
                    </a:lnTo>
                    <a:lnTo>
                      <a:pt x="271" y="242"/>
                    </a:lnTo>
                    <a:lnTo>
                      <a:pt x="250" y="234"/>
                    </a:lnTo>
                    <a:lnTo>
                      <a:pt x="216" y="219"/>
                    </a:lnTo>
                    <a:lnTo>
                      <a:pt x="207" y="212"/>
                    </a:lnTo>
                    <a:lnTo>
                      <a:pt x="198" y="208"/>
                    </a:lnTo>
                    <a:lnTo>
                      <a:pt x="179" y="195"/>
                    </a:lnTo>
                    <a:lnTo>
                      <a:pt x="171" y="189"/>
                    </a:lnTo>
                    <a:lnTo>
                      <a:pt x="162" y="183"/>
                    </a:lnTo>
                    <a:lnTo>
                      <a:pt x="134" y="163"/>
                    </a:lnTo>
                    <a:lnTo>
                      <a:pt x="115" y="147"/>
                    </a:lnTo>
                    <a:lnTo>
                      <a:pt x="96" y="133"/>
                    </a:lnTo>
                    <a:lnTo>
                      <a:pt x="86" y="124"/>
                    </a:lnTo>
                    <a:lnTo>
                      <a:pt x="75" y="113"/>
                    </a:lnTo>
                    <a:lnTo>
                      <a:pt x="59" y="94"/>
                    </a:lnTo>
                    <a:lnTo>
                      <a:pt x="42" y="74"/>
                    </a:lnTo>
                    <a:lnTo>
                      <a:pt x="22" y="49"/>
                    </a:lnTo>
                    <a:lnTo>
                      <a:pt x="16" y="42"/>
                    </a:lnTo>
                    <a:lnTo>
                      <a:pt x="3" y="25"/>
                    </a:lnTo>
                    <a:lnTo>
                      <a:pt x="2" y="22"/>
                    </a:lnTo>
                    <a:lnTo>
                      <a:pt x="0" y="20"/>
                    </a:lnTo>
                    <a:lnTo>
                      <a:pt x="0" y="20"/>
                    </a:lnTo>
                    <a:lnTo>
                      <a:pt x="142" y="42"/>
                    </a:lnTo>
                    <a:lnTo>
                      <a:pt x="185" y="31"/>
                    </a:lnTo>
                    <a:lnTo>
                      <a:pt x="215" y="23"/>
                    </a:lnTo>
                    <a:lnTo>
                      <a:pt x="305" y="0"/>
                    </a:lnTo>
                    <a:lnTo>
                      <a:pt x="314"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95">
                <a:extLst>
                  <a:ext uri="{FF2B5EF4-FFF2-40B4-BE49-F238E27FC236}">
                    <a16:creationId xmlns:a16="http://schemas.microsoft.com/office/drawing/2014/main" id="{4535307E-BF4E-D821-9F4B-47020AD583C2}"/>
                  </a:ext>
                </a:extLst>
              </p:cNvPr>
              <p:cNvSpPr>
                <a:spLocks noGrp="1" noRot="1" noMove="1" noResize="1" noEditPoints="1" noAdjustHandles="1" noChangeArrowheads="1" noChangeShapeType="1"/>
              </p:cNvSpPr>
              <p:nvPr/>
            </p:nvSpPr>
            <p:spPr bwMode="auto">
              <a:xfrm>
                <a:off x="2158" y="3173"/>
                <a:ext cx="185" cy="238"/>
              </a:xfrm>
              <a:custGeom>
                <a:avLst/>
                <a:gdLst>
                  <a:gd name="T0" fmla="*/ 140 w 185"/>
                  <a:gd name="T1" fmla="*/ 42 h 238"/>
                  <a:gd name="T2" fmla="*/ 143 w 185"/>
                  <a:gd name="T3" fmla="*/ 42 h 238"/>
                  <a:gd name="T4" fmla="*/ 151 w 185"/>
                  <a:gd name="T5" fmla="*/ 45 h 238"/>
                  <a:gd name="T6" fmla="*/ 155 w 185"/>
                  <a:gd name="T7" fmla="*/ 50 h 238"/>
                  <a:gd name="T8" fmla="*/ 157 w 185"/>
                  <a:gd name="T9" fmla="*/ 56 h 238"/>
                  <a:gd name="T10" fmla="*/ 157 w 185"/>
                  <a:gd name="T11" fmla="*/ 64 h 238"/>
                  <a:gd name="T12" fmla="*/ 159 w 185"/>
                  <a:gd name="T13" fmla="*/ 72 h 238"/>
                  <a:gd name="T14" fmla="*/ 162 w 185"/>
                  <a:gd name="T15" fmla="*/ 79 h 238"/>
                  <a:gd name="T16" fmla="*/ 168 w 185"/>
                  <a:gd name="T17" fmla="*/ 85 h 238"/>
                  <a:gd name="T18" fmla="*/ 169 w 185"/>
                  <a:gd name="T19" fmla="*/ 92 h 238"/>
                  <a:gd name="T20" fmla="*/ 169 w 185"/>
                  <a:gd name="T21" fmla="*/ 98 h 238"/>
                  <a:gd name="T22" fmla="*/ 173 w 185"/>
                  <a:gd name="T23" fmla="*/ 104 h 238"/>
                  <a:gd name="T24" fmla="*/ 173 w 185"/>
                  <a:gd name="T25" fmla="*/ 109 h 238"/>
                  <a:gd name="T26" fmla="*/ 176 w 185"/>
                  <a:gd name="T27" fmla="*/ 115 h 238"/>
                  <a:gd name="T28" fmla="*/ 177 w 185"/>
                  <a:gd name="T29" fmla="*/ 121 h 238"/>
                  <a:gd name="T30" fmla="*/ 182 w 185"/>
                  <a:gd name="T31" fmla="*/ 132 h 238"/>
                  <a:gd name="T32" fmla="*/ 185 w 185"/>
                  <a:gd name="T33" fmla="*/ 137 h 238"/>
                  <a:gd name="T34" fmla="*/ 185 w 185"/>
                  <a:gd name="T35" fmla="*/ 143 h 238"/>
                  <a:gd name="T36" fmla="*/ 180 w 185"/>
                  <a:gd name="T37" fmla="*/ 152 h 238"/>
                  <a:gd name="T38" fmla="*/ 171 w 185"/>
                  <a:gd name="T39" fmla="*/ 157 h 238"/>
                  <a:gd name="T40" fmla="*/ 163 w 185"/>
                  <a:gd name="T41" fmla="*/ 162 h 238"/>
                  <a:gd name="T42" fmla="*/ 155 w 185"/>
                  <a:gd name="T43" fmla="*/ 171 h 238"/>
                  <a:gd name="T44" fmla="*/ 149 w 185"/>
                  <a:gd name="T45" fmla="*/ 179 h 238"/>
                  <a:gd name="T46" fmla="*/ 143 w 185"/>
                  <a:gd name="T47" fmla="*/ 189 h 238"/>
                  <a:gd name="T48" fmla="*/ 140 w 185"/>
                  <a:gd name="T49" fmla="*/ 197 h 238"/>
                  <a:gd name="T50" fmla="*/ 135 w 185"/>
                  <a:gd name="T51" fmla="*/ 214 h 238"/>
                  <a:gd name="T52" fmla="*/ 123 w 185"/>
                  <a:gd name="T53" fmla="*/ 228 h 238"/>
                  <a:gd name="T54" fmla="*/ 109 w 185"/>
                  <a:gd name="T55" fmla="*/ 214 h 238"/>
                  <a:gd name="T56" fmla="*/ 75 w 185"/>
                  <a:gd name="T57" fmla="*/ 220 h 238"/>
                  <a:gd name="T58" fmla="*/ 53 w 185"/>
                  <a:gd name="T59" fmla="*/ 216 h 238"/>
                  <a:gd name="T60" fmla="*/ 42 w 185"/>
                  <a:gd name="T61" fmla="*/ 230 h 238"/>
                  <a:gd name="T62" fmla="*/ 33 w 185"/>
                  <a:gd name="T63" fmla="*/ 236 h 238"/>
                  <a:gd name="T64" fmla="*/ 28 w 185"/>
                  <a:gd name="T65" fmla="*/ 220 h 238"/>
                  <a:gd name="T66" fmla="*/ 12 w 185"/>
                  <a:gd name="T67" fmla="*/ 216 h 238"/>
                  <a:gd name="T68" fmla="*/ 11 w 185"/>
                  <a:gd name="T69" fmla="*/ 216 h 238"/>
                  <a:gd name="T70" fmla="*/ 11 w 185"/>
                  <a:gd name="T71" fmla="*/ 189 h 238"/>
                  <a:gd name="T72" fmla="*/ 3 w 185"/>
                  <a:gd name="T73" fmla="*/ 174 h 238"/>
                  <a:gd name="T74" fmla="*/ 6 w 185"/>
                  <a:gd name="T75" fmla="*/ 158 h 238"/>
                  <a:gd name="T76" fmla="*/ 5 w 185"/>
                  <a:gd name="T77" fmla="*/ 140 h 238"/>
                  <a:gd name="T78" fmla="*/ 14 w 185"/>
                  <a:gd name="T79" fmla="*/ 99 h 238"/>
                  <a:gd name="T80" fmla="*/ 31 w 185"/>
                  <a:gd name="T81" fmla="*/ 106 h 238"/>
                  <a:gd name="T82" fmla="*/ 40 w 185"/>
                  <a:gd name="T83" fmla="*/ 82 h 238"/>
                  <a:gd name="T84" fmla="*/ 48 w 185"/>
                  <a:gd name="T85" fmla="*/ 59 h 238"/>
                  <a:gd name="T86" fmla="*/ 67 w 185"/>
                  <a:gd name="T87" fmla="*/ 27 h 238"/>
                  <a:gd name="T88" fmla="*/ 62 w 185"/>
                  <a:gd name="T89" fmla="*/ 25 h 238"/>
                  <a:gd name="T90" fmla="*/ 64 w 185"/>
                  <a:gd name="T91" fmla="*/ 14 h 238"/>
                  <a:gd name="T92" fmla="*/ 76 w 185"/>
                  <a:gd name="T93" fmla="*/ 3 h 238"/>
                  <a:gd name="T94" fmla="*/ 93 w 185"/>
                  <a:gd name="T95" fmla="*/ 6 h 238"/>
                  <a:gd name="T96" fmla="*/ 96 w 185"/>
                  <a:gd name="T97" fmla="*/ 9 h 238"/>
                  <a:gd name="T98" fmla="*/ 93 w 185"/>
                  <a:gd name="T99" fmla="*/ 14 h 238"/>
                  <a:gd name="T100" fmla="*/ 99 w 185"/>
                  <a:gd name="T101" fmla="*/ 22 h 238"/>
                  <a:gd name="T102" fmla="*/ 107 w 185"/>
                  <a:gd name="T103" fmla="*/ 28 h 238"/>
                  <a:gd name="T104" fmla="*/ 123 w 185"/>
                  <a:gd name="T105" fmla="*/ 33 h 238"/>
                  <a:gd name="T106" fmla="*/ 134 w 185"/>
                  <a:gd name="T107" fmla="*/ 37 h 238"/>
                  <a:gd name="T108" fmla="*/ 137 w 185"/>
                  <a:gd name="T109" fmla="*/ 4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238">
                    <a:moveTo>
                      <a:pt x="137" y="42"/>
                    </a:moveTo>
                    <a:lnTo>
                      <a:pt x="140" y="42"/>
                    </a:lnTo>
                    <a:lnTo>
                      <a:pt x="141" y="42"/>
                    </a:lnTo>
                    <a:lnTo>
                      <a:pt x="143" y="42"/>
                    </a:lnTo>
                    <a:lnTo>
                      <a:pt x="146" y="42"/>
                    </a:lnTo>
                    <a:lnTo>
                      <a:pt x="151" y="45"/>
                    </a:lnTo>
                    <a:lnTo>
                      <a:pt x="154" y="47"/>
                    </a:lnTo>
                    <a:lnTo>
                      <a:pt x="155" y="50"/>
                    </a:lnTo>
                    <a:lnTo>
                      <a:pt x="155" y="53"/>
                    </a:lnTo>
                    <a:lnTo>
                      <a:pt x="157" y="56"/>
                    </a:lnTo>
                    <a:lnTo>
                      <a:pt x="157" y="59"/>
                    </a:lnTo>
                    <a:lnTo>
                      <a:pt x="157" y="64"/>
                    </a:lnTo>
                    <a:lnTo>
                      <a:pt x="157" y="68"/>
                    </a:lnTo>
                    <a:lnTo>
                      <a:pt x="159" y="72"/>
                    </a:lnTo>
                    <a:lnTo>
                      <a:pt x="159" y="76"/>
                    </a:lnTo>
                    <a:lnTo>
                      <a:pt x="162" y="79"/>
                    </a:lnTo>
                    <a:lnTo>
                      <a:pt x="163" y="82"/>
                    </a:lnTo>
                    <a:lnTo>
                      <a:pt x="168" y="85"/>
                    </a:lnTo>
                    <a:lnTo>
                      <a:pt x="169" y="89"/>
                    </a:lnTo>
                    <a:lnTo>
                      <a:pt x="169" y="92"/>
                    </a:lnTo>
                    <a:lnTo>
                      <a:pt x="169" y="95"/>
                    </a:lnTo>
                    <a:lnTo>
                      <a:pt x="169" y="98"/>
                    </a:lnTo>
                    <a:lnTo>
                      <a:pt x="171" y="101"/>
                    </a:lnTo>
                    <a:lnTo>
                      <a:pt x="173" y="104"/>
                    </a:lnTo>
                    <a:lnTo>
                      <a:pt x="173" y="106"/>
                    </a:lnTo>
                    <a:lnTo>
                      <a:pt x="173" y="109"/>
                    </a:lnTo>
                    <a:lnTo>
                      <a:pt x="174" y="112"/>
                    </a:lnTo>
                    <a:lnTo>
                      <a:pt x="176" y="115"/>
                    </a:lnTo>
                    <a:lnTo>
                      <a:pt x="177" y="118"/>
                    </a:lnTo>
                    <a:lnTo>
                      <a:pt x="177" y="121"/>
                    </a:lnTo>
                    <a:lnTo>
                      <a:pt x="179" y="123"/>
                    </a:lnTo>
                    <a:lnTo>
                      <a:pt x="182" y="132"/>
                    </a:lnTo>
                    <a:lnTo>
                      <a:pt x="185" y="135"/>
                    </a:lnTo>
                    <a:lnTo>
                      <a:pt x="185" y="137"/>
                    </a:lnTo>
                    <a:lnTo>
                      <a:pt x="185" y="140"/>
                    </a:lnTo>
                    <a:lnTo>
                      <a:pt x="185" y="143"/>
                    </a:lnTo>
                    <a:lnTo>
                      <a:pt x="182" y="149"/>
                    </a:lnTo>
                    <a:lnTo>
                      <a:pt x="180" y="152"/>
                    </a:lnTo>
                    <a:lnTo>
                      <a:pt x="176" y="154"/>
                    </a:lnTo>
                    <a:lnTo>
                      <a:pt x="171" y="157"/>
                    </a:lnTo>
                    <a:lnTo>
                      <a:pt x="166" y="160"/>
                    </a:lnTo>
                    <a:lnTo>
                      <a:pt x="163" y="162"/>
                    </a:lnTo>
                    <a:lnTo>
                      <a:pt x="160" y="166"/>
                    </a:lnTo>
                    <a:lnTo>
                      <a:pt x="155" y="171"/>
                    </a:lnTo>
                    <a:lnTo>
                      <a:pt x="151" y="174"/>
                    </a:lnTo>
                    <a:lnTo>
                      <a:pt x="149" y="179"/>
                    </a:lnTo>
                    <a:lnTo>
                      <a:pt x="145" y="186"/>
                    </a:lnTo>
                    <a:lnTo>
                      <a:pt x="143" y="189"/>
                    </a:lnTo>
                    <a:lnTo>
                      <a:pt x="140" y="194"/>
                    </a:lnTo>
                    <a:lnTo>
                      <a:pt x="140" y="197"/>
                    </a:lnTo>
                    <a:lnTo>
                      <a:pt x="141" y="203"/>
                    </a:lnTo>
                    <a:lnTo>
                      <a:pt x="135" y="214"/>
                    </a:lnTo>
                    <a:lnTo>
                      <a:pt x="132" y="231"/>
                    </a:lnTo>
                    <a:lnTo>
                      <a:pt x="123" y="228"/>
                    </a:lnTo>
                    <a:lnTo>
                      <a:pt x="113" y="222"/>
                    </a:lnTo>
                    <a:lnTo>
                      <a:pt x="109" y="214"/>
                    </a:lnTo>
                    <a:lnTo>
                      <a:pt x="99" y="220"/>
                    </a:lnTo>
                    <a:lnTo>
                      <a:pt x="75" y="220"/>
                    </a:lnTo>
                    <a:lnTo>
                      <a:pt x="67" y="222"/>
                    </a:lnTo>
                    <a:lnTo>
                      <a:pt x="53" y="216"/>
                    </a:lnTo>
                    <a:lnTo>
                      <a:pt x="47" y="220"/>
                    </a:lnTo>
                    <a:lnTo>
                      <a:pt x="42" y="230"/>
                    </a:lnTo>
                    <a:lnTo>
                      <a:pt x="34" y="238"/>
                    </a:lnTo>
                    <a:lnTo>
                      <a:pt x="33" y="236"/>
                    </a:lnTo>
                    <a:lnTo>
                      <a:pt x="30" y="227"/>
                    </a:lnTo>
                    <a:lnTo>
                      <a:pt x="28" y="220"/>
                    </a:lnTo>
                    <a:lnTo>
                      <a:pt x="19" y="217"/>
                    </a:lnTo>
                    <a:lnTo>
                      <a:pt x="12" y="216"/>
                    </a:lnTo>
                    <a:lnTo>
                      <a:pt x="12" y="214"/>
                    </a:lnTo>
                    <a:lnTo>
                      <a:pt x="11" y="216"/>
                    </a:lnTo>
                    <a:lnTo>
                      <a:pt x="12" y="199"/>
                    </a:lnTo>
                    <a:lnTo>
                      <a:pt x="11" y="189"/>
                    </a:lnTo>
                    <a:lnTo>
                      <a:pt x="8" y="186"/>
                    </a:lnTo>
                    <a:lnTo>
                      <a:pt x="3" y="174"/>
                    </a:lnTo>
                    <a:lnTo>
                      <a:pt x="11" y="165"/>
                    </a:lnTo>
                    <a:lnTo>
                      <a:pt x="6" y="158"/>
                    </a:lnTo>
                    <a:lnTo>
                      <a:pt x="0" y="151"/>
                    </a:lnTo>
                    <a:lnTo>
                      <a:pt x="5" y="140"/>
                    </a:lnTo>
                    <a:lnTo>
                      <a:pt x="8" y="123"/>
                    </a:lnTo>
                    <a:lnTo>
                      <a:pt x="14" y="99"/>
                    </a:lnTo>
                    <a:lnTo>
                      <a:pt x="19" y="95"/>
                    </a:lnTo>
                    <a:lnTo>
                      <a:pt x="31" y="106"/>
                    </a:lnTo>
                    <a:lnTo>
                      <a:pt x="44" y="99"/>
                    </a:lnTo>
                    <a:lnTo>
                      <a:pt x="40" y="82"/>
                    </a:lnTo>
                    <a:lnTo>
                      <a:pt x="37" y="64"/>
                    </a:lnTo>
                    <a:lnTo>
                      <a:pt x="48" y="59"/>
                    </a:lnTo>
                    <a:lnTo>
                      <a:pt x="59" y="44"/>
                    </a:lnTo>
                    <a:lnTo>
                      <a:pt x="67" y="27"/>
                    </a:lnTo>
                    <a:lnTo>
                      <a:pt x="65" y="27"/>
                    </a:lnTo>
                    <a:lnTo>
                      <a:pt x="62" y="25"/>
                    </a:lnTo>
                    <a:lnTo>
                      <a:pt x="62" y="22"/>
                    </a:lnTo>
                    <a:lnTo>
                      <a:pt x="64" y="14"/>
                    </a:lnTo>
                    <a:lnTo>
                      <a:pt x="68" y="11"/>
                    </a:lnTo>
                    <a:lnTo>
                      <a:pt x="76" y="3"/>
                    </a:lnTo>
                    <a:lnTo>
                      <a:pt x="81" y="0"/>
                    </a:lnTo>
                    <a:lnTo>
                      <a:pt x="93" y="6"/>
                    </a:lnTo>
                    <a:lnTo>
                      <a:pt x="96" y="9"/>
                    </a:lnTo>
                    <a:lnTo>
                      <a:pt x="96" y="9"/>
                    </a:lnTo>
                    <a:lnTo>
                      <a:pt x="96" y="13"/>
                    </a:lnTo>
                    <a:lnTo>
                      <a:pt x="93" y="14"/>
                    </a:lnTo>
                    <a:lnTo>
                      <a:pt x="96" y="19"/>
                    </a:lnTo>
                    <a:lnTo>
                      <a:pt x="99" y="22"/>
                    </a:lnTo>
                    <a:lnTo>
                      <a:pt x="103" y="27"/>
                    </a:lnTo>
                    <a:lnTo>
                      <a:pt x="107" y="28"/>
                    </a:lnTo>
                    <a:lnTo>
                      <a:pt x="117" y="31"/>
                    </a:lnTo>
                    <a:lnTo>
                      <a:pt x="123" y="33"/>
                    </a:lnTo>
                    <a:lnTo>
                      <a:pt x="127" y="36"/>
                    </a:lnTo>
                    <a:lnTo>
                      <a:pt x="134" y="37"/>
                    </a:lnTo>
                    <a:lnTo>
                      <a:pt x="134" y="39"/>
                    </a:lnTo>
                    <a:lnTo>
                      <a:pt x="137" y="4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96">
                <a:extLst>
                  <a:ext uri="{FF2B5EF4-FFF2-40B4-BE49-F238E27FC236}">
                    <a16:creationId xmlns:a16="http://schemas.microsoft.com/office/drawing/2014/main" id="{06CA88B0-1638-003D-484D-8F7ABAA63CC0}"/>
                  </a:ext>
                </a:extLst>
              </p:cNvPr>
              <p:cNvSpPr>
                <a:spLocks noGrp="1" noRot="1" noMove="1" noResize="1" noEditPoints="1" noAdjustHandles="1" noChangeArrowheads="1" noChangeShapeType="1"/>
              </p:cNvSpPr>
              <p:nvPr/>
            </p:nvSpPr>
            <p:spPr bwMode="auto">
              <a:xfrm>
                <a:off x="4881" y="3089"/>
                <a:ext cx="100" cy="221"/>
              </a:xfrm>
              <a:custGeom>
                <a:avLst/>
                <a:gdLst>
                  <a:gd name="T0" fmla="*/ 64 w 100"/>
                  <a:gd name="T1" fmla="*/ 2 h 221"/>
                  <a:gd name="T2" fmla="*/ 72 w 100"/>
                  <a:gd name="T3" fmla="*/ 3 h 221"/>
                  <a:gd name="T4" fmla="*/ 78 w 100"/>
                  <a:gd name="T5" fmla="*/ 10 h 221"/>
                  <a:gd name="T6" fmla="*/ 78 w 100"/>
                  <a:gd name="T7" fmla="*/ 16 h 221"/>
                  <a:gd name="T8" fmla="*/ 81 w 100"/>
                  <a:gd name="T9" fmla="*/ 19 h 221"/>
                  <a:gd name="T10" fmla="*/ 89 w 100"/>
                  <a:gd name="T11" fmla="*/ 25 h 221"/>
                  <a:gd name="T12" fmla="*/ 91 w 100"/>
                  <a:gd name="T13" fmla="*/ 36 h 221"/>
                  <a:gd name="T14" fmla="*/ 89 w 100"/>
                  <a:gd name="T15" fmla="*/ 48 h 221"/>
                  <a:gd name="T16" fmla="*/ 88 w 100"/>
                  <a:gd name="T17" fmla="*/ 55 h 221"/>
                  <a:gd name="T18" fmla="*/ 91 w 100"/>
                  <a:gd name="T19" fmla="*/ 67 h 221"/>
                  <a:gd name="T20" fmla="*/ 83 w 100"/>
                  <a:gd name="T21" fmla="*/ 78 h 221"/>
                  <a:gd name="T22" fmla="*/ 77 w 100"/>
                  <a:gd name="T23" fmla="*/ 87 h 221"/>
                  <a:gd name="T24" fmla="*/ 78 w 100"/>
                  <a:gd name="T25" fmla="*/ 92 h 221"/>
                  <a:gd name="T26" fmla="*/ 77 w 100"/>
                  <a:gd name="T27" fmla="*/ 106 h 221"/>
                  <a:gd name="T28" fmla="*/ 81 w 100"/>
                  <a:gd name="T29" fmla="*/ 115 h 221"/>
                  <a:gd name="T30" fmla="*/ 83 w 100"/>
                  <a:gd name="T31" fmla="*/ 126 h 221"/>
                  <a:gd name="T32" fmla="*/ 88 w 100"/>
                  <a:gd name="T33" fmla="*/ 131 h 221"/>
                  <a:gd name="T34" fmla="*/ 89 w 100"/>
                  <a:gd name="T35" fmla="*/ 138 h 221"/>
                  <a:gd name="T36" fmla="*/ 91 w 100"/>
                  <a:gd name="T37" fmla="*/ 145 h 221"/>
                  <a:gd name="T38" fmla="*/ 92 w 100"/>
                  <a:gd name="T39" fmla="*/ 160 h 221"/>
                  <a:gd name="T40" fmla="*/ 95 w 100"/>
                  <a:gd name="T41" fmla="*/ 173 h 221"/>
                  <a:gd name="T42" fmla="*/ 97 w 100"/>
                  <a:gd name="T43" fmla="*/ 180 h 221"/>
                  <a:gd name="T44" fmla="*/ 91 w 100"/>
                  <a:gd name="T45" fmla="*/ 191 h 221"/>
                  <a:gd name="T46" fmla="*/ 80 w 100"/>
                  <a:gd name="T47" fmla="*/ 188 h 221"/>
                  <a:gd name="T48" fmla="*/ 67 w 100"/>
                  <a:gd name="T49" fmla="*/ 213 h 221"/>
                  <a:gd name="T50" fmla="*/ 53 w 100"/>
                  <a:gd name="T51" fmla="*/ 214 h 221"/>
                  <a:gd name="T52" fmla="*/ 36 w 100"/>
                  <a:gd name="T53" fmla="*/ 218 h 221"/>
                  <a:gd name="T54" fmla="*/ 19 w 100"/>
                  <a:gd name="T55" fmla="*/ 97 h 221"/>
                  <a:gd name="T56" fmla="*/ 0 w 100"/>
                  <a:gd name="T57" fmla="*/ 64 h 221"/>
                  <a:gd name="T58" fmla="*/ 11 w 100"/>
                  <a:gd name="T59" fmla="*/ 55 h 221"/>
                  <a:gd name="T60" fmla="*/ 13 w 100"/>
                  <a:gd name="T61" fmla="*/ 53 h 221"/>
                  <a:gd name="T62" fmla="*/ 13 w 100"/>
                  <a:gd name="T63" fmla="*/ 53 h 221"/>
                  <a:gd name="T64" fmla="*/ 14 w 100"/>
                  <a:gd name="T65" fmla="*/ 52 h 221"/>
                  <a:gd name="T66" fmla="*/ 16 w 100"/>
                  <a:gd name="T67" fmla="*/ 50 h 221"/>
                  <a:gd name="T68" fmla="*/ 21 w 100"/>
                  <a:gd name="T69" fmla="*/ 44 h 221"/>
                  <a:gd name="T70" fmla="*/ 27 w 100"/>
                  <a:gd name="T71" fmla="*/ 38 h 221"/>
                  <a:gd name="T72" fmla="*/ 33 w 100"/>
                  <a:gd name="T73" fmla="*/ 33 h 221"/>
                  <a:gd name="T74" fmla="*/ 36 w 100"/>
                  <a:gd name="T75" fmla="*/ 27 h 221"/>
                  <a:gd name="T76" fmla="*/ 41 w 100"/>
                  <a:gd name="T77" fmla="*/ 19 h 221"/>
                  <a:gd name="T78" fmla="*/ 46 w 100"/>
                  <a:gd name="T79" fmla="*/ 13 h 221"/>
                  <a:gd name="T80" fmla="*/ 49 w 100"/>
                  <a:gd name="T81" fmla="*/ 8 h 221"/>
                  <a:gd name="T82" fmla="*/ 53 w 100"/>
                  <a:gd name="T83" fmla="*/ 2 h 221"/>
                  <a:gd name="T84" fmla="*/ 55 w 100"/>
                  <a:gd name="T8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221">
                    <a:moveTo>
                      <a:pt x="60" y="2"/>
                    </a:moveTo>
                    <a:lnTo>
                      <a:pt x="63" y="3"/>
                    </a:lnTo>
                    <a:lnTo>
                      <a:pt x="64" y="2"/>
                    </a:lnTo>
                    <a:lnTo>
                      <a:pt x="67" y="2"/>
                    </a:lnTo>
                    <a:lnTo>
                      <a:pt x="70" y="3"/>
                    </a:lnTo>
                    <a:lnTo>
                      <a:pt x="72" y="3"/>
                    </a:lnTo>
                    <a:lnTo>
                      <a:pt x="70" y="3"/>
                    </a:lnTo>
                    <a:lnTo>
                      <a:pt x="74" y="7"/>
                    </a:lnTo>
                    <a:lnTo>
                      <a:pt x="78" y="10"/>
                    </a:lnTo>
                    <a:lnTo>
                      <a:pt x="78" y="13"/>
                    </a:lnTo>
                    <a:lnTo>
                      <a:pt x="78" y="14"/>
                    </a:lnTo>
                    <a:lnTo>
                      <a:pt x="78" y="16"/>
                    </a:lnTo>
                    <a:lnTo>
                      <a:pt x="80" y="17"/>
                    </a:lnTo>
                    <a:lnTo>
                      <a:pt x="81" y="17"/>
                    </a:lnTo>
                    <a:lnTo>
                      <a:pt x="81" y="19"/>
                    </a:lnTo>
                    <a:lnTo>
                      <a:pt x="86" y="21"/>
                    </a:lnTo>
                    <a:lnTo>
                      <a:pt x="88" y="22"/>
                    </a:lnTo>
                    <a:lnTo>
                      <a:pt x="89" y="25"/>
                    </a:lnTo>
                    <a:lnTo>
                      <a:pt x="91" y="30"/>
                    </a:lnTo>
                    <a:lnTo>
                      <a:pt x="91" y="33"/>
                    </a:lnTo>
                    <a:lnTo>
                      <a:pt x="91" y="36"/>
                    </a:lnTo>
                    <a:lnTo>
                      <a:pt x="89" y="39"/>
                    </a:lnTo>
                    <a:lnTo>
                      <a:pt x="88" y="42"/>
                    </a:lnTo>
                    <a:lnTo>
                      <a:pt x="89" y="48"/>
                    </a:lnTo>
                    <a:lnTo>
                      <a:pt x="91" y="50"/>
                    </a:lnTo>
                    <a:lnTo>
                      <a:pt x="89" y="53"/>
                    </a:lnTo>
                    <a:lnTo>
                      <a:pt x="88" y="55"/>
                    </a:lnTo>
                    <a:lnTo>
                      <a:pt x="88" y="56"/>
                    </a:lnTo>
                    <a:lnTo>
                      <a:pt x="91" y="62"/>
                    </a:lnTo>
                    <a:lnTo>
                      <a:pt x="91" y="67"/>
                    </a:lnTo>
                    <a:lnTo>
                      <a:pt x="89" y="70"/>
                    </a:lnTo>
                    <a:lnTo>
                      <a:pt x="86" y="73"/>
                    </a:lnTo>
                    <a:lnTo>
                      <a:pt x="83" y="78"/>
                    </a:lnTo>
                    <a:lnTo>
                      <a:pt x="83" y="79"/>
                    </a:lnTo>
                    <a:lnTo>
                      <a:pt x="78" y="84"/>
                    </a:lnTo>
                    <a:lnTo>
                      <a:pt x="77" y="87"/>
                    </a:lnTo>
                    <a:lnTo>
                      <a:pt x="77" y="87"/>
                    </a:lnTo>
                    <a:lnTo>
                      <a:pt x="77" y="89"/>
                    </a:lnTo>
                    <a:lnTo>
                      <a:pt x="78" y="92"/>
                    </a:lnTo>
                    <a:lnTo>
                      <a:pt x="80" y="97"/>
                    </a:lnTo>
                    <a:lnTo>
                      <a:pt x="78" y="104"/>
                    </a:lnTo>
                    <a:lnTo>
                      <a:pt x="77" y="106"/>
                    </a:lnTo>
                    <a:lnTo>
                      <a:pt x="78" y="109"/>
                    </a:lnTo>
                    <a:lnTo>
                      <a:pt x="80" y="115"/>
                    </a:lnTo>
                    <a:lnTo>
                      <a:pt x="81" y="115"/>
                    </a:lnTo>
                    <a:lnTo>
                      <a:pt x="83" y="120"/>
                    </a:lnTo>
                    <a:lnTo>
                      <a:pt x="83" y="123"/>
                    </a:lnTo>
                    <a:lnTo>
                      <a:pt x="83" y="126"/>
                    </a:lnTo>
                    <a:lnTo>
                      <a:pt x="84" y="128"/>
                    </a:lnTo>
                    <a:lnTo>
                      <a:pt x="84" y="129"/>
                    </a:lnTo>
                    <a:lnTo>
                      <a:pt x="88" y="131"/>
                    </a:lnTo>
                    <a:lnTo>
                      <a:pt x="88" y="132"/>
                    </a:lnTo>
                    <a:lnTo>
                      <a:pt x="88" y="137"/>
                    </a:lnTo>
                    <a:lnTo>
                      <a:pt x="89" y="138"/>
                    </a:lnTo>
                    <a:lnTo>
                      <a:pt x="89" y="140"/>
                    </a:lnTo>
                    <a:lnTo>
                      <a:pt x="89" y="143"/>
                    </a:lnTo>
                    <a:lnTo>
                      <a:pt x="91" y="145"/>
                    </a:lnTo>
                    <a:lnTo>
                      <a:pt x="91" y="149"/>
                    </a:lnTo>
                    <a:lnTo>
                      <a:pt x="92" y="156"/>
                    </a:lnTo>
                    <a:lnTo>
                      <a:pt x="92" y="160"/>
                    </a:lnTo>
                    <a:lnTo>
                      <a:pt x="94" y="165"/>
                    </a:lnTo>
                    <a:lnTo>
                      <a:pt x="95" y="168"/>
                    </a:lnTo>
                    <a:lnTo>
                      <a:pt x="95" y="173"/>
                    </a:lnTo>
                    <a:lnTo>
                      <a:pt x="95" y="176"/>
                    </a:lnTo>
                    <a:lnTo>
                      <a:pt x="95" y="177"/>
                    </a:lnTo>
                    <a:lnTo>
                      <a:pt x="97" y="180"/>
                    </a:lnTo>
                    <a:lnTo>
                      <a:pt x="98" y="182"/>
                    </a:lnTo>
                    <a:lnTo>
                      <a:pt x="100" y="187"/>
                    </a:lnTo>
                    <a:lnTo>
                      <a:pt x="91" y="191"/>
                    </a:lnTo>
                    <a:lnTo>
                      <a:pt x="89" y="191"/>
                    </a:lnTo>
                    <a:lnTo>
                      <a:pt x="84" y="191"/>
                    </a:lnTo>
                    <a:lnTo>
                      <a:pt x="80" y="188"/>
                    </a:lnTo>
                    <a:lnTo>
                      <a:pt x="75" y="201"/>
                    </a:lnTo>
                    <a:lnTo>
                      <a:pt x="72" y="207"/>
                    </a:lnTo>
                    <a:lnTo>
                      <a:pt x="67" y="213"/>
                    </a:lnTo>
                    <a:lnTo>
                      <a:pt x="66" y="218"/>
                    </a:lnTo>
                    <a:lnTo>
                      <a:pt x="63" y="221"/>
                    </a:lnTo>
                    <a:lnTo>
                      <a:pt x="53" y="214"/>
                    </a:lnTo>
                    <a:lnTo>
                      <a:pt x="52" y="213"/>
                    </a:lnTo>
                    <a:lnTo>
                      <a:pt x="39" y="211"/>
                    </a:lnTo>
                    <a:lnTo>
                      <a:pt x="36" y="218"/>
                    </a:lnTo>
                    <a:lnTo>
                      <a:pt x="25" y="208"/>
                    </a:lnTo>
                    <a:lnTo>
                      <a:pt x="53" y="152"/>
                    </a:lnTo>
                    <a:lnTo>
                      <a:pt x="19" y="97"/>
                    </a:lnTo>
                    <a:lnTo>
                      <a:pt x="5" y="73"/>
                    </a:lnTo>
                    <a:lnTo>
                      <a:pt x="0" y="64"/>
                    </a:lnTo>
                    <a:lnTo>
                      <a:pt x="0" y="64"/>
                    </a:lnTo>
                    <a:lnTo>
                      <a:pt x="8" y="58"/>
                    </a:lnTo>
                    <a:lnTo>
                      <a:pt x="10" y="56"/>
                    </a:lnTo>
                    <a:lnTo>
                      <a:pt x="11" y="55"/>
                    </a:lnTo>
                    <a:lnTo>
                      <a:pt x="11" y="55"/>
                    </a:lnTo>
                    <a:lnTo>
                      <a:pt x="13" y="53"/>
                    </a:lnTo>
                    <a:lnTo>
                      <a:pt x="13" y="53"/>
                    </a:lnTo>
                    <a:lnTo>
                      <a:pt x="13" y="53"/>
                    </a:lnTo>
                    <a:lnTo>
                      <a:pt x="13" y="53"/>
                    </a:lnTo>
                    <a:lnTo>
                      <a:pt x="13" y="53"/>
                    </a:lnTo>
                    <a:lnTo>
                      <a:pt x="13" y="53"/>
                    </a:lnTo>
                    <a:lnTo>
                      <a:pt x="13" y="52"/>
                    </a:lnTo>
                    <a:lnTo>
                      <a:pt x="14" y="52"/>
                    </a:lnTo>
                    <a:lnTo>
                      <a:pt x="14" y="52"/>
                    </a:lnTo>
                    <a:lnTo>
                      <a:pt x="16" y="50"/>
                    </a:lnTo>
                    <a:lnTo>
                      <a:pt x="16" y="50"/>
                    </a:lnTo>
                    <a:lnTo>
                      <a:pt x="16" y="48"/>
                    </a:lnTo>
                    <a:lnTo>
                      <a:pt x="18" y="45"/>
                    </a:lnTo>
                    <a:lnTo>
                      <a:pt x="21" y="44"/>
                    </a:lnTo>
                    <a:lnTo>
                      <a:pt x="22" y="42"/>
                    </a:lnTo>
                    <a:lnTo>
                      <a:pt x="24" y="41"/>
                    </a:lnTo>
                    <a:lnTo>
                      <a:pt x="27" y="38"/>
                    </a:lnTo>
                    <a:lnTo>
                      <a:pt x="27" y="36"/>
                    </a:lnTo>
                    <a:lnTo>
                      <a:pt x="28" y="36"/>
                    </a:lnTo>
                    <a:lnTo>
                      <a:pt x="33" y="33"/>
                    </a:lnTo>
                    <a:lnTo>
                      <a:pt x="33" y="33"/>
                    </a:lnTo>
                    <a:lnTo>
                      <a:pt x="36" y="28"/>
                    </a:lnTo>
                    <a:lnTo>
                      <a:pt x="36" y="27"/>
                    </a:lnTo>
                    <a:lnTo>
                      <a:pt x="38" y="24"/>
                    </a:lnTo>
                    <a:lnTo>
                      <a:pt x="39" y="22"/>
                    </a:lnTo>
                    <a:lnTo>
                      <a:pt x="41" y="19"/>
                    </a:lnTo>
                    <a:lnTo>
                      <a:pt x="41" y="19"/>
                    </a:lnTo>
                    <a:lnTo>
                      <a:pt x="44" y="13"/>
                    </a:lnTo>
                    <a:lnTo>
                      <a:pt x="46" y="13"/>
                    </a:lnTo>
                    <a:lnTo>
                      <a:pt x="47" y="10"/>
                    </a:lnTo>
                    <a:lnTo>
                      <a:pt x="49" y="8"/>
                    </a:lnTo>
                    <a:lnTo>
                      <a:pt x="49" y="8"/>
                    </a:lnTo>
                    <a:lnTo>
                      <a:pt x="52" y="3"/>
                    </a:lnTo>
                    <a:lnTo>
                      <a:pt x="53" y="2"/>
                    </a:lnTo>
                    <a:lnTo>
                      <a:pt x="53" y="2"/>
                    </a:lnTo>
                    <a:lnTo>
                      <a:pt x="53" y="0"/>
                    </a:lnTo>
                    <a:lnTo>
                      <a:pt x="53" y="0"/>
                    </a:lnTo>
                    <a:lnTo>
                      <a:pt x="55" y="0"/>
                    </a:lnTo>
                    <a:lnTo>
                      <a:pt x="58" y="0"/>
                    </a:lnTo>
                    <a:lnTo>
                      <a:pt x="6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97">
                <a:extLst>
                  <a:ext uri="{FF2B5EF4-FFF2-40B4-BE49-F238E27FC236}">
                    <a16:creationId xmlns:a16="http://schemas.microsoft.com/office/drawing/2014/main" id="{B4046243-8144-4A2A-991C-D0D07996B19B}"/>
                  </a:ext>
                </a:extLst>
              </p:cNvPr>
              <p:cNvSpPr>
                <a:spLocks noGrp="1" noRot="1" noMove="1" noResize="1" noEditPoints="1" noAdjustHandles="1" noChangeArrowheads="1" noChangeShapeType="1"/>
              </p:cNvSpPr>
              <p:nvPr/>
            </p:nvSpPr>
            <p:spPr bwMode="auto">
              <a:xfrm>
                <a:off x="1743" y="3091"/>
                <a:ext cx="71" cy="118"/>
              </a:xfrm>
              <a:custGeom>
                <a:avLst/>
                <a:gdLst>
                  <a:gd name="T0" fmla="*/ 34 w 71"/>
                  <a:gd name="T1" fmla="*/ 105 h 118"/>
                  <a:gd name="T2" fmla="*/ 34 w 71"/>
                  <a:gd name="T3" fmla="*/ 105 h 118"/>
                  <a:gd name="T4" fmla="*/ 34 w 71"/>
                  <a:gd name="T5" fmla="*/ 107 h 118"/>
                  <a:gd name="T6" fmla="*/ 34 w 71"/>
                  <a:gd name="T7" fmla="*/ 107 h 118"/>
                  <a:gd name="T8" fmla="*/ 32 w 71"/>
                  <a:gd name="T9" fmla="*/ 107 h 118"/>
                  <a:gd name="T10" fmla="*/ 32 w 71"/>
                  <a:gd name="T11" fmla="*/ 107 h 118"/>
                  <a:gd name="T12" fmla="*/ 31 w 71"/>
                  <a:gd name="T13" fmla="*/ 107 h 118"/>
                  <a:gd name="T14" fmla="*/ 26 w 71"/>
                  <a:gd name="T15" fmla="*/ 110 h 118"/>
                  <a:gd name="T16" fmla="*/ 25 w 71"/>
                  <a:gd name="T17" fmla="*/ 110 h 118"/>
                  <a:gd name="T18" fmla="*/ 21 w 71"/>
                  <a:gd name="T19" fmla="*/ 110 h 118"/>
                  <a:gd name="T20" fmla="*/ 20 w 71"/>
                  <a:gd name="T21" fmla="*/ 109 h 118"/>
                  <a:gd name="T22" fmla="*/ 18 w 71"/>
                  <a:gd name="T23" fmla="*/ 109 h 118"/>
                  <a:gd name="T24" fmla="*/ 17 w 71"/>
                  <a:gd name="T25" fmla="*/ 110 h 118"/>
                  <a:gd name="T26" fmla="*/ 12 w 71"/>
                  <a:gd name="T27" fmla="*/ 113 h 118"/>
                  <a:gd name="T28" fmla="*/ 6 w 71"/>
                  <a:gd name="T29" fmla="*/ 118 h 118"/>
                  <a:gd name="T30" fmla="*/ 3 w 71"/>
                  <a:gd name="T31" fmla="*/ 118 h 118"/>
                  <a:gd name="T32" fmla="*/ 1 w 71"/>
                  <a:gd name="T33" fmla="*/ 116 h 118"/>
                  <a:gd name="T34" fmla="*/ 1 w 71"/>
                  <a:gd name="T35" fmla="*/ 112 h 118"/>
                  <a:gd name="T36" fmla="*/ 1 w 71"/>
                  <a:gd name="T37" fmla="*/ 109 h 118"/>
                  <a:gd name="T38" fmla="*/ 1 w 71"/>
                  <a:gd name="T39" fmla="*/ 107 h 118"/>
                  <a:gd name="T40" fmla="*/ 1 w 71"/>
                  <a:gd name="T41" fmla="*/ 105 h 118"/>
                  <a:gd name="T42" fmla="*/ 1 w 71"/>
                  <a:gd name="T43" fmla="*/ 104 h 118"/>
                  <a:gd name="T44" fmla="*/ 1 w 71"/>
                  <a:gd name="T45" fmla="*/ 104 h 118"/>
                  <a:gd name="T46" fmla="*/ 3 w 71"/>
                  <a:gd name="T47" fmla="*/ 105 h 118"/>
                  <a:gd name="T48" fmla="*/ 3 w 71"/>
                  <a:gd name="T49" fmla="*/ 104 h 118"/>
                  <a:gd name="T50" fmla="*/ 3 w 71"/>
                  <a:gd name="T51" fmla="*/ 102 h 118"/>
                  <a:gd name="T52" fmla="*/ 3 w 71"/>
                  <a:gd name="T53" fmla="*/ 98 h 118"/>
                  <a:gd name="T54" fmla="*/ 4 w 71"/>
                  <a:gd name="T55" fmla="*/ 95 h 118"/>
                  <a:gd name="T56" fmla="*/ 6 w 71"/>
                  <a:gd name="T57" fmla="*/ 91 h 118"/>
                  <a:gd name="T58" fmla="*/ 4 w 71"/>
                  <a:gd name="T59" fmla="*/ 87 h 118"/>
                  <a:gd name="T60" fmla="*/ 6 w 71"/>
                  <a:gd name="T61" fmla="*/ 85 h 118"/>
                  <a:gd name="T62" fmla="*/ 6 w 71"/>
                  <a:gd name="T63" fmla="*/ 82 h 118"/>
                  <a:gd name="T64" fmla="*/ 4 w 71"/>
                  <a:gd name="T65" fmla="*/ 79 h 118"/>
                  <a:gd name="T66" fmla="*/ 4 w 71"/>
                  <a:gd name="T67" fmla="*/ 76 h 118"/>
                  <a:gd name="T68" fmla="*/ 4 w 71"/>
                  <a:gd name="T69" fmla="*/ 74 h 118"/>
                  <a:gd name="T70" fmla="*/ 4 w 71"/>
                  <a:gd name="T71" fmla="*/ 71 h 118"/>
                  <a:gd name="T72" fmla="*/ 3 w 71"/>
                  <a:gd name="T73" fmla="*/ 70 h 118"/>
                  <a:gd name="T74" fmla="*/ 1 w 71"/>
                  <a:gd name="T75" fmla="*/ 68 h 118"/>
                  <a:gd name="T76" fmla="*/ 1 w 71"/>
                  <a:gd name="T77" fmla="*/ 67 h 118"/>
                  <a:gd name="T78" fmla="*/ 1 w 71"/>
                  <a:gd name="T79" fmla="*/ 64 h 118"/>
                  <a:gd name="T80" fmla="*/ 1 w 71"/>
                  <a:gd name="T81" fmla="*/ 62 h 118"/>
                  <a:gd name="T82" fmla="*/ 0 w 71"/>
                  <a:gd name="T83" fmla="*/ 60 h 118"/>
                  <a:gd name="T84" fmla="*/ 0 w 71"/>
                  <a:gd name="T85" fmla="*/ 60 h 118"/>
                  <a:gd name="T86" fmla="*/ 6 w 71"/>
                  <a:gd name="T87" fmla="*/ 56 h 118"/>
                  <a:gd name="T88" fmla="*/ 21 w 71"/>
                  <a:gd name="T89" fmla="*/ 40 h 118"/>
                  <a:gd name="T90" fmla="*/ 26 w 71"/>
                  <a:gd name="T91" fmla="*/ 29 h 118"/>
                  <a:gd name="T92" fmla="*/ 28 w 71"/>
                  <a:gd name="T93" fmla="*/ 5 h 118"/>
                  <a:gd name="T94" fmla="*/ 31 w 71"/>
                  <a:gd name="T95" fmla="*/ 5 h 118"/>
                  <a:gd name="T96" fmla="*/ 35 w 71"/>
                  <a:gd name="T97" fmla="*/ 3 h 118"/>
                  <a:gd name="T98" fmla="*/ 48 w 71"/>
                  <a:gd name="T99" fmla="*/ 1 h 118"/>
                  <a:gd name="T100" fmla="*/ 60 w 71"/>
                  <a:gd name="T101" fmla="*/ 0 h 118"/>
                  <a:gd name="T102" fmla="*/ 59 w 71"/>
                  <a:gd name="T103" fmla="*/ 11 h 118"/>
                  <a:gd name="T104" fmla="*/ 60 w 71"/>
                  <a:gd name="T105" fmla="*/ 19 h 118"/>
                  <a:gd name="T106" fmla="*/ 71 w 71"/>
                  <a:gd name="T107" fmla="*/ 46 h 118"/>
                  <a:gd name="T108" fmla="*/ 65 w 71"/>
                  <a:gd name="T109" fmla="*/ 60 h 118"/>
                  <a:gd name="T110" fmla="*/ 53 w 71"/>
                  <a:gd name="T111" fmla="*/ 79 h 118"/>
                  <a:gd name="T112" fmla="*/ 42 w 71"/>
                  <a:gd name="T113" fmla="*/ 96 h 118"/>
                  <a:gd name="T114" fmla="*/ 37 w 71"/>
                  <a:gd name="T115" fmla="*/ 101 h 118"/>
                  <a:gd name="T116" fmla="*/ 35 w 71"/>
                  <a:gd name="T117"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118">
                    <a:moveTo>
                      <a:pt x="35" y="105"/>
                    </a:moveTo>
                    <a:lnTo>
                      <a:pt x="34" y="105"/>
                    </a:lnTo>
                    <a:lnTo>
                      <a:pt x="34" y="105"/>
                    </a:lnTo>
                    <a:lnTo>
                      <a:pt x="34" y="105"/>
                    </a:lnTo>
                    <a:lnTo>
                      <a:pt x="34" y="107"/>
                    </a:lnTo>
                    <a:lnTo>
                      <a:pt x="34" y="107"/>
                    </a:lnTo>
                    <a:lnTo>
                      <a:pt x="34" y="107"/>
                    </a:lnTo>
                    <a:lnTo>
                      <a:pt x="34" y="107"/>
                    </a:lnTo>
                    <a:lnTo>
                      <a:pt x="34" y="107"/>
                    </a:lnTo>
                    <a:lnTo>
                      <a:pt x="32" y="107"/>
                    </a:lnTo>
                    <a:lnTo>
                      <a:pt x="32" y="107"/>
                    </a:lnTo>
                    <a:lnTo>
                      <a:pt x="32" y="107"/>
                    </a:lnTo>
                    <a:lnTo>
                      <a:pt x="32" y="107"/>
                    </a:lnTo>
                    <a:lnTo>
                      <a:pt x="31" y="107"/>
                    </a:lnTo>
                    <a:lnTo>
                      <a:pt x="29" y="109"/>
                    </a:lnTo>
                    <a:lnTo>
                      <a:pt x="26" y="110"/>
                    </a:lnTo>
                    <a:lnTo>
                      <a:pt x="26" y="110"/>
                    </a:lnTo>
                    <a:lnTo>
                      <a:pt x="25" y="110"/>
                    </a:lnTo>
                    <a:lnTo>
                      <a:pt x="25" y="110"/>
                    </a:lnTo>
                    <a:lnTo>
                      <a:pt x="21" y="110"/>
                    </a:lnTo>
                    <a:lnTo>
                      <a:pt x="20" y="109"/>
                    </a:lnTo>
                    <a:lnTo>
                      <a:pt x="20" y="109"/>
                    </a:lnTo>
                    <a:lnTo>
                      <a:pt x="18" y="109"/>
                    </a:lnTo>
                    <a:lnTo>
                      <a:pt x="18" y="109"/>
                    </a:lnTo>
                    <a:lnTo>
                      <a:pt x="18" y="109"/>
                    </a:lnTo>
                    <a:lnTo>
                      <a:pt x="17" y="110"/>
                    </a:lnTo>
                    <a:lnTo>
                      <a:pt x="17" y="110"/>
                    </a:lnTo>
                    <a:lnTo>
                      <a:pt x="12" y="113"/>
                    </a:lnTo>
                    <a:lnTo>
                      <a:pt x="9" y="116"/>
                    </a:lnTo>
                    <a:lnTo>
                      <a:pt x="6" y="118"/>
                    </a:lnTo>
                    <a:lnTo>
                      <a:pt x="4" y="118"/>
                    </a:lnTo>
                    <a:lnTo>
                      <a:pt x="3" y="118"/>
                    </a:lnTo>
                    <a:lnTo>
                      <a:pt x="1" y="118"/>
                    </a:lnTo>
                    <a:lnTo>
                      <a:pt x="1" y="116"/>
                    </a:lnTo>
                    <a:lnTo>
                      <a:pt x="1" y="115"/>
                    </a:lnTo>
                    <a:lnTo>
                      <a:pt x="1" y="112"/>
                    </a:lnTo>
                    <a:lnTo>
                      <a:pt x="1" y="110"/>
                    </a:lnTo>
                    <a:lnTo>
                      <a:pt x="1" y="109"/>
                    </a:lnTo>
                    <a:lnTo>
                      <a:pt x="1" y="109"/>
                    </a:lnTo>
                    <a:lnTo>
                      <a:pt x="1" y="107"/>
                    </a:lnTo>
                    <a:lnTo>
                      <a:pt x="1" y="105"/>
                    </a:lnTo>
                    <a:lnTo>
                      <a:pt x="1" y="105"/>
                    </a:lnTo>
                    <a:lnTo>
                      <a:pt x="1" y="104"/>
                    </a:lnTo>
                    <a:lnTo>
                      <a:pt x="1" y="104"/>
                    </a:lnTo>
                    <a:lnTo>
                      <a:pt x="1" y="104"/>
                    </a:lnTo>
                    <a:lnTo>
                      <a:pt x="1" y="104"/>
                    </a:lnTo>
                    <a:lnTo>
                      <a:pt x="3" y="105"/>
                    </a:lnTo>
                    <a:lnTo>
                      <a:pt x="3" y="105"/>
                    </a:lnTo>
                    <a:lnTo>
                      <a:pt x="3" y="104"/>
                    </a:lnTo>
                    <a:lnTo>
                      <a:pt x="3" y="104"/>
                    </a:lnTo>
                    <a:lnTo>
                      <a:pt x="3" y="102"/>
                    </a:lnTo>
                    <a:lnTo>
                      <a:pt x="3" y="102"/>
                    </a:lnTo>
                    <a:lnTo>
                      <a:pt x="3" y="99"/>
                    </a:lnTo>
                    <a:lnTo>
                      <a:pt x="3" y="98"/>
                    </a:lnTo>
                    <a:lnTo>
                      <a:pt x="3" y="96"/>
                    </a:lnTo>
                    <a:lnTo>
                      <a:pt x="4" y="95"/>
                    </a:lnTo>
                    <a:lnTo>
                      <a:pt x="6" y="93"/>
                    </a:lnTo>
                    <a:lnTo>
                      <a:pt x="6" y="91"/>
                    </a:lnTo>
                    <a:lnTo>
                      <a:pt x="6" y="88"/>
                    </a:lnTo>
                    <a:lnTo>
                      <a:pt x="4" y="87"/>
                    </a:lnTo>
                    <a:lnTo>
                      <a:pt x="4" y="87"/>
                    </a:lnTo>
                    <a:lnTo>
                      <a:pt x="6" y="85"/>
                    </a:lnTo>
                    <a:lnTo>
                      <a:pt x="6" y="84"/>
                    </a:lnTo>
                    <a:lnTo>
                      <a:pt x="6" y="82"/>
                    </a:lnTo>
                    <a:lnTo>
                      <a:pt x="6" y="81"/>
                    </a:lnTo>
                    <a:lnTo>
                      <a:pt x="4" y="79"/>
                    </a:lnTo>
                    <a:lnTo>
                      <a:pt x="4" y="77"/>
                    </a:lnTo>
                    <a:lnTo>
                      <a:pt x="4" y="76"/>
                    </a:lnTo>
                    <a:lnTo>
                      <a:pt x="4" y="74"/>
                    </a:lnTo>
                    <a:lnTo>
                      <a:pt x="4" y="74"/>
                    </a:lnTo>
                    <a:lnTo>
                      <a:pt x="4" y="73"/>
                    </a:lnTo>
                    <a:lnTo>
                      <a:pt x="4" y="71"/>
                    </a:lnTo>
                    <a:lnTo>
                      <a:pt x="3" y="71"/>
                    </a:lnTo>
                    <a:lnTo>
                      <a:pt x="3" y="70"/>
                    </a:lnTo>
                    <a:lnTo>
                      <a:pt x="1" y="68"/>
                    </a:lnTo>
                    <a:lnTo>
                      <a:pt x="1" y="68"/>
                    </a:lnTo>
                    <a:lnTo>
                      <a:pt x="0" y="68"/>
                    </a:lnTo>
                    <a:lnTo>
                      <a:pt x="1" y="67"/>
                    </a:lnTo>
                    <a:lnTo>
                      <a:pt x="1" y="65"/>
                    </a:lnTo>
                    <a:lnTo>
                      <a:pt x="1" y="64"/>
                    </a:lnTo>
                    <a:lnTo>
                      <a:pt x="1" y="64"/>
                    </a:lnTo>
                    <a:lnTo>
                      <a:pt x="1" y="62"/>
                    </a:lnTo>
                    <a:lnTo>
                      <a:pt x="0" y="60"/>
                    </a:lnTo>
                    <a:lnTo>
                      <a:pt x="0" y="60"/>
                    </a:lnTo>
                    <a:lnTo>
                      <a:pt x="0" y="60"/>
                    </a:lnTo>
                    <a:lnTo>
                      <a:pt x="0" y="60"/>
                    </a:lnTo>
                    <a:lnTo>
                      <a:pt x="0" y="60"/>
                    </a:lnTo>
                    <a:lnTo>
                      <a:pt x="6" y="56"/>
                    </a:lnTo>
                    <a:lnTo>
                      <a:pt x="15" y="51"/>
                    </a:lnTo>
                    <a:lnTo>
                      <a:pt x="21" y="40"/>
                    </a:lnTo>
                    <a:lnTo>
                      <a:pt x="25" y="39"/>
                    </a:lnTo>
                    <a:lnTo>
                      <a:pt x="26" y="29"/>
                    </a:lnTo>
                    <a:lnTo>
                      <a:pt x="29" y="15"/>
                    </a:lnTo>
                    <a:lnTo>
                      <a:pt x="28" y="5"/>
                    </a:lnTo>
                    <a:lnTo>
                      <a:pt x="29" y="5"/>
                    </a:lnTo>
                    <a:lnTo>
                      <a:pt x="31" y="5"/>
                    </a:lnTo>
                    <a:lnTo>
                      <a:pt x="32" y="5"/>
                    </a:lnTo>
                    <a:lnTo>
                      <a:pt x="35" y="3"/>
                    </a:lnTo>
                    <a:lnTo>
                      <a:pt x="42" y="3"/>
                    </a:lnTo>
                    <a:lnTo>
                      <a:pt x="48" y="1"/>
                    </a:lnTo>
                    <a:lnTo>
                      <a:pt x="53" y="1"/>
                    </a:lnTo>
                    <a:lnTo>
                      <a:pt x="60" y="0"/>
                    </a:lnTo>
                    <a:lnTo>
                      <a:pt x="59" y="6"/>
                    </a:lnTo>
                    <a:lnTo>
                      <a:pt x="59" y="11"/>
                    </a:lnTo>
                    <a:lnTo>
                      <a:pt x="59" y="15"/>
                    </a:lnTo>
                    <a:lnTo>
                      <a:pt x="60" y="19"/>
                    </a:lnTo>
                    <a:lnTo>
                      <a:pt x="68" y="36"/>
                    </a:lnTo>
                    <a:lnTo>
                      <a:pt x="71" y="46"/>
                    </a:lnTo>
                    <a:lnTo>
                      <a:pt x="68" y="54"/>
                    </a:lnTo>
                    <a:lnTo>
                      <a:pt x="65" y="60"/>
                    </a:lnTo>
                    <a:lnTo>
                      <a:pt x="57" y="71"/>
                    </a:lnTo>
                    <a:lnTo>
                      <a:pt x="53" y="79"/>
                    </a:lnTo>
                    <a:lnTo>
                      <a:pt x="51" y="82"/>
                    </a:lnTo>
                    <a:lnTo>
                      <a:pt x="42" y="96"/>
                    </a:lnTo>
                    <a:lnTo>
                      <a:pt x="40" y="98"/>
                    </a:lnTo>
                    <a:lnTo>
                      <a:pt x="37" y="101"/>
                    </a:lnTo>
                    <a:lnTo>
                      <a:pt x="37" y="102"/>
                    </a:lnTo>
                    <a:lnTo>
                      <a:pt x="35" y="105"/>
                    </a:lnTo>
                    <a:lnTo>
                      <a:pt x="35" y="10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98">
                <a:extLst>
                  <a:ext uri="{FF2B5EF4-FFF2-40B4-BE49-F238E27FC236}">
                    <a16:creationId xmlns:a16="http://schemas.microsoft.com/office/drawing/2014/main" id="{3A6E645E-81E9-60F6-7557-519046704824}"/>
                  </a:ext>
                </a:extLst>
              </p:cNvPr>
              <p:cNvSpPr>
                <a:spLocks noGrp="1" noRot="1" noMove="1" noResize="1" noEditPoints="1" noAdjustHandles="1" noChangeArrowheads="1" noChangeShapeType="1"/>
              </p:cNvSpPr>
              <p:nvPr/>
            </p:nvSpPr>
            <p:spPr bwMode="auto">
              <a:xfrm>
                <a:off x="5059" y="2728"/>
                <a:ext cx="213" cy="240"/>
              </a:xfrm>
              <a:custGeom>
                <a:avLst/>
                <a:gdLst>
                  <a:gd name="T0" fmla="*/ 112 w 213"/>
                  <a:gd name="T1" fmla="*/ 37 h 240"/>
                  <a:gd name="T2" fmla="*/ 120 w 213"/>
                  <a:gd name="T3" fmla="*/ 62 h 240"/>
                  <a:gd name="T4" fmla="*/ 126 w 213"/>
                  <a:gd name="T5" fmla="*/ 79 h 240"/>
                  <a:gd name="T6" fmla="*/ 172 w 213"/>
                  <a:gd name="T7" fmla="*/ 85 h 240"/>
                  <a:gd name="T8" fmla="*/ 177 w 213"/>
                  <a:gd name="T9" fmla="*/ 85 h 240"/>
                  <a:gd name="T10" fmla="*/ 177 w 213"/>
                  <a:gd name="T11" fmla="*/ 87 h 240"/>
                  <a:gd name="T12" fmla="*/ 169 w 213"/>
                  <a:gd name="T13" fmla="*/ 116 h 240"/>
                  <a:gd name="T14" fmla="*/ 174 w 213"/>
                  <a:gd name="T15" fmla="*/ 130 h 240"/>
                  <a:gd name="T16" fmla="*/ 199 w 213"/>
                  <a:gd name="T17" fmla="*/ 132 h 240"/>
                  <a:gd name="T18" fmla="*/ 213 w 213"/>
                  <a:gd name="T19" fmla="*/ 223 h 240"/>
                  <a:gd name="T20" fmla="*/ 154 w 213"/>
                  <a:gd name="T21" fmla="*/ 233 h 240"/>
                  <a:gd name="T22" fmla="*/ 132 w 213"/>
                  <a:gd name="T23" fmla="*/ 240 h 240"/>
                  <a:gd name="T24" fmla="*/ 107 w 213"/>
                  <a:gd name="T25" fmla="*/ 206 h 240"/>
                  <a:gd name="T26" fmla="*/ 118 w 213"/>
                  <a:gd name="T27" fmla="*/ 167 h 240"/>
                  <a:gd name="T28" fmla="*/ 90 w 213"/>
                  <a:gd name="T29" fmla="*/ 153 h 240"/>
                  <a:gd name="T30" fmla="*/ 57 w 213"/>
                  <a:gd name="T31" fmla="*/ 146 h 240"/>
                  <a:gd name="T32" fmla="*/ 42 w 213"/>
                  <a:gd name="T33" fmla="*/ 143 h 240"/>
                  <a:gd name="T34" fmla="*/ 31 w 213"/>
                  <a:gd name="T35" fmla="*/ 126 h 240"/>
                  <a:gd name="T36" fmla="*/ 3 w 213"/>
                  <a:gd name="T37" fmla="*/ 90 h 240"/>
                  <a:gd name="T38" fmla="*/ 0 w 213"/>
                  <a:gd name="T39" fmla="*/ 82 h 240"/>
                  <a:gd name="T40" fmla="*/ 17 w 213"/>
                  <a:gd name="T41" fmla="*/ 73 h 240"/>
                  <a:gd name="T42" fmla="*/ 23 w 213"/>
                  <a:gd name="T43" fmla="*/ 65 h 240"/>
                  <a:gd name="T44" fmla="*/ 34 w 213"/>
                  <a:gd name="T45" fmla="*/ 56 h 240"/>
                  <a:gd name="T46" fmla="*/ 32 w 213"/>
                  <a:gd name="T47" fmla="*/ 49 h 240"/>
                  <a:gd name="T48" fmla="*/ 40 w 213"/>
                  <a:gd name="T49" fmla="*/ 36 h 240"/>
                  <a:gd name="T50" fmla="*/ 43 w 213"/>
                  <a:gd name="T51" fmla="*/ 36 h 240"/>
                  <a:gd name="T52" fmla="*/ 43 w 213"/>
                  <a:gd name="T53" fmla="*/ 34 h 240"/>
                  <a:gd name="T54" fmla="*/ 40 w 213"/>
                  <a:gd name="T55" fmla="*/ 28 h 240"/>
                  <a:gd name="T56" fmla="*/ 73 w 213"/>
                  <a:gd name="T57" fmla="*/ 32 h 240"/>
                  <a:gd name="T58" fmla="*/ 90 w 213"/>
                  <a:gd name="T59" fmla="*/ 6 h 240"/>
                  <a:gd name="T60" fmla="*/ 98 w 213"/>
                  <a:gd name="T61" fmla="*/ 4 h 240"/>
                  <a:gd name="T62" fmla="*/ 106 w 213"/>
                  <a:gd name="T63" fmla="*/ 1 h 240"/>
                  <a:gd name="T64" fmla="*/ 115 w 213"/>
                  <a:gd name="T65" fmla="*/ 0 h 240"/>
                  <a:gd name="T66" fmla="*/ 118 w 213"/>
                  <a:gd name="T67" fmla="*/ 1 h 240"/>
                  <a:gd name="T68" fmla="*/ 110 w 213"/>
                  <a:gd name="T69" fmla="*/ 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40">
                    <a:moveTo>
                      <a:pt x="110" y="22"/>
                    </a:moveTo>
                    <a:lnTo>
                      <a:pt x="112" y="37"/>
                    </a:lnTo>
                    <a:lnTo>
                      <a:pt x="116" y="54"/>
                    </a:lnTo>
                    <a:lnTo>
                      <a:pt x="120" y="62"/>
                    </a:lnTo>
                    <a:lnTo>
                      <a:pt x="121" y="63"/>
                    </a:lnTo>
                    <a:lnTo>
                      <a:pt x="126" y="79"/>
                    </a:lnTo>
                    <a:lnTo>
                      <a:pt x="132" y="84"/>
                    </a:lnTo>
                    <a:lnTo>
                      <a:pt x="172" y="85"/>
                    </a:lnTo>
                    <a:lnTo>
                      <a:pt x="174" y="85"/>
                    </a:lnTo>
                    <a:lnTo>
                      <a:pt x="177" y="85"/>
                    </a:lnTo>
                    <a:lnTo>
                      <a:pt x="177" y="87"/>
                    </a:lnTo>
                    <a:lnTo>
                      <a:pt x="177" y="87"/>
                    </a:lnTo>
                    <a:lnTo>
                      <a:pt x="174" y="102"/>
                    </a:lnTo>
                    <a:lnTo>
                      <a:pt x="169" y="116"/>
                    </a:lnTo>
                    <a:lnTo>
                      <a:pt x="169" y="124"/>
                    </a:lnTo>
                    <a:lnTo>
                      <a:pt x="174" y="130"/>
                    </a:lnTo>
                    <a:lnTo>
                      <a:pt x="179" y="132"/>
                    </a:lnTo>
                    <a:lnTo>
                      <a:pt x="199" y="132"/>
                    </a:lnTo>
                    <a:lnTo>
                      <a:pt x="205" y="181"/>
                    </a:lnTo>
                    <a:lnTo>
                      <a:pt x="213" y="223"/>
                    </a:lnTo>
                    <a:lnTo>
                      <a:pt x="213" y="223"/>
                    </a:lnTo>
                    <a:lnTo>
                      <a:pt x="154" y="233"/>
                    </a:lnTo>
                    <a:lnTo>
                      <a:pt x="132" y="240"/>
                    </a:lnTo>
                    <a:lnTo>
                      <a:pt x="132" y="240"/>
                    </a:lnTo>
                    <a:lnTo>
                      <a:pt x="120" y="225"/>
                    </a:lnTo>
                    <a:lnTo>
                      <a:pt x="107" y="206"/>
                    </a:lnTo>
                    <a:lnTo>
                      <a:pt x="112" y="191"/>
                    </a:lnTo>
                    <a:lnTo>
                      <a:pt x="118" y="167"/>
                    </a:lnTo>
                    <a:lnTo>
                      <a:pt x="120" y="161"/>
                    </a:lnTo>
                    <a:lnTo>
                      <a:pt x="90" y="153"/>
                    </a:lnTo>
                    <a:lnTo>
                      <a:pt x="65" y="147"/>
                    </a:lnTo>
                    <a:lnTo>
                      <a:pt x="57" y="146"/>
                    </a:lnTo>
                    <a:lnTo>
                      <a:pt x="51" y="144"/>
                    </a:lnTo>
                    <a:lnTo>
                      <a:pt x="42" y="143"/>
                    </a:lnTo>
                    <a:lnTo>
                      <a:pt x="37" y="136"/>
                    </a:lnTo>
                    <a:lnTo>
                      <a:pt x="31" y="126"/>
                    </a:lnTo>
                    <a:lnTo>
                      <a:pt x="26" y="119"/>
                    </a:lnTo>
                    <a:lnTo>
                      <a:pt x="3" y="90"/>
                    </a:lnTo>
                    <a:lnTo>
                      <a:pt x="0" y="87"/>
                    </a:lnTo>
                    <a:lnTo>
                      <a:pt x="0" y="82"/>
                    </a:lnTo>
                    <a:lnTo>
                      <a:pt x="8" y="76"/>
                    </a:lnTo>
                    <a:lnTo>
                      <a:pt x="17" y="73"/>
                    </a:lnTo>
                    <a:lnTo>
                      <a:pt x="17" y="71"/>
                    </a:lnTo>
                    <a:lnTo>
                      <a:pt x="23" y="65"/>
                    </a:lnTo>
                    <a:lnTo>
                      <a:pt x="28" y="62"/>
                    </a:lnTo>
                    <a:lnTo>
                      <a:pt x="34" y="56"/>
                    </a:lnTo>
                    <a:lnTo>
                      <a:pt x="34" y="54"/>
                    </a:lnTo>
                    <a:lnTo>
                      <a:pt x="32" y="49"/>
                    </a:lnTo>
                    <a:lnTo>
                      <a:pt x="36" y="40"/>
                    </a:lnTo>
                    <a:lnTo>
                      <a:pt x="40" y="36"/>
                    </a:lnTo>
                    <a:lnTo>
                      <a:pt x="42" y="36"/>
                    </a:lnTo>
                    <a:lnTo>
                      <a:pt x="43" y="36"/>
                    </a:lnTo>
                    <a:lnTo>
                      <a:pt x="43" y="34"/>
                    </a:lnTo>
                    <a:lnTo>
                      <a:pt x="43" y="34"/>
                    </a:lnTo>
                    <a:lnTo>
                      <a:pt x="43" y="32"/>
                    </a:lnTo>
                    <a:lnTo>
                      <a:pt x="40" y="28"/>
                    </a:lnTo>
                    <a:lnTo>
                      <a:pt x="45" y="31"/>
                    </a:lnTo>
                    <a:lnTo>
                      <a:pt x="73" y="32"/>
                    </a:lnTo>
                    <a:lnTo>
                      <a:pt x="76" y="29"/>
                    </a:lnTo>
                    <a:lnTo>
                      <a:pt x="90" y="6"/>
                    </a:lnTo>
                    <a:lnTo>
                      <a:pt x="92" y="6"/>
                    </a:lnTo>
                    <a:lnTo>
                      <a:pt x="98" y="4"/>
                    </a:lnTo>
                    <a:lnTo>
                      <a:pt x="101" y="3"/>
                    </a:lnTo>
                    <a:lnTo>
                      <a:pt x="106" y="1"/>
                    </a:lnTo>
                    <a:lnTo>
                      <a:pt x="113" y="0"/>
                    </a:lnTo>
                    <a:lnTo>
                      <a:pt x="115" y="0"/>
                    </a:lnTo>
                    <a:lnTo>
                      <a:pt x="116" y="0"/>
                    </a:lnTo>
                    <a:lnTo>
                      <a:pt x="118" y="1"/>
                    </a:lnTo>
                    <a:lnTo>
                      <a:pt x="115" y="12"/>
                    </a:lnTo>
                    <a:lnTo>
                      <a:pt x="110" y="2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99">
                <a:extLst>
                  <a:ext uri="{FF2B5EF4-FFF2-40B4-BE49-F238E27FC236}">
                    <a16:creationId xmlns:a16="http://schemas.microsoft.com/office/drawing/2014/main" id="{5663EF29-D369-DE1F-8C1C-716FB2556AC2}"/>
                  </a:ext>
                </a:extLst>
              </p:cNvPr>
              <p:cNvSpPr>
                <a:spLocks noGrp="1" noRot="1" noMove="1" noResize="1" noEditPoints="1" noAdjustHandles="1" noChangeArrowheads="1" noChangeShapeType="1"/>
              </p:cNvSpPr>
              <p:nvPr/>
            </p:nvSpPr>
            <p:spPr bwMode="auto">
              <a:xfrm>
                <a:off x="5253" y="2739"/>
                <a:ext cx="237" cy="192"/>
              </a:xfrm>
              <a:custGeom>
                <a:avLst/>
                <a:gdLst>
                  <a:gd name="T0" fmla="*/ 190 w 237"/>
                  <a:gd name="T1" fmla="*/ 74 h 192"/>
                  <a:gd name="T2" fmla="*/ 193 w 237"/>
                  <a:gd name="T3" fmla="*/ 77 h 192"/>
                  <a:gd name="T4" fmla="*/ 196 w 237"/>
                  <a:gd name="T5" fmla="*/ 77 h 192"/>
                  <a:gd name="T6" fmla="*/ 206 w 237"/>
                  <a:gd name="T7" fmla="*/ 76 h 192"/>
                  <a:gd name="T8" fmla="*/ 207 w 237"/>
                  <a:gd name="T9" fmla="*/ 77 h 192"/>
                  <a:gd name="T10" fmla="*/ 204 w 237"/>
                  <a:gd name="T11" fmla="*/ 85 h 192"/>
                  <a:gd name="T12" fmla="*/ 206 w 237"/>
                  <a:gd name="T13" fmla="*/ 90 h 192"/>
                  <a:gd name="T14" fmla="*/ 207 w 237"/>
                  <a:gd name="T15" fmla="*/ 96 h 192"/>
                  <a:gd name="T16" fmla="*/ 213 w 237"/>
                  <a:gd name="T17" fmla="*/ 101 h 192"/>
                  <a:gd name="T18" fmla="*/ 220 w 237"/>
                  <a:gd name="T19" fmla="*/ 102 h 192"/>
                  <a:gd name="T20" fmla="*/ 224 w 237"/>
                  <a:gd name="T21" fmla="*/ 108 h 192"/>
                  <a:gd name="T22" fmla="*/ 230 w 237"/>
                  <a:gd name="T23" fmla="*/ 113 h 192"/>
                  <a:gd name="T24" fmla="*/ 237 w 237"/>
                  <a:gd name="T25" fmla="*/ 118 h 192"/>
                  <a:gd name="T26" fmla="*/ 232 w 237"/>
                  <a:gd name="T27" fmla="*/ 128 h 192"/>
                  <a:gd name="T28" fmla="*/ 230 w 237"/>
                  <a:gd name="T29" fmla="*/ 136 h 192"/>
                  <a:gd name="T30" fmla="*/ 224 w 237"/>
                  <a:gd name="T31" fmla="*/ 158 h 192"/>
                  <a:gd name="T32" fmla="*/ 221 w 237"/>
                  <a:gd name="T33" fmla="*/ 169 h 192"/>
                  <a:gd name="T34" fmla="*/ 220 w 237"/>
                  <a:gd name="T35" fmla="*/ 175 h 192"/>
                  <a:gd name="T36" fmla="*/ 216 w 237"/>
                  <a:gd name="T37" fmla="*/ 186 h 192"/>
                  <a:gd name="T38" fmla="*/ 213 w 237"/>
                  <a:gd name="T39" fmla="*/ 191 h 192"/>
                  <a:gd name="T40" fmla="*/ 201 w 237"/>
                  <a:gd name="T41" fmla="*/ 180 h 192"/>
                  <a:gd name="T42" fmla="*/ 193 w 237"/>
                  <a:gd name="T43" fmla="*/ 169 h 192"/>
                  <a:gd name="T44" fmla="*/ 190 w 237"/>
                  <a:gd name="T45" fmla="*/ 166 h 192"/>
                  <a:gd name="T46" fmla="*/ 187 w 237"/>
                  <a:gd name="T47" fmla="*/ 160 h 192"/>
                  <a:gd name="T48" fmla="*/ 185 w 237"/>
                  <a:gd name="T49" fmla="*/ 158 h 192"/>
                  <a:gd name="T50" fmla="*/ 185 w 237"/>
                  <a:gd name="T51" fmla="*/ 155 h 192"/>
                  <a:gd name="T52" fmla="*/ 140 w 237"/>
                  <a:gd name="T53" fmla="*/ 152 h 192"/>
                  <a:gd name="T54" fmla="*/ 123 w 237"/>
                  <a:gd name="T55" fmla="*/ 153 h 192"/>
                  <a:gd name="T56" fmla="*/ 101 w 237"/>
                  <a:gd name="T57" fmla="*/ 160 h 192"/>
                  <a:gd name="T58" fmla="*/ 94 w 237"/>
                  <a:gd name="T59" fmla="*/ 161 h 192"/>
                  <a:gd name="T60" fmla="*/ 87 w 237"/>
                  <a:gd name="T61" fmla="*/ 164 h 192"/>
                  <a:gd name="T62" fmla="*/ 64 w 237"/>
                  <a:gd name="T63" fmla="*/ 167 h 192"/>
                  <a:gd name="T64" fmla="*/ 11 w 237"/>
                  <a:gd name="T65" fmla="*/ 133 h 192"/>
                  <a:gd name="T66" fmla="*/ 0 w 237"/>
                  <a:gd name="T67" fmla="*/ 73 h 192"/>
                  <a:gd name="T68" fmla="*/ 33 w 237"/>
                  <a:gd name="T69" fmla="*/ 71 h 192"/>
                  <a:gd name="T70" fmla="*/ 41 w 237"/>
                  <a:gd name="T71" fmla="*/ 46 h 192"/>
                  <a:gd name="T72" fmla="*/ 42 w 237"/>
                  <a:gd name="T73" fmla="*/ 34 h 192"/>
                  <a:gd name="T74" fmla="*/ 50 w 237"/>
                  <a:gd name="T75" fmla="*/ 25 h 192"/>
                  <a:gd name="T76" fmla="*/ 112 w 237"/>
                  <a:gd name="T77" fmla="*/ 20 h 192"/>
                  <a:gd name="T78" fmla="*/ 131 w 237"/>
                  <a:gd name="T79" fmla="*/ 42 h 192"/>
                  <a:gd name="T80" fmla="*/ 137 w 237"/>
                  <a:gd name="T81" fmla="*/ 48 h 192"/>
                  <a:gd name="T82" fmla="*/ 148 w 237"/>
                  <a:gd name="T83" fmla="*/ 57 h 192"/>
                  <a:gd name="T84" fmla="*/ 164 w 237"/>
                  <a:gd name="T85" fmla="*/ 62 h 192"/>
                  <a:gd name="T86" fmla="*/ 167 w 237"/>
                  <a:gd name="T87" fmla="*/ 63 h 192"/>
                  <a:gd name="T88" fmla="*/ 178 w 237"/>
                  <a:gd name="T89" fmla="*/ 65 h 192"/>
                  <a:gd name="T90" fmla="*/ 184 w 237"/>
                  <a:gd name="T91" fmla="*/ 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92">
                    <a:moveTo>
                      <a:pt x="184" y="71"/>
                    </a:moveTo>
                    <a:lnTo>
                      <a:pt x="190" y="74"/>
                    </a:lnTo>
                    <a:lnTo>
                      <a:pt x="193" y="76"/>
                    </a:lnTo>
                    <a:lnTo>
                      <a:pt x="193" y="77"/>
                    </a:lnTo>
                    <a:lnTo>
                      <a:pt x="195" y="77"/>
                    </a:lnTo>
                    <a:lnTo>
                      <a:pt x="196" y="77"/>
                    </a:lnTo>
                    <a:lnTo>
                      <a:pt x="198" y="77"/>
                    </a:lnTo>
                    <a:lnTo>
                      <a:pt x="206" y="76"/>
                    </a:lnTo>
                    <a:lnTo>
                      <a:pt x="207" y="76"/>
                    </a:lnTo>
                    <a:lnTo>
                      <a:pt x="207" y="77"/>
                    </a:lnTo>
                    <a:lnTo>
                      <a:pt x="206" y="82"/>
                    </a:lnTo>
                    <a:lnTo>
                      <a:pt x="204" y="85"/>
                    </a:lnTo>
                    <a:lnTo>
                      <a:pt x="206" y="88"/>
                    </a:lnTo>
                    <a:lnTo>
                      <a:pt x="206" y="90"/>
                    </a:lnTo>
                    <a:lnTo>
                      <a:pt x="206" y="91"/>
                    </a:lnTo>
                    <a:lnTo>
                      <a:pt x="207" y="96"/>
                    </a:lnTo>
                    <a:lnTo>
                      <a:pt x="209" y="99"/>
                    </a:lnTo>
                    <a:lnTo>
                      <a:pt x="213" y="101"/>
                    </a:lnTo>
                    <a:lnTo>
                      <a:pt x="218" y="101"/>
                    </a:lnTo>
                    <a:lnTo>
                      <a:pt x="220" y="102"/>
                    </a:lnTo>
                    <a:lnTo>
                      <a:pt x="223" y="105"/>
                    </a:lnTo>
                    <a:lnTo>
                      <a:pt x="224" y="108"/>
                    </a:lnTo>
                    <a:lnTo>
                      <a:pt x="226" y="111"/>
                    </a:lnTo>
                    <a:lnTo>
                      <a:pt x="230" y="113"/>
                    </a:lnTo>
                    <a:lnTo>
                      <a:pt x="235" y="116"/>
                    </a:lnTo>
                    <a:lnTo>
                      <a:pt x="237" y="118"/>
                    </a:lnTo>
                    <a:lnTo>
                      <a:pt x="234" y="124"/>
                    </a:lnTo>
                    <a:lnTo>
                      <a:pt x="232" y="128"/>
                    </a:lnTo>
                    <a:lnTo>
                      <a:pt x="232" y="133"/>
                    </a:lnTo>
                    <a:lnTo>
                      <a:pt x="230" y="136"/>
                    </a:lnTo>
                    <a:lnTo>
                      <a:pt x="227" y="149"/>
                    </a:lnTo>
                    <a:lnTo>
                      <a:pt x="224" y="158"/>
                    </a:lnTo>
                    <a:lnTo>
                      <a:pt x="223" y="166"/>
                    </a:lnTo>
                    <a:lnTo>
                      <a:pt x="221" y="169"/>
                    </a:lnTo>
                    <a:lnTo>
                      <a:pt x="221" y="169"/>
                    </a:lnTo>
                    <a:lnTo>
                      <a:pt x="220" y="175"/>
                    </a:lnTo>
                    <a:lnTo>
                      <a:pt x="218" y="180"/>
                    </a:lnTo>
                    <a:lnTo>
                      <a:pt x="216" y="186"/>
                    </a:lnTo>
                    <a:lnTo>
                      <a:pt x="215" y="192"/>
                    </a:lnTo>
                    <a:lnTo>
                      <a:pt x="213" y="191"/>
                    </a:lnTo>
                    <a:lnTo>
                      <a:pt x="209" y="186"/>
                    </a:lnTo>
                    <a:lnTo>
                      <a:pt x="201" y="180"/>
                    </a:lnTo>
                    <a:lnTo>
                      <a:pt x="198" y="173"/>
                    </a:lnTo>
                    <a:lnTo>
                      <a:pt x="193" y="169"/>
                    </a:lnTo>
                    <a:lnTo>
                      <a:pt x="192" y="166"/>
                    </a:lnTo>
                    <a:lnTo>
                      <a:pt x="190" y="166"/>
                    </a:lnTo>
                    <a:lnTo>
                      <a:pt x="188" y="164"/>
                    </a:lnTo>
                    <a:lnTo>
                      <a:pt x="187" y="160"/>
                    </a:lnTo>
                    <a:lnTo>
                      <a:pt x="185" y="160"/>
                    </a:lnTo>
                    <a:lnTo>
                      <a:pt x="185" y="158"/>
                    </a:lnTo>
                    <a:lnTo>
                      <a:pt x="185" y="156"/>
                    </a:lnTo>
                    <a:lnTo>
                      <a:pt x="185" y="155"/>
                    </a:lnTo>
                    <a:lnTo>
                      <a:pt x="140" y="152"/>
                    </a:lnTo>
                    <a:lnTo>
                      <a:pt x="140" y="152"/>
                    </a:lnTo>
                    <a:lnTo>
                      <a:pt x="132" y="152"/>
                    </a:lnTo>
                    <a:lnTo>
                      <a:pt x="123" y="153"/>
                    </a:lnTo>
                    <a:lnTo>
                      <a:pt x="115" y="155"/>
                    </a:lnTo>
                    <a:lnTo>
                      <a:pt x="101" y="160"/>
                    </a:lnTo>
                    <a:lnTo>
                      <a:pt x="98" y="161"/>
                    </a:lnTo>
                    <a:lnTo>
                      <a:pt x="94" y="161"/>
                    </a:lnTo>
                    <a:lnTo>
                      <a:pt x="90" y="163"/>
                    </a:lnTo>
                    <a:lnTo>
                      <a:pt x="87" y="164"/>
                    </a:lnTo>
                    <a:lnTo>
                      <a:pt x="78" y="166"/>
                    </a:lnTo>
                    <a:lnTo>
                      <a:pt x="64" y="167"/>
                    </a:lnTo>
                    <a:lnTo>
                      <a:pt x="16" y="173"/>
                    </a:lnTo>
                    <a:lnTo>
                      <a:pt x="11" y="133"/>
                    </a:lnTo>
                    <a:lnTo>
                      <a:pt x="8" y="121"/>
                    </a:lnTo>
                    <a:lnTo>
                      <a:pt x="0" y="73"/>
                    </a:lnTo>
                    <a:lnTo>
                      <a:pt x="34" y="74"/>
                    </a:lnTo>
                    <a:lnTo>
                      <a:pt x="33" y="71"/>
                    </a:lnTo>
                    <a:lnTo>
                      <a:pt x="41" y="52"/>
                    </a:lnTo>
                    <a:lnTo>
                      <a:pt x="41" y="46"/>
                    </a:lnTo>
                    <a:lnTo>
                      <a:pt x="41" y="42"/>
                    </a:lnTo>
                    <a:lnTo>
                      <a:pt x="42" y="34"/>
                    </a:lnTo>
                    <a:lnTo>
                      <a:pt x="45" y="28"/>
                    </a:lnTo>
                    <a:lnTo>
                      <a:pt x="50" y="25"/>
                    </a:lnTo>
                    <a:lnTo>
                      <a:pt x="95" y="0"/>
                    </a:lnTo>
                    <a:lnTo>
                      <a:pt x="112" y="20"/>
                    </a:lnTo>
                    <a:lnTo>
                      <a:pt x="125" y="34"/>
                    </a:lnTo>
                    <a:lnTo>
                      <a:pt x="131" y="42"/>
                    </a:lnTo>
                    <a:lnTo>
                      <a:pt x="134" y="45"/>
                    </a:lnTo>
                    <a:lnTo>
                      <a:pt x="137" y="48"/>
                    </a:lnTo>
                    <a:lnTo>
                      <a:pt x="139" y="51"/>
                    </a:lnTo>
                    <a:lnTo>
                      <a:pt x="148" y="57"/>
                    </a:lnTo>
                    <a:lnTo>
                      <a:pt x="160" y="62"/>
                    </a:lnTo>
                    <a:lnTo>
                      <a:pt x="164" y="62"/>
                    </a:lnTo>
                    <a:lnTo>
                      <a:pt x="165" y="63"/>
                    </a:lnTo>
                    <a:lnTo>
                      <a:pt x="167" y="63"/>
                    </a:lnTo>
                    <a:lnTo>
                      <a:pt x="171" y="63"/>
                    </a:lnTo>
                    <a:lnTo>
                      <a:pt x="178" y="65"/>
                    </a:lnTo>
                    <a:lnTo>
                      <a:pt x="181" y="68"/>
                    </a:lnTo>
                    <a:lnTo>
                      <a:pt x="184" y="71"/>
                    </a:lnTo>
                    <a:lnTo>
                      <a:pt x="184" y="7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100">
                <a:extLst>
                  <a:ext uri="{FF2B5EF4-FFF2-40B4-BE49-F238E27FC236}">
                    <a16:creationId xmlns:a16="http://schemas.microsoft.com/office/drawing/2014/main" id="{A2FEAC98-3CED-2680-7713-297F4CF99A98}"/>
                  </a:ext>
                </a:extLst>
              </p:cNvPr>
              <p:cNvSpPr>
                <a:spLocks noGrp="1" noRot="1" noMove="1" noResize="1" noEditPoints="1" noAdjustHandles="1" noChangeArrowheads="1" noChangeShapeType="1"/>
              </p:cNvSpPr>
              <p:nvPr/>
            </p:nvSpPr>
            <p:spPr bwMode="auto">
              <a:xfrm>
                <a:off x="3637" y="1989"/>
                <a:ext cx="790" cy="627"/>
              </a:xfrm>
              <a:custGeom>
                <a:avLst/>
                <a:gdLst>
                  <a:gd name="T0" fmla="*/ 671 w 790"/>
                  <a:gd name="T1" fmla="*/ 131 h 627"/>
                  <a:gd name="T2" fmla="*/ 688 w 790"/>
                  <a:gd name="T3" fmla="*/ 168 h 627"/>
                  <a:gd name="T4" fmla="*/ 695 w 790"/>
                  <a:gd name="T5" fmla="*/ 186 h 627"/>
                  <a:gd name="T6" fmla="*/ 720 w 790"/>
                  <a:gd name="T7" fmla="*/ 219 h 627"/>
                  <a:gd name="T8" fmla="*/ 731 w 790"/>
                  <a:gd name="T9" fmla="*/ 242 h 627"/>
                  <a:gd name="T10" fmla="*/ 750 w 790"/>
                  <a:gd name="T11" fmla="*/ 284 h 627"/>
                  <a:gd name="T12" fmla="*/ 769 w 790"/>
                  <a:gd name="T13" fmla="*/ 320 h 627"/>
                  <a:gd name="T14" fmla="*/ 783 w 790"/>
                  <a:gd name="T15" fmla="*/ 349 h 627"/>
                  <a:gd name="T16" fmla="*/ 790 w 790"/>
                  <a:gd name="T17" fmla="*/ 362 h 627"/>
                  <a:gd name="T18" fmla="*/ 789 w 790"/>
                  <a:gd name="T19" fmla="*/ 365 h 627"/>
                  <a:gd name="T20" fmla="*/ 784 w 790"/>
                  <a:gd name="T21" fmla="*/ 368 h 627"/>
                  <a:gd name="T22" fmla="*/ 765 w 790"/>
                  <a:gd name="T23" fmla="*/ 374 h 627"/>
                  <a:gd name="T24" fmla="*/ 720 w 790"/>
                  <a:gd name="T25" fmla="*/ 393 h 627"/>
                  <a:gd name="T26" fmla="*/ 705 w 790"/>
                  <a:gd name="T27" fmla="*/ 399 h 627"/>
                  <a:gd name="T28" fmla="*/ 713 w 790"/>
                  <a:gd name="T29" fmla="*/ 407 h 627"/>
                  <a:gd name="T30" fmla="*/ 705 w 790"/>
                  <a:gd name="T31" fmla="*/ 422 h 627"/>
                  <a:gd name="T32" fmla="*/ 691 w 790"/>
                  <a:gd name="T33" fmla="*/ 422 h 627"/>
                  <a:gd name="T34" fmla="*/ 680 w 790"/>
                  <a:gd name="T35" fmla="*/ 425 h 627"/>
                  <a:gd name="T36" fmla="*/ 664 w 790"/>
                  <a:gd name="T37" fmla="*/ 446 h 627"/>
                  <a:gd name="T38" fmla="*/ 666 w 790"/>
                  <a:gd name="T39" fmla="*/ 453 h 627"/>
                  <a:gd name="T40" fmla="*/ 660 w 790"/>
                  <a:gd name="T41" fmla="*/ 480 h 627"/>
                  <a:gd name="T42" fmla="*/ 650 w 790"/>
                  <a:gd name="T43" fmla="*/ 487 h 627"/>
                  <a:gd name="T44" fmla="*/ 624 w 790"/>
                  <a:gd name="T45" fmla="*/ 501 h 627"/>
                  <a:gd name="T46" fmla="*/ 613 w 790"/>
                  <a:gd name="T47" fmla="*/ 495 h 627"/>
                  <a:gd name="T48" fmla="*/ 604 w 790"/>
                  <a:gd name="T49" fmla="*/ 506 h 627"/>
                  <a:gd name="T50" fmla="*/ 585 w 790"/>
                  <a:gd name="T51" fmla="*/ 531 h 627"/>
                  <a:gd name="T52" fmla="*/ 585 w 790"/>
                  <a:gd name="T53" fmla="*/ 540 h 627"/>
                  <a:gd name="T54" fmla="*/ 582 w 790"/>
                  <a:gd name="T55" fmla="*/ 559 h 627"/>
                  <a:gd name="T56" fmla="*/ 574 w 790"/>
                  <a:gd name="T57" fmla="*/ 582 h 627"/>
                  <a:gd name="T58" fmla="*/ 565 w 790"/>
                  <a:gd name="T59" fmla="*/ 601 h 627"/>
                  <a:gd name="T60" fmla="*/ 566 w 790"/>
                  <a:gd name="T61" fmla="*/ 621 h 627"/>
                  <a:gd name="T62" fmla="*/ 563 w 790"/>
                  <a:gd name="T63" fmla="*/ 627 h 627"/>
                  <a:gd name="T64" fmla="*/ 554 w 790"/>
                  <a:gd name="T65" fmla="*/ 621 h 627"/>
                  <a:gd name="T66" fmla="*/ 540 w 790"/>
                  <a:gd name="T67" fmla="*/ 610 h 627"/>
                  <a:gd name="T68" fmla="*/ 534 w 790"/>
                  <a:gd name="T69" fmla="*/ 601 h 627"/>
                  <a:gd name="T70" fmla="*/ 524 w 790"/>
                  <a:gd name="T71" fmla="*/ 599 h 627"/>
                  <a:gd name="T72" fmla="*/ 509 w 790"/>
                  <a:gd name="T73" fmla="*/ 596 h 627"/>
                  <a:gd name="T74" fmla="*/ 517 w 790"/>
                  <a:gd name="T75" fmla="*/ 579 h 627"/>
                  <a:gd name="T76" fmla="*/ 456 w 790"/>
                  <a:gd name="T77" fmla="*/ 551 h 627"/>
                  <a:gd name="T78" fmla="*/ 431 w 790"/>
                  <a:gd name="T79" fmla="*/ 543 h 627"/>
                  <a:gd name="T80" fmla="*/ 405 w 790"/>
                  <a:gd name="T81" fmla="*/ 529 h 627"/>
                  <a:gd name="T82" fmla="*/ 358 w 790"/>
                  <a:gd name="T83" fmla="*/ 545 h 627"/>
                  <a:gd name="T84" fmla="*/ 313 w 790"/>
                  <a:gd name="T85" fmla="*/ 560 h 627"/>
                  <a:gd name="T86" fmla="*/ 286 w 790"/>
                  <a:gd name="T87" fmla="*/ 587 h 627"/>
                  <a:gd name="T88" fmla="*/ 269 w 790"/>
                  <a:gd name="T89" fmla="*/ 602 h 627"/>
                  <a:gd name="T90" fmla="*/ 251 w 790"/>
                  <a:gd name="T91" fmla="*/ 622 h 627"/>
                  <a:gd name="T92" fmla="*/ 235 w 790"/>
                  <a:gd name="T93" fmla="*/ 570 h 627"/>
                  <a:gd name="T94" fmla="*/ 174 w 790"/>
                  <a:gd name="T95" fmla="*/ 546 h 627"/>
                  <a:gd name="T96" fmla="*/ 51 w 790"/>
                  <a:gd name="T97" fmla="*/ 520 h 627"/>
                  <a:gd name="T98" fmla="*/ 37 w 790"/>
                  <a:gd name="T99" fmla="*/ 393 h 627"/>
                  <a:gd name="T100" fmla="*/ 97 w 790"/>
                  <a:gd name="T101" fmla="*/ 270 h 627"/>
                  <a:gd name="T102" fmla="*/ 188 w 790"/>
                  <a:gd name="T103" fmla="*/ 92 h 627"/>
                  <a:gd name="T104" fmla="*/ 395 w 790"/>
                  <a:gd name="T105" fmla="*/ 17 h 627"/>
                  <a:gd name="T106" fmla="*/ 420 w 790"/>
                  <a:gd name="T107" fmla="*/ 0 h 627"/>
                  <a:gd name="T108" fmla="*/ 579 w 790"/>
                  <a:gd name="T109" fmla="*/ 0 h 627"/>
                  <a:gd name="T110" fmla="*/ 615 w 790"/>
                  <a:gd name="T111" fmla="*/ 6 h 627"/>
                  <a:gd name="T112" fmla="*/ 622 w 790"/>
                  <a:gd name="T113" fmla="*/ 27 h 627"/>
                  <a:gd name="T114" fmla="*/ 643 w 790"/>
                  <a:gd name="T115" fmla="*/ 6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0" h="627">
                    <a:moveTo>
                      <a:pt x="655" y="96"/>
                    </a:moveTo>
                    <a:lnTo>
                      <a:pt x="658" y="104"/>
                    </a:lnTo>
                    <a:lnTo>
                      <a:pt x="666" y="123"/>
                    </a:lnTo>
                    <a:lnTo>
                      <a:pt x="671" y="131"/>
                    </a:lnTo>
                    <a:lnTo>
                      <a:pt x="678" y="151"/>
                    </a:lnTo>
                    <a:lnTo>
                      <a:pt x="681" y="157"/>
                    </a:lnTo>
                    <a:lnTo>
                      <a:pt x="685" y="163"/>
                    </a:lnTo>
                    <a:lnTo>
                      <a:pt x="688" y="168"/>
                    </a:lnTo>
                    <a:lnTo>
                      <a:pt x="692" y="177"/>
                    </a:lnTo>
                    <a:lnTo>
                      <a:pt x="692" y="177"/>
                    </a:lnTo>
                    <a:lnTo>
                      <a:pt x="695" y="185"/>
                    </a:lnTo>
                    <a:lnTo>
                      <a:pt x="695" y="186"/>
                    </a:lnTo>
                    <a:lnTo>
                      <a:pt x="702" y="194"/>
                    </a:lnTo>
                    <a:lnTo>
                      <a:pt x="716" y="211"/>
                    </a:lnTo>
                    <a:lnTo>
                      <a:pt x="720" y="217"/>
                    </a:lnTo>
                    <a:lnTo>
                      <a:pt x="720" y="219"/>
                    </a:lnTo>
                    <a:lnTo>
                      <a:pt x="723" y="225"/>
                    </a:lnTo>
                    <a:lnTo>
                      <a:pt x="723" y="225"/>
                    </a:lnTo>
                    <a:lnTo>
                      <a:pt x="727" y="233"/>
                    </a:lnTo>
                    <a:lnTo>
                      <a:pt x="731" y="242"/>
                    </a:lnTo>
                    <a:lnTo>
                      <a:pt x="739" y="259"/>
                    </a:lnTo>
                    <a:lnTo>
                      <a:pt x="744" y="269"/>
                    </a:lnTo>
                    <a:lnTo>
                      <a:pt x="744" y="269"/>
                    </a:lnTo>
                    <a:lnTo>
                      <a:pt x="750" y="284"/>
                    </a:lnTo>
                    <a:lnTo>
                      <a:pt x="755" y="293"/>
                    </a:lnTo>
                    <a:lnTo>
                      <a:pt x="756" y="295"/>
                    </a:lnTo>
                    <a:lnTo>
                      <a:pt x="764" y="311"/>
                    </a:lnTo>
                    <a:lnTo>
                      <a:pt x="769" y="320"/>
                    </a:lnTo>
                    <a:lnTo>
                      <a:pt x="779" y="342"/>
                    </a:lnTo>
                    <a:lnTo>
                      <a:pt x="779" y="342"/>
                    </a:lnTo>
                    <a:lnTo>
                      <a:pt x="783" y="346"/>
                    </a:lnTo>
                    <a:lnTo>
                      <a:pt x="783" y="349"/>
                    </a:lnTo>
                    <a:lnTo>
                      <a:pt x="787" y="356"/>
                    </a:lnTo>
                    <a:lnTo>
                      <a:pt x="787" y="359"/>
                    </a:lnTo>
                    <a:lnTo>
                      <a:pt x="790" y="362"/>
                    </a:lnTo>
                    <a:lnTo>
                      <a:pt x="790" y="362"/>
                    </a:lnTo>
                    <a:lnTo>
                      <a:pt x="790" y="362"/>
                    </a:lnTo>
                    <a:lnTo>
                      <a:pt x="790" y="363"/>
                    </a:lnTo>
                    <a:lnTo>
                      <a:pt x="789" y="363"/>
                    </a:lnTo>
                    <a:lnTo>
                      <a:pt x="789" y="365"/>
                    </a:lnTo>
                    <a:lnTo>
                      <a:pt x="789" y="365"/>
                    </a:lnTo>
                    <a:lnTo>
                      <a:pt x="784" y="366"/>
                    </a:lnTo>
                    <a:lnTo>
                      <a:pt x="784" y="366"/>
                    </a:lnTo>
                    <a:lnTo>
                      <a:pt x="784" y="368"/>
                    </a:lnTo>
                    <a:lnTo>
                      <a:pt x="776" y="370"/>
                    </a:lnTo>
                    <a:lnTo>
                      <a:pt x="772" y="373"/>
                    </a:lnTo>
                    <a:lnTo>
                      <a:pt x="770" y="373"/>
                    </a:lnTo>
                    <a:lnTo>
                      <a:pt x="765" y="374"/>
                    </a:lnTo>
                    <a:lnTo>
                      <a:pt x="764" y="376"/>
                    </a:lnTo>
                    <a:lnTo>
                      <a:pt x="761" y="377"/>
                    </a:lnTo>
                    <a:lnTo>
                      <a:pt x="722" y="393"/>
                    </a:lnTo>
                    <a:lnTo>
                      <a:pt x="720" y="393"/>
                    </a:lnTo>
                    <a:lnTo>
                      <a:pt x="713" y="396"/>
                    </a:lnTo>
                    <a:lnTo>
                      <a:pt x="709" y="397"/>
                    </a:lnTo>
                    <a:lnTo>
                      <a:pt x="706" y="399"/>
                    </a:lnTo>
                    <a:lnTo>
                      <a:pt x="705" y="399"/>
                    </a:lnTo>
                    <a:lnTo>
                      <a:pt x="705" y="405"/>
                    </a:lnTo>
                    <a:lnTo>
                      <a:pt x="705" y="405"/>
                    </a:lnTo>
                    <a:lnTo>
                      <a:pt x="713" y="407"/>
                    </a:lnTo>
                    <a:lnTo>
                      <a:pt x="713" y="407"/>
                    </a:lnTo>
                    <a:lnTo>
                      <a:pt x="713" y="416"/>
                    </a:lnTo>
                    <a:lnTo>
                      <a:pt x="708" y="419"/>
                    </a:lnTo>
                    <a:lnTo>
                      <a:pt x="706" y="422"/>
                    </a:lnTo>
                    <a:lnTo>
                      <a:pt x="705" y="422"/>
                    </a:lnTo>
                    <a:lnTo>
                      <a:pt x="703" y="422"/>
                    </a:lnTo>
                    <a:lnTo>
                      <a:pt x="699" y="422"/>
                    </a:lnTo>
                    <a:lnTo>
                      <a:pt x="699" y="422"/>
                    </a:lnTo>
                    <a:lnTo>
                      <a:pt x="691" y="422"/>
                    </a:lnTo>
                    <a:lnTo>
                      <a:pt x="685" y="422"/>
                    </a:lnTo>
                    <a:lnTo>
                      <a:pt x="681" y="422"/>
                    </a:lnTo>
                    <a:lnTo>
                      <a:pt x="681" y="422"/>
                    </a:lnTo>
                    <a:lnTo>
                      <a:pt x="680" y="425"/>
                    </a:lnTo>
                    <a:lnTo>
                      <a:pt x="678" y="432"/>
                    </a:lnTo>
                    <a:lnTo>
                      <a:pt x="675" y="446"/>
                    </a:lnTo>
                    <a:lnTo>
                      <a:pt x="669" y="446"/>
                    </a:lnTo>
                    <a:lnTo>
                      <a:pt x="664" y="446"/>
                    </a:lnTo>
                    <a:lnTo>
                      <a:pt x="664" y="447"/>
                    </a:lnTo>
                    <a:lnTo>
                      <a:pt x="664" y="452"/>
                    </a:lnTo>
                    <a:lnTo>
                      <a:pt x="664" y="452"/>
                    </a:lnTo>
                    <a:lnTo>
                      <a:pt x="666" y="453"/>
                    </a:lnTo>
                    <a:lnTo>
                      <a:pt x="666" y="453"/>
                    </a:lnTo>
                    <a:lnTo>
                      <a:pt x="664" y="461"/>
                    </a:lnTo>
                    <a:lnTo>
                      <a:pt x="663" y="469"/>
                    </a:lnTo>
                    <a:lnTo>
                      <a:pt x="660" y="480"/>
                    </a:lnTo>
                    <a:lnTo>
                      <a:pt x="655" y="484"/>
                    </a:lnTo>
                    <a:lnTo>
                      <a:pt x="655" y="484"/>
                    </a:lnTo>
                    <a:lnTo>
                      <a:pt x="653" y="486"/>
                    </a:lnTo>
                    <a:lnTo>
                      <a:pt x="650" y="487"/>
                    </a:lnTo>
                    <a:lnTo>
                      <a:pt x="646" y="491"/>
                    </a:lnTo>
                    <a:lnTo>
                      <a:pt x="638" y="498"/>
                    </a:lnTo>
                    <a:lnTo>
                      <a:pt x="629" y="505"/>
                    </a:lnTo>
                    <a:lnTo>
                      <a:pt x="624" y="501"/>
                    </a:lnTo>
                    <a:lnTo>
                      <a:pt x="618" y="498"/>
                    </a:lnTo>
                    <a:lnTo>
                      <a:pt x="615" y="497"/>
                    </a:lnTo>
                    <a:lnTo>
                      <a:pt x="615" y="497"/>
                    </a:lnTo>
                    <a:lnTo>
                      <a:pt x="613" y="495"/>
                    </a:lnTo>
                    <a:lnTo>
                      <a:pt x="610" y="497"/>
                    </a:lnTo>
                    <a:lnTo>
                      <a:pt x="610" y="501"/>
                    </a:lnTo>
                    <a:lnTo>
                      <a:pt x="605" y="505"/>
                    </a:lnTo>
                    <a:lnTo>
                      <a:pt x="604" y="506"/>
                    </a:lnTo>
                    <a:lnTo>
                      <a:pt x="601" y="508"/>
                    </a:lnTo>
                    <a:lnTo>
                      <a:pt x="587" y="518"/>
                    </a:lnTo>
                    <a:lnTo>
                      <a:pt x="585" y="522"/>
                    </a:lnTo>
                    <a:lnTo>
                      <a:pt x="585" y="531"/>
                    </a:lnTo>
                    <a:lnTo>
                      <a:pt x="585" y="532"/>
                    </a:lnTo>
                    <a:lnTo>
                      <a:pt x="585" y="536"/>
                    </a:lnTo>
                    <a:lnTo>
                      <a:pt x="585" y="537"/>
                    </a:lnTo>
                    <a:lnTo>
                      <a:pt x="585" y="540"/>
                    </a:lnTo>
                    <a:lnTo>
                      <a:pt x="585" y="546"/>
                    </a:lnTo>
                    <a:lnTo>
                      <a:pt x="583" y="553"/>
                    </a:lnTo>
                    <a:lnTo>
                      <a:pt x="583" y="556"/>
                    </a:lnTo>
                    <a:lnTo>
                      <a:pt x="582" y="559"/>
                    </a:lnTo>
                    <a:lnTo>
                      <a:pt x="582" y="565"/>
                    </a:lnTo>
                    <a:lnTo>
                      <a:pt x="579" y="570"/>
                    </a:lnTo>
                    <a:lnTo>
                      <a:pt x="579" y="570"/>
                    </a:lnTo>
                    <a:lnTo>
                      <a:pt x="574" y="582"/>
                    </a:lnTo>
                    <a:lnTo>
                      <a:pt x="573" y="584"/>
                    </a:lnTo>
                    <a:lnTo>
                      <a:pt x="573" y="587"/>
                    </a:lnTo>
                    <a:lnTo>
                      <a:pt x="566" y="599"/>
                    </a:lnTo>
                    <a:lnTo>
                      <a:pt x="565" y="601"/>
                    </a:lnTo>
                    <a:lnTo>
                      <a:pt x="565" y="602"/>
                    </a:lnTo>
                    <a:lnTo>
                      <a:pt x="566" y="610"/>
                    </a:lnTo>
                    <a:lnTo>
                      <a:pt x="566" y="610"/>
                    </a:lnTo>
                    <a:lnTo>
                      <a:pt x="566" y="621"/>
                    </a:lnTo>
                    <a:lnTo>
                      <a:pt x="566" y="624"/>
                    </a:lnTo>
                    <a:lnTo>
                      <a:pt x="566" y="627"/>
                    </a:lnTo>
                    <a:lnTo>
                      <a:pt x="566" y="627"/>
                    </a:lnTo>
                    <a:lnTo>
                      <a:pt x="563" y="627"/>
                    </a:lnTo>
                    <a:lnTo>
                      <a:pt x="557" y="627"/>
                    </a:lnTo>
                    <a:lnTo>
                      <a:pt x="555" y="626"/>
                    </a:lnTo>
                    <a:lnTo>
                      <a:pt x="555" y="624"/>
                    </a:lnTo>
                    <a:lnTo>
                      <a:pt x="554" y="621"/>
                    </a:lnTo>
                    <a:lnTo>
                      <a:pt x="552" y="619"/>
                    </a:lnTo>
                    <a:lnTo>
                      <a:pt x="551" y="618"/>
                    </a:lnTo>
                    <a:lnTo>
                      <a:pt x="549" y="616"/>
                    </a:lnTo>
                    <a:lnTo>
                      <a:pt x="540" y="610"/>
                    </a:lnTo>
                    <a:lnTo>
                      <a:pt x="538" y="607"/>
                    </a:lnTo>
                    <a:lnTo>
                      <a:pt x="535" y="605"/>
                    </a:lnTo>
                    <a:lnTo>
                      <a:pt x="534" y="602"/>
                    </a:lnTo>
                    <a:lnTo>
                      <a:pt x="534" y="601"/>
                    </a:lnTo>
                    <a:lnTo>
                      <a:pt x="532" y="601"/>
                    </a:lnTo>
                    <a:lnTo>
                      <a:pt x="531" y="601"/>
                    </a:lnTo>
                    <a:lnTo>
                      <a:pt x="529" y="601"/>
                    </a:lnTo>
                    <a:lnTo>
                      <a:pt x="524" y="599"/>
                    </a:lnTo>
                    <a:lnTo>
                      <a:pt x="520" y="598"/>
                    </a:lnTo>
                    <a:lnTo>
                      <a:pt x="515" y="596"/>
                    </a:lnTo>
                    <a:lnTo>
                      <a:pt x="512" y="596"/>
                    </a:lnTo>
                    <a:lnTo>
                      <a:pt x="509" y="596"/>
                    </a:lnTo>
                    <a:lnTo>
                      <a:pt x="506" y="595"/>
                    </a:lnTo>
                    <a:lnTo>
                      <a:pt x="506" y="591"/>
                    </a:lnTo>
                    <a:lnTo>
                      <a:pt x="507" y="588"/>
                    </a:lnTo>
                    <a:lnTo>
                      <a:pt x="517" y="579"/>
                    </a:lnTo>
                    <a:lnTo>
                      <a:pt x="506" y="560"/>
                    </a:lnTo>
                    <a:lnTo>
                      <a:pt x="504" y="557"/>
                    </a:lnTo>
                    <a:lnTo>
                      <a:pt x="499" y="553"/>
                    </a:lnTo>
                    <a:lnTo>
                      <a:pt x="456" y="551"/>
                    </a:lnTo>
                    <a:lnTo>
                      <a:pt x="445" y="532"/>
                    </a:lnTo>
                    <a:lnTo>
                      <a:pt x="434" y="532"/>
                    </a:lnTo>
                    <a:lnTo>
                      <a:pt x="433" y="540"/>
                    </a:lnTo>
                    <a:lnTo>
                      <a:pt x="431" y="543"/>
                    </a:lnTo>
                    <a:lnTo>
                      <a:pt x="425" y="540"/>
                    </a:lnTo>
                    <a:lnTo>
                      <a:pt x="420" y="548"/>
                    </a:lnTo>
                    <a:lnTo>
                      <a:pt x="415" y="542"/>
                    </a:lnTo>
                    <a:lnTo>
                      <a:pt x="405" y="529"/>
                    </a:lnTo>
                    <a:lnTo>
                      <a:pt x="394" y="529"/>
                    </a:lnTo>
                    <a:lnTo>
                      <a:pt x="373" y="529"/>
                    </a:lnTo>
                    <a:lnTo>
                      <a:pt x="359" y="539"/>
                    </a:lnTo>
                    <a:lnTo>
                      <a:pt x="358" y="545"/>
                    </a:lnTo>
                    <a:lnTo>
                      <a:pt x="356" y="545"/>
                    </a:lnTo>
                    <a:lnTo>
                      <a:pt x="353" y="542"/>
                    </a:lnTo>
                    <a:lnTo>
                      <a:pt x="345" y="548"/>
                    </a:lnTo>
                    <a:lnTo>
                      <a:pt x="313" y="560"/>
                    </a:lnTo>
                    <a:lnTo>
                      <a:pt x="305" y="565"/>
                    </a:lnTo>
                    <a:lnTo>
                      <a:pt x="302" y="567"/>
                    </a:lnTo>
                    <a:lnTo>
                      <a:pt x="297" y="581"/>
                    </a:lnTo>
                    <a:lnTo>
                      <a:pt x="286" y="587"/>
                    </a:lnTo>
                    <a:lnTo>
                      <a:pt x="283" y="587"/>
                    </a:lnTo>
                    <a:lnTo>
                      <a:pt x="272" y="590"/>
                    </a:lnTo>
                    <a:lnTo>
                      <a:pt x="271" y="588"/>
                    </a:lnTo>
                    <a:lnTo>
                      <a:pt x="269" y="602"/>
                    </a:lnTo>
                    <a:lnTo>
                      <a:pt x="268" y="610"/>
                    </a:lnTo>
                    <a:lnTo>
                      <a:pt x="260" y="622"/>
                    </a:lnTo>
                    <a:lnTo>
                      <a:pt x="254" y="624"/>
                    </a:lnTo>
                    <a:lnTo>
                      <a:pt x="251" y="622"/>
                    </a:lnTo>
                    <a:lnTo>
                      <a:pt x="244" y="613"/>
                    </a:lnTo>
                    <a:lnTo>
                      <a:pt x="238" y="601"/>
                    </a:lnTo>
                    <a:lnTo>
                      <a:pt x="244" y="576"/>
                    </a:lnTo>
                    <a:lnTo>
                      <a:pt x="235" y="570"/>
                    </a:lnTo>
                    <a:lnTo>
                      <a:pt x="219" y="579"/>
                    </a:lnTo>
                    <a:lnTo>
                      <a:pt x="213" y="560"/>
                    </a:lnTo>
                    <a:lnTo>
                      <a:pt x="193" y="554"/>
                    </a:lnTo>
                    <a:lnTo>
                      <a:pt x="174" y="546"/>
                    </a:lnTo>
                    <a:lnTo>
                      <a:pt x="143" y="534"/>
                    </a:lnTo>
                    <a:lnTo>
                      <a:pt x="112" y="525"/>
                    </a:lnTo>
                    <a:lnTo>
                      <a:pt x="95" y="540"/>
                    </a:lnTo>
                    <a:lnTo>
                      <a:pt x="51" y="520"/>
                    </a:lnTo>
                    <a:lnTo>
                      <a:pt x="61" y="508"/>
                    </a:lnTo>
                    <a:lnTo>
                      <a:pt x="98" y="481"/>
                    </a:lnTo>
                    <a:lnTo>
                      <a:pt x="92" y="439"/>
                    </a:lnTo>
                    <a:lnTo>
                      <a:pt x="37" y="393"/>
                    </a:lnTo>
                    <a:lnTo>
                      <a:pt x="0" y="371"/>
                    </a:lnTo>
                    <a:lnTo>
                      <a:pt x="0" y="340"/>
                    </a:lnTo>
                    <a:lnTo>
                      <a:pt x="67" y="292"/>
                    </a:lnTo>
                    <a:lnTo>
                      <a:pt x="97" y="270"/>
                    </a:lnTo>
                    <a:lnTo>
                      <a:pt x="81" y="211"/>
                    </a:lnTo>
                    <a:lnTo>
                      <a:pt x="70" y="182"/>
                    </a:lnTo>
                    <a:lnTo>
                      <a:pt x="109" y="131"/>
                    </a:lnTo>
                    <a:lnTo>
                      <a:pt x="188" y="92"/>
                    </a:lnTo>
                    <a:lnTo>
                      <a:pt x="254" y="101"/>
                    </a:lnTo>
                    <a:lnTo>
                      <a:pt x="386" y="53"/>
                    </a:lnTo>
                    <a:lnTo>
                      <a:pt x="392" y="30"/>
                    </a:lnTo>
                    <a:lnTo>
                      <a:pt x="395" y="17"/>
                    </a:lnTo>
                    <a:lnTo>
                      <a:pt x="400" y="2"/>
                    </a:lnTo>
                    <a:lnTo>
                      <a:pt x="400" y="0"/>
                    </a:lnTo>
                    <a:lnTo>
                      <a:pt x="400" y="0"/>
                    </a:lnTo>
                    <a:lnTo>
                      <a:pt x="420" y="0"/>
                    </a:lnTo>
                    <a:lnTo>
                      <a:pt x="442" y="0"/>
                    </a:lnTo>
                    <a:lnTo>
                      <a:pt x="512" y="0"/>
                    </a:lnTo>
                    <a:lnTo>
                      <a:pt x="535" y="0"/>
                    </a:lnTo>
                    <a:lnTo>
                      <a:pt x="579" y="0"/>
                    </a:lnTo>
                    <a:lnTo>
                      <a:pt x="579" y="0"/>
                    </a:lnTo>
                    <a:lnTo>
                      <a:pt x="611" y="0"/>
                    </a:lnTo>
                    <a:lnTo>
                      <a:pt x="613" y="3"/>
                    </a:lnTo>
                    <a:lnTo>
                      <a:pt x="615" y="6"/>
                    </a:lnTo>
                    <a:lnTo>
                      <a:pt x="616" y="11"/>
                    </a:lnTo>
                    <a:lnTo>
                      <a:pt x="619" y="19"/>
                    </a:lnTo>
                    <a:lnTo>
                      <a:pt x="622" y="25"/>
                    </a:lnTo>
                    <a:lnTo>
                      <a:pt x="622" y="27"/>
                    </a:lnTo>
                    <a:lnTo>
                      <a:pt x="630" y="41"/>
                    </a:lnTo>
                    <a:lnTo>
                      <a:pt x="630" y="41"/>
                    </a:lnTo>
                    <a:lnTo>
                      <a:pt x="635" y="51"/>
                    </a:lnTo>
                    <a:lnTo>
                      <a:pt x="643" y="69"/>
                    </a:lnTo>
                    <a:lnTo>
                      <a:pt x="646" y="76"/>
                    </a:lnTo>
                    <a:lnTo>
                      <a:pt x="655" y="9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101">
                <a:extLst>
                  <a:ext uri="{FF2B5EF4-FFF2-40B4-BE49-F238E27FC236}">
                    <a16:creationId xmlns:a16="http://schemas.microsoft.com/office/drawing/2014/main" id="{2726A30C-2E90-8530-F9A1-3D598A1879E4}"/>
                  </a:ext>
                </a:extLst>
              </p:cNvPr>
              <p:cNvSpPr>
                <a:spLocks noGrp="1" noRot="1" noMove="1" noResize="1" noEditPoints="1" noAdjustHandles="1" noChangeArrowheads="1" noChangeShapeType="1"/>
              </p:cNvSpPr>
              <p:nvPr/>
            </p:nvSpPr>
            <p:spPr bwMode="auto">
              <a:xfrm>
                <a:off x="4944" y="3276"/>
                <a:ext cx="203" cy="291"/>
              </a:xfrm>
              <a:custGeom>
                <a:avLst/>
                <a:gdLst>
                  <a:gd name="T0" fmla="*/ 49 w 203"/>
                  <a:gd name="T1" fmla="*/ 1 h 291"/>
                  <a:gd name="T2" fmla="*/ 43 w 203"/>
                  <a:gd name="T3" fmla="*/ 6 h 291"/>
                  <a:gd name="T4" fmla="*/ 43 w 203"/>
                  <a:gd name="T5" fmla="*/ 17 h 291"/>
                  <a:gd name="T6" fmla="*/ 39 w 203"/>
                  <a:gd name="T7" fmla="*/ 43 h 291"/>
                  <a:gd name="T8" fmla="*/ 51 w 203"/>
                  <a:gd name="T9" fmla="*/ 55 h 291"/>
                  <a:gd name="T10" fmla="*/ 63 w 203"/>
                  <a:gd name="T11" fmla="*/ 63 h 291"/>
                  <a:gd name="T12" fmla="*/ 73 w 203"/>
                  <a:gd name="T13" fmla="*/ 76 h 291"/>
                  <a:gd name="T14" fmla="*/ 87 w 203"/>
                  <a:gd name="T15" fmla="*/ 88 h 291"/>
                  <a:gd name="T16" fmla="*/ 113 w 203"/>
                  <a:gd name="T17" fmla="*/ 104 h 291"/>
                  <a:gd name="T18" fmla="*/ 118 w 203"/>
                  <a:gd name="T19" fmla="*/ 113 h 291"/>
                  <a:gd name="T20" fmla="*/ 127 w 203"/>
                  <a:gd name="T21" fmla="*/ 122 h 291"/>
                  <a:gd name="T22" fmla="*/ 138 w 203"/>
                  <a:gd name="T23" fmla="*/ 130 h 291"/>
                  <a:gd name="T24" fmla="*/ 144 w 203"/>
                  <a:gd name="T25" fmla="*/ 136 h 291"/>
                  <a:gd name="T26" fmla="*/ 155 w 203"/>
                  <a:gd name="T27" fmla="*/ 142 h 291"/>
                  <a:gd name="T28" fmla="*/ 168 w 203"/>
                  <a:gd name="T29" fmla="*/ 145 h 291"/>
                  <a:gd name="T30" fmla="*/ 175 w 203"/>
                  <a:gd name="T31" fmla="*/ 144 h 291"/>
                  <a:gd name="T32" fmla="*/ 183 w 203"/>
                  <a:gd name="T33" fmla="*/ 144 h 291"/>
                  <a:gd name="T34" fmla="*/ 185 w 203"/>
                  <a:gd name="T35" fmla="*/ 145 h 291"/>
                  <a:gd name="T36" fmla="*/ 189 w 203"/>
                  <a:gd name="T37" fmla="*/ 147 h 291"/>
                  <a:gd name="T38" fmla="*/ 193 w 203"/>
                  <a:gd name="T39" fmla="*/ 147 h 291"/>
                  <a:gd name="T40" fmla="*/ 194 w 203"/>
                  <a:gd name="T41" fmla="*/ 149 h 291"/>
                  <a:gd name="T42" fmla="*/ 197 w 203"/>
                  <a:gd name="T43" fmla="*/ 153 h 291"/>
                  <a:gd name="T44" fmla="*/ 199 w 203"/>
                  <a:gd name="T45" fmla="*/ 155 h 291"/>
                  <a:gd name="T46" fmla="*/ 191 w 203"/>
                  <a:gd name="T47" fmla="*/ 211 h 291"/>
                  <a:gd name="T48" fmla="*/ 188 w 203"/>
                  <a:gd name="T49" fmla="*/ 225 h 291"/>
                  <a:gd name="T50" fmla="*/ 193 w 203"/>
                  <a:gd name="T51" fmla="*/ 229 h 291"/>
                  <a:gd name="T52" fmla="*/ 194 w 203"/>
                  <a:gd name="T53" fmla="*/ 234 h 291"/>
                  <a:gd name="T54" fmla="*/ 196 w 203"/>
                  <a:gd name="T55" fmla="*/ 239 h 291"/>
                  <a:gd name="T56" fmla="*/ 194 w 203"/>
                  <a:gd name="T57" fmla="*/ 240 h 291"/>
                  <a:gd name="T58" fmla="*/ 194 w 203"/>
                  <a:gd name="T59" fmla="*/ 242 h 291"/>
                  <a:gd name="T60" fmla="*/ 169 w 203"/>
                  <a:gd name="T61" fmla="*/ 262 h 291"/>
                  <a:gd name="T62" fmla="*/ 165 w 203"/>
                  <a:gd name="T63" fmla="*/ 270 h 291"/>
                  <a:gd name="T64" fmla="*/ 163 w 203"/>
                  <a:gd name="T65" fmla="*/ 279 h 291"/>
                  <a:gd name="T66" fmla="*/ 154 w 203"/>
                  <a:gd name="T67" fmla="*/ 282 h 291"/>
                  <a:gd name="T68" fmla="*/ 147 w 203"/>
                  <a:gd name="T69" fmla="*/ 285 h 291"/>
                  <a:gd name="T70" fmla="*/ 143 w 203"/>
                  <a:gd name="T71" fmla="*/ 291 h 291"/>
                  <a:gd name="T72" fmla="*/ 141 w 203"/>
                  <a:gd name="T73" fmla="*/ 288 h 291"/>
                  <a:gd name="T74" fmla="*/ 143 w 203"/>
                  <a:gd name="T75" fmla="*/ 284 h 291"/>
                  <a:gd name="T76" fmla="*/ 144 w 203"/>
                  <a:gd name="T77" fmla="*/ 280 h 291"/>
                  <a:gd name="T78" fmla="*/ 146 w 203"/>
                  <a:gd name="T79" fmla="*/ 279 h 291"/>
                  <a:gd name="T80" fmla="*/ 144 w 203"/>
                  <a:gd name="T81" fmla="*/ 277 h 291"/>
                  <a:gd name="T82" fmla="*/ 137 w 203"/>
                  <a:gd name="T83" fmla="*/ 279 h 291"/>
                  <a:gd name="T84" fmla="*/ 130 w 203"/>
                  <a:gd name="T85" fmla="*/ 271 h 291"/>
                  <a:gd name="T86" fmla="*/ 123 w 203"/>
                  <a:gd name="T87" fmla="*/ 262 h 291"/>
                  <a:gd name="T88" fmla="*/ 116 w 203"/>
                  <a:gd name="T89" fmla="*/ 257 h 291"/>
                  <a:gd name="T90" fmla="*/ 110 w 203"/>
                  <a:gd name="T91" fmla="*/ 251 h 291"/>
                  <a:gd name="T92" fmla="*/ 93 w 203"/>
                  <a:gd name="T93" fmla="*/ 235 h 291"/>
                  <a:gd name="T94" fmla="*/ 68 w 203"/>
                  <a:gd name="T95" fmla="*/ 254 h 291"/>
                  <a:gd name="T96" fmla="*/ 68 w 203"/>
                  <a:gd name="T97" fmla="*/ 239 h 291"/>
                  <a:gd name="T98" fmla="*/ 73 w 203"/>
                  <a:gd name="T99" fmla="*/ 211 h 291"/>
                  <a:gd name="T100" fmla="*/ 34 w 203"/>
                  <a:gd name="T101" fmla="*/ 131 h 291"/>
                  <a:gd name="T102" fmla="*/ 31 w 203"/>
                  <a:gd name="T103" fmla="*/ 96 h 291"/>
                  <a:gd name="T104" fmla="*/ 12 w 203"/>
                  <a:gd name="T105" fmla="*/ 59 h 291"/>
                  <a:gd name="T106" fmla="*/ 6 w 203"/>
                  <a:gd name="T107" fmla="*/ 40 h 291"/>
                  <a:gd name="T108" fmla="*/ 0 w 203"/>
                  <a:gd name="T109" fmla="*/ 34 h 291"/>
                  <a:gd name="T110" fmla="*/ 9 w 203"/>
                  <a:gd name="T111" fmla="*/ 20 h 291"/>
                  <a:gd name="T112" fmla="*/ 21 w 203"/>
                  <a:gd name="T113" fmla="*/ 4 h 291"/>
                  <a:gd name="T114" fmla="*/ 37 w 203"/>
                  <a:gd name="T11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91">
                    <a:moveTo>
                      <a:pt x="39" y="1"/>
                    </a:moveTo>
                    <a:lnTo>
                      <a:pt x="45" y="1"/>
                    </a:lnTo>
                    <a:lnTo>
                      <a:pt x="49" y="1"/>
                    </a:lnTo>
                    <a:lnTo>
                      <a:pt x="46" y="4"/>
                    </a:lnTo>
                    <a:lnTo>
                      <a:pt x="45" y="6"/>
                    </a:lnTo>
                    <a:lnTo>
                      <a:pt x="43" y="6"/>
                    </a:lnTo>
                    <a:lnTo>
                      <a:pt x="42" y="7"/>
                    </a:lnTo>
                    <a:lnTo>
                      <a:pt x="42" y="9"/>
                    </a:lnTo>
                    <a:lnTo>
                      <a:pt x="43" y="17"/>
                    </a:lnTo>
                    <a:lnTo>
                      <a:pt x="35" y="21"/>
                    </a:lnTo>
                    <a:lnTo>
                      <a:pt x="35" y="31"/>
                    </a:lnTo>
                    <a:lnTo>
                      <a:pt x="39" y="43"/>
                    </a:lnTo>
                    <a:lnTo>
                      <a:pt x="43" y="49"/>
                    </a:lnTo>
                    <a:lnTo>
                      <a:pt x="49" y="51"/>
                    </a:lnTo>
                    <a:lnTo>
                      <a:pt x="51" y="55"/>
                    </a:lnTo>
                    <a:lnTo>
                      <a:pt x="56" y="59"/>
                    </a:lnTo>
                    <a:lnTo>
                      <a:pt x="60" y="62"/>
                    </a:lnTo>
                    <a:lnTo>
                      <a:pt x="63" y="63"/>
                    </a:lnTo>
                    <a:lnTo>
                      <a:pt x="68" y="71"/>
                    </a:lnTo>
                    <a:lnTo>
                      <a:pt x="71" y="72"/>
                    </a:lnTo>
                    <a:lnTo>
                      <a:pt x="73" y="76"/>
                    </a:lnTo>
                    <a:lnTo>
                      <a:pt x="76" y="79"/>
                    </a:lnTo>
                    <a:lnTo>
                      <a:pt x="81" y="85"/>
                    </a:lnTo>
                    <a:lnTo>
                      <a:pt x="87" y="88"/>
                    </a:lnTo>
                    <a:lnTo>
                      <a:pt x="96" y="96"/>
                    </a:lnTo>
                    <a:lnTo>
                      <a:pt x="104" y="99"/>
                    </a:lnTo>
                    <a:lnTo>
                      <a:pt x="113" y="104"/>
                    </a:lnTo>
                    <a:lnTo>
                      <a:pt x="116" y="107"/>
                    </a:lnTo>
                    <a:lnTo>
                      <a:pt x="116" y="111"/>
                    </a:lnTo>
                    <a:lnTo>
                      <a:pt x="118" y="113"/>
                    </a:lnTo>
                    <a:lnTo>
                      <a:pt x="121" y="116"/>
                    </a:lnTo>
                    <a:lnTo>
                      <a:pt x="126" y="121"/>
                    </a:lnTo>
                    <a:lnTo>
                      <a:pt x="127" y="122"/>
                    </a:lnTo>
                    <a:lnTo>
                      <a:pt x="129" y="125"/>
                    </a:lnTo>
                    <a:lnTo>
                      <a:pt x="133" y="128"/>
                    </a:lnTo>
                    <a:lnTo>
                      <a:pt x="138" y="130"/>
                    </a:lnTo>
                    <a:lnTo>
                      <a:pt x="143" y="133"/>
                    </a:lnTo>
                    <a:lnTo>
                      <a:pt x="143" y="135"/>
                    </a:lnTo>
                    <a:lnTo>
                      <a:pt x="144" y="136"/>
                    </a:lnTo>
                    <a:lnTo>
                      <a:pt x="147" y="139"/>
                    </a:lnTo>
                    <a:lnTo>
                      <a:pt x="151" y="141"/>
                    </a:lnTo>
                    <a:lnTo>
                      <a:pt x="155" y="142"/>
                    </a:lnTo>
                    <a:lnTo>
                      <a:pt x="158" y="142"/>
                    </a:lnTo>
                    <a:lnTo>
                      <a:pt x="163" y="144"/>
                    </a:lnTo>
                    <a:lnTo>
                      <a:pt x="168" y="145"/>
                    </a:lnTo>
                    <a:lnTo>
                      <a:pt x="169" y="144"/>
                    </a:lnTo>
                    <a:lnTo>
                      <a:pt x="174" y="142"/>
                    </a:lnTo>
                    <a:lnTo>
                      <a:pt x="175" y="144"/>
                    </a:lnTo>
                    <a:lnTo>
                      <a:pt x="179" y="144"/>
                    </a:lnTo>
                    <a:lnTo>
                      <a:pt x="183" y="144"/>
                    </a:lnTo>
                    <a:lnTo>
                      <a:pt x="183" y="144"/>
                    </a:lnTo>
                    <a:lnTo>
                      <a:pt x="183" y="144"/>
                    </a:lnTo>
                    <a:lnTo>
                      <a:pt x="183" y="144"/>
                    </a:lnTo>
                    <a:lnTo>
                      <a:pt x="185" y="145"/>
                    </a:lnTo>
                    <a:lnTo>
                      <a:pt x="186" y="145"/>
                    </a:lnTo>
                    <a:lnTo>
                      <a:pt x="188" y="147"/>
                    </a:lnTo>
                    <a:lnTo>
                      <a:pt x="189" y="147"/>
                    </a:lnTo>
                    <a:lnTo>
                      <a:pt x="191" y="147"/>
                    </a:lnTo>
                    <a:lnTo>
                      <a:pt x="191" y="147"/>
                    </a:lnTo>
                    <a:lnTo>
                      <a:pt x="193" y="147"/>
                    </a:lnTo>
                    <a:lnTo>
                      <a:pt x="193" y="147"/>
                    </a:lnTo>
                    <a:lnTo>
                      <a:pt x="193" y="149"/>
                    </a:lnTo>
                    <a:lnTo>
                      <a:pt x="194" y="149"/>
                    </a:lnTo>
                    <a:lnTo>
                      <a:pt x="194" y="149"/>
                    </a:lnTo>
                    <a:lnTo>
                      <a:pt x="196" y="150"/>
                    </a:lnTo>
                    <a:lnTo>
                      <a:pt x="197" y="153"/>
                    </a:lnTo>
                    <a:lnTo>
                      <a:pt x="199" y="155"/>
                    </a:lnTo>
                    <a:lnTo>
                      <a:pt x="199" y="155"/>
                    </a:lnTo>
                    <a:lnTo>
                      <a:pt x="199" y="155"/>
                    </a:lnTo>
                    <a:lnTo>
                      <a:pt x="203" y="159"/>
                    </a:lnTo>
                    <a:lnTo>
                      <a:pt x="194" y="197"/>
                    </a:lnTo>
                    <a:lnTo>
                      <a:pt x="191" y="211"/>
                    </a:lnTo>
                    <a:lnTo>
                      <a:pt x="189" y="221"/>
                    </a:lnTo>
                    <a:lnTo>
                      <a:pt x="188" y="223"/>
                    </a:lnTo>
                    <a:lnTo>
                      <a:pt x="188" y="225"/>
                    </a:lnTo>
                    <a:lnTo>
                      <a:pt x="188" y="226"/>
                    </a:lnTo>
                    <a:lnTo>
                      <a:pt x="191" y="226"/>
                    </a:lnTo>
                    <a:lnTo>
                      <a:pt x="193" y="229"/>
                    </a:lnTo>
                    <a:lnTo>
                      <a:pt x="193" y="231"/>
                    </a:lnTo>
                    <a:lnTo>
                      <a:pt x="193" y="232"/>
                    </a:lnTo>
                    <a:lnTo>
                      <a:pt x="194" y="234"/>
                    </a:lnTo>
                    <a:lnTo>
                      <a:pt x="196" y="235"/>
                    </a:lnTo>
                    <a:lnTo>
                      <a:pt x="196" y="237"/>
                    </a:lnTo>
                    <a:lnTo>
                      <a:pt x="196" y="239"/>
                    </a:lnTo>
                    <a:lnTo>
                      <a:pt x="196" y="239"/>
                    </a:lnTo>
                    <a:lnTo>
                      <a:pt x="196" y="240"/>
                    </a:lnTo>
                    <a:lnTo>
                      <a:pt x="194" y="240"/>
                    </a:lnTo>
                    <a:lnTo>
                      <a:pt x="194" y="242"/>
                    </a:lnTo>
                    <a:lnTo>
                      <a:pt x="194" y="242"/>
                    </a:lnTo>
                    <a:lnTo>
                      <a:pt x="194" y="242"/>
                    </a:lnTo>
                    <a:lnTo>
                      <a:pt x="180" y="252"/>
                    </a:lnTo>
                    <a:lnTo>
                      <a:pt x="172" y="260"/>
                    </a:lnTo>
                    <a:lnTo>
                      <a:pt x="169" y="262"/>
                    </a:lnTo>
                    <a:lnTo>
                      <a:pt x="166" y="265"/>
                    </a:lnTo>
                    <a:lnTo>
                      <a:pt x="166" y="265"/>
                    </a:lnTo>
                    <a:lnTo>
                      <a:pt x="165" y="270"/>
                    </a:lnTo>
                    <a:lnTo>
                      <a:pt x="165" y="273"/>
                    </a:lnTo>
                    <a:lnTo>
                      <a:pt x="165" y="276"/>
                    </a:lnTo>
                    <a:lnTo>
                      <a:pt x="163" y="279"/>
                    </a:lnTo>
                    <a:lnTo>
                      <a:pt x="160" y="280"/>
                    </a:lnTo>
                    <a:lnTo>
                      <a:pt x="157" y="282"/>
                    </a:lnTo>
                    <a:lnTo>
                      <a:pt x="154" y="282"/>
                    </a:lnTo>
                    <a:lnTo>
                      <a:pt x="152" y="282"/>
                    </a:lnTo>
                    <a:lnTo>
                      <a:pt x="149" y="284"/>
                    </a:lnTo>
                    <a:lnTo>
                      <a:pt x="147" y="285"/>
                    </a:lnTo>
                    <a:lnTo>
                      <a:pt x="146" y="288"/>
                    </a:lnTo>
                    <a:lnTo>
                      <a:pt x="144" y="290"/>
                    </a:lnTo>
                    <a:lnTo>
                      <a:pt x="143" y="291"/>
                    </a:lnTo>
                    <a:lnTo>
                      <a:pt x="141" y="291"/>
                    </a:lnTo>
                    <a:lnTo>
                      <a:pt x="140" y="290"/>
                    </a:lnTo>
                    <a:lnTo>
                      <a:pt x="141" y="288"/>
                    </a:lnTo>
                    <a:lnTo>
                      <a:pt x="143" y="287"/>
                    </a:lnTo>
                    <a:lnTo>
                      <a:pt x="143" y="285"/>
                    </a:lnTo>
                    <a:lnTo>
                      <a:pt x="143" y="284"/>
                    </a:lnTo>
                    <a:lnTo>
                      <a:pt x="143" y="282"/>
                    </a:lnTo>
                    <a:lnTo>
                      <a:pt x="143" y="282"/>
                    </a:lnTo>
                    <a:lnTo>
                      <a:pt x="144" y="280"/>
                    </a:lnTo>
                    <a:lnTo>
                      <a:pt x="144" y="280"/>
                    </a:lnTo>
                    <a:lnTo>
                      <a:pt x="144" y="280"/>
                    </a:lnTo>
                    <a:lnTo>
                      <a:pt x="146" y="279"/>
                    </a:lnTo>
                    <a:lnTo>
                      <a:pt x="146" y="277"/>
                    </a:lnTo>
                    <a:lnTo>
                      <a:pt x="144" y="277"/>
                    </a:lnTo>
                    <a:lnTo>
                      <a:pt x="144" y="277"/>
                    </a:lnTo>
                    <a:lnTo>
                      <a:pt x="144" y="277"/>
                    </a:lnTo>
                    <a:lnTo>
                      <a:pt x="138" y="279"/>
                    </a:lnTo>
                    <a:lnTo>
                      <a:pt x="137" y="279"/>
                    </a:lnTo>
                    <a:lnTo>
                      <a:pt x="135" y="277"/>
                    </a:lnTo>
                    <a:lnTo>
                      <a:pt x="133" y="276"/>
                    </a:lnTo>
                    <a:lnTo>
                      <a:pt x="130" y="271"/>
                    </a:lnTo>
                    <a:lnTo>
                      <a:pt x="127" y="266"/>
                    </a:lnTo>
                    <a:lnTo>
                      <a:pt x="126" y="266"/>
                    </a:lnTo>
                    <a:lnTo>
                      <a:pt x="123" y="262"/>
                    </a:lnTo>
                    <a:lnTo>
                      <a:pt x="119" y="259"/>
                    </a:lnTo>
                    <a:lnTo>
                      <a:pt x="116" y="257"/>
                    </a:lnTo>
                    <a:lnTo>
                      <a:pt x="116" y="257"/>
                    </a:lnTo>
                    <a:lnTo>
                      <a:pt x="115" y="256"/>
                    </a:lnTo>
                    <a:lnTo>
                      <a:pt x="113" y="254"/>
                    </a:lnTo>
                    <a:lnTo>
                      <a:pt x="110" y="251"/>
                    </a:lnTo>
                    <a:lnTo>
                      <a:pt x="107" y="249"/>
                    </a:lnTo>
                    <a:lnTo>
                      <a:pt x="99" y="242"/>
                    </a:lnTo>
                    <a:lnTo>
                      <a:pt x="93" y="235"/>
                    </a:lnTo>
                    <a:lnTo>
                      <a:pt x="90" y="239"/>
                    </a:lnTo>
                    <a:lnTo>
                      <a:pt x="70" y="252"/>
                    </a:lnTo>
                    <a:lnTo>
                      <a:pt x="68" y="254"/>
                    </a:lnTo>
                    <a:lnTo>
                      <a:pt x="68" y="252"/>
                    </a:lnTo>
                    <a:lnTo>
                      <a:pt x="68" y="252"/>
                    </a:lnTo>
                    <a:lnTo>
                      <a:pt x="68" y="239"/>
                    </a:lnTo>
                    <a:lnTo>
                      <a:pt x="68" y="225"/>
                    </a:lnTo>
                    <a:lnTo>
                      <a:pt x="68" y="211"/>
                    </a:lnTo>
                    <a:lnTo>
                      <a:pt x="73" y="211"/>
                    </a:lnTo>
                    <a:lnTo>
                      <a:pt x="87" y="173"/>
                    </a:lnTo>
                    <a:lnTo>
                      <a:pt x="99" y="133"/>
                    </a:lnTo>
                    <a:lnTo>
                      <a:pt x="34" y="131"/>
                    </a:lnTo>
                    <a:lnTo>
                      <a:pt x="32" y="116"/>
                    </a:lnTo>
                    <a:lnTo>
                      <a:pt x="31" y="108"/>
                    </a:lnTo>
                    <a:lnTo>
                      <a:pt x="31" y="96"/>
                    </a:lnTo>
                    <a:lnTo>
                      <a:pt x="28" y="85"/>
                    </a:lnTo>
                    <a:lnTo>
                      <a:pt x="21" y="77"/>
                    </a:lnTo>
                    <a:lnTo>
                      <a:pt x="12" y="59"/>
                    </a:lnTo>
                    <a:lnTo>
                      <a:pt x="6" y="46"/>
                    </a:lnTo>
                    <a:lnTo>
                      <a:pt x="7" y="43"/>
                    </a:lnTo>
                    <a:lnTo>
                      <a:pt x="6" y="40"/>
                    </a:lnTo>
                    <a:lnTo>
                      <a:pt x="6" y="38"/>
                    </a:lnTo>
                    <a:lnTo>
                      <a:pt x="3" y="35"/>
                    </a:lnTo>
                    <a:lnTo>
                      <a:pt x="0" y="34"/>
                    </a:lnTo>
                    <a:lnTo>
                      <a:pt x="3" y="31"/>
                    </a:lnTo>
                    <a:lnTo>
                      <a:pt x="4" y="26"/>
                    </a:lnTo>
                    <a:lnTo>
                      <a:pt x="9" y="20"/>
                    </a:lnTo>
                    <a:lnTo>
                      <a:pt x="12" y="14"/>
                    </a:lnTo>
                    <a:lnTo>
                      <a:pt x="17" y="1"/>
                    </a:lnTo>
                    <a:lnTo>
                      <a:pt x="21" y="4"/>
                    </a:lnTo>
                    <a:lnTo>
                      <a:pt x="26" y="4"/>
                    </a:lnTo>
                    <a:lnTo>
                      <a:pt x="28" y="4"/>
                    </a:lnTo>
                    <a:lnTo>
                      <a:pt x="37" y="0"/>
                    </a:lnTo>
                    <a:lnTo>
                      <a:pt x="39"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102">
                <a:extLst>
                  <a:ext uri="{FF2B5EF4-FFF2-40B4-BE49-F238E27FC236}">
                    <a16:creationId xmlns:a16="http://schemas.microsoft.com/office/drawing/2014/main" id="{F10B26A5-19AE-6733-7DEB-F0BA4D2EBCD6}"/>
                  </a:ext>
                </a:extLst>
              </p:cNvPr>
              <p:cNvSpPr>
                <a:spLocks noGrp="1" noRot="1" noMove="1" noResize="1" noEditPoints="1" noAdjustHandles="1" noChangeArrowheads="1" noChangeShapeType="1"/>
              </p:cNvSpPr>
              <p:nvPr/>
            </p:nvSpPr>
            <p:spPr bwMode="auto">
              <a:xfrm>
                <a:off x="2444" y="3378"/>
                <a:ext cx="179" cy="135"/>
              </a:xfrm>
              <a:custGeom>
                <a:avLst/>
                <a:gdLst>
                  <a:gd name="T0" fmla="*/ 134 w 179"/>
                  <a:gd name="T1" fmla="*/ 25 h 135"/>
                  <a:gd name="T2" fmla="*/ 134 w 179"/>
                  <a:gd name="T3" fmla="*/ 31 h 135"/>
                  <a:gd name="T4" fmla="*/ 132 w 179"/>
                  <a:gd name="T5" fmla="*/ 42 h 135"/>
                  <a:gd name="T6" fmla="*/ 131 w 179"/>
                  <a:gd name="T7" fmla="*/ 54 h 135"/>
                  <a:gd name="T8" fmla="*/ 131 w 179"/>
                  <a:gd name="T9" fmla="*/ 57 h 135"/>
                  <a:gd name="T10" fmla="*/ 134 w 179"/>
                  <a:gd name="T11" fmla="*/ 65 h 135"/>
                  <a:gd name="T12" fmla="*/ 139 w 179"/>
                  <a:gd name="T13" fmla="*/ 73 h 135"/>
                  <a:gd name="T14" fmla="*/ 140 w 179"/>
                  <a:gd name="T15" fmla="*/ 73 h 135"/>
                  <a:gd name="T16" fmla="*/ 148 w 179"/>
                  <a:gd name="T17" fmla="*/ 74 h 135"/>
                  <a:gd name="T18" fmla="*/ 151 w 179"/>
                  <a:gd name="T19" fmla="*/ 71 h 135"/>
                  <a:gd name="T20" fmla="*/ 151 w 179"/>
                  <a:gd name="T21" fmla="*/ 71 h 135"/>
                  <a:gd name="T22" fmla="*/ 153 w 179"/>
                  <a:gd name="T23" fmla="*/ 71 h 135"/>
                  <a:gd name="T24" fmla="*/ 153 w 179"/>
                  <a:gd name="T25" fmla="*/ 71 h 135"/>
                  <a:gd name="T26" fmla="*/ 153 w 179"/>
                  <a:gd name="T27" fmla="*/ 71 h 135"/>
                  <a:gd name="T28" fmla="*/ 159 w 179"/>
                  <a:gd name="T29" fmla="*/ 68 h 135"/>
                  <a:gd name="T30" fmla="*/ 159 w 179"/>
                  <a:gd name="T31" fmla="*/ 68 h 135"/>
                  <a:gd name="T32" fmla="*/ 159 w 179"/>
                  <a:gd name="T33" fmla="*/ 68 h 135"/>
                  <a:gd name="T34" fmla="*/ 159 w 179"/>
                  <a:gd name="T35" fmla="*/ 68 h 135"/>
                  <a:gd name="T36" fmla="*/ 159 w 179"/>
                  <a:gd name="T37" fmla="*/ 70 h 135"/>
                  <a:gd name="T38" fmla="*/ 159 w 179"/>
                  <a:gd name="T39" fmla="*/ 70 h 135"/>
                  <a:gd name="T40" fmla="*/ 159 w 179"/>
                  <a:gd name="T41" fmla="*/ 70 h 135"/>
                  <a:gd name="T42" fmla="*/ 159 w 179"/>
                  <a:gd name="T43" fmla="*/ 71 h 135"/>
                  <a:gd name="T44" fmla="*/ 159 w 179"/>
                  <a:gd name="T45" fmla="*/ 71 h 135"/>
                  <a:gd name="T46" fmla="*/ 159 w 179"/>
                  <a:gd name="T47" fmla="*/ 71 h 135"/>
                  <a:gd name="T48" fmla="*/ 160 w 179"/>
                  <a:gd name="T49" fmla="*/ 73 h 135"/>
                  <a:gd name="T50" fmla="*/ 160 w 179"/>
                  <a:gd name="T51" fmla="*/ 73 h 135"/>
                  <a:gd name="T52" fmla="*/ 163 w 179"/>
                  <a:gd name="T53" fmla="*/ 78 h 135"/>
                  <a:gd name="T54" fmla="*/ 167 w 179"/>
                  <a:gd name="T55" fmla="*/ 81 h 135"/>
                  <a:gd name="T56" fmla="*/ 167 w 179"/>
                  <a:gd name="T57" fmla="*/ 81 h 135"/>
                  <a:gd name="T58" fmla="*/ 167 w 179"/>
                  <a:gd name="T59" fmla="*/ 81 h 135"/>
                  <a:gd name="T60" fmla="*/ 173 w 179"/>
                  <a:gd name="T61" fmla="*/ 88 h 135"/>
                  <a:gd name="T62" fmla="*/ 176 w 179"/>
                  <a:gd name="T63" fmla="*/ 92 h 135"/>
                  <a:gd name="T64" fmla="*/ 176 w 179"/>
                  <a:gd name="T65" fmla="*/ 93 h 135"/>
                  <a:gd name="T66" fmla="*/ 177 w 179"/>
                  <a:gd name="T67" fmla="*/ 93 h 135"/>
                  <a:gd name="T68" fmla="*/ 177 w 179"/>
                  <a:gd name="T69" fmla="*/ 95 h 135"/>
                  <a:gd name="T70" fmla="*/ 179 w 179"/>
                  <a:gd name="T71" fmla="*/ 99 h 135"/>
                  <a:gd name="T72" fmla="*/ 179 w 179"/>
                  <a:gd name="T73" fmla="*/ 104 h 135"/>
                  <a:gd name="T74" fmla="*/ 179 w 179"/>
                  <a:gd name="T75" fmla="*/ 104 h 135"/>
                  <a:gd name="T76" fmla="*/ 179 w 179"/>
                  <a:gd name="T77" fmla="*/ 105 h 135"/>
                  <a:gd name="T78" fmla="*/ 179 w 179"/>
                  <a:gd name="T79" fmla="*/ 107 h 135"/>
                  <a:gd name="T80" fmla="*/ 177 w 179"/>
                  <a:gd name="T81" fmla="*/ 112 h 135"/>
                  <a:gd name="T82" fmla="*/ 177 w 179"/>
                  <a:gd name="T83" fmla="*/ 113 h 135"/>
                  <a:gd name="T84" fmla="*/ 177 w 179"/>
                  <a:gd name="T85" fmla="*/ 115 h 135"/>
                  <a:gd name="T86" fmla="*/ 177 w 179"/>
                  <a:gd name="T87" fmla="*/ 115 h 135"/>
                  <a:gd name="T88" fmla="*/ 135 w 179"/>
                  <a:gd name="T89" fmla="*/ 119 h 135"/>
                  <a:gd name="T90" fmla="*/ 42 w 179"/>
                  <a:gd name="T91" fmla="*/ 135 h 135"/>
                  <a:gd name="T92" fmla="*/ 13 w 179"/>
                  <a:gd name="T93" fmla="*/ 68 h 135"/>
                  <a:gd name="T94" fmla="*/ 9 w 179"/>
                  <a:gd name="T95" fmla="*/ 62 h 135"/>
                  <a:gd name="T96" fmla="*/ 0 w 179"/>
                  <a:gd name="T97" fmla="*/ 42 h 135"/>
                  <a:gd name="T98" fmla="*/ 8 w 179"/>
                  <a:gd name="T99" fmla="*/ 34 h 135"/>
                  <a:gd name="T100" fmla="*/ 16 w 179"/>
                  <a:gd name="T101" fmla="*/ 26 h 135"/>
                  <a:gd name="T102" fmla="*/ 30 w 179"/>
                  <a:gd name="T103" fmla="*/ 25 h 135"/>
                  <a:gd name="T104" fmla="*/ 37 w 179"/>
                  <a:gd name="T105" fmla="*/ 26 h 135"/>
                  <a:gd name="T106" fmla="*/ 48 w 179"/>
                  <a:gd name="T107" fmla="*/ 25 h 135"/>
                  <a:gd name="T108" fmla="*/ 65 w 179"/>
                  <a:gd name="T109" fmla="*/ 17 h 135"/>
                  <a:gd name="T110" fmla="*/ 70 w 179"/>
                  <a:gd name="T111" fmla="*/ 14 h 135"/>
                  <a:gd name="T112" fmla="*/ 81 w 179"/>
                  <a:gd name="T113" fmla="*/ 6 h 135"/>
                  <a:gd name="T114" fmla="*/ 92 w 179"/>
                  <a:gd name="T115" fmla="*/ 0 h 135"/>
                  <a:gd name="T116" fmla="*/ 125 w 179"/>
                  <a:gd name="T117" fmla="*/ 14 h 135"/>
                  <a:gd name="T118" fmla="*/ 129 w 179"/>
                  <a:gd name="T119" fmla="*/ 19 h 135"/>
                  <a:gd name="T120" fmla="*/ 134 w 179"/>
                  <a:gd name="T121"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35">
                    <a:moveTo>
                      <a:pt x="134" y="25"/>
                    </a:moveTo>
                    <a:lnTo>
                      <a:pt x="134" y="31"/>
                    </a:lnTo>
                    <a:lnTo>
                      <a:pt x="132" y="42"/>
                    </a:lnTo>
                    <a:lnTo>
                      <a:pt x="131" y="54"/>
                    </a:lnTo>
                    <a:lnTo>
                      <a:pt x="131" y="57"/>
                    </a:lnTo>
                    <a:lnTo>
                      <a:pt x="134" y="65"/>
                    </a:lnTo>
                    <a:lnTo>
                      <a:pt x="139" y="73"/>
                    </a:lnTo>
                    <a:lnTo>
                      <a:pt x="140" y="73"/>
                    </a:lnTo>
                    <a:lnTo>
                      <a:pt x="148" y="74"/>
                    </a:lnTo>
                    <a:lnTo>
                      <a:pt x="151" y="71"/>
                    </a:lnTo>
                    <a:lnTo>
                      <a:pt x="151" y="71"/>
                    </a:lnTo>
                    <a:lnTo>
                      <a:pt x="153" y="71"/>
                    </a:lnTo>
                    <a:lnTo>
                      <a:pt x="153" y="71"/>
                    </a:lnTo>
                    <a:lnTo>
                      <a:pt x="153" y="71"/>
                    </a:lnTo>
                    <a:lnTo>
                      <a:pt x="159" y="68"/>
                    </a:lnTo>
                    <a:lnTo>
                      <a:pt x="159" y="68"/>
                    </a:lnTo>
                    <a:lnTo>
                      <a:pt x="159" y="68"/>
                    </a:lnTo>
                    <a:lnTo>
                      <a:pt x="159" y="68"/>
                    </a:lnTo>
                    <a:lnTo>
                      <a:pt x="159" y="70"/>
                    </a:lnTo>
                    <a:lnTo>
                      <a:pt x="159" y="70"/>
                    </a:lnTo>
                    <a:lnTo>
                      <a:pt x="159" y="70"/>
                    </a:lnTo>
                    <a:lnTo>
                      <a:pt x="159" y="71"/>
                    </a:lnTo>
                    <a:lnTo>
                      <a:pt x="159" y="71"/>
                    </a:lnTo>
                    <a:lnTo>
                      <a:pt x="159" y="71"/>
                    </a:lnTo>
                    <a:lnTo>
                      <a:pt x="160" y="73"/>
                    </a:lnTo>
                    <a:lnTo>
                      <a:pt x="160" y="73"/>
                    </a:lnTo>
                    <a:lnTo>
                      <a:pt x="163" y="78"/>
                    </a:lnTo>
                    <a:lnTo>
                      <a:pt x="167" y="81"/>
                    </a:lnTo>
                    <a:lnTo>
                      <a:pt x="167" y="81"/>
                    </a:lnTo>
                    <a:lnTo>
                      <a:pt x="167" y="81"/>
                    </a:lnTo>
                    <a:lnTo>
                      <a:pt x="173" y="88"/>
                    </a:lnTo>
                    <a:lnTo>
                      <a:pt x="176" y="92"/>
                    </a:lnTo>
                    <a:lnTo>
                      <a:pt x="176" y="93"/>
                    </a:lnTo>
                    <a:lnTo>
                      <a:pt x="177" y="93"/>
                    </a:lnTo>
                    <a:lnTo>
                      <a:pt x="177" y="95"/>
                    </a:lnTo>
                    <a:lnTo>
                      <a:pt x="179" y="99"/>
                    </a:lnTo>
                    <a:lnTo>
                      <a:pt x="179" y="104"/>
                    </a:lnTo>
                    <a:lnTo>
                      <a:pt x="179" y="104"/>
                    </a:lnTo>
                    <a:lnTo>
                      <a:pt x="179" y="105"/>
                    </a:lnTo>
                    <a:lnTo>
                      <a:pt x="179" y="107"/>
                    </a:lnTo>
                    <a:lnTo>
                      <a:pt x="177" y="112"/>
                    </a:lnTo>
                    <a:lnTo>
                      <a:pt x="177" y="113"/>
                    </a:lnTo>
                    <a:lnTo>
                      <a:pt x="177" y="115"/>
                    </a:lnTo>
                    <a:lnTo>
                      <a:pt x="177" y="115"/>
                    </a:lnTo>
                    <a:lnTo>
                      <a:pt x="135" y="119"/>
                    </a:lnTo>
                    <a:lnTo>
                      <a:pt x="42" y="135"/>
                    </a:lnTo>
                    <a:lnTo>
                      <a:pt x="13" y="68"/>
                    </a:lnTo>
                    <a:lnTo>
                      <a:pt x="9" y="62"/>
                    </a:lnTo>
                    <a:lnTo>
                      <a:pt x="0" y="42"/>
                    </a:lnTo>
                    <a:lnTo>
                      <a:pt x="8" y="34"/>
                    </a:lnTo>
                    <a:lnTo>
                      <a:pt x="16" y="26"/>
                    </a:lnTo>
                    <a:lnTo>
                      <a:pt x="30" y="25"/>
                    </a:lnTo>
                    <a:lnTo>
                      <a:pt x="37" y="26"/>
                    </a:lnTo>
                    <a:lnTo>
                      <a:pt x="48" y="25"/>
                    </a:lnTo>
                    <a:lnTo>
                      <a:pt x="65" y="17"/>
                    </a:lnTo>
                    <a:lnTo>
                      <a:pt x="70" y="14"/>
                    </a:lnTo>
                    <a:lnTo>
                      <a:pt x="81" y="6"/>
                    </a:lnTo>
                    <a:lnTo>
                      <a:pt x="92" y="0"/>
                    </a:lnTo>
                    <a:lnTo>
                      <a:pt x="125" y="14"/>
                    </a:lnTo>
                    <a:lnTo>
                      <a:pt x="129" y="19"/>
                    </a:lnTo>
                    <a:lnTo>
                      <a:pt x="134" y="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103">
                <a:extLst>
                  <a:ext uri="{FF2B5EF4-FFF2-40B4-BE49-F238E27FC236}">
                    <a16:creationId xmlns:a16="http://schemas.microsoft.com/office/drawing/2014/main" id="{FB7965DF-8027-17A0-F458-03C9E86189C7}"/>
                  </a:ext>
                </a:extLst>
              </p:cNvPr>
              <p:cNvSpPr>
                <a:spLocks noGrp="1" noRot="1" noMove="1" noResize="1" noEditPoints="1" noAdjustHandles="1" noChangeArrowheads="1" noChangeShapeType="1"/>
              </p:cNvSpPr>
              <p:nvPr/>
            </p:nvSpPr>
            <p:spPr bwMode="auto">
              <a:xfrm>
                <a:off x="3978" y="3383"/>
                <a:ext cx="227" cy="401"/>
              </a:xfrm>
              <a:custGeom>
                <a:avLst/>
                <a:gdLst>
                  <a:gd name="T0" fmla="*/ 160 w 227"/>
                  <a:gd name="T1" fmla="*/ 215 h 401"/>
                  <a:gd name="T2" fmla="*/ 179 w 227"/>
                  <a:gd name="T3" fmla="*/ 226 h 401"/>
                  <a:gd name="T4" fmla="*/ 197 w 227"/>
                  <a:gd name="T5" fmla="*/ 242 h 401"/>
                  <a:gd name="T6" fmla="*/ 204 w 227"/>
                  <a:gd name="T7" fmla="*/ 271 h 401"/>
                  <a:gd name="T8" fmla="*/ 205 w 227"/>
                  <a:gd name="T9" fmla="*/ 288 h 401"/>
                  <a:gd name="T10" fmla="*/ 207 w 227"/>
                  <a:gd name="T11" fmla="*/ 294 h 401"/>
                  <a:gd name="T12" fmla="*/ 210 w 227"/>
                  <a:gd name="T13" fmla="*/ 305 h 401"/>
                  <a:gd name="T14" fmla="*/ 216 w 227"/>
                  <a:gd name="T15" fmla="*/ 327 h 401"/>
                  <a:gd name="T16" fmla="*/ 221 w 227"/>
                  <a:gd name="T17" fmla="*/ 356 h 401"/>
                  <a:gd name="T18" fmla="*/ 227 w 227"/>
                  <a:gd name="T19" fmla="*/ 372 h 401"/>
                  <a:gd name="T20" fmla="*/ 219 w 227"/>
                  <a:gd name="T21" fmla="*/ 380 h 401"/>
                  <a:gd name="T22" fmla="*/ 218 w 227"/>
                  <a:gd name="T23" fmla="*/ 381 h 401"/>
                  <a:gd name="T24" fmla="*/ 202 w 227"/>
                  <a:gd name="T25" fmla="*/ 401 h 401"/>
                  <a:gd name="T26" fmla="*/ 163 w 227"/>
                  <a:gd name="T27" fmla="*/ 378 h 401"/>
                  <a:gd name="T28" fmla="*/ 152 w 227"/>
                  <a:gd name="T29" fmla="*/ 369 h 401"/>
                  <a:gd name="T30" fmla="*/ 149 w 227"/>
                  <a:gd name="T31" fmla="*/ 347 h 401"/>
                  <a:gd name="T32" fmla="*/ 146 w 227"/>
                  <a:gd name="T33" fmla="*/ 325 h 401"/>
                  <a:gd name="T34" fmla="*/ 141 w 227"/>
                  <a:gd name="T35" fmla="*/ 310 h 401"/>
                  <a:gd name="T36" fmla="*/ 123 w 227"/>
                  <a:gd name="T37" fmla="*/ 279 h 401"/>
                  <a:gd name="T38" fmla="*/ 109 w 227"/>
                  <a:gd name="T39" fmla="*/ 276 h 401"/>
                  <a:gd name="T40" fmla="*/ 95 w 227"/>
                  <a:gd name="T41" fmla="*/ 254 h 401"/>
                  <a:gd name="T42" fmla="*/ 88 w 227"/>
                  <a:gd name="T43" fmla="*/ 237 h 401"/>
                  <a:gd name="T44" fmla="*/ 73 w 227"/>
                  <a:gd name="T45" fmla="*/ 212 h 401"/>
                  <a:gd name="T46" fmla="*/ 62 w 227"/>
                  <a:gd name="T47" fmla="*/ 208 h 401"/>
                  <a:gd name="T48" fmla="*/ 51 w 227"/>
                  <a:gd name="T49" fmla="*/ 211 h 401"/>
                  <a:gd name="T50" fmla="*/ 43 w 227"/>
                  <a:gd name="T51" fmla="*/ 214 h 401"/>
                  <a:gd name="T52" fmla="*/ 40 w 227"/>
                  <a:gd name="T53" fmla="*/ 214 h 401"/>
                  <a:gd name="T54" fmla="*/ 36 w 227"/>
                  <a:gd name="T55" fmla="*/ 211 h 401"/>
                  <a:gd name="T56" fmla="*/ 29 w 227"/>
                  <a:gd name="T57" fmla="*/ 201 h 401"/>
                  <a:gd name="T58" fmla="*/ 20 w 227"/>
                  <a:gd name="T59" fmla="*/ 192 h 401"/>
                  <a:gd name="T60" fmla="*/ 9 w 227"/>
                  <a:gd name="T61" fmla="*/ 167 h 401"/>
                  <a:gd name="T62" fmla="*/ 3 w 227"/>
                  <a:gd name="T63" fmla="*/ 153 h 401"/>
                  <a:gd name="T64" fmla="*/ 0 w 227"/>
                  <a:gd name="T65" fmla="*/ 142 h 401"/>
                  <a:gd name="T66" fmla="*/ 0 w 227"/>
                  <a:gd name="T67" fmla="*/ 141 h 401"/>
                  <a:gd name="T68" fmla="*/ 3 w 227"/>
                  <a:gd name="T69" fmla="*/ 127 h 401"/>
                  <a:gd name="T70" fmla="*/ 9 w 227"/>
                  <a:gd name="T71" fmla="*/ 108 h 401"/>
                  <a:gd name="T72" fmla="*/ 11 w 227"/>
                  <a:gd name="T73" fmla="*/ 87 h 401"/>
                  <a:gd name="T74" fmla="*/ 14 w 227"/>
                  <a:gd name="T75" fmla="*/ 34 h 401"/>
                  <a:gd name="T76" fmla="*/ 25 w 227"/>
                  <a:gd name="T77" fmla="*/ 7 h 401"/>
                  <a:gd name="T78" fmla="*/ 50 w 227"/>
                  <a:gd name="T79" fmla="*/ 14 h 401"/>
                  <a:gd name="T80" fmla="*/ 81 w 227"/>
                  <a:gd name="T81" fmla="*/ 23 h 401"/>
                  <a:gd name="T82" fmla="*/ 96 w 227"/>
                  <a:gd name="T83" fmla="*/ 32 h 401"/>
                  <a:gd name="T84" fmla="*/ 104 w 227"/>
                  <a:gd name="T85" fmla="*/ 54 h 401"/>
                  <a:gd name="T86" fmla="*/ 126 w 227"/>
                  <a:gd name="T87" fmla="*/ 63 h 401"/>
                  <a:gd name="T88" fmla="*/ 141 w 227"/>
                  <a:gd name="T89" fmla="*/ 77 h 401"/>
                  <a:gd name="T90" fmla="*/ 160 w 227"/>
                  <a:gd name="T91" fmla="*/ 99 h 401"/>
                  <a:gd name="T92" fmla="*/ 171 w 227"/>
                  <a:gd name="T93" fmla="*/ 135 h 401"/>
                  <a:gd name="T94" fmla="*/ 166 w 227"/>
                  <a:gd name="T95" fmla="*/ 159 h 401"/>
                  <a:gd name="T96" fmla="*/ 166 w 227"/>
                  <a:gd name="T97" fmla="*/ 161 h 401"/>
                  <a:gd name="T98" fmla="*/ 165 w 227"/>
                  <a:gd name="T99" fmla="*/ 161 h 401"/>
                  <a:gd name="T100" fmla="*/ 165 w 227"/>
                  <a:gd name="T101" fmla="*/ 166 h 401"/>
                  <a:gd name="T102" fmla="*/ 160 w 227"/>
                  <a:gd name="T103" fmla="*/ 177 h 401"/>
                  <a:gd name="T104" fmla="*/ 157 w 227"/>
                  <a:gd name="T105" fmla="*/ 189 h 401"/>
                  <a:gd name="T106" fmla="*/ 154 w 227"/>
                  <a:gd name="T107" fmla="*/ 204 h 401"/>
                  <a:gd name="T108" fmla="*/ 154 w 227"/>
                  <a:gd name="T109" fmla="*/ 20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 h="401">
                    <a:moveTo>
                      <a:pt x="154" y="206"/>
                    </a:moveTo>
                    <a:lnTo>
                      <a:pt x="155" y="209"/>
                    </a:lnTo>
                    <a:lnTo>
                      <a:pt x="157" y="212"/>
                    </a:lnTo>
                    <a:lnTo>
                      <a:pt x="160" y="215"/>
                    </a:lnTo>
                    <a:lnTo>
                      <a:pt x="165" y="217"/>
                    </a:lnTo>
                    <a:lnTo>
                      <a:pt x="168" y="218"/>
                    </a:lnTo>
                    <a:lnTo>
                      <a:pt x="172" y="221"/>
                    </a:lnTo>
                    <a:lnTo>
                      <a:pt x="179" y="226"/>
                    </a:lnTo>
                    <a:lnTo>
                      <a:pt x="185" y="231"/>
                    </a:lnTo>
                    <a:lnTo>
                      <a:pt x="190" y="234"/>
                    </a:lnTo>
                    <a:lnTo>
                      <a:pt x="194" y="239"/>
                    </a:lnTo>
                    <a:lnTo>
                      <a:pt x="197" y="242"/>
                    </a:lnTo>
                    <a:lnTo>
                      <a:pt x="200" y="245"/>
                    </a:lnTo>
                    <a:lnTo>
                      <a:pt x="202" y="253"/>
                    </a:lnTo>
                    <a:lnTo>
                      <a:pt x="202" y="262"/>
                    </a:lnTo>
                    <a:lnTo>
                      <a:pt x="204" y="271"/>
                    </a:lnTo>
                    <a:lnTo>
                      <a:pt x="205" y="274"/>
                    </a:lnTo>
                    <a:lnTo>
                      <a:pt x="205" y="284"/>
                    </a:lnTo>
                    <a:lnTo>
                      <a:pt x="205" y="288"/>
                    </a:lnTo>
                    <a:lnTo>
                      <a:pt x="205" y="288"/>
                    </a:lnTo>
                    <a:lnTo>
                      <a:pt x="207" y="290"/>
                    </a:lnTo>
                    <a:lnTo>
                      <a:pt x="207" y="291"/>
                    </a:lnTo>
                    <a:lnTo>
                      <a:pt x="207" y="293"/>
                    </a:lnTo>
                    <a:lnTo>
                      <a:pt x="207" y="294"/>
                    </a:lnTo>
                    <a:lnTo>
                      <a:pt x="207" y="296"/>
                    </a:lnTo>
                    <a:lnTo>
                      <a:pt x="208" y="301"/>
                    </a:lnTo>
                    <a:lnTo>
                      <a:pt x="208" y="302"/>
                    </a:lnTo>
                    <a:lnTo>
                      <a:pt x="210" y="305"/>
                    </a:lnTo>
                    <a:lnTo>
                      <a:pt x="211" y="308"/>
                    </a:lnTo>
                    <a:lnTo>
                      <a:pt x="213" y="316"/>
                    </a:lnTo>
                    <a:lnTo>
                      <a:pt x="214" y="321"/>
                    </a:lnTo>
                    <a:lnTo>
                      <a:pt x="216" y="327"/>
                    </a:lnTo>
                    <a:lnTo>
                      <a:pt x="218" y="330"/>
                    </a:lnTo>
                    <a:lnTo>
                      <a:pt x="219" y="338"/>
                    </a:lnTo>
                    <a:lnTo>
                      <a:pt x="221" y="344"/>
                    </a:lnTo>
                    <a:lnTo>
                      <a:pt x="221" y="356"/>
                    </a:lnTo>
                    <a:lnTo>
                      <a:pt x="224" y="360"/>
                    </a:lnTo>
                    <a:lnTo>
                      <a:pt x="222" y="361"/>
                    </a:lnTo>
                    <a:lnTo>
                      <a:pt x="224" y="366"/>
                    </a:lnTo>
                    <a:lnTo>
                      <a:pt x="227" y="372"/>
                    </a:lnTo>
                    <a:lnTo>
                      <a:pt x="225" y="374"/>
                    </a:lnTo>
                    <a:lnTo>
                      <a:pt x="222" y="377"/>
                    </a:lnTo>
                    <a:lnTo>
                      <a:pt x="219" y="380"/>
                    </a:lnTo>
                    <a:lnTo>
                      <a:pt x="219" y="380"/>
                    </a:lnTo>
                    <a:lnTo>
                      <a:pt x="219" y="380"/>
                    </a:lnTo>
                    <a:lnTo>
                      <a:pt x="219" y="380"/>
                    </a:lnTo>
                    <a:lnTo>
                      <a:pt x="219" y="380"/>
                    </a:lnTo>
                    <a:lnTo>
                      <a:pt x="218" y="381"/>
                    </a:lnTo>
                    <a:lnTo>
                      <a:pt x="211" y="391"/>
                    </a:lnTo>
                    <a:lnTo>
                      <a:pt x="205" y="397"/>
                    </a:lnTo>
                    <a:lnTo>
                      <a:pt x="202" y="401"/>
                    </a:lnTo>
                    <a:lnTo>
                      <a:pt x="202" y="401"/>
                    </a:lnTo>
                    <a:lnTo>
                      <a:pt x="191" y="395"/>
                    </a:lnTo>
                    <a:lnTo>
                      <a:pt x="169" y="381"/>
                    </a:lnTo>
                    <a:lnTo>
                      <a:pt x="166" y="378"/>
                    </a:lnTo>
                    <a:lnTo>
                      <a:pt x="163" y="378"/>
                    </a:lnTo>
                    <a:lnTo>
                      <a:pt x="162" y="375"/>
                    </a:lnTo>
                    <a:lnTo>
                      <a:pt x="157" y="374"/>
                    </a:lnTo>
                    <a:lnTo>
                      <a:pt x="154" y="370"/>
                    </a:lnTo>
                    <a:lnTo>
                      <a:pt x="152" y="369"/>
                    </a:lnTo>
                    <a:lnTo>
                      <a:pt x="152" y="363"/>
                    </a:lnTo>
                    <a:lnTo>
                      <a:pt x="151" y="361"/>
                    </a:lnTo>
                    <a:lnTo>
                      <a:pt x="151" y="350"/>
                    </a:lnTo>
                    <a:lnTo>
                      <a:pt x="149" y="347"/>
                    </a:lnTo>
                    <a:lnTo>
                      <a:pt x="149" y="338"/>
                    </a:lnTo>
                    <a:lnTo>
                      <a:pt x="148" y="335"/>
                    </a:lnTo>
                    <a:lnTo>
                      <a:pt x="148" y="329"/>
                    </a:lnTo>
                    <a:lnTo>
                      <a:pt x="146" y="325"/>
                    </a:lnTo>
                    <a:lnTo>
                      <a:pt x="144" y="319"/>
                    </a:lnTo>
                    <a:lnTo>
                      <a:pt x="143" y="316"/>
                    </a:lnTo>
                    <a:lnTo>
                      <a:pt x="141" y="313"/>
                    </a:lnTo>
                    <a:lnTo>
                      <a:pt x="141" y="310"/>
                    </a:lnTo>
                    <a:lnTo>
                      <a:pt x="134" y="296"/>
                    </a:lnTo>
                    <a:lnTo>
                      <a:pt x="129" y="287"/>
                    </a:lnTo>
                    <a:lnTo>
                      <a:pt x="126" y="282"/>
                    </a:lnTo>
                    <a:lnTo>
                      <a:pt x="123" y="279"/>
                    </a:lnTo>
                    <a:lnTo>
                      <a:pt x="120" y="277"/>
                    </a:lnTo>
                    <a:lnTo>
                      <a:pt x="116" y="277"/>
                    </a:lnTo>
                    <a:lnTo>
                      <a:pt x="113" y="277"/>
                    </a:lnTo>
                    <a:lnTo>
                      <a:pt x="109" y="276"/>
                    </a:lnTo>
                    <a:lnTo>
                      <a:pt x="107" y="273"/>
                    </a:lnTo>
                    <a:lnTo>
                      <a:pt x="101" y="266"/>
                    </a:lnTo>
                    <a:lnTo>
                      <a:pt x="96" y="259"/>
                    </a:lnTo>
                    <a:lnTo>
                      <a:pt x="95" y="254"/>
                    </a:lnTo>
                    <a:lnTo>
                      <a:pt x="95" y="254"/>
                    </a:lnTo>
                    <a:lnTo>
                      <a:pt x="93" y="249"/>
                    </a:lnTo>
                    <a:lnTo>
                      <a:pt x="88" y="240"/>
                    </a:lnTo>
                    <a:lnTo>
                      <a:pt x="88" y="237"/>
                    </a:lnTo>
                    <a:lnTo>
                      <a:pt x="85" y="232"/>
                    </a:lnTo>
                    <a:lnTo>
                      <a:pt x="82" y="228"/>
                    </a:lnTo>
                    <a:lnTo>
                      <a:pt x="76" y="218"/>
                    </a:lnTo>
                    <a:lnTo>
                      <a:pt x="73" y="212"/>
                    </a:lnTo>
                    <a:lnTo>
                      <a:pt x="71" y="209"/>
                    </a:lnTo>
                    <a:lnTo>
                      <a:pt x="68" y="208"/>
                    </a:lnTo>
                    <a:lnTo>
                      <a:pt x="65" y="208"/>
                    </a:lnTo>
                    <a:lnTo>
                      <a:pt x="62" y="208"/>
                    </a:lnTo>
                    <a:lnTo>
                      <a:pt x="59" y="208"/>
                    </a:lnTo>
                    <a:lnTo>
                      <a:pt x="56" y="208"/>
                    </a:lnTo>
                    <a:lnTo>
                      <a:pt x="54" y="209"/>
                    </a:lnTo>
                    <a:lnTo>
                      <a:pt x="51" y="211"/>
                    </a:lnTo>
                    <a:lnTo>
                      <a:pt x="46" y="212"/>
                    </a:lnTo>
                    <a:lnTo>
                      <a:pt x="43" y="214"/>
                    </a:lnTo>
                    <a:lnTo>
                      <a:pt x="43" y="214"/>
                    </a:lnTo>
                    <a:lnTo>
                      <a:pt x="43" y="214"/>
                    </a:lnTo>
                    <a:lnTo>
                      <a:pt x="43" y="214"/>
                    </a:lnTo>
                    <a:lnTo>
                      <a:pt x="43" y="214"/>
                    </a:lnTo>
                    <a:lnTo>
                      <a:pt x="43" y="214"/>
                    </a:lnTo>
                    <a:lnTo>
                      <a:pt x="40" y="214"/>
                    </a:lnTo>
                    <a:lnTo>
                      <a:pt x="40" y="212"/>
                    </a:lnTo>
                    <a:lnTo>
                      <a:pt x="37" y="211"/>
                    </a:lnTo>
                    <a:lnTo>
                      <a:pt x="36" y="211"/>
                    </a:lnTo>
                    <a:lnTo>
                      <a:pt x="36" y="211"/>
                    </a:lnTo>
                    <a:lnTo>
                      <a:pt x="34" y="208"/>
                    </a:lnTo>
                    <a:lnTo>
                      <a:pt x="32" y="208"/>
                    </a:lnTo>
                    <a:lnTo>
                      <a:pt x="32" y="204"/>
                    </a:lnTo>
                    <a:lnTo>
                      <a:pt x="29" y="201"/>
                    </a:lnTo>
                    <a:lnTo>
                      <a:pt x="29" y="201"/>
                    </a:lnTo>
                    <a:lnTo>
                      <a:pt x="25" y="197"/>
                    </a:lnTo>
                    <a:lnTo>
                      <a:pt x="20" y="192"/>
                    </a:lnTo>
                    <a:lnTo>
                      <a:pt x="20" y="192"/>
                    </a:lnTo>
                    <a:lnTo>
                      <a:pt x="15" y="181"/>
                    </a:lnTo>
                    <a:lnTo>
                      <a:pt x="14" y="177"/>
                    </a:lnTo>
                    <a:lnTo>
                      <a:pt x="11" y="172"/>
                    </a:lnTo>
                    <a:lnTo>
                      <a:pt x="9" y="167"/>
                    </a:lnTo>
                    <a:lnTo>
                      <a:pt x="8" y="166"/>
                    </a:lnTo>
                    <a:lnTo>
                      <a:pt x="4" y="159"/>
                    </a:lnTo>
                    <a:lnTo>
                      <a:pt x="4" y="156"/>
                    </a:lnTo>
                    <a:lnTo>
                      <a:pt x="3" y="153"/>
                    </a:lnTo>
                    <a:lnTo>
                      <a:pt x="1" y="147"/>
                    </a:lnTo>
                    <a:lnTo>
                      <a:pt x="1" y="147"/>
                    </a:lnTo>
                    <a:lnTo>
                      <a:pt x="0" y="144"/>
                    </a:lnTo>
                    <a:lnTo>
                      <a:pt x="0" y="142"/>
                    </a:lnTo>
                    <a:lnTo>
                      <a:pt x="0" y="142"/>
                    </a:lnTo>
                    <a:lnTo>
                      <a:pt x="0" y="141"/>
                    </a:lnTo>
                    <a:lnTo>
                      <a:pt x="0" y="141"/>
                    </a:lnTo>
                    <a:lnTo>
                      <a:pt x="0" y="141"/>
                    </a:lnTo>
                    <a:lnTo>
                      <a:pt x="0" y="138"/>
                    </a:lnTo>
                    <a:lnTo>
                      <a:pt x="1" y="136"/>
                    </a:lnTo>
                    <a:lnTo>
                      <a:pt x="1" y="130"/>
                    </a:lnTo>
                    <a:lnTo>
                      <a:pt x="3" y="127"/>
                    </a:lnTo>
                    <a:lnTo>
                      <a:pt x="4" y="122"/>
                    </a:lnTo>
                    <a:lnTo>
                      <a:pt x="6" y="118"/>
                    </a:lnTo>
                    <a:lnTo>
                      <a:pt x="8" y="113"/>
                    </a:lnTo>
                    <a:lnTo>
                      <a:pt x="9" y="108"/>
                    </a:lnTo>
                    <a:lnTo>
                      <a:pt x="9" y="104"/>
                    </a:lnTo>
                    <a:lnTo>
                      <a:pt x="11" y="99"/>
                    </a:lnTo>
                    <a:lnTo>
                      <a:pt x="11" y="90"/>
                    </a:lnTo>
                    <a:lnTo>
                      <a:pt x="11" y="87"/>
                    </a:lnTo>
                    <a:lnTo>
                      <a:pt x="14" y="85"/>
                    </a:lnTo>
                    <a:lnTo>
                      <a:pt x="14" y="43"/>
                    </a:lnTo>
                    <a:lnTo>
                      <a:pt x="12" y="37"/>
                    </a:lnTo>
                    <a:lnTo>
                      <a:pt x="14" y="34"/>
                    </a:lnTo>
                    <a:lnTo>
                      <a:pt x="14" y="0"/>
                    </a:lnTo>
                    <a:lnTo>
                      <a:pt x="15" y="1"/>
                    </a:lnTo>
                    <a:lnTo>
                      <a:pt x="18" y="4"/>
                    </a:lnTo>
                    <a:lnTo>
                      <a:pt x="25" y="7"/>
                    </a:lnTo>
                    <a:lnTo>
                      <a:pt x="29" y="7"/>
                    </a:lnTo>
                    <a:lnTo>
                      <a:pt x="36" y="10"/>
                    </a:lnTo>
                    <a:lnTo>
                      <a:pt x="40" y="12"/>
                    </a:lnTo>
                    <a:lnTo>
                      <a:pt x="50" y="14"/>
                    </a:lnTo>
                    <a:lnTo>
                      <a:pt x="59" y="17"/>
                    </a:lnTo>
                    <a:lnTo>
                      <a:pt x="65" y="18"/>
                    </a:lnTo>
                    <a:lnTo>
                      <a:pt x="73" y="21"/>
                    </a:lnTo>
                    <a:lnTo>
                      <a:pt x="81" y="23"/>
                    </a:lnTo>
                    <a:lnTo>
                      <a:pt x="85" y="24"/>
                    </a:lnTo>
                    <a:lnTo>
                      <a:pt x="90" y="28"/>
                    </a:lnTo>
                    <a:lnTo>
                      <a:pt x="93" y="29"/>
                    </a:lnTo>
                    <a:lnTo>
                      <a:pt x="96" y="32"/>
                    </a:lnTo>
                    <a:lnTo>
                      <a:pt x="98" y="37"/>
                    </a:lnTo>
                    <a:lnTo>
                      <a:pt x="101" y="43"/>
                    </a:lnTo>
                    <a:lnTo>
                      <a:pt x="102" y="51"/>
                    </a:lnTo>
                    <a:lnTo>
                      <a:pt x="104" y="54"/>
                    </a:lnTo>
                    <a:lnTo>
                      <a:pt x="109" y="57"/>
                    </a:lnTo>
                    <a:lnTo>
                      <a:pt x="116" y="62"/>
                    </a:lnTo>
                    <a:lnTo>
                      <a:pt x="121" y="63"/>
                    </a:lnTo>
                    <a:lnTo>
                      <a:pt x="126" y="63"/>
                    </a:lnTo>
                    <a:lnTo>
                      <a:pt x="129" y="65"/>
                    </a:lnTo>
                    <a:lnTo>
                      <a:pt x="132" y="69"/>
                    </a:lnTo>
                    <a:lnTo>
                      <a:pt x="137" y="74"/>
                    </a:lnTo>
                    <a:lnTo>
                      <a:pt x="141" y="77"/>
                    </a:lnTo>
                    <a:lnTo>
                      <a:pt x="146" y="80"/>
                    </a:lnTo>
                    <a:lnTo>
                      <a:pt x="152" y="85"/>
                    </a:lnTo>
                    <a:lnTo>
                      <a:pt x="155" y="90"/>
                    </a:lnTo>
                    <a:lnTo>
                      <a:pt x="160" y="99"/>
                    </a:lnTo>
                    <a:lnTo>
                      <a:pt x="162" y="107"/>
                    </a:lnTo>
                    <a:lnTo>
                      <a:pt x="169" y="124"/>
                    </a:lnTo>
                    <a:lnTo>
                      <a:pt x="172" y="130"/>
                    </a:lnTo>
                    <a:lnTo>
                      <a:pt x="171" y="135"/>
                    </a:lnTo>
                    <a:lnTo>
                      <a:pt x="169" y="138"/>
                    </a:lnTo>
                    <a:lnTo>
                      <a:pt x="169" y="144"/>
                    </a:lnTo>
                    <a:lnTo>
                      <a:pt x="168" y="152"/>
                    </a:lnTo>
                    <a:lnTo>
                      <a:pt x="166" y="159"/>
                    </a:lnTo>
                    <a:lnTo>
                      <a:pt x="166" y="161"/>
                    </a:lnTo>
                    <a:lnTo>
                      <a:pt x="166" y="161"/>
                    </a:lnTo>
                    <a:lnTo>
                      <a:pt x="166" y="161"/>
                    </a:lnTo>
                    <a:lnTo>
                      <a:pt x="166" y="161"/>
                    </a:lnTo>
                    <a:lnTo>
                      <a:pt x="166" y="161"/>
                    </a:lnTo>
                    <a:lnTo>
                      <a:pt x="165" y="161"/>
                    </a:lnTo>
                    <a:lnTo>
                      <a:pt x="165" y="161"/>
                    </a:lnTo>
                    <a:lnTo>
                      <a:pt x="165" y="161"/>
                    </a:lnTo>
                    <a:lnTo>
                      <a:pt x="165" y="161"/>
                    </a:lnTo>
                    <a:lnTo>
                      <a:pt x="165" y="161"/>
                    </a:lnTo>
                    <a:lnTo>
                      <a:pt x="165" y="163"/>
                    </a:lnTo>
                    <a:lnTo>
                      <a:pt x="165" y="166"/>
                    </a:lnTo>
                    <a:lnTo>
                      <a:pt x="163" y="167"/>
                    </a:lnTo>
                    <a:lnTo>
                      <a:pt x="163" y="169"/>
                    </a:lnTo>
                    <a:lnTo>
                      <a:pt x="163" y="170"/>
                    </a:lnTo>
                    <a:lnTo>
                      <a:pt x="160" y="177"/>
                    </a:lnTo>
                    <a:lnTo>
                      <a:pt x="160" y="178"/>
                    </a:lnTo>
                    <a:lnTo>
                      <a:pt x="160" y="178"/>
                    </a:lnTo>
                    <a:lnTo>
                      <a:pt x="160" y="180"/>
                    </a:lnTo>
                    <a:lnTo>
                      <a:pt x="157" y="189"/>
                    </a:lnTo>
                    <a:lnTo>
                      <a:pt x="155" y="197"/>
                    </a:lnTo>
                    <a:lnTo>
                      <a:pt x="152" y="201"/>
                    </a:lnTo>
                    <a:lnTo>
                      <a:pt x="154" y="204"/>
                    </a:lnTo>
                    <a:lnTo>
                      <a:pt x="154" y="204"/>
                    </a:lnTo>
                    <a:lnTo>
                      <a:pt x="154" y="206"/>
                    </a:lnTo>
                    <a:lnTo>
                      <a:pt x="154" y="206"/>
                    </a:lnTo>
                    <a:lnTo>
                      <a:pt x="154" y="206"/>
                    </a:lnTo>
                    <a:lnTo>
                      <a:pt x="154" y="20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104">
                <a:extLst>
                  <a:ext uri="{FF2B5EF4-FFF2-40B4-BE49-F238E27FC236}">
                    <a16:creationId xmlns:a16="http://schemas.microsoft.com/office/drawing/2014/main" id="{8DA033BC-2DAA-E35B-4354-48290EA43C7A}"/>
                  </a:ext>
                </a:extLst>
              </p:cNvPr>
              <p:cNvSpPr>
                <a:spLocks noGrp="1" noRot="1" noMove="1" noResize="1" noEditPoints="1" noAdjustHandles="1" noChangeArrowheads="1" noChangeShapeType="1"/>
              </p:cNvSpPr>
              <p:nvPr/>
            </p:nvSpPr>
            <p:spPr bwMode="auto">
              <a:xfrm>
                <a:off x="3480" y="2514"/>
                <a:ext cx="380" cy="344"/>
              </a:xfrm>
              <a:custGeom>
                <a:avLst/>
                <a:gdLst>
                  <a:gd name="T0" fmla="*/ 367 w 380"/>
                  <a:gd name="T1" fmla="*/ 116 h 344"/>
                  <a:gd name="T2" fmla="*/ 359 w 380"/>
                  <a:gd name="T3" fmla="*/ 166 h 344"/>
                  <a:gd name="T4" fmla="*/ 339 w 380"/>
                  <a:gd name="T5" fmla="*/ 178 h 344"/>
                  <a:gd name="T6" fmla="*/ 336 w 380"/>
                  <a:gd name="T7" fmla="*/ 200 h 344"/>
                  <a:gd name="T8" fmla="*/ 328 w 380"/>
                  <a:gd name="T9" fmla="*/ 209 h 344"/>
                  <a:gd name="T10" fmla="*/ 336 w 380"/>
                  <a:gd name="T11" fmla="*/ 237 h 344"/>
                  <a:gd name="T12" fmla="*/ 336 w 380"/>
                  <a:gd name="T13" fmla="*/ 257 h 344"/>
                  <a:gd name="T14" fmla="*/ 325 w 380"/>
                  <a:gd name="T15" fmla="*/ 271 h 344"/>
                  <a:gd name="T16" fmla="*/ 327 w 380"/>
                  <a:gd name="T17" fmla="*/ 276 h 344"/>
                  <a:gd name="T18" fmla="*/ 297 w 380"/>
                  <a:gd name="T19" fmla="*/ 273 h 344"/>
                  <a:gd name="T20" fmla="*/ 289 w 380"/>
                  <a:gd name="T21" fmla="*/ 273 h 344"/>
                  <a:gd name="T22" fmla="*/ 280 w 380"/>
                  <a:gd name="T23" fmla="*/ 281 h 344"/>
                  <a:gd name="T24" fmla="*/ 260 w 380"/>
                  <a:gd name="T25" fmla="*/ 285 h 344"/>
                  <a:gd name="T26" fmla="*/ 272 w 380"/>
                  <a:gd name="T27" fmla="*/ 293 h 344"/>
                  <a:gd name="T28" fmla="*/ 274 w 380"/>
                  <a:gd name="T29" fmla="*/ 301 h 344"/>
                  <a:gd name="T30" fmla="*/ 282 w 380"/>
                  <a:gd name="T31" fmla="*/ 318 h 344"/>
                  <a:gd name="T32" fmla="*/ 261 w 380"/>
                  <a:gd name="T33" fmla="*/ 316 h 344"/>
                  <a:gd name="T34" fmla="*/ 247 w 380"/>
                  <a:gd name="T35" fmla="*/ 329 h 344"/>
                  <a:gd name="T36" fmla="*/ 229 w 380"/>
                  <a:gd name="T37" fmla="*/ 336 h 344"/>
                  <a:gd name="T38" fmla="*/ 201 w 380"/>
                  <a:gd name="T39" fmla="*/ 341 h 344"/>
                  <a:gd name="T40" fmla="*/ 184 w 380"/>
                  <a:gd name="T41" fmla="*/ 329 h 344"/>
                  <a:gd name="T42" fmla="*/ 185 w 380"/>
                  <a:gd name="T43" fmla="*/ 336 h 344"/>
                  <a:gd name="T44" fmla="*/ 179 w 380"/>
                  <a:gd name="T45" fmla="*/ 335 h 344"/>
                  <a:gd name="T46" fmla="*/ 179 w 380"/>
                  <a:gd name="T47" fmla="*/ 333 h 344"/>
                  <a:gd name="T48" fmla="*/ 159 w 380"/>
                  <a:gd name="T49" fmla="*/ 316 h 344"/>
                  <a:gd name="T50" fmla="*/ 148 w 380"/>
                  <a:gd name="T51" fmla="*/ 312 h 344"/>
                  <a:gd name="T52" fmla="*/ 143 w 380"/>
                  <a:gd name="T53" fmla="*/ 313 h 344"/>
                  <a:gd name="T54" fmla="*/ 134 w 380"/>
                  <a:gd name="T55" fmla="*/ 308 h 344"/>
                  <a:gd name="T56" fmla="*/ 123 w 380"/>
                  <a:gd name="T57" fmla="*/ 304 h 344"/>
                  <a:gd name="T58" fmla="*/ 117 w 380"/>
                  <a:gd name="T59" fmla="*/ 299 h 344"/>
                  <a:gd name="T60" fmla="*/ 110 w 380"/>
                  <a:gd name="T61" fmla="*/ 296 h 344"/>
                  <a:gd name="T62" fmla="*/ 106 w 380"/>
                  <a:gd name="T63" fmla="*/ 295 h 344"/>
                  <a:gd name="T64" fmla="*/ 109 w 380"/>
                  <a:gd name="T65" fmla="*/ 287 h 344"/>
                  <a:gd name="T66" fmla="*/ 103 w 380"/>
                  <a:gd name="T67" fmla="*/ 285 h 344"/>
                  <a:gd name="T68" fmla="*/ 100 w 380"/>
                  <a:gd name="T69" fmla="*/ 282 h 344"/>
                  <a:gd name="T70" fmla="*/ 95 w 380"/>
                  <a:gd name="T71" fmla="*/ 281 h 344"/>
                  <a:gd name="T72" fmla="*/ 90 w 380"/>
                  <a:gd name="T73" fmla="*/ 276 h 344"/>
                  <a:gd name="T74" fmla="*/ 81 w 380"/>
                  <a:gd name="T75" fmla="*/ 263 h 344"/>
                  <a:gd name="T76" fmla="*/ 70 w 380"/>
                  <a:gd name="T77" fmla="*/ 251 h 344"/>
                  <a:gd name="T78" fmla="*/ 56 w 380"/>
                  <a:gd name="T79" fmla="*/ 243 h 344"/>
                  <a:gd name="T80" fmla="*/ 42 w 380"/>
                  <a:gd name="T81" fmla="*/ 237 h 344"/>
                  <a:gd name="T82" fmla="*/ 22 w 380"/>
                  <a:gd name="T83" fmla="*/ 228 h 344"/>
                  <a:gd name="T84" fmla="*/ 0 w 380"/>
                  <a:gd name="T85" fmla="*/ 220 h 344"/>
                  <a:gd name="T86" fmla="*/ 0 w 380"/>
                  <a:gd name="T87" fmla="*/ 198 h 344"/>
                  <a:gd name="T88" fmla="*/ 2 w 380"/>
                  <a:gd name="T89" fmla="*/ 198 h 344"/>
                  <a:gd name="T90" fmla="*/ 65 w 380"/>
                  <a:gd name="T91" fmla="*/ 150 h 344"/>
                  <a:gd name="T92" fmla="*/ 110 w 380"/>
                  <a:gd name="T93" fmla="*/ 142 h 344"/>
                  <a:gd name="T94" fmla="*/ 138 w 380"/>
                  <a:gd name="T95" fmla="*/ 146 h 344"/>
                  <a:gd name="T96" fmla="*/ 162 w 380"/>
                  <a:gd name="T97" fmla="*/ 133 h 344"/>
                  <a:gd name="T98" fmla="*/ 173 w 380"/>
                  <a:gd name="T99" fmla="*/ 135 h 344"/>
                  <a:gd name="T100" fmla="*/ 180 w 380"/>
                  <a:gd name="T101" fmla="*/ 115 h 344"/>
                  <a:gd name="T102" fmla="*/ 191 w 380"/>
                  <a:gd name="T103" fmla="*/ 74 h 344"/>
                  <a:gd name="T104" fmla="*/ 196 w 380"/>
                  <a:gd name="T105" fmla="*/ 49 h 344"/>
                  <a:gd name="T106" fmla="*/ 252 w 380"/>
                  <a:gd name="T107" fmla="*/ 15 h 344"/>
                  <a:gd name="T108" fmla="*/ 331 w 380"/>
                  <a:gd name="T109" fmla="*/ 21 h 344"/>
                  <a:gd name="T110" fmla="*/ 376 w 380"/>
                  <a:gd name="T111" fmla="*/ 5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0" h="344">
                    <a:moveTo>
                      <a:pt x="376" y="56"/>
                    </a:moveTo>
                    <a:lnTo>
                      <a:pt x="380" y="74"/>
                    </a:lnTo>
                    <a:lnTo>
                      <a:pt x="367" y="116"/>
                    </a:lnTo>
                    <a:lnTo>
                      <a:pt x="367" y="128"/>
                    </a:lnTo>
                    <a:lnTo>
                      <a:pt x="366" y="150"/>
                    </a:lnTo>
                    <a:lnTo>
                      <a:pt x="359" y="166"/>
                    </a:lnTo>
                    <a:lnTo>
                      <a:pt x="355" y="177"/>
                    </a:lnTo>
                    <a:lnTo>
                      <a:pt x="342" y="175"/>
                    </a:lnTo>
                    <a:lnTo>
                      <a:pt x="339" y="178"/>
                    </a:lnTo>
                    <a:lnTo>
                      <a:pt x="341" y="187"/>
                    </a:lnTo>
                    <a:lnTo>
                      <a:pt x="339" y="192"/>
                    </a:lnTo>
                    <a:lnTo>
                      <a:pt x="336" y="200"/>
                    </a:lnTo>
                    <a:lnTo>
                      <a:pt x="331" y="205"/>
                    </a:lnTo>
                    <a:lnTo>
                      <a:pt x="327" y="208"/>
                    </a:lnTo>
                    <a:lnTo>
                      <a:pt x="328" y="209"/>
                    </a:lnTo>
                    <a:lnTo>
                      <a:pt x="328" y="225"/>
                    </a:lnTo>
                    <a:lnTo>
                      <a:pt x="333" y="237"/>
                    </a:lnTo>
                    <a:lnTo>
                      <a:pt x="336" y="237"/>
                    </a:lnTo>
                    <a:lnTo>
                      <a:pt x="336" y="242"/>
                    </a:lnTo>
                    <a:lnTo>
                      <a:pt x="334" y="251"/>
                    </a:lnTo>
                    <a:lnTo>
                      <a:pt x="336" y="257"/>
                    </a:lnTo>
                    <a:lnTo>
                      <a:pt x="338" y="260"/>
                    </a:lnTo>
                    <a:lnTo>
                      <a:pt x="325" y="267"/>
                    </a:lnTo>
                    <a:lnTo>
                      <a:pt x="325" y="271"/>
                    </a:lnTo>
                    <a:lnTo>
                      <a:pt x="325" y="271"/>
                    </a:lnTo>
                    <a:lnTo>
                      <a:pt x="325" y="271"/>
                    </a:lnTo>
                    <a:lnTo>
                      <a:pt x="327" y="276"/>
                    </a:lnTo>
                    <a:lnTo>
                      <a:pt x="324" y="277"/>
                    </a:lnTo>
                    <a:lnTo>
                      <a:pt x="302" y="277"/>
                    </a:lnTo>
                    <a:lnTo>
                      <a:pt x="297" y="273"/>
                    </a:lnTo>
                    <a:lnTo>
                      <a:pt x="292" y="273"/>
                    </a:lnTo>
                    <a:lnTo>
                      <a:pt x="291" y="276"/>
                    </a:lnTo>
                    <a:lnTo>
                      <a:pt x="289" y="273"/>
                    </a:lnTo>
                    <a:lnTo>
                      <a:pt x="283" y="279"/>
                    </a:lnTo>
                    <a:lnTo>
                      <a:pt x="282" y="277"/>
                    </a:lnTo>
                    <a:lnTo>
                      <a:pt x="280" y="281"/>
                    </a:lnTo>
                    <a:lnTo>
                      <a:pt x="263" y="284"/>
                    </a:lnTo>
                    <a:lnTo>
                      <a:pt x="260" y="285"/>
                    </a:lnTo>
                    <a:lnTo>
                      <a:pt x="260" y="285"/>
                    </a:lnTo>
                    <a:lnTo>
                      <a:pt x="260" y="285"/>
                    </a:lnTo>
                    <a:lnTo>
                      <a:pt x="261" y="291"/>
                    </a:lnTo>
                    <a:lnTo>
                      <a:pt x="272" y="293"/>
                    </a:lnTo>
                    <a:lnTo>
                      <a:pt x="275" y="296"/>
                    </a:lnTo>
                    <a:lnTo>
                      <a:pt x="275" y="296"/>
                    </a:lnTo>
                    <a:lnTo>
                      <a:pt x="274" y="301"/>
                    </a:lnTo>
                    <a:lnTo>
                      <a:pt x="271" y="305"/>
                    </a:lnTo>
                    <a:lnTo>
                      <a:pt x="271" y="305"/>
                    </a:lnTo>
                    <a:lnTo>
                      <a:pt x="282" y="318"/>
                    </a:lnTo>
                    <a:lnTo>
                      <a:pt x="277" y="322"/>
                    </a:lnTo>
                    <a:lnTo>
                      <a:pt x="275" y="322"/>
                    </a:lnTo>
                    <a:lnTo>
                      <a:pt x="261" y="316"/>
                    </a:lnTo>
                    <a:lnTo>
                      <a:pt x="260" y="319"/>
                    </a:lnTo>
                    <a:lnTo>
                      <a:pt x="252" y="326"/>
                    </a:lnTo>
                    <a:lnTo>
                      <a:pt x="247" y="329"/>
                    </a:lnTo>
                    <a:lnTo>
                      <a:pt x="241" y="335"/>
                    </a:lnTo>
                    <a:lnTo>
                      <a:pt x="233" y="335"/>
                    </a:lnTo>
                    <a:lnTo>
                      <a:pt x="229" y="336"/>
                    </a:lnTo>
                    <a:lnTo>
                      <a:pt x="226" y="343"/>
                    </a:lnTo>
                    <a:lnTo>
                      <a:pt x="222" y="344"/>
                    </a:lnTo>
                    <a:lnTo>
                      <a:pt x="201" y="341"/>
                    </a:lnTo>
                    <a:lnTo>
                      <a:pt x="187" y="332"/>
                    </a:lnTo>
                    <a:lnTo>
                      <a:pt x="184" y="329"/>
                    </a:lnTo>
                    <a:lnTo>
                      <a:pt x="184" y="329"/>
                    </a:lnTo>
                    <a:lnTo>
                      <a:pt x="187" y="336"/>
                    </a:lnTo>
                    <a:lnTo>
                      <a:pt x="187" y="336"/>
                    </a:lnTo>
                    <a:lnTo>
                      <a:pt x="185" y="336"/>
                    </a:lnTo>
                    <a:lnTo>
                      <a:pt x="182" y="335"/>
                    </a:lnTo>
                    <a:lnTo>
                      <a:pt x="180" y="335"/>
                    </a:lnTo>
                    <a:lnTo>
                      <a:pt x="179" y="335"/>
                    </a:lnTo>
                    <a:lnTo>
                      <a:pt x="179" y="335"/>
                    </a:lnTo>
                    <a:lnTo>
                      <a:pt x="179" y="333"/>
                    </a:lnTo>
                    <a:lnTo>
                      <a:pt x="179" y="333"/>
                    </a:lnTo>
                    <a:lnTo>
                      <a:pt x="179" y="333"/>
                    </a:lnTo>
                    <a:lnTo>
                      <a:pt x="176" y="319"/>
                    </a:lnTo>
                    <a:lnTo>
                      <a:pt x="159" y="316"/>
                    </a:lnTo>
                    <a:lnTo>
                      <a:pt x="148" y="315"/>
                    </a:lnTo>
                    <a:lnTo>
                      <a:pt x="148" y="312"/>
                    </a:lnTo>
                    <a:lnTo>
                      <a:pt x="148" y="312"/>
                    </a:lnTo>
                    <a:lnTo>
                      <a:pt x="145" y="312"/>
                    </a:lnTo>
                    <a:lnTo>
                      <a:pt x="143" y="313"/>
                    </a:lnTo>
                    <a:lnTo>
                      <a:pt x="143" y="313"/>
                    </a:lnTo>
                    <a:lnTo>
                      <a:pt x="140" y="312"/>
                    </a:lnTo>
                    <a:lnTo>
                      <a:pt x="138" y="312"/>
                    </a:lnTo>
                    <a:lnTo>
                      <a:pt x="134" y="308"/>
                    </a:lnTo>
                    <a:lnTo>
                      <a:pt x="131" y="307"/>
                    </a:lnTo>
                    <a:lnTo>
                      <a:pt x="124" y="304"/>
                    </a:lnTo>
                    <a:lnTo>
                      <a:pt x="123" y="304"/>
                    </a:lnTo>
                    <a:lnTo>
                      <a:pt x="118" y="301"/>
                    </a:lnTo>
                    <a:lnTo>
                      <a:pt x="117" y="299"/>
                    </a:lnTo>
                    <a:lnTo>
                      <a:pt x="117" y="299"/>
                    </a:lnTo>
                    <a:lnTo>
                      <a:pt x="115" y="298"/>
                    </a:lnTo>
                    <a:lnTo>
                      <a:pt x="112" y="296"/>
                    </a:lnTo>
                    <a:lnTo>
                      <a:pt x="110" y="296"/>
                    </a:lnTo>
                    <a:lnTo>
                      <a:pt x="110" y="296"/>
                    </a:lnTo>
                    <a:lnTo>
                      <a:pt x="107" y="295"/>
                    </a:lnTo>
                    <a:lnTo>
                      <a:pt x="106" y="295"/>
                    </a:lnTo>
                    <a:lnTo>
                      <a:pt x="107" y="291"/>
                    </a:lnTo>
                    <a:lnTo>
                      <a:pt x="107" y="290"/>
                    </a:lnTo>
                    <a:lnTo>
                      <a:pt x="109" y="287"/>
                    </a:lnTo>
                    <a:lnTo>
                      <a:pt x="107" y="287"/>
                    </a:lnTo>
                    <a:lnTo>
                      <a:pt x="107" y="287"/>
                    </a:lnTo>
                    <a:lnTo>
                      <a:pt x="103" y="285"/>
                    </a:lnTo>
                    <a:lnTo>
                      <a:pt x="101" y="284"/>
                    </a:lnTo>
                    <a:lnTo>
                      <a:pt x="101" y="284"/>
                    </a:lnTo>
                    <a:lnTo>
                      <a:pt x="100" y="282"/>
                    </a:lnTo>
                    <a:lnTo>
                      <a:pt x="98" y="282"/>
                    </a:lnTo>
                    <a:lnTo>
                      <a:pt x="96" y="281"/>
                    </a:lnTo>
                    <a:lnTo>
                      <a:pt x="95" y="281"/>
                    </a:lnTo>
                    <a:lnTo>
                      <a:pt x="93" y="279"/>
                    </a:lnTo>
                    <a:lnTo>
                      <a:pt x="92" y="277"/>
                    </a:lnTo>
                    <a:lnTo>
                      <a:pt x="90" y="276"/>
                    </a:lnTo>
                    <a:lnTo>
                      <a:pt x="86" y="270"/>
                    </a:lnTo>
                    <a:lnTo>
                      <a:pt x="84" y="267"/>
                    </a:lnTo>
                    <a:lnTo>
                      <a:pt x="81" y="263"/>
                    </a:lnTo>
                    <a:lnTo>
                      <a:pt x="79" y="262"/>
                    </a:lnTo>
                    <a:lnTo>
                      <a:pt x="78" y="259"/>
                    </a:lnTo>
                    <a:lnTo>
                      <a:pt x="70" y="251"/>
                    </a:lnTo>
                    <a:lnTo>
                      <a:pt x="64" y="243"/>
                    </a:lnTo>
                    <a:lnTo>
                      <a:pt x="64" y="243"/>
                    </a:lnTo>
                    <a:lnTo>
                      <a:pt x="56" y="243"/>
                    </a:lnTo>
                    <a:lnTo>
                      <a:pt x="53" y="242"/>
                    </a:lnTo>
                    <a:lnTo>
                      <a:pt x="44" y="237"/>
                    </a:lnTo>
                    <a:lnTo>
                      <a:pt x="42" y="237"/>
                    </a:lnTo>
                    <a:lnTo>
                      <a:pt x="33" y="236"/>
                    </a:lnTo>
                    <a:lnTo>
                      <a:pt x="25" y="229"/>
                    </a:lnTo>
                    <a:lnTo>
                      <a:pt x="22" y="228"/>
                    </a:lnTo>
                    <a:lnTo>
                      <a:pt x="22" y="228"/>
                    </a:lnTo>
                    <a:lnTo>
                      <a:pt x="22" y="228"/>
                    </a:lnTo>
                    <a:lnTo>
                      <a:pt x="0" y="220"/>
                    </a:lnTo>
                    <a:lnTo>
                      <a:pt x="0" y="212"/>
                    </a:lnTo>
                    <a:lnTo>
                      <a:pt x="0" y="206"/>
                    </a:lnTo>
                    <a:lnTo>
                      <a:pt x="0" y="198"/>
                    </a:lnTo>
                    <a:lnTo>
                      <a:pt x="0" y="198"/>
                    </a:lnTo>
                    <a:lnTo>
                      <a:pt x="0" y="198"/>
                    </a:lnTo>
                    <a:lnTo>
                      <a:pt x="2" y="198"/>
                    </a:lnTo>
                    <a:lnTo>
                      <a:pt x="34" y="191"/>
                    </a:lnTo>
                    <a:lnTo>
                      <a:pt x="34" y="173"/>
                    </a:lnTo>
                    <a:lnTo>
                      <a:pt x="65" y="150"/>
                    </a:lnTo>
                    <a:lnTo>
                      <a:pt x="78" y="130"/>
                    </a:lnTo>
                    <a:lnTo>
                      <a:pt x="90" y="128"/>
                    </a:lnTo>
                    <a:lnTo>
                      <a:pt x="110" y="142"/>
                    </a:lnTo>
                    <a:lnTo>
                      <a:pt x="123" y="152"/>
                    </a:lnTo>
                    <a:lnTo>
                      <a:pt x="134" y="144"/>
                    </a:lnTo>
                    <a:lnTo>
                      <a:pt x="138" y="146"/>
                    </a:lnTo>
                    <a:lnTo>
                      <a:pt x="145" y="144"/>
                    </a:lnTo>
                    <a:lnTo>
                      <a:pt x="149" y="138"/>
                    </a:lnTo>
                    <a:lnTo>
                      <a:pt x="162" y="133"/>
                    </a:lnTo>
                    <a:lnTo>
                      <a:pt x="163" y="139"/>
                    </a:lnTo>
                    <a:lnTo>
                      <a:pt x="170" y="141"/>
                    </a:lnTo>
                    <a:lnTo>
                      <a:pt x="173" y="135"/>
                    </a:lnTo>
                    <a:lnTo>
                      <a:pt x="174" y="128"/>
                    </a:lnTo>
                    <a:lnTo>
                      <a:pt x="188" y="124"/>
                    </a:lnTo>
                    <a:lnTo>
                      <a:pt x="180" y="115"/>
                    </a:lnTo>
                    <a:lnTo>
                      <a:pt x="187" y="105"/>
                    </a:lnTo>
                    <a:lnTo>
                      <a:pt x="191" y="85"/>
                    </a:lnTo>
                    <a:lnTo>
                      <a:pt x="191" y="74"/>
                    </a:lnTo>
                    <a:lnTo>
                      <a:pt x="180" y="66"/>
                    </a:lnTo>
                    <a:lnTo>
                      <a:pt x="182" y="56"/>
                    </a:lnTo>
                    <a:lnTo>
                      <a:pt x="196" y="49"/>
                    </a:lnTo>
                    <a:lnTo>
                      <a:pt x="218" y="56"/>
                    </a:lnTo>
                    <a:lnTo>
                      <a:pt x="249" y="51"/>
                    </a:lnTo>
                    <a:lnTo>
                      <a:pt x="252" y="15"/>
                    </a:lnTo>
                    <a:lnTo>
                      <a:pt x="269" y="0"/>
                    </a:lnTo>
                    <a:lnTo>
                      <a:pt x="300" y="9"/>
                    </a:lnTo>
                    <a:lnTo>
                      <a:pt x="331" y="21"/>
                    </a:lnTo>
                    <a:lnTo>
                      <a:pt x="350" y="29"/>
                    </a:lnTo>
                    <a:lnTo>
                      <a:pt x="370" y="35"/>
                    </a:lnTo>
                    <a:lnTo>
                      <a:pt x="376" y="54"/>
                    </a:lnTo>
                    <a:lnTo>
                      <a:pt x="376" y="5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105">
                <a:extLst>
                  <a:ext uri="{FF2B5EF4-FFF2-40B4-BE49-F238E27FC236}">
                    <a16:creationId xmlns:a16="http://schemas.microsoft.com/office/drawing/2014/main" id="{7E896B46-002D-1B52-CD36-F98AED28E24B}"/>
                  </a:ext>
                </a:extLst>
              </p:cNvPr>
              <p:cNvSpPr>
                <a:spLocks noGrp="1" noRot="1" noMove="1" noResize="1" noEditPoints="1" noAdjustHandles="1" noChangeArrowheads="1" noChangeShapeType="1"/>
              </p:cNvSpPr>
              <p:nvPr/>
            </p:nvSpPr>
            <p:spPr bwMode="auto">
              <a:xfrm>
                <a:off x="2099" y="2838"/>
                <a:ext cx="148" cy="160"/>
              </a:xfrm>
              <a:custGeom>
                <a:avLst/>
                <a:gdLst>
                  <a:gd name="T0" fmla="*/ 47 w 148"/>
                  <a:gd name="T1" fmla="*/ 9 h 160"/>
                  <a:gd name="T2" fmla="*/ 51 w 148"/>
                  <a:gd name="T3" fmla="*/ 11 h 160"/>
                  <a:gd name="T4" fmla="*/ 56 w 148"/>
                  <a:gd name="T5" fmla="*/ 12 h 160"/>
                  <a:gd name="T6" fmla="*/ 57 w 148"/>
                  <a:gd name="T7" fmla="*/ 14 h 160"/>
                  <a:gd name="T8" fmla="*/ 57 w 148"/>
                  <a:gd name="T9" fmla="*/ 14 h 160"/>
                  <a:gd name="T10" fmla="*/ 59 w 148"/>
                  <a:gd name="T11" fmla="*/ 14 h 160"/>
                  <a:gd name="T12" fmla="*/ 61 w 148"/>
                  <a:gd name="T13" fmla="*/ 14 h 160"/>
                  <a:gd name="T14" fmla="*/ 62 w 148"/>
                  <a:gd name="T15" fmla="*/ 14 h 160"/>
                  <a:gd name="T16" fmla="*/ 64 w 148"/>
                  <a:gd name="T17" fmla="*/ 16 h 160"/>
                  <a:gd name="T18" fmla="*/ 68 w 148"/>
                  <a:gd name="T19" fmla="*/ 20 h 160"/>
                  <a:gd name="T20" fmla="*/ 84 w 148"/>
                  <a:gd name="T21" fmla="*/ 39 h 160"/>
                  <a:gd name="T22" fmla="*/ 85 w 148"/>
                  <a:gd name="T23" fmla="*/ 40 h 160"/>
                  <a:gd name="T24" fmla="*/ 87 w 148"/>
                  <a:gd name="T25" fmla="*/ 42 h 160"/>
                  <a:gd name="T26" fmla="*/ 87 w 148"/>
                  <a:gd name="T27" fmla="*/ 40 h 160"/>
                  <a:gd name="T28" fmla="*/ 87 w 148"/>
                  <a:gd name="T29" fmla="*/ 40 h 160"/>
                  <a:gd name="T30" fmla="*/ 89 w 148"/>
                  <a:gd name="T31" fmla="*/ 40 h 160"/>
                  <a:gd name="T32" fmla="*/ 90 w 148"/>
                  <a:gd name="T33" fmla="*/ 37 h 160"/>
                  <a:gd name="T34" fmla="*/ 92 w 148"/>
                  <a:gd name="T35" fmla="*/ 37 h 160"/>
                  <a:gd name="T36" fmla="*/ 92 w 148"/>
                  <a:gd name="T37" fmla="*/ 36 h 160"/>
                  <a:gd name="T38" fmla="*/ 93 w 148"/>
                  <a:gd name="T39" fmla="*/ 34 h 160"/>
                  <a:gd name="T40" fmla="*/ 98 w 148"/>
                  <a:gd name="T41" fmla="*/ 50 h 160"/>
                  <a:gd name="T42" fmla="*/ 120 w 148"/>
                  <a:gd name="T43" fmla="*/ 81 h 160"/>
                  <a:gd name="T44" fmla="*/ 135 w 148"/>
                  <a:gd name="T45" fmla="*/ 88 h 160"/>
                  <a:gd name="T46" fmla="*/ 146 w 148"/>
                  <a:gd name="T47" fmla="*/ 105 h 160"/>
                  <a:gd name="T48" fmla="*/ 148 w 148"/>
                  <a:gd name="T49" fmla="*/ 113 h 160"/>
                  <a:gd name="T50" fmla="*/ 134 w 148"/>
                  <a:gd name="T51" fmla="*/ 118 h 160"/>
                  <a:gd name="T52" fmla="*/ 103 w 148"/>
                  <a:gd name="T53" fmla="*/ 138 h 160"/>
                  <a:gd name="T54" fmla="*/ 101 w 148"/>
                  <a:gd name="T55" fmla="*/ 143 h 160"/>
                  <a:gd name="T56" fmla="*/ 101 w 148"/>
                  <a:gd name="T57" fmla="*/ 143 h 160"/>
                  <a:gd name="T58" fmla="*/ 98 w 148"/>
                  <a:gd name="T59" fmla="*/ 147 h 160"/>
                  <a:gd name="T60" fmla="*/ 85 w 148"/>
                  <a:gd name="T61" fmla="*/ 152 h 160"/>
                  <a:gd name="T62" fmla="*/ 85 w 148"/>
                  <a:gd name="T63" fmla="*/ 152 h 160"/>
                  <a:gd name="T64" fmla="*/ 76 w 148"/>
                  <a:gd name="T65" fmla="*/ 152 h 160"/>
                  <a:gd name="T66" fmla="*/ 75 w 148"/>
                  <a:gd name="T67" fmla="*/ 152 h 160"/>
                  <a:gd name="T68" fmla="*/ 70 w 148"/>
                  <a:gd name="T69" fmla="*/ 154 h 160"/>
                  <a:gd name="T70" fmla="*/ 67 w 148"/>
                  <a:gd name="T71" fmla="*/ 154 h 160"/>
                  <a:gd name="T72" fmla="*/ 64 w 148"/>
                  <a:gd name="T73" fmla="*/ 155 h 160"/>
                  <a:gd name="T74" fmla="*/ 61 w 148"/>
                  <a:gd name="T75" fmla="*/ 155 h 160"/>
                  <a:gd name="T76" fmla="*/ 43 w 148"/>
                  <a:gd name="T77" fmla="*/ 157 h 160"/>
                  <a:gd name="T78" fmla="*/ 40 w 148"/>
                  <a:gd name="T79" fmla="*/ 158 h 160"/>
                  <a:gd name="T80" fmla="*/ 31 w 148"/>
                  <a:gd name="T81" fmla="*/ 158 h 160"/>
                  <a:gd name="T82" fmla="*/ 29 w 148"/>
                  <a:gd name="T83" fmla="*/ 158 h 160"/>
                  <a:gd name="T84" fmla="*/ 28 w 148"/>
                  <a:gd name="T85" fmla="*/ 160 h 160"/>
                  <a:gd name="T86" fmla="*/ 17 w 148"/>
                  <a:gd name="T87" fmla="*/ 160 h 160"/>
                  <a:gd name="T88" fmla="*/ 6 w 148"/>
                  <a:gd name="T89" fmla="*/ 130 h 160"/>
                  <a:gd name="T90" fmla="*/ 1 w 148"/>
                  <a:gd name="T91" fmla="*/ 115 h 160"/>
                  <a:gd name="T92" fmla="*/ 1 w 148"/>
                  <a:gd name="T93" fmla="*/ 107 h 160"/>
                  <a:gd name="T94" fmla="*/ 3 w 148"/>
                  <a:gd name="T95" fmla="*/ 79 h 160"/>
                  <a:gd name="T96" fmla="*/ 14 w 148"/>
                  <a:gd name="T97" fmla="*/ 45 h 160"/>
                  <a:gd name="T98" fmla="*/ 14 w 148"/>
                  <a:gd name="T99" fmla="*/ 5 h 160"/>
                  <a:gd name="T100" fmla="*/ 20 w 148"/>
                  <a:gd name="T101" fmla="*/ 5 h 160"/>
                  <a:gd name="T102" fmla="*/ 26 w 148"/>
                  <a:gd name="T103" fmla="*/ 6 h 160"/>
                  <a:gd name="T104" fmla="*/ 29 w 148"/>
                  <a:gd name="T105" fmla="*/ 5 h 160"/>
                  <a:gd name="T106" fmla="*/ 34 w 148"/>
                  <a:gd name="T107" fmla="*/ 0 h 160"/>
                  <a:gd name="T108" fmla="*/ 34 w 148"/>
                  <a:gd name="T109" fmla="*/ 2 h 160"/>
                  <a:gd name="T110" fmla="*/ 34 w 148"/>
                  <a:gd name="T111"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60">
                    <a:moveTo>
                      <a:pt x="39" y="5"/>
                    </a:moveTo>
                    <a:lnTo>
                      <a:pt x="42" y="6"/>
                    </a:lnTo>
                    <a:lnTo>
                      <a:pt x="45" y="8"/>
                    </a:lnTo>
                    <a:lnTo>
                      <a:pt x="45" y="8"/>
                    </a:lnTo>
                    <a:lnTo>
                      <a:pt x="47" y="9"/>
                    </a:lnTo>
                    <a:lnTo>
                      <a:pt x="48" y="9"/>
                    </a:lnTo>
                    <a:lnTo>
                      <a:pt x="48" y="9"/>
                    </a:lnTo>
                    <a:lnTo>
                      <a:pt x="50" y="11"/>
                    </a:lnTo>
                    <a:lnTo>
                      <a:pt x="50" y="11"/>
                    </a:lnTo>
                    <a:lnTo>
                      <a:pt x="51" y="11"/>
                    </a:lnTo>
                    <a:lnTo>
                      <a:pt x="51" y="11"/>
                    </a:lnTo>
                    <a:lnTo>
                      <a:pt x="51" y="11"/>
                    </a:lnTo>
                    <a:lnTo>
                      <a:pt x="51" y="11"/>
                    </a:lnTo>
                    <a:lnTo>
                      <a:pt x="51" y="11"/>
                    </a:lnTo>
                    <a:lnTo>
                      <a:pt x="56" y="12"/>
                    </a:lnTo>
                    <a:lnTo>
                      <a:pt x="56" y="12"/>
                    </a:lnTo>
                    <a:lnTo>
                      <a:pt x="56" y="14"/>
                    </a:lnTo>
                    <a:lnTo>
                      <a:pt x="56" y="14"/>
                    </a:lnTo>
                    <a:lnTo>
                      <a:pt x="57" y="14"/>
                    </a:lnTo>
                    <a:lnTo>
                      <a:pt x="57" y="14"/>
                    </a:lnTo>
                    <a:lnTo>
                      <a:pt x="57" y="14"/>
                    </a:lnTo>
                    <a:lnTo>
                      <a:pt x="57" y="14"/>
                    </a:lnTo>
                    <a:lnTo>
                      <a:pt x="57" y="14"/>
                    </a:lnTo>
                    <a:lnTo>
                      <a:pt x="57" y="14"/>
                    </a:lnTo>
                    <a:lnTo>
                      <a:pt x="57" y="14"/>
                    </a:lnTo>
                    <a:lnTo>
                      <a:pt x="59" y="14"/>
                    </a:lnTo>
                    <a:lnTo>
                      <a:pt x="59" y="14"/>
                    </a:lnTo>
                    <a:lnTo>
                      <a:pt x="59" y="14"/>
                    </a:lnTo>
                    <a:lnTo>
                      <a:pt x="59" y="14"/>
                    </a:lnTo>
                    <a:lnTo>
                      <a:pt x="59" y="14"/>
                    </a:lnTo>
                    <a:lnTo>
                      <a:pt x="59" y="14"/>
                    </a:lnTo>
                    <a:lnTo>
                      <a:pt x="59" y="14"/>
                    </a:lnTo>
                    <a:lnTo>
                      <a:pt x="59" y="14"/>
                    </a:lnTo>
                    <a:lnTo>
                      <a:pt x="61" y="14"/>
                    </a:lnTo>
                    <a:lnTo>
                      <a:pt x="61" y="14"/>
                    </a:lnTo>
                    <a:lnTo>
                      <a:pt x="61" y="14"/>
                    </a:lnTo>
                    <a:lnTo>
                      <a:pt x="61" y="14"/>
                    </a:lnTo>
                    <a:lnTo>
                      <a:pt x="61" y="14"/>
                    </a:lnTo>
                    <a:lnTo>
                      <a:pt x="62" y="14"/>
                    </a:lnTo>
                    <a:lnTo>
                      <a:pt x="62" y="14"/>
                    </a:lnTo>
                    <a:lnTo>
                      <a:pt x="62" y="14"/>
                    </a:lnTo>
                    <a:lnTo>
                      <a:pt x="62" y="14"/>
                    </a:lnTo>
                    <a:lnTo>
                      <a:pt x="62" y="16"/>
                    </a:lnTo>
                    <a:lnTo>
                      <a:pt x="64" y="16"/>
                    </a:lnTo>
                    <a:lnTo>
                      <a:pt x="64" y="16"/>
                    </a:lnTo>
                    <a:lnTo>
                      <a:pt x="64" y="16"/>
                    </a:lnTo>
                    <a:lnTo>
                      <a:pt x="65" y="16"/>
                    </a:lnTo>
                    <a:lnTo>
                      <a:pt x="67" y="17"/>
                    </a:lnTo>
                    <a:lnTo>
                      <a:pt x="67" y="17"/>
                    </a:lnTo>
                    <a:lnTo>
                      <a:pt x="68" y="20"/>
                    </a:lnTo>
                    <a:lnTo>
                      <a:pt x="75" y="26"/>
                    </a:lnTo>
                    <a:lnTo>
                      <a:pt x="79" y="34"/>
                    </a:lnTo>
                    <a:lnTo>
                      <a:pt x="81" y="34"/>
                    </a:lnTo>
                    <a:lnTo>
                      <a:pt x="84" y="37"/>
                    </a:lnTo>
                    <a:lnTo>
                      <a:pt x="84" y="39"/>
                    </a:lnTo>
                    <a:lnTo>
                      <a:pt x="85" y="40"/>
                    </a:lnTo>
                    <a:lnTo>
                      <a:pt x="85" y="40"/>
                    </a:lnTo>
                    <a:lnTo>
                      <a:pt x="85" y="40"/>
                    </a:lnTo>
                    <a:lnTo>
                      <a:pt x="85" y="40"/>
                    </a:lnTo>
                    <a:lnTo>
                      <a:pt x="85" y="40"/>
                    </a:lnTo>
                    <a:lnTo>
                      <a:pt x="87" y="40"/>
                    </a:lnTo>
                    <a:lnTo>
                      <a:pt x="87" y="40"/>
                    </a:lnTo>
                    <a:lnTo>
                      <a:pt x="87" y="42"/>
                    </a:lnTo>
                    <a:lnTo>
                      <a:pt x="87" y="42"/>
                    </a:lnTo>
                    <a:lnTo>
                      <a:pt x="87" y="42"/>
                    </a:lnTo>
                    <a:lnTo>
                      <a:pt x="87" y="42"/>
                    </a:lnTo>
                    <a:lnTo>
                      <a:pt x="87" y="42"/>
                    </a:lnTo>
                    <a:lnTo>
                      <a:pt x="87" y="40"/>
                    </a:lnTo>
                    <a:lnTo>
                      <a:pt x="87" y="40"/>
                    </a:lnTo>
                    <a:lnTo>
                      <a:pt x="87" y="40"/>
                    </a:lnTo>
                    <a:lnTo>
                      <a:pt x="87" y="40"/>
                    </a:lnTo>
                    <a:lnTo>
                      <a:pt x="87" y="40"/>
                    </a:lnTo>
                    <a:lnTo>
                      <a:pt x="87" y="40"/>
                    </a:lnTo>
                    <a:lnTo>
                      <a:pt x="87" y="40"/>
                    </a:lnTo>
                    <a:lnTo>
                      <a:pt x="87" y="40"/>
                    </a:lnTo>
                    <a:lnTo>
                      <a:pt x="89" y="40"/>
                    </a:lnTo>
                    <a:lnTo>
                      <a:pt x="89" y="40"/>
                    </a:lnTo>
                    <a:lnTo>
                      <a:pt x="89" y="40"/>
                    </a:lnTo>
                    <a:lnTo>
                      <a:pt x="89" y="40"/>
                    </a:lnTo>
                    <a:lnTo>
                      <a:pt x="89" y="40"/>
                    </a:lnTo>
                    <a:lnTo>
                      <a:pt x="89" y="39"/>
                    </a:lnTo>
                    <a:lnTo>
                      <a:pt x="89" y="39"/>
                    </a:lnTo>
                    <a:lnTo>
                      <a:pt x="89" y="39"/>
                    </a:lnTo>
                    <a:lnTo>
                      <a:pt x="89" y="39"/>
                    </a:lnTo>
                    <a:lnTo>
                      <a:pt x="90" y="37"/>
                    </a:lnTo>
                    <a:lnTo>
                      <a:pt x="90" y="37"/>
                    </a:lnTo>
                    <a:lnTo>
                      <a:pt x="90" y="37"/>
                    </a:lnTo>
                    <a:lnTo>
                      <a:pt x="90" y="37"/>
                    </a:lnTo>
                    <a:lnTo>
                      <a:pt x="92" y="37"/>
                    </a:lnTo>
                    <a:lnTo>
                      <a:pt x="92" y="37"/>
                    </a:lnTo>
                    <a:lnTo>
                      <a:pt x="92" y="37"/>
                    </a:lnTo>
                    <a:lnTo>
                      <a:pt x="92" y="37"/>
                    </a:lnTo>
                    <a:lnTo>
                      <a:pt x="92" y="36"/>
                    </a:lnTo>
                    <a:lnTo>
                      <a:pt x="92" y="36"/>
                    </a:lnTo>
                    <a:lnTo>
                      <a:pt x="92" y="36"/>
                    </a:lnTo>
                    <a:lnTo>
                      <a:pt x="92" y="36"/>
                    </a:lnTo>
                    <a:lnTo>
                      <a:pt x="92" y="36"/>
                    </a:lnTo>
                    <a:lnTo>
                      <a:pt x="93" y="34"/>
                    </a:lnTo>
                    <a:lnTo>
                      <a:pt x="93" y="34"/>
                    </a:lnTo>
                    <a:lnTo>
                      <a:pt x="93" y="34"/>
                    </a:lnTo>
                    <a:lnTo>
                      <a:pt x="93" y="34"/>
                    </a:lnTo>
                    <a:lnTo>
                      <a:pt x="93" y="34"/>
                    </a:lnTo>
                    <a:lnTo>
                      <a:pt x="93" y="36"/>
                    </a:lnTo>
                    <a:lnTo>
                      <a:pt x="98" y="48"/>
                    </a:lnTo>
                    <a:lnTo>
                      <a:pt x="98" y="50"/>
                    </a:lnTo>
                    <a:lnTo>
                      <a:pt x="107" y="62"/>
                    </a:lnTo>
                    <a:lnTo>
                      <a:pt x="112" y="67"/>
                    </a:lnTo>
                    <a:lnTo>
                      <a:pt x="115" y="70"/>
                    </a:lnTo>
                    <a:lnTo>
                      <a:pt x="120" y="78"/>
                    </a:lnTo>
                    <a:lnTo>
                      <a:pt x="120" y="81"/>
                    </a:lnTo>
                    <a:lnTo>
                      <a:pt x="121" y="84"/>
                    </a:lnTo>
                    <a:lnTo>
                      <a:pt x="126" y="90"/>
                    </a:lnTo>
                    <a:lnTo>
                      <a:pt x="129" y="90"/>
                    </a:lnTo>
                    <a:lnTo>
                      <a:pt x="132" y="90"/>
                    </a:lnTo>
                    <a:lnTo>
                      <a:pt x="135" y="88"/>
                    </a:lnTo>
                    <a:lnTo>
                      <a:pt x="138" y="92"/>
                    </a:lnTo>
                    <a:lnTo>
                      <a:pt x="140" y="93"/>
                    </a:lnTo>
                    <a:lnTo>
                      <a:pt x="144" y="98"/>
                    </a:lnTo>
                    <a:lnTo>
                      <a:pt x="144" y="99"/>
                    </a:lnTo>
                    <a:lnTo>
                      <a:pt x="146" y="105"/>
                    </a:lnTo>
                    <a:lnTo>
                      <a:pt x="148" y="112"/>
                    </a:lnTo>
                    <a:lnTo>
                      <a:pt x="148" y="113"/>
                    </a:lnTo>
                    <a:lnTo>
                      <a:pt x="148" y="113"/>
                    </a:lnTo>
                    <a:lnTo>
                      <a:pt x="148" y="113"/>
                    </a:lnTo>
                    <a:lnTo>
                      <a:pt x="148" y="113"/>
                    </a:lnTo>
                    <a:lnTo>
                      <a:pt x="144" y="113"/>
                    </a:lnTo>
                    <a:lnTo>
                      <a:pt x="138" y="115"/>
                    </a:lnTo>
                    <a:lnTo>
                      <a:pt x="135" y="116"/>
                    </a:lnTo>
                    <a:lnTo>
                      <a:pt x="134" y="118"/>
                    </a:lnTo>
                    <a:lnTo>
                      <a:pt x="134" y="118"/>
                    </a:lnTo>
                    <a:lnTo>
                      <a:pt x="132" y="118"/>
                    </a:lnTo>
                    <a:lnTo>
                      <a:pt x="132" y="118"/>
                    </a:lnTo>
                    <a:lnTo>
                      <a:pt x="120" y="123"/>
                    </a:lnTo>
                    <a:lnTo>
                      <a:pt x="115" y="124"/>
                    </a:lnTo>
                    <a:lnTo>
                      <a:pt x="103" y="138"/>
                    </a:lnTo>
                    <a:lnTo>
                      <a:pt x="103" y="138"/>
                    </a:lnTo>
                    <a:lnTo>
                      <a:pt x="103" y="138"/>
                    </a:lnTo>
                    <a:lnTo>
                      <a:pt x="101" y="141"/>
                    </a:lnTo>
                    <a:lnTo>
                      <a:pt x="101" y="141"/>
                    </a:lnTo>
                    <a:lnTo>
                      <a:pt x="101" y="143"/>
                    </a:lnTo>
                    <a:lnTo>
                      <a:pt x="101" y="143"/>
                    </a:lnTo>
                    <a:lnTo>
                      <a:pt x="101" y="143"/>
                    </a:lnTo>
                    <a:lnTo>
                      <a:pt x="101" y="143"/>
                    </a:lnTo>
                    <a:lnTo>
                      <a:pt x="101" y="143"/>
                    </a:lnTo>
                    <a:lnTo>
                      <a:pt x="101" y="143"/>
                    </a:lnTo>
                    <a:lnTo>
                      <a:pt x="99" y="146"/>
                    </a:lnTo>
                    <a:lnTo>
                      <a:pt x="99" y="146"/>
                    </a:lnTo>
                    <a:lnTo>
                      <a:pt x="98" y="147"/>
                    </a:lnTo>
                    <a:lnTo>
                      <a:pt x="98" y="147"/>
                    </a:lnTo>
                    <a:lnTo>
                      <a:pt x="98" y="147"/>
                    </a:lnTo>
                    <a:lnTo>
                      <a:pt x="95" y="149"/>
                    </a:lnTo>
                    <a:lnTo>
                      <a:pt x="92" y="149"/>
                    </a:lnTo>
                    <a:lnTo>
                      <a:pt x="87" y="152"/>
                    </a:lnTo>
                    <a:lnTo>
                      <a:pt x="87" y="152"/>
                    </a:lnTo>
                    <a:lnTo>
                      <a:pt x="85" y="152"/>
                    </a:lnTo>
                    <a:lnTo>
                      <a:pt x="85" y="152"/>
                    </a:lnTo>
                    <a:lnTo>
                      <a:pt x="85" y="152"/>
                    </a:lnTo>
                    <a:lnTo>
                      <a:pt x="85" y="152"/>
                    </a:lnTo>
                    <a:lnTo>
                      <a:pt x="85" y="152"/>
                    </a:lnTo>
                    <a:lnTo>
                      <a:pt x="85" y="152"/>
                    </a:lnTo>
                    <a:lnTo>
                      <a:pt x="85" y="152"/>
                    </a:lnTo>
                    <a:lnTo>
                      <a:pt x="81" y="152"/>
                    </a:lnTo>
                    <a:lnTo>
                      <a:pt x="81" y="152"/>
                    </a:lnTo>
                    <a:lnTo>
                      <a:pt x="76" y="152"/>
                    </a:lnTo>
                    <a:lnTo>
                      <a:pt x="76" y="152"/>
                    </a:lnTo>
                    <a:lnTo>
                      <a:pt x="76" y="152"/>
                    </a:lnTo>
                    <a:lnTo>
                      <a:pt x="75" y="152"/>
                    </a:lnTo>
                    <a:lnTo>
                      <a:pt x="75" y="152"/>
                    </a:lnTo>
                    <a:lnTo>
                      <a:pt x="75" y="152"/>
                    </a:lnTo>
                    <a:lnTo>
                      <a:pt x="75" y="152"/>
                    </a:lnTo>
                    <a:lnTo>
                      <a:pt x="73" y="152"/>
                    </a:lnTo>
                    <a:lnTo>
                      <a:pt x="73" y="152"/>
                    </a:lnTo>
                    <a:lnTo>
                      <a:pt x="71" y="152"/>
                    </a:lnTo>
                    <a:lnTo>
                      <a:pt x="71" y="152"/>
                    </a:lnTo>
                    <a:lnTo>
                      <a:pt x="70" y="154"/>
                    </a:lnTo>
                    <a:lnTo>
                      <a:pt x="68" y="154"/>
                    </a:lnTo>
                    <a:lnTo>
                      <a:pt x="68" y="154"/>
                    </a:lnTo>
                    <a:lnTo>
                      <a:pt x="68" y="154"/>
                    </a:lnTo>
                    <a:lnTo>
                      <a:pt x="68" y="154"/>
                    </a:lnTo>
                    <a:lnTo>
                      <a:pt x="67" y="154"/>
                    </a:lnTo>
                    <a:lnTo>
                      <a:pt x="67" y="154"/>
                    </a:lnTo>
                    <a:lnTo>
                      <a:pt x="65" y="154"/>
                    </a:lnTo>
                    <a:lnTo>
                      <a:pt x="65" y="154"/>
                    </a:lnTo>
                    <a:lnTo>
                      <a:pt x="64" y="155"/>
                    </a:lnTo>
                    <a:lnTo>
                      <a:pt x="64" y="155"/>
                    </a:lnTo>
                    <a:lnTo>
                      <a:pt x="64" y="155"/>
                    </a:lnTo>
                    <a:lnTo>
                      <a:pt x="62" y="155"/>
                    </a:lnTo>
                    <a:lnTo>
                      <a:pt x="62" y="155"/>
                    </a:lnTo>
                    <a:lnTo>
                      <a:pt x="62" y="155"/>
                    </a:lnTo>
                    <a:lnTo>
                      <a:pt x="61" y="155"/>
                    </a:lnTo>
                    <a:lnTo>
                      <a:pt x="56" y="155"/>
                    </a:lnTo>
                    <a:lnTo>
                      <a:pt x="47" y="157"/>
                    </a:lnTo>
                    <a:lnTo>
                      <a:pt x="45" y="157"/>
                    </a:lnTo>
                    <a:lnTo>
                      <a:pt x="43" y="157"/>
                    </a:lnTo>
                    <a:lnTo>
                      <a:pt x="43" y="157"/>
                    </a:lnTo>
                    <a:lnTo>
                      <a:pt x="42" y="157"/>
                    </a:lnTo>
                    <a:lnTo>
                      <a:pt x="42" y="157"/>
                    </a:lnTo>
                    <a:lnTo>
                      <a:pt x="42" y="157"/>
                    </a:lnTo>
                    <a:lnTo>
                      <a:pt x="40" y="158"/>
                    </a:lnTo>
                    <a:lnTo>
                      <a:pt x="40" y="158"/>
                    </a:lnTo>
                    <a:lnTo>
                      <a:pt x="37" y="158"/>
                    </a:lnTo>
                    <a:lnTo>
                      <a:pt x="36" y="158"/>
                    </a:lnTo>
                    <a:lnTo>
                      <a:pt x="36" y="158"/>
                    </a:lnTo>
                    <a:lnTo>
                      <a:pt x="34" y="158"/>
                    </a:lnTo>
                    <a:lnTo>
                      <a:pt x="31" y="158"/>
                    </a:lnTo>
                    <a:lnTo>
                      <a:pt x="31" y="158"/>
                    </a:lnTo>
                    <a:lnTo>
                      <a:pt x="31" y="158"/>
                    </a:lnTo>
                    <a:lnTo>
                      <a:pt x="29" y="158"/>
                    </a:lnTo>
                    <a:lnTo>
                      <a:pt x="29" y="158"/>
                    </a:lnTo>
                    <a:lnTo>
                      <a:pt x="29" y="158"/>
                    </a:lnTo>
                    <a:lnTo>
                      <a:pt x="29" y="158"/>
                    </a:lnTo>
                    <a:lnTo>
                      <a:pt x="29" y="158"/>
                    </a:lnTo>
                    <a:lnTo>
                      <a:pt x="29" y="158"/>
                    </a:lnTo>
                    <a:lnTo>
                      <a:pt x="28" y="160"/>
                    </a:lnTo>
                    <a:lnTo>
                      <a:pt x="28" y="160"/>
                    </a:lnTo>
                    <a:lnTo>
                      <a:pt x="28" y="160"/>
                    </a:lnTo>
                    <a:lnTo>
                      <a:pt x="28" y="160"/>
                    </a:lnTo>
                    <a:lnTo>
                      <a:pt x="26" y="160"/>
                    </a:lnTo>
                    <a:lnTo>
                      <a:pt x="23" y="160"/>
                    </a:lnTo>
                    <a:lnTo>
                      <a:pt x="17" y="160"/>
                    </a:lnTo>
                    <a:lnTo>
                      <a:pt x="14" y="160"/>
                    </a:lnTo>
                    <a:lnTo>
                      <a:pt x="9" y="140"/>
                    </a:lnTo>
                    <a:lnTo>
                      <a:pt x="8" y="140"/>
                    </a:lnTo>
                    <a:lnTo>
                      <a:pt x="5" y="130"/>
                    </a:lnTo>
                    <a:lnTo>
                      <a:pt x="6" y="130"/>
                    </a:lnTo>
                    <a:lnTo>
                      <a:pt x="6" y="130"/>
                    </a:lnTo>
                    <a:lnTo>
                      <a:pt x="1" y="119"/>
                    </a:lnTo>
                    <a:lnTo>
                      <a:pt x="1" y="118"/>
                    </a:lnTo>
                    <a:lnTo>
                      <a:pt x="0" y="115"/>
                    </a:lnTo>
                    <a:lnTo>
                      <a:pt x="1" y="115"/>
                    </a:lnTo>
                    <a:lnTo>
                      <a:pt x="5" y="113"/>
                    </a:lnTo>
                    <a:lnTo>
                      <a:pt x="6" y="112"/>
                    </a:lnTo>
                    <a:lnTo>
                      <a:pt x="5" y="110"/>
                    </a:lnTo>
                    <a:lnTo>
                      <a:pt x="0" y="109"/>
                    </a:lnTo>
                    <a:lnTo>
                      <a:pt x="1" y="107"/>
                    </a:lnTo>
                    <a:lnTo>
                      <a:pt x="3" y="107"/>
                    </a:lnTo>
                    <a:lnTo>
                      <a:pt x="12" y="95"/>
                    </a:lnTo>
                    <a:lnTo>
                      <a:pt x="15" y="92"/>
                    </a:lnTo>
                    <a:lnTo>
                      <a:pt x="8" y="87"/>
                    </a:lnTo>
                    <a:lnTo>
                      <a:pt x="3" y="79"/>
                    </a:lnTo>
                    <a:lnTo>
                      <a:pt x="1" y="78"/>
                    </a:lnTo>
                    <a:lnTo>
                      <a:pt x="3" y="73"/>
                    </a:lnTo>
                    <a:lnTo>
                      <a:pt x="14" y="59"/>
                    </a:lnTo>
                    <a:lnTo>
                      <a:pt x="15" y="53"/>
                    </a:lnTo>
                    <a:lnTo>
                      <a:pt x="14" y="45"/>
                    </a:lnTo>
                    <a:lnTo>
                      <a:pt x="14" y="28"/>
                    </a:lnTo>
                    <a:lnTo>
                      <a:pt x="14" y="20"/>
                    </a:lnTo>
                    <a:lnTo>
                      <a:pt x="14" y="6"/>
                    </a:lnTo>
                    <a:lnTo>
                      <a:pt x="14" y="6"/>
                    </a:lnTo>
                    <a:lnTo>
                      <a:pt x="14" y="5"/>
                    </a:lnTo>
                    <a:lnTo>
                      <a:pt x="15" y="5"/>
                    </a:lnTo>
                    <a:lnTo>
                      <a:pt x="15" y="5"/>
                    </a:lnTo>
                    <a:lnTo>
                      <a:pt x="17" y="5"/>
                    </a:lnTo>
                    <a:lnTo>
                      <a:pt x="19" y="5"/>
                    </a:lnTo>
                    <a:lnTo>
                      <a:pt x="20" y="5"/>
                    </a:lnTo>
                    <a:lnTo>
                      <a:pt x="23" y="5"/>
                    </a:lnTo>
                    <a:lnTo>
                      <a:pt x="25" y="6"/>
                    </a:lnTo>
                    <a:lnTo>
                      <a:pt x="26" y="6"/>
                    </a:lnTo>
                    <a:lnTo>
                      <a:pt x="26" y="6"/>
                    </a:lnTo>
                    <a:lnTo>
                      <a:pt x="26" y="6"/>
                    </a:lnTo>
                    <a:lnTo>
                      <a:pt x="26" y="6"/>
                    </a:lnTo>
                    <a:lnTo>
                      <a:pt x="28" y="5"/>
                    </a:lnTo>
                    <a:lnTo>
                      <a:pt x="28" y="5"/>
                    </a:lnTo>
                    <a:lnTo>
                      <a:pt x="28" y="5"/>
                    </a:lnTo>
                    <a:lnTo>
                      <a:pt x="29" y="5"/>
                    </a:lnTo>
                    <a:lnTo>
                      <a:pt x="31" y="3"/>
                    </a:lnTo>
                    <a:lnTo>
                      <a:pt x="33" y="2"/>
                    </a:lnTo>
                    <a:lnTo>
                      <a:pt x="33" y="2"/>
                    </a:lnTo>
                    <a:lnTo>
                      <a:pt x="34" y="0"/>
                    </a:lnTo>
                    <a:lnTo>
                      <a:pt x="34" y="0"/>
                    </a:lnTo>
                    <a:lnTo>
                      <a:pt x="34" y="0"/>
                    </a:lnTo>
                    <a:lnTo>
                      <a:pt x="34" y="0"/>
                    </a:lnTo>
                    <a:lnTo>
                      <a:pt x="34" y="0"/>
                    </a:lnTo>
                    <a:lnTo>
                      <a:pt x="34" y="2"/>
                    </a:lnTo>
                    <a:lnTo>
                      <a:pt x="34" y="2"/>
                    </a:lnTo>
                    <a:lnTo>
                      <a:pt x="34" y="2"/>
                    </a:lnTo>
                    <a:lnTo>
                      <a:pt x="34" y="2"/>
                    </a:lnTo>
                    <a:lnTo>
                      <a:pt x="34" y="2"/>
                    </a:lnTo>
                    <a:lnTo>
                      <a:pt x="34" y="2"/>
                    </a:lnTo>
                    <a:lnTo>
                      <a:pt x="34" y="2"/>
                    </a:lnTo>
                    <a:lnTo>
                      <a:pt x="36" y="2"/>
                    </a:lnTo>
                    <a:lnTo>
                      <a:pt x="37" y="3"/>
                    </a:lnTo>
                    <a:lnTo>
                      <a:pt x="39" y="5"/>
                    </a:lnTo>
                    <a:lnTo>
                      <a:pt x="39"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106">
                <a:extLst>
                  <a:ext uri="{FF2B5EF4-FFF2-40B4-BE49-F238E27FC236}">
                    <a16:creationId xmlns:a16="http://schemas.microsoft.com/office/drawing/2014/main" id="{80E9A0F9-51DD-4864-DB8F-B37813F9E573}"/>
                  </a:ext>
                </a:extLst>
              </p:cNvPr>
              <p:cNvSpPr>
                <a:spLocks noGrp="1" noRot="1" noMove="1" noResize="1" noEditPoints="1" noAdjustHandles="1" noChangeArrowheads="1" noChangeShapeType="1"/>
              </p:cNvSpPr>
              <p:nvPr/>
            </p:nvSpPr>
            <p:spPr bwMode="auto">
              <a:xfrm>
                <a:off x="2990" y="2988"/>
                <a:ext cx="282" cy="295"/>
              </a:xfrm>
              <a:custGeom>
                <a:avLst/>
                <a:gdLst>
                  <a:gd name="T0" fmla="*/ 126 w 282"/>
                  <a:gd name="T1" fmla="*/ 77 h 295"/>
                  <a:gd name="T2" fmla="*/ 149 w 282"/>
                  <a:gd name="T3" fmla="*/ 92 h 295"/>
                  <a:gd name="T4" fmla="*/ 209 w 282"/>
                  <a:gd name="T5" fmla="*/ 64 h 295"/>
                  <a:gd name="T6" fmla="*/ 268 w 282"/>
                  <a:gd name="T7" fmla="*/ 59 h 295"/>
                  <a:gd name="T8" fmla="*/ 282 w 282"/>
                  <a:gd name="T9" fmla="*/ 87 h 295"/>
                  <a:gd name="T10" fmla="*/ 274 w 282"/>
                  <a:gd name="T11" fmla="*/ 106 h 295"/>
                  <a:gd name="T12" fmla="*/ 263 w 282"/>
                  <a:gd name="T13" fmla="*/ 135 h 295"/>
                  <a:gd name="T14" fmla="*/ 237 w 282"/>
                  <a:gd name="T15" fmla="*/ 142 h 295"/>
                  <a:gd name="T16" fmla="*/ 240 w 282"/>
                  <a:gd name="T17" fmla="*/ 149 h 295"/>
                  <a:gd name="T18" fmla="*/ 254 w 282"/>
                  <a:gd name="T19" fmla="*/ 156 h 295"/>
                  <a:gd name="T20" fmla="*/ 247 w 282"/>
                  <a:gd name="T21" fmla="*/ 177 h 295"/>
                  <a:gd name="T22" fmla="*/ 226 w 282"/>
                  <a:gd name="T23" fmla="*/ 188 h 295"/>
                  <a:gd name="T24" fmla="*/ 210 w 282"/>
                  <a:gd name="T25" fmla="*/ 198 h 295"/>
                  <a:gd name="T26" fmla="*/ 196 w 282"/>
                  <a:gd name="T27" fmla="*/ 198 h 295"/>
                  <a:gd name="T28" fmla="*/ 182 w 282"/>
                  <a:gd name="T29" fmla="*/ 199 h 295"/>
                  <a:gd name="T30" fmla="*/ 179 w 282"/>
                  <a:gd name="T31" fmla="*/ 204 h 295"/>
                  <a:gd name="T32" fmla="*/ 173 w 282"/>
                  <a:gd name="T33" fmla="*/ 215 h 295"/>
                  <a:gd name="T34" fmla="*/ 149 w 282"/>
                  <a:gd name="T35" fmla="*/ 229 h 295"/>
                  <a:gd name="T36" fmla="*/ 142 w 282"/>
                  <a:gd name="T37" fmla="*/ 249 h 295"/>
                  <a:gd name="T38" fmla="*/ 106 w 282"/>
                  <a:gd name="T39" fmla="*/ 249 h 295"/>
                  <a:gd name="T40" fmla="*/ 86 w 282"/>
                  <a:gd name="T41" fmla="*/ 261 h 295"/>
                  <a:gd name="T42" fmla="*/ 61 w 282"/>
                  <a:gd name="T43" fmla="*/ 294 h 295"/>
                  <a:gd name="T44" fmla="*/ 42 w 282"/>
                  <a:gd name="T45" fmla="*/ 291 h 295"/>
                  <a:gd name="T46" fmla="*/ 34 w 282"/>
                  <a:gd name="T47" fmla="*/ 264 h 295"/>
                  <a:gd name="T48" fmla="*/ 31 w 282"/>
                  <a:gd name="T49" fmla="*/ 258 h 295"/>
                  <a:gd name="T50" fmla="*/ 25 w 282"/>
                  <a:gd name="T51" fmla="*/ 246 h 295"/>
                  <a:gd name="T52" fmla="*/ 17 w 282"/>
                  <a:gd name="T53" fmla="*/ 227 h 295"/>
                  <a:gd name="T54" fmla="*/ 9 w 282"/>
                  <a:gd name="T55" fmla="*/ 215 h 295"/>
                  <a:gd name="T56" fmla="*/ 0 w 282"/>
                  <a:gd name="T57" fmla="*/ 199 h 295"/>
                  <a:gd name="T58" fmla="*/ 0 w 282"/>
                  <a:gd name="T59" fmla="*/ 198 h 295"/>
                  <a:gd name="T60" fmla="*/ 0 w 282"/>
                  <a:gd name="T61" fmla="*/ 190 h 295"/>
                  <a:gd name="T62" fmla="*/ 2 w 282"/>
                  <a:gd name="T63" fmla="*/ 185 h 295"/>
                  <a:gd name="T64" fmla="*/ 3 w 282"/>
                  <a:gd name="T65" fmla="*/ 177 h 295"/>
                  <a:gd name="T66" fmla="*/ 5 w 282"/>
                  <a:gd name="T67" fmla="*/ 167 h 295"/>
                  <a:gd name="T68" fmla="*/ 5 w 282"/>
                  <a:gd name="T69" fmla="*/ 157 h 295"/>
                  <a:gd name="T70" fmla="*/ 5 w 282"/>
                  <a:gd name="T71" fmla="*/ 143 h 295"/>
                  <a:gd name="T72" fmla="*/ 5 w 282"/>
                  <a:gd name="T73" fmla="*/ 139 h 295"/>
                  <a:gd name="T74" fmla="*/ 3 w 282"/>
                  <a:gd name="T75" fmla="*/ 122 h 295"/>
                  <a:gd name="T76" fmla="*/ 5 w 282"/>
                  <a:gd name="T77" fmla="*/ 118 h 295"/>
                  <a:gd name="T78" fmla="*/ 8 w 282"/>
                  <a:gd name="T79" fmla="*/ 104 h 295"/>
                  <a:gd name="T80" fmla="*/ 17 w 282"/>
                  <a:gd name="T81" fmla="*/ 58 h 295"/>
                  <a:gd name="T82" fmla="*/ 16 w 282"/>
                  <a:gd name="T83" fmla="*/ 44 h 295"/>
                  <a:gd name="T84" fmla="*/ 16 w 282"/>
                  <a:gd name="T85" fmla="*/ 41 h 295"/>
                  <a:gd name="T86" fmla="*/ 17 w 282"/>
                  <a:gd name="T87" fmla="*/ 25 h 295"/>
                  <a:gd name="T88" fmla="*/ 17 w 282"/>
                  <a:gd name="T89" fmla="*/ 14 h 295"/>
                  <a:gd name="T90" fmla="*/ 19 w 282"/>
                  <a:gd name="T91" fmla="*/ 0 h 295"/>
                  <a:gd name="T92" fmla="*/ 19 w 282"/>
                  <a:gd name="T93" fmla="*/ 0 h 295"/>
                  <a:gd name="T94" fmla="*/ 41 w 282"/>
                  <a:gd name="T95" fmla="*/ 13 h 295"/>
                  <a:gd name="T96" fmla="*/ 79 w 282"/>
                  <a:gd name="T97" fmla="*/ 58 h 295"/>
                  <a:gd name="T98" fmla="*/ 106 w 282"/>
                  <a:gd name="T99" fmla="*/ 7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295">
                    <a:moveTo>
                      <a:pt x="106" y="77"/>
                    </a:moveTo>
                    <a:lnTo>
                      <a:pt x="117" y="77"/>
                    </a:lnTo>
                    <a:lnTo>
                      <a:pt x="126" y="77"/>
                    </a:lnTo>
                    <a:lnTo>
                      <a:pt x="135" y="86"/>
                    </a:lnTo>
                    <a:lnTo>
                      <a:pt x="140" y="92"/>
                    </a:lnTo>
                    <a:lnTo>
                      <a:pt x="149" y="92"/>
                    </a:lnTo>
                    <a:lnTo>
                      <a:pt x="154" y="95"/>
                    </a:lnTo>
                    <a:lnTo>
                      <a:pt x="187" y="70"/>
                    </a:lnTo>
                    <a:lnTo>
                      <a:pt x="209" y="64"/>
                    </a:lnTo>
                    <a:lnTo>
                      <a:pt x="232" y="72"/>
                    </a:lnTo>
                    <a:lnTo>
                      <a:pt x="263" y="56"/>
                    </a:lnTo>
                    <a:lnTo>
                      <a:pt x="268" y="59"/>
                    </a:lnTo>
                    <a:lnTo>
                      <a:pt x="275" y="63"/>
                    </a:lnTo>
                    <a:lnTo>
                      <a:pt x="282" y="81"/>
                    </a:lnTo>
                    <a:lnTo>
                      <a:pt x="282" y="87"/>
                    </a:lnTo>
                    <a:lnTo>
                      <a:pt x="280" y="89"/>
                    </a:lnTo>
                    <a:lnTo>
                      <a:pt x="274" y="97"/>
                    </a:lnTo>
                    <a:lnTo>
                      <a:pt x="274" y="106"/>
                    </a:lnTo>
                    <a:lnTo>
                      <a:pt x="274" y="118"/>
                    </a:lnTo>
                    <a:lnTo>
                      <a:pt x="274" y="128"/>
                    </a:lnTo>
                    <a:lnTo>
                      <a:pt x="263" y="135"/>
                    </a:lnTo>
                    <a:lnTo>
                      <a:pt x="249" y="137"/>
                    </a:lnTo>
                    <a:lnTo>
                      <a:pt x="240" y="139"/>
                    </a:lnTo>
                    <a:lnTo>
                      <a:pt x="237" y="142"/>
                    </a:lnTo>
                    <a:lnTo>
                      <a:pt x="235" y="143"/>
                    </a:lnTo>
                    <a:lnTo>
                      <a:pt x="237" y="148"/>
                    </a:lnTo>
                    <a:lnTo>
                      <a:pt x="240" y="149"/>
                    </a:lnTo>
                    <a:lnTo>
                      <a:pt x="244" y="151"/>
                    </a:lnTo>
                    <a:lnTo>
                      <a:pt x="251" y="153"/>
                    </a:lnTo>
                    <a:lnTo>
                      <a:pt x="254" y="156"/>
                    </a:lnTo>
                    <a:lnTo>
                      <a:pt x="258" y="163"/>
                    </a:lnTo>
                    <a:lnTo>
                      <a:pt x="255" y="171"/>
                    </a:lnTo>
                    <a:lnTo>
                      <a:pt x="247" y="177"/>
                    </a:lnTo>
                    <a:lnTo>
                      <a:pt x="241" y="177"/>
                    </a:lnTo>
                    <a:lnTo>
                      <a:pt x="233" y="179"/>
                    </a:lnTo>
                    <a:lnTo>
                      <a:pt x="226" y="188"/>
                    </a:lnTo>
                    <a:lnTo>
                      <a:pt x="219" y="193"/>
                    </a:lnTo>
                    <a:lnTo>
                      <a:pt x="215" y="196"/>
                    </a:lnTo>
                    <a:lnTo>
                      <a:pt x="210" y="198"/>
                    </a:lnTo>
                    <a:lnTo>
                      <a:pt x="205" y="198"/>
                    </a:lnTo>
                    <a:lnTo>
                      <a:pt x="202" y="198"/>
                    </a:lnTo>
                    <a:lnTo>
                      <a:pt x="196" y="198"/>
                    </a:lnTo>
                    <a:lnTo>
                      <a:pt x="190" y="198"/>
                    </a:lnTo>
                    <a:lnTo>
                      <a:pt x="187" y="196"/>
                    </a:lnTo>
                    <a:lnTo>
                      <a:pt x="182" y="199"/>
                    </a:lnTo>
                    <a:lnTo>
                      <a:pt x="179" y="201"/>
                    </a:lnTo>
                    <a:lnTo>
                      <a:pt x="179" y="202"/>
                    </a:lnTo>
                    <a:lnTo>
                      <a:pt x="179" y="204"/>
                    </a:lnTo>
                    <a:lnTo>
                      <a:pt x="177" y="205"/>
                    </a:lnTo>
                    <a:lnTo>
                      <a:pt x="174" y="210"/>
                    </a:lnTo>
                    <a:lnTo>
                      <a:pt x="173" y="215"/>
                    </a:lnTo>
                    <a:lnTo>
                      <a:pt x="163" y="224"/>
                    </a:lnTo>
                    <a:lnTo>
                      <a:pt x="156" y="227"/>
                    </a:lnTo>
                    <a:lnTo>
                      <a:pt x="149" y="229"/>
                    </a:lnTo>
                    <a:lnTo>
                      <a:pt x="145" y="236"/>
                    </a:lnTo>
                    <a:lnTo>
                      <a:pt x="142" y="243"/>
                    </a:lnTo>
                    <a:lnTo>
                      <a:pt x="142" y="249"/>
                    </a:lnTo>
                    <a:lnTo>
                      <a:pt x="135" y="252"/>
                    </a:lnTo>
                    <a:lnTo>
                      <a:pt x="131" y="252"/>
                    </a:lnTo>
                    <a:lnTo>
                      <a:pt x="106" y="249"/>
                    </a:lnTo>
                    <a:lnTo>
                      <a:pt x="98" y="253"/>
                    </a:lnTo>
                    <a:lnTo>
                      <a:pt x="93" y="257"/>
                    </a:lnTo>
                    <a:lnTo>
                      <a:pt x="86" y="261"/>
                    </a:lnTo>
                    <a:lnTo>
                      <a:pt x="81" y="270"/>
                    </a:lnTo>
                    <a:lnTo>
                      <a:pt x="70" y="283"/>
                    </a:lnTo>
                    <a:lnTo>
                      <a:pt x="61" y="294"/>
                    </a:lnTo>
                    <a:lnTo>
                      <a:pt x="48" y="295"/>
                    </a:lnTo>
                    <a:lnTo>
                      <a:pt x="42" y="291"/>
                    </a:lnTo>
                    <a:lnTo>
                      <a:pt x="42" y="291"/>
                    </a:lnTo>
                    <a:lnTo>
                      <a:pt x="37" y="278"/>
                    </a:lnTo>
                    <a:lnTo>
                      <a:pt x="34" y="267"/>
                    </a:lnTo>
                    <a:lnTo>
                      <a:pt x="34" y="264"/>
                    </a:lnTo>
                    <a:lnTo>
                      <a:pt x="33" y="260"/>
                    </a:lnTo>
                    <a:lnTo>
                      <a:pt x="31" y="260"/>
                    </a:lnTo>
                    <a:lnTo>
                      <a:pt x="31" y="258"/>
                    </a:lnTo>
                    <a:lnTo>
                      <a:pt x="28" y="252"/>
                    </a:lnTo>
                    <a:lnTo>
                      <a:pt x="27" y="247"/>
                    </a:lnTo>
                    <a:lnTo>
                      <a:pt x="25" y="246"/>
                    </a:lnTo>
                    <a:lnTo>
                      <a:pt x="25" y="246"/>
                    </a:lnTo>
                    <a:lnTo>
                      <a:pt x="22" y="236"/>
                    </a:lnTo>
                    <a:lnTo>
                      <a:pt x="17" y="227"/>
                    </a:lnTo>
                    <a:lnTo>
                      <a:pt x="16" y="227"/>
                    </a:lnTo>
                    <a:lnTo>
                      <a:pt x="16" y="225"/>
                    </a:lnTo>
                    <a:lnTo>
                      <a:pt x="9" y="215"/>
                    </a:lnTo>
                    <a:lnTo>
                      <a:pt x="8" y="212"/>
                    </a:lnTo>
                    <a:lnTo>
                      <a:pt x="3" y="205"/>
                    </a:lnTo>
                    <a:lnTo>
                      <a:pt x="0" y="199"/>
                    </a:lnTo>
                    <a:lnTo>
                      <a:pt x="0" y="198"/>
                    </a:lnTo>
                    <a:lnTo>
                      <a:pt x="0" y="198"/>
                    </a:lnTo>
                    <a:lnTo>
                      <a:pt x="0" y="198"/>
                    </a:lnTo>
                    <a:lnTo>
                      <a:pt x="0" y="191"/>
                    </a:lnTo>
                    <a:lnTo>
                      <a:pt x="0" y="190"/>
                    </a:lnTo>
                    <a:lnTo>
                      <a:pt x="0" y="190"/>
                    </a:lnTo>
                    <a:lnTo>
                      <a:pt x="0" y="190"/>
                    </a:lnTo>
                    <a:lnTo>
                      <a:pt x="0" y="188"/>
                    </a:lnTo>
                    <a:lnTo>
                      <a:pt x="2" y="185"/>
                    </a:lnTo>
                    <a:lnTo>
                      <a:pt x="3" y="179"/>
                    </a:lnTo>
                    <a:lnTo>
                      <a:pt x="3" y="179"/>
                    </a:lnTo>
                    <a:lnTo>
                      <a:pt x="3" y="177"/>
                    </a:lnTo>
                    <a:lnTo>
                      <a:pt x="3" y="177"/>
                    </a:lnTo>
                    <a:lnTo>
                      <a:pt x="3" y="174"/>
                    </a:lnTo>
                    <a:lnTo>
                      <a:pt x="5" y="167"/>
                    </a:lnTo>
                    <a:lnTo>
                      <a:pt x="5" y="162"/>
                    </a:lnTo>
                    <a:lnTo>
                      <a:pt x="5" y="162"/>
                    </a:lnTo>
                    <a:lnTo>
                      <a:pt x="5" y="157"/>
                    </a:lnTo>
                    <a:lnTo>
                      <a:pt x="5" y="149"/>
                    </a:lnTo>
                    <a:lnTo>
                      <a:pt x="5" y="148"/>
                    </a:lnTo>
                    <a:lnTo>
                      <a:pt x="5" y="143"/>
                    </a:lnTo>
                    <a:lnTo>
                      <a:pt x="5" y="142"/>
                    </a:lnTo>
                    <a:lnTo>
                      <a:pt x="5" y="140"/>
                    </a:lnTo>
                    <a:lnTo>
                      <a:pt x="5" y="139"/>
                    </a:lnTo>
                    <a:lnTo>
                      <a:pt x="3" y="128"/>
                    </a:lnTo>
                    <a:lnTo>
                      <a:pt x="3" y="126"/>
                    </a:lnTo>
                    <a:lnTo>
                      <a:pt x="3" y="122"/>
                    </a:lnTo>
                    <a:lnTo>
                      <a:pt x="3" y="122"/>
                    </a:lnTo>
                    <a:lnTo>
                      <a:pt x="3" y="120"/>
                    </a:lnTo>
                    <a:lnTo>
                      <a:pt x="5" y="118"/>
                    </a:lnTo>
                    <a:lnTo>
                      <a:pt x="6" y="114"/>
                    </a:lnTo>
                    <a:lnTo>
                      <a:pt x="8" y="109"/>
                    </a:lnTo>
                    <a:lnTo>
                      <a:pt x="8" y="104"/>
                    </a:lnTo>
                    <a:lnTo>
                      <a:pt x="17" y="70"/>
                    </a:lnTo>
                    <a:lnTo>
                      <a:pt x="17" y="70"/>
                    </a:lnTo>
                    <a:lnTo>
                      <a:pt x="17" y="58"/>
                    </a:lnTo>
                    <a:lnTo>
                      <a:pt x="17" y="55"/>
                    </a:lnTo>
                    <a:lnTo>
                      <a:pt x="17" y="49"/>
                    </a:lnTo>
                    <a:lnTo>
                      <a:pt x="16" y="44"/>
                    </a:lnTo>
                    <a:lnTo>
                      <a:pt x="16" y="42"/>
                    </a:lnTo>
                    <a:lnTo>
                      <a:pt x="16" y="41"/>
                    </a:lnTo>
                    <a:lnTo>
                      <a:pt x="16" y="41"/>
                    </a:lnTo>
                    <a:lnTo>
                      <a:pt x="17" y="30"/>
                    </a:lnTo>
                    <a:lnTo>
                      <a:pt x="17" y="30"/>
                    </a:lnTo>
                    <a:lnTo>
                      <a:pt x="17" y="25"/>
                    </a:lnTo>
                    <a:lnTo>
                      <a:pt x="17" y="22"/>
                    </a:lnTo>
                    <a:lnTo>
                      <a:pt x="17" y="14"/>
                    </a:lnTo>
                    <a:lnTo>
                      <a:pt x="17" y="14"/>
                    </a:lnTo>
                    <a:lnTo>
                      <a:pt x="17" y="8"/>
                    </a:lnTo>
                    <a:lnTo>
                      <a:pt x="17" y="8"/>
                    </a:lnTo>
                    <a:lnTo>
                      <a:pt x="19" y="0"/>
                    </a:lnTo>
                    <a:lnTo>
                      <a:pt x="19" y="0"/>
                    </a:lnTo>
                    <a:lnTo>
                      <a:pt x="19" y="0"/>
                    </a:lnTo>
                    <a:lnTo>
                      <a:pt x="19" y="0"/>
                    </a:lnTo>
                    <a:lnTo>
                      <a:pt x="19" y="0"/>
                    </a:lnTo>
                    <a:lnTo>
                      <a:pt x="22" y="2"/>
                    </a:lnTo>
                    <a:lnTo>
                      <a:pt x="41" y="13"/>
                    </a:lnTo>
                    <a:lnTo>
                      <a:pt x="64" y="24"/>
                    </a:lnTo>
                    <a:lnTo>
                      <a:pt x="72" y="41"/>
                    </a:lnTo>
                    <a:lnTo>
                      <a:pt x="79" y="58"/>
                    </a:lnTo>
                    <a:lnTo>
                      <a:pt x="92" y="75"/>
                    </a:lnTo>
                    <a:lnTo>
                      <a:pt x="97" y="75"/>
                    </a:lnTo>
                    <a:lnTo>
                      <a:pt x="106" y="7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107">
                <a:extLst>
                  <a:ext uri="{FF2B5EF4-FFF2-40B4-BE49-F238E27FC236}">
                    <a16:creationId xmlns:a16="http://schemas.microsoft.com/office/drawing/2014/main" id="{A8C30419-F8D1-71F2-EC0B-D26C61E343FD}"/>
                  </a:ext>
                </a:extLst>
              </p:cNvPr>
              <p:cNvSpPr>
                <a:spLocks noGrp="1" noRot="1" noMove="1" noResize="1" noEditPoints="1" noAdjustHandles="1" noChangeArrowheads="1" noChangeShapeType="1"/>
              </p:cNvSpPr>
              <p:nvPr/>
            </p:nvSpPr>
            <p:spPr bwMode="auto">
              <a:xfrm>
                <a:off x="4364" y="2753"/>
                <a:ext cx="146" cy="214"/>
              </a:xfrm>
              <a:custGeom>
                <a:avLst/>
                <a:gdLst>
                  <a:gd name="T0" fmla="*/ 74 w 146"/>
                  <a:gd name="T1" fmla="*/ 11 h 214"/>
                  <a:gd name="T2" fmla="*/ 84 w 146"/>
                  <a:gd name="T3" fmla="*/ 11 h 214"/>
                  <a:gd name="T4" fmla="*/ 99 w 146"/>
                  <a:gd name="T5" fmla="*/ 7 h 214"/>
                  <a:gd name="T6" fmla="*/ 122 w 146"/>
                  <a:gd name="T7" fmla="*/ 29 h 214"/>
                  <a:gd name="T8" fmla="*/ 133 w 146"/>
                  <a:gd name="T9" fmla="*/ 43 h 214"/>
                  <a:gd name="T10" fmla="*/ 136 w 146"/>
                  <a:gd name="T11" fmla="*/ 71 h 214"/>
                  <a:gd name="T12" fmla="*/ 129 w 146"/>
                  <a:gd name="T13" fmla="*/ 99 h 214"/>
                  <a:gd name="T14" fmla="*/ 121 w 146"/>
                  <a:gd name="T15" fmla="*/ 114 h 214"/>
                  <a:gd name="T16" fmla="*/ 122 w 146"/>
                  <a:gd name="T17" fmla="*/ 118 h 214"/>
                  <a:gd name="T18" fmla="*/ 127 w 146"/>
                  <a:gd name="T19" fmla="*/ 118 h 214"/>
                  <a:gd name="T20" fmla="*/ 129 w 146"/>
                  <a:gd name="T21" fmla="*/ 116 h 214"/>
                  <a:gd name="T22" fmla="*/ 129 w 146"/>
                  <a:gd name="T23" fmla="*/ 114 h 214"/>
                  <a:gd name="T24" fmla="*/ 132 w 146"/>
                  <a:gd name="T25" fmla="*/ 114 h 214"/>
                  <a:gd name="T26" fmla="*/ 132 w 146"/>
                  <a:gd name="T27" fmla="*/ 118 h 214"/>
                  <a:gd name="T28" fmla="*/ 130 w 146"/>
                  <a:gd name="T29" fmla="*/ 124 h 214"/>
                  <a:gd name="T30" fmla="*/ 132 w 146"/>
                  <a:gd name="T31" fmla="*/ 132 h 214"/>
                  <a:gd name="T32" fmla="*/ 130 w 146"/>
                  <a:gd name="T33" fmla="*/ 147 h 214"/>
                  <a:gd name="T34" fmla="*/ 130 w 146"/>
                  <a:gd name="T35" fmla="*/ 149 h 214"/>
                  <a:gd name="T36" fmla="*/ 132 w 146"/>
                  <a:gd name="T37" fmla="*/ 152 h 214"/>
                  <a:gd name="T38" fmla="*/ 133 w 146"/>
                  <a:gd name="T39" fmla="*/ 153 h 214"/>
                  <a:gd name="T40" fmla="*/ 132 w 146"/>
                  <a:gd name="T41" fmla="*/ 155 h 214"/>
                  <a:gd name="T42" fmla="*/ 132 w 146"/>
                  <a:gd name="T43" fmla="*/ 158 h 214"/>
                  <a:gd name="T44" fmla="*/ 133 w 146"/>
                  <a:gd name="T45" fmla="*/ 156 h 214"/>
                  <a:gd name="T46" fmla="*/ 136 w 146"/>
                  <a:gd name="T47" fmla="*/ 155 h 214"/>
                  <a:gd name="T48" fmla="*/ 138 w 146"/>
                  <a:gd name="T49" fmla="*/ 153 h 214"/>
                  <a:gd name="T50" fmla="*/ 140 w 146"/>
                  <a:gd name="T51" fmla="*/ 153 h 214"/>
                  <a:gd name="T52" fmla="*/ 140 w 146"/>
                  <a:gd name="T53" fmla="*/ 158 h 214"/>
                  <a:gd name="T54" fmla="*/ 141 w 146"/>
                  <a:gd name="T55" fmla="*/ 159 h 214"/>
                  <a:gd name="T56" fmla="*/ 144 w 146"/>
                  <a:gd name="T57" fmla="*/ 167 h 214"/>
                  <a:gd name="T58" fmla="*/ 136 w 146"/>
                  <a:gd name="T59" fmla="*/ 166 h 214"/>
                  <a:gd name="T60" fmla="*/ 118 w 146"/>
                  <a:gd name="T61" fmla="*/ 180 h 214"/>
                  <a:gd name="T62" fmla="*/ 101 w 146"/>
                  <a:gd name="T63" fmla="*/ 198 h 214"/>
                  <a:gd name="T64" fmla="*/ 90 w 146"/>
                  <a:gd name="T65" fmla="*/ 190 h 214"/>
                  <a:gd name="T66" fmla="*/ 80 w 146"/>
                  <a:gd name="T67" fmla="*/ 200 h 214"/>
                  <a:gd name="T68" fmla="*/ 76 w 146"/>
                  <a:gd name="T69" fmla="*/ 214 h 214"/>
                  <a:gd name="T70" fmla="*/ 59 w 146"/>
                  <a:gd name="T71" fmla="*/ 206 h 214"/>
                  <a:gd name="T72" fmla="*/ 59 w 146"/>
                  <a:gd name="T73" fmla="*/ 184 h 214"/>
                  <a:gd name="T74" fmla="*/ 48 w 146"/>
                  <a:gd name="T75" fmla="*/ 183 h 214"/>
                  <a:gd name="T76" fmla="*/ 42 w 146"/>
                  <a:gd name="T77" fmla="*/ 183 h 214"/>
                  <a:gd name="T78" fmla="*/ 38 w 146"/>
                  <a:gd name="T79" fmla="*/ 180 h 214"/>
                  <a:gd name="T80" fmla="*/ 34 w 146"/>
                  <a:gd name="T81" fmla="*/ 177 h 214"/>
                  <a:gd name="T82" fmla="*/ 32 w 146"/>
                  <a:gd name="T83" fmla="*/ 172 h 214"/>
                  <a:gd name="T84" fmla="*/ 31 w 146"/>
                  <a:gd name="T85" fmla="*/ 164 h 214"/>
                  <a:gd name="T86" fmla="*/ 28 w 146"/>
                  <a:gd name="T87" fmla="*/ 152 h 214"/>
                  <a:gd name="T88" fmla="*/ 24 w 146"/>
                  <a:gd name="T89" fmla="*/ 146 h 214"/>
                  <a:gd name="T90" fmla="*/ 15 w 146"/>
                  <a:gd name="T91" fmla="*/ 141 h 214"/>
                  <a:gd name="T92" fmla="*/ 0 w 146"/>
                  <a:gd name="T93" fmla="*/ 146 h 214"/>
                  <a:gd name="T94" fmla="*/ 3 w 146"/>
                  <a:gd name="T95" fmla="*/ 138 h 214"/>
                  <a:gd name="T96" fmla="*/ 9 w 146"/>
                  <a:gd name="T97" fmla="*/ 135 h 214"/>
                  <a:gd name="T98" fmla="*/ 9 w 146"/>
                  <a:gd name="T99" fmla="*/ 125 h 214"/>
                  <a:gd name="T100" fmla="*/ 12 w 146"/>
                  <a:gd name="T101" fmla="*/ 111 h 214"/>
                  <a:gd name="T102" fmla="*/ 15 w 146"/>
                  <a:gd name="T103" fmla="*/ 102 h 214"/>
                  <a:gd name="T104" fmla="*/ 18 w 146"/>
                  <a:gd name="T105" fmla="*/ 94 h 214"/>
                  <a:gd name="T106" fmla="*/ 24 w 146"/>
                  <a:gd name="T107" fmla="*/ 85 h 214"/>
                  <a:gd name="T108" fmla="*/ 29 w 146"/>
                  <a:gd name="T109" fmla="*/ 79 h 214"/>
                  <a:gd name="T110" fmla="*/ 29 w 146"/>
                  <a:gd name="T111" fmla="*/ 71 h 214"/>
                  <a:gd name="T112" fmla="*/ 28 w 146"/>
                  <a:gd name="T113" fmla="*/ 65 h 214"/>
                  <a:gd name="T114" fmla="*/ 43 w 146"/>
                  <a:gd name="T115" fmla="*/ 29 h 214"/>
                  <a:gd name="T116" fmla="*/ 40 w 146"/>
                  <a:gd name="T117" fmla="*/ 12 h 214"/>
                  <a:gd name="T118" fmla="*/ 40 w 146"/>
                  <a:gd name="T119" fmla="*/ 7 h 214"/>
                  <a:gd name="T120" fmla="*/ 56 w 146"/>
                  <a:gd name="T121" fmla="*/ 1 h 214"/>
                  <a:gd name="T122" fmla="*/ 66 w 146"/>
                  <a:gd name="T123" fmla="*/ 4 h 214"/>
                  <a:gd name="T124" fmla="*/ 71 w 146"/>
                  <a:gd name="T125" fmla="*/ 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 h="214">
                    <a:moveTo>
                      <a:pt x="73" y="11"/>
                    </a:moveTo>
                    <a:lnTo>
                      <a:pt x="74" y="11"/>
                    </a:lnTo>
                    <a:lnTo>
                      <a:pt x="79" y="9"/>
                    </a:lnTo>
                    <a:lnTo>
                      <a:pt x="84" y="11"/>
                    </a:lnTo>
                    <a:lnTo>
                      <a:pt x="91" y="7"/>
                    </a:lnTo>
                    <a:lnTo>
                      <a:pt x="99" y="7"/>
                    </a:lnTo>
                    <a:lnTo>
                      <a:pt x="110" y="20"/>
                    </a:lnTo>
                    <a:lnTo>
                      <a:pt x="122" y="29"/>
                    </a:lnTo>
                    <a:lnTo>
                      <a:pt x="133" y="35"/>
                    </a:lnTo>
                    <a:lnTo>
                      <a:pt x="133" y="43"/>
                    </a:lnTo>
                    <a:lnTo>
                      <a:pt x="136" y="57"/>
                    </a:lnTo>
                    <a:lnTo>
                      <a:pt x="136" y="71"/>
                    </a:lnTo>
                    <a:lnTo>
                      <a:pt x="133" y="82"/>
                    </a:lnTo>
                    <a:lnTo>
                      <a:pt x="129" y="99"/>
                    </a:lnTo>
                    <a:lnTo>
                      <a:pt x="116" y="105"/>
                    </a:lnTo>
                    <a:lnTo>
                      <a:pt x="121" y="114"/>
                    </a:lnTo>
                    <a:lnTo>
                      <a:pt x="122" y="116"/>
                    </a:lnTo>
                    <a:lnTo>
                      <a:pt x="122" y="118"/>
                    </a:lnTo>
                    <a:lnTo>
                      <a:pt x="126" y="118"/>
                    </a:lnTo>
                    <a:lnTo>
                      <a:pt x="127" y="118"/>
                    </a:lnTo>
                    <a:lnTo>
                      <a:pt x="129" y="116"/>
                    </a:lnTo>
                    <a:lnTo>
                      <a:pt x="129" y="116"/>
                    </a:lnTo>
                    <a:lnTo>
                      <a:pt x="129" y="114"/>
                    </a:lnTo>
                    <a:lnTo>
                      <a:pt x="129" y="114"/>
                    </a:lnTo>
                    <a:lnTo>
                      <a:pt x="130" y="114"/>
                    </a:lnTo>
                    <a:lnTo>
                      <a:pt x="132" y="114"/>
                    </a:lnTo>
                    <a:lnTo>
                      <a:pt x="132" y="116"/>
                    </a:lnTo>
                    <a:lnTo>
                      <a:pt x="132" y="118"/>
                    </a:lnTo>
                    <a:lnTo>
                      <a:pt x="132" y="122"/>
                    </a:lnTo>
                    <a:lnTo>
                      <a:pt x="130" y="124"/>
                    </a:lnTo>
                    <a:lnTo>
                      <a:pt x="129" y="127"/>
                    </a:lnTo>
                    <a:lnTo>
                      <a:pt x="132" y="132"/>
                    </a:lnTo>
                    <a:lnTo>
                      <a:pt x="130" y="147"/>
                    </a:lnTo>
                    <a:lnTo>
                      <a:pt x="130" y="147"/>
                    </a:lnTo>
                    <a:lnTo>
                      <a:pt x="130" y="149"/>
                    </a:lnTo>
                    <a:lnTo>
                      <a:pt x="130" y="149"/>
                    </a:lnTo>
                    <a:lnTo>
                      <a:pt x="132" y="150"/>
                    </a:lnTo>
                    <a:lnTo>
                      <a:pt x="132" y="152"/>
                    </a:lnTo>
                    <a:lnTo>
                      <a:pt x="132" y="152"/>
                    </a:lnTo>
                    <a:lnTo>
                      <a:pt x="133" y="153"/>
                    </a:lnTo>
                    <a:lnTo>
                      <a:pt x="133" y="155"/>
                    </a:lnTo>
                    <a:lnTo>
                      <a:pt x="132" y="155"/>
                    </a:lnTo>
                    <a:lnTo>
                      <a:pt x="132" y="156"/>
                    </a:lnTo>
                    <a:lnTo>
                      <a:pt x="132" y="158"/>
                    </a:lnTo>
                    <a:lnTo>
                      <a:pt x="133" y="156"/>
                    </a:lnTo>
                    <a:lnTo>
                      <a:pt x="133" y="156"/>
                    </a:lnTo>
                    <a:lnTo>
                      <a:pt x="135" y="156"/>
                    </a:lnTo>
                    <a:lnTo>
                      <a:pt x="136" y="155"/>
                    </a:lnTo>
                    <a:lnTo>
                      <a:pt x="138" y="155"/>
                    </a:lnTo>
                    <a:lnTo>
                      <a:pt x="138" y="153"/>
                    </a:lnTo>
                    <a:lnTo>
                      <a:pt x="138" y="153"/>
                    </a:lnTo>
                    <a:lnTo>
                      <a:pt x="140" y="153"/>
                    </a:lnTo>
                    <a:lnTo>
                      <a:pt x="140" y="155"/>
                    </a:lnTo>
                    <a:lnTo>
                      <a:pt x="140" y="158"/>
                    </a:lnTo>
                    <a:lnTo>
                      <a:pt x="141" y="158"/>
                    </a:lnTo>
                    <a:lnTo>
                      <a:pt x="141" y="159"/>
                    </a:lnTo>
                    <a:lnTo>
                      <a:pt x="146" y="164"/>
                    </a:lnTo>
                    <a:lnTo>
                      <a:pt x="144" y="167"/>
                    </a:lnTo>
                    <a:lnTo>
                      <a:pt x="143" y="166"/>
                    </a:lnTo>
                    <a:lnTo>
                      <a:pt x="136" y="166"/>
                    </a:lnTo>
                    <a:lnTo>
                      <a:pt x="127" y="169"/>
                    </a:lnTo>
                    <a:lnTo>
                      <a:pt x="118" y="180"/>
                    </a:lnTo>
                    <a:lnTo>
                      <a:pt x="107" y="189"/>
                    </a:lnTo>
                    <a:lnTo>
                      <a:pt x="101" y="198"/>
                    </a:lnTo>
                    <a:lnTo>
                      <a:pt x="98" y="201"/>
                    </a:lnTo>
                    <a:lnTo>
                      <a:pt x="90" y="190"/>
                    </a:lnTo>
                    <a:lnTo>
                      <a:pt x="82" y="186"/>
                    </a:lnTo>
                    <a:lnTo>
                      <a:pt x="80" y="200"/>
                    </a:lnTo>
                    <a:lnTo>
                      <a:pt x="80" y="206"/>
                    </a:lnTo>
                    <a:lnTo>
                      <a:pt x="76" y="214"/>
                    </a:lnTo>
                    <a:lnTo>
                      <a:pt x="70" y="211"/>
                    </a:lnTo>
                    <a:lnTo>
                      <a:pt x="59" y="206"/>
                    </a:lnTo>
                    <a:lnTo>
                      <a:pt x="59" y="194"/>
                    </a:lnTo>
                    <a:lnTo>
                      <a:pt x="59" y="184"/>
                    </a:lnTo>
                    <a:lnTo>
                      <a:pt x="56" y="181"/>
                    </a:lnTo>
                    <a:lnTo>
                      <a:pt x="48" y="183"/>
                    </a:lnTo>
                    <a:lnTo>
                      <a:pt x="45" y="183"/>
                    </a:lnTo>
                    <a:lnTo>
                      <a:pt x="42" y="183"/>
                    </a:lnTo>
                    <a:lnTo>
                      <a:pt x="40" y="181"/>
                    </a:lnTo>
                    <a:lnTo>
                      <a:pt x="38" y="180"/>
                    </a:lnTo>
                    <a:lnTo>
                      <a:pt x="37" y="180"/>
                    </a:lnTo>
                    <a:lnTo>
                      <a:pt x="34" y="177"/>
                    </a:lnTo>
                    <a:lnTo>
                      <a:pt x="32" y="173"/>
                    </a:lnTo>
                    <a:lnTo>
                      <a:pt x="32" y="172"/>
                    </a:lnTo>
                    <a:lnTo>
                      <a:pt x="32" y="169"/>
                    </a:lnTo>
                    <a:lnTo>
                      <a:pt x="31" y="164"/>
                    </a:lnTo>
                    <a:lnTo>
                      <a:pt x="29" y="156"/>
                    </a:lnTo>
                    <a:lnTo>
                      <a:pt x="28" y="152"/>
                    </a:lnTo>
                    <a:lnTo>
                      <a:pt x="26" y="150"/>
                    </a:lnTo>
                    <a:lnTo>
                      <a:pt x="24" y="146"/>
                    </a:lnTo>
                    <a:lnTo>
                      <a:pt x="21" y="142"/>
                    </a:lnTo>
                    <a:lnTo>
                      <a:pt x="15" y="141"/>
                    </a:lnTo>
                    <a:lnTo>
                      <a:pt x="7" y="146"/>
                    </a:lnTo>
                    <a:lnTo>
                      <a:pt x="0" y="146"/>
                    </a:lnTo>
                    <a:lnTo>
                      <a:pt x="0" y="142"/>
                    </a:lnTo>
                    <a:lnTo>
                      <a:pt x="3" y="138"/>
                    </a:lnTo>
                    <a:lnTo>
                      <a:pt x="6" y="136"/>
                    </a:lnTo>
                    <a:lnTo>
                      <a:pt x="9" y="135"/>
                    </a:lnTo>
                    <a:lnTo>
                      <a:pt x="9" y="130"/>
                    </a:lnTo>
                    <a:lnTo>
                      <a:pt x="9" y="125"/>
                    </a:lnTo>
                    <a:lnTo>
                      <a:pt x="10" y="118"/>
                    </a:lnTo>
                    <a:lnTo>
                      <a:pt x="12" y="111"/>
                    </a:lnTo>
                    <a:lnTo>
                      <a:pt x="14" y="107"/>
                    </a:lnTo>
                    <a:lnTo>
                      <a:pt x="15" y="102"/>
                    </a:lnTo>
                    <a:lnTo>
                      <a:pt x="14" y="96"/>
                    </a:lnTo>
                    <a:lnTo>
                      <a:pt x="18" y="94"/>
                    </a:lnTo>
                    <a:lnTo>
                      <a:pt x="21" y="91"/>
                    </a:lnTo>
                    <a:lnTo>
                      <a:pt x="24" y="85"/>
                    </a:lnTo>
                    <a:lnTo>
                      <a:pt x="29" y="82"/>
                    </a:lnTo>
                    <a:lnTo>
                      <a:pt x="29" y="79"/>
                    </a:lnTo>
                    <a:lnTo>
                      <a:pt x="29" y="74"/>
                    </a:lnTo>
                    <a:lnTo>
                      <a:pt x="29" y="71"/>
                    </a:lnTo>
                    <a:lnTo>
                      <a:pt x="28" y="66"/>
                    </a:lnTo>
                    <a:lnTo>
                      <a:pt x="28" y="65"/>
                    </a:lnTo>
                    <a:lnTo>
                      <a:pt x="46" y="35"/>
                    </a:lnTo>
                    <a:lnTo>
                      <a:pt x="43" y="29"/>
                    </a:lnTo>
                    <a:lnTo>
                      <a:pt x="38" y="23"/>
                    </a:lnTo>
                    <a:lnTo>
                      <a:pt x="40" y="12"/>
                    </a:lnTo>
                    <a:lnTo>
                      <a:pt x="40" y="12"/>
                    </a:lnTo>
                    <a:lnTo>
                      <a:pt x="40" y="7"/>
                    </a:lnTo>
                    <a:lnTo>
                      <a:pt x="51" y="4"/>
                    </a:lnTo>
                    <a:lnTo>
                      <a:pt x="56" y="1"/>
                    </a:lnTo>
                    <a:lnTo>
                      <a:pt x="63" y="0"/>
                    </a:lnTo>
                    <a:lnTo>
                      <a:pt x="66" y="4"/>
                    </a:lnTo>
                    <a:lnTo>
                      <a:pt x="68" y="6"/>
                    </a:lnTo>
                    <a:lnTo>
                      <a:pt x="71" y="7"/>
                    </a:lnTo>
                    <a:lnTo>
                      <a:pt x="73"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108">
                <a:extLst>
                  <a:ext uri="{FF2B5EF4-FFF2-40B4-BE49-F238E27FC236}">
                    <a16:creationId xmlns:a16="http://schemas.microsoft.com/office/drawing/2014/main" id="{18259150-17E9-68B2-1152-1E927269843F}"/>
                  </a:ext>
                </a:extLst>
              </p:cNvPr>
              <p:cNvSpPr>
                <a:spLocks noGrp="1" noRot="1" noMove="1" noResize="1" noEditPoints="1" noAdjustHandles="1" noChangeArrowheads="1" noChangeShapeType="1"/>
              </p:cNvSpPr>
              <p:nvPr/>
            </p:nvSpPr>
            <p:spPr bwMode="auto">
              <a:xfrm>
                <a:off x="3659" y="3086"/>
                <a:ext cx="283" cy="295"/>
              </a:xfrm>
              <a:custGeom>
                <a:avLst/>
                <a:gdLst>
                  <a:gd name="T0" fmla="*/ 247 w 283"/>
                  <a:gd name="T1" fmla="*/ 5 h 295"/>
                  <a:gd name="T2" fmla="*/ 252 w 283"/>
                  <a:gd name="T3" fmla="*/ 13 h 295"/>
                  <a:gd name="T4" fmla="*/ 253 w 283"/>
                  <a:gd name="T5" fmla="*/ 16 h 295"/>
                  <a:gd name="T6" fmla="*/ 258 w 283"/>
                  <a:gd name="T7" fmla="*/ 28 h 295"/>
                  <a:gd name="T8" fmla="*/ 264 w 283"/>
                  <a:gd name="T9" fmla="*/ 42 h 295"/>
                  <a:gd name="T10" fmla="*/ 271 w 283"/>
                  <a:gd name="T11" fmla="*/ 48 h 295"/>
                  <a:gd name="T12" fmla="*/ 274 w 283"/>
                  <a:gd name="T13" fmla="*/ 53 h 295"/>
                  <a:gd name="T14" fmla="*/ 277 w 283"/>
                  <a:gd name="T15" fmla="*/ 56 h 295"/>
                  <a:gd name="T16" fmla="*/ 280 w 283"/>
                  <a:gd name="T17" fmla="*/ 58 h 295"/>
                  <a:gd name="T18" fmla="*/ 281 w 283"/>
                  <a:gd name="T19" fmla="*/ 59 h 295"/>
                  <a:gd name="T20" fmla="*/ 281 w 283"/>
                  <a:gd name="T21" fmla="*/ 59 h 295"/>
                  <a:gd name="T22" fmla="*/ 280 w 283"/>
                  <a:gd name="T23" fmla="*/ 70 h 295"/>
                  <a:gd name="T24" fmla="*/ 283 w 283"/>
                  <a:gd name="T25" fmla="*/ 106 h 295"/>
                  <a:gd name="T26" fmla="*/ 277 w 283"/>
                  <a:gd name="T27" fmla="*/ 120 h 295"/>
                  <a:gd name="T28" fmla="*/ 243 w 283"/>
                  <a:gd name="T29" fmla="*/ 131 h 295"/>
                  <a:gd name="T30" fmla="*/ 222 w 283"/>
                  <a:gd name="T31" fmla="*/ 138 h 295"/>
                  <a:gd name="T32" fmla="*/ 204 w 283"/>
                  <a:gd name="T33" fmla="*/ 154 h 295"/>
                  <a:gd name="T34" fmla="*/ 152 w 283"/>
                  <a:gd name="T35" fmla="*/ 204 h 295"/>
                  <a:gd name="T36" fmla="*/ 107 w 283"/>
                  <a:gd name="T37" fmla="*/ 256 h 295"/>
                  <a:gd name="T38" fmla="*/ 82 w 283"/>
                  <a:gd name="T39" fmla="*/ 295 h 295"/>
                  <a:gd name="T40" fmla="*/ 79 w 283"/>
                  <a:gd name="T41" fmla="*/ 290 h 295"/>
                  <a:gd name="T42" fmla="*/ 75 w 283"/>
                  <a:gd name="T43" fmla="*/ 287 h 295"/>
                  <a:gd name="T44" fmla="*/ 68 w 283"/>
                  <a:gd name="T45" fmla="*/ 283 h 295"/>
                  <a:gd name="T46" fmla="*/ 59 w 283"/>
                  <a:gd name="T47" fmla="*/ 280 h 295"/>
                  <a:gd name="T48" fmla="*/ 54 w 283"/>
                  <a:gd name="T49" fmla="*/ 278 h 295"/>
                  <a:gd name="T50" fmla="*/ 54 w 283"/>
                  <a:gd name="T51" fmla="*/ 273 h 295"/>
                  <a:gd name="T52" fmla="*/ 53 w 283"/>
                  <a:gd name="T53" fmla="*/ 267 h 295"/>
                  <a:gd name="T54" fmla="*/ 51 w 283"/>
                  <a:gd name="T55" fmla="*/ 253 h 295"/>
                  <a:gd name="T56" fmla="*/ 47 w 283"/>
                  <a:gd name="T57" fmla="*/ 231 h 295"/>
                  <a:gd name="T58" fmla="*/ 37 w 283"/>
                  <a:gd name="T59" fmla="*/ 217 h 295"/>
                  <a:gd name="T60" fmla="*/ 23 w 283"/>
                  <a:gd name="T61" fmla="*/ 205 h 295"/>
                  <a:gd name="T62" fmla="*/ 28 w 283"/>
                  <a:gd name="T63" fmla="*/ 197 h 295"/>
                  <a:gd name="T64" fmla="*/ 29 w 283"/>
                  <a:gd name="T65" fmla="*/ 191 h 295"/>
                  <a:gd name="T66" fmla="*/ 19 w 283"/>
                  <a:gd name="T67" fmla="*/ 183 h 295"/>
                  <a:gd name="T68" fmla="*/ 0 w 283"/>
                  <a:gd name="T69" fmla="*/ 176 h 295"/>
                  <a:gd name="T70" fmla="*/ 17 w 283"/>
                  <a:gd name="T71" fmla="*/ 159 h 295"/>
                  <a:gd name="T72" fmla="*/ 43 w 283"/>
                  <a:gd name="T73" fmla="*/ 135 h 295"/>
                  <a:gd name="T74" fmla="*/ 50 w 283"/>
                  <a:gd name="T75" fmla="*/ 131 h 295"/>
                  <a:gd name="T76" fmla="*/ 65 w 283"/>
                  <a:gd name="T77" fmla="*/ 145 h 295"/>
                  <a:gd name="T78" fmla="*/ 73 w 283"/>
                  <a:gd name="T79" fmla="*/ 143 h 295"/>
                  <a:gd name="T80" fmla="*/ 70 w 283"/>
                  <a:gd name="T81" fmla="*/ 126 h 295"/>
                  <a:gd name="T82" fmla="*/ 61 w 283"/>
                  <a:gd name="T83" fmla="*/ 112 h 295"/>
                  <a:gd name="T84" fmla="*/ 67 w 283"/>
                  <a:gd name="T85" fmla="*/ 93 h 295"/>
                  <a:gd name="T86" fmla="*/ 76 w 283"/>
                  <a:gd name="T87" fmla="*/ 81 h 295"/>
                  <a:gd name="T88" fmla="*/ 98 w 283"/>
                  <a:gd name="T89" fmla="*/ 72 h 295"/>
                  <a:gd name="T90" fmla="*/ 110 w 283"/>
                  <a:gd name="T91" fmla="*/ 65 h 295"/>
                  <a:gd name="T92" fmla="*/ 120 w 283"/>
                  <a:gd name="T93" fmla="*/ 62 h 295"/>
                  <a:gd name="T94" fmla="*/ 132 w 283"/>
                  <a:gd name="T95" fmla="*/ 53 h 295"/>
                  <a:gd name="T96" fmla="*/ 157 w 283"/>
                  <a:gd name="T97" fmla="*/ 39 h 295"/>
                  <a:gd name="T98" fmla="*/ 173 w 283"/>
                  <a:gd name="T99" fmla="*/ 30 h 295"/>
                  <a:gd name="T100" fmla="*/ 179 w 283"/>
                  <a:gd name="T101" fmla="*/ 30 h 295"/>
                  <a:gd name="T102" fmla="*/ 190 w 283"/>
                  <a:gd name="T103" fmla="*/ 28 h 295"/>
                  <a:gd name="T104" fmla="*/ 210 w 283"/>
                  <a:gd name="T105" fmla="*/ 17 h 295"/>
                  <a:gd name="T106" fmla="*/ 219 w 283"/>
                  <a:gd name="T107" fmla="*/ 11 h 295"/>
                  <a:gd name="T108" fmla="*/ 239 w 283"/>
                  <a:gd name="T109" fmla="*/ 2 h 295"/>
                  <a:gd name="T110" fmla="*/ 241 w 283"/>
                  <a:gd name="T11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3" h="295">
                    <a:moveTo>
                      <a:pt x="241" y="0"/>
                    </a:moveTo>
                    <a:lnTo>
                      <a:pt x="241" y="2"/>
                    </a:lnTo>
                    <a:lnTo>
                      <a:pt x="243" y="0"/>
                    </a:lnTo>
                    <a:lnTo>
                      <a:pt x="244" y="2"/>
                    </a:lnTo>
                    <a:lnTo>
                      <a:pt x="247" y="5"/>
                    </a:lnTo>
                    <a:lnTo>
                      <a:pt x="249" y="6"/>
                    </a:lnTo>
                    <a:lnTo>
                      <a:pt x="250" y="6"/>
                    </a:lnTo>
                    <a:lnTo>
                      <a:pt x="252" y="11"/>
                    </a:lnTo>
                    <a:lnTo>
                      <a:pt x="252" y="11"/>
                    </a:lnTo>
                    <a:lnTo>
                      <a:pt x="252" y="13"/>
                    </a:lnTo>
                    <a:lnTo>
                      <a:pt x="252" y="13"/>
                    </a:lnTo>
                    <a:lnTo>
                      <a:pt x="252" y="13"/>
                    </a:lnTo>
                    <a:lnTo>
                      <a:pt x="252" y="14"/>
                    </a:lnTo>
                    <a:lnTo>
                      <a:pt x="253" y="16"/>
                    </a:lnTo>
                    <a:lnTo>
                      <a:pt x="253" y="16"/>
                    </a:lnTo>
                    <a:lnTo>
                      <a:pt x="255" y="17"/>
                    </a:lnTo>
                    <a:lnTo>
                      <a:pt x="255" y="20"/>
                    </a:lnTo>
                    <a:lnTo>
                      <a:pt x="255" y="20"/>
                    </a:lnTo>
                    <a:lnTo>
                      <a:pt x="258" y="25"/>
                    </a:lnTo>
                    <a:lnTo>
                      <a:pt x="258" y="28"/>
                    </a:lnTo>
                    <a:lnTo>
                      <a:pt x="261" y="33"/>
                    </a:lnTo>
                    <a:lnTo>
                      <a:pt x="263" y="37"/>
                    </a:lnTo>
                    <a:lnTo>
                      <a:pt x="264" y="41"/>
                    </a:lnTo>
                    <a:lnTo>
                      <a:pt x="264" y="41"/>
                    </a:lnTo>
                    <a:lnTo>
                      <a:pt x="264" y="42"/>
                    </a:lnTo>
                    <a:lnTo>
                      <a:pt x="266" y="45"/>
                    </a:lnTo>
                    <a:lnTo>
                      <a:pt x="266" y="45"/>
                    </a:lnTo>
                    <a:lnTo>
                      <a:pt x="266" y="45"/>
                    </a:lnTo>
                    <a:lnTo>
                      <a:pt x="269" y="48"/>
                    </a:lnTo>
                    <a:lnTo>
                      <a:pt x="271" y="48"/>
                    </a:lnTo>
                    <a:lnTo>
                      <a:pt x="271" y="50"/>
                    </a:lnTo>
                    <a:lnTo>
                      <a:pt x="272" y="50"/>
                    </a:lnTo>
                    <a:lnTo>
                      <a:pt x="272" y="51"/>
                    </a:lnTo>
                    <a:lnTo>
                      <a:pt x="272" y="51"/>
                    </a:lnTo>
                    <a:lnTo>
                      <a:pt x="274" y="53"/>
                    </a:lnTo>
                    <a:lnTo>
                      <a:pt x="274" y="53"/>
                    </a:lnTo>
                    <a:lnTo>
                      <a:pt x="275" y="53"/>
                    </a:lnTo>
                    <a:lnTo>
                      <a:pt x="275" y="53"/>
                    </a:lnTo>
                    <a:lnTo>
                      <a:pt x="275" y="55"/>
                    </a:lnTo>
                    <a:lnTo>
                      <a:pt x="277" y="56"/>
                    </a:lnTo>
                    <a:lnTo>
                      <a:pt x="278" y="56"/>
                    </a:lnTo>
                    <a:lnTo>
                      <a:pt x="278" y="56"/>
                    </a:lnTo>
                    <a:lnTo>
                      <a:pt x="278" y="58"/>
                    </a:lnTo>
                    <a:lnTo>
                      <a:pt x="280" y="58"/>
                    </a:lnTo>
                    <a:lnTo>
                      <a:pt x="280" y="58"/>
                    </a:lnTo>
                    <a:lnTo>
                      <a:pt x="280" y="58"/>
                    </a:lnTo>
                    <a:lnTo>
                      <a:pt x="280" y="58"/>
                    </a:lnTo>
                    <a:lnTo>
                      <a:pt x="281" y="59"/>
                    </a:lnTo>
                    <a:lnTo>
                      <a:pt x="281" y="59"/>
                    </a:lnTo>
                    <a:lnTo>
                      <a:pt x="281" y="59"/>
                    </a:lnTo>
                    <a:lnTo>
                      <a:pt x="281" y="59"/>
                    </a:lnTo>
                    <a:lnTo>
                      <a:pt x="281" y="59"/>
                    </a:lnTo>
                    <a:lnTo>
                      <a:pt x="281" y="59"/>
                    </a:lnTo>
                    <a:lnTo>
                      <a:pt x="281" y="59"/>
                    </a:lnTo>
                    <a:lnTo>
                      <a:pt x="281" y="59"/>
                    </a:lnTo>
                    <a:lnTo>
                      <a:pt x="281" y="59"/>
                    </a:lnTo>
                    <a:lnTo>
                      <a:pt x="281" y="61"/>
                    </a:lnTo>
                    <a:lnTo>
                      <a:pt x="281" y="61"/>
                    </a:lnTo>
                    <a:lnTo>
                      <a:pt x="281" y="61"/>
                    </a:lnTo>
                    <a:lnTo>
                      <a:pt x="280" y="70"/>
                    </a:lnTo>
                    <a:lnTo>
                      <a:pt x="281" y="73"/>
                    </a:lnTo>
                    <a:lnTo>
                      <a:pt x="281" y="90"/>
                    </a:lnTo>
                    <a:lnTo>
                      <a:pt x="283" y="92"/>
                    </a:lnTo>
                    <a:lnTo>
                      <a:pt x="283" y="101"/>
                    </a:lnTo>
                    <a:lnTo>
                      <a:pt x="283" y="106"/>
                    </a:lnTo>
                    <a:lnTo>
                      <a:pt x="283" y="110"/>
                    </a:lnTo>
                    <a:lnTo>
                      <a:pt x="283" y="115"/>
                    </a:lnTo>
                    <a:lnTo>
                      <a:pt x="283" y="117"/>
                    </a:lnTo>
                    <a:lnTo>
                      <a:pt x="281" y="118"/>
                    </a:lnTo>
                    <a:lnTo>
                      <a:pt x="277" y="120"/>
                    </a:lnTo>
                    <a:lnTo>
                      <a:pt x="271" y="121"/>
                    </a:lnTo>
                    <a:lnTo>
                      <a:pt x="266" y="123"/>
                    </a:lnTo>
                    <a:lnTo>
                      <a:pt x="260" y="126"/>
                    </a:lnTo>
                    <a:lnTo>
                      <a:pt x="250" y="129"/>
                    </a:lnTo>
                    <a:lnTo>
                      <a:pt x="243" y="131"/>
                    </a:lnTo>
                    <a:lnTo>
                      <a:pt x="236" y="134"/>
                    </a:lnTo>
                    <a:lnTo>
                      <a:pt x="232" y="135"/>
                    </a:lnTo>
                    <a:lnTo>
                      <a:pt x="229" y="135"/>
                    </a:lnTo>
                    <a:lnTo>
                      <a:pt x="227" y="138"/>
                    </a:lnTo>
                    <a:lnTo>
                      <a:pt x="222" y="138"/>
                    </a:lnTo>
                    <a:lnTo>
                      <a:pt x="221" y="140"/>
                    </a:lnTo>
                    <a:lnTo>
                      <a:pt x="216" y="141"/>
                    </a:lnTo>
                    <a:lnTo>
                      <a:pt x="211" y="143"/>
                    </a:lnTo>
                    <a:lnTo>
                      <a:pt x="208" y="148"/>
                    </a:lnTo>
                    <a:lnTo>
                      <a:pt x="204" y="154"/>
                    </a:lnTo>
                    <a:lnTo>
                      <a:pt x="193" y="171"/>
                    </a:lnTo>
                    <a:lnTo>
                      <a:pt x="188" y="176"/>
                    </a:lnTo>
                    <a:lnTo>
                      <a:pt x="180" y="180"/>
                    </a:lnTo>
                    <a:lnTo>
                      <a:pt x="165" y="194"/>
                    </a:lnTo>
                    <a:lnTo>
                      <a:pt x="152" y="204"/>
                    </a:lnTo>
                    <a:lnTo>
                      <a:pt x="146" y="208"/>
                    </a:lnTo>
                    <a:lnTo>
                      <a:pt x="137" y="219"/>
                    </a:lnTo>
                    <a:lnTo>
                      <a:pt x="126" y="230"/>
                    </a:lnTo>
                    <a:lnTo>
                      <a:pt x="113" y="247"/>
                    </a:lnTo>
                    <a:lnTo>
                      <a:pt x="107" y="256"/>
                    </a:lnTo>
                    <a:lnTo>
                      <a:pt x="101" y="267"/>
                    </a:lnTo>
                    <a:lnTo>
                      <a:pt x="92" y="280"/>
                    </a:lnTo>
                    <a:lnTo>
                      <a:pt x="85" y="290"/>
                    </a:lnTo>
                    <a:lnTo>
                      <a:pt x="82" y="295"/>
                    </a:lnTo>
                    <a:lnTo>
                      <a:pt x="82" y="295"/>
                    </a:lnTo>
                    <a:lnTo>
                      <a:pt x="82" y="295"/>
                    </a:lnTo>
                    <a:lnTo>
                      <a:pt x="82" y="294"/>
                    </a:lnTo>
                    <a:lnTo>
                      <a:pt x="81" y="294"/>
                    </a:lnTo>
                    <a:lnTo>
                      <a:pt x="79" y="292"/>
                    </a:lnTo>
                    <a:lnTo>
                      <a:pt x="79" y="290"/>
                    </a:lnTo>
                    <a:lnTo>
                      <a:pt x="78" y="289"/>
                    </a:lnTo>
                    <a:lnTo>
                      <a:pt x="76" y="289"/>
                    </a:lnTo>
                    <a:lnTo>
                      <a:pt x="76" y="287"/>
                    </a:lnTo>
                    <a:lnTo>
                      <a:pt x="76" y="287"/>
                    </a:lnTo>
                    <a:lnTo>
                      <a:pt x="75" y="287"/>
                    </a:lnTo>
                    <a:lnTo>
                      <a:pt x="73" y="286"/>
                    </a:lnTo>
                    <a:lnTo>
                      <a:pt x="73" y="286"/>
                    </a:lnTo>
                    <a:lnTo>
                      <a:pt x="71" y="284"/>
                    </a:lnTo>
                    <a:lnTo>
                      <a:pt x="68" y="283"/>
                    </a:lnTo>
                    <a:lnTo>
                      <a:pt x="68" y="283"/>
                    </a:lnTo>
                    <a:lnTo>
                      <a:pt x="65" y="281"/>
                    </a:lnTo>
                    <a:lnTo>
                      <a:pt x="64" y="281"/>
                    </a:lnTo>
                    <a:lnTo>
                      <a:pt x="62" y="281"/>
                    </a:lnTo>
                    <a:lnTo>
                      <a:pt x="61" y="280"/>
                    </a:lnTo>
                    <a:lnTo>
                      <a:pt x="59" y="280"/>
                    </a:lnTo>
                    <a:lnTo>
                      <a:pt x="59" y="280"/>
                    </a:lnTo>
                    <a:lnTo>
                      <a:pt x="56" y="280"/>
                    </a:lnTo>
                    <a:lnTo>
                      <a:pt x="56" y="280"/>
                    </a:lnTo>
                    <a:lnTo>
                      <a:pt x="54" y="278"/>
                    </a:lnTo>
                    <a:lnTo>
                      <a:pt x="54" y="278"/>
                    </a:lnTo>
                    <a:lnTo>
                      <a:pt x="54" y="276"/>
                    </a:lnTo>
                    <a:lnTo>
                      <a:pt x="53" y="275"/>
                    </a:lnTo>
                    <a:lnTo>
                      <a:pt x="53" y="275"/>
                    </a:lnTo>
                    <a:lnTo>
                      <a:pt x="54" y="273"/>
                    </a:lnTo>
                    <a:lnTo>
                      <a:pt x="54" y="273"/>
                    </a:lnTo>
                    <a:lnTo>
                      <a:pt x="54" y="273"/>
                    </a:lnTo>
                    <a:lnTo>
                      <a:pt x="54" y="273"/>
                    </a:lnTo>
                    <a:lnTo>
                      <a:pt x="56" y="270"/>
                    </a:lnTo>
                    <a:lnTo>
                      <a:pt x="54" y="270"/>
                    </a:lnTo>
                    <a:lnTo>
                      <a:pt x="53" y="267"/>
                    </a:lnTo>
                    <a:lnTo>
                      <a:pt x="54" y="264"/>
                    </a:lnTo>
                    <a:lnTo>
                      <a:pt x="51" y="262"/>
                    </a:lnTo>
                    <a:lnTo>
                      <a:pt x="51" y="261"/>
                    </a:lnTo>
                    <a:lnTo>
                      <a:pt x="51" y="256"/>
                    </a:lnTo>
                    <a:lnTo>
                      <a:pt x="51" y="253"/>
                    </a:lnTo>
                    <a:lnTo>
                      <a:pt x="51" y="249"/>
                    </a:lnTo>
                    <a:lnTo>
                      <a:pt x="51" y="241"/>
                    </a:lnTo>
                    <a:lnTo>
                      <a:pt x="50" y="239"/>
                    </a:lnTo>
                    <a:lnTo>
                      <a:pt x="48" y="235"/>
                    </a:lnTo>
                    <a:lnTo>
                      <a:pt x="47" y="231"/>
                    </a:lnTo>
                    <a:lnTo>
                      <a:pt x="43" y="227"/>
                    </a:lnTo>
                    <a:lnTo>
                      <a:pt x="42" y="224"/>
                    </a:lnTo>
                    <a:lnTo>
                      <a:pt x="40" y="222"/>
                    </a:lnTo>
                    <a:lnTo>
                      <a:pt x="39" y="219"/>
                    </a:lnTo>
                    <a:lnTo>
                      <a:pt x="37" y="217"/>
                    </a:lnTo>
                    <a:lnTo>
                      <a:pt x="34" y="216"/>
                    </a:lnTo>
                    <a:lnTo>
                      <a:pt x="31" y="213"/>
                    </a:lnTo>
                    <a:lnTo>
                      <a:pt x="28" y="211"/>
                    </a:lnTo>
                    <a:lnTo>
                      <a:pt x="25" y="208"/>
                    </a:lnTo>
                    <a:lnTo>
                      <a:pt x="23" y="205"/>
                    </a:lnTo>
                    <a:lnTo>
                      <a:pt x="22" y="204"/>
                    </a:lnTo>
                    <a:lnTo>
                      <a:pt x="22" y="199"/>
                    </a:lnTo>
                    <a:lnTo>
                      <a:pt x="25" y="197"/>
                    </a:lnTo>
                    <a:lnTo>
                      <a:pt x="25" y="197"/>
                    </a:lnTo>
                    <a:lnTo>
                      <a:pt x="28" y="197"/>
                    </a:lnTo>
                    <a:lnTo>
                      <a:pt x="31" y="197"/>
                    </a:lnTo>
                    <a:lnTo>
                      <a:pt x="31" y="197"/>
                    </a:lnTo>
                    <a:lnTo>
                      <a:pt x="33" y="194"/>
                    </a:lnTo>
                    <a:lnTo>
                      <a:pt x="31" y="193"/>
                    </a:lnTo>
                    <a:lnTo>
                      <a:pt x="29" y="191"/>
                    </a:lnTo>
                    <a:lnTo>
                      <a:pt x="28" y="190"/>
                    </a:lnTo>
                    <a:lnTo>
                      <a:pt x="28" y="188"/>
                    </a:lnTo>
                    <a:lnTo>
                      <a:pt x="25" y="186"/>
                    </a:lnTo>
                    <a:lnTo>
                      <a:pt x="22" y="183"/>
                    </a:lnTo>
                    <a:lnTo>
                      <a:pt x="19" y="183"/>
                    </a:lnTo>
                    <a:lnTo>
                      <a:pt x="12" y="183"/>
                    </a:lnTo>
                    <a:lnTo>
                      <a:pt x="8" y="182"/>
                    </a:lnTo>
                    <a:lnTo>
                      <a:pt x="5" y="182"/>
                    </a:lnTo>
                    <a:lnTo>
                      <a:pt x="1" y="179"/>
                    </a:lnTo>
                    <a:lnTo>
                      <a:pt x="0" y="176"/>
                    </a:lnTo>
                    <a:lnTo>
                      <a:pt x="0" y="174"/>
                    </a:lnTo>
                    <a:lnTo>
                      <a:pt x="0" y="171"/>
                    </a:lnTo>
                    <a:lnTo>
                      <a:pt x="1" y="169"/>
                    </a:lnTo>
                    <a:lnTo>
                      <a:pt x="9" y="165"/>
                    </a:lnTo>
                    <a:lnTo>
                      <a:pt x="17" y="159"/>
                    </a:lnTo>
                    <a:lnTo>
                      <a:pt x="22" y="155"/>
                    </a:lnTo>
                    <a:lnTo>
                      <a:pt x="25" y="151"/>
                    </a:lnTo>
                    <a:lnTo>
                      <a:pt x="29" y="145"/>
                    </a:lnTo>
                    <a:lnTo>
                      <a:pt x="33" y="141"/>
                    </a:lnTo>
                    <a:lnTo>
                      <a:pt x="43" y="135"/>
                    </a:lnTo>
                    <a:lnTo>
                      <a:pt x="43" y="132"/>
                    </a:lnTo>
                    <a:lnTo>
                      <a:pt x="45" y="131"/>
                    </a:lnTo>
                    <a:lnTo>
                      <a:pt x="47" y="131"/>
                    </a:lnTo>
                    <a:lnTo>
                      <a:pt x="48" y="131"/>
                    </a:lnTo>
                    <a:lnTo>
                      <a:pt x="50" y="131"/>
                    </a:lnTo>
                    <a:lnTo>
                      <a:pt x="51" y="135"/>
                    </a:lnTo>
                    <a:lnTo>
                      <a:pt x="56" y="137"/>
                    </a:lnTo>
                    <a:lnTo>
                      <a:pt x="59" y="138"/>
                    </a:lnTo>
                    <a:lnTo>
                      <a:pt x="62" y="141"/>
                    </a:lnTo>
                    <a:lnTo>
                      <a:pt x="65" y="145"/>
                    </a:lnTo>
                    <a:lnTo>
                      <a:pt x="68" y="146"/>
                    </a:lnTo>
                    <a:lnTo>
                      <a:pt x="70" y="146"/>
                    </a:lnTo>
                    <a:lnTo>
                      <a:pt x="71" y="145"/>
                    </a:lnTo>
                    <a:lnTo>
                      <a:pt x="71" y="145"/>
                    </a:lnTo>
                    <a:lnTo>
                      <a:pt x="73" y="143"/>
                    </a:lnTo>
                    <a:lnTo>
                      <a:pt x="73" y="141"/>
                    </a:lnTo>
                    <a:lnTo>
                      <a:pt x="71" y="138"/>
                    </a:lnTo>
                    <a:lnTo>
                      <a:pt x="68" y="135"/>
                    </a:lnTo>
                    <a:lnTo>
                      <a:pt x="67" y="131"/>
                    </a:lnTo>
                    <a:lnTo>
                      <a:pt x="70" y="126"/>
                    </a:lnTo>
                    <a:lnTo>
                      <a:pt x="68" y="124"/>
                    </a:lnTo>
                    <a:lnTo>
                      <a:pt x="67" y="123"/>
                    </a:lnTo>
                    <a:lnTo>
                      <a:pt x="64" y="120"/>
                    </a:lnTo>
                    <a:lnTo>
                      <a:pt x="62" y="115"/>
                    </a:lnTo>
                    <a:lnTo>
                      <a:pt x="61" y="112"/>
                    </a:lnTo>
                    <a:lnTo>
                      <a:pt x="61" y="109"/>
                    </a:lnTo>
                    <a:lnTo>
                      <a:pt x="61" y="109"/>
                    </a:lnTo>
                    <a:lnTo>
                      <a:pt x="62" y="106"/>
                    </a:lnTo>
                    <a:lnTo>
                      <a:pt x="62" y="101"/>
                    </a:lnTo>
                    <a:lnTo>
                      <a:pt x="67" y="93"/>
                    </a:lnTo>
                    <a:lnTo>
                      <a:pt x="68" y="92"/>
                    </a:lnTo>
                    <a:lnTo>
                      <a:pt x="70" y="87"/>
                    </a:lnTo>
                    <a:lnTo>
                      <a:pt x="73" y="84"/>
                    </a:lnTo>
                    <a:lnTo>
                      <a:pt x="71" y="84"/>
                    </a:lnTo>
                    <a:lnTo>
                      <a:pt x="76" y="81"/>
                    </a:lnTo>
                    <a:lnTo>
                      <a:pt x="87" y="76"/>
                    </a:lnTo>
                    <a:lnTo>
                      <a:pt x="95" y="72"/>
                    </a:lnTo>
                    <a:lnTo>
                      <a:pt x="95" y="72"/>
                    </a:lnTo>
                    <a:lnTo>
                      <a:pt x="96" y="72"/>
                    </a:lnTo>
                    <a:lnTo>
                      <a:pt x="98" y="72"/>
                    </a:lnTo>
                    <a:lnTo>
                      <a:pt x="98" y="72"/>
                    </a:lnTo>
                    <a:lnTo>
                      <a:pt x="101" y="70"/>
                    </a:lnTo>
                    <a:lnTo>
                      <a:pt x="104" y="69"/>
                    </a:lnTo>
                    <a:lnTo>
                      <a:pt x="109" y="67"/>
                    </a:lnTo>
                    <a:lnTo>
                      <a:pt x="110" y="65"/>
                    </a:lnTo>
                    <a:lnTo>
                      <a:pt x="110" y="65"/>
                    </a:lnTo>
                    <a:lnTo>
                      <a:pt x="110" y="65"/>
                    </a:lnTo>
                    <a:lnTo>
                      <a:pt x="112" y="65"/>
                    </a:lnTo>
                    <a:lnTo>
                      <a:pt x="117" y="64"/>
                    </a:lnTo>
                    <a:lnTo>
                      <a:pt x="120" y="62"/>
                    </a:lnTo>
                    <a:lnTo>
                      <a:pt x="120" y="62"/>
                    </a:lnTo>
                    <a:lnTo>
                      <a:pt x="121" y="61"/>
                    </a:lnTo>
                    <a:lnTo>
                      <a:pt x="126" y="58"/>
                    </a:lnTo>
                    <a:lnTo>
                      <a:pt x="132" y="55"/>
                    </a:lnTo>
                    <a:lnTo>
                      <a:pt x="132" y="53"/>
                    </a:lnTo>
                    <a:lnTo>
                      <a:pt x="134" y="51"/>
                    </a:lnTo>
                    <a:lnTo>
                      <a:pt x="137" y="50"/>
                    </a:lnTo>
                    <a:lnTo>
                      <a:pt x="145" y="45"/>
                    </a:lnTo>
                    <a:lnTo>
                      <a:pt x="152" y="41"/>
                    </a:lnTo>
                    <a:lnTo>
                      <a:pt x="157" y="39"/>
                    </a:lnTo>
                    <a:lnTo>
                      <a:pt x="160" y="37"/>
                    </a:lnTo>
                    <a:lnTo>
                      <a:pt x="166" y="34"/>
                    </a:lnTo>
                    <a:lnTo>
                      <a:pt x="169" y="33"/>
                    </a:lnTo>
                    <a:lnTo>
                      <a:pt x="173" y="31"/>
                    </a:lnTo>
                    <a:lnTo>
                      <a:pt x="173" y="30"/>
                    </a:lnTo>
                    <a:lnTo>
                      <a:pt x="174" y="31"/>
                    </a:lnTo>
                    <a:lnTo>
                      <a:pt x="176" y="31"/>
                    </a:lnTo>
                    <a:lnTo>
                      <a:pt x="179" y="30"/>
                    </a:lnTo>
                    <a:lnTo>
                      <a:pt x="179" y="30"/>
                    </a:lnTo>
                    <a:lnTo>
                      <a:pt x="179" y="30"/>
                    </a:lnTo>
                    <a:lnTo>
                      <a:pt x="182" y="30"/>
                    </a:lnTo>
                    <a:lnTo>
                      <a:pt x="185" y="28"/>
                    </a:lnTo>
                    <a:lnTo>
                      <a:pt x="187" y="28"/>
                    </a:lnTo>
                    <a:lnTo>
                      <a:pt x="187" y="28"/>
                    </a:lnTo>
                    <a:lnTo>
                      <a:pt x="190" y="28"/>
                    </a:lnTo>
                    <a:lnTo>
                      <a:pt x="191" y="28"/>
                    </a:lnTo>
                    <a:lnTo>
                      <a:pt x="194" y="27"/>
                    </a:lnTo>
                    <a:lnTo>
                      <a:pt x="199" y="25"/>
                    </a:lnTo>
                    <a:lnTo>
                      <a:pt x="207" y="22"/>
                    </a:lnTo>
                    <a:lnTo>
                      <a:pt x="210" y="17"/>
                    </a:lnTo>
                    <a:lnTo>
                      <a:pt x="216" y="13"/>
                    </a:lnTo>
                    <a:lnTo>
                      <a:pt x="216" y="13"/>
                    </a:lnTo>
                    <a:lnTo>
                      <a:pt x="218" y="13"/>
                    </a:lnTo>
                    <a:lnTo>
                      <a:pt x="218" y="11"/>
                    </a:lnTo>
                    <a:lnTo>
                      <a:pt x="219" y="11"/>
                    </a:lnTo>
                    <a:lnTo>
                      <a:pt x="224" y="10"/>
                    </a:lnTo>
                    <a:lnTo>
                      <a:pt x="227" y="8"/>
                    </a:lnTo>
                    <a:lnTo>
                      <a:pt x="232" y="6"/>
                    </a:lnTo>
                    <a:lnTo>
                      <a:pt x="239" y="2"/>
                    </a:lnTo>
                    <a:lnTo>
                      <a:pt x="239" y="2"/>
                    </a:lnTo>
                    <a:lnTo>
                      <a:pt x="241" y="0"/>
                    </a:lnTo>
                    <a:lnTo>
                      <a:pt x="241" y="0"/>
                    </a:lnTo>
                    <a:lnTo>
                      <a:pt x="241" y="0"/>
                    </a:lnTo>
                    <a:lnTo>
                      <a:pt x="241" y="0"/>
                    </a:lnTo>
                    <a:lnTo>
                      <a:pt x="241" y="0"/>
                    </a:lnTo>
                    <a:lnTo>
                      <a:pt x="241"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109">
                <a:extLst>
                  <a:ext uri="{FF2B5EF4-FFF2-40B4-BE49-F238E27FC236}">
                    <a16:creationId xmlns:a16="http://schemas.microsoft.com/office/drawing/2014/main" id="{A798DE8A-4F1D-E350-2A3A-2978102669E4}"/>
                  </a:ext>
                </a:extLst>
              </p:cNvPr>
              <p:cNvSpPr>
                <a:spLocks noGrp="1" noRot="1" noMove="1" noResize="1" noEditPoints="1" noAdjustHandles="1" noChangeArrowheads="1" noChangeShapeType="1"/>
              </p:cNvSpPr>
              <p:nvPr/>
            </p:nvSpPr>
            <p:spPr bwMode="auto">
              <a:xfrm>
                <a:off x="1659" y="2948"/>
                <a:ext cx="144" cy="203"/>
              </a:xfrm>
              <a:custGeom>
                <a:avLst/>
                <a:gdLst>
                  <a:gd name="T0" fmla="*/ 96 w 144"/>
                  <a:gd name="T1" fmla="*/ 19 h 203"/>
                  <a:gd name="T2" fmla="*/ 110 w 144"/>
                  <a:gd name="T3" fmla="*/ 40 h 203"/>
                  <a:gd name="T4" fmla="*/ 141 w 144"/>
                  <a:gd name="T5" fmla="*/ 53 h 203"/>
                  <a:gd name="T6" fmla="*/ 137 w 144"/>
                  <a:gd name="T7" fmla="*/ 68 h 203"/>
                  <a:gd name="T8" fmla="*/ 123 w 144"/>
                  <a:gd name="T9" fmla="*/ 79 h 203"/>
                  <a:gd name="T10" fmla="*/ 129 w 144"/>
                  <a:gd name="T11" fmla="*/ 99 h 203"/>
                  <a:gd name="T12" fmla="*/ 144 w 144"/>
                  <a:gd name="T13" fmla="*/ 138 h 203"/>
                  <a:gd name="T14" fmla="*/ 132 w 144"/>
                  <a:gd name="T15" fmla="*/ 144 h 203"/>
                  <a:gd name="T16" fmla="*/ 115 w 144"/>
                  <a:gd name="T17" fmla="*/ 148 h 203"/>
                  <a:gd name="T18" fmla="*/ 110 w 144"/>
                  <a:gd name="T19" fmla="*/ 172 h 203"/>
                  <a:gd name="T20" fmla="*/ 90 w 144"/>
                  <a:gd name="T21" fmla="*/ 199 h 203"/>
                  <a:gd name="T22" fmla="*/ 82 w 144"/>
                  <a:gd name="T23" fmla="*/ 203 h 203"/>
                  <a:gd name="T24" fmla="*/ 82 w 144"/>
                  <a:gd name="T25" fmla="*/ 203 h 203"/>
                  <a:gd name="T26" fmla="*/ 81 w 144"/>
                  <a:gd name="T27" fmla="*/ 200 h 203"/>
                  <a:gd name="T28" fmla="*/ 77 w 144"/>
                  <a:gd name="T29" fmla="*/ 196 h 203"/>
                  <a:gd name="T30" fmla="*/ 74 w 144"/>
                  <a:gd name="T31" fmla="*/ 193 h 203"/>
                  <a:gd name="T32" fmla="*/ 76 w 144"/>
                  <a:gd name="T33" fmla="*/ 188 h 203"/>
                  <a:gd name="T34" fmla="*/ 73 w 144"/>
                  <a:gd name="T35" fmla="*/ 182 h 203"/>
                  <a:gd name="T36" fmla="*/ 73 w 144"/>
                  <a:gd name="T37" fmla="*/ 179 h 203"/>
                  <a:gd name="T38" fmla="*/ 71 w 144"/>
                  <a:gd name="T39" fmla="*/ 174 h 203"/>
                  <a:gd name="T40" fmla="*/ 71 w 144"/>
                  <a:gd name="T41" fmla="*/ 171 h 203"/>
                  <a:gd name="T42" fmla="*/ 70 w 144"/>
                  <a:gd name="T43" fmla="*/ 169 h 203"/>
                  <a:gd name="T44" fmla="*/ 70 w 144"/>
                  <a:gd name="T45" fmla="*/ 168 h 203"/>
                  <a:gd name="T46" fmla="*/ 71 w 144"/>
                  <a:gd name="T47" fmla="*/ 165 h 203"/>
                  <a:gd name="T48" fmla="*/ 71 w 144"/>
                  <a:gd name="T49" fmla="*/ 163 h 203"/>
                  <a:gd name="T50" fmla="*/ 67 w 144"/>
                  <a:gd name="T51" fmla="*/ 157 h 203"/>
                  <a:gd name="T52" fmla="*/ 63 w 144"/>
                  <a:gd name="T53" fmla="*/ 154 h 203"/>
                  <a:gd name="T54" fmla="*/ 62 w 144"/>
                  <a:gd name="T55" fmla="*/ 152 h 203"/>
                  <a:gd name="T56" fmla="*/ 59 w 144"/>
                  <a:gd name="T57" fmla="*/ 152 h 203"/>
                  <a:gd name="T58" fmla="*/ 56 w 144"/>
                  <a:gd name="T59" fmla="*/ 151 h 203"/>
                  <a:gd name="T60" fmla="*/ 56 w 144"/>
                  <a:gd name="T61" fmla="*/ 148 h 203"/>
                  <a:gd name="T62" fmla="*/ 59 w 144"/>
                  <a:gd name="T63" fmla="*/ 143 h 203"/>
                  <a:gd name="T64" fmla="*/ 62 w 144"/>
                  <a:gd name="T65" fmla="*/ 140 h 203"/>
                  <a:gd name="T66" fmla="*/ 63 w 144"/>
                  <a:gd name="T67" fmla="*/ 137 h 203"/>
                  <a:gd name="T68" fmla="*/ 68 w 144"/>
                  <a:gd name="T69" fmla="*/ 132 h 203"/>
                  <a:gd name="T70" fmla="*/ 70 w 144"/>
                  <a:gd name="T71" fmla="*/ 127 h 203"/>
                  <a:gd name="T72" fmla="*/ 71 w 144"/>
                  <a:gd name="T73" fmla="*/ 123 h 203"/>
                  <a:gd name="T74" fmla="*/ 76 w 144"/>
                  <a:gd name="T75" fmla="*/ 112 h 203"/>
                  <a:gd name="T76" fmla="*/ 77 w 144"/>
                  <a:gd name="T77" fmla="*/ 106 h 203"/>
                  <a:gd name="T78" fmla="*/ 82 w 144"/>
                  <a:gd name="T79" fmla="*/ 96 h 203"/>
                  <a:gd name="T80" fmla="*/ 65 w 144"/>
                  <a:gd name="T81" fmla="*/ 92 h 203"/>
                  <a:gd name="T82" fmla="*/ 45 w 144"/>
                  <a:gd name="T83" fmla="*/ 82 h 203"/>
                  <a:gd name="T84" fmla="*/ 40 w 144"/>
                  <a:gd name="T85" fmla="*/ 81 h 203"/>
                  <a:gd name="T86" fmla="*/ 29 w 144"/>
                  <a:gd name="T87" fmla="*/ 75 h 203"/>
                  <a:gd name="T88" fmla="*/ 18 w 144"/>
                  <a:gd name="T89" fmla="*/ 68 h 203"/>
                  <a:gd name="T90" fmla="*/ 12 w 144"/>
                  <a:gd name="T91" fmla="*/ 64 h 203"/>
                  <a:gd name="T92" fmla="*/ 9 w 144"/>
                  <a:gd name="T93" fmla="*/ 64 h 203"/>
                  <a:gd name="T94" fmla="*/ 7 w 144"/>
                  <a:gd name="T95" fmla="*/ 58 h 203"/>
                  <a:gd name="T96" fmla="*/ 3 w 144"/>
                  <a:gd name="T97" fmla="*/ 54 h 203"/>
                  <a:gd name="T98" fmla="*/ 0 w 144"/>
                  <a:gd name="T99" fmla="*/ 48 h 203"/>
                  <a:gd name="T100" fmla="*/ 9 w 144"/>
                  <a:gd name="T101" fmla="*/ 40 h 203"/>
                  <a:gd name="T102" fmla="*/ 6 w 144"/>
                  <a:gd name="T103" fmla="*/ 28 h 203"/>
                  <a:gd name="T104" fmla="*/ 9 w 144"/>
                  <a:gd name="T105" fmla="*/ 19 h 203"/>
                  <a:gd name="T106" fmla="*/ 14 w 144"/>
                  <a:gd name="T107" fmla="*/ 9 h 203"/>
                  <a:gd name="T108" fmla="*/ 49 w 144"/>
                  <a:gd name="T109" fmla="*/ 6 h 203"/>
                  <a:gd name="T110" fmla="*/ 91 w 144"/>
                  <a:gd name="T11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203">
                    <a:moveTo>
                      <a:pt x="90" y="2"/>
                    </a:moveTo>
                    <a:lnTo>
                      <a:pt x="93" y="13"/>
                    </a:lnTo>
                    <a:lnTo>
                      <a:pt x="95" y="17"/>
                    </a:lnTo>
                    <a:lnTo>
                      <a:pt x="96" y="19"/>
                    </a:lnTo>
                    <a:lnTo>
                      <a:pt x="101" y="25"/>
                    </a:lnTo>
                    <a:lnTo>
                      <a:pt x="101" y="31"/>
                    </a:lnTo>
                    <a:lnTo>
                      <a:pt x="102" y="33"/>
                    </a:lnTo>
                    <a:lnTo>
                      <a:pt x="110" y="40"/>
                    </a:lnTo>
                    <a:lnTo>
                      <a:pt x="121" y="45"/>
                    </a:lnTo>
                    <a:lnTo>
                      <a:pt x="137" y="51"/>
                    </a:lnTo>
                    <a:lnTo>
                      <a:pt x="141" y="53"/>
                    </a:lnTo>
                    <a:lnTo>
                      <a:pt x="141" y="53"/>
                    </a:lnTo>
                    <a:lnTo>
                      <a:pt x="141" y="54"/>
                    </a:lnTo>
                    <a:lnTo>
                      <a:pt x="140" y="61"/>
                    </a:lnTo>
                    <a:lnTo>
                      <a:pt x="137" y="65"/>
                    </a:lnTo>
                    <a:lnTo>
                      <a:pt x="137" y="68"/>
                    </a:lnTo>
                    <a:lnTo>
                      <a:pt x="137" y="68"/>
                    </a:lnTo>
                    <a:lnTo>
                      <a:pt x="132" y="73"/>
                    </a:lnTo>
                    <a:lnTo>
                      <a:pt x="126" y="76"/>
                    </a:lnTo>
                    <a:lnTo>
                      <a:pt x="123" y="79"/>
                    </a:lnTo>
                    <a:lnTo>
                      <a:pt x="123" y="79"/>
                    </a:lnTo>
                    <a:lnTo>
                      <a:pt x="123" y="89"/>
                    </a:lnTo>
                    <a:lnTo>
                      <a:pt x="126" y="95"/>
                    </a:lnTo>
                    <a:lnTo>
                      <a:pt x="129" y="99"/>
                    </a:lnTo>
                    <a:lnTo>
                      <a:pt x="129" y="99"/>
                    </a:lnTo>
                    <a:lnTo>
                      <a:pt x="132" y="106"/>
                    </a:lnTo>
                    <a:lnTo>
                      <a:pt x="135" y="112"/>
                    </a:lnTo>
                    <a:lnTo>
                      <a:pt x="144" y="138"/>
                    </a:lnTo>
                    <a:lnTo>
                      <a:pt x="144" y="143"/>
                    </a:lnTo>
                    <a:lnTo>
                      <a:pt x="144" y="143"/>
                    </a:lnTo>
                    <a:lnTo>
                      <a:pt x="137" y="144"/>
                    </a:lnTo>
                    <a:lnTo>
                      <a:pt x="132" y="144"/>
                    </a:lnTo>
                    <a:lnTo>
                      <a:pt x="126" y="146"/>
                    </a:lnTo>
                    <a:lnTo>
                      <a:pt x="119" y="146"/>
                    </a:lnTo>
                    <a:lnTo>
                      <a:pt x="116" y="148"/>
                    </a:lnTo>
                    <a:lnTo>
                      <a:pt x="115" y="148"/>
                    </a:lnTo>
                    <a:lnTo>
                      <a:pt x="113" y="148"/>
                    </a:lnTo>
                    <a:lnTo>
                      <a:pt x="112" y="148"/>
                    </a:lnTo>
                    <a:lnTo>
                      <a:pt x="113" y="158"/>
                    </a:lnTo>
                    <a:lnTo>
                      <a:pt x="110" y="172"/>
                    </a:lnTo>
                    <a:lnTo>
                      <a:pt x="109" y="182"/>
                    </a:lnTo>
                    <a:lnTo>
                      <a:pt x="105" y="183"/>
                    </a:lnTo>
                    <a:lnTo>
                      <a:pt x="99" y="194"/>
                    </a:lnTo>
                    <a:lnTo>
                      <a:pt x="90" y="199"/>
                    </a:lnTo>
                    <a:lnTo>
                      <a:pt x="84" y="203"/>
                    </a:lnTo>
                    <a:lnTo>
                      <a:pt x="84" y="203"/>
                    </a:lnTo>
                    <a:lnTo>
                      <a:pt x="84" y="203"/>
                    </a:lnTo>
                    <a:lnTo>
                      <a:pt x="82" y="203"/>
                    </a:lnTo>
                    <a:lnTo>
                      <a:pt x="82" y="203"/>
                    </a:lnTo>
                    <a:lnTo>
                      <a:pt x="82" y="203"/>
                    </a:lnTo>
                    <a:lnTo>
                      <a:pt x="82" y="203"/>
                    </a:lnTo>
                    <a:lnTo>
                      <a:pt x="82" y="203"/>
                    </a:lnTo>
                    <a:lnTo>
                      <a:pt x="82" y="203"/>
                    </a:lnTo>
                    <a:lnTo>
                      <a:pt x="82" y="202"/>
                    </a:lnTo>
                    <a:lnTo>
                      <a:pt x="81" y="200"/>
                    </a:lnTo>
                    <a:lnTo>
                      <a:pt x="81" y="200"/>
                    </a:lnTo>
                    <a:lnTo>
                      <a:pt x="81" y="200"/>
                    </a:lnTo>
                    <a:lnTo>
                      <a:pt x="79" y="199"/>
                    </a:lnTo>
                    <a:lnTo>
                      <a:pt x="79" y="197"/>
                    </a:lnTo>
                    <a:lnTo>
                      <a:pt x="77" y="196"/>
                    </a:lnTo>
                    <a:lnTo>
                      <a:pt x="77" y="196"/>
                    </a:lnTo>
                    <a:lnTo>
                      <a:pt x="77" y="194"/>
                    </a:lnTo>
                    <a:lnTo>
                      <a:pt x="76" y="193"/>
                    </a:lnTo>
                    <a:lnTo>
                      <a:pt x="74" y="193"/>
                    </a:lnTo>
                    <a:lnTo>
                      <a:pt x="76" y="191"/>
                    </a:lnTo>
                    <a:lnTo>
                      <a:pt x="76" y="189"/>
                    </a:lnTo>
                    <a:lnTo>
                      <a:pt x="76" y="189"/>
                    </a:lnTo>
                    <a:lnTo>
                      <a:pt x="76" y="188"/>
                    </a:lnTo>
                    <a:lnTo>
                      <a:pt x="76" y="186"/>
                    </a:lnTo>
                    <a:lnTo>
                      <a:pt x="74" y="185"/>
                    </a:lnTo>
                    <a:lnTo>
                      <a:pt x="74" y="183"/>
                    </a:lnTo>
                    <a:lnTo>
                      <a:pt x="73" y="182"/>
                    </a:lnTo>
                    <a:lnTo>
                      <a:pt x="73" y="180"/>
                    </a:lnTo>
                    <a:lnTo>
                      <a:pt x="73" y="180"/>
                    </a:lnTo>
                    <a:lnTo>
                      <a:pt x="73" y="179"/>
                    </a:lnTo>
                    <a:lnTo>
                      <a:pt x="73" y="179"/>
                    </a:lnTo>
                    <a:lnTo>
                      <a:pt x="73" y="177"/>
                    </a:lnTo>
                    <a:lnTo>
                      <a:pt x="71" y="175"/>
                    </a:lnTo>
                    <a:lnTo>
                      <a:pt x="71" y="175"/>
                    </a:lnTo>
                    <a:lnTo>
                      <a:pt x="71" y="174"/>
                    </a:lnTo>
                    <a:lnTo>
                      <a:pt x="71" y="172"/>
                    </a:lnTo>
                    <a:lnTo>
                      <a:pt x="71" y="172"/>
                    </a:lnTo>
                    <a:lnTo>
                      <a:pt x="71" y="171"/>
                    </a:lnTo>
                    <a:lnTo>
                      <a:pt x="71" y="171"/>
                    </a:lnTo>
                    <a:lnTo>
                      <a:pt x="70" y="171"/>
                    </a:lnTo>
                    <a:lnTo>
                      <a:pt x="70" y="171"/>
                    </a:lnTo>
                    <a:lnTo>
                      <a:pt x="70" y="169"/>
                    </a:lnTo>
                    <a:lnTo>
                      <a:pt x="70" y="169"/>
                    </a:lnTo>
                    <a:lnTo>
                      <a:pt x="70" y="169"/>
                    </a:lnTo>
                    <a:lnTo>
                      <a:pt x="70" y="168"/>
                    </a:lnTo>
                    <a:lnTo>
                      <a:pt x="70" y="168"/>
                    </a:lnTo>
                    <a:lnTo>
                      <a:pt x="70" y="168"/>
                    </a:lnTo>
                    <a:lnTo>
                      <a:pt x="70" y="168"/>
                    </a:lnTo>
                    <a:lnTo>
                      <a:pt x="70" y="166"/>
                    </a:lnTo>
                    <a:lnTo>
                      <a:pt x="70" y="166"/>
                    </a:lnTo>
                    <a:lnTo>
                      <a:pt x="71" y="165"/>
                    </a:lnTo>
                    <a:lnTo>
                      <a:pt x="71" y="165"/>
                    </a:lnTo>
                    <a:lnTo>
                      <a:pt x="71" y="165"/>
                    </a:lnTo>
                    <a:lnTo>
                      <a:pt x="71" y="165"/>
                    </a:lnTo>
                    <a:lnTo>
                      <a:pt x="71" y="163"/>
                    </a:lnTo>
                    <a:lnTo>
                      <a:pt x="71" y="162"/>
                    </a:lnTo>
                    <a:lnTo>
                      <a:pt x="68" y="160"/>
                    </a:lnTo>
                    <a:lnTo>
                      <a:pt x="68" y="158"/>
                    </a:lnTo>
                    <a:lnTo>
                      <a:pt x="67" y="157"/>
                    </a:lnTo>
                    <a:lnTo>
                      <a:pt x="65" y="155"/>
                    </a:lnTo>
                    <a:lnTo>
                      <a:pt x="65" y="155"/>
                    </a:lnTo>
                    <a:lnTo>
                      <a:pt x="63" y="155"/>
                    </a:lnTo>
                    <a:lnTo>
                      <a:pt x="63" y="154"/>
                    </a:lnTo>
                    <a:lnTo>
                      <a:pt x="63" y="154"/>
                    </a:lnTo>
                    <a:lnTo>
                      <a:pt x="63" y="154"/>
                    </a:lnTo>
                    <a:lnTo>
                      <a:pt x="63" y="152"/>
                    </a:lnTo>
                    <a:lnTo>
                      <a:pt x="62" y="152"/>
                    </a:lnTo>
                    <a:lnTo>
                      <a:pt x="60" y="152"/>
                    </a:lnTo>
                    <a:lnTo>
                      <a:pt x="60" y="152"/>
                    </a:lnTo>
                    <a:lnTo>
                      <a:pt x="59" y="152"/>
                    </a:lnTo>
                    <a:lnTo>
                      <a:pt x="59" y="152"/>
                    </a:lnTo>
                    <a:lnTo>
                      <a:pt x="57" y="152"/>
                    </a:lnTo>
                    <a:lnTo>
                      <a:pt x="57" y="152"/>
                    </a:lnTo>
                    <a:lnTo>
                      <a:pt x="56" y="151"/>
                    </a:lnTo>
                    <a:lnTo>
                      <a:pt x="56" y="151"/>
                    </a:lnTo>
                    <a:lnTo>
                      <a:pt x="56" y="149"/>
                    </a:lnTo>
                    <a:lnTo>
                      <a:pt x="56" y="149"/>
                    </a:lnTo>
                    <a:lnTo>
                      <a:pt x="56" y="149"/>
                    </a:lnTo>
                    <a:lnTo>
                      <a:pt x="56" y="148"/>
                    </a:lnTo>
                    <a:lnTo>
                      <a:pt x="54" y="148"/>
                    </a:lnTo>
                    <a:lnTo>
                      <a:pt x="56" y="146"/>
                    </a:lnTo>
                    <a:lnTo>
                      <a:pt x="57" y="144"/>
                    </a:lnTo>
                    <a:lnTo>
                      <a:pt x="59" y="143"/>
                    </a:lnTo>
                    <a:lnTo>
                      <a:pt x="59" y="141"/>
                    </a:lnTo>
                    <a:lnTo>
                      <a:pt x="60" y="140"/>
                    </a:lnTo>
                    <a:lnTo>
                      <a:pt x="62" y="140"/>
                    </a:lnTo>
                    <a:lnTo>
                      <a:pt x="62" y="140"/>
                    </a:lnTo>
                    <a:lnTo>
                      <a:pt x="62" y="138"/>
                    </a:lnTo>
                    <a:lnTo>
                      <a:pt x="63" y="138"/>
                    </a:lnTo>
                    <a:lnTo>
                      <a:pt x="63" y="137"/>
                    </a:lnTo>
                    <a:lnTo>
                      <a:pt x="63" y="137"/>
                    </a:lnTo>
                    <a:lnTo>
                      <a:pt x="65" y="135"/>
                    </a:lnTo>
                    <a:lnTo>
                      <a:pt x="65" y="135"/>
                    </a:lnTo>
                    <a:lnTo>
                      <a:pt x="67" y="134"/>
                    </a:lnTo>
                    <a:lnTo>
                      <a:pt x="68" y="132"/>
                    </a:lnTo>
                    <a:lnTo>
                      <a:pt x="68" y="130"/>
                    </a:lnTo>
                    <a:lnTo>
                      <a:pt x="68" y="129"/>
                    </a:lnTo>
                    <a:lnTo>
                      <a:pt x="70" y="129"/>
                    </a:lnTo>
                    <a:lnTo>
                      <a:pt x="70" y="127"/>
                    </a:lnTo>
                    <a:lnTo>
                      <a:pt x="70" y="127"/>
                    </a:lnTo>
                    <a:lnTo>
                      <a:pt x="71" y="127"/>
                    </a:lnTo>
                    <a:lnTo>
                      <a:pt x="71" y="127"/>
                    </a:lnTo>
                    <a:lnTo>
                      <a:pt x="71" y="123"/>
                    </a:lnTo>
                    <a:lnTo>
                      <a:pt x="71" y="121"/>
                    </a:lnTo>
                    <a:lnTo>
                      <a:pt x="74" y="117"/>
                    </a:lnTo>
                    <a:lnTo>
                      <a:pt x="74" y="113"/>
                    </a:lnTo>
                    <a:lnTo>
                      <a:pt x="76" y="112"/>
                    </a:lnTo>
                    <a:lnTo>
                      <a:pt x="76" y="110"/>
                    </a:lnTo>
                    <a:lnTo>
                      <a:pt x="76" y="110"/>
                    </a:lnTo>
                    <a:lnTo>
                      <a:pt x="77" y="107"/>
                    </a:lnTo>
                    <a:lnTo>
                      <a:pt x="77" y="106"/>
                    </a:lnTo>
                    <a:lnTo>
                      <a:pt x="79" y="101"/>
                    </a:lnTo>
                    <a:lnTo>
                      <a:pt x="81" y="99"/>
                    </a:lnTo>
                    <a:lnTo>
                      <a:pt x="81" y="98"/>
                    </a:lnTo>
                    <a:lnTo>
                      <a:pt x="82" y="96"/>
                    </a:lnTo>
                    <a:lnTo>
                      <a:pt x="82" y="95"/>
                    </a:lnTo>
                    <a:lnTo>
                      <a:pt x="73" y="93"/>
                    </a:lnTo>
                    <a:lnTo>
                      <a:pt x="70" y="93"/>
                    </a:lnTo>
                    <a:lnTo>
                      <a:pt x="65" y="92"/>
                    </a:lnTo>
                    <a:lnTo>
                      <a:pt x="63" y="90"/>
                    </a:lnTo>
                    <a:lnTo>
                      <a:pt x="56" y="87"/>
                    </a:lnTo>
                    <a:lnTo>
                      <a:pt x="45" y="82"/>
                    </a:lnTo>
                    <a:lnTo>
                      <a:pt x="45" y="82"/>
                    </a:lnTo>
                    <a:lnTo>
                      <a:pt x="43" y="82"/>
                    </a:lnTo>
                    <a:lnTo>
                      <a:pt x="43" y="82"/>
                    </a:lnTo>
                    <a:lnTo>
                      <a:pt x="42" y="81"/>
                    </a:lnTo>
                    <a:lnTo>
                      <a:pt x="40" y="81"/>
                    </a:lnTo>
                    <a:lnTo>
                      <a:pt x="34" y="76"/>
                    </a:lnTo>
                    <a:lnTo>
                      <a:pt x="31" y="75"/>
                    </a:lnTo>
                    <a:lnTo>
                      <a:pt x="31" y="75"/>
                    </a:lnTo>
                    <a:lnTo>
                      <a:pt x="29" y="75"/>
                    </a:lnTo>
                    <a:lnTo>
                      <a:pt x="28" y="73"/>
                    </a:lnTo>
                    <a:lnTo>
                      <a:pt x="21" y="70"/>
                    </a:lnTo>
                    <a:lnTo>
                      <a:pt x="20" y="68"/>
                    </a:lnTo>
                    <a:lnTo>
                      <a:pt x="18" y="68"/>
                    </a:lnTo>
                    <a:lnTo>
                      <a:pt x="17" y="67"/>
                    </a:lnTo>
                    <a:lnTo>
                      <a:pt x="15" y="65"/>
                    </a:lnTo>
                    <a:lnTo>
                      <a:pt x="14" y="65"/>
                    </a:lnTo>
                    <a:lnTo>
                      <a:pt x="12" y="64"/>
                    </a:lnTo>
                    <a:lnTo>
                      <a:pt x="12" y="64"/>
                    </a:lnTo>
                    <a:lnTo>
                      <a:pt x="11" y="64"/>
                    </a:lnTo>
                    <a:lnTo>
                      <a:pt x="9" y="64"/>
                    </a:lnTo>
                    <a:lnTo>
                      <a:pt x="9" y="64"/>
                    </a:lnTo>
                    <a:lnTo>
                      <a:pt x="9" y="64"/>
                    </a:lnTo>
                    <a:lnTo>
                      <a:pt x="9" y="62"/>
                    </a:lnTo>
                    <a:lnTo>
                      <a:pt x="9" y="61"/>
                    </a:lnTo>
                    <a:lnTo>
                      <a:pt x="7" y="58"/>
                    </a:lnTo>
                    <a:lnTo>
                      <a:pt x="6" y="56"/>
                    </a:lnTo>
                    <a:lnTo>
                      <a:pt x="6" y="56"/>
                    </a:lnTo>
                    <a:lnTo>
                      <a:pt x="4" y="54"/>
                    </a:lnTo>
                    <a:lnTo>
                      <a:pt x="3" y="54"/>
                    </a:lnTo>
                    <a:lnTo>
                      <a:pt x="1" y="53"/>
                    </a:lnTo>
                    <a:lnTo>
                      <a:pt x="1" y="51"/>
                    </a:lnTo>
                    <a:lnTo>
                      <a:pt x="0" y="50"/>
                    </a:lnTo>
                    <a:lnTo>
                      <a:pt x="0" y="48"/>
                    </a:lnTo>
                    <a:lnTo>
                      <a:pt x="1" y="47"/>
                    </a:lnTo>
                    <a:lnTo>
                      <a:pt x="3" y="44"/>
                    </a:lnTo>
                    <a:lnTo>
                      <a:pt x="6" y="42"/>
                    </a:lnTo>
                    <a:lnTo>
                      <a:pt x="9" y="40"/>
                    </a:lnTo>
                    <a:lnTo>
                      <a:pt x="9" y="37"/>
                    </a:lnTo>
                    <a:lnTo>
                      <a:pt x="6" y="34"/>
                    </a:lnTo>
                    <a:lnTo>
                      <a:pt x="4" y="30"/>
                    </a:lnTo>
                    <a:lnTo>
                      <a:pt x="6" y="28"/>
                    </a:lnTo>
                    <a:lnTo>
                      <a:pt x="7" y="25"/>
                    </a:lnTo>
                    <a:lnTo>
                      <a:pt x="7" y="23"/>
                    </a:lnTo>
                    <a:lnTo>
                      <a:pt x="9" y="20"/>
                    </a:lnTo>
                    <a:lnTo>
                      <a:pt x="9" y="19"/>
                    </a:lnTo>
                    <a:lnTo>
                      <a:pt x="11" y="17"/>
                    </a:lnTo>
                    <a:lnTo>
                      <a:pt x="14" y="13"/>
                    </a:lnTo>
                    <a:lnTo>
                      <a:pt x="12" y="11"/>
                    </a:lnTo>
                    <a:lnTo>
                      <a:pt x="14" y="9"/>
                    </a:lnTo>
                    <a:lnTo>
                      <a:pt x="17" y="5"/>
                    </a:lnTo>
                    <a:lnTo>
                      <a:pt x="26" y="5"/>
                    </a:lnTo>
                    <a:lnTo>
                      <a:pt x="34" y="6"/>
                    </a:lnTo>
                    <a:lnTo>
                      <a:pt x="49" y="6"/>
                    </a:lnTo>
                    <a:lnTo>
                      <a:pt x="62" y="6"/>
                    </a:lnTo>
                    <a:lnTo>
                      <a:pt x="74" y="6"/>
                    </a:lnTo>
                    <a:lnTo>
                      <a:pt x="91" y="0"/>
                    </a:lnTo>
                    <a:lnTo>
                      <a:pt x="91" y="0"/>
                    </a:lnTo>
                    <a:lnTo>
                      <a:pt x="9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110">
                <a:extLst>
                  <a:ext uri="{FF2B5EF4-FFF2-40B4-BE49-F238E27FC236}">
                    <a16:creationId xmlns:a16="http://schemas.microsoft.com/office/drawing/2014/main" id="{182274BF-DED1-0FC4-3EDC-FC822B9D73DB}"/>
                  </a:ext>
                </a:extLst>
              </p:cNvPr>
              <p:cNvSpPr>
                <a:spLocks noGrp="1" noRot="1" noMove="1" noResize="1" noEditPoints="1" noAdjustHandles="1" noChangeArrowheads="1" noChangeShapeType="1"/>
              </p:cNvSpPr>
              <p:nvPr/>
            </p:nvSpPr>
            <p:spPr bwMode="auto">
              <a:xfrm>
                <a:off x="4874" y="197"/>
                <a:ext cx="902" cy="843"/>
              </a:xfrm>
              <a:custGeom>
                <a:avLst/>
                <a:gdLst>
                  <a:gd name="T0" fmla="*/ 653 w 902"/>
                  <a:gd name="T1" fmla="*/ 765 h 843"/>
                  <a:gd name="T2" fmla="*/ 143 w 902"/>
                  <a:gd name="T3" fmla="*/ 408 h 843"/>
                  <a:gd name="T4" fmla="*/ 56 w 902"/>
                  <a:gd name="T5" fmla="*/ 251 h 843"/>
                  <a:gd name="T6" fmla="*/ 440 w 902"/>
                  <a:gd name="T7" fmla="*/ 0 h 843"/>
                  <a:gd name="T8" fmla="*/ 451 w 902"/>
                  <a:gd name="T9" fmla="*/ 37 h 843"/>
                  <a:gd name="T10" fmla="*/ 466 w 902"/>
                  <a:gd name="T11" fmla="*/ 61 h 843"/>
                  <a:gd name="T12" fmla="*/ 483 w 902"/>
                  <a:gd name="T13" fmla="*/ 73 h 843"/>
                  <a:gd name="T14" fmla="*/ 487 w 902"/>
                  <a:gd name="T15" fmla="*/ 85 h 843"/>
                  <a:gd name="T16" fmla="*/ 491 w 902"/>
                  <a:gd name="T17" fmla="*/ 93 h 843"/>
                  <a:gd name="T18" fmla="*/ 521 w 902"/>
                  <a:gd name="T19" fmla="*/ 115 h 843"/>
                  <a:gd name="T20" fmla="*/ 530 w 902"/>
                  <a:gd name="T21" fmla="*/ 121 h 843"/>
                  <a:gd name="T22" fmla="*/ 555 w 902"/>
                  <a:gd name="T23" fmla="*/ 124 h 843"/>
                  <a:gd name="T24" fmla="*/ 589 w 902"/>
                  <a:gd name="T25" fmla="*/ 130 h 843"/>
                  <a:gd name="T26" fmla="*/ 613 w 902"/>
                  <a:gd name="T27" fmla="*/ 143 h 843"/>
                  <a:gd name="T28" fmla="*/ 622 w 902"/>
                  <a:gd name="T29" fmla="*/ 168 h 843"/>
                  <a:gd name="T30" fmla="*/ 656 w 902"/>
                  <a:gd name="T31" fmla="*/ 199 h 843"/>
                  <a:gd name="T32" fmla="*/ 679 w 902"/>
                  <a:gd name="T33" fmla="*/ 219 h 843"/>
                  <a:gd name="T34" fmla="*/ 712 w 902"/>
                  <a:gd name="T35" fmla="*/ 242 h 843"/>
                  <a:gd name="T36" fmla="*/ 734 w 902"/>
                  <a:gd name="T37" fmla="*/ 262 h 843"/>
                  <a:gd name="T38" fmla="*/ 754 w 902"/>
                  <a:gd name="T39" fmla="*/ 267 h 843"/>
                  <a:gd name="T40" fmla="*/ 779 w 902"/>
                  <a:gd name="T41" fmla="*/ 289 h 843"/>
                  <a:gd name="T42" fmla="*/ 779 w 902"/>
                  <a:gd name="T43" fmla="*/ 310 h 843"/>
                  <a:gd name="T44" fmla="*/ 774 w 902"/>
                  <a:gd name="T45" fmla="*/ 323 h 843"/>
                  <a:gd name="T46" fmla="*/ 779 w 902"/>
                  <a:gd name="T47" fmla="*/ 337 h 843"/>
                  <a:gd name="T48" fmla="*/ 774 w 902"/>
                  <a:gd name="T49" fmla="*/ 351 h 843"/>
                  <a:gd name="T50" fmla="*/ 776 w 902"/>
                  <a:gd name="T51" fmla="*/ 357 h 843"/>
                  <a:gd name="T52" fmla="*/ 784 w 902"/>
                  <a:gd name="T53" fmla="*/ 359 h 843"/>
                  <a:gd name="T54" fmla="*/ 785 w 902"/>
                  <a:gd name="T55" fmla="*/ 374 h 843"/>
                  <a:gd name="T56" fmla="*/ 773 w 902"/>
                  <a:gd name="T57" fmla="*/ 380 h 843"/>
                  <a:gd name="T58" fmla="*/ 787 w 902"/>
                  <a:gd name="T59" fmla="*/ 380 h 843"/>
                  <a:gd name="T60" fmla="*/ 784 w 902"/>
                  <a:gd name="T61" fmla="*/ 393 h 843"/>
                  <a:gd name="T62" fmla="*/ 795 w 902"/>
                  <a:gd name="T63" fmla="*/ 408 h 843"/>
                  <a:gd name="T64" fmla="*/ 791 w 902"/>
                  <a:gd name="T65" fmla="*/ 417 h 843"/>
                  <a:gd name="T66" fmla="*/ 802 w 902"/>
                  <a:gd name="T67" fmla="*/ 428 h 843"/>
                  <a:gd name="T68" fmla="*/ 802 w 902"/>
                  <a:gd name="T69" fmla="*/ 449 h 843"/>
                  <a:gd name="T70" fmla="*/ 816 w 902"/>
                  <a:gd name="T71" fmla="*/ 461 h 843"/>
                  <a:gd name="T72" fmla="*/ 827 w 902"/>
                  <a:gd name="T73" fmla="*/ 476 h 843"/>
                  <a:gd name="T74" fmla="*/ 818 w 902"/>
                  <a:gd name="T75" fmla="*/ 484 h 843"/>
                  <a:gd name="T76" fmla="*/ 823 w 902"/>
                  <a:gd name="T77" fmla="*/ 484 h 843"/>
                  <a:gd name="T78" fmla="*/ 840 w 902"/>
                  <a:gd name="T79" fmla="*/ 494 h 843"/>
                  <a:gd name="T80" fmla="*/ 877 w 902"/>
                  <a:gd name="T81" fmla="*/ 531 h 843"/>
                  <a:gd name="T82" fmla="*/ 894 w 902"/>
                  <a:gd name="T83" fmla="*/ 574 h 843"/>
                  <a:gd name="T84" fmla="*/ 875 w 902"/>
                  <a:gd name="T85" fmla="*/ 566 h 843"/>
                  <a:gd name="T86" fmla="*/ 888 w 902"/>
                  <a:gd name="T87" fmla="*/ 568 h 843"/>
                  <a:gd name="T88" fmla="*/ 879 w 902"/>
                  <a:gd name="T89" fmla="*/ 546 h 843"/>
                  <a:gd name="T90" fmla="*/ 868 w 902"/>
                  <a:gd name="T91" fmla="*/ 539 h 843"/>
                  <a:gd name="T92" fmla="*/ 861 w 902"/>
                  <a:gd name="T93" fmla="*/ 528 h 843"/>
                  <a:gd name="T94" fmla="*/ 841 w 902"/>
                  <a:gd name="T95" fmla="*/ 535 h 843"/>
                  <a:gd name="T96" fmla="*/ 847 w 902"/>
                  <a:gd name="T97" fmla="*/ 554 h 843"/>
                  <a:gd name="T98" fmla="*/ 840 w 902"/>
                  <a:gd name="T99" fmla="*/ 568 h 843"/>
                  <a:gd name="T100" fmla="*/ 851 w 902"/>
                  <a:gd name="T101" fmla="*/ 587 h 843"/>
                  <a:gd name="T102" fmla="*/ 857 w 902"/>
                  <a:gd name="T103" fmla="*/ 602 h 843"/>
                  <a:gd name="T104" fmla="*/ 860 w 902"/>
                  <a:gd name="T105" fmla="*/ 635 h 843"/>
                  <a:gd name="T106" fmla="*/ 863 w 902"/>
                  <a:gd name="T107" fmla="*/ 647 h 843"/>
                  <a:gd name="T108" fmla="*/ 863 w 902"/>
                  <a:gd name="T109" fmla="*/ 661 h 843"/>
                  <a:gd name="T110" fmla="*/ 877 w 902"/>
                  <a:gd name="T111" fmla="*/ 695 h 843"/>
                  <a:gd name="T112" fmla="*/ 868 w 902"/>
                  <a:gd name="T113" fmla="*/ 725 h 843"/>
                  <a:gd name="T114" fmla="*/ 866 w 902"/>
                  <a:gd name="T115" fmla="*/ 756 h 843"/>
                  <a:gd name="T116" fmla="*/ 866 w 902"/>
                  <a:gd name="T117" fmla="*/ 793 h 843"/>
                  <a:gd name="T118" fmla="*/ 872 w 902"/>
                  <a:gd name="T119" fmla="*/ 822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843">
                    <a:moveTo>
                      <a:pt x="863" y="843"/>
                    </a:moveTo>
                    <a:lnTo>
                      <a:pt x="863" y="841"/>
                    </a:lnTo>
                    <a:lnTo>
                      <a:pt x="827" y="813"/>
                    </a:lnTo>
                    <a:lnTo>
                      <a:pt x="795" y="805"/>
                    </a:lnTo>
                    <a:lnTo>
                      <a:pt x="788" y="826"/>
                    </a:lnTo>
                    <a:lnTo>
                      <a:pt x="739" y="832"/>
                    </a:lnTo>
                    <a:lnTo>
                      <a:pt x="725" y="840"/>
                    </a:lnTo>
                    <a:lnTo>
                      <a:pt x="723" y="840"/>
                    </a:lnTo>
                    <a:lnTo>
                      <a:pt x="720" y="836"/>
                    </a:lnTo>
                    <a:lnTo>
                      <a:pt x="714" y="818"/>
                    </a:lnTo>
                    <a:lnTo>
                      <a:pt x="711" y="812"/>
                    </a:lnTo>
                    <a:lnTo>
                      <a:pt x="692" y="798"/>
                    </a:lnTo>
                    <a:lnTo>
                      <a:pt x="676" y="779"/>
                    </a:lnTo>
                    <a:lnTo>
                      <a:pt x="672" y="776"/>
                    </a:lnTo>
                    <a:lnTo>
                      <a:pt x="661" y="773"/>
                    </a:lnTo>
                    <a:lnTo>
                      <a:pt x="655" y="770"/>
                    </a:lnTo>
                    <a:lnTo>
                      <a:pt x="653" y="765"/>
                    </a:lnTo>
                    <a:lnTo>
                      <a:pt x="656" y="739"/>
                    </a:lnTo>
                    <a:lnTo>
                      <a:pt x="658" y="723"/>
                    </a:lnTo>
                    <a:lnTo>
                      <a:pt x="661" y="717"/>
                    </a:lnTo>
                    <a:lnTo>
                      <a:pt x="661" y="709"/>
                    </a:lnTo>
                    <a:lnTo>
                      <a:pt x="651" y="619"/>
                    </a:lnTo>
                    <a:lnTo>
                      <a:pt x="690" y="542"/>
                    </a:lnTo>
                    <a:lnTo>
                      <a:pt x="616" y="449"/>
                    </a:lnTo>
                    <a:lnTo>
                      <a:pt x="614" y="449"/>
                    </a:lnTo>
                    <a:lnTo>
                      <a:pt x="501" y="379"/>
                    </a:lnTo>
                    <a:lnTo>
                      <a:pt x="427" y="335"/>
                    </a:lnTo>
                    <a:lnTo>
                      <a:pt x="426" y="335"/>
                    </a:lnTo>
                    <a:lnTo>
                      <a:pt x="278" y="388"/>
                    </a:lnTo>
                    <a:lnTo>
                      <a:pt x="266" y="391"/>
                    </a:lnTo>
                    <a:lnTo>
                      <a:pt x="186" y="419"/>
                    </a:lnTo>
                    <a:lnTo>
                      <a:pt x="185" y="419"/>
                    </a:lnTo>
                    <a:lnTo>
                      <a:pt x="158" y="411"/>
                    </a:lnTo>
                    <a:lnTo>
                      <a:pt x="143" y="408"/>
                    </a:lnTo>
                    <a:lnTo>
                      <a:pt x="98" y="396"/>
                    </a:lnTo>
                    <a:lnTo>
                      <a:pt x="93" y="396"/>
                    </a:lnTo>
                    <a:lnTo>
                      <a:pt x="63" y="388"/>
                    </a:lnTo>
                    <a:lnTo>
                      <a:pt x="46" y="383"/>
                    </a:lnTo>
                    <a:lnTo>
                      <a:pt x="34" y="380"/>
                    </a:lnTo>
                    <a:lnTo>
                      <a:pt x="9" y="374"/>
                    </a:lnTo>
                    <a:lnTo>
                      <a:pt x="7" y="372"/>
                    </a:lnTo>
                    <a:lnTo>
                      <a:pt x="1" y="371"/>
                    </a:lnTo>
                    <a:lnTo>
                      <a:pt x="0" y="371"/>
                    </a:lnTo>
                    <a:lnTo>
                      <a:pt x="15" y="327"/>
                    </a:lnTo>
                    <a:lnTo>
                      <a:pt x="21" y="310"/>
                    </a:lnTo>
                    <a:lnTo>
                      <a:pt x="21" y="309"/>
                    </a:lnTo>
                    <a:lnTo>
                      <a:pt x="28" y="293"/>
                    </a:lnTo>
                    <a:lnTo>
                      <a:pt x="32" y="278"/>
                    </a:lnTo>
                    <a:lnTo>
                      <a:pt x="37" y="265"/>
                    </a:lnTo>
                    <a:lnTo>
                      <a:pt x="40" y="255"/>
                    </a:lnTo>
                    <a:lnTo>
                      <a:pt x="56" y="251"/>
                    </a:lnTo>
                    <a:lnTo>
                      <a:pt x="77" y="248"/>
                    </a:lnTo>
                    <a:lnTo>
                      <a:pt x="119" y="241"/>
                    </a:lnTo>
                    <a:lnTo>
                      <a:pt x="121" y="239"/>
                    </a:lnTo>
                    <a:lnTo>
                      <a:pt x="123" y="239"/>
                    </a:lnTo>
                    <a:lnTo>
                      <a:pt x="169" y="231"/>
                    </a:lnTo>
                    <a:lnTo>
                      <a:pt x="186" y="228"/>
                    </a:lnTo>
                    <a:lnTo>
                      <a:pt x="199" y="200"/>
                    </a:lnTo>
                    <a:lnTo>
                      <a:pt x="213" y="171"/>
                    </a:lnTo>
                    <a:lnTo>
                      <a:pt x="213" y="169"/>
                    </a:lnTo>
                    <a:lnTo>
                      <a:pt x="247" y="96"/>
                    </a:lnTo>
                    <a:lnTo>
                      <a:pt x="256" y="76"/>
                    </a:lnTo>
                    <a:lnTo>
                      <a:pt x="278" y="82"/>
                    </a:lnTo>
                    <a:lnTo>
                      <a:pt x="325" y="96"/>
                    </a:lnTo>
                    <a:lnTo>
                      <a:pt x="376" y="53"/>
                    </a:lnTo>
                    <a:lnTo>
                      <a:pt x="376" y="51"/>
                    </a:lnTo>
                    <a:lnTo>
                      <a:pt x="438" y="0"/>
                    </a:lnTo>
                    <a:lnTo>
                      <a:pt x="440" y="0"/>
                    </a:lnTo>
                    <a:lnTo>
                      <a:pt x="441" y="0"/>
                    </a:lnTo>
                    <a:lnTo>
                      <a:pt x="441" y="2"/>
                    </a:lnTo>
                    <a:lnTo>
                      <a:pt x="441" y="3"/>
                    </a:lnTo>
                    <a:lnTo>
                      <a:pt x="441" y="5"/>
                    </a:lnTo>
                    <a:lnTo>
                      <a:pt x="443" y="6"/>
                    </a:lnTo>
                    <a:lnTo>
                      <a:pt x="443" y="9"/>
                    </a:lnTo>
                    <a:lnTo>
                      <a:pt x="443" y="11"/>
                    </a:lnTo>
                    <a:lnTo>
                      <a:pt x="445" y="13"/>
                    </a:lnTo>
                    <a:lnTo>
                      <a:pt x="446" y="14"/>
                    </a:lnTo>
                    <a:lnTo>
                      <a:pt x="448" y="16"/>
                    </a:lnTo>
                    <a:lnTo>
                      <a:pt x="449" y="19"/>
                    </a:lnTo>
                    <a:lnTo>
                      <a:pt x="449" y="23"/>
                    </a:lnTo>
                    <a:lnTo>
                      <a:pt x="449" y="26"/>
                    </a:lnTo>
                    <a:lnTo>
                      <a:pt x="449" y="30"/>
                    </a:lnTo>
                    <a:lnTo>
                      <a:pt x="451" y="31"/>
                    </a:lnTo>
                    <a:lnTo>
                      <a:pt x="451" y="34"/>
                    </a:lnTo>
                    <a:lnTo>
                      <a:pt x="451" y="37"/>
                    </a:lnTo>
                    <a:lnTo>
                      <a:pt x="451" y="39"/>
                    </a:lnTo>
                    <a:lnTo>
                      <a:pt x="452" y="40"/>
                    </a:lnTo>
                    <a:lnTo>
                      <a:pt x="454" y="42"/>
                    </a:lnTo>
                    <a:lnTo>
                      <a:pt x="457" y="45"/>
                    </a:lnTo>
                    <a:lnTo>
                      <a:pt x="457" y="47"/>
                    </a:lnTo>
                    <a:lnTo>
                      <a:pt x="457" y="48"/>
                    </a:lnTo>
                    <a:lnTo>
                      <a:pt x="459" y="48"/>
                    </a:lnTo>
                    <a:lnTo>
                      <a:pt x="460" y="51"/>
                    </a:lnTo>
                    <a:lnTo>
                      <a:pt x="462" y="53"/>
                    </a:lnTo>
                    <a:lnTo>
                      <a:pt x="463" y="54"/>
                    </a:lnTo>
                    <a:lnTo>
                      <a:pt x="463" y="56"/>
                    </a:lnTo>
                    <a:lnTo>
                      <a:pt x="465" y="56"/>
                    </a:lnTo>
                    <a:lnTo>
                      <a:pt x="465" y="58"/>
                    </a:lnTo>
                    <a:lnTo>
                      <a:pt x="465" y="61"/>
                    </a:lnTo>
                    <a:lnTo>
                      <a:pt x="465" y="62"/>
                    </a:lnTo>
                    <a:lnTo>
                      <a:pt x="466" y="62"/>
                    </a:lnTo>
                    <a:lnTo>
                      <a:pt x="466" y="61"/>
                    </a:lnTo>
                    <a:lnTo>
                      <a:pt x="466" y="59"/>
                    </a:lnTo>
                    <a:lnTo>
                      <a:pt x="466" y="58"/>
                    </a:lnTo>
                    <a:lnTo>
                      <a:pt x="468" y="58"/>
                    </a:lnTo>
                    <a:lnTo>
                      <a:pt x="469" y="58"/>
                    </a:lnTo>
                    <a:lnTo>
                      <a:pt x="469" y="56"/>
                    </a:lnTo>
                    <a:lnTo>
                      <a:pt x="471" y="58"/>
                    </a:lnTo>
                    <a:lnTo>
                      <a:pt x="473" y="58"/>
                    </a:lnTo>
                    <a:lnTo>
                      <a:pt x="476" y="59"/>
                    </a:lnTo>
                    <a:lnTo>
                      <a:pt x="477" y="62"/>
                    </a:lnTo>
                    <a:lnTo>
                      <a:pt x="477" y="64"/>
                    </a:lnTo>
                    <a:lnTo>
                      <a:pt x="479" y="65"/>
                    </a:lnTo>
                    <a:lnTo>
                      <a:pt x="479" y="67"/>
                    </a:lnTo>
                    <a:lnTo>
                      <a:pt x="479" y="70"/>
                    </a:lnTo>
                    <a:lnTo>
                      <a:pt x="480" y="68"/>
                    </a:lnTo>
                    <a:lnTo>
                      <a:pt x="482" y="70"/>
                    </a:lnTo>
                    <a:lnTo>
                      <a:pt x="482" y="71"/>
                    </a:lnTo>
                    <a:lnTo>
                      <a:pt x="483" y="73"/>
                    </a:lnTo>
                    <a:lnTo>
                      <a:pt x="485" y="75"/>
                    </a:lnTo>
                    <a:lnTo>
                      <a:pt x="485" y="76"/>
                    </a:lnTo>
                    <a:lnTo>
                      <a:pt x="485" y="78"/>
                    </a:lnTo>
                    <a:lnTo>
                      <a:pt x="485" y="79"/>
                    </a:lnTo>
                    <a:lnTo>
                      <a:pt x="485" y="78"/>
                    </a:lnTo>
                    <a:lnTo>
                      <a:pt x="483" y="76"/>
                    </a:lnTo>
                    <a:lnTo>
                      <a:pt x="482" y="76"/>
                    </a:lnTo>
                    <a:lnTo>
                      <a:pt x="480" y="76"/>
                    </a:lnTo>
                    <a:lnTo>
                      <a:pt x="479" y="76"/>
                    </a:lnTo>
                    <a:lnTo>
                      <a:pt x="477" y="78"/>
                    </a:lnTo>
                    <a:lnTo>
                      <a:pt x="479" y="79"/>
                    </a:lnTo>
                    <a:lnTo>
                      <a:pt x="480" y="81"/>
                    </a:lnTo>
                    <a:lnTo>
                      <a:pt x="480" y="82"/>
                    </a:lnTo>
                    <a:lnTo>
                      <a:pt x="482" y="82"/>
                    </a:lnTo>
                    <a:lnTo>
                      <a:pt x="483" y="84"/>
                    </a:lnTo>
                    <a:lnTo>
                      <a:pt x="485" y="85"/>
                    </a:lnTo>
                    <a:lnTo>
                      <a:pt x="487" y="85"/>
                    </a:lnTo>
                    <a:lnTo>
                      <a:pt x="488" y="84"/>
                    </a:lnTo>
                    <a:lnTo>
                      <a:pt x="488" y="82"/>
                    </a:lnTo>
                    <a:lnTo>
                      <a:pt x="488" y="81"/>
                    </a:lnTo>
                    <a:lnTo>
                      <a:pt x="487" y="81"/>
                    </a:lnTo>
                    <a:lnTo>
                      <a:pt x="485" y="81"/>
                    </a:lnTo>
                    <a:lnTo>
                      <a:pt x="485" y="79"/>
                    </a:lnTo>
                    <a:lnTo>
                      <a:pt x="485" y="78"/>
                    </a:lnTo>
                    <a:lnTo>
                      <a:pt x="487" y="78"/>
                    </a:lnTo>
                    <a:lnTo>
                      <a:pt x="488" y="78"/>
                    </a:lnTo>
                    <a:lnTo>
                      <a:pt x="488" y="79"/>
                    </a:lnTo>
                    <a:lnTo>
                      <a:pt x="490" y="82"/>
                    </a:lnTo>
                    <a:lnTo>
                      <a:pt x="490" y="84"/>
                    </a:lnTo>
                    <a:lnTo>
                      <a:pt x="491" y="87"/>
                    </a:lnTo>
                    <a:lnTo>
                      <a:pt x="491" y="89"/>
                    </a:lnTo>
                    <a:lnTo>
                      <a:pt x="491" y="90"/>
                    </a:lnTo>
                    <a:lnTo>
                      <a:pt x="491" y="92"/>
                    </a:lnTo>
                    <a:lnTo>
                      <a:pt x="491" y="93"/>
                    </a:lnTo>
                    <a:lnTo>
                      <a:pt x="493" y="95"/>
                    </a:lnTo>
                    <a:lnTo>
                      <a:pt x="497" y="98"/>
                    </a:lnTo>
                    <a:lnTo>
                      <a:pt x="499" y="99"/>
                    </a:lnTo>
                    <a:lnTo>
                      <a:pt x="501" y="101"/>
                    </a:lnTo>
                    <a:lnTo>
                      <a:pt x="502" y="101"/>
                    </a:lnTo>
                    <a:lnTo>
                      <a:pt x="502" y="102"/>
                    </a:lnTo>
                    <a:lnTo>
                      <a:pt x="504" y="102"/>
                    </a:lnTo>
                    <a:lnTo>
                      <a:pt x="505" y="104"/>
                    </a:lnTo>
                    <a:lnTo>
                      <a:pt x="507" y="104"/>
                    </a:lnTo>
                    <a:lnTo>
                      <a:pt x="508" y="106"/>
                    </a:lnTo>
                    <a:lnTo>
                      <a:pt x="513" y="109"/>
                    </a:lnTo>
                    <a:lnTo>
                      <a:pt x="515" y="110"/>
                    </a:lnTo>
                    <a:lnTo>
                      <a:pt x="516" y="112"/>
                    </a:lnTo>
                    <a:lnTo>
                      <a:pt x="518" y="110"/>
                    </a:lnTo>
                    <a:lnTo>
                      <a:pt x="518" y="113"/>
                    </a:lnTo>
                    <a:lnTo>
                      <a:pt x="519" y="115"/>
                    </a:lnTo>
                    <a:lnTo>
                      <a:pt x="521" y="115"/>
                    </a:lnTo>
                    <a:lnTo>
                      <a:pt x="524" y="115"/>
                    </a:lnTo>
                    <a:lnTo>
                      <a:pt x="524" y="116"/>
                    </a:lnTo>
                    <a:lnTo>
                      <a:pt x="524" y="118"/>
                    </a:lnTo>
                    <a:lnTo>
                      <a:pt x="522" y="120"/>
                    </a:lnTo>
                    <a:lnTo>
                      <a:pt x="521" y="121"/>
                    </a:lnTo>
                    <a:lnTo>
                      <a:pt x="522" y="121"/>
                    </a:lnTo>
                    <a:lnTo>
                      <a:pt x="524" y="121"/>
                    </a:lnTo>
                    <a:lnTo>
                      <a:pt x="525" y="121"/>
                    </a:lnTo>
                    <a:lnTo>
                      <a:pt x="525" y="118"/>
                    </a:lnTo>
                    <a:lnTo>
                      <a:pt x="525" y="116"/>
                    </a:lnTo>
                    <a:lnTo>
                      <a:pt x="527" y="116"/>
                    </a:lnTo>
                    <a:lnTo>
                      <a:pt x="529" y="118"/>
                    </a:lnTo>
                    <a:lnTo>
                      <a:pt x="530" y="118"/>
                    </a:lnTo>
                    <a:lnTo>
                      <a:pt x="529" y="118"/>
                    </a:lnTo>
                    <a:lnTo>
                      <a:pt x="527" y="120"/>
                    </a:lnTo>
                    <a:lnTo>
                      <a:pt x="529" y="121"/>
                    </a:lnTo>
                    <a:lnTo>
                      <a:pt x="530" y="121"/>
                    </a:lnTo>
                    <a:lnTo>
                      <a:pt x="532" y="121"/>
                    </a:lnTo>
                    <a:lnTo>
                      <a:pt x="533" y="120"/>
                    </a:lnTo>
                    <a:lnTo>
                      <a:pt x="535" y="120"/>
                    </a:lnTo>
                    <a:lnTo>
                      <a:pt x="536" y="121"/>
                    </a:lnTo>
                    <a:lnTo>
                      <a:pt x="538" y="123"/>
                    </a:lnTo>
                    <a:lnTo>
                      <a:pt x="539" y="123"/>
                    </a:lnTo>
                    <a:lnTo>
                      <a:pt x="543" y="124"/>
                    </a:lnTo>
                    <a:lnTo>
                      <a:pt x="543" y="123"/>
                    </a:lnTo>
                    <a:lnTo>
                      <a:pt x="544" y="123"/>
                    </a:lnTo>
                    <a:lnTo>
                      <a:pt x="546" y="123"/>
                    </a:lnTo>
                    <a:lnTo>
                      <a:pt x="549" y="123"/>
                    </a:lnTo>
                    <a:lnTo>
                      <a:pt x="550" y="124"/>
                    </a:lnTo>
                    <a:lnTo>
                      <a:pt x="552" y="124"/>
                    </a:lnTo>
                    <a:lnTo>
                      <a:pt x="552" y="126"/>
                    </a:lnTo>
                    <a:lnTo>
                      <a:pt x="553" y="126"/>
                    </a:lnTo>
                    <a:lnTo>
                      <a:pt x="553" y="124"/>
                    </a:lnTo>
                    <a:lnTo>
                      <a:pt x="555" y="124"/>
                    </a:lnTo>
                    <a:lnTo>
                      <a:pt x="557" y="124"/>
                    </a:lnTo>
                    <a:lnTo>
                      <a:pt x="558" y="126"/>
                    </a:lnTo>
                    <a:lnTo>
                      <a:pt x="560" y="126"/>
                    </a:lnTo>
                    <a:lnTo>
                      <a:pt x="561" y="126"/>
                    </a:lnTo>
                    <a:lnTo>
                      <a:pt x="563" y="126"/>
                    </a:lnTo>
                    <a:lnTo>
                      <a:pt x="566" y="126"/>
                    </a:lnTo>
                    <a:lnTo>
                      <a:pt x="567" y="127"/>
                    </a:lnTo>
                    <a:lnTo>
                      <a:pt x="569" y="127"/>
                    </a:lnTo>
                    <a:lnTo>
                      <a:pt x="571" y="129"/>
                    </a:lnTo>
                    <a:lnTo>
                      <a:pt x="572" y="129"/>
                    </a:lnTo>
                    <a:lnTo>
                      <a:pt x="575" y="129"/>
                    </a:lnTo>
                    <a:lnTo>
                      <a:pt x="577" y="129"/>
                    </a:lnTo>
                    <a:lnTo>
                      <a:pt x="580" y="129"/>
                    </a:lnTo>
                    <a:lnTo>
                      <a:pt x="581" y="129"/>
                    </a:lnTo>
                    <a:lnTo>
                      <a:pt x="583" y="129"/>
                    </a:lnTo>
                    <a:lnTo>
                      <a:pt x="586" y="130"/>
                    </a:lnTo>
                    <a:lnTo>
                      <a:pt x="589" y="130"/>
                    </a:lnTo>
                    <a:lnTo>
                      <a:pt x="591" y="129"/>
                    </a:lnTo>
                    <a:lnTo>
                      <a:pt x="591" y="127"/>
                    </a:lnTo>
                    <a:lnTo>
                      <a:pt x="592" y="127"/>
                    </a:lnTo>
                    <a:lnTo>
                      <a:pt x="594" y="127"/>
                    </a:lnTo>
                    <a:lnTo>
                      <a:pt x="594" y="129"/>
                    </a:lnTo>
                    <a:lnTo>
                      <a:pt x="595" y="130"/>
                    </a:lnTo>
                    <a:lnTo>
                      <a:pt x="595" y="132"/>
                    </a:lnTo>
                    <a:lnTo>
                      <a:pt x="597" y="134"/>
                    </a:lnTo>
                    <a:lnTo>
                      <a:pt x="599" y="135"/>
                    </a:lnTo>
                    <a:lnTo>
                      <a:pt x="600" y="135"/>
                    </a:lnTo>
                    <a:lnTo>
                      <a:pt x="603" y="137"/>
                    </a:lnTo>
                    <a:lnTo>
                      <a:pt x="605" y="137"/>
                    </a:lnTo>
                    <a:lnTo>
                      <a:pt x="606" y="137"/>
                    </a:lnTo>
                    <a:lnTo>
                      <a:pt x="606" y="140"/>
                    </a:lnTo>
                    <a:lnTo>
                      <a:pt x="608" y="141"/>
                    </a:lnTo>
                    <a:lnTo>
                      <a:pt x="611" y="143"/>
                    </a:lnTo>
                    <a:lnTo>
                      <a:pt x="613" y="143"/>
                    </a:lnTo>
                    <a:lnTo>
                      <a:pt x="614" y="143"/>
                    </a:lnTo>
                    <a:lnTo>
                      <a:pt x="614" y="144"/>
                    </a:lnTo>
                    <a:lnTo>
                      <a:pt x="613" y="146"/>
                    </a:lnTo>
                    <a:lnTo>
                      <a:pt x="614" y="147"/>
                    </a:lnTo>
                    <a:lnTo>
                      <a:pt x="616" y="149"/>
                    </a:lnTo>
                    <a:lnTo>
                      <a:pt x="617" y="149"/>
                    </a:lnTo>
                    <a:lnTo>
                      <a:pt x="617" y="151"/>
                    </a:lnTo>
                    <a:lnTo>
                      <a:pt x="617" y="152"/>
                    </a:lnTo>
                    <a:lnTo>
                      <a:pt x="619" y="152"/>
                    </a:lnTo>
                    <a:lnTo>
                      <a:pt x="620" y="155"/>
                    </a:lnTo>
                    <a:lnTo>
                      <a:pt x="620" y="157"/>
                    </a:lnTo>
                    <a:lnTo>
                      <a:pt x="620" y="158"/>
                    </a:lnTo>
                    <a:lnTo>
                      <a:pt x="620" y="160"/>
                    </a:lnTo>
                    <a:lnTo>
                      <a:pt x="622" y="161"/>
                    </a:lnTo>
                    <a:lnTo>
                      <a:pt x="622" y="163"/>
                    </a:lnTo>
                    <a:lnTo>
                      <a:pt x="622" y="165"/>
                    </a:lnTo>
                    <a:lnTo>
                      <a:pt x="622" y="168"/>
                    </a:lnTo>
                    <a:lnTo>
                      <a:pt x="622" y="171"/>
                    </a:lnTo>
                    <a:lnTo>
                      <a:pt x="625" y="174"/>
                    </a:lnTo>
                    <a:lnTo>
                      <a:pt x="627" y="175"/>
                    </a:lnTo>
                    <a:lnTo>
                      <a:pt x="628" y="179"/>
                    </a:lnTo>
                    <a:lnTo>
                      <a:pt x="633" y="182"/>
                    </a:lnTo>
                    <a:lnTo>
                      <a:pt x="639" y="185"/>
                    </a:lnTo>
                    <a:lnTo>
                      <a:pt x="641" y="186"/>
                    </a:lnTo>
                    <a:lnTo>
                      <a:pt x="644" y="188"/>
                    </a:lnTo>
                    <a:lnTo>
                      <a:pt x="647" y="189"/>
                    </a:lnTo>
                    <a:lnTo>
                      <a:pt x="650" y="191"/>
                    </a:lnTo>
                    <a:lnTo>
                      <a:pt x="650" y="192"/>
                    </a:lnTo>
                    <a:lnTo>
                      <a:pt x="651" y="191"/>
                    </a:lnTo>
                    <a:lnTo>
                      <a:pt x="653" y="191"/>
                    </a:lnTo>
                    <a:lnTo>
                      <a:pt x="658" y="192"/>
                    </a:lnTo>
                    <a:lnTo>
                      <a:pt x="658" y="194"/>
                    </a:lnTo>
                    <a:lnTo>
                      <a:pt x="658" y="197"/>
                    </a:lnTo>
                    <a:lnTo>
                      <a:pt x="656" y="199"/>
                    </a:lnTo>
                    <a:lnTo>
                      <a:pt x="656" y="200"/>
                    </a:lnTo>
                    <a:lnTo>
                      <a:pt x="658" y="200"/>
                    </a:lnTo>
                    <a:lnTo>
                      <a:pt x="658" y="203"/>
                    </a:lnTo>
                    <a:lnTo>
                      <a:pt x="659" y="206"/>
                    </a:lnTo>
                    <a:lnTo>
                      <a:pt x="661" y="208"/>
                    </a:lnTo>
                    <a:lnTo>
                      <a:pt x="661" y="210"/>
                    </a:lnTo>
                    <a:lnTo>
                      <a:pt x="661" y="211"/>
                    </a:lnTo>
                    <a:lnTo>
                      <a:pt x="662" y="213"/>
                    </a:lnTo>
                    <a:lnTo>
                      <a:pt x="665" y="214"/>
                    </a:lnTo>
                    <a:lnTo>
                      <a:pt x="667" y="214"/>
                    </a:lnTo>
                    <a:lnTo>
                      <a:pt x="669" y="216"/>
                    </a:lnTo>
                    <a:lnTo>
                      <a:pt x="670" y="216"/>
                    </a:lnTo>
                    <a:lnTo>
                      <a:pt x="672" y="216"/>
                    </a:lnTo>
                    <a:lnTo>
                      <a:pt x="673" y="216"/>
                    </a:lnTo>
                    <a:lnTo>
                      <a:pt x="676" y="219"/>
                    </a:lnTo>
                    <a:lnTo>
                      <a:pt x="678" y="219"/>
                    </a:lnTo>
                    <a:lnTo>
                      <a:pt x="679" y="219"/>
                    </a:lnTo>
                    <a:lnTo>
                      <a:pt x="681" y="222"/>
                    </a:lnTo>
                    <a:lnTo>
                      <a:pt x="684" y="222"/>
                    </a:lnTo>
                    <a:lnTo>
                      <a:pt x="687" y="224"/>
                    </a:lnTo>
                    <a:lnTo>
                      <a:pt x="690" y="225"/>
                    </a:lnTo>
                    <a:lnTo>
                      <a:pt x="692" y="225"/>
                    </a:lnTo>
                    <a:lnTo>
                      <a:pt x="693" y="227"/>
                    </a:lnTo>
                    <a:lnTo>
                      <a:pt x="697" y="228"/>
                    </a:lnTo>
                    <a:lnTo>
                      <a:pt x="698" y="230"/>
                    </a:lnTo>
                    <a:lnTo>
                      <a:pt x="700" y="231"/>
                    </a:lnTo>
                    <a:lnTo>
                      <a:pt x="701" y="231"/>
                    </a:lnTo>
                    <a:lnTo>
                      <a:pt x="703" y="233"/>
                    </a:lnTo>
                    <a:lnTo>
                      <a:pt x="704" y="234"/>
                    </a:lnTo>
                    <a:lnTo>
                      <a:pt x="704" y="236"/>
                    </a:lnTo>
                    <a:lnTo>
                      <a:pt x="707" y="237"/>
                    </a:lnTo>
                    <a:lnTo>
                      <a:pt x="709" y="239"/>
                    </a:lnTo>
                    <a:lnTo>
                      <a:pt x="711" y="241"/>
                    </a:lnTo>
                    <a:lnTo>
                      <a:pt x="712" y="242"/>
                    </a:lnTo>
                    <a:lnTo>
                      <a:pt x="715" y="242"/>
                    </a:lnTo>
                    <a:lnTo>
                      <a:pt x="715" y="244"/>
                    </a:lnTo>
                    <a:lnTo>
                      <a:pt x="717" y="245"/>
                    </a:lnTo>
                    <a:lnTo>
                      <a:pt x="718" y="247"/>
                    </a:lnTo>
                    <a:lnTo>
                      <a:pt x="718" y="248"/>
                    </a:lnTo>
                    <a:lnTo>
                      <a:pt x="720" y="250"/>
                    </a:lnTo>
                    <a:lnTo>
                      <a:pt x="725" y="251"/>
                    </a:lnTo>
                    <a:lnTo>
                      <a:pt x="725" y="255"/>
                    </a:lnTo>
                    <a:lnTo>
                      <a:pt x="726" y="255"/>
                    </a:lnTo>
                    <a:lnTo>
                      <a:pt x="728" y="255"/>
                    </a:lnTo>
                    <a:lnTo>
                      <a:pt x="728" y="256"/>
                    </a:lnTo>
                    <a:lnTo>
                      <a:pt x="729" y="256"/>
                    </a:lnTo>
                    <a:lnTo>
                      <a:pt x="731" y="256"/>
                    </a:lnTo>
                    <a:lnTo>
                      <a:pt x="732" y="258"/>
                    </a:lnTo>
                    <a:lnTo>
                      <a:pt x="732" y="259"/>
                    </a:lnTo>
                    <a:lnTo>
                      <a:pt x="734" y="261"/>
                    </a:lnTo>
                    <a:lnTo>
                      <a:pt x="734" y="262"/>
                    </a:lnTo>
                    <a:lnTo>
                      <a:pt x="737" y="264"/>
                    </a:lnTo>
                    <a:lnTo>
                      <a:pt x="739" y="264"/>
                    </a:lnTo>
                    <a:lnTo>
                      <a:pt x="740" y="264"/>
                    </a:lnTo>
                    <a:lnTo>
                      <a:pt x="739" y="264"/>
                    </a:lnTo>
                    <a:lnTo>
                      <a:pt x="739" y="265"/>
                    </a:lnTo>
                    <a:lnTo>
                      <a:pt x="740" y="265"/>
                    </a:lnTo>
                    <a:lnTo>
                      <a:pt x="743" y="267"/>
                    </a:lnTo>
                    <a:lnTo>
                      <a:pt x="745" y="265"/>
                    </a:lnTo>
                    <a:lnTo>
                      <a:pt x="746" y="265"/>
                    </a:lnTo>
                    <a:lnTo>
                      <a:pt x="748" y="267"/>
                    </a:lnTo>
                    <a:lnTo>
                      <a:pt x="749" y="265"/>
                    </a:lnTo>
                    <a:lnTo>
                      <a:pt x="751" y="265"/>
                    </a:lnTo>
                    <a:lnTo>
                      <a:pt x="749" y="265"/>
                    </a:lnTo>
                    <a:lnTo>
                      <a:pt x="751" y="264"/>
                    </a:lnTo>
                    <a:lnTo>
                      <a:pt x="753" y="264"/>
                    </a:lnTo>
                    <a:lnTo>
                      <a:pt x="754" y="265"/>
                    </a:lnTo>
                    <a:lnTo>
                      <a:pt x="754" y="267"/>
                    </a:lnTo>
                    <a:lnTo>
                      <a:pt x="757" y="269"/>
                    </a:lnTo>
                    <a:lnTo>
                      <a:pt x="759" y="270"/>
                    </a:lnTo>
                    <a:lnTo>
                      <a:pt x="759" y="272"/>
                    </a:lnTo>
                    <a:lnTo>
                      <a:pt x="759" y="275"/>
                    </a:lnTo>
                    <a:lnTo>
                      <a:pt x="760" y="278"/>
                    </a:lnTo>
                    <a:lnTo>
                      <a:pt x="763" y="278"/>
                    </a:lnTo>
                    <a:lnTo>
                      <a:pt x="765" y="279"/>
                    </a:lnTo>
                    <a:lnTo>
                      <a:pt x="767" y="281"/>
                    </a:lnTo>
                    <a:lnTo>
                      <a:pt x="768" y="282"/>
                    </a:lnTo>
                    <a:lnTo>
                      <a:pt x="770" y="284"/>
                    </a:lnTo>
                    <a:lnTo>
                      <a:pt x="770" y="286"/>
                    </a:lnTo>
                    <a:lnTo>
                      <a:pt x="771" y="287"/>
                    </a:lnTo>
                    <a:lnTo>
                      <a:pt x="773" y="287"/>
                    </a:lnTo>
                    <a:lnTo>
                      <a:pt x="774" y="289"/>
                    </a:lnTo>
                    <a:lnTo>
                      <a:pt x="776" y="289"/>
                    </a:lnTo>
                    <a:lnTo>
                      <a:pt x="777" y="289"/>
                    </a:lnTo>
                    <a:lnTo>
                      <a:pt x="779" y="289"/>
                    </a:lnTo>
                    <a:lnTo>
                      <a:pt x="781" y="290"/>
                    </a:lnTo>
                    <a:lnTo>
                      <a:pt x="782" y="292"/>
                    </a:lnTo>
                    <a:lnTo>
                      <a:pt x="784" y="292"/>
                    </a:lnTo>
                    <a:lnTo>
                      <a:pt x="784" y="293"/>
                    </a:lnTo>
                    <a:lnTo>
                      <a:pt x="785" y="292"/>
                    </a:lnTo>
                    <a:lnTo>
                      <a:pt x="787" y="293"/>
                    </a:lnTo>
                    <a:lnTo>
                      <a:pt x="787" y="295"/>
                    </a:lnTo>
                    <a:lnTo>
                      <a:pt x="787" y="296"/>
                    </a:lnTo>
                    <a:lnTo>
                      <a:pt x="787" y="298"/>
                    </a:lnTo>
                    <a:lnTo>
                      <a:pt x="787" y="300"/>
                    </a:lnTo>
                    <a:lnTo>
                      <a:pt x="787" y="301"/>
                    </a:lnTo>
                    <a:lnTo>
                      <a:pt x="785" y="304"/>
                    </a:lnTo>
                    <a:lnTo>
                      <a:pt x="785" y="306"/>
                    </a:lnTo>
                    <a:lnTo>
                      <a:pt x="784" y="307"/>
                    </a:lnTo>
                    <a:lnTo>
                      <a:pt x="782" y="309"/>
                    </a:lnTo>
                    <a:lnTo>
                      <a:pt x="781" y="309"/>
                    </a:lnTo>
                    <a:lnTo>
                      <a:pt x="779" y="310"/>
                    </a:lnTo>
                    <a:lnTo>
                      <a:pt x="779" y="314"/>
                    </a:lnTo>
                    <a:lnTo>
                      <a:pt x="779" y="315"/>
                    </a:lnTo>
                    <a:lnTo>
                      <a:pt x="777" y="315"/>
                    </a:lnTo>
                    <a:lnTo>
                      <a:pt x="776" y="315"/>
                    </a:lnTo>
                    <a:lnTo>
                      <a:pt x="774" y="314"/>
                    </a:lnTo>
                    <a:lnTo>
                      <a:pt x="773" y="314"/>
                    </a:lnTo>
                    <a:lnTo>
                      <a:pt x="771" y="315"/>
                    </a:lnTo>
                    <a:lnTo>
                      <a:pt x="771" y="317"/>
                    </a:lnTo>
                    <a:lnTo>
                      <a:pt x="773" y="318"/>
                    </a:lnTo>
                    <a:lnTo>
                      <a:pt x="773" y="320"/>
                    </a:lnTo>
                    <a:lnTo>
                      <a:pt x="774" y="321"/>
                    </a:lnTo>
                    <a:lnTo>
                      <a:pt x="776" y="320"/>
                    </a:lnTo>
                    <a:lnTo>
                      <a:pt x="777" y="320"/>
                    </a:lnTo>
                    <a:lnTo>
                      <a:pt x="777" y="321"/>
                    </a:lnTo>
                    <a:lnTo>
                      <a:pt x="776" y="321"/>
                    </a:lnTo>
                    <a:lnTo>
                      <a:pt x="774" y="321"/>
                    </a:lnTo>
                    <a:lnTo>
                      <a:pt x="774" y="323"/>
                    </a:lnTo>
                    <a:lnTo>
                      <a:pt x="776" y="324"/>
                    </a:lnTo>
                    <a:lnTo>
                      <a:pt x="776" y="323"/>
                    </a:lnTo>
                    <a:lnTo>
                      <a:pt x="777" y="323"/>
                    </a:lnTo>
                    <a:lnTo>
                      <a:pt x="779" y="324"/>
                    </a:lnTo>
                    <a:lnTo>
                      <a:pt x="781" y="324"/>
                    </a:lnTo>
                    <a:lnTo>
                      <a:pt x="782" y="324"/>
                    </a:lnTo>
                    <a:lnTo>
                      <a:pt x="784" y="326"/>
                    </a:lnTo>
                    <a:lnTo>
                      <a:pt x="782" y="327"/>
                    </a:lnTo>
                    <a:lnTo>
                      <a:pt x="782" y="329"/>
                    </a:lnTo>
                    <a:lnTo>
                      <a:pt x="784" y="331"/>
                    </a:lnTo>
                    <a:lnTo>
                      <a:pt x="782" y="331"/>
                    </a:lnTo>
                    <a:lnTo>
                      <a:pt x="782" y="332"/>
                    </a:lnTo>
                    <a:lnTo>
                      <a:pt x="782" y="334"/>
                    </a:lnTo>
                    <a:lnTo>
                      <a:pt x="782" y="335"/>
                    </a:lnTo>
                    <a:lnTo>
                      <a:pt x="781" y="335"/>
                    </a:lnTo>
                    <a:lnTo>
                      <a:pt x="779" y="335"/>
                    </a:lnTo>
                    <a:lnTo>
                      <a:pt x="779" y="337"/>
                    </a:lnTo>
                    <a:lnTo>
                      <a:pt x="777" y="338"/>
                    </a:lnTo>
                    <a:lnTo>
                      <a:pt x="776" y="340"/>
                    </a:lnTo>
                    <a:lnTo>
                      <a:pt x="776" y="341"/>
                    </a:lnTo>
                    <a:lnTo>
                      <a:pt x="777" y="341"/>
                    </a:lnTo>
                    <a:lnTo>
                      <a:pt x="779" y="341"/>
                    </a:lnTo>
                    <a:lnTo>
                      <a:pt x="779" y="343"/>
                    </a:lnTo>
                    <a:lnTo>
                      <a:pt x="781" y="343"/>
                    </a:lnTo>
                    <a:lnTo>
                      <a:pt x="781" y="345"/>
                    </a:lnTo>
                    <a:lnTo>
                      <a:pt x="781" y="346"/>
                    </a:lnTo>
                    <a:lnTo>
                      <a:pt x="781" y="348"/>
                    </a:lnTo>
                    <a:lnTo>
                      <a:pt x="782" y="349"/>
                    </a:lnTo>
                    <a:lnTo>
                      <a:pt x="782" y="351"/>
                    </a:lnTo>
                    <a:lnTo>
                      <a:pt x="781" y="351"/>
                    </a:lnTo>
                    <a:lnTo>
                      <a:pt x="779" y="351"/>
                    </a:lnTo>
                    <a:lnTo>
                      <a:pt x="777" y="351"/>
                    </a:lnTo>
                    <a:lnTo>
                      <a:pt x="776" y="351"/>
                    </a:lnTo>
                    <a:lnTo>
                      <a:pt x="774" y="351"/>
                    </a:lnTo>
                    <a:lnTo>
                      <a:pt x="774" y="349"/>
                    </a:lnTo>
                    <a:lnTo>
                      <a:pt x="773" y="349"/>
                    </a:lnTo>
                    <a:lnTo>
                      <a:pt x="771" y="351"/>
                    </a:lnTo>
                    <a:lnTo>
                      <a:pt x="770" y="351"/>
                    </a:lnTo>
                    <a:lnTo>
                      <a:pt x="768" y="351"/>
                    </a:lnTo>
                    <a:lnTo>
                      <a:pt x="765" y="352"/>
                    </a:lnTo>
                    <a:lnTo>
                      <a:pt x="765" y="354"/>
                    </a:lnTo>
                    <a:lnTo>
                      <a:pt x="767" y="354"/>
                    </a:lnTo>
                    <a:lnTo>
                      <a:pt x="768" y="354"/>
                    </a:lnTo>
                    <a:lnTo>
                      <a:pt x="770" y="355"/>
                    </a:lnTo>
                    <a:lnTo>
                      <a:pt x="771" y="355"/>
                    </a:lnTo>
                    <a:lnTo>
                      <a:pt x="773" y="355"/>
                    </a:lnTo>
                    <a:lnTo>
                      <a:pt x="773" y="354"/>
                    </a:lnTo>
                    <a:lnTo>
                      <a:pt x="774" y="354"/>
                    </a:lnTo>
                    <a:lnTo>
                      <a:pt x="776" y="354"/>
                    </a:lnTo>
                    <a:lnTo>
                      <a:pt x="776" y="355"/>
                    </a:lnTo>
                    <a:lnTo>
                      <a:pt x="776" y="357"/>
                    </a:lnTo>
                    <a:lnTo>
                      <a:pt x="774" y="357"/>
                    </a:lnTo>
                    <a:lnTo>
                      <a:pt x="773" y="359"/>
                    </a:lnTo>
                    <a:lnTo>
                      <a:pt x="771" y="359"/>
                    </a:lnTo>
                    <a:lnTo>
                      <a:pt x="773" y="359"/>
                    </a:lnTo>
                    <a:lnTo>
                      <a:pt x="773" y="360"/>
                    </a:lnTo>
                    <a:lnTo>
                      <a:pt x="774" y="360"/>
                    </a:lnTo>
                    <a:lnTo>
                      <a:pt x="776" y="360"/>
                    </a:lnTo>
                    <a:lnTo>
                      <a:pt x="776" y="359"/>
                    </a:lnTo>
                    <a:lnTo>
                      <a:pt x="777" y="359"/>
                    </a:lnTo>
                    <a:lnTo>
                      <a:pt x="779" y="357"/>
                    </a:lnTo>
                    <a:lnTo>
                      <a:pt x="779" y="355"/>
                    </a:lnTo>
                    <a:lnTo>
                      <a:pt x="781" y="354"/>
                    </a:lnTo>
                    <a:lnTo>
                      <a:pt x="782" y="354"/>
                    </a:lnTo>
                    <a:lnTo>
                      <a:pt x="784" y="354"/>
                    </a:lnTo>
                    <a:lnTo>
                      <a:pt x="784" y="355"/>
                    </a:lnTo>
                    <a:lnTo>
                      <a:pt x="784" y="357"/>
                    </a:lnTo>
                    <a:lnTo>
                      <a:pt x="784" y="359"/>
                    </a:lnTo>
                    <a:lnTo>
                      <a:pt x="784" y="362"/>
                    </a:lnTo>
                    <a:lnTo>
                      <a:pt x="784" y="365"/>
                    </a:lnTo>
                    <a:lnTo>
                      <a:pt x="785" y="365"/>
                    </a:lnTo>
                    <a:lnTo>
                      <a:pt x="784" y="365"/>
                    </a:lnTo>
                    <a:lnTo>
                      <a:pt x="782" y="365"/>
                    </a:lnTo>
                    <a:lnTo>
                      <a:pt x="781" y="365"/>
                    </a:lnTo>
                    <a:lnTo>
                      <a:pt x="779" y="365"/>
                    </a:lnTo>
                    <a:lnTo>
                      <a:pt x="779" y="366"/>
                    </a:lnTo>
                    <a:lnTo>
                      <a:pt x="781" y="366"/>
                    </a:lnTo>
                    <a:lnTo>
                      <a:pt x="782" y="366"/>
                    </a:lnTo>
                    <a:lnTo>
                      <a:pt x="784" y="366"/>
                    </a:lnTo>
                    <a:lnTo>
                      <a:pt x="784" y="368"/>
                    </a:lnTo>
                    <a:lnTo>
                      <a:pt x="784" y="369"/>
                    </a:lnTo>
                    <a:lnTo>
                      <a:pt x="784" y="371"/>
                    </a:lnTo>
                    <a:lnTo>
                      <a:pt x="785" y="371"/>
                    </a:lnTo>
                    <a:lnTo>
                      <a:pt x="785" y="372"/>
                    </a:lnTo>
                    <a:lnTo>
                      <a:pt x="785" y="374"/>
                    </a:lnTo>
                    <a:lnTo>
                      <a:pt x="787" y="374"/>
                    </a:lnTo>
                    <a:lnTo>
                      <a:pt x="785" y="376"/>
                    </a:lnTo>
                    <a:lnTo>
                      <a:pt x="784" y="374"/>
                    </a:lnTo>
                    <a:lnTo>
                      <a:pt x="782" y="374"/>
                    </a:lnTo>
                    <a:lnTo>
                      <a:pt x="782" y="376"/>
                    </a:lnTo>
                    <a:lnTo>
                      <a:pt x="781" y="376"/>
                    </a:lnTo>
                    <a:lnTo>
                      <a:pt x="781" y="377"/>
                    </a:lnTo>
                    <a:lnTo>
                      <a:pt x="779" y="377"/>
                    </a:lnTo>
                    <a:lnTo>
                      <a:pt x="779" y="376"/>
                    </a:lnTo>
                    <a:lnTo>
                      <a:pt x="777" y="376"/>
                    </a:lnTo>
                    <a:lnTo>
                      <a:pt x="776" y="376"/>
                    </a:lnTo>
                    <a:lnTo>
                      <a:pt x="776" y="374"/>
                    </a:lnTo>
                    <a:lnTo>
                      <a:pt x="776" y="376"/>
                    </a:lnTo>
                    <a:lnTo>
                      <a:pt x="776" y="377"/>
                    </a:lnTo>
                    <a:lnTo>
                      <a:pt x="774" y="379"/>
                    </a:lnTo>
                    <a:lnTo>
                      <a:pt x="773" y="379"/>
                    </a:lnTo>
                    <a:lnTo>
                      <a:pt x="773" y="380"/>
                    </a:lnTo>
                    <a:lnTo>
                      <a:pt x="773" y="382"/>
                    </a:lnTo>
                    <a:lnTo>
                      <a:pt x="774" y="382"/>
                    </a:lnTo>
                    <a:lnTo>
                      <a:pt x="776" y="382"/>
                    </a:lnTo>
                    <a:lnTo>
                      <a:pt x="777" y="380"/>
                    </a:lnTo>
                    <a:lnTo>
                      <a:pt x="779" y="382"/>
                    </a:lnTo>
                    <a:lnTo>
                      <a:pt x="779" y="383"/>
                    </a:lnTo>
                    <a:lnTo>
                      <a:pt x="777" y="383"/>
                    </a:lnTo>
                    <a:lnTo>
                      <a:pt x="777" y="385"/>
                    </a:lnTo>
                    <a:lnTo>
                      <a:pt x="779" y="385"/>
                    </a:lnTo>
                    <a:lnTo>
                      <a:pt x="779" y="383"/>
                    </a:lnTo>
                    <a:lnTo>
                      <a:pt x="781" y="383"/>
                    </a:lnTo>
                    <a:lnTo>
                      <a:pt x="781" y="382"/>
                    </a:lnTo>
                    <a:lnTo>
                      <a:pt x="782" y="380"/>
                    </a:lnTo>
                    <a:lnTo>
                      <a:pt x="784" y="380"/>
                    </a:lnTo>
                    <a:lnTo>
                      <a:pt x="785" y="380"/>
                    </a:lnTo>
                    <a:lnTo>
                      <a:pt x="785" y="379"/>
                    </a:lnTo>
                    <a:lnTo>
                      <a:pt x="787" y="380"/>
                    </a:lnTo>
                    <a:lnTo>
                      <a:pt x="787" y="382"/>
                    </a:lnTo>
                    <a:lnTo>
                      <a:pt x="788" y="383"/>
                    </a:lnTo>
                    <a:lnTo>
                      <a:pt x="788" y="385"/>
                    </a:lnTo>
                    <a:lnTo>
                      <a:pt x="788" y="386"/>
                    </a:lnTo>
                    <a:lnTo>
                      <a:pt x="788" y="388"/>
                    </a:lnTo>
                    <a:lnTo>
                      <a:pt x="787" y="388"/>
                    </a:lnTo>
                    <a:lnTo>
                      <a:pt x="785" y="388"/>
                    </a:lnTo>
                    <a:lnTo>
                      <a:pt x="784" y="388"/>
                    </a:lnTo>
                    <a:lnTo>
                      <a:pt x="782" y="390"/>
                    </a:lnTo>
                    <a:lnTo>
                      <a:pt x="781" y="390"/>
                    </a:lnTo>
                    <a:lnTo>
                      <a:pt x="779" y="388"/>
                    </a:lnTo>
                    <a:lnTo>
                      <a:pt x="777" y="390"/>
                    </a:lnTo>
                    <a:lnTo>
                      <a:pt x="777" y="391"/>
                    </a:lnTo>
                    <a:lnTo>
                      <a:pt x="779" y="393"/>
                    </a:lnTo>
                    <a:lnTo>
                      <a:pt x="781" y="393"/>
                    </a:lnTo>
                    <a:lnTo>
                      <a:pt x="782" y="393"/>
                    </a:lnTo>
                    <a:lnTo>
                      <a:pt x="784" y="393"/>
                    </a:lnTo>
                    <a:lnTo>
                      <a:pt x="785" y="393"/>
                    </a:lnTo>
                    <a:lnTo>
                      <a:pt x="785" y="391"/>
                    </a:lnTo>
                    <a:lnTo>
                      <a:pt x="787" y="391"/>
                    </a:lnTo>
                    <a:lnTo>
                      <a:pt x="788" y="391"/>
                    </a:lnTo>
                    <a:lnTo>
                      <a:pt x="790" y="391"/>
                    </a:lnTo>
                    <a:lnTo>
                      <a:pt x="790" y="393"/>
                    </a:lnTo>
                    <a:lnTo>
                      <a:pt x="790" y="394"/>
                    </a:lnTo>
                    <a:lnTo>
                      <a:pt x="790" y="396"/>
                    </a:lnTo>
                    <a:lnTo>
                      <a:pt x="791" y="396"/>
                    </a:lnTo>
                    <a:lnTo>
                      <a:pt x="791" y="397"/>
                    </a:lnTo>
                    <a:lnTo>
                      <a:pt x="791" y="399"/>
                    </a:lnTo>
                    <a:lnTo>
                      <a:pt x="791" y="400"/>
                    </a:lnTo>
                    <a:lnTo>
                      <a:pt x="793" y="402"/>
                    </a:lnTo>
                    <a:lnTo>
                      <a:pt x="793" y="404"/>
                    </a:lnTo>
                    <a:lnTo>
                      <a:pt x="793" y="407"/>
                    </a:lnTo>
                    <a:lnTo>
                      <a:pt x="795" y="407"/>
                    </a:lnTo>
                    <a:lnTo>
                      <a:pt x="795" y="408"/>
                    </a:lnTo>
                    <a:lnTo>
                      <a:pt x="795" y="410"/>
                    </a:lnTo>
                    <a:lnTo>
                      <a:pt x="796" y="410"/>
                    </a:lnTo>
                    <a:lnTo>
                      <a:pt x="796" y="413"/>
                    </a:lnTo>
                    <a:lnTo>
                      <a:pt x="793" y="413"/>
                    </a:lnTo>
                    <a:lnTo>
                      <a:pt x="791" y="413"/>
                    </a:lnTo>
                    <a:lnTo>
                      <a:pt x="790" y="413"/>
                    </a:lnTo>
                    <a:lnTo>
                      <a:pt x="788" y="413"/>
                    </a:lnTo>
                    <a:lnTo>
                      <a:pt x="787" y="411"/>
                    </a:lnTo>
                    <a:lnTo>
                      <a:pt x="785" y="411"/>
                    </a:lnTo>
                    <a:lnTo>
                      <a:pt x="784" y="411"/>
                    </a:lnTo>
                    <a:lnTo>
                      <a:pt x="785" y="413"/>
                    </a:lnTo>
                    <a:lnTo>
                      <a:pt x="787" y="414"/>
                    </a:lnTo>
                    <a:lnTo>
                      <a:pt x="788" y="414"/>
                    </a:lnTo>
                    <a:lnTo>
                      <a:pt x="788" y="416"/>
                    </a:lnTo>
                    <a:lnTo>
                      <a:pt x="787" y="417"/>
                    </a:lnTo>
                    <a:lnTo>
                      <a:pt x="788" y="417"/>
                    </a:lnTo>
                    <a:lnTo>
                      <a:pt x="791" y="417"/>
                    </a:lnTo>
                    <a:lnTo>
                      <a:pt x="791" y="416"/>
                    </a:lnTo>
                    <a:lnTo>
                      <a:pt x="793" y="416"/>
                    </a:lnTo>
                    <a:lnTo>
                      <a:pt x="795" y="416"/>
                    </a:lnTo>
                    <a:lnTo>
                      <a:pt x="796" y="416"/>
                    </a:lnTo>
                    <a:lnTo>
                      <a:pt x="798" y="416"/>
                    </a:lnTo>
                    <a:lnTo>
                      <a:pt x="796" y="417"/>
                    </a:lnTo>
                    <a:lnTo>
                      <a:pt x="798" y="421"/>
                    </a:lnTo>
                    <a:lnTo>
                      <a:pt x="796" y="421"/>
                    </a:lnTo>
                    <a:lnTo>
                      <a:pt x="795" y="421"/>
                    </a:lnTo>
                    <a:lnTo>
                      <a:pt x="795" y="422"/>
                    </a:lnTo>
                    <a:lnTo>
                      <a:pt x="796" y="424"/>
                    </a:lnTo>
                    <a:lnTo>
                      <a:pt x="798" y="424"/>
                    </a:lnTo>
                    <a:lnTo>
                      <a:pt x="798" y="425"/>
                    </a:lnTo>
                    <a:lnTo>
                      <a:pt x="798" y="428"/>
                    </a:lnTo>
                    <a:lnTo>
                      <a:pt x="799" y="428"/>
                    </a:lnTo>
                    <a:lnTo>
                      <a:pt x="801" y="428"/>
                    </a:lnTo>
                    <a:lnTo>
                      <a:pt x="802" y="428"/>
                    </a:lnTo>
                    <a:lnTo>
                      <a:pt x="802" y="430"/>
                    </a:lnTo>
                    <a:lnTo>
                      <a:pt x="802" y="431"/>
                    </a:lnTo>
                    <a:lnTo>
                      <a:pt x="801" y="431"/>
                    </a:lnTo>
                    <a:lnTo>
                      <a:pt x="801" y="433"/>
                    </a:lnTo>
                    <a:lnTo>
                      <a:pt x="802" y="435"/>
                    </a:lnTo>
                    <a:lnTo>
                      <a:pt x="804" y="438"/>
                    </a:lnTo>
                    <a:lnTo>
                      <a:pt x="804" y="439"/>
                    </a:lnTo>
                    <a:lnTo>
                      <a:pt x="805" y="441"/>
                    </a:lnTo>
                    <a:lnTo>
                      <a:pt x="807" y="442"/>
                    </a:lnTo>
                    <a:lnTo>
                      <a:pt x="807" y="444"/>
                    </a:lnTo>
                    <a:lnTo>
                      <a:pt x="809" y="445"/>
                    </a:lnTo>
                    <a:lnTo>
                      <a:pt x="809" y="447"/>
                    </a:lnTo>
                    <a:lnTo>
                      <a:pt x="807" y="447"/>
                    </a:lnTo>
                    <a:lnTo>
                      <a:pt x="805" y="447"/>
                    </a:lnTo>
                    <a:lnTo>
                      <a:pt x="804" y="447"/>
                    </a:lnTo>
                    <a:lnTo>
                      <a:pt x="802" y="447"/>
                    </a:lnTo>
                    <a:lnTo>
                      <a:pt x="802" y="449"/>
                    </a:lnTo>
                    <a:lnTo>
                      <a:pt x="801" y="449"/>
                    </a:lnTo>
                    <a:lnTo>
                      <a:pt x="799" y="450"/>
                    </a:lnTo>
                    <a:lnTo>
                      <a:pt x="801" y="450"/>
                    </a:lnTo>
                    <a:lnTo>
                      <a:pt x="802" y="450"/>
                    </a:lnTo>
                    <a:lnTo>
                      <a:pt x="804" y="450"/>
                    </a:lnTo>
                    <a:lnTo>
                      <a:pt x="805" y="452"/>
                    </a:lnTo>
                    <a:lnTo>
                      <a:pt x="807" y="452"/>
                    </a:lnTo>
                    <a:lnTo>
                      <a:pt x="809" y="450"/>
                    </a:lnTo>
                    <a:lnTo>
                      <a:pt x="809" y="449"/>
                    </a:lnTo>
                    <a:lnTo>
                      <a:pt x="810" y="449"/>
                    </a:lnTo>
                    <a:lnTo>
                      <a:pt x="810" y="450"/>
                    </a:lnTo>
                    <a:lnTo>
                      <a:pt x="812" y="453"/>
                    </a:lnTo>
                    <a:lnTo>
                      <a:pt x="812" y="456"/>
                    </a:lnTo>
                    <a:lnTo>
                      <a:pt x="813" y="458"/>
                    </a:lnTo>
                    <a:lnTo>
                      <a:pt x="815" y="459"/>
                    </a:lnTo>
                    <a:lnTo>
                      <a:pt x="816" y="459"/>
                    </a:lnTo>
                    <a:lnTo>
                      <a:pt x="816" y="461"/>
                    </a:lnTo>
                    <a:lnTo>
                      <a:pt x="816" y="462"/>
                    </a:lnTo>
                    <a:lnTo>
                      <a:pt x="818" y="466"/>
                    </a:lnTo>
                    <a:lnTo>
                      <a:pt x="819" y="467"/>
                    </a:lnTo>
                    <a:lnTo>
                      <a:pt x="818" y="469"/>
                    </a:lnTo>
                    <a:lnTo>
                      <a:pt x="816" y="470"/>
                    </a:lnTo>
                    <a:lnTo>
                      <a:pt x="815" y="472"/>
                    </a:lnTo>
                    <a:lnTo>
                      <a:pt x="815" y="473"/>
                    </a:lnTo>
                    <a:lnTo>
                      <a:pt x="816" y="473"/>
                    </a:lnTo>
                    <a:lnTo>
                      <a:pt x="816" y="472"/>
                    </a:lnTo>
                    <a:lnTo>
                      <a:pt x="818" y="472"/>
                    </a:lnTo>
                    <a:lnTo>
                      <a:pt x="819" y="470"/>
                    </a:lnTo>
                    <a:lnTo>
                      <a:pt x="821" y="470"/>
                    </a:lnTo>
                    <a:lnTo>
                      <a:pt x="823" y="470"/>
                    </a:lnTo>
                    <a:lnTo>
                      <a:pt x="823" y="472"/>
                    </a:lnTo>
                    <a:lnTo>
                      <a:pt x="824" y="473"/>
                    </a:lnTo>
                    <a:lnTo>
                      <a:pt x="826" y="475"/>
                    </a:lnTo>
                    <a:lnTo>
                      <a:pt x="827" y="476"/>
                    </a:lnTo>
                    <a:lnTo>
                      <a:pt x="829" y="480"/>
                    </a:lnTo>
                    <a:lnTo>
                      <a:pt x="829" y="481"/>
                    </a:lnTo>
                    <a:lnTo>
                      <a:pt x="830" y="483"/>
                    </a:lnTo>
                    <a:lnTo>
                      <a:pt x="829" y="483"/>
                    </a:lnTo>
                    <a:lnTo>
                      <a:pt x="827" y="484"/>
                    </a:lnTo>
                    <a:lnTo>
                      <a:pt x="826" y="486"/>
                    </a:lnTo>
                    <a:lnTo>
                      <a:pt x="826" y="484"/>
                    </a:lnTo>
                    <a:lnTo>
                      <a:pt x="824" y="483"/>
                    </a:lnTo>
                    <a:lnTo>
                      <a:pt x="823" y="483"/>
                    </a:lnTo>
                    <a:lnTo>
                      <a:pt x="821" y="483"/>
                    </a:lnTo>
                    <a:lnTo>
                      <a:pt x="819" y="483"/>
                    </a:lnTo>
                    <a:lnTo>
                      <a:pt x="819" y="481"/>
                    </a:lnTo>
                    <a:lnTo>
                      <a:pt x="818" y="481"/>
                    </a:lnTo>
                    <a:lnTo>
                      <a:pt x="818" y="483"/>
                    </a:lnTo>
                    <a:lnTo>
                      <a:pt x="819" y="483"/>
                    </a:lnTo>
                    <a:lnTo>
                      <a:pt x="818" y="483"/>
                    </a:lnTo>
                    <a:lnTo>
                      <a:pt x="818" y="484"/>
                    </a:lnTo>
                    <a:lnTo>
                      <a:pt x="816" y="484"/>
                    </a:lnTo>
                    <a:lnTo>
                      <a:pt x="815" y="486"/>
                    </a:lnTo>
                    <a:lnTo>
                      <a:pt x="816" y="486"/>
                    </a:lnTo>
                    <a:lnTo>
                      <a:pt x="818" y="486"/>
                    </a:lnTo>
                    <a:lnTo>
                      <a:pt x="819" y="486"/>
                    </a:lnTo>
                    <a:lnTo>
                      <a:pt x="819" y="484"/>
                    </a:lnTo>
                    <a:lnTo>
                      <a:pt x="819" y="486"/>
                    </a:lnTo>
                    <a:lnTo>
                      <a:pt x="821" y="486"/>
                    </a:lnTo>
                    <a:lnTo>
                      <a:pt x="819" y="487"/>
                    </a:lnTo>
                    <a:lnTo>
                      <a:pt x="818" y="489"/>
                    </a:lnTo>
                    <a:lnTo>
                      <a:pt x="819" y="489"/>
                    </a:lnTo>
                    <a:lnTo>
                      <a:pt x="819" y="490"/>
                    </a:lnTo>
                    <a:lnTo>
                      <a:pt x="821" y="489"/>
                    </a:lnTo>
                    <a:lnTo>
                      <a:pt x="821" y="487"/>
                    </a:lnTo>
                    <a:lnTo>
                      <a:pt x="821" y="486"/>
                    </a:lnTo>
                    <a:lnTo>
                      <a:pt x="821" y="484"/>
                    </a:lnTo>
                    <a:lnTo>
                      <a:pt x="823" y="484"/>
                    </a:lnTo>
                    <a:lnTo>
                      <a:pt x="823" y="486"/>
                    </a:lnTo>
                    <a:lnTo>
                      <a:pt x="824" y="486"/>
                    </a:lnTo>
                    <a:lnTo>
                      <a:pt x="824" y="484"/>
                    </a:lnTo>
                    <a:lnTo>
                      <a:pt x="826" y="486"/>
                    </a:lnTo>
                    <a:lnTo>
                      <a:pt x="827" y="486"/>
                    </a:lnTo>
                    <a:lnTo>
                      <a:pt x="827" y="484"/>
                    </a:lnTo>
                    <a:lnTo>
                      <a:pt x="829" y="486"/>
                    </a:lnTo>
                    <a:lnTo>
                      <a:pt x="829" y="484"/>
                    </a:lnTo>
                    <a:lnTo>
                      <a:pt x="829" y="483"/>
                    </a:lnTo>
                    <a:lnTo>
                      <a:pt x="830" y="483"/>
                    </a:lnTo>
                    <a:lnTo>
                      <a:pt x="830" y="484"/>
                    </a:lnTo>
                    <a:lnTo>
                      <a:pt x="832" y="486"/>
                    </a:lnTo>
                    <a:lnTo>
                      <a:pt x="833" y="487"/>
                    </a:lnTo>
                    <a:lnTo>
                      <a:pt x="835" y="489"/>
                    </a:lnTo>
                    <a:lnTo>
                      <a:pt x="837" y="490"/>
                    </a:lnTo>
                    <a:lnTo>
                      <a:pt x="840" y="492"/>
                    </a:lnTo>
                    <a:lnTo>
                      <a:pt x="840" y="494"/>
                    </a:lnTo>
                    <a:lnTo>
                      <a:pt x="840" y="495"/>
                    </a:lnTo>
                    <a:lnTo>
                      <a:pt x="841" y="497"/>
                    </a:lnTo>
                    <a:lnTo>
                      <a:pt x="844" y="500"/>
                    </a:lnTo>
                    <a:lnTo>
                      <a:pt x="846" y="503"/>
                    </a:lnTo>
                    <a:lnTo>
                      <a:pt x="849" y="504"/>
                    </a:lnTo>
                    <a:lnTo>
                      <a:pt x="851" y="507"/>
                    </a:lnTo>
                    <a:lnTo>
                      <a:pt x="852" y="509"/>
                    </a:lnTo>
                    <a:lnTo>
                      <a:pt x="854" y="511"/>
                    </a:lnTo>
                    <a:lnTo>
                      <a:pt x="855" y="514"/>
                    </a:lnTo>
                    <a:lnTo>
                      <a:pt x="860" y="515"/>
                    </a:lnTo>
                    <a:lnTo>
                      <a:pt x="861" y="518"/>
                    </a:lnTo>
                    <a:lnTo>
                      <a:pt x="865" y="520"/>
                    </a:lnTo>
                    <a:lnTo>
                      <a:pt x="866" y="521"/>
                    </a:lnTo>
                    <a:lnTo>
                      <a:pt x="869" y="523"/>
                    </a:lnTo>
                    <a:lnTo>
                      <a:pt x="872" y="526"/>
                    </a:lnTo>
                    <a:lnTo>
                      <a:pt x="874" y="528"/>
                    </a:lnTo>
                    <a:lnTo>
                      <a:pt x="877" y="531"/>
                    </a:lnTo>
                    <a:lnTo>
                      <a:pt x="877" y="532"/>
                    </a:lnTo>
                    <a:lnTo>
                      <a:pt x="880" y="535"/>
                    </a:lnTo>
                    <a:lnTo>
                      <a:pt x="883" y="540"/>
                    </a:lnTo>
                    <a:lnTo>
                      <a:pt x="888" y="543"/>
                    </a:lnTo>
                    <a:lnTo>
                      <a:pt x="889" y="549"/>
                    </a:lnTo>
                    <a:lnTo>
                      <a:pt x="893" y="556"/>
                    </a:lnTo>
                    <a:lnTo>
                      <a:pt x="902" y="562"/>
                    </a:lnTo>
                    <a:lnTo>
                      <a:pt x="899" y="565"/>
                    </a:lnTo>
                    <a:lnTo>
                      <a:pt x="897" y="568"/>
                    </a:lnTo>
                    <a:lnTo>
                      <a:pt x="896" y="573"/>
                    </a:lnTo>
                    <a:lnTo>
                      <a:pt x="893" y="568"/>
                    </a:lnTo>
                    <a:lnTo>
                      <a:pt x="891" y="570"/>
                    </a:lnTo>
                    <a:lnTo>
                      <a:pt x="893" y="571"/>
                    </a:lnTo>
                    <a:lnTo>
                      <a:pt x="894" y="573"/>
                    </a:lnTo>
                    <a:lnTo>
                      <a:pt x="896" y="573"/>
                    </a:lnTo>
                    <a:lnTo>
                      <a:pt x="896" y="574"/>
                    </a:lnTo>
                    <a:lnTo>
                      <a:pt x="894" y="574"/>
                    </a:lnTo>
                    <a:lnTo>
                      <a:pt x="893" y="576"/>
                    </a:lnTo>
                    <a:lnTo>
                      <a:pt x="888" y="574"/>
                    </a:lnTo>
                    <a:lnTo>
                      <a:pt x="886" y="574"/>
                    </a:lnTo>
                    <a:lnTo>
                      <a:pt x="885" y="576"/>
                    </a:lnTo>
                    <a:lnTo>
                      <a:pt x="883" y="576"/>
                    </a:lnTo>
                    <a:lnTo>
                      <a:pt x="883" y="577"/>
                    </a:lnTo>
                    <a:lnTo>
                      <a:pt x="883" y="579"/>
                    </a:lnTo>
                    <a:lnTo>
                      <a:pt x="885" y="579"/>
                    </a:lnTo>
                    <a:lnTo>
                      <a:pt x="883" y="582"/>
                    </a:lnTo>
                    <a:lnTo>
                      <a:pt x="882" y="579"/>
                    </a:lnTo>
                    <a:lnTo>
                      <a:pt x="880" y="576"/>
                    </a:lnTo>
                    <a:lnTo>
                      <a:pt x="880" y="574"/>
                    </a:lnTo>
                    <a:lnTo>
                      <a:pt x="879" y="573"/>
                    </a:lnTo>
                    <a:lnTo>
                      <a:pt x="879" y="571"/>
                    </a:lnTo>
                    <a:lnTo>
                      <a:pt x="877" y="570"/>
                    </a:lnTo>
                    <a:lnTo>
                      <a:pt x="877" y="566"/>
                    </a:lnTo>
                    <a:lnTo>
                      <a:pt x="875" y="566"/>
                    </a:lnTo>
                    <a:lnTo>
                      <a:pt x="875" y="565"/>
                    </a:lnTo>
                    <a:lnTo>
                      <a:pt x="874" y="563"/>
                    </a:lnTo>
                    <a:lnTo>
                      <a:pt x="874" y="562"/>
                    </a:lnTo>
                    <a:lnTo>
                      <a:pt x="872" y="562"/>
                    </a:lnTo>
                    <a:lnTo>
                      <a:pt x="872" y="560"/>
                    </a:lnTo>
                    <a:lnTo>
                      <a:pt x="871" y="559"/>
                    </a:lnTo>
                    <a:lnTo>
                      <a:pt x="871" y="557"/>
                    </a:lnTo>
                    <a:lnTo>
                      <a:pt x="871" y="556"/>
                    </a:lnTo>
                    <a:lnTo>
                      <a:pt x="868" y="551"/>
                    </a:lnTo>
                    <a:lnTo>
                      <a:pt x="871" y="552"/>
                    </a:lnTo>
                    <a:lnTo>
                      <a:pt x="872" y="554"/>
                    </a:lnTo>
                    <a:lnTo>
                      <a:pt x="874" y="552"/>
                    </a:lnTo>
                    <a:lnTo>
                      <a:pt x="875" y="556"/>
                    </a:lnTo>
                    <a:lnTo>
                      <a:pt x="877" y="560"/>
                    </a:lnTo>
                    <a:lnTo>
                      <a:pt x="880" y="562"/>
                    </a:lnTo>
                    <a:lnTo>
                      <a:pt x="885" y="566"/>
                    </a:lnTo>
                    <a:lnTo>
                      <a:pt x="888" y="568"/>
                    </a:lnTo>
                    <a:lnTo>
                      <a:pt x="889" y="568"/>
                    </a:lnTo>
                    <a:lnTo>
                      <a:pt x="888" y="566"/>
                    </a:lnTo>
                    <a:lnTo>
                      <a:pt x="891" y="566"/>
                    </a:lnTo>
                    <a:lnTo>
                      <a:pt x="889" y="565"/>
                    </a:lnTo>
                    <a:lnTo>
                      <a:pt x="888" y="563"/>
                    </a:lnTo>
                    <a:lnTo>
                      <a:pt x="885" y="560"/>
                    </a:lnTo>
                    <a:lnTo>
                      <a:pt x="883" y="560"/>
                    </a:lnTo>
                    <a:lnTo>
                      <a:pt x="882" y="557"/>
                    </a:lnTo>
                    <a:lnTo>
                      <a:pt x="880" y="556"/>
                    </a:lnTo>
                    <a:lnTo>
                      <a:pt x="879" y="554"/>
                    </a:lnTo>
                    <a:lnTo>
                      <a:pt x="879" y="552"/>
                    </a:lnTo>
                    <a:lnTo>
                      <a:pt x="877" y="551"/>
                    </a:lnTo>
                    <a:lnTo>
                      <a:pt x="877" y="549"/>
                    </a:lnTo>
                    <a:lnTo>
                      <a:pt x="877" y="548"/>
                    </a:lnTo>
                    <a:lnTo>
                      <a:pt x="879" y="548"/>
                    </a:lnTo>
                    <a:lnTo>
                      <a:pt x="880" y="548"/>
                    </a:lnTo>
                    <a:lnTo>
                      <a:pt x="879" y="546"/>
                    </a:lnTo>
                    <a:lnTo>
                      <a:pt x="879" y="545"/>
                    </a:lnTo>
                    <a:lnTo>
                      <a:pt x="879" y="543"/>
                    </a:lnTo>
                    <a:lnTo>
                      <a:pt x="875" y="543"/>
                    </a:lnTo>
                    <a:lnTo>
                      <a:pt x="874" y="543"/>
                    </a:lnTo>
                    <a:lnTo>
                      <a:pt x="872" y="542"/>
                    </a:lnTo>
                    <a:lnTo>
                      <a:pt x="871" y="542"/>
                    </a:lnTo>
                    <a:lnTo>
                      <a:pt x="869" y="542"/>
                    </a:lnTo>
                    <a:lnTo>
                      <a:pt x="869" y="543"/>
                    </a:lnTo>
                    <a:lnTo>
                      <a:pt x="871" y="543"/>
                    </a:lnTo>
                    <a:lnTo>
                      <a:pt x="869" y="545"/>
                    </a:lnTo>
                    <a:lnTo>
                      <a:pt x="868" y="543"/>
                    </a:lnTo>
                    <a:lnTo>
                      <a:pt x="866" y="543"/>
                    </a:lnTo>
                    <a:lnTo>
                      <a:pt x="868" y="542"/>
                    </a:lnTo>
                    <a:lnTo>
                      <a:pt x="866" y="540"/>
                    </a:lnTo>
                    <a:lnTo>
                      <a:pt x="868" y="540"/>
                    </a:lnTo>
                    <a:lnTo>
                      <a:pt x="869" y="540"/>
                    </a:lnTo>
                    <a:lnTo>
                      <a:pt x="868" y="539"/>
                    </a:lnTo>
                    <a:lnTo>
                      <a:pt x="868" y="537"/>
                    </a:lnTo>
                    <a:lnTo>
                      <a:pt x="866" y="535"/>
                    </a:lnTo>
                    <a:lnTo>
                      <a:pt x="866" y="537"/>
                    </a:lnTo>
                    <a:lnTo>
                      <a:pt x="865" y="535"/>
                    </a:lnTo>
                    <a:lnTo>
                      <a:pt x="863" y="537"/>
                    </a:lnTo>
                    <a:lnTo>
                      <a:pt x="863" y="539"/>
                    </a:lnTo>
                    <a:lnTo>
                      <a:pt x="863" y="540"/>
                    </a:lnTo>
                    <a:lnTo>
                      <a:pt x="863" y="542"/>
                    </a:lnTo>
                    <a:lnTo>
                      <a:pt x="861" y="540"/>
                    </a:lnTo>
                    <a:lnTo>
                      <a:pt x="858" y="540"/>
                    </a:lnTo>
                    <a:lnTo>
                      <a:pt x="858" y="539"/>
                    </a:lnTo>
                    <a:lnTo>
                      <a:pt x="858" y="535"/>
                    </a:lnTo>
                    <a:lnTo>
                      <a:pt x="857" y="535"/>
                    </a:lnTo>
                    <a:lnTo>
                      <a:pt x="858" y="534"/>
                    </a:lnTo>
                    <a:lnTo>
                      <a:pt x="860" y="531"/>
                    </a:lnTo>
                    <a:lnTo>
                      <a:pt x="860" y="529"/>
                    </a:lnTo>
                    <a:lnTo>
                      <a:pt x="861" y="528"/>
                    </a:lnTo>
                    <a:lnTo>
                      <a:pt x="861" y="526"/>
                    </a:lnTo>
                    <a:lnTo>
                      <a:pt x="860" y="525"/>
                    </a:lnTo>
                    <a:lnTo>
                      <a:pt x="858" y="523"/>
                    </a:lnTo>
                    <a:lnTo>
                      <a:pt x="858" y="521"/>
                    </a:lnTo>
                    <a:lnTo>
                      <a:pt x="855" y="520"/>
                    </a:lnTo>
                    <a:lnTo>
                      <a:pt x="854" y="520"/>
                    </a:lnTo>
                    <a:lnTo>
                      <a:pt x="851" y="520"/>
                    </a:lnTo>
                    <a:lnTo>
                      <a:pt x="849" y="520"/>
                    </a:lnTo>
                    <a:lnTo>
                      <a:pt x="847" y="521"/>
                    </a:lnTo>
                    <a:lnTo>
                      <a:pt x="846" y="523"/>
                    </a:lnTo>
                    <a:lnTo>
                      <a:pt x="844" y="525"/>
                    </a:lnTo>
                    <a:lnTo>
                      <a:pt x="844" y="526"/>
                    </a:lnTo>
                    <a:lnTo>
                      <a:pt x="841" y="528"/>
                    </a:lnTo>
                    <a:lnTo>
                      <a:pt x="841" y="529"/>
                    </a:lnTo>
                    <a:lnTo>
                      <a:pt x="841" y="531"/>
                    </a:lnTo>
                    <a:lnTo>
                      <a:pt x="841" y="532"/>
                    </a:lnTo>
                    <a:lnTo>
                      <a:pt x="841" y="535"/>
                    </a:lnTo>
                    <a:lnTo>
                      <a:pt x="841" y="537"/>
                    </a:lnTo>
                    <a:lnTo>
                      <a:pt x="844" y="537"/>
                    </a:lnTo>
                    <a:lnTo>
                      <a:pt x="849" y="539"/>
                    </a:lnTo>
                    <a:lnTo>
                      <a:pt x="851" y="539"/>
                    </a:lnTo>
                    <a:lnTo>
                      <a:pt x="849" y="539"/>
                    </a:lnTo>
                    <a:lnTo>
                      <a:pt x="847" y="540"/>
                    </a:lnTo>
                    <a:lnTo>
                      <a:pt x="847" y="542"/>
                    </a:lnTo>
                    <a:lnTo>
                      <a:pt x="846" y="543"/>
                    </a:lnTo>
                    <a:lnTo>
                      <a:pt x="847" y="545"/>
                    </a:lnTo>
                    <a:lnTo>
                      <a:pt x="849" y="545"/>
                    </a:lnTo>
                    <a:lnTo>
                      <a:pt x="847" y="546"/>
                    </a:lnTo>
                    <a:lnTo>
                      <a:pt x="847" y="548"/>
                    </a:lnTo>
                    <a:lnTo>
                      <a:pt x="847" y="549"/>
                    </a:lnTo>
                    <a:lnTo>
                      <a:pt x="846" y="549"/>
                    </a:lnTo>
                    <a:lnTo>
                      <a:pt x="847" y="551"/>
                    </a:lnTo>
                    <a:lnTo>
                      <a:pt x="847" y="552"/>
                    </a:lnTo>
                    <a:lnTo>
                      <a:pt x="847" y="554"/>
                    </a:lnTo>
                    <a:lnTo>
                      <a:pt x="849" y="556"/>
                    </a:lnTo>
                    <a:lnTo>
                      <a:pt x="847" y="557"/>
                    </a:lnTo>
                    <a:lnTo>
                      <a:pt x="847" y="559"/>
                    </a:lnTo>
                    <a:lnTo>
                      <a:pt x="849" y="559"/>
                    </a:lnTo>
                    <a:lnTo>
                      <a:pt x="847" y="560"/>
                    </a:lnTo>
                    <a:lnTo>
                      <a:pt x="846" y="560"/>
                    </a:lnTo>
                    <a:lnTo>
                      <a:pt x="844" y="562"/>
                    </a:lnTo>
                    <a:lnTo>
                      <a:pt x="844" y="560"/>
                    </a:lnTo>
                    <a:lnTo>
                      <a:pt x="843" y="560"/>
                    </a:lnTo>
                    <a:lnTo>
                      <a:pt x="841" y="559"/>
                    </a:lnTo>
                    <a:lnTo>
                      <a:pt x="840" y="560"/>
                    </a:lnTo>
                    <a:lnTo>
                      <a:pt x="840" y="562"/>
                    </a:lnTo>
                    <a:lnTo>
                      <a:pt x="840" y="563"/>
                    </a:lnTo>
                    <a:lnTo>
                      <a:pt x="838" y="563"/>
                    </a:lnTo>
                    <a:lnTo>
                      <a:pt x="838" y="565"/>
                    </a:lnTo>
                    <a:lnTo>
                      <a:pt x="840" y="566"/>
                    </a:lnTo>
                    <a:lnTo>
                      <a:pt x="840" y="568"/>
                    </a:lnTo>
                    <a:lnTo>
                      <a:pt x="840" y="570"/>
                    </a:lnTo>
                    <a:lnTo>
                      <a:pt x="840" y="571"/>
                    </a:lnTo>
                    <a:lnTo>
                      <a:pt x="841" y="571"/>
                    </a:lnTo>
                    <a:lnTo>
                      <a:pt x="843" y="571"/>
                    </a:lnTo>
                    <a:lnTo>
                      <a:pt x="844" y="573"/>
                    </a:lnTo>
                    <a:lnTo>
                      <a:pt x="844" y="574"/>
                    </a:lnTo>
                    <a:lnTo>
                      <a:pt x="843" y="574"/>
                    </a:lnTo>
                    <a:lnTo>
                      <a:pt x="844" y="576"/>
                    </a:lnTo>
                    <a:lnTo>
                      <a:pt x="844" y="577"/>
                    </a:lnTo>
                    <a:lnTo>
                      <a:pt x="846" y="577"/>
                    </a:lnTo>
                    <a:lnTo>
                      <a:pt x="846" y="579"/>
                    </a:lnTo>
                    <a:lnTo>
                      <a:pt x="847" y="580"/>
                    </a:lnTo>
                    <a:lnTo>
                      <a:pt x="849" y="582"/>
                    </a:lnTo>
                    <a:lnTo>
                      <a:pt x="849" y="584"/>
                    </a:lnTo>
                    <a:lnTo>
                      <a:pt x="851" y="584"/>
                    </a:lnTo>
                    <a:lnTo>
                      <a:pt x="851" y="585"/>
                    </a:lnTo>
                    <a:lnTo>
                      <a:pt x="851" y="587"/>
                    </a:lnTo>
                    <a:lnTo>
                      <a:pt x="852" y="588"/>
                    </a:lnTo>
                    <a:lnTo>
                      <a:pt x="854" y="590"/>
                    </a:lnTo>
                    <a:lnTo>
                      <a:pt x="852" y="590"/>
                    </a:lnTo>
                    <a:lnTo>
                      <a:pt x="852" y="591"/>
                    </a:lnTo>
                    <a:lnTo>
                      <a:pt x="854" y="593"/>
                    </a:lnTo>
                    <a:lnTo>
                      <a:pt x="854" y="594"/>
                    </a:lnTo>
                    <a:lnTo>
                      <a:pt x="855" y="596"/>
                    </a:lnTo>
                    <a:lnTo>
                      <a:pt x="857" y="597"/>
                    </a:lnTo>
                    <a:lnTo>
                      <a:pt x="855" y="597"/>
                    </a:lnTo>
                    <a:lnTo>
                      <a:pt x="854" y="599"/>
                    </a:lnTo>
                    <a:lnTo>
                      <a:pt x="855" y="599"/>
                    </a:lnTo>
                    <a:lnTo>
                      <a:pt x="857" y="597"/>
                    </a:lnTo>
                    <a:lnTo>
                      <a:pt x="857" y="599"/>
                    </a:lnTo>
                    <a:lnTo>
                      <a:pt x="855" y="599"/>
                    </a:lnTo>
                    <a:lnTo>
                      <a:pt x="855" y="601"/>
                    </a:lnTo>
                    <a:lnTo>
                      <a:pt x="857" y="601"/>
                    </a:lnTo>
                    <a:lnTo>
                      <a:pt x="857" y="602"/>
                    </a:lnTo>
                    <a:lnTo>
                      <a:pt x="858" y="604"/>
                    </a:lnTo>
                    <a:lnTo>
                      <a:pt x="858" y="605"/>
                    </a:lnTo>
                    <a:lnTo>
                      <a:pt x="858" y="607"/>
                    </a:lnTo>
                    <a:lnTo>
                      <a:pt x="857" y="607"/>
                    </a:lnTo>
                    <a:lnTo>
                      <a:pt x="857" y="608"/>
                    </a:lnTo>
                    <a:lnTo>
                      <a:pt x="858" y="608"/>
                    </a:lnTo>
                    <a:lnTo>
                      <a:pt x="860" y="610"/>
                    </a:lnTo>
                    <a:lnTo>
                      <a:pt x="860" y="611"/>
                    </a:lnTo>
                    <a:lnTo>
                      <a:pt x="860" y="613"/>
                    </a:lnTo>
                    <a:lnTo>
                      <a:pt x="860" y="618"/>
                    </a:lnTo>
                    <a:lnTo>
                      <a:pt x="861" y="618"/>
                    </a:lnTo>
                    <a:lnTo>
                      <a:pt x="860" y="619"/>
                    </a:lnTo>
                    <a:lnTo>
                      <a:pt x="861" y="622"/>
                    </a:lnTo>
                    <a:lnTo>
                      <a:pt x="860" y="624"/>
                    </a:lnTo>
                    <a:lnTo>
                      <a:pt x="860" y="627"/>
                    </a:lnTo>
                    <a:lnTo>
                      <a:pt x="860" y="629"/>
                    </a:lnTo>
                    <a:lnTo>
                      <a:pt x="860" y="635"/>
                    </a:lnTo>
                    <a:lnTo>
                      <a:pt x="860" y="636"/>
                    </a:lnTo>
                    <a:lnTo>
                      <a:pt x="860" y="635"/>
                    </a:lnTo>
                    <a:lnTo>
                      <a:pt x="861" y="636"/>
                    </a:lnTo>
                    <a:lnTo>
                      <a:pt x="861" y="638"/>
                    </a:lnTo>
                    <a:lnTo>
                      <a:pt x="860" y="638"/>
                    </a:lnTo>
                    <a:lnTo>
                      <a:pt x="860" y="639"/>
                    </a:lnTo>
                    <a:lnTo>
                      <a:pt x="861" y="639"/>
                    </a:lnTo>
                    <a:lnTo>
                      <a:pt x="861" y="638"/>
                    </a:lnTo>
                    <a:lnTo>
                      <a:pt x="861" y="639"/>
                    </a:lnTo>
                    <a:lnTo>
                      <a:pt x="863" y="639"/>
                    </a:lnTo>
                    <a:lnTo>
                      <a:pt x="861" y="641"/>
                    </a:lnTo>
                    <a:lnTo>
                      <a:pt x="861" y="642"/>
                    </a:lnTo>
                    <a:lnTo>
                      <a:pt x="863" y="642"/>
                    </a:lnTo>
                    <a:lnTo>
                      <a:pt x="863" y="644"/>
                    </a:lnTo>
                    <a:lnTo>
                      <a:pt x="863" y="646"/>
                    </a:lnTo>
                    <a:lnTo>
                      <a:pt x="861" y="647"/>
                    </a:lnTo>
                    <a:lnTo>
                      <a:pt x="863" y="647"/>
                    </a:lnTo>
                    <a:lnTo>
                      <a:pt x="861" y="649"/>
                    </a:lnTo>
                    <a:lnTo>
                      <a:pt x="863" y="649"/>
                    </a:lnTo>
                    <a:lnTo>
                      <a:pt x="861" y="649"/>
                    </a:lnTo>
                    <a:lnTo>
                      <a:pt x="863" y="649"/>
                    </a:lnTo>
                    <a:lnTo>
                      <a:pt x="861" y="649"/>
                    </a:lnTo>
                    <a:lnTo>
                      <a:pt x="863" y="649"/>
                    </a:lnTo>
                    <a:lnTo>
                      <a:pt x="863" y="650"/>
                    </a:lnTo>
                    <a:lnTo>
                      <a:pt x="863" y="652"/>
                    </a:lnTo>
                    <a:lnTo>
                      <a:pt x="863" y="653"/>
                    </a:lnTo>
                    <a:lnTo>
                      <a:pt x="865" y="653"/>
                    </a:lnTo>
                    <a:lnTo>
                      <a:pt x="863" y="653"/>
                    </a:lnTo>
                    <a:lnTo>
                      <a:pt x="865" y="653"/>
                    </a:lnTo>
                    <a:lnTo>
                      <a:pt x="865" y="655"/>
                    </a:lnTo>
                    <a:lnTo>
                      <a:pt x="863" y="656"/>
                    </a:lnTo>
                    <a:lnTo>
                      <a:pt x="863" y="658"/>
                    </a:lnTo>
                    <a:lnTo>
                      <a:pt x="863" y="660"/>
                    </a:lnTo>
                    <a:lnTo>
                      <a:pt x="863" y="661"/>
                    </a:lnTo>
                    <a:lnTo>
                      <a:pt x="863" y="663"/>
                    </a:lnTo>
                    <a:lnTo>
                      <a:pt x="863" y="664"/>
                    </a:lnTo>
                    <a:lnTo>
                      <a:pt x="865" y="664"/>
                    </a:lnTo>
                    <a:lnTo>
                      <a:pt x="865" y="667"/>
                    </a:lnTo>
                    <a:lnTo>
                      <a:pt x="866" y="669"/>
                    </a:lnTo>
                    <a:lnTo>
                      <a:pt x="866" y="672"/>
                    </a:lnTo>
                    <a:lnTo>
                      <a:pt x="868" y="672"/>
                    </a:lnTo>
                    <a:lnTo>
                      <a:pt x="871" y="675"/>
                    </a:lnTo>
                    <a:lnTo>
                      <a:pt x="871" y="677"/>
                    </a:lnTo>
                    <a:lnTo>
                      <a:pt x="871" y="678"/>
                    </a:lnTo>
                    <a:lnTo>
                      <a:pt x="871" y="681"/>
                    </a:lnTo>
                    <a:lnTo>
                      <a:pt x="872" y="683"/>
                    </a:lnTo>
                    <a:lnTo>
                      <a:pt x="871" y="684"/>
                    </a:lnTo>
                    <a:lnTo>
                      <a:pt x="872" y="684"/>
                    </a:lnTo>
                    <a:lnTo>
                      <a:pt x="874" y="689"/>
                    </a:lnTo>
                    <a:lnTo>
                      <a:pt x="875" y="692"/>
                    </a:lnTo>
                    <a:lnTo>
                      <a:pt x="877" y="695"/>
                    </a:lnTo>
                    <a:lnTo>
                      <a:pt x="877" y="697"/>
                    </a:lnTo>
                    <a:lnTo>
                      <a:pt x="879" y="697"/>
                    </a:lnTo>
                    <a:lnTo>
                      <a:pt x="879" y="701"/>
                    </a:lnTo>
                    <a:lnTo>
                      <a:pt x="879" y="703"/>
                    </a:lnTo>
                    <a:lnTo>
                      <a:pt x="880" y="705"/>
                    </a:lnTo>
                    <a:lnTo>
                      <a:pt x="879" y="708"/>
                    </a:lnTo>
                    <a:lnTo>
                      <a:pt x="879" y="714"/>
                    </a:lnTo>
                    <a:lnTo>
                      <a:pt x="877" y="717"/>
                    </a:lnTo>
                    <a:lnTo>
                      <a:pt x="877" y="720"/>
                    </a:lnTo>
                    <a:lnTo>
                      <a:pt x="877" y="722"/>
                    </a:lnTo>
                    <a:lnTo>
                      <a:pt x="879" y="725"/>
                    </a:lnTo>
                    <a:lnTo>
                      <a:pt x="874" y="726"/>
                    </a:lnTo>
                    <a:lnTo>
                      <a:pt x="874" y="725"/>
                    </a:lnTo>
                    <a:lnTo>
                      <a:pt x="871" y="726"/>
                    </a:lnTo>
                    <a:lnTo>
                      <a:pt x="869" y="726"/>
                    </a:lnTo>
                    <a:lnTo>
                      <a:pt x="869" y="725"/>
                    </a:lnTo>
                    <a:lnTo>
                      <a:pt x="868" y="725"/>
                    </a:lnTo>
                    <a:lnTo>
                      <a:pt x="866" y="726"/>
                    </a:lnTo>
                    <a:lnTo>
                      <a:pt x="866" y="728"/>
                    </a:lnTo>
                    <a:lnTo>
                      <a:pt x="865" y="728"/>
                    </a:lnTo>
                    <a:lnTo>
                      <a:pt x="866" y="729"/>
                    </a:lnTo>
                    <a:lnTo>
                      <a:pt x="866" y="732"/>
                    </a:lnTo>
                    <a:lnTo>
                      <a:pt x="866" y="734"/>
                    </a:lnTo>
                    <a:lnTo>
                      <a:pt x="868" y="736"/>
                    </a:lnTo>
                    <a:lnTo>
                      <a:pt x="868" y="737"/>
                    </a:lnTo>
                    <a:lnTo>
                      <a:pt x="869" y="739"/>
                    </a:lnTo>
                    <a:lnTo>
                      <a:pt x="871" y="742"/>
                    </a:lnTo>
                    <a:lnTo>
                      <a:pt x="871" y="743"/>
                    </a:lnTo>
                    <a:lnTo>
                      <a:pt x="869" y="745"/>
                    </a:lnTo>
                    <a:lnTo>
                      <a:pt x="869" y="746"/>
                    </a:lnTo>
                    <a:lnTo>
                      <a:pt x="868" y="748"/>
                    </a:lnTo>
                    <a:lnTo>
                      <a:pt x="866" y="751"/>
                    </a:lnTo>
                    <a:lnTo>
                      <a:pt x="866" y="754"/>
                    </a:lnTo>
                    <a:lnTo>
                      <a:pt x="866" y="756"/>
                    </a:lnTo>
                    <a:lnTo>
                      <a:pt x="866" y="757"/>
                    </a:lnTo>
                    <a:lnTo>
                      <a:pt x="865" y="760"/>
                    </a:lnTo>
                    <a:lnTo>
                      <a:pt x="866" y="760"/>
                    </a:lnTo>
                    <a:lnTo>
                      <a:pt x="866" y="763"/>
                    </a:lnTo>
                    <a:lnTo>
                      <a:pt x="868" y="767"/>
                    </a:lnTo>
                    <a:lnTo>
                      <a:pt x="866" y="768"/>
                    </a:lnTo>
                    <a:lnTo>
                      <a:pt x="868" y="770"/>
                    </a:lnTo>
                    <a:lnTo>
                      <a:pt x="869" y="773"/>
                    </a:lnTo>
                    <a:lnTo>
                      <a:pt x="871" y="776"/>
                    </a:lnTo>
                    <a:lnTo>
                      <a:pt x="869" y="779"/>
                    </a:lnTo>
                    <a:lnTo>
                      <a:pt x="871" y="781"/>
                    </a:lnTo>
                    <a:lnTo>
                      <a:pt x="869" y="785"/>
                    </a:lnTo>
                    <a:lnTo>
                      <a:pt x="869" y="788"/>
                    </a:lnTo>
                    <a:lnTo>
                      <a:pt x="868" y="785"/>
                    </a:lnTo>
                    <a:lnTo>
                      <a:pt x="866" y="788"/>
                    </a:lnTo>
                    <a:lnTo>
                      <a:pt x="866" y="790"/>
                    </a:lnTo>
                    <a:lnTo>
                      <a:pt x="866" y="793"/>
                    </a:lnTo>
                    <a:lnTo>
                      <a:pt x="868" y="791"/>
                    </a:lnTo>
                    <a:lnTo>
                      <a:pt x="869" y="790"/>
                    </a:lnTo>
                    <a:lnTo>
                      <a:pt x="869" y="796"/>
                    </a:lnTo>
                    <a:lnTo>
                      <a:pt x="871" y="799"/>
                    </a:lnTo>
                    <a:lnTo>
                      <a:pt x="871" y="801"/>
                    </a:lnTo>
                    <a:lnTo>
                      <a:pt x="872" y="802"/>
                    </a:lnTo>
                    <a:lnTo>
                      <a:pt x="871" y="802"/>
                    </a:lnTo>
                    <a:lnTo>
                      <a:pt x="871" y="804"/>
                    </a:lnTo>
                    <a:lnTo>
                      <a:pt x="871" y="805"/>
                    </a:lnTo>
                    <a:lnTo>
                      <a:pt x="872" y="808"/>
                    </a:lnTo>
                    <a:lnTo>
                      <a:pt x="872" y="812"/>
                    </a:lnTo>
                    <a:lnTo>
                      <a:pt x="872" y="815"/>
                    </a:lnTo>
                    <a:lnTo>
                      <a:pt x="872" y="816"/>
                    </a:lnTo>
                    <a:lnTo>
                      <a:pt x="872" y="818"/>
                    </a:lnTo>
                    <a:lnTo>
                      <a:pt x="872" y="819"/>
                    </a:lnTo>
                    <a:lnTo>
                      <a:pt x="874" y="819"/>
                    </a:lnTo>
                    <a:lnTo>
                      <a:pt x="872" y="822"/>
                    </a:lnTo>
                    <a:lnTo>
                      <a:pt x="872" y="824"/>
                    </a:lnTo>
                    <a:lnTo>
                      <a:pt x="874" y="827"/>
                    </a:lnTo>
                    <a:lnTo>
                      <a:pt x="872" y="830"/>
                    </a:lnTo>
                    <a:lnTo>
                      <a:pt x="872" y="83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11">
                <a:extLst>
                  <a:ext uri="{FF2B5EF4-FFF2-40B4-BE49-F238E27FC236}">
                    <a16:creationId xmlns:a16="http://schemas.microsoft.com/office/drawing/2014/main" id="{B995DC2C-3AF5-91BB-50BC-69538C6F193D}"/>
                  </a:ext>
                </a:extLst>
              </p:cNvPr>
              <p:cNvSpPr>
                <a:spLocks noGrp="1" noRot="1" noMove="1" noResize="1" noEditPoints="1" noAdjustHandles="1" noChangeArrowheads="1" noChangeShapeType="1"/>
              </p:cNvSpPr>
              <p:nvPr/>
            </p:nvSpPr>
            <p:spPr bwMode="auto">
              <a:xfrm>
                <a:off x="5737" y="1029"/>
                <a:ext cx="9" cy="11"/>
              </a:xfrm>
              <a:custGeom>
                <a:avLst/>
                <a:gdLst>
                  <a:gd name="T0" fmla="*/ 9 w 9"/>
                  <a:gd name="T1" fmla="*/ 0 h 11"/>
                  <a:gd name="T2" fmla="*/ 9 w 9"/>
                  <a:gd name="T3" fmla="*/ 1 h 11"/>
                  <a:gd name="T4" fmla="*/ 9 w 9"/>
                  <a:gd name="T5" fmla="*/ 3 h 11"/>
                  <a:gd name="T6" fmla="*/ 8 w 9"/>
                  <a:gd name="T7" fmla="*/ 3 h 11"/>
                  <a:gd name="T8" fmla="*/ 8 w 9"/>
                  <a:gd name="T9" fmla="*/ 4 h 11"/>
                  <a:gd name="T10" fmla="*/ 8 w 9"/>
                  <a:gd name="T11" fmla="*/ 6 h 11"/>
                  <a:gd name="T12" fmla="*/ 6 w 9"/>
                  <a:gd name="T13" fmla="*/ 6 h 11"/>
                  <a:gd name="T14" fmla="*/ 6 w 9"/>
                  <a:gd name="T15" fmla="*/ 8 h 11"/>
                  <a:gd name="T16" fmla="*/ 5 w 9"/>
                  <a:gd name="T17" fmla="*/ 8 h 11"/>
                  <a:gd name="T18" fmla="*/ 5 w 9"/>
                  <a:gd name="T19" fmla="*/ 9 h 11"/>
                  <a:gd name="T20" fmla="*/ 5 w 9"/>
                  <a:gd name="T21" fmla="*/ 8 h 11"/>
                  <a:gd name="T22" fmla="*/ 5 w 9"/>
                  <a:gd name="T23" fmla="*/ 6 h 11"/>
                  <a:gd name="T24" fmla="*/ 6 w 9"/>
                  <a:gd name="T25" fmla="*/ 4 h 11"/>
                  <a:gd name="T26" fmla="*/ 5 w 9"/>
                  <a:gd name="T27" fmla="*/ 4 h 11"/>
                  <a:gd name="T28" fmla="*/ 3 w 9"/>
                  <a:gd name="T29" fmla="*/ 6 h 11"/>
                  <a:gd name="T30" fmla="*/ 3 w 9"/>
                  <a:gd name="T31" fmla="*/ 8 h 11"/>
                  <a:gd name="T32" fmla="*/ 2 w 9"/>
                  <a:gd name="T33" fmla="*/ 8 h 11"/>
                  <a:gd name="T34" fmla="*/ 2 w 9"/>
                  <a:gd name="T35" fmla="*/ 9 h 11"/>
                  <a:gd name="T36" fmla="*/ 0 w 9"/>
                  <a:gd name="T37" fmla="*/ 9 h 11"/>
                  <a:gd name="T38" fmla="*/ 0 w 9"/>
                  <a:gd name="T3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1">
                    <a:moveTo>
                      <a:pt x="9" y="0"/>
                    </a:moveTo>
                    <a:lnTo>
                      <a:pt x="9" y="1"/>
                    </a:lnTo>
                    <a:lnTo>
                      <a:pt x="9" y="3"/>
                    </a:lnTo>
                    <a:lnTo>
                      <a:pt x="8" y="3"/>
                    </a:lnTo>
                    <a:lnTo>
                      <a:pt x="8" y="4"/>
                    </a:lnTo>
                    <a:lnTo>
                      <a:pt x="8" y="6"/>
                    </a:lnTo>
                    <a:lnTo>
                      <a:pt x="6" y="6"/>
                    </a:lnTo>
                    <a:lnTo>
                      <a:pt x="6" y="8"/>
                    </a:lnTo>
                    <a:lnTo>
                      <a:pt x="5" y="8"/>
                    </a:lnTo>
                    <a:lnTo>
                      <a:pt x="5" y="9"/>
                    </a:lnTo>
                    <a:lnTo>
                      <a:pt x="5" y="8"/>
                    </a:lnTo>
                    <a:lnTo>
                      <a:pt x="5" y="6"/>
                    </a:lnTo>
                    <a:lnTo>
                      <a:pt x="6" y="4"/>
                    </a:lnTo>
                    <a:lnTo>
                      <a:pt x="5" y="4"/>
                    </a:lnTo>
                    <a:lnTo>
                      <a:pt x="3" y="6"/>
                    </a:lnTo>
                    <a:lnTo>
                      <a:pt x="3" y="8"/>
                    </a:lnTo>
                    <a:lnTo>
                      <a:pt x="2" y="8"/>
                    </a:lnTo>
                    <a:lnTo>
                      <a:pt x="2" y="9"/>
                    </a:lnTo>
                    <a:lnTo>
                      <a:pt x="0" y="9"/>
                    </a:lnTo>
                    <a:lnTo>
                      <a:pt x="0"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12">
                <a:extLst>
                  <a:ext uri="{FF2B5EF4-FFF2-40B4-BE49-F238E27FC236}">
                    <a16:creationId xmlns:a16="http://schemas.microsoft.com/office/drawing/2014/main" id="{CA769498-0751-795D-A0CD-A84C56C95A94}"/>
                  </a:ext>
                </a:extLst>
              </p:cNvPr>
              <p:cNvSpPr>
                <a:spLocks noGrp="1" noRot="1" noMove="1" noResize="1" noEditPoints="1" noAdjustHandles="1" noChangeArrowheads="1" noChangeShapeType="1"/>
              </p:cNvSpPr>
              <p:nvPr/>
            </p:nvSpPr>
            <p:spPr bwMode="auto">
              <a:xfrm>
                <a:off x="2429" y="445"/>
                <a:ext cx="2012" cy="475"/>
              </a:xfrm>
              <a:custGeom>
                <a:avLst/>
                <a:gdLst>
                  <a:gd name="T0" fmla="*/ 2012 w 2012"/>
                  <a:gd name="T1" fmla="*/ 62 h 475"/>
                  <a:gd name="T2" fmla="*/ 2011 w 2012"/>
                  <a:gd name="T3" fmla="*/ 84 h 475"/>
                  <a:gd name="T4" fmla="*/ 2011 w 2012"/>
                  <a:gd name="T5" fmla="*/ 87 h 475"/>
                  <a:gd name="T6" fmla="*/ 2011 w 2012"/>
                  <a:gd name="T7" fmla="*/ 142 h 475"/>
                  <a:gd name="T8" fmla="*/ 2009 w 2012"/>
                  <a:gd name="T9" fmla="*/ 190 h 475"/>
                  <a:gd name="T10" fmla="*/ 2009 w 2012"/>
                  <a:gd name="T11" fmla="*/ 242 h 475"/>
                  <a:gd name="T12" fmla="*/ 2008 w 2012"/>
                  <a:gd name="T13" fmla="*/ 249 h 475"/>
                  <a:gd name="T14" fmla="*/ 2005 w 2012"/>
                  <a:gd name="T15" fmla="*/ 340 h 475"/>
                  <a:gd name="T16" fmla="*/ 2001 w 2012"/>
                  <a:gd name="T17" fmla="*/ 407 h 475"/>
                  <a:gd name="T18" fmla="*/ 1998 w 2012"/>
                  <a:gd name="T19" fmla="*/ 474 h 475"/>
                  <a:gd name="T20" fmla="*/ 1560 w 2012"/>
                  <a:gd name="T21" fmla="*/ 474 h 475"/>
                  <a:gd name="T22" fmla="*/ 1445 w 2012"/>
                  <a:gd name="T23" fmla="*/ 475 h 475"/>
                  <a:gd name="T24" fmla="*/ 1441 w 2012"/>
                  <a:gd name="T25" fmla="*/ 475 h 475"/>
                  <a:gd name="T26" fmla="*/ 390 w 2012"/>
                  <a:gd name="T27" fmla="*/ 472 h 475"/>
                  <a:gd name="T28" fmla="*/ 1 w 2012"/>
                  <a:gd name="T29" fmla="*/ 472 h 475"/>
                  <a:gd name="T30" fmla="*/ 0 w 2012"/>
                  <a:gd name="T31" fmla="*/ 351 h 475"/>
                  <a:gd name="T32" fmla="*/ 0 w 2012"/>
                  <a:gd name="T33" fmla="*/ 202 h 475"/>
                  <a:gd name="T34" fmla="*/ 0 w 2012"/>
                  <a:gd name="T35" fmla="*/ 61 h 475"/>
                  <a:gd name="T36" fmla="*/ 18 w 2012"/>
                  <a:gd name="T37" fmla="*/ 61 h 475"/>
                  <a:gd name="T38" fmla="*/ 66 w 2012"/>
                  <a:gd name="T39" fmla="*/ 61 h 475"/>
                  <a:gd name="T40" fmla="*/ 284 w 2012"/>
                  <a:gd name="T41" fmla="*/ 61 h 475"/>
                  <a:gd name="T42" fmla="*/ 504 w 2012"/>
                  <a:gd name="T43" fmla="*/ 61 h 475"/>
                  <a:gd name="T44" fmla="*/ 726 w 2012"/>
                  <a:gd name="T45" fmla="*/ 61 h 475"/>
                  <a:gd name="T46" fmla="*/ 796 w 2012"/>
                  <a:gd name="T47" fmla="*/ 61 h 475"/>
                  <a:gd name="T48" fmla="*/ 944 w 2012"/>
                  <a:gd name="T49" fmla="*/ 61 h 475"/>
                  <a:gd name="T50" fmla="*/ 1161 w 2012"/>
                  <a:gd name="T51" fmla="*/ 61 h 475"/>
                  <a:gd name="T52" fmla="*/ 1272 w 2012"/>
                  <a:gd name="T53" fmla="*/ 61 h 475"/>
                  <a:gd name="T54" fmla="*/ 1490 w 2012"/>
                  <a:gd name="T55" fmla="*/ 62 h 475"/>
                  <a:gd name="T56" fmla="*/ 1602 w 2012"/>
                  <a:gd name="T57" fmla="*/ 62 h 475"/>
                  <a:gd name="T58" fmla="*/ 1717 w 2012"/>
                  <a:gd name="T59" fmla="*/ 61 h 475"/>
                  <a:gd name="T60" fmla="*/ 1725 w 2012"/>
                  <a:gd name="T61" fmla="*/ 33 h 475"/>
                  <a:gd name="T62" fmla="*/ 1732 w 2012"/>
                  <a:gd name="T63" fmla="*/ 22 h 475"/>
                  <a:gd name="T64" fmla="*/ 1742 w 2012"/>
                  <a:gd name="T65" fmla="*/ 13 h 475"/>
                  <a:gd name="T66" fmla="*/ 1745 w 2012"/>
                  <a:gd name="T67" fmla="*/ 10 h 475"/>
                  <a:gd name="T68" fmla="*/ 1762 w 2012"/>
                  <a:gd name="T69" fmla="*/ 2 h 475"/>
                  <a:gd name="T70" fmla="*/ 1770 w 2012"/>
                  <a:gd name="T71" fmla="*/ 11 h 475"/>
                  <a:gd name="T72" fmla="*/ 1754 w 2012"/>
                  <a:gd name="T73" fmla="*/ 30 h 475"/>
                  <a:gd name="T74" fmla="*/ 1748 w 2012"/>
                  <a:gd name="T75" fmla="*/ 39 h 475"/>
                  <a:gd name="T76" fmla="*/ 1745 w 2012"/>
                  <a:gd name="T77" fmla="*/ 47 h 475"/>
                  <a:gd name="T78" fmla="*/ 1740 w 2012"/>
                  <a:gd name="T79" fmla="*/ 61 h 475"/>
                  <a:gd name="T80" fmla="*/ 1823 w 2012"/>
                  <a:gd name="T81" fmla="*/ 61 h 475"/>
                  <a:gd name="T82" fmla="*/ 2012 w 2012"/>
                  <a:gd name="T83" fmla="*/ 6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2" h="475">
                    <a:moveTo>
                      <a:pt x="2012" y="61"/>
                    </a:moveTo>
                    <a:lnTo>
                      <a:pt x="2012" y="62"/>
                    </a:lnTo>
                    <a:lnTo>
                      <a:pt x="2012" y="67"/>
                    </a:lnTo>
                    <a:lnTo>
                      <a:pt x="2011" y="84"/>
                    </a:lnTo>
                    <a:lnTo>
                      <a:pt x="2011" y="86"/>
                    </a:lnTo>
                    <a:lnTo>
                      <a:pt x="2011" y="87"/>
                    </a:lnTo>
                    <a:lnTo>
                      <a:pt x="2011" y="101"/>
                    </a:lnTo>
                    <a:lnTo>
                      <a:pt x="2011" y="142"/>
                    </a:lnTo>
                    <a:lnTo>
                      <a:pt x="2011" y="145"/>
                    </a:lnTo>
                    <a:lnTo>
                      <a:pt x="2009" y="190"/>
                    </a:lnTo>
                    <a:lnTo>
                      <a:pt x="2009" y="239"/>
                    </a:lnTo>
                    <a:lnTo>
                      <a:pt x="2009" y="242"/>
                    </a:lnTo>
                    <a:lnTo>
                      <a:pt x="2008" y="247"/>
                    </a:lnTo>
                    <a:lnTo>
                      <a:pt x="2008" y="249"/>
                    </a:lnTo>
                    <a:lnTo>
                      <a:pt x="2008" y="256"/>
                    </a:lnTo>
                    <a:lnTo>
                      <a:pt x="2005" y="340"/>
                    </a:lnTo>
                    <a:lnTo>
                      <a:pt x="2003" y="365"/>
                    </a:lnTo>
                    <a:lnTo>
                      <a:pt x="2001" y="407"/>
                    </a:lnTo>
                    <a:lnTo>
                      <a:pt x="1998" y="474"/>
                    </a:lnTo>
                    <a:lnTo>
                      <a:pt x="1998" y="474"/>
                    </a:lnTo>
                    <a:lnTo>
                      <a:pt x="1987" y="474"/>
                    </a:lnTo>
                    <a:lnTo>
                      <a:pt x="1560" y="474"/>
                    </a:lnTo>
                    <a:lnTo>
                      <a:pt x="1471" y="474"/>
                    </a:lnTo>
                    <a:lnTo>
                      <a:pt x="1445" y="475"/>
                    </a:lnTo>
                    <a:lnTo>
                      <a:pt x="1445" y="475"/>
                    </a:lnTo>
                    <a:lnTo>
                      <a:pt x="1441" y="475"/>
                    </a:lnTo>
                    <a:lnTo>
                      <a:pt x="1435" y="474"/>
                    </a:lnTo>
                    <a:lnTo>
                      <a:pt x="390" y="472"/>
                    </a:lnTo>
                    <a:lnTo>
                      <a:pt x="1" y="472"/>
                    </a:lnTo>
                    <a:lnTo>
                      <a:pt x="1" y="472"/>
                    </a:lnTo>
                    <a:lnTo>
                      <a:pt x="0" y="424"/>
                    </a:lnTo>
                    <a:lnTo>
                      <a:pt x="0" y="351"/>
                    </a:lnTo>
                    <a:lnTo>
                      <a:pt x="0" y="278"/>
                    </a:lnTo>
                    <a:lnTo>
                      <a:pt x="0" y="202"/>
                    </a:lnTo>
                    <a:lnTo>
                      <a:pt x="1" y="129"/>
                    </a:lnTo>
                    <a:lnTo>
                      <a:pt x="0" y="61"/>
                    </a:lnTo>
                    <a:lnTo>
                      <a:pt x="1" y="61"/>
                    </a:lnTo>
                    <a:lnTo>
                      <a:pt x="18" y="61"/>
                    </a:lnTo>
                    <a:lnTo>
                      <a:pt x="43" y="61"/>
                    </a:lnTo>
                    <a:lnTo>
                      <a:pt x="66" y="61"/>
                    </a:lnTo>
                    <a:lnTo>
                      <a:pt x="175" y="61"/>
                    </a:lnTo>
                    <a:lnTo>
                      <a:pt x="284" y="61"/>
                    </a:lnTo>
                    <a:lnTo>
                      <a:pt x="393" y="61"/>
                    </a:lnTo>
                    <a:lnTo>
                      <a:pt x="504" y="61"/>
                    </a:lnTo>
                    <a:lnTo>
                      <a:pt x="614" y="61"/>
                    </a:lnTo>
                    <a:lnTo>
                      <a:pt x="726" y="61"/>
                    </a:lnTo>
                    <a:lnTo>
                      <a:pt x="779" y="61"/>
                    </a:lnTo>
                    <a:lnTo>
                      <a:pt x="796" y="61"/>
                    </a:lnTo>
                    <a:lnTo>
                      <a:pt x="835" y="61"/>
                    </a:lnTo>
                    <a:lnTo>
                      <a:pt x="944" y="61"/>
                    </a:lnTo>
                    <a:lnTo>
                      <a:pt x="1053" y="61"/>
                    </a:lnTo>
                    <a:lnTo>
                      <a:pt x="1161" y="61"/>
                    </a:lnTo>
                    <a:lnTo>
                      <a:pt x="1270" y="61"/>
                    </a:lnTo>
                    <a:lnTo>
                      <a:pt x="1272" y="61"/>
                    </a:lnTo>
                    <a:lnTo>
                      <a:pt x="1379" y="61"/>
                    </a:lnTo>
                    <a:lnTo>
                      <a:pt x="1490" y="62"/>
                    </a:lnTo>
                    <a:lnTo>
                      <a:pt x="1600" y="62"/>
                    </a:lnTo>
                    <a:lnTo>
                      <a:pt x="1602" y="62"/>
                    </a:lnTo>
                    <a:lnTo>
                      <a:pt x="1712" y="61"/>
                    </a:lnTo>
                    <a:lnTo>
                      <a:pt x="1717" y="61"/>
                    </a:lnTo>
                    <a:lnTo>
                      <a:pt x="1721" y="47"/>
                    </a:lnTo>
                    <a:lnTo>
                      <a:pt x="1725" y="33"/>
                    </a:lnTo>
                    <a:lnTo>
                      <a:pt x="1732" y="24"/>
                    </a:lnTo>
                    <a:lnTo>
                      <a:pt x="1732" y="22"/>
                    </a:lnTo>
                    <a:lnTo>
                      <a:pt x="1734" y="21"/>
                    </a:lnTo>
                    <a:lnTo>
                      <a:pt x="1742" y="13"/>
                    </a:lnTo>
                    <a:lnTo>
                      <a:pt x="1742" y="11"/>
                    </a:lnTo>
                    <a:lnTo>
                      <a:pt x="1745" y="10"/>
                    </a:lnTo>
                    <a:lnTo>
                      <a:pt x="1759" y="0"/>
                    </a:lnTo>
                    <a:lnTo>
                      <a:pt x="1762" y="2"/>
                    </a:lnTo>
                    <a:lnTo>
                      <a:pt x="1763" y="7"/>
                    </a:lnTo>
                    <a:lnTo>
                      <a:pt x="1770" y="11"/>
                    </a:lnTo>
                    <a:lnTo>
                      <a:pt x="1763" y="21"/>
                    </a:lnTo>
                    <a:lnTo>
                      <a:pt x="1754" y="30"/>
                    </a:lnTo>
                    <a:lnTo>
                      <a:pt x="1753" y="30"/>
                    </a:lnTo>
                    <a:lnTo>
                      <a:pt x="1748" y="39"/>
                    </a:lnTo>
                    <a:lnTo>
                      <a:pt x="1748" y="41"/>
                    </a:lnTo>
                    <a:lnTo>
                      <a:pt x="1745" y="47"/>
                    </a:lnTo>
                    <a:lnTo>
                      <a:pt x="1742" y="52"/>
                    </a:lnTo>
                    <a:lnTo>
                      <a:pt x="1740" y="61"/>
                    </a:lnTo>
                    <a:lnTo>
                      <a:pt x="1821" y="61"/>
                    </a:lnTo>
                    <a:lnTo>
                      <a:pt x="1823" y="61"/>
                    </a:lnTo>
                    <a:lnTo>
                      <a:pt x="1835" y="61"/>
                    </a:lnTo>
                    <a:lnTo>
                      <a:pt x="2012" y="6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13">
                <a:extLst>
                  <a:ext uri="{FF2B5EF4-FFF2-40B4-BE49-F238E27FC236}">
                    <a16:creationId xmlns:a16="http://schemas.microsoft.com/office/drawing/2014/main" id="{02DDAE1F-AF4C-17D0-5EDF-2AE261FB5466}"/>
                  </a:ext>
                </a:extLst>
              </p:cNvPr>
              <p:cNvSpPr>
                <a:spLocks noGrp="1" noRot="1" noMove="1" noResize="1" noEditPoints="1" noAdjustHandles="1" noChangeArrowheads="1" noChangeShapeType="1"/>
              </p:cNvSpPr>
              <p:nvPr/>
            </p:nvSpPr>
            <p:spPr bwMode="auto">
              <a:xfrm>
                <a:off x="5270" y="2129"/>
                <a:ext cx="91" cy="245"/>
              </a:xfrm>
              <a:custGeom>
                <a:avLst/>
                <a:gdLst>
                  <a:gd name="T0" fmla="*/ 86 w 91"/>
                  <a:gd name="T1" fmla="*/ 194 h 245"/>
                  <a:gd name="T2" fmla="*/ 78 w 91"/>
                  <a:gd name="T3" fmla="*/ 200 h 245"/>
                  <a:gd name="T4" fmla="*/ 80 w 91"/>
                  <a:gd name="T5" fmla="*/ 203 h 245"/>
                  <a:gd name="T6" fmla="*/ 84 w 91"/>
                  <a:gd name="T7" fmla="*/ 214 h 245"/>
                  <a:gd name="T8" fmla="*/ 91 w 91"/>
                  <a:gd name="T9" fmla="*/ 223 h 245"/>
                  <a:gd name="T10" fmla="*/ 89 w 91"/>
                  <a:gd name="T11" fmla="*/ 233 h 245"/>
                  <a:gd name="T12" fmla="*/ 72 w 91"/>
                  <a:gd name="T13" fmla="*/ 245 h 245"/>
                  <a:gd name="T14" fmla="*/ 72 w 91"/>
                  <a:gd name="T15" fmla="*/ 243 h 245"/>
                  <a:gd name="T16" fmla="*/ 70 w 91"/>
                  <a:gd name="T17" fmla="*/ 243 h 245"/>
                  <a:gd name="T18" fmla="*/ 67 w 91"/>
                  <a:gd name="T19" fmla="*/ 240 h 245"/>
                  <a:gd name="T20" fmla="*/ 63 w 91"/>
                  <a:gd name="T21" fmla="*/ 236 h 245"/>
                  <a:gd name="T22" fmla="*/ 59 w 91"/>
                  <a:gd name="T23" fmla="*/ 234 h 245"/>
                  <a:gd name="T24" fmla="*/ 41 w 91"/>
                  <a:gd name="T25" fmla="*/ 226 h 245"/>
                  <a:gd name="T26" fmla="*/ 28 w 91"/>
                  <a:gd name="T27" fmla="*/ 203 h 245"/>
                  <a:gd name="T28" fmla="*/ 30 w 91"/>
                  <a:gd name="T29" fmla="*/ 198 h 245"/>
                  <a:gd name="T30" fmla="*/ 22 w 91"/>
                  <a:gd name="T31" fmla="*/ 192 h 245"/>
                  <a:gd name="T32" fmla="*/ 17 w 91"/>
                  <a:gd name="T33" fmla="*/ 185 h 245"/>
                  <a:gd name="T34" fmla="*/ 13 w 91"/>
                  <a:gd name="T35" fmla="*/ 181 h 245"/>
                  <a:gd name="T36" fmla="*/ 8 w 91"/>
                  <a:gd name="T37" fmla="*/ 169 h 245"/>
                  <a:gd name="T38" fmla="*/ 0 w 91"/>
                  <a:gd name="T39" fmla="*/ 130 h 245"/>
                  <a:gd name="T40" fmla="*/ 10 w 91"/>
                  <a:gd name="T41" fmla="*/ 113 h 245"/>
                  <a:gd name="T42" fmla="*/ 21 w 91"/>
                  <a:gd name="T43" fmla="*/ 81 h 245"/>
                  <a:gd name="T44" fmla="*/ 16 w 91"/>
                  <a:gd name="T45" fmla="*/ 43 h 245"/>
                  <a:gd name="T46" fmla="*/ 22 w 91"/>
                  <a:gd name="T47" fmla="*/ 14 h 245"/>
                  <a:gd name="T48" fmla="*/ 24 w 91"/>
                  <a:gd name="T49" fmla="*/ 0 h 245"/>
                  <a:gd name="T50" fmla="*/ 28 w 91"/>
                  <a:gd name="T51" fmla="*/ 1 h 245"/>
                  <a:gd name="T52" fmla="*/ 33 w 91"/>
                  <a:gd name="T53" fmla="*/ 6 h 245"/>
                  <a:gd name="T54" fmla="*/ 36 w 91"/>
                  <a:gd name="T55" fmla="*/ 23 h 245"/>
                  <a:gd name="T56" fmla="*/ 39 w 91"/>
                  <a:gd name="T57" fmla="*/ 36 h 245"/>
                  <a:gd name="T58" fmla="*/ 30 w 91"/>
                  <a:gd name="T59" fmla="*/ 45 h 245"/>
                  <a:gd name="T60" fmla="*/ 35 w 91"/>
                  <a:gd name="T61" fmla="*/ 51 h 245"/>
                  <a:gd name="T62" fmla="*/ 30 w 91"/>
                  <a:gd name="T63" fmla="*/ 60 h 245"/>
                  <a:gd name="T64" fmla="*/ 36 w 91"/>
                  <a:gd name="T65" fmla="*/ 77 h 245"/>
                  <a:gd name="T66" fmla="*/ 41 w 91"/>
                  <a:gd name="T67" fmla="*/ 95 h 245"/>
                  <a:gd name="T68" fmla="*/ 42 w 91"/>
                  <a:gd name="T69" fmla="*/ 107 h 245"/>
                  <a:gd name="T70" fmla="*/ 53 w 91"/>
                  <a:gd name="T71" fmla="*/ 122 h 245"/>
                  <a:gd name="T72" fmla="*/ 67 w 91"/>
                  <a:gd name="T73" fmla="*/ 140 h 245"/>
                  <a:gd name="T74" fmla="*/ 75 w 91"/>
                  <a:gd name="T75" fmla="*/ 153 h 245"/>
                  <a:gd name="T76" fmla="*/ 81 w 91"/>
                  <a:gd name="T77" fmla="*/ 166 h 245"/>
                  <a:gd name="T78" fmla="*/ 81 w 91"/>
                  <a:gd name="T79" fmla="*/ 18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245">
                    <a:moveTo>
                      <a:pt x="81" y="186"/>
                    </a:moveTo>
                    <a:lnTo>
                      <a:pt x="86" y="194"/>
                    </a:lnTo>
                    <a:lnTo>
                      <a:pt x="80" y="198"/>
                    </a:lnTo>
                    <a:lnTo>
                      <a:pt x="78" y="200"/>
                    </a:lnTo>
                    <a:lnTo>
                      <a:pt x="78" y="200"/>
                    </a:lnTo>
                    <a:lnTo>
                      <a:pt x="80" y="203"/>
                    </a:lnTo>
                    <a:lnTo>
                      <a:pt x="83" y="211"/>
                    </a:lnTo>
                    <a:lnTo>
                      <a:pt x="84" y="214"/>
                    </a:lnTo>
                    <a:lnTo>
                      <a:pt x="91" y="220"/>
                    </a:lnTo>
                    <a:lnTo>
                      <a:pt x="91" y="223"/>
                    </a:lnTo>
                    <a:lnTo>
                      <a:pt x="91" y="230"/>
                    </a:lnTo>
                    <a:lnTo>
                      <a:pt x="89" y="233"/>
                    </a:lnTo>
                    <a:lnTo>
                      <a:pt x="72" y="245"/>
                    </a:lnTo>
                    <a:lnTo>
                      <a:pt x="72" y="245"/>
                    </a:lnTo>
                    <a:lnTo>
                      <a:pt x="72" y="245"/>
                    </a:lnTo>
                    <a:lnTo>
                      <a:pt x="72" y="243"/>
                    </a:lnTo>
                    <a:lnTo>
                      <a:pt x="70" y="243"/>
                    </a:lnTo>
                    <a:lnTo>
                      <a:pt x="70" y="243"/>
                    </a:lnTo>
                    <a:lnTo>
                      <a:pt x="69" y="242"/>
                    </a:lnTo>
                    <a:lnTo>
                      <a:pt x="67" y="240"/>
                    </a:lnTo>
                    <a:lnTo>
                      <a:pt x="64" y="237"/>
                    </a:lnTo>
                    <a:lnTo>
                      <a:pt x="63" y="236"/>
                    </a:lnTo>
                    <a:lnTo>
                      <a:pt x="61" y="236"/>
                    </a:lnTo>
                    <a:lnTo>
                      <a:pt x="59" y="234"/>
                    </a:lnTo>
                    <a:lnTo>
                      <a:pt x="45" y="223"/>
                    </a:lnTo>
                    <a:lnTo>
                      <a:pt x="41" y="226"/>
                    </a:lnTo>
                    <a:lnTo>
                      <a:pt x="38" y="223"/>
                    </a:lnTo>
                    <a:lnTo>
                      <a:pt x="28" y="203"/>
                    </a:lnTo>
                    <a:lnTo>
                      <a:pt x="30" y="200"/>
                    </a:lnTo>
                    <a:lnTo>
                      <a:pt x="30" y="198"/>
                    </a:lnTo>
                    <a:lnTo>
                      <a:pt x="25" y="191"/>
                    </a:lnTo>
                    <a:lnTo>
                      <a:pt x="22" y="192"/>
                    </a:lnTo>
                    <a:lnTo>
                      <a:pt x="21" y="189"/>
                    </a:lnTo>
                    <a:lnTo>
                      <a:pt x="17" y="185"/>
                    </a:lnTo>
                    <a:lnTo>
                      <a:pt x="14" y="181"/>
                    </a:lnTo>
                    <a:lnTo>
                      <a:pt x="13" y="181"/>
                    </a:lnTo>
                    <a:lnTo>
                      <a:pt x="8" y="177"/>
                    </a:lnTo>
                    <a:lnTo>
                      <a:pt x="8" y="169"/>
                    </a:lnTo>
                    <a:lnTo>
                      <a:pt x="5" y="136"/>
                    </a:lnTo>
                    <a:lnTo>
                      <a:pt x="0" y="130"/>
                    </a:lnTo>
                    <a:lnTo>
                      <a:pt x="0" y="119"/>
                    </a:lnTo>
                    <a:lnTo>
                      <a:pt x="10" y="113"/>
                    </a:lnTo>
                    <a:lnTo>
                      <a:pt x="7" y="85"/>
                    </a:lnTo>
                    <a:lnTo>
                      <a:pt x="21" y="81"/>
                    </a:lnTo>
                    <a:lnTo>
                      <a:pt x="22" y="65"/>
                    </a:lnTo>
                    <a:lnTo>
                      <a:pt x="16" y="43"/>
                    </a:lnTo>
                    <a:lnTo>
                      <a:pt x="19" y="36"/>
                    </a:lnTo>
                    <a:lnTo>
                      <a:pt x="22" y="14"/>
                    </a:lnTo>
                    <a:lnTo>
                      <a:pt x="21" y="8"/>
                    </a:lnTo>
                    <a:lnTo>
                      <a:pt x="24" y="0"/>
                    </a:lnTo>
                    <a:lnTo>
                      <a:pt x="25" y="0"/>
                    </a:lnTo>
                    <a:lnTo>
                      <a:pt x="28" y="1"/>
                    </a:lnTo>
                    <a:lnTo>
                      <a:pt x="33" y="5"/>
                    </a:lnTo>
                    <a:lnTo>
                      <a:pt x="33" y="6"/>
                    </a:lnTo>
                    <a:lnTo>
                      <a:pt x="33" y="14"/>
                    </a:lnTo>
                    <a:lnTo>
                      <a:pt x="36" y="23"/>
                    </a:lnTo>
                    <a:lnTo>
                      <a:pt x="33" y="29"/>
                    </a:lnTo>
                    <a:lnTo>
                      <a:pt x="39" y="36"/>
                    </a:lnTo>
                    <a:lnTo>
                      <a:pt x="38" y="40"/>
                    </a:lnTo>
                    <a:lnTo>
                      <a:pt x="30" y="45"/>
                    </a:lnTo>
                    <a:lnTo>
                      <a:pt x="30" y="48"/>
                    </a:lnTo>
                    <a:lnTo>
                      <a:pt x="35" y="51"/>
                    </a:lnTo>
                    <a:lnTo>
                      <a:pt x="30" y="57"/>
                    </a:lnTo>
                    <a:lnTo>
                      <a:pt x="30" y="60"/>
                    </a:lnTo>
                    <a:lnTo>
                      <a:pt x="36" y="68"/>
                    </a:lnTo>
                    <a:lnTo>
                      <a:pt x="36" y="77"/>
                    </a:lnTo>
                    <a:lnTo>
                      <a:pt x="42" y="90"/>
                    </a:lnTo>
                    <a:lnTo>
                      <a:pt x="41" y="95"/>
                    </a:lnTo>
                    <a:lnTo>
                      <a:pt x="44" y="98"/>
                    </a:lnTo>
                    <a:lnTo>
                      <a:pt x="42" y="107"/>
                    </a:lnTo>
                    <a:lnTo>
                      <a:pt x="47" y="115"/>
                    </a:lnTo>
                    <a:lnTo>
                      <a:pt x="53" y="122"/>
                    </a:lnTo>
                    <a:lnTo>
                      <a:pt x="55" y="127"/>
                    </a:lnTo>
                    <a:lnTo>
                      <a:pt x="67" y="140"/>
                    </a:lnTo>
                    <a:lnTo>
                      <a:pt x="72" y="144"/>
                    </a:lnTo>
                    <a:lnTo>
                      <a:pt x="75" y="153"/>
                    </a:lnTo>
                    <a:lnTo>
                      <a:pt x="81" y="163"/>
                    </a:lnTo>
                    <a:lnTo>
                      <a:pt x="81" y="166"/>
                    </a:lnTo>
                    <a:lnTo>
                      <a:pt x="84" y="169"/>
                    </a:lnTo>
                    <a:lnTo>
                      <a:pt x="81" y="18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14">
                <a:extLst>
                  <a:ext uri="{FF2B5EF4-FFF2-40B4-BE49-F238E27FC236}">
                    <a16:creationId xmlns:a16="http://schemas.microsoft.com/office/drawing/2014/main" id="{E248FAB3-13ED-8227-17D5-478F92CB2C5E}"/>
                  </a:ext>
                </a:extLst>
              </p:cNvPr>
              <p:cNvSpPr>
                <a:spLocks noGrp="1" noRot="1" noMove="1" noResize="1" noEditPoints="1" noAdjustHandles="1" noChangeArrowheads="1" noChangeShapeType="1"/>
              </p:cNvSpPr>
              <p:nvPr/>
            </p:nvSpPr>
            <p:spPr bwMode="auto">
              <a:xfrm>
                <a:off x="5105" y="1334"/>
                <a:ext cx="626" cy="526"/>
              </a:xfrm>
              <a:custGeom>
                <a:avLst/>
                <a:gdLst>
                  <a:gd name="T0" fmla="*/ 330 w 626"/>
                  <a:gd name="T1" fmla="*/ 2 h 526"/>
                  <a:gd name="T2" fmla="*/ 433 w 626"/>
                  <a:gd name="T3" fmla="*/ 41 h 526"/>
                  <a:gd name="T4" fmla="*/ 442 w 626"/>
                  <a:gd name="T5" fmla="*/ 72 h 526"/>
                  <a:gd name="T6" fmla="*/ 450 w 626"/>
                  <a:gd name="T7" fmla="*/ 76 h 526"/>
                  <a:gd name="T8" fmla="*/ 452 w 626"/>
                  <a:gd name="T9" fmla="*/ 75 h 526"/>
                  <a:gd name="T10" fmla="*/ 456 w 626"/>
                  <a:gd name="T11" fmla="*/ 75 h 526"/>
                  <a:gd name="T12" fmla="*/ 459 w 626"/>
                  <a:gd name="T13" fmla="*/ 81 h 526"/>
                  <a:gd name="T14" fmla="*/ 456 w 626"/>
                  <a:gd name="T15" fmla="*/ 81 h 526"/>
                  <a:gd name="T16" fmla="*/ 461 w 626"/>
                  <a:gd name="T17" fmla="*/ 92 h 526"/>
                  <a:gd name="T18" fmla="*/ 464 w 626"/>
                  <a:gd name="T19" fmla="*/ 114 h 526"/>
                  <a:gd name="T20" fmla="*/ 490 w 626"/>
                  <a:gd name="T21" fmla="*/ 115 h 526"/>
                  <a:gd name="T22" fmla="*/ 534 w 626"/>
                  <a:gd name="T23" fmla="*/ 142 h 526"/>
                  <a:gd name="T24" fmla="*/ 556 w 626"/>
                  <a:gd name="T25" fmla="*/ 146 h 526"/>
                  <a:gd name="T26" fmla="*/ 623 w 626"/>
                  <a:gd name="T27" fmla="*/ 208 h 526"/>
                  <a:gd name="T28" fmla="*/ 554 w 626"/>
                  <a:gd name="T29" fmla="*/ 287 h 526"/>
                  <a:gd name="T30" fmla="*/ 568 w 626"/>
                  <a:gd name="T31" fmla="*/ 317 h 526"/>
                  <a:gd name="T32" fmla="*/ 593 w 626"/>
                  <a:gd name="T33" fmla="*/ 368 h 526"/>
                  <a:gd name="T34" fmla="*/ 615 w 626"/>
                  <a:gd name="T35" fmla="*/ 391 h 526"/>
                  <a:gd name="T36" fmla="*/ 615 w 626"/>
                  <a:gd name="T37" fmla="*/ 422 h 526"/>
                  <a:gd name="T38" fmla="*/ 610 w 626"/>
                  <a:gd name="T39" fmla="*/ 450 h 526"/>
                  <a:gd name="T40" fmla="*/ 616 w 626"/>
                  <a:gd name="T41" fmla="*/ 499 h 526"/>
                  <a:gd name="T42" fmla="*/ 615 w 626"/>
                  <a:gd name="T43" fmla="*/ 505 h 526"/>
                  <a:gd name="T44" fmla="*/ 613 w 626"/>
                  <a:gd name="T45" fmla="*/ 505 h 526"/>
                  <a:gd name="T46" fmla="*/ 607 w 626"/>
                  <a:gd name="T47" fmla="*/ 502 h 526"/>
                  <a:gd name="T48" fmla="*/ 606 w 626"/>
                  <a:gd name="T49" fmla="*/ 503 h 526"/>
                  <a:gd name="T50" fmla="*/ 604 w 626"/>
                  <a:gd name="T51" fmla="*/ 503 h 526"/>
                  <a:gd name="T52" fmla="*/ 604 w 626"/>
                  <a:gd name="T53" fmla="*/ 503 h 526"/>
                  <a:gd name="T54" fmla="*/ 602 w 626"/>
                  <a:gd name="T55" fmla="*/ 503 h 526"/>
                  <a:gd name="T56" fmla="*/ 601 w 626"/>
                  <a:gd name="T57" fmla="*/ 502 h 526"/>
                  <a:gd name="T58" fmla="*/ 599 w 626"/>
                  <a:gd name="T59" fmla="*/ 502 h 526"/>
                  <a:gd name="T60" fmla="*/ 596 w 626"/>
                  <a:gd name="T61" fmla="*/ 500 h 526"/>
                  <a:gd name="T62" fmla="*/ 596 w 626"/>
                  <a:gd name="T63" fmla="*/ 500 h 526"/>
                  <a:gd name="T64" fmla="*/ 596 w 626"/>
                  <a:gd name="T65" fmla="*/ 500 h 526"/>
                  <a:gd name="T66" fmla="*/ 595 w 626"/>
                  <a:gd name="T67" fmla="*/ 500 h 526"/>
                  <a:gd name="T68" fmla="*/ 595 w 626"/>
                  <a:gd name="T69" fmla="*/ 499 h 526"/>
                  <a:gd name="T70" fmla="*/ 593 w 626"/>
                  <a:gd name="T71" fmla="*/ 499 h 526"/>
                  <a:gd name="T72" fmla="*/ 584 w 626"/>
                  <a:gd name="T73" fmla="*/ 506 h 526"/>
                  <a:gd name="T74" fmla="*/ 584 w 626"/>
                  <a:gd name="T75" fmla="*/ 508 h 526"/>
                  <a:gd name="T76" fmla="*/ 518 w 626"/>
                  <a:gd name="T77" fmla="*/ 526 h 526"/>
                  <a:gd name="T78" fmla="*/ 480 w 626"/>
                  <a:gd name="T79" fmla="*/ 523 h 526"/>
                  <a:gd name="T80" fmla="*/ 480 w 626"/>
                  <a:gd name="T81" fmla="*/ 494 h 526"/>
                  <a:gd name="T82" fmla="*/ 473 w 626"/>
                  <a:gd name="T83" fmla="*/ 464 h 526"/>
                  <a:gd name="T84" fmla="*/ 469 w 626"/>
                  <a:gd name="T85" fmla="*/ 443 h 526"/>
                  <a:gd name="T86" fmla="*/ 420 w 626"/>
                  <a:gd name="T87" fmla="*/ 404 h 526"/>
                  <a:gd name="T88" fmla="*/ 413 w 626"/>
                  <a:gd name="T89" fmla="*/ 357 h 526"/>
                  <a:gd name="T90" fmla="*/ 424 w 626"/>
                  <a:gd name="T91" fmla="*/ 337 h 526"/>
                  <a:gd name="T92" fmla="*/ 430 w 626"/>
                  <a:gd name="T93" fmla="*/ 297 h 526"/>
                  <a:gd name="T94" fmla="*/ 428 w 626"/>
                  <a:gd name="T95" fmla="*/ 281 h 526"/>
                  <a:gd name="T96" fmla="*/ 402 w 626"/>
                  <a:gd name="T97" fmla="*/ 274 h 526"/>
                  <a:gd name="T98" fmla="*/ 378 w 626"/>
                  <a:gd name="T99" fmla="*/ 267 h 526"/>
                  <a:gd name="T100" fmla="*/ 346 w 626"/>
                  <a:gd name="T101" fmla="*/ 269 h 526"/>
                  <a:gd name="T102" fmla="*/ 307 w 626"/>
                  <a:gd name="T103" fmla="*/ 252 h 526"/>
                  <a:gd name="T104" fmla="*/ 187 w 626"/>
                  <a:gd name="T105" fmla="*/ 283 h 526"/>
                  <a:gd name="T106" fmla="*/ 2 w 626"/>
                  <a:gd name="T107" fmla="*/ 272 h 526"/>
                  <a:gd name="T108" fmla="*/ 2 w 626"/>
                  <a:gd name="T109" fmla="*/ 272 h 526"/>
                  <a:gd name="T110" fmla="*/ 0 w 626"/>
                  <a:gd name="T111" fmla="*/ 270 h 526"/>
                  <a:gd name="T112" fmla="*/ 14 w 626"/>
                  <a:gd name="T113" fmla="*/ 261 h 526"/>
                  <a:gd name="T114" fmla="*/ 145 w 626"/>
                  <a:gd name="T115" fmla="*/ 137 h 526"/>
                  <a:gd name="T116" fmla="*/ 173 w 626"/>
                  <a:gd name="T117" fmla="*/ 111 h 526"/>
                  <a:gd name="T118" fmla="*/ 201 w 626"/>
                  <a:gd name="T119" fmla="*/ 73 h 526"/>
                  <a:gd name="T120" fmla="*/ 201 w 626"/>
                  <a:gd name="T121" fmla="*/ 53 h 526"/>
                  <a:gd name="T122" fmla="*/ 234 w 626"/>
                  <a:gd name="T123" fmla="*/ 16 h 526"/>
                  <a:gd name="T124" fmla="*/ 274 w 626"/>
                  <a:gd name="T125" fmla="*/ 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6" h="526">
                    <a:moveTo>
                      <a:pt x="274" y="2"/>
                    </a:moveTo>
                    <a:lnTo>
                      <a:pt x="330" y="2"/>
                    </a:lnTo>
                    <a:lnTo>
                      <a:pt x="372" y="56"/>
                    </a:lnTo>
                    <a:lnTo>
                      <a:pt x="433" y="41"/>
                    </a:lnTo>
                    <a:lnTo>
                      <a:pt x="439" y="55"/>
                    </a:lnTo>
                    <a:lnTo>
                      <a:pt x="442" y="72"/>
                    </a:lnTo>
                    <a:lnTo>
                      <a:pt x="445" y="72"/>
                    </a:lnTo>
                    <a:lnTo>
                      <a:pt x="450" y="76"/>
                    </a:lnTo>
                    <a:lnTo>
                      <a:pt x="452" y="76"/>
                    </a:lnTo>
                    <a:lnTo>
                      <a:pt x="452" y="75"/>
                    </a:lnTo>
                    <a:lnTo>
                      <a:pt x="453" y="75"/>
                    </a:lnTo>
                    <a:lnTo>
                      <a:pt x="456" y="75"/>
                    </a:lnTo>
                    <a:lnTo>
                      <a:pt x="456" y="76"/>
                    </a:lnTo>
                    <a:lnTo>
                      <a:pt x="459" y="81"/>
                    </a:lnTo>
                    <a:lnTo>
                      <a:pt x="458" y="83"/>
                    </a:lnTo>
                    <a:lnTo>
                      <a:pt x="456" y="81"/>
                    </a:lnTo>
                    <a:lnTo>
                      <a:pt x="455" y="83"/>
                    </a:lnTo>
                    <a:lnTo>
                      <a:pt x="461" y="92"/>
                    </a:lnTo>
                    <a:lnTo>
                      <a:pt x="467" y="100"/>
                    </a:lnTo>
                    <a:lnTo>
                      <a:pt x="464" y="114"/>
                    </a:lnTo>
                    <a:lnTo>
                      <a:pt x="489" y="114"/>
                    </a:lnTo>
                    <a:lnTo>
                      <a:pt x="490" y="115"/>
                    </a:lnTo>
                    <a:lnTo>
                      <a:pt x="526" y="139"/>
                    </a:lnTo>
                    <a:lnTo>
                      <a:pt x="534" y="142"/>
                    </a:lnTo>
                    <a:lnTo>
                      <a:pt x="545" y="145"/>
                    </a:lnTo>
                    <a:lnTo>
                      <a:pt x="556" y="146"/>
                    </a:lnTo>
                    <a:lnTo>
                      <a:pt x="626" y="153"/>
                    </a:lnTo>
                    <a:lnTo>
                      <a:pt x="623" y="208"/>
                    </a:lnTo>
                    <a:lnTo>
                      <a:pt x="588" y="244"/>
                    </a:lnTo>
                    <a:lnTo>
                      <a:pt x="554" y="287"/>
                    </a:lnTo>
                    <a:lnTo>
                      <a:pt x="564" y="303"/>
                    </a:lnTo>
                    <a:lnTo>
                      <a:pt x="568" y="317"/>
                    </a:lnTo>
                    <a:lnTo>
                      <a:pt x="574" y="332"/>
                    </a:lnTo>
                    <a:lnTo>
                      <a:pt x="593" y="368"/>
                    </a:lnTo>
                    <a:lnTo>
                      <a:pt x="610" y="387"/>
                    </a:lnTo>
                    <a:lnTo>
                      <a:pt x="615" y="391"/>
                    </a:lnTo>
                    <a:lnTo>
                      <a:pt x="620" y="409"/>
                    </a:lnTo>
                    <a:lnTo>
                      <a:pt x="615" y="422"/>
                    </a:lnTo>
                    <a:lnTo>
                      <a:pt x="616" y="429"/>
                    </a:lnTo>
                    <a:lnTo>
                      <a:pt x="610" y="450"/>
                    </a:lnTo>
                    <a:lnTo>
                      <a:pt x="610" y="463"/>
                    </a:lnTo>
                    <a:lnTo>
                      <a:pt x="616" y="499"/>
                    </a:lnTo>
                    <a:lnTo>
                      <a:pt x="615" y="503"/>
                    </a:lnTo>
                    <a:lnTo>
                      <a:pt x="615" y="505"/>
                    </a:lnTo>
                    <a:lnTo>
                      <a:pt x="615" y="505"/>
                    </a:lnTo>
                    <a:lnTo>
                      <a:pt x="613" y="505"/>
                    </a:lnTo>
                    <a:lnTo>
                      <a:pt x="609" y="502"/>
                    </a:lnTo>
                    <a:lnTo>
                      <a:pt x="607" y="502"/>
                    </a:lnTo>
                    <a:lnTo>
                      <a:pt x="606" y="503"/>
                    </a:lnTo>
                    <a:lnTo>
                      <a:pt x="606" y="503"/>
                    </a:lnTo>
                    <a:lnTo>
                      <a:pt x="606" y="503"/>
                    </a:lnTo>
                    <a:lnTo>
                      <a:pt x="604" y="503"/>
                    </a:lnTo>
                    <a:lnTo>
                      <a:pt x="604" y="503"/>
                    </a:lnTo>
                    <a:lnTo>
                      <a:pt x="604" y="503"/>
                    </a:lnTo>
                    <a:lnTo>
                      <a:pt x="604" y="503"/>
                    </a:lnTo>
                    <a:lnTo>
                      <a:pt x="602" y="503"/>
                    </a:lnTo>
                    <a:lnTo>
                      <a:pt x="602" y="503"/>
                    </a:lnTo>
                    <a:lnTo>
                      <a:pt x="601" y="502"/>
                    </a:lnTo>
                    <a:lnTo>
                      <a:pt x="599" y="502"/>
                    </a:lnTo>
                    <a:lnTo>
                      <a:pt x="599" y="502"/>
                    </a:lnTo>
                    <a:lnTo>
                      <a:pt x="598" y="502"/>
                    </a:lnTo>
                    <a:lnTo>
                      <a:pt x="596" y="500"/>
                    </a:lnTo>
                    <a:lnTo>
                      <a:pt x="596" y="500"/>
                    </a:lnTo>
                    <a:lnTo>
                      <a:pt x="596" y="500"/>
                    </a:lnTo>
                    <a:lnTo>
                      <a:pt x="596" y="500"/>
                    </a:lnTo>
                    <a:lnTo>
                      <a:pt x="596" y="500"/>
                    </a:lnTo>
                    <a:lnTo>
                      <a:pt x="595" y="500"/>
                    </a:lnTo>
                    <a:lnTo>
                      <a:pt x="595" y="500"/>
                    </a:lnTo>
                    <a:lnTo>
                      <a:pt x="595" y="499"/>
                    </a:lnTo>
                    <a:lnTo>
                      <a:pt x="595" y="499"/>
                    </a:lnTo>
                    <a:lnTo>
                      <a:pt x="595" y="499"/>
                    </a:lnTo>
                    <a:lnTo>
                      <a:pt x="593" y="499"/>
                    </a:lnTo>
                    <a:lnTo>
                      <a:pt x="593" y="499"/>
                    </a:lnTo>
                    <a:lnTo>
                      <a:pt x="584" y="506"/>
                    </a:lnTo>
                    <a:lnTo>
                      <a:pt x="584" y="508"/>
                    </a:lnTo>
                    <a:lnTo>
                      <a:pt x="584" y="508"/>
                    </a:lnTo>
                    <a:lnTo>
                      <a:pt x="518" y="526"/>
                    </a:lnTo>
                    <a:lnTo>
                      <a:pt x="518" y="526"/>
                    </a:lnTo>
                    <a:lnTo>
                      <a:pt x="486" y="525"/>
                    </a:lnTo>
                    <a:lnTo>
                      <a:pt x="480" y="523"/>
                    </a:lnTo>
                    <a:lnTo>
                      <a:pt x="480" y="523"/>
                    </a:lnTo>
                    <a:lnTo>
                      <a:pt x="480" y="494"/>
                    </a:lnTo>
                    <a:lnTo>
                      <a:pt x="484" y="478"/>
                    </a:lnTo>
                    <a:lnTo>
                      <a:pt x="473" y="464"/>
                    </a:lnTo>
                    <a:lnTo>
                      <a:pt x="470" y="452"/>
                    </a:lnTo>
                    <a:lnTo>
                      <a:pt x="469" y="443"/>
                    </a:lnTo>
                    <a:lnTo>
                      <a:pt x="462" y="424"/>
                    </a:lnTo>
                    <a:lnTo>
                      <a:pt x="420" y="404"/>
                    </a:lnTo>
                    <a:lnTo>
                      <a:pt x="410" y="362"/>
                    </a:lnTo>
                    <a:lnTo>
                      <a:pt x="413" y="357"/>
                    </a:lnTo>
                    <a:lnTo>
                      <a:pt x="417" y="350"/>
                    </a:lnTo>
                    <a:lnTo>
                      <a:pt x="424" y="337"/>
                    </a:lnTo>
                    <a:lnTo>
                      <a:pt x="431" y="325"/>
                    </a:lnTo>
                    <a:lnTo>
                      <a:pt x="430" y="297"/>
                    </a:lnTo>
                    <a:lnTo>
                      <a:pt x="430" y="286"/>
                    </a:lnTo>
                    <a:lnTo>
                      <a:pt x="428" y="281"/>
                    </a:lnTo>
                    <a:lnTo>
                      <a:pt x="417" y="277"/>
                    </a:lnTo>
                    <a:lnTo>
                      <a:pt x="402" y="274"/>
                    </a:lnTo>
                    <a:lnTo>
                      <a:pt x="386" y="269"/>
                    </a:lnTo>
                    <a:lnTo>
                      <a:pt x="378" y="267"/>
                    </a:lnTo>
                    <a:lnTo>
                      <a:pt x="363" y="266"/>
                    </a:lnTo>
                    <a:lnTo>
                      <a:pt x="346" y="269"/>
                    </a:lnTo>
                    <a:lnTo>
                      <a:pt x="316" y="260"/>
                    </a:lnTo>
                    <a:lnTo>
                      <a:pt x="307" y="252"/>
                    </a:lnTo>
                    <a:lnTo>
                      <a:pt x="217" y="275"/>
                    </a:lnTo>
                    <a:lnTo>
                      <a:pt x="187" y="283"/>
                    </a:lnTo>
                    <a:lnTo>
                      <a:pt x="144" y="294"/>
                    </a:lnTo>
                    <a:lnTo>
                      <a:pt x="2" y="272"/>
                    </a:lnTo>
                    <a:lnTo>
                      <a:pt x="2" y="272"/>
                    </a:lnTo>
                    <a:lnTo>
                      <a:pt x="2" y="272"/>
                    </a:lnTo>
                    <a:lnTo>
                      <a:pt x="0" y="270"/>
                    </a:lnTo>
                    <a:lnTo>
                      <a:pt x="0" y="270"/>
                    </a:lnTo>
                    <a:lnTo>
                      <a:pt x="0" y="270"/>
                    </a:lnTo>
                    <a:lnTo>
                      <a:pt x="14" y="261"/>
                    </a:lnTo>
                    <a:lnTo>
                      <a:pt x="14" y="260"/>
                    </a:lnTo>
                    <a:lnTo>
                      <a:pt x="145" y="137"/>
                    </a:lnTo>
                    <a:lnTo>
                      <a:pt x="167" y="117"/>
                    </a:lnTo>
                    <a:lnTo>
                      <a:pt x="173" y="111"/>
                    </a:lnTo>
                    <a:lnTo>
                      <a:pt x="176" y="106"/>
                    </a:lnTo>
                    <a:lnTo>
                      <a:pt x="201" y="73"/>
                    </a:lnTo>
                    <a:lnTo>
                      <a:pt x="206" y="64"/>
                    </a:lnTo>
                    <a:lnTo>
                      <a:pt x="201" y="53"/>
                    </a:lnTo>
                    <a:lnTo>
                      <a:pt x="217" y="22"/>
                    </a:lnTo>
                    <a:lnTo>
                      <a:pt x="234" y="16"/>
                    </a:lnTo>
                    <a:lnTo>
                      <a:pt x="257" y="0"/>
                    </a:lnTo>
                    <a:lnTo>
                      <a:pt x="274"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15">
                <a:extLst>
                  <a:ext uri="{FF2B5EF4-FFF2-40B4-BE49-F238E27FC236}">
                    <a16:creationId xmlns:a16="http://schemas.microsoft.com/office/drawing/2014/main" id="{C1A1F239-E53B-C13D-6B38-8911614627CC}"/>
                  </a:ext>
                </a:extLst>
              </p:cNvPr>
              <p:cNvSpPr>
                <a:spLocks noGrp="1" noRot="1" noMove="1" noResize="1" noEditPoints="1" noAdjustHandles="1" noChangeArrowheads="1" noChangeShapeType="1"/>
              </p:cNvSpPr>
              <p:nvPr/>
            </p:nvSpPr>
            <p:spPr bwMode="auto">
              <a:xfrm>
                <a:off x="3821" y="3353"/>
                <a:ext cx="171" cy="175"/>
              </a:xfrm>
              <a:custGeom>
                <a:avLst/>
                <a:gdLst>
                  <a:gd name="T0" fmla="*/ 160 w 171"/>
                  <a:gd name="T1" fmla="*/ 13 h 175"/>
                  <a:gd name="T2" fmla="*/ 168 w 171"/>
                  <a:gd name="T3" fmla="*/ 23 h 175"/>
                  <a:gd name="T4" fmla="*/ 171 w 171"/>
                  <a:gd name="T5" fmla="*/ 30 h 175"/>
                  <a:gd name="T6" fmla="*/ 169 w 171"/>
                  <a:gd name="T7" fmla="*/ 67 h 175"/>
                  <a:gd name="T8" fmla="*/ 171 w 171"/>
                  <a:gd name="T9" fmla="*/ 115 h 175"/>
                  <a:gd name="T10" fmla="*/ 168 w 171"/>
                  <a:gd name="T11" fmla="*/ 120 h 175"/>
                  <a:gd name="T12" fmla="*/ 166 w 171"/>
                  <a:gd name="T13" fmla="*/ 134 h 175"/>
                  <a:gd name="T14" fmla="*/ 165 w 171"/>
                  <a:gd name="T15" fmla="*/ 143 h 175"/>
                  <a:gd name="T16" fmla="*/ 161 w 171"/>
                  <a:gd name="T17" fmla="*/ 152 h 175"/>
                  <a:gd name="T18" fmla="*/ 158 w 171"/>
                  <a:gd name="T19" fmla="*/ 160 h 175"/>
                  <a:gd name="T20" fmla="*/ 157 w 171"/>
                  <a:gd name="T21" fmla="*/ 168 h 175"/>
                  <a:gd name="T22" fmla="*/ 157 w 171"/>
                  <a:gd name="T23" fmla="*/ 171 h 175"/>
                  <a:gd name="T24" fmla="*/ 147 w 171"/>
                  <a:gd name="T25" fmla="*/ 171 h 175"/>
                  <a:gd name="T26" fmla="*/ 140 w 171"/>
                  <a:gd name="T27" fmla="*/ 171 h 175"/>
                  <a:gd name="T28" fmla="*/ 135 w 171"/>
                  <a:gd name="T29" fmla="*/ 169 h 175"/>
                  <a:gd name="T30" fmla="*/ 126 w 171"/>
                  <a:gd name="T31" fmla="*/ 169 h 175"/>
                  <a:gd name="T32" fmla="*/ 113 w 171"/>
                  <a:gd name="T33" fmla="*/ 171 h 175"/>
                  <a:gd name="T34" fmla="*/ 110 w 171"/>
                  <a:gd name="T35" fmla="*/ 171 h 175"/>
                  <a:gd name="T36" fmla="*/ 104 w 171"/>
                  <a:gd name="T37" fmla="*/ 172 h 175"/>
                  <a:gd name="T38" fmla="*/ 98 w 171"/>
                  <a:gd name="T39" fmla="*/ 174 h 175"/>
                  <a:gd name="T40" fmla="*/ 96 w 171"/>
                  <a:gd name="T41" fmla="*/ 175 h 175"/>
                  <a:gd name="T42" fmla="*/ 84 w 171"/>
                  <a:gd name="T43" fmla="*/ 162 h 175"/>
                  <a:gd name="T44" fmla="*/ 77 w 171"/>
                  <a:gd name="T45" fmla="*/ 151 h 175"/>
                  <a:gd name="T46" fmla="*/ 70 w 171"/>
                  <a:gd name="T47" fmla="*/ 144 h 175"/>
                  <a:gd name="T48" fmla="*/ 60 w 171"/>
                  <a:gd name="T49" fmla="*/ 141 h 175"/>
                  <a:gd name="T50" fmla="*/ 49 w 171"/>
                  <a:gd name="T51" fmla="*/ 137 h 175"/>
                  <a:gd name="T52" fmla="*/ 34 w 171"/>
                  <a:gd name="T53" fmla="*/ 132 h 175"/>
                  <a:gd name="T54" fmla="*/ 35 w 171"/>
                  <a:gd name="T55" fmla="*/ 126 h 175"/>
                  <a:gd name="T56" fmla="*/ 37 w 171"/>
                  <a:gd name="T57" fmla="*/ 115 h 175"/>
                  <a:gd name="T58" fmla="*/ 39 w 171"/>
                  <a:gd name="T59" fmla="*/ 110 h 175"/>
                  <a:gd name="T60" fmla="*/ 34 w 171"/>
                  <a:gd name="T61" fmla="*/ 106 h 175"/>
                  <a:gd name="T62" fmla="*/ 26 w 171"/>
                  <a:gd name="T63" fmla="*/ 103 h 175"/>
                  <a:gd name="T64" fmla="*/ 11 w 171"/>
                  <a:gd name="T65" fmla="*/ 87 h 175"/>
                  <a:gd name="T66" fmla="*/ 7 w 171"/>
                  <a:gd name="T67" fmla="*/ 84 h 175"/>
                  <a:gd name="T68" fmla="*/ 4 w 171"/>
                  <a:gd name="T69" fmla="*/ 79 h 175"/>
                  <a:gd name="T70" fmla="*/ 1 w 171"/>
                  <a:gd name="T71" fmla="*/ 76 h 175"/>
                  <a:gd name="T72" fmla="*/ 0 w 171"/>
                  <a:gd name="T73" fmla="*/ 67 h 175"/>
                  <a:gd name="T74" fmla="*/ 3 w 171"/>
                  <a:gd name="T75" fmla="*/ 54 h 175"/>
                  <a:gd name="T76" fmla="*/ 6 w 171"/>
                  <a:gd name="T77" fmla="*/ 42 h 175"/>
                  <a:gd name="T78" fmla="*/ 7 w 171"/>
                  <a:gd name="T79" fmla="*/ 37 h 175"/>
                  <a:gd name="T80" fmla="*/ 7 w 171"/>
                  <a:gd name="T81" fmla="*/ 37 h 175"/>
                  <a:gd name="T82" fmla="*/ 9 w 171"/>
                  <a:gd name="T83" fmla="*/ 37 h 175"/>
                  <a:gd name="T84" fmla="*/ 7 w 171"/>
                  <a:gd name="T85" fmla="*/ 37 h 175"/>
                  <a:gd name="T86" fmla="*/ 12 w 171"/>
                  <a:gd name="T87" fmla="*/ 37 h 175"/>
                  <a:gd name="T88" fmla="*/ 20 w 171"/>
                  <a:gd name="T89" fmla="*/ 40 h 175"/>
                  <a:gd name="T90" fmla="*/ 43 w 171"/>
                  <a:gd name="T91" fmla="*/ 54 h 175"/>
                  <a:gd name="T92" fmla="*/ 59 w 171"/>
                  <a:gd name="T93" fmla="*/ 31 h 175"/>
                  <a:gd name="T94" fmla="*/ 59 w 171"/>
                  <a:gd name="T95" fmla="*/ 27 h 175"/>
                  <a:gd name="T96" fmla="*/ 62 w 171"/>
                  <a:gd name="T97" fmla="*/ 20 h 175"/>
                  <a:gd name="T98" fmla="*/ 68 w 171"/>
                  <a:gd name="T99" fmla="*/ 19 h 175"/>
                  <a:gd name="T100" fmla="*/ 74 w 171"/>
                  <a:gd name="T101" fmla="*/ 17 h 175"/>
                  <a:gd name="T102" fmla="*/ 81 w 171"/>
                  <a:gd name="T103" fmla="*/ 16 h 175"/>
                  <a:gd name="T104" fmla="*/ 91 w 171"/>
                  <a:gd name="T105" fmla="*/ 13 h 175"/>
                  <a:gd name="T106" fmla="*/ 98 w 171"/>
                  <a:gd name="T107" fmla="*/ 13 h 175"/>
                  <a:gd name="T108" fmla="*/ 105 w 171"/>
                  <a:gd name="T109" fmla="*/ 9 h 175"/>
                  <a:gd name="T110" fmla="*/ 115 w 171"/>
                  <a:gd name="T111" fmla="*/ 8 h 175"/>
                  <a:gd name="T112" fmla="*/ 130 w 171"/>
                  <a:gd name="T113" fmla="*/ 5 h 175"/>
                  <a:gd name="T114" fmla="*/ 143 w 171"/>
                  <a:gd name="T115" fmla="*/ 0 h 175"/>
                  <a:gd name="T116" fmla="*/ 152 w 171"/>
                  <a:gd name="T117"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175">
                    <a:moveTo>
                      <a:pt x="157" y="9"/>
                    </a:moveTo>
                    <a:lnTo>
                      <a:pt x="160" y="13"/>
                    </a:lnTo>
                    <a:lnTo>
                      <a:pt x="163" y="17"/>
                    </a:lnTo>
                    <a:lnTo>
                      <a:pt x="168" y="23"/>
                    </a:lnTo>
                    <a:lnTo>
                      <a:pt x="171" y="27"/>
                    </a:lnTo>
                    <a:lnTo>
                      <a:pt x="171" y="30"/>
                    </a:lnTo>
                    <a:lnTo>
                      <a:pt x="171" y="64"/>
                    </a:lnTo>
                    <a:lnTo>
                      <a:pt x="169" y="67"/>
                    </a:lnTo>
                    <a:lnTo>
                      <a:pt x="171" y="73"/>
                    </a:lnTo>
                    <a:lnTo>
                      <a:pt x="171" y="115"/>
                    </a:lnTo>
                    <a:lnTo>
                      <a:pt x="168" y="117"/>
                    </a:lnTo>
                    <a:lnTo>
                      <a:pt x="168" y="120"/>
                    </a:lnTo>
                    <a:lnTo>
                      <a:pt x="168" y="129"/>
                    </a:lnTo>
                    <a:lnTo>
                      <a:pt x="166" y="134"/>
                    </a:lnTo>
                    <a:lnTo>
                      <a:pt x="166" y="138"/>
                    </a:lnTo>
                    <a:lnTo>
                      <a:pt x="165" y="143"/>
                    </a:lnTo>
                    <a:lnTo>
                      <a:pt x="163" y="148"/>
                    </a:lnTo>
                    <a:lnTo>
                      <a:pt x="161" y="152"/>
                    </a:lnTo>
                    <a:lnTo>
                      <a:pt x="160" y="157"/>
                    </a:lnTo>
                    <a:lnTo>
                      <a:pt x="158" y="160"/>
                    </a:lnTo>
                    <a:lnTo>
                      <a:pt x="158" y="166"/>
                    </a:lnTo>
                    <a:lnTo>
                      <a:pt x="157" y="168"/>
                    </a:lnTo>
                    <a:lnTo>
                      <a:pt x="157" y="171"/>
                    </a:lnTo>
                    <a:lnTo>
                      <a:pt x="157" y="171"/>
                    </a:lnTo>
                    <a:lnTo>
                      <a:pt x="154" y="171"/>
                    </a:lnTo>
                    <a:lnTo>
                      <a:pt x="147" y="171"/>
                    </a:lnTo>
                    <a:lnTo>
                      <a:pt x="147" y="171"/>
                    </a:lnTo>
                    <a:lnTo>
                      <a:pt x="140" y="171"/>
                    </a:lnTo>
                    <a:lnTo>
                      <a:pt x="137" y="169"/>
                    </a:lnTo>
                    <a:lnTo>
                      <a:pt x="135" y="169"/>
                    </a:lnTo>
                    <a:lnTo>
                      <a:pt x="133" y="169"/>
                    </a:lnTo>
                    <a:lnTo>
                      <a:pt x="126" y="169"/>
                    </a:lnTo>
                    <a:lnTo>
                      <a:pt x="116" y="169"/>
                    </a:lnTo>
                    <a:lnTo>
                      <a:pt x="113" y="171"/>
                    </a:lnTo>
                    <a:lnTo>
                      <a:pt x="112" y="171"/>
                    </a:lnTo>
                    <a:lnTo>
                      <a:pt x="110" y="171"/>
                    </a:lnTo>
                    <a:lnTo>
                      <a:pt x="107" y="172"/>
                    </a:lnTo>
                    <a:lnTo>
                      <a:pt x="104" y="172"/>
                    </a:lnTo>
                    <a:lnTo>
                      <a:pt x="99" y="174"/>
                    </a:lnTo>
                    <a:lnTo>
                      <a:pt x="98" y="174"/>
                    </a:lnTo>
                    <a:lnTo>
                      <a:pt x="96" y="175"/>
                    </a:lnTo>
                    <a:lnTo>
                      <a:pt x="96" y="175"/>
                    </a:lnTo>
                    <a:lnTo>
                      <a:pt x="90" y="169"/>
                    </a:lnTo>
                    <a:lnTo>
                      <a:pt x="84" y="162"/>
                    </a:lnTo>
                    <a:lnTo>
                      <a:pt x="81" y="155"/>
                    </a:lnTo>
                    <a:lnTo>
                      <a:pt x="77" y="151"/>
                    </a:lnTo>
                    <a:lnTo>
                      <a:pt x="73" y="148"/>
                    </a:lnTo>
                    <a:lnTo>
                      <a:pt x="70" y="144"/>
                    </a:lnTo>
                    <a:lnTo>
                      <a:pt x="65" y="143"/>
                    </a:lnTo>
                    <a:lnTo>
                      <a:pt x="60" y="141"/>
                    </a:lnTo>
                    <a:lnTo>
                      <a:pt x="56" y="140"/>
                    </a:lnTo>
                    <a:lnTo>
                      <a:pt x="49" y="137"/>
                    </a:lnTo>
                    <a:lnTo>
                      <a:pt x="42" y="134"/>
                    </a:lnTo>
                    <a:lnTo>
                      <a:pt x="34" y="132"/>
                    </a:lnTo>
                    <a:lnTo>
                      <a:pt x="32" y="129"/>
                    </a:lnTo>
                    <a:lnTo>
                      <a:pt x="35" y="126"/>
                    </a:lnTo>
                    <a:lnTo>
                      <a:pt x="37" y="121"/>
                    </a:lnTo>
                    <a:lnTo>
                      <a:pt x="37" y="115"/>
                    </a:lnTo>
                    <a:lnTo>
                      <a:pt x="39" y="113"/>
                    </a:lnTo>
                    <a:lnTo>
                      <a:pt x="39" y="110"/>
                    </a:lnTo>
                    <a:lnTo>
                      <a:pt x="37" y="109"/>
                    </a:lnTo>
                    <a:lnTo>
                      <a:pt x="34" y="106"/>
                    </a:lnTo>
                    <a:lnTo>
                      <a:pt x="29" y="104"/>
                    </a:lnTo>
                    <a:lnTo>
                      <a:pt x="26" y="103"/>
                    </a:lnTo>
                    <a:lnTo>
                      <a:pt x="23" y="99"/>
                    </a:lnTo>
                    <a:lnTo>
                      <a:pt x="11" y="87"/>
                    </a:lnTo>
                    <a:lnTo>
                      <a:pt x="7" y="84"/>
                    </a:lnTo>
                    <a:lnTo>
                      <a:pt x="7" y="84"/>
                    </a:lnTo>
                    <a:lnTo>
                      <a:pt x="7" y="84"/>
                    </a:lnTo>
                    <a:lnTo>
                      <a:pt x="4" y="79"/>
                    </a:lnTo>
                    <a:lnTo>
                      <a:pt x="3" y="78"/>
                    </a:lnTo>
                    <a:lnTo>
                      <a:pt x="1" y="76"/>
                    </a:lnTo>
                    <a:lnTo>
                      <a:pt x="1" y="72"/>
                    </a:lnTo>
                    <a:lnTo>
                      <a:pt x="0" y="67"/>
                    </a:lnTo>
                    <a:lnTo>
                      <a:pt x="1" y="62"/>
                    </a:lnTo>
                    <a:lnTo>
                      <a:pt x="3" y="54"/>
                    </a:lnTo>
                    <a:lnTo>
                      <a:pt x="4" y="47"/>
                    </a:lnTo>
                    <a:lnTo>
                      <a:pt x="6" y="42"/>
                    </a:lnTo>
                    <a:lnTo>
                      <a:pt x="7" y="39"/>
                    </a:lnTo>
                    <a:lnTo>
                      <a:pt x="7" y="37"/>
                    </a:lnTo>
                    <a:lnTo>
                      <a:pt x="9" y="37"/>
                    </a:lnTo>
                    <a:lnTo>
                      <a:pt x="7" y="37"/>
                    </a:lnTo>
                    <a:lnTo>
                      <a:pt x="9" y="37"/>
                    </a:lnTo>
                    <a:lnTo>
                      <a:pt x="9" y="37"/>
                    </a:lnTo>
                    <a:lnTo>
                      <a:pt x="9" y="37"/>
                    </a:lnTo>
                    <a:lnTo>
                      <a:pt x="7" y="37"/>
                    </a:lnTo>
                    <a:lnTo>
                      <a:pt x="9" y="37"/>
                    </a:lnTo>
                    <a:lnTo>
                      <a:pt x="12" y="37"/>
                    </a:lnTo>
                    <a:lnTo>
                      <a:pt x="14" y="39"/>
                    </a:lnTo>
                    <a:lnTo>
                      <a:pt x="20" y="40"/>
                    </a:lnTo>
                    <a:lnTo>
                      <a:pt x="37" y="51"/>
                    </a:lnTo>
                    <a:lnTo>
                      <a:pt x="43" y="54"/>
                    </a:lnTo>
                    <a:lnTo>
                      <a:pt x="45" y="50"/>
                    </a:lnTo>
                    <a:lnTo>
                      <a:pt x="59" y="31"/>
                    </a:lnTo>
                    <a:lnTo>
                      <a:pt x="59" y="28"/>
                    </a:lnTo>
                    <a:lnTo>
                      <a:pt x="59" y="27"/>
                    </a:lnTo>
                    <a:lnTo>
                      <a:pt x="60" y="22"/>
                    </a:lnTo>
                    <a:lnTo>
                      <a:pt x="62" y="20"/>
                    </a:lnTo>
                    <a:lnTo>
                      <a:pt x="65" y="19"/>
                    </a:lnTo>
                    <a:lnTo>
                      <a:pt x="68" y="19"/>
                    </a:lnTo>
                    <a:lnTo>
                      <a:pt x="71" y="17"/>
                    </a:lnTo>
                    <a:lnTo>
                      <a:pt x="74" y="17"/>
                    </a:lnTo>
                    <a:lnTo>
                      <a:pt x="77" y="16"/>
                    </a:lnTo>
                    <a:lnTo>
                      <a:pt x="81" y="16"/>
                    </a:lnTo>
                    <a:lnTo>
                      <a:pt x="85" y="14"/>
                    </a:lnTo>
                    <a:lnTo>
                      <a:pt x="91" y="13"/>
                    </a:lnTo>
                    <a:lnTo>
                      <a:pt x="93" y="13"/>
                    </a:lnTo>
                    <a:lnTo>
                      <a:pt x="98" y="13"/>
                    </a:lnTo>
                    <a:lnTo>
                      <a:pt x="101" y="11"/>
                    </a:lnTo>
                    <a:lnTo>
                      <a:pt x="105" y="9"/>
                    </a:lnTo>
                    <a:lnTo>
                      <a:pt x="112" y="8"/>
                    </a:lnTo>
                    <a:lnTo>
                      <a:pt x="115" y="8"/>
                    </a:lnTo>
                    <a:lnTo>
                      <a:pt x="126" y="6"/>
                    </a:lnTo>
                    <a:lnTo>
                      <a:pt x="130" y="5"/>
                    </a:lnTo>
                    <a:lnTo>
                      <a:pt x="138" y="3"/>
                    </a:lnTo>
                    <a:lnTo>
                      <a:pt x="143" y="0"/>
                    </a:lnTo>
                    <a:lnTo>
                      <a:pt x="147" y="0"/>
                    </a:lnTo>
                    <a:lnTo>
                      <a:pt x="152" y="5"/>
                    </a:lnTo>
                    <a:lnTo>
                      <a:pt x="157" y="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116">
                <a:extLst>
                  <a:ext uri="{FF2B5EF4-FFF2-40B4-BE49-F238E27FC236}">
                    <a16:creationId xmlns:a16="http://schemas.microsoft.com/office/drawing/2014/main" id="{3AB6D1CB-3035-13C4-A760-59F665BD368B}"/>
                  </a:ext>
                </a:extLst>
              </p:cNvPr>
              <p:cNvSpPr>
                <a:spLocks noGrp="1" noRot="1" noMove="1" noResize="1" noEditPoints="1" noAdjustHandles="1" noChangeArrowheads="1" noChangeShapeType="1"/>
              </p:cNvSpPr>
              <p:nvPr/>
            </p:nvSpPr>
            <p:spPr bwMode="auto">
              <a:xfrm>
                <a:off x="4617" y="2509"/>
                <a:ext cx="173" cy="278"/>
              </a:xfrm>
              <a:custGeom>
                <a:avLst/>
                <a:gdLst>
                  <a:gd name="T0" fmla="*/ 100 w 173"/>
                  <a:gd name="T1" fmla="*/ 11 h 278"/>
                  <a:gd name="T2" fmla="*/ 107 w 173"/>
                  <a:gd name="T3" fmla="*/ 30 h 278"/>
                  <a:gd name="T4" fmla="*/ 115 w 173"/>
                  <a:gd name="T5" fmla="*/ 45 h 278"/>
                  <a:gd name="T6" fmla="*/ 112 w 173"/>
                  <a:gd name="T7" fmla="*/ 56 h 278"/>
                  <a:gd name="T8" fmla="*/ 123 w 173"/>
                  <a:gd name="T9" fmla="*/ 64 h 278"/>
                  <a:gd name="T10" fmla="*/ 129 w 173"/>
                  <a:gd name="T11" fmla="*/ 59 h 278"/>
                  <a:gd name="T12" fmla="*/ 129 w 173"/>
                  <a:gd name="T13" fmla="*/ 71 h 278"/>
                  <a:gd name="T14" fmla="*/ 131 w 173"/>
                  <a:gd name="T15" fmla="*/ 75 h 278"/>
                  <a:gd name="T16" fmla="*/ 137 w 173"/>
                  <a:gd name="T17" fmla="*/ 78 h 278"/>
                  <a:gd name="T18" fmla="*/ 143 w 173"/>
                  <a:gd name="T19" fmla="*/ 73 h 278"/>
                  <a:gd name="T20" fmla="*/ 151 w 173"/>
                  <a:gd name="T21" fmla="*/ 84 h 278"/>
                  <a:gd name="T22" fmla="*/ 156 w 173"/>
                  <a:gd name="T23" fmla="*/ 99 h 278"/>
                  <a:gd name="T24" fmla="*/ 163 w 173"/>
                  <a:gd name="T25" fmla="*/ 109 h 278"/>
                  <a:gd name="T26" fmla="*/ 166 w 173"/>
                  <a:gd name="T27" fmla="*/ 121 h 278"/>
                  <a:gd name="T28" fmla="*/ 170 w 173"/>
                  <a:gd name="T29" fmla="*/ 133 h 278"/>
                  <a:gd name="T30" fmla="*/ 156 w 173"/>
                  <a:gd name="T31" fmla="*/ 152 h 278"/>
                  <a:gd name="T32" fmla="*/ 160 w 173"/>
                  <a:gd name="T33" fmla="*/ 172 h 278"/>
                  <a:gd name="T34" fmla="*/ 151 w 173"/>
                  <a:gd name="T35" fmla="*/ 177 h 278"/>
                  <a:gd name="T36" fmla="*/ 156 w 173"/>
                  <a:gd name="T37" fmla="*/ 189 h 278"/>
                  <a:gd name="T38" fmla="*/ 156 w 173"/>
                  <a:gd name="T39" fmla="*/ 200 h 278"/>
                  <a:gd name="T40" fmla="*/ 151 w 173"/>
                  <a:gd name="T41" fmla="*/ 205 h 278"/>
                  <a:gd name="T42" fmla="*/ 145 w 173"/>
                  <a:gd name="T43" fmla="*/ 206 h 278"/>
                  <a:gd name="T44" fmla="*/ 135 w 173"/>
                  <a:gd name="T45" fmla="*/ 210 h 278"/>
                  <a:gd name="T46" fmla="*/ 145 w 173"/>
                  <a:gd name="T47" fmla="*/ 220 h 278"/>
                  <a:gd name="T48" fmla="*/ 154 w 173"/>
                  <a:gd name="T49" fmla="*/ 230 h 278"/>
                  <a:gd name="T50" fmla="*/ 145 w 173"/>
                  <a:gd name="T51" fmla="*/ 231 h 278"/>
                  <a:gd name="T52" fmla="*/ 137 w 173"/>
                  <a:gd name="T53" fmla="*/ 239 h 278"/>
                  <a:gd name="T54" fmla="*/ 143 w 173"/>
                  <a:gd name="T55" fmla="*/ 242 h 278"/>
                  <a:gd name="T56" fmla="*/ 156 w 173"/>
                  <a:gd name="T57" fmla="*/ 251 h 278"/>
                  <a:gd name="T58" fmla="*/ 151 w 173"/>
                  <a:gd name="T59" fmla="*/ 259 h 278"/>
                  <a:gd name="T60" fmla="*/ 145 w 173"/>
                  <a:gd name="T61" fmla="*/ 268 h 278"/>
                  <a:gd name="T62" fmla="*/ 137 w 173"/>
                  <a:gd name="T63" fmla="*/ 278 h 278"/>
                  <a:gd name="T64" fmla="*/ 128 w 173"/>
                  <a:gd name="T65" fmla="*/ 273 h 278"/>
                  <a:gd name="T66" fmla="*/ 110 w 173"/>
                  <a:gd name="T67" fmla="*/ 264 h 278"/>
                  <a:gd name="T68" fmla="*/ 117 w 173"/>
                  <a:gd name="T69" fmla="*/ 237 h 278"/>
                  <a:gd name="T70" fmla="*/ 121 w 173"/>
                  <a:gd name="T71" fmla="*/ 214 h 278"/>
                  <a:gd name="T72" fmla="*/ 118 w 173"/>
                  <a:gd name="T73" fmla="*/ 213 h 278"/>
                  <a:gd name="T74" fmla="*/ 115 w 173"/>
                  <a:gd name="T75" fmla="*/ 213 h 278"/>
                  <a:gd name="T76" fmla="*/ 112 w 173"/>
                  <a:gd name="T77" fmla="*/ 210 h 278"/>
                  <a:gd name="T78" fmla="*/ 100 w 173"/>
                  <a:gd name="T79" fmla="*/ 213 h 278"/>
                  <a:gd name="T80" fmla="*/ 93 w 173"/>
                  <a:gd name="T81" fmla="*/ 203 h 278"/>
                  <a:gd name="T82" fmla="*/ 95 w 173"/>
                  <a:gd name="T83" fmla="*/ 192 h 278"/>
                  <a:gd name="T84" fmla="*/ 86 w 173"/>
                  <a:gd name="T85" fmla="*/ 191 h 278"/>
                  <a:gd name="T86" fmla="*/ 78 w 173"/>
                  <a:gd name="T87" fmla="*/ 182 h 278"/>
                  <a:gd name="T88" fmla="*/ 73 w 173"/>
                  <a:gd name="T89" fmla="*/ 168 h 278"/>
                  <a:gd name="T90" fmla="*/ 51 w 173"/>
                  <a:gd name="T91" fmla="*/ 146 h 278"/>
                  <a:gd name="T92" fmla="*/ 54 w 173"/>
                  <a:gd name="T93" fmla="*/ 140 h 278"/>
                  <a:gd name="T94" fmla="*/ 53 w 173"/>
                  <a:gd name="T95" fmla="*/ 113 h 278"/>
                  <a:gd name="T96" fmla="*/ 51 w 173"/>
                  <a:gd name="T97" fmla="*/ 104 h 278"/>
                  <a:gd name="T98" fmla="*/ 45 w 173"/>
                  <a:gd name="T99" fmla="*/ 99 h 278"/>
                  <a:gd name="T100" fmla="*/ 6 w 173"/>
                  <a:gd name="T101" fmla="*/ 76 h 278"/>
                  <a:gd name="T102" fmla="*/ 11 w 173"/>
                  <a:gd name="T103" fmla="*/ 56 h 278"/>
                  <a:gd name="T104" fmla="*/ 6 w 173"/>
                  <a:gd name="T105" fmla="*/ 50 h 278"/>
                  <a:gd name="T106" fmla="*/ 5 w 173"/>
                  <a:gd name="T107" fmla="*/ 42 h 278"/>
                  <a:gd name="T108" fmla="*/ 0 w 173"/>
                  <a:gd name="T109" fmla="*/ 40 h 278"/>
                  <a:gd name="T110" fmla="*/ 28 w 173"/>
                  <a:gd name="T111" fmla="*/ 26 h 278"/>
                  <a:gd name="T112" fmla="*/ 48 w 173"/>
                  <a:gd name="T113" fmla="*/ 31 h 278"/>
                  <a:gd name="T114" fmla="*/ 56 w 173"/>
                  <a:gd name="T115" fmla="*/ 42 h 278"/>
                  <a:gd name="T116" fmla="*/ 79 w 173"/>
                  <a:gd name="T117" fmla="*/ 40 h 278"/>
                  <a:gd name="T118" fmla="*/ 89 w 173"/>
                  <a:gd name="T119" fmla="*/ 40 h 278"/>
                  <a:gd name="T120" fmla="*/ 89 w 173"/>
                  <a:gd name="T121" fmla="*/ 26 h 278"/>
                  <a:gd name="T122" fmla="*/ 86 w 173"/>
                  <a:gd name="T123" fmla="*/ 11 h 278"/>
                  <a:gd name="T124" fmla="*/ 86 w 173"/>
                  <a:gd name="T125" fmla="*/ 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278">
                    <a:moveTo>
                      <a:pt x="100" y="2"/>
                    </a:moveTo>
                    <a:lnTo>
                      <a:pt x="104" y="5"/>
                    </a:lnTo>
                    <a:lnTo>
                      <a:pt x="106" y="6"/>
                    </a:lnTo>
                    <a:lnTo>
                      <a:pt x="100" y="9"/>
                    </a:lnTo>
                    <a:lnTo>
                      <a:pt x="100" y="11"/>
                    </a:lnTo>
                    <a:lnTo>
                      <a:pt x="103" y="17"/>
                    </a:lnTo>
                    <a:lnTo>
                      <a:pt x="106" y="22"/>
                    </a:lnTo>
                    <a:lnTo>
                      <a:pt x="106" y="25"/>
                    </a:lnTo>
                    <a:lnTo>
                      <a:pt x="106" y="26"/>
                    </a:lnTo>
                    <a:lnTo>
                      <a:pt x="107" y="30"/>
                    </a:lnTo>
                    <a:lnTo>
                      <a:pt x="110" y="34"/>
                    </a:lnTo>
                    <a:lnTo>
                      <a:pt x="109" y="36"/>
                    </a:lnTo>
                    <a:lnTo>
                      <a:pt x="110" y="40"/>
                    </a:lnTo>
                    <a:lnTo>
                      <a:pt x="114" y="43"/>
                    </a:lnTo>
                    <a:lnTo>
                      <a:pt x="115" y="45"/>
                    </a:lnTo>
                    <a:lnTo>
                      <a:pt x="114" y="48"/>
                    </a:lnTo>
                    <a:lnTo>
                      <a:pt x="114" y="50"/>
                    </a:lnTo>
                    <a:lnTo>
                      <a:pt x="110" y="51"/>
                    </a:lnTo>
                    <a:lnTo>
                      <a:pt x="112" y="53"/>
                    </a:lnTo>
                    <a:lnTo>
                      <a:pt x="112" y="56"/>
                    </a:lnTo>
                    <a:lnTo>
                      <a:pt x="110" y="57"/>
                    </a:lnTo>
                    <a:lnTo>
                      <a:pt x="109" y="64"/>
                    </a:lnTo>
                    <a:lnTo>
                      <a:pt x="115" y="65"/>
                    </a:lnTo>
                    <a:lnTo>
                      <a:pt x="121" y="64"/>
                    </a:lnTo>
                    <a:lnTo>
                      <a:pt x="123" y="64"/>
                    </a:lnTo>
                    <a:lnTo>
                      <a:pt x="123" y="64"/>
                    </a:lnTo>
                    <a:lnTo>
                      <a:pt x="124" y="64"/>
                    </a:lnTo>
                    <a:lnTo>
                      <a:pt x="126" y="59"/>
                    </a:lnTo>
                    <a:lnTo>
                      <a:pt x="128" y="59"/>
                    </a:lnTo>
                    <a:lnTo>
                      <a:pt x="129" y="59"/>
                    </a:lnTo>
                    <a:lnTo>
                      <a:pt x="128" y="62"/>
                    </a:lnTo>
                    <a:lnTo>
                      <a:pt x="128" y="65"/>
                    </a:lnTo>
                    <a:lnTo>
                      <a:pt x="129" y="67"/>
                    </a:lnTo>
                    <a:lnTo>
                      <a:pt x="129" y="70"/>
                    </a:lnTo>
                    <a:lnTo>
                      <a:pt x="129" y="71"/>
                    </a:lnTo>
                    <a:lnTo>
                      <a:pt x="131" y="73"/>
                    </a:lnTo>
                    <a:lnTo>
                      <a:pt x="131" y="75"/>
                    </a:lnTo>
                    <a:lnTo>
                      <a:pt x="131" y="75"/>
                    </a:lnTo>
                    <a:lnTo>
                      <a:pt x="131" y="76"/>
                    </a:lnTo>
                    <a:lnTo>
                      <a:pt x="131" y="75"/>
                    </a:lnTo>
                    <a:lnTo>
                      <a:pt x="132" y="75"/>
                    </a:lnTo>
                    <a:lnTo>
                      <a:pt x="134" y="75"/>
                    </a:lnTo>
                    <a:lnTo>
                      <a:pt x="134" y="76"/>
                    </a:lnTo>
                    <a:lnTo>
                      <a:pt x="135" y="76"/>
                    </a:lnTo>
                    <a:lnTo>
                      <a:pt x="137" y="78"/>
                    </a:lnTo>
                    <a:lnTo>
                      <a:pt x="138" y="78"/>
                    </a:lnTo>
                    <a:lnTo>
                      <a:pt x="138" y="76"/>
                    </a:lnTo>
                    <a:lnTo>
                      <a:pt x="138" y="75"/>
                    </a:lnTo>
                    <a:lnTo>
                      <a:pt x="138" y="73"/>
                    </a:lnTo>
                    <a:lnTo>
                      <a:pt x="143" y="73"/>
                    </a:lnTo>
                    <a:lnTo>
                      <a:pt x="145" y="73"/>
                    </a:lnTo>
                    <a:lnTo>
                      <a:pt x="146" y="75"/>
                    </a:lnTo>
                    <a:lnTo>
                      <a:pt x="148" y="79"/>
                    </a:lnTo>
                    <a:lnTo>
                      <a:pt x="149" y="82"/>
                    </a:lnTo>
                    <a:lnTo>
                      <a:pt x="151" y="84"/>
                    </a:lnTo>
                    <a:lnTo>
                      <a:pt x="156" y="88"/>
                    </a:lnTo>
                    <a:lnTo>
                      <a:pt x="157" y="93"/>
                    </a:lnTo>
                    <a:lnTo>
                      <a:pt x="157" y="98"/>
                    </a:lnTo>
                    <a:lnTo>
                      <a:pt x="157" y="99"/>
                    </a:lnTo>
                    <a:lnTo>
                      <a:pt x="156" y="99"/>
                    </a:lnTo>
                    <a:lnTo>
                      <a:pt x="154" y="101"/>
                    </a:lnTo>
                    <a:lnTo>
                      <a:pt x="156" y="102"/>
                    </a:lnTo>
                    <a:lnTo>
                      <a:pt x="157" y="102"/>
                    </a:lnTo>
                    <a:lnTo>
                      <a:pt x="162" y="107"/>
                    </a:lnTo>
                    <a:lnTo>
                      <a:pt x="163" y="109"/>
                    </a:lnTo>
                    <a:lnTo>
                      <a:pt x="165" y="113"/>
                    </a:lnTo>
                    <a:lnTo>
                      <a:pt x="166" y="118"/>
                    </a:lnTo>
                    <a:lnTo>
                      <a:pt x="165" y="118"/>
                    </a:lnTo>
                    <a:lnTo>
                      <a:pt x="165" y="120"/>
                    </a:lnTo>
                    <a:lnTo>
                      <a:pt x="166" y="121"/>
                    </a:lnTo>
                    <a:lnTo>
                      <a:pt x="168" y="121"/>
                    </a:lnTo>
                    <a:lnTo>
                      <a:pt x="171" y="126"/>
                    </a:lnTo>
                    <a:lnTo>
                      <a:pt x="173" y="129"/>
                    </a:lnTo>
                    <a:lnTo>
                      <a:pt x="171" y="132"/>
                    </a:lnTo>
                    <a:lnTo>
                      <a:pt x="170" y="133"/>
                    </a:lnTo>
                    <a:lnTo>
                      <a:pt x="168" y="137"/>
                    </a:lnTo>
                    <a:lnTo>
                      <a:pt x="166" y="138"/>
                    </a:lnTo>
                    <a:lnTo>
                      <a:pt x="165" y="147"/>
                    </a:lnTo>
                    <a:lnTo>
                      <a:pt x="162" y="151"/>
                    </a:lnTo>
                    <a:lnTo>
                      <a:pt x="156" y="152"/>
                    </a:lnTo>
                    <a:lnTo>
                      <a:pt x="154" y="155"/>
                    </a:lnTo>
                    <a:lnTo>
                      <a:pt x="156" y="161"/>
                    </a:lnTo>
                    <a:lnTo>
                      <a:pt x="160" y="166"/>
                    </a:lnTo>
                    <a:lnTo>
                      <a:pt x="160" y="171"/>
                    </a:lnTo>
                    <a:lnTo>
                      <a:pt x="160" y="172"/>
                    </a:lnTo>
                    <a:lnTo>
                      <a:pt x="160" y="174"/>
                    </a:lnTo>
                    <a:lnTo>
                      <a:pt x="159" y="175"/>
                    </a:lnTo>
                    <a:lnTo>
                      <a:pt x="159" y="177"/>
                    </a:lnTo>
                    <a:lnTo>
                      <a:pt x="154" y="177"/>
                    </a:lnTo>
                    <a:lnTo>
                      <a:pt x="151" y="177"/>
                    </a:lnTo>
                    <a:lnTo>
                      <a:pt x="149" y="178"/>
                    </a:lnTo>
                    <a:lnTo>
                      <a:pt x="149" y="180"/>
                    </a:lnTo>
                    <a:lnTo>
                      <a:pt x="152" y="185"/>
                    </a:lnTo>
                    <a:lnTo>
                      <a:pt x="154" y="186"/>
                    </a:lnTo>
                    <a:lnTo>
                      <a:pt x="156" y="189"/>
                    </a:lnTo>
                    <a:lnTo>
                      <a:pt x="156" y="191"/>
                    </a:lnTo>
                    <a:lnTo>
                      <a:pt x="156" y="192"/>
                    </a:lnTo>
                    <a:lnTo>
                      <a:pt x="156" y="194"/>
                    </a:lnTo>
                    <a:lnTo>
                      <a:pt x="157" y="197"/>
                    </a:lnTo>
                    <a:lnTo>
                      <a:pt x="156" y="200"/>
                    </a:lnTo>
                    <a:lnTo>
                      <a:pt x="156" y="200"/>
                    </a:lnTo>
                    <a:lnTo>
                      <a:pt x="156" y="202"/>
                    </a:lnTo>
                    <a:lnTo>
                      <a:pt x="154" y="203"/>
                    </a:lnTo>
                    <a:lnTo>
                      <a:pt x="152" y="205"/>
                    </a:lnTo>
                    <a:lnTo>
                      <a:pt x="151" y="205"/>
                    </a:lnTo>
                    <a:lnTo>
                      <a:pt x="149" y="206"/>
                    </a:lnTo>
                    <a:lnTo>
                      <a:pt x="149" y="206"/>
                    </a:lnTo>
                    <a:lnTo>
                      <a:pt x="148" y="208"/>
                    </a:lnTo>
                    <a:lnTo>
                      <a:pt x="146" y="206"/>
                    </a:lnTo>
                    <a:lnTo>
                      <a:pt x="145" y="206"/>
                    </a:lnTo>
                    <a:lnTo>
                      <a:pt x="142" y="206"/>
                    </a:lnTo>
                    <a:lnTo>
                      <a:pt x="140" y="205"/>
                    </a:lnTo>
                    <a:lnTo>
                      <a:pt x="138" y="206"/>
                    </a:lnTo>
                    <a:lnTo>
                      <a:pt x="138" y="208"/>
                    </a:lnTo>
                    <a:lnTo>
                      <a:pt x="135" y="210"/>
                    </a:lnTo>
                    <a:lnTo>
                      <a:pt x="135" y="213"/>
                    </a:lnTo>
                    <a:lnTo>
                      <a:pt x="137" y="214"/>
                    </a:lnTo>
                    <a:lnTo>
                      <a:pt x="137" y="216"/>
                    </a:lnTo>
                    <a:lnTo>
                      <a:pt x="140" y="219"/>
                    </a:lnTo>
                    <a:lnTo>
                      <a:pt x="145" y="220"/>
                    </a:lnTo>
                    <a:lnTo>
                      <a:pt x="148" y="222"/>
                    </a:lnTo>
                    <a:lnTo>
                      <a:pt x="148" y="222"/>
                    </a:lnTo>
                    <a:lnTo>
                      <a:pt x="151" y="223"/>
                    </a:lnTo>
                    <a:lnTo>
                      <a:pt x="154" y="227"/>
                    </a:lnTo>
                    <a:lnTo>
                      <a:pt x="154" y="230"/>
                    </a:lnTo>
                    <a:lnTo>
                      <a:pt x="151" y="231"/>
                    </a:lnTo>
                    <a:lnTo>
                      <a:pt x="151" y="231"/>
                    </a:lnTo>
                    <a:lnTo>
                      <a:pt x="149" y="231"/>
                    </a:lnTo>
                    <a:lnTo>
                      <a:pt x="148" y="231"/>
                    </a:lnTo>
                    <a:lnTo>
                      <a:pt x="145" y="231"/>
                    </a:lnTo>
                    <a:lnTo>
                      <a:pt x="143" y="231"/>
                    </a:lnTo>
                    <a:lnTo>
                      <a:pt x="140" y="231"/>
                    </a:lnTo>
                    <a:lnTo>
                      <a:pt x="138" y="234"/>
                    </a:lnTo>
                    <a:lnTo>
                      <a:pt x="137" y="236"/>
                    </a:lnTo>
                    <a:lnTo>
                      <a:pt x="137" y="239"/>
                    </a:lnTo>
                    <a:lnTo>
                      <a:pt x="137" y="241"/>
                    </a:lnTo>
                    <a:lnTo>
                      <a:pt x="140" y="242"/>
                    </a:lnTo>
                    <a:lnTo>
                      <a:pt x="142" y="242"/>
                    </a:lnTo>
                    <a:lnTo>
                      <a:pt x="142" y="242"/>
                    </a:lnTo>
                    <a:lnTo>
                      <a:pt x="143" y="242"/>
                    </a:lnTo>
                    <a:lnTo>
                      <a:pt x="149" y="244"/>
                    </a:lnTo>
                    <a:lnTo>
                      <a:pt x="152" y="244"/>
                    </a:lnTo>
                    <a:lnTo>
                      <a:pt x="154" y="245"/>
                    </a:lnTo>
                    <a:lnTo>
                      <a:pt x="154" y="248"/>
                    </a:lnTo>
                    <a:lnTo>
                      <a:pt x="156" y="251"/>
                    </a:lnTo>
                    <a:lnTo>
                      <a:pt x="156" y="251"/>
                    </a:lnTo>
                    <a:lnTo>
                      <a:pt x="156" y="255"/>
                    </a:lnTo>
                    <a:lnTo>
                      <a:pt x="152" y="258"/>
                    </a:lnTo>
                    <a:lnTo>
                      <a:pt x="151" y="259"/>
                    </a:lnTo>
                    <a:lnTo>
                      <a:pt x="151" y="259"/>
                    </a:lnTo>
                    <a:lnTo>
                      <a:pt x="149" y="262"/>
                    </a:lnTo>
                    <a:lnTo>
                      <a:pt x="148" y="264"/>
                    </a:lnTo>
                    <a:lnTo>
                      <a:pt x="146" y="265"/>
                    </a:lnTo>
                    <a:lnTo>
                      <a:pt x="146" y="265"/>
                    </a:lnTo>
                    <a:lnTo>
                      <a:pt x="145" y="268"/>
                    </a:lnTo>
                    <a:lnTo>
                      <a:pt x="145" y="273"/>
                    </a:lnTo>
                    <a:lnTo>
                      <a:pt x="143" y="278"/>
                    </a:lnTo>
                    <a:lnTo>
                      <a:pt x="143" y="278"/>
                    </a:lnTo>
                    <a:lnTo>
                      <a:pt x="142" y="278"/>
                    </a:lnTo>
                    <a:lnTo>
                      <a:pt x="137" y="278"/>
                    </a:lnTo>
                    <a:lnTo>
                      <a:pt x="134" y="275"/>
                    </a:lnTo>
                    <a:lnTo>
                      <a:pt x="131" y="275"/>
                    </a:lnTo>
                    <a:lnTo>
                      <a:pt x="129" y="273"/>
                    </a:lnTo>
                    <a:lnTo>
                      <a:pt x="129" y="273"/>
                    </a:lnTo>
                    <a:lnTo>
                      <a:pt x="128" y="273"/>
                    </a:lnTo>
                    <a:lnTo>
                      <a:pt x="120" y="272"/>
                    </a:lnTo>
                    <a:lnTo>
                      <a:pt x="118" y="272"/>
                    </a:lnTo>
                    <a:lnTo>
                      <a:pt x="117" y="267"/>
                    </a:lnTo>
                    <a:lnTo>
                      <a:pt x="115" y="262"/>
                    </a:lnTo>
                    <a:lnTo>
                      <a:pt x="110" y="264"/>
                    </a:lnTo>
                    <a:lnTo>
                      <a:pt x="110" y="255"/>
                    </a:lnTo>
                    <a:lnTo>
                      <a:pt x="110" y="250"/>
                    </a:lnTo>
                    <a:lnTo>
                      <a:pt x="112" y="247"/>
                    </a:lnTo>
                    <a:lnTo>
                      <a:pt x="114" y="241"/>
                    </a:lnTo>
                    <a:lnTo>
                      <a:pt x="117" y="237"/>
                    </a:lnTo>
                    <a:lnTo>
                      <a:pt x="117" y="236"/>
                    </a:lnTo>
                    <a:lnTo>
                      <a:pt x="118" y="233"/>
                    </a:lnTo>
                    <a:lnTo>
                      <a:pt x="120" y="225"/>
                    </a:lnTo>
                    <a:lnTo>
                      <a:pt x="121" y="222"/>
                    </a:lnTo>
                    <a:lnTo>
                      <a:pt x="121" y="214"/>
                    </a:lnTo>
                    <a:lnTo>
                      <a:pt x="120" y="211"/>
                    </a:lnTo>
                    <a:lnTo>
                      <a:pt x="120" y="211"/>
                    </a:lnTo>
                    <a:lnTo>
                      <a:pt x="118" y="211"/>
                    </a:lnTo>
                    <a:lnTo>
                      <a:pt x="118" y="211"/>
                    </a:lnTo>
                    <a:lnTo>
                      <a:pt x="118" y="213"/>
                    </a:lnTo>
                    <a:lnTo>
                      <a:pt x="118" y="214"/>
                    </a:lnTo>
                    <a:lnTo>
                      <a:pt x="117" y="214"/>
                    </a:lnTo>
                    <a:lnTo>
                      <a:pt x="115" y="216"/>
                    </a:lnTo>
                    <a:lnTo>
                      <a:pt x="115" y="214"/>
                    </a:lnTo>
                    <a:lnTo>
                      <a:pt x="115" y="213"/>
                    </a:lnTo>
                    <a:lnTo>
                      <a:pt x="115" y="213"/>
                    </a:lnTo>
                    <a:lnTo>
                      <a:pt x="115" y="211"/>
                    </a:lnTo>
                    <a:lnTo>
                      <a:pt x="115" y="211"/>
                    </a:lnTo>
                    <a:lnTo>
                      <a:pt x="115" y="210"/>
                    </a:lnTo>
                    <a:lnTo>
                      <a:pt x="112" y="210"/>
                    </a:lnTo>
                    <a:lnTo>
                      <a:pt x="110" y="210"/>
                    </a:lnTo>
                    <a:lnTo>
                      <a:pt x="107" y="210"/>
                    </a:lnTo>
                    <a:lnTo>
                      <a:pt x="103" y="210"/>
                    </a:lnTo>
                    <a:lnTo>
                      <a:pt x="101" y="211"/>
                    </a:lnTo>
                    <a:lnTo>
                      <a:pt x="100" y="213"/>
                    </a:lnTo>
                    <a:lnTo>
                      <a:pt x="98" y="213"/>
                    </a:lnTo>
                    <a:lnTo>
                      <a:pt x="96" y="213"/>
                    </a:lnTo>
                    <a:lnTo>
                      <a:pt x="95" y="211"/>
                    </a:lnTo>
                    <a:lnTo>
                      <a:pt x="93" y="208"/>
                    </a:lnTo>
                    <a:lnTo>
                      <a:pt x="93" y="203"/>
                    </a:lnTo>
                    <a:lnTo>
                      <a:pt x="95" y="200"/>
                    </a:lnTo>
                    <a:lnTo>
                      <a:pt x="96" y="197"/>
                    </a:lnTo>
                    <a:lnTo>
                      <a:pt x="98" y="196"/>
                    </a:lnTo>
                    <a:lnTo>
                      <a:pt x="96" y="194"/>
                    </a:lnTo>
                    <a:lnTo>
                      <a:pt x="95" y="192"/>
                    </a:lnTo>
                    <a:lnTo>
                      <a:pt x="95" y="192"/>
                    </a:lnTo>
                    <a:lnTo>
                      <a:pt x="93" y="192"/>
                    </a:lnTo>
                    <a:lnTo>
                      <a:pt x="89" y="192"/>
                    </a:lnTo>
                    <a:lnTo>
                      <a:pt x="87" y="192"/>
                    </a:lnTo>
                    <a:lnTo>
                      <a:pt x="86" y="191"/>
                    </a:lnTo>
                    <a:lnTo>
                      <a:pt x="82" y="189"/>
                    </a:lnTo>
                    <a:lnTo>
                      <a:pt x="81" y="188"/>
                    </a:lnTo>
                    <a:lnTo>
                      <a:pt x="81" y="188"/>
                    </a:lnTo>
                    <a:lnTo>
                      <a:pt x="81" y="186"/>
                    </a:lnTo>
                    <a:lnTo>
                      <a:pt x="78" y="182"/>
                    </a:lnTo>
                    <a:lnTo>
                      <a:pt x="78" y="177"/>
                    </a:lnTo>
                    <a:lnTo>
                      <a:pt x="76" y="175"/>
                    </a:lnTo>
                    <a:lnTo>
                      <a:pt x="75" y="174"/>
                    </a:lnTo>
                    <a:lnTo>
                      <a:pt x="75" y="172"/>
                    </a:lnTo>
                    <a:lnTo>
                      <a:pt x="73" y="168"/>
                    </a:lnTo>
                    <a:lnTo>
                      <a:pt x="72" y="163"/>
                    </a:lnTo>
                    <a:lnTo>
                      <a:pt x="67" y="158"/>
                    </a:lnTo>
                    <a:lnTo>
                      <a:pt x="62" y="154"/>
                    </a:lnTo>
                    <a:lnTo>
                      <a:pt x="61" y="152"/>
                    </a:lnTo>
                    <a:lnTo>
                      <a:pt x="51" y="146"/>
                    </a:lnTo>
                    <a:lnTo>
                      <a:pt x="51" y="146"/>
                    </a:lnTo>
                    <a:lnTo>
                      <a:pt x="53" y="144"/>
                    </a:lnTo>
                    <a:lnTo>
                      <a:pt x="53" y="143"/>
                    </a:lnTo>
                    <a:lnTo>
                      <a:pt x="53" y="140"/>
                    </a:lnTo>
                    <a:lnTo>
                      <a:pt x="54" y="140"/>
                    </a:lnTo>
                    <a:lnTo>
                      <a:pt x="54" y="130"/>
                    </a:lnTo>
                    <a:lnTo>
                      <a:pt x="53" y="127"/>
                    </a:lnTo>
                    <a:lnTo>
                      <a:pt x="50" y="121"/>
                    </a:lnTo>
                    <a:lnTo>
                      <a:pt x="50" y="116"/>
                    </a:lnTo>
                    <a:lnTo>
                      <a:pt x="53" y="113"/>
                    </a:lnTo>
                    <a:lnTo>
                      <a:pt x="54" y="107"/>
                    </a:lnTo>
                    <a:lnTo>
                      <a:pt x="62" y="107"/>
                    </a:lnTo>
                    <a:lnTo>
                      <a:pt x="61" y="106"/>
                    </a:lnTo>
                    <a:lnTo>
                      <a:pt x="56" y="106"/>
                    </a:lnTo>
                    <a:lnTo>
                      <a:pt x="51" y="104"/>
                    </a:lnTo>
                    <a:lnTo>
                      <a:pt x="48" y="101"/>
                    </a:lnTo>
                    <a:lnTo>
                      <a:pt x="47" y="99"/>
                    </a:lnTo>
                    <a:lnTo>
                      <a:pt x="47" y="98"/>
                    </a:lnTo>
                    <a:lnTo>
                      <a:pt x="45" y="98"/>
                    </a:lnTo>
                    <a:lnTo>
                      <a:pt x="45" y="99"/>
                    </a:lnTo>
                    <a:lnTo>
                      <a:pt x="20" y="85"/>
                    </a:lnTo>
                    <a:lnTo>
                      <a:pt x="16" y="81"/>
                    </a:lnTo>
                    <a:lnTo>
                      <a:pt x="13" y="78"/>
                    </a:lnTo>
                    <a:lnTo>
                      <a:pt x="9" y="76"/>
                    </a:lnTo>
                    <a:lnTo>
                      <a:pt x="6" y="76"/>
                    </a:lnTo>
                    <a:lnTo>
                      <a:pt x="5" y="75"/>
                    </a:lnTo>
                    <a:lnTo>
                      <a:pt x="6" y="68"/>
                    </a:lnTo>
                    <a:lnTo>
                      <a:pt x="9" y="65"/>
                    </a:lnTo>
                    <a:lnTo>
                      <a:pt x="11" y="59"/>
                    </a:lnTo>
                    <a:lnTo>
                      <a:pt x="11" y="56"/>
                    </a:lnTo>
                    <a:lnTo>
                      <a:pt x="11" y="53"/>
                    </a:lnTo>
                    <a:lnTo>
                      <a:pt x="9" y="51"/>
                    </a:lnTo>
                    <a:lnTo>
                      <a:pt x="8" y="51"/>
                    </a:lnTo>
                    <a:lnTo>
                      <a:pt x="8" y="50"/>
                    </a:lnTo>
                    <a:lnTo>
                      <a:pt x="6" y="50"/>
                    </a:lnTo>
                    <a:lnTo>
                      <a:pt x="8" y="47"/>
                    </a:lnTo>
                    <a:lnTo>
                      <a:pt x="8" y="45"/>
                    </a:lnTo>
                    <a:lnTo>
                      <a:pt x="6" y="43"/>
                    </a:lnTo>
                    <a:lnTo>
                      <a:pt x="6" y="42"/>
                    </a:lnTo>
                    <a:lnTo>
                      <a:pt x="5" y="42"/>
                    </a:lnTo>
                    <a:lnTo>
                      <a:pt x="5" y="42"/>
                    </a:lnTo>
                    <a:lnTo>
                      <a:pt x="3" y="42"/>
                    </a:lnTo>
                    <a:lnTo>
                      <a:pt x="2" y="40"/>
                    </a:lnTo>
                    <a:lnTo>
                      <a:pt x="2" y="40"/>
                    </a:lnTo>
                    <a:lnTo>
                      <a:pt x="0" y="40"/>
                    </a:lnTo>
                    <a:lnTo>
                      <a:pt x="3" y="37"/>
                    </a:lnTo>
                    <a:lnTo>
                      <a:pt x="8" y="36"/>
                    </a:lnTo>
                    <a:lnTo>
                      <a:pt x="11" y="36"/>
                    </a:lnTo>
                    <a:lnTo>
                      <a:pt x="19" y="34"/>
                    </a:lnTo>
                    <a:lnTo>
                      <a:pt x="28" y="26"/>
                    </a:lnTo>
                    <a:lnTo>
                      <a:pt x="33" y="30"/>
                    </a:lnTo>
                    <a:lnTo>
                      <a:pt x="34" y="28"/>
                    </a:lnTo>
                    <a:lnTo>
                      <a:pt x="36" y="25"/>
                    </a:lnTo>
                    <a:lnTo>
                      <a:pt x="42" y="26"/>
                    </a:lnTo>
                    <a:lnTo>
                      <a:pt x="48" y="31"/>
                    </a:lnTo>
                    <a:lnTo>
                      <a:pt x="50" y="33"/>
                    </a:lnTo>
                    <a:lnTo>
                      <a:pt x="51" y="36"/>
                    </a:lnTo>
                    <a:lnTo>
                      <a:pt x="51" y="37"/>
                    </a:lnTo>
                    <a:lnTo>
                      <a:pt x="53" y="40"/>
                    </a:lnTo>
                    <a:lnTo>
                      <a:pt x="56" y="42"/>
                    </a:lnTo>
                    <a:lnTo>
                      <a:pt x="59" y="47"/>
                    </a:lnTo>
                    <a:lnTo>
                      <a:pt x="64" y="48"/>
                    </a:lnTo>
                    <a:lnTo>
                      <a:pt x="70" y="43"/>
                    </a:lnTo>
                    <a:lnTo>
                      <a:pt x="78" y="43"/>
                    </a:lnTo>
                    <a:lnTo>
                      <a:pt x="79" y="40"/>
                    </a:lnTo>
                    <a:lnTo>
                      <a:pt x="81" y="37"/>
                    </a:lnTo>
                    <a:lnTo>
                      <a:pt x="82" y="36"/>
                    </a:lnTo>
                    <a:lnTo>
                      <a:pt x="84" y="39"/>
                    </a:lnTo>
                    <a:lnTo>
                      <a:pt x="87" y="40"/>
                    </a:lnTo>
                    <a:lnTo>
                      <a:pt x="89" y="40"/>
                    </a:lnTo>
                    <a:lnTo>
                      <a:pt x="92" y="39"/>
                    </a:lnTo>
                    <a:lnTo>
                      <a:pt x="95" y="39"/>
                    </a:lnTo>
                    <a:lnTo>
                      <a:pt x="95" y="36"/>
                    </a:lnTo>
                    <a:lnTo>
                      <a:pt x="93" y="28"/>
                    </a:lnTo>
                    <a:lnTo>
                      <a:pt x="89" y="26"/>
                    </a:lnTo>
                    <a:lnTo>
                      <a:pt x="93" y="22"/>
                    </a:lnTo>
                    <a:lnTo>
                      <a:pt x="92" y="19"/>
                    </a:lnTo>
                    <a:lnTo>
                      <a:pt x="87" y="17"/>
                    </a:lnTo>
                    <a:lnTo>
                      <a:pt x="86" y="12"/>
                    </a:lnTo>
                    <a:lnTo>
                      <a:pt x="86" y="11"/>
                    </a:lnTo>
                    <a:lnTo>
                      <a:pt x="87" y="9"/>
                    </a:lnTo>
                    <a:lnTo>
                      <a:pt x="87" y="8"/>
                    </a:lnTo>
                    <a:lnTo>
                      <a:pt x="84" y="6"/>
                    </a:lnTo>
                    <a:lnTo>
                      <a:pt x="86" y="6"/>
                    </a:lnTo>
                    <a:lnTo>
                      <a:pt x="86" y="5"/>
                    </a:lnTo>
                    <a:lnTo>
                      <a:pt x="89" y="2"/>
                    </a:lnTo>
                    <a:lnTo>
                      <a:pt x="90" y="3"/>
                    </a:lnTo>
                    <a:lnTo>
                      <a:pt x="95" y="0"/>
                    </a:lnTo>
                    <a:lnTo>
                      <a:pt x="10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117">
                <a:extLst>
                  <a:ext uri="{FF2B5EF4-FFF2-40B4-BE49-F238E27FC236}">
                    <a16:creationId xmlns:a16="http://schemas.microsoft.com/office/drawing/2014/main" id="{06C61B0F-F05E-B9BC-761B-8D17B6A9FC5F}"/>
                  </a:ext>
                </a:extLst>
              </p:cNvPr>
              <p:cNvSpPr>
                <a:spLocks noGrp="1" noRot="1" noMove="1" noResize="1" noEditPoints="1" noAdjustHandles="1" noChangeArrowheads="1" noChangeShapeType="1"/>
              </p:cNvSpPr>
              <p:nvPr/>
            </p:nvSpPr>
            <p:spPr bwMode="auto">
              <a:xfrm>
                <a:off x="4451" y="2259"/>
                <a:ext cx="76" cy="93"/>
              </a:xfrm>
              <a:custGeom>
                <a:avLst/>
                <a:gdLst>
                  <a:gd name="T0" fmla="*/ 45 w 76"/>
                  <a:gd name="T1" fmla="*/ 6 h 93"/>
                  <a:gd name="T2" fmla="*/ 56 w 76"/>
                  <a:gd name="T3" fmla="*/ 14 h 93"/>
                  <a:gd name="T4" fmla="*/ 60 w 76"/>
                  <a:gd name="T5" fmla="*/ 14 h 93"/>
                  <a:gd name="T6" fmla="*/ 65 w 76"/>
                  <a:gd name="T7" fmla="*/ 13 h 93"/>
                  <a:gd name="T8" fmla="*/ 68 w 76"/>
                  <a:gd name="T9" fmla="*/ 13 h 93"/>
                  <a:gd name="T10" fmla="*/ 70 w 76"/>
                  <a:gd name="T11" fmla="*/ 14 h 93"/>
                  <a:gd name="T12" fmla="*/ 71 w 76"/>
                  <a:gd name="T13" fmla="*/ 16 h 93"/>
                  <a:gd name="T14" fmla="*/ 73 w 76"/>
                  <a:gd name="T15" fmla="*/ 19 h 93"/>
                  <a:gd name="T16" fmla="*/ 71 w 76"/>
                  <a:gd name="T17" fmla="*/ 22 h 93"/>
                  <a:gd name="T18" fmla="*/ 71 w 76"/>
                  <a:gd name="T19" fmla="*/ 23 h 93"/>
                  <a:gd name="T20" fmla="*/ 71 w 76"/>
                  <a:gd name="T21" fmla="*/ 27 h 93"/>
                  <a:gd name="T22" fmla="*/ 73 w 76"/>
                  <a:gd name="T23" fmla="*/ 28 h 93"/>
                  <a:gd name="T24" fmla="*/ 73 w 76"/>
                  <a:gd name="T25" fmla="*/ 30 h 93"/>
                  <a:gd name="T26" fmla="*/ 74 w 76"/>
                  <a:gd name="T27" fmla="*/ 31 h 93"/>
                  <a:gd name="T28" fmla="*/ 76 w 76"/>
                  <a:gd name="T29" fmla="*/ 31 h 93"/>
                  <a:gd name="T30" fmla="*/ 71 w 76"/>
                  <a:gd name="T31" fmla="*/ 33 h 93"/>
                  <a:gd name="T32" fmla="*/ 63 w 76"/>
                  <a:gd name="T33" fmla="*/ 42 h 93"/>
                  <a:gd name="T34" fmla="*/ 70 w 76"/>
                  <a:gd name="T35" fmla="*/ 64 h 93"/>
                  <a:gd name="T36" fmla="*/ 60 w 76"/>
                  <a:gd name="T37" fmla="*/ 79 h 93"/>
                  <a:gd name="T38" fmla="*/ 59 w 76"/>
                  <a:gd name="T39" fmla="*/ 81 h 93"/>
                  <a:gd name="T40" fmla="*/ 62 w 76"/>
                  <a:gd name="T41" fmla="*/ 93 h 93"/>
                  <a:gd name="T42" fmla="*/ 51 w 76"/>
                  <a:gd name="T43" fmla="*/ 93 h 93"/>
                  <a:gd name="T44" fmla="*/ 35 w 76"/>
                  <a:gd name="T45" fmla="*/ 92 h 93"/>
                  <a:gd name="T46" fmla="*/ 26 w 76"/>
                  <a:gd name="T47" fmla="*/ 90 h 93"/>
                  <a:gd name="T48" fmla="*/ 25 w 76"/>
                  <a:gd name="T49" fmla="*/ 90 h 93"/>
                  <a:gd name="T50" fmla="*/ 17 w 76"/>
                  <a:gd name="T51" fmla="*/ 86 h 93"/>
                  <a:gd name="T52" fmla="*/ 11 w 76"/>
                  <a:gd name="T53" fmla="*/ 82 h 93"/>
                  <a:gd name="T54" fmla="*/ 11 w 76"/>
                  <a:gd name="T55" fmla="*/ 81 h 93"/>
                  <a:gd name="T56" fmla="*/ 11 w 76"/>
                  <a:gd name="T57" fmla="*/ 78 h 93"/>
                  <a:gd name="T58" fmla="*/ 12 w 76"/>
                  <a:gd name="T59" fmla="*/ 72 h 93"/>
                  <a:gd name="T60" fmla="*/ 14 w 76"/>
                  <a:gd name="T61" fmla="*/ 68 h 93"/>
                  <a:gd name="T62" fmla="*/ 14 w 76"/>
                  <a:gd name="T63" fmla="*/ 65 h 93"/>
                  <a:gd name="T64" fmla="*/ 14 w 76"/>
                  <a:gd name="T65" fmla="*/ 62 h 93"/>
                  <a:gd name="T66" fmla="*/ 14 w 76"/>
                  <a:gd name="T67" fmla="*/ 59 h 93"/>
                  <a:gd name="T68" fmla="*/ 12 w 76"/>
                  <a:gd name="T69" fmla="*/ 56 h 93"/>
                  <a:gd name="T70" fmla="*/ 14 w 76"/>
                  <a:gd name="T71" fmla="*/ 50 h 93"/>
                  <a:gd name="T72" fmla="*/ 14 w 76"/>
                  <a:gd name="T73" fmla="*/ 48 h 93"/>
                  <a:gd name="T74" fmla="*/ 12 w 76"/>
                  <a:gd name="T75" fmla="*/ 44 h 93"/>
                  <a:gd name="T76" fmla="*/ 11 w 76"/>
                  <a:gd name="T77" fmla="*/ 41 h 93"/>
                  <a:gd name="T78" fmla="*/ 11 w 76"/>
                  <a:gd name="T79" fmla="*/ 37 h 93"/>
                  <a:gd name="T80" fmla="*/ 9 w 76"/>
                  <a:gd name="T81" fmla="*/ 34 h 93"/>
                  <a:gd name="T82" fmla="*/ 9 w 76"/>
                  <a:gd name="T83" fmla="*/ 33 h 93"/>
                  <a:gd name="T84" fmla="*/ 6 w 76"/>
                  <a:gd name="T85" fmla="*/ 30 h 93"/>
                  <a:gd name="T86" fmla="*/ 4 w 76"/>
                  <a:gd name="T87" fmla="*/ 27 h 93"/>
                  <a:gd name="T88" fmla="*/ 1 w 76"/>
                  <a:gd name="T89" fmla="*/ 19 h 93"/>
                  <a:gd name="T90" fmla="*/ 1 w 76"/>
                  <a:gd name="T91" fmla="*/ 14 h 93"/>
                  <a:gd name="T92" fmla="*/ 0 w 76"/>
                  <a:gd name="T93" fmla="*/ 13 h 93"/>
                  <a:gd name="T94" fmla="*/ 1 w 76"/>
                  <a:gd name="T95" fmla="*/ 8 h 93"/>
                  <a:gd name="T96" fmla="*/ 4 w 76"/>
                  <a:gd name="T97" fmla="*/ 6 h 93"/>
                  <a:gd name="T98" fmla="*/ 7 w 76"/>
                  <a:gd name="T99" fmla="*/ 6 h 93"/>
                  <a:gd name="T100" fmla="*/ 9 w 76"/>
                  <a:gd name="T101" fmla="*/ 5 h 93"/>
                  <a:gd name="T102" fmla="*/ 15 w 76"/>
                  <a:gd name="T103" fmla="*/ 5 h 93"/>
                  <a:gd name="T104" fmla="*/ 21 w 76"/>
                  <a:gd name="T105" fmla="*/ 5 h 93"/>
                  <a:gd name="T106" fmla="*/ 34 w 76"/>
                  <a:gd name="T10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93">
                    <a:moveTo>
                      <a:pt x="42" y="0"/>
                    </a:moveTo>
                    <a:lnTo>
                      <a:pt x="45" y="6"/>
                    </a:lnTo>
                    <a:lnTo>
                      <a:pt x="49" y="13"/>
                    </a:lnTo>
                    <a:lnTo>
                      <a:pt x="56" y="14"/>
                    </a:lnTo>
                    <a:lnTo>
                      <a:pt x="59" y="14"/>
                    </a:lnTo>
                    <a:lnTo>
                      <a:pt x="60" y="14"/>
                    </a:lnTo>
                    <a:lnTo>
                      <a:pt x="65" y="13"/>
                    </a:lnTo>
                    <a:lnTo>
                      <a:pt x="65" y="13"/>
                    </a:lnTo>
                    <a:lnTo>
                      <a:pt x="67" y="13"/>
                    </a:lnTo>
                    <a:lnTo>
                      <a:pt x="68" y="13"/>
                    </a:lnTo>
                    <a:lnTo>
                      <a:pt x="68" y="14"/>
                    </a:lnTo>
                    <a:lnTo>
                      <a:pt x="70" y="14"/>
                    </a:lnTo>
                    <a:lnTo>
                      <a:pt x="70" y="14"/>
                    </a:lnTo>
                    <a:lnTo>
                      <a:pt x="71" y="16"/>
                    </a:lnTo>
                    <a:lnTo>
                      <a:pt x="73" y="17"/>
                    </a:lnTo>
                    <a:lnTo>
                      <a:pt x="73" y="19"/>
                    </a:lnTo>
                    <a:lnTo>
                      <a:pt x="73" y="20"/>
                    </a:lnTo>
                    <a:lnTo>
                      <a:pt x="71" y="22"/>
                    </a:lnTo>
                    <a:lnTo>
                      <a:pt x="71" y="22"/>
                    </a:lnTo>
                    <a:lnTo>
                      <a:pt x="71" y="23"/>
                    </a:lnTo>
                    <a:lnTo>
                      <a:pt x="71" y="25"/>
                    </a:lnTo>
                    <a:lnTo>
                      <a:pt x="71" y="27"/>
                    </a:lnTo>
                    <a:lnTo>
                      <a:pt x="73" y="27"/>
                    </a:lnTo>
                    <a:lnTo>
                      <a:pt x="73" y="28"/>
                    </a:lnTo>
                    <a:lnTo>
                      <a:pt x="73" y="30"/>
                    </a:lnTo>
                    <a:lnTo>
                      <a:pt x="73" y="30"/>
                    </a:lnTo>
                    <a:lnTo>
                      <a:pt x="74" y="31"/>
                    </a:lnTo>
                    <a:lnTo>
                      <a:pt x="74" y="31"/>
                    </a:lnTo>
                    <a:lnTo>
                      <a:pt x="76" y="31"/>
                    </a:lnTo>
                    <a:lnTo>
                      <a:pt x="76" y="31"/>
                    </a:lnTo>
                    <a:lnTo>
                      <a:pt x="76" y="31"/>
                    </a:lnTo>
                    <a:lnTo>
                      <a:pt x="71" y="33"/>
                    </a:lnTo>
                    <a:lnTo>
                      <a:pt x="73" y="39"/>
                    </a:lnTo>
                    <a:lnTo>
                      <a:pt x="63" y="42"/>
                    </a:lnTo>
                    <a:lnTo>
                      <a:pt x="71" y="64"/>
                    </a:lnTo>
                    <a:lnTo>
                      <a:pt x="70" y="64"/>
                    </a:lnTo>
                    <a:lnTo>
                      <a:pt x="60" y="68"/>
                    </a:lnTo>
                    <a:lnTo>
                      <a:pt x="60" y="79"/>
                    </a:lnTo>
                    <a:lnTo>
                      <a:pt x="59" y="79"/>
                    </a:lnTo>
                    <a:lnTo>
                      <a:pt x="59" y="81"/>
                    </a:lnTo>
                    <a:lnTo>
                      <a:pt x="62" y="81"/>
                    </a:lnTo>
                    <a:lnTo>
                      <a:pt x="62" y="93"/>
                    </a:lnTo>
                    <a:lnTo>
                      <a:pt x="51" y="93"/>
                    </a:lnTo>
                    <a:lnTo>
                      <a:pt x="51" y="93"/>
                    </a:lnTo>
                    <a:lnTo>
                      <a:pt x="46" y="90"/>
                    </a:lnTo>
                    <a:lnTo>
                      <a:pt x="35" y="92"/>
                    </a:lnTo>
                    <a:lnTo>
                      <a:pt x="34" y="90"/>
                    </a:lnTo>
                    <a:lnTo>
                      <a:pt x="26" y="90"/>
                    </a:lnTo>
                    <a:lnTo>
                      <a:pt x="26" y="90"/>
                    </a:lnTo>
                    <a:lnTo>
                      <a:pt x="25" y="90"/>
                    </a:lnTo>
                    <a:lnTo>
                      <a:pt x="17" y="86"/>
                    </a:lnTo>
                    <a:lnTo>
                      <a:pt x="17" y="86"/>
                    </a:lnTo>
                    <a:lnTo>
                      <a:pt x="11" y="82"/>
                    </a:lnTo>
                    <a:lnTo>
                      <a:pt x="11" y="82"/>
                    </a:lnTo>
                    <a:lnTo>
                      <a:pt x="11" y="82"/>
                    </a:lnTo>
                    <a:lnTo>
                      <a:pt x="11" y="81"/>
                    </a:lnTo>
                    <a:lnTo>
                      <a:pt x="11" y="79"/>
                    </a:lnTo>
                    <a:lnTo>
                      <a:pt x="11" y="78"/>
                    </a:lnTo>
                    <a:lnTo>
                      <a:pt x="12" y="73"/>
                    </a:lnTo>
                    <a:lnTo>
                      <a:pt x="12" y="72"/>
                    </a:lnTo>
                    <a:lnTo>
                      <a:pt x="14" y="70"/>
                    </a:lnTo>
                    <a:lnTo>
                      <a:pt x="14" y="68"/>
                    </a:lnTo>
                    <a:lnTo>
                      <a:pt x="14" y="67"/>
                    </a:lnTo>
                    <a:lnTo>
                      <a:pt x="14" y="65"/>
                    </a:lnTo>
                    <a:lnTo>
                      <a:pt x="14" y="64"/>
                    </a:lnTo>
                    <a:lnTo>
                      <a:pt x="14" y="62"/>
                    </a:lnTo>
                    <a:lnTo>
                      <a:pt x="14" y="61"/>
                    </a:lnTo>
                    <a:lnTo>
                      <a:pt x="14" y="59"/>
                    </a:lnTo>
                    <a:lnTo>
                      <a:pt x="12" y="58"/>
                    </a:lnTo>
                    <a:lnTo>
                      <a:pt x="12" y="56"/>
                    </a:lnTo>
                    <a:lnTo>
                      <a:pt x="12" y="51"/>
                    </a:lnTo>
                    <a:lnTo>
                      <a:pt x="14" y="50"/>
                    </a:lnTo>
                    <a:lnTo>
                      <a:pt x="14" y="50"/>
                    </a:lnTo>
                    <a:lnTo>
                      <a:pt x="14" y="48"/>
                    </a:lnTo>
                    <a:lnTo>
                      <a:pt x="14" y="47"/>
                    </a:lnTo>
                    <a:lnTo>
                      <a:pt x="12" y="44"/>
                    </a:lnTo>
                    <a:lnTo>
                      <a:pt x="11" y="42"/>
                    </a:lnTo>
                    <a:lnTo>
                      <a:pt x="11" y="41"/>
                    </a:lnTo>
                    <a:lnTo>
                      <a:pt x="11" y="39"/>
                    </a:lnTo>
                    <a:lnTo>
                      <a:pt x="11" y="37"/>
                    </a:lnTo>
                    <a:lnTo>
                      <a:pt x="11" y="36"/>
                    </a:lnTo>
                    <a:lnTo>
                      <a:pt x="9" y="34"/>
                    </a:lnTo>
                    <a:lnTo>
                      <a:pt x="9" y="33"/>
                    </a:lnTo>
                    <a:lnTo>
                      <a:pt x="9" y="33"/>
                    </a:lnTo>
                    <a:lnTo>
                      <a:pt x="7" y="31"/>
                    </a:lnTo>
                    <a:lnTo>
                      <a:pt x="6" y="30"/>
                    </a:lnTo>
                    <a:lnTo>
                      <a:pt x="4" y="28"/>
                    </a:lnTo>
                    <a:lnTo>
                      <a:pt x="4" y="27"/>
                    </a:lnTo>
                    <a:lnTo>
                      <a:pt x="4" y="27"/>
                    </a:lnTo>
                    <a:lnTo>
                      <a:pt x="1" y="19"/>
                    </a:lnTo>
                    <a:lnTo>
                      <a:pt x="1" y="16"/>
                    </a:lnTo>
                    <a:lnTo>
                      <a:pt x="1" y="14"/>
                    </a:lnTo>
                    <a:lnTo>
                      <a:pt x="1" y="14"/>
                    </a:lnTo>
                    <a:lnTo>
                      <a:pt x="0" y="13"/>
                    </a:lnTo>
                    <a:lnTo>
                      <a:pt x="0" y="11"/>
                    </a:lnTo>
                    <a:lnTo>
                      <a:pt x="1" y="8"/>
                    </a:lnTo>
                    <a:lnTo>
                      <a:pt x="3" y="8"/>
                    </a:lnTo>
                    <a:lnTo>
                      <a:pt x="4" y="6"/>
                    </a:lnTo>
                    <a:lnTo>
                      <a:pt x="6" y="6"/>
                    </a:lnTo>
                    <a:lnTo>
                      <a:pt x="7" y="6"/>
                    </a:lnTo>
                    <a:lnTo>
                      <a:pt x="7" y="5"/>
                    </a:lnTo>
                    <a:lnTo>
                      <a:pt x="9" y="5"/>
                    </a:lnTo>
                    <a:lnTo>
                      <a:pt x="11" y="5"/>
                    </a:lnTo>
                    <a:lnTo>
                      <a:pt x="15" y="5"/>
                    </a:lnTo>
                    <a:lnTo>
                      <a:pt x="18" y="5"/>
                    </a:lnTo>
                    <a:lnTo>
                      <a:pt x="21" y="5"/>
                    </a:lnTo>
                    <a:lnTo>
                      <a:pt x="26" y="3"/>
                    </a:lnTo>
                    <a:lnTo>
                      <a:pt x="34" y="2"/>
                    </a:lnTo>
                    <a:lnTo>
                      <a:pt x="42"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18">
                <a:extLst>
                  <a:ext uri="{FF2B5EF4-FFF2-40B4-BE49-F238E27FC236}">
                    <a16:creationId xmlns:a16="http://schemas.microsoft.com/office/drawing/2014/main" id="{4B642845-F025-33A2-BE80-E3B761AC327F}"/>
                  </a:ext>
                </a:extLst>
              </p:cNvPr>
              <p:cNvSpPr>
                <a:spLocks noGrp="1" noRot="1" noMove="1" noResize="1" noEditPoints="1" noAdjustHandles="1" noChangeArrowheads="1" noChangeShapeType="1"/>
              </p:cNvSpPr>
              <p:nvPr/>
            </p:nvSpPr>
            <p:spPr bwMode="auto">
              <a:xfrm>
                <a:off x="1715" y="2551"/>
                <a:ext cx="238" cy="202"/>
              </a:xfrm>
              <a:custGeom>
                <a:avLst/>
                <a:gdLst>
                  <a:gd name="T0" fmla="*/ 210 w 238"/>
                  <a:gd name="T1" fmla="*/ 31 h 202"/>
                  <a:gd name="T2" fmla="*/ 207 w 238"/>
                  <a:gd name="T3" fmla="*/ 42 h 202"/>
                  <a:gd name="T4" fmla="*/ 203 w 238"/>
                  <a:gd name="T5" fmla="*/ 57 h 202"/>
                  <a:gd name="T6" fmla="*/ 202 w 238"/>
                  <a:gd name="T7" fmla="*/ 60 h 202"/>
                  <a:gd name="T8" fmla="*/ 200 w 238"/>
                  <a:gd name="T9" fmla="*/ 62 h 202"/>
                  <a:gd name="T10" fmla="*/ 202 w 238"/>
                  <a:gd name="T11" fmla="*/ 65 h 202"/>
                  <a:gd name="T12" fmla="*/ 207 w 238"/>
                  <a:gd name="T13" fmla="*/ 71 h 202"/>
                  <a:gd name="T14" fmla="*/ 208 w 238"/>
                  <a:gd name="T15" fmla="*/ 71 h 202"/>
                  <a:gd name="T16" fmla="*/ 208 w 238"/>
                  <a:gd name="T17" fmla="*/ 73 h 202"/>
                  <a:gd name="T18" fmla="*/ 210 w 238"/>
                  <a:gd name="T19" fmla="*/ 74 h 202"/>
                  <a:gd name="T20" fmla="*/ 217 w 238"/>
                  <a:gd name="T21" fmla="*/ 79 h 202"/>
                  <a:gd name="T22" fmla="*/ 231 w 238"/>
                  <a:gd name="T23" fmla="*/ 81 h 202"/>
                  <a:gd name="T24" fmla="*/ 230 w 238"/>
                  <a:gd name="T25" fmla="*/ 85 h 202"/>
                  <a:gd name="T26" fmla="*/ 228 w 238"/>
                  <a:gd name="T27" fmla="*/ 93 h 202"/>
                  <a:gd name="T28" fmla="*/ 228 w 238"/>
                  <a:gd name="T29" fmla="*/ 96 h 202"/>
                  <a:gd name="T30" fmla="*/ 238 w 238"/>
                  <a:gd name="T31" fmla="*/ 119 h 202"/>
                  <a:gd name="T32" fmla="*/ 235 w 238"/>
                  <a:gd name="T33" fmla="*/ 129 h 202"/>
                  <a:gd name="T34" fmla="*/ 214 w 238"/>
                  <a:gd name="T35" fmla="*/ 146 h 202"/>
                  <a:gd name="T36" fmla="*/ 213 w 238"/>
                  <a:gd name="T37" fmla="*/ 149 h 202"/>
                  <a:gd name="T38" fmla="*/ 211 w 238"/>
                  <a:gd name="T39" fmla="*/ 150 h 202"/>
                  <a:gd name="T40" fmla="*/ 210 w 238"/>
                  <a:gd name="T41" fmla="*/ 157 h 202"/>
                  <a:gd name="T42" fmla="*/ 208 w 238"/>
                  <a:gd name="T43" fmla="*/ 161 h 202"/>
                  <a:gd name="T44" fmla="*/ 207 w 238"/>
                  <a:gd name="T45" fmla="*/ 163 h 202"/>
                  <a:gd name="T46" fmla="*/ 205 w 238"/>
                  <a:gd name="T47" fmla="*/ 175 h 202"/>
                  <a:gd name="T48" fmla="*/ 202 w 238"/>
                  <a:gd name="T49" fmla="*/ 180 h 202"/>
                  <a:gd name="T50" fmla="*/ 194 w 238"/>
                  <a:gd name="T51" fmla="*/ 178 h 202"/>
                  <a:gd name="T52" fmla="*/ 177 w 238"/>
                  <a:gd name="T53" fmla="*/ 180 h 202"/>
                  <a:gd name="T54" fmla="*/ 155 w 238"/>
                  <a:gd name="T55" fmla="*/ 185 h 202"/>
                  <a:gd name="T56" fmla="*/ 123 w 238"/>
                  <a:gd name="T57" fmla="*/ 194 h 202"/>
                  <a:gd name="T58" fmla="*/ 107 w 238"/>
                  <a:gd name="T59" fmla="*/ 197 h 202"/>
                  <a:gd name="T60" fmla="*/ 98 w 238"/>
                  <a:gd name="T61" fmla="*/ 166 h 202"/>
                  <a:gd name="T62" fmla="*/ 88 w 238"/>
                  <a:gd name="T63" fmla="*/ 154 h 202"/>
                  <a:gd name="T64" fmla="*/ 79 w 238"/>
                  <a:gd name="T65" fmla="*/ 152 h 202"/>
                  <a:gd name="T66" fmla="*/ 71 w 238"/>
                  <a:gd name="T67" fmla="*/ 147 h 202"/>
                  <a:gd name="T68" fmla="*/ 46 w 238"/>
                  <a:gd name="T69" fmla="*/ 140 h 202"/>
                  <a:gd name="T70" fmla="*/ 37 w 238"/>
                  <a:gd name="T71" fmla="*/ 126 h 202"/>
                  <a:gd name="T72" fmla="*/ 26 w 238"/>
                  <a:gd name="T73" fmla="*/ 116 h 202"/>
                  <a:gd name="T74" fmla="*/ 0 w 238"/>
                  <a:gd name="T75" fmla="*/ 116 h 202"/>
                  <a:gd name="T76" fmla="*/ 4 w 238"/>
                  <a:gd name="T77" fmla="*/ 112 h 202"/>
                  <a:gd name="T78" fmla="*/ 9 w 238"/>
                  <a:gd name="T79" fmla="*/ 109 h 202"/>
                  <a:gd name="T80" fmla="*/ 32 w 238"/>
                  <a:gd name="T81" fmla="*/ 93 h 202"/>
                  <a:gd name="T82" fmla="*/ 53 w 238"/>
                  <a:gd name="T83" fmla="*/ 71 h 202"/>
                  <a:gd name="T84" fmla="*/ 48 w 238"/>
                  <a:gd name="T85" fmla="*/ 64 h 202"/>
                  <a:gd name="T86" fmla="*/ 48 w 238"/>
                  <a:gd name="T87" fmla="*/ 59 h 202"/>
                  <a:gd name="T88" fmla="*/ 45 w 238"/>
                  <a:gd name="T89" fmla="*/ 56 h 202"/>
                  <a:gd name="T90" fmla="*/ 65 w 238"/>
                  <a:gd name="T91" fmla="*/ 56 h 202"/>
                  <a:gd name="T92" fmla="*/ 95 w 238"/>
                  <a:gd name="T93" fmla="*/ 48 h 202"/>
                  <a:gd name="T94" fmla="*/ 116 w 238"/>
                  <a:gd name="T95" fmla="*/ 43 h 202"/>
                  <a:gd name="T96" fmla="*/ 138 w 238"/>
                  <a:gd name="T97" fmla="*/ 40 h 202"/>
                  <a:gd name="T98" fmla="*/ 174 w 238"/>
                  <a:gd name="T99" fmla="*/ 23 h 202"/>
                  <a:gd name="T100" fmla="*/ 194 w 238"/>
                  <a:gd name="T101" fmla="*/ 1 h 202"/>
                  <a:gd name="T102" fmla="*/ 202 w 238"/>
                  <a:gd name="T103" fmla="*/ 9 h 202"/>
                  <a:gd name="T104" fmla="*/ 210 w 238"/>
                  <a:gd name="T105" fmla="*/ 2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202">
                    <a:moveTo>
                      <a:pt x="210" y="25"/>
                    </a:moveTo>
                    <a:lnTo>
                      <a:pt x="210" y="26"/>
                    </a:lnTo>
                    <a:lnTo>
                      <a:pt x="210" y="28"/>
                    </a:lnTo>
                    <a:lnTo>
                      <a:pt x="210" y="31"/>
                    </a:lnTo>
                    <a:lnTo>
                      <a:pt x="210" y="36"/>
                    </a:lnTo>
                    <a:lnTo>
                      <a:pt x="208" y="40"/>
                    </a:lnTo>
                    <a:lnTo>
                      <a:pt x="208" y="40"/>
                    </a:lnTo>
                    <a:lnTo>
                      <a:pt x="207" y="42"/>
                    </a:lnTo>
                    <a:lnTo>
                      <a:pt x="205" y="51"/>
                    </a:lnTo>
                    <a:lnTo>
                      <a:pt x="203" y="54"/>
                    </a:lnTo>
                    <a:lnTo>
                      <a:pt x="203" y="57"/>
                    </a:lnTo>
                    <a:lnTo>
                      <a:pt x="203" y="57"/>
                    </a:lnTo>
                    <a:lnTo>
                      <a:pt x="203" y="59"/>
                    </a:lnTo>
                    <a:lnTo>
                      <a:pt x="202" y="59"/>
                    </a:lnTo>
                    <a:lnTo>
                      <a:pt x="202" y="59"/>
                    </a:lnTo>
                    <a:lnTo>
                      <a:pt x="202" y="60"/>
                    </a:lnTo>
                    <a:lnTo>
                      <a:pt x="202" y="60"/>
                    </a:lnTo>
                    <a:lnTo>
                      <a:pt x="202" y="60"/>
                    </a:lnTo>
                    <a:lnTo>
                      <a:pt x="200" y="62"/>
                    </a:lnTo>
                    <a:lnTo>
                      <a:pt x="200" y="62"/>
                    </a:lnTo>
                    <a:lnTo>
                      <a:pt x="200" y="62"/>
                    </a:lnTo>
                    <a:lnTo>
                      <a:pt x="200" y="64"/>
                    </a:lnTo>
                    <a:lnTo>
                      <a:pt x="202" y="65"/>
                    </a:lnTo>
                    <a:lnTo>
                      <a:pt x="202" y="65"/>
                    </a:lnTo>
                    <a:lnTo>
                      <a:pt x="202" y="65"/>
                    </a:lnTo>
                    <a:lnTo>
                      <a:pt x="205" y="68"/>
                    </a:lnTo>
                    <a:lnTo>
                      <a:pt x="207" y="70"/>
                    </a:lnTo>
                    <a:lnTo>
                      <a:pt x="207" y="71"/>
                    </a:lnTo>
                    <a:lnTo>
                      <a:pt x="207" y="71"/>
                    </a:lnTo>
                    <a:lnTo>
                      <a:pt x="207" y="71"/>
                    </a:lnTo>
                    <a:lnTo>
                      <a:pt x="208" y="71"/>
                    </a:lnTo>
                    <a:lnTo>
                      <a:pt x="208" y="71"/>
                    </a:lnTo>
                    <a:lnTo>
                      <a:pt x="208" y="71"/>
                    </a:lnTo>
                    <a:lnTo>
                      <a:pt x="208" y="71"/>
                    </a:lnTo>
                    <a:lnTo>
                      <a:pt x="208" y="73"/>
                    </a:lnTo>
                    <a:lnTo>
                      <a:pt x="208" y="73"/>
                    </a:lnTo>
                    <a:lnTo>
                      <a:pt x="208" y="73"/>
                    </a:lnTo>
                    <a:lnTo>
                      <a:pt x="210" y="73"/>
                    </a:lnTo>
                    <a:lnTo>
                      <a:pt x="210" y="74"/>
                    </a:lnTo>
                    <a:lnTo>
                      <a:pt x="210" y="74"/>
                    </a:lnTo>
                    <a:lnTo>
                      <a:pt x="210" y="74"/>
                    </a:lnTo>
                    <a:lnTo>
                      <a:pt x="214" y="79"/>
                    </a:lnTo>
                    <a:lnTo>
                      <a:pt x="214" y="79"/>
                    </a:lnTo>
                    <a:lnTo>
                      <a:pt x="217" y="79"/>
                    </a:lnTo>
                    <a:lnTo>
                      <a:pt x="222" y="79"/>
                    </a:lnTo>
                    <a:lnTo>
                      <a:pt x="231" y="78"/>
                    </a:lnTo>
                    <a:lnTo>
                      <a:pt x="231" y="79"/>
                    </a:lnTo>
                    <a:lnTo>
                      <a:pt x="231" y="81"/>
                    </a:lnTo>
                    <a:lnTo>
                      <a:pt x="231" y="82"/>
                    </a:lnTo>
                    <a:lnTo>
                      <a:pt x="231" y="84"/>
                    </a:lnTo>
                    <a:lnTo>
                      <a:pt x="231" y="84"/>
                    </a:lnTo>
                    <a:lnTo>
                      <a:pt x="230" y="85"/>
                    </a:lnTo>
                    <a:lnTo>
                      <a:pt x="228" y="93"/>
                    </a:lnTo>
                    <a:lnTo>
                      <a:pt x="228" y="93"/>
                    </a:lnTo>
                    <a:lnTo>
                      <a:pt x="228" y="93"/>
                    </a:lnTo>
                    <a:lnTo>
                      <a:pt x="228" y="93"/>
                    </a:lnTo>
                    <a:lnTo>
                      <a:pt x="228" y="93"/>
                    </a:lnTo>
                    <a:lnTo>
                      <a:pt x="228" y="95"/>
                    </a:lnTo>
                    <a:lnTo>
                      <a:pt x="228" y="95"/>
                    </a:lnTo>
                    <a:lnTo>
                      <a:pt x="228" y="96"/>
                    </a:lnTo>
                    <a:lnTo>
                      <a:pt x="230" y="98"/>
                    </a:lnTo>
                    <a:lnTo>
                      <a:pt x="233" y="104"/>
                    </a:lnTo>
                    <a:lnTo>
                      <a:pt x="236" y="112"/>
                    </a:lnTo>
                    <a:lnTo>
                      <a:pt x="238" y="119"/>
                    </a:lnTo>
                    <a:lnTo>
                      <a:pt x="238" y="119"/>
                    </a:lnTo>
                    <a:lnTo>
                      <a:pt x="238" y="124"/>
                    </a:lnTo>
                    <a:lnTo>
                      <a:pt x="236" y="126"/>
                    </a:lnTo>
                    <a:lnTo>
                      <a:pt x="235" y="129"/>
                    </a:lnTo>
                    <a:lnTo>
                      <a:pt x="227" y="133"/>
                    </a:lnTo>
                    <a:lnTo>
                      <a:pt x="224" y="135"/>
                    </a:lnTo>
                    <a:lnTo>
                      <a:pt x="217" y="141"/>
                    </a:lnTo>
                    <a:lnTo>
                      <a:pt x="214" y="146"/>
                    </a:lnTo>
                    <a:lnTo>
                      <a:pt x="213" y="147"/>
                    </a:lnTo>
                    <a:lnTo>
                      <a:pt x="213" y="149"/>
                    </a:lnTo>
                    <a:lnTo>
                      <a:pt x="213" y="149"/>
                    </a:lnTo>
                    <a:lnTo>
                      <a:pt x="213" y="149"/>
                    </a:lnTo>
                    <a:lnTo>
                      <a:pt x="213" y="149"/>
                    </a:lnTo>
                    <a:lnTo>
                      <a:pt x="211" y="149"/>
                    </a:lnTo>
                    <a:lnTo>
                      <a:pt x="211" y="149"/>
                    </a:lnTo>
                    <a:lnTo>
                      <a:pt x="211" y="150"/>
                    </a:lnTo>
                    <a:lnTo>
                      <a:pt x="211" y="154"/>
                    </a:lnTo>
                    <a:lnTo>
                      <a:pt x="210" y="155"/>
                    </a:lnTo>
                    <a:lnTo>
                      <a:pt x="210" y="157"/>
                    </a:lnTo>
                    <a:lnTo>
                      <a:pt x="210" y="157"/>
                    </a:lnTo>
                    <a:lnTo>
                      <a:pt x="210" y="157"/>
                    </a:lnTo>
                    <a:lnTo>
                      <a:pt x="208" y="160"/>
                    </a:lnTo>
                    <a:lnTo>
                      <a:pt x="208" y="160"/>
                    </a:lnTo>
                    <a:lnTo>
                      <a:pt x="208" y="161"/>
                    </a:lnTo>
                    <a:lnTo>
                      <a:pt x="207" y="163"/>
                    </a:lnTo>
                    <a:lnTo>
                      <a:pt x="207" y="163"/>
                    </a:lnTo>
                    <a:lnTo>
                      <a:pt x="207" y="163"/>
                    </a:lnTo>
                    <a:lnTo>
                      <a:pt x="207" y="163"/>
                    </a:lnTo>
                    <a:lnTo>
                      <a:pt x="207" y="164"/>
                    </a:lnTo>
                    <a:lnTo>
                      <a:pt x="205" y="166"/>
                    </a:lnTo>
                    <a:lnTo>
                      <a:pt x="205" y="168"/>
                    </a:lnTo>
                    <a:lnTo>
                      <a:pt x="205" y="175"/>
                    </a:lnTo>
                    <a:lnTo>
                      <a:pt x="203" y="175"/>
                    </a:lnTo>
                    <a:lnTo>
                      <a:pt x="203" y="178"/>
                    </a:lnTo>
                    <a:lnTo>
                      <a:pt x="202" y="180"/>
                    </a:lnTo>
                    <a:lnTo>
                      <a:pt x="202" y="180"/>
                    </a:lnTo>
                    <a:lnTo>
                      <a:pt x="202" y="180"/>
                    </a:lnTo>
                    <a:lnTo>
                      <a:pt x="199" y="178"/>
                    </a:lnTo>
                    <a:lnTo>
                      <a:pt x="199" y="178"/>
                    </a:lnTo>
                    <a:lnTo>
                      <a:pt x="194" y="178"/>
                    </a:lnTo>
                    <a:lnTo>
                      <a:pt x="191" y="178"/>
                    </a:lnTo>
                    <a:lnTo>
                      <a:pt x="189" y="177"/>
                    </a:lnTo>
                    <a:lnTo>
                      <a:pt x="185" y="178"/>
                    </a:lnTo>
                    <a:lnTo>
                      <a:pt x="177" y="180"/>
                    </a:lnTo>
                    <a:lnTo>
                      <a:pt x="169" y="183"/>
                    </a:lnTo>
                    <a:lnTo>
                      <a:pt x="168" y="183"/>
                    </a:lnTo>
                    <a:lnTo>
                      <a:pt x="158" y="183"/>
                    </a:lnTo>
                    <a:lnTo>
                      <a:pt x="155" y="185"/>
                    </a:lnTo>
                    <a:lnTo>
                      <a:pt x="144" y="183"/>
                    </a:lnTo>
                    <a:lnTo>
                      <a:pt x="140" y="188"/>
                    </a:lnTo>
                    <a:lnTo>
                      <a:pt x="132" y="191"/>
                    </a:lnTo>
                    <a:lnTo>
                      <a:pt x="123" y="194"/>
                    </a:lnTo>
                    <a:lnTo>
                      <a:pt x="116" y="199"/>
                    </a:lnTo>
                    <a:lnTo>
                      <a:pt x="113" y="202"/>
                    </a:lnTo>
                    <a:lnTo>
                      <a:pt x="110" y="200"/>
                    </a:lnTo>
                    <a:lnTo>
                      <a:pt x="107" y="197"/>
                    </a:lnTo>
                    <a:lnTo>
                      <a:pt x="105" y="192"/>
                    </a:lnTo>
                    <a:lnTo>
                      <a:pt x="102" y="191"/>
                    </a:lnTo>
                    <a:lnTo>
                      <a:pt x="99" y="178"/>
                    </a:lnTo>
                    <a:lnTo>
                      <a:pt x="98" y="166"/>
                    </a:lnTo>
                    <a:lnTo>
                      <a:pt x="96" y="155"/>
                    </a:lnTo>
                    <a:lnTo>
                      <a:pt x="91" y="155"/>
                    </a:lnTo>
                    <a:lnTo>
                      <a:pt x="90" y="154"/>
                    </a:lnTo>
                    <a:lnTo>
                      <a:pt x="88" y="154"/>
                    </a:lnTo>
                    <a:lnTo>
                      <a:pt x="85" y="154"/>
                    </a:lnTo>
                    <a:lnTo>
                      <a:pt x="82" y="154"/>
                    </a:lnTo>
                    <a:lnTo>
                      <a:pt x="81" y="154"/>
                    </a:lnTo>
                    <a:lnTo>
                      <a:pt x="79" y="152"/>
                    </a:lnTo>
                    <a:lnTo>
                      <a:pt x="77" y="149"/>
                    </a:lnTo>
                    <a:lnTo>
                      <a:pt x="76" y="149"/>
                    </a:lnTo>
                    <a:lnTo>
                      <a:pt x="73" y="147"/>
                    </a:lnTo>
                    <a:lnTo>
                      <a:pt x="71" y="147"/>
                    </a:lnTo>
                    <a:lnTo>
                      <a:pt x="65" y="146"/>
                    </a:lnTo>
                    <a:lnTo>
                      <a:pt x="59" y="144"/>
                    </a:lnTo>
                    <a:lnTo>
                      <a:pt x="54" y="144"/>
                    </a:lnTo>
                    <a:lnTo>
                      <a:pt x="46" y="140"/>
                    </a:lnTo>
                    <a:lnTo>
                      <a:pt x="43" y="130"/>
                    </a:lnTo>
                    <a:lnTo>
                      <a:pt x="42" y="130"/>
                    </a:lnTo>
                    <a:lnTo>
                      <a:pt x="39" y="129"/>
                    </a:lnTo>
                    <a:lnTo>
                      <a:pt x="37" y="126"/>
                    </a:lnTo>
                    <a:lnTo>
                      <a:pt x="35" y="123"/>
                    </a:lnTo>
                    <a:lnTo>
                      <a:pt x="34" y="119"/>
                    </a:lnTo>
                    <a:lnTo>
                      <a:pt x="31" y="116"/>
                    </a:lnTo>
                    <a:lnTo>
                      <a:pt x="26" y="116"/>
                    </a:lnTo>
                    <a:lnTo>
                      <a:pt x="18" y="115"/>
                    </a:lnTo>
                    <a:lnTo>
                      <a:pt x="12" y="115"/>
                    </a:lnTo>
                    <a:lnTo>
                      <a:pt x="1" y="116"/>
                    </a:lnTo>
                    <a:lnTo>
                      <a:pt x="0" y="116"/>
                    </a:lnTo>
                    <a:lnTo>
                      <a:pt x="0" y="116"/>
                    </a:lnTo>
                    <a:lnTo>
                      <a:pt x="3" y="113"/>
                    </a:lnTo>
                    <a:lnTo>
                      <a:pt x="3" y="113"/>
                    </a:lnTo>
                    <a:lnTo>
                      <a:pt x="4" y="112"/>
                    </a:lnTo>
                    <a:lnTo>
                      <a:pt x="6" y="110"/>
                    </a:lnTo>
                    <a:lnTo>
                      <a:pt x="7" y="110"/>
                    </a:lnTo>
                    <a:lnTo>
                      <a:pt x="9" y="109"/>
                    </a:lnTo>
                    <a:lnTo>
                      <a:pt x="9" y="109"/>
                    </a:lnTo>
                    <a:lnTo>
                      <a:pt x="12" y="109"/>
                    </a:lnTo>
                    <a:lnTo>
                      <a:pt x="15" y="109"/>
                    </a:lnTo>
                    <a:lnTo>
                      <a:pt x="21" y="109"/>
                    </a:lnTo>
                    <a:lnTo>
                      <a:pt x="32" y="93"/>
                    </a:lnTo>
                    <a:lnTo>
                      <a:pt x="45" y="91"/>
                    </a:lnTo>
                    <a:lnTo>
                      <a:pt x="48" y="85"/>
                    </a:lnTo>
                    <a:lnTo>
                      <a:pt x="54" y="73"/>
                    </a:lnTo>
                    <a:lnTo>
                      <a:pt x="53" y="71"/>
                    </a:lnTo>
                    <a:lnTo>
                      <a:pt x="51" y="70"/>
                    </a:lnTo>
                    <a:lnTo>
                      <a:pt x="49" y="67"/>
                    </a:lnTo>
                    <a:lnTo>
                      <a:pt x="49" y="67"/>
                    </a:lnTo>
                    <a:lnTo>
                      <a:pt x="48" y="64"/>
                    </a:lnTo>
                    <a:lnTo>
                      <a:pt x="49" y="62"/>
                    </a:lnTo>
                    <a:lnTo>
                      <a:pt x="49" y="60"/>
                    </a:lnTo>
                    <a:lnTo>
                      <a:pt x="49" y="60"/>
                    </a:lnTo>
                    <a:lnTo>
                      <a:pt x="48" y="59"/>
                    </a:lnTo>
                    <a:lnTo>
                      <a:pt x="46" y="57"/>
                    </a:lnTo>
                    <a:lnTo>
                      <a:pt x="45" y="57"/>
                    </a:lnTo>
                    <a:lnTo>
                      <a:pt x="43" y="57"/>
                    </a:lnTo>
                    <a:lnTo>
                      <a:pt x="45" y="56"/>
                    </a:lnTo>
                    <a:lnTo>
                      <a:pt x="49" y="54"/>
                    </a:lnTo>
                    <a:lnTo>
                      <a:pt x="54" y="54"/>
                    </a:lnTo>
                    <a:lnTo>
                      <a:pt x="62" y="56"/>
                    </a:lnTo>
                    <a:lnTo>
                      <a:pt x="65" y="56"/>
                    </a:lnTo>
                    <a:lnTo>
                      <a:pt x="71" y="56"/>
                    </a:lnTo>
                    <a:lnTo>
                      <a:pt x="76" y="54"/>
                    </a:lnTo>
                    <a:lnTo>
                      <a:pt x="85" y="50"/>
                    </a:lnTo>
                    <a:lnTo>
                      <a:pt x="95" y="48"/>
                    </a:lnTo>
                    <a:lnTo>
                      <a:pt x="105" y="48"/>
                    </a:lnTo>
                    <a:lnTo>
                      <a:pt x="110" y="48"/>
                    </a:lnTo>
                    <a:lnTo>
                      <a:pt x="112" y="46"/>
                    </a:lnTo>
                    <a:lnTo>
                      <a:pt x="116" y="43"/>
                    </a:lnTo>
                    <a:lnTo>
                      <a:pt x="119" y="42"/>
                    </a:lnTo>
                    <a:lnTo>
                      <a:pt x="123" y="40"/>
                    </a:lnTo>
                    <a:lnTo>
                      <a:pt x="132" y="40"/>
                    </a:lnTo>
                    <a:lnTo>
                      <a:pt x="138" y="40"/>
                    </a:lnTo>
                    <a:lnTo>
                      <a:pt x="155" y="39"/>
                    </a:lnTo>
                    <a:lnTo>
                      <a:pt x="158" y="36"/>
                    </a:lnTo>
                    <a:lnTo>
                      <a:pt x="165" y="31"/>
                    </a:lnTo>
                    <a:lnTo>
                      <a:pt x="174" y="23"/>
                    </a:lnTo>
                    <a:lnTo>
                      <a:pt x="186" y="14"/>
                    </a:lnTo>
                    <a:lnTo>
                      <a:pt x="186" y="12"/>
                    </a:lnTo>
                    <a:lnTo>
                      <a:pt x="189" y="5"/>
                    </a:lnTo>
                    <a:lnTo>
                      <a:pt x="194" y="1"/>
                    </a:lnTo>
                    <a:lnTo>
                      <a:pt x="194" y="0"/>
                    </a:lnTo>
                    <a:lnTo>
                      <a:pt x="196" y="0"/>
                    </a:lnTo>
                    <a:lnTo>
                      <a:pt x="196" y="0"/>
                    </a:lnTo>
                    <a:lnTo>
                      <a:pt x="202" y="9"/>
                    </a:lnTo>
                    <a:lnTo>
                      <a:pt x="207" y="17"/>
                    </a:lnTo>
                    <a:lnTo>
                      <a:pt x="210" y="25"/>
                    </a:lnTo>
                    <a:lnTo>
                      <a:pt x="210" y="25"/>
                    </a:lnTo>
                    <a:lnTo>
                      <a:pt x="210" y="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19">
                <a:extLst>
                  <a:ext uri="{FF2B5EF4-FFF2-40B4-BE49-F238E27FC236}">
                    <a16:creationId xmlns:a16="http://schemas.microsoft.com/office/drawing/2014/main" id="{4706350C-A7A3-A83A-6562-7BDD8CA89FCA}"/>
                  </a:ext>
                </a:extLst>
              </p:cNvPr>
              <p:cNvSpPr>
                <a:spLocks noGrp="1" noRot="1" noMove="1" noResize="1" noEditPoints="1" noAdjustHandles="1" noChangeArrowheads="1" noChangeShapeType="1"/>
              </p:cNvSpPr>
              <p:nvPr/>
            </p:nvSpPr>
            <p:spPr bwMode="auto">
              <a:xfrm>
                <a:off x="4671" y="532"/>
                <a:ext cx="893" cy="402"/>
              </a:xfrm>
              <a:custGeom>
                <a:avLst/>
                <a:gdLst>
                  <a:gd name="T0" fmla="*/ 630 w 893"/>
                  <a:gd name="T1" fmla="*/ 0 h 402"/>
                  <a:gd name="T2" fmla="*/ 704 w 893"/>
                  <a:gd name="T3" fmla="*/ 44 h 402"/>
                  <a:gd name="T4" fmla="*/ 817 w 893"/>
                  <a:gd name="T5" fmla="*/ 114 h 402"/>
                  <a:gd name="T6" fmla="*/ 893 w 893"/>
                  <a:gd name="T7" fmla="*/ 207 h 402"/>
                  <a:gd name="T8" fmla="*/ 864 w 893"/>
                  <a:gd name="T9" fmla="*/ 374 h 402"/>
                  <a:gd name="T10" fmla="*/ 864 w 893"/>
                  <a:gd name="T11" fmla="*/ 382 h 402"/>
                  <a:gd name="T12" fmla="*/ 774 w 893"/>
                  <a:gd name="T13" fmla="*/ 379 h 402"/>
                  <a:gd name="T14" fmla="*/ 565 w 893"/>
                  <a:gd name="T15" fmla="*/ 388 h 402"/>
                  <a:gd name="T16" fmla="*/ 436 w 893"/>
                  <a:gd name="T17" fmla="*/ 377 h 402"/>
                  <a:gd name="T18" fmla="*/ 173 w 893"/>
                  <a:gd name="T19" fmla="*/ 331 h 402"/>
                  <a:gd name="T20" fmla="*/ 80 w 893"/>
                  <a:gd name="T21" fmla="*/ 315 h 402"/>
                  <a:gd name="T22" fmla="*/ 78 w 893"/>
                  <a:gd name="T23" fmla="*/ 314 h 402"/>
                  <a:gd name="T24" fmla="*/ 77 w 893"/>
                  <a:gd name="T25" fmla="*/ 312 h 402"/>
                  <a:gd name="T26" fmla="*/ 69 w 893"/>
                  <a:gd name="T27" fmla="*/ 311 h 402"/>
                  <a:gd name="T28" fmla="*/ 61 w 893"/>
                  <a:gd name="T29" fmla="*/ 309 h 402"/>
                  <a:gd name="T30" fmla="*/ 58 w 893"/>
                  <a:gd name="T31" fmla="*/ 307 h 402"/>
                  <a:gd name="T32" fmla="*/ 55 w 893"/>
                  <a:gd name="T33" fmla="*/ 304 h 402"/>
                  <a:gd name="T34" fmla="*/ 47 w 893"/>
                  <a:gd name="T35" fmla="*/ 297 h 402"/>
                  <a:gd name="T36" fmla="*/ 44 w 893"/>
                  <a:gd name="T37" fmla="*/ 290 h 402"/>
                  <a:gd name="T38" fmla="*/ 35 w 893"/>
                  <a:gd name="T39" fmla="*/ 281 h 402"/>
                  <a:gd name="T40" fmla="*/ 25 w 893"/>
                  <a:gd name="T41" fmla="*/ 273 h 402"/>
                  <a:gd name="T42" fmla="*/ 21 w 893"/>
                  <a:gd name="T43" fmla="*/ 272 h 402"/>
                  <a:gd name="T44" fmla="*/ 14 w 893"/>
                  <a:gd name="T45" fmla="*/ 269 h 402"/>
                  <a:gd name="T46" fmla="*/ 5 w 893"/>
                  <a:gd name="T47" fmla="*/ 259 h 402"/>
                  <a:gd name="T48" fmla="*/ 5 w 893"/>
                  <a:gd name="T49" fmla="*/ 249 h 402"/>
                  <a:gd name="T50" fmla="*/ 7 w 893"/>
                  <a:gd name="T51" fmla="*/ 247 h 402"/>
                  <a:gd name="T52" fmla="*/ 11 w 893"/>
                  <a:gd name="T53" fmla="*/ 231 h 402"/>
                  <a:gd name="T54" fmla="*/ 11 w 893"/>
                  <a:gd name="T55" fmla="*/ 227 h 402"/>
                  <a:gd name="T56" fmla="*/ 11 w 893"/>
                  <a:gd name="T57" fmla="*/ 217 h 402"/>
                  <a:gd name="T58" fmla="*/ 8 w 893"/>
                  <a:gd name="T59" fmla="*/ 207 h 402"/>
                  <a:gd name="T60" fmla="*/ 8 w 893"/>
                  <a:gd name="T61" fmla="*/ 200 h 402"/>
                  <a:gd name="T62" fmla="*/ 13 w 893"/>
                  <a:gd name="T63" fmla="*/ 196 h 402"/>
                  <a:gd name="T64" fmla="*/ 22 w 893"/>
                  <a:gd name="T65" fmla="*/ 186 h 402"/>
                  <a:gd name="T66" fmla="*/ 27 w 893"/>
                  <a:gd name="T67" fmla="*/ 177 h 402"/>
                  <a:gd name="T68" fmla="*/ 27 w 893"/>
                  <a:gd name="T69" fmla="*/ 165 h 402"/>
                  <a:gd name="T70" fmla="*/ 24 w 893"/>
                  <a:gd name="T71" fmla="*/ 154 h 402"/>
                  <a:gd name="T72" fmla="*/ 21 w 893"/>
                  <a:gd name="T73" fmla="*/ 145 h 402"/>
                  <a:gd name="T74" fmla="*/ 19 w 893"/>
                  <a:gd name="T75" fmla="*/ 135 h 402"/>
                  <a:gd name="T76" fmla="*/ 18 w 893"/>
                  <a:gd name="T77" fmla="*/ 124 h 402"/>
                  <a:gd name="T78" fmla="*/ 14 w 893"/>
                  <a:gd name="T79" fmla="*/ 120 h 402"/>
                  <a:gd name="T80" fmla="*/ 4 w 893"/>
                  <a:gd name="T81" fmla="*/ 110 h 402"/>
                  <a:gd name="T82" fmla="*/ 0 w 893"/>
                  <a:gd name="T83" fmla="*/ 106 h 402"/>
                  <a:gd name="T84" fmla="*/ 10 w 893"/>
                  <a:gd name="T85" fmla="*/ 100 h 402"/>
                  <a:gd name="T86" fmla="*/ 80 w 893"/>
                  <a:gd name="T87" fmla="*/ 51 h 402"/>
                  <a:gd name="T88" fmla="*/ 83 w 893"/>
                  <a:gd name="T89" fmla="*/ 50 h 402"/>
                  <a:gd name="T90" fmla="*/ 130 w 893"/>
                  <a:gd name="T91" fmla="*/ 45 h 402"/>
                  <a:gd name="T92" fmla="*/ 203 w 893"/>
                  <a:gd name="T93" fmla="*/ 36 h 402"/>
                  <a:gd name="T94" fmla="*/ 204 w 893"/>
                  <a:gd name="T95" fmla="*/ 36 h 402"/>
                  <a:gd name="T96" fmla="*/ 210 w 893"/>
                  <a:gd name="T97" fmla="*/ 37 h 402"/>
                  <a:gd name="T98" fmla="*/ 237 w 893"/>
                  <a:gd name="T99" fmla="*/ 45 h 402"/>
                  <a:gd name="T100" fmla="*/ 266 w 893"/>
                  <a:gd name="T101" fmla="*/ 53 h 402"/>
                  <a:gd name="T102" fmla="*/ 301 w 893"/>
                  <a:gd name="T103" fmla="*/ 61 h 402"/>
                  <a:gd name="T104" fmla="*/ 361 w 893"/>
                  <a:gd name="T105" fmla="*/ 76 h 402"/>
                  <a:gd name="T106" fmla="*/ 389 w 893"/>
                  <a:gd name="T107" fmla="*/ 84 h 402"/>
                  <a:gd name="T108" fmla="*/ 469 w 893"/>
                  <a:gd name="T109" fmla="*/ 56 h 402"/>
                  <a:gd name="T110" fmla="*/ 629 w 893"/>
                  <a:gd name="T11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3" h="402">
                    <a:moveTo>
                      <a:pt x="629" y="0"/>
                    </a:moveTo>
                    <a:lnTo>
                      <a:pt x="630" y="0"/>
                    </a:lnTo>
                    <a:lnTo>
                      <a:pt x="630" y="0"/>
                    </a:lnTo>
                    <a:lnTo>
                      <a:pt x="704" y="44"/>
                    </a:lnTo>
                    <a:lnTo>
                      <a:pt x="817" y="114"/>
                    </a:lnTo>
                    <a:lnTo>
                      <a:pt x="817" y="114"/>
                    </a:lnTo>
                    <a:lnTo>
                      <a:pt x="819" y="114"/>
                    </a:lnTo>
                    <a:lnTo>
                      <a:pt x="893" y="207"/>
                    </a:lnTo>
                    <a:lnTo>
                      <a:pt x="854" y="284"/>
                    </a:lnTo>
                    <a:lnTo>
                      <a:pt x="864" y="374"/>
                    </a:lnTo>
                    <a:lnTo>
                      <a:pt x="864" y="382"/>
                    </a:lnTo>
                    <a:lnTo>
                      <a:pt x="864" y="382"/>
                    </a:lnTo>
                    <a:lnTo>
                      <a:pt x="862" y="382"/>
                    </a:lnTo>
                    <a:lnTo>
                      <a:pt x="774" y="379"/>
                    </a:lnTo>
                    <a:lnTo>
                      <a:pt x="711" y="402"/>
                    </a:lnTo>
                    <a:lnTo>
                      <a:pt x="565" y="388"/>
                    </a:lnTo>
                    <a:lnTo>
                      <a:pt x="528" y="385"/>
                    </a:lnTo>
                    <a:lnTo>
                      <a:pt x="436" y="377"/>
                    </a:lnTo>
                    <a:lnTo>
                      <a:pt x="265" y="331"/>
                    </a:lnTo>
                    <a:lnTo>
                      <a:pt x="173" y="331"/>
                    </a:lnTo>
                    <a:lnTo>
                      <a:pt x="108" y="320"/>
                    </a:lnTo>
                    <a:lnTo>
                      <a:pt x="80" y="315"/>
                    </a:lnTo>
                    <a:lnTo>
                      <a:pt x="80" y="315"/>
                    </a:lnTo>
                    <a:lnTo>
                      <a:pt x="78" y="314"/>
                    </a:lnTo>
                    <a:lnTo>
                      <a:pt x="77" y="314"/>
                    </a:lnTo>
                    <a:lnTo>
                      <a:pt x="77" y="312"/>
                    </a:lnTo>
                    <a:lnTo>
                      <a:pt x="72" y="312"/>
                    </a:lnTo>
                    <a:lnTo>
                      <a:pt x="69" y="311"/>
                    </a:lnTo>
                    <a:lnTo>
                      <a:pt x="64" y="309"/>
                    </a:lnTo>
                    <a:lnTo>
                      <a:pt x="61" y="309"/>
                    </a:lnTo>
                    <a:lnTo>
                      <a:pt x="60" y="309"/>
                    </a:lnTo>
                    <a:lnTo>
                      <a:pt x="58" y="307"/>
                    </a:lnTo>
                    <a:lnTo>
                      <a:pt x="55" y="306"/>
                    </a:lnTo>
                    <a:lnTo>
                      <a:pt x="55" y="304"/>
                    </a:lnTo>
                    <a:lnTo>
                      <a:pt x="50" y="301"/>
                    </a:lnTo>
                    <a:lnTo>
                      <a:pt x="47" y="297"/>
                    </a:lnTo>
                    <a:lnTo>
                      <a:pt x="46" y="294"/>
                    </a:lnTo>
                    <a:lnTo>
                      <a:pt x="44" y="290"/>
                    </a:lnTo>
                    <a:lnTo>
                      <a:pt x="39" y="286"/>
                    </a:lnTo>
                    <a:lnTo>
                      <a:pt x="35" y="281"/>
                    </a:lnTo>
                    <a:lnTo>
                      <a:pt x="30" y="278"/>
                    </a:lnTo>
                    <a:lnTo>
                      <a:pt x="25" y="273"/>
                    </a:lnTo>
                    <a:lnTo>
                      <a:pt x="21" y="272"/>
                    </a:lnTo>
                    <a:lnTo>
                      <a:pt x="21" y="272"/>
                    </a:lnTo>
                    <a:lnTo>
                      <a:pt x="16" y="270"/>
                    </a:lnTo>
                    <a:lnTo>
                      <a:pt x="14" y="269"/>
                    </a:lnTo>
                    <a:lnTo>
                      <a:pt x="8" y="266"/>
                    </a:lnTo>
                    <a:lnTo>
                      <a:pt x="5" y="259"/>
                    </a:lnTo>
                    <a:lnTo>
                      <a:pt x="4" y="253"/>
                    </a:lnTo>
                    <a:lnTo>
                      <a:pt x="5" y="249"/>
                    </a:lnTo>
                    <a:lnTo>
                      <a:pt x="5" y="249"/>
                    </a:lnTo>
                    <a:lnTo>
                      <a:pt x="7" y="247"/>
                    </a:lnTo>
                    <a:lnTo>
                      <a:pt x="8" y="242"/>
                    </a:lnTo>
                    <a:lnTo>
                      <a:pt x="11" y="231"/>
                    </a:lnTo>
                    <a:lnTo>
                      <a:pt x="11" y="230"/>
                    </a:lnTo>
                    <a:lnTo>
                      <a:pt x="11" y="227"/>
                    </a:lnTo>
                    <a:lnTo>
                      <a:pt x="11" y="221"/>
                    </a:lnTo>
                    <a:lnTo>
                      <a:pt x="11" y="217"/>
                    </a:lnTo>
                    <a:lnTo>
                      <a:pt x="10" y="213"/>
                    </a:lnTo>
                    <a:lnTo>
                      <a:pt x="8" y="207"/>
                    </a:lnTo>
                    <a:lnTo>
                      <a:pt x="8" y="204"/>
                    </a:lnTo>
                    <a:lnTo>
                      <a:pt x="8" y="200"/>
                    </a:lnTo>
                    <a:lnTo>
                      <a:pt x="10" y="199"/>
                    </a:lnTo>
                    <a:lnTo>
                      <a:pt x="13" y="196"/>
                    </a:lnTo>
                    <a:lnTo>
                      <a:pt x="18" y="191"/>
                    </a:lnTo>
                    <a:lnTo>
                      <a:pt x="22" y="186"/>
                    </a:lnTo>
                    <a:lnTo>
                      <a:pt x="25" y="182"/>
                    </a:lnTo>
                    <a:lnTo>
                      <a:pt x="27" y="177"/>
                    </a:lnTo>
                    <a:lnTo>
                      <a:pt x="28" y="171"/>
                    </a:lnTo>
                    <a:lnTo>
                      <a:pt x="27" y="165"/>
                    </a:lnTo>
                    <a:lnTo>
                      <a:pt x="25" y="159"/>
                    </a:lnTo>
                    <a:lnTo>
                      <a:pt x="24" y="154"/>
                    </a:lnTo>
                    <a:lnTo>
                      <a:pt x="22" y="148"/>
                    </a:lnTo>
                    <a:lnTo>
                      <a:pt x="21" y="145"/>
                    </a:lnTo>
                    <a:lnTo>
                      <a:pt x="21" y="145"/>
                    </a:lnTo>
                    <a:lnTo>
                      <a:pt x="19" y="135"/>
                    </a:lnTo>
                    <a:lnTo>
                      <a:pt x="18" y="129"/>
                    </a:lnTo>
                    <a:lnTo>
                      <a:pt x="18" y="124"/>
                    </a:lnTo>
                    <a:lnTo>
                      <a:pt x="16" y="121"/>
                    </a:lnTo>
                    <a:lnTo>
                      <a:pt x="14" y="120"/>
                    </a:lnTo>
                    <a:lnTo>
                      <a:pt x="8" y="114"/>
                    </a:lnTo>
                    <a:lnTo>
                      <a:pt x="4" y="110"/>
                    </a:lnTo>
                    <a:lnTo>
                      <a:pt x="2" y="107"/>
                    </a:lnTo>
                    <a:lnTo>
                      <a:pt x="0" y="106"/>
                    </a:lnTo>
                    <a:lnTo>
                      <a:pt x="4" y="104"/>
                    </a:lnTo>
                    <a:lnTo>
                      <a:pt x="10" y="100"/>
                    </a:lnTo>
                    <a:lnTo>
                      <a:pt x="32" y="86"/>
                    </a:lnTo>
                    <a:lnTo>
                      <a:pt x="80" y="51"/>
                    </a:lnTo>
                    <a:lnTo>
                      <a:pt x="80" y="51"/>
                    </a:lnTo>
                    <a:lnTo>
                      <a:pt x="83" y="50"/>
                    </a:lnTo>
                    <a:lnTo>
                      <a:pt x="128" y="45"/>
                    </a:lnTo>
                    <a:lnTo>
                      <a:pt x="130" y="45"/>
                    </a:lnTo>
                    <a:lnTo>
                      <a:pt x="203" y="36"/>
                    </a:lnTo>
                    <a:lnTo>
                      <a:pt x="203" y="36"/>
                    </a:lnTo>
                    <a:lnTo>
                      <a:pt x="203" y="36"/>
                    </a:lnTo>
                    <a:lnTo>
                      <a:pt x="204" y="36"/>
                    </a:lnTo>
                    <a:lnTo>
                      <a:pt x="204" y="36"/>
                    </a:lnTo>
                    <a:lnTo>
                      <a:pt x="210" y="37"/>
                    </a:lnTo>
                    <a:lnTo>
                      <a:pt x="212" y="39"/>
                    </a:lnTo>
                    <a:lnTo>
                      <a:pt x="237" y="45"/>
                    </a:lnTo>
                    <a:lnTo>
                      <a:pt x="249" y="48"/>
                    </a:lnTo>
                    <a:lnTo>
                      <a:pt x="266" y="53"/>
                    </a:lnTo>
                    <a:lnTo>
                      <a:pt x="296" y="61"/>
                    </a:lnTo>
                    <a:lnTo>
                      <a:pt x="301" y="61"/>
                    </a:lnTo>
                    <a:lnTo>
                      <a:pt x="346" y="73"/>
                    </a:lnTo>
                    <a:lnTo>
                      <a:pt x="361" y="76"/>
                    </a:lnTo>
                    <a:lnTo>
                      <a:pt x="388" y="84"/>
                    </a:lnTo>
                    <a:lnTo>
                      <a:pt x="389" y="84"/>
                    </a:lnTo>
                    <a:lnTo>
                      <a:pt x="389" y="84"/>
                    </a:lnTo>
                    <a:lnTo>
                      <a:pt x="469" y="56"/>
                    </a:lnTo>
                    <a:lnTo>
                      <a:pt x="481" y="53"/>
                    </a:lnTo>
                    <a:lnTo>
                      <a:pt x="629"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20">
                <a:extLst>
                  <a:ext uri="{FF2B5EF4-FFF2-40B4-BE49-F238E27FC236}">
                    <a16:creationId xmlns:a16="http://schemas.microsoft.com/office/drawing/2014/main" id="{9E2146F0-B0CD-AAE6-5268-943B73350F24}"/>
                  </a:ext>
                </a:extLst>
              </p:cNvPr>
              <p:cNvSpPr>
                <a:spLocks noGrp="1" noRot="1" noMove="1" noResize="1" noEditPoints="1" noAdjustHandles="1" noChangeArrowheads="1" noChangeShapeType="1"/>
              </p:cNvSpPr>
              <p:nvPr/>
            </p:nvSpPr>
            <p:spPr bwMode="auto">
              <a:xfrm>
                <a:off x="3606" y="3376"/>
                <a:ext cx="137" cy="170"/>
              </a:xfrm>
              <a:custGeom>
                <a:avLst/>
                <a:gdLst>
                  <a:gd name="T0" fmla="*/ 50 w 137"/>
                  <a:gd name="T1" fmla="*/ 8 h 170"/>
                  <a:gd name="T2" fmla="*/ 61 w 137"/>
                  <a:gd name="T3" fmla="*/ 16 h 170"/>
                  <a:gd name="T4" fmla="*/ 79 w 137"/>
                  <a:gd name="T5" fmla="*/ 30 h 170"/>
                  <a:gd name="T6" fmla="*/ 86 w 137"/>
                  <a:gd name="T7" fmla="*/ 30 h 170"/>
                  <a:gd name="T8" fmla="*/ 89 w 137"/>
                  <a:gd name="T9" fmla="*/ 41 h 170"/>
                  <a:gd name="T10" fmla="*/ 92 w 137"/>
                  <a:gd name="T11" fmla="*/ 50 h 170"/>
                  <a:gd name="T12" fmla="*/ 106 w 137"/>
                  <a:gd name="T13" fmla="*/ 56 h 170"/>
                  <a:gd name="T14" fmla="*/ 126 w 137"/>
                  <a:gd name="T15" fmla="*/ 87 h 170"/>
                  <a:gd name="T16" fmla="*/ 135 w 137"/>
                  <a:gd name="T17" fmla="*/ 97 h 170"/>
                  <a:gd name="T18" fmla="*/ 137 w 137"/>
                  <a:gd name="T19" fmla="*/ 109 h 170"/>
                  <a:gd name="T20" fmla="*/ 135 w 137"/>
                  <a:gd name="T21" fmla="*/ 114 h 170"/>
                  <a:gd name="T22" fmla="*/ 135 w 137"/>
                  <a:gd name="T23" fmla="*/ 126 h 170"/>
                  <a:gd name="T24" fmla="*/ 135 w 137"/>
                  <a:gd name="T25" fmla="*/ 137 h 170"/>
                  <a:gd name="T26" fmla="*/ 135 w 137"/>
                  <a:gd name="T27" fmla="*/ 137 h 170"/>
                  <a:gd name="T28" fmla="*/ 131 w 137"/>
                  <a:gd name="T29" fmla="*/ 143 h 170"/>
                  <a:gd name="T30" fmla="*/ 131 w 137"/>
                  <a:gd name="T31" fmla="*/ 142 h 170"/>
                  <a:gd name="T32" fmla="*/ 121 w 137"/>
                  <a:gd name="T33" fmla="*/ 140 h 170"/>
                  <a:gd name="T34" fmla="*/ 101 w 137"/>
                  <a:gd name="T35" fmla="*/ 149 h 170"/>
                  <a:gd name="T36" fmla="*/ 84 w 137"/>
                  <a:gd name="T37" fmla="*/ 157 h 170"/>
                  <a:gd name="T38" fmla="*/ 76 w 137"/>
                  <a:gd name="T39" fmla="*/ 163 h 170"/>
                  <a:gd name="T40" fmla="*/ 70 w 137"/>
                  <a:gd name="T41" fmla="*/ 168 h 170"/>
                  <a:gd name="T42" fmla="*/ 61 w 137"/>
                  <a:gd name="T43" fmla="*/ 160 h 170"/>
                  <a:gd name="T44" fmla="*/ 51 w 137"/>
                  <a:gd name="T45" fmla="*/ 154 h 170"/>
                  <a:gd name="T46" fmla="*/ 45 w 137"/>
                  <a:gd name="T47" fmla="*/ 148 h 170"/>
                  <a:gd name="T48" fmla="*/ 42 w 137"/>
                  <a:gd name="T49" fmla="*/ 146 h 170"/>
                  <a:gd name="T50" fmla="*/ 39 w 137"/>
                  <a:gd name="T51" fmla="*/ 143 h 170"/>
                  <a:gd name="T52" fmla="*/ 33 w 137"/>
                  <a:gd name="T53" fmla="*/ 137 h 170"/>
                  <a:gd name="T54" fmla="*/ 22 w 137"/>
                  <a:gd name="T55" fmla="*/ 129 h 170"/>
                  <a:gd name="T56" fmla="*/ 17 w 137"/>
                  <a:gd name="T57" fmla="*/ 125 h 170"/>
                  <a:gd name="T58" fmla="*/ 16 w 137"/>
                  <a:gd name="T59" fmla="*/ 125 h 170"/>
                  <a:gd name="T60" fmla="*/ 14 w 137"/>
                  <a:gd name="T61" fmla="*/ 121 h 170"/>
                  <a:gd name="T62" fmla="*/ 12 w 137"/>
                  <a:gd name="T63" fmla="*/ 118 h 170"/>
                  <a:gd name="T64" fmla="*/ 11 w 137"/>
                  <a:gd name="T65" fmla="*/ 115 h 170"/>
                  <a:gd name="T66" fmla="*/ 9 w 137"/>
                  <a:gd name="T67" fmla="*/ 112 h 170"/>
                  <a:gd name="T68" fmla="*/ 8 w 137"/>
                  <a:gd name="T69" fmla="*/ 107 h 170"/>
                  <a:gd name="T70" fmla="*/ 6 w 137"/>
                  <a:gd name="T71" fmla="*/ 106 h 170"/>
                  <a:gd name="T72" fmla="*/ 5 w 137"/>
                  <a:gd name="T73" fmla="*/ 103 h 170"/>
                  <a:gd name="T74" fmla="*/ 3 w 137"/>
                  <a:gd name="T75" fmla="*/ 101 h 170"/>
                  <a:gd name="T76" fmla="*/ 3 w 137"/>
                  <a:gd name="T77" fmla="*/ 100 h 170"/>
                  <a:gd name="T78" fmla="*/ 3 w 137"/>
                  <a:gd name="T79" fmla="*/ 98 h 170"/>
                  <a:gd name="T80" fmla="*/ 2 w 137"/>
                  <a:gd name="T81" fmla="*/ 97 h 170"/>
                  <a:gd name="T82" fmla="*/ 0 w 137"/>
                  <a:gd name="T83" fmla="*/ 84 h 170"/>
                  <a:gd name="T84" fmla="*/ 0 w 137"/>
                  <a:gd name="T85" fmla="*/ 80 h 170"/>
                  <a:gd name="T86" fmla="*/ 6 w 137"/>
                  <a:gd name="T87" fmla="*/ 67 h 170"/>
                  <a:gd name="T88" fmla="*/ 17 w 137"/>
                  <a:gd name="T89" fmla="*/ 59 h 170"/>
                  <a:gd name="T90" fmla="*/ 22 w 137"/>
                  <a:gd name="T91" fmla="*/ 53 h 170"/>
                  <a:gd name="T92" fmla="*/ 37 w 137"/>
                  <a:gd name="T93" fmla="*/ 42 h 170"/>
                  <a:gd name="T94" fmla="*/ 37 w 137"/>
                  <a:gd name="T95" fmla="*/ 36 h 170"/>
                  <a:gd name="T96" fmla="*/ 34 w 137"/>
                  <a:gd name="T97" fmla="*/ 25 h 170"/>
                  <a:gd name="T98" fmla="*/ 34 w 137"/>
                  <a:gd name="T99" fmla="*/ 21 h 170"/>
                  <a:gd name="T100" fmla="*/ 40 w 137"/>
                  <a:gd name="T101" fmla="*/ 13 h 170"/>
                  <a:gd name="T102" fmla="*/ 45 w 137"/>
                  <a:gd name="T103" fmla="*/ 7 h 170"/>
                  <a:gd name="T104" fmla="*/ 44 w 137"/>
                  <a:gd name="T105" fmla="*/ 5 h 170"/>
                  <a:gd name="T106" fmla="*/ 45 w 137"/>
                  <a:gd name="T107" fmla="*/ 2 h 170"/>
                  <a:gd name="T108" fmla="*/ 44 w 137"/>
                  <a:gd name="T109" fmla="*/ 2 h 170"/>
                  <a:gd name="T110" fmla="*/ 44 w 137"/>
                  <a:gd name="T111" fmla="*/ 2 h 170"/>
                  <a:gd name="T112" fmla="*/ 45 w 137"/>
                  <a:gd name="T11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70">
                    <a:moveTo>
                      <a:pt x="45" y="0"/>
                    </a:moveTo>
                    <a:lnTo>
                      <a:pt x="47" y="4"/>
                    </a:lnTo>
                    <a:lnTo>
                      <a:pt x="50" y="8"/>
                    </a:lnTo>
                    <a:lnTo>
                      <a:pt x="50" y="8"/>
                    </a:lnTo>
                    <a:lnTo>
                      <a:pt x="59" y="16"/>
                    </a:lnTo>
                    <a:lnTo>
                      <a:pt x="61" y="16"/>
                    </a:lnTo>
                    <a:lnTo>
                      <a:pt x="70" y="24"/>
                    </a:lnTo>
                    <a:lnTo>
                      <a:pt x="75" y="28"/>
                    </a:lnTo>
                    <a:lnTo>
                      <a:pt x="79" y="30"/>
                    </a:lnTo>
                    <a:lnTo>
                      <a:pt x="86" y="30"/>
                    </a:lnTo>
                    <a:lnTo>
                      <a:pt x="86" y="30"/>
                    </a:lnTo>
                    <a:lnTo>
                      <a:pt x="86" y="30"/>
                    </a:lnTo>
                    <a:lnTo>
                      <a:pt x="89" y="35"/>
                    </a:lnTo>
                    <a:lnTo>
                      <a:pt x="89" y="36"/>
                    </a:lnTo>
                    <a:lnTo>
                      <a:pt x="89" y="41"/>
                    </a:lnTo>
                    <a:lnTo>
                      <a:pt x="90" y="49"/>
                    </a:lnTo>
                    <a:lnTo>
                      <a:pt x="92" y="49"/>
                    </a:lnTo>
                    <a:lnTo>
                      <a:pt x="92" y="50"/>
                    </a:lnTo>
                    <a:lnTo>
                      <a:pt x="98" y="53"/>
                    </a:lnTo>
                    <a:lnTo>
                      <a:pt x="106" y="56"/>
                    </a:lnTo>
                    <a:lnTo>
                      <a:pt x="106" y="56"/>
                    </a:lnTo>
                    <a:lnTo>
                      <a:pt x="115" y="69"/>
                    </a:lnTo>
                    <a:lnTo>
                      <a:pt x="123" y="81"/>
                    </a:lnTo>
                    <a:lnTo>
                      <a:pt x="126" y="87"/>
                    </a:lnTo>
                    <a:lnTo>
                      <a:pt x="126" y="87"/>
                    </a:lnTo>
                    <a:lnTo>
                      <a:pt x="129" y="90"/>
                    </a:lnTo>
                    <a:lnTo>
                      <a:pt x="135" y="97"/>
                    </a:lnTo>
                    <a:lnTo>
                      <a:pt x="137" y="101"/>
                    </a:lnTo>
                    <a:lnTo>
                      <a:pt x="137" y="109"/>
                    </a:lnTo>
                    <a:lnTo>
                      <a:pt x="137" y="109"/>
                    </a:lnTo>
                    <a:lnTo>
                      <a:pt x="137" y="111"/>
                    </a:lnTo>
                    <a:lnTo>
                      <a:pt x="135" y="114"/>
                    </a:lnTo>
                    <a:lnTo>
                      <a:pt x="135" y="114"/>
                    </a:lnTo>
                    <a:lnTo>
                      <a:pt x="135" y="114"/>
                    </a:lnTo>
                    <a:lnTo>
                      <a:pt x="135" y="114"/>
                    </a:lnTo>
                    <a:lnTo>
                      <a:pt x="135" y="126"/>
                    </a:lnTo>
                    <a:lnTo>
                      <a:pt x="135" y="126"/>
                    </a:lnTo>
                    <a:lnTo>
                      <a:pt x="135" y="129"/>
                    </a:lnTo>
                    <a:lnTo>
                      <a:pt x="135" y="137"/>
                    </a:lnTo>
                    <a:lnTo>
                      <a:pt x="135" y="137"/>
                    </a:lnTo>
                    <a:lnTo>
                      <a:pt x="135" y="137"/>
                    </a:lnTo>
                    <a:lnTo>
                      <a:pt x="135" y="137"/>
                    </a:lnTo>
                    <a:lnTo>
                      <a:pt x="131" y="143"/>
                    </a:lnTo>
                    <a:lnTo>
                      <a:pt x="131" y="143"/>
                    </a:lnTo>
                    <a:lnTo>
                      <a:pt x="131" y="143"/>
                    </a:lnTo>
                    <a:lnTo>
                      <a:pt x="131" y="143"/>
                    </a:lnTo>
                    <a:lnTo>
                      <a:pt x="131" y="142"/>
                    </a:lnTo>
                    <a:lnTo>
                      <a:pt x="131" y="142"/>
                    </a:lnTo>
                    <a:lnTo>
                      <a:pt x="131" y="142"/>
                    </a:lnTo>
                    <a:lnTo>
                      <a:pt x="124" y="142"/>
                    </a:lnTo>
                    <a:lnTo>
                      <a:pt x="121" y="140"/>
                    </a:lnTo>
                    <a:lnTo>
                      <a:pt x="120" y="140"/>
                    </a:lnTo>
                    <a:lnTo>
                      <a:pt x="110" y="145"/>
                    </a:lnTo>
                    <a:lnTo>
                      <a:pt x="101" y="149"/>
                    </a:lnTo>
                    <a:lnTo>
                      <a:pt x="89" y="157"/>
                    </a:lnTo>
                    <a:lnTo>
                      <a:pt x="89" y="157"/>
                    </a:lnTo>
                    <a:lnTo>
                      <a:pt x="84" y="157"/>
                    </a:lnTo>
                    <a:lnTo>
                      <a:pt x="82" y="157"/>
                    </a:lnTo>
                    <a:lnTo>
                      <a:pt x="79" y="159"/>
                    </a:lnTo>
                    <a:lnTo>
                      <a:pt x="76" y="163"/>
                    </a:lnTo>
                    <a:lnTo>
                      <a:pt x="70" y="170"/>
                    </a:lnTo>
                    <a:lnTo>
                      <a:pt x="70" y="168"/>
                    </a:lnTo>
                    <a:lnTo>
                      <a:pt x="70" y="168"/>
                    </a:lnTo>
                    <a:lnTo>
                      <a:pt x="68" y="166"/>
                    </a:lnTo>
                    <a:lnTo>
                      <a:pt x="64" y="163"/>
                    </a:lnTo>
                    <a:lnTo>
                      <a:pt x="61" y="160"/>
                    </a:lnTo>
                    <a:lnTo>
                      <a:pt x="61" y="160"/>
                    </a:lnTo>
                    <a:lnTo>
                      <a:pt x="54" y="157"/>
                    </a:lnTo>
                    <a:lnTo>
                      <a:pt x="51" y="154"/>
                    </a:lnTo>
                    <a:lnTo>
                      <a:pt x="50" y="151"/>
                    </a:lnTo>
                    <a:lnTo>
                      <a:pt x="50" y="151"/>
                    </a:lnTo>
                    <a:lnTo>
                      <a:pt x="45" y="148"/>
                    </a:lnTo>
                    <a:lnTo>
                      <a:pt x="44" y="146"/>
                    </a:lnTo>
                    <a:lnTo>
                      <a:pt x="42" y="146"/>
                    </a:lnTo>
                    <a:lnTo>
                      <a:pt x="42" y="146"/>
                    </a:lnTo>
                    <a:lnTo>
                      <a:pt x="42" y="146"/>
                    </a:lnTo>
                    <a:lnTo>
                      <a:pt x="40" y="145"/>
                    </a:lnTo>
                    <a:lnTo>
                      <a:pt x="39" y="143"/>
                    </a:lnTo>
                    <a:lnTo>
                      <a:pt x="37" y="142"/>
                    </a:lnTo>
                    <a:lnTo>
                      <a:pt x="36" y="140"/>
                    </a:lnTo>
                    <a:lnTo>
                      <a:pt x="33" y="137"/>
                    </a:lnTo>
                    <a:lnTo>
                      <a:pt x="28" y="134"/>
                    </a:lnTo>
                    <a:lnTo>
                      <a:pt x="23" y="131"/>
                    </a:lnTo>
                    <a:lnTo>
                      <a:pt x="22" y="129"/>
                    </a:lnTo>
                    <a:lnTo>
                      <a:pt x="17" y="126"/>
                    </a:lnTo>
                    <a:lnTo>
                      <a:pt x="17" y="125"/>
                    </a:lnTo>
                    <a:lnTo>
                      <a:pt x="17" y="125"/>
                    </a:lnTo>
                    <a:lnTo>
                      <a:pt x="16" y="125"/>
                    </a:lnTo>
                    <a:lnTo>
                      <a:pt x="16" y="125"/>
                    </a:lnTo>
                    <a:lnTo>
                      <a:pt x="16" y="125"/>
                    </a:lnTo>
                    <a:lnTo>
                      <a:pt x="16" y="123"/>
                    </a:lnTo>
                    <a:lnTo>
                      <a:pt x="14" y="123"/>
                    </a:lnTo>
                    <a:lnTo>
                      <a:pt x="14" y="121"/>
                    </a:lnTo>
                    <a:lnTo>
                      <a:pt x="14" y="121"/>
                    </a:lnTo>
                    <a:lnTo>
                      <a:pt x="14" y="121"/>
                    </a:lnTo>
                    <a:lnTo>
                      <a:pt x="12" y="118"/>
                    </a:lnTo>
                    <a:lnTo>
                      <a:pt x="12" y="118"/>
                    </a:lnTo>
                    <a:lnTo>
                      <a:pt x="12" y="118"/>
                    </a:lnTo>
                    <a:lnTo>
                      <a:pt x="11" y="115"/>
                    </a:lnTo>
                    <a:lnTo>
                      <a:pt x="9" y="114"/>
                    </a:lnTo>
                    <a:lnTo>
                      <a:pt x="9" y="112"/>
                    </a:lnTo>
                    <a:lnTo>
                      <a:pt x="9" y="112"/>
                    </a:lnTo>
                    <a:lnTo>
                      <a:pt x="8" y="109"/>
                    </a:lnTo>
                    <a:lnTo>
                      <a:pt x="8" y="109"/>
                    </a:lnTo>
                    <a:lnTo>
                      <a:pt x="8" y="107"/>
                    </a:lnTo>
                    <a:lnTo>
                      <a:pt x="8" y="107"/>
                    </a:lnTo>
                    <a:lnTo>
                      <a:pt x="6" y="106"/>
                    </a:lnTo>
                    <a:lnTo>
                      <a:pt x="6" y="106"/>
                    </a:lnTo>
                    <a:lnTo>
                      <a:pt x="5" y="104"/>
                    </a:lnTo>
                    <a:lnTo>
                      <a:pt x="5" y="103"/>
                    </a:lnTo>
                    <a:lnTo>
                      <a:pt x="5" y="103"/>
                    </a:lnTo>
                    <a:lnTo>
                      <a:pt x="5" y="101"/>
                    </a:lnTo>
                    <a:lnTo>
                      <a:pt x="3" y="101"/>
                    </a:lnTo>
                    <a:lnTo>
                      <a:pt x="3" y="101"/>
                    </a:lnTo>
                    <a:lnTo>
                      <a:pt x="3" y="101"/>
                    </a:lnTo>
                    <a:lnTo>
                      <a:pt x="3" y="101"/>
                    </a:lnTo>
                    <a:lnTo>
                      <a:pt x="3" y="100"/>
                    </a:lnTo>
                    <a:lnTo>
                      <a:pt x="3" y="100"/>
                    </a:lnTo>
                    <a:lnTo>
                      <a:pt x="3" y="100"/>
                    </a:lnTo>
                    <a:lnTo>
                      <a:pt x="3" y="98"/>
                    </a:lnTo>
                    <a:lnTo>
                      <a:pt x="2" y="98"/>
                    </a:lnTo>
                    <a:lnTo>
                      <a:pt x="2" y="98"/>
                    </a:lnTo>
                    <a:lnTo>
                      <a:pt x="2" y="97"/>
                    </a:lnTo>
                    <a:lnTo>
                      <a:pt x="2" y="94"/>
                    </a:lnTo>
                    <a:lnTo>
                      <a:pt x="0" y="90"/>
                    </a:lnTo>
                    <a:lnTo>
                      <a:pt x="0" y="84"/>
                    </a:lnTo>
                    <a:lnTo>
                      <a:pt x="0" y="81"/>
                    </a:lnTo>
                    <a:lnTo>
                      <a:pt x="0" y="80"/>
                    </a:lnTo>
                    <a:lnTo>
                      <a:pt x="0" y="80"/>
                    </a:lnTo>
                    <a:lnTo>
                      <a:pt x="2" y="72"/>
                    </a:lnTo>
                    <a:lnTo>
                      <a:pt x="3" y="70"/>
                    </a:lnTo>
                    <a:lnTo>
                      <a:pt x="6" y="67"/>
                    </a:lnTo>
                    <a:lnTo>
                      <a:pt x="9" y="66"/>
                    </a:lnTo>
                    <a:lnTo>
                      <a:pt x="17" y="61"/>
                    </a:lnTo>
                    <a:lnTo>
                      <a:pt x="17" y="59"/>
                    </a:lnTo>
                    <a:lnTo>
                      <a:pt x="17" y="58"/>
                    </a:lnTo>
                    <a:lnTo>
                      <a:pt x="17" y="56"/>
                    </a:lnTo>
                    <a:lnTo>
                      <a:pt x="22" y="53"/>
                    </a:lnTo>
                    <a:lnTo>
                      <a:pt x="28" y="49"/>
                    </a:lnTo>
                    <a:lnTo>
                      <a:pt x="30" y="47"/>
                    </a:lnTo>
                    <a:lnTo>
                      <a:pt x="37" y="42"/>
                    </a:lnTo>
                    <a:lnTo>
                      <a:pt x="39" y="41"/>
                    </a:lnTo>
                    <a:lnTo>
                      <a:pt x="37" y="36"/>
                    </a:lnTo>
                    <a:lnTo>
                      <a:pt x="37" y="36"/>
                    </a:lnTo>
                    <a:lnTo>
                      <a:pt x="37" y="31"/>
                    </a:lnTo>
                    <a:lnTo>
                      <a:pt x="37" y="30"/>
                    </a:lnTo>
                    <a:lnTo>
                      <a:pt x="34" y="25"/>
                    </a:lnTo>
                    <a:lnTo>
                      <a:pt x="34" y="24"/>
                    </a:lnTo>
                    <a:lnTo>
                      <a:pt x="34" y="22"/>
                    </a:lnTo>
                    <a:lnTo>
                      <a:pt x="34" y="21"/>
                    </a:lnTo>
                    <a:lnTo>
                      <a:pt x="36" y="19"/>
                    </a:lnTo>
                    <a:lnTo>
                      <a:pt x="40" y="13"/>
                    </a:lnTo>
                    <a:lnTo>
                      <a:pt x="40" y="13"/>
                    </a:lnTo>
                    <a:lnTo>
                      <a:pt x="42" y="11"/>
                    </a:lnTo>
                    <a:lnTo>
                      <a:pt x="44" y="8"/>
                    </a:lnTo>
                    <a:lnTo>
                      <a:pt x="45" y="7"/>
                    </a:lnTo>
                    <a:lnTo>
                      <a:pt x="45" y="7"/>
                    </a:lnTo>
                    <a:lnTo>
                      <a:pt x="44" y="5"/>
                    </a:lnTo>
                    <a:lnTo>
                      <a:pt x="44" y="5"/>
                    </a:lnTo>
                    <a:lnTo>
                      <a:pt x="44" y="4"/>
                    </a:lnTo>
                    <a:lnTo>
                      <a:pt x="44" y="2"/>
                    </a:lnTo>
                    <a:lnTo>
                      <a:pt x="45" y="2"/>
                    </a:lnTo>
                    <a:lnTo>
                      <a:pt x="44" y="2"/>
                    </a:lnTo>
                    <a:lnTo>
                      <a:pt x="44" y="2"/>
                    </a:lnTo>
                    <a:lnTo>
                      <a:pt x="44" y="2"/>
                    </a:lnTo>
                    <a:lnTo>
                      <a:pt x="44" y="2"/>
                    </a:lnTo>
                    <a:lnTo>
                      <a:pt x="44" y="2"/>
                    </a:lnTo>
                    <a:lnTo>
                      <a:pt x="44" y="2"/>
                    </a:lnTo>
                    <a:lnTo>
                      <a:pt x="44" y="0"/>
                    </a:lnTo>
                    <a:lnTo>
                      <a:pt x="44" y="0"/>
                    </a:lnTo>
                    <a:lnTo>
                      <a:pt x="45"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21">
                <a:extLst>
                  <a:ext uri="{FF2B5EF4-FFF2-40B4-BE49-F238E27FC236}">
                    <a16:creationId xmlns:a16="http://schemas.microsoft.com/office/drawing/2014/main" id="{625ECCFE-B565-3CB7-7CE5-BCB7CF00EE18}"/>
                  </a:ext>
                </a:extLst>
              </p:cNvPr>
              <p:cNvSpPr>
                <a:spLocks noGrp="1" noRot="1" noMove="1" noResize="1" noEditPoints="1" noAdjustHandles="1" noChangeArrowheads="1" noChangeShapeType="1"/>
              </p:cNvSpPr>
              <p:nvPr/>
            </p:nvSpPr>
            <p:spPr bwMode="auto">
              <a:xfrm>
                <a:off x="4295" y="2026"/>
                <a:ext cx="224" cy="196"/>
              </a:xfrm>
              <a:custGeom>
                <a:avLst/>
                <a:gdLst>
                  <a:gd name="T0" fmla="*/ 223 w 224"/>
                  <a:gd name="T1" fmla="*/ 14 h 196"/>
                  <a:gd name="T2" fmla="*/ 223 w 224"/>
                  <a:gd name="T3" fmla="*/ 16 h 196"/>
                  <a:gd name="T4" fmla="*/ 223 w 224"/>
                  <a:gd name="T5" fmla="*/ 22 h 196"/>
                  <a:gd name="T6" fmla="*/ 219 w 224"/>
                  <a:gd name="T7" fmla="*/ 27 h 196"/>
                  <a:gd name="T8" fmla="*/ 215 w 224"/>
                  <a:gd name="T9" fmla="*/ 28 h 196"/>
                  <a:gd name="T10" fmla="*/ 210 w 224"/>
                  <a:gd name="T11" fmla="*/ 28 h 196"/>
                  <a:gd name="T12" fmla="*/ 205 w 224"/>
                  <a:gd name="T13" fmla="*/ 30 h 196"/>
                  <a:gd name="T14" fmla="*/ 201 w 224"/>
                  <a:gd name="T15" fmla="*/ 30 h 196"/>
                  <a:gd name="T16" fmla="*/ 201 w 224"/>
                  <a:gd name="T17" fmla="*/ 33 h 196"/>
                  <a:gd name="T18" fmla="*/ 201 w 224"/>
                  <a:gd name="T19" fmla="*/ 38 h 196"/>
                  <a:gd name="T20" fmla="*/ 201 w 224"/>
                  <a:gd name="T21" fmla="*/ 44 h 196"/>
                  <a:gd name="T22" fmla="*/ 198 w 224"/>
                  <a:gd name="T23" fmla="*/ 49 h 196"/>
                  <a:gd name="T24" fmla="*/ 196 w 224"/>
                  <a:gd name="T25" fmla="*/ 55 h 196"/>
                  <a:gd name="T26" fmla="*/ 193 w 224"/>
                  <a:gd name="T27" fmla="*/ 59 h 196"/>
                  <a:gd name="T28" fmla="*/ 190 w 224"/>
                  <a:gd name="T29" fmla="*/ 64 h 196"/>
                  <a:gd name="T30" fmla="*/ 188 w 224"/>
                  <a:gd name="T31" fmla="*/ 73 h 196"/>
                  <a:gd name="T32" fmla="*/ 187 w 224"/>
                  <a:gd name="T33" fmla="*/ 80 h 196"/>
                  <a:gd name="T34" fmla="*/ 187 w 224"/>
                  <a:gd name="T35" fmla="*/ 84 h 196"/>
                  <a:gd name="T36" fmla="*/ 187 w 224"/>
                  <a:gd name="T37" fmla="*/ 92 h 196"/>
                  <a:gd name="T38" fmla="*/ 188 w 224"/>
                  <a:gd name="T39" fmla="*/ 100 h 196"/>
                  <a:gd name="T40" fmla="*/ 187 w 224"/>
                  <a:gd name="T41" fmla="*/ 109 h 196"/>
                  <a:gd name="T42" fmla="*/ 185 w 224"/>
                  <a:gd name="T43" fmla="*/ 114 h 196"/>
                  <a:gd name="T44" fmla="*/ 187 w 224"/>
                  <a:gd name="T45" fmla="*/ 118 h 196"/>
                  <a:gd name="T46" fmla="*/ 188 w 224"/>
                  <a:gd name="T47" fmla="*/ 125 h 196"/>
                  <a:gd name="T48" fmla="*/ 187 w 224"/>
                  <a:gd name="T49" fmla="*/ 128 h 196"/>
                  <a:gd name="T50" fmla="*/ 184 w 224"/>
                  <a:gd name="T51" fmla="*/ 132 h 196"/>
                  <a:gd name="T52" fmla="*/ 184 w 224"/>
                  <a:gd name="T53" fmla="*/ 142 h 196"/>
                  <a:gd name="T54" fmla="*/ 181 w 224"/>
                  <a:gd name="T55" fmla="*/ 149 h 196"/>
                  <a:gd name="T56" fmla="*/ 181 w 224"/>
                  <a:gd name="T57" fmla="*/ 154 h 196"/>
                  <a:gd name="T58" fmla="*/ 181 w 224"/>
                  <a:gd name="T59" fmla="*/ 157 h 196"/>
                  <a:gd name="T60" fmla="*/ 182 w 224"/>
                  <a:gd name="T61" fmla="*/ 162 h 196"/>
                  <a:gd name="T62" fmla="*/ 182 w 224"/>
                  <a:gd name="T63" fmla="*/ 167 h 196"/>
                  <a:gd name="T64" fmla="*/ 181 w 224"/>
                  <a:gd name="T65" fmla="*/ 173 h 196"/>
                  <a:gd name="T66" fmla="*/ 179 w 224"/>
                  <a:gd name="T67" fmla="*/ 184 h 196"/>
                  <a:gd name="T68" fmla="*/ 177 w 224"/>
                  <a:gd name="T69" fmla="*/ 188 h 196"/>
                  <a:gd name="T70" fmla="*/ 176 w 224"/>
                  <a:gd name="T71" fmla="*/ 191 h 196"/>
                  <a:gd name="T72" fmla="*/ 170 w 224"/>
                  <a:gd name="T73" fmla="*/ 194 h 196"/>
                  <a:gd name="T74" fmla="*/ 165 w 224"/>
                  <a:gd name="T75" fmla="*/ 196 h 196"/>
                  <a:gd name="T76" fmla="*/ 160 w 224"/>
                  <a:gd name="T77" fmla="*/ 190 h 196"/>
                  <a:gd name="T78" fmla="*/ 157 w 224"/>
                  <a:gd name="T79" fmla="*/ 188 h 196"/>
                  <a:gd name="T80" fmla="*/ 153 w 224"/>
                  <a:gd name="T81" fmla="*/ 180 h 196"/>
                  <a:gd name="T82" fmla="*/ 154 w 224"/>
                  <a:gd name="T83" fmla="*/ 165 h 196"/>
                  <a:gd name="T84" fmla="*/ 148 w 224"/>
                  <a:gd name="T85" fmla="*/ 163 h 196"/>
                  <a:gd name="T86" fmla="*/ 143 w 224"/>
                  <a:gd name="T87" fmla="*/ 163 h 196"/>
                  <a:gd name="T88" fmla="*/ 128 w 224"/>
                  <a:gd name="T89" fmla="*/ 154 h 196"/>
                  <a:gd name="T90" fmla="*/ 103 w 224"/>
                  <a:gd name="T91" fmla="*/ 123 h 196"/>
                  <a:gd name="T92" fmla="*/ 86 w 224"/>
                  <a:gd name="T93" fmla="*/ 115 h 196"/>
                  <a:gd name="T94" fmla="*/ 61 w 224"/>
                  <a:gd name="T95" fmla="*/ 87 h 196"/>
                  <a:gd name="T96" fmla="*/ 0 w 224"/>
                  <a:gd name="T97" fmla="*/ 56 h 196"/>
                  <a:gd name="T98" fmla="*/ 65 w 224"/>
                  <a:gd name="T99" fmla="*/ 53 h 196"/>
                  <a:gd name="T100" fmla="*/ 111 w 224"/>
                  <a:gd name="T101" fmla="*/ 2 h 196"/>
                  <a:gd name="T102" fmla="*/ 111 w 224"/>
                  <a:gd name="T103" fmla="*/ 0 h 196"/>
                  <a:gd name="T104" fmla="*/ 115 w 224"/>
                  <a:gd name="T105" fmla="*/ 2 h 196"/>
                  <a:gd name="T106" fmla="*/ 125 w 224"/>
                  <a:gd name="T107" fmla="*/ 2 h 196"/>
                  <a:gd name="T108" fmla="*/ 137 w 224"/>
                  <a:gd name="T109" fmla="*/ 4 h 196"/>
                  <a:gd name="T110" fmla="*/ 165 w 224"/>
                  <a:gd name="T111" fmla="*/ 7 h 196"/>
                  <a:gd name="T112" fmla="*/ 184 w 224"/>
                  <a:gd name="T113" fmla="*/ 10 h 196"/>
                  <a:gd name="T114" fmla="*/ 204 w 224"/>
                  <a:gd name="T115" fmla="*/ 11 h 196"/>
                  <a:gd name="T116" fmla="*/ 215 w 224"/>
                  <a:gd name="T117" fmla="*/ 13 h 196"/>
                  <a:gd name="T118" fmla="*/ 221 w 224"/>
                  <a:gd name="T119" fmla="*/ 1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 h="196">
                    <a:moveTo>
                      <a:pt x="221" y="14"/>
                    </a:moveTo>
                    <a:lnTo>
                      <a:pt x="223" y="14"/>
                    </a:lnTo>
                    <a:lnTo>
                      <a:pt x="223" y="14"/>
                    </a:lnTo>
                    <a:lnTo>
                      <a:pt x="223" y="14"/>
                    </a:lnTo>
                    <a:lnTo>
                      <a:pt x="224" y="14"/>
                    </a:lnTo>
                    <a:lnTo>
                      <a:pt x="224" y="14"/>
                    </a:lnTo>
                    <a:lnTo>
                      <a:pt x="224" y="14"/>
                    </a:lnTo>
                    <a:lnTo>
                      <a:pt x="223" y="16"/>
                    </a:lnTo>
                    <a:lnTo>
                      <a:pt x="223" y="18"/>
                    </a:lnTo>
                    <a:lnTo>
                      <a:pt x="223" y="21"/>
                    </a:lnTo>
                    <a:lnTo>
                      <a:pt x="223" y="22"/>
                    </a:lnTo>
                    <a:lnTo>
                      <a:pt x="223" y="22"/>
                    </a:lnTo>
                    <a:lnTo>
                      <a:pt x="223" y="24"/>
                    </a:lnTo>
                    <a:lnTo>
                      <a:pt x="223" y="24"/>
                    </a:lnTo>
                    <a:lnTo>
                      <a:pt x="221" y="25"/>
                    </a:lnTo>
                    <a:lnTo>
                      <a:pt x="219" y="27"/>
                    </a:lnTo>
                    <a:lnTo>
                      <a:pt x="218" y="27"/>
                    </a:lnTo>
                    <a:lnTo>
                      <a:pt x="216" y="27"/>
                    </a:lnTo>
                    <a:lnTo>
                      <a:pt x="215" y="27"/>
                    </a:lnTo>
                    <a:lnTo>
                      <a:pt x="215" y="28"/>
                    </a:lnTo>
                    <a:lnTo>
                      <a:pt x="213" y="28"/>
                    </a:lnTo>
                    <a:lnTo>
                      <a:pt x="212" y="28"/>
                    </a:lnTo>
                    <a:lnTo>
                      <a:pt x="210" y="28"/>
                    </a:lnTo>
                    <a:lnTo>
                      <a:pt x="210" y="28"/>
                    </a:lnTo>
                    <a:lnTo>
                      <a:pt x="209" y="28"/>
                    </a:lnTo>
                    <a:lnTo>
                      <a:pt x="207" y="28"/>
                    </a:lnTo>
                    <a:lnTo>
                      <a:pt x="205" y="30"/>
                    </a:lnTo>
                    <a:lnTo>
                      <a:pt x="205" y="30"/>
                    </a:lnTo>
                    <a:lnTo>
                      <a:pt x="204" y="30"/>
                    </a:lnTo>
                    <a:lnTo>
                      <a:pt x="202" y="30"/>
                    </a:lnTo>
                    <a:lnTo>
                      <a:pt x="202" y="30"/>
                    </a:lnTo>
                    <a:lnTo>
                      <a:pt x="201" y="30"/>
                    </a:lnTo>
                    <a:lnTo>
                      <a:pt x="201" y="32"/>
                    </a:lnTo>
                    <a:lnTo>
                      <a:pt x="199" y="32"/>
                    </a:lnTo>
                    <a:lnTo>
                      <a:pt x="199" y="33"/>
                    </a:lnTo>
                    <a:lnTo>
                      <a:pt x="201" y="33"/>
                    </a:lnTo>
                    <a:lnTo>
                      <a:pt x="201" y="35"/>
                    </a:lnTo>
                    <a:lnTo>
                      <a:pt x="201" y="36"/>
                    </a:lnTo>
                    <a:lnTo>
                      <a:pt x="201" y="36"/>
                    </a:lnTo>
                    <a:lnTo>
                      <a:pt x="201" y="38"/>
                    </a:lnTo>
                    <a:lnTo>
                      <a:pt x="201" y="38"/>
                    </a:lnTo>
                    <a:lnTo>
                      <a:pt x="202" y="41"/>
                    </a:lnTo>
                    <a:lnTo>
                      <a:pt x="202" y="42"/>
                    </a:lnTo>
                    <a:lnTo>
                      <a:pt x="201" y="44"/>
                    </a:lnTo>
                    <a:lnTo>
                      <a:pt x="201" y="44"/>
                    </a:lnTo>
                    <a:lnTo>
                      <a:pt x="199" y="44"/>
                    </a:lnTo>
                    <a:lnTo>
                      <a:pt x="198" y="47"/>
                    </a:lnTo>
                    <a:lnTo>
                      <a:pt x="198" y="49"/>
                    </a:lnTo>
                    <a:lnTo>
                      <a:pt x="198" y="50"/>
                    </a:lnTo>
                    <a:lnTo>
                      <a:pt x="198" y="50"/>
                    </a:lnTo>
                    <a:lnTo>
                      <a:pt x="196" y="53"/>
                    </a:lnTo>
                    <a:lnTo>
                      <a:pt x="196" y="55"/>
                    </a:lnTo>
                    <a:lnTo>
                      <a:pt x="195" y="55"/>
                    </a:lnTo>
                    <a:lnTo>
                      <a:pt x="193" y="56"/>
                    </a:lnTo>
                    <a:lnTo>
                      <a:pt x="193" y="58"/>
                    </a:lnTo>
                    <a:lnTo>
                      <a:pt x="193" y="59"/>
                    </a:lnTo>
                    <a:lnTo>
                      <a:pt x="191" y="61"/>
                    </a:lnTo>
                    <a:lnTo>
                      <a:pt x="190" y="61"/>
                    </a:lnTo>
                    <a:lnTo>
                      <a:pt x="190" y="63"/>
                    </a:lnTo>
                    <a:lnTo>
                      <a:pt x="190" y="64"/>
                    </a:lnTo>
                    <a:lnTo>
                      <a:pt x="188" y="67"/>
                    </a:lnTo>
                    <a:lnTo>
                      <a:pt x="188" y="69"/>
                    </a:lnTo>
                    <a:lnTo>
                      <a:pt x="188" y="72"/>
                    </a:lnTo>
                    <a:lnTo>
                      <a:pt x="188" y="73"/>
                    </a:lnTo>
                    <a:lnTo>
                      <a:pt x="188" y="75"/>
                    </a:lnTo>
                    <a:lnTo>
                      <a:pt x="188" y="77"/>
                    </a:lnTo>
                    <a:lnTo>
                      <a:pt x="188" y="78"/>
                    </a:lnTo>
                    <a:lnTo>
                      <a:pt x="187" y="80"/>
                    </a:lnTo>
                    <a:lnTo>
                      <a:pt x="187" y="80"/>
                    </a:lnTo>
                    <a:lnTo>
                      <a:pt x="187" y="81"/>
                    </a:lnTo>
                    <a:lnTo>
                      <a:pt x="187" y="83"/>
                    </a:lnTo>
                    <a:lnTo>
                      <a:pt x="187" y="84"/>
                    </a:lnTo>
                    <a:lnTo>
                      <a:pt x="187" y="86"/>
                    </a:lnTo>
                    <a:lnTo>
                      <a:pt x="187" y="87"/>
                    </a:lnTo>
                    <a:lnTo>
                      <a:pt x="187" y="90"/>
                    </a:lnTo>
                    <a:lnTo>
                      <a:pt x="187" y="92"/>
                    </a:lnTo>
                    <a:lnTo>
                      <a:pt x="187" y="92"/>
                    </a:lnTo>
                    <a:lnTo>
                      <a:pt x="187" y="95"/>
                    </a:lnTo>
                    <a:lnTo>
                      <a:pt x="188" y="98"/>
                    </a:lnTo>
                    <a:lnTo>
                      <a:pt x="188" y="100"/>
                    </a:lnTo>
                    <a:lnTo>
                      <a:pt x="187" y="104"/>
                    </a:lnTo>
                    <a:lnTo>
                      <a:pt x="187" y="104"/>
                    </a:lnTo>
                    <a:lnTo>
                      <a:pt x="187" y="106"/>
                    </a:lnTo>
                    <a:lnTo>
                      <a:pt x="187" y="109"/>
                    </a:lnTo>
                    <a:lnTo>
                      <a:pt x="187" y="111"/>
                    </a:lnTo>
                    <a:lnTo>
                      <a:pt x="187" y="111"/>
                    </a:lnTo>
                    <a:lnTo>
                      <a:pt x="185" y="112"/>
                    </a:lnTo>
                    <a:lnTo>
                      <a:pt x="185" y="114"/>
                    </a:lnTo>
                    <a:lnTo>
                      <a:pt x="185" y="115"/>
                    </a:lnTo>
                    <a:lnTo>
                      <a:pt x="185" y="117"/>
                    </a:lnTo>
                    <a:lnTo>
                      <a:pt x="187" y="118"/>
                    </a:lnTo>
                    <a:lnTo>
                      <a:pt x="187" y="118"/>
                    </a:lnTo>
                    <a:lnTo>
                      <a:pt x="188" y="120"/>
                    </a:lnTo>
                    <a:lnTo>
                      <a:pt x="188" y="120"/>
                    </a:lnTo>
                    <a:lnTo>
                      <a:pt x="190" y="122"/>
                    </a:lnTo>
                    <a:lnTo>
                      <a:pt x="188" y="125"/>
                    </a:lnTo>
                    <a:lnTo>
                      <a:pt x="188" y="125"/>
                    </a:lnTo>
                    <a:lnTo>
                      <a:pt x="188" y="126"/>
                    </a:lnTo>
                    <a:lnTo>
                      <a:pt x="187" y="126"/>
                    </a:lnTo>
                    <a:lnTo>
                      <a:pt x="187" y="128"/>
                    </a:lnTo>
                    <a:lnTo>
                      <a:pt x="185" y="129"/>
                    </a:lnTo>
                    <a:lnTo>
                      <a:pt x="185" y="131"/>
                    </a:lnTo>
                    <a:lnTo>
                      <a:pt x="184" y="132"/>
                    </a:lnTo>
                    <a:lnTo>
                      <a:pt x="184" y="132"/>
                    </a:lnTo>
                    <a:lnTo>
                      <a:pt x="184" y="134"/>
                    </a:lnTo>
                    <a:lnTo>
                      <a:pt x="182" y="137"/>
                    </a:lnTo>
                    <a:lnTo>
                      <a:pt x="184" y="140"/>
                    </a:lnTo>
                    <a:lnTo>
                      <a:pt x="184" y="142"/>
                    </a:lnTo>
                    <a:lnTo>
                      <a:pt x="184" y="143"/>
                    </a:lnTo>
                    <a:lnTo>
                      <a:pt x="184" y="146"/>
                    </a:lnTo>
                    <a:lnTo>
                      <a:pt x="182" y="148"/>
                    </a:lnTo>
                    <a:lnTo>
                      <a:pt x="181" y="149"/>
                    </a:lnTo>
                    <a:lnTo>
                      <a:pt x="181" y="151"/>
                    </a:lnTo>
                    <a:lnTo>
                      <a:pt x="181" y="151"/>
                    </a:lnTo>
                    <a:lnTo>
                      <a:pt x="181" y="153"/>
                    </a:lnTo>
                    <a:lnTo>
                      <a:pt x="181" y="154"/>
                    </a:lnTo>
                    <a:lnTo>
                      <a:pt x="181" y="154"/>
                    </a:lnTo>
                    <a:lnTo>
                      <a:pt x="181" y="156"/>
                    </a:lnTo>
                    <a:lnTo>
                      <a:pt x="181" y="157"/>
                    </a:lnTo>
                    <a:lnTo>
                      <a:pt x="181" y="157"/>
                    </a:lnTo>
                    <a:lnTo>
                      <a:pt x="182" y="159"/>
                    </a:lnTo>
                    <a:lnTo>
                      <a:pt x="182" y="160"/>
                    </a:lnTo>
                    <a:lnTo>
                      <a:pt x="182" y="160"/>
                    </a:lnTo>
                    <a:lnTo>
                      <a:pt x="182" y="162"/>
                    </a:lnTo>
                    <a:lnTo>
                      <a:pt x="182" y="163"/>
                    </a:lnTo>
                    <a:lnTo>
                      <a:pt x="182" y="165"/>
                    </a:lnTo>
                    <a:lnTo>
                      <a:pt x="182" y="165"/>
                    </a:lnTo>
                    <a:lnTo>
                      <a:pt x="182" y="167"/>
                    </a:lnTo>
                    <a:lnTo>
                      <a:pt x="181" y="168"/>
                    </a:lnTo>
                    <a:lnTo>
                      <a:pt x="181" y="170"/>
                    </a:lnTo>
                    <a:lnTo>
                      <a:pt x="181" y="171"/>
                    </a:lnTo>
                    <a:lnTo>
                      <a:pt x="181" y="173"/>
                    </a:lnTo>
                    <a:lnTo>
                      <a:pt x="181" y="176"/>
                    </a:lnTo>
                    <a:lnTo>
                      <a:pt x="181" y="179"/>
                    </a:lnTo>
                    <a:lnTo>
                      <a:pt x="179" y="182"/>
                    </a:lnTo>
                    <a:lnTo>
                      <a:pt x="179" y="184"/>
                    </a:lnTo>
                    <a:lnTo>
                      <a:pt x="179" y="185"/>
                    </a:lnTo>
                    <a:lnTo>
                      <a:pt x="179" y="185"/>
                    </a:lnTo>
                    <a:lnTo>
                      <a:pt x="177" y="187"/>
                    </a:lnTo>
                    <a:lnTo>
                      <a:pt x="177" y="188"/>
                    </a:lnTo>
                    <a:lnTo>
                      <a:pt x="177" y="188"/>
                    </a:lnTo>
                    <a:lnTo>
                      <a:pt x="176" y="190"/>
                    </a:lnTo>
                    <a:lnTo>
                      <a:pt x="176" y="190"/>
                    </a:lnTo>
                    <a:lnTo>
                      <a:pt x="176" y="191"/>
                    </a:lnTo>
                    <a:lnTo>
                      <a:pt x="174" y="194"/>
                    </a:lnTo>
                    <a:lnTo>
                      <a:pt x="173" y="194"/>
                    </a:lnTo>
                    <a:lnTo>
                      <a:pt x="171" y="194"/>
                    </a:lnTo>
                    <a:lnTo>
                      <a:pt x="170" y="194"/>
                    </a:lnTo>
                    <a:lnTo>
                      <a:pt x="168" y="194"/>
                    </a:lnTo>
                    <a:lnTo>
                      <a:pt x="167" y="194"/>
                    </a:lnTo>
                    <a:lnTo>
                      <a:pt x="165" y="194"/>
                    </a:lnTo>
                    <a:lnTo>
                      <a:pt x="165" y="196"/>
                    </a:lnTo>
                    <a:lnTo>
                      <a:pt x="162" y="196"/>
                    </a:lnTo>
                    <a:lnTo>
                      <a:pt x="160" y="194"/>
                    </a:lnTo>
                    <a:lnTo>
                      <a:pt x="160" y="191"/>
                    </a:lnTo>
                    <a:lnTo>
                      <a:pt x="160" y="190"/>
                    </a:lnTo>
                    <a:lnTo>
                      <a:pt x="160" y="188"/>
                    </a:lnTo>
                    <a:lnTo>
                      <a:pt x="159" y="188"/>
                    </a:lnTo>
                    <a:lnTo>
                      <a:pt x="159" y="188"/>
                    </a:lnTo>
                    <a:lnTo>
                      <a:pt x="157" y="188"/>
                    </a:lnTo>
                    <a:lnTo>
                      <a:pt x="154" y="188"/>
                    </a:lnTo>
                    <a:lnTo>
                      <a:pt x="153" y="188"/>
                    </a:lnTo>
                    <a:lnTo>
                      <a:pt x="153" y="185"/>
                    </a:lnTo>
                    <a:lnTo>
                      <a:pt x="153" y="180"/>
                    </a:lnTo>
                    <a:lnTo>
                      <a:pt x="153" y="168"/>
                    </a:lnTo>
                    <a:lnTo>
                      <a:pt x="153" y="167"/>
                    </a:lnTo>
                    <a:lnTo>
                      <a:pt x="154" y="167"/>
                    </a:lnTo>
                    <a:lnTo>
                      <a:pt x="154" y="165"/>
                    </a:lnTo>
                    <a:lnTo>
                      <a:pt x="153" y="163"/>
                    </a:lnTo>
                    <a:lnTo>
                      <a:pt x="149" y="163"/>
                    </a:lnTo>
                    <a:lnTo>
                      <a:pt x="148" y="163"/>
                    </a:lnTo>
                    <a:lnTo>
                      <a:pt x="148" y="163"/>
                    </a:lnTo>
                    <a:lnTo>
                      <a:pt x="146" y="163"/>
                    </a:lnTo>
                    <a:lnTo>
                      <a:pt x="145" y="163"/>
                    </a:lnTo>
                    <a:lnTo>
                      <a:pt x="143" y="163"/>
                    </a:lnTo>
                    <a:lnTo>
                      <a:pt x="143" y="163"/>
                    </a:lnTo>
                    <a:lnTo>
                      <a:pt x="134" y="165"/>
                    </a:lnTo>
                    <a:lnTo>
                      <a:pt x="132" y="163"/>
                    </a:lnTo>
                    <a:lnTo>
                      <a:pt x="129" y="159"/>
                    </a:lnTo>
                    <a:lnTo>
                      <a:pt x="128" y="154"/>
                    </a:lnTo>
                    <a:lnTo>
                      <a:pt x="126" y="153"/>
                    </a:lnTo>
                    <a:lnTo>
                      <a:pt x="123" y="149"/>
                    </a:lnTo>
                    <a:lnTo>
                      <a:pt x="111" y="135"/>
                    </a:lnTo>
                    <a:lnTo>
                      <a:pt x="103" y="123"/>
                    </a:lnTo>
                    <a:lnTo>
                      <a:pt x="93" y="112"/>
                    </a:lnTo>
                    <a:lnTo>
                      <a:pt x="90" y="112"/>
                    </a:lnTo>
                    <a:lnTo>
                      <a:pt x="86" y="112"/>
                    </a:lnTo>
                    <a:lnTo>
                      <a:pt x="86" y="115"/>
                    </a:lnTo>
                    <a:lnTo>
                      <a:pt x="83" y="117"/>
                    </a:lnTo>
                    <a:lnTo>
                      <a:pt x="78" y="117"/>
                    </a:lnTo>
                    <a:lnTo>
                      <a:pt x="65" y="98"/>
                    </a:lnTo>
                    <a:lnTo>
                      <a:pt x="61" y="87"/>
                    </a:lnTo>
                    <a:lnTo>
                      <a:pt x="44" y="83"/>
                    </a:lnTo>
                    <a:lnTo>
                      <a:pt x="19" y="73"/>
                    </a:lnTo>
                    <a:lnTo>
                      <a:pt x="3" y="66"/>
                    </a:lnTo>
                    <a:lnTo>
                      <a:pt x="0" y="56"/>
                    </a:lnTo>
                    <a:lnTo>
                      <a:pt x="0" y="49"/>
                    </a:lnTo>
                    <a:lnTo>
                      <a:pt x="3" y="45"/>
                    </a:lnTo>
                    <a:lnTo>
                      <a:pt x="25" y="47"/>
                    </a:lnTo>
                    <a:lnTo>
                      <a:pt x="65" y="53"/>
                    </a:lnTo>
                    <a:lnTo>
                      <a:pt x="106" y="52"/>
                    </a:lnTo>
                    <a:lnTo>
                      <a:pt x="111" y="49"/>
                    </a:lnTo>
                    <a:lnTo>
                      <a:pt x="112" y="36"/>
                    </a:lnTo>
                    <a:lnTo>
                      <a:pt x="111" y="2"/>
                    </a:lnTo>
                    <a:lnTo>
                      <a:pt x="111" y="0"/>
                    </a:lnTo>
                    <a:lnTo>
                      <a:pt x="111" y="0"/>
                    </a:lnTo>
                    <a:lnTo>
                      <a:pt x="111" y="0"/>
                    </a:lnTo>
                    <a:lnTo>
                      <a:pt x="111" y="0"/>
                    </a:lnTo>
                    <a:lnTo>
                      <a:pt x="111" y="0"/>
                    </a:lnTo>
                    <a:lnTo>
                      <a:pt x="112" y="0"/>
                    </a:lnTo>
                    <a:lnTo>
                      <a:pt x="114" y="2"/>
                    </a:lnTo>
                    <a:lnTo>
                      <a:pt x="115" y="2"/>
                    </a:lnTo>
                    <a:lnTo>
                      <a:pt x="120" y="2"/>
                    </a:lnTo>
                    <a:lnTo>
                      <a:pt x="121" y="2"/>
                    </a:lnTo>
                    <a:lnTo>
                      <a:pt x="123" y="2"/>
                    </a:lnTo>
                    <a:lnTo>
                      <a:pt x="125" y="2"/>
                    </a:lnTo>
                    <a:lnTo>
                      <a:pt x="126" y="2"/>
                    </a:lnTo>
                    <a:lnTo>
                      <a:pt x="131" y="4"/>
                    </a:lnTo>
                    <a:lnTo>
                      <a:pt x="131" y="4"/>
                    </a:lnTo>
                    <a:lnTo>
                      <a:pt x="137" y="4"/>
                    </a:lnTo>
                    <a:lnTo>
                      <a:pt x="140" y="5"/>
                    </a:lnTo>
                    <a:lnTo>
                      <a:pt x="148" y="5"/>
                    </a:lnTo>
                    <a:lnTo>
                      <a:pt x="156" y="7"/>
                    </a:lnTo>
                    <a:lnTo>
                      <a:pt x="165" y="7"/>
                    </a:lnTo>
                    <a:lnTo>
                      <a:pt x="167" y="8"/>
                    </a:lnTo>
                    <a:lnTo>
                      <a:pt x="167" y="8"/>
                    </a:lnTo>
                    <a:lnTo>
                      <a:pt x="182" y="8"/>
                    </a:lnTo>
                    <a:lnTo>
                      <a:pt x="184" y="10"/>
                    </a:lnTo>
                    <a:lnTo>
                      <a:pt x="188" y="10"/>
                    </a:lnTo>
                    <a:lnTo>
                      <a:pt x="190" y="10"/>
                    </a:lnTo>
                    <a:lnTo>
                      <a:pt x="201" y="11"/>
                    </a:lnTo>
                    <a:lnTo>
                      <a:pt x="204" y="11"/>
                    </a:lnTo>
                    <a:lnTo>
                      <a:pt x="204" y="11"/>
                    </a:lnTo>
                    <a:lnTo>
                      <a:pt x="207" y="13"/>
                    </a:lnTo>
                    <a:lnTo>
                      <a:pt x="209" y="13"/>
                    </a:lnTo>
                    <a:lnTo>
                      <a:pt x="215" y="13"/>
                    </a:lnTo>
                    <a:lnTo>
                      <a:pt x="216" y="14"/>
                    </a:lnTo>
                    <a:lnTo>
                      <a:pt x="216" y="14"/>
                    </a:lnTo>
                    <a:lnTo>
                      <a:pt x="216" y="14"/>
                    </a:lnTo>
                    <a:lnTo>
                      <a:pt x="221"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22">
                <a:extLst>
                  <a:ext uri="{FF2B5EF4-FFF2-40B4-BE49-F238E27FC236}">
                    <a16:creationId xmlns:a16="http://schemas.microsoft.com/office/drawing/2014/main" id="{A7B82CCD-E74F-AA8E-84BB-732ED7480AA5}"/>
                  </a:ext>
                </a:extLst>
              </p:cNvPr>
              <p:cNvSpPr>
                <a:spLocks noGrp="1" noRot="1" noMove="1" noResize="1" noEditPoints="1" noAdjustHandles="1" noChangeArrowheads="1" noChangeShapeType="1"/>
              </p:cNvSpPr>
              <p:nvPr/>
            </p:nvSpPr>
            <p:spPr bwMode="auto">
              <a:xfrm>
                <a:off x="2114" y="2990"/>
                <a:ext cx="178" cy="208"/>
              </a:xfrm>
              <a:custGeom>
                <a:avLst/>
                <a:gdLst>
                  <a:gd name="T0" fmla="*/ 78 w 178"/>
                  <a:gd name="T1" fmla="*/ 19 h 208"/>
                  <a:gd name="T2" fmla="*/ 97 w 178"/>
                  <a:gd name="T3" fmla="*/ 40 h 208"/>
                  <a:gd name="T4" fmla="*/ 122 w 178"/>
                  <a:gd name="T5" fmla="*/ 47 h 208"/>
                  <a:gd name="T6" fmla="*/ 171 w 178"/>
                  <a:gd name="T7" fmla="*/ 45 h 208"/>
                  <a:gd name="T8" fmla="*/ 170 w 178"/>
                  <a:gd name="T9" fmla="*/ 54 h 208"/>
                  <a:gd name="T10" fmla="*/ 168 w 178"/>
                  <a:gd name="T11" fmla="*/ 59 h 208"/>
                  <a:gd name="T12" fmla="*/ 171 w 178"/>
                  <a:gd name="T13" fmla="*/ 65 h 208"/>
                  <a:gd name="T14" fmla="*/ 176 w 178"/>
                  <a:gd name="T15" fmla="*/ 67 h 208"/>
                  <a:gd name="T16" fmla="*/ 178 w 178"/>
                  <a:gd name="T17" fmla="*/ 78 h 208"/>
                  <a:gd name="T18" fmla="*/ 175 w 178"/>
                  <a:gd name="T19" fmla="*/ 82 h 208"/>
                  <a:gd name="T20" fmla="*/ 171 w 178"/>
                  <a:gd name="T21" fmla="*/ 102 h 208"/>
                  <a:gd name="T22" fmla="*/ 167 w 178"/>
                  <a:gd name="T23" fmla="*/ 112 h 208"/>
                  <a:gd name="T24" fmla="*/ 161 w 178"/>
                  <a:gd name="T25" fmla="*/ 133 h 208"/>
                  <a:gd name="T26" fmla="*/ 154 w 178"/>
                  <a:gd name="T27" fmla="*/ 182 h 208"/>
                  <a:gd name="T28" fmla="*/ 142 w 178"/>
                  <a:gd name="T29" fmla="*/ 189 h 208"/>
                  <a:gd name="T30" fmla="*/ 125 w 178"/>
                  <a:gd name="T31" fmla="*/ 183 h 208"/>
                  <a:gd name="T32" fmla="*/ 108 w 178"/>
                  <a:gd name="T33" fmla="*/ 197 h 208"/>
                  <a:gd name="T34" fmla="*/ 105 w 178"/>
                  <a:gd name="T35" fmla="*/ 208 h 208"/>
                  <a:gd name="T36" fmla="*/ 77 w 178"/>
                  <a:gd name="T37" fmla="*/ 163 h 208"/>
                  <a:gd name="T38" fmla="*/ 49 w 178"/>
                  <a:gd name="T39" fmla="*/ 151 h 208"/>
                  <a:gd name="T40" fmla="*/ 0 w 178"/>
                  <a:gd name="T41" fmla="*/ 33 h 208"/>
                  <a:gd name="T42" fmla="*/ 2 w 178"/>
                  <a:gd name="T43" fmla="*/ 31 h 208"/>
                  <a:gd name="T44" fmla="*/ 4 w 178"/>
                  <a:gd name="T45" fmla="*/ 31 h 208"/>
                  <a:gd name="T46" fmla="*/ 4 w 178"/>
                  <a:gd name="T47" fmla="*/ 31 h 208"/>
                  <a:gd name="T48" fmla="*/ 5 w 178"/>
                  <a:gd name="T49" fmla="*/ 22 h 208"/>
                  <a:gd name="T50" fmla="*/ 14 w 178"/>
                  <a:gd name="T51" fmla="*/ 9 h 208"/>
                  <a:gd name="T52" fmla="*/ 14 w 178"/>
                  <a:gd name="T53" fmla="*/ 8 h 208"/>
                  <a:gd name="T54" fmla="*/ 13 w 178"/>
                  <a:gd name="T55" fmla="*/ 8 h 208"/>
                  <a:gd name="T56" fmla="*/ 13 w 178"/>
                  <a:gd name="T57" fmla="*/ 8 h 208"/>
                  <a:gd name="T58" fmla="*/ 14 w 178"/>
                  <a:gd name="T59" fmla="*/ 6 h 208"/>
                  <a:gd name="T60" fmla="*/ 14 w 178"/>
                  <a:gd name="T61" fmla="*/ 6 h 208"/>
                  <a:gd name="T62" fmla="*/ 16 w 178"/>
                  <a:gd name="T63" fmla="*/ 6 h 208"/>
                  <a:gd name="T64" fmla="*/ 19 w 178"/>
                  <a:gd name="T65" fmla="*/ 6 h 208"/>
                  <a:gd name="T66" fmla="*/ 22 w 178"/>
                  <a:gd name="T67" fmla="*/ 6 h 208"/>
                  <a:gd name="T68" fmla="*/ 27 w 178"/>
                  <a:gd name="T69" fmla="*/ 5 h 208"/>
                  <a:gd name="T70" fmla="*/ 28 w 178"/>
                  <a:gd name="T71" fmla="*/ 5 h 208"/>
                  <a:gd name="T72" fmla="*/ 32 w 178"/>
                  <a:gd name="T73" fmla="*/ 5 h 208"/>
                  <a:gd name="T74" fmla="*/ 47 w 178"/>
                  <a:gd name="T75" fmla="*/ 3 h 208"/>
                  <a:gd name="T76" fmla="*/ 49 w 178"/>
                  <a:gd name="T77" fmla="*/ 3 h 208"/>
                  <a:gd name="T78" fmla="*/ 50 w 178"/>
                  <a:gd name="T79" fmla="*/ 2 h 208"/>
                  <a:gd name="T80" fmla="*/ 52 w 178"/>
                  <a:gd name="T81" fmla="*/ 2 h 208"/>
                  <a:gd name="T82" fmla="*/ 53 w 178"/>
                  <a:gd name="T83" fmla="*/ 2 h 208"/>
                  <a:gd name="T84" fmla="*/ 56 w 178"/>
                  <a:gd name="T85" fmla="*/ 0 h 208"/>
                  <a:gd name="T86" fmla="*/ 58 w 178"/>
                  <a:gd name="T87" fmla="*/ 0 h 208"/>
                  <a:gd name="T88" fmla="*/ 60 w 178"/>
                  <a:gd name="T89" fmla="*/ 0 h 208"/>
                  <a:gd name="T90" fmla="*/ 61 w 178"/>
                  <a:gd name="T9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 h="208">
                    <a:moveTo>
                      <a:pt x="64" y="9"/>
                    </a:moveTo>
                    <a:lnTo>
                      <a:pt x="67" y="20"/>
                    </a:lnTo>
                    <a:lnTo>
                      <a:pt x="78" y="19"/>
                    </a:lnTo>
                    <a:lnTo>
                      <a:pt x="86" y="22"/>
                    </a:lnTo>
                    <a:lnTo>
                      <a:pt x="92" y="33"/>
                    </a:lnTo>
                    <a:lnTo>
                      <a:pt x="97" y="40"/>
                    </a:lnTo>
                    <a:lnTo>
                      <a:pt x="101" y="45"/>
                    </a:lnTo>
                    <a:lnTo>
                      <a:pt x="109" y="48"/>
                    </a:lnTo>
                    <a:lnTo>
                      <a:pt x="122" y="47"/>
                    </a:lnTo>
                    <a:lnTo>
                      <a:pt x="133" y="45"/>
                    </a:lnTo>
                    <a:lnTo>
                      <a:pt x="159" y="45"/>
                    </a:lnTo>
                    <a:lnTo>
                      <a:pt x="171" y="45"/>
                    </a:lnTo>
                    <a:lnTo>
                      <a:pt x="171" y="48"/>
                    </a:lnTo>
                    <a:lnTo>
                      <a:pt x="171" y="53"/>
                    </a:lnTo>
                    <a:lnTo>
                      <a:pt x="170" y="54"/>
                    </a:lnTo>
                    <a:lnTo>
                      <a:pt x="168" y="54"/>
                    </a:lnTo>
                    <a:lnTo>
                      <a:pt x="168" y="56"/>
                    </a:lnTo>
                    <a:lnTo>
                      <a:pt x="168" y="59"/>
                    </a:lnTo>
                    <a:lnTo>
                      <a:pt x="168" y="62"/>
                    </a:lnTo>
                    <a:lnTo>
                      <a:pt x="170" y="65"/>
                    </a:lnTo>
                    <a:lnTo>
                      <a:pt x="171" y="65"/>
                    </a:lnTo>
                    <a:lnTo>
                      <a:pt x="175" y="65"/>
                    </a:lnTo>
                    <a:lnTo>
                      <a:pt x="175" y="65"/>
                    </a:lnTo>
                    <a:lnTo>
                      <a:pt x="176" y="67"/>
                    </a:lnTo>
                    <a:lnTo>
                      <a:pt x="178" y="71"/>
                    </a:lnTo>
                    <a:lnTo>
                      <a:pt x="178" y="75"/>
                    </a:lnTo>
                    <a:lnTo>
                      <a:pt x="178" y="78"/>
                    </a:lnTo>
                    <a:lnTo>
                      <a:pt x="176" y="79"/>
                    </a:lnTo>
                    <a:lnTo>
                      <a:pt x="175" y="81"/>
                    </a:lnTo>
                    <a:lnTo>
                      <a:pt x="175" y="82"/>
                    </a:lnTo>
                    <a:lnTo>
                      <a:pt x="173" y="85"/>
                    </a:lnTo>
                    <a:lnTo>
                      <a:pt x="171" y="95"/>
                    </a:lnTo>
                    <a:lnTo>
                      <a:pt x="171" y="102"/>
                    </a:lnTo>
                    <a:lnTo>
                      <a:pt x="170" y="110"/>
                    </a:lnTo>
                    <a:lnTo>
                      <a:pt x="168" y="110"/>
                    </a:lnTo>
                    <a:lnTo>
                      <a:pt x="167" y="112"/>
                    </a:lnTo>
                    <a:lnTo>
                      <a:pt x="157" y="118"/>
                    </a:lnTo>
                    <a:lnTo>
                      <a:pt x="159" y="124"/>
                    </a:lnTo>
                    <a:lnTo>
                      <a:pt x="161" y="133"/>
                    </a:lnTo>
                    <a:lnTo>
                      <a:pt x="165" y="146"/>
                    </a:lnTo>
                    <a:lnTo>
                      <a:pt x="162" y="161"/>
                    </a:lnTo>
                    <a:lnTo>
                      <a:pt x="154" y="182"/>
                    </a:lnTo>
                    <a:lnTo>
                      <a:pt x="151" y="185"/>
                    </a:lnTo>
                    <a:lnTo>
                      <a:pt x="145" y="188"/>
                    </a:lnTo>
                    <a:lnTo>
                      <a:pt x="142" y="189"/>
                    </a:lnTo>
                    <a:lnTo>
                      <a:pt x="140" y="192"/>
                    </a:lnTo>
                    <a:lnTo>
                      <a:pt x="137" y="189"/>
                    </a:lnTo>
                    <a:lnTo>
                      <a:pt x="125" y="183"/>
                    </a:lnTo>
                    <a:lnTo>
                      <a:pt x="120" y="186"/>
                    </a:lnTo>
                    <a:lnTo>
                      <a:pt x="112" y="194"/>
                    </a:lnTo>
                    <a:lnTo>
                      <a:pt x="108" y="197"/>
                    </a:lnTo>
                    <a:lnTo>
                      <a:pt x="106" y="205"/>
                    </a:lnTo>
                    <a:lnTo>
                      <a:pt x="106" y="208"/>
                    </a:lnTo>
                    <a:lnTo>
                      <a:pt x="105" y="208"/>
                    </a:lnTo>
                    <a:lnTo>
                      <a:pt x="98" y="200"/>
                    </a:lnTo>
                    <a:lnTo>
                      <a:pt x="83" y="196"/>
                    </a:lnTo>
                    <a:lnTo>
                      <a:pt x="77" y="163"/>
                    </a:lnTo>
                    <a:lnTo>
                      <a:pt x="70" y="154"/>
                    </a:lnTo>
                    <a:lnTo>
                      <a:pt x="63" y="151"/>
                    </a:lnTo>
                    <a:lnTo>
                      <a:pt x="49" y="151"/>
                    </a:lnTo>
                    <a:lnTo>
                      <a:pt x="7" y="47"/>
                    </a:lnTo>
                    <a:lnTo>
                      <a:pt x="5" y="45"/>
                    </a:lnTo>
                    <a:lnTo>
                      <a:pt x="0" y="33"/>
                    </a:lnTo>
                    <a:lnTo>
                      <a:pt x="0" y="33"/>
                    </a:lnTo>
                    <a:lnTo>
                      <a:pt x="0" y="33"/>
                    </a:lnTo>
                    <a:lnTo>
                      <a:pt x="2" y="31"/>
                    </a:lnTo>
                    <a:lnTo>
                      <a:pt x="4" y="31"/>
                    </a:lnTo>
                    <a:lnTo>
                      <a:pt x="4" y="31"/>
                    </a:lnTo>
                    <a:lnTo>
                      <a:pt x="4" y="31"/>
                    </a:lnTo>
                    <a:lnTo>
                      <a:pt x="4" y="31"/>
                    </a:lnTo>
                    <a:lnTo>
                      <a:pt x="4" y="31"/>
                    </a:lnTo>
                    <a:lnTo>
                      <a:pt x="4" y="31"/>
                    </a:lnTo>
                    <a:lnTo>
                      <a:pt x="4" y="30"/>
                    </a:lnTo>
                    <a:lnTo>
                      <a:pt x="4" y="28"/>
                    </a:lnTo>
                    <a:lnTo>
                      <a:pt x="5" y="22"/>
                    </a:lnTo>
                    <a:lnTo>
                      <a:pt x="5" y="17"/>
                    </a:lnTo>
                    <a:lnTo>
                      <a:pt x="11" y="12"/>
                    </a:lnTo>
                    <a:lnTo>
                      <a:pt x="14" y="9"/>
                    </a:lnTo>
                    <a:lnTo>
                      <a:pt x="14" y="9"/>
                    </a:lnTo>
                    <a:lnTo>
                      <a:pt x="14" y="9"/>
                    </a:lnTo>
                    <a:lnTo>
                      <a:pt x="14" y="8"/>
                    </a:lnTo>
                    <a:lnTo>
                      <a:pt x="13" y="8"/>
                    </a:lnTo>
                    <a:lnTo>
                      <a:pt x="13" y="8"/>
                    </a:lnTo>
                    <a:lnTo>
                      <a:pt x="13" y="8"/>
                    </a:lnTo>
                    <a:lnTo>
                      <a:pt x="13" y="8"/>
                    </a:lnTo>
                    <a:lnTo>
                      <a:pt x="13" y="8"/>
                    </a:lnTo>
                    <a:lnTo>
                      <a:pt x="13" y="8"/>
                    </a:lnTo>
                    <a:lnTo>
                      <a:pt x="13" y="8"/>
                    </a:lnTo>
                    <a:lnTo>
                      <a:pt x="13" y="8"/>
                    </a:lnTo>
                    <a:lnTo>
                      <a:pt x="14" y="6"/>
                    </a:lnTo>
                    <a:lnTo>
                      <a:pt x="14" y="6"/>
                    </a:lnTo>
                    <a:lnTo>
                      <a:pt x="14" y="6"/>
                    </a:lnTo>
                    <a:lnTo>
                      <a:pt x="14" y="6"/>
                    </a:lnTo>
                    <a:lnTo>
                      <a:pt x="14" y="6"/>
                    </a:lnTo>
                    <a:lnTo>
                      <a:pt x="14" y="6"/>
                    </a:lnTo>
                    <a:lnTo>
                      <a:pt x="16" y="6"/>
                    </a:lnTo>
                    <a:lnTo>
                      <a:pt x="16" y="6"/>
                    </a:lnTo>
                    <a:lnTo>
                      <a:pt x="16" y="6"/>
                    </a:lnTo>
                    <a:lnTo>
                      <a:pt x="19" y="6"/>
                    </a:lnTo>
                    <a:lnTo>
                      <a:pt x="21" y="6"/>
                    </a:lnTo>
                    <a:lnTo>
                      <a:pt x="21" y="6"/>
                    </a:lnTo>
                    <a:lnTo>
                      <a:pt x="22" y="6"/>
                    </a:lnTo>
                    <a:lnTo>
                      <a:pt x="25" y="6"/>
                    </a:lnTo>
                    <a:lnTo>
                      <a:pt x="25" y="6"/>
                    </a:lnTo>
                    <a:lnTo>
                      <a:pt x="27" y="5"/>
                    </a:lnTo>
                    <a:lnTo>
                      <a:pt x="27" y="5"/>
                    </a:lnTo>
                    <a:lnTo>
                      <a:pt x="27" y="5"/>
                    </a:lnTo>
                    <a:lnTo>
                      <a:pt x="28" y="5"/>
                    </a:lnTo>
                    <a:lnTo>
                      <a:pt x="28" y="5"/>
                    </a:lnTo>
                    <a:lnTo>
                      <a:pt x="30" y="5"/>
                    </a:lnTo>
                    <a:lnTo>
                      <a:pt x="32" y="5"/>
                    </a:lnTo>
                    <a:lnTo>
                      <a:pt x="41" y="3"/>
                    </a:lnTo>
                    <a:lnTo>
                      <a:pt x="46" y="3"/>
                    </a:lnTo>
                    <a:lnTo>
                      <a:pt x="47" y="3"/>
                    </a:lnTo>
                    <a:lnTo>
                      <a:pt x="47" y="3"/>
                    </a:lnTo>
                    <a:lnTo>
                      <a:pt x="47" y="3"/>
                    </a:lnTo>
                    <a:lnTo>
                      <a:pt x="49" y="3"/>
                    </a:lnTo>
                    <a:lnTo>
                      <a:pt x="49" y="3"/>
                    </a:lnTo>
                    <a:lnTo>
                      <a:pt x="49" y="3"/>
                    </a:lnTo>
                    <a:lnTo>
                      <a:pt x="50" y="2"/>
                    </a:lnTo>
                    <a:lnTo>
                      <a:pt x="50" y="2"/>
                    </a:lnTo>
                    <a:lnTo>
                      <a:pt x="52" y="2"/>
                    </a:lnTo>
                    <a:lnTo>
                      <a:pt x="52" y="2"/>
                    </a:lnTo>
                    <a:lnTo>
                      <a:pt x="53" y="2"/>
                    </a:lnTo>
                    <a:lnTo>
                      <a:pt x="53" y="2"/>
                    </a:lnTo>
                    <a:lnTo>
                      <a:pt x="53" y="2"/>
                    </a:lnTo>
                    <a:lnTo>
                      <a:pt x="53" y="2"/>
                    </a:lnTo>
                    <a:lnTo>
                      <a:pt x="55" y="2"/>
                    </a:lnTo>
                    <a:lnTo>
                      <a:pt x="56" y="0"/>
                    </a:lnTo>
                    <a:lnTo>
                      <a:pt x="56" y="0"/>
                    </a:lnTo>
                    <a:lnTo>
                      <a:pt x="58" y="0"/>
                    </a:lnTo>
                    <a:lnTo>
                      <a:pt x="58" y="0"/>
                    </a:lnTo>
                    <a:lnTo>
                      <a:pt x="60" y="0"/>
                    </a:lnTo>
                    <a:lnTo>
                      <a:pt x="60" y="0"/>
                    </a:lnTo>
                    <a:lnTo>
                      <a:pt x="60" y="0"/>
                    </a:lnTo>
                    <a:lnTo>
                      <a:pt x="60" y="0"/>
                    </a:lnTo>
                    <a:lnTo>
                      <a:pt x="61" y="0"/>
                    </a:lnTo>
                    <a:lnTo>
                      <a:pt x="61" y="0"/>
                    </a:lnTo>
                    <a:lnTo>
                      <a:pt x="64" y="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123">
                <a:extLst>
                  <a:ext uri="{FF2B5EF4-FFF2-40B4-BE49-F238E27FC236}">
                    <a16:creationId xmlns:a16="http://schemas.microsoft.com/office/drawing/2014/main" id="{48D1BEA3-9A73-E3F6-34BD-6816938FD978}"/>
                  </a:ext>
                </a:extLst>
              </p:cNvPr>
              <p:cNvSpPr>
                <a:spLocks noGrp="1" noRot="1" noMove="1" noResize="1" noEditPoints="1" noAdjustHandles="1" noChangeArrowheads="1" noChangeShapeType="1"/>
              </p:cNvSpPr>
              <p:nvPr/>
            </p:nvSpPr>
            <p:spPr bwMode="auto">
              <a:xfrm>
                <a:off x="2167" y="3387"/>
                <a:ext cx="126" cy="188"/>
              </a:xfrm>
              <a:custGeom>
                <a:avLst/>
                <a:gdLst>
                  <a:gd name="T0" fmla="*/ 104 w 126"/>
                  <a:gd name="T1" fmla="*/ 8 h 188"/>
                  <a:gd name="T2" fmla="*/ 123 w 126"/>
                  <a:gd name="T3" fmla="*/ 17 h 188"/>
                  <a:gd name="T4" fmla="*/ 122 w 126"/>
                  <a:gd name="T5" fmla="*/ 25 h 188"/>
                  <a:gd name="T6" fmla="*/ 122 w 126"/>
                  <a:gd name="T7" fmla="*/ 47 h 188"/>
                  <a:gd name="T8" fmla="*/ 123 w 126"/>
                  <a:gd name="T9" fmla="*/ 51 h 188"/>
                  <a:gd name="T10" fmla="*/ 114 w 126"/>
                  <a:gd name="T11" fmla="*/ 53 h 188"/>
                  <a:gd name="T12" fmla="*/ 120 w 126"/>
                  <a:gd name="T13" fmla="*/ 59 h 188"/>
                  <a:gd name="T14" fmla="*/ 123 w 126"/>
                  <a:gd name="T15" fmla="*/ 65 h 188"/>
                  <a:gd name="T16" fmla="*/ 120 w 126"/>
                  <a:gd name="T17" fmla="*/ 76 h 188"/>
                  <a:gd name="T18" fmla="*/ 117 w 126"/>
                  <a:gd name="T19" fmla="*/ 84 h 188"/>
                  <a:gd name="T20" fmla="*/ 118 w 126"/>
                  <a:gd name="T21" fmla="*/ 87 h 188"/>
                  <a:gd name="T22" fmla="*/ 126 w 126"/>
                  <a:gd name="T23" fmla="*/ 100 h 188"/>
                  <a:gd name="T24" fmla="*/ 120 w 126"/>
                  <a:gd name="T25" fmla="*/ 112 h 188"/>
                  <a:gd name="T26" fmla="*/ 114 w 126"/>
                  <a:gd name="T27" fmla="*/ 126 h 188"/>
                  <a:gd name="T28" fmla="*/ 114 w 126"/>
                  <a:gd name="T29" fmla="*/ 140 h 188"/>
                  <a:gd name="T30" fmla="*/ 108 w 126"/>
                  <a:gd name="T31" fmla="*/ 149 h 188"/>
                  <a:gd name="T32" fmla="*/ 104 w 126"/>
                  <a:gd name="T33" fmla="*/ 154 h 188"/>
                  <a:gd name="T34" fmla="*/ 98 w 126"/>
                  <a:gd name="T35" fmla="*/ 162 h 188"/>
                  <a:gd name="T36" fmla="*/ 92 w 126"/>
                  <a:gd name="T37" fmla="*/ 171 h 188"/>
                  <a:gd name="T38" fmla="*/ 83 w 126"/>
                  <a:gd name="T39" fmla="*/ 183 h 188"/>
                  <a:gd name="T40" fmla="*/ 69 w 126"/>
                  <a:gd name="T41" fmla="*/ 177 h 188"/>
                  <a:gd name="T42" fmla="*/ 56 w 126"/>
                  <a:gd name="T43" fmla="*/ 157 h 188"/>
                  <a:gd name="T44" fmla="*/ 14 w 126"/>
                  <a:gd name="T45" fmla="*/ 160 h 188"/>
                  <a:gd name="T46" fmla="*/ 0 w 126"/>
                  <a:gd name="T47" fmla="*/ 148 h 188"/>
                  <a:gd name="T48" fmla="*/ 0 w 126"/>
                  <a:gd name="T49" fmla="*/ 140 h 188"/>
                  <a:gd name="T50" fmla="*/ 7 w 126"/>
                  <a:gd name="T51" fmla="*/ 128 h 188"/>
                  <a:gd name="T52" fmla="*/ 13 w 126"/>
                  <a:gd name="T53" fmla="*/ 109 h 188"/>
                  <a:gd name="T54" fmla="*/ 17 w 126"/>
                  <a:gd name="T55" fmla="*/ 81 h 188"/>
                  <a:gd name="T56" fmla="*/ 31 w 126"/>
                  <a:gd name="T57" fmla="*/ 61 h 188"/>
                  <a:gd name="T58" fmla="*/ 39 w 126"/>
                  <a:gd name="T59" fmla="*/ 55 h 188"/>
                  <a:gd name="T60" fmla="*/ 33 w 126"/>
                  <a:gd name="T61" fmla="*/ 36 h 188"/>
                  <a:gd name="T62" fmla="*/ 27 w 126"/>
                  <a:gd name="T63" fmla="*/ 27 h 188"/>
                  <a:gd name="T64" fmla="*/ 33 w 126"/>
                  <a:gd name="T65" fmla="*/ 16 h 188"/>
                  <a:gd name="T66" fmla="*/ 44 w 126"/>
                  <a:gd name="T67" fmla="*/ 2 h 188"/>
                  <a:gd name="T68" fmla="*/ 66 w 126"/>
                  <a:gd name="T69" fmla="*/ 6 h 188"/>
                  <a:gd name="T70" fmla="*/ 100 w 126"/>
                  <a:gd name="T7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88">
                    <a:moveTo>
                      <a:pt x="100" y="0"/>
                    </a:moveTo>
                    <a:lnTo>
                      <a:pt x="104" y="8"/>
                    </a:lnTo>
                    <a:lnTo>
                      <a:pt x="114" y="14"/>
                    </a:lnTo>
                    <a:lnTo>
                      <a:pt x="123" y="17"/>
                    </a:lnTo>
                    <a:lnTo>
                      <a:pt x="123" y="17"/>
                    </a:lnTo>
                    <a:lnTo>
                      <a:pt x="122" y="25"/>
                    </a:lnTo>
                    <a:lnTo>
                      <a:pt x="122" y="36"/>
                    </a:lnTo>
                    <a:lnTo>
                      <a:pt x="122" y="47"/>
                    </a:lnTo>
                    <a:lnTo>
                      <a:pt x="122" y="50"/>
                    </a:lnTo>
                    <a:lnTo>
                      <a:pt x="123" y="51"/>
                    </a:lnTo>
                    <a:lnTo>
                      <a:pt x="118" y="51"/>
                    </a:lnTo>
                    <a:lnTo>
                      <a:pt x="114" y="53"/>
                    </a:lnTo>
                    <a:lnTo>
                      <a:pt x="115" y="56"/>
                    </a:lnTo>
                    <a:lnTo>
                      <a:pt x="120" y="59"/>
                    </a:lnTo>
                    <a:lnTo>
                      <a:pt x="123" y="62"/>
                    </a:lnTo>
                    <a:lnTo>
                      <a:pt x="123" y="65"/>
                    </a:lnTo>
                    <a:lnTo>
                      <a:pt x="122" y="70"/>
                    </a:lnTo>
                    <a:lnTo>
                      <a:pt x="120" y="76"/>
                    </a:lnTo>
                    <a:lnTo>
                      <a:pt x="120" y="81"/>
                    </a:lnTo>
                    <a:lnTo>
                      <a:pt x="117" y="84"/>
                    </a:lnTo>
                    <a:lnTo>
                      <a:pt x="117" y="84"/>
                    </a:lnTo>
                    <a:lnTo>
                      <a:pt x="118" y="87"/>
                    </a:lnTo>
                    <a:lnTo>
                      <a:pt x="123" y="92"/>
                    </a:lnTo>
                    <a:lnTo>
                      <a:pt x="126" y="100"/>
                    </a:lnTo>
                    <a:lnTo>
                      <a:pt x="125" y="104"/>
                    </a:lnTo>
                    <a:lnTo>
                      <a:pt x="120" y="112"/>
                    </a:lnTo>
                    <a:lnTo>
                      <a:pt x="114" y="121"/>
                    </a:lnTo>
                    <a:lnTo>
                      <a:pt x="114" y="126"/>
                    </a:lnTo>
                    <a:lnTo>
                      <a:pt x="115" y="140"/>
                    </a:lnTo>
                    <a:lnTo>
                      <a:pt x="114" y="140"/>
                    </a:lnTo>
                    <a:lnTo>
                      <a:pt x="109" y="146"/>
                    </a:lnTo>
                    <a:lnTo>
                      <a:pt x="108" y="149"/>
                    </a:lnTo>
                    <a:lnTo>
                      <a:pt x="106" y="152"/>
                    </a:lnTo>
                    <a:lnTo>
                      <a:pt x="104" y="154"/>
                    </a:lnTo>
                    <a:lnTo>
                      <a:pt x="101" y="157"/>
                    </a:lnTo>
                    <a:lnTo>
                      <a:pt x="98" y="162"/>
                    </a:lnTo>
                    <a:lnTo>
                      <a:pt x="94" y="168"/>
                    </a:lnTo>
                    <a:lnTo>
                      <a:pt x="92" y="171"/>
                    </a:lnTo>
                    <a:lnTo>
                      <a:pt x="87" y="180"/>
                    </a:lnTo>
                    <a:lnTo>
                      <a:pt x="83" y="183"/>
                    </a:lnTo>
                    <a:lnTo>
                      <a:pt x="80" y="188"/>
                    </a:lnTo>
                    <a:lnTo>
                      <a:pt x="69" y="177"/>
                    </a:lnTo>
                    <a:lnTo>
                      <a:pt x="58" y="165"/>
                    </a:lnTo>
                    <a:lnTo>
                      <a:pt x="56" y="157"/>
                    </a:lnTo>
                    <a:lnTo>
                      <a:pt x="39" y="162"/>
                    </a:lnTo>
                    <a:lnTo>
                      <a:pt x="14" y="160"/>
                    </a:lnTo>
                    <a:lnTo>
                      <a:pt x="10" y="159"/>
                    </a:lnTo>
                    <a:lnTo>
                      <a:pt x="0" y="148"/>
                    </a:lnTo>
                    <a:lnTo>
                      <a:pt x="0" y="145"/>
                    </a:lnTo>
                    <a:lnTo>
                      <a:pt x="0" y="140"/>
                    </a:lnTo>
                    <a:lnTo>
                      <a:pt x="5" y="132"/>
                    </a:lnTo>
                    <a:lnTo>
                      <a:pt x="7" y="128"/>
                    </a:lnTo>
                    <a:lnTo>
                      <a:pt x="11" y="117"/>
                    </a:lnTo>
                    <a:lnTo>
                      <a:pt x="13" y="109"/>
                    </a:lnTo>
                    <a:lnTo>
                      <a:pt x="17" y="93"/>
                    </a:lnTo>
                    <a:lnTo>
                      <a:pt x="17" y="81"/>
                    </a:lnTo>
                    <a:lnTo>
                      <a:pt x="21" y="65"/>
                    </a:lnTo>
                    <a:lnTo>
                      <a:pt x="31" y="61"/>
                    </a:lnTo>
                    <a:lnTo>
                      <a:pt x="36" y="59"/>
                    </a:lnTo>
                    <a:lnTo>
                      <a:pt x="39" y="55"/>
                    </a:lnTo>
                    <a:lnTo>
                      <a:pt x="48" y="50"/>
                    </a:lnTo>
                    <a:lnTo>
                      <a:pt x="33" y="36"/>
                    </a:lnTo>
                    <a:lnTo>
                      <a:pt x="30" y="31"/>
                    </a:lnTo>
                    <a:lnTo>
                      <a:pt x="27" y="27"/>
                    </a:lnTo>
                    <a:lnTo>
                      <a:pt x="25" y="24"/>
                    </a:lnTo>
                    <a:lnTo>
                      <a:pt x="33" y="16"/>
                    </a:lnTo>
                    <a:lnTo>
                      <a:pt x="38" y="6"/>
                    </a:lnTo>
                    <a:lnTo>
                      <a:pt x="44" y="2"/>
                    </a:lnTo>
                    <a:lnTo>
                      <a:pt x="58" y="8"/>
                    </a:lnTo>
                    <a:lnTo>
                      <a:pt x="66" y="6"/>
                    </a:lnTo>
                    <a:lnTo>
                      <a:pt x="90" y="6"/>
                    </a:lnTo>
                    <a:lnTo>
                      <a:pt x="100"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24">
                <a:extLst>
                  <a:ext uri="{FF2B5EF4-FFF2-40B4-BE49-F238E27FC236}">
                    <a16:creationId xmlns:a16="http://schemas.microsoft.com/office/drawing/2014/main" id="{DEE11C2F-0871-3938-245E-9A89B4D24110}"/>
                  </a:ext>
                </a:extLst>
              </p:cNvPr>
              <p:cNvSpPr>
                <a:spLocks noGrp="1" noRot="1" noMove="1" noResize="1" noEditPoints="1" noAdjustHandles="1" noChangeArrowheads="1" noChangeShapeType="1"/>
              </p:cNvSpPr>
              <p:nvPr/>
            </p:nvSpPr>
            <p:spPr bwMode="auto">
              <a:xfrm>
                <a:off x="2090" y="2677"/>
                <a:ext cx="237" cy="203"/>
              </a:xfrm>
              <a:custGeom>
                <a:avLst/>
                <a:gdLst>
                  <a:gd name="T0" fmla="*/ 225 w 237"/>
                  <a:gd name="T1" fmla="*/ 155 h 203"/>
                  <a:gd name="T2" fmla="*/ 223 w 237"/>
                  <a:gd name="T3" fmla="*/ 155 h 203"/>
                  <a:gd name="T4" fmla="*/ 222 w 237"/>
                  <a:gd name="T5" fmla="*/ 155 h 203"/>
                  <a:gd name="T6" fmla="*/ 220 w 237"/>
                  <a:gd name="T7" fmla="*/ 155 h 203"/>
                  <a:gd name="T8" fmla="*/ 217 w 237"/>
                  <a:gd name="T9" fmla="*/ 155 h 203"/>
                  <a:gd name="T10" fmla="*/ 214 w 237"/>
                  <a:gd name="T11" fmla="*/ 155 h 203"/>
                  <a:gd name="T12" fmla="*/ 209 w 237"/>
                  <a:gd name="T13" fmla="*/ 155 h 203"/>
                  <a:gd name="T14" fmla="*/ 195 w 237"/>
                  <a:gd name="T15" fmla="*/ 155 h 203"/>
                  <a:gd name="T16" fmla="*/ 172 w 237"/>
                  <a:gd name="T17" fmla="*/ 163 h 203"/>
                  <a:gd name="T18" fmla="*/ 169 w 237"/>
                  <a:gd name="T19" fmla="*/ 163 h 203"/>
                  <a:gd name="T20" fmla="*/ 166 w 237"/>
                  <a:gd name="T21" fmla="*/ 164 h 203"/>
                  <a:gd name="T22" fmla="*/ 158 w 237"/>
                  <a:gd name="T23" fmla="*/ 167 h 203"/>
                  <a:gd name="T24" fmla="*/ 150 w 237"/>
                  <a:gd name="T25" fmla="*/ 169 h 203"/>
                  <a:gd name="T26" fmla="*/ 141 w 237"/>
                  <a:gd name="T27" fmla="*/ 172 h 203"/>
                  <a:gd name="T28" fmla="*/ 141 w 237"/>
                  <a:gd name="T29" fmla="*/ 172 h 203"/>
                  <a:gd name="T30" fmla="*/ 138 w 237"/>
                  <a:gd name="T31" fmla="*/ 183 h 203"/>
                  <a:gd name="T32" fmla="*/ 135 w 237"/>
                  <a:gd name="T33" fmla="*/ 194 h 203"/>
                  <a:gd name="T34" fmla="*/ 135 w 237"/>
                  <a:gd name="T35" fmla="*/ 195 h 203"/>
                  <a:gd name="T36" fmla="*/ 133 w 237"/>
                  <a:gd name="T37" fmla="*/ 195 h 203"/>
                  <a:gd name="T38" fmla="*/ 116 w 237"/>
                  <a:gd name="T39" fmla="*/ 195 h 203"/>
                  <a:gd name="T40" fmla="*/ 104 w 237"/>
                  <a:gd name="T41" fmla="*/ 194 h 203"/>
                  <a:gd name="T42" fmla="*/ 101 w 237"/>
                  <a:gd name="T43" fmla="*/ 197 h 203"/>
                  <a:gd name="T44" fmla="*/ 101 w 237"/>
                  <a:gd name="T45" fmla="*/ 198 h 203"/>
                  <a:gd name="T46" fmla="*/ 99 w 237"/>
                  <a:gd name="T47" fmla="*/ 198 h 203"/>
                  <a:gd name="T48" fmla="*/ 98 w 237"/>
                  <a:gd name="T49" fmla="*/ 200 h 203"/>
                  <a:gd name="T50" fmla="*/ 98 w 237"/>
                  <a:gd name="T51" fmla="*/ 201 h 203"/>
                  <a:gd name="T52" fmla="*/ 96 w 237"/>
                  <a:gd name="T53" fmla="*/ 201 h 203"/>
                  <a:gd name="T54" fmla="*/ 96 w 237"/>
                  <a:gd name="T55" fmla="*/ 203 h 203"/>
                  <a:gd name="T56" fmla="*/ 96 w 237"/>
                  <a:gd name="T57" fmla="*/ 201 h 203"/>
                  <a:gd name="T58" fmla="*/ 94 w 237"/>
                  <a:gd name="T59" fmla="*/ 201 h 203"/>
                  <a:gd name="T60" fmla="*/ 88 w 237"/>
                  <a:gd name="T61" fmla="*/ 195 h 203"/>
                  <a:gd name="T62" fmla="*/ 74 w 237"/>
                  <a:gd name="T63" fmla="*/ 177 h 203"/>
                  <a:gd name="T64" fmla="*/ 71 w 237"/>
                  <a:gd name="T65" fmla="*/ 175 h 203"/>
                  <a:gd name="T66" fmla="*/ 70 w 237"/>
                  <a:gd name="T67" fmla="*/ 175 h 203"/>
                  <a:gd name="T68" fmla="*/ 68 w 237"/>
                  <a:gd name="T69" fmla="*/ 175 h 203"/>
                  <a:gd name="T70" fmla="*/ 68 w 237"/>
                  <a:gd name="T71" fmla="*/ 175 h 203"/>
                  <a:gd name="T72" fmla="*/ 66 w 237"/>
                  <a:gd name="T73" fmla="*/ 175 h 203"/>
                  <a:gd name="T74" fmla="*/ 65 w 237"/>
                  <a:gd name="T75" fmla="*/ 175 h 203"/>
                  <a:gd name="T76" fmla="*/ 60 w 237"/>
                  <a:gd name="T77" fmla="*/ 172 h 203"/>
                  <a:gd name="T78" fmla="*/ 57 w 237"/>
                  <a:gd name="T79" fmla="*/ 170 h 203"/>
                  <a:gd name="T80" fmla="*/ 51 w 237"/>
                  <a:gd name="T81" fmla="*/ 167 h 203"/>
                  <a:gd name="T82" fmla="*/ 43 w 237"/>
                  <a:gd name="T83" fmla="*/ 163 h 203"/>
                  <a:gd name="T84" fmla="*/ 43 w 237"/>
                  <a:gd name="T85" fmla="*/ 163 h 203"/>
                  <a:gd name="T86" fmla="*/ 43 w 237"/>
                  <a:gd name="T87" fmla="*/ 161 h 203"/>
                  <a:gd name="T88" fmla="*/ 31 w 237"/>
                  <a:gd name="T89" fmla="*/ 144 h 203"/>
                  <a:gd name="T90" fmla="*/ 9 w 237"/>
                  <a:gd name="T91" fmla="*/ 119 h 203"/>
                  <a:gd name="T92" fmla="*/ 18 w 237"/>
                  <a:gd name="T93" fmla="*/ 97 h 203"/>
                  <a:gd name="T94" fmla="*/ 40 w 237"/>
                  <a:gd name="T95" fmla="*/ 87 h 203"/>
                  <a:gd name="T96" fmla="*/ 52 w 237"/>
                  <a:gd name="T97" fmla="*/ 76 h 203"/>
                  <a:gd name="T98" fmla="*/ 127 w 237"/>
                  <a:gd name="T99" fmla="*/ 0 h 203"/>
                  <a:gd name="T100" fmla="*/ 236 w 237"/>
                  <a:gd name="T101" fmla="*/ 63 h 203"/>
                  <a:gd name="T102" fmla="*/ 220 w 237"/>
                  <a:gd name="T103" fmla="*/ 10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03">
                    <a:moveTo>
                      <a:pt x="225" y="155"/>
                    </a:moveTo>
                    <a:lnTo>
                      <a:pt x="225" y="155"/>
                    </a:lnTo>
                    <a:lnTo>
                      <a:pt x="225" y="155"/>
                    </a:lnTo>
                    <a:lnTo>
                      <a:pt x="225" y="155"/>
                    </a:lnTo>
                    <a:lnTo>
                      <a:pt x="225" y="155"/>
                    </a:lnTo>
                    <a:lnTo>
                      <a:pt x="223" y="155"/>
                    </a:lnTo>
                    <a:lnTo>
                      <a:pt x="223" y="155"/>
                    </a:lnTo>
                    <a:lnTo>
                      <a:pt x="223" y="155"/>
                    </a:lnTo>
                    <a:lnTo>
                      <a:pt x="223" y="155"/>
                    </a:lnTo>
                    <a:lnTo>
                      <a:pt x="223" y="155"/>
                    </a:lnTo>
                    <a:lnTo>
                      <a:pt x="222" y="155"/>
                    </a:lnTo>
                    <a:lnTo>
                      <a:pt x="222" y="155"/>
                    </a:lnTo>
                    <a:lnTo>
                      <a:pt x="222" y="155"/>
                    </a:lnTo>
                    <a:lnTo>
                      <a:pt x="222" y="155"/>
                    </a:lnTo>
                    <a:lnTo>
                      <a:pt x="222" y="155"/>
                    </a:lnTo>
                    <a:lnTo>
                      <a:pt x="222" y="155"/>
                    </a:lnTo>
                    <a:lnTo>
                      <a:pt x="222" y="155"/>
                    </a:lnTo>
                    <a:lnTo>
                      <a:pt x="222" y="155"/>
                    </a:lnTo>
                    <a:lnTo>
                      <a:pt x="220" y="155"/>
                    </a:lnTo>
                    <a:lnTo>
                      <a:pt x="220" y="155"/>
                    </a:lnTo>
                    <a:lnTo>
                      <a:pt x="219" y="155"/>
                    </a:lnTo>
                    <a:lnTo>
                      <a:pt x="219" y="155"/>
                    </a:lnTo>
                    <a:lnTo>
                      <a:pt x="219" y="155"/>
                    </a:lnTo>
                    <a:lnTo>
                      <a:pt x="219" y="155"/>
                    </a:lnTo>
                    <a:lnTo>
                      <a:pt x="217" y="155"/>
                    </a:lnTo>
                    <a:lnTo>
                      <a:pt x="217" y="155"/>
                    </a:lnTo>
                    <a:lnTo>
                      <a:pt x="217" y="155"/>
                    </a:lnTo>
                    <a:lnTo>
                      <a:pt x="216" y="155"/>
                    </a:lnTo>
                    <a:lnTo>
                      <a:pt x="214" y="155"/>
                    </a:lnTo>
                    <a:lnTo>
                      <a:pt x="214" y="155"/>
                    </a:lnTo>
                    <a:lnTo>
                      <a:pt x="214" y="155"/>
                    </a:lnTo>
                    <a:lnTo>
                      <a:pt x="214" y="155"/>
                    </a:lnTo>
                    <a:lnTo>
                      <a:pt x="213" y="155"/>
                    </a:lnTo>
                    <a:lnTo>
                      <a:pt x="209" y="155"/>
                    </a:lnTo>
                    <a:lnTo>
                      <a:pt x="209" y="155"/>
                    </a:lnTo>
                    <a:lnTo>
                      <a:pt x="208" y="155"/>
                    </a:lnTo>
                    <a:lnTo>
                      <a:pt x="206" y="155"/>
                    </a:lnTo>
                    <a:lnTo>
                      <a:pt x="203" y="155"/>
                    </a:lnTo>
                    <a:lnTo>
                      <a:pt x="199" y="155"/>
                    </a:lnTo>
                    <a:lnTo>
                      <a:pt x="195" y="155"/>
                    </a:lnTo>
                    <a:lnTo>
                      <a:pt x="195" y="155"/>
                    </a:lnTo>
                    <a:lnTo>
                      <a:pt x="195" y="155"/>
                    </a:lnTo>
                    <a:lnTo>
                      <a:pt x="181" y="159"/>
                    </a:lnTo>
                    <a:lnTo>
                      <a:pt x="174" y="161"/>
                    </a:lnTo>
                    <a:lnTo>
                      <a:pt x="172" y="163"/>
                    </a:lnTo>
                    <a:lnTo>
                      <a:pt x="171" y="163"/>
                    </a:lnTo>
                    <a:lnTo>
                      <a:pt x="171" y="163"/>
                    </a:lnTo>
                    <a:lnTo>
                      <a:pt x="171" y="163"/>
                    </a:lnTo>
                    <a:lnTo>
                      <a:pt x="169" y="163"/>
                    </a:lnTo>
                    <a:lnTo>
                      <a:pt x="169" y="163"/>
                    </a:lnTo>
                    <a:lnTo>
                      <a:pt x="167" y="164"/>
                    </a:lnTo>
                    <a:lnTo>
                      <a:pt x="167" y="164"/>
                    </a:lnTo>
                    <a:lnTo>
                      <a:pt x="167" y="164"/>
                    </a:lnTo>
                    <a:lnTo>
                      <a:pt x="166" y="164"/>
                    </a:lnTo>
                    <a:lnTo>
                      <a:pt x="166" y="164"/>
                    </a:lnTo>
                    <a:lnTo>
                      <a:pt x="166" y="164"/>
                    </a:lnTo>
                    <a:lnTo>
                      <a:pt x="163" y="166"/>
                    </a:lnTo>
                    <a:lnTo>
                      <a:pt x="161" y="166"/>
                    </a:lnTo>
                    <a:lnTo>
                      <a:pt x="161" y="166"/>
                    </a:lnTo>
                    <a:lnTo>
                      <a:pt x="158" y="167"/>
                    </a:lnTo>
                    <a:lnTo>
                      <a:pt x="157" y="167"/>
                    </a:lnTo>
                    <a:lnTo>
                      <a:pt x="153" y="167"/>
                    </a:lnTo>
                    <a:lnTo>
                      <a:pt x="150" y="169"/>
                    </a:lnTo>
                    <a:lnTo>
                      <a:pt x="150" y="169"/>
                    </a:lnTo>
                    <a:lnTo>
                      <a:pt x="150" y="169"/>
                    </a:lnTo>
                    <a:lnTo>
                      <a:pt x="149" y="169"/>
                    </a:lnTo>
                    <a:lnTo>
                      <a:pt x="143" y="172"/>
                    </a:lnTo>
                    <a:lnTo>
                      <a:pt x="143" y="172"/>
                    </a:lnTo>
                    <a:lnTo>
                      <a:pt x="141" y="172"/>
                    </a:lnTo>
                    <a:lnTo>
                      <a:pt x="141" y="172"/>
                    </a:lnTo>
                    <a:lnTo>
                      <a:pt x="141" y="172"/>
                    </a:lnTo>
                    <a:lnTo>
                      <a:pt x="141" y="172"/>
                    </a:lnTo>
                    <a:lnTo>
                      <a:pt x="141" y="172"/>
                    </a:lnTo>
                    <a:lnTo>
                      <a:pt x="141" y="172"/>
                    </a:lnTo>
                    <a:lnTo>
                      <a:pt x="141" y="172"/>
                    </a:lnTo>
                    <a:lnTo>
                      <a:pt x="141" y="173"/>
                    </a:lnTo>
                    <a:lnTo>
                      <a:pt x="141" y="173"/>
                    </a:lnTo>
                    <a:lnTo>
                      <a:pt x="139" y="175"/>
                    </a:lnTo>
                    <a:lnTo>
                      <a:pt x="139" y="175"/>
                    </a:lnTo>
                    <a:lnTo>
                      <a:pt x="138" y="183"/>
                    </a:lnTo>
                    <a:lnTo>
                      <a:pt x="138" y="184"/>
                    </a:lnTo>
                    <a:lnTo>
                      <a:pt x="136" y="190"/>
                    </a:lnTo>
                    <a:lnTo>
                      <a:pt x="136" y="194"/>
                    </a:lnTo>
                    <a:lnTo>
                      <a:pt x="135" y="194"/>
                    </a:lnTo>
                    <a:lnTo>
                      <a:pt x="135" y="194"/>
                    </a:lnTo>
                    <a:lnTo>
                      <a:pt x="135" y="195"/>
                    </a:lnTo>
                    <a:lnTo>
                      <a:pt x="135" y="195"/>
                    </a:lnTo>
                    <a:lnTo>
                      <a:pt x="135" y="195"/>
                    </a:lnTo>
                    <a:lnTo>
                      <a:pt x="135" y="195"/>
                    </a:lnTo>
                    <a:lnTo>
                      <a:pt x="135" y="195"/>
                    </a:lnTo>
                    <a:lnTo>
                      <a:pt x="135" y="195"/>
                    </a:lnTo>
                    <a:lnTo>
                      <a:pt x="135" y="195"/>
                    </a:lnTo>
                    <a:lnTo>
                      <a:pt x="135" y="195"/>
                    </a:lnTo>
                    <a:lnTo>
                      <a:pt x="133" y="195"/>
                    </a:lnTo>
                    <a:lnTo>
                      <a:pt x="133" y="195"/>
                    </a:lnTo>
                    <a:lnTo>
                      <a:pt x="124" y="195"/>
                    </a:lnTo>
                    <a:lnTo>
                      <a:pt x="124" y="195"/>
                    </a:lnTo>
                    <a:lnTo>
                      <a:pt x="124" y="195"/>
                    </a:lnTo>
                    <a:lnTo>
                      <a:pt x="121" y="195"/>
                    </a:lnTo>
                    <a:lnTo>
                      <a:pt x="116" y="195"/>
                    </a:lnTo>
                    <a:lnTo>
                      <a:pt x="110" y="194"/>
                    </a:lnTo>
                    <a:lnTo>
                      <a:pt x="108" y="194"/>
                    </a:lnTo>
                    <a:lnTo>
                      <a:pt x="107" y="194"/>
                    </a:lnTo>
                    <a:lnTo>
                      <a:pt x="105" y="194"/>
                    </a:lnTo>
                    <a:lnTo>
                      <a:pt x="104" y="194"/>
                    </a:lnTo>
                    <a:lnTo>
                      <a:pt x="102" y="195"/>
                    </a:lnTo>
                    <a:lnTo>
                      <a:pt x="102" y="195"/>
                    </a:lnTo>
                    <a:lnTo>
                      <a:pt x="102" y="195"/>
                    </a:lnTo>
                    <a:lnTo>
                      <a:pt x="102" y="195"/>
                    </a:lnTo>
                    <a:lnTo>
                      <a:pt x="101" y="197"/>
                    </a:lnTo>
                    <a:lnTo>
                      <a:pt x="101" y="197"/>
                    </a:lnTo>
                    <a:lnTo>
                      <a:pt x="101" y="197"/>
                    </a:lnTo>
                    <a:lnTo>
                      <a:pt x="101" y="197"/>
                    </a:lnTo>
                    <a:lnTo>
                      <a:pt x="101" y="197"/>
                    </a:lnTo>
                    <a:lnTo>
                      <a:pt x="101" y="198"/>
                    </a:lnTo>
                    <a:lnTo>
                      <a:pt x="101" y="198"/>
                    </a:lnTo>
                    <a:lnTo>
                      <a:pt x="101" y="198"/>
                    </a:lnTo>
                    <a:lnTo>
                      <a:pt x="101" y="198"/>
                    </a:lnTo>
                    <a:lnTo>
                      <a:pt x="99" y="198"/>
                    </a:lnTo>
                    <a:lnTo>
                      <a:pt x="99" y="198"/>
                    </a:lnTo>
                    <a:lnTo>
                      <a:pt x="99" y="198"/>
                    </a:lnTo>
                    <a:lnTo>
                      <a:pt x="99" y="198"/>
                    </a:lnTo>
                    <a:lnTo>
                      <a:pt x="98" y="200"/>
                    </a:lnTo>
                    <a:lnTo>
                      <a:pt x="98" y="200"/>
                    </a:lnTo>
                    <a:lnTo>
                      <a:pt x="98" y="200"/>
                    </a:lnTo>
                    <a:lnTo>
                      <a:pt x="98" y="200"/>
                    </a:lnTo>
                    <a:lnTo>
                      <a:pt x="98" y="201"/>
                    </a:lnTo>
                    <a:lnTo>
                      <a:pt x="98" y="201"/>
                    </a:lnTo>
                    <a:lnTo>
                      <a:pt x="98" y="201"/>
                    </a:lnTo>
                    <a:lnTo>
                      <a:pt x="98" y="201"/>
                    </a:lnTo>
                    <a:lnTo>
                      <a:pt x="98" y="201"/>
                    </a:lnTo>
                    <a:lnTo>
                      <a:pt x="96" y="201"/>
                    </a:lnTo>
                    <a:lnTo>
                      <a:pt x="96" y="201"/>
                    </a:lnTo>
                    <a:lnTo>
                      <a:pt x="96" y="201"/>
                    </a:lnTo>
                    <a:lnTo>
                      <a:pt x="96" y="201"/>
                    </a:lnTo>
                    <a:lnTo>
                      <a:pt x="96" y="201"/>
                    </a:lnTo>
                    <a:lnTo>
                      <a:pt x="96" y="201"/>
                    </a:lnTo>
                    <a:lnTo>
                      <a:pt x="96" y="201"/>
                    </a:lnTo>
                    <a:lnTo>
                      <a:pt x="96" y="201"/>
                    </a:lnTo>
                    <a:lnTo>
                      <a:pt x="96" y="203"/>
                    </a:lnTo>
                    <a:lnTo>
                      <a:pt x="96" y="203"/>
                    </a:lnTo>
                    <a:lnTo>
                      <a:pt x="96" y="203"/>
                    </a:lnTo>
                    <a:lnTo>
                      <a:pt x="96" y="203"/>
                    </a:lnTo>
                    <a:lnTo>
                      <a:pt x="96" y="203"/>
                    </a:lnTo>
                    <a:lnTo>
                      <a:pt x="96" y="201"/>
                    </a:lnTo>
                    <a:lnTo>
                      <a:pt x="96" y="201"/>
                    </a:lnTo>
                    <a:lnTo>
                      <a:pt x="94" y="201"/>
                    </a:lnTo>
                    <a:lnTo>
                      <a:pt x="94" y="201"/>
                    </a:lnTo>
                    <a:lnTo>
                      <a:pt x="94" y="201"/>
                    </a:lnTo>
                    <a:lnTo>
                      <a:pt x="94" y="201"/>
                    </a:lnTo>
                    <a:lnTo>
                      <a:pt x="94" y="201"/>
                    </a:lnTo>
                    <a:lnTo>
                      <a:pt x="93" y="200"/>
                    </a:lnTo>
                    <a:lnTo>
                      <a:pt x="93" y="198"/>
                    </a:lnTo>
                    <a:lnTo>
                      <a:pt x="90" y="195"/>
                    </a:lnTo>
                    <a:lnTo>
                      <a:pt x="88" y="195"/>
                    </a:lnTo>
                    <a:lnTo>
                      <a:pt x="84" y="187"/>
                    </a:lnTo>
                    <a:lnTo>
                      <a:pt x="77" y="181"/>
                    </a:lnTo>
                    <a:lnTo>
                      <a:pt x="76" y="178"/>
                    </a:lnTo>
                    <a:lnTo>
                      <a:pt x="76" y="178"/>
                    </a:lnTo>
                    <a:lnTo>
                      <a:pt x="74" y="177"/>
                    </a:lnTo>
                    <a:lnTo>
                      <a:pt x="73" y="177"/>
                    </a:lnTo>
                    <a:lnTo>
                      <a:pt x="73" y="177"/>
                    </a:lnTo>
                    <a:lnTo>
                      <a:pt x="73" y="177"/>
                    </a:lnTo>
                    <a:lnTo>
                      <a:pt x="71" y="177"/>
                    </a:lnTo>
                    <a:lnTo>
                      <a:pt x="71" y="175"/>
                    </a:lnTo>
                    <a:lnTo>
                      <a:pt x="71" y="175"/>
                    </a:lnTo>
                    <a:lnTo>
                      <a:pt x="71" y="175"/>
                    </a:lnTo>
                    <a:lnTo>
                      <a:pt x="71" y="175"/>
                    </a:lnTo>
                    <a:lnTo>
                      <a:pt x="70" y="175"/>
                    </a:lnTo>
                    <a:lnTo>
                      <a:pt x="70" y="175"/>
                    </a:lnTo>
                    <a:lnTo>
                      <a:pt x="70" y="175"/>
                    </a:lnTo>
                    <a:lnTo>
                      <a:pt x="70" y="175"/>
                    </a:lnTo>
                    <a:lnTo>
                      <a:pt x="70" y="175"/>
                    </a:lnTo>
                    <a:lnTo>
                      <a:pt x="68" y="175"/>
                    </a:lnTo>
                    <a:lnTo>
                      <a:pt x="68" y="175"/>
                    </a:lnTo>
                    <a:lnTo>
                      <a:pt x="68" y="175"/>
                    </a:lnTo>
                    <a:lnTo>
                      <a:pt x="68" y="175"/>
                    </a:lnTo>
                    <a:lnTo>
                      <a:pt x="68" y="175"/>
                    </a:lnTo>
                    <a:lnTo>
                      <a:pt x="68" y="175"/>
                    </a:lnTo>
                    <a:lnTo>
                      <a:pt x="68" y="175"/>
                    </a:lnTo>
                    <a:lnTo>
                      <a:pt x="68" y="175"/>
                    </a:lnTo>
                    <a:lnTo>
                      <a:pt x="66" y="175"/>
                    </a:lnTo>
                    <a:lnTo>
                      <a:pt x="66" y="175"/>
                    </a:lnTo>
                    <a:lnTo>
                      <a:pt x="66" y="175"/>
                    </a:lnTo>
                    <a:lnTo>
                      <a:pt x="66" y="175"/>
                    </a:lnTo>
                    <a:lnTo>
                      <a:pt x="66" y="175"/>
                    </a:lnTo>
                    <a:lnTo>
                      <a:pt x="66" y="175"/>
                    </a:lnTo>
                    <a:lnTo>
                      <a:pt x="66" y="175"/>
                    </a:lnTo>
                    <a:lnTo>
                      <a:pt x="65" y="175"/>
                    </a:lnTo>
                    <a:lnTo>
                      <a:pt x="65" y="175"/>
                    </a:lnTo>
                    <a:lnTo>
                      <a:pt x="65" y="173"/>
                    </a:lnTo>
                    <a:lnTo>
                      <a:pt x="65" y="173"/>
                    </a:lnTo>
                    <a:lnTo>
                      <a:pt x="60" y="172"/>
                    </a:lnTo>
                    <a:lnTo>
                      <a:pt x="60" y="172"/>
                    </a:lnTo>
                    <a:lnTo>
                      <a:pt x="60" y="172"/>
                    </a:lnTo>
                    <a:lnTo>
                      <a:pt x="60" y="172"/>
                    </a:lnTo>
                    <a:lnTo>
                      <a:pt x="60" y="172"/>
                    </a:lnTo>
                    <a:lnTo>
                      <a:pt x="59" y="172"/>
                    </a:lnTo>
                    <a:lnTo>
                      <a:pt x="59" y="172"/>
                    </a:lnTo>
                    <a:lnTo>
                      <a:pt x="57" y="170"/>
                    </a:lnTo>
                    <a:lnTo>
                      <a:pt x="57" y="170"/>
                    </a:lnTo>
                    <a:lnTo>
                      <a:pt x="56" y="170"/>
                    </a:lnTo>
                    <a:lnTo>
                      <a:pt x="54" y="169"/>
                    </a:lnTo>
                    <a:lnTo>
                      <a:pt x="54" y="169"/>
                    </a:lnTo>
                    <a:lnTo>
                      <a:pt x="51" y="167"/>
                    </a:lnTo>
                    <a:lnTo>
                      <a:pt x="48" y="166"/>
                    </a:lnTo>
                    <a:lnTo>
                      <a:pt x="48" y="166"/>
                    </a:lnTo>
                    <a:lnTo>
                      <a:pt x="46" y="164"/>
                    </a:lnTo>
                    <a:lnTo>
                      <a:pt x="45" y="163"/>
                    </a:lnTo>
                    <a:lnTo>
                      <a:pt x="43" y="163"/>
                    </a:lnTo>
                    <a:lnTo>
                      <a:pt x="43" y="163"/>
                    </a:lnTo>
                    <a:lnTo>
                      <a:pt x="43" y="163"/>
                    </a:lnTo>
                    <a:lnTo>
                      <a:pt x="43" y="163"/>
                    </a:lnTo>
                    <a:lnTo>
                      <a:pt x="43" y="163"/>
                    </a:lnTo>
                    <a:lnTo>
                      <a:pt x="43" y="163"/>
                    </a:lnTo>
                    <a:lnTo>
                      <a:pt x="43" y="163"/>
                    </a:lnTo>
                    <a:lnTo>
                      <a:pt x="43" y="161"/>
                    </a:lnTo>
                    <a:lnTo>
                      <a:pt x="43" y="161"/>
                    </a:lnTo>
                    <a:lnTo>
                      <a:pt x="43" y="161"/>
                    </a:lnTo>
                    <a:lnTo>
                      <a:pt x="43" y="161"/>
                    </a:lnTo>
                    <a:lnTo>
                      <a:pt x="38" y="155"/>
                    </a:lnTo>
                    <a:lnTo>
                      <a:pt x="37" y="153"/>
                    </a:lnTo>
                    <a:lnTo>
                      <a:pt x="35" y="150"/>
                    </a:lnTo>
                    <a:lnTo>
                      <a:pt x="32" y="145"/>
                    </a:lnTo>
                    <a:lnTo>
                      <a:pt x="31" y="144"/>
                    </a:lnTo>
                    <a:lnTo>
                      <a:pt x="29" y="142"/>
                    </a:lnTo>
                    <a:lnTo>
                      <a:pt x="26" y="138"/>
                    </a:lnTo>
                    <a:lnTo>
                      <a:pt x="15" y="125"/>
                    </a:lnTo>
                    <a:lnTo>
                      <a:pt x="9" y="119"/>
                    </a:lnTo>
                    <a:lnTo>
                      <a:pt x="9" y="119"/>
                    </a:lnTo>
                    <a:lnTo>
                      <a:pt x="4" y="111"/>
                    </a:lnTo>
                    <a:lnTo>
                      <a:pt x="0" y="108"/>
                    </a:lnTo>
                    <a:lnTo>
                      <a:pt x="7" y="104"/>
                    </a:lnTo>
                    <a:lnTo>
                      <a:pt x="17" y="99"/>
                    </a:lnTo>
                    <a:lnTo>
                      <a:pt x="18" y="97"/>
                    </a:lnTo>
                    <a:lnTo>
                      <a:pt x="18" y="97"/>
                    </a:lnTo>
                    <a:lnTo>
                      <a:pt x="20" y="97"/>
                    </a:lnTo>
                    <a:lnTo>
                      <a:pt x="24" y="94"/>
                    </a:lnTo>
                    <a:lnTo>
                      <a:pt x="38" y="87"/>
                    </a:lnTo>
                    <a:lnTo>
                      <a:pt x="40" y="87"/>
                    </a:lnTo>
                    <a:lnTo>
                      <a:pt x="40" y="87"/>
                    </a:lnTo>
                    <a:lnTo>
                      <a:pt x="42" y="85"/>
                    </a:lnTo>
                    <a:lnTo>
                      <a:pt x="49" y="79"/>
                    </a:lnTo>
                    <a:lnTo>
                      <a:pt x="52" y="76"/>
                    </a:lnTo>
                    <a:lnTo>
                      <a:pt x="52" y="76"/>
                    </a:lnTo>
                    <a:lnTo>
                      <a:pt x="62" y="68"/>
                    </a:lnTo>
                    <a:lnTo>
                      <a:pt x="70" y="62"/>
                    </a:lnTo>
                    <a:lnTo>
                      <a:pt x="90" y="40"/>
                    </a:lnTo>
                    <a:lnTo>
                      <a:pt x="110" y="18"/>
                    </a:lnTo>
                    <a:lnTo>
                      <a:pt x="127" y="0"/>
                    </a:lnTo>
                    <a:lnTo>
                      <a:pt x="216" y="40"/>
                    </a:lnTo>
                    <a:lnTo>
                      <a:pt x="234" y="51"/>
                    </a:lnTo>
                    <a:lnTo>
                      <a:pt x="234" y="52"/>
                    </a:lnTo>
                    <a:lnTo>
                      <a:pt x="237" y="57"/>
                    </a:lnTo>
                    <a:lnTo>
                      <a:pt x="236" y="63"/>
                    </a:lnTo>
                    <a:lnTo>
                      <a:pt x="236" y="68"/>
                    </a:lnTo>
                    <a:lnTo>
                      <a:pt x="236" y="68"/>
                    </a:lnTo>
                    <a:lnTo>
                      <a:pt x="222" y="99"/>
                    </a:lnTo>
                    <a:lnTo>
                      <a:pt x="222" y="99"/>
                    </a:lnTo>
                    <a:lnTo>
                      <a:pt x="220" y="104"/>
                    </a:lnTo>
                    <a:lnTo>
                      <a:pt x="219" y="107"/>
                    </a:lnTo>
                    <a:lnTo>
                      <a:pt x="209" y="128"/>
                    </a:lnTo>
                    <a:lnTo>
                      <a:pt x="225" y="153"/>
                    </a:lnTo>
                    <a:lnTo>
                      <a:pt x="225" y="15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25">
                <a:extLst>
                  <a:ext uri="{FF2B5EF4-FFF2-40B4-BE49-F238E27FC236}">
                    <a16:creationId xmlns:a16="http://schemas.microsoft.com/office/drawing/2014/main" id="{D7A0C8C3-639C-D898-ACCB-D26EB65CA441}"/>
                  </a:ext>
                </a:extLst>
              </p:cNvPr>
              <p:cNvSpPr>
                <a:spLocks noGrp="1" noRot="1" noMove="1" noResize="1" noEditPoints="1" noAdjustHandles="1" noChangeArrowheads="1" noChangeShapeType="1"/>
              </p:cNvSpPr>
              <p:nvPr/>
            </p:nvSpPr>
            <p:spPr bwMode="auto">
              <a:xfrm>
                <a:off x="3419" y="3435"/>
                <a:ext cx="363" cy="295"/>
              </a:xfrm>
              <a:custGeom>
                <a:avLst/>
                <a:gdLst>
                  <a:gd name="T0" fmla="*/ 199 w 363"/>
                  <a:gd name="T1" fmla="*/ 59 h 295"/>
                  <a:gd name="T2" fmla="*/ 201 w 363"/>
                  <a:gd name="T3" fmla="*/ 64 h 295"/>
                  <a:gd name="T4" fmla="*/ 203 w 363"/>
                  <a:gd name="T5" fmla="*/ 66 h 295"/>
                  <a:gd name="T6" fmla="*/ 209 w 363"/>
                  <a:gd name="T7" fmla="*/ 70 h 295"/>
                  <a:gd name="T8" fmla="*/ 223 w 363"/>
                  <a:gd name="T9" fmla="*/ 81 h 295"/>
                  <a:gd name="T10" fmla="*/ 229 w 363"/>
                  <a:gd name="T11" fmla="*/ 87 h 295"/>
                  <a:gd name="T12" fmla="*/ 232 w 363"/>
                  <a:gd name="T13" fmla="*/ 89 h 295"/>
                  <a:gd name="T14" fmla="*/ 241 w 363"/>
                  <a:gd name="T15" fmla="*/ 98 h 295"/>
                  <a:gd name="T16" fmla="*/ 255 w 363"/>
                  <a:gd name="T17" fmla="*/ 107 h 295"/>
                  <a:gd name="T18" fmla="*/ 257 w 363"/>
                  <a:gd name="T19" fmla="*/ 111 h 295"/>
                  <a:gd name="T20" fmla="*/ 263 w 363"/>
                  <a:gd name="T21" fmla="*/ 115 h 295"/>
                  <a:gd name="T22" fmla="*/ 265 w 363"/>
                  <a:gd name="T23" fmla="*/ 117 h 295"/>
                  <a:gd name="T24" fmla="*/ 279 w 363"/>
                  <a:gd name="T25" fmla="*/ 129 h 295"/>
                  <a:gd name="T26" fmla="*/ 283 w 363"/>
                  <a:gd name="T27" fmla="*/ 131 h 295"/>
                  <a:gd name="T28" fmla="*/ 287 w 363"/>
                  <a:gd name="T29" fmla="*/ 135 h 295"/>
                  <a:gd name="T30" fmla="*/ 313 w 363"/>
                  <a:gd name="T31" fmla="*/ 159 h 295"/>
                  <a:gd name="T32" fmla="*/ 319 w 363"/>
                  <a:gd name="T33" fmla="*/ 163 h 295"/>
                  <a:gd name="T34" fmla="*/ 325 w 363"/>
                  <a:gd name="T35" fmla="*/ 169 h 295"/>
                  <a:gd name="T36" fmla="*/ 327 w 363"/>
                  <a:gd name="T37" fmla="*/ 179 h 295"/>
                  <a:gd name="T38" fmla="*/ 329 w 363"/>
                  <a:gd name="T39" fmla="*/ 180 h 295"/>
                  <a:gd name="T40" fmla="*/ 329 w 363"/>
                  <a:gd name="T41" fmla="*/ 182 h 295"/>
                  <a:gd name="T42" fmla="*/ 330 w 363"/>
                  <a:gd name="T43" fmla="*/ 185 h 295"/>
                  <a:gd name="T44" fmla="*/ 333 w 363"/>
                  <a:gd name="T45" fmla="*/ 190 h 295"/>
                  <a:gd name="T46" fmla="*/ 336 w 363"/>
                  <a:gd name="T47" fmla="*/ 194 h 295"/>
                  <a:gd name="T48" fmla="*/ 336 w 363"/>
                  <a:gd name="T49" fmla="*/ 196 h 295"/>
                  <a:gd name="T50" fmla="*/ 338 w 363"/>
                  <a:gd name="T51" fmla="*/ 197 h 295"/>
                  <a:gd name="T52" fmla="*/ 339 w 363"/>
                  <a:gd name="T53" fmla="*/ 201 h 295"/>
                  <a:gd name="T54" fmla="*/ 341 w 363"/>
                  <a:gd name="T55" fmla="*/ 204 h 295"/>
                  <a:gd name="T56" fmla="*/ 346 w 363"/>
                  <a:gd name="T57" fmla="*/ 213 h 295"/>
                  <a:gd name="T58" fmla="*/ 347 w 363"/>
                  <a:gd name="T59" fmla="*/ 218 h 295"/>
                  <a:gd name="T60" fmla="*/ 349 w 363"/>
                  <a:gd name="T61" fmla="*/ 221 h 295"/>
                  <a:gd name="T62" fmla="*/ 353 w 363"/>
                  <a:gd name="T63" fmla="*/ 228 h 295"/>
                  <a:gd name="T64" fmla="*/ 355 w 363"/>
                  <a:gd name="T65" fmla="*/ 235 h 295"/>
                  <a:gd name="T66" fmla="*/ 355 w 363"/>
                  <a:gd name="T67" fmla="*/ 236 h 295"/>
                  <a:gd name="T68" fmla="*/ 363 w 363"/>
                  <a:gd name="T69" fmla="*/ 244 h 295"/>
                  <a:gd name="T70" fmla="*/ 352 w 363"/>
                  <a:gd name="T71" fmla="*/ 244 h 295"/>
                  <a:gd name="T72" fmla="*/ 276 w 363"/>
                  <a:gd name="T73" fmla="*/ 283 h 295"/>
                  <a:gd name="T74" fmla="*/ 126 w 363"/>
                  <a:gd name="T75" fmla="*/ 242 h 295"/>
                  <a:gd name="T76" fmla="*/ 73 w 363"/>
                  <a:gd name="T77" fmla="*/ 157 h 295"/>
                  <a:gd name="T78" fmla="*/ 7 w 363"/>
                  <a:gd name="T79" fmla="*/ 123 h 295"/>
                  <a:gd name="T80" fmla="*/ 17 w 363"/>
                  <a:gd name="T81" fmla="*/ 90 h 295"/>
                  <a:gd name="T82" fmla="*/ 35 w 363"/>
                  <a:gd name="T83" fmla="*/ 33 h 295"/>
                  <a:gd name="T84" fmla="*/ 73 w 363"/>
                  <a:gd name="T85" fmla="*/ 50 h 295"/>
                  <a:gd name="T86" fmla="*/ 117 w 363"/>
                  <a:gd name="T87" fmla="*/ 25 h 295"/>
                  <a:gd name="T88" fmla="*/ 170 w 363"/>
                  <a:gd name="T89" fmla="*/ 14 h 295"/>
                  <a:gd name="T90" fmla="*/ 192 w 363"/>
                  <a:gd name="T91" fmla="*/ 0 h 295"/>
                  <a:gd name="T92" fmla="*/ 190 w 363"/>
                  <a:gd name="T93" fmla="*/ 11 h 295"/>
                  <a:gd name="T94" fmla="*/ 187 w 363"/>
                  <a:gd name="T95" fmla="*/ 22 h 295"/>
                  <a:gd name="T96" fmla="*/ 189 w 363"/>
                  <a:gd name="T97" fmla="*/ 38 h 295"/>
                  <a:gd name="T98" fmla="*/ 190 w 363"/>
                  <a:gd name="T99" fmla="*/ 41 h 295"/>
                  <a:gd name="T100" fmla="*/ 190 w 363"/>
                  <a:gd name="T101" fmla="*/ 42 h 295"/>
                  <a:gd name="T102" fmla="*/ 192 w 363"/>
                  <a:gd name="T103" fmla="*/ 44 h 295"/>
                  <a:gd name="T104" fmla="*/ 193 w 363"/>
                  <a:gd name="T105" fmla="*/ 47 h 295"/>
                  <a:gd name="T106" fmla="*/ 195 w 363"/>
                  <a:gd name="T107" fmla="*/ 50 h 295"/>
                  <a:gd name="T108" fmla="*/ 198 w 363"/>
                  <a:gd name="T109" fmla="*/ 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3" h="295">
                    <a:moveTo>
                      <a:pt x="198" y="56"/>
                    </a:moveTo>
                    <a:lnTo>
                      <a:pt x="199" y="59"/>
                    </a:lnTo>
                    <a:lnTo>
                      <a:pt x="199" y="59"/>
                    </a:lnTo>
                    <a:lnTo>
                      <a:pt x="199" y="59"/>
                    </a:lnTo>
                    <a:lnTo>
                      <a:pt x="201" y="62"/>
                    </a:lnTo>
                    <a:lnTo>
                      <a:pt x="201" y="62"/>
                    </a:lnTo>
                    <a:lnTo>
                      <a:pt x="201" y="62"/>
                    </a:lnTo>
                    <a:lnTo>
                      <a:pt x="201" y="64"/>
                    </a:lnTo>
                    <a:lnTo>
                      <a:pt x="203" y="64"/>
                    </a:lnTo>
                    <a:lnTo>
                      <a:pt x="203" y="66"/>
                    </a:lnTo>
                    <a:lnTo>
                      <a:pt x="203" y="66"/>
                    </a:lnTo>
                    <a:lnTo>
                      <a:pt x="203" y="66"/>
                    </a:lnTo>
                    <a:lnTo>
                      <a:pt x="204" y="66"/>
                    </a:lnTo>
                    <a:lnTo>
                      <a:pt x="204" y="66"/>
                    </a:lnTo>
                    <a:lnTo>
                      <a:pt x="204" y="67"/>
                    </a:lnTo>
                    <a:lnTo>
                      <a:pt x="209" y="70"/>
                    </a:lnTo>
                    <a:lnTo>
                      <a:pt x="210" y="72"/>
                    </a:lnTo>
                    <a:lnTo>
                      <a:pt x="215" y="75"/>
                    </a:lnTo>
                    <a:lnTo>
                      <a:pt x="220" y="78"/>
                    </a:lnTo>
                    <a:lnTo>
                      <a:pt x="223" y="81"/>
                    </a:lnTo>
                    <a:lnTo>
                      <a:pt x="224" y="83"/>
                    </a:lnTo>
                    <a:lnTo>
                      <a:pt x="226" y="84"/>
                    </a:lnTo>
                    <a:lnTo>
                      <a:pt x="227" y="86"/>
                    </a:lnTo>
                    <a:lnTo>
                      <a:pt x="229" y="87"/>
                    </a:lnTo>
                    <a:lnTo>
                      <a:pt x="229" y="87"/>
                    </a:lnTo>
                    <a:lnTo>
                      <a:pt x="229" y="87"/>
                    </a:lnTo>
                    <a:lnTo>
                      <a:pt x="231" y="87"/>
                    </a:lnTo>
                    <a:lnTo>
                      <a:pt x="232" y="89"/>
                    </a:lnTo>
                    <a:lnTo>
                      <a:pt x="237" y="92"/>
                    </a:lnTo>
                    <a:lnTo>
                      <a:pt x="237" y="92"/>
                    </a:lnTo>
                    <a:lnTo>
                      <a:pt x="238" y="95"/>
                    </a:lnTo>
                    <a:lnTo>
                      <a:pt x="241" y="98"/>
                    </a:lnTo>
                    <a:lnTo>
                      <a:pt x="248" y="101"/>
                    </a:lnTo>
                    <a:lnTo>
                      <a:pt x="248" y="101"/>
                    </a:lnTo>
                    <a:lnTo>
                      <a:pt x="251" y="104"/>
                    </a:lnTo>
                    <a:lnTo>
                      <a:pt x="255" y="107"/>
                    </a:lnTo>
                    <a:lnTo>
                      <a:pt x="257" y="109"/>
                    </a:lnTo>
                    <a:lnTo>
                      <a:pt x="257" y="109"/>
                    </a:lnTo>
                    <a:lnTo>
                      <a:pt x="257" y="111"/>
                    </a:lnTo>
                    <a:lnTo>
                      <a:pt x="257" y="111"/>
                    </a:lnTo>
                    <a:lnTo>
                      <a:pt x="259" y="111"/>
                    </a:lnTo>
                    <a:lnTo>
                      <a:pt x="259" y="112"/>
                    </a:lnTo>
                    <a:lnTo>
                      <a:pt x="263" y="114"/>
                    </a:lnTo>
                    <a:lnTo>
                      <a:pt x="263" y="115"/>
                    </a:lnTo>
                    <a:lnTo>
                      <a:pt x="263" y="115"/>
                    </a:lnTo>
                    <a:lnTo>
                      <a:pt x="265" y="115"/>
                    </a:lnTo>
                    <a:lnTo>
                      <a:pt x="265" y="117"/>
                    </a:lnTo>
                    <a:lnTo>
                      <a:pt x="265" y="117"/>
                    </a:lnTo>
                    <a:lnTo>
                      <a:pt x="266" y="117"/>
                    </a:lnTo>
                    <a:lnTo>
                      <a:pt x="276" y="126"/>
                    </a:lnTo>
                    <a:lnTo>
                      <a:pt x="277" y="126"/>
                    </a:lnTo>
                    <a:lnTo>
                      <a:pt x="279" y="129"/>
                    </a:lnTo>
                    <a:lnTo>
                      <a:pt x="280" y="131"/>
                    </a:lnTo>
                    <a:lnTo>
                      <a:pt x="282" y="131"/>
                    </a:lnTo>
                    <a:lnTo>
                      <a:pt x="282" y="131"/>
                    </a:lnTo>
                    <a:lnTo>
                      <a:pt x="283" y="131"/>
                    </a:lnTo>
                    <a:lnTo>
                      <a:pt x="283" y="132"/>
                    </a:lnTo>
                    <a:lnTo>
                      <a:pt x="287" y="135"/>
                    </a:lnTo>
                    <a:lnTo>
                      <a:pt x="287" y="135"/>
                    </a:lnTo>
                    <a:lnTo>
                      <a:pt x="287" y="135"/>
                    </a:lnTo>
                    <a:lnTo>
                      <a:pt x="290" y="138"/>
                    </a:lnTo>
                    <a:lnTo>
                      <a:pt x="290" y="138"/>
                    </a:lnTo>
                    <a:lnTo>
                      <a:pt x="296" y="145"/>
                    </a:lnTo>
                    <a:lnTo>
                      <a:pt x="313" y="159"/>
                    </a:lnTo>
                    <a:lnTo>
                      <a:pt x="313" y="159"/>
                    </a:lnTo>
                    <a:lnTo>
                      <a:pt x="315" y="160"/>
                    </a:lnTo>
                    <a:lnTo>
                      <a:pt x="316" y="160"/>
                    </a:lnTo>
                    <a:lnTo>
                      <a:pt x="319" y="163"/>
                    </a:lnTo>
                    <a:lnTo>
                      <a:pt x="319" y="163"/>
                    </a:lnTo>
                    <a:lnTo>
                      <a:pt x="325" y="169"/>
                    </a:lnTo>
                    <a:lnTo>
                      <a:pt x="325" y="169"/>
                    </a:lnTo>
                    <a:lnTo>
                      <a:pt x="325" y="169"/>
                    </a:lnTo>
                    <a:lnTo>
                      <a:pt x="325" y="176"/>
                    </a:lnTo>
                    <a:lnTo>
                      <a:pt x="325" y="177"/>
                    </a:lnTo>
                    <a:lnTo>
                      <a:pt x="325" y="177"/>
                    </a:lnTo>
                    <a:lnTo>
                      <a:pt x="327" y="179"/>
                    </a:lnTo>
                    <a:lnTo>
                      <a:pt x="327" y="179"/>
                    </a:lnTo>
                    <a:lnTo>
                      <a:pt x="327" y="180"/>
                    </a:lnTo>
                    <a:lnTo>
                      <a:pt x="329" y="180"/>
                    </a:lnTo>
                    <a:lnTo>
                      <a:pt x="329" y="180"/>
                    </a:lnTo>
                    <a:lnTo>
                      <a:pt x="329" y="180"/>
                    </a:lnTo>
                    <a:lnTo>
                      <a:pt x="329" y="180"/>
                    </a:lnTo>
                    <a:lnTo>
                      <a:pt x="329" y="182"/>
                    </a:lnTo>
                    <a:lnTo>
                      <a:pt x="329" y="182"/>
                    </a:lnTo>
                    <a:lnTo>
                      <a:pt x="329" y="182"/>
                    </a:lnTo>
                    <a:lnTo>
                      <a:pt x="329" y="182"/>
                    </a:lnTo>
                    <a:lnTo>
                      <a:pt x="330" y="183"/>
                    </a:lnTo>
                    <a:lnTo>
                      <a:pt x="330" y="185"/>
                    </a:lnTo>
                    <a:lnTo>
                      <a:pt x="330" y="185"/>
                    </a:lnTo>
                    <a:lnTo>
                      <a:pt x="332" y="185"/>
                    </a:lnTo>
                    <a:lnTo>
                      <a:pt x="333" y="190"/>
                    </a:lnTo>
                    <a:lnTo>
                      <a:pt x="333" y="190"/>
                    </a:lnTo>
                    <a:lnTo>
                      <a:pt x="333" y="190"/>
                    </a:lnTo>
                    <a:lnTo>
                      <a:pt x="333" y="191"/>
                    </a:lnTo>
                    <a:lnTo>
                      <a:pt x="333" y="191"/>
                    </a:lnTo>
                    <a:lnTo>
                      <a:pt x="336" y="194"/>
                    </a:lnTo>
                    <a:lnTo>
                      <a:pt x="336" y="194"/>
                    </a:lnTo>
                    <a:lnTo>
                      <a:pt x="336" y="194"/>
                    </a:lnTo>
                    <a:lnTo>
                      <a:pt x="336" y="194"/>
                    </a:lnTo>
                    <a:lnTo>
                      <a:pt x="336" y="196"/>
                    </a:lnTo>
                    <a:lnTo>
                      <a:pt x="336" y="196"/>
                    </a:lnTo>
                    <a:lnTo>
                      <a:pt x="338" y="196"/>
                    </a:lnTo>
                    <a:lnTo>
                      <a:pt x="338" y="196"/>
                    </a:lnTo>
                    <a:lnTo>
                      <a:pt x="338" y="197"/>
                    </a:lnTo>
                    <a:lnTo>
                      <a:pt x="338" y="199"/>
                    </a:lnTo>
                    <a:lnTo>
                      <a:pt x="338" y="199"/>
                    </a:lnTo>
                    <a:lnTo>
                      <a:pt x="338" y="199"/>
                    </a:lnTo>
                    <a:lnTo>
                      <a:pt x="339" y="201"/>
                    </a:lnTo>
                    <a:lnTo>
                      <a:pt x="339" y="201"/>
                    </a:lnTo>
                    <a:lnTo>
                      <a:pt x="339" y="202"/>
                    </a:lnTo>
                    <a:lnTo>
                      <a:pt x="341" y="204"/>
                    </a:lnTo>
                    <a:lnTo>
                      <a:pt x="341" y="204"/>
                    </a:lnTo>
                    <a:lnTo>
                      <a:pt x="343" y="207"/>
                    </a:lnTo>
                    <a:lnTo>
                      <a:pt x="343" y="207"/>
                    </a:lnTo>
                    <a:lnTo>
                      <a:pt x="343" y="208"/>
                    </a:lnTo>
                    <a:lnTo>
                      <a:pt x="346" y="213"/>
                    </a:lnTo>
                    <a:lnTo>
                      <a:pt x="346" y="213"/>
                    </a:lnTo>
                    <a:lnTo>
                      <a:pt x="347" y="218"/>
                    </a:lnTo>
                    <a:lnTo>
                      <a:pt x="347" y="218"/>
                    </a:lnTo>
                    <a:lnTo>
                      <a:pt x="347" y="218"/>
                    </a:lnTo>
                    <a:lnTo>
                      <a:pt x="349" y="219"/>
                    </a:lnTo>
                    <a:lnTo>
                      <a:pt x="349" y="219"/>
                    </a:lnTo>
                    <a:lnTo>
                      <a:pt x="349" y="221"/>
                    </a:lnTo>
                    <a:lnTo>
                      <a:pt x="349" y="221"/>
                    </a:lnTo>
                    <a:lnTo>
                      <a:pt x="349" y="221"/>
                    </a:lnTo>
                    <a:lnTo>
                      <a:pt x="349" y="222"/>
                    </a:lnTo>
                    <a:lnTo>
                      <a:pt x="350" y="225"/>
                    </a:lnTo>
                    <a:lnTo>
                      <a:pt x="353" y="228"/>
                    </a:lnTo>
                    <a:lnTo>
                      <a:pt x="353" y="228"/>
                    </a:lnTo>
                    <a:lnTo>
                      <a:pt x="353" y="230"/>
                    </a:lnTo>
                    <a:lnTo>
                      <a:pt x="353" y="232"/>
                    </a:lnTo>
                    <a:lnTo>
                      <a:pt x="355" y="235"/>
                    </a:lnTo>
                    <a:lnTo>
                      <a:pt x="355" y="235"/>
                    </a:lnTo>
                    <a:lnTo>
                      <a:pt x="355" y="235"/>
                    </a:lnTo>
                    <a:lnTo>
                      <a:pt x="355" y="235"/>
                    </a:lnTo>
                    <a:lnTo>
                      <a:pt x="355" y="236"/>
                    </a:lnTo>
                    <a:lnTo>
                      <a:pt x="357" y="236"/>
                    </a:lnTo>
                    <a:lnTo>
                      <a:pt x="358" y="239"/>
                    </a:lnTo>
                    <a:lnTo>
                      <a:pt x="361" y="242"/>
                    </a:lnTo>
                    <a:lnTo>
                      <a:pt x="363" y="244"/>
                    </a:lnTo>
                    <a:lnTo>
                      <a:pt x="358" y="244"/>
                    </a:lnTo>
                    <a:lnTo>
                      <a:pt x="352" y="244"/>
                    </a:lnTo>
                    <a:lnTo>
                      <a:pt x="352" y="244"/>
                    </a:lnTo>
                    <a:lnTo>
                      <a:pt x="352" y="244"/>
                    </a:lnTo>
                    <a:lnTo>
                      <a:pt x="329" y="256"/>
                    </a:lnTo>
                    <a:lnTo>
                      <a:pt x="329" y="256"/>
                    </a:lnTo>
                    <a:lnTo>
                      <a:pt x="310" y="266"/>
                    </a:lnTo>
                    <a:lnTo>
                      <a:pt x="276" y="283"/>
                    </a:lnTo>
                    <a:lnTo>
                      <a:pt x="252" y="295"/>
                    </a:lnTo>
                    <a:lnTo>
                      <a:pt x="252" y="295"/>
                    </a:lnTo>
                    <a:lnTo>
                      <a:pt x="187" y="267"/>
                    </a:lnTo>
                    <a:lnTo>
                      <a:pt x="126" y="242"/>
                    </a:lnTo>
                    <a:lnTo>
                      <a:pt x="105" y="236"/>
                    </a:lnTo>
                    <a:lnTo>
                      <a:pt x="94" y="230"/>
                    </a:lnTo>
                    <a:lnTo>
                      <a:pt x="87" y="213"/>
                    </a:lnTo>
                    <a:lnTo>
                      <a:pt x="73" y="157"/>
                    </a:lnTo>
                    <a:lnTo>
                      <a:pt x="64" y="134"/>
                    </a:lnTo>
                    <a:lnTo>
                      <a:pt x="53" y="120"/>
                    </a:lnTo>
                    <a:lnTo>
                      <a:pt x="41" y="118"/>
                    </a:lnTo>
                    <a:lnTo>
                      <a:pt x="7" y="123"/>
                    </a:lnTo>
                    <a:lnTo>
                      <a:pt x="0" y="112"/>
                    </a:lnTo>
                    <a:lnTo>
                      <a:pt x="2" y="107"/>
                    </a:lnTo>
                    <a:lnTo>
                      <a:pt x="8" y="100"/>
                    </a:lnTo>
                    <a:lnTo>
                      <a:pt x="17" y="90"/>
                    </a:lnTo>
                    <a:lnTo>
                      <a:pt x="24" y="73"/>
                    </a:lnTo>
                    <a:lnTo>
                      <a:pt x="30" y="50"/>
                    </a:lnTo>
                    <a:lnTo>
                      <a:pt x="28" y="35"/>
                    </a:lnTo>
                    <a:lnTo>
                      <a:pt x="35" y="33"/>
                    </a:lnTo>
                    <a:lnTo>
                      <a:pt x="39" y="36"/>
                    </a:lnTo>
                    <a:lnTo>
                      <a:pt x="45" y="47"/>
                    </a:lnTo>
                    <a:lnTo>
                      <a:pt x="52" y="56"/>
                    </a:lnTo>
                    <a:lnTo>
                      <a:pt x="73" y="50"/>
                    </a:lnTo>
                    <a:lnTo>
                      <a:pt x="87" y="42"/>
                    </a:lnTo>
                    <a:lnTo>
                      <a:pt x="101" y="39"/>
                    </a:lnTo>
                    <a:lnTo>
                      <a:pt x="109" y="35"/>
                    </a:lnTo>
                    <a:lnTo>
                      <a:pt x="117" y="25"/>
                    </a:lnTo>
                    <a:lnTo>
                      <a:pt x="131" y="24"/>
                    </a:lnTo>
                    <a:lnTo>
                      <a:pt x="156" y="19"/>
                    </a:lnTo>
                    <a:lnTo>
                      <a:pt x="162" y="16"/>
                    </a:lnTo>
                    <a:lnTo>
                      <a:pt x="170" y="14"/>
                    </a:lnTo>
                    <a:lnTo>
                      <a:pt x="178" y="11"/>
                    </a:lnTo>
                    <a:lnTo>
                      <a:pt x="182" y="8"/>
                    </a:lnTo>
                    <a:lnTo>
                      <a:pt x="189" y="3"/>
                    </a:lnTo>
                    <a:lnTo>
                      <a:pt x="192" y="0"/>
                    </a:lnTo>
                    <a:lnTo>
                      <a:pt x="204" y="2"/>
                    </a:lnTo>
                    <a:lnTo>
                      <a:pt x="196" y="7"/>
                    </a:lnTo>
                    <a:lnTo>
                      <a:pt x="193" y="8"/>
                    </a:lnTo>
                    <a:lnTo>
                      <a:pt x="190" y="11"/>
                    </a:lnTo>
                    <a:lnTo>
                      <a:pt x="189" y="13"/>
                    </a:lnTo>
                    <a:lnTo>
                      <a:pt x="187" y="21"/>
                    </a:lnTo>
                    <a:lnTo>
                      <a:pt x="187" y="21"/>
                    </a:lnTo>
                    <a:lnTo>
                      <a:pt x="187" y="22"/>
                    </a:lnTo>
                    <a:lnTo>
                      <a:pt x="187" y="25"/>
                    </a:lnTo>
                    <a:lnTo>
                      <a:pt x="187" y="31"/>
                    </a:lnTo>
                    <a:lnTo>
                      <a:pt x="189" y="35"/>
                    </a:lnTo>
                    <a:lnTo>
                      <a:pt x="189" y="38"/>
                    </a:lnTo>
                    <a:lnTo>
                      <a:pt x="189" y="39"/>
                    </a:lnTo>
                    <a:lnTo>
                      <a:pt x="189" y="39"/>
                    </a:lnTo>
                    <a:lnTo>
                      <a:pt x="190" y="39"/>
                    </a:lnTo>
                    <a:lnTo>
                      <a:pt x="190" y="41"/>
                    </a:lnTo>
                    <a:lnTo>
                      <a:pt x="190" y="41"/>
                    </a:lnTo>
                    <a:lnTo>
                      <a:pt x="190" y="41"/>
                    </a:lnTo>
                    <a:lnTo>
                      <a:pt x="190" y="42"/>
                    </a:lnTo>
                    <a:lnTo>
                      <a:pt x="190" y="42"/>
                    </a:lnTo>
                    <a:lnTo>
                      <a:pt x="190" y="42"/>
                    </a:lnTo>
                    <a:lnTo>
                      <a:pt x="190" y="42"/>
                    </a:lnTo>
                    <a:lnTo>
                      <a:pt x="192" y="42"/>
                    </a:lnTo>
                    <a:lnTo>
                      <a:pt x="192" y="44"/>
                    </a:lnTo>
                    <a:lnTo>
                      <a:pt x="192" y="44"/>
                    </a:lnTo>
                    <a:lnTo>
                      <a:pt x="192" y="45"/>
                    </a:lnTo>
                    <a:lnTo>
                      <a:pt x="193" y="47"/>
                    </a:lnTo>
                    <a:lnTo>
                      <a:pt x="193" y="47"/>
                    </a:lnTo>
                    <a:lnTo>
                      <a:pt x="195" y="48"/>
                    </a:lnTo>
                    <a:lnTo>
                      <a:pt x="195" y="48"/>
                    </a:lnTo>
                    <a:lnTo>
                      <a:pt x="195" y="50"/>
                    </a:lnTo>
                    <a:lnTo>
                      <a:pt x="195" y="50"/>
                    </a:lnTo>
                    <a:lnTo>
                      <a:pt x="196" y="53"/>
                    </a:lnTo>
                    <a:lnTo>
                      <a:pt x="196" y="53"/>
                    </a:lnTo>
                    <a:lnTo>
                      <a:pt x="196" y="55"/>
                    </a:lnTo>
                    <a:lnTo>
                      <a:pt x="198" y="5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26">
                <a:extLst>
                  <a:ext uri="{FF2B5EF4-FFF2-40B4-BE49-F238E27FC236}">
                    <a16:creationId xmlns:a16="http://schemas.microsoft.com/office/drawing/2014/main" id="{0AF84C6B-DB90-C58E-9ECC-B07E14BFE907}"/>
                  </a:ext>
                </a:extLst>
              </p:cNvPr>
              <p:cNvSpPr>
                <a:spLocks noGrp="1" noRot="1" noMove="1" noResize="1" noEditPoints="1" noAdjustHandles="1" noChangeArrowheads="1" noChangeShapeType="1"/>
              </p:cNvSpPr>
              <p:nvPr/>
            </p:nvSpPr>
            <p:spPr bwMode="auto">
              <a:xfrm>
                <a:off x="2575" y="2770"/>
                <a:ext cx="236" cy="308"/>
              </a:xfrm>
              <a:custGeom>
                <a:avLst/>
                <a:gdLst>
                  <a:gd name="T0" fmla="*/ 204 w 236"/>
                  <a:gd name="T1" fmla="*/ 122 h 308"/>
                  <a:gd name="T2" fmla="*/ 210 w 236"/>
                  <a:gd name="T3" fmla="*/ 181 h 308"/>
                  <a:gd name="T4" fmla="*/ 172 w 236"/>
                  <a:gd name="T5" fmla="*/ 246 h 308"/>
                  <a:gd name="T6" fmla="*/ 148 w 236"/>
                  <a:gd name="T7" fmla="*/ 308 h 308"/>
                  <a:gd name="T8" fmla="*/ 148 w 236"/>
                  <a:gd name="T9" fmla="*/ 308 h 308"/>
                  <a:gd name="T10" fmla="*/ 148 w 236"/>
                  <a:gd name="T11" fmla="*/ 308 h 308"/>
                  <a:gd name="T12" fmla="*/ 146 w 236"/>
                  <a:gd name="T13" fmla="*/ 307 h 308"/>
                  <a:gd name="T14" fmla="*/ 144 w 236"/>
                  <a:gd name="T15" fmla="*/ 305 h 308"/>
                  <a:gd name="T16" fmla="*/ 141 w 236"/>
                  <a:gd name="T17" fmla="*/ 304 h 308"/>
                  <a:gd name="T18" fmla="*/ 135 w 236"/>
                  <a:gd name="T19" fmla="*/ 299 h 308"/>
                  <a:gd name="T20" fmla="*/ 132 w 236"/>
                  <a:gd name="T21" fmla="*/ 296 h 308"/>
                  <a:gd name="T22" fmla="*/ 130 w 236"/>
                  <a:gd name="T23" fmla="*/ 295 h 308"/>
                  <a:gd name="T24" fmla="*/ 127 w 236"/>
                  <a:gd name="T25" fmla="*/ 293 h 308"/>
                  <a:gd name="T26" fmla="*/ 127 w 236"/>
                  <a:gd name="T27" fmla="*/ 293 h 308"/>
                  <a:gd name="T28" fmla="*/ 126 w 236"/>
                  <a:gd name="T29" fmla="*/ 293 h 308"/>
                  <a:gd name="T30" fmla="*/ 126 w 236"/>
                  <a:gd name="T31" fmla="*/ 291 h 308"/>
                  <a:gd name="T32" fmla="*/ 126 w 236"/>
                  <a:gd name="T33" fmla="*/ 291 h 308"/>
                  <a:gd name="T34" fmla="*/ 116 w 236"/>
                  <a:gd name="T35" fmla="*/ 277 h 308"/>
                  <a:gd name="T36" fmla="*/ 92 w 236"/>
                  <a:gd name="T37" fmla="*/ 248 h 308"/>
                  <a:gd name="T38" fmla="*/ 85 w 236"/>
                  <a:gd name="T39" fmla="*/ 240 h 308"/>
                  <a:gd name="T40" fmla="*/ 76 w 236"/>
                  <a:gd name="T41" fmla="*/ 236 h 308"/>
                  <a:gd name="T42" fmla="*/ 74 w 236"/>
                  <a:gd name="T43" fmla="*/ 236 h 308"/>
                  <a:gd name="T44" fmla="*/ 70 w 236"/>
                  <a:gd name="T45" fmla="*/ 236 h 308"/>
                  <a:gd name="T46" fmla="*/ 65 w 236"/>
                  <a:gd name="T47" fmla="*/ 236 h 308"/>
                  <a:gd name="T48" fmla="*/ 57 w 236"/>
                  <a:gd name="T49" fmla="*/ 232 h 308"/>
                  <a:gd name="T50" fmla="*/ 50 w 236"/>
                  <a:gd name="T51" fmla="*/ 228 h 308"/>
                  <a:gd name="T52" fmla="*/ 45 w 236"/>
                  <a:gd name="T53" fmla="*/ 225 h 308"/>
                  <a:gd name="T54" fmla="*/ 36 w 236"/>
                  <a:gd name="T55" fmla="*/ 222 h 308"/>
                  <a:gd name="T56" fmla="*/ 32 w 236"/>
                  <a:gd name="T57" fmla="*/ 220 h 308"/>
                  <a:gd name="T58" fmla="*/ 31 w 236"/>
                  <a:gd name="T59" fmla="*/ 218 h 308"/>
                  <a:gd name="T60" fmla="*/ 31 w 236"/>
                  <a:gd name="T61" fmla="*/ 218 h 308"/>
                  <a:gd name="T62" fmla="*/ 29 w 236"/>
                  <a:gd name="T63" fmla="*/ 218 h 308"/>
                  <a:gd name="T64" fmla="*/ 28 w 236"/>
                  <a:gd name="T65" fmla="*/ 217 h 308"/>
                  <a:gd name="T66" fmla="*/ 26 w 236"/>
                  <a:gd name="T67" fmla="*/ 217 h 308"/>
                  <a:gd name="T68" fmla="*/ 22 w 236"/>
                  <a:gd name="T69" fmla="*/ 215 h 308"/>
                  <a:gd name="T70" fmla="*/ 18 w 236"/>
                  <a:gd name="T71" fmla="*/ 214 h 308"/>
                  <a:gd name="T72" fmla="*/ 17 w 236"/>
                  <a:gd name="T73" fmla="*/ 212 h 308"/>
                  <a:gd name="T74" fmla="*/ 15 w 236"/>
                  <a:gd name="T75" fmla="*/ 212 h 308"/>
                  <a:gd name="T76" fmla="*/ 14 w 236"/>
                  <a:gd name="T77" fmla="*/ 212 h 308"/>
                  <a:gd name="T78" fmla="*/ 14 w 236"/>
                  <a:gd name="T79" fmla="*/ 211 h 308"/>
                  <a:gd name="T80" fmla="*/ 14 w 236"/>
                  <a:gd name="T81" fmla="*/ 211 h 308"/>
                  <a:gd name="T82" fmla="*/ 12 w 236"/>
                  <a:gd name="T83" fmla="*/ 211 h 308"/>
                  <a:gd name="T84" fmla="*/ 12 w 236"/>
                  <a:gd name="T85" fmla="*/ 211 h 308"/>
                  <a:gd name="T86" fmla="*/ 11 w 236"/>
                  <a:gd name="T87" fmla="*/ 211 h 308"/>
                  <a:gd name="T88" fmla="*/ 11 w 236"/>
                  <a:gd name="T89" fmla="*/ 211 h 308"/>
                  <a:gd name="T90" fmla="*/ 9 w 236"/>
                  <a:gd name="T91" fmla="*/ 211 h 308"/>
                  <a:gd name="T92" fmla="*/ 9 w 236"/>
                  <a:gd name="T93" fmla="*/ 205 h 308"/>
                  <a:gd name="T94" fmla="*/ 14 w 236"/>
                  <a:gd name="T95" fmla="*/ 178 h 308"/>
                  <a:gd name="T96" fmla="*/ 4 w 236"/>
                  <a:gd name="T97" fmla="*/ 51 h 308"/>
                  <a:gd name="T98" fmla="*/ 106 w 236"/>
                  <a:gd name="T99" fmla="*/ 35 h 308"/>
                  <a:gd name="T100" fmla="*/ 165 w 236"/>
                  <a:gd name="T101" fmla="*/ 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308">
                    <a:moveTo>
                      <a:pt x="214" y="37"/>
                    </a:moveTo>
                    <a:lnTo>
                      <a:pt x="219" y="45"/>
                    </a:lnTo>
                    <a:lnTo>
                      <a:pt x="236" y="71"/>
                    </a:lnTo>
                    <a:lnTo>
                      <a:pt x="205" y="102"/>
                    </a:lnTo>
                    <a:lnTo>
                      <a:pt x="204" y="122"/>
                    </a:lnTo>
                    <a:lnTo>
                      <a:pt x="202" y="170"/>
                    </a:lnTo>
                    <a:lnTo>
                      <a:pt x="211" y="173"/>
                    </a:lnTo>
                    <a:lnTo>
                      <a:pt x="218" y="177"/>
                    </a:lnTo>
                    <a:lnTo>
                      <a:pt x="219" y="178"/>
                    </a:lnTo>
                    <a:lnTo>
                      <a:pt x="210" y="181"/>
                    </a:lnTo>
                    <a:lnTo>
                      <a:pt x="204" y="184"/>
                    </a:lnTo>
                    <a:lnTo>
                      <a:pt x="200" y="198"/>
                    </a:lnTo>
                    <a:lnTo>
                      <a:pt x="199" y="214"/>
                    </a:lnTo>
                    <a:lnTo>
                      <a:pt x="188" y="237"/>
                    </a:lnTo>
                    <a:lnTo>
                      <a:pt x="172" y="246"/>
                    </a:lnTo>
                    <a:lnTo>
                      <a:pt x="172" y="257"/>
                    </a:lnTo>
                    <a:lnTo>
                      <a:pt x="171" y="271"/>
                    </a:lnTo>
                    <a:lnTo>
                      <a:pt x="166" y="279"/>
                    </a:lnTo>
                    <a:lnTo>
                      <a:pt x="155" y="296"/>
                    </a:lnTo>
                    <a:lnTo>
                      <a:pt x="148" y="308"/>
                    </a:lnTo>
                    <a:lnTo>
                      <a:pt x="148" y="308"/>
                    </a:lnTo>
                    <a:lnTo>
                      <a:pt x="148" y="308"/>
                    </a:lnTo>
                    <a:lnTo>
                      <a:pt x="148" y="308"/>
                    </a:lnTo>
                    <a:lnTo>
                      <a:pt x="148" y="308"/>
                    </a:lnTo>
                    <a:lnTo>
                      <a:pt x="148" y="308"/>
                    </a:lnTo>
                    <a:lnTo>
                      <a:pt x="148" y="308"/>
                    </a:lnTo>
                    <a:lnTo>
                      <a:pt x="148" y="308"/>
                    </a:lnTo>
                    <a:lnTo>
                      <a:pt x="148" y="308"/>
                    </a:lnTo>
                    <a:lnTo>
                      <a:pt x="148" y="308"/>
                    </a:lnTo>
                    <a:lnTo>
                      <a:pt x="148" y="308"/>
                    </a:lnTo>
                    <a:lnTo>
                      <a:pt x="148" y="308"/>
                    </a:lnTo>
                    <a:lnTo>
                      <a:pt x="146" y="308"/>
                    </a:lnTo>
                    <a:lnTo>
                      <a:pt x="146" y="307"/>
                    </a:lnTo>
                    <a:lnTo>
                      <a:pt x="146" y="307"/>
                    </a:lnTo>
                    <a:lnTo>
                      <a:pt x="146" y="307"/>
                    </a:lnTo>
                    <a:lnTo>
                      <a:pt x="146" y="307"/>
                    </a:lnTo>
                    <a:lnTo>
                      <a:pt x="146" y="307"/>
                    </a:lnTo>
                    <a:lnTo>
                      <a:pt x="144" y="307"/>
                    </a:lnTo>
                    <a:lnTo>
                      <a:pt x="144" y="305"/>
                    </a:lnTo>
                    <a:lnTo>
                      <a:pt x="144" y="305"/>
                    </a:lnTo>
                    <a:lnTo>
                      <a:pt x="143" y="305"/>
                    </a:lnTo>
                    <a:lnTo>
                      <a:pt x="143" y="305"/>
                    </a:lnTo>
                    <a:lnTo>
                      <a:pt x="141" y="304"/>
                    </a:lnTo>
                    <a:lnTo>
                      <a:pt x="141" y="304"/>
                    </a:lnTo>
                    <a:lnTo>
                      <a:pt x="141" y="304"/>
                    </a:lnTo>
                    <a:lnTo>
                      <a:pt x="140" y="302"/>
                    </a:lnTo>
                    <a:lnTo>
                      <a:pt x="140" y="302"/>
                    </a:lnTo>
                    <a:lnTo>
                      <a:pt x="138" y="301"/>
                    </a:lnTo>
                    <a:lnTo>
                      <a:pt x="137" y="299"/>
                    </a:lnTo>
                    <a:lnTo>
                      <a:pt x="135" y="299"/>
                    </a:lnTo>
                    <a:lnTo>
                      <a:pt x="135" y="299"/>
                    </a:lnTo>
                    <a:lnTo>
                      <a:pt x="135" y="299"/>
                    </a:lnTo>
                    <a:lnTo>
                      <a:pt x="135" y="299"/>
                    </a:lnTo>
                    <a:lnTo>
                      <a:pt x="134" y="298"/>
                    </a:lnTo>
                    <a:lnTo>
                      <a:pt x="132" y="296"/>
                    </a:lnTo>
                    <a:lnTo>
                      <a:pt x="132" y="296"/>
                    </a:lnTo>
                    <a:lnTo>
                      <a:pt x="132" y="296"/>
                    </a:lnTo>
                    <a:lnTo>
                      <a:pt x="130" y="296"/>
                    </a:lnTo>
                    <a:lnTo>
                      <a:pt x="130" y="296"/>
                    </a:lnTo>
                    <a:lnTo>
                      <a:pt x="130" y="295"/>
                    </a:lnTo>
                    <a:lnTo>
                      <a:pt x="129" y="295"/>
                    </a:lnTo>
                    <a:lnTo>
                      <a:pt x="129" y="295"/>
                    </a:lnTo>
                    <a:lnTo>
                      <a:pt x="129" y="295"/>
                    </a:lnTo>
                    <a:lnTo>
                      <a:pt x="129" y="293"/>
                    </a:lnTo>
                    <a:lnTo>
                      <a:pt x="127" y="293"/>
                    </a:lnTo>
                    <a:lnTo>
                      <a:pt x="127" y="293"/>
                    </a:lnTo>
                    <a:lnTo>
                      <a:pt x="127" y="293"/>
                    </a:lnTo>
                    <a:lnTo>
                      <a:pt x="127" y="293"/>
                    </a:lnTo>
                    <a:lnTo>
                      <a:pt x="127" y="293"/>
                    </a:lnTo>
                    <a:lnTo>
                      <a:pt x="127" y="293"/>
                    </a:lnTo>
                    <a:lnTo>
                      <a:pt x="127" y="293"/>
                    </a:lnTo>
                    <a:lnTo>
                      <a:pt x="127" y="293"/>
                    </a:lnTo>
                    <a:lnTo>
                      <a:pt x="127" y="293"/>
                    </a:lnTo>
                    <a:lnTo>
                      <a:pt x="127" y="293"/>
                    </a:lnTo>
                    <a:lnTo>
                      <a:pt x="126" y="293"/>
                    </a:lnTo>
                    <a:lnTo>
                      <a:pt x="126" y="291"/>
                    </a:lnTo>
                    <a:lnTo>
                      <a:pt x="126" y="291"/>
                    </a:lnTo>
                    <a:lnTo>
                      <a:pt x="126" y="291"/>
                    </a:lnTo>
                    <a:lnTo>
                      <a:pt x="126" y="291"/>
                    </a:lnTo>
                    <a:lnTo>
                      <a:pt x="126" y="291"/>
                    </a:lnTo>
                    <a:lnTo>
                      <a:pt x="126" y="291"/>
                    </a:lnTo>
                    <a:lnTo>
                      <a:pt x="126" y="291"/>
                    </a:lnTo>
                    <a:lnTo>
                      <a:pt x="126" y="291"/>
                    </a:lnTo>
                    <a:lnTo>
                      <a:pt x="126" y="291"/>
                    </a:lnTo>
                    <a:lnTo>
                      <a:pt x="126" y="291"/>
                    </a:lnTo>
                    <a:lnTo>
                      <a:pt x="126" y="291"/>
                    </a:lnTo>
                    <a:lnTo>
                      <a:pt x="126" y="291"/>
                    </a:lnTo>
                    <a:lnTo>
                      <a:pt x="123" y="288"/>
                    </a:lnTo>
                    <a:lnTo>
                      <a:pt x="116" y="279"/>
                    </a:lnTo>
                    <a:lnTo>
                      <a:pt x="116" y="277"/>
                    </a:lnTo>
                    <a:lnTo>
                      <a:pt x="112" y="268"/>
                    </a:lnTo>
                    <a:lnTo>
                      <a:pt x="107" y="262"/>
                    </a:lnTo>
                    <a:lnTo>
                      <a:pt x="102" y="257"/>
                    </a:lnTo>
                    <a:lnTo>
                      <a:pt x="96" y="253"/>
                    </a:lnTo>
                    <a:lnTo>
                      <a:pt x="92" y="248"/>
                    </a:lnTo>
                    <a:lnTo>
                      <a:pt x="90" y="246"/>
                    </a:lnTo>
                    <a:lnTo>
                      <a:pt x="88" y="243"/>
                    </a:lnTo>
                    <a:lnTo>
                      <a:pt x="88" y="243"/>
                    </a:lnTo>
                    <a:lnTo>
                      <a:pt x="87" y="242"/>
                    </a:lnTo>
                    <a:lnTo>
                      <a:pt x="85" y="240"/>
                    </a:lnTo>
                    <a:lnTo>
                      <a:pt x="78" y="236"/>
                    </a:lnTo>
                    <a:lnTo>
                      <a:pt x="78" y="236"/>
                    </a:lnTo>
                    <a:lnTo>
                      <a:pt x="78" y="236"/>
                    </a:lnTo>
                    <a:lnTo>
                      <a:pt x="76" y="236"/>
                    </a:lnTo>
                    <a:lnTo>
                      <a:pt x="76" y="236"/>
                    </a:lnTo>
                    <a:lnTo>
                      <a:pt x="76" y="236"/>
                    </a:lnTo>
                    <a:lnTo>
                      <a:pt x="76" y="236"/>
                    </a:lnTo>
                    <a:lnTo>
                      <a:pt x="74" y="236"/>
                    </a:lnTo>
                    <a:lnTo>
                      <a:pt x="74" y="236"/>
                    </a:lnTo>
                    <a:lnTo>
                      <a:pt x="74" y="236"/>
                    </a:lnTo>
                    <a:lnTo>
                      <a:pt x="74" y="236"/>
                    </a:lnTo>
                    <a:lnTo>
                      <a:pt x="73" y="236"/>
                    </a:lnTo>
                    <a:lnTo>
                      <a:pt x="70" y="236"/>
                    </a:lnTo>
                    <a:lnTo>
                      <a:pt x="70" y="236"/>
                    </a:lnTo>
                    <a:lnTo>
                      <a:pt x="70" y="236"/>
                    </a:lnTo>
                    <a:lnTo>
                      <a:pt x="70" y="236"/>
                    </a:lnTo>
                    <a:lnTo>
                      <a:pt x="68" y="236"/>
                    </a:lnTo>
                    <a:lnTo>
                      <a:pt x="67" y="236"/>
                    </a:lnTo>
                    <a:lnTo>
                      <a:pt x="67" y="236"/>
                    </a:lnTo>
                    <a:lnTo>
                      <a:pt x="65" y="236"/>
                    </a:lnTo>
                    <a:lnTo>
                      <a:pt x="62" y="236"/>
                    </a:lnTo>
                    <a:lnTo>
                      <a:pt x="62" y="236"/>
                    </a:lnTo>
                    <a:lnTo>
                      <a:pt x="57" y="232"/>
                    </a:lnTo>
                    <a:lnTo>
                      <a:pt x="57" y="232"/>
                    </a:lnTo>
                    <a:lnTo>
                      <a:pt x="57" y="232"/>
                    </a:lnTo>
                    <a:lnTo>
                      <a:pt x="56" y="232"/>
                    </a:lnTo>
                    <a:lnTo>
                      <a:pt x="54" y="231"/>
                    </a:lnTo>
                    <a:lnTo>
                      <a:pt x="53" y="229"/>
                    </a:lnTo>
                    <a:lnTo>
                      <a:pt x="50" y="228"/>
                    </a:lnTo>
                    <a:lnTo>
                      <a:pt x="50" y="228"/>
                    </a:lnTo>
                    <a:lnTo>
                      <a:pt x="50" y="228"/>
                    </a:lnTo>
                    <a:lnTo>
                      <a:pt x="46" y="226"/>
                    </a:lnTo>
                    <a:lnTo>
                      <a:pt x="45" y="226"/>
                    </a:lnTo>
                    <a:lnTo>
                      <a:pt x="45" y="225"/>
                    </a:lnTo>
                    <a:lnTo>
                      <a:pt x="45" y="225"/>
                    </a:lnTo>
                    <a:lnTo>
                      <a:pt x="45" y="225"/>
                    </a:lnTo>
                    <a:lnTo>
                      <a:pt x="40" y="223"/>
                    </a:lnTo>
                    <a:lnTo>
                      <a:pt x="40" y="223"/>
                    </a:lnTo>
                    <a:lnTo>
                      <a:pt x="37" y="222"/>
                    </a:lnTo>
                    <a:lnTo>
                      <a:pt x="36" y="222"/>
                    </a:lnTo>
                    <a:lnTo>
                      <a:pt x="36" y="222"/>
                    </a:lnTo>
                    <a:lnTo>
                      <a:pt x="34" y="220"/>
                    </a:lnTo>
                    <a:lnTo>
                      <a:pt x="34" y="220"/>
                    </a:lnTo>
                    <a:lnTo>
                      <a:pt x="34" y="220"/>
                    </a:lnTo>
                    <a:lnTo>
                      <a:pt x="32" y="220"/>
                    </a:lnTo>
                    <a:lnTo>
                      <a:pt x="32" y="220"/>
                    </a:lnTo>
                    <a:lnTo>
                      <a:pt x="32" y="218"/>
                    </a:lnTo>
                    <a:lnTo>
                      <a:pt x="32" y="218"/>
                    </a:lnTo>
                    <a:lnTo>
                      <a:pt x="32" y="218"/>
                    </a:lnTo>
                    <a:lnTo>
                      <a:pt x="31" y="218"/>
                    </a:lnTo>
                    <a:lnTo>
                      <a:pt x="31" y="218"/>
                    </a:lnTo>
                    <a:lnTo>
                      <a:pt x="31" y="218"/>
                    </a:lnTo>
                    <a:lnTo>
                      <a:pt x="31" y="218"/>
                    </a:lnTo>
                    <a:lnTo>
                      <a:pt x="31" y="218"/>
                    </a:lnTo>
                    <a:lnTo>
                      <a:pt x="31" y="218"/>
                    </a:lnTo>
                    <a:lnTo>
                      <a:pt x="31" y="218"/>
                    </a:lnTo>
                    <a:lnTo>
                      <a:pt x="29" y="218"/>
                    </a:lnTo>
                    <a:lnTo>
                      <a:pt x="29" y="218"/>
                    </a:lnTo>
                    <a:lnTo>
                      <a:pt x="29" y="218"/>
                    </a:lnTo>
                    <a:lnTo>
                      <a:pt x="29" y="218"/>
                    </a:lnTo>
                    <a:lnTo>
                      <a:pt x="29" y="218"/>
                    </a:lnTo>
                    <a:lnTo>
                      <a:pt x="29" y="218"/>
                    </a:lnTo>
                    <a:lnTo>
                      <a:pt x="29" y="217"/>
                    </a:lnTo>
                    <a:lnTo>
                      <a:pt x="28" y="217"/>
                    </a:lnTo>
                    <a:lnTo>
                      <a:pt x="28" y="217"/>
                    </a:lnTo>
                    <a:lnTo>
                      <a:pt x="28" y="217"/>
                    </a:lnTo>
                    <a:lnTo>
                      <a:pt x="28" y="217"/>
                    </a:lnTo>
                    <a:lnTo>
                      <a:pt x="26" y="217"/>
                    </a:lnTo>
                    <a:lnTo>
                      <a:pt x="26" y="217"/>
                    </a:lnTo>
                    <a:lnTo>
                      <a:pt x="26" y="217"/>
                    </a:lnTo>
                    <a:lnTo>
                      <a:pt x="25" y="215"/>
                    </a:lnTo>
                    <a:lnTo>
                      <a:pt x="23" y="215"/>
                    </a:lnTo>
                    <a:lnTo>
                      <a:pt x="23" y="215"/>
                    </a:lnTo>
                    <a:lnTo>
                      <a:pt x="22" y="215"/>
                    </a:lnTo>
                    <a:lnTo>
                      <a:pt x="22" y="215"/>
                    </a:lnTo>
                    <a:lnTo>
                      <a:pt x="22" y="214"/>
                    </a:lnTo>
                    <a:lnTo>
                      <a:pt x="20" y="214"/>
                    </a:lnTo>
                    <a:lnTo>
                      <a:pt x="20" y="214"/>
                    </a:lnTo>
                    <a:lnTo>
                      <a:pt x="20" y="214"/>
                    </a:lnTo>
                    <a:lnTo>
                      <a:pt x="18" y="214"/>
                    </a:lnTo>
                    <a:lnTo>
                      <a:pt x="18" y="214"/>
                    </a:lnTo>
                    <a:lnTo>
                      <a:pt x="18" y="214"/>
                    </a:lnTo>
                    <a:lnTo>
                      <a:pt x="18" y="212"/>
                    </a:lnTo>
                    <a:lnTo>
                      <a:pt x="17" y="212"/>
                    </a:lnTo>
                    <a:lnTo>
                      <a:pt x="17" y="212"/>
                    </a:lnTo>
                    <a:lnTo>
                      <a:pt x="17" y="212"/>
                    </a:lnTo>
                    <a:lnTo>
                      <a:pt x="17" y="212"/>
                    </a:lnTo>
                    <a:lnTo>
                      <a:pt x="15" y="212"/>
                    </a:lnTo>
                    <a:lnTo>
                      <a:pt x="15" y="212"/>
                    </a:lnTo>
                    <a:lnTo>
                      <a:pt x="15" y="212"/>
                    </a:lnTo>
                    <a:lnTo>
                      <a:pt x="15" y="212"/>
                    </a:lnTo>
                    <a:lnTo>
                      <a:pt x="15" y="212"/>
                    </a:lnTo>
                    <a:lnTo>
                      <a:pt x="15" y="212"/>
                    </a:lnTo>
                    <a:lnTo>
                      <a:pt x="15" y="212"/>
                    </a:lnTo>
                    <a:lnTo>
                      <a:pt x="14" y="212"/>
                    </a:lnTo>
                    <a:lnTo>
                      <a:pt x="14" y="211"/>
                    </a:lnTo>
                    <a:lnTo>
                      <a:pt x="14" y="211"/>
                    </a:lnTo>
                    <a:lnTo>
                      <a:pt x="14" y="211"/>
                    </a:lnTo>
                    <a:lnTo>
                      <a:pt x="14" y="211"/>
                    </a:lnTo>
                    <a:lnTo>
                      <a:pt x="14" y="211"/>
                    </a:lnTo>
                    <a:lnTo>
                      <a:pt x="14" y="211"/>
                    </a:lnTo>
                    <a:lnTo>
                      <a:pt x="14" y="211"/>
                    </a:lnTo>
                    <a:lnTo>
                      <a:pt x="14" y="211"/>
                    </a:lnTo>
                    <a:lnTo>
                      <a:pt x="14" y="211"/>
                    </a:lnTo>
                    <a:lnTo>
                      <a:pt x="14" y="211"/>
                    </a:lnTo>
                    <a:lnTo>
                      <a:pt x="14" y="211"/>
                    </a:lnTo>
                    <a:lnTo>
                      <a:pt x="12" y="211"/>
                    </a:lnTo>
                    <a:lnTo>
                      <a:pt x="12" y="211"/>
                    </a:lnTo>
                    <a:lnTo>
                      <a:pt x="12" y="211"/>
                    </a:lnTo>
                    <a:lnTo>
                      <a:pt x="12" y="211"/>
                    </a:lnTo>
                    <a:lnTo>
                      <a:pt x="12" y="211"/>
                    </a:lnTo>
                    <a:lnTo>
                      <a:pt x="12" y="211"/>
                    </a:lnTo>
                    <a:lnTo>
                      <a:pt x="12" y="211"/>
                    </a:lnTo>
                    <a:lnTo>
                      <a:pt x="12" y="211"/>
                    </a:lnTo>
                    <a:lnTo>
                      <a:pt x="12" y="211"/>
                    </a:lnTo>
                    <a:lnTo>
                      <a:pt x="12" y="211"/>
                    </a:lnTo>
                    <a:lnTo>
                      <a:pt x="12" y="211"/>
                    </a:lnTo>
                    <a:lnTo>
                      <a:pt x="12" y="211"/>
                    </a:lnTo>
                    <a:lnTo>
                      <a:pt x="12" y="211"/>
                    </a:lnTo>
                    <a:lnTo>
                      <a:pt x="11" y="211"/>
                    </a:lnTo>
                    <a:lnTo>
                      <a:pt x="11" y="211"/>
                    </a:lnTo>
                    <a:lnTo>
                      <a:pt x="11" y="211"/>
                    </a:lnTo>
                    <a:lnTo>
                      <a:pt x="11" y="211"/>
                    </a:lnTo>
                    <a:lnTo>
                      <a:pt x="11" y="211"/>
                    </a:lnTo>
                    <a:lnTo>
                      <a:pt x="11" y="211"/>
                    </a:lnTo>
                    <a:lnTo>
                      <a:pt x="11" y="211"/>
                    </a:lnTo>
                    <a:lnTo>
                      <a:pt x="11" y="211"/>
                    </a:lnTo>
                    <a:lnTo>
                      <a:pt x="11" y="211"/>
                    </a:lnTo>
                    <a:lnTo>
                      <a:pt x="9" y="211"/>
                    </a:lnTo>
                    <a:lnTo>
                      <a:pt x="9" y="211"/>
                    </a:lnTo>
                    <a:lnTo>
                      <a:pt x="9" y="211"/>
                    </a:lnTo>
                    <a:lnTo>
                      <a:pt x="9" y="209"/>
                    </a:lnTo>
                    <a:lnTo>
                      <a:pt x="9" y="208"/>
                    </a:lnTo>
                    <a:lnTo>
                      <a:pt x="9" y="206"/>
                    </a:lnTo>
                    <a:lnTo>
                      <a:pt x="9" y="205"/>
                    </a:lnTo>
                    <a:lnTo>
                      <a:pt x="8" y="198"/>
                    </a:lnTo>
                    <a:lnTo>
                      <a:pt x="8" y="186"/>
                    </a:lnTo>
                    <a:lnTo>
                      <a:pt x="14" y="183"/>
                    </a:lnTo>
                    <a:lnTo>
                      <a:pt x="14" y="181"/>
                    </a:lnTo>
                    <a:lnTo>
                      <a:pt x="14" y="178"/>
                    </a:lnTo>
                    <a:lnTo>
                      <a:pt x="17" y="158"/>
                    </a:lnTo>
                    <a:lnTo>
                      <a:pt x="11" y="80"/>
                    </a:lnTo>
                    <a:lnTo>
                      <a:pt x="0" y="52"/>
                    </a:lnTo>
                    <a:lnTo>
                      <a:pt x="1" y="52"/>
                    </a:lnTo>
                    <a:lnTo>
                      <a:pt x="4" y="51"/>
                    </a:lnTo>
                    <a:lnTo>
                      <a:pt x="51" y="43"/>
                    </a:lnTo>
                    <a:lnTo>
                      <a:pt x="79" y="37"/>
                    </a:lnTo>
                    <a:lnTo>
                      <a:pt x="85" y="37"/>
                    </a:lnTo>
                    <a:lnTo>
                      <a:pt x="95" y="39"/>
                    </a:lnTo>
                    <a:lnTo>
                      <a:pt x="106" y="35"/>
                    </a:lnTo>
                    <a:lnTo>
                      <a:pt x="120" y="25"/>
                    </a:lnTo>
                    <a:lnTo>
                      <a:pt x="126" y="17"/>
                    </a:lnTo>
                    <a:lnTo>
                      <a:pt x="143" y="11"/>
                    </a:lnTo>
                    <a:lnTo>
                      <a:pt x="155" y="7"/>
                    </a:lnTo>
                    <a:lnTo>
                      <a:pt x="165" y="4"/>
                    </a:lnTo>
                    <a:lnTo>
                      <a:pt x="172" y="1"/>
                    </a:lnTo>
                    <a:lnTo>
                      <a:pt x="176" y="0"/>
                    </a:lnTo>
                    <a:lnTo>
                      <a:pt x="197" y="20"/>
                    </a:lnTo>
                    <a:lnTo>
                      <a:pt x="214" y="3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27">
                <a:extLst>
                  <a:ext uri="{FF2B5EF4-FFF2-40B4-BE49-F238E27FC236}">
                    <a16:creationId xmlns:a16="http://schemas.microsoft.com/office/drawing/2014/main" id="{BC8D4F14-4757-7C19-2A02-086691911F8F}"/>
                  </a:ext>
                </a:extLst>
              </p:cNvPr>
              <p:cNvSpPr>
                <a:spLocks noGrp="1" noRot="1" noMove="1" noResize="1" noEditPoints="1" noAdjustHandles="1" noChangeArrowheads="1" noChangeShapeType="1"/>
              </p:cNvSpPr>
              <p:nvPr/>
            </p:nvSpPr>
            <p:spPr bwMode="auto">
              <a:xfrm>
                <a:off x="1747" y="2728"/>
                <a:ext cx="201" cy="273"/>
              </a:xfrm>
              <a:custGeom>
                <a:avLst/>
                <a:gdLst>
                  <a:gd name="T0" fmla="*/ 196 w 201"/>
                  <a:gd name="T1" fmla="*/ 22 h 273"/>
                  <a:gd name="T2" fmla="*/ 190 w 201"/>
                  <a:gd name="T3" fmla="*/ 25 h 273"/>
                  <a:gd name="T4" fmla="*/ 187 w 201"/>
                  <a:gd name="T5" fmla="*/ 29 h 273"/>
                  <a:gd name="T6" fmla="*/ 189 w 201"/>
                  <a:gd name="T7" fmla="*/ 40 h 273"/>
                  <a:gd name="T8" fmla="*/ 189 w 201"/>
                  <a:gd name="T9" fmla="*/ 54 h 273"/>
                  <a:gd name="T10" fmla="*/ 187 w 201"/>
                  <a:gd name="T11" fmla="*/ 57 h 273"/>
                  <a:gd name="T12" fmla="*/ 178 w 201"/>
                  <a:gd name="T13" fmla="*/ 62 h 273"/>
                  <a:gd name="T14" fmla="*/ 178 w 201"/>
                  <a:gd name="T15" fmla="*/ 63 h 273"/>
                  <a:gd name="T16" fmla="*/ 178 w 201"/>
                  <a:gd name="T17" fmla="*/ 65 h 273"/>
                  <a:gd name="T18" fmla="*/ 179 w 201"/>
                  <a:gd name="T19" fmla="*/ 68 h 273"/>
                  <a:gd name="T20" fmla="*/ 189 w 201"/>
                  <a:gd name="T21" fmla="*/ 71 h 273"/>
                  <a:gd name="T22" fmla="*/ 190 w 201"/>
                  <a:gd name="T23" fmla="*/ 88 h 273"/>
                  <a:gd name="T24" fmla="*/ 192 w 201"/>
                  <a:gd name="T25" fmla="*/ 93 h 273"/>
                  <a:gd name="T26" fmla="*/ 195 w 201"/>
                  <a:gd name="T27" fmla="*/ 94 h 273"/>
                  <a:gd name="T28" fmla="*/ 199 w 201"/>
                  <a:gd name="T29" fmla="*/ 101 h 273"/>
                  <a:gd name="T30" fmla="*/ 199 w 201"/>
                  <a:gd name="T31" fmla="*/ 104 h 273"/>
                  <a:gd name="T32" fmla="*/ 198 w 201"/>
                  <a:gd name="T33" fmla="*/ 105 h 273"/>
                  <a:gd name="T34" fmla="*/ 193 w 201"/>
                  <a:gd name="T35" fmla="*/ 108 h 273"/>
                  <a:gd name="T36" fmla="*/ 192 w 201"/>
                  <a:gd name="T37" fmla="*/ 130 h 273"/>
                  <a:gd name="T38" fmla="*/ 170 w 201"/>
                  <a:gd name="T39" fmla="*/ 144 h 273"/>
                  <a:gd name="T40" fmla="*/ 162 w 201"/>
                  <a:gd name="T41" fmla="*/ 147 h 273"/>
                  <a:gd name="T42" fmla="*/ 156 w 201"/>
                  <a:gd name="T43" fmla="*/ 146 h 273"/>
                  <a:gd name="T44" fmla="*/ 148 w 201"/>
                  <a:gd name="T45" fmla="*/ 149 h 273"/>
                  <a:gd name="T46" fmla="*/ 150 w 201"/>
                  <a:gd name="T47" fmla="*/ 161 h 273"/>
                  <a:gd name="T48" fmla="*/ 143 w 201"/>
                  <a:gd name="T49" fmla="*/ 171 h 273"/>
                  <a:gd name="T50" fmla="*/ 140 w 201"/>
                  <a:gd name="T51" fmla="*/ 174 h 273"/>
                  <a:gd name="T52" fmla="*/ 140 w 201"/>
                  <a:gd name="T53" fmla="*/ 175 h 273"/>
                  <a:gd name="T54" fmla="*/ 133 w 201"/>
                  <a:gd name="T55" fmla="*/ 180 h 273"/>
                  <a:gd name="T56" fmla="*/ 133 w 201"/>
                  <a:gd name="T57" fmla="*/ 195 h 273"/>
                  <a:gd name="T58" fmla="*/ 108 w 201"/>
                  <a:gd name="T59" fmla="*/ 212 h 273"/>
                  <a:gd name="T60" fmla="*/ 115 w 201"/>
                  <a:gd name="T61" fmla="*/ 222 h 273"/>
                  <a:gd name="T62" fmla="*/ 114 w 201"/>
                  <a:gd name="T63" fmla="*/ 222 h 273"/>
                  <a:gd name="T64" fmla="*/ 114 w 201"/>
                  <a:gd name="T65" fmla="*/ 223 h 273"/>
                  <a:gd name="T66" fmla="*/ 112 w 201"/>
                  <a:gd name="T67" fmla="*/ 223 h 273"/>
                  <a:gd name="T68" fmla="*/ 114 w 201"/>
                  <a:gd name="T69" fmla="*/ 226 h 273"/>
                  <a:gd name="T70" fmla="*/ 112 w 201"/>
                  <a:gd name="T71" fmla="*/ 231 h 273"/>
                  <a:gd name="T72" fmla="*/ 111 w 201"/>
                  <a:gd name="T73" fmla="*/ 233 h 273"/>
                  <a:gd name="T74" fmla="*/ 109 w 201"/>
                  <a:gd name="T75" fmla="*/ 234 h 273"/>
                  <a:gd name="T76" fmla="*/ 106 w 201"/>
                  <a:gd name="T77" fmla="*/ 236 h 273"/>
                  <a:gd name="T78" fmla="*/ 97 w 201"/>
                  <a:gd name="T79" fmla="*/ 237 h 273"/>
                  <a:gd name="T80" fmla="*/ 89 w 201"/>
                  <a:gd name="T81" fmla="*/ 243 h 273"/>
                  <a:gd name="T82" fmla="*/ 83 w 201"/>
                  <a:gd name="T83" fmla="*/ 245 h 273"/>
                  <a:gd name="T84" fmla="*/ 81 w 201"/>
                  <a:gd name="T85" fmla="*/ 247 h 273"/>
                  <a:gd name="T86" fmla="*/ 70 w 201"/>
                  <a:gd name="T87" fmla="*/ 260 h 273"/>
                  <a:gd name="T88" fmla="*/ 22 w 201"/>
                  <a:gd name="T89" fmla="*/ 260 h 273"/>
                  <a:gd name="T90" fmla="*/ 2 w 201"/>
                  <a:gd name="T91" fmla="*/ 222 h 273"/>
                  <a:gd name="T92" fmla="*/ 0 w 201"/>
                  <a:gd name="T93" fmla="*/ 205 h 273"/>
                  <a:gd name="T94" fmla="*/ 5 w 201"/>
                  <a:gd name="T95" fmla="*/ 138 h 273"/>
                  <a:gd name="T96" fmla="*/ 7 w 201"/>
                  <a:gd name="T97" fmla="*/ 105 h 273"/>
                  <a:gd name="T98" fmla="*/ 16 w 201"/>
                  <a:gd name="T99" fmla="*/ 84 h 273"/>
                  <a:gd name="T100" fmla="*/ 27 w 201"/>
                  <a:gd name="T101" fmla="*/ 49 h 273"/>
                  <a:gd name="T102" fmla="*/ 50 w 201"/>
                  <a:gd name="T103" fmla="*/ 36 h 273"/>
                  <a:gd name="T104" fmla="*/ 78 w 201"/>
                  <a:gd name="T105" fmla="*/ 23 h 273"/>
                  <a:gd name="T106" fmla="*/ 123 w 201"/>
                  <a:gd name="T107" fmla="*/ 8 h 273"/>
                  <a:gd name="T108" fmla="*/ 159 w 201"/>
                  <a:gd name="T109" fmla="*/ 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73">
                    <a:moveTo>
                      <a:pt x="170" y="3"/>
                    </a:moveTo>
                    <a:lnTo>
                      <a:pt x="167" y="11"/>
                    </a:lnTo>
                    <a:lnTo>
                      <a:pt x="167" y="11"/>
                    </a:lnTo>
                    <a:lnTo>
                      <a:pt x="167" y="12"/>
                    </a:lnTo>
                    <a:lnTo>
                      <a:pt x="167" y="12"/>
                    </a:lnTo>
                    <a:lnTo>
                      <a:pt x="196" y="22"/>
                    </a:lnTo>
                    <a:lnTo>
                      <a:pt x="196" y="22"/>
                    </a:lnTo>
                    <a:lnTo>
                      <a:pt x="196" y="23"/>
                    </a:lnTo>
                    <a:lnTo>
                      <a:pt x="196" y="23"/>
                    </a:lnTo>
                    <a:lnTo>
                      <a:pt x="196" y="23"/>
                    </a:lnTo>
                    <a:lnTo>
                      <a:pt x="196" y="23"/>
                    </a:lnTo>
                    <a:lnTo>
                      <a:pt x="195" y="23"/>
                    </a:lnTo>
                    <a:lnTo>
                      <a:pt x="192" y="25"/>
                    </a:lnTo>
                    <a:lnTo>
                      <a:pt x="190" y="25"/>
                    </a:lnTo>
                    <a:lnTo>
                      <a:pt x="190" y="25"/>
                    </a:lnTo>
                    <a:lnTo>
                      <a:pt x="189" y="25"/>
                    </a:lnTo>
                    <a:lnTo>
                      <a:pt x="187" y="26"/>
                    </a:lnTo>
                    <a:lnTo>
                      <a:pt x="187" y="28"/>
                    </a:lnTo>
                    <a:lnTo>
                      <a:pt x="187" y="28"/>
                    </a:lnTo>
                    <a:lnTo>
                      <a:pt x="187" y="28"/>
                    </a:lnTo>
                    <a:lnTo>
                      <a:pt x="187" y="29"/>
                    </a:lnTo>
                    <a:lnTo>
                      <a:pt x="187" y="32"/>
                    </a:lnTo>
                    <a:lnTo>
                      <a:pt x="187" y="36"/>
                    </a:lnTo>
                    <a:lnTo>
                      <a:pt x="187" y="37"/>
                    </a:lnTo>
                    <a:lnTo>
                      <a:pt x="189" y="37"/>
                    </a:lnTo>
                    <a:lnTo>
                      <a:pt x="189" y="37"/>
                    </a:lnTo>
                    <a:lnTo>
                      <a:pt x="189" y="39"/>
                    </a:lnTo>
                    <a:lnTo>
                      <a:pt x="189" y="40"/>
                    </a:lnTo>
                    <a:lnTo>
                      <a:pt x="189" y="42"/>
                    </a:lnTo>
                    <a:lnTo>
                      <a:pt x="189" y="42"/>
                    </a:lnTo>
                    <a:lnTo>
                      <a:pt x="189" y="45"/>
                    </a:lnTo>
                    <a:lnTo>
                      <a:pt x="189" y="46"/>
                    </a:lnTo>
                    <a:lnTo>
                      <a:pt x="189" y="48"/>
                    </a:lnTo>
                    <a:lnTo>
                      <a:pt x="189" y="51"/>
                    </a:lnTo>
                    <a:lnTo>
                      <a:pt x="189" y="54"/>
                    </a:lnTo>
                    <a:lnTo>
                      <a:pt x="189" y="54"/>
                    </a:lnTo>
                    <a:lnTo>
                      <a:pt x="189" y="54"/>
                    </a:lnTo>
                    <a:lnTo>
                      <a:pt x="189" y="54"/>
                    </a:lnTo>
                    <a:lnTo>
                      <a:pt x="189" y="54"/>
                    </a:lnTo>
                    <a:lnTo>
                      <a:pt x="189" y="56"/>
                    </a:lnTo>
                    <a:lnTo>
                      <a:pt x="189" y="57"/>
                    </a:lnTo>
                    <a:lnTo>
                      <a:pt x="187" y="57"/>
                    </a:lnTo>
                    <a:lnTo>
                      <a:pt x="184" y="57"/>
                    </a:lnTo>
                    <a:lnTo>
                      <a:pt x="182" y="57"/>
                    </a:lnTo>
                    <a:lnTo>
                      <a:pt x="181" y="57"/>
                    </a:lnTo>
                    <a:lnTo>
                      <a:pt x="181" y="59"/>
                    </a:lnTo>
                    <a:lnTo>
                      <a:pt x="179" y="59"/>
                    </a:lnTo>
                    <a:lnTo>
                      <a:pt x="179" y="60"/>
                    </a:lnTo>
                    <a:lnTo>
                      <a:pt x="178" y="62"/>
                    </a:lnTo>
                    <a:lnTo>
                      <a:pt x="178" y="62"/>
                    </a:lnTo>
                    <a:lnTo>
                      <a:pt x="178" y="62"/>
                    </a:lnTo>
                    <a:lnTo>
                      <a:pt x="178" y="62"/>
                    </a:lnTo>
                    <a:lnTo>
                      <a:pt x="178" y="63"/>
                    </a:lnTo>
                    <a:lnTo>
                      <a:pt x="178" y="63"/>
                    </a:lnTo>
                    <a:lnTo>
                      <a:pt x="178" y="63"/>
                    </a:lnTo>
                    <a:lnTo>
                      <a:pt x="178" y="63"/>
                    </a:lnTo>
                    <a:lnTo>
                      <a:pt x="178" y="65"/>
                    </a:lnTo>
                    <a:lnTo>
                      <a:pt x="178" y="65"/>
                    </a:lnTo>
                    <a:lnTo>
                      <a:pt x="178" y="65"/>
                    </a:lnTo>
                    <a:lnTo>
                      <a:pt x="178" y="65"/>
                    </a:lnTo>
                    <a:lnTo>
                      <a:pt x="178" y="65"/>
                    </a:lnTo>
                    <a:lnTo>
                      <a:pt x="178" y="65"/>
                    </a:lnTo>
                    <a:lnTo>
                      <a:pt x="178" y="65"/>
                    </a:lnTo>
                    <a:lnTo>
                      <a:pt x="178" y="65"/>
                    </a:lnTo>
                    <a:lnTo>
                      <a:pt x="178" y="65"/>
                    </a:lnTo>
                    <a:lnTo>
                      <a:pt x="178" y="65"/>
                    </a:lnTo>
                    <a:lnTo>
                      <a:pt x="178" y="65"/>
                    </a:lnTo>
                    <a:lnTo>
                      <a:pt x="178" y="65"/>
                    </a:lnTo>
                    <a:lnTo>
                      <a:pt x="178" y="67"/>
                    </a:lnTo>
                    <a:lnTo>
                      <a:pt x="179" y="68"/>
                    </a:lnTo>
                    <a:lnTo>
                      <a:pt x="181" y="70"/>
                    </a:lnTo>
                    <a:lnTo>
                      <a:pt x="182" y="70"/>
                    </a:lnTo>
                    <a:lnTo>
                      <a:pt x="182" y="70"/>
                    </a:lnTo>
                    <a:lnTo>
                      <a:pt x="182" y="70"/>
                    </a:lnTo>
                    <a:lnTo>
                      <a:pt x="184" y="70"/>
                    </a:lnTo>
                    <a:lnTo>
                      <a:pt x="184" y="70"/>
                    </a:lnTo>
                    <a:lnTo>
                      <a:pt x="189" y="71"/>
                    </a:lnTo>
                    <a:lnTo>
                      <a:pt x="190" y="74"/>
                    </a:lnTo>
                    <a:lnTo>
                      <a:pt x="192" y="77"/>
                    </a:lnTo>
                    <a:lnTo>
                      <a:pt x="192" y="77"/>
                    </a:lnTo>
                    <a:lnTo>
                      <a:pt x="192" y="84"/>
                    </a:lnTo>
                    <a:lnTo>
                      <a:pt x="189" y="88"/>
                    </a:lnTo>
                    <a:lnTo>
                      <a:pt x="189" y="88"/>
                    </a:lnTo>
                    <a:lnTo>
                      <a:pt x="190" y="88"/>
                    </a:lnTo>
                    <a:lnTo>
                      <a:pt x="189" y="90"/>
                    </a:lnTo>
                    <a:lnTo>
                      <a:pt x="189" y="90"/>
                    </a:lnTo>
                    <a:lnTo>
                      <a:pt x="189" y="90"/>
                    </a:lnTo>
                    <a:lnTo>
                      <a:pt x="190" y="91"/>
                    </a:lnTo>
                    <a:lnTo>
                      <a:pt x="192" y="91"/>
                    </a:lnTo>
                    <a:lnTo>
                      <a:pt x="192" y="91"/>
                    </a:lnTo>
                    <a:lnTo>
                      <a:pt x="192" y="93"/>
                    </a:lnTo>
                    <a:lnTo>
                      <a:pt x="193" y="93"/>
                    </a:lnTo>
                    <a:lnTo>
                      <a:pt x="193" y="93"/>
                    </a:lnTo>
                    <a:lnTo>
                      <a:pt x="193" y="94"/>
                    </a:lnTo>
                    <a:lnTo>
                      <a:pt x="195" y="94"/>
                    </a:lnTo>
                    <a:lnTo>
                      <a:pt x="195" y="94"/>
                    </a:lnTo>
                    <a:lnTo>
                      <a:pt x="195" y="94"/>
                    </a:lnTo>
                    <a:lnTo>
                      <a:pt x="195" y="94"/>
                    </a:lnTo>
                    <a:lnTo>
                      <a:pt x="196" y="98"/>
                    </a:lnTo>
                    <a:lnTo>
                      <a:pt x="198" y="98"/>
                    </a:lnTo>
                    <a:lnTo>
                      <a:pt x="199" y="99"/>
                    </a:lnTo>
                    <a:lnTo>
                      <a:pt x="201" y="101"/>
                    </a:lnTo>
                    <a:lnTo>
                      <a:pt x="201" y="101"/>
                    </a:lnTo>
                    <a:lnTo>
                      <a:pt x="201" y="101"/>
                    </a:lnTo>
                    <a:lnTo>
                      <a:pt x="199" y="101"/>
                    </a:lnTo>
                    <a:lnTo>
                      <a:pt x="199" y="101"/>
                    </a:lnTo>
                    <a:lnTo>
                      <a:pt x="199" y="101"/>
                    </a:lnTo>
                    <a:lnTo>
                      <a:pt x="199" y="101"/>
                    </a:lnTo>
                    <a:lnTo>
                      <a:pt x="199" y="101"/>
                    </a:lnTo>
                    <a:lnTo>
                      <a:pt x="199" y="102"/>
                    </a:lnTo>
                    <a:lnTo>
                      <a:pt x="199" y="104"/>
                    </a:lnTo>
                    <a:lnTo>
                      <a:pt x="199" y="104"/>
                    </a:lnTo>
                    <a:lnTo>
                      <a:pt x="199" y="104"/>
                    </a:lnTo>
                    <a:lnTo>
                      <a:pt x="199" y="105"/>
                    </a:lnTo>
                    <a:lnTo>
                      <a:pt x="199" y="105"/>
                    </a:lnTo>
                    <a:lnTo>
                      <a:pt x="199" y="105"/>
                    </a:lnTo>
                    <a:lnTo>
                      <a:pt x="198" y="105"/>
                    </a:lnTo>
                    <a:lnTo>
                      <a:pt x="198" y="105"/>
                    </a:lnTo>
                    <a:lnTo>
                      <a:pt x="198" y="105"/>
                    </a:lnTo>
                    <a:lnTo>
                      <a:pt x="198" y="105"/>
                    </a:lnTo>
                    <a:lnTo>
                      <a:pt x="196" y="107"/>
                    </a:lnTo>
                    <a:lnTo>
                      <a:pt x="195" y="107"/>
                    </a:lnTo>
                    <a:lnTo>
                      <a:pt x="195" y="108"/>
                    </a:lnTo>
                    <a:lnTo>
                      <a:pt x="193" y="108"/>
                    </a:lnTo>
                    <a:lnTo>
                      <a:pt x="193" y="108"/>
                    </a:lnTo>
                    <a:lnTo>
                      <a:pt x="193" y="108"/>
                    </a:lnTo>
                    <a:lnTo>
                      <a:pt x="193" y="108"/>
                    </a:lnTo>
                    <a:lnTo>
                      <a:pt x="193" y="108"/>
                    </a:lnTo>
                    <a:lnTo>
                      <a:pt x="193" y="108"/>
                    </a:lnTo>
                    <a:lnTo>
                      <a:pt x="193" y="108"/>
                    </a:lnTo>
                    <a:lnTo>
                      <a:pt x="193" y="112"/>
                    </a:lnTo>
                    <a:lnTo>
                      <a:pt x="193" y="115"/>
                    </a:lnTo>
                    <a:lnTo>
                      <a:pt x="192" y="130"/>
                    </a:lnTo>
                    <a:lnTo>
                      <a:pt x="190" y="136"/>
                    </a:lnTo>
                    <a:lnTo>
                      <a:pt x="190" y="136"/>
                    </a:lnTo>
                    <a:lnTo>
                      <a:pt x="184" y="138"/>
                    </a:lnTo>
                    <a:lnTo>
                      <a:pt x="171" y="143"/>
                    </a:lnTo>
                    <a:lnTo>
                      <a:pt x="170" y="144"/>
                    </a:lnTo>
                    <a:lnTo>
                      <a:pt x="170" y="144"/>
                    </a:lnTo>
                    <a:lnTo>
                      <a:pt x="170" y="144"/>
                    </a:lnTo>
                    <a:lnTo>
                      <a:pt x="168" y="144"/>
                    </a:lnTo>
                    <a:lnTo>
                      <a:pt x="164" y="146"/>
                    </a:lnTo>
                    <a:lnTo>
                      <a:pt x="162" y="147"/>
                    </a:lnTo>
                    <a:lnTo>
                      <a:pt x="162" y="147"/>
                    </a:lnTo>
                    <a:lnTo>
                      <a:pt x="162" y="147"/>
                    </a:lnTo>
                    <a:lnTo>
                      <a:pt x="162" y="147"/>
                    </a:lnTo>
                    <a:lnTo>
                      <a:pt x="162" y="147"/>
                    </a:lnTo>
                    <a:lnTo>
                      <a:pt x="162" y="147"/>
                    </a:lnTo>
                    <a:lnTo>
                      <a:pt x="161" y="147"/>
                    </a:lnTo>
                    <a:lnTo>
                      <a:pt x="161" y="147"/>
                    </a:lnTo>
                    <a:lnTo>
                      <a:pt x="161" y="147"/>
                    </a:lnTo>
                    <a:lnTo>
                      <a:pt x="159" y="147"/>
                    </a:lnTo>
                    <a:lnTo>
                      <a:pt x="157" y="146"/>
                    </a:lnTo>
                    <a:lnTo>
                      <a:pt x="156" y="146"/>
                    </a:lnTo>
                    <a:lnTo>
                      <a:pt x="154" y="146"/>
                    </a:lnTo>
                    <a:lnTo>
                      <a:pt x="151" y="146"/>
                    </a:lnTo>
                    <a:lnTo>
                      <a:pt x="151" y="144"/>
                    </a:lnTo>
                    <a:lnTo>
                      <a:pt x="150" y="146"/>
                    </a:lnTo>
                    <a:lnTo>
                      <a:pt x="148" y="147"/>
                    </a:lnTo>
                    <a:lnTo>
                      <a:pt x="148" y="147"/>
                    </a:lnTo>
                    <a:lnTo>
                      <a:pt x="148" y="149"/>
                    </a:lnTo>
                    <a:lnTo>
                      <a:pt x="150" y="153"/>
                    </a:lnTo>
                    <a:lnTo>
                      <a:pt x="150" y="157"/>
                    </a:lnTo>
                    <a:lnTo>
                      <a:pt x="150" y="158"/>
                    </a:lnTo>
                    <a:lnTo>
                      <a:pt x="150" y="161"/>
                    </a:lnTo>
                    <a:lnTo>
                      <a:pt x="150" y="161"/>
                    </a:lnTo>
                    <a:lnTo>
                      <a:pt x="150" y="161"/>
                    </a:lnTo>
                    <a:lnTo>
                      <a:pt x="150" y="161"/>
                    </a:lnTo>
                    <a:lnTo>
                      <a:pt x="150" y="161"/>
                    </a:lnTo>
                    <a:lnTo>
                      <a:pt x="150" y="163"/>
                    </a:lnTo>
                    <a:lnTo>
                      <a:pt x="148" y="164"/>
                    </a:lnTo>
                    <a:lnTo>
                      <a:pt x="147" y="166"/>
                    </a:lnTo>
                    <a:lnTo>
                      <a:pt x="147" y="166"/>
                    </a:lnTo>
                    <a:lnTo>
                      <a:pt x="147" y="167"/>
                    </a:lnTo>
                    <a:lnTo>
                      <a:pt x="143" y="171"/>
                    </a:lnTo>
                    <a:lnTo>
                      <a:pt x="143" y="171"/>
                    </a:lnTo>
                    <a:lnTo>
                      <a:pt x="143" y="172"/>
                    </a:lnTo>
                    <a:lnTo>
                      <a:pt x="142" y="172"/>
                    </a:lnTo>
                    <a:lnTo>
                      <a:pt x="142" y="172"/>
                    </a:lnTo>
                    <a:lnTo>
                      <a:pt x="140" y="172"/>
                    </a:lnTo>
                    <a:lnTo>
                      <a:pt x="140" y="174"/>
                    </a:lnTo>
                    <a:lnTo>
                      <a:pt x="140" y="174"/>
                    </a:lnTo>
                    <a:lnTo>
                      <a:pt x="139" y="174"/>
                    </a:lnTo>
                    <a:lnTo>
                      <a:pt x="139" y="174"/>
                    </a:lnTo>
                    <a:lnTo>
                      <a:pt x="139" y="174"/>
                    </a:lnTo>
                    <a:lnTo>
                      <a:pt x="139" y="174"/>
                    </a:lnTo>
                    <a:lnTo>
                      <a:pt x="139" y="174"/>
                    </a:lnTo>
                    <a:lnTo>
                      <a:pt x="139" y="174"/>
                    </a:lnTo>
                    <a:lnTo>
                      <a:pt x="140" y="175"/>
                    </a:lnTo>
                    <a:lnTo>
                      <a:pt x="142" y="175"/>
                    </a:lnTo>
                    <a:lnTo>
                      <a:pt x="140" y="177"/>
                    </a:lnTo>
                    <a:lnTo>
                      <a:pt x="140" y="177"/>
                    </a:lnTo>
                    <a:lnTo>
                      <a:pt x="137" y="180"/>
                    </a:lnTo>
                    <a:lnTo>
                      <a:pt x="134" y="178"/>
                    </a:lnTo>
                    <a:lnTo>
                      <a:pt x="133" y="178"/>
                    </a:lnTo>
                    <a:lnTo>
                      <a:pt x="133" y="180"/>
                    </a:lnTo>
                    <a:lnTo>
                      <a:pt x="133" y="180"/>
                    </a:lnTo>
                    <a:lnTo>
                      <a:pt x="129" y="184"/>
                    </a:lnTo>
                    <a:lnTo>
                      <a:pt x="131" y="184"/>
                    </a:lnTo>
                    <a:lnTo>
                      <a:pt x="128" y="188"/>
                    </a:lnTo>
                    <a:lnTo>
                      <a:pt x="126" y="189"/>
                    </a:lnTo>
                    <a:lnTo>
                      <a:pt x="129" y="192"/>
                    </a:lnTo>
                    <a:lnTo>
                      <a:pt x="133" y="195"/>
                    </a:lnTo>
                    <a:lnTo>
                      <a:pt x="133" y="200"/>
                    </a:lnTo>
                    <a:lnTo>
                      <a:pt x="126" y="206"/>
                    </a:lnTo>
                    <a:lnTo>
                      <a:pt x="123" y="208"/>
                    </a:lnTo>
                    <a:lnTo>
                      <a:pt x="119" y="208"/>
                    </a:lnTo>
                    <a:lnTo>
                      <a:pt x="115" y="208"/>
                    </a:lnTo>
                    <a:lnTo>
                      <a:pt x="111" y="209"/>
                    </a:lnTo>
                    <a:lnTo>
                      <a:pt x="108" y="212"/>
                    </a:lnTo>
                    <a:lnTo>
                      <a:pt x="106" y="214"/>
                    </a:lnTo>
                    <a:lnTo>
                      <a:pt x="112" y="215"/>
                    </a:lnTo>
                    <a:lnTo>
                      <a:pt x="115" y="219"/>
                    </a:lnTo>
                    <a:lnTo>
                      <a:pt x="115" y="222"/>
                    </a:lnTo>
                    <a:lnTo>
                      <a:pt x="115" y="222"/>
                    </a:lnTo>
                    <a:lnTo>
                      <a:pt x="115" y="222"/>
                    </a:lnTo>
                    <a:lnTo>
                      <a:pt x="115" y="222"/>
                    </a:lnTo>
                    <a:lnTo>
                      <a:pt x="115" y="222"/>
                    </a:lnTo>
                    <a:lnTo>
                      <a:pt x="115" y="222"/>
                    </a:lnTo>
                    <a:lnTo>
                      <a:pt x="114" y="222"/>
                    </a:lnTo>
                    <a:lnTo>
                      <a:pt x="114" y="222"/>
                    </a:lnTo>
                    <a:lnTo>
                      <a:pt x="114" y="222"/>
                    </a:lnTo>
                    <a:lnTo>
                      <a:pt x="114" y="222"/>
                    </a:lnTo>
                    <a:lnTo>
                      <a:pt x="114" y="222"/>
                    </a:lnTo>
                    <a:lnTo>
                      <a:pt x="114" y="223"/>
                    </a:lnTo>
                    <a:lnTo>
                      <a:pt x="114" y="223"/>
                    </a:lnTo>
                    <a:lnTo>
                      <a:pt x="114" y="223"/>
                    </a:lnTo>
                    <a:lnTo>
                      <a:pt x="114" y="223"/>
                    </a:lnTo>
                    <a:lnTo>
                      <a:pt x="114" y="223"/>
                    </a:lnTo>
                    <a:lnTo>
                      <a:pt x="114" y="223"/>
                    </a:lnTo>
                    <a:lnTo>
                      <a:pt x="114" y="223"/>
                    </a:lnTo>
                    <a:lnTo>
                      <a:pt x="114" y="223"/>
                    </a:lnTo>
                    <a:lnTo>
                      <a:pt x="114" y="223"/>
                    </a:lnTo>
                    <a:lnTo>
                      <a:pt x="112" y="223"/>
                    </a:lnTo>
                    <a:lnTo>
                      <a:pt x="112" y="223"/>
                    </a:lnTo>
                    <a:lnTo>
                      <a:pt x="112" y="223"/>
                    </a:lnTo>
                    <a:lnTo>
                      <a:pt x="112" y="223"/>
                    </a:lnTo>
                    <a:lnTo>
                      <a:pt x="112" y="223"/>
                    </a:lnTo>
                    <a:lnTo>
                      <a:pt x="112" y="223"/>
                    </a:lnTo>
                    <a:lnTo>
                      <a:pt x="112" y="223"/>
                    </a:lnTo>
                    <a:lnTo>
                      <a:pt x="112" y="223"/>
                    </a:lnTo>
                    <a:lnTo>
                      <a:pt x="112" y="223"/>
                    </a:lnTo>
                    <a:lnTo>
                      <a:pt x="114" y="225"/>
                    </a:lnTo>
                    <a:lnTo>
                      <a:pt x="114" y="226"/>
                    </a:lnTo>
                    <a:lnTo>
                      <a:pt x="114" y="226"/>
                    </a:lnTo>
                    <a:lnTo>
                      <a:pt x="114" y="226"/>
                    </a:lnTo>
                    <a:lnTo>
                      <a:pt x="114" y="226"/>
                    </a:lnTo>
                    <a:lnTo>
                      <a:pt x="114" y="226"/>
                    </a:lnTo>
                    <a:lnTo>
                      <a:pt x="114" y="228"/>
                    </a:lnTo>
                    <a:lnTo>
                      <a:pt x="114" y="229"/>
                    </a:lnTo>
                    <a:lnTo>
                      <a:pt x="114" y="229"/>
                    </a:lnTo>
                    <a:lnTo>
                      <a:pt x="112" y="231"/>
                    </a:lnTo>
                    <a:lnTo>
                      <a:pt x="112" y="231"/>
                    </a:lnTo>
                    <a:lnTo>
                      <a:pt x="112" y="233"/>
                    </a:lnTo>
                    <a:lnTo>
                      <a:pt x="112" y="233"/>
                    </a:lnTo>
                    <a:lnTo>
                      <a:pt x="112" y="233"/>
                    </a:lnTo>
                    <a:lnTo>
                      <a:pt x="112" y="233"/>
                    </a:lnTo>
                    <a:lnTo>
                      <a:pt x="111" y="233"/>
                    </a:lnTo>
                    <a:lnTo>
                      <a:pt x="111" y="233"/>
                    </a:lnTo>
                    <a:lnTo>
                      <a:pt x="111" y="234"/>
                    </a:lnTo>
                    <a:lnTo>
                      <a:pt x="111" y="234"/>
                    </a:lnTo>
                    <a:lnTo>
                      <a:pt x="109" y="234"/>
                    </a:lnTo>
                    <a:lnTo>
                      <a:pt x="109" y="234"/>
                    </a:lnTo>
                    <a:lnTo>
                      <a:pt x="109" y="234"/>
                    </a:lnTo>
                    <a:lnTo>
                      <a:pt x="109" y="234"/>
                    </a:lnTo>
                    <a:lnTo>
                      <a:pt x="109" y="234"/>
                    </a:lnTo>
                    <a:lnTo>
                      <a:pt x="108" y="234"/>
                    </a:lnTo>
                    <a:lnTo>
                      <a:pt x="108" y="234"/>
                    </a:lnTo>
                    <a:lnTo>
                      <a:pt x="108" y="234"/>
                    </a:lnTo>
                    <a:lnTo>
                      <a:pt x="106" y="236"/>
                    </a:lnTo>
                    <a:lnTo>
                      <a:pt x="106" y="236"/>
                    </a:lnTo>
                    <a:lnTo>
                      <a:pt x="106" y="236"/>
                    </a:lnTo>
                    <a:lnTo>
                      <a:pt x="106" y="236"/>
                    </a:lnTo>
                    <a:lnTo>
                      <a:pt x="106" y="236"/>
                    </a:lnTo>
                    <a:lnTo>
                      <a:pt x="105" y="236"/>
                    </a:lnTo>
                    <a:lnTo>
                      <a:pt x="105" y="236"/>
                    </a:lnTo>
                    <a:lnTo>
                      <a:pt x="103" y="236"/>
                    </a:lnTo>
                    <a:lnTo>
                      <a:pt x="101" y="237"/>
                    </a:lnTo>
                    <a:lnTo>
                      <a:pt x="100" y="237"/>
                    </a:lnTo>
                    <a:lnTo>
                      <a:pt x="97" y="237"/>
                    </a:lnTo>
                    <a:lnTo>
                      <a:pt x="94" y="239"/>
                    </a:lnTo>
                    <a:lnTo>
                      <a:pt x="92" y="240"/>
                    </a:lnTo>
                    <a:lnTo>
                      <a:pt x="92" y="240"/>
                    </a:lnTo>
                    <a:lnTo>
                      <a:pt x="91" y="242"/>
                    </a:lnTo>
                    <a:lnTo>
                      <a:pt x="91" y="242"/>
                    </a:lnTo>
                    <a:lnTo>
                      <a:pt x="89" y="243"/>
                    </a:lnTo>
                    <a:lnTo>
                      <a:pt x="89" y="243"/>
                    </a:lnTo>
                    <a:lnTo>
                      <a:pt x="89" y="243"/>
                    </a:lnTo>
                    <a:lnTo>
                      <a:pt x="89" y="243"/>
                    </a:lnTo>
                    <a:lnTo>
                      <a:pt x="87" y="245"/>
                    </a:lnTo>
                    <a:lnTo>
                      <a:pt x="86" y="245"/>
                    </a:lnTo>
                    <a:lnTo>
                      <a:pt x="84" y="245"/>
                    </a:lnTo>
                    <a:lnTo>
                      <a:pt x="84" y="245"/>
                    </a:lnTo>
                    <a:lnTo>
                      <a:pt x="83" y="245"/>
                    </a:lnTo>
                    <a:lnTo>
                      <a:pt x="83" y="247"/>
                    </a:lnTo>
                    <a:lnTo>
                      <a:pt x="83" y="247"/>
                    </a:lnTo>
                    <a:lnTo>
                      <a:pt x="81" y="247"/>
                    </a:lnTo>
                    <a:lnTo>
                      <a:pt x="81" y="247"/>
                    </a:lnTo>
                    <a:lnTo>
                      <a:pt x="81" y="247"/>
                    </a:lnTo>
                    <a:lnTo>
                      <a:pt x="81" y="247"/>
                    </a:lnTo>
                    <a:lnTo>
                      <a:pt x="81" y="247"/>
                    </a:lnTo>
                    <a:lnTo>
                      <a:pt x="81" y="250"/>
                    </a:lnTo>
                    <a:lnTo>
                      <a:pt x="81" y="251"/>
                    </a:lnTo>
                    <a:lnTo>
                      <a:pt x="81" y="254"/>
                    </a:lnTo>
                    <a:lnTo>
                      <a:pt x="78" y="254"/>
                    </a:lnTo>
                    <a:lnTo>
                      <a:pt x="75" y="256"/>
                    </a:lnTo>
                    <a:lnTo>
                      <a:pt x="73" y="257"/>
                    </a:lnTo>
                    <a:lnTo>
                      <a:pt x="70" y="260"/>
                    </a:lnTo>
                    <a:lnTo>
                      <a:pt x="64" y="267"/>
                    </a:lnTo>
                    <a:lnTo>
                      <a:pt x="53" y="273"/>
                    </a:lnTo>
                    <a:lnTo>
                      <a:pt x="53" y="273"/>
                    </a:lnTo>
                    <a:lnTo>
                      <a:pt x="53" y="273"/>
                    </a:lnTo>
                    <a:lnTo>
                      <a:pt x="49" y="271"/>
                    </a:lnTo>
                    <a:lnTo>
                      <a:pt x="33" y="265"/>
                    </a:lnTo>
                    <a:lnTo>
                      <a:pt x="22" y="260"/>
                    </a:lnTo>
                    <a:lnTo>
                      <a:pt x="14" y="253"/>
                    </a:lnTo>
                    <a:lnTo>
                      <a:pt x="13" y="251"/>
                    </a:lnTo>
                    <a:lnTo>
                      <a:pt x="13" y="245"/>
                    </a:lnTo>
                    <a:lnTo>
                      <a:pt x="8" y="239"/>
                    </a:lnTo>
                    <a:lnTo>
                      <a:pt x="7" y="237"/>
                    </a:lnTo>
                    <a:lnTo>
                      <a:pt x="5" y="233"/>
                    </a:lnTo>
                    <a:lnTo>
                      <a:pt x="2" y="222"/>
                    </a:lnTo>
                    <a:lnTo>
                      <a:pt x="3" y="220"/>
                    </a:lnTo>
                    <a:lnTo>
                      <a:pt x="3" y="220"/>
                    </a:lnTo>
                    <a:lnTo>
                      <a:pt x="5" y="220"/>
                    </a:lnTo>
                    <a:lnTo>
                      <a:pt x="7" y="220"/>
                    </a:lnTo>
                    <a:lnTo>
                      <a:pt x="2" y="208"/>
                    </a:lnTo>
                    <a:lnTo>
                      <a:pt x="0" y="206"/>
                    </a:lnTo>
                    <a:lnTo>
                      <a:pt x="0" y="205"/>
                    </a:lnTo>
                    <a:lnTo>
                      <a:pt x="0" y="192"/>
                    </a:lnTo>
                    <a:lnTo>
                      <a:pt x="0" y="181"/>
                    </a:lnTo>
                    <a:lnTo>
                      <a:pt x="2" y="175"/>
                    </a:lnTo>
                    <a:lnTo>
                      <a:pt x="2" y="167"/>
                    </a:lnTo>
                    <a:lnTo>
                      <a:pt x="2" y="150"/>
                    </a:lnTo>
                    <a:lnTo>
                      <a:pt x="2" y="144"/>
                    </a:lnTo>
                    <a:lnTo>
                      <a:pt x="5" y="138"/>
                    </a:lnTo>
                    <a:lnTo>
                      <a:pt x="5" y="138"/>
                    </a:lnTo>
                    <a:lnTo>
                      <a:pt x="13" y="126"/>
                    </a:lnTo>
                    <a:lnTo>
                      <a:pt x="14" y="121"/>
                    </a:lnTo>
                    <a:lnTo>
                      <a:pt x="13" y="116"/>
                    </a:lnTo>
                    <a:lnTo>
                      <a:pt x="10" y="112"/>
                    </a:lnTo>
                    <a:lnTo>
                      <a:pt x="7" y="108"/>
                    </a:lnTo>
                    <a:lnTo>
                      <a:pt x="7" y="105"/>
                    </a:lnTo>
                    <a:lnTo>
                      <a:pt x="10" y="102"/>
                    </a:lnTo>
                    <a:lnTo>
                      <a:pt x="8" y="99"/>
                    </a:lnTo>
                    <a:lnTo>
                      <a:pt x="5" y="94"/>
                    </a:lnTo>
                    <a:lnTo>
                      <a:pt x="2" y="90"/>
                    </a:lnTo>
                    <a:lnTo>
                      <a:pt x="10" y="87"/>
                    </a:lnTo>
                    <a:lnTo>
                      <a:pt x="13" y="85"/>
                    </a:lnTo>
                    <a:lnTo>
                      <a:pt x="16" y="84"/>
                    </a:lnTo>
                    <a:lnTo>
                      <a:pt x="22" y="82"/>
                    </a:lnTo>
                    <a:lnTo>
                      <a:pt x="31" y="74"/>
                    </a:lnTo>
                    <a:lnTo>
                      <a:pt x="31" y="73"/>
                    </a:lnTo>
                    <a:lnTo>
                      <a:pt x="30" y="65"/>
                    </a:lnTo>
                    <a:lnTo>
                      <a:pt x="27" y="57"/>
                    </a:lnTo>
                    <a:lnTo>
                      <a:pt x="22" y="49"/>
                    </a:lnTo>
                    <a:lnTo>
                      <a:pt x="27" y="49"/>
                    </a:lnTo>
                    <a:lnTo>
                      <a:pt x="30" y="49"/>
                    </a:lnTo>
                    <a:lnTo>
                      <a:pt x="31" y="49"/>
                    </a:lnTo>
                    <a:lnTo>
                      <a:pt x="35" y="49"/>
                    </a:lnTo>
                    <a:lnTo>
                      <a:pt x="39" y="45"/>
                    </a:lnTo>
                    <a:lnTo>
                      <a:pt x="41" y="43"/>
                    </a:lnTo>
                    <a:lnTo>
                      <a:pt x="42" y="42"/>
                    </a:lnTo>
                    <a:lnTo>
                      <a:pt x="50" y="36"/>
                    </a:lnTo>
                    <a:lnTo>
                      <a:pt x="55" y="32"/>
                    </a:lnTo>
                    <a:lnTo>
                      <a:pt x="61" y="25"/>
                    </a:lnTo>
                    <a:lnTo>
                      <a:pt x="70" y="14"/>
                    </a:lnTo>
                    <a:lnTo>
                      <a:pt x="70" y="14"/>
                    </a:lnTo>
                    <a:lnTo>
                      <a:pt x="73" y="15"/>
                    </a:lnTo>
                    <a:lnTo>
                      <a:pt x="75" y="20"/>
                    </a:lnTo>
                    <a:lnTo>
                      <a:pt x="78" y="23"/>
                    </a:lnTo>
                    <a:lnTo>
                      <a:pt x="81" y="25"/>
                    </a:lnTo>
                    <a:lnTo>
                      <a:pt x="84" y="22"/>
                    </a:lnTo>
                    <a:lnTo>
                      <a:pt x="91" y="17"/>
                    </a:lnTo>
                    <a:lnTo>
                      <a:pt x="100" y="14"/>
                    </a:lnTo>
                    <a:lnTo>
                      <a:pt x="108" y="11"/>
                    </a:lnTo>
                    <a:lnTo>
                      <a:pt x="112" y="6"/>
                    </a:lnTo>
                    <a:lnTo>
                      <a:pt x="123" y="8"/>
                    </a:lnTo>
                    <a:lnTo>
                      <a:pt x="126" y="6"/>
                    </a:lnTo>
                    <a:lnTo>
                      <a:pt x="136" y="6"/>
                    </a:lnTo>
                    <a:lnTo>
                      <a:pt x="137" y="6"/>
                    </a:lnTo>
                    <a:lnTo>
                      <a:pt x="145" y="3"/>
                    </a:lnTo>
                    <a:lnTo>
                      <a:pt x="153" y="1"/>
                    </a:lnTo>
                    <a:lnTo>
                      <a:pt x="157" y="0"/>
                    </a:lnTo>
                    <a:lnTo>
                      <a:pt x="159" y="1"/>
                    </a:lnTo>
                    <a:lnTo>
                      <a:pt x="162" y="1"/>
                    </a:lnTo>
                    <a:lnTo>
                      <a:pt x="167" y="1"/>
                    </a:lnTo>
                    <a:lnTo>
                      <a:pt x="167" y="1"/>
                    </a:lnTo>
                    <a:lnTo>
                      <a:pt x="170" y="3"/>
                    </a:lnTo>
                    <a:lnTo>
                      <a:pt x="170" y="3"/>
                    </a:lnTo>
                    <a:lnTo>
                      <a:pt x="170"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28">
                <a:extLst>
                  <a:ext uri="{FF2B5EF4-FFF2-40B4-BE49-F238E27FC236}">
                    <a16:creationId xmlns:a16="http://schemas.microsoft.com/office/drawing/2014/main" id="{1ACF6B73-10BB-681B-A48F-FF8FF26A9C91}"/>
                  </a:ext>
                </a:extLst>
              </p:cNvPr>
              <p:cNvSpPr>
                <a:spLocks noGrp="1" noRot="1" noMove="1" noResize="1" noEditPoints="1" noAdjustHandles="1" noChangeArrowheads="1" noChangeShapeType="1"/>
              </p:cNvSpPr>
              <p:nvPr/>
            </p:nvSpPr>
            <p:spPr bwMode="auto">
              <a:xfrm>
                <a:off x="1925" y="2196"/>
                <a:ext cx="231" cy="423"/>
              </a:xfrm>
              <a:custGeom>
                <a:avLst/>
                <a:gdLst>
                  <a:gd name="T0" fmla="*/ 165 w 231"/>
                  <a:gd name="T1" fmla="*/ 3 h 423"/>
                  <a:gd name="T2" fmla="*/ 174 w 231"/>
                  <a:gd name="T3" fmla="*/ 3 h 423"/>
                  <a:gd name="T4" fmla="*/ 188 w 231"/>
                  <a:gd name="T5" fmla="*/ 4 h 423"/>
                  <a:gd name="T6" fmla="*/ 196 w 231"/>
                  <a:gd name="T7" fmla="*/ 7 h 423"/>
                  <a:gd name="T8" fmla="*/ 200 w 231"/>
                  <a:gd name="T9" fmla="*/ 9 h 423"/>
                  <a:gd name="T10" fmla="*/ 210 w 231"/>
                  <a:gd name="T11" fmla="*/ 10 h 423"/>
                  <a:gd name="T12" fmla="*/ 219 w 231"/>
                  <a:gd name="T13" fmla="*/ 12 h 423"/>
                  <a:gd name="T14" fmla="*/ 227 w 231"/>
                  <a:gd name="T15" fmla="*/ 14 h 423"/>
                  <a:gd name="T16" fmla="*/ 228 w 231"/>
                  <a:gd name="T17" fmla="*/ 31 h 423"/>
                  <a:gd name="T18" fmla="*/ 194 w 231"/>
                  <a:gd name="T19" fmla="*/ 127 h 423"/>
                  <a:gd name="T20" fmla="*/ 165 w 231"/>
                  <a:gd name="T21" fmla="*/ 192 h 423"/>
                  <a:gd name="T22" fmla="*/ 163 w 231"/>
                  <a:gd name="T23" fmla="*/ 208 h 423"/>
                  <a:gd name="T24" fmla="*/ 147 w 231"/>
                  <a:gd name="T25" fmla="*/ 287 h 423"/>
                  <a:gd name="T26" fmla="*/ 143 w 231"/>
                  <a:gd name="T27" fmla="*/ 347 h 423"/>
                  <a:gd name="T28" fmla="*/ 157 w 231"/>
                  <a:gd name="T29" fmla="*/ 400 h 423"/>
                  <a:gd name="T30" fmla="*/ 127 w 231"/>
                  <a:gd name="T31" fmla="*/ 408 h 423"/>
                  <a:gd name="T32" fmla="*/ 101 w 231"/>
                  <a:gd name="T33" fmla="*/ 395 h 423"/>
                  <a:gd name="T34" fmla="*/ 51 w 231"/>
                  <a:gd name="T35" fmla="*/ 384 h 423"/>
                  <a:gd name="T36" fmla="*/ 12 w 231"/>
                  <a:gd name="T37" fmla="*/ 380 h 423"/>
                  <a:gd name="T38" fmla="*/ 3 w 231"/>
                  <a:gd name="T39" fmla="*/ 356 h 423"/>
                  <a:gd name="T40" fmla="*/ 4 w 231"/>
                  <a:gd name="T41" fmla="*/ 315 h 423"/>
                  <a:gd name="T42" fmla="*/ 1 w 231"/>
                  <a:gd name="T43" fmla="*/ 268 h 423"/>
                  <a:gd name="T44" fmla="*/ 20 w 231"/>
                  <a:gd name="T45" fmla="*/ 200 h 423"/>
                  <a:gd name="T46" fmla="*/ 28 w 231"/>
                  <a:gd name="T47" fmla="*/ 173 h 423"/>
                  <a:gd name="T48" fmla="*/ 49 w 231"/>
                  <a:gd name="T49" fmla="*/ 142 h 423"/>
                  <a:gd name="T50" fmla="*/ 87 w 231"/>
                  <a:gd name="T51" fmla="*/ 85 h 423"/>
                  <a:gd name="T52" fmla="*/ 104 w 231"/>
                  <a:gd name="T53" fmla="*/ 45 h 423"/>
                  <a:gd name="T54" fmla="*/ 113 w 231"/>
                  <a:gd name="T55" fmla="*/ 9 h 423"/>
                  <a:gd name="T56" fmla="*/ 119 w 231"/>
                  <a:gd name="T57" fmla="*/ 0 h 423"/>
                  <a:gd name="T58" fmla="*/ 126 w 231"/>
                  <a:gd name="T59" fmla="*/ 0 h 423"/>
                  <a:gd name="T60" fmla="*/ 130 w 231"/>
                  <a:gd name="T61" fmla="*/ 0 h 423"/>
                  <a:gd name="T62" fmla="*/ 137 w 231"/>
                  <a:gd name="T63" fmla="*/ 0 h 423"/>
                  <a:gd name="T64" fmla="*/ 152 w 231"/>
                  <a:gd name="T65" fmla="*/ 0 h 423"/>
                  <a:gd name="T66" fmla="*/ 157 w 231"/>
                  <a:gd name="T67" fmla="*/ 1 h 423"/>
                  <a:gd name="T68" fmla="*/ 158 w 231"/>
                  <a:gd name="T69" fmla="*/ 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423">
                    <a:moveTo>
                      <a:pt x="160" y="3"/>
                    </a:moveTo>
                    <a:lnTo>
                      <a:pt x="165" y="3"/>
                    </a:lnTo>
                    <a:lnTo>
                      <a:pt x="171" y="3"/>
                    </a:lnTo>
                    <a:lnTo>
                      <a:pt x="174" y="3"/>
                    </a:lnTo>
                    <a:lnTo>
                      <a:pt x="183" y="3"/>
                    </a:lnTo>
                    <a:lnTo>
                      <a:pt x="188" y="4"/>
                    </a:lnTo>
                    <a:lnTo>
                      <a:pt x="191" y="6"/>
                    </a:lnTo>
                    <a:lnTo>
                      <a:pt x="196" y="7"/>
                    </a:lnTo>
                    <a:lnTo>
                      <a:pt x="197" y="9"/>
                    </a:lnTo>
                    <a:lnTo>
                      <a:pt x="200" y="9"/>
                    </a:lnTo>
                    <a:lnTo>
                      <a:pt x="205" y="9"/>
                    </a:lnTo>
                    <a:lnTo>
                      <a:pt x="210" y="10"/>
                    </a:lnTo>
                    <a:lnTo>
                      <a:pt x="216" y="12"/>
                    </a:lnTo>
                    <a:lnTo>
                      <a:pt x="219" y="12"/>
                    </a:lnTo>
                    <a:lnTo>
                      <a:pt x="224" y="14"/>
                    </a:lnTo>
                    <a:lnTo>
                      <a:pt x="227" y="14"/>
                    </a:lnTo>
                    <a:lnTo>
                      <a:pt x="231" y="14"/>
                    </a:lnTo>
                    <a:lnTo>
                      <a:pt x="228" y="31"/>
                    </a:lnTo>
                    <a:lnTo>
                      <a:pt x="225" y="51"/>
                    </a:lnTo>
                    <a:lnTo>
                      <a:pt x="194" y="127"/>
                    </a:lnTo>
                    <a:lnTo>
                      <a:pt x="179" y="152"/>
                    </a:lnTo>
                    <a:lnTo>
                      <a:pt x="165" y="192"/>
                    </a:lnTo>
                    <a:lnTo>
                      <a:pt x="163" y="201"/>
                    </a:lnTo>
                    <a:lnTo>
                      <a:pt x="163" y="208"/>
                    </a:lnTo>
                    <a:lnTo>
                      <a:pt x="152" y="268"/>
                    </a:lnTo>
                    <a:lnTo>
                      <a:pt x="147" y="287"/>
                    </a:lnTo>
                    <a:lnTo>
                      <a:pt x="143" y="308"/>
                    </a:lnTo>
                    <a:lnTo>
                      <a:pt x="143" y="347"/>
                    </a:lnTo>
                    <a:lnTo>
                      <a:pt x="137" y="369"/>
                    </a:lnTo>
                    <a:lnTo>
                      <a:pt x="157" y="400"/>
                    </a:lnTo>
                    <a:lnTo>
                      <a:pt x="160" y="423"/>
                    </a:lnTo>
                    <a:lnTo>
                      <a:pt x="127" y="408"/>
                    </a:lnTo>
                    <a:lnTo>
                      <a:pt x="118" y="405"/>
                    </a:lnTo>
                    <a:lnTo>
                      <a:pt x="101" y="395"/>
                    </a:lnTo>
                    <a:lnTo>
                      <a:pt x="73" y="389"/>
                    </a:lnTo>
                    <a:lnTo>
                      <a:pt x="51" y="384"/>
                    </a:lnTo>
                    <a:lnTo>
                      <a:pt x="39" y="384"/>
                    </a:lnTo>
                    <a:lnTo>
                      <a:pt x="12" y="380"/>
                    </a:lnTo>
                    <a:lnTo>
                      <a:pt x="0" y="380"/>
                    </a:lnTo>
                    <a:lnTo>
                      <a:pt x="3" y="356"/>
                    </a:lnTo>
                    <a:lnTo>
                      <a:pt x="4" y="339"/>
                    </a:lnTo>
                    <a:lnTo>
                      <a:pt x="4" y="315"/>
                    </a:lnTo>
                    <a:lnTo>
                      <a:pt x="0" y="284"/>
                    </a:lnTo>
                    <a:lnTo>
                      <a:pt x="1" y="268"/>
                    </a:lnTo>
                    <a:lnTo>
                      <a:pt x="6" y="254"/>
                    </a:lnTo>
                    <a:lnTo>
                      <a:pt x="20" y="200"/>
                    </a:lnTo>
                    <a:lnTo>
                      <a:pt x="23" y="189"/>
                    </a:lnTo>
                    <a:lnTo>
                      <a:pt x="28" y="173"/>
                    </a:lnTo>
                    <a:lnTo>
                      <a:pt x="37" y="158"/>
                    </a:lnTo>
                    <a:lnTo>
                      <a:pt x="49" y="142"/>
                    </a:lnTo>
                    <a:lnTo>
                      <a:pt x="71" y="110"/>
                    </a:lnTo>
                    <a:lnTo>
                      <a:pt x="87" y="85"/>
                    </a:lnTo>
                    <a:lnTo>
                      <a:pt x="96" y="71"/>
                    </a:lnTo>
                    <a:lnTo>
                      <a:pt x="104" y="45"/>
                    </a:lnTo>
                    <a:lnTo>
                      <a:pt x="113" y="12"/>
                    </a:lnTo>
                    <a:lnTo>
                      <a:pt x="113" y="9"/>
                    </a:lnTo>
                    <a:lnTo>
                      <a:pt x="116" y="0"/>
                    </a:lnTo>
                    <a:lnTo>
                      <a:pt x="119" y="0"/>
                    </a:lnTo>
                    <a:lnTo>
                      <a:pt x="123" y="0"/>
                    </a:lnTo>
                    <a:lnTo>
                      <a:pt x="126" y="0"/>
                    </a:lnTo>
                    <a:lnTo>
                      <a:pt x="129" y="0"/>
                    </a:lnTo>
                    <a:lnTo>
                      <a:pt x="130" y="0"/>
                    </a:lnTo>
                    <a:lnTo>
                      <a:pt x="137" y="0"/>
                    </a:lnTo>
                    <a:lnTo>
                      <a:pt x="137" y="0"/>
                    </a:lnTo>
                    <a:lnTo>
                      <a:pt x="144" y="0"/>
                    </a:lnTo>
                    <a:lnTo>
                      <a:pt x="152" y="0"/>
                    </a:lnTo>
                    <a:lnTo>
                      <a:pt x="155" y="1"/>
                    </a:lnTo>
                    <a:lnTo>
                      <a:pt x="157" y="1"/>
                    </a:lnTo>
                    <a:lnTo>
                      <a:pt x="157" y="3"/>
                    </a:lnTo>
                    <a:lnTo>
                      <a:pt x="158" y="3"/>
                    </a:lnTo>
                    <a:lnTo>
                      <a:pt x="160"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129">
                <a:extLst>
                  <a:ext uri="{FF2B5EF4-FFF2-40B4-BE49-F238E27FC236}">
                    <a16:creationId xmlns:a16="http://schemas.microsoft.com/office/drawing/2014/main" id="{CBAF8769-86F7-8FEA-38C8-288F181F1D16}"/>
                  </a:ext>
                </a:extLst>
              </p:cNvPr>
              <p:cNvSpPr>
                <a:spLocks noGrp="1" noRot="1" noMove="1" noResize="1" noEditPoints="1" noAdjustHandles="1" noChangeArrowheads="1" noChangeShapeType="1"/>
              </p:cNvSpPr>
              <p:nvPr/>
            </p:nvSpPr>
            <p:spPr bwMode="auto">
              <a:xfrm>
                <a:off x="4460" y="2231"/>
                <a:ext cx="56" cy="42"/>
              </a:xfrm>
              <a:custGeom>
                <a:avLst/>
                <a:gdLst>
                  <a:gd name="T0" fmla="*/ 9 w 56"/>
                  <a:gd name="T1" fmla="*/ 5 h 42"/>
                  <a:gd name="T2" fmla="*/ 14 w 56"/>
                  <a:gd name="T3" fmla="*/ 5 h 42"/>
                  <a:gd name="T4" fmla="*/ 16 w 56"/>
                  <a:gd name="T5" fmla="*/ 5 h 42"/>
                  <a:gd name="T6" fmla="*/ 19 w 56"/>
                  <a:gd name="T7" fmla="*/ 3 h 42"/>
                  <a:gd name="T8" fmla="*/ 20 w 56"/>
                  <a:gd name="T9" fmla="*/ 3 h 42"/>
                  <a:gd name="T10" fmla="*/ 23 w 56"/>
                  <a:gd name="T11" fmla="*/ 3 h 42"/>
                  <a:gd name="T12" fmla="*/ 28 w 56"/>
                  <a:gd name="T13" fmla="*/ 3 h 42"/>
                  <a:gd name="T14" fmla="*/ 31 w 56"/>
                  <a:gd name="T15" fmla="*/ 8 h 42"/>
                  <a:gd name="T16" fmla="*/ 30 w 56"/>
                  <a:gd name="T17" fmla="*/ 13 h 42"/>
                  <a:gd name="T18" fmla="*/ 31 w 56"/>
                  <a:gd name="T19" fmla="*/ 14 h 42"/>
                  <a:gd name="T20" fmla="*/ 33 w 56"/>
                  <a:gd name="T21" fmla="*/ 17 h 42"/>
                  <a:gd name="T22" fmla="*/ 36 w 56"/>
                  <a:gd name="T23" fmla="*/ 19 h 42"/>
                  <a:gd name="T24" fmla="*/ 36 w 56"/>
                  <a:gd name="T25" fmla="*/ 22 h 42"/>
                  <a:gd name="T26" fmla="*/ 39 w 56"/>
                  <a:gd name="T27" fmla="*/ 25 h 42"/>
                  <a:gd name="T28" fmla="*/ 40 w 56"/>
                  <a:gd name="T29" fmla="*/ 28 h 42"/>
                  <a:gd name="T30" fmla="*/ 45 w 56"/>
                  <a:gd name="T31" fmla="*/ 30 h 42"/>
                  <a:gd name="T32" fmla="*/ 51 w 56"/>
                  <a:gd name="T33" fmla="*/ 31 h 42"/>
                  <a:gd name="T34" fmla="*/ 51 w 56"/>
                  <a:gd name="T35" fmla="*/ 34 h 42"/>
                  <a:gd name="T36" fmla="*/ 54 w 56"/>
                  <a:gd name="T37" fmla="*/ 39 h 42"/>
                  <a:gd name="T38" fmla="*/ 51 w 56"/>
                  <a:gd name="T39" fmla="*/ 42 h 42"/>
                  <a:gd name="T40" fmla="*/ 47 w 56"/>
                  <a:gd name="T41" fmla="*/ 42 h 42"/>
                  <a:gd name="T42" fmla="*/ 36 w 56"/>
                  <a:gd name="T43" fmla="*/ 34 h 42"/>
                  <a:gd name="T44" fmla="*/ 25 w 56"/>
                  <a:gd name="T45" fmla="*/ 30 h 42"/>
                  <a:gd name="T46" fmla="*/ 12 w 56"/>
                  <a:gd name="T47" fmla="*/ 33 h 42"/>
                  <a:gd name="T48" fmla="*/ 6 w 56"/>
                  <a:gd name="T49" fmla="*/ 33 h 42"/>
                  <a:gd name="T50" fmla="*/ 0 w 56"/>
                  <a:gd name="T51" fmla="*/ 33 h 42"/>
                  <a:gd name="T52" fmla="*/ 0 w 56"/>
                  <a:gd name="T53" fmla="*/ 30 h 42"/>
                  <a:gd name="T54" fmla="*/ 0 w 56"/>
                  <a:gd name="T55" fmla="*/ 27 h 42"/>
                  <a:gd name="T56" fmla="*/ 2 w 56"/>
                  <a:gd name="T57" fmla="*/ 24 h 42"/>
                  <a:gd name="T58" fmla="*/ 2 w 56"/>
                  <a:gd name="T59" fmla="*/ 20 h 42"/>
                  <a:gd name="T60" fmla="*/ 3 w 56"/>
                  <a:gd name="T61" fmla="*/ 19 h 42"/>
                  <a:gd name="T62" fmla="*/ 5 w 56"/>
                  <a:gd name="T63" fmla="*/ 17 h 42"/>
                  <a:gd name="T64" fmla="*/ 5 w 56"/>
                  <a:gd name="T65" fmla="*/ 16 h 42"/>
                  <a:gd name="T66" fmla="*/ 6 w 56"/>
                  <a:gd name="T67" fmla="*/ 14 h 42"/>
                  <a:gd name="T68" fmla="*/ 5 w 56"/>
                  <a:gd name="T69" fmla="*/ 11 h 42"/>
                  <a:gd name="T70" fmla="*/ 5 w 56"/>
                  <a:gd name="T71" fmla="*/ 8 h 42"/>
                  <a:gd name="T72" fmla="*/ 5 w 56"/>
                  <a:gd name="T73" fmla="*/ 5 h 42"/>
                  <a:gd name="T74" fmla="*/ 5 w 56"/>
                  <a:gd name="T75" fmla="*/ 3 h 42"/>
                  <a:gd name="T76" fmla="*/ 5 w 56"/>
                  <a:gd name="T77" fmla="*/ 0 h 42"/>
                  <a:gd name="T78" fmla="*/ 8 w 56"/>
                  <a:gd name="T79" fmla="*/ 0 h 42"/>
                  <a:gd name="T80" fmla="*/ 9 w 56"/>
                  <a:gd name="T81" fmla="*/ 2 h 42"/>
                  <a:gd name="T82" fmla="*/ 9 w 56"/>
                  <a:gd name="T8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42">
                    <a:moveTo>
                      <a:pt x="9" y="3"/>
                    </a:moveTo>
                    <a:lnTo>
                      <a:pt x="9" y="5"/>
                    </a:lnTo>
                    <a:lnTo>
                      <a:pt x="11" y="5"/>
                    </a:lnTo>
                    <a:lnTo>
                      <a:pt x="14" y="5"/>
                    </a:lnTo>
                    <a:lnTo>
                      <a:pt x="14" y="5"/>
                    </a:lnTo>
                    <a:lnTo>
                      <a:pt x="16" y="5"/>
                    </a:lnTo>
                    <a:lnTo>
                      <a:pt x="17" y="5"/>
                    </a:lnTo>
                    <a:lnTo>
                      <a:pt x="19" y="3"/>
                    </a:lnTo>
                    <a:lnTo>
                      <a:pt x="19" y="3"/>
                    </a:lnTo>
                    <a:lnTo>
                      <a:pt x="20" y="3"/>
                    </a:lnTo>
                    <a:lnTo>
                      <a:pt x="22" y="3"/>
                    </a:lnTo>
                    <a:lnTo>
                      <a:pt x="23" y="3"/>
                    </a:lnTo>
                    <a:lnTo>
                      <a:pt x="26" y="3"/>
                    </a:lnTo>
                    <a:lnTo>
                      <a:pt x="28" y="3"/>
                    </a:lnTo>
                    <a:lnTo>
                      <a:pt x="31" y="5"/>
                    </a:lnTo>
                    <a:lnTo>
                      <a:pt x="31" y="8"/>
                    </a:lnTo>
                    <a:lnTo>
                      <a:pt x="31" y="10"/>
                    </a:lnTo>
                    <a:lnTo>
                      <a:pt x="30" y="13"/>
                    </a:lnTo>
                    <a:lnTo>
                      <a:pt x="31" y="13"/>
                    </a:lnTo>
                    <a:lnTo>
                      <a:pt x="31" y="14"/>
                    </a:lnTo>
                    <a:lnTo>
                      <a:pt x="33" y="16"/>
                    </a:lnTo>
                    <a:lnTo>
                      <a:pt x="33" y="17"/>
                    </a:lnTo>
                    <a:lnTo>
                      <a:pt x="34" y="17"/>
                    </a:lnTo>
                    <a:lnTo>
                      <a:pt x="36" y="19"/>
                    </a:lnTo>
                    <a:lnTo>
                      <a:pt x="36" y="19"/>
                    </a:lnTo>
                    <a:lnTo>
                      <a:pt x="36" y="22"/>
                    </a:lnTo>
                    <a:lnTo>
                      <a:pt x="37" y="24"/>
                    </a:lnTo>
                    <a:lnTo>
                      <a:pt x="39" y="25"/>
                    </a:lnTo>
                    <a:lnTo>
                      <a:pt x="39" y="28"/>
                    </a:lnTo>
                    <a:lnTo>
                      <a:pt x="40" y="28"/>
                    </a:lnTo>
                    <a:lnTo>
                      <a:pt x="44" y="30"/>
                    </a:lnTo>
                    <a:lnTo>
                      <a:pt x="45" y="30"/>
                    </a:lnTo>
                    <a:lnTo>
                      <a:pt x="48" y="30"/>
                    </a:lnTo>
                    <a:lnTo>
                      <a:pt x="51" y="31"/>
                    </a:lnTo>
                    <a:lnTo>
                      <a:pt x="51" y="33"/>
                    </a:lnTo>
                    <a:lnTo>
                      <a:pt x="51" y="34"/>
                    </a:lnTo>
                    <a:lnTo>
                      <a:pt x="53" y="38"/>
                    </a:lnTo>
                    <a:lnTo>
                      <a:pt x="54" y="39"/>
                    </a:lnTo>
                    <a:lnTo>
                      <a:pt x="56" y="41"/>
                    </a:lnTo>
                    <a:lnTo>
                      <a:pt x="51" y="42"/>
                    </a:lnTo>
                    <a:lnTo>
                      <a:pt x="50" y="42"/>
                    </a:lnTo>
                    <a:lnTo>
                      <a:pt x="47" y="42"/>
                    </a:lnTo>
                    <a:lnTo>
                      <a:pt x="40" y="41"/>
                    </a:lnTo>
                    <a:lnTo>
                      <a:pt x="36" y="34"/>
                    </a:lnTo>
                    <a:lnTo>
                      <a:pt x="33" y="28"/>
                    </a:lnTo>
                    <a:lnTo>
                      <a:pt x="25" y="30"/>
                    </a:lnTo>
                    <a:lnTo>
                      <a:pt x="17" y="31"/>
                    </a:lnTo>
                    <a:lnTo>
                      <a:pt x="12" y="33"/>
                    </a:lnTo>
                    <a:lnTo>
                      <a:pt x="9" y="33"/>
                    </a:lnTo>
                    <a:lnTo>
                      <a:pt x="6" y="33"/>
                    </a:lnTo>
                    <a:lnTo>
                      <a:pt x="2" y="33"/>
                    </a:lnTo>
                    <a:lnTo>
                      <a:pt x="0" y="33"/>
                    </a:lnTo>
                    <a:lnTo>
                      <a:pt x="0" y="31"/>
                    </a:lnTo>
                    <a:lnTo>
                      <a:pt x="0" y="30"/>
                    </a:lnTo>
                    <a:lnTo>
                      <a:pt x="0" y="27"/>
                    </a:lnTo>
                    <a:lnTo>
                      <a:pt x="0" y="27"/>
                    </a:lnTo>
                    <a:lnTo>
                      <a:pt x="0" y="25"/>
                    </a:lnTo>
                    <a:lnTo>
                      <a:pt x="2" y="24"/>
                    </a:lnTo>
                    <a:lnTo>
                      <a:pt x="2" y="22"/>
                    </a:lnTo>
                    <a:lnTo>
                      <a:pt x="2" y="20"/>
                    </a:lnTo>
                    <a:lnTo>
                      <a:pt x="3" y="20"/>
                    </a:lnTo>
                    <a:lnTo>
                      <a:pt x="3" y="19"/>
                    </a:lnTo>
                    <a:lnTo>
                      <a:pt x="3" y="17"/>
                    </a:lnTo>
                    <a:lnTo>
                      <a:pt x="5" y="17"/>
                    </a:lnTo>
                    <a:lnTo>
                      <a:pt x="5" y="16"/>
                    </a:lnTo>
                    <a:lnTo>
                      <a:pt x="5" y="16"/>
                    </a:lnTo>
                    <a:lnTo>
                      <a:pt x="5" y="14"/>
                    </a:lnTo>
                    <a:lnTo>
                      <a:pt x="6" y="14"/>
                    </a:lnTo>
                    <a:lnTo>
                      <a:pt x="5" y="13"/>
                    </a:lnTo>
                    <a:lnTo>
                      <a:pt x="5" y="11"/>
                    </a:lnTo>
                    <a:lnTo>
                      <a:pt x="5" y="10"/>
                    </a:lnTo>
                    <a:lnTo>
                      <a:pt x="5" y="8"/>
                    </a:lnTo>
                    <a:lnTo>
                      <a:pt x="5" y="7"/>
                    </a:lnTo>
                    <a:lnTo>
                      <a:pt x="5" y="5"/>
                    </a:lnTo>
                    <a:lnTo>
                      <a:pt x="5" y="5"/>
                    </a:lnTo>
                    <a:lnTo>
                      <a:pt x="5" y="3"/>
                    </a:lnTo>
                    <a:lnTo>
                      <a:pt x="5" y="2"/>
                    </a:lnTo>
                    <a:lnTo>
                      <a:pt x="5" y="0"/>
                    </a:lnTo>
                    <a:lnTo>
                      <a:pt x="6" y="0"/>
                    </a:lnTo>
                    <a:lnTo>
                      <a:pt x="8" y="0"/>
                    </a:lnTo>
                    <a:lnTo>
                      <a:pt x="8" y="2"/>
                    </a:lnTo>
                    <a:lnTo>
                      <a:pt x="9" y="2"/>
                    </a:lnTo>
                    <a:lnTo>
                      <a:pt x="9" y="3"/>
                    </a:lnTo>
                    <a:lnTo>
                      <a:pt x="9"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130">
                <a:extLst>
                  <a:ext uri="{FF2B5EF4-FFF2-40B4-BE49-F238E27FC236}">
                    <a16:creationId xmlns:a16="http://schemas.microsoft.com/office/drawing/2014/main" id="{A45BD627-7972-3ACF-5E3A-9BBAC4297E35}"/>
                  </a:ext>
                </a:extLst>
              </p:cNvPr>
              <p:cNvSpPr>
                <a:spLocks noGrp="1" noRot="1" noMove="1" noResize="1" noEditPoints="1" noAdjustHandles="1" noChangeArrowheads="1" noChangeShapeType="1"/>
              </p:cNvSpPr>
              <p:nvPr/>
            </p:nvSpPr>
            <p:spPr bwMode="auto">
              <a:xfrm>
                <a:off x="4454" y="2885"/>
                <a:ext cx="99" cy="158"/>
              </a:xfrm>
              <a:custGeom>
                <a:avLst/>
                <a:gdLst>
                  <a:gd name="T0" fmla="*/ 81 w 99"/>
                  <a:gd name="T1" fmla="*/ 18 h 158"/>
                  <a:gd name="T2" fmla="*/ 87 w 99"/>
                  <a:gd name="T3" fmla="*/ 27 h 158"/>
                  <a:gd name="T4" fmla="*/ 87 w 99"/>
                  <a:gd name="T5" fmla="*/ 31 h 158"/>
                  <a:gd name="T6" fmla="*/ 92 w 99"/>
                  <a:gd name="T7" fmla="*/ 40 h 158"/>
                  <a:gd name="T8" fmla="*/ 95 w 99"/>
                  <a:gd name="T9" fmla="*/ 46 h 158"/>
                  <a:gd name="T10" fmla="*/ 98 w 99"/>
                  <a:gd name="T11" fmla="*/ 51 h 158"/>
                  <a:gd name="T12" fmla="*/ 98 w 99"/>
                  <a:gd name="T13" fmla="*/ 68 h 158"/>
                  <a:gd name="T14" fmla="*/ 95 w 99"/>
                  <a:gd name="T15" fmla="*/ 82 h 158"/>
                  <a:gd name="T16" fmla="*/ 87 w 99"/>
                  <a:gd name="T17" fmla="*/ 93 h 158"/>
                  <a:gd name="T18" fmla="*/ 90 w 99"/>
                  <a:gd name="T19" fmla="*/ 103 h 158"/>
                  <a:gd name="T20" fmla="*/ 90 w 99"/>
                  <a:gd name="T21" fmla="*/ 110 h 158"/>
                  <a:gd name="T22" fmla="*/ 92 w 99"/>
                  <a:gd name="T23" fmla="*/ 119 h 158"/>
                  <a:gd name="T24" fmla="*/ 96 w 99"/>
                  <a:gd name="T25" fmla="*/ 125 h 158"/>
                  <a:gd name="T26" fmla="*/ 98 w 99"/>
                  <a:gd name="T27" fmla="*/ 142 h 158"/>
                  <a:gd name="T28" fmla="*/ 95 w 99"/>
                  <a:gd name="T29" fmla="*/ 153 h 158"/>
                  <a:gd name="T30" fmla="*/ 90 w 99"/>
                  <a:gd name="T31" fmla="*/ 158 h 158"/>
                  <a:gd name="T32" fmla="*/ 73 w 99"/>
                  <a:gd name="T33" fmla="*/ 156 h 158"/>
                  <a:gd name="T34" fmla="*/ 31 w 99"/>
                  <a:gd name="T35" fmla="*/ 139 h 158"/>
                  <a:gd name="T36" fmla="*/ 8 w 99"/>
                  <a:gd name="T37" fmla="*/ 133 h 158"/>
                  <a:gd name="T38" fmla="*/ 4 w 99"/>
                  <a:gd name="T39" fmla="*/ 127 h 158"/>
                  <a:gd name="T40" fmla="*/ 8 w 99"/>
                  <a:gd name="T41" fmla="*/ 105 h 158"/>
                  <a:gd name="T42" fmla="*/ 34 w 99"/>
                  <a:gd name="T43" fmla="*/ 102 h 158"/>
                  <a:gd name="T44" fmla="*/ 40 w 99"/>
                  <a:gd name="T45" fmla="*/ 88 h 158"/>
                  <a:gd name="T46" fmla="*/ 22 w 99"/>
                  <a:gd name="T47" fmla="*/ 82 h 158"/>
                  <a:gd name="T48" fmla="*/ 11 w 99"/>
                  <a:gd name="T49" fmla="*/ 66 h 158"/>
                  <a:gd name="T50" fmla="*/ 28 w 99"/>
                  <a:gd name="T51" fmla="*/ 48 h 158"/>
                  <a:gd name="T52" fmla="*/ 46 w 99"/>
                  <a:gd name="T53" fmla="*/ 34 h 158"/>
                  <a:gd name="T54" fmla="*/ 54 w 99"/>
                  <a:gd name="T55" fmla="*/ 35 h 158"/>
                  <a:gd name="T56" fmla="*/ 51 w 99"/>
                  <a:gd name="T57" fmla="*/ 27 h 158"/>
                  <a:gd name="T58" fmla="*/ 50 w 99"/>
                  <a:gd name="T59" fmla="*/ 26 h 158"/>
                  <a:gd name="T60" fmla="*/ 50 w 99"/>
                  <a:gd name="T61" fmla="*/ 21 h 158"/>
                  <a:gd name="T62" fmla="*/ 48 w 99"/>
                  <a:gd name="T63" fmla="*/ 21 h 158"/>
                  <a:gd name="T64" fmla="*/ 46 w 99"/>
                  <a:gd name="T65" fmla="*/ 23 h 158"/>
                  <a:gd name="T66" fmla="*/ 43 w 99"/>
                  <a:gd name="T67" fmla="*/ 24 h 158"/>
                  <a:gd name="T68" fmla="*/ 42 w 99"/>
                  <a:gd name="T69" fmla="*/ 26 h 158"/>
                  <a:gd name="T70" fmla="*/ 42 w 99"/>
                  <a:gd name="T71" fmla="*/ 23 h 158"/>
                  <a:gd name="T72" fmla="*/ 43 w 99"/>
                  <a:gd name="T73" fmla="*/ 21 h 158"/>
                  <a:gd name="T74" fmla="*/ 42 w 99"/>
                  <a:gd name="T75" fmla="*/ 20 h 158"/>
                  <a:gd name="T76" fmla="*/ 40 w 99"/>
                  <a:gd name="T77" fmla="*/ 17 h 158"/>
                  <a:gd name="T78" fmla="*/ 40 w 99"/>
                  <a:gd name="T79" fmla="*/ 15 h 158"/>
                  <a:gd name="T80" fmla="*/ 42 w 99"/>
                  <a:gd name="T81" fmla="*/ 0 h 158"/>
                  <a:gd name="T82" fmla="*/ 45 w 99"/>
                  <a:gd name="T83" fmla="*/ 3 h 158"/>
                  <a:gd name="T84" fmla="*/ 60 w 99"/>
                  <a:gd name="T85"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158">
                    <a:moveTo>
                      <a:pt x="60" y="9"/>
                    </a:moveTo>
                    <a:lnTo>
                      <a:pt x="81" y="18"/>
                    </a:lnTo>
                    <a:lnTo>
                      <a:pt x="87" y="18"/>
                    </a:lnTo>
                    <a:lnTo>
                      <a:pt x="87" y="27"/>
                    </a:lnTo>
                    <a:lnTo>
                      <a:pt x="87" y="29"/>
                    </a:lnTo>
                    <a:lnTo>
                      <a:pt x="87" y="31"/>
                    </a:lnTo>
                    <a:lnTo>
                      <a:pt x="88" y="35"/>
                    </a:lnTo>
                    <a:lnTo>
                      <a:pt x="92" y="40"/>
                    </a:lnTo>
                    <a:lnTo>
                      <a:pt x="93" y="43"/>
                    </a:lnTo>
                    <a:lnTo>
                      <a:pt x="95" y="46"/>
                    </a:lnTo>
                    <a:lnTo>
                      <a:pt x="99" y="48"/>
                    </a:lnTo>
                    <a:lnTo>
                      <a:pt x="98" y="51"/>
                    </a:lnTo>
                    <a:lnTo>
                      <a:pt x="98" y="58"/>
                    </a:lnTo>
                    <a:lnTo>
                      <a:pt x="98" y="68"/>
                    </a:lnTo>
                    <a:lnTo>
                      <a:pt x="96" y="74"/>
                    </a:lnTo>
                    <a:lnTo>
                      <a:pt x="95" y="82"/>
                    </a:lnTo>
                    <a:lnTo>
                      <a:pt x="93" y="88"/>
                    </a:lnTo>
                    <a:lnTo>
                      <a:pt x="87" y="93"/>
                    </a:lnTo>
                    <a:lnTo>
                      <a:pt x="87" y="99"/>
                    </a:lnTo>
                    <a:lnTo>
                      <a:pt x="90" y="103"/>
                    </a:lnTo>
                    <a:lnTo>
                      <a:pt x="93" y="103"/>
                    </a:lnTo>
                    <a:lnTo>
                      <a:pt x="90" y="110"/>
                    </a:lnTo>
                    <a:lnTo>
                      <a:pt x="93" y="113"/>
                    </a:lnTo>
                    <a:lnTo>
                      <a:pt x="92" y="119"/>
                    </a:lnTo>
                    <a:lnTo>
                      <a:pt x="92" y="122"/>
                    </a:lnTo>
                    <a:lnTo>
                      <a:pt x="96" y="125"/>
                    </a:lnTo>
                    <a:lnTo>
                      <a:pt x="98" y="128"/>
                    </a:lnTo>
                    <a:lnTo>
                      <a:pt x="98" y="142"/>
                    </a:lnTo>
                    <a:lnTo>
                      <a:pt x="96" y="150"/>
                    </a:lnTo>
                    <a:lnTo>
                      <a:pt x="95" y="153"/>
                    </a:lnTo>
                    <a:lnTo>
                      <a:pt x="90" y="156"/>
                    </a:lnTo>
                    <a:lnTo>
                      <a:pt x="90" y="158"/>
                    </a:lnTo>
                    <a:lnTo>
                      <a:pt x="84" y="158"/>
                    </a:lnTo>
                    <a:lnTo>
                      <a:pt x="73" y="156"/>
                    </a:lnTo>
                    <a:lnTo>
                      <a:pt x="65" y="153"/>
                    </a:lnTo>
                    <a:lnTo>
                      <a:pt x="31" y="139"/>
                    </a:lnTo>
                    <a:lnTo>
                      <a:pt x="20" y="135"/>
                    </a:lnTo>
                    <a:lnTo>
                      <a:pt x="8" y="133"/>
                    </a:lnTo>
                    <a:lnTo>
                      <a:pt x="3" y="131"/>
                    </a:lnTo>
                    <a:lnTo>
                      <a:pt x="4" y="127"/>
                    </a:lnTo>
                    <a:lnTo>
                      <a:pt x="0" y="117"/>
                    </a:lnTo>
                    <a:lnTo>
                      <a:pt x="8" y="105"/>
                    </a:lnTo>
                    <a:lnTo>
                      <a:pt x="23" y="96"/>
                    </a:lnTo>
                    <a:lnTo>
                      <a:pt x="34" y="102"/>
                    </a:lnTo>
                    <a:lnTo>
                      <a:pt x="36" y="103"/>
                    </a:lnTo>
                    <a:lnTo>
                      <a:pt x="40" y="88"/>
                    </a:lnTo>
                    <a:lnTo>
                      <a:pt x="40" y="88"/>
                    </a:lnTo>
                    <a:lnTo>
                      <a:pt x="22" y="82"/>
                    </a:lnTo>
                    <a:lnTo>
                      <a:pt x="8" y="69"/>
                    </a:lnTo>
                    <a:lnTo>
                      <a:pt x="11" y="66"/>
                    </a:lnTo>
                    <a:lnTo>
                      <a:pt x="17" y="57"/>
                    </a:lnTo>
                    <a:lnTo>
                      <a:pt x="28" y="48"/>
                    </a:lnTo>
                    <a:lnTo>
                      <a:pt x="37" y="37"/>
                    </a:lnTo>
                    <a:lnTo>
                      <a:pt x="46" y="34"/>
                    </a:lnTo>
                    <a:lnTo>
                      <a:pt x="53" y="34"/>
                    </a:lnTo>
                    <a:lnTo>
                      <a:pt x="54" y="35"/>
                    </a:lnTo>
                    <a:lnTo>
                      <a:pt x="56" y="32"/>
                    </a:lnTo>
                    <a:lnTo>
                      <a:pt x="51" y="27"/>
                    </a:lnTo>
                    <a:lnTo>
                      <a:pt x="51" y="26"/>
                    </a:lnTo>
                    <a:lnTo>
                      <a:pt x="50" y="26"/>
                    </a:lnTo>
                    <a:lnTo>
                      <a:pt x="50" y="23"/>
                    </a:lnTo>
                    <a:lnTo>
                      <a:pt x="50" y="21"/>
                    </a:lnTo>
                    <a:lnTo>
                      <a:pt x="48" y="21"/>
                    </a:lnTo>
                    <a:lnTo>
                      <a:pt x="48" y="21"/>
                    </a:lnTo>
                    <a:lnTo>
                      <a:pt x="48" y="23"/>
                    </a:lnTo>
                    <a:lnTo>
                      <a:pt x="46" y="23"/>
                    </a:lnTo>
                    <a:lnTo>
                      <a:pt x="45" y="24"/>
                    </a:lnTo>
                    <a:lnTo>
                      <a:pt x="43" y="24"/>
                    </a:lnTo>
                    <a:lnTo>
                      <a:pt x="43" y="24"/>
                    </a:lnTo>
                    <a:lnTo>
                      <a:pt x="42" y="26"/>
                    </a:lnTo>
                    <a:lnTo>
                      <a:pt x="42" y="24"/>
                    </a:lnTo>
                    <a:lnTo>
                      <a:pt x="42" y="23"/>
                    </a:lnTo>
                    <a:lnTo>
                      <a:pt x="43" y="23"/>
                    </a:lnTo>
                    <a:lnTo>
                      <a:pt x="43" y="21"/>
                    </a:lnTo>
                    <a:lnTo>
                      <a:pt x="42" y="20"/>
                    </a:lnTo>
                    <a:lnTo>
                      <a:pt x="42" y="20"/>
                    </a:lnTo>
                    <a:lnTo>
                      <a:pt x="42" y="18"/>
                    </a:lnTo>
                    <a:lnTo>
                      <a:pt x="40" y="17"/>
                    </a:lnTo>
                    <a:lnTo>
                      <a:pt x="40" y="17"/>
                    </a:lnTo>
                    <a:lnTo>
                      <a:pt x="40" y="15"/>
                    </a:lnTo>
                    <a:lnTo>
                      <a:pt x="40" y="15"/>
                    </a:lnTo>
                    <a:lnTo>
                      <a:pt x="42" y="0"/>
                    </a:lnTo>
                    <a:lnTo>
                      <a:pt x="43" y="3"/>
                    </a:lnTo>
                    <a:lnTo>
                      <a:pt x="45" y="3"/>
                    </a:lnTo>
                    <a:lnTo>
                      <a:pt x="46" y="4"/>
                    </a:lnTo>
                    <a:lnTo>
                      <a:pt x="60" y="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131">
                <a:extLst>
                  <a:ext uri="{FF2B5EF4-FFF2-40B4-BE49-F238E27FC236}">
                    <a16:creationId xmlns:a16="http://schemas.microsoft.com/office/drawing/2014/main" id="{B3E31586-D7E0-7559-26C2-3C7780BB7CBE}"/>
                  </a:ext>
                </a:extLst>
              </p:cNvPr>
              <p:cNvSpPr>
                <a:spLocks noGrp="1" noRot="1" noMove="1" noResize="1" noEditPoints="1" noAdjustHandles="1" noChangeArrowheads="1" noChangeShapeType="1"/>
              </p:cNvSpPr>
              <p:nvPr/>
            </p:nvSpPr>
            <p:spPr bwMode="auto">
              <a:xfrm>
                <a:off x="2080" y="3173"/>
                <a:ext cx="145" cy="224"/>
              </a:xfrm>
              <a:custGeom>
                <a:avLst/>
                <a:gdLst>
                  <a:gd name="T0" fmla="*/ 137 w 145"/>
                  <a:gd name="T1" fmla="*/ 44 h 224"/>
                  <a:gd name="T2" fmla="*/ 118 w 145"/>
                  <a:gd name="T3" fmla="*/ 82 h 224"/>
                  <a:gd name="T4" fmla="*/ 97 w 145"/>
                  <a:gd name="T5" fmla="*/ 95 h 224"/>
                  <a:gd name="T6" fmla="*/ 83 w 145"/>
                  <a:gd name="T7" fmla="*/ 140 h 224"/>
                  <a:gd name="T8" fmla="*/ 89 w 145"/>
                  <a:gd name="T9" fmla="*/ 165 h 224"/>
                  <a:gd name="T10" fmla="*/ 89 w 145"/>
                  <a:gd name="T11" fmla="*/ 189 h 224"/>
                  <a:gd name="T12" fmla="*/ 78 w 145"/>
                  <a:gd name="T13" fmla="*/ 222 h 224"/>
                  <a:gd name="T14" fmla="*/ 70 w 145"/>
                  <a:gd name="T15" fmla="*/ 220 h 224"/>
                  <a:gd name="T16" fmla="*/ 62 w 145"/>
                  <a:gd name="T17" fmla="*/ 217 h 224"/>
                  <a:gd name="T18" fmla="*/ 59 w 145"/>
                  <a:gd name="T19" fmla="*/ 213 h 224"/>
                  <a:gd name="T20" fmla="*/ 50 w 145"/>
                  <a:gd name="T21" fmla="*/ 203 h 224"/>
                  <a:gd name="T22" fmla="*/ 45 w 145"/>
                  <a:gd name="T23" fmla="*/ 194 h 224"/>
                  <a:gd name="T24" fmla="*/ 39 w 145"/>
                  <a:gd name="T25" fmla="*/ 194 h 224"/>
                  <a:gd name="T26" fmla="*/ 34 w 145"/>
                  <a:gd name="T27" fmla="*/ 200 h 224"/>
                  <a:gd name="T28" fmla="*/ 30 w 145"/>
                  <a:gd name="T29" fmla="*/ 200 h 224"/>
                  <a:gd name="T30" fmla="*/ 33 w 145"/>
                  <a:gd name="T31" fmla="*/ 191 h 224"/>
                  <a:gd name="T32" fmla="*/ 33 w 145"/>
                  <a:gd name="T33" fmla="*/ 186 h 224"/>
                  <a:gd name="T34" fmla="*/ 25 w 145"/>
                  <a:gd name="T35" fmla="*/ 191 h 224"/>
                  <a:gd name="T36" fmla="*/ 8 w 145"/>
                  <a:gd name="T37" fmla="*/ 199 h 224"/>
                  <a:gd name="T38" fmla="*/ 8 w 145"/>
                  <a:gd name="T39" fmla="*/ 199 h 224"/>
                  <a:gd name="T40" fmla="*/ 8 w 145"/>
                  <a:gd name="T41" fmla="*/ 197 h 224"/>
                  <a:gd name="T42" fmla="*/ 8 w 145"/>
                  <a:gd name="T43" fmla="*/ 196 h 224"/>
                  <a:gd name="T44" fmla="*/ 8 w 145"/>
                  <a:gd name="T45" fmla="*/ 196 h 224"/>
                  <a:gd name="T46" fmla="*/ 6 w 145"/>
                  <a:gd name="T47" fmla="*/ 196 h 224"/>
                  <a:gd name="T48" fmla="*/ 6 w 145"/>
                  <a:gd name="T49" fmla="*/ 194 h 224"/>
                  <a:gd name="T50" fmla="*/ 6 w 145"/>
                  <a:gd name="T51" fmla="*/ 193 h 224"/>
                  <a:gd name="T52" fmla="*/ 6 w 145"/>
                  <a:gd name="T53" fmla="*/ 191 h 224"/>
                  <a:gd name="T54" fmla="*/ 6 w 145"/>
                  <a:gd name="T55" fmla="*/ 188 h 224"/>
                  <a:gd name="T56" fmla="*/ 5 w 145"/>
                  <a:gd name="T57" fmla="*/ 182 h 224"/>
                  <a:gd name="T58" fmla="*/ 5 w 145"/>
                  <a:gd name="T59" fmla="*/ 175 h 224"/>
                  <a:gd name="T60" fmla="*/ 3 w 145"/>
                  <a:gd name="T61" fmla="*/ 166 h 224"/>
                  <a:gd name="T62" fmla="*/ 2 w 145"/>
                  <a:gd name="T63" fmla="*/ 155 h 224"/>
                  <a:gd name="T64" fmla="*/ 0 w 145"/>
                  <a:gd name="T65" fmla="*/ 141 h 224"/>
                  <a:gd name="T66" fmla="*/ 0 w 145"/>
                  <a:gd name="T67" fmla="*/ 137 h 224"/>
                  <a:gd name="T68" fmla="*/ 0 w 145"/>
                  <a:gd name="T69" fmla="*/ 121 h 224"/>
                  <a:gd name="T70" fmla="*/ 3 w 145"/>
                  <a:gd name="T71" fmla="*/ 101 h 224"/>
                  <a:gd name="T72" fmla="*/ 2 w 145"/>
                  <a:gd name="T73" fmla="*/ 92 h 224"/>
                  <a:gd name="T74" fmla="*/ 5 w 145"/>
                  <a:gd name="T75" fmla="*/ 87 h 224"/>
                  <a:gd name="T76" fmla="*/ 13 w 145"/>
                  <a:gd name="T77" fmla="*/ 82 h 224"/>
                  <a:gd name="T78" fmla="*/ 11 w 145"/>
                  <a:gd name="T79" fmla="*/ 76 h 224"/>
                  <a:gd name="T80" fmla="*/ 8 w 145"/>
                  <a:gd name="T81" fmla="*/ 54 h 224"/>
                  <a:gd name="T82" fmla="*/ 20 w 145"/>
                  <a:gd name="T83" fmla="*/ 53 h 224"/>
                  <a:gd name="T84" fmla="*/ 24 w 145"/>
                  <a:gd name="T85" fmla="*/ 47 h 224"/>
                  <a:gd name="T86" fmla="*/ 22 w 145"/>
                  <a:gd name="T87" fmla="*/ 37 h 224"/>
                  <a:gd name="T88" fmla="*/ 28 w 145"/>
                  <a:gd name="T89" fmla="*/ 33 h 224"/>
                  <a:gd name="T90" fmla="*/ 39 w 145"/>
                  <a:gd name="T91" fmla="*/ 27 h 224"/>
                  <a:gd name="T92" fmla="*/ 50 w 145"/>
                  <a:gd name="T93" fmla="*/ 20 h 224"/>
                  <a:gd name="T94" fmla="*/ 62 w 145"/>
                  <a:gd name="T95" fmla="*/ 27 h 224"/>
                  <a:gd name="T96" fmla="*/ 66 w 145"/>
                  <a:gd name="T97" fmla="*/ 25 h 224"/>
                  <a:gd name="T98" fmla="*/ 66 w 145"/>
                  <a:gd name="T99" fmla="*/ 17 h 224"/>
                  <a:gd name="T100" fmla="*/ 66 w 145"/>
                  <a:gd name="T101" fmla="*/ 13 h 224"/>
                  <a:gd name="T102" fmla="*/ 83 w 145"/>
                  <a:gd name="T103" fmla="*/ 8 h 224"/>
                  <a:gd name="T104" fmla="*/ 94 w 145"/>
                  <a:gd name="T105" fmla="*/ 2 h 224"/>
                  <a:gd name="T106" fmla="*/ 117 w 145"/>
                  <a:gd name="T107" fmla="*/ 13 h 224"/>
                  <a:gd name="T108" fmla="*/ 140 w 145"/>
                  <a:gd name="T109"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24">
                    <a:moveTo>
                      <a:pt x="143" y="27"/>
                    </a:moveTo>
                    <a:lnTo>
                      <a:pt x="145" y="27"/>
                    </a:lnTo>
                    <a:lnTo>
                      <a:pt x="137" y="44"/>
                    </a:lnTo>
                    <a:lnTo>
                      <a:pt x="126" y="59"/>
                    </a:lnTo>
                    <a:lnTo>
                      <a:pt x="115" y="64"/>
                    </a:lnTo>
                    <a:lnTo>
                      <a:pt x="118" y="82"/>
                    </a:lnTo>
                    <a:lnTo>
                      <a:pt x="122" y="99"/>
                    </a:lnTo>
                    <a:lnTo>
                      <a:pt x="109" y="106"/>
                    </a:lnTo>
                    <a:lnTo>
                      <a:pt x="97" y="95"/>
                    </a:lnTo>
                    <a:lnTo>
                      <a:pt x="92" y="99"/>
                    </a:lnTo>
                    <a:lnTo>
                      <a:pt x="86" y="123"/>
                    </a:lnTo>
                    <a:lnTo>
                      <a:pt x="83" y="140"/>
                    </a:lnTo>
                    <a:lnTo>
                      <a:pt x="78" y="151"/>
                    </a:lnTo>
                    <a:lnTo>
                      <a:pt x="84" y="158"/>
                    </a:lnTo>
                    <a:lnTo>
                      <a:pt x="89" y="165"/>
                    </a:lnTo>
                    <a:lnTo>
                      <a:pt x="81" y="174"/>
                    </a:lnTo>
                    <a:lnTo>
                      <a:pt x="86" y="186"/>
                    </a:lnTo>
                    <a:lnTo>
                      <a:pt x="89" y="189"/>
                    </a:lnTo>
                    <a:lnTo>
                      <a:pt x="90" y="199"/>
                    </a:lnTo>
                    <a:lnTo>
                      <a:pt x="89" y="216"/>
                    </a:lnTo>
                    <a:lnTo>
                      <a:pt x="78" y="222"/>
                    </a:lnTo>
                    <a:lnTo>
                      <a:pt x="75" y="222"/>
                    </a:lnTo>
                    <a:lnTo>
                      <a:pt x="72" y="224"/>
                    </a:lnTo>
                    <a:lnTo>
                      <a:pt x="70" y="220"/>
                    </a:lnTo>
                    <a:lnTo>
                      <a:pt x="67" y="219"/>
                    </a:lnTo>
                    <a:lnTo>
                      <a:pt x="64" y="219"/>
                    </a:lnTo>
                    <a:lnTo>
                      <a:pt x="62" y="217"/>
                    </a:lnTo>
                    <a:lnTo>
                      <a:pt x="61" y="216"/>
                    </a:lnTo>
                    <a:lnTo>
                      <a:pt x="61" y="214"/>
                    </a:lnTo>
                    <a:lnTo>
                      <a:pt x="59" y="213"/>
                    </a:lnTo>
                    <a:lnTo>
                      <a:pt x="53" y="211"/>
                    </a:lnTo>
                    <a:lnTo>
                      <a:pt x="50" y="208"/>
                    </a:lnTo>
                    <a:lnTo>
                      <a:pt x="50" y="203"/>
                    </a:lnTo>
                    <a:lnTo>
                      <a:pt x="48" y="200"/>
                    </a:lnTo>
                    <a:lnTo>
                      <a:pt x="47" y="196"/>
                    </a:lnTo>
                    <a:lnTo>
                      <a:pt x="45" y="194"/>
                    </a:lnTo>
                    <a:lnTo>
                      <a:pt x="44" y="193"/>
                    </a:lnTo>
                    <a:lnTo>
                      <a:pt x="42" y="194"/>
                    </a:lnTo>
                    <a:lnTo>
                      <a:pt x="39" y="194"/>
                    </a:lnTo>
                    <a:lnTo>
                      <a:pt x="38" y="194"/>
                    </a:lnTo>
                    <a:lnTo>
                      <a:pt x="36" y="197"/>
                    </a:lnTo>
                    <a:lnTo>
                      <a:pt x="34" y="200"/>
                    </a:lnTo>
                    <a:lnTo>
                      <a:pt x="33" y="202"/>
                    </a:lnTo>
                    <a:lnTo>
                      <a:pt x="31" y="202"/>
                    </a:lnTo>
                    <a:lnTo>
                      <a:pt x="30" y="200"/>
                    </a:lnTo>
                    <a:lnTo>
                      <a:pt x="30" y="197"/>
                    </a:lnTo>
                    <a:lnTo>
                      <a:pt x="31" y="194"/>
                    </a:lnTo>
                    <a:lnTo>
                      <a:pt x="33" y="191"/>
                    </a:lnTo>
                    <a:lnTo>
                      <a:pt x="34" y="189"/>
                    </a:lnTo>
                    <a:lnTo>
                      <a:pt x="34" y="188"/>
                    </a:lnTo>
                    <a:lnTo>
                      <a:pt x="33" y="186"/>
                    </a:lnTo>
                    <a:lnTo>
                      <a:pt x="30" y="188"/>
                    </a:lnTo>
                    <a:lnTo>
                      <a:pt x="28" y="189"/>
                    </a:lnTo>
                    <a:lnTo>
                      <a:pt x="25" y="191"/>
                    </a:lnTo>
                    <a:lnTo>
                      <a:pt x="20" y="194"/>
                    </a:lnTo>
                    <a:lnTo>
                      <a:pt x="14" y="197"/>
                    </a:lnTo>
                    <a:lnTo>
                      <a:pt x="8" y="199"/>
                    </a:lnTo>
                    <a:lnTo>
                      <a:pt x="8" y="199"/>
                    </a:lnTo>
                    <a:lnTo>
                      <a:pt x="8" y="199"/>
                    </a:lnTo>
                    <a:lnTo>
                      <a:pt x="8" y="199"/>
                    </a:lnTo>
                    <a:lnTo>
                      <a:pt x="8" y="199"/>
                    </a:lnTo>
                    <a:lnTo>
                      <a:pt x="8" y="197"/>
                    </a:lnTo>
                    <a:lnTo>
                      <a:pt x="8" y="197"/>
                    </a:lnTo>
                    <a:lnTo>
                      <a:pt x="8" y="197"/>
                    </a:lnTo>
                    <a:lnTo>
                      <a:pt x="8" y="197"/>
                    </a:lnTo>
                    <a:lnTo>
                      <a:pt x="8" y="196"/>
                    </a:lnTo>
                    <a:lnTo>
                      <a:pt x="8" y="196"/>
                    </a:lnTo>
                    <a:lnTo>
                      <a:pt x="8" y="196"/>
                    </a:lnTo>
                    <a:lnTo>
                      <a:pt x="8" y="196"/>
                    </a:lnTo>
                    <a:lnTo>
                      <a:pt x="6" y="196"/>
                    </a:lnTo>
                    <a:lnTo>
                      <a:pt x="6" y="196"/>
                    </a:lnTo>
                    <a:lnTo>
                      <a:pt x="6" y="196"/>
                    </a:lnTo>
                    <a:lnTo>
                      <a:pt x="6" y="196"/>
                    </a:lnTo>
                    <a:lnTo>
                      <a:pt x="6" y="194"/>
                    </a:lnTo>
                    <a:lnTo>
                      <a:pt x="6" y="194"/>
                    </a:lnTo>
                    <a:lnTo>
                      <a:pt x="6" y="194"/>
                    </a:lnTo>
                    <a:lnTo>
                      <a:pt x="6" y="193"/>
                    </a:lnTo>
                    <a:lnTo>
                      <a:pt x="6" y="193"/>
                    </a:lnTo>
                    <a:lnTo>
                      <a:pt x="6" y="193"/>
                    </a:lnTo>
                    <a:lnTo>
                      <a:pt x="6" y="191"/>
                    </a:lnTo>
                    <a:lnTo>
                      <a:pt x="6" y="191"/>
                    </a:lnTo>
                    <a:lnTo>
                      <a:pt x="6" y="189"/>
                    </a:lnTo>
                    <a:lnTo>
                      <a:pt x="6" y="188"/>
                    </a:lnTo>
                    <a:lnTo>
                      <a:pt x="6" y="188"/>
                    </a:lnTo>
                    <a:lnTo>
                      <a:pt x="5" y="183"/>
                    </a:lnTo>
                    <a:lnTo>
                      <a:pt x="5" y="183"/>
                    </a:lnTo>
                    <a:lnTo>
                      <a:pt x="5" y="182"/>
                    </a:lnTo>
                    <a:lnTo>
                      <a:pt x="5" y="180"/>
                    </a:lnTo>
                    <a:lnTo>
                      <a:pt x="5" y="180"/>
                    </a:lnTo>
                    <a:lnTo>
                      <a:pt x="5" y="175"/>
                    </a:lnTo>
                    <a:lnTo>
                      <a:pt x="3" y="169"/>
                    </a:lnTo>
                    <a:lnTo>
                      <a:pt x="3" y="168"/>
                    </a:lnTo>
                    <a:lnTo>
                      <a:pt x="3" y="166"/>
                    </a:lnTo>
                    <a:lnTo>
                      <a:pt x="3" y="162"/>
                    </a:lnTo>
                    <a:lnTo>
                      <a:pt x="3" y="162"/>
                    </a:lnTo>
                    <a:lnTo>
                      <a:pt x="2" y="155"/>
                    </a:lnTo>
                    <a:lnTo>
                      <a:pt x="2" y="154"/>
                    </a:lnTo>
                    <a:lnTo>
                      <a:pt x="2" y="152"/>
                    </a:lnTo>
                    <a:lnTo>
                      <a:pt x="0" y="141"/>
                    </a:lnTo>
                    <a:lnTo>
                      <a:pt x="0" y="140"/>
                    </a:lnTo>
                    <a:lnTo>
                      <a:pt x="0" y="138"/>
                    </a:lnTo>
                    <a:lnTo>
                      <a:pt x="0" y="137"/>
                    </a:lnTo>
                    <a:lnTo>
                      <a:pt x="0" y="135"/>
                    </a:lnTo>
                    <a:lnTo>
                      <a:pt x="0" y="132"/>
                    </a:lnTo>
                    <a:lnTo>
                      <a:pt x="0" y="121"/>
                    </a:lnTo>
                    <a:lnTo>
                      <a:pt x="0" y="118"/>
                    </a:lnTo>
                    <a:lnTo>
                      <a:pt x="3" y="106"/>
                    </a:lnTo>
                    <a:lnTo>
                      <a:pt x="3" y="101"/>
                    </a:lnTo>
                    <a:lnTo>
                      <a:pt x="5" y="98"/>
                    </a:lnTo>
                    <a:lnTo>
                      <a:pt x="2" y="93"/>
                    </a:lnTo>
                    <a:lnTo>
                      <a:pt x="2" y="92"/>
                    </a:lnTo>
                    <a:lnTo>
                      <a:pt x="2" y="90"/>
                    </a:lnTo>
                    <a:lnTo>
                      <a:pt x="5" y="87"/>
                    </a:lnTo>
                    <a:lnTo>
                      <a:pt x="5" y="87"/>
                    </a:lnTo>
                    <a:lnTo>
                      <a:pt x="8" y="85"/>
                    </a:lnTo>
                    <a:lnTo>
                      <a:pt x="11" y="82"/>
                    </a:lnTo>
                    <a:lnTo>
                      <a:pt x="13" y="82"/>
                    </a:lnTo>
                    <a:lnTo>
                      <a:pt x="13" y="79"/>
                    </a:lnTo>
                    <a:lnTo>
                      <a:pt x="13" y="79"/>
                    </a:lnTo>
                    <a:lnTo>
                      <a:pt x="11" y="76"/>
                    </a:lnTo>
                    <a:lnTo>
                      <a:pt x="11" y="76"/>
                    </a:lnTo>
                    <a:lnTo>
                      <a:pt x="13" y="70"/>
                    </a:lnTo>
                    <a:lnTo>
                      <a:pt x="8" y="54"/>
                    </a:lnTo>
                    <a:lnTo>
                      <a:pt x="8" y="54"/>
                    </a:lnTo>
                    <a:lnTo>
                      <a:pt x="10" y="54"/>
                    </a:lnTo>
                    <a:lnTo>
                      <a:pt x="20" y="53"/>
                    </a:lnTo>
                    <a:lnTo>
                      <a:pt x="24" y="53"/>
                    </a:lnTo>
                    <a:lnTo>
                      <a:pt x="24" y="51"/>
                    </a:lnTo>
                    <a:lnTo>
                      <a:pt x="24" y="47"/>
                    </a:lnTo>
                    <a:lnTo>
                      <a:pt x="22" y="47"/>
                    </a:lnTo>
                    <a:lnTo>
                      <a:pt x="22" y="40"/>
                    </a:lnTo>
                    <a:lnTo>
                      <a:pt x="22" y="37"/>
                    </a:lnTo>
                    <a:lnTo>
                      <a:pt x="24" y="36"/>
                    </a:lnTo>
                    <a:lnTo>
                      <a:pt x="25" y="36"/>
                    </a:lnTo>
                    <a:lnTo>
                      <a:pt x="28" y="33"/>
                    </a:lnTo>
                    <a:lnTo>
                      <a:pt x="30" y="31"/>
                    </a:lnTo>
                    <a:lnTo>
                      <a:pt x="36" y="28"/>
                    </a:lnTo>
                    <a:lnTo>
                      <a:pt x="39" y="27"/>
                    </a:lnTo>
                    <a:lnTo>
                      <a:pt x="42" y="23"/>
                    </a:lnTo>
                    <a:lnTo>
                      <a:pt x="44" y="23"/>
                    </a:lnTo>
                    <a:lnTo>
                      <a:pt x="50" y="20"/>
                    </a:lnTo>
                    <a:lnTo>
                      <a:pt x="55" y="22"/>
                    </a:lnTo>
                    <a:lnTo>
                      <a:pt x="59" y="25"/>
                    </a:lnTo>
                    <a:lnTo>
                      <a:pt x="62" y="27"/>
                    </a:lnTo>
                    <a:lnTo>
                      <a:pt x="64" y="27"/>
                    </a:lnTo>
                    <a:lnTo>
                      <a:pt x="66" y="25"/>
                    </a:lnTo>
                    <a:lnTo>
                      <a:pt x="66" y="25"/>
                    </a:lnTo>
                    <a:lnTo>
                      <a:pt x="66" y="22"/>
                    </a:lnTo>
                    <a:lnTo>
                      <a:pt x="66" y="19"/>
                    </a:lnTo>
                    <a:lnTo>
                      <a:pt x="66" y="17"/>
                    </a:lnTo>
                    <a:lnTo>
                      <a:pt x="66" y="16"/>
                    </a:lnTo>
                    <a:lnTo>
                      <a:pt x="66" y="14"/>
                    </a:lnTo>
                    <a:lnTo>
                      <a:pt x="66" y="13"/>
                    </a:lnTo>
                    <a:lnTo>
                      <a:pt x="73" y="9"/>
                    </a:lnTo>
                    <a:lnTo>
                      <a:pt x="76" y="8"/>
                    </a:lnTo>
                    <a:lnTo>
                      <a:pt x="83" y="8"/>
                    </a:lnTo>
                    <a:lnTo>
                      <a:pt x="87" y="6"/>
                    </a:lnTo>
                    <a:lnTo>
                      <a:pt x="90" y="3"/>
                    </a:lnTo>
                    <a:lnTo>
                      <a:pt x="94" y="2"/>
                    </a:lnTo>
                    <a:lnTo>
                      <a:pt x="97" y="0"/>
                    </a:lnTo>
                    <a:lnTo>
                      <a:pt x="104" y="0"/>
                    </a:lnTo>
                    <a:lnTo>
                      <a:pt x="117" y="13"/>
                    </a:lnTo>
                    <a:lnTo>
                      <a:pt x="132" y="17"/>
                    </a:lnTo>
                    <a:lnTo>
                      <a:pt x="139" y="25"/>
                    </a:lnTo>
                    <a:lnTo>
                      <a:pt x="140" y="25"/>
                    </a:lnTo>
                    <a:lnTo>
                      <a:pt x="143" y="2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132">
                <a:extLst>
                  <a:ext uri="{FF2B5EF4-FFF2-40B4-BE49-F238E27FC236}">
                    <a16:creationId xmlns:a16="http://schemas.microsoft.com/office/drawing/2014/main" id="{491F3AD8-ACBB-FF67-1AB1-2A57F3AF4D87}"/>
                  </a:ext>
                </a:extLst>
              </p:cNvPr>
              <p:cNvSpPr>
                <a:spLocks noGrp="1" noRot="1" noMove="1" noResize="1" noEditPoints="1" noAdjustHandles="1" noChangeArrowheads="1" noChangeShapeType="1"/>
              </p:cNvSpPr>
              <p:nvPr/>
            </p:nvSpPr>
            <p:spPr bwMode="auto">
              <a:xfrm>
                <a:off x="1719" y="2407"/>
                <a:ext cx="192" cy="203"/>
              </a:xfrm>
              <a:custGeom>
                <a:avLst/>
                <a:gdLst>
                  <a:gd name="T0" fmla="*/ 112 w 192"/>
                  <a:gd name="T1" fmla="*/ 3 h 203"/>
                  <a:gd name="T2" fmla="*/ 120 w 192"/>
                  <a:gd name="T3" fmla="*/ 10 h 203"/>
                  <a:gd name="T4" fmla="*/ 125 w 192"/>
                  <a:gd name="T5" fmla="*/ 15 h 203"/>
                  <a:gd name="T6" fmla="*/ 134 w 192"/>
                  <a:gd name="T7" fmla="*/ 24 h 203"/>
                  <a:gd name="T8" fmla="*/ 133 w 192"/>
                  <a:gd name="T9" fmla="*/ 32 h 203"/>
                  <a:gd name="T10" fmla="*/ 131 w 192"/>
                  <a:gd name="T11" fmla="*/ 40 h 203"/>
                  <a:gd name="T12" fmla="*/ 128 w 192"/>
                  <a:gd name="T13" fmla="*/ 51 h 203"/>
                  <a:gd name="T14" fmla="*/ 126 w 192"/>
                  <a:gd name="T15" fmla="*/ 60 h 203"/>
                  <a:gd name="T16" fmla="*/ 125 w 192"/>
                  <a:gd name="T17" fmla="*/ 66 h 203"/>
                  <a:gd name="T18" fmla="*/ 123 w 192"/>
                  <a:gd name="T19" fmla="*/ 74 h 203"/>
                  <a:gd name="T20" fmla="*/ 123 w 192"/>
                  <a:gd name="T21" fmla="*/ 80 h 203"/>
                  <a:gd name="T22" fmla="*/ 122 w 192"/>
                  <a:gd name="T23" fmla="*/ 88 h 203"/>
                  <a:gd name="T24" fmla="*/ 120 w 192"/>
                  <a:gd name="T25" fmla="*/ 94 h 203"/>
                  <a:gd name="T26" fmla="*/ 119 w 192"/>
                  <a:gd name="T27" fmla="*/ 104 h 203"/>
                  <a:gd name="T28" fmla="*/ 119 w 192"/>
                  <a:gd name="T29" fmla="*/ 108 h 203"/>
                  <a:gd name="T30" fmla="*/ 119 w 192"/>
                  <a:gd name="T31" fmla="*/ 110 h 203"/>
                  <a:gd name="T32" fmla="*/ 119 w 192"/>
                  <a:gd name="T33" fmla="*/ 113 h 203"/>
                  <a:gd name="T34" fmla="*/ 170 w 192"/>
                  <a:gd name="T35" fmla="*/ 118 h 203"/>
                  <a:gd name="T36" fmla="*/ 171 w 192"/>
                  <a:gd name="T37" fmla="*/ 119 h 203"/>
                  <a:gd name="T38" fmla="*/ 171 w 192"/>
                  <a:gd name="T39" fmla="*/ 119 h 203"/>
                  <a:gd name="T40" fmla="*/ 173 w 192"/>
                  <a:gd name="T41" fmla="*/ 122 h 203"/>
                  <a:gd name="T42" fmla="*/ 175 w 192"/>
                  <a:gd name="T43" fmla="*/ 122 h 203"/>
                  <a:gd name="T44" fmla="*/ 176 w 192"/>
                  <a:gd name="T45" fmla="*/ 125 h 203"/>
                  <a:gd name="T46" fmla="*/ 181 w 192"/>
                  <a:gd name="T47" fmla="*/ 130 h 203"/>
                  <a:gd name="T48" fmla="*/ 192 w 192"/>
                  <a:gd name="T49" fmla="*/ 144 h 203"/>
                  <a:gd name="T50" fmla="*/ 182 w 192"/>
                  <a:gd name="T51" fmla="*/ 156 h 203"/>
                  <a:gd name="T52" fmla="*/ 154 w 192"/>
                  <a:gd name="T53" fmla="*/ 180 h 203"/>
                  <a:gd name="T54" fmla="*/ 119 w 192"/>
                  <a:gd name="T55" fmla="*/ 184 h 203"/>
                  <a:gd name="T56" fmla="*/ 106 w 192"/>
                  <a:gd name="T57" fmla="*/ 192 h 203"/>
                  <a:gd name="T58" fmla="*/ 72 w 192"/>
                  <a:gd name="T59" fmla="*/ 198 h 203"/>
                  <a:gd name="T60" fmla="*/ 50 w 192"/>
                  <a:gd name="T61" fmla="*/ 198 h 203"/>
                  <a:gd name="T62" fmla="*/ 39 w 192"/>
                  <a:gd name="T63" fmla="*/ 201 h 203"/>
                  <a:gd name="T64" fmla="*/ 31 w 192"/>
                  <a:gd name="T65" fmla="*/ 200 h 203"/>
                  <a:gd name="T66" fmla="*/ 27 w 192"/>
                  <a:gd name="T67" fmla="*/ 200 h 203"/>
                  <a:gd name="T68" fmla="*/ 24 w 192"/>
                  <a:gd name="T69" fmla="*/ 201 h 203"/>
                  <a:gd name="T70" fmla="*/ 16 w 192"/>
                  <a:gd name="T71" fmla="*/ 192 h 203"/>
                  <a:gd name="T72" fmla="*/ 11 w 192"/>
                  <a:gd name="T73" fmla="*/ 186 h 203"/>
                  <a:gd name="T74" fmla="*/ 13 w 192"/>
                  <a:gd name="T75" fmla="*/ 181 h 203"/>
                  <a:gd name="T76" fmla="*/ 21 w 192"/>
                  <a:gd name="T77" fmla="*/ 178 h 203"/>
                  <a:gd name="T78" fmla="*/ 17 w 192"/>
                  <a:gd name="T79" fmla="*/ 169 h 203"/>
                  <a:gd name="T80" fmla="*/ 14 w 192"/>
                  <a:gd name="T81" fmla="*/ 155 h 203"/>
                  <a:gd name="T82" fmla="*/ 13 w 192"/>
                  <a:gd name="T83" fmla="*/ 132 h 203"/>
                  <a:gd name="T84" fmla="*/ 2 w 192"/>
                  <a:gd name="T85" fmla="*/ 127 h 203"/>
                  <a:gd name="T86" fmla="*/ 3 w 192"/>
                  <a:gd name="T87" fmla="*/ 113 h 203"/>
                  <a:gd name="T88" fmla="*/ 16 w 192"/>
                  <a:gd name="T89" fmla="*/ 102 h 203"/>
                  <a:gd name="T90" fmla="*/ 27 w 192"/>
                  <a:gd name="T91" fmla="*/ 96 h 203"/>
                  <a:gd name="T92" fmla="*/ 33 w 192"/>
                  <a:gd name="T93" fmla="*/ 94 h 203"/>
                  <a:gd name="T94" fmla="*/ 44 w 192"/>
                  <a:gd name="T95" fmla="*/ 91 h 203"/>
                  <a:gd name="T96" fmla="*/ 89 w 192"/>
                  <a:gd name="T97" fmla="*/ 77 h 203"/>
                  <a:gd name="T98" fmla="*/ 80 w 192"/>
                  <a:gd name="T99" fmla="*/ 49 h 203"/>
                  <a:gd name="T100" fmla="*/ 78 w 192"/>
                  <a:gd name="T101" fmla="*/ 38 h 203"/>
                  <a:gd name="T102" fmla="*/ 78 w 192"/>
                  <a:gd name="T103" fmla="*/ 35 h 203"/>
                  <a:gd name="T104" fmla="*/ 86 w 192"/>
                  <a:gd name="T105" fmla="*/ 28 h 203"/>
                  <a:gd name="T106" fmla="*/ 95 w 192"/>
                  <a:gd name="T107" fmla="*/ 24 h 203"/>
                  <a:gd name="T108" fmla="*/ 103 w 192"/>
                  <a:gd name="T109" fmla="*/ 20 h 203"/>
                  <a:gd name="T110" fmla="*/ 100 w 192"/>
                  <a:gd name="T111" fmla="*/ 6 h 203"/>
                  <a:gd name="T112" fmla="*/ 105 w 192"/>
                  <a:gd name="T113" fmla="*/ 3 h 203"/>
                  <a:gd name="T114" fmla="*/ 108 w 192"/>
                  <a:gd name="T115" fmla="*/ 0 h 203"/>
                  <a:gd name="T116" fmla="*/ 108 w 192"/>
                  <a:gd name="T1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203">
                    <a:moveTo>
                      <a:pt x="108" y="0"/>
                    </a:moveTo>
                    <a:lnTo>
                      <a:pt x="109" y="1"/>
                    </a:lnTo>
                    <a:lnTo>
                      <a:pt x="111" y="1"/>
                    </a:lnTo>
                    <a:lnTo>
                      <a:pt x="112" y="3"/>
                    </a:lnTo>
                    <a:lnTo>
                      <a:pt x="112" y="3"/>
                    </a:lnTo>
                    <a:lnTo>
                      <a:pt x="115" y="7"/>
                    </a:lnTo>
                    <a:lnTo>
                      <a:pt x="117" y="7"/>
                    </a:lnTo>
                    <a:lnTo>
                      <a:pt x="120" y="10"/>
                    </a:lnTo>
                    <a:lnTo>
                      <a:pt x="122" y="10"/>
                    </a:lnTo>
                    <a:lnTo>
                      <a:pt x="122" y="12"/>
                    </a:lnTo>
                    <a:lnTo>
                      <a:pt x="125" y="15"/>
                    </a:lnTo>
                    <a:lnTo>
                      <a:pt x="125" y="15"/>
                    </a:lnTo>
                    <a:lnTo>
                      <a:pt x="128" y="18"/>
                    </a:lnTo>
                    <a:lnTo>
                      <a:pt x="134" y="23"/>
                    </a:lnTo>
                    <a:lnTo>
                      <a:pt x="134" y="23"/>
                    </a:lnTo>
                    <a:lnTo>
                      <a:pt x="134" y="24"/>
                    </a:lnTo>
                    <a:lnTo>
                      <a:pt x="133" y="28"/>
                    </a:lnTo>
                    <a:lnTo>
                      <a:pt x="133" y="28"/>
                    </a:lnTo>
                    <a:lnTo>
                      <a:pt x="133" y="28"/>
                    </a:lnTo>
                    <a:lnTo>
                      <a:pt x="133" y="32"/>
                    </a:lnTo>
                    <a:lnTo>
                      <a:pt x="131" y="34"/>
                    </a:lnTo>
                    <a:lnTo>
                      <a:pt x="131" y="34"/>
                    </a:lnTo>
                    <a:lnTo>
                      <a:pt x="131" y="37"/>
                    </a:lnTo>
                    <a:lnTo>
                      <a:pt x="131" y="40"/>
                    </a:lnTo>
                    <a:lnTo>
                      <a:pt x="129" y="46"/>
                    </a:lnTo>
                    <a:lnTo>
                      <a:pt x="129" y="46"/>
                    </a:lnTo>
                    <a:lnTo>
                      <a:pt x="128" y="49"/>
                    </a:lnTo>
                    <a:lnTo>
                      <a:pt x="128" y="51"/>
                    </a:lnTo>
                    <a:lnTo>
                      <a:pt x="128" y="51"/>
                    </a:lnTo>
                    <a:lnTo>
                      <a:pt x="128" y="52"/>
                    </a:lnTo>
                    <a:lnTo>
                      <a:pt x="126" y="57"/>
                    </a:lnTo>
                    <a:lnTo>
                      <a:pt x="126" y="60"/>
                    </a:lnTo>
                    <a:lnTo>
                      <a:pt x="126" y="62"/>
                    </a:lnTo>
                    <a:lnTo>
                      <a:pt x="126" y="62"/>
                    </a:lnTo>
                    <a:lnTo>
                      <a:pt x="125" y="65"/>
                    </a:lnTo>
                    <a:lnTo>
                      <a:pt x="125" y="66"/>
                    </a:lnTo>
                    <a:lnTo>
                      <a:pt x="125" y="68"/>
                    </a:lnTo>
                    <a:lnTo>
                      <a:pt x="125" y="69"/>
                    </a:lnTo>
                    <a:lnTo>
                      <a:pt x="123" y="73"/>
                    </a:lnTo>
                    <a:lnTo>
                      <a:pt x="123" y="74"/>
                    </a:lnTo>
                    <a:lnTo>
                      <a:pt x="123" y="76"/>
                    </a:lnTo>
                    <a:lnTo>
                      <a:pt x="123" y="76"/>
                    </a:lnTo>
                    <a:lnTo>
                      <a:pt x="123" y="79"/>
                    </a:lnTo>
                    <a:lnTo>
                      <a:pt x="123" y="80"/>
                    </a:lnTo>
                    <a:lnTo>
                      <a:pt x="122" y="82"/>
                    </a:lnTo>
                    <a:lnTo>
                      <a:pt x="122" y="85"/>
                    </a:lnTo>
                    <a:lnTo>
                      <a:pt x="122" y="87"/>
                    </a:lnTo>
                    <a:lnTo>
                      <a:pt x="122" y="88"/>
                    </a:lnTo>
                    <a:lnTo>
                      <a:pt x="122" y="90"/>
                    </a:lnTo>
                    <a:lnTo>
                      <a:pt x="122" y="91"/>
                    </a:lnTo>
                    <a:lnTo>
                      <a:pt x="120" y="93"/>
                    </a:lnTo>
                    <a:lnTo>
                      <a:pt x="120" y="94"/>
                    </a:lnTo>
                    <a:lnTo>
                      <a:pt x="120" y="97"/>
                    </a:lnTo>
                    <a:lnTo>
                      <a:pt x="120" y="99"/>
                    </a:lnTo>
                    <a:lnTo>
                      <a:pt x="120" y="100"/>
                    </a:lnTo>
                    <a:lnTo>
                      <a:pt x="119" y="104"/>
                    </a:lnTo>
                    <a:lnTo>
                      <a:pt x="119" y="104"/>
                    </a:lnTo>
                    <a:lnTo>
                      <a:pt x="119" y="107"/>
                    </a:lnTo>
                    <a:lnTo>
                      <a:pt x="119" y="107"/>
                    </a:lnTo>
                    <a:lnTo>
                      <a:pt x="119" y="108"/>
                    </a:lnTo>
                    <a:lnTo>
                      <a:pt x="119" y="108"/>
                    </a:lnTo>
                    <a:lnTo>
                      <a:pt x="119" y="110"/>
                    </a:lnTo>
                    <a:lnTo>
                      <a:pt x="119" y="110"/>
                    </a:lnTo>
                    <a:lnTo>
                      <a:pt x="119" y="110"/>
                    </a:lnTo>
                    <a:lnTo>
                      <a:pt x="119" y="111"/>
                    </a:lnTo>
                    <a:lnTo>
                      <a:pt x="119" y="111"/>
                    </a:lnTo>
                    <a:lnTo>
                      <a:pt x="119" y="113"/>
                    </a:lnTo>
                    <a:lnTo>
                      <a:pt x="119" y="113"/>
                    </a:lnTo>
                    <a:lnTo>
                      <a:pt x="119" y="114"/>
                    </a:lnTo>
                    <a:lnTo>
                      <a:pt x="140" y="130"/>
                    </a:lnTo>
                    <a:lnTo>
                      <a:pt x="170" y="118"/>
                    </a:lnTo>
                    <a:lnTo>
                      <a:pt x="170" y="118"/>
                    </a:lnTo>
                    <a:lnTo>
                      <a:pt x="171" y="118"/>
                    </a:lnTo>
                    <a:lnTo>
                      <a:pt x="171" y="119"/>
                    </a:lnTo>
                    <a:lnTo>
                      <a:pt x="171" y="119"/>
                    </a:lnTo>
                    <a:lnTo>
                      <a:pt x="171" y="119"/>
                    </a:lnTo>
                    <a:lnTo>
                      <a:pt x="171" y="119"/>
                    </a:lnTo>
                    <a:lnTo>
                      <a:pt x="171" y="119"/>
                    </a:lnTo>
                    <a:lnTo>
                      <a:pt x="171" y="119"/>
                    </a:lnTo>
                    <a:lnTo>
                      <a:pt x="171" y="119"/>
                    </a:lnTo>
                    <a:lnTo>
                      <a:pt x="171" y="119"/>
                    </a:lnTo>
                    <a:lnTo>
                      <a:pt x="173" y="121"/>
                    </a:lnTo>
                    <a:lnTo>
                      <a:pt x="173" y="121"/>
                    </a:lnTo>
                    <a:lnTo>
                      <a:pt x="173" y="122"/>
                    </a:lnTo>
                    <a:lnTo>
                      <a:pt x="173" y="122"/>
                    </a:lnTo>
                    <a:lnTo>
                      <a:pt x="173" y="122"/>
                    </a:lnTo>
                    <a:lnTo>
                      <a:pt x="175" y="122"/>
                    </a:lnTo>
                    <a:lnTo>
                      <a:pt x="175" y="122"/>
                    </a:lnTo>
                    <a:lnTo>
                      <a:pt x="175" y="124"/>
                    </a:lnTo>
                    <a:lnTo>
                      <a:pt x="176" y="124"/>
                    </a:lnTo>
                    <a:lnTo>
                      <a:pt x="176" y="125"/>
                    </a:lnTo>
                    <a:lnTo>
                      <a:pt x="176" y="125"/>
                    </a:lnTo>
                    <a:lnTo>
                      <a:pt x="178" y="127"/>
                    </a:lnTo>
                    <a:lnTo>
                      <a:pt x="178" y="127"/>
                    </a:lnTo>
                    <a:lnTo>
                      <a:pt x="179" y="128"/>
                    </a:lnTo>
                    <a:lnTo>
                      <a:pt x="181" y="130"/>
                    </a:lnTo>
                    <a:lnTo>
                      <a:pt x="182" y="133"/>
                    </a:lnTo>
                    <a:lnTo>
                      <a:pt x="189" y="141"/>
                    </a:lnTo>
                    <a:lnTo>
                      <a:pt x="192" y="144"/>
                    </a:lnTo>
                    <a:lnTo>
                      <a:pt x="192" y="144"/>
                    </a:lnTo>
                    <a:lnTo>
                      <a:pt x="190" y="144"/>
                    </a:lnTo>
                    <a:lnTo>
                      <a:pt x="190" y="145"/>
                    </a:lnTo>
                    <a:lnTo>
                      <a:pt x="185" y="149"/>
                    </a:lnTo>
                    <a:lnTo>
                      <a:pt x="182" y="156"/>
                    </a:lnTo>
                    <a:lnTo>
                      <a:pt x="182" y="158"/>
                    </a:lnTo>
                    <a:lnTo>
                      <a:pt x="170" y="167"/>
                    </a:lnTo>
                    <a:lnTo>
                      <a:pt x="161" y="175"/>
                    </a:lnTo>
                    <a:lnTo>
                      <a:pt x="154" y="180"/>
                    </a:lnTo>
                    <a:lnTo>
                      <a:pt x="151" y="183"/>
                    </a:lnTo>
                    <a:lnTo>
                      <a:pt x="134" y="184"/>
                    </a:lnTo>
                    <a:lnTo>
                      <a:pt x="128" y="184"/>
                    </a:lnTo>
                    <a:lnTo>
                      <a:pt x="119" y="184"/>
                    </a:lnTo>
                    <a:lnTo>
                      <a:pt x="115" y="186"/>
                    </a:lnTo>
                    <a:lnTo>
                      <a:pt x="112" y="187"/>
                    </a:lnTo>
                    <a:lnTo>
                      <a:pt x="108" y="190"/>
                    </a:lnTo>
                    <a:lnTo>
                      <a:pt x="106" y="192"/>
                    </a:lnTo>
                    <a:lnTo>
                      <a:pt x="101" y="192"/>
                    </a:lnTo>
                    <a:lnTo>
                      <a:pt x="91" y="192"/>
                    </a:lnTo>
                    <a:lnTo>
                      <a:pt x="81" y="194"/>
                    </a:lnTo>
                    <a:lnTo>
                      <a:pt x="72" y="198"/>
                    </a:lnTo>
                    <a:lnTo>
                      <a:pt x="67" y="200"/>
                    </a:lnTo>
                    <a:lnTo>
                      <a:pt x="61" y="200"/>
                    </a:lnTo>
                    <a:lnTo>
                      <a:pt x="58" y="200"/>
                    </a:lnTo>
                    <a:lnTo>
                      <a:pt x="50" y="198"/>
                    </a:lnTo>
                    <a:lnTo>
                      <a:pt x="45" y="198"/>
                    </a:lnTo>
                    <a:lnTo>
                      <a:pt x="41" y="200"/>
                    </a:lnTo>
                    <a:lnTo>
                      <a:pt x="39" y="201"/>
                    </a:lnTo>
                    <a:lnTo>
                      <a:pt x="39" y="201"/>
                    </a:lnTo>
                    <a:lnTo>
                      <a:pt x="36" y="200"/>
                    </a:lnTo>
                    <a:lnTo>
                      <a:pt x="33" y="200"/>
                    </a:lnTo>
                    <a:lnTo>
                      <a:pt x="31" y="200"/>
                    </a:lnTo>
                    <a:lnTo>
                      <a:pt x="31" y="200"/>
                    </a:lnTo>
                    <a:lnTo>
                      <a:pt x="30" y="200"/>
                    </a:lnTo>
                    <a:lnTo>
                      <a:pt x="30" y="200"/>
                    </a:lnTo>
                    <a:lnTo>
                      <a:pt x="28" y="200"/>
                    </a:lnTo>
                    <a:lnTo>
                      <a:pt x="27" y="200"/>
                    </a:lnTo>
                    <a:lnTo>
                      <a:pt x="27" y="200"/>
                    </a:lnTo>
                    <a:lnTo>
                      <a:pt x="25" y="201"/>
                    </a:lnTo>
                    <a:lnTo>
                      <a:pt x="24" y="203"/>
                    </a:lnTo>
                    <a:lnTo>
                      <a:pt x="24" y="201"/>
                    </a:lnTo>
                    <a:lnTo>
                      <a:pt x="22" y="198"/>
                    </a:lnTo>
                    <a:lnTo>
                      <a:pt x="19" y="197"/>
                    </a:lnTo>
                    <a:lnTo>
                      <a:pt x="19" y="195"/>
                    </a:lnTo>
                    <a:lnTo>
                      <a:pt x="16" y="192"/>
                    </a:lnTo>
                    <a:lnTo>
                      <a:pt x="14" y="189"/>
                    </a:lnTo>
                    <a:lnTo>
                      <a:pt x="13" y="187"/>
                    </a:lnTo>
                    <a:lnTo>
                      <a:pt x="13" y="187"/>
                    </a:lnTo>
                    <a:lnTo>
                      <a:pt x="11" y="186"/>
                    </a:lnTo>
                    <a:lnTo>
                      <a:pt x="11" y="186"/>
                    </a:lnTo>
                    <a:lnTo>
                      <a:pt x="13" y="184"/>
                    </a:lnTo>
                    <a:lnTo>
                      <a:pt x="13" y="183"/>
                    </a:lnTo>
                    <a:lnTo>
                      <a:pt x="13" y="181"/>
                    </a:lnTo>
                    <a:lnTo>
                      <a:pt x="17" y="178"/>
                    </a:lnTo>
                    <a:lnTo>
                      <a:pt x="17" y="178"/>
                    </a:lnTo>
                    <a:lnTo>
                      <a:pt x="19" y="178"/>
                    </a:lnTo>
                    <a:lnTo>
                      <a:pt x="21" y="178"/>
                    </a:lnTo>
                    <a:lnTo>
                      <a:pt x="21" y="177"/>
                    </a:lnTo>
                    <a:lnTo>
                      <a:pt x="21" y="175"/>
                    </a:lnTo>
                    <a:lnTo>
                      <a:pt x="19" y="172"/>
                    </a:lnTo>
                    <a:lnTo>
                      <a:pt x="17" y="169"/>
                    </a:lnTo>
                    <a:lnTo>
                      <a:pt x="16" y="167"/>
                    </a:lnTo>
                    <a:lnTo>
                      <a:pt x="16" y="166"/>
                    </a:lnTo>
                    <a:lnTo>
                      <a:pt x="14" y="161"/>
                    </a:lnTo>
                    <a:lnTo>
                      <a:pt x="14" y="155"/>
                    </a:lnTo>
                    <a:lnTo>
                      <a:pt x="14" y="150"/>
                    </a:lnTo>
                    <a:lnTo>
                      <a:pt x="16" y="141"/>
                    </a:lnTo>
                    <a:lnTo>
                      <a:pt x="16" y="135"/>
                    </a:lnTo>
                    <a:lnTo>
                      <a:pt x="13" y="132"/>
                    </a:lnTo>
                    <a:lnTo>
                      <a:pt x="8" y="128"/>
                    </a:lnTo>
                    <a:lnTo>
                      <a:pt x="5" y="127"/>
                    </a:lnTo>
                    <a:lnTo>
                      <a:pt x="3" y="125"/>
                    </a:lnTo>
                    <a:lnTo>
                      <a:pt x="2" y="127"/>
                    </a:lnTo>
                    <a:lnTo>
                      <a:pt x="0" y="127"/>
                    </a:lnTo>
                    <a:lnTo>
                      <a:pt x="0" y="127"/>
                    </a:lnTo>
                    <a:lnTo>
                      <a:pt x="0" y="125"/>
                    </a:lnTo>
                    <a:lnTo>
                      <a:pt x="3" y="113"/>
                    </a:lnTo>
                    <a:lnTo>
                      <a:pt x="3" y="113"/>
                    </a:lnTo>
                    <a:lnTo>
                      <a:pt x="7" y="104"/>
                    </a:lnTo>
                    <a:lnTo>
                      <a:pt x="16" y="104"/>
                    </a:lnTo>
                    <a:lnTo>
                      <a:pt x="16" y="102"/>
                    </a:lnTo>
                    <a:lnTo>
                      <a:pt x="19" y="100"/>
                    </a:lnTo>
                    <a:lnTo>
                      <a:pt x="22" y="99"/>
                    </a:lnTo>
                    <a:lnTo>
                      <a:pt x="24" y="97"/>
                    </a:lnTo>
                    <a:lnTo>
                      <a:pt x="27" y="96"/>
                    </a:lnTo>
                    <a:lnTo>
                      <a:pt x="28" y="96"/>
                    </a:lnTo>
                    <a:lnTo>
                      <a:pt x="30" y="96"/>
                    </a:lnTo>
                    <a:lnTo>
                      <a:pt x="31" y="94"/>
                    </a:lnTo>
                    <a:lnTo>
                      <a:pt x="33" y="94"/>
                    </a:lnTo>
                    <a:lnTo>
                      <a:pt x="33" y="93"/>
                    </a:lnTo>
                    <a:lnTo>
                      <a:pt x="36" y="93"/>
                    </a:lnTo>
                    <a:lnTo>
                      <a:pt x="36" y="93"/>
                    </a:lnTo>
                    <a:lnTo>
                      <a:pt x="44" y="91"/>
                    </a:lnTo>
                    <a:lnTo>
                      <a:pt x="50" y="91"/>
                    </a:lnTo>
                    <a:lnTo>
                      <a:pt x="52" y="91"/>
                    </a:lnTo>
                    <a:lnTo>
                      <a:pt x="84" y="79"/>
                    </a:lnTo>
                    <a:lnTo>
                      <a:pt x="89" y="77"/>
                    </a:lnTo>
                    <a:lnTo>
                      <a:pt x="89" y="71"/>
                    </a:lnTo>
                    <a:lnTo>
                      <a:pt x="86" y="65"/>
                    </a:lnTo>
                    <a:lnTo>
                      <a:pt x="81" y="52"/>
                    </a:lnTo>
                    <a:lnTo>
                      <a:pt x="80" y="49"/>
                    </a:lnTo>
                    <a:lnTo>
                      <a:pt x="77" y="43"/>
                    </a:lnTo>
                    <a:lnTo>
                      <a:pt x="77" y="40"/>
                    </a:lnTo>
                    <a:lnTo>
                      <a:pt x="77" y="40"/>
                    </a:lnTo>
                    <a:lnTo>
                      <a:pt x="78" y="38"/>
                    </a:lnTo>
                    <a:lnTo>
                      <a:pt x="78" y="38"/>
                    </a:lnTo>
                    <a:lnTo>
                      <a:pt x="80" y="37"/>
                    </a:lnTo>
                    <a:lnTo>
                      <a:pt x="78" y="35"/>
                    </a:lnTo>
                    <a:lnTo>
                      <a:pt x="78" y="35"/>
                    </a:lnTo>
                    <a:lnTo>
                      <a:pt x="78" y="34"/>
                    </a:lnTo>
                    <a:lnTo>
                      <a:pt x="81" y="32"/>
                    </a:lnTo>
                    <a:lnTo>
                      <a:pt x="84" y="29"/>
                    </a:lnTo>
                    <a:lnTo>
                      <a:pt x="86" y="28"/>
                    </a:lnTo>
                    <a:lnTo>
                      <a:pt x="87" y="26"/>
                    </a:lnTo>
                    <a:lnTo>
                      <a:pt x="89" y="24"/>
                    </a:lnTo>
                    <a:lnTo>
                      <a:pt x="92" y="24"/>
                    </a:lnTo>
                    <a:lnTo>
                      <a:pt x="95" y="24"/>
                    </a:lnTo>
                    <a:lnTo>
                      <a:pt x="98" y="24"/>
                    </a:lnTo>
                    <a:lnTo>
                      <a:pt x="101" y="23"/>
                    </a:lnTo>
                    <a:lnTo>
                      <a:pt x="103" y="21"/>
                    </a:lnTo>
                    <a:lnTo>
                      <a:pt x="103" y="20"/>
                    </a:lnTo>
                    <a:lnTo>
                      <a:pt x="101" y="15"/>
                    </a:lnTo>
                    <a:lnTo>
                      <a:pt x="101" y="12"/>
                    </a:lnTo>
                    <a:lnTo>
                      <a:pt x="100" y="9"/>
                    </a:lnTo>
                    <a:lnTo>
                      <a:pt x="100" y="6"/>
                    </a:lnTo>
                    <a:lnTo>
                      <a:pt x="101" y="4"/>
                    </a:lnTo>
                    <a:lnTo>
                      <a:pt x="103" y="3"/>
                    </a:lnTo>
                    <a:lnTo>
                      <a:pt x="105" y="3"/>
                    </a:lnTo>
                    <a:lnTo>
                      <a:pt x="105" y="3"/>
                    </a:lnTo>
                    <a:lnTo>
                      <a:pt x="105" y="3"/>
                    </a:lnTo>
                    <a:lnTo>
                      <a:pt x="106" y="1"/>
                    </a:lnTo>
                    <a:lnTo>
                      <a:pt x="106" y="1"/>
                    </a:lnTo>
                    <a:lnTo>
                      <a:pt x="108" y="0"/>
                    </a:lnTo>
                    <a:lnTo>
                      <a:pt x="108" y="0"/>
                    </a:lnTo>
                    <a:lnTo>
                      <a:pt x="108" y="0"/>
                    </a:lnTo>
                    <a:lnTo>
                      <a:pt x="108" y="0"/>
                    </a:lnTo>
                    <a:lnTo>
                      <a:pt x="10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133">
                <a:extLst>
                  <a:ext uri="{FF2B5EF4-FFF2-40B4-BE49-F238E27FC236}">
                    <a16:creationId xmlns:a16="http://schemas.microsoft.com/office/drawing/2014/main" id="{1C40C54A-F6E3-585D-2832-87600DA5DA8D}"/>
                  </a:ext>
                </a:extLst>
              </p:cNvPr>
              <p:cNvSpPr>
                <a:spLocks noGrp="1" noRot="1" noMove="1" noResize="1" noEditPoints="1" noAdjustHandles="1" noChangeArrowheads="1" noChangeShapeType="1"/>
              </p:cNvSpPr>
              <p:nvPr/>
            </p:nvSpPr>
            <p:spPr bwMode="auto">
              <a:xfrm>
                <a:off x="2144" y="2351"/>
                <a:ext cx="362" cy="377"/>
              </a:xfrm>
              <a:custGeom>
                <a:avLst/>
                <a:gdLst>
                  <a:gd name="T0" fmla="*/ 353 w 362"/>
                  <a:gd name="T1" fmla="*/ 116 h 377"/>
                  <a:gd name="T2" fmla="*/ 348 w 362"/>
                  <a:gd name="T3" fmla="*/ 143 h 377"/>
                  <a:gd name="T4" fmla="*/ 348 w 362"/>
                  <a:gd name="T5" fmla="*/ 188 h 377"/>
                  <a:gd name="T6" fmla="*/ 342 w 362"/>
                  <a:gd name="T7" fmla="*/ 270 h 377"/>
                  <a:gd name="T8" fmla="*/ 316 w 362"/>
                  <a:gd name="T9" fmla="*/ 268 h 377"/>
                  <a:gd name="T10" fmla="*/ 278 w 362"/>
                  <a:gd name="T11" fmla="*/ 271 h 377"/>
                  <a:gd name="T12" fmla="*/ 271 w 362"/>
                  <a:gd name="T13" fmla="*/ 298 h 377"/>
                  <a:gd name="T14" fmla="*/ 263 w 362"/>
                  <a:gd name="T15" fmla="*/ 307 h 377"/>
                  <a:gd name="T16" fmla="*/ 250 w 362"/>
                  <a:gd name="T17" fmla="*/ 323 h 377"/>
                  <a:gd name="T18" fmla="*/ 224 w 362"/>
                  <a:gd name="T19" fmla="*/ 332 h 377"/>
                  <a:gd name="T20" fmla="*/ 210 w 362"/>
                  <a:gd name="T21" fmla="*/ 347 h 377"/>
                  <a:gd name="T22" fmla="*/ 201 w 362"/>
                  <a:gd name="T23" fmla="*/ 369 h 377"/>
                  <a:gd name="T24" fmla="*/ 180 w 362"/>
                  <a:gd name="T25" fmla="*/ 377 h 377"/>
                  <a:gd name="T26" fmla="*/ 73 w 362"/>
                  <a:gd name="T27" fmla="*/ 326 h 377"/>
                  <a:gd name="T28" fmla="*/ 31 w 362"/>
                  <a:gd name="T29" fmla="*/ 309 h 377"/>
                  <a:gd name="T30" fmla="*/ 0 w 362"/>
                  <a:gd name="T31" fmla="*/ 291 h 377"/>
                  <a:gd name="T32" fmla="*/ 0 w 362"/>
                  <a:gd name="T33" fmla="*/ 281 h 377"/>
                  <a:gd name="T34" fmla="*/ 12 w 362"/>
                  <a:gd name="T35" fmla="*/ 231 h 377"/>
                  <a:gd name="T36" fmla="*/ 54 w 362"/>
                  <a:gd name="T37" fmla="*/ 198 h 377"/>
                  <a:gd name="T38" fmla="*/ 50 w 362"/>
                  <a:gd name="T39" fmla="*/ 177 h 377"/>
                  <a:gd name="T40" fmla="*/ 70 w 362"/>
                  <a:gd name="T41" fmla="*/ 169 h 377"/>
                  <a:gd name="T42" fmla="*/ 93 w 362"/>
                  <a:gd name="T43" fmla="*/ 161 h 377"/>
                  <a:gd name="T44" fmla="*/ 104 w 362"/>
                  <a:gd name="T45" fmla="*/ 144 h 377"/>
                  <a:gd name="T46" fmla="*/ 87 w 362"/>
                  <a:gd name="T47" fmla="*/ 143 h 377"/>
                  <a:gd name="T48" fmla="*/ 90 w 362"/>
                  <a:gd name="T49" fmla="*/ 132 h 377"/>
                  <a:gd name="T50" fmla="*/ 110 w 362"/>
                  <a:gd name="T51" fmla="*/ 129 h 377"/>
                  <a:gd name="T52" fmla="*/ 137 w 362"/>
                  <a:gd name="T53" fmla="*/ 124 h 377"/>
                  <a:gd name="T54" fmla="*/ 163 w 362"/>
                  <a:gd name="T55" fmla="*/ 101 h 377"/>
                  <a:gd name="T56" fmla="*/ 155 w 362"/>
                  <a:gd name="T57" fmla="*/ 32 h 377"/>
                  <a:gd name="T58" fmla="*/ 157 w 362"/>
                  <a:gd name="T59" fmla="*/ 0 h 377"/>
                  <a:gd name="T60" fmla="*/ 210 w 362"/>
                  <a:gd name="T61" fmla="*/ 0 h 377"/>
                  <a:gd name="T62" fmla="*/ 313 w 362"/>
                  <a:gd name="T63" fmla="*/ 1 h 377"/>
                  <a:gd name="T64" fmla="*/ 362 w 362"/>
                  <a:gd name="T65" fmla="*/ 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 h="377">
                    <a:moveTo>
                      <a:pt x="362" y="49"/>
                    </a:moveTo>
                    <a:lnTo>
                      <a:pt x="353" y="116"/>
                    </a:lnTo>
                    <a:lnTo>
                      <a:pt x="353" y="116"/>
                    </a:lnTo>
                    <a:lnTo>
                      <a:pt x="348" y="143"/>
                    </a:lnTo>
                    <a:lnTo>
                      <a:pt x="348" y="156"/>
                    </a:lnTo>
                    <a:lnTo>
                      <a:pt x="348" y="188"/>
                    </a:lnTo>
                    <a:lnTo>
                      <a:pt x="348" y="239"/>
                    </a:lnTo>
                    <a:lnTo>
                      <a:pt x="342" y="270"/>
                    </a:lnTo>
                    <a:lnTo>
                      <a:pt x="328" y="267"/>
                    </a:lnTo>
                    <a:lnTo>
                      <a:pt x="316" y="268"/>
                    </a:lnTo>
                    <a:lnTo>
                      <a:pt x="292" y="270"/>
                    </a:lnTo>
                    <a:lnTo>
                      <a:pt x="278" y="271"/>
                    </a:lnTo>
                    <a:lnTo>
                      <a:pt x="274" y="278"/>
                    </a:lnTo>
                    <a:lnTo>
                      <a:pt x="271" y="298"/>
                    </a:lnTo>
                    <a:lnTo>
                      <a:pt x="269" y="304"/>
                    </a:lnTo>
                    <a:lnTo>
                      <a:pt x="263" y="307"/>
                    </a:lnTo>
                    <a:lnTo>
                      <a:pt x="252" y="313"/>
                    </a:lnTo>
                    <a:lnTo>
                      <a:pt x="250" y="323"/>
                    </a:lnTo>
                    <a:lnTo>
                      <a:pt x="244" y="329"/>
                    </a:lnTo>
                    <a:lnTo>
                      <a:pt x="224" y="332"/>
                    </a:lnTo>
                    <a:lnTo>
                      <a:pt x="213" y="336"/>
                    </a:lnTo>
                    <a:lnTo>
                      <a:pt x="210" y="347"/>
                    </a:lnTo>
                    <a:lnTo>
                      <a:pt x="210" y="358"/>
                    </a:lnTo>
                    <a:lnTo>
                      <a:pt x="201" y="369"/>
                    </a:lnTo>
                    <a:lnTo>
                      <a:pt x="182" y="377"/>
                    </a:lnTo>
                    <a:lnTo>
                      <a:pt x="180" y="377"/>
                    </a:lnTo>
                    <a:lnTo>
                      <a:pt x="162" y="366"/>
                    </a:lnTo>
                    <a:lnTo>
                      <a:pt x="73" y="326"/>
                    </a:lnTo>
                    <a:lnTo>
                      <a:pt x="65" y="323"/>
                    </a:lnTo>
                    <a:lnTo>
                      <a:pt x="31" y="309"/>
                    </a:lnTo>
                    <a:lnTo>
                      <a:pt x="5" y="298"/>
                    </a:lnTo>
                    <a:lnTo>
                      <a:pt x="0" y="291"/>
                    </a:lnTo>
                    <a:lnTo>
                      <a:pt x="2" y="281"/>
                    </a:lnTo>
                    <a:lnTo>
                      <a:pt x="0" y="281"/>
                    </a:lnTo>
                    <a:lnTo>
                      <a:pt x="3" y="248"/>
                    </a:lnTo>
                    <a:lnTo>
                      <a:pt x="12" y="231"/>
                    </a:lnTo>
                    <a:lnTo>
                      <a:pt x="31" y="222"/>
                    </a:lnTo>
                    <a:lnTo>
                      <a:pt x="54" y="198"/>
                    </a:lnTo>
                    <a:lnTo>
                      <a:pt x="54" y="191"/>
                    </a:lnTo>
                    <a:lnTo>
                      <a:pt x="50" y="177"/>
                    </a:lnTo>
                    <a:lnTo>
                      <a:pt x="54" y="170"/>
                    </a:lnTo>
                    <a:lnTo>
                      <a:pt x="70" y="169"/>
                    </a:lnTo>
                    <a:lnTo>
                      <a:pt x="89" y="167"/>
                    </a:lnTo>
                    <a:lnTo>
                      <a:pt x="93" y="161"/>
                    </a:lnTo>
                    <a:lnTo>
                      <a:pt x="101" y="152"/>
                    </a:lnTo>
                    <a:lnTo>
                      <a:pt x="104" y="144"/>
                    </a:lnTo>
                    <a:lnTo>
                      <a:pt x="98" y="141"/>
                    </a:lnTo>
                    <a:lnTo>
                      <a:pt x="87" y="143"/>
                    </a:lnTo>
                    <a:lnTo>
                      <a:pt x="84" y="136"/>
                    </a:lnTo>
                    <a:lnTo>
                      <a:pt x="90" y="132"/>
                    </a:lnTo>
                    <a:lnTo>
                      <a:pt x="101" y="132"/>
                    </a:lnTo>
                    <a:lnTo>
                      <a:pt x="110" y="129"/>
                    </a:lnTo>
                    <a:lnTo>
                      <a:pt x="121" y="124"/>
                    </a:lnTo>
                    <a:lnTo>
                      <a:pt x="137" y="124"/>
                    </a:lnTo>
                    <a:lnTo>
                      <a:pt x="154" y="119"/>
                    </a:lnTo>
                    <a:lnTo>
                      <a:pt x="163" y="101"/>
                    </a:lnTo>
                    <a:lnTo>
                      <a:pt x="157" y="76"/>
                    </a:lnTo>
                    <a:lnTo>
                      <a:pt x="155" y="32"/>
                    </a:lnTo>
                    <a:lnTo>
                      <a:pt x="157" y="0"/>
                    </a:lnTo>
                    <a:lnTo>
                      <a:pt x="157" y="0"/>
                    </a:lnTo>
                    <a:lnTo>
                      <a:pt x="201" y="0"/>
                    </a:lnTo>
                    <a:lnTo>
                      <a:pt x="210" y="0"/>
                    </a:lnTo>
                    <a:lnTo>
                      <a:pt x="250" y="0"/>
                    </a:lnTo>
                    <a:lnTo>
                      <a:pt x="313" y="1"/>
                    </a:lnTo>
                    <a:lnTo>
                      <a:pt x="362" y="1"/>
                    </a:lnTo>
                    <a:lnTo>
                      <a:pt x="362" y="1"/>
                    </a:lnTo>
                    <a:lnTo>
                      <a:pt x="362" y="4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134">
                <a:extLst>
                  <a:ext uri="{FF2B5EF4-FFF2-40B4-BE49-F238E27FC236}">
                    <a16:creationId xmlns:a16="http://schemas.microsoft.com/office/drawing/2014/main" id="{4D48C35D-0575-9DF8-6343-CD790B14DF4D}"/>
                  </a:ext>
                </a:extLst>
              </p:cNvPr>
              <p:cNvSpPr>
                <a:spLocks noGrp="1" noRot="1" noMove="1" noResize="1" noEditPoints="1" noAdjustHandles="1" noChangeArrowheads="1" noChangeShapeType="1"/>
              </p:cNvSpPr>
              <p:nvPr/>
            </p:nvSpPr>
            <p:spPr bwMode="auto">
              <a:xfrm>
                <a:off x="5230" y="2649"/>
                <a:ext cx="34" cy="35"/>
              </a:xfrm>
              <a:custGeom>
                <a:avLst/>
                <a:gdLst>
                  <a:gd name="T0" fmla="*/ 12 w 34"/>
                  <a:gd name="T1" fmla="*/ 4 h 35"/>
                  <a:gd name="T2" fmla="*/ 14 w 34"/>
                  <a:gd name="T3" fmla="*/ 4 h 35"/>
                  <a:gd name="T4" fmla="*/ 17 w 34"/>
                  <a:gd name="T5" fmla="*/ 4 h 35"/>
                  <a:gd name="T6" fmla="*/ 20 w 34"/>
                  <a:gd name="T7" fmla="*/ 4 h 35"/>
                  <a:gd name="T8" fmla="*/ 23 w 34"/>
                  <a:gd name="T9" fmla="*/ 4 h 35"/>
                  <a:gd name="T10" fmla="*/ 28 w 34"/>
                  <a:gd name="T11" fmla="*/ 4 h 35"/>
                  <a:gd name="T12" fmla="*/ 33 w 34"/>
                  <a:gd name="T13" fmla="*/ 6 h 35"/>
                  <a:gd name="T14" fmla="*/ 34 w 34"/>
                  <a:gd name="T15" fmla="*/ 7 h 35"/>
                  <a:gd name="T16" fmla="*/ 34 w 34"/>
                  <a:gd name="T17" fmla="*/ 9 h 35"/>
                  <a:gd name="T18" fmla="*/ 33 w 34"/>
                  <a:gd name="T19" fmla="*/ 11 h 35"/>
                  <a:gd name="T20" fmla="*/ 33 w 34"/>
                  <a:gd name="T21" fmla="*/ 12 h 35"/>
                  <a:gd name="T22" fmla="*/ 31 w 34"/>
                  <a:gd name="T23" fmla="*/ 14 h 35"/>
                  <a:gd name="T24" fmla="*/ 29 w 34"/>
                  <a:gd name="T25" fmla="*/ 14 h 35"/>
                  <a:gd name="T26" fmla="*/ 29 w 34"/>
                  <a:gd name="T27" fmla="*/ 15 h 35"/>
                  <a:gd name="T28" fmla="*/ 29 w 34"/>
                  <a:gd name="T29" fmla="*/ 17 h 35"/>
                  <a:gd name="T30" fmla="*/ 29 w 34"/>
                  <a:gd name="T31" fmla="*/ 18 h 35"/>
                  <a:gd name="T32" fmla="*/ 29 w 34"/>
                  <a:gd name="T33" fmla="*/ 21 h 35"/>
                  <a:gd name="T34" fmla="*/ 29 w 34"/>
                  <a:gd name="T35" fmla="*/ 23 h 35"/>
                  <a:gd name="T36" fmla="*/ 29 w 34"/>
                  <a:gd name="T37" fmla="*/ 25 h 35"/>
                  <a:gd name="T38" fmla="*/ 31 w 34"/>
                  <a:gd name="T39" fmla="*/ 26 h 35"/>
                  <a:gd name="T40" fmla="*/ 33 w 34"/>
                  <a:gd name="T41" fmla="*/ 32 h 35"/>
                  <a:gd name="T42" fmla="*/ 31 w 34"/>
                  <a:gd name="T43" fmla="*/ 32 h 35"/>
                  <a:gd name="T44" fmla="*/ 20 w 34"/>
                  <a:gd name="T45" fmla="*/ 35 h 35"/>
                  <a:gd name="T46" fmla="*/ 19 w 34"/>
                  <a:gd name="T47" fmla="*/ 34 h 35"/>
                  <a:gd name="T48" fmla="*/ 19 w 34"/>
                  <a:gd name="T49" fmla="*/ 31 h 35"/>
                  <a:gd name="T50" fmla="*/ 17 w 34"/>
                  <a:gd name="T51" fmla="*/ 29 h 35"/>
                  <a:gd name="T52" fmla="*/ 15 w 34"/>
                  <a:gd name="T53" fmla="*/ 26 h 35"/>
                  <a:gd name="T54" fmla="*/ 12 w 34"/>
                  <a:gd name="T55" fmla="*/ 25 h 35"/>
                  <a:gd name="T56" fmla="*/ 9 w 34"/>
                  <a:gd name="T57" fmla="*/ 21 h 35"/>
                  <a:gd name="T58" fmla="*/ 3 w 34"/>
                  <a:gd name="T59" fmla="*/ 20 h 35"/>
                  <a:gd name="T60" fmla="*/ 0 w 34"/>
                  <a:gd name="T61" fmla="*/ 18 h 35"/>
                  <a:gd name="T62" fmla="*/ 0 w 34"/>
                  <a:gd name="T63" fmla="*/ 17 h 35"/>
                  <a:gd name="T64" fmla="*/ 0 w 34"/>
                  <a:gd name="T65" fmla="*/ 11 h 35"/>
                  <a:gd name="T66" fmla="*/ 1 w 34"/>
                  <a:gd name="T67" fmla="*/ 6 h 35"/>
                  <a:gd name="T68" fmla="*/ 3 w 34"/>
                  <a:gd name="T69" fmla="*/ 1 h 35"/>
                  <a:gd name="T70" fmla="*/ 6 w 34"/>
                  <a:gd name="T71" fmla="*/ 0 h 35"/>
                  <a:gd name="T72" fmla="*/ 8 w 34"/>
                  <a:gd name="T73" fmla="*/ 0 h 35"/>
                  <a:gd name="T74" fmla="*/ 9 w 34"/>
                  <a:gd name="T75" fmla="*/ 0 h 35"/>
                  <a:gd name="T76" fmla="*/ 9 w 34"/>
                  <a:gd name="T77" fmla="*/ 1 h 35"/>
                  <a:gd name="T78" fmla="*/ 11 w 34"/>
                  <a:gd name="T79" fmla="*/ 3 h 35"/>
                  <a:gd name="T80" fmla="*/ 12 w 34"/>
                  <a:gd name="T8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5">
                    <a:moveTo>
                      <a:pt x="12" y="4"/>
                    </a:moveTo>
                    <a:lnTo>
                      <a:pt x="14" y="4"/>
                    </a:lnTo>
                    <a:lnTo>
                      <a:pt x="17" y="4"/>
                    </a:lnTo>
                    <a:lnTo>
                      <a:pt x="20" y="4"/>
                    </a:lnTo>
                    <a:lnTo>
                      <a:pt x="23" y="4"/>
                    </a:lnTo>
                    <a:lnTo>
                      <a:pt x="28" y="4"/>
                    </a:lnTo>
                    <a:lnTo>
                      <a:pt x="33" y="6"/>
                    </a:lnTo>
                    <a:lnTo>
                      <a:pt x="34" y="7"/>
                    </a:lnTo>
                    <a:lnTo>
                      <a:pt x="34" y="9"/>
                    </a:lnTo>
                    <a:lnTo>
                      <a:pt x="33" y="11"/>
                    </a:lnTo>
                    <a:lnTo>
                      <a:pt x="33" y="12"/>
                    </a:lnTo>
                    <a:lnTo>
                      <a:pt x="31" y="14"/>
                    </a:lnTo>
                    <a:lnTo>
                      <a:pt x="29" y="14"/>
                    </a:lnTo>
                    <a:lnTo>
                      <a:pt x="29" y="15"/>
                    </a:lnTo>
                    <a:lnTo>
                      <a:pt x="29" y="17"/>
                    </a:lnTo>
                    <a:lnTo>
                      <a:pt x="29" y="18"/>
                    </a:lnTo>
                    <a:lnTo>
                      <a:pt x="29" y="21"/>
                    </a:lnTo>
                    <a:lnTo>
                      <a:pt x="29" y="23"/>
                    </a:lnTo>
                    <a:lnTo>
                      <a:pt x="29" y="25"/>
                    </a:lnTo>
                    <a:lnTo>
                      <a:pt x="31" y="26"/>
                    </a:lnTo>
                    <a:lnTo>
                      <a:pt x="33" y="32"/>
                    </a:lnTo>
                    <a:lnTo>
                      <a:pt x="31" y="32"/>
                    </a:lnTo>
                    <a:lnTo>
                      <a:pt x="20" y="35"/>
                    </a:lnTo>
                    <a:lnTo>
                      <a:pt x="19" y="34"/>
                    </a:lnTo>
                    <a:lnTo>
                      <a:pt x="19" y="31"/>
                    </a:lnTo>
                    <a:lnTo>
                      <a:pt x="17" y="29"/>
                    </a:lnTo>
                    <a:lnTo>
                      <a:pt x="15" y="26"/>
                    </a:lnTo>
                    <a:lnTo>
                      <a:pt x="12" y="25"/>
                    </a:lnTo>
                    <a:lnTo>
                      <a:pt x="9" y="21"/>
                    </a:lnTo>
                    <a:lnTo>
                      <a:pt x="3" y="20"/>
                    </a:lnTo>
                    <a:lnTo>
                      <a:pt x="0" y="18"/>
                    </a:lnTo>
                    <a:lnTo>
                      <a:pt x="0" y="17"/>
                    </a:lnTo>
                    <a:lnTo>
                      <a:pt x="0" y="11"/>
                    </a:lnTo>
                    <a:lnTo>
                      <a:pt x="1" y="6"/>
                    </a:lnTo>
                    <a:lnTo>
                      <a:pt x="3" y="1"/>
                    </a:lnTo>
                    <a:lnTo>
                      <a:pt x="6" y="0"/>
                    </a:lnTo>
                    <a:lnTo>
                      <a:pt x="8" y="0"/>
                    </a:lnTo>
                    <a:lnTo>
                      <a:pt x="9" y="0"/>
                    </a:lnTo>
                    <a:lnTo>
                      <a:pt x="9" y="1"/>
                    </a:lnTo>
                    <a:lnTo>
                      <a:pt x="11" y="3"/>
                    </a:lnTo>
                    <a:lnTo>
                      <a:pt x="12" y="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135">
                <a:extLst>
                  <a:ext uri="{FF2B5EF4-FFF2-40B4-BE49-F238E27FC236}">
                    <a16:creationId xmlns:a16="http://schemas.microsoft.com/office/drawing/2014/main" id="{D290AEE4-12A9-B967-17EE-20A2C206557C}"/>
                  </a:ext>
                </a:extLst>
              </p:cNvPr>
              <p:cNvSpPr>
                <a:spLocks noGrp="1" noRot="1" noMove="1" noResize="1" noEditPoints="1" noAdjustHandles="1" noChangeArrowheads="1" noChangeShapeType="1"/>
              </p:cNvSpPr>
              <p:nvPr/>
            </p:nvSpPr>
            <p:spPr bwMode="auto">
              <a:xfrm>
                <a:off x="5501" y="2267"/>
                <a:ext cx="35" cy="34"/>
              </a:xfrm>
              <a:custGeom>
                <a:avLst/>
                <a:gdLst>
                  <a:gd name="T0" fmla="*/ 29 w 35"/>
                  <a:gd name="T1" fmla="*/ 25 h 34"/>
                  <a:gd name="T2" fmla="*/ 26 w 35"/>
                  <a:gd name="T3" fmla="*/ 34 h 34"/>
                  <a:gd name="T4" fmla="*/ 24 w 35"/>
                  <a:gd name="T5" fmla="*/ 34 h 34"/>
                  <a:gd name="T6" fmla="*/ 24 w 35"/>
                  <a:gd name="T7" fmla="*/ 34 h 34"/>
                  <a:gd name="T8" fmla="*/ 24 w 35"/>
                  <a:gd name="T9" fmla="*/ 33 h 34"/>
                  <a:gd name="T10" fmla="*/ 24 w 35"/>
                  <a:gd name="T11" fmla="*/ 31 h 34"/>
                  <a:gd name="T12" fmla="*/ 23 w 35"/>
                  <a:gd name="T13" fmla="*/ 31 h 34"/>
                  <a:gd name="T14" fmla="*/ 18 w 35"/>
                  <a:gd name="T15" fmla="*/ 29 h 34"/>
                  <a:gd name="T16" fmla="*/ 12 w 35"/>
                  <a:gd name="T17" fmla="*/ 33 h 34"/>
                  <a:gd name="T18" fmla="*/ 4 w 35"/>
                  <a:gd name="T19" fmla="*/ 25 h 34"/>
                  <a:gd name="T20" fmla="*/ 1 w 35"/>
                  <a:gd name="T21" fmla="*/ 22 h 34"/>
                  <a:gd name="T22" fmla="*/ 0 w 35"/>
                  <a:gd name="T23" fmla="*/ 20 h 34"/>
                  <a:gd name="T24" fmla="*/ 7 w 35"/>
                  <a:gd name="T25" fmla="*/ 9 h 34"/>
                  <a:gd name="T26" fmla="*/ 10 w 35"/>
                  <a:gd name="T27" fmla="*/ 2 h 34"/>
                  <a:gd name="T28" fmla="*/ 23 w 35"/>
                  <a:gd name="T29" fmla="*/ 0 h 34"/>
                  <a:gd name="T30" fmla="*/ 24 w 35"/>
                  <a:gd name="T31" fmla="*/ 0 h 34"/>
                  <a:gd name="T32" fmla="*/ 28 w 35"/>
                  <a:gd name="T33" fmla="*/ 0 h 34"/>
                  <a:gd name="T34" fmla="*/ 31 w 35"/>
                  <a:gd name="T35" fmla="*/ 0 h 34"/>
                  <a:gd name="T36" fmla="*/ 35 w 35"/>
                  <a:gd name="T37" fmla="*/ 9 h 34"/>
                  <a:gd name="T38" fmla="*/ 35 w 35"/>
                  <a:gd name="T39" fmla="*/ 11 h 34"/>
                  <a:gd name="T40" fmla="*/ 35 w 35"/>
                  <a:gd name="T41" fmla="*/ 11 h 34"/>
                  <a:gd name="T42" fmla="*/ 35 w 35"/>
                  <a:gd name="T43" fmla="*/ 12 h 34"/>
                  <a:gd name="T44" fmla="*/ 35 w 35"/>
                  <a:gd name="T45" fmla="*/ 14 h 34"/>
                  <a:gd name="T46" fmla="*/ 35 w 35"/>
                  <a:gd name="T47" fmla="*/ 15 h 34"/>
                  <a:gd name="T48" fmla="*/ 32 w 35"/>
                  <a:gd name="T49" fmla="*/ 15 h 34"/>
                  <a:gd name="T50" fmla="*/ 31 w 35"/>
                  <a:gd name="T51" fmla="*/ 20 h 34"/>
                  <a:gd name="T52" fmla="*/ 29 w 35"/>
                  <a:gd name="T53"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4">
                    <a:moveTo>
                      <a:pt x="29" y="25"/>
                    </a:moveTo>
                    <a:lnTo>
                      <a:pt x="26" y="34"/>
                    </a:lnTo>
                    <a:lnTo>
                      <a:pt x="24" y="34"/>
                    </a:lnTo>
                    <a:lnTo>
                      <a:pt x="24" y="34"/>
                    </a:lnTo>
                    <a:lnTo>
                      <a:pt x="24" y="33"/>
                    </a:lnTo>
                    <a:lnTo>
                      <a:pt x="24" y="31"/>
                    </a:lnTo>
                    <a:lnTo>
                      <a:pt x="23" y="31"/>
                    </a:lnTo>
                    <a:lnTo>
                      <a:pt x="18" y="29"/>
                    </a:lnTo>
                    <a:lnTo>
                      <a:pt x="12" y="33"/>
                    </a:lnTo>
                    <a:lnTo>
                      <a:pt x="4" y="25"/>
                    </a:lnTo>
                    <a:lnTo>
                      <a:pt x="1" y="22"/>
                    </a:lnTo>
                    <a:lnTo>
                      <a:pt x="0" y="20"/>
                    </a:lnTo>
                    <a:lnTo>
                      <a:pt x="7" y="9"/>
                    </a:lnTo>
                    <a:lnTo>
                      <a:pt x="10" y="2"/>
                    </a:lnTo>
                    <a:lnTo>
                      <a:pt x="23" y="0"/>
                    </a:lnTo>
                    <a:lnTo>
                      <a:pt x="24" y="0"/>
                    </a:lnTo>
                    <a:lnTo>
                      <a:pt x="28" y="0"/>
                    </a:lnTo>
                    <a:lnTo>
                      <a:pt x="31" y="0"/>
                    </a:lnTo>
                    <a:lnTo>
                      <a:pt x="35" y="9"/>
                    </a:lnTo>
                    <a:lnTo>
                      <a:pt x="35" y="11"/>
                    </a:lnTo>
                    <a:lnTo>
                      <a:pt x="35" y="11"/>
                    </a:lnTo>
                    <a:lnTo>
                      <a:pt x="35" y="12"/>
                    </a:lnTo>
                    <a:lnTo>
                      <a:pt x="35" y="14"/>
                    </a:lnTo>
                    <a:lnTo>
                      <a:pt x="35" y="15"/>
                    </a:lnTo>
                    <a:lnTo>
                      <a:pt x="32" y="15"/>
                    </a:lnTo>
                    <a:lnTo>
                      <a:pt x="31" y="20"/>
                    </a:lnTo>
                    <a:lnTo>
                      <a:pt x="29" y="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136">
                <a:extLst>
                  <a:ext uri="{FF2B5EF4-FFF2-40B4-BE49-F238E27FC236}">
                    <a16:creationId xmlns:a16="http://schemas.microsoft.com/office/drawing/2014/main" id="{261CDDFF-E8DF-3E08-BFEE-AE879877D967}"/>
                  </a:ext>
                </a:extLst>
              </p:cNvPr>
              <p:cNvSpPr>
                <a:spLocks noGrp="1" noRot="1" noMove="1" noResize="1" noEditPoints="1" noAdjustHandles="1" noChangeArrowheads="1" noChangeShapeType="1"/>
              </p:cNvSpPr>
              <p:nvPr/>
            </p:nvSpPr>
            <p:spPr bwMode="auto">
              <a:xfrm>
                <a:off x="4717" y="2515"/>
                <a:ext cx="96" cy="138"/>
              </a:xfrm>
              <a:custGeom>
                <a:avLst/>
                <a:gdLst>
                  <a:gd name="T0" fmla="*/ 14 w 96"/>
                  <a:gd name="T1" fmla="*/ 6 h 138"/>
                  <a:gd name="T2" fmla="*/ 18 w 96"/>
                  <a:gd name="T3" fmla="*/ 14 h 138"/>
                  <a:gd name="T4" fmla="*/ 28 w 96"/>
                  <a:gd name="T5" fmla="*/ 20 h 138"/>
                  <a:gd name="T6" fmla="*/ 29 w 96"/>
                  <a:gd name="T7" fmla="*/ 28 h 138"/>
                  <a:gd name="T8" fmla="*/ 46 w 96"/>
                  <a:gd name="T9" fmla="*/ 30 h 138"/>
                  <a:gd name="T10" fmla="*/ 52 w 96"/>
                  <a:gd name="T11" fmla="*/ 36 h 138"/>
                  <a:gd name="T12" fmla="*/ 57 w 96"/>
                  <a:gd name="T13" fmla="*/ 44 h 138"/>
                  <a:gd name="T14" fmla="*/ 60 w 96"/>
                  <a:gd name="T15" fmla="*/ 50 h 138"/>
                  <a:gd name="T16" fmla="*/ 60 w 96"/>
                  <a:gd name="T17" fmla="*/ 53 h 138"/>
                  <a:gd name="T18" fmla="*/ 59 w 96"/>
                  <a:gd name="T19" fmla="*/ 58 h 138"/>
                  <a:gd name="T20" fmla="*/ 62 w 96"/>
                  <a:gd name="T21" fmla="*/ 64 h 138"/>
                  <a:gd name="T22" fmla="*/ 66 w 96"/>
                  <a:gd name="T23" fmla="*/ 70 h 138"/>
                  <a:gd name="T24" fmla="*/ 76 w 96"/>
                  <a:gd name="T25" fmla="*/ 81 h 138"/>
                  <a:gd name="T26" fmla="*/ 79 w 96"/>
                  <a:gd name="T27" fmla="*/ 87 h 138"/>
                  <a:gd name="T28" fmla="*/ 85 w 96"/>
                  <a:gd name="T29" fmla="*/ 93 h 138"/>
                  <a:gd name="T30" fmla="*/ 91 w 96"/>
                  <a:gd name="T31" fmla="*/ 98 h 138"/>
                  <a:gd name="T32" fmla="*/ 91 w 96"/>
                  <a:gd name="T33" fmla="*/ 107 h 138"/>
                  <a:gd name="T34" fmla="*/ 85 w 96"/>
                  <a:gd name="T35" fmla="*/ 118 h 138"/>
                  <a:gd name="T36" fmla="*/ 87 w 96"/>
                  <a:gd name="T37" fmla="*/ 126 h 138"/>
                  <a:gd name="T38" fmla="*/ 96 w 96"/>
                  <a:gd name="T39" fmla="*/ 131 h 138"/>
                  <a:gd name="T40" fmla="*/ 90 w 96"/>
                  <a:gd name="T41" fmla="*/ 137 h 138"/>
                  <a:gd name="T42" fmla="*/ 84 w 96"/>
                  <a:gd name="T43" fmla="*/ 138 h 138"/>
                  <a:gd name="T44" fmla="*/ 73 w 96"/>
                  <a:gd name="T45" fmla="*/ 131 h 138"/>
                  <a:gd name="T46" fmla="*/ 70 w 96"/>
                  <a:gd name="T47" fmla="*/ 127 h 138"/>
                  <a:gd name="T48" fmla="*/ 71 w 96"/>
                  <a:gd name="T49" fmla="*/ 120 h 138"/>
                  <a:gd name="T50" fmla="*/ 65 w 96"/>
                  <a:gd name="T51" fmla="*/ 114 h 138"/>
                  <a:gd name="T52" fmla="*/ 65 w 96"/>
                  <a:gd name="T53" fmla="*/ 107 h 138"/>
                  <a:gd name="T54" fmla="*/ 57 w 96"/>
                  <a:gd name="T55" fmla="*/ 96 h 138"/>
                  <a:gd name="T56" fmla="*/ 56 w 96"/>
                  <a:gd name="T57" fmla="*/ 93 h 138"/>
                  <a:gd name="T58" fmla="*/ 57 w 96"/>
                  <a:gd name="T59" fmla="*/ 87 h 138"/>
                  <a:gd name="T60" fmla="*/ 49 w 96"/>
                  <a:gd name="T61" fmla="*/ 76 h 138"/>
                  <a:gd name="T62" fmla="*/ 45 w 96"/>
                  <a:gd name="T63" fmla="*/ 67 h 138"/>
                  <a:gd name="T64" fmla="*/ 38 w 96"/>
                  <a:gd name="T65" fmla="*/ 69 h 138"/>
                  <a:gd name="T66" fmla="*/ 37 w 96"/>
                  <a:gd name="T67" fmla="*/ 72 h 138"/>
                  <a:gd name="T68" fmla="*/ 34 w 96"/>
                  <a:gd name="T69" fmla="*/ 69 h 138"/>
                  <a:gd name="T70" fmla="*/ 31 w 96"/>
                  <a:gd name="T71" fmla="*/ 70 h 138"/>
                  <a:gd name="T72" fmla="*/ 31 w 96"/>
                  <a:gd name="T73" fmla="*/ 67 h 138"/>
                  <a:gd name="T74" fmla="*/ 29 w 96"/>
                  <a:gd name="T75" fmla="*/ 61 h 138"/>
                  <a:gd name="T76" fmla="*/ 29 w 96"/>
                  <a:gd name="T77" fmla="*/ 53 h 138"/>
                  <a:gd name="T78" fmla="*/ 24 w 96"/>
                  <a:gd name="T79" fmla="*/ 58 h 138"/>
                  <a:gd name="T80" fmla="*/ 21 w 96"/>
                  <a:gd name="T81" fmla="*/ 58 h 138"/>
                  <a:gd name="T82" fmla="*/ 10 w 96"/>
                  <a:gd name="T83" fmla="*/ 51 h 138"/>
                  <a:gd name="T84" fmla="*/ 10 w 96"/>
                  <a:gd name="T85" fmla="*/ 45 h 138"/>
                  <a:gd name="T86" fmla="*/ 15 w 96"/>
                  <a:gd name="T87" fmla="*/ 39 h 138"/>
                  <a:gd name="T88" fmla="*/ 9 w 96"/>
                  <a:gd name="T89" fmla="*/ 30 h 138"/>
                  <a:gd name="T90" fmla="*/ 6 w 96"/>
                  <a:gd name="T91" fmla="*/ 20 h 138"/>
                  <a:gd name="T92" fmla="*/ 3 w 96"/>
                  <a:gd name="T93" fmla="*/ 11 h 138"/>
                  <a:gd name="T94" fmla="*/ 6 w 96"/>
                  <a:gd name="T9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138">
                    <a:moveTo>
                      <a:pt x="9" y="6"/>
                    </a:moveTo>
                    <a:lnTo>
                      <a:pt x="10" y="8"/>
                    </a:lnTo>
                    <a:lnTo>
                      <a:pt x="14" y="6"/>
                    </a:lnTo>
                    <a:lnTo>
                      <a:pt x="17" y="10"/>
                    </a:lnTo>
                    <a:lnTo>
                      <a:pt x="17" y="13"/>
                    </a:lnTo>
                    <a:lnTo>
                      <a:pt x="18" y="14"/>
                    </a:lnTo>
                    <a:lnTo>
                      <a:pt x="18" y="16"/>
                    </a:lnTo>
                    <a:lnTo>
                      <a:pt x="24" y="17"/>
                    </a:lnTo>
                    <a:lnTo>
                      <a:pt x="28" y="20"/>
                    </a:lnTo>
                    <a:lnTo>
                      <a:pt x="31" y="20"/>
                    </a:lnTo>
                    <a:lnTo>
                      <a:pt x="29" y="25"/>
                    </a:lnTo>
                    <a:lnTo>
                      <a:pt x="29" y="28"/>
                    </a:lnTo>
                    <a:lnTo>
                      <a:pt x="31" y="31"/>
                    </a:lnTo>
                    <a:lnTo>
                      <a:pt x="42" y="30"/>
                    </a:lnTo>
                    <a:lnTo>
                      <a:pt x="46" y="30"/>
                    </a:lnTo>
                    <a:lnTo>
                      <a:pt x="51" y="30"/>
                    </a:lnTo>
                    <a:lnTo>
                      <a:pt x="52" y="33"/>
                    </a:lnTo>
                    <a:lnTo>
                      <a:pt x="52" y="36"/>
                    </a:lnTo>
                    <a:lnTo>
                      <a:pt x="56" y="37"/>
                    </a:lnTo>
                    <a:lnTo>
                      <a:pt x="56" y="41"/>
                    </a:lnTo>
                    <a:lnTo>
                      <a:pt x="57" y="44"/>
                    </a:lnTo>
                    <a:lnTo>
                      <a:pt x="59" y="47"/>
                    </a:lnTo>
                    <a:lnTo>
                      <a:pt x="60" y="48"/>
                    </a:lnTo>
                    <a:lnTo>
                      <a:pt x="60" y="50"/>
                    </a:lnTo>
                    <a:lnTo>
                      <a:pt x="62" y="50"/>
                    </a:lnTo>
                    <a:lnTo>
                      <a:pt x="62" y="51"/>
                    </a:lnTo>
                    <a:lnTo>
                      <a:pt x="60" y="53"/>
                    </a:lnTo>
                    <a:lnTo>
                      <a:pt x="60" y="53"/>
                    </a:lnTo>
                    <a:lnTo>
                      <a:pt x="59" y="56"/>
                    </a:lnTo>
                    <a:lnTo>
                      <a:pt x="59" y="58"/>
                    </a:lnTo>
                    <a:lnTo>
                      <a:pt x="62" y="59"/>
                    </a:lnTo>
                    <a:lnTo>
                      <a:pt x="62" y="62"/>
                    </a:lnTo>
                    <a:lnTo>
                      <a:pt x="62" y="64"/>
                    </a:lnTo>
                    <a:lnTo>
                      <a:pt x="65" y="67"/>
                    </a:lnTo>
                    <a:lnTo>
                      <a:pt x="66" y="70"/>
                    </a:lnTo>
                    <a:lnTo>
                      <a:pt x="66" y="70"/>
                    </a:lnTo>
                    <a:lnTo>
                      <a:pt x="70" y="76"/>
                    </a:lnTo>
                    <a:lnTo>
                      <a:pt x="73" y="76"/>
                    </a:lnTo>
                    <a:lnTo>
                      <a:pt x="76" y="81"/>
                    </a:lnTo>
                    <a:lnTo>
                      <a:pt x="79" y="84"/>
                    </a:lnTo>
                    <a:lnTo>
                      <a:pt x="79" y="86"/>
                    </a:lnTo>
                    <a:lnTo>
                      <a:pt x="79" y="87"/>
                    </a:lnTo>
                    <a:lnTo>
                      <a:pt x="80" y="89"/>
                    </a:lnTo>
                    <a:lnTo>
                      <a:pt x="80" y="89"/>
                    </a:lnTo>
                    <a:lnTo>
                      <a:pt x="85" y="93"/>
                    </a:lnTo>
                    <a:lnTo>
                      <a:pt x="87" y="96"/>
                    </a:lnTo>
                    <a:lnTo>
                      <a:pt x="88" y="98"/>
                    </a:lnTo>
                    <a:lnTo>
                      <a:pt x="91" y="98"/>
                    </a:lnTo>
                    <a:lnTo>
                      <a:pt x="91" y="100"/>
                    </a:lnTo>
                    <a:lnTo>
                      <a:pt x="91" y="104"/>
                    </a:lnTo>
                    <a:lnTo>
                      <a:pt x="91" y="107"/>
                    </a:lnTo>
                    <a:lnTo>
                      <a:pt x="90" y="114"/>
                    </a:lnTo>
                    <a:lnTo>
                      <a:pt x="87" y="117"/>
                    </a:lnTo>
                    <a:lnTo>
                      <a:pt x="85" y="118"/>
                    </a:lnTo>
                    <a:lnTo>
                      <a:pt x="85" y="121"/>
                    </a:lnTo>
                    <a:lnTo>
                      <a:pt x="85" y="124"/>
                    </a:lnTo>
                    <a:lnTo>
                      <a:pt x="87" y="126"/>
                    </a:lnTo>
                    <a:lnTo>
                      <a:pt x="90" y="126"/>
                    </a:lnTo>
                    <a:lnTo>
                      <a:pt x="96" y="126"/>
                    </a:lnTo>
                    <a:lnTo>
                      <a:pt x="96" y="131"/>
                    </a:lnTo>
                    <a:lnTo>
                      <a:pt x="96" y="134"/>
                    </a:lnTo>
                    <a:lnTo>
                      <a:pt x="94" y="135"/>
                    </a:lnTo>
                    <a:lnTo>
                      <a:pt x="90" y="137"/>
                    </a:lnTo>
                    <a:lnTo>
                      <a:pt x="84" y="138"/>
                    </a:lnTo>
                    <a:lnTo>
                      <a:pt x="84" y="138"/>
                    </a:lnTo>
                    <a:lnTo>
                      <a:pt x="84" y="138"/>
                    </a:lnTo>
                    <a:lnTo>
                      <a:pt x="80" y="131"/>
                    </a:lnTo>
                    <a:lnTo>
                      <a:pt x="74" y="131"/>
                    </a:lnTo>
                    <a:lnTo>
                      <a:pt x="73" y="131"/>
                    </a:lnTo>
                    <a:lnTo>
                      <a:pt x="73" y="131"/>
                    </a:lnTo>
                    <a:lnTo>
                      <a:pt x="68" y="131"/>
                    </a:lnTo>
                    <a:lnTo>
                      <a:pt x="70" y="127"/>
                    </a:lnTo>
                    <a:lnTo>
                      <a:pt x="71" y="126"/>
                    </a:lnTo>
                    <a:lnTo>
                      <a:pt x="73" y="123"/>
                    </a:lnTo>
                    <a:lnTo>
                      <a:pt x="71" y="120"/>
                    </a:lnTo>
                    <a:lnTo>
                      <a:pt x="68" y="115"/>
                    </a:lnTo>
                    <a:lnTo>
                      <a:pt x="66" y="115"/>
                    </a:lnTo>
                    <a:lnTo>
                      <a:pt x="65" y="114"/>
                    </a:lnTo>
                    <a:lnTo>
                      <a:pt x="65" y="112"/>
                    </a:lnTo>
                    <a:lnTo>
                      <a:pt x="66" y="112"/>
                    </a:lnTo>
                    <a:lnTo>
                      <a:pt x="65" y="107"/>
                    </a:lnTo>
                    <a:lnTo>
                      <a:pt x="63" y="103"/>
                    </a:lnTo>
                    <a:lnTo>
                      <a:pt x="62" y="101"/>
                    </a:lnTo>
                    <a:lnTo>
                      <a:pt x="57" y="96"/>
                    </a:lnTo>
                    <a:lnTo>
                      <a:pt x="56" y="96"/>
                    </a:lnTo>
                    <a:lnTo>
                      <a:pt x="54" y="95"/>
                    </a:lnTo>
                    <a:lnTo>
                      <a:pt x="56" y="93"/>
                    </a:lnTo>
                    <a:lnTo>
                      <a:pt x="57" y="93"/>
                    </a:lnTo>
                    <a:lnTo>
                      <a:pt x="57" y="92"/>
                    </a:lnTo>
                    <a:lnTo>
                      <a:pt x="57" y="87"/>
                    </a:lnTo>
                    <a:lnTo>
                      <a:pt x="56" y="82"/>
                    </a:lnTo>
                    <a:lnTo>
                      <a:pt x="51" y="78"/>
                    </a:lnTo>
                    <a:lnTo>
                      <a:pt x="49" y="76"/>
                    </a:lnTo>
                    <a:lnTo>
                      <a:pt x="48" y="73"/>
                    </a:lnTo>
                    <a:lnTo>
                      <a:pt x="46" y="69"/>
                    </a:lnTo>
                    <a:lnTo>
                      <a:pt x="45" y="67"/>
                    </a:lnTo>
                    <a:lnTo>
                      <a:pt x="43" y="67"/>
                    </a:lnTo>
                    <a:lnTo>
                      <a:pt x="38" y="67"/>
                    </a:lnTo>
                    <a:lnTo>
                      <a:pt x="38" y="69"/>
                    </a:lnTo>
                    <a:lnTo>
                      <a:pt x="38" y="70"/>
                    </a:lnTo>
                    <a:lnTo>
                      <a:pt x="38" y="72"/>
                    </a:lnTo>
                    <a:lnTo>
                      <a:pt x="37" y="72"/>
                    </a:lnTo>
                    <a:lnTo>
                      <a:pt x="35" y="70"/>
                    </a:lnTo>
                    <a:lnTo>
                      <a:pt x="34" y="70"/>
                    </a:lnTo>
                    <a:lnTo>
                      <a:pt x="34" y="69"/>
                    </a:lnTo>
                    <a:lnTo>
                      <a:pt x="32" y="69"/>
                    </a:lnTo>
                    <a:lnTo>
                      <a:pt x="31" y="69"/>
                    </a:lnTo>
                    <a:lnTo>
                      <a:pt x="31" y="70"/>
                    </a:lnTo>
                    <a:lnTo>
                      <a:pt x="31" y="69"/>
                    </a:lnTo>
                    <a:lnTo>
                      <a:pt x="31" y="69"/>
                    </a:lnTo>
                    <a:lnTo>
                      <a:pt x="31" y="67"/>
                    </a:lnTo>
                    <a:lnTo>
                      <a:pt x="29" y="65"/>
                    </a:lnTo>
                    <a:lnTo>
                      <a:pt x="29" y="64"/>
                    </a:lnTo>
                    <a:lnTo>
                      <a:pt x="29" y="61"/>
                    </a:lnTo>
                    <a:lnTo>
                      <a:pt x="28" y="59"/>
                    </a:lnTo>
                    <a:lnTo>
                      <a:pt x="28" y="56"/>
                    </a:lnTo>
                    <a:lnTo>
                      <a:pt x="29" y="53"/>
                    </a:lnTo>
                    <a:lnTo>
                      <a:pt x="28" y="53"/>
                    </a:lnTo>
                    <a:lnTo>
                      <a:pt x="26" y="53"/>
                    </a:lnTo>
                    <a:lnTo>
                      <a:pt x="24" y="58"/>
                    </a:lnTo>
                    <a:lnTo>
                      <a:pt x="23" y="58"/>
                    </a:lnTo>
                    <a:lnTo>
                      <a:pt x="23" y="58"/>
                    </a:lnTo>
                    <a:lnTo>
                      <a:pt x="21" y="58"/>
                    </a:lnTo>
                    <a:lnTo>
                      <a:pt x="15" y="59"/>
                    </a:lnTo>
                    <a:lnTo>
                      <a:pt x="9" y="58"/>
                    </a:lnTo>
                    <a:lnTo>
                      <a:pt x="10" y="51"/>
                    </a:lnTo>
                    <a:lnTo>
                      <a:pt x="12" y="50"/>
                    </a:lnTo>
                    <a:lnTo>
                      <a:pt x="12" y="47"/>
                    </a:lnTo>
                    <a:lnTo>
                      <a:pt x="10" y="45"/>
                    </a:lnTo>
                    <a:lnTo>
                      <a:pt x="14" y="44"/>
                    </a:lnTo>
                    <a:lnTo>
                      <a:pt x="14" y="42"/>
                    </a:lnTo>
                    <a:lnTo>
                      <a:pt x="15" y="39"/>
                    </a:lnTo>
                    <a:lnTo>
                      <a:pt x="14" y="37"/>
                    </a:lnTo>
                    <a:lnTo>
                      <a:pt x="10" y="34"/>
                    </a:lnTo>
                    <a:lnTo>
                      <a:pt x="9" y="30"/>
                    </a:lnTo>
                    <a:lnTo>
                      <a:pt x="10" y="28"/>
                    </a:lnTo>
                    <a:lnTo>
                      <a:pt x="7" y="24"/>
                    </a:lnTo>
                    <a:lnTo>
                      <a:pt x="6" y="20"/>
                    </a:lnTo>
                    <a:lnTo>
                      <a:pt x="6" y="19"/>
                    </a:lnTo>
                    <a:lnTo>
                      <a:pt x="6" y="16"/>
                    </a:lnTo>
                    <a:lnTo>
                      <a:pt x="3" y="11"/>
                    </a:lnTo>
                    <a:lnTo>
                      <a:pt x="0" y="5"/>
                    </a:lnTo>
                    <a:lnTo>
                      <a:pt x="0" y="3"/>
                    </a:lnTo>
                    <a:lnTo>
                      <a:pt x="6" y="0"/>
                    </a:lnTo>
                    <a:lnTo>
                      <a:pt x="9" y="2"/>
                    </a:lnTo>
                    <a:lnTo>
                      <a:pt x="9" y="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137">
                <a:extLst>
                  <a:ext uri="{FF2B5EF4-FFF2-40B4-BE49-F238E27FC236}">
                    <a16:creationId xmlns:a16="http://schemas.microsoft.com/office/drawing/2014/main" id="{D4DED159-BFAA-B4CC-DAB0-3E86B1116FF4}"/>
                  </a:ext>
                </a:extLst>
              </p:cNvPr>
              <p:cNvSpPr>
                <a:spLocks noGrp="1" noRot="1" noMove="1" noResize="1" noEditPoints="1" noAdjustHandles="1" noChangeArrowheads="1" noChangeShapeType="1"/>
              </p:cNvSpPr>
              <p:nvPr/>
            </p:nvSpPr>
            <p:spPr bwMode="auto">
              <a:xfrm>
                <a:off x="2486" y="2467"/>
                <a:ext cx="579" cy="303"/>
              </a:xfrm>
              <a:custGeom>
                <a:avLst/>
                <a:gdLst>
                  <a:gd name="T0" fmla="*/ 11 w 579"/>
                  <a:gd name="T1" fmla="*/ 2 h 303"/>
                  <a:gd name="T2" fmla="*/ 51 w 579"/>
                  <a:gd name="T3" fmla="*/ 17 h 303"/>
                  <a:gd name="T4" fmla="*/ 120 w 579"/>
                  <a:gd name="T5" fmla="*/ 8 h 303"/>
                  <a:gd name="T6" fmla="*/ 160 w 579"/>
                  <a:gd name="T7" fmla="*/ 9 h 303"/>
                  <a:gd name="T8" fmla="*/ 177 w 579"/>
                  <a:gd name="T9" fmla="*/ 39 h 303"/>
                  <a:gd name="T10" fmla="*/ 195 w 579"/>
                  <a:gd name="T11" fmla="*/ 28 h 303"/>
                  <a:gd name="T12" fmla="*/ 215 w 579"/>
                  <a:gd name="T13" fmla="*/ 16 h 303"/>
                  <a:gd name="T14" fmla="*/ 258 w 579"/>
                  <a:gd name="T15" fmla="*/ 17 h 303"/>
                  <a:gd name="T16" fmla="*/ 300 w 579"/>
                  <a:gd name="T17" fmla="*/ 27 h 303"/>
                  <a:gd name="T18" fmla="*/ 492 w 579"/>
                  <a:gd name="T19" fmla="*/ 93 h 303"/>
                  <a:gd name="T20" fmla="*/ 563 w 579"/>
                  <a:gd name="T21" fmla="*/ 113 h 303"/>
                  <a:gd name="T22" fmla="*/ 576 w 579"/>
                  <a:gd name="T23" fmla="*/ 118 h 303"/>
                  <a:gd name="T24" fmla="*/ 576 w 579"/>
                  <a:gd name="T25" fmla="*/ 121 h 303"/>
                  <a:gd name="T26" fmla="*/ 577 w 579"/>
                  <a:gd name="T27" fmla="*/ 124 h 303"/>
                  <a:gd name="T28" fmla="*/ 577 w 579"/>
                  <a:gd name="T29" fmla="*/ 126 h 303"/>
                  <a:gd name="T30" fmla="*/ 579 w 579"/>
                  <a:gd name="T31" fmla="*/ 129 h 303"/>
                  <a:gd name="T32" fmla="*/ 579 w 579"/>
                  <a:gd name="T33" fmla="*/ 130 h 303"/>
                  <a:gd name="T34" fmla="*/ 579 w 579"/>
                  <a:gd name="T35" fmla="*/ 132 h 303"/>
                  <a:gd name="T36" fmla="*/ 579 w 579"/>
                  <a:gd name="T37" fmla="*/ 134 h 303"/>
                  <a:gd name="T38" fmla="*/ 579 w 579"/>
                  <a:gd name="T39" fmla="*/ 134 h 303"/>
                  <a:gd name="T40" fmla="*/ 538 w 579"/>
                  <a:gd name="T41" fmla="*/ 135 h 303"/>
                  <a:gd name="T42" fmla="*/ 535 w 579"/>
                  <a:gd name="T43" fmla="*/ 157 h 303"/>
                  <a:gd name="T44" fmla="*/ 499 w 579"/>
                  <a:gd name="T45" fmla="*/ 213 h 303"/>
                  <a:gd name="T46" fmla="*/ 439 w 579"/>
                  <a:gd name="T47" fmla="*/ 214 h 303"/>
                  <a:gd name="T48" fmla="*/ 422 w 579"/>
                  <a:gd name="T49" fmla="*/ 211 h 303"/>
                  <a:gd name="T50" fmla="*/ 405 w 579"/>
                  <a:gd name="T51" fmla="*/ 213 h 303"/>
                  <a:gd name="T52" fmla="*/ 391 w 579"/>
                  <a:gd name="T53" fmla="*/ 207 h 303"/>
                  <a:gd name="T54" fmla="*/ 372 w 579"/>
                  <a:gd name="T55" fmla="*/ 210 h 303"/>
                  <a:gd name="T56" fmla="*/ 347 w 579"/>
                  <a:gd name="T57" fmla="*/ 213 h 303"/>
                  <a:gd name="T58" fmla="*/ 322 w 579"/>
                  <a:gd name="T59" fmla="*/ 248 h 303"/>
                  <a:gd name="T60" fmla="*/ 265 w 579"/>
                  <a:gd name="T61" fmla="*/ 303 h 303"/>
                  <a:gd name="T62" fmla="*/ 244 w 579"/>
                  <a:gd name="T63" fmla="*/ 261 h 303"/>
                  <a:gd name="T64" fmla="*/ 221 w 579"/>
                  <a:gd name="T65" fmla="*/ 242 h 303"/>
                  <a:gd name="T66" fmla="*/ 201 w 579"/>
                  <a:gd name="T67" fmla="*/ 222 h 303"/>
                  <a:gd name="T68" fmla="*/ 207 w 579"/>
                  <a:gd name="T69" fmla="*/ 177 h 303"/>
                  <a:gd name="T70" fmla="*/ 188 w 579"/>
                  <a:gd name="T71" fmla="*/ 180 h 303"/>
                  <a:gd name="T72" fmla="*/ 167 w 579"/>
                  <a:gd name="T73" fmla="*/ 220 h 303"/>
                  <a:gd name="T74" fmla="*/ 114 w 579"/>
                  <a:gd name="T75" fmla="*/ 220 h 303"/>
                  <a:gd name="T76" fmla="*/ 61 w 579"/>
                  <a:gd name="T77" fmla="*/ 227 h 303"/>
                  <a:gd name="T78" fmla="*/ 55 w 579"/>
                  <a:gd name="T79" fmla="*/ 208 h 303"/>
                  <a:gd name="T80" fmla="*/ 47 w 579"/>
                  <a:gd name="T81" fmla="*/ 202 h 303"/>
                  <a:gd name="T82" fmla="*/ 41 w 579"/>
                  <a:gd name="T83" fmla="*/ 186 h 303"/>
                  <a:gd name="T84" fmla="*/ 28 w 579"/>
                  <a:gd name="T85" fmla="*/ 175 h 303"/>
                  <a:gd name="T86" fmla="*/ 11 w 579"/>
                  <a:gd name="T87" fmla="*/ 174 h 303"/>
                  <a:gd name="T88" fmla="*/ 3 w 579"/>
                  <a:gd name="T89" fmla="*/ 158 h 303"/>
                  <a:gd name="T90" fmla="*/ 0 w 579"/>
                  <a:gd name="T91" fmla="*/ 154 h 303"/>
                  <a:gd name="T92" fmla="*/ 6 w 579"/>
                  <a:gd name="T93" fmla="*/ 123 h 303"/>
                  <a:gd name="T94" fmla="*/ 6 w 579"/>
                  <a:gd name="T95" fmla="*/ 40 h 303"/>
                  <a:gd name="T96" fmla="*/ 11 w 579"/>
                  <a:gd name="T9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9" h="303">
                    <a:moveTo>
                      <a:pt x="11" y="0"/>
                    </a:moveTo>
                    <a:lnTo>
                      <a:pt x="11" y="2"/>
                    </a:lnTo>
                    <a:lnTo>
                      <a:pt x="34" y="11"/>
                    </a:lnTo>
                    <a:lnTo>
                      <a:pt x="51" y="17"/>
                    </a:lnTo>
                    <a:lnTo>
                      <a:pt x="87" y="9"/>
                    </a:lnTo>
                    <a:lnTo>
                      <a:pt x="120" y="8"/>
                    </a:lnTo>
                    <a:lnTo>
                      <a:pt x="146" y="3"/>
                    </a:lnTo>
                    <a:lnTo>
                      <a:pt x="160" y="9"/>
                    </a:lnTo>
                    <a:lnTo>
                      <a:pt x="168" y="20"/>
                    </a:lnTo>
                    <a:lnTo>
                      <a:pt x="177" y="39"/>
                    </a:lnTo>
                    <a:lnTo>
                      <a:pt x="185" y="37"/>
                    </a:lnTo>
                    <a:lnTo>
                      <a:pt x="195" y="28"/>
                    </a:lnTo>
                    <a:lnTo>
                      <a:pt x="209" y="17"/>
                    </a:lnTo>
                    <a:lnTo>
                      <a:pt x="215" y="16"/>
                    </a:lnTo>
                    <a:lnTo>
                      <a:pt x="230" y="14"/>
                    </a:lnTo>
                    <a:lnTo>
                      <a:pt x="258" y="17"/>
                    </a:lnTo>
                    <a:lnTo>
                      <a:pt x="274" y="22"/>
                    </a:lnTo>
                    <a:lnTo>
                      <a:pt x="300" y="27"/>
                    </a:lnTo>
                    <a:lnTo>
                      <a:pt x="325" y="42"/>
                    </a:lnTo>
                    <a:lnTo>
                      <a:pt x="492" y="93"/>
                    </a:lnTo>
                    <a:lnTo>
                      <a:pt x="541" y="107"/>
                    </a:lnTo>
                    <a:lnTo>
                      <a:pt x="563" y="113"/>
                    </a:lnTo>
                    <a:lnTo>
                      <a:pt x="576" y="117"/>
                    </a:lnTo>
                    <a:lnTo>
                      <a:pt x="576" y="118"/>
                    </a:lnTo>
                    <a:lnTo>
                      <a:pt x="576" y="120"/>
                    </a:lnTo>
                    <a:lnTo>
                      <a:pt x="576" y="121"/>
                    </a:lnTo>
                    <a:lnTo>
                      <a:pt x="577" y="121"/>
                    </a:lnTo>
                    <a:lnTo>
                      <a:pt x="577" y="124"/>
                    </a:lnTo>
                    <a:lnTo>
                      <a:pt x="577" y="126"/>
                    </a:lnTo>
                    <a:lnTo>
                      <a:pt x="577" y="126"/>
                    </a:lnTo>
                    <a:lnTo>
                      <a:pt x="579" y="127"/>
                    </a:lnTo>
                    <a:lnTo>
                      <a:pt x="579" y="129"/>
                    </a:lnTo>
                    <a:lnTo>
                      <a:pt x="579" y="129"/>
                    </a:lnTo>
                    <a:lnTo>
                      <a:pt x="579" y="130"/>
                    </a:lnTo>
                    <a:lnTo>
                      <a:pt x="579" y="132"/>
                    </a:lnTo>
                    <a:lnTo>
                      <a:pt x="579" y="132"/>
                    </a:lnTo>
                    <a:lnTo>
                      <a:pt x="579" y="134"/>
                    </a:lnTo>
                    <a:lnTo>
                      <a:pt x="579" y="134"/>
                    </a:lnTo>
                    <a:lnTo>
                      <a:pt x="579" y="134"/>
                    </a:lnTo>
                    <a:lnTo>
                      <a:pt x="579" y="134"/>
                    </a:lnTo>
                    <a:lnTo>
                      <a:pt x="549" y="135"/>
                    </a:lnTo>
                    <a:lnTo>
                      <a:pt x="538" y="135"/>
                    </a:lnTo>
                    <a:lnTo>
                      <a:pt x="535" y="148"/>
                    </a:lnTo>
                    <a:lnTo>
                      <a:pt x="535" y="157"/>
                    </a:lnTo>
                    <a:lnTo>
                      <a:pt x="526" y="213"/>
                    </a:lnTo>
                    <a:lnTo>
                      <a:pt x="499" y="213"/>
                    </a:lnTo>
                    <a:lnTo>
                      <a:pt x="476" y="213"/>
                    </a:lnTo>
                    <a:lnTo>
                      <a:pt x="439" y="214"/>
                    </a:lnTo>
                    <a:lnTo>
                      <a:pt x="431" y="213"/>
                    </a:lnTo>
                    <a:lnTo>
                      <a:pt x="422" y="211"/>
                    </a:lnTo>
                    <a:lnTo>
                      <a:pt x="412" y="213"/>
                    </a:lnTo>
                    <a:lnTo>
                      <a:pt x="405" y="213"/>
                    </a:lnTo>
                    <a:lnTo>
                      <a:pt x="395" y="207"/>
                    </a:lnTo>
                    <a:lnTo>
                      <a:pt x="391" y="207"/>
                    </a:lnTo>
                    <a:lnTo>
                      <a:pt x="386" y="208"/>
                    </a:lnTo>
                    <a:lnTo>
                      <a:pt x="372" y="210"/>
                    </a:lnTo>
                    <a:lnTo>
                      <a:pt x="363" y="211"/>
                    </a:lnTo>
                    <a:lnTo>
                      <a:pt x="347" y="213"/>
                    </a:lnTo>
                    <a:lnTo>
                      <a:pt x="345" y="216"/>
                    </a:lnTo>
                    <a:lnTo>
                      <a:pt x="322" y="248"/>
                    </a:lnTo>
                    <a:lnTo>
                      <a:pt x="327" y="278"/>
                    </a:lnTo>
                    <a:lnTo>
                      <a:pt x="265" y="303"/>
                    </a:lnTo>
                    <a:lnTo>
                      <a:pt x="249" y="270"/>
                    </a:lnTo>
                    <a:lnTo>
                      <a:pt x="244" y="261"/>
                    </a:lnTo>
                    <a:lnTo>
                      <a:pt x="241" y="258"/>
                    </a:lnTo>
                    <a:lnTo>
                      <a:pt x="221" y="242"/>
                    </a:lnTo>
                    <a:lnTo>
                      <a:pt x="207" y="236"/>
                    </a:lnTo>
                    <a:lnTo>
                      <a:pt x="201" y="222"/>
                    </a:lnTo>
                    <a:lnTo>
                      <a:pt x="202" y="203"/>
                    </a:lnTo>
                    <a:lnTo>
                      <a:pt x="207" y="177"/>
                    </a:lnTo>
                    <a:lnTo>
                      <a:pt x="209" y="175"/>
                    </a:lnTo>
                    <a:lnTo>
                      <a:pt x="188" y="180"/>
                    </a:lnTo>
                    <a:lnTo>
                      <a:pt x="181" y="199"/>
                    </a:lnTo>
                    <a:lnTo>
                      <a:pt x="167" y="220"/>
                    </a:lnTo>
                    <a:lnTo>
                      <a:pt x="128" y="220"/>
                    </a:lnTo>
                    <a:lnTo>
                      <a:pt x="114" y="220"/>
                    </a:lnTo>
                    <a:lnTo>
                      <a:pt x="87" y="236"/>
                    </a:lnTo>
                    <a:lnTo>
                      <a:pt x="61" y="227"/>
                    </a:lnTo>
                    <a:lnTo>
                      <a:pt x="64" y="217"/>
                    </a:lnTo>
                    <a:lnTo>
                      <a:pt x="55" y="208"/>
                    </a:lnTo>
                    <a:lnTo>
                      <a:pt x="50" y="207"/>
                    </a:lnTo>
                    <a:lnTo>
                      <a:pt x="47" y="202"/>
                    </a:lnTo>
                    <a:lnTo>
                      <a:pt x="41" y="194"/>
                    </a:lnTo>
                    <a:lnTo>
                      <a:pt x="41" y="186"/>
                    </a:lnTo>
                    <a:lnTo>
                      <a:pt x="36" y="182"/>
                    </a:lnTo>
                    <a:lnTo>
                      <a:pt x="28" y="175"/>
                    </a:lnTo>
                    <a:lnTo>
                      <a:pt x="14" y="172"/>
                    </a:lnTo>
                    <a:lnTo>
                      <a:pt x="11" y="174"/>
                    </a:lnTo>
                    <a:lnTo>
                      <a:pt x="6" y="163"/>
                    </a:lnTo>
                    <a:lnTo>
                      <a:pt x="3" y="158"/>
                    </a:lnTo>
                    <a:lnTo>
                      <a:pt x="0" y="154"/>
                    </a:lnTo>
                    <a:lnTo>
                      <a:pt x="0" y="154"/>
                    </a:lnTo>
                    <a:lnTo>
                      <a:pt x="0" y="154"/>
                    </a:lnTo>
                    <a:lnTo>
                      <a:pt x="6" y="123"/>
                    </a:lnTo>
                    <a:lnTo>
                      <a:pt x="6" y="72"/>
                    </a:lnTo>
                    <a:lnTo>
                      <a:pt x="6" y="40"/>
                    </a:lnTo>
                    <a:lnTo>
                      <a:pt x="6" y="27"/>
                    </a:lnTo>
                    <a:lnTo>
                      <a:pt x="11" y="0"/>
                    </a:lnTo>
                    <a:lnTo>
                      <a:pt x="11"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138">
                <a:extLst>
                  <a:ext uri="{FF2B5EF4-FFF2-40B4-BE49-F238E27FC236}">
                    <a16:creationId xmlns:a16="http://schemas.microsoft.com/office/drawing/2014/main" id="{209B9840-7683-4A3B-1C27-FC503A9414C6}"/>
                  </a:ext>
                </a:extLst>
              </p:cNvPr>
              <p:cNvSpPr>
                <a:spLocks noGrp="1" noRot="1" noMove="1" noResize="1" noEditPoints="1" noAdjustHandles="1" noChangeArrowheads="1" noChangeShapeType="1"/>
              </p:cNvSpPr>
              <p:nvPr/>
            </p:nvSpPr>
            <p:spPr bwMode="auto">
              <a:xfrm>
                <a:off x="2382" y="2999"/>
                <a:ext cx="93" cy="157"/>
              </a:xfrm>
              <a:custGeom>
                <a:avLst/>
                <a:gdLst>
                  <a:gd name="T0" fmla="*/ 89 w 93"/>
                  <a:gd name="T1" fmla="*/ 33 h 157"/>
                  <a:gd name="T2" fmla="*/ 90 w 93"/>
                  <a:gd name="T3" fmla="*/ 42 h 157"/>
                  <a:gd name="T4" fmla="*/ 93 w 93"/>
                  <a:gd name="T5" fmla="*/ 50 h 157"/>
                  <a:gd name="T6" fmla="*/ 81 w 93"/>
                  <a:gd name="T7" fmla="*/ 61 h 157"/>
                  <a:gd name="T8" fmla="*/ 71 w 93"/>
                  <a:gd name="T9" fmla="*/ 69 h 157"/>
                  <a:gd name="T10" fmla="*/ 65 w 93"/>
                  <a:gd name="T11" fmla="*/ 83 h 157"/>
                  <a:gd name="T12" fmla="*/ 64 w 93"/>
                  <a:gd name="T13" fmla="*/ 92 h 157"/>
                  <a:gd name="T14" fmla="*/ 67 w 93"/>
                  <a:gd name="T15" fmla="*/ 107 h 157"/>
                  <a:gd name="T16" fmla="*/ 61 w 93"/>
                  <a:gd name="T17" fmla="*/ 121 h 157"/>
                  <a:gd name="T18" fmla="*/ 57 w 93"/>
                  <a:gd name="T19" fmla="*/ 129 h 157"/>
                  <a:gd name="T20" fmla="*/ 43 w 93"/>
                  <a:gd name="T21" fmla="*/ 149 h 157"/>
                  <a:gd name="T22" fmla="*/ 42 w 93"/>
                  <a:gd name="T23" fmla="*/ 157 h 157"/>
                  <a:gd name="T24" fmla="*/ 23 w 93"/>
                  <a:gd name="T25" fmla="*/ 107 h 157"/>
                  <a:gd name="T26" fmla="*/ 20 w 93"/>
                  <a:gd name="T27" fmla="*/ 95 h 157"/>
                  <a:gd name="T28" fmla="*/ 19 w 93"/>
                  <a:gd name="T29" fmla="*/ 87 h 157"/>
                  <a:gd name="T30" fmla="*/ 6 w 93"/>
                  <a:gd name="T31" fmla="*/ 41 h 157"/>
                  <a:gd name="T32" fmla="*/ 0 w 93"/>
                  <a:gd name="T33" fmla="*/ 0 h 157"/>
                  <a:gd name="T34" fmla="*/ 11 w 93"/>
                  <a:gd name="T35" fmla="*/ 5 h 157"/>
                  <a:gd name="T36" fmla="*/ 19 w 93"/>
                  <a:gd name="T37" fmla="*/ 8 h 157"/>
                  <a:gd name="T38" fmla="*/ 42 w 93"/>
                  <a:gd name="T39" fmla="*/ 17 h 157"/>
                  <a:gd name="T40" fmla="*/ 57 w 93"/>
                  <a:gd name="T41" fmla="*/ 24 h 157"/>
                  <a:gd name="T42" fmla="*/ 71 w 93"/>
                  <a:gd name="T43" fmla="*/ 28 h 157"/>
                  <a:gd name="T44" fmla="*/ 89 w 93"/>
                  <a:gd name="T45" fmla="*/ 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57">
                    <a:moveTo>
                      <a:pt x="89" y="33"/>
                    </a:moveTo>
                    <a:lnTo>
                      <a:pt x="90" y="42"/>
                    </a:lnTo>
                    <a:lnTo>
                      <a:pt x="93" y="50"/>
                    </a:lnTo>
                    <a:lnTo>
                      <a:pt x="81" y="61"/>
                    </a:lnTo>
                    <a:lnTo>
                      <a:pt x="71" y="69"/>
                    </a:lnTo>
                    <a:lnTo>
                      <a:pt x="65" y="83"/>
                    </a:lnTo>
                    <a:lnTo>
                      <a:pt x="64" y="92"/>
                    </a:lnTo>
                    <a:lnTo>
                      <a:pt x="67" y="107"/>
                    </a:lnTo>
                    <a:lnTo>
                      <a:pt x="61" y="121"/>
                    </a:lnTo>
                    <a:lnTo>
                      <a:pt x="57" y="129"/>
                    </a:lnTo>
                    <a:lnTo>
                      <a:pt x="43" y="149"/>
                    </a:lnTo>
                    <a:lnTo>
                      <a:pt x="42" y="157"/>
                    </a:lnTo>
                    <a:lnTo>
                      <a:pt x="23" y="107"/>
                    </a:lnTo>
                    <a:lnTo>
                      <a:pt x="20" y="95"/>
                    </a:lnTo>
                    <a:lnTo>
                      <a:pt x="19" y="87"/>
                    </a:lnTo>
                    <a:lnTo>
                      <a:pt x="6" y="41"/>
                    </a:lnTo>
                    <a:lnTo>
                      <a:pt x="0" y="0"/>
                    </a:lnTo>
                    <a:lnTo>
                      <a:pt x="11" y="5"/>
                    </a:lnTo>
                    <a:lnTo>
                      <a:pt x="19" y="8"/>
                    </a:lnTo>
                    <a:lnTo>
                      <a:pt x="42" y="17"/>
                    </a:lnTo>
                    <a:lnTo>
                      <a:pt x="57" y="24"/>
                    </a:lnTo>
                    <a:lnTo>
                      <a:pt x="71" y="28"/>
                    </a:lnTo>
                    <a:lnTo>
                      <a:pt x="89" y="3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139">
                <a:extLst>
                  <a:ext uri="{FF2B5EF4-FFF2-40B4-BE49-F238E27FC236}">
                    <a16:creationId xmlns:a16="http://schemas.microsoft.com/office/drawing/2014/main" id="{63D88475-88F6-B066-3C65-182F91B80CC1}"/>
                  </a:ext>
                </a:extLst>
              </p:cNvPr>
              <p:cNvSpPr>
                <a:spLocks noGrp="1" noRot="1" noMove="1" noResize="1" noEditPoints="1" noAdjustHandles="1" noChangeArrowheads="1" noChangeShapeType="1"/>
              </p:cNvSpPr>
              <p:nvPr/>
            </p:nvSpPr>
            <p:spPr bwMode="auto">
              <a:xfrm>
                <a:off x="4141" y="1154"/>
                <a:ext cx="367" cy="671"/>
              </a:xfrm>
              <a:custGeom>
                <a:avLst/>
                <a:gdLst>
                  <a:gd name="T0" fmla="*/ 355 w 367"/>
                  <a:gd name="T1" fmla="*/ 314 h 671"/>
                  <a:gd name="T2" fmla="*/ 344 w 367"/>
                  <a:gd name="T3" fmla="*/ 326 h 671"/>
                  <a:gd name="T4" fmla="*/ 339 w 367"/>
                  <a:gd name="T5" fmla="*/ 329 h 671"/>
                  <a:gd name="T6" fmla="*/ 311 w 367"/>
                  <a:gd name="T7" fmla="*/ 351 h 671"/>
                  <a:gd name="T8" fmla="*/ 299 w 367"/>
                  <a:gd name="T9" fmla="*/ 365 h 671"/>
                  <a:gd name="T10" fmla="*/ 282 w 367"/>
                  <a:gd name="T11" fmla="*/ 381 h 671"/>
                  <a:gd name="T12" fmla="*/ 275 w 367"/>
                  <a:gd name="T13" fmla="*/ 391 h 671"/>
                  <a:gd name="T14" fmla="*/ 272 w 367"/>
                  <a:gd name="T15" fmla="*/ 398 h 671"/>
                  <a:gd name="T16" fmla="*/ 268 w 367"/>
                  <a:gd name="T17" fmla="*/ 409 h 671"/>
                  <a:gd name="T18" fmla="*/ 261 w 367"/>
                  <a:gd name="T19" fmla="*/ 419 h 671"/>
                  <a:gd name="T20" fmla="*/ 261 w 367"/>
                  <a:gd name="T21" fmla="*/ 419 h 671"/>
                  <a:gd name="T22" fmla="*/ 257 w 367"/>
                  <a:gd name="T23" fmla="*/ 432 h 671"/>
                  <a:gd name="T24" fmla="*/ 251 w 367"/>
                  <a:gd name="T25" fmla="*/ 449 h 671"/>
                  <a:gd name="T26" fmla="*/ 247 w 367"/>
                  <a:gd name="T27" fmla="*/ 455 h 671"/>
                  <a:gd name="T28" fmla="*/ 243 w 367"/>
                  <a:gd name="T29" fmla="*/ 467 h 671"/>
                  <a:gd name="T30" fmla="*/ 240 w 367"/>
                  <a:gd name="T31" fmla="*/ 475 h 671"/>
                  <a:gd name="T32" fmla="*/ 243 w 367"/>
                  <a:gd name="T33" fmla="*/ 478 h 671"/>
                  <a:gd name="T34" fmla="*/ 244 w 367"/>
                  <a:gd name="T35" fmla="*/ 483 h 671"/>
                  <a:gd name="T36" fmla="*/ 257 w 367"/>
                  <a:gd name="T37" fmla="*/ 517 h 671"/>
                  <a:gd name="T38" fmla="*/ 272 w 367"/>
                  <a:gd name="T39" fmla="*/ 564 h 671"/>
                  <a:gd name="T40" fmla="*/ 294 w 367"/>
                  <a:gd name="T41" fmla="*/ 618 h 671"/>
                  <a:gd name="T42" fmla="*/ 294 w 367"/>
                  <a:gd name="T43" fmla="*/ 618 h 671"/>
                  <a:gd name="T44" fmla="*/ 280 w 367"/>
                  <a:gd name="T45" fmla="*/ 637 h 671"/>
                  <a:gd name="T46" fmla="*/ 263 w 367"/>
                  <a:gd name="T47" fmla="*/ 660 h 671"/>
                  <a:gd name="T48" fmla="*/ 255 w 367"/>
                  <a:gd name="T49" fmla="*/ 671 h 671"/>
                  <a:gd name="T50" fmla="*/ 255 w 367"/>
                  <a:gd name="T51" fmla="*/ 671 h 671"/>
                  <a:gd name="T52" fmla="*/ 120 w 367"/>
                  <a:gd name="T53" fmla="*/ 533 h 671"/>
                  <a:gd name="T54" fmla="*/ 37 w 367"/>
                  <a:gd name="T55" fmla="*/ 446 h 671"/>
                  <a:gd name="T56" fmla="*/ 47 w 367"/>
                  <a:gd name="T57" fmla="*/ 427 h 671"/>
                  <a:gd name="T58" fmla="*/ 45 w 367"/>
                  <a:gd name="T59" fmla="*/ 421 h 671"/>
                  <a:gd name="T60" fmla="*/ 39 w 367"/>
                  <a:gd name="T61" fmla="*/ 423 h 671"/>
                  <a:gd name="T62" fmla="*/ 30 w 367"/>
                  <a:gd name="T63" fmla="*/ 426 h 671"/>
                  <a:gd name="T64" fmla="*/ 14 w 367"/>
                  <a:gd name="T65" fmla="*/ 426 h 671"/>
                  <a:gd name="T66" fmla="*/ 20 w 367"/>
                  <a:gd name="T67" fmla="*/ 367 h 671"/>
                  <a:gd name="T68" fmla="*/ 8 w 367"/>
                  <a:gd name="T69" fmla="*/ 312 h 671"/>
                  <a:gd name="T70" fmla="*/ 53 w 367"/>
                  <a:gd name="T71" fmla="*/ 256 h 671"/>
                  <a:gd name="T72" fmla="*/ 61 w 367"/>
                  <a:gd name="T73" fmla="*/ 249 h 671"/>
                  <a:gd name="T74" fmla="*/ 109 w 367"/>
                  <a:gd name="T75" fmla="*/ 190 h 671"/>
                  <a:gd name="T76" fmla="*/ 139 w 367"/>
                  <a:gd name="T77" fmla="*/ 154 h 671"/>
                  <a:gd name="T78" fmla="*/ 191 w 367"/>
                  <a:gd name="T79" fmla="*/ 90 h 671"/>
                  <a:gd name="T80" fmla="*/ 274 w 367"/>
                  <a:gd name="T81" fmla="*/ 0 h 671"/>
                  <a:gd name="T82" fmla="*/ 266 w 367"/>
                  <a:gd name="T83" fmla="*/ 109 h 671"/>
                  <a:gd name="T84" fmla="*/ 265 w 367"/>
                  <a:gd name="T85" fmla="*/ 128 h 671"/>
                  <a:gd name="T86" fmla="*/ 265 w 367"/>
                  <a:gd name="T87" fmla="*/ 140 h 671"/>
                  <a:gd name="T88" fmla="*/ 260 w 367"/>
                  <a:gd name="T89" fmla="*/ 190 h 671"/>
                  <a:gd name="T90" fmla="*/ 260 w 367"/>
                  <a:gd name="T91" fmla="*/ 194 h 671"/>
                  <a:gd name="T92" fmla="*/ 269 w 367"/>
                  <a:gd name="T93" fmla="*/ 204 h 671"/>
                  <a:gd name="T94" fmla="*/ 285 w 367"/>
                  <a:gd name="T95" fmla="*/ 219 h 671"/>
                  <a:gd name="T96" fmla="*/ 291 w 367"/>
                  <a:gd name="T97" fmla="*/ 225 h 671"/>
                  <a:gd name="T98" fmla="*/ 296 w 367"/>
                  <a:gd name="T99" fmla="*/ 230 h 671"/>
                  <a:gd name="T100" fmla="*/ 310 w 367"/>
                  <a:gd name="T101" fmla="*/ 244 h 671"/>
                  <a:gd name="T102" fmla="*/ 333 w 367"/>
                  <a:gd name="T103" fmla="*/ 269 h 671"/>
                  <a:gd name="T104" fmla="*/ 361 w 367"/>
                  <a:gd name="T105" fmla="*/ 295 h 671"/>
                  <a:gd name="T106" fmla="*/ 367 w 367"/>
                  <a:gd name="T107" fmla="*/ 301 h 671"/>
                  <a:gd name="T108" fmla="*/ 367 w 367"/>
                  <a:gd name="T109" fmla="*/ 30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671">
                    <a:moveTo>
                      <a:pt x="367" y="303"/>
                    </a:moveTo>
                    <a:lnTo>
                      <a:pt x="355" y="314"/>
                    </a:lnTo>
                    <a:lnTo>
                      <a:pt x="349" y="320"/>
                    </a:lnTo>
                    <a:lnTo>
                      <a:pt x="344" y="326"/>
                    </a:lnTo>
                    <a:lnTo>
                      <a:pt x="339" y="329"/>
                    </a:lnTo>
                    <a:lnTo>
                      <a:pt x="339" y="329"/>
                    </a:lnTo>
                    <a:lnTo>
                      <a:pt x="319" y="345"/>
                    </a:lnTo>
                    <a:lnTo>
                      <a:pt x="311" y="351"/>
                    </a:lnTo>
                    <a:lnTo>
                      <a:pt x="299" y="365"/>
                    </a:lnTo>
                    <a:lnTo>
                      <a:pt x="299" y="365"/>
                    </a:lnTo>
                    <a:lnTo>
                      <a:pt x="294" y="370"/>
                    </a:lnTo>
                    <a:lnTo>
                      <a:pt x="282" y="381"/>
                    </a:lnTo>
                    <a:lnTo>
                      <a:pt x="277" y="390"/>
                    </a:lnTo>
                    <a:lnTo>
                      <a:pt x="275" y="391"/>
                    </a:lnTo>
                    <a:lnTo>
                      <a:pt x="274" y="396"/>
                    </a:lnTo>
                    <a:lnTo>
                      <a:pt x="272" y="398"/>
                    </a:lnTo>
                    <a:lnTo>
                      <a:pt x="271" y="402"/>
                    </a:lnTo>
                    <a:lnTo>
                      <a:pt x="268" y="409"/>
                    </a:lnTo>
                    <a:lnTo>
                      <a:pt x="261" y="419"/>
                    </a:lnTo>
                    <a:lnTo>
                      <a:pt x="261" y="419"/>
                    </a:lnTo>
                    <a:lnTo>
                      <a:pt x="261" y="419"/>
                    </a:lnTo>
                    <a:lnTo>
                      <a:pt x="261" y="419"/>
                    </a:lnTo>
                    <a:lnTo>
                      <a:pt x="260" y="426"/>
                    </a:lnTo>
                    <a:lnTo>
                      <a:pt x="257" y="432"/>
                    </a:lnTo>
                    <a:lnTo>
                      <a:pt x="255" y="436"/>
                    </a:lnTo>
                    <a:lnTo>
                      <a:pt x="251" y="449"/>
                    </a:lnTo>
                    <a:lnTo>
                      <a:pt x="249" y="452"/>
                    </a:lnTo>
                    <a:lnTo>
                      <a:pt x="247" y="455"/>
                    </a:lnTo>
                    <a:lnTo>
                      <a:pt x="244" y="461"/>
                    </a:lnTo>
                    <a:lnTo>
                      <a:pt x="243" y="467"/>
                    </a:lnTo>
                    <a:lnTo>
                      <a:pt x="240" y="472"/>
                    </a:lnTo>
                    <a:lnTo>
                      <a:pt x="240" y="475"/>
                    </a:lnTo>
                    <a:lnTo>
                      <a:pt x="240" y="475"/>
                    </a:lnTo>
                    <a:lnTo>
                      <a:pt x="243" y="478"/>
                    </a:lnTo>
                    <a:lnTo>
                      <a:pt x="243" y="478"/>
                    </a:lnTo>
                    <a:lnTo>
                      <a:pt x="244" y="483"/>
                    </a:lnTo>
                    <a:lnTo>
                      <a:pt x="251" y="500"/>
                    </a:lnTo>
                    <a:lnTo>
                      <a:pt x="257" y="517"/>
                    </a:lnTo>
                    <a:lnTo>
                      <a:pt x="266" y="544"/>
                    </a:lnTo>
                    <a:lnTo>
                      <a:pt x="272" y="564"/>
                    </a:lnTo>
                    <a:lnTo>
                      <a:pt x="277" y="576"/>
                    </a:lnTo>
                    <a:lnTo>
                      <a:pt x="294" y="618"/>
                    </a:lnTo>
                    <a:lnTo>
                      <a:pt x="294" y="618"/>
                    </a:lnTo>
                    <a:lnTo>
                      <a:pt x="294" y="618"/>
                    </a:lnTo>
                    <a:lnTo>
                      <a:pt x="283" y="632"/>
                    </a:lnTo>
                    <a:lnTo>
                      <a:pt x="280" y="637"/>
                    </a:lnTo>
                    <a:lnTo>
                      <a:pt x="277" y="640"/>
                    </a:lnTo>
                    <a:lnTo>
                      <a:pt x="263" y="660"/>
                    </a:lnTo>
                    <a:lnTo>
                      <a:pt x="258" y="668"/>
                    </a:lnTo>
                    <a:lnTo>
                      <a:pt x="255" y="671"/>
                    </a:lnTo>
                    <a:lnTo>
                      <a:pt x="255" y="671"/>
                    </a:lnTo>
                    <a:lnTo>
                      <a:pt x="255" y="671"/>
                    </a:lnTo>
                    <a:lnTo>
                      <a:pt x="249" y="666"/>
                    </a:lnTo>
                    <a:lnTo>
                      <a:pt x="120" y="533"/>
                    </a:lnTo>
                    <a:lnTo>
                      <a:pt x="83" y="494"/>
                    </a:lnTo>
                    <a:lnTo>
                      <a:pt x="37" y="446"/>
                    </a:lnTo>
                    <a:lnTo>
                      <a:pt x="41" y="433"/>
                    </a:lnTo>
                    <a:lnTo>
                      <a:pt x="47" y="427"/>
                    </a:lnTo>
                    <a:lnTo>
                      <a:pt x="47" y="423"/>
                    </a:lnTo>
                    <a:lnTo>
                      <a:pt x="45" y="421"/>
                    </a:lnTo>
                    <a:lnTo>
                      <a:pt x="42" y="421"/>
                    </a:lnTo>
                    <a:lnTo>
                      <a:pt x="39" y="423"/>
                    </a:lnTo>
                    <a:lnTo>
                      <a:pt x="33" y="424"/>
                    </a:lnTo>
                    <a:lnTo>
                      <a:pt x="30" y="426"/>
                    </a:lnTo>
                    <a:lnTo>
                      <a:pt x="22" y="427"/>
                    </a:lnTo>
                    <a:lnTo>
                      <a:pt x="14" y="426"/>
                    </a:lnTo>
                    <a:lnTo>
                      <a:pt x="13" y="424"/>
                    </a:lnTo>
                    <a:lnTo>
                      <a:pt x="20" y="367"/>
                    </a:lnTo>
                    <a:lnTo>
                      <a:pt x="14" y="339"/>
                    </a:lnTo>
                    <a:lnTo>
                      <a:pt x="8" y="312"/>
                    </a:lnTo>
                    <a:lnTo>
                      <a:pt x="0" y="288"/>
                    </a:lnTo>
                    <a:lnTo>
                      <a:pt x="53" y="256"/>
                    </a:lnTo>
                    <a:lnTo>
                      <a:pt x="56" y="253"/>
                    </a:lnTo>
                    <a:lnTo>
                      <a:pt x="61" y="249"/>
                    </a:lnTo>
                    <a:lnTo>
                      <a:pt x="90" y="213"/>
                    </a:lnTo>
                    <a:lnTo>
                      <a:pt x="109" y="190"/>
                    </a:lnTo>
                    <a:lnTo>
                      <a:pt x="111" y="187"/>
                    </a:lnTo>
                    <a:lnTo>
                      <a:pt x="139" y="154"/>
                    </a:lnTo>
                    <a:lnTo>
                      <a:pt x="174" y="111"/>
                    </a:lnTo>
                    <a:lnTo>
                      <a:pt x="191" y="90"/>
                    </a:lnTo>
                    <a:lnTo>
                      <a:pt x="265" y="11"/>
                    </a:lnTo>
                    <a:lnTo>
                      <a:pt x="274" y="0"/>
                    </a:lnTo>
                    <a:lnTo>
                      <a:pt x="272" y="22"/>
                    </a:lnTo>
                    <a:lnTo>
                      <a:pt x="266" y="109"/>
                    </a:lnTo>
                    <a:lnTo>
                      <a:pt x="266" y="121"/>
                    </a:lnTo>
                    <a:lnTo>
                      <a:pt x="265" y="128"/>
                    </a:lnTo>
                    <a:lnTo>
                      <a:pt x="265" y="134"/>
                    </a:lnTo>
                    <a:lnTo>
                      <a:pt x="265" y="140"/>
                    </a:lnTo>
                    <a:lnTo>
                      <a:pt x="260" y="188"/>
                    </a:lnTo>
                    <a:lnTo>
                      <a:pt x="260" y="190"/>
                    </a:lnTo>
                    <a:lnTo>
                      <a:pt x="260" y="194"/>
                    </a:lnTo>
                    <a:lnTo>
                      <a:pt x="260" y="194"/>
                    </a:lnTo>
                    <a:lnTo>
                      <a:pt x="265" y="199"/>
                    </a:lnTo>
                    <a:lnTo>
                      <a:pt x="269" y="204"/>
                    </a:lnTo>
                    <a:lnTo>
                      <a:pt x="280" y="215"/>
                    </a:lnTo>
                    <a:lnTo>
                      <a:pt x="285" y="219"/>
                    </a:lnTo>
                    <a:lnTo>
                      <a:pt x="289" y="224"/>
                    </a:lnTo>
                    <a:lnTo>
                      <a:pt x="291" y="225"/>
                    </a:lnTo>
                    <a:lnTo>
                      <a:pt x="294" y="229"/>
                    </a:lnTo>
                    <a:lnTo>
                      <a:pt x="296" y="230"/>
                    </a:lnTo>
                    <a:lnTo>
                      <a:pt x="302" y="236"/>
                    </a:lnTo>
                    <a:lnTo>
                      <a:pt x="310" y="244"/>
                    </a:lnTo>
                    <a:lnTo>
                      <a:pt x="316" y="250"/>
                    </a:lnTo>
                    <a:lnTo>
                      <a:pt x="333" y="269"/>
                    </a:lnTo>
                    <a:lnTo>
                      <a:pt x="356" y="291"/>
                    </a:lnTo>
                    <a:lnTo>
                      <a:pt x="361" y="295"/>
                    </a:lnTo>
                    <a:lnTo>
                      <a:pt x="364" y="298"/>
                    </a:lnTo>
                    <a:lnTo>
                      <a:pt x="367" y="301"/>
                    </a:lnTo>
                    <a:lnTo>
                      <a:pt x="367" y="301"/>
                    </a:lnTo>
                    <a:lnTo>
                      <a:pt x="367" y="303"/>
                    </a:lnTo>
                    <a:lnTo>
                      <a:pt x="367" y="30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140">
                <a:extLst>
                  <a:ext uri="{FF2B5EF4-FFF2-40B4-BE49-F238E27FC236}">
                    <a16:creationId xmlns:a16="http://schemas.microsoft.com/office/drawing/2014/main" id="{9E3089D8-8E67-9808-53B5-95F331F297C6}"/>
                  </a:ext>
                </a:extLst>
              </p:cNvPr>
              <p:cNvSpPr>
                <a:spLocks noGrp="1" noRot="1" noMove="1" noResize="1" noEditPoints="1" noAdjustHandles="1" noChangeArrowheads="1" noChangeShapeType="1"/>
              </p:cNvSpPr>
              <p:nvPr/>
            </p:nvSpPr>
            <p:spPr bwMode="auto">
              <a:xfrm>
                <a:off x="1890" y="3116"/>
                <a:ext cx="203" cy="301"/>
              </a:xfrm>
              <a:custGeom>
                <a:avLst/>
                <a:gdLst>
                  <a:gd name="T0" fmla="*/ 161 w 203"/>
                  <a:gd name="T1" fmla="*/ 4 h 301"/>
                  <a:gd name="T2" fmla="*/ 182 w 203"/>
                  <a:gd name="T3" fmla="*/ 17 h 301"/>
                  <a:gd name="T4" fmla="*/ 195 w 203"/>
                  <a:gd name="T5" fmla="*/ 20 h 301"/>
                  <a:gd name="T6" fmla="*/ 195 w 203"/>
                  <a:gd name="T7" fmla="*/ 23 h 301"/>
                  <a:gd name="T8" fmla="*/ 192 w 203"/>
                  <a:gd name="T9" fmla="*/ 29 h 301"/>
                  <a:gd name="T10" fmla="*/ 186 w 203"/>
                  <a:gd name="T11" fmla="*/ 59 h 301"/>
                  <a:gd name="T12" fmla="*/ 184 w 203"/>
                  <a:gd name="T13" fmla="*/ 71 h 301"/>
                  <a:gd name="T14" fmla="*/ 184 w 203"/>
                  <a:gd name="T15" fmla="*/ 74 h 301"/>
                  <a:gd name="T16" fmla="*/ 187 w 203"/>
                  <a:gd name="T17" fmla="*/ 80 h 301"/>
                  <a:gd name="T18" fmla="*/ 187 w 203"/>
                  <a:gd name="T19" fmla="*/ 82 h 301"/>
                  <a:gd name="T20" fmla="*/ 189 w 203"/>
                  <a:gd name="T21" fmla="*/ 84 h 301"/>
                  <a:gd name="T22" fmla="*/ 195 w 203"/>
                  <a:gd name="T23" fmla="*/ 88 h 301"/>
                  <a:gd name="T24" fmla="*/ 196 w 203"/>
                  <a:gd name="T25" fmla="*/ 88 h 301"/>
                  <a:gd name="T26" fmla="*/ 198 w 203"/>
                  <a:gd name="T27" fmla="*/ 90 h 301"/>
                  <a:gd name="T28" fmla="*/ 200 w 203"/>
                  <a:gd name="T29" fmla="*/ 91 h 301"/>
                  <a:gd name="T30" fmla="*/ 195 w 203"/>
                  <a:gd name="T31" fmla="*/ 99 h 301"/>
                  <a:gd name="T32" fmla="*/ 203 w 203"/>
                  <a:gd name="T33" fmla="*/ 127 h 301"/>
                  <a:gd name="T34" fmla="*/ 203 w 203"/>
                  <a:gd name="T35" fmla="*/ 136 h 301"/>
                  <a:gd name="T36" fmla="*/ 201 w 203"/>
                  <a:gd name="T37" fmla="*/ 139 h 301"/>
                  <a:gd name="T38" fmla="*/ 195 w 203"/>
                  <a:gd name="T39" fmla="*/ 144 h 301"/>
                  <a:gd name="T40" fmla="*/ 192 w 203"/>
                  <a:gd name="T41" fmla="*/ 150 h 301"/>
                  <a:gd name="T42" fmla="*/ 193 w 203"/>
                  <a:gd name="T43" fmla="*/ 163 h 301"/>
                  <a:gd name="T44" fmla="*/ 190 w 203"/>
                  <a:gd name="T45" fmla="*/ 189 h 301"/>
                  <a:gd name="T46" fmla="*/ 190 w 203"/>
                  <a:gd name="T47" fmla="*/ 195 h 301"/>
                  <a:gd name="T48" fmla="*/ 192 w 203"/>
                  <a:gd name="T49" fmla="*/ 209 h 301"/>
                  <a:gd name="T50" fmla="*/ 193 w 203"/>
                  <a:gd name="T51" fmla="*/ 219 h 301"/>
                  <a:gd name="T52" fmla="*/ 193 w 203"/>
                  <a:gd name="T53" fmla="*/ 225 h 301"/>
                  <a:gd name="T54" fmla="*/ 195 w 203"/>
                  <a:gd name="T55" fmla="*/ 237 h 301"/>
                  <a:gd name="T56" fmla="*/ 195 w 203"/>
                  <a:gd name="T57" fmla="*/ 240 h 301"/>
                  <a:gd name="T58" fmla="*/ 196 w 203"/>
                  <a:gd name="T59" fmla="*/ 245 h 301"/>
                  <a:gd name="T60" fmla="*/ 196 w 203"/>
                  <a:gd name="T61" fmla="*/ 248 h 301"/>
                  <a:gd name="T62" fmla="*/ 196 w 203"/>
                  <a:gd name="T63" fmla="*/ 250 h 301"/>
                  <a:gd name="T64" fmla="*/ 196 w 203"/>
                  <a:gd name="T65" fmla="*/ 251 h 301"/>
                  <a:gd name="T66" fmla="*/ 196 w 203"/>
                  <a:gd name="T67" fmla="*/ 253 h 301"/>
                  <a:gd name="T68" fmla="*/ 198 w 203"/>
                  <a:gd name="T69" fmla="*/ 253 h 301"/>
                  <a:gd name="T70" fmla="*/ 198 w 203"/>
                  <a:gd name="T71" fmla="*/ 254 h 301"/>
                  <a:gd name="T72" fmla="*/ 198 w 203"/>
                  <a:gd name="T73" fmla="*/ 254 h 301"/>
                  <a:gd name="T74" fmla="*/ 198 w 203"/>
                  <a:gd name="T75" fmla="*/ 256 h 301"/>
                  <a:gd name="T76" fmla="*/ 193 w 203"/>
                  <a:gd name="T77" fmla="*/ 257 h 301"/>
                  <a:gd name="T78" fmla="*/ 184 w 203"/>
                  <a:gd name="T79" fmla="*/ 262 h 301"/>
                  <a:gd name="T80" fmla="*/ 181 w 203"/>
                  <a:gd name="T81" fmla="*/ 265 h 301"/>
                  <a:gd name="T82" fmla="*/ 178 w 203"/>
                  <a:gd name="T83" fmla="*/ 271 h 301"/>
                  <a:gd name="T84" fmla="*/ 176 w 203"/>
                  <a:gd name="T85" fmla="*/ 279 h 301"/>
                  <a:gd name="T86" fmla="*/ 167 w 203"/>
                  <a:gd name="T87" fmla="*/ 285 h 301"/>
                  <a:gd name="T88" fmla="*/ 158 w 203"/>
                  <a:gd name="T89" fmla="*/ 288 h 301"/>
                  <a:gd name="T90" fmla="*/ 151 w 203"/>
                  <a:gd name="T91" fmla="*/ 290 h 301"/>
                  <a:gd name="T92" fmla="*/ 137 w 203"/>
                  <a:gd name="T93" fmla="*/ 295 h 301"/>
                  <a:gd name="T94" fmla="*/ 123 w 203"/>
                  <a:gd name="T95" fmla="*/ 299 h 301"/>
                  <a:gd name="T96" fmla="*/ 117 w 203"/>
                  <a:gd name="T97" fmla="*/ 301 h 301"/>
                  <a:gd name="T98" fmla="*/ 112 w 203"/>
                  <a:gd name="T99" fmla="*/ 293 h 301"/>
                  <a:gd name="T100" fmla="*/ 92 w 203"/>
                  <a:gd name="T101" fmla="*/ 264 h 301"/>
                  <a:gd name="T102" fmla="*/ 56 w 203"/>
                  <a:gd name="T103" fmla="*/ 236 h 301"/>
                  <a:gd name="T104" fmla="*/ 39 w 203"/>
                  <a:gd name="T105" fmla="*/ 206 h 301"/>
                  <a:gd name="T106" fmla="*/ 10 w 203"/>
                  <a:gd name="T107" fmla="*/ 183 h 301"/>
                  <a:gd name="T108" fmla="*/ 4 w 203"/>
                  <a:gd name="T109" fmla="*/ 164 h 301"/>
                  <a:gd name="T110" fmla="*/ 16 w 203"/>
                  <a:gd name="T111" fmla="*/ 149 h 301"/>
                  <a:gd name="T112" fmla="*/ 27 w 203"/>
                  <a:gd name="T113" fmla="*/ 122 h 301"/>
                  <a:gd name="T114" fmla="*/ 52 w 203"/>
                  <a:gd name="T115" fmla="*/ 102 h 301"/>
                  <a:gd name="T116" fmla="*/ 69 w 203"/>
                  <a:gd name="T117" fmla="*/ 56 h 301"/>
                  <a:gd name="T118" fmla="*/ 92 w 203"/>
                  <a:gd name="T119" fmla="*/ 26 h 301"/>
                  <a:gd name="T120" fmla="*/ 111 w 203"/>
                  <a:gd name="T121" fmla="*/ 25 h 301"/>
                  <a:gd name="T122" fmla="*/ 128 w 203"/>
                  <a:gd name="T123" fmla="*/ 12 h 301"/>
                  <a:gd name="T124" fmla="*/ 148 w 203"/>
                  <a:gd name="T12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 h="301">
                    <a:moveTo>
                      <a:pt x="151" y="3"/>
                    </a:moveTo>
                    <a:lnTo>
                      <a:pt x="154" y="4"/>
                    </a:lnTo>
                    <a:lnTo>
                      <a:pt x="161" y="4"/>
                    </a:lnTo>
                    <a:lnTo>
                      <a:pt x="167" y="4"/>
                    </a:lnTo>
                    <a:lnTo>
                      <a:pt x="178" y="12"/>
                    </a:lnTo>
                    <a:lnTo>
                      <a:pt x="182" y="17"/>
                    </a:lnTo>
                    <a:lnTo>
                      <a:pt x="189" y="18"/>
                    </a:lnTo>
                    <a:lnTo>
                      <a:pt x="193" y="20"/>
                    </a:lnTo>
                    <a:lnTo>
                      <a:pt x="195" y="20"/>
                    </a:lnTo>
                    <a:lnTo>
                      <a:pt x="196" y="20"/>
                    </a:lnTo>
                    <a:lnTo>
                      <a:pt x="196" y="20"/>
                    </a:lnTo>
                    <a:lnTo>
                      <a:pt x="195" y="23"/>
                    </a:lnTo>
                    <a:lnTo>
                      <a:pt x="195" y="23"/>
                    </a:lnTo>
                    <a:lnTo>
                      <a:pt x="192" y="29"/>
                    </a:lnTo>
                    <a:lnTo>
                      <a:pt x="192" y="29"/>
                    </a:lnTo>
                    <a:lnTo>
                      <a:pt x="192" y="34"/>
                    </a:lnTo>
                    <a:lnTo>
                      <a:pt x="189" y="46"/>
                    </a:lnTo>
                    <a:lnTo>
                      <a:pt x="186" y="59"/>
                    </a:lnTo>
                    <a:lnTo>
                      <a:pt x="184" y="62"/>
                    </a:lnTo>
                    <a:lnTo>
                      <a:pt x="184" y="65"/>
                    </a:lnTo>
                    <a:lnTo>
                      <a:pt x="184" y="71"/>
                    </a:lnTo>
                    <a:lnTo>
                      <a:pt x="184" y="74"/>
                    </a:lnTo>
                    <a:lnTo>
                      <a:pt x="184" y="74"/>
                    </a:lnTo>
                    <a:lnTo>
                      <a:pt x="184" y="74"/>
                    </a:lnTo>
                    <a:lnTo>
                      <a:pt x="186" y="76"/>
                    </a:lnTo>
                    <a:lnTo>
                      <a:pt x="186" y="79"/>
                    </a:lnTo>
                    <a:lnTo>
                      <a:pt x="187" y="80"/>
                    </a:lnTo>
                    <a:lnTo>
                      <a:pt x="187" y="82"/>
                    </a:lnTo>
                    <a:lnTo>
                      <a:pt x="187" y="82"/>
                    </a:lnTo>
                    <a:lnTo>
                      <a:pt x="187" y="82"/>
                    </a:lnTo>
                    <a:lnTo>
                      <a:pt x="187" y="82"/>
                    </a:lnTo>
                    <a:lnTo>
                      <a:pt x="187" y="82"/>
                    </a:lnTo>
                    <a:lnTo>
                      <a:pt x="189" y="84"/>
                    </a:lnTo>
                    <a:lnTo>
                      <a:pt x="189" y="84"/>
                    </a:lnTo>
                    <a:lnTo>
                      <a:pt x="193" y="87"/>
                    </a:lnTo>
                    <a:lnTo>
                      <a:pt x="195" y="88"/>
                    </a:lnTo>
                    <a:lnTo>
                      <a:pt x="195" y="88"/>
                    </a:lnTo>
                    <a:lnTo>
                      <a:pt x="196" y="88"/>
                    </a:lnTo>
                    <a:lnTo>
                      <a:pt x="196" y="88"/>
                    </a:lnTo>
                    <a:lnTo>
                      <a:pt x="196" y="88"/>
                    </a:lnTo>
                    <a:lnTo>
                      <a:pt x="198" y="90"/>
                    </a:lnTo>
                    <a:lnTo>
                      <a:pt x="198" y="90"/>
                    </a:lnTo>
                    <a:lnTo>
                      <a:pt x="198" y="90"/>
                    </a:lnTo>
                    <a:lnTo>
                      <a:pt x="198" y="90"/>
                    </a:lnTo>
                    <a:lnTo>
                      <a:pt x="200" y="91"/>
                    </a:lnTo>
                    <a:lnTo>
                      <a:pt x="198" y="91"/>
                    </a:lnTo>
                    <a:lnTo>
                      <a:pt x="196" y="96"/>
                    </a:lnTo>
                    <a:lnTo>
                      <a:pt x="195" y="99"/>
                    </a:lnTo>
                    <a:lnTo>
                      <a:pt x="198" y="111"/>
                    </a:lnTo>
                    <a:lnTo>
                      <a:pt x="198" y="111"/>
                    </a:lnTo>
                    <a:lnTo>
                      <a:pt x="203" y="127"/>
                    </a:lnTo>
                    <a:lnTo>
                      <a:pt x="201" y="133"/>
                    </a:lnTo>
                    <a:lnTo>
                      <a:pt x="201" y="133"/>
                    </a:lnTo>
                    <a:lnTo>
                      <a:pt x="203" y="136"/>
                    </a:lnTo>
                    <a:lnTo>
                      <a:pt x="203" y="136"/>
                    </a:lnTo>
                    <a:lnTo>
                      <a:pt x="203" y="139"/>
                    </a:lnTo>
                    <a:lnTo>
                      <a:pt x="201" y="139"/>
                    </a:lnTo>
                    <a:lnTo>
                      <a:pt x="198" y="142"/>
                    </a:lnTo>
                    <a:lnTo>
                      <a:pt x="195" y="144"/>
                    </a:lnTo>
                    <a:lnTo>
                      <a:pt x="195" y="144"/>
                    </a:lnTo>
                    <a:lnTo>
                      <a:pt x="192" y="147"/>
                    </a:lnTo>
                    <a:lnTo>
                      <a:pt x="192" y="149"/>
                    </a:lnTo>
                    <a:lnTo>
                      <a:pt x="192" y="150"/>
                    </a:lnTo>
                    <a:lnTo>
                      <a:pt x="195" y="155"/>
                    </a:lnTo>
                    <a:lnTo>
                      <a:pt x="193" y="158"/>
                    </a:lnTo>
                    <a:lnTo>
                      <a:pt x="193" y="163"/>
                    </a:lnTo>
                    <a:lnTo>
                      <a:pt x="190" y="175"/>
                    </a:lnTo>
                    <a:lnTo>
                      <a:pt x="190" y="178"/>
                    </a:lnTo>
                    <a:lnTo>
                      <a:pt x="190" y="189"/>
                    </a:lnTo>
                    <a:lnTo>
                      <a:pt x="190" y="192"/>
                    </a:lnTo>
                    <a:lnTo>
                      <a:pt x="190" y="194"/>
                    </a:lnTo>
                    <a:lnTo>
                      <a:pt x="190" y="195"/>
                    </a:lnTo>
                    <a:lnTo>
                      <a:pt x="190" y="197"/>
                    </a:lnTo>
                    <a:lnTo>
                      <a:pt x="190" y="198"/>
                    </a:lnTo>
                    <a:lnTo>
                      <a:pt x="192" y="209"/>
                    </a:lnTo>
                    <a:lnTo>
                      <a:pt x="192" y="211"/>
                    </a:lnTo>
                    <a:lnTo>
                      <a:pt x="192" y="212"/>
                    </a:lnTo>
                    <a:lnTo>
                      <a:pt x="193" y="219"/>
                    </a:lnTo>
                    <a:lnTo>
                      <a:pt x="193" y="219"/>
                    </a:lnTo>
                    <a:lnTo>
                      <a:pt x="193" y="223"/>
                    </a:lnTo>
                    <a:lnTo>
                      <a:pt x="193" y="225"/>
                    </a:lnTo>
                    <a:lnTo>
                      <a:pt x="193" y="226"/>
                    </a:lnTo>
                    <a:lnTo>
                      <a:pt x="195" y="232"/>
                    </a:lnTo>
                    <a:lnTo>
                      <a:pt x="195" y="237"/>
                    </a:lnTo>
                    <a:lnTo>
                      <a:pt x="195" y="237"/>
                    </a:lnTo>
                    <a:lnTo>
                      <a:pt x="195" y="239"/>
                    </a:lnTo>
                    <a:lnTo>
                      <a:pt x="195" y="240"/>
                    </a:lnTo>
                    <a:lnTo>
                      <a:pt x="195" y="240"/>
                    </a:lnTo>
                    <a:lnTo>
                      <a:pt x="196" y="245"/>
                    </a:lnTo>
                    <a:lnTo>
                      <a:pt x="196" y="245"/>
                    </a:lnTo>
                    <a:lnTo>
                      <a:pt x="196" y="246"/>
                    </a:lnTo>
                    <a:lnTo>
                      <a:pt x="196" y="248"/>
                    </a:lnTo>
                    <a:lnTo>
                      <a:pt x="196" y="248"/>
                    </a:lnTo>
                    <a:lnTo>
                      <a:pt x="196" y="250"/>
                    </a:lnTo>
                    <a:lnTo>
                      <a:pt x="196" y="250"/>
                    </a:lnTo>
                    <a:lnTo>
                      <a:pt x="196" y="250"/>
                    </a:lnTo>
                    <a:lnTo>
                      <a:pt x="196" y="251"/>
                    </a:lnTo>
                    <a:lnTo>
                      <a:pt x="196" y="251"/>
                    </a:lnTo>
                    <a:lnTo>
                      <a:pt x="196" y="251"/>
                    </a:lnTo>
                    <a:lnTo>
                      <a:pt x="196" y="253"/>
                    </a:lnTo>
                    <a:lnTo>
                      <a:pt x="196" y="253"/>
                    </a:lnTo>
                    <a:lnTo>
                      <a:pt x="196" y="253"/>
                    </a:lnTo>
                    <a:lnTo>
                      <a:pt x="196" y="253"/>
                    </a:lnTo>
                    <a:lnTo>
                      <a:pt x="198" y="253"/>
                    </a:lnTo>
                    <a:lnTo>
                      <a:pt x="198" y="253"/>
                    </a:lnTo>
                    <a:lnTo>
                      <a:pt x="198" y="253"/>
                    </a:lnTo>
                    <a:lnTo>
                      <a:pt x="198" y="253"/>
                    </a:lnTo>
                    <a:lnTo>
                      <a:pt x="198" y="254"/>
                    </a:lnTo>
                    <a:lnTo>
                      <a:pt x="198" y="254"/>
                    </a:lnTo>
                    <a:lnTo>
                      <a:pt x="198" y="254"/>
                    </a:lnTo>
                    <a:lnTo>
                      <a:pt x="198" y="254"/>
                    </a:lnTo>
                    <a:lnTo>
                      <a:pt x="198" y="256"/>
                    </a:lnTo>
                    <a:lnTo>
                      <a:pt x="198" y="256"/>
                    </a:lnTo>
                    <a:lnTo>
                      <a:pt x="198" y="256"/>
                    </a:lnTo>
                    <a:lnTo>
                      <a:pt x="198" y="256"/>
                    </a:lnTo>
                    <a:lnTo>
                      <a:pt x="198" y="256"/>
                    </a:lnTo>
                    <a:lnTo>
                      <a:pt x="193" y="257"/>
                    </a:lnTo>
                    <a:lnTo>
                      <a:pt x="192" y="257"/>
                    </a:lnTo>
                    <a:lnTo>
                      <a:pt x="187" y="260"/>
                    </a:lnTo>
                    <a:lnTo>
                      <a:pt x="184" y="262"/>
                    </a:lnTo>
                    <a:lnTo>
                      <a:pt x="184" y="264"/>
                    </a:lnTo>
                    <a:lnTo>
                      <a:pt x="182" y="264"/>
                    </a:lnTo>
                    <a:lnTo>
                      <a:pt x="181" y="265"/>
                    </a:lnTo>
                    <a:lnTo>
                      <a:pt x="179" y="267"/>
                    </a:lnTo>
                    <a:lnTo>
                      <a:pt x="178" y="270"/>
                    </a:lnTo>
                    <a:lnTo>
                      <a:pt x="178" y="271"/>
                    </a:lnTo>
                    <a:lnTo>
                      <a:pt x="178" y="276"/>
                    </a:lnTo>
                    <a:lnTo>
                      <a:pt x="176" y="277"/>
                    </a:lnTo>
                    <a:lnTo>
                      <a:pt x="176" y="279"/>
                    </a:lnTo>
                    <a:lnTo>
                      <a:pt x="176" y="279"/>
                    </a:lnTo>
                    <a:lnTo>
                      <a:pt x="173" y="282"/>
                    </a:lnTo>
                    <a:lnTo>
                      <a:pt x="167" y="285"/>
                    </a:lnTo>
                    <a:lnTo>
                      <a:pt x="164" y="287"/>
                    </a:lnTo>
                    <a:lnTo>
                      <a:pt x="161" y="288"/>
                    </a:lnTo>
                    <a:lnTo>
                      <a:pt x="158" y="288"/>
                    </a:lnTo>
                    <a:lnTo>
                      <a:pt x="153" y="290"/>
                    </a:lnTo>
                    <a:lnTo>
                      <a:pt x="153" y="290"/>
                    </a:lnTo>
                    <a:lnTo>
                      <a:pt x="151" y="290"/>
                    </a:lnTo>
                    <a:lnTo>
                      <a:pt x="144" y="291"/>
                    </a:lnTo>
                    <a:lnTo>
                      <a:pt x="142" y="293"/>
                    </a:lnTo>
                    <a:lnTo>
                      <a:pt x="137" y="295"/>
                    </a:lnTo>
                    <a:lnTo>
                      <a:pt x="131" y="296"/>
                    </a:lnTo>
                    <a:lnTo>
                      <a:pt x="125" y="299"/>
                    </a:lnTo>
                    <a:lnTo>
                      <a:pt x="123" y="299"/>
                    </a:lnTo>
                    <a:lnTo>
                      <a:pt x="119" y="301"/>
                    </a:lnTo>
                    <a:lnTo>
                      <a:pt x="119" y="301"/>
                    </a:lnTo>
                    <a:lnTo>
                      <a:pt x="117" y="301"/>
                    </a:lnTo>
                    <a:lnTo>
                      <a:pt x="117" y="299"/>
                    </a:lnTo>
                    <a:lnTo>
                      <a:pt x="114" y="296"/>
                    </a:lnTo>
                    <a:lnTo>
                      <a:pt x="112" y="293"/>
                    </a:lnTo>
                    <a:lnTo>
                      <a:pt x="105" y="285"/>
                    </a:lnTo>
                    <a:lnTo>
                      <a:pt x="105" y="282"/>
                    </a:lnTo>
                    <a:lnTo>
                      <a:pt x="92" y="264"/>
                    </a:lnTo>
                    <a:lnTo>
                      <a:pt x="83" y="262"/>
                    </a:lnTo>
                    <a:lnTo>
                      <a:pt x="70" y="250"/>
                    </a:lnTo>
                    <a:lnTo>
                      <a:pt x="56" y="236"/>
                    </a:lnTo>
                    <a:lnTo>
                      <a:pt x="52" y="225"/>
                    </a:lnTo>
                    <a:lnTo>
                      <a:pt x="47" y="217"/>
                    </a:lnTo>
                    <a:lnTo>
                      <a:pt x="39" y="206"/>
                    </a:lnTo>
                    <a:lnTo>
                      <a:pt x="41" y="178"/>
                    </a:lnTo>
                    <a:lnTo>
                      <a:pt x="35" y="175"/>
                    </a:lnTo>
                    <a:lnTo>
                      <a:pt x="10" y="183"/>
                    </a:lnTo>
                    <a:lnTo>
                      <a:pt x="0" y="180"/>
                    </a:lnTo>
                    <a:lnTo>
                      <a:pt x="2" y="174"/>
                    </a:lnTo>
                    <a:lnTo>
                      <a:pt x="4" y="164"/>
                    </a:lnTo>
                    <a:lnTo>
                      <a:pt x="5" y="156"/>
                    </a:lnTo>
                    <a:lnTo>
                      <a:pt x="8" y="150"/>
                    </a:lnTo>
                    <a:lnTo>
                      <a:pt x="16" y="149"/>
                    </a:lnTo>
                    <a:lnTo>
                      <a:pt x="19" y="146"/>
                    </a:lnTo>
                    <a:lnTo>
                      <a:pt x="22" y="129"/>
                    </a:lnTo>
                    <a:lnTo>
                      <a:pt x="27" y="122"/>
                    </a:lnTo>
                    <a:lnTo>
                      <a:pt x="35" y="116"/>
                    </a:lnTo>
                    <a:lnTo>
                      <a:pt x="36" y="113"/>
                    </a:lnTo>
                    <a:lnTo>
                      <a:pt x="52" y="102"/>
                    </a:lnTo>
                    <a:lnTo>
                      <a:pt x="55" y="99"/>
                    </a:lnTo>
                    <a:lnTo>
                      <a:pt x="60" y="84"/>
                    </a:lnTo>
                    <a:lnTo>
                      <a:pt x="69" y="56"/>
                    </a:lnTo>
                    <a:lnTo>
                      <a:pt x="69" y="56"/>
                    </a:lnTo>
                    <a:lnTo>
                      <a:pt x="77" y="51"/>
                    </a:lnTo>
                    <a:lnTo>
                      <a:pt x="92" y="26"/>
                    </a:lnTo>
                    <a:lnTo>
                      <a:pt x="92" y="26"/>
                    </a:lnTo>
                    <a:lnTo>
                      <a:pt x="94" y="26"/>
                    </a:lnTo>
                    <a:lnTo>
                      <a:pt x="111" y="25"/>
                    </a:lnTo>
                    <a:lnTo>
                      <a:pt x="123" y="21"/>
                    </a:lnTo>
                    <a:lnTo>
                      <a:pt x="128" y="17"/>
                    </a:lnTo>
                    <a:lnTo>
                      <a:pt x="128" y="12"/>
                    </a:lnTo>
                    <a:lnTo>
                      <a:pt x="126" y="6"/>
                    </a:lnTo>
                    <a:lnTo>
                      <a:pt x="130" y="1"/>
                    </a:lnTo>
                    <a:lnTo>
                      <a:pt x="148" y="0"/>
                    </a:lnTo>
                    <a:lnTo>
                      <a:pt x="151"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141">
                <a:extLst>
                  <a:ext uri="{FF2B5EF4-FFF2-40B4-BE49-F238E27FC236}">
                    <a16:creationId xmlns:a16="http://schemas.microsoft.com/office/drawing/2014/main" id="{73AA90B1-1335-7137-5837-09DD6B66341A}"/>
                  </a:ext>
                </a:extLst>
              </p:cNvPr>
              <p:cNvSpPr>
                <a:spLocks noGrp="1" noRot="1" noMove="1" noResize="1" noEditPoints="1" noAdjustHandles="1" noChangeArrowheads="1" noChangeShapeType="1"/>
              </p:cNvSpPr>
              <p:nvPr/>
            </p:nvSpPr>
            <p:spPr bwMode="auto">
              <a:xfrm>
                <a:off x="2425" y="2950"/>
                <a:ext cx="134" cy="205"/>
              </a:xfrm>
              <a:custGeom>
                <a:avLst/>
                <a:gdLst>
                  <a:gd name="T0" fmla="*/ 77 w 134"/>
                  <a:gd name="T1" fmla="*/ 7 h 205"/>
                  <a:gd name="T2" fmla="*/ 77 w 134"/>
                  <a:gd name="T3" fmla="*/ 7 h 205"/>
                  <a:gd name="T4" fmla="*/ 78 w 134"/>
                  <a:gd name="T5" fmla="*/ 6 h 205"/>
                  <a:gd name="T6" fmla="*/ 78 w 134"/>
                  <a:gd name="T7" fmla="*/ 6 h 205"/>
                  <a:gd name="T8" fmla="*/ 81 w 134"/>
                  <a:gd name="T9" fmla="*/ 4 h 205"/>
                  <a:gd name="T10" fmla="*/ 83 w 134"/>
                  <a:gd name="T11" fmla="*/ 4 h 205"/>
                  <a:gd name="T12" fmla="*/ 83 w 134"/>
                  <a:gd name="T13" fmla="*/ 4 h 205"/>
                  <a:gd name="T14" fmla="*/ 84 w 134"/>
                  <a:gd name="T15" fmla="*/ 4 h 205"/>
                  <a:gd name="T16" fmla="*/ 84 w 134"/>
                  <a:gd name="T17" fmla="*/ 3 h 205"/>
                  <a:gd name="T18" fmla="*/ 84 w 134"/>
                  <a:gd name="T19" fmla="*/ 3 h 205"/>
                  <a:gd name="T20" fmla="*/ 86 w 134"/>
                  <a:gd name="T21" fmla="*/ 3 h 205"/>
                  <a:gd name="T22" fmla="*/ 94 w 134"/>
                  <a:gd name="T23" fmla="*/ 4 h 205"/>
                  <a:gd name="T24" fmla="*/ 95 w 134"/>
                  <a:gd name="T25" fmla="*/ 3 h 205"/>
                  <a:gd name="T26" fmla="*/ 97 w 134"/>
                  <a:gd name="T27" fmla="*/ 3 h 205"/>
                  <a:gd name="T28" fmla="*/ 102 w 134"/>
                  <a:gd name="T29" fmla="*/ 1 h 205"/>
                  <a:gd name="T30" fmla="*/ 103 w 134"/>
                  <a:gd name="T31" fmla="*/ 1 h 205"/>
                  <a:gd name="T32" fmla="*/ 108 w 134"/>
                  <a:gd name="T33" fmla="*/ 1 h 205"/>
                  <a:gd name="T34" fmla="*/ 114 w 134"/>
                  <a:gd name="T35" fmla="*/ 3 h 205"/>
                  <a:gd name="T36" fmla="*/ 117 w 134"/>
                  <a:gd name="T37" fmla="*/ 3 h 205"/>
                  <a:gd name="T38" fmla="*/ 123 w 134"/>
                  <a:gd name="T39" fmla="*/ 3 h 205"/>
                  <a:gd name="T40" fmla="*/ 123 w 134"/>
                  <a:gd name="T41" fmla="*/ 3 h 205"/>
                  <a:gd name="T42" fmla="*/ 125 w 134"/>
                  <a:gd name="T43" fmla="*/ 3 h 205"/>
                  <a:gd name="T44" fmla="*/ 126 w 134"/>
                  <a:gd name="T45" fmla="*/ 3 h 205"/>
                  <a:gd name="T46" fmla="*/ 130 w 134"/>
                  <a:gd name="T47" fmla="*/ 3 h 205"/>
                  <a:gd name="T48" fmla="*/ 128 w 134"/>
                  <a:gd name="T49" fmla="*/ 4 h 205"/>
                  <a:gd name="T50" fmla="*/ 128 w 134"/>
                  <a:gd name="T51" fmla="*/ 6 h 205"/>
                  <a:gd name="T52" fmla="*/ 128 w 134"/>
                  <a:gd name="T53" fmla="*/ 9 h 205"/>
                  <a:gd name="T54" fmla="*/ 128 w 134"/>
                  <a:gd name="T55" fmla="*/ 12 h 205"/>
                  <a:gd name="T56" fmla="*/ 128 w 134"/>
                  <a:gd name="T57" fmla="*/ 21 h 205"/>
                  <a:gd name="T58" fmla="*/ 130 w 134"/>
                  <a:gd name="T59" fmla="*/ 25 h 205"/>
                  <a:gd name="T60" fmla="*/ 130 w 134"/>
                  <a:gd name="T61" fmla="*/ 29 h 205"/>
                  <a:gd name="T62" fmla="*/ 131 w 134"/>
                  <a:gd name="T63" fmla="*/ 38 h 205"/>
                  <a:gd name="T64" fmla="*/ 130 w 134"/>
                  <a:gd name="T65" fmla="*/ 74 h 205"/>
                  <a:gd name="T66" fmla="*/ 130 w 134"/>
                  <a:gd name="T67" fmla="*/ 79 h 205"/>
                  <a:gd name="T68" fmla="*/ 134 w 134"/>
                  <a:gd name="T69" fmla="*/ 88 h 205"/>
                  <a:gd name="T70" fmla="*/ 131 w 134"/>
                  <a:gd name="T71" fmla="*/ 94 h 205"/>
                  <a:gd name="T72" fmla="*/ 125 w 134"/>
                  <a:gd name="T73" fmla="*/ 97 h 205"/>
                  <a:gd name="T74" fmla="*/ 117 w 134"/>
                  <a:gd name="T75" fmla="*/ 111 h 205"/>
                  <a:gd name="T76" fmla="*/ 117 w 134"/>
                  <a:gd name="T77" fmla="*/ 125 h 205"/>
                  <a:gd name="T78" fmla="*/ 122 w 134"/>
                  <a:gd name="T79" fmla="*/ 139 h 205"/>
                  <a:gd name="T80" fmla="*/ 125 w 134"/>
                  <a:gd name="T81" fmla="*/ 146 h 205"/>
                  <a:gd name="T82" fmla="*/ 126 w 134"/>
                  <a:gd name="T83" fmla="*/ 152 h 205"/>
                  <a:gd name="T84" fmla="*/ 123 w 134"/>
                  <a:gd name="T85" fmla="*/ 167 h 205"/>
                  <a:gd name="T86" fmla="*/ 120 w 134"/>
                  <a:gd name="T87" fmla="*/ 177 h 205"/>
                  <a:gd name="T88" fmla="*/ 119 w 134"/>
                  <a:gd name="T89" fmla="*/ 178 h 205"/>
                  <a:gd name="T90" fmla="*/ 103 w 134"/>
                  <a:gd name="T91" fmla="*/ 200 h 205"/>
                  <a:gd name="T92" fmla="*/ 53 w 134"/>
                  <a:gd name="T93" fmla="*/ 205 h 205"/>
                  <a:gd name="T94" fmla="*/ 27 w 134"/>
                  <a:gd name="T95" fmla="*/ 203 h 205"/>
                  <a:gd name="T96" fmla="*/ 0 w 134"/>
                  <a:gd name="T97" fmla="*/ 198 h 205"/>
                  <a:gd name="T98" fmla="*/ 18 w 134"/>
                  <a:gd name="T99" fmla="*/ 170 h 205"/>
                  <a:gd name="T100" fmla="*/ 21 w 134"/>
                  <a:gd name="T101" fmla="*/ 141 h 205"/>
                  <a:gd name="T102" fmla="*/ 28 w 134"/>
                  <a:gd name="T103" fmla="*/ 118 h 205"/>
                  <a:gd name="T104" fmla="*/ 50 w 134"/>
                  <a:gd name="T105" fmla="*/ 99 h 205"/>
                  <a:gd name="T106" fmla="*/ 46 w 134"/>
                  <a:gd name="T107" fmla="*/ 82 h 205"/>
                  <a:gd name="T108" fmla="*/ 44 w 134"/>
                  <a:gd name="T109" fmla="*/ 77 h 205"/>
                  <a:gd name="T110" fmla="*/ 49 w 134"/>
                  <a:gd name="T111" fmla="*/ 59 h 205"/>
                  <a:gd name="T112" fmla="*/ 50 w 134"/>
                  <a:gd name="T113" fmla="*/ 43 h 205"/>
                  <a:gd name="T114" fmla="*/ 50 w 134"/>
                  <a:gd name="T115" fmla="*/ 25 h 205"/>
                  <a:gd name="T116" fmla="*/ 44 w 134"/>
                  <a:gd name="T117" fmla="*/ 9 h 205"/>
                  <a:gd name="T118" fmla="*/ 49 w 134"/>
                  <a:gd name="T119" fmla="*/ 3 h 205"/>
                  <a:gd name="T120" fmla="*/ 50 w 134"/>
                  <a:gd name="T121" fmla="*/ 1 h 205"/>
                  <a:gd name="T122" fmla="*/ 56 w 134"/>
                  <a:gd name="T123" fmla="*/ 1 h 205"/>
                  <a:gd name="T124" fmla="*/ 69 w 13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5">
                    <a:moveTo>
                      <a:pt x="69" y="1"/>
                    </a:moveTo>
                    <a:lnTo>
                      <a:pt x="77" y="7"/>
                    </a:lnTo>
                    <a:lnTo>
                      <a:pt x="77" y="7"/>
                    </a:lnTo>
                    <a:lnTo>
                      <a:pt x="77" y="7"/>
                    </a:lnTo>
                    <a:lnTo>
                      <a:pt x="78" y="6"/>
                    </a:lnTo>
                    <a:lnTo>
                      <a:pt x="78" y="6"/>
                    </a:lnTo>
                    <a:lnTo>
                      <a:pt x="78" y="6"/>
                    </a:lnTo>
                    <a:lnTo>
                      <a:pt x="78" y="6"/>
                    </a:lnTo>
                    <a:lnTo>
                      <a:pt x="81" y="6"/>
                    </a:lnTo>
                    <a:lnTo>
                      <a:pt x="81" y="4"/>
                    </a:lnTo>
                    <a:lnTo>
                      <a:pt x="81" y="4"/>
                    </a:lnTo>
                    <a:lnTo>
                      <a:pt x="83" y="4"/>
                    </a:lnTo>
                    <a:lnTo>
                      <a:pt x="83" y="4"/>
                    </a:lnTo>
                    <a:lnTo>
                      <a:pt x="83" y="4"/>
                    </a:lnTo>
                    <a:lnTo>
                      <a:pt x="84" y="4"/>
                    </a:lnTo>
                    <a:lnTo>
                      <a:pt x="84" y="4"/>
                    </a:lnTo>
                    <a:lnTo>
                      <a:pt x="84" y="4"/>
                    </a:lnTo>
                    <a:lnTo>
                      <a:pt x="84" y="3"/>
                    </a:lnTo>
                    <a:lnTo>
                      <a:pt x="84" y="3"/>
                    </a:lnTo>
                    <a:lnTo>
                      <a:pt x="84" y="3"/>
                    </a:lnTo>
                    <a:lnTo>
                      <a:pt x="86" y="3"/>
                    </a:lnTo>
                    <a:lnTo>
                      <a:pt x="86" y="3"/>
                    </a:lnTo>
                    <a:lnTo>
                      <a:pt x="91" y="4"/>
                    </a:lnTo>
                    <a:lnTo>
                      <a:pt x="94" y="4"/>
                    </a:lnTo>
                    <a:lnTo>
                      <a:pt x="94" y="4"/>
                    </a:lnTo>
                    <a:lnTo>
                      <a:pt x="95" y="3"/>
                    </a:lnTo>
                    <a:lnTo>
                      <a:pt x="97" y="3"/>
                    </a:lnTo>
                    <a:lnTo>
                      <a:pt x="97" y="3"/>
                    </a:lnTo>
                    <a:lnTo>
                      <a:pt x="98" y="3"/>
                    </a:lnTo>
                    <a:lnTo>
                      <a:pt x="102" y="1"/>
                    </a:lnTo>
                    <a:lnTo>
                      <a:pt x="102" y="1"/>
                    </a:lnTo>
                    <a:lnTo>
                      <a:pt x="103" y="1"/>
                    </a:lnTo>
                    <a:lnTo>
                      <a:pt x="108" y="1"/>
                    </a:lnTo>
                    <a:lnTo>
                      <a:pt x="108" y="1"/>
                    </a:lnTo>
                    <a:lnTo>
                      <a:pt x="111" y="3"/>
                    </a:lnTo>
                    <a:lnTo>
                      <a:pt x="114" y="3"/>
                    </a:lnTo>
                    <a:lnTo>
                      <a:pt x="114" y="3"/>
                    </a:lnTo>
                    <a:lnTo>
                      <a:pt x="117" y="3"/>
                    </a:lnTo>
                    <a:lnTo>
                      <a:pt x="122" y="3"/>
                    </a:lnTo>
                    <a:lnTo>
                      <a:pt x="123" y="3"/>
                    </a:lnTo>
                    <a:lnTo>
                      <a:pt x="123" y="3"/>
                    </a:lnTo>
                    <a:lnTo>
                      <a:pt x="123" y="3"/>
                    </a:lnTo>
                    <a:lnTo>
                      <a:pt x="125" y="3"/>
                    </a:lnTo>
                    <a:lnTo>
                      <a:pt x="125" y="3"/>
                    </a:lnTo>
                    <a:lnTo>
                      <a:pt x="125" y="3"/>
                    </a:lnTo>
                    <a:lnTo>
                      <a:pt x="126" y="3"/>
                    </a:lnTo>
                    <a:lnTo>
                      <a:pt x="128" y="3"/>
                    </a:lnTo>
                    <a:lnTo>
                      <a:pt x="130" y="3"/>
                    </a:lnTo>
                    <a:lnTo>
                      <a:pt x="128" y="4"/>
                    </a:lnTo>
                    <a:lnTo>
                      <a:pt x="128" y="4"/>
                    </a:lnTo>
                    <a:lnTo>
                      <a:pt x="128" y="6"/>
                    </a:lnTo>
                    <a:lnTo>
                      <a:pt x="128" y="6"/>
                    </a:lnTo>
                    <a:lnTo>
                      <a:pt x="128" y="9"/>
                    </a:lnTo>
                    <a:lnTo>
                      <a:pt x="128" y="9"/>
                    </a:lnTo>
                    <a:lnTo>
                      <a:pt x="128" y="11"/>
                    </a:lnTo>
                    <a:lnTo>
                      <a:pt x="128" y="12"/>
                    </a:lnTo>
                    <a:lnTo>
                      <a:pt x="128" y="14"/>
                    </a:lnTo>
                    <a:lnTo>
                      <a:pt x="128" y="21"/>
                    </a:lnTo>
                    <a:lnTo>
                      <a:pt x="130" y="23"/>
                    </a:lnTo>
                    <a:lnTo>
                      <a:pt x="130" y="25"/>
                    </a:lnTo>
                    <a:lnTo>
                      <a:pt x="130" y="26"/>
                    </a:lnTo>
                    <a:lnTo>
                      <a:pt x="130" y="29"/>
                    </a:lnTo>
                    <a:lnTo>
                      <a:pt x="131" y="37"/>
                    </a:lnTo>
                    <a:lnTo>
                      <a:pt x="131" y="38"/>
                    </a:lnTo>
                    <a:lnTo>
                      <a:pt x="131" y="49"/>
                    </a:lnTo>
                    <a:lnTo>
                      <a:pt x="130" y="74"/>
                    </a:lnTo>
                    <a:lnTo>
                      <a:pt x="130" y="77"/>
                    </a:lnTo>
                    <a:lnTo>
                      <a:pt x="130" y="79"/>
                    </a:lnTo>
                    <a:lnTo>
                      <a:pt x="133" y="83"/>
                    </a:lnTo>
                    <a:lnTo>
                      <a:pt x="134" y="88"/>
                    </a:lnTo>
                    <a:lnTo>
                      <a:pt x="134" y="90"/>
                    </a:lnTo>
                    <a:lnTo>
                      <a:pt x="131" y="94"/>
                    </a:lnTo>
                    <a:lnTo>
                      <a:pt x="131" y="94"/>
                    </a:lnTo>
                    <a:lnTo>
                      <a:pt x="125" y="97"/>
                    </a:lnTo>
                    <a:lnTo>
                      <a:pt x="119" y="104"/>
                    </a:lnTo>
                    <a:lnTo>
                      <a:pt x="117" y="111"/>
                    </a:lnTo>
                    <a:lnTo>
                      <a:pt x="117" y="119"/>
                    </a:lnTo>
                    <a:lnTo>
                      <a:pt x="117" y="125"/>
                    </a:lnTo>
                    <a:lnTo>
                      <a:pt x="117" y="128"/>
                    </a:lnTo>
                    <a:lnTo>
                      <a:pt x="122" y="139"/>
                    </a:lnTo>
                    <a:lnTo>
                      <a:pt x="122" y="141"/>
                    </a:lnTo>
                    <a:lnTo>
                      <a:pt x="125" y="146"/>
                    </a:lnTo>
                    <a:lnTo>
                      <a:pt x="125" y="146"/>
                    </a:lnTo>
                    <a:lnTo>
                      <a:pt x="126" y="152"/>
                    </a:lnTo>
                    <a:lnTo>
                      <a:pt x="128" y="156"/>
                    </a:lnTo>
                    <a:lnTo>
                      <a:pt x="123" y="167"/>
                    </a:lnTo>
                    <a:lnTo>
                      <a:pt x="122" y="172"/>
                    </a:lnTo>
                    <a:lnTo>
                      <a:pt x="120" y="177"/>
                    </a:lnTo>
                    <a:lnTo>
                      <a:pt x="119" y="178"/>
                    </a:lnTo>
                    <a:lnTo>
                      <a:pt x="119" y="178"/>
                    </a:lnTo>
                    <a:lnTo>
                      <a:pt x="116" y="184"/>
                    </a:lnTo>
                    <a:lnTo>
                      <a:pt x="103" y="200"/>
                    </a:lnTo>
                    <a:lnTo>
                      <a:pt x="81" y="201"/>
                    </a:lnTo>
                    <a:lnTo>
                      <a:pt x="53" y="205"/>
                    </a:lnTo>
                    <a:lnTo>
                      <a:pt x="36" y="203"/>
                    </a:lnTo>
                    <a:lnTo>
                      <a:pt x="27" y="203"/>
                    </a:lnTo>
                    <a:lnTo>
                      <a:pt x="18" y="201"/>
                    </a:lnTo>
                    <a:lnTo>
                      <a:pt x="0" y="198"/>
                    </a:lnTo>
                    <a:lnTo>
                      <a:pt x="14" y="178"/>
                    </a:lnTo>
                    <a:lnTo>
                      <a:pt x="18" y="170"/>
                    </a:lnTo>
                    <a:lnTo>
                      <a:pt x="24" y="156"/>
                    </a:lnTo>
                    <a:lnTo>
                      <a:pt x="21" y="141"/>
                    </a:lnTo>
                    <a:lnTo>
                      <a:pt x="22" y="132"/>
                    </a:lnTo>
                    <a:lnTo>
                      <a:pt x="28" y="118"/>
                    </a:lnTo>
                    <a:lnTo>
                      <a:pt x="38" y="110"/>
                    </a:lnTo>
                    <a:lnTo>
                      <a:pt x="50" y="99"/>
                    </a:lnTo>
                    <a:lnTo>
                      <a:pt x="47" y="91"/>
                    </a:lnTo>
                    <a:lnTo>
                      <a:pt x="46" y="82"/>
                    </a:lnTo>
                    <a:lnTo>
                      <a:pt x="46" y="82"/>
                    </a:lnTo>
                    <a:lnTo>
                      <a:pt x="44" y="77"/>
                    </a:lnTo>
                    <a:lnTo>
                      <a:pt x="44" y="66"/>
                    </a:lnTo>
                    <a:lnTo>
                      <a:pt x="49" y="59"/>
                    </a:lnTo>
                    <a:lnTo>
                      <a:pt x="50" y="46"/>
                    </a:lnTo>
                    <a:lnTo>
                      <a:pt x="50" y="43"/>
                    </a:lnTo>
                    <a:lnTo>
                      <a:pt x="53" y="35"/>
                    </a:lnTo>
                    <a:lnTo>
                      <a:pt x="50" y="25"/>
                    </a:lnTo>
                    <a:lnTo>
                      <a:pt x="50" y="20"/>
                    </a:lnTo>
                    <a:lnTo>
                      <a:pt x="44" y="9"/>
                    </a:lnTo>
                    <a:lnTo>
                      <a:pt x="49" y="4"/>
                    </a:lnTo>
                    <a:lnTo>
                      <a:pt x="49" y="3"/>
                    </a:lnTo>
                    <a:lnTo>
                      <a:pt x="49" y="3"/>
                    </a:lnTo>
                    <a:lnTo>
                      <a:pt x="50" y="1"/>
                    </a:lnTo>
                    <a:lnTo>
                      <a:pt x="53" y="1"/>
                    </a:lnTo>
                    <a:lnTo>
                      <a:pt x="56" y="1"/>
                    </a:lnTo>
                    <a:lnTo>
                      <a:pt x="60" y="0"/>
                    </a:lnTo>
                    <a:lnTo>
                      <a:pt x="69"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142">
                <a:extLst>
                  <a:ext uri="{FF2B5EF4-FFF2-40B4-BE49-F238E27FC236}">
                    <a16:creationId xmlns:a16="http://schemas.microsoft.com/office/drawing/2014/main" id="{FE0CFA7E-64FC-8E40-3463-B3155CA82836}"/>
                  </a:ext>
                </a:extLst>
              </p:cNvPr>
              <p:cNvSpPr>
                <a:spLocks noGrp="1" noRot="1" noMove="1" noResize="1" noEditPoints="1" noAdjustHandles="1" noChangeArrowheads="1" noChangeShapeType="1"/>
              </p:cNvSpPr>
              <p:nvPr/>
            </p:nvSpPr>
            <p:spPr bwMode="auto">
              <a:xfrm>
                <a:off x="2349" y="3187"/>
                <a:ext cx="67" cy="47"/>
              </a:xfrm>
              <a:custGeom>
                <a:avLst/>
                <a:gdLst>
                  <a:gd name="T0" fmla="*/ 66 w 67"/>
                  <a:gd name="T1" fmla="*/ 8 h 47"/>
                  <a:gd name="T2" fmla="*/ 67 w 67"/>
                  <a:gd name="T3" fmla="*/ 16 h 47"/>
                  <a:gd name="T4" fmla="*/ 64 w 67"/>
                  <a:gd name="T5" fmla="*/ 20 h 47"/>
                  <a:gd name="T6" fmla="*/ 56 w 67"/>
                  <a:gd name="T7" fmla="*/ 23 h 47"/>
                  <a:gd name="T8" fmla="*/ 50 w 67"/>
                  <a:gd name="T9" fmla="*/ 30 h 47"/>
                  <a:gd name="T10" fmla="*/ 42 w 67"/>
                  <a:gd name="T11" fmla="*/ 34 h 47"/>
                  <a:gd name="T12" fmla="*/ 28 w 67"/>
                  <a:gd name="T13" fmla="*/ 40 h 47"/>
                  <a:gd name="T14" fmla="*/ 17 w 67"/>
                  <a:gd name="T15" fmla="*/ 47 h 47"/>
                  <a:gd name="T16" fmla="*/ 17 w 67"/>
                  <a:gd name="T17" fmla="*/ 45 h 47"/>
                  <a:gd name="T18" fmla="*/ 14 w 67"/>
                  <a:gd name="T19" fmla="*/ 39 h 47"/>
                  <a:gd name="T20" fmla="*/ 5 w 67"/>
                  <a:gd name="T21" fmla="*/ 20 h 47"/>
                  <a:gd name="T22" fmla="*/ 0 w 67"/>
                  <a:gd name="T23" fmla="*/ 11 h 47"/>
                  <a:gd name="T24" fmla="*/ 3 w 67"/>
                  <a:gd name="T25" fmla="*/ 11 h 47"/>
                  <a:gd name="T26" fmla="*/ 14 w 67"/>
                  <a:gd name="T27" fmla="*/ 9 h 47"/>
                  <a:gd name="T28" fmla="*/ 25 w 67"/>
                  <a:gd name="T29" fmla="*/ 8 h 47"/>
                  <a:gd name="T30" fmla="*/ 34 w 67"/>
                  <a:gd name="T31" fmla="*/ 9 h 47"/>
                  <a:gd name="T32" fmla="*/ 44 w 67"/>
                  <a:gd name="T33" fmla="*/ 11 h 47"/>
                  <a:gd name="T34" fmla="*/ 52 w 67"/>
                  <a:gd name="T35" fmla="*/ 11 h 47"/>
                  <a:gd name="T36" fmla="*/ 55 w 67"/>
                  <a:gd name="T37" fmla="*/ 6 h 47"/>
                  <a:gd name="T38" fmla="*/ 58 w 67"/>
                  <a:gd name="T39" fmla="*/ 3 h 47"/>
                  <a:gd name="T40" fmla="*/ 67 w 67"/>
                  <a:gd name="T41" fmla="*/ 0 h 47"/>
                  <a:gd name="T42" fmla="*/ 66 w 67"/>
                  <a:gd name="T43"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7">
                    <a:moveTo>
                      <a:pt x="66" y="8"/>
                    </a:moveTo>
                    <a:lnTo>
                      <a:pt x="67" y="16"/>
                    </a:lnTo>
                    <a:lnTo>
                      <a:pt x="64" y="20"/>
                    </a:lnTo>
                    <a:lnTo>
                      <a:pt x="56" y="23"/>
                    </a:lnTo>
                    <a:lnTo>
                      <a:pt x="50" y="30"/>
                    </a:lnTo>
                    <a:lnTo>
                      <a:pt x="42" y="34"/>
                    </a:lnTo>
                    <a:lnTo>
                      <a:pt x="28" y="40"/>
                    </a:lnTo>
                    <a:lnTo>
                      <a:pt x="17" y="47"/>
                    </a:lnTo>
                    <a:lnTo>
                      <a:pt x="17" y="45"/>
                    </a:lnTo>
                    <a:lnTo>
                      <a:pt x="14" y="39"/>
                    </a:lnTo>
                    <a:lnTo>
                      <a:pt x="5" y="20"/>
                    </a:lnTo>
                    <a:lnTo>
                      <a:pt x="0" y="11"/>
                    </a:lnTo>
                    <a:lnTo>
                      <a:pt x="3" y="11"/>
                    </a:lnTo>
                    <a:lnTo>
                      <a:pt x="14" y="9"/>
                    </a:lnTo>
                    <a:lnTo>
                      <a:pt x="25" y="8"/>
                    </a:lnTo>
                    <a:lnTo>
                      <a:pt x="34" y="9"/>
                    </a:lnTo>
                    <a:lnTo>
                      <a:pt x="44" y="11"/>
                    </a:lnTo>
                    <a:lnTo>
                      <a:pt x="52" y="11"/>
                    </a:lnTo>
                    <a:lnTo>
                      <a:pt x="55" y="6"/>
                    </a:lnTo>
                    <a:lnTo>
                      <a:pt x="58" y="3"/>
                    </a:lnTo>
                    <a:lnTo>
                      <a:pt x="67" y="0"/>
                    </a:lnTo>
                    <a:lnTo>
                      <a:pt x="66" y="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143">
                <a:extLst>
                  <a:ext uri="{FF2B5EF4-FFF2-40B4-BE49-F238E27FC236}">
                    <a16:creationId xmlns:a16="http://schemas.microsoft.com/office/drawing/2014/main" id="{65AF8B7D-1FA2-04C9-4041-6DE783B949C2}"/>
                  </a:ext>
                </a:extLst>
              </p:cNvPr>
              <p:cNvSpPr>
                <a:spLocks noGrp="1" noRot="1" noMove="1" noResize="1" noEditPoints="1" noAdjustHandles="1" noChangeArrowheads="1" noChangeShapeType="1"/>
              </p:cNvSpPr>
              <p:nvPr/>
            </p:nvSpPr>
            <p:spPr bwMode="auto">
              <a:xfrm>
                <a:off x="2271" y="2999"/>
                <a:ext cx="172" cy="199"/>
              </a:xfrm>
              <a:custGeom>
                <a:avLst/>
                <a:gdLst>
                  <a:gd name="T0" fmla="*/ 130 w 172"/>
                  <a:gd name="T1" fmla="*/ 87 h 199"/>
                  <a:gd name="T2" fmla="*/ 134 w 172"/>
                  <a:gd name="T3" fmla="*/ 107 h 199"/>
                  <a:gd name="T4" fmla="*/ 153 w 172"/>
                  <a:gd name="T5" fmla="*/ 157 h 199"/>
                  <a:gd name="T6" fmla="*/ 156 w 172"/>
                  <a:gd name="T7" fmla="*/ 163 h 199"/>
                  <a:gd name="T8" fmla="*/ 170 w 172"/>
                  <a:gd name="T9" fmla="*/ 176 h 199"/>
                  <a:gd name="T10" fmla="*/ 165 w 172"/>
                  <a:gd name="T11" fmla="*/ 180 h 199"/>
                  <a:gd name="T12" fmla="*/ 150 w 172"/>
                  <a:gd name="T13" fmla="*/ 187 h 199"/>
                  <a:gd name="T14" fmla="*/ 136 w 172"/>
                  <a:gd name="T15" fmla="*/ 191 h 199"/>
                  <a:gd name="T16" fmla="*/ 130 w 172"/>
                  <a:gd name="T17" fmla="*/ 199 h 199"/>
                  <a:gd name="T18" fmla="*/ 112 w 172"/>
                  <a:gd name="T19" fmla="*/ 197 h 199"/>
                  <a:gd name="T20" fmla="*/ 92 w 172"/>
                  <a:gd name="T21" fmla="*/ 197 h 199"/>
                  <a:gd name="T22" fmla="*/ 78 w 172"/>
                  <a:gd name="T23" fmla="*/ 199 h 199"/>
                  <a:gd name="T24" fmla="*/ 60 w 172"/>
                  <a:gd name="T25" fmla="*/ 166 h 199"/>
                  <a:gd name="T26" fmla="*/ 44 w 172"/>
                  <a:gd name="T27" fmla="*/ 149 h 199"/>
                  <a:gd name="T28" fmla="*/ 4 w 172"/>
                  <a:gd name="T29" fmla="*/ 124 h 199"/>
                  <a:gd name="T30" fmla="*/ 0 w 172"/>
                  <a:gd name="T31" fmla="*/ 109 h 199"/>
                  <a:gd name="T32" fmla="*/ 11 w 172"/>
                  <a:gd name="T33" fmla="*/ 101 h 199"/>
                  <a:gd name="T34" fmla="*/ 14 w 172"/>
                  <a:gd name="T35" fmla="*/ 93 h 199"/>
                  <a:gd name="T36" fmla="*/ 16 w 172"/>
                  <a:gd name="T37" fmla="*/ 76 h 199"/>
                  <a:gd name="T38" fmla="*/ 18 w 172"/>
                  <a:gd name="T39" fmla="*/ 72 h 199"/>
                  <a:gd name="T40" fmla="*/ 21 w 172"/>
                  <a:gd name="T41" fmla="*/ 69 h 199"/>
                  <a:gd name="T42" fmla="*/ 21 w 172"/>
                  <a:gd name="T43" fmla="*/ 62 h 199"/>
                  <a:gd name="T44" fmla="*/ 18 w 172"/>
                  <a:gd name="T45" fmla="*/ 56 h 199"/>
                  <a:gd name="T46" fmla="*/ 14 w 172"/>
                  <a:gd name="T47" fmla="*/ 56 h 199"/>
                  <a:gd name="T48" fmla="*/ 11 w 172"/>
                  <a:gd name="T49" fmla="*/ 53 h 199"/>
                  <a:gd name="T50" fmla="*/ 11 w 172"/>
                  <a:gd name="T51" fmla="*/ 47 h 199"/>
                  <a:gd name="T52" fmla="*/ 13 w 172"/>
                  <a:gd name="T53" fmla="*/ 45 h 199"/>
                  <a:gd name="T54" fmla="*/ 14 w 172"/>
                  <a:gd name="T55" fmla="*/ 39 h 199"/>
                  <a:gd name="T56" fmla="*/ 25 w 172"/>
                  <a:gd name="T57" fmla="*/ 34 h 199"/>
                  <a:gd name="T58" fmla="*/ 50 w 172"/>
                  <a:gd name="T59" fmla="*/ 27 h 199"/>
                  <a:gd name="T60" fmla="*/ 91 w 172"/>
                  <a:gd name="T61" fmla="*/ 13 h 199"/>
                  <a:gd name="T62" fmla="*/ 111 w 172"/>
                  <a:gd name="T6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199">
                    <a:moveTo>
                      <a:pt x="117" y="41"/>
                    </a:moveTo>
                    <a:lnTo>
                      <a:pt x="130" y="87"/>
                    </a:lnTo>
                    <a:lnTo>
                      <a:pt x="131" y="95"/>
                    </a:lnTo>
                    <a:lnTo>
                      <a:pt x="134" y="107"/>
                    </a:lnTo>
                    <a:lnTo>
                      <a:pt x="153" y="157"/>
                    </a:lnTo>
                    <a:lnTo>
                      <a:pt x="153" y="157"/>
                    </a:lnTo>
                    <a:lnTo>
                      <a:pt x="153" y="162"/>
                    </a:lnTo>
                    <a:lnTo>
                      <a:pt x="156" y="163"/>
                    </a:lnTo>
                    <a:lnTo>
                      <a:pt x="159" y="166"/>
                    </a:lnTo>
                    <a:lnTo>
                      <a:pt x="170" y="176"/>
                    </a:lnTo>
                    <a:lnTo>
                      <a:pt x="172" y="176"/>
                    </a:lnTo>
                    <a:lnTo>
                      <a:pt x="165" y="180"/>
                    </a:lnTo>
                    <a:lnTo>
                      <a:pt x="161" y="182"/>
                    </a:lnTo>
                    <a:lnTo>
                      <a:pt x="150" y="187"/>
                    </a:lnTo>
                    <a:lnTo>
                      <a:pt x="145" y="188"/>
                    </a:lnTo>
                    <a:lnTo>
                      <a:pt x="136" y="191"/>
                    </a:lnTo>
                    <a:lnTo>
                      <a:pt x="133" y="194"/>
                    </a:lnTo>
                    <a:lnTo>
                      <a:pt x="130" y="199"/>
                    </a:lnTo>
                    <a:lnTo>
                      <a:pt x="122" y="199"/>
                    </a:lnTo>
                    <a:lnTo>
                      <a:pt x="112" y="197"/>
                    </a:lnTo>
                    <a:lnTo>
                      <a:pt x="103" y="196"/>
                    </a:lnTo>
                    <a:lnTo>
                      <a:pt x="92" y="197"/>
                    </a:lnTo>
                    <a:lnTo>
                      <a:pt x="81" y="199"/>
                    </a:lnTo>
                    <a:lnTo>
                      <a:pt x="78" y="199"/>
                    </a:lnTo>
                    <a:lnTo>
                      <a:pt x="75" y="193"/>
                    </a:lnTo>
                    <a:lnTo>
                      <a:pt x="60" y="166"/>
                    </a:lnTo>
                    <a:lnTo>
                      <a:pt x="58" y="162"/>
                    </a:lnTo>
                    <a:lnTo>
                      <a:pt x="44" y="149"/>
                    </a:lnTo>
                    <a:lnTo>
                      <a:pt x="8" y="137"/>
                    </a:lnTo>
                    <a:lnTo>
                      <a:pt x="4" y="124"/>
                    </a:lnTo>
                    <a:lnTo>
                      <a:pt x="2" y="115"/>
                    </a:lnTo>
                    <a:lnTo>
                      <a:pt x="0" y="109"/>
                    </a:lnTo>
                    <a:lnTo>
                      <a:pt x="10" y="103"/>
                    </a:lnTo>
                    <a:lnTo>
                      <a:pt x="11" y="101"/>
                    </a:lnTo>
                    <a:lnTo>
                      <a:pt x="13" y="101"/>
                    </a:lnTo>
                    <a:lnTo>
                      <a:pt x="14" y="93"/>
                    </a:lnTo>
                    <a:lnTo>
                      <a:pt x="14" y="86"/>
                    </a:lnTo>
                    <a:lnTo>
                      <a:pt x="16" y="76"/>
                    </a:lnTo>
                    <a:lnTo>
                      <a:pt x="18" y="73"/>
                    </a:lnTo>
                    <a:lnTo>
                      <a:pt x="18" y="72"/>
                    </a:lnTo>
                    <a:lnTo>
                      <a:pt x="19" y="70"/>
                    </a:lnTo>
                    <a:lnTo>
                      <a:pt x="21" y="69"/>
                    </a:lnTo>
                    <a:lnTo>
                      <a:pt x="21" y="66"/>
                    </a:lnTo>
                    <a:lnTo>
                      <a:pt x="21" y="62"/>
                    </a:lnTo>
                    <a:lnTo>
                      <a:pt x="19" y="58"/>
                    </a:lnTo>
                    <a:lnTo>
                      <a:pt x="18" y="56"/>
                    </a:lnTo>
                    <a:lnTo>
                      <a:pt x="18" y="56"/>
                    </a:lnTo>
                    <a:lnTo>
                      <a:pt x="14" y="56"/>
                    </a:lnTo>
                    <a:lnTo>
                      <a:pt x="13" y="56"/>
                    </a:lnTo>
                    <a:lnTo>
                      <a:pt x="11" y="53"/>
                    </a:lnTo>
                    <a:lnTo>
                      <a:pt x="11" y="50"/>
                    </a:lnTo>
                    <a:lnTo>
                      <a:pt x="11" y="47"/>
                    </a:lnTo>
                    <a:lnTo>
                      <a:pt x="11" y="45"/>
                    </a:lnTo>
                    <a:lnTo>
                      <a:pt x="13" y="45"/>
                    </a:lnTo>
                    <a:lnTo>
                      <a:pt x="14" y="44"/>
                    </a:lnTo>
                    <a:lnTo>
                      <a:pt x="14" y="39"/>
                    </a:lnTo>
                    <a:lnTo>
                      <a:pt x="14" y="36"/>
                    </a:lnTo>
                    <a:lnTo>
                      <a:pt x="25" y="34"/>
                    </a:lnTo>
                    <a:lnTo>
                      <a:pt x="39" y="31"/>
                    </a:lnTo>
                    <a:lnTo>
                      <a:pt x="50" y="27"/>
                    </a:lnTo>
                    <a:lnTo>
                      <a:pt x="69" y="21"/>
                    </a:lnTo>
                    <a:lnTo>
                      <a:pt x="91" y="13"/>
                    </a:lnTo>
                    <a:lnTo>
                      <a:pt x="111" y="5"/>
                    </a:lnTo>
                    <a:lnTo>
                      <a:pt x="111" y="0"/>
                    </a:lnTo>
                    <a:lnTo>
                      <a:pt x="117" y="4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144">
                <a:extLst>
                  <a:ext uri="{FF2B5EF4-FFF2-40B4-BE49-F238E27FC236}">
                    <a16:creationId xmlns:a16="http://schemas.microsoft.com/office/drawing/2014/main" id="{082E1C37-80B0-878A-7131-09517BF54CF9}"/>
                  </a:ext>
                </a:extLst>
              </p:cNvPr>
              <p:cNvSpPr>
                <a:spLocks noGrp="1" noRot="1" noMove="1" noResize="1" noEditPoints="1" noAdjustHandles="1" noChangeArrowheads="1" noChangeShapeType="1"/>
              </p:cNvSpPr>
              <p:nvPr/>
            </p:nvSpPr>
            <p:spPr bwMode="auto">
              <a:xfrm>
                <a:off x="5720" y="1131"/>
                <a:ext cx="56" cy="106"/>
              </a:xfrm>
              <a:custGeom>
                <a:avLst/>
                <a:gdLst>
                  <a:gd name="T0" fmla="*/ 33 w 56"/>
                  <a:gd name="T1" fmla="*/ 3 h 106"/>
                  <a:gd name="T2" fmla="*/ 34 w 56"/>
                  <a:gd name="T3" fmla="*/ 3 h 106"/>
                  <a:gd name="T4" fmla="*/ 33 w 56"/>
                  <a:gd name="T5" fmla="*/ 5 h 106"/>
                  <a:gd name="T6" fmla="*/ 33 w 56"/>
                  <a:gd name="T7" fmla="*/ 6 h 106"/>
                  <a:gd name="T8" fmla="*/ 33 w 56"/>
                  <a:gd name="T9" fmla="*/ 8 h 106"/>
                  <a:gd name="T10" fmla="*/ 33 w 56"/>
                  <a:gd name="T11" fmla="*/ 9 h 106"/>
                  <a:gd name="T12" fmla="*/ 31 w 56"/>
                  <a:gd name="T13" fmla="*/ 9 h 106"/>
                  <a:gd name="T14" fmla="*/ 33 w 56"/>
                  <a:gd name="T15" fmla="*/ 11 h 106"/>
                  <a:gd name="T16" fmla="*/ 33 w 56"/>
                  <a:gd name="T17" fmla="*/ 17 h 106"/>
                  <a:gd name="T18" fmla="*/ 33 w 56"/>
                  <a:gd name="T19" fmla="*/ 23 h 106"/>
                  <a:gd name="T20" fmla="*/ 33 w 56"/>
                  <a:gd name="T21" fmla="*/ 25 h 106"/>
                  <a:gd name="T22" fmla="*/ 34 w 56"/>
                  <a:gd name="T23" fmla="*/ 28 h 106"/>
                  <a:gd name="T24" fmla="*/ 34 w 56"/>
                  <a:gd name="T25" fmla="*/ 33 h 106"/>
                  <a:gd name="T26" fmla="*/ 36 w 56"/>
                  <a:gd name="T27" fmla="*/ 34 h 106"/>
                  <a:gd name="T28" fmla="*/ 34 w 56"/>
                  <a:gd name="T29" fmla="*/ 36 h 106"/>
                  <a:gd name="T30" fmla="*/ 34 w 56"/>
                  <a:gd name="T31" fmla="*/ 37 h 106"/>
                  <a:gd name="T32" fmla="*/ 37 w 56"/>
                  <a:gd name="T33" fmla="*/ 41 h 106"/>
                  <a:gd name="T34" fmla="*/ 39 w 56"/>
                  <a:gd name="T35" fmla="*/ 42 h 106"/>
                  <a:gd name="T36" fmla="*/ 40 w 56"/>
                  <a:gd name="T37" fmla="*/ 45 h 106"/>
                  <a:gd name="T38" fmla="*/ 40 w 56"/>
                  <a:gd name="T39" fmla="*/ 47 h 106"/>
                  <a:gd name="T40" fmla="*/ 40 w 56"/>
                  <a:gd name="T41" fmla="*/ 48 h 106"/>
                  <a:gd name="T42" fmla="*/ 42 w 56"/>
                  <a:gd name="T43" fmla="*/ 48 h 106"/>
                  <a:gd name="T44" fmla="*/ 42 w 56"/>
                  <a:gd name="T45" fmla="*/ 48 h 106"/>
                  <a:gd name="T46" fmla="*/ 42 w 56"/>
                  <a:gd name="T47" fmla="*/ 50 h 106"/>
                  <a:gd name="T48" fmla="*/ 45 w 56"/>
                  <a:gd name="T49" fmla="*/ 51 h 106"/>
                  <a:gd name="T50" fmla="*/ 47 w 56"/>
                  <a:gd name="T51" fmla="*/ 54 h 106"/>
                  <a:gd name="T52" fmla="*/ 48 w 56"/>
                  <a:gd name="T53" fmla="*/ 59 h 106"/>
                  <a:gd name="T54" fmla="*/ 47 w 56"/>
                  <a:gd name="T55" fmla="*/ 61 h 106"/>
                  <a:gd name="T56" fmla="*/ 45 w 56"/>
                  <a:gd name="T57" fmla="*/ 61 h 106"/>
                  <a:gd name="T58" fmla="*/ 47 w 56"/>
                  <a:gd name="T59" fmla="*/ 62 h 106"/>
                  <a:gd name="T60" fmla="*/ 48 w 56"/>
                  <a:gd name="T61" fmla="*/ 65 h 106"/>
                  <a:gd name="T62" fmla="*/ 50 w 56"/>
                  <a:gd name="T63" fmla="*/ 70 h 106"/>
                  <a:gd name="T64" fmla="*/ 51 w 56"/>
                  <a:gd name="T65" fmla="*/ 73 h 106"/>
                  <a:gd name="T66" fmla="*/ 51 w 56"/>
                  <a:gd name="T67" fmla="*/ 76 h 106"/>
                  <a:gd name="T68" fmla="*/ 51 w 56"/>
                  <a:gd name="T69" fmla="*/ 78 h 106"/>
                  <a:gd name="T70" fmla="*/ 53 w 56"/>
                  <a:gd name="T71" fmla="*/ 79 h 106"/>
                  <a:gd name="T72" fmla="*/ 53 w 56"/>
                  <a:gd name="T73" fmla="*/ 84 h 106"/>
                  <a:gd name="T74" fmla="*/ 54 w 56"/>
                  <a:gd name="T75" fmla="*/ 89 h 106"/>
                  <a:gd name="T76" fmla="*/ 56 w 56"/>
                  <a:gd name="T77" fmla="*/ 93 h 106"/>
                  <a:gd name="T78" fmla="*/ 56 w 56"/>
                  <a:gd name="T79" fmla="*/ 96 h 106"/>
                  <a:gd name="T80" fmla="*/ 54 w 56"/>
                  <a:gd name="T81" fmla="*/ 96 h 106"/>
                  <a:gd name="T82" fmla="*/ 56 w 56"/>
                  <a:gd name="T83" fmla="*/ 98 h 106"/>
                  <a:gd name="T84" fmla="*/ 54 w 56"/>
                  <a:gd name="T85" fmla="*/ 98 h 106"/>
                  <a:gd name="T86" fmla="*/ 54 w 56"/>
                  <a:gd name="T87" fmla="*/ 98 h 106"/>
                  <a:gd name="T88" fmla="*/ 53 w 56"/>
                  <a:gd name="T89" fmla="*/ 99 h 106"/>
                  <a:gd name="T90" fmla="*/ 51 w 56"/>
                  <a:gd name="T91" fmla="*/ 98 h 106"/>
                  <a:gd name="T92" fmla="*/ 51 w 56"/>
                  <a:gd name="T93" fmla="*/ 99 h 106"/>
                  <a:gd name="T94" fmla="*/ 45 w 56"/>
                  <a:gd name="T95" fmla="*/ 104 h 106"/>
                  <a:gd name="T96" fmla="*/ 40 w 56"/>
                  <a:gd name="T97" fmla="*/ 106 h 106"/>
                  <a:gd name="T98" fmla="*/ 22 w 56"/>
                  <a:gd name="T99" fmla="*/ 81 h 106"/>
                  <a:gd name="T100" fmla="*/ 1 w 56"/>
                  <a:gd name="T101" fmla="*/ 34 h 106"/>
                  <a:gd name="T102" fmla="*/ 1 w 56"/>
                  <a:gd name="T103" fmla="*/ 27 h 106"/>
                  <a:gd name="T104" fmla="*/ 0 w 56"/>
                  <a:gd name="T10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106">
                    <a:moveTo>
                      <a:pt x="33" y="0"/>
                    </a:moveTo>
                    <a:lnTo>
                      <a:pt x="33" y="3"/>
                    </a:lnTo>
                    <a:lnTo>
                      <a:pt x="34" y="3"/>
                    </a:lnTo>
                    <a:lnTo>
                      <a:pt x="34" y="3"/>
                    </a:lnTo>
                    <a:lnTo>
                      <a:pt x="33" y="3"/>
                    </a:lnTo>
                    <a:lnTo>
                      <a:pt x="33" y="5"/>
                    </a:lnTo>
                    <a:lnTo>
                      <a:pt x="33" y="5"/>
                    </a:lnTo>
                    <a:lnTo>
                      <a:pt x="33" y="6"/>
                    </a:lnTo>
                    <a:lnTo>
                      <a:pt x="33" y="6"/>
                    </a:lnTo>
                    <a:lnTo>
                      <a:pt x="33" y="8"/>
                    </a:lnTo>
                    <a:lnTo>
                      <a:pt x="33" y="8"/>
                    </a:lnTo>
                    <a:lnTo>
                      <a:pt x="33" y="9"/>
                    </a:lnTo>
                    <a:lnTo>
                      <a:pt x="33" y="9"/>
                    </a:lnTo>
                    <a:lnTo>
                      <a:pt x="31" y="9"/>
                    </a:lnTo>
                    <a:lnTo>
                      <a:pt x="33" y="9"/>
                    </a:lnTo>
                    <a:lnTo>
                      <a:pt x="33" y="11"/>
                    </a:lnTo>
                    <a:lnTo>
                      <a:pt x="34" y="13"/>
                    </a:lnTo>
                    <a:lnTo>
                      <a:pt x="33" y="17"/>
                    </a:lnTo>
                    <a:lnTo>
                      <a:pt x="34" y="20"/>
                    </a:lnTo>
                    <a:lnTo>
                      <a:pt x="33" y="23"/>
                    </a:lnTo>
                    <a:lnTo>
                      <a:pt x="33" y="25"/>
                    </a:lnTo>
                    <a:lnTo>
                      <a:pt x="33" y="25"/>
                    </a:lnTo>
                    <a:lnTo>
                      <a:pt x="33" y="28"/>
                    </a:lnTo>
                    <a:lnTo>
                      <a:pt x="34" y="28"/>
                    </a:lnTo>
                    <a:lnTo>
                      <a:pt x="34" y="31"/>
                    </a:lnTo>
                    <a:lnTo>
                      <a:pt x="34" y="33"/>
                    </a:lnTo>
                    <a:lnTo>
                      <a:pt x="34" y="33"/>
                    </a:lnTo>
                    <a:lnTo>
                      <a:pt x="36" y="34"/>
                    </a:lnTo>
                    <a:lnTo>
                      <a:pt x="36" y="36"/>
                    </a:lnTo>
                    <a:lnTo>
                      <a:pt x="34" y="36"/>
                    </a:lnTo>
                    <a:lnTo>
                      <a:pt x="36" y="36"/>
                    </a:lnTo>
                    <a:lnTo>
                      <a:pt x="34" y="37"/>
                    </a:lnTo>
                    <a:lnTo>
                      <a:pt x="36" y="39"/>
                    </a:lnTo>
                    <a:lnTo>
                      <a:pt x="37" y="41"/>
                    </a:lnTo>
                    <a:lnTo>
                      <a:pt x="39" y="42"/>
                    </a:lnTo>
                    <a:lnTo>
                      <a:pt x="39" y="42"/>
                    </a:lnTo>
                    <a:lnTo>
                      <a:pt x="40" y="44"/>
                    </a:lnTo>
                    <a:lnTo>
                      <a:pt x="40" y="45"/>
                    </a:lnTo>
                    <a:lnTo>
                      <a:pt x="42" y="47"/>
                    </a:lnTo>
                    <a:lnTo>
                      <a:pt x="40" y="47"/>
                    </a:lnTo>
                    <a:lnTo>
                      <a:pt x="40" y="47"/>
                    </a:lnTo>
                    <a:lnTo>
                      <a:pt x="40" y="48"/>
                    </a:lnTo>
                    <a:lnTo>
                      <a:pt x="42" y="48"/>
                    </a:lnTo>
                    <a:lnTo>
                      <a:pt x="42" y="48"/>
                    </a:lnTo>
                    <a:lnTo>
                      <a:pt x="42" y="48"/>
                    </a:lnTo>
                    <a:lnTo>
                      <a:pt x="42" y="48"/>
                    </a:lnTo>
                    <a:lnTo>
                      <a:pt x="43" y="50"/>
                    </a:lnTo>
                    <a:lnTo>
                      <a:pt x="42" y="50"/>
                    </a:lnTo>
                    <a:lnTo>
                      <a:pt x="43" y="50"/>
                    </a:lnTo>
                    <a:lnTo>
                      <a:pt x="45" y="51"/>
                    </a:lnTo>
                    <a:lnTo>
                      <a:pt x="45" y="53"/>
                    </a:lnTo>
                    <a:lnTo>
                      <a:pt x="47" y="54"/>
                    </a:lnTo>
                    <a:lnTo>
                      <a:pt x="48" y="58"/>
                    </a:lnTo>
                    <a:lnTo>
                      <a:pt x="48" y="59"/>
                    </a:lnTo>
                    <a:lnTo>
                      <a:pt x="48" y="59"/>
                    </a:lnTo>
                    <a:lnTo>
                      <a:pt x="47" y="61"/>
                    </a:lnTo>
                    <a:lnTo>
                      <a:pt x="45" y="58"/>
                    </a:lnTo>
                    <a:lnTo>
                      <a:pt x="45" y="61"/>
                    </a:lnTo>
                    <a:lnTo>
                      <a:pt x="47" y="62"/>
                    </a:lnTo>
                    <a:lnTo>
                      <a:pt x="47" y="62"/>
                    </a:lnTo>
                    <a:lnTo>
                      <a:pt x="48" y="64"/>
                    </a:lnTo>
                    <a:lnTo>
                      <a:pt x="48" y="65"/>
                    </a:lnTo>
                    <a:lnTo>
                      <a:pt x="50" y="67"/>
                    </a:lnTo>
                    <a:lnTo>
                      <a:pt x="50" y="70"/>
                    </a:lnTo>
                    <a:lnTo>
                      <a:pt x="50" y="72"/>
                    </a:lnTo>
                    <a:lnTo>
                      <a:pt x="51" y="73"/>
                    </a:lnTo>
                    <a:lnTo>
                      <a:pt x="51" y="73"/>
                    </a:lnTo>
                    <a:lnTo>
                      <a:pt x="51" y="76"/>
                    </a:lnTo>
                    <a:lnTo>
                      <a:pt x="51" y="78"/>
                    </a:lnTo>
                    <a:lnTo>
                      <a:pt x="51" y="78"/>
                    </a:lnTo>
                    <a:lnTo>
                      <a:pt x="51" y="79"/>
                    </a:lnTo>
                    <a:lnTo>
                      <a:pt x="53" y="79"/>
                    </a:lnTo>
                    <a:lnTo>
                      <a:pt x="53" y="82"/>
                    </a:lnTo>
                    <a:lnTo>
                      <a:pt x="53" y="84"/>
                    </a:lnTo>
                    <a:lnTo>
                      <a:pt x="54" y="84"/>
                    </a:lnTo>
                    <a:lnTo>
                      <a:pt x="54" y="89"/>
                    </a:lnTo>
                    <a:lnTo>
                      <a:pt x="56" y="90"/>
                    </a:lnTo>
                    <a:lnTo>
                      <a:pt x="56" y="93"/>
                    </a:lnTo>
                    <a:lnTo>
                      <a:pt x="56" y="95"/>
                    </a:lnTo>
                    <a:lnTo>
                      <a:pt x="56" y="96"/>
                    </a:lnTo>
                    <a:lnTo>
                      <a:pt x="56" y="96"/>
                    </a:lnTo>
                    <a:lnTo>
                      <a:pt x="54" y="96"/>
                    </a:lnTo>
                    <a:lnTo>
                      <a:pt x="54" y="96"/>
                    </a:lnTo>
                    <a:lnTo>
                      <a:pt x="56" y="98"/>
                    </a:lnTo>
                    <a:lnTo>
                      <a:pt x="54" y="98"/>
                    </a:lnTo>
                    <a:lnTo>
                      <a:pt x="54" y="98"/>
                    </a:lnTo>
                    <a:lnTo>
                      <a:pt x="54" y="96"/>
                    </a:lnTo>
                    <a:lnTo>
                      <a:pt x="54" y="98"/>
                    </a:lnTo>
                    <a:lnTo>
                      <a:pt x="54" y="99"/>
                    </a:lnTo>
                    <a:lnTo>
                      <a:pt x="53" y="99"/>
                    </a:lnTo>
                    <a:lnTo>
                      <a:pt x="53" y="98"/>
                    </a:lnTo>
                    <a:lnTo>
                      <a:pt x="51" y="98"/>
                    </a:lnTo>
                    <a:lnTo>
                      <a:pt x="51" y="99"/>
                    </a:lnTo>
                    <a:lnTo>
                      <a:pt x="51" y="99"/>
                    </a:lnTo>
                    <a:lnTo>
                      <a:pt x="51" y="99"/>
                    </a:lnTo>
                    <a:lnTo>
                      <a:pt x="45" y="104"/>
                    </a:lnTo>
                    <a:lnTo>
                      <a:pt x="40" y="106"/>
                    </a:lnTo>
                    <a:lnTo>
                      <a:pt x="40" y="106"/>
                    </a:lnTo>
                    <a:lnTo>
                      <a:pt x="39" y="104"/>
                    </a:lnTo>
                    <a:lnTo>
                      <a:pt x="22" y="81"/>
                    </a:lnTo>
                    <a:lnTo>
                      <a:pt x="1" y="67"/>
                    </a:lnTo>
                    <a:lnTo>
                      <a:pt x="1" y="34"/>
                    </a:lnTo>
                    <a:lnTo>
                      <a:pt x="1" y="28"/>
                    </a:lnTo>
                    <a:lnTo>
                      <a:pt x="1" y="27"/>
                    </a:lnTo>
                    <a:lnTo>
                      <a:pt x="0" y="5"/>
                    </a:lnTo>
                    <a:lnTo>
                      <a:pt x="0" y="0"/>
                    </a:lnTo>
                    <a:lnTo>
                      <a:pt x="33"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145">
                <a:extLst>
                  <a:ext uri="{FF2B5EF4-FFF2-40B4-BE49-F238E27FC236}">
                    <a16:creationId xmlns:a16="http://schemas.microsoft.com/office/drawing/2014/main" id="{0F76B486-E347-5401-364B-6A3C216D03D9}"/>
                  </a:ext>
                </a:extLst>
              </p:cNvPr>
              <p:cNvSpPr>
                <a:spLocks noGrp="1" noRot="1" noMove="1" noResize="1" noEditPoints="1" noAdjustHandles="1" noChangeArrowheads="1" noChangeShapeType="1"/>
              </p:cNvSpPr>
              <p:nvPr/>
            </p:nvSpPr>
            <p:spPr bwMode="auto">
              <a:xfrm>
                <a:off x="4480" y="2748"/>
                <a:ext cx="112" cy="155"/>
              </a:xfrm>
              <a:custGeom>
                <a:avLst/>
                <a:gdLst>
                  <a:gd name="T0" fmla="*/ 112 w 112"/>
                  <a:gd name="T1" fmla="*/ 47 h 155"/>
                  <a:gd name="T2" fmla="*/ 109 w 112"/>
                  <a:gd name="T3" fmla="*/ 57 h 155"/>
                  <a:gd name="T4" fmla="*/ 112 w 112"/>
                  <a:gd name="T5" fmla="*/ 67 h 155"/>
                  <a:gd name="T6" fmla="*/ 112 w 112"/>
                  <a:gd name="T7" fmla="*/ 78 h 155"/>
                  <a:gd name="T8" fmla="*/ 111 w 112"/>
                  <a:gd name="T9" fmla="*/ 88 h 155"/>
                  <a:gd name="T10" fmla="*/ 103 w 112"/>
                  <a:gd name="T11" fmla="*/ 110 h 155"/>
                  <a:gd name="T12" fmla="*/ 98 w 112"/>
                  <a:gd name="T13" fmla="*/ 123 h 155"/>
                  <a:gd name="T14" fmla="*/ 97 w 112"/>
                  <a:gd name="T15" fmla="*/ 126 h 155"/>
                  <a:gd name="T16" fmla="*/ 61 w 112"/>
                  <a:gd name="T17" fmla="*/ 155 h 155"/>
                  <a:gd name="T18" fmla="*/ 34 w 112"/>
                  <a:gd name="T19" fmla="*/ 146 h 155"/>
                  <a:gd name="T20" fmla="*/ 19 w 112"/>
                  <a:gd name="T21" fmla="*/ 140 h 155"/>
                  <a:gd name="T22" fmla="*/ 16 w 112"/>
                  <a:gd name="T23" fmla="*/ 137 h 155"/>
                  <a:gd name="T24" fmla="*/ 14 w 112"/>
                  <a:gd name="T25" fmla="*/ 129 h 155"/>
                  <a:gd name="T26" fmla="*/ 16 w 112"/>
                  <a:gd name="T27" fmla="*/ 123 h 155"/>
                  <a:gd name="T28" fmla="*/ 16 w 112"/>
                  <a:gd name="T29" fmla="*/ 119 h 155"/>
                  <a:gd name="T30" fmla="*/ 13 w 112"/>
                  <a:gd name="T31" fmla="*/ 119 h 155"/>
                  <a:gd name="T32" fmla="*/ 13 w 112"/>
                  <a:gd name="T33" fmla="*/ 121 h 155"/>
                  <a:gd name="T34" fmla="*/ 11 w 112"/>
                  <a:gd name="T35" fmla="*/ 123 h 155"/>
                  <a:gd name="T36" fmla="*/ 6 w 112"/>
                  <a:gd name="T37" fmla="*/ 123 h 155"/>
                  <a:gd name="T38" fmla="*/ 5 w 112"/>
                  <a:gd name="T39" fmla="*/ 119 h 155"/>
                  <a:gd name="T40" fmla="*/ 13 w 112"/>
                  <a:gd name="T41" fmla="*/ 104 h 155"/>
                  <a:gd name="T42" fmla="*/ 20 w 112"/>
                  <a:gd name="T43" fmla="*/ 76 h 155"/>
                  <a:gd name="T44" fmla="*/ 17 w 112"/>
                  <a:gd name="T45" fmla="*/ 48 h 155"/>
                  <a:gd name="T46" fmla="*/ 20 w 112"/>
                  <a:gd name="T47" fmla="*/ 37 h 155"/>
                  <a:gd name="T48" fmla="*/ 34 w 112"/>
                  <a:gd name="T49" fmla="*/ 37 h 155"/>
                  <a:gd name="T50" fmla="*/ 53 w 112"/>
                  <a:gd name="T51" fmla="*/ 34 h 155"/>
                  <a:gd name="T52" fmla="*/ 55 w 112"/>
                  <a:gd name="T53" fmla="*/ 33 h 155"/>
                  <a:gd name="T54" fmla="*/ 56 w 112"/>
                  <a:gd name="T55" fmla="*/ 34 h 155"/>
                  <a:gd name="T56" fmla="*/ 66 w 112"/>
                  <a:gd name="T57" fmla="*/ 36 h 155"/>
                  <a:gd name="T58" fmla="*/ 70 w 112"/>
                  <a:gd name="T59" fmla="*/ 47 h 155"/>
                  <a:gd name="T60" fmla="*/ 78 w 112"/>
                  <a:gd name="T61" fmla="*/ 39 h 155"/>
                  <a:gd name="T62" fmla="*/ 81 w 112"/>
                  <a:gd name="T63" fmla="*/ 33 h 155"/>
                  <a:gd name="T64" fmla="*/ 86 w 112"/>
                  <a:gd name="T65" fmla="*/ 25 h 155"/>
                  <a:gd name="T66" fmla="*/ 94 w 112"/>
                  <a:gd name="T67" fmla="*/ 12 h 155"/>
                  <a:gd name="T68" fmla="*/ 95 w 112"/>
                  <a:gd name="T69" fmla="*/ 0 h 155"/>
                  <a:gd name="T70" fmla="*/ 100 w 112"/>
                  <a:gd name="T71" fmla="*/ 6 h 155"/>
                  <a:gd name="T72" fmla="*/ 108 w 112"/>
                  <a:gd name="T73" fmla="*/ 19 h 155"/>
                  <a:gd name="T74" fmla="*/ 109 w 112"/>
                  <a:gd name="T75" fmla="*/ 34 h 155"/>
                  <a:gd name="T76" fmla="*/ 109 w 112"/>
                  <a:gd name="T77" fmla="*/ 3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55">
                    <a:moveTo>
                      <a:pt x="109" y="37"/>
                    </a:moveTo>
                    <a:lnTo>
                      <a:pt x="112" y="47"/>
                    </a:lnTo>
                    <a:lnTo>
                      <a:pt x="111" y="54"/>
                    </a:lnTo>
                    <a:lnTo>
                      <a:pt x="109" y="57"/>
                    </a:lnTo>
                    <a:lnTo>
                      <a:pt x="111" y="61"/>
                    </a:lnTo>
                    <a:lnTo>
                      <a:pt x="112" y="67"/>
                    </a:lnTo>
                    <a:lnTo>
                      <a:pt x="112" y="74"/>
                    </a:lnTo>
                    <a:lnTo>
                      <a:pt x="112" y="78"/>
                    </a:lnTo>
                    <a:lnTo>
                      <a:pt x="112" y="82"/>
                    </a:lnTo>
                    <a:lnTo>
                      <a:pt x="111" y="88"/>
                    </a:lnTo>
                    <a:lnTo>
                      <a:pt x="108" y="96"/>
                    </a:lnTo>
                    <a:lnTo>
                      <a:pt x="103" y="110"/>
                    </a:lnTo>
                    <a:lnTo>
                      <a:pt x="98" y="121"/>
                    </a:lnTo>
                    <a:lnTo>
                      <a:pt x="98" y="123"/>
                    </a:lnTo>
                    <a:lnTo>
                      <a:pt x="98" y="126"/>
                    </a:lnTo>
                    <a:lnTo>
                      <a:pt x="97" y="126"/>
                    </a:lnTo>
                    <a:lnTo>
                      <a:pt x="92" y="129"/>
                    </a:lnTo>
                    <a:lnTo>
                      <a:pt x="61" y="155"/>
                    </a:lnTo>
                    <a:lnTo>
                      <a:pt x="55" y="155"/>
                    </a:lnTo>
                    <a:lnTo>
                      <a:pt x="34" y="146"/>
                    </a:lnTo>
                    <a:lnTo>
                      <a:pt x="20" y="141"/>
                    </a:lnTo>
                    <a:lnTo>
                      <a:pt x="19" y="140"/>
                    </a:lnTo>
                    <a:lnTo>
                      <a:pt x="17" y="140"/>
                    </a:lnTo>
                    <a:lnTo>
                      <a:pt x="16" y="137"/>
                    </a:lnTo>
                    <a:lnTo>
                      <a:pt x="13" y="132"/>
                    </a:lnTo>
                    <a:lnTo>
                      <a:pt x="14" y="129"/>
                    </a:lnTo>
                    <a:lnTo>
                      <a:pt x="16" y="127"/>
                    </a:lnTo>
                    <a:lnTo>
                      <a:pt x="16" y="123"/>
                    </a:lnTo>
                    <a:lnTo>
                      <a:pt x="16" y="121"/>
                    </a:lnTo>
                    <a:lnTo>
                      <a:pt x="16" y="119"/>
                    </a:lnTo>
                    <a:lnTo>
                      <a:pt x="14" y="119"/>
                    </a:lnTo>
                    <a:lnTo>
                      <a:pt x="13" y="119"/>
                    </a:lnTo>
                    <a:lnTo>
                      <a:pt x="13" y="119"/>
                    </a:lnTo>
                    <a:lnTo>
                      <a:pt x="13" y="121"/>
                    </a:lnTo>
                    <a:lnTo>
                      <a:pt x="13" y="121"/>
                    </a:lnTo>
                    <a:lnTo>
                      <a:pt x="11" y="123"/>
                    </a:lnTo>
                    <a:lnTo>
                      <a:pt x="10" y="123"/>
                    </a:lnTo>
                    <a:lnTo>
                      <a:pt x="6" y="123"/>
                    </a:lnTo>
                    <a:lnTo>
                      <a:pt x="6" y="121"/>
                    </a:lnTo>
                    <a:lnTo>
                      <a:pt x="5" y="119"/>
                    </a:lnTo>
                    <a:lnTo>
                      <a:pt x="0" y="110"/>
                    </a:lnTo>
                    <a:lnTo>
                      <a:pt x="13" y="104"/>
                    </a:lnTo>
                    <a:lnTo>
                      <a:pt x="17" y="87"/>
                    </a:lnTo>
                    <a:lnTo>
                      <a:pt x="20" y="76"/>
                    </a:lnTo>
                    <a:lnTo>
                      <a:pt x="20" y="62"/>
                    </a:lnTo>
                    <a:lnTo>
                      <a:pt x="17" y="48"/>
                    </a:lnTo>
                    <a:lnTo>
                      <a:pt x="17" y="40"/>
                    </a:lnTo>
                    <a:lnTo>
                      <a:pt x="20" y="37"/>
                    </a:lnTo>
                    <a:lnTo>
                      <a:pt x="22" y="36"/>
                    </a:lnTo>
                    <a:lnTo>
                      <a:pt x="34" y="37"/>
                    </a:lnTo>
                    <a:lnTo>
                      <a:pt x="53" y="36"/>
                    </a:lnTo>
                    <a:lnTo>
                      <a:pt x="53" y="34"/>
                    </a:lnTo>
                    <a:lnTo>
                      <a:pt x="55" y="33"/>
                    </a:lnTo>
                    <a:lnTo>
                      <a:pt x="55" y="33"/>
                    </a:lnTo>
                    <a:lnTo>
                      <a:pt x="55" y="33"/>
                    </a:lnTo>
                    <a:lnTo>
                      <a:pt x="56" y="34"/>
                    </a:lnTo>
                    <a:lnTo>
                      <a:pt x="61" y="34"/>
                    </a:lnTo>
                    <a:lnTo>
                      <a:pt x="66" y="36"/>
                    </a:lnTo>
                    <a:lnTo>
                      <a:pt x="66" y="39"/>
                    </a:lnTo>
                    <a:lnTo>
                      <a:pt x="70" y="47"/>
                    </a:lnTo>
                    <a:lnTo>
                      <a:pt x="76" y="43"/>
                    </a:lnTo>
                    <a:lnTo>
                      <a:pt x="78" y="39"/>
                    </a:lnTo>
                    <a:lnTo>
                      <a:pt x="80" y="36"/>
                    </a:lnTo>
                    <a:lnTo>
                      <a:pt x="81" y="33"/>
                    </a:lnTo>
                    <a:lnTo>
                      <a:pt x="84" y="28"/>
                    </a:lnTo>
                    <a:lnTo>
                      <a:pt x="86" y="25"/>
                    </a:lnTo>
                    <a:lnTo>
                      <a:pt x="92" y="19"/>
                    </a:lnTo>
                    <a:lnTo>
                      <a:pt x="94" y="12"/>
                    </a:lnTo>
                    <a:lnTo>
                      <a:pt x="95" y="9"/>
                    </a:lnTo>
                    <a:lnTo>
                      <a:pt x="95" y="0"/>
                    </a:lnTo>
                    <a:lnTo>
                      <a:pt x="100" y="2"/>
                    </a:lnTo>
                    <a:lnTo>
                      <a:pt x="100" y="6"/>
                    </a:lnTo>
                    <a:lnTo>
                      <a:pt x="106" y="8"/>
                    </a:lnTo>
                    <a:lnTo>
                      <a:pt x="108" y="19"/>
                    </a:lnTo>
                    <a:lnTo>
                      <a:pt x="108" y="25"/>
                    </a:lnTo>
                    <a:lnTo>
                      <a:pt x="109" y="34"/>
                    </a:lnTo>
                    <a:lnTo>
                      <a:pt x="109" y="34"/>
                    </a:lnTo>
                    <a:lnTo>
                      <a:pt x="109" y="3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146">
                <a:extLst>
                  <a:ext uri="{FF2B5EF4-FFF2-40B4-BE49-F238E27FC236}">
                    <a16:creationId xmlns:a16="http://schemas.microsoft.com/office/drawing/2014/main" id="{19B720D7-1A7D-9DA3-0DD4-9B5A6975AF7C}"/>
                  </a:ext>
                </a:extLst>
              </p:cNvPr>
              <p:cNvSpPr>
                <a:spLocks noGrp="1" noRot="1" noMove="1" noResize="1" noEditPoints="1" noAdjustHandles="1" noChangeArrowheads="1" noChangeShapeType="1"/>
              </p:cNvSpPr>
              <p:nvPr/>
            </p:nvSpPr>
            <p:spPr bwMode="auto">
              <a:xfrm>
                <a:off x="1852" y="3359"/>
                <a:ext cx="384" cy="252"/>
              </a:xfrm>
              <a:custGeom>
                <a:avLst/>
                <a:gdLst>
                  <a:gd name="T0" fmla="*/ 261 w 384"/>
                  <a:gd name="T1" fmla="*/ 16 h 252"/>
                  <a:gd name="T2" fmla="*/ 267 w 384"/>
                  <a:gd name="T3" fmla="*/ 8 h 252"/>
                  <a:gd name="T4" fmla="*/ 275 w 384"/>
                  <a:gd name="T5" fmla="*/ 10 h 252"/>
                  <a:gd name="T6" fmla="*/ 281 w 384"/>
                  <a:gd name="T7" fmla="*/ 25 h 252"/>
                  <a:gd name="T8" fmla="*/ 290 w 384"/>
                  <a:gd name="T9" fmla="*/ 31 h 252"/>
                  <a:gd name="T10" fmla="*/ 300 w 384"/>
                  <a:gd name="T11" fmla="*/ 38 h 252"/>
                  <a:gd name="T12" fmla="*/ 318 w 384"/>
                  <a:gd name="T13" fmla="*/ 28 h 252"/>
                  <a:gd name="T14" fmla="*/ 336 w 384"/>
                  <a:gd name="T15" fmla="*/ 41 h 252"/>
                  <a:gd name="T16" fmla="*/ 345 w 384"/>
                  <a:gd name="T17" fmla="*/ 59 h 252"/>
                  <a:gd name="T18" fmla="*/ 351 w 384"/>
                  <a:gd name="T19" fmla="*/ 87 h 252"/>
                  <a:gd name="T20" fmla="*/ 332 w 384"/>
                  <a:gd name="T21" fmla="*/ 121 h 252"/>
                  <a:gd name="T22" fmla="*/ 320 w 384"/>
                  <a:gd name="T23" fmla="*/ 160 h 252"/>
                  <a:gd name="T24" fmla="*/ 325 w 384"/>
                  <a:gd name="T25" fmla="*/ 187 h 252"/>
                  <a:gd name="T26" fmla="*/ 373 w 384"/>
                  <a:gd name="T27" fmla="*/ 193 h 252"/>
                  <a:gd name="T28" fmla="*/ 262 w 384"/>
                  <a:gd name="T29" fmla="*/ 180 h 252"/>
                  <a:gd name="T30" fmla="*/ 205 w 384"/>
                  <a:gd name="T31" fmla="*/ 185 h 252"/>
                  <a:gd name="T32" fmla="*/ 105 w 384"/>
                  <a:gd name="T33" fmla="*/ 236 h 252"/>
                  <a:gd name="T34" fmla="*/ 93 w 384"/>
                  <a:gd name="T35" fmla="*/ 249 h 252"/>
                  <a:gd name="T36" fmla="*/ 87 w 384"/>
                  <a:gd name="T37" fmla="*/ 244 h 252"/>
                  <a:gd name="T38" fmla="*/ 79 w 384"/>
                  <a:gd name="T39" fmla="*/ 239 h 252"/>
                  <a:gd name="T40" fmla="*/ 63 w 384"/>
                  <a:gd name="T41" fmla="*/ 221 h 252"/>
                  <a:gd name="T42" fmla="*/ 57 w 384"/>
                  <a:gd name="T43" fmla="*/ 218 h 252"/>
                  <a:gd name="T44" fmla="*/ 51 w 384"/>
                  <a:gd name="T45" fmla="*/ 213 h 252"/>
                  <a:gd name="T46" fmla="*/ 46 w 384"/>
                  <a:gd name="T47" fmla="*/ 210 h 252"/>
                  <a:gd name="T48" fmla="*/ 43 w 384"/>
                  <a:gd name="T49" fmla="*/ 207 h 252"/>
                  <a:gd name="T50" fmla="*/ 38 w 384"/>
                  <a:gd name="T51" fmla="*/ 205 h 252"/>
                  <a:gd name="T52" fmla="*/ 35 w 384"/>
                  <a:gd name="T53" fmla="*/ 204 h 252"/>
                  <a:gd name="T54" fmla="*/ 32 w 384"/>
                  <a:gd name="T55" fmla="*/ 196 h 252"/>
                  <a:gd name="T56" fmla="*/ 28 w 384"/>
                  <a:gd name="T57" fmla="*/ 190 h 252"/>
                  <a:gd name="T58" fmla="*/ 20 w 384"/>
                  <a:gd name="T59" fmla="*/ 177 h 252"/>
                  <a:gd name="T60" fmla="*/ 14 w 384"/>
                  <a:gd name="T61" fmla="*/ 169 h 252"/>
                  <a:gd name="T62" fmla="*/ 12 w 384"/>
                  <a:gd name="T63" fmla="*/ 162 h 252"/>
                  <a:gd name="T64" fmla="*/ 6 w 384"/>
                  <a:gd name="T65" fmla="*/ 154 h 252"/>
                  <a:gd name="T66" fmla="*/ 0 w 384"/>
                  <a:gd name="T67" fmla="*/ 148 h 252"/>
                  <a:gd name="T68" fmla="*/ 4 w 384"/>
                  <a:gd name="T69" fmla="*/ 134 h 252"/>
                  <a:gd name="T70" fmla="*/ 10 w 384"/>
                  <a:gd name="T71" fmla="*/ 120 h 252"/>
                  <a:gd name="T72" fmla="*/ 20 w 384"/>
                  <a:gd name="T73" fmla="*/ 120 h 252"/>
                  <a:gd name="T74" fmla="*/ 40 w 384"/>
                  <a:gd name="T75" fmla="*/ 115 h 252"/>
                  <a:gd name="T76" fmla="*/ 57 w 384"/>
                  <a:gd name="T77" fmla="*/ 109 h 252"/>
                  <a:gd name="T78" fmla="*/ 68 w 384"/>
                  <a:gd name="T79" fmla="*/ 95 h 252"/>
                  <a:gd name="T80" fmla="*/ 73 w 384"/>
                  <a:gd name="T81" fmla="*/ 87 h 252"/>
                  <a:gd name="T82" fmla="*/ 84 w 384"/>
                  <a:gd name="T83" fmla="*/ 78 h 252"/>
                  <a:gd name="T84" fmla="*/ 115 w 384"/>
                  <a:gd name="T85" fmla="*/ 84 h 252"/>
                  <a:gd name="T86" fmla="*/ 132 w 384"/>
                  <a:gd name="T87" fmla="*/ 78 h 252"/>
                  <a:gd name="T88" fmla="*/ 136 w 384"/>
                  <a:gd name="T89" fmla="*/ 70 h 252"/>
                  <a:gd name="T90" fmla="*/ 141 w 384"/>
                  <a:gd name="T91" fmla="*/ 61 h 252"/>
                  <a:gd name="T92" fmla="*/ 157 w 384"/>
                  <a:gd name="T93" fmla="*/ 58 h 252"/>
                  <a:gd name="T94" fmla="*/ 169 w 384"/>
                  <a:gd name="T95" fmla="*/ 53 h 252"/>
                  <a:gd name="T96" fmla="*/ 189 w 384"/>
                  <a:gd name="T97" fmla="*/ 47 h 252"/>
                  <a:gd name="T98" fmla="*/ 199 w 384"/>
                  <a:gd name="T99" fmla="*/ 45 h 252"/>
                  <a:gd name="T100" fmla="*/ 214 w 384"/>
                  <a:gd name="T101" fmla="*/ 36 h 252"/>
                  <a:gd name="T102" fmla="*/ 216 w 384"/>
                  <a:gd name="T103" fmla="*/ 28 h 252"/>
                  <a:gd name="T104" fmla="*/ 220 w 384"/>
                  <a:gd name="T105" fmla="*/ 21 h 252"/>
                  <a:gd name="T106" fmla="*/ 230 w 384"/>
                  <a:gd name="T107" fmla="*/ 14 h 252"/>
                  <a:gd name="T108" fmla="*/ 236 w 384"/>
                  <a:gd name="T109" fmla="*/ 13 h 252"/>
                  <a:gd name="T110" fmla="*/ 256 w 384"/>
                  <a:gd name="T111" fmla="*/ 3 h 252"/>
                  <a:gd name="T112" fmla="*/ 262 w 384"/>
                  <a:gd name="T113" fmla="*/ 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252">
                    <a:moveTo>
                      <a:pt x="258" y="11"/>
                    </a:moveTo>
                    <a:lnTo>
                      <a:pt x="258" y="14"/>
                    </a:lnTo>
                    <a:lnTo>
                      <a:pt x="259" y="16"/>
                    </a:lnTo>
                    <a:lnTo>
                      <a:pt x="261" y="16"/>
                    </a:lnTo>
                    <a:lnTo>
                      <a:pt x="262" y="14"/>
                    </a:lnTo>
                    <a:lnTo>
                      <a:pt x="264" y="11"/>
                    </a:lnTo>
                    <a:lnTo>
                      <a:pt x="266" y="8"/>
                    </a:lnTo>
                    <a:lnTo>
                      <a:pt x="267" y="8"/>
                    </a:lnTo>
                    <a:lnTo>
                      <a:pt x="270" y="8"/>
                    </a:lnTo>
                    <a:lnTo>
                      <a:pt x="272" y="7"/>
                    </a:lnTo>
                    <a:lnTo>
                      <a:pt x="273" y="8"/>
                    </a:lnTo>
                    <a:lnTo>
                      <a:pt x="275" y="10"/>
                    </a:lnTo>
                    <a:lnTo>
                      <a:pt x="276" y="14"/>
                    </a:lnTo>
                    <a:lnTo>
                      <a:pt x="278" y="17"/>
                    </a:lnTo>
                    <a:lnTo>
                      <a:pt x="278" y="22"/>
                    </a:lnTo>
                    <a:lnTo>
                      <a:pt x="281" y="25"/>
                    </a:lnTo>
                    <a:lnTo>
                      <a:pt x="287" y="27"/>
                    </a:lnTo>
                    <a:lnTo>
                      <a:pt x="289" y="28"/>
                    </a:lnTo>
                    <a:lnTo>
                      <a:pt x="289" y="30"/>
                    </a:lnTo>
                    <a:lnTo>
                      <a:pt x="290" y="31"/>
                    </a:lnTo>
                    <a:lnTo>
                      <a:pt x="292" y="33"/>
                    </a:lnTo>
                    <a:lnTo>
                      <a:pt x="295" y="33"/>
                    </a:lnTo>
                    <a:lnTo>
                      <a:pt x="298" y="34"/>
                    </a:lnTo>
                    <a:lnTo>
                      <a:pt x="300" y="38"/>
                    </a:lnTo>
                    <a:lnTo>
                      <a:pt x="303" y="36"/>
                    </a:lnTo>
                    <a:lnTo>
                      <a:pt x="306" y="36"/>
                    </a:lnTo>
                    <a:lnTo>
                      <a:pt x="317" y="30"/>
                    </a:lnTo>
                    <a:lnTo>
                      <a:pt x="318" y="28"/>
                    </a:lnTo>
                    <a:lnTo>
                      <a:pt x="318" y="30"/>
                    </a:lnTo>
                    <a:lnTo>
                      <a:pt x="325" y="31"/>
                    </a:lnTo>
                    <a:lnTo>
                      <a:pt x="334" y="34"/>
                    </a:lnTo>
                    <a:lnTo>
                      <a:pt x="336" y="41"/>
                    </a:lnTo>
                    <a:lnTo>
                      <a:pt x="339" y="50"/>
                    </a:lnTo>
                    <a:lnTo>
                      <a:pt x="340" y="52"/>
                    </a:lnTo>
                    <a:lnTo>
                      <a:pt x="342" y="55"/>
                    </a:lnTo>
                    <a:lnTo>
                      <a:pt x="345" y="59"/>
                    </a:lnTo>
                    <a:lnTo>
                      <a:pt x="348" y="64"/>
                    </a:lnTo>
                    <a:lnTo>
                      <a:pt x="363" y="78"/>
                    </a:lnTo>
                    <a:lnTo>
                      <a:pt x="354" y="83"/>
                    </a:lnTo>
                    <a:lnTo>
                      <a:pt x="351" y="87"/>
                    </a:lnTo>
                    <a:lnTo>
                      <a:pt x="346" y="89"/>
                    </a:lnTo>
                    <a:lnTo>
                      <a:pt x="336" y="93"/>
                    </a:lnTo>
                    <a:lnTo>
                      <a:pt x="332" y="109"/>
                    </a:lnTo>
                    <a:lnTo>
                      <a:pt x="332" y="121"/>
                    </a:lnTo>
                    <a:lnTo>
                      <a:pt x="328" y="137"/>
                    </a:lnTo>
                    <a:lnTo>
                      <a:pt x="326" y="145"/>
                    </a:lnTo>
                    <a:lnTo>
                      <a:pt x="322" y="156"/>
                    </a:lnTo>
                    <a:lnTo>
                      <a:pt x="320" y="160"/>
                    </a:lnTo>
                    <a:lnTo>
                      <a:pt x="315" y="168"/>
                    </a:lnTo>
                    <a:lnTo>
                      <a:pt x="315" y="173"/>
                    </a:lnTo>
                    <a:lnTo>
                      <a:pt x="315" y="176"/>
                    </a:lnTo>
                    <a:lnTo>
                      <a:pt x="325" y="187"/>
                    </a:lnTo>
                    <a:lnTo>
                      <a:pt x="329" y="188"/>
                    </a:lnTo>
                    <a:lnTo>
                      <a:pt x="354" y="190"/>
                    </a:lnTo>
                    <a:lnTo>
                      <a:pt x="371" y="185"/>
                    </a:lnTo>
                    <a:lnTo>
                      <a:pt x="373" y="193"/>
                    </a:lnTo>
                    <a:lnTo>
                      <a:pt x="384" y="205"/>
                    </a:lnTo>
                    <a:lnTo>
                      <a:pt x="343" y="194"/>
                    </a:lnTo>
                    <a:lnTo>
                      <a:pt x="306" y="182"/>
                    </a:lnTo>
                    <a:lnTo>
                      <a:pt x="262" y="180"/>
                    </a:lnTo>
                    <a:lnTo>
                      <a:pt x="250" y="168"/>
                    </a:lnTo>
                    <a:lnTo>
                      <a:pt x="244" y="166"/>
                    </a:lnTo>
                    <a:lnTo>
                      <a:pt x="224" y="183"/>
                    </a:lnTo>
                    <a:lnTo>
                      <a:pt x="205" y="185"/>
                    </a:lnTo>
                    <a:lnTo>
                      <a:pt x="169" y="180"/>
                    </a:lnTo>
                    <a:lnTo>
                      <a:pt x="141" y="196"/>
                    </a:lnTo>
                    <a:lnTo>
                      <a:pt x="138" y="213"/>
                    </a:lnTo>
                    <a:lnTo>
                      <a:pt x="105" y="236"/>
                    </a:lnTo>
                    <a:lnTo>
                      <a:pt x="98" y="252"/>
                    </a:lnTo>
                    <a:lnTo>
                      <a:pt x="98" y="252"/>
                    </a:lnTo>
                    <a:lnTo>
                      <a:pt x="96" y="252"/>
                    </a:lnTo>
                    <a:lnTo>
                      <a:pt x="93" y="249"/>
                    </a:lnTo>
                    <a:lnTo>
                      <a:pt x="91" y="249"/>
                    </a:lnTo>
                    <a:lnTo>
                      <a:pt x="90" y="247"/>
                    </a:lnTo>
                    <a:lnTo>
                      <a:pt x="88" y="245"/>
                    </a:lnTo>
                    <a:lnTo>
                      <a:pt x="87" y="244"/>
                    </a:lnTo>
                    <a:lnTo>
                      <a:pt x="85" y="242"/>
                    </a:lnTo>
                    <a:lnTo>
                      <a:pt x="85" y="242"/>
                    </a:lnTo>
                    <a:lnTo>
                      <a:pt x="82" y="239"/>
                    </a:lnTo>
                    <a:lnTo>
                      <a:pt x="79" y="239"/>
                    </a:lnTo>
                    <a:lnTo>
                      <a:pt x="77" y="238"/>
                    </a:lnTo>
                    <a:lnTo>
                      <a:pt x="76" y="236"/>
                    </a:lnTo>
                    <a:lnTo>
                      <a:pt x="65" y="222"/>
                    </a:lnTo>
                    <a:lnTo>
                      <a:pt x="63" y="221"/>
                    </a:lnTo>
                    <a:lnTo>
                      <a:pt x="62" y="219"/>
                    </a:lnTo>
                    <a:lnTo>
                      <a:pt x="60" y="219"/>
                    </a:lnTo>
                    <a:lnTo>
                      <a:pt x="59" y="219"/>
                    </a:lnTo>
                    <a:lnTo>
                      <a:pt x="57" y="218"/>
                    </a:lnTo>
                    <a:lnTo>
                      <a:pt x="56" y="216"/>
                    </a:lnTo>
                    <a:lnTo>
                      <a:pt x="54" y="214"/>
                    </a:lnTo>
                    <a:lnTo>
                      <a:pt x="52" y="214"/>
                    </a:lnTo>
                    <a:lnTo>
                      <a:pt x="51" y="213"/>
                    </a:lnTo>
                    <a:lnTo>
                      <a:pt x="49" y="211"/>
                    </a:lnTo>
                    <a:lnTo>
                      <a:pt x="48" y="211"/>
                    </a:lnTo>
                    <a:lnTo>
                      <a:pt x="48" y="210"/>
                    </a:lnTo>
                    <a:lnTo>
                      <a:pt x="46" y="210"/>
                    </a:lnTo>
                    <a:lnTo>
                      <a:pt x="46" y="210"/>
                    </a:lnTo>
                    <a:lnTo>
                      <a:pt x="45" y="210"/>
                    </a:lnTo>
                    <a:lnTo>
                      <a:pt x="45" y="208"/>
                    </a:lnTo>
                    <a:lnTo>
                      <a:pt x="43" y="207"/>
                    </a:lnTo>
                    <a:lnTo>
                      <a:pt x="42" y="207"/>
                    </a:lnTo>
                    <a:lnTo>
                      <a:pt x="42" y="207"/>
                    </a:lnTo>
                    <a:lnTo>
                      <a:pt x="38" y="205"/>
                    </a:lnTo>
                    <a:lnTo>
                      <a:pt x="38" y="205"/>
                    </a:lnTo>
                    <a:lnTo>
                      <a:pt x="38" y="205"/>
                    </a:lnTo>
                    <a:lnTo>
                      <a:pt x="38" y="207"/>
                    </a:lnTo>
                    <a:lnTo>
                      <a:pt x="37" y="205"/>
                    </a:lnTo>
                    <a:lnTo>
                      <a:pt x="35" y="204"/>
                    </a:lnTo>
                    <a:lnTo>
                      <a:pt x="35" y="202"/>
                    </a:lnTo>
                    <a:lnTo>
                      <a:pt x="34" y="201"/>
                    </a:lnTo>
                    <a:lnTo>
                      <a:pt x="32" y="197"/>
                    </a:lnTo>
                    <a:lnTo>
                      <a:pt x="32" y="196"/>
                    </a:lnTo>
                    <a:lnTo>
                      <a:pt x="31" y="194"/>
                    </a:lnTo>
                    <a:lnTo>
                      <a:pt x="31" y="191"/>
                    </a:lnTo>
                    <a:lnTo>
                      <a:pt x="29" y="190"/>
                    </a:lnTo>
                    <a:lnTo>
                      <a:pt x="28" y="190"/>
                    </a:lnTo>
                    <a:lnTo>
                      <a:pt x="26" y="188"/>
                    </a:lnTo>
                    <a:lnTo>
                      <a:pt x="24" y="183"/>
                    </a:lnTo>
                    <a:lnTo>
                      <a:pt x="21" y="180"/>
                    </a:lnTo>
                    <a:lnTo>
                      <a:pt x="20" y="177"/>
                    </a:lnTo>
                    <a:lnTo>
                      <a:pt x="18" y="176"/>
                    </a:lnTo>
                    <a:lnTo>
                      <a:pt x="17" y="174"/>
                    </a:lnTo>
                    <a:lnTo>
                      <a:pt x="15" y="169"/>
                    </a:lnTo>
                    <a:lnTo>
                      <a:pt x="14" y="169"/>
                    </a:lnTo>
                    <a:lnTo>
                      <a:pt x="14" y="168"/>
                    </a:lnTo>
                    <a:lnTo>
                      <a:pt x="14" y="166"/>
                    </a:lnTo>
                    <a:lnTo>
                      <a:pt x="12" y="165"/>
                    </a:lnTo>
                    <a:lnTo>
                      <a:pt x="12" y="162"/>
                    </a:lnTo>
                    <a:lnTo>
                      <a:pt x="12" y="160"/>
                    </a:lnTo>
                    <a:lnTo>
                      <a:pt x="10" y="159"/>
                    </a:lnTo>
                    <a:lnTo>
                      <a:pt x="9" y="157"/>
                    </a:lnTo>
                    <a:lnTo>
                      <a:pt x="6" y="154"/>
                    </a:lnTo>
                    <a:lnTo>
                      <a:pt x="4" y="152"/>
                    </a:lnTo>
                    <a:lnTo>
                      <a:pt x="3" y="152"/>
                    </a:lnTo>
                    <a:lnTo>
                      <a:pt x="1" y="151"/>
                    </a:lnTo>
                    <a:lnTo>
                      <a:pt x="0" y="148"/>
                    </a:lnTo>
                    <a:lnTo>
                      <a:pt x="1" y="145"/>
                    </a:lnTo>
                    <a:lnTo>
                      <a:pt x="3" y="143"/>
                    </a:lnTo>
                    <a:lnTo>
                      <a:pt x="3" y="138"/>
                    </a:lnTo>
                    <a:lnTo>
                      <a:pt x="4" y="134"/>
                    </a:lnTo>
                    <a:lnTo>
                      <a:pt x="6" y="131"/>
                    </a:lnTo>
                    <a:lnTo>
                      <a:pt x="9" y="123"/>
                    </a:lnTo>
                    <a:lnTo>
                      <a:pt x="9" y="120"/>
                    </a:lnTo>
                    <a:lnTo>
                      <a:pt x="10" y="120"/>
                    </a:lnTo>
                    <a:lnTo>
                      <a:pt x="10" y="120"/>
                    </a:lnTo>
                    <a:lnTo>
                      <a:pt x="10" y="120"/>
                    </a:lnTo>
                    <a:lnTo>
                      <a:pt x="15" y="120"/>
                    </a:lnTo>
                    <a:lnTo>
                      <a:pt x="20" y="120"/>
                    </a:lnTo>
                    <a:lnTo>
                      <a:pt x="21" y="120"/>
                    </a:lnTo>
                    <a:lnTo>
                      <a:pt x="28" y="120"/>
                    </a:lnTo>
                    <a:lnTo>
                      <a:pt x="37" y="117"/>
                    </a:lnTo>
                    <a:lnTo>
                      <a:pt x="40" y="115"/>
                    </a:lnTo>
                    <a:lnTo>
                      <a:pt x="45" y="114"/>
                    </a:lnTo>
                    <a:lnTo>
                      <a:pt x="46" y="114"/>
                    </a:lnTo>
                    <a:lnTo>
                      <a:pt x="51" y="112"/>
                    </a:lnTo>
                    <a:lnTo>
                      <a:pt x="57" y="109"/>
                    </a:lnTo>
                    <a:lnTo>
                      <a:pt x="60" y="107"/>
                    </a:lnTo>
                    <a:lnTo>
                      <a:pt x="63" y="104"/>
                    </a:lnTo>
                    <a:lnTo>
                      <a:pt x="66" y="100"/>
                    </a:lnTo>
                    <a:lnTo>
                      <a:pt x="68" y="95"/>
                    </a:lnTo>
                    <a:lnTo>
                      <a:pt x="70" y="93"/>
                    </a:lnTo>
                    <a:lnTo>
                      <a:pt x="71" y="92"/>
                    </a:lnTo>
                    <a:lnTo>
                      <a:pt x="73" y="89"/>
                    </a:lnTo>
                    <a:lnTo>
                      <a:pt x="73" y="87"/>
                    </a:lnTo>
                    <a:lnTo>
                      <a:pt x="74" y="87"/>
                    </a:lnTo>
                    <a:lnTo>
                      <a:pt x="76" y="84"/>
                    </a:lnTo>
                    <a:lnTo>
                      <a:pt x="77" y="81"/>
                    </a:lnTo>
                    <a:lnTo>
                      <a:pt x="84" y="78"/>
                    </a:lnTo>
                    <a:lnTo>
                      <a:pt x="90" y="79"/>
                    </a:lnTo>
                    <a:lnTo>
                      <a:pt x="104" y="84"/>
                    </a:lnTo>
                    <a:lnTo>
                      <a:pt x="108" y="84"/>
                    </a:lnTo>
                    <a:lnTo>
                      <a:pt x="115" y="84"/>
                    </a:lnTo>
                    <a:lnTo>
                      <a:pt x="126" y="83"/>
                    </a:lnTo>
                    <a:lnTo>
                      <a:pt x="130" y="79"/>
                    </a:lnTo>
                    <a:lnTo>
                      <a:pt x="132" y="79"/>
                    </a:lnTo>
                    <a:lnTo>
                      <a:pt x="132" y="78"/>
                    </a:lnTo>
                    <a:lnTo>
                      <a:pt x="133" y="76"/>
                    </a:lnTo>
                    <a:lnTo>
                      <a:pt x="135" y="75"/>
                    </a:lnTo>
                    <a:lnTo>
                      <a:pt x="135" y="75"/>
                    </a:lnTo>
                    <a:lnTo>
                      <a:pt x="136" y="70"/>
                    </a:lnTo>
                    <a:lnTo>
                      <a:pt x="138" y="67"/>
                    </a:lnTo>
                    <a:lnTo>
                      <a:pt x="140" y="66"/>
                    </a:lnTo>
                    <a:lnTo>
                      <a:pt x="140" y="64"/>
                    </a:lnTo>
                    <a:lnTo>
                      <a:pt x="141" y="61"/>
                    </a:lnTo>
                    <a:lnTo>
                      <a:pt x="144" y="59"/>
                    </a:lnTo>
                    <a:lnTo>
                      <a:pt x="154" y="58"/>
                    </a:lnTo>
                    <a:lnTo>
                      <a:pt x="155" y="58"/>
                    </a:lnTo>
                    <a:lnTo>
                      <a:pt x="157" y="58"/>
                    </a:lnTo>
                    <a:lnTo>
                      <a:pt x="157" y="58"/>
                    </a:lnTo>
                    <a:lnTo>
                      <a:pt x="161" y="56"/>
                    </a:lnTo>
                    <a:lnTo>
                      <a:pt x="163" y="56"/>
                    </a:lnTo>
                    <a:lnTo>
                      <a:pt x="169" y="53"/>
                    </a:lnTo>
                    <a:lnTo>
                      <a:pt x="175" y="52"/>
                    </a:lnTo>
                    <a:lnTo>
                      <a:pt x="180" y="50"/>
                    </a:lnTo>
                    <a:lnTo>
                      <a:pt x="182" y="48"/>
                    </a:lnTo>
                    <a:lnTo>
                      <a:pt x="189" y="47"/>
                    </a:lnTo>
                    <a:lnTo>
                      <a:pt x="191" y="47"/>
                    </a:lnTo>
                    <a:lnTo>
                      <a:pt x="191" y="47"/>
                    </a:lnTo>
                    <a:lnTo>
                      <a:pt x="196" y="45"/>
                    </a:lnTo>
                    <a:lnTo>
                      <a:pt x="199" y="45"/>
                    </a:lnTo>
                    <a:lnTo>
                      <a:pt x="202" y="44"/>
                    </a:lnTo>
                    <a:lnTo>
                      <a:pt x="205" y="42"/>
                    </a:lnTo>
                    <a:lnTo>
                      <a:pt x="211" y="39"/>
                    </a:lnTo>
                    <a:lnTo>
                      <a:pt x="214" y="36"/>
                    </a:lnTo>
                    <a:lnTo>
                      <a:pt x="214" y="36"/>
                    </a:lnTo>
                    <a:lnTo>
                      <a:pt x="214" y="34"/>
                    </a:lnTo>
                    <a:lnTo>
                      <a:pt x="216" y="33"/>
                    </a:lnTo>
                    <a:lnTo>
                      <a:pt x="216" y="28"/>
                    </a:lnTo>
                    <a:lnTo>
                      <a:pt x="216" y="27"/>
                    </a:lnTo>
                    <a:lnTo>
                      <a:pt x="217" y="24"/>
                    </a:lnTo>
                    <a:lnTo>
                      <a:pt x="219" y="22"/>
                    </a:lnTo>
                    <a:lnTo>
                      <a:pt x="220" y="21"/>
                    </a:lnTo>
                    <a:lnTo>
                      <a:pt x="222" y="21"/>
                    </a:lnTo>
                    <a:lnTo>
                      <a:pt x="222" y="19"/>
                    </a:lnTo>
                    <a:lnTo>
                      <a:pt x="225" y="17"/>
                    </a:lnTo>
                    <a:lnTo>
                      <a:pt x="230" y="14"/>
                    </a:lnTo>
                    <a:lnTo>
                      <a:pt x="231" y="14"/>
                    </a:lnTo>
                    <a:lnTo>
                      <a:pt x="236" y="13"/>
                    </a:lnTo>
                    <a:lnTo>
                      <a:pt x="236" y="13"/>
                    </a:lnTo>
                    <a:lnTo>
                      <a:pt x="236" y="13"/>
                    </a:lnTo>
                    <a:lnTo>
                      <a:pt x="242" y="11"/>
                    </a:lnTo>
                    <a:lnTo>
                      <a:pt x="248" y="8"/>
                    </a:lnTo>
                    <a:lnTo>
                      <a:pt x="253" y="5"/>
                    </a:lnTo>
                    <a:lnTo>
                      <a:pt x="256" y="3"/>
                    </a:lnTo>
                    <a:lnTo>
                      <a:pt x="258" y="2"/>
                    </a:lnTo>
                    <a:lnTo>
                      <a:pt x="261" y="0"/>
                    </a:lnTo>
                    <a:lnTo>
                      <a:pt x="262" y="2"/>
                    </a:lnTo>
                    <a:lnTo>
                      <a:pt x="262" y="3"/>
                    </a:lnTo>
                    <a:lnTo>
                      <a:pt x="261" y="5"/>
                    </a:lnTo>
                    <a:lnTo>
                      <a:pt x="259" y="8"/>
                    </a:lnTo>
                    <a:lnTo>
                      <a:pt x="258"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147">
                <a:extLst>
                  <a:ext uri="{FF2B5EF4-FFF2-40B4-BE49-F238E27FC236}">
                    <a16:creationId xmlns:a16="http://schemas.microsoft.com/office/drawing/2014/main" id="{63E0C761-1224-6682-15A2-0915F8C27401}"/>
                  </a:ext>
                </a:extLst>
              </p:cNvPr>
              <p:cNvSpPr>
                <a:spLocks noGrp="1" noRot="1" noMove="1" noResize="1" noEditPoints="1" noAdjustHandles="1" noChangeArrowheads="1" noChangeShapeType="1"/>
              </p:cNvSpPr>
              <p:nvPr/>
            </p:nvSpPr>
            <p:spPr bwMode="auto">
              <a:xfrm>
                <a:off x="5258" y="2031"/>
                <a:ext cx="275" cy="345"/>
              </a:xfrm>
              <a:custGeom>
                <a:avLst/>
                <a:gdLst>
                  <a:gd name="T0" fmla="*/ 85 w 275"/>
                  <a:gd name="T1" fmla="*/ 45 h 345"/>
                  <a:gd name="T2" fmla="*/ 126 w 275"/>
                  <a:gd name="T3" fmla="*/ 75 h 345"/>
                  <a:gd name="T4" fmla="*/ 151 w 275"/>
                  <a:gd name="T5" fmla="*/ 93 h 345"/>
                  <a:gd name="T6" fmla="*/ 188 w 275"/>
                  <a:gd name="T7" fmla="*/ 99 h 345"/>
                  <a:gd name="T8" fmla="*/ 216 w 275"/>
                  <a:gd name="T9" fmla="*/ 96 h 345"/>
                  <a:gd name="T10" fmla="*/ 230 w 275"/>
                  <a:gd name="T11" fmla="*/ 103 h 345"/>
                  <a:gd name="T12" fmla="*/ 271 w 275"/>
                  <a:gd name="T13" fmla="*/ 92 h 345"/>
                  <a:gd name="T14" fmla="*/ 261 w 275"/>
                  <a:gd name="T15" fmla="*/ 132 h 345"/>
                  <a:gd name="T16" fmla="*/ 249 w 275"/>
                  <a:gd name="T17" fmla="*/ 160 h 345"/>
                  <a:gd name="T18" fmla="*/ 246 w 275"/>
                  <a:gd name="T19" fmla="*/ 177 h 345"/>
                  <a:gd name="T20" fmla="*/ 260 w 275"/>
                  <a:gd name="T21" fmla="*/ 203 h 345"/>
                  <a:gd name="T22" fmla="*/ 244 w 275"/>
                  <a:gd name="T23" fmla="*/ 207 h 345"/>
                  <a:gd name="T24" fmla="*/ 236 w 275"/>
                  <a:gd name="T25" fmla="*/ 213 h 345"/>
                  <a:gd name="T26" fmla="*/ 229 w 275"/>
                  <a:gd name="T27" fmla="*/ 220 h 345"/>
                  <a:gd name="T28" fmla="*/ 197 w 275"/>
                  <a:gd name="T29" fmla="*/ 224 h 345"/>
                  <a:gd name="T30" fmla="*/ 124 w 275"/>
                  <a:gd name="T31" fmla="*/ 239 h 345"/>
                  <a:gd name="T32" fmla="*/ 138 w 275"/>
                  <a:gd name="T33" fmla="*/ 326 h 345"/>
                  <a:gd name="T34" fmla="*/ 145 w 275"/>
                  <a:gd name="T35" fmla="*/ 341 h 345"/>
                  <a:gd name="T36" fmla="*/ 141 w 275"/>
                  <a:gd name="T37" fmla="*/ 343 h 345"/>
                  <a:gd name="T38" fmla="*/ 137 w 275"/>
                  <a:gd name="T39" fmla="*/ 337 h 345"/>
                  <a:gd name="T40" fmla="*/ 131 w 275"/>
                  <a:gd name="T41" fmla="*/ 332 h 345"/>
                  <a:gd name="T42" fmla="*/ 124 w 275"/>
                  <a:gd name="T43" fmla="*/ 323 h 345"/>
                  <a:gd name="T44" fmla="*/ 118 w 275"/>
                  <a:gd name="T45" fmla="*/ 320 h 345"/>
                  <a:gd name="T46" fmla="*/ 113 w 275"/>
                  <a:gd name="T47" fmla="*/ 314 h 345"/>
                  <a:gd name="T48" fmla="*/ 107 w 275"/>
                  <a:gd name="T49" fmla="*/ 298 h 345"/>
                  <a:gd name="T50" fmla="*/ 98 w 275"/>
                  <a:gd name="T51" fmla="*/ 292 h 345"/>
                  <a:gd name="T52" fmla="*/ 93 w 275"/>
                  <a:gd name="T53" fmla="*/ 264 h 345"/>
                  <a:gd name="T54" fmla="*/ 84 w 275"/>
                  <a:gd name="T55" fmla="*/ 242 h 345"/>
                  <a:gd name="T56" fmla="*/ 65 w 275"/>
                  <a:gd name="T57" fmla="*/ 220 h 345"/>
                  <a:gd name="T58" fmla="*/ 56 w 275"/>
                  <a:gd name="T59" fmla="*/ 196 h 345"/>
                  <a:gd name="T60" fmla="*/ 48 w 275"/>
                  <a:gd name="T61" fmla="*/ 175 h 345"/>
                  <a:gd name="T62" fmla="*/ 42 w 275"/>
                  <a:gd name="T63" fmla="*/ 155 h 345"/>
                  <a:gd name="T64" fmla="*/ 42 w 275"/>
                  <a:gd name="T65" fmla="*/ 143 h 345"/>
                  <a:gd name="T66" fmla="*/ 45 w 275"/>
                  <a:gd name="T67" fmla="*/ 127 h 345"/>
                  <a:gd name="T68" fmla="*/ 45 w 275"/>
                  <a:gd name="T69" fmla="*/ 104 h 345"/>
                  <a:gd name="T70" fmla="*/ 37 w 275"/>
                  <a:gd name="T71" fmla="*/ 98 h 345"/>
                  <a:gd name="T72" fmla="*/ 33 w 275"/>
                  <a:gd name="T73" fmla="*/ 84 h 345"/>
                  <a:gd name="T74" fmla="*/ 20 w 275"/>
                  <a:gd name="T75" fmla="*/ 70 h 345"/>
                  <a:gd name="T76" fmla="*/ 19 w 275"/>
                  <a:gd name="T77" fmla="*/ 62 h 345"/>
                  <a:gd name="T78" fmla="*/ 12 w 275"/>
                  <a:gd name="T79" fmla="*/ 53 h 345"/>
                  <a:gd name="T80" fmla="*/ 11 w 275"/>
                  <a:gd name="T81" fmla="*/ 40 h 345"/>
                  <a:gd name="T82" fmla="*/ 0 w 275"/>
                  <a:gd name="T83" fmla="*/ 27 h 345"/>
                  <a:gd name="T84" fmla="*/ 56 w 275"/>
                  <a:gd name="T85"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345">
                    <a:moveTo>
                      <a:pt x="61" y="14"/>
                    </a:moveTo>
                    <a:lnTo>
                      <a:pt x="79" y="37"/>
                    </a:lnTo>
                    <a:lnTo>
                      <a:pt x="85" y="45"/>
                    </a:lnTo>
                    <a:lnTo>
                      <a:pt x="87" y="47"/>
                    </a:lnTo>
                    <a:lnTo>
                      <a:pt x="106" y="61"/>
                    </a:lnTo>
                    <a:lnTo>
                      <a:pt x="126" y="75"/>
                    </a:lnTo>
                    <a:lnTo>
                      <a:pt x="149" y="90"/>
                    </a:lnTo>
                    <a:lnTo>
                      <a:pt x="151" y="92"/>
                    </a:lnTo>
                    <a:lnTo>
                      <a:pt x="151" y="93"/>
                    </a:lnTo>
                    <a:lnTo>
                      <a:pt x="169" y="103"/>
                    </a:lnTo>
                    <a:lnTo>
                      <a:pt x="171" y="103"/>
                    </a:lnTo>
                    <a:lnTo>
                      <a:pt x="188" y="99"/>
                    </a:lnTo>
                    <a:lnTo>
                      <a:pt x="204" y="96"/>
                    </a:lnTo>
                    <a:lnTo>
                      <a:pt x="207" y="95"/>
                    </a:lnTo>
                    <a:lnTo>
                      <a:pt x="216" y="96"/>
                    </a:lnTo>
                    <a:lnTo>
                      <a:pt x="216" y="96"/>
                    </a:lnTo>
                    <a:lnTo>
                      <a:pt x="227" y="101"/>
                    </a:lnTo>
                    <a:lnTo>
                      <a:pt x="230" y="103"/>
                    </a:lnTo>
                    <a:lnTo>
                      <a:pt x="235" y="103"/>
                    </a:lnTo>
                    <a:lnTo>
                      <a:pt x="261" y="96"/>
                    </a:lnTo>
                    <a:lnTo>
                      <a:pt x="271" y="92"/>
                    </a:lnTo>
                    <a:lnTo>
                      <a:pt x="275" y="107"/>
                    </a:lnTo>
                    <a:lnTo>
                      <a:pt x="257" y="115"/>
                    </a:lnTo>
                    <a:lnTo>
                      <a:pt x="261" y="132"/>
                    </a:lnTo>
                    <a:lnTo>
                      <a:pt x="252" y="137"/>
                    </a:lnTo>
                    <a:lnTo>
                      <a:pt x="257" y="152"/>
                    </a:lnTo>
                    <a:lnTo>
                      <a:pt x="249" y="160"/>
                    </a:lnTo>
                    <a:lnTo>
                      <a:pt x="252" y="165"/>
                    </a:lnTo>
                    <a:lnTo>
                      <a:pt x="249" y="169"/>
                    </a:lnTo>
                    <a:lnTo>
                      <a:pt x="246" y="177"/>
                    </a:lnTo>
                    <a:lnTo>
                      <a:pt x="253" y="194"/>
                    </a:lnTo>
                    <a:lnTo>
                      <a:pt x="258" y="203"/>
                    </a:lnTo>
                    <a:lnTo>
                      <a:pt x="260" y="203"/>
                    </a:lnTo>
                    <a:lnTo>
                      <a:pt x="257" y="205"/>
                    </a:lnTo>
                    <a:lnTo>
                      <a:pt x="250" y="207"/>
                    </a:lnTo>
                    <a:lnTo>
                      <a:pt x="244" y="207"/>
                    </a:lnTo>
                    <a:lnTo>
                      <a:pt x="243" y="208"/>
                    </a:lnTo>
                    <a:lnTo>
                      <a:pt x="238" y="210"/>
                    </a:lnTo>
                    <a:lnTo>
                      <a:pt x="236" y="213"/>
                    </a:lnTo>
                    <a:lnTo>
                      <a:pt x="233" y="217"/>
                    </a:lnTo>
                    <a:lnTo>
                      <a:pt x="230" y="220"/>
                    </a:lnTo>
                    <a:lnTo>
                      <a:pt x="229" y="220"/>
                    </a:lnTo>
                    <a:lnTo>
                      <a:pt x="224" y="220"/>
                    </a:lnTo>
                    <a:lnTo>
                      <a:pt x="207" y="222"/>
                    </a:lnTo>
                    <a:lnTo>
                      <a:pt x="197" y="224"/>
                    </a:lnTo>
                    <a:lnTo>
                      <a:pt x="140" y="234"/>
                    </a:lnTo>
                    <a:lnTo>
                      <a:pt x="124" y="236"/>
                    </a:lnTo>
                    <a:lnTo>
                      <a:pt x="124" y="239"/>
                    </a:lnTo>
                    <a:lnTo>
                      <a:pt x="131" y="284"/>
                    </a:lnTo>
                    <a:lnTo>
                      <a:pt x="138" y="320"/>
                    </a:lnTo>
                    <a:lnTo>
                      <a:pt x="138" y="326"/>
                    </a:lnTo>
                    <a:lnTo>
                      <a:pt x="143" y="332"/>
                    </a:lnTo>
                    <a:lnTo>
                      <a:pt x="145" y="332"/>
                    </a:lnTo>
                    <a:lnTo>
                      <a:pt x="145" y="341"/>
                    </a:lnTo>
                    <a:lnTo>
                      <a:pt x="143" y="345"/>
                    </a:lnTo>
                    <a:lnTo>
                      <a:pt x="141" y="343"/>
                    </a:lnTo>
                    <a:lnTo>
                      <a:pt x="141" y="343"/>
                    </a:lnTo>
                    <a:lnTo>
                      <a:pt x="138" y="340"/>
                    </a:lnTo>
                    <a:lnTo>
                      <a:pt x="138" y="338"/>
                    </a:lnTo>
                    <a:lnTo>
                      <a:pt x="137" y="337"/>
                    </a:lnTo>
                    <a:lnTo>
                      <a:pt x="135" y="337"/>
                    </a:lnTo>
                    <a:lnTo>
                      <a:pt x="131" y="334"/>
                    </a:lnTo>
                    <a:lnTo>
                      <a:pt x="131" y="332"/>
                    </a:lnTo>
                    <a:lnTo>
                      <a:pt x="129" y="329"/>
                    </a:lnTo>
                    <a:lnTo>
                      <a:pt x="127" y="324"/>
                    </a:lnTo>
                    <a:lnTo>
                      <a:pt x="124" y="323"/>
                    </a:lnTo>
                    <a:lnTo>
                      <a:pt x="121" y="321"/>
                    </a:lnTo>
                    <a:lnTo>
                      <a:pt x="121" y="321"/>
                    </a:lnTo>
                    <a:lnTo>
                      <a:pt x="118" y="320"/>
                    </a:lnTo>
                    <a:lnTo>
                      <a:pt x="115" y="318"/>
                    </a:lnTo>
                    <a:lnTo>
                      <a:pt x="115" y="317"/>
                    </a:lnTo>
                    <a:lnTo>
                      <a:pt x="113" y="314"/>
                    </a:lnTo>
                    <a:lnTo>
                      <a:pt x="110" y="307"/>
                    </a:lnTo>
                    <a:lnTo>
                      <a:pt x="107" y="300"/>
                    </a:lnTo>
                    <a:lnTo>
                      <a:pt x="107" y="298"/>
                    </a:lnTo>
                    <a:lnTo>
                      <a:pt x="106" y="296"/>
                    </a:lnTo>
                    <a:lnTo>
                      <a:pt x="104" y="295"/>
                    </a:lnTo>
                    <a:lnTo>
                      <a:pt x="98" y="292"/>
                    </a:lnTo>
                    <a:lnTo>
                      <a:pt x="93" y="284"/>
                    </a:lnTo>
                    <a:lnTo>
                      <a:pt x="96" y="267"/>
                    </a:lnTo>
                    <a:lnTo>
                      <a:pt x="93" y="264"/>
                    </a:lnTo>
                    <a:lnTo>
                      <a:pt x="93" y="261"/>
                    </a:lnTo>
                    <a:lnTo>
                      <a:pt x="87" y="251"/>
                    </a:lnTo>
                    <a:lnTo>
                      <a:pt x="84" y="242"/>
                    </a:lnTo>
                    <a:lnTo>
                      <a:pt x="79" y="238"/>
                    </a:lnTo>
                    <a:lnTo>
                      <a:pt x="67" y="225"/>
                    </a:lnTo>
                    <a:lnTo>
                      <a:pt x="65" y="220"/>
                    </a:lnTo>
                    <a:lnTo>
                      <a:pt x="59" y="213"/>
                    </a:lnTo>
                    <a:lnTo>
                      <a:pt x="54" y="205"/>
                    </a:lnTo>
                    <a:lnTo>
                      <a:pt x="56" y="196"/>
                    </a:lnTo>
                    <a:lnTo>
                      <a:pt x="53" y="193"/>
                    </a:lnTo>
                    <a:lnTo>
                      <a:pt x="54" y="188"/>
                    </a:lnTo>
                    <a:lnTo>
                      <a:pt x="48" y="175"/>
                    </a:lnTo>
                    <a:lnTo>
                      <a:pt x="48" y="166"/>
                    </a:lnTo>
                    <a:lnTo>
                      <a:pt x="42" y="158"/>
                    </a:lnTo>
                    <a:lnTo>
                      <a:pt x="42" y="155"/>
                    </a:lnTo>
                    <a:lnTo>
                      <a:pt x="47" y="149"/>
                    </a:lnTo>
                    <a:lnTo>
                      <a:pt x="42" y="146"/>
                    </a:lnTo>
                    <a:lnTo>
                      <a:pt x="42" y="143"/>
                    </a:lnTo>
                    <a:lnTo>
                      <a:pt x="50" y="138"/>
                    </a:lnTo>
                    <a:lnTo>
                      <a:pt x="51" y="134"/>
                    </a:lnTo>
                    <a:lnTo>
                      <a:pt x="45" y="127"/>
                    </a:lnTo>
                    <a:lnTo>
                      <a:pt x="48" y="121"/>
                    </a:lnTo>
                    <a:lnTo>
                      <a:pt x="45" y="112"/>
                    </a:lnTo>
                    <a:lnTo>
                      <a:pt x="45" y="104"/>
                    </a:lnTo>
                    <a:lnTo>
                      <a:pt x="45" y="103"/>
                    </a:lnTo>
                    <a:lnTo>
                      <a:pt x="40" y="99"/>
                    </a:lnTo>
                    <a:lnTo>
                      <a:pt x="37" y="98"/>
                    </a:lnTo>
                    <a:lnTo>
                      <a:pt x="36" y="98"/>
                    </a:lnTo>
                    <a:lnTo>
                      <a:pt x="36" y="93"/>
                    </a:lnTo>
                    <a:lnTo>
                      <a:pt x="33" y="84"/>
                    </a:lnTo>
                    <a:lnTo>
                      <a:pt x="22" y="81"/>
                    </a:lnTo>
                    <a:lnTo>
                      <a:pt x="22" y="78"/>
                    </a:lnTo>
                    <a:lnTo>
                      <a:pt x="20" y="70"/>
                    </a:lnTo>
                    <a:lnTo>
                      <a:pt x="20" y="68"/>
                    </a:lnTo>
                    <a:lnTo>
                      <a:pt x="19" y="64"/>
                    </a:lnTo>
                    <a:lnTo>
                      <a:pt x="19" y="62"/>
                    </a:lnTo>
                    <a:lnTo>
                      <a:pt x="17" y="61"/>
                    </a:lnTo>
                    <a:lnTo>
                      <a:pt x="14" y="53"/>
                    </a:lnTo>
                    <a:lnTo>
                      <a:pt x="12" y="53"/>
                    </a:lnTo>
                    <a:lnTo>
                      <a:pt x="14" y="48"/>
                    </a:lnTo>
                    <a:lnTo>
                      <a:pt x="14" y="44"/>
                    </a:lnTo>
                    <a:lnTo>
                      <a:pt x="11" y="40"/>
                    </a:lnTo>
                    <a:lnTo>
                      <a:pt x="9" y="34"/>
                    </a:lnTo>
                    <a:lnTo>
                      <a:pt x="0" y="27"/>
                    </a:lnTo>
                    <a:lnTo>
                      <a:pt x="0" y="27"/>
                    </a:lnTo>
                    <a:lnTo>
                      <a:pt x="56" y="0"/>
                    </a:lnTo>
                    <a:lnTo>
                      <a:pt x="56" y="0"/>
                    </a:lnTo>
                    <a:lnTo>
                      <a:pt x="56" y="0"/>
                    </a:lnTo>
                    <a:lnTo>
                      <a:pt x="57" y="5"/>
                    </a:lnTo>
                    <a:lnTo>
                      <a:pt x="61" y="1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148">
                <a:extLst>
                  <a:ext uri="{FF2B5EF4-FFF2-40B4-BE49-F238E27FC236}">
                    <a16:creationId xmlns:a16="http://schemas.microsoft.com/office/drawing/2014/main" id="{1C1B8F98-4E3C-D09C-7050-DEAEAB510891}"/>
                  </a:ext>
                </a:extLst>
              </p:cNvPr>
              <p:cNvSpPr>
                <a:spLocks noGrp="1" noRot="1" noMove="1" noResize="1" noEditPoints="1" noAdjustHandles="1" noChangeArrowheads="1" noChangeShapeType="1"/>
              </p:cNvSpPr>
              <p:nvPr/>
            </p:nvSpPr>
            <p:spPr bwMode="auto">
              <a:xfrm>
                <a:off x="5382" y="2255"/>
                <a:ext cx="131" cy="138"/>
              </a:xfrm>
              <a:custGeom>
                <a:avLst/>
                <a:gdLst>
                  <a:gd name="T0" fmla="*/ 58 w 131"/>
                  <a:gd name="T1" fmla="*/ 127 h 138"/>
                  <a:gd name="T2" fmla="*/ 50 w 131"/>
                  <a:gd name="T3" fmla="*/ 133 h 138"/>
                  <a:gd name="T4" fmla="*/ 42 w 131"/>
                  <a:gd name="T5" fmla="*/ 133 h 138"/>
                  <a:gd name="T6" fmla="*/ 28 w 131"/>
                  <a:gd name="T7" fmla="*/ 138 h 138"/>
                  <a:gd name="T8" fmla="*/ 27 w 131"/>
                  <a:gd name="T9" fmla="*/ 131 h 138"/>
                  <a:gd name="T10" fmla="*/ 25 w 131"/>
                  <a:gd name="T11" fmla="*/ 131 h 138"/>
                  <a:gd name="T12" fmla="*/ 24 w 131"/>
                  <a:gd name="T13" fmla="*/ 130 h 138"/>
                  <a:gd name="T14" fmla="*/ 24 w 131"/>
                  <a:gd name="T15" fmla="*/ 130 h 138"/>
                  <a:gd name="T16" fmla="*/ 24 w 131"/>
                  <a:gd name="T17" fmla="*/ 128 h 138"/>
                  <a:gd name="T18" fmla="*/ 24 w 131"/>
                  <a:gd name="T19" fmla="*/ 128 h 138"/>
                  <a:gd name="T20" fmla="*/ 22 w 131"/>
                  <a:gd name="T21" fmla="*/ 127 h 138"/>
                  <a:gd name="T22" fmla="*/ 22 w 131"/>
                  <a:gd name="T23" fmla="*/ 125 h 138"/>
                  <a:gd name="T24" fmla="*/ 22 w 131"/>
                  <a:gd name="T25" fmla="*/ 125 h 138"/>
                  <a:gd name="T26" fmla="*/ 19 w 131"/>
                  <a:gd name="T27" fmla="*/ 121 h 138"/>
                  <a:gd name="T28" fmla="*/ 21 w 131"/>
                  <a:gd name="T29" fmla="*/ 117 h 138"/>
                  <a:gd name="T30" fmla="*/ 21 w 131"/>
                  <a:gd name="T31" fmla="*/ 108 h 138"/>
                  <a:gd name="T32" fmla="*/ 19 w 131"/>
                  <a:gd name="T33" fmla="*/ 108 h 138"/>
                  <a:gd name="T34" fmla="*/ 14 w 131"/>
                  <a:gd name="T35" fmla="*/ 102 h 138"/>
                  <a:gd name="T36" fmla="*/ 14 w 131"/>
                  <a:gd name="T37" fmla="*/ 96 h 138"/>
                  <a:gd name="T38" fmla="*/ 7 w 131"/>
                  <a:gd name="T39" fmla="*/ 60 h 138"/>
                  <a:gd name="T40" fmla="*/ 0 w 131"/>
                  <a:gd name="T41" fmla="*/ 15 h 138"/>
                  <a:gd name="T42" fmla="*/ 0 w 131"/>
                  <a:gd name="T43" fmla="*/ 12 h 138"/>
                  <a:gd name="T44" fmla="*/ 16 w 131"/>
                  <a:gd name="T45" fmla="*/ 10 h 138"/>
                  <a:gd name="T46" fmla="*/ 73 w 131"/>
                  <a:gd name="T47" fmla="*/ 0 h 138"/>
                  <a:gd name="T48" fmla="*/ 97 w 131"/>
                  <a:gd name="T49" fmla="*/ 18 h 138"/>
                  <a:gd name="T50" fmla="*/ 101 w 131"/>
                  <a:gd name="T51" fmla="*/ 21 h 138"/>
                  <a:gd name="T52" fmla="*/ 106 w 131"/>
                  <a:gd name="T53" fmla="*/ 26 h 138"/>
                  <a:gd name="T54" fmla="*/ 117 w 131"/>
                  <a:gd name="T55" fmla="*/ 31 h 138"/>
                  <a:gd name="T56" fmla="*/ 117 w 131"/>
                  <a:gd name="T57" fmla="*/ 32 h 138"/>
                  <a:gd name="T58" fmla="*/ 119 w 131"/>
                  <a:gd name="T59" fmla="*/ 32 h 138"/>
                  <a:gd name="T60" fmla="*/ 120 w 131"/>
                  <a:gd name="T61" fmla="*/ 34 h 138"/>
                  <a:gd name="T62" fmla="*/ 123 w 131"/>
                  <a:gd name="T63" fmla="*/ 37 h 138"/>
                  <a:gd name="T64" fmla="*/ 131 w 131"/>
                  <a:gd name="T65" fmla="*/ 45 h 138"/>
                  <a:gd name="T66" fmla="*/ 119 w 131"/>
                  <a:gd name="T67" fmla="*/ 76 h 138"/>
                  <a:gd name="T68" fmla="*/ 101 w 131"/>
                  <a:gd name="T69" fmla="*/ 104 h 138"/>
                  <a:gd name="T70" fmla="*/ 81 w 131"/>
                  <a:gd name="T71" fmla="*/ 117 h 138"/>
                  <a:gd name="T72" fmla="*/ 58 w 131"/>
                  <a:gd name="T73"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8">
                    <a:moveTo>
                      <a:pt x="58" y="127"/>
                    </a:moveTo>
                    <a:lnTo>
                      <a:pt x="50" y="133"/>
                    </a:lnTo>
                    <a:lnTo>
                      <a:pt x="42" y="133"/>
                    </a:lnTo>
                    <a:lnTo>
                      <a:pt x="28" y="138"/>
                    </a:lnTo>
                    <a:lnTo>
                      <a:pt x="27" y="131"/>
                    </a:lnTo>
                    <a:lnTo>
                      <a:pt x="25" y="131"/>
                    </a:lnTo>
                    <a:lnTo>
                      <a:pt x="24" y="130"/>
                    </a:lnTo>
                    <a:lnTo>
                      <a:pt x="24" y="130"/>
                    </a:lnTo>
                    <a:lnTo>
                      <a:pt x="24" y="128"/>
                    </a:lnTo>
                    <a:lnTo>
                      <a:pt x="24" y="128"/>
                    </a:lnTo>
                    <a:lnTo>
                      <a:pt x="22" y="127"/>
                    </a:lnTo>
                    <a:lnTo>
                      <a:pt x="22" y="125"/>
                    </a:lnTo>
                    <a:lnTo>
                      <a:pt x="22" y="125"/>
                    </a:lnTo>
                    <a:lnTo>
                      <a:pt x="19" y="121"/>
                    </a:lnTo>
                    <a:lnTo>
                      <a:pt x="21" y="117"/>
                    </a:lnTo>
                    <a:lnTo>
                      <a:pt x="21" y="108"/>
                    </a:lnTo>
                    <a:lnTo>
                      <a:pt x="19" y="108"/>
                    </a:lnTo>
                    <a:lnTo>
                      <a:pt x="14" y="102"/>
                    </a:lnTo>
                    <a:lnTo>
                      <a:pt x="14" y="96"/>
                    </a:lnTo>
                    <a:lnTo>
                      <a:pt x="7" y="60"/>
                    </a:lnTo>
                    <a:lnTo>
                      <a:pt x="0" y="15"/>
                    </a:lnTo>
                    <a:lnTo>
                      <a:pt x="0" y="12"/>
                    </a:lnTo>
                    <a:lnTo>
                      <a:pt x="16" y="10"/>
                    </a:lnTo>
                    <a:lnTo>
                      <a:pt x="73" y="0"/>
                    </a:lnTo>
                    <a:lnTo>
                      <a:pt x="97" y="18"/>
                    </a:lnTo>
                    <a:lnTo>
                      <a:pt x="101" y="21"/>
                    </a:lnTo>
                    <a:lnTo>
                      <a:pt x="106" y="26"/>
                    </a:lnTo>
                    <a:lnTo>
                      <a:pt x="117" y="31"/>
                    </a:lnTo>
                    <a:lnTo>
                      <a:pt x="117" y="32"/>
                    </a:lnTo>
                    <a:lnTo>
                      <a:pt x="119" y="32"/>
                    </a:lnTo>
                    <a:lnTo>
                      <a:pt x="120" y="34"/>
                    </a:lnTo>
                    <a:lnTo>
                      <a:pt x="123" y="37"/>
                    </a:lnTo>
                    <a:lnTo>
                      <a:pt x="131" y="45"/>
                    </a:lnTo>
                    <a:lnTo>
                      <a:pt x="119" y="76"/>
                    </a:lnTo>
                    <a:lnTo>
                      <a:pt x="101" y="104"/>
                    </a:lnTo>
                    <a:lnTo>
                      <a:pt x="81" y="117"/>
                    </a:lnTo>
                    <a:lnTo>
                      <a:pt x="58" y="12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149">
                <a:extLst>
                  <a:ext uri="{FF2B5EF4-FFF2-40B4-BE49-F238E27FC236}">
                    <a16:creationId xmlns:a16="http://schemas.microsoft.com/office/drawing/2014/main" id="{3E748084-E6AD-1829-0A84-86564A4BBC5A}"/>
                  </a:ext>
                </a:extLst>
              </p:cNvPr>
              <p:cNvSpPr>
                <a:spLocks noGrp="1" noRot="1" noMove="1" noResize="1" noEditPoints="1" noAdjustHandles="1" noChangeArrowheads="1" noChangeShapeType="1"/>
              </p:cNvSpPr>
              <p:nvPr/>
            </p:nvSpPr>
            <p:spPr bwMode="auto">
              <a:xfrm>
                <a:off x="5438" y="1840"/>
                <a:ext cx="259" cy="143"/>
              </a:xfrm>
              <a:custGeom>
                <a:avLst/>
                <a:gdLst>
                  <a:gd name="T0" fmla="*/ 248 w 259"/>
                  <a:gd name="T1" fmla="*/ 22 h 143"/>
                  <a:gd name="T2" fmla="*/ 246 w 259"/>
                  <a:gd name="T3" fmla="*/ 28 h 143"/>
                  <a:gd name="T4" fmla="*/ 249 w 259"/>
                  <a:gd name="T5" fmla="*/ 34 h 143"/>
                  <a:gd name="T6" fmla="*/ 251 w 259"/>
                  <a:gd name="T7" fmla="*/ 36 h 143"/>
                  <a:gd name="T8" fmla="*/ 252 w 259"/>
                  <a:gd name="T9" fmla="*/ 38 h 143"/>
                  <a:gd name="T10" fmla="*/ 252 w 259"/>
                  <a:gd name="T11" fmla="*/ 39 h 143"/>
                  <a:gd name="T12" fmla="*/ 251 w 259"/>
                  <a:gd name="T13" fmla="*/ 39 h 143"/>
                  <a:gd name="T14" fmla="*/ 254 w 259"/>
                  <a:gd name="T15" fmla="*/ 53 h 143"/>
                  <a:gd name="T16" fmla="*/ 254 w 259"/>
                  <a:gd name="T17" fmla="*/ 58 h 143"/>
                  <a:gd name="T18" fmla="*/ 254 w 259"/>
                  <a:gd name="T19" fmla="*/ 58 h 143"/>
                  <a:gd name="T20" fmla="*/ 252 w 259"/>
                  <a:gd name="T21" fmla="*/ 62 h 143"/>
                  <a:gd name="T22" fmla="*/ 252 w 259"/>
                  <a:gd name="T23" fmla="*/ 69 h 143"/>
                  <a:gd name="T24" fmla="*/ 254 w 259"/>
                  <a:gd name="T25" fmla="*/ 70 h 143"/>
                  <a:gd name="T26" fmla="*/ 255 w 259"/>
                  <a:gd name="T27" fmla="*/ 73 h 143"/>
                  <a:gd name="T28" fmla="*/ 259 w 259"/>
                  <a:gd name="T29" fmla="*/ 75 h 143"/>
                  <a:gd name="T30" fmla="*/ 259 w 259"/>
                  <a:gd name="T31" fmla="*/ 75 h 143"/>
                  <a:gd name="T32" fmla="*/ 257 w 259"/>
                  <a:gd name="T33" fmla="*/ 76 h 143"/>
                  <a:gd name="T34" fmla="*/ 255 w 259"/>
                  <a:gd name="T35" fmla="*/ 76 h 143"/>
                  <a:gd name="T36" fmla="*/ 254 w 259"/>
                  <a:gd name="T37" fmla="*/ 78 h 143"/>
                  <a:gd name="T38" fmla="*/ 251 w 259"/>
                  <a:gd name="T39" fmla="*/ 81 h 143"/>
                  <a:gd name="T40" fmla="*/ 246 w 259"/>
                  <a:gd name="T41" fmla="*/ 89 h 143"/>
                  <a:gd name="T42" fmla="*/ 248 w 259"/>
                  <a:gd name="T43" fmla="*/ 90 h 143"/>
                  <a:gd name="T44" fmla="*/ 248 w 259"/>
                  <a:gd name="T45" fmla="*/ 93 h 143"/>
                  <a:gd name="T46" fmla="*/ 246 w 259"/>
                  <a:gd name="T47" fmla="*/ 96 h 143"/>
                  <a:gd name="T48" fmla="*/ 240 w 259"/>
                  <a:gd name="T49" fmla="*/ 104 h 143"/>
                  <a:gd name="T50" fmla="*/ 240 w 259"/>
                  <a:gd name="T51" fmla="*/ 104 h 143"/>
                  <a:gd name="T52" fmla="*/ 234 w 259"/>
                  <a:gd name="T53" fmla="*/ 107 h 143"/>
                  <a:gd name="T54" fmla="*/ 223 w 259"/>
                  <a:gd name="T55" fmla="*/ 110 h 143"/>
                  <a:gd name="T56" fmla="*/ 181 w 259"/>
                  <a:gd name="T57" fmla="*/ 121 h 143"/>
                  <a:gd name="T58" fmla="*/ 147 w 259"/>
                  <a:gd name="T59" fmla="*/ 121 h 143"/>
                  <a:gd name="T60" fmla="*/ 84 w 259"/>
                  <a:gd name="T61" fmla="*/ 129 h 143"/>
                  <a:gd name="T62" fmla="*/ 39 w 259"/>
                  <a:gd name="T63" fmla="*/ 104 h 143"/>
                  <a:gd name="T64" fmla="*/ 0 w 259"/>
                  <a:gd name="T65" fmla="*/ 16 h 143"/>
                  <a:gd name="T66" fmla="*/ 25 w 259"/>
                  <a:gd name="T67" fmla="*/ 10 h 143"/>
                  <a:gd name="T68" fmla="*/ 56 w 259"/>
                  <a:gd name="T69" fmla="*/ 13 h 143"/>
                  <a:gd name="T70" fmla="*/ 81 w 259"/>
                  <a:gd name="T71" fmla="*/ 13 h 143"/>
                  <a:gd name="T72" fmla="*/ 95 w 259"/>
                  <a:gd name="T73" fmla="*/ 14 h 143"/>
                  <a:gd name="T74" fmla="*/ 108 w 259"/>
                  <a:gd name="T75" fmla="*/ 16 h 143"/>
                  <a:gd name="T76" fmla="*/ 126 w 259"/>
                  <a:gd name="T77" fmla="*/ 17 h 143"/>
                  <a:gd name="T78" fmla="*/ 147 w 259"/>
                  <a:gd name="T79" fmla="*/ 17 h 143"/>
                  <a:gd name="T80" fmla="*/ 153 w 259"/>
                  <a:gd name="T81" fmla="*/ 19 h 143"/>
                  <a:gd name="T82" fmla="*/ 185 w 259"/>
                  <a:gd name="T83" fmla="*/ 20 h 143"/>
                  <a:gd name="T84" fmla="*/ 251 w 259"/>
                  <a:gd name="T85" fmla="*/ 2 h 143"/>
                  <a:gd name="T86" fmla="*/ 251 w 259"/>
                  <a:gd name="T87" fmla="*/ 2 h 143"/>
                  <a:gd name="T88" fmla="*/ 254 w 259"/>
                  <a:gd name="T89" fmla="*/ 5 h 143"/>
                  <a:gd name="T90" fmla="*/ 254 w 259"/>
                  <a:gd name="T91" fmla="*/ 8 h 143"/>
                  <a:gd name="T92" fmla="*/ 255 w 259"/>
                  <a:gd name="T93" fmla="*/ 8 h 143"/>
                  <a:gd name="T94" fmla="*/ 255 w 259"/>
                  <a:gd name="T95" fmla="*/ 13 h 143"/>
                  <a:gd name="T96" fmla="*/ 254 w 259"/>
                  <a:gd name="T97" fmla="*/ 1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143">
                    <a:moveTo>
                      <a:pt x="251" y="19"/>
                    </a:moveTo>
                    <a:lnTo>
                      <a:pt x="248" y="22"/>
                    </a:lnTo>
                    <a:lnTo>
                      <a:pt x="246" y="27"/>
                    </a:lnTo>
                    <a:lnTo>
                      <a:pt x="246" y="28"/>
                    </a:lnTo>
                    <a:lnTo>
                      <a:pt x="246" y="30"/>
                    </a:lnTo>
                    <a:lnTo>
                      <a:pt x="249" y="34"/>
                    </a:lnTo>
                    <a:lnTo>
                      <a:pt x="251" y="36"/>
                    </a:lnTo>
                    <a:lnTo>
                      <a:pt x="251" y="36"/>
                    </a:lnTo>
                    <a:lnTo>
                      <a:pt x="252" y="38"/>
                    </a:lnTo>
                    <a:lnTo>
                      <a:pt x="252" y="38"/>
                    </a:lnTo>
                    <a:lnTo>
                      <a:pt x="252" y="38"/>
                    </a:lnTo>
                    <a:lnTo>
                      <a:pt x="252" y="39"/>
                    </a:lnTo>
                    <a:lnTo>
                      <a:pt x="251" y="39"/>
                    </a:lnTo>
                    <a:lnTo>
                      <a:pt x="251" y="39"/>
                    </a:lnTo>
                    <a:lnTo>
                      <a:pt x="249" y="42"/>
                    </a:lnTo>
                    <a:lnTo>
                      <a:pt x="254" y="53"/>
                    </a:lnTo>
                    <a:lnTo>
                      <a:pt x="254" y="56"/>
                    </a:lnTo>
                    <a:lnTo>
                      <a:pt x="254" y="58"/>
                    </a:lnTo>
                    <a:lnTo>
                      <a:pt x="254" y="58"/>
                    </a:lnTo>
                    <a:lnTo>
                      <a:pt x="254" y="58"/>
                    </a:lnTo>
                    <a:lnTo>
                      <a:pt x="252" y="61"/>
                    </a:lnTo>
                    <a:lnTo>
                      <a:pt x="252" y="62"/>
                    </a:lnTo>
                    <a:lnTo>
                      <a:pt x="251" y="65"/>
                    </a:lnTo>
                    <a:lnTo>
                      <a:pt x="252" y="69"/>
                    </a:lnTo>
                    <a:lnTo>
                      <a:pt x="252" y="69"/>
                    </a:lnTo>
                    <a:lnTo>
                      <a:pt x="254" y="70"/>
                    </a:lnTo>
                    <a:lnTo>
                      <a:pt x="255" y="72"/>
                    </a:lnTo>
                    <a:lnTo>
                      <a:pt x="255" y="73"/>
                    </a:lnTo>
                    <a:lnTo>
                      <a:pt x="257" y="73"/>
                    </a:lnTo>
                    <a:lnTo>
                      <a:pt x="259" y="75"/>
                    </a:lnTo>
                    <a:lnTo>
                      <a:pt x="259" y="75"/>
                    </a:lnTo>
                    <a:lnTo>
                      <a:pt x="259" y="75"/>
                    </a:lnTo>
                    <a:lnTo>
                      <a:pt x="257" y="76"/>
                    </a:lnTo>
                    <a:lnTo>
                      <a:pt x="257" y="76"/>
                    </a:lnTo>
                    <a:lnTo>
                      <a:pt x="255" y="76"/>
                    </a:lnTo>
                    <a:lnTo>
                      <a:pt x="255" y="76"/>
                    </a:lnTo>
                    <a:lnTo>
                      <a:pt x="255" y="78"/>
                    </a:lnTo>
                    <a:lnTo>
                      <a:pt x="254" y="78"/>
                    </a:lnTo>
                    <a:lnTo>
                      <a:pt x="254" y="81"/>
                    </a:lnTo>
                    <a:lnTo>
                      <a:pt x="251" y="81"/>
                    </a:lnTo>
                    <a:lnTo>
                      <a:pt x="248" y="84"/>
                    </a:lnTo>
                    <a:lnTo>
                      <a:pt x="246" y="89"/>
                    </a:lnTo>
                    <a:lnTo>
                      <a:pt x="248" y="90"/>
                    </a:lnTo>
                    <a:lnTo>
                      <a:pt x="248" y="90"/>
                    </a:lnTo>
                    <a:lnTo>
                      <a:pt x="248" y="92"/>
                    </a:lnTo>
                    <a:lnTo>
                      <a:pt x="248" y="93"/>
                    </a:lnTo>
                    <a:lnTo>
                      <a:pt x="248" y="95"/>
                    </a:lnTo>
                    <a:lnTo>
                      <a:pt x="246" y="96"/>
                    </a:lnTo>
                    <a:lnTo>
                      <a:pt x="241" y="101"/>
                    </a:lnTo>
                    <a:lnTo>
                      <a:pt x="240" y="104"/>
                    </a:lnTo>
                    <a:lnTo>
                      <a:pt x="240" y="104"/>
                    </a:lnTo>
                    <a:lnTo>
                      <a:pt x="240" y="104"/>
                    </a:lnTo>
                    <a:lnTo>
                      <a:pt x="238" y="106"/>
                    </a:lnTo>
                    <a:lnTo>
                      <a:pt x="234" y="107"/>
                    </a:lnTo>
                    <a:lnTo>
                      <a:pt x="224" y="107"/>
                    </a:lnTo>
                    <a:lnTo>
                      <a:pt x="223" y="110"/>
                    </a:lnTo>
                    <a:lnTo>
                      <a:pt x="223" y="114"/>
                    </a:lnTo>
                    <a:lnTo>
                      <a:pt x="181" y="121"/>
                    </a:lnTo>
                    <a:lnTo>
                      <a:pt x="157" y="121"/>
                    </a:lnTo>
                    <a:lnTo>
                      <a:pt x="147" y="121"/>
                    </a:lnTo>
                    <a:lnTo>
                      <a:pt x="101" y="120"/>
                    </a:lnTo>
                    <a:lnTo>
                      <a:pt x="84" y="129"/>
                    </a:lnTo>
                    <a:lnTo>
                      <a:pt x="56" y="143"/>
                    </a:lnTo>
                    <a:lnTo>
                      <a:pt x="39" y="104"/>
                    </a:lnTo>
                    <a:lnTo>
                      <a:pt x="33" y="89"/>
                    </a:lnTo>
                    <a:lnTo>
                      <a:pt x="0" y="16"/>
                    </a:lnTo>
                    <a:lnTo>
                      <a:pt x="0" y="14"/>
                    </a:lnTo>
                    <a:lnTo>
                      <a:pt x="25" y="10"/>
                    </a:lnTo>
                    <a:lnTo>
                      <a:pt x="41" y="13"/>
                    </a:lnTo>
                    <a:lnTo>
                      <a:pt x="56" y="13"/>
                    </a:lnTo>
                    <a:lnTo>
                      <a:pt x="69" y="13"/>
                    </a:lnTo>
                    <a:lnTo>
                      <a:pt x="81" y="13"/>
                    </a:lnTo>
                    <a:lnTo>
                      <a:pt x="92" y="14"/>
                    </a:lnTo>
                    <a:lnTo>
                      <a:pt x="95" y="14"/>
                    </a:lnTo>
                    <a:lnTo>
                      <a:pt x="106" y="16"/>
                    </a:lnTo>
                    <a:lnTo>
                      <a:pt x="108" y="16"/>
                    </a:lnTo>
                    <a:lnTo>
                      <a:pt x="109" y="16"/>
                    </a:lnTo>
                    <a:lnTo>
                      <a:pt x="126" y="17"/>
                    </a:lnTo>
                    <a:lnTo>
                      <a:pt x="137" y="17"/>
                    </a:lnTo>
                    <a:lnTo>
                      <a:pt x="147" y="17"/>
                    </a:lnTo>
                    <a:lnTo>
                      <a:pt x="147" y="17"/>
                    </a:lnTo>
                    <a:lnTo>
                      <a:pt x="153" y="19"/>
                    </a:lnTo>
                    <a:lnTo>
                      <a:pt x="185" y="20"/>
                    </a:lnTo>
                    <a:lnTo>
                      <a:pt x="185" y="20"/>
                    </a:lnTo>
                    <a:lnTo>
                      <a:pt x="251" y="2"/>
                    </a:lnTo>
                    <a:lnTo>
                      <a:pt x="251" y="2"/>
                    </a:lnTo>
                    <a:lnTo>
                      <a:pt x="251" y="0"/>
                    </a:lnTo>
                    <a:lnTo>
                      <a:pt x="251" y="2"/>
                    </a:lnTo>
                    <a:lnTo>
                      <a:pt x="252" y="3"/>
                    </a:lnTo>
                    <a:lnTo>
                      <a:pt x="254" y="5"/>
                    </a:lnTo>
                    <a:lnTo>
                      <a:pt x="254" y="6"/>
                    </a:lnTo>
                    <a:lnTo>
                      <a:pt x="254" y="8"/>
                    </a:lnTo>
                    <a:lnTo>
                      <a:pt x="254" y="8"/>
                    </a:lnTo>
                    <a:lnTo>
                      <a:pt x="255" y="8"/>
                    </a:lnTo>
                    <a:lnTo>
                      <a:pt x="255" y="11"/>
                    </a:lnTo>
                    <a:lnTo>
                      <a:pt x="255" y="13"/>
                    </a:lnTo>
                    <a:lnTo>
                      <a:pt x="255" y="13"/>
                    </a:lnTo>
                    <a:lnTo>
                      <a:pt x="254" y="17"/>
                    </a:lnTo>
                    <a:lnTo>
                      <a:pt x="251" y="1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150">
                <a:extLst>
                  <a:ext uri="{FF2B5EF4-FFF2-40B4-BE49-F238E27FC236}">
                    <a16:creationId xmlns:a16="http://schemas.microsoft.com/office/drawing/2014/main" id="{DD086FA5-5FA4-FF87-4CCC-7354A11EF3A8}"/>
                  </a:ext>
                </a:extLst>
              </p:cNvPr>
              <p:cNvSpPr>
                <a:spLocks noGrp="1" noRot="1" noMove="1" noResize="1" noEditPoints="1" noAdjustHandles="1" noChangeArrowheads="1" noChangeShapeType="1"/>
              </p:cNvSpPr>
              <p:nvPr/>
            </p:nvSpPr>
            <p:spPr bwMode="auto">
              <a:xfrm>
                <a:off x="5406" y="2222"/>
                <a:ext cx="196" cy="219"/>
              </a:xfrm>
              <a:custGeom>
                <a:avLst/>
                <a:gdLst>
                  <a:gd name="T0" fmla="*/ 191 w 196"/>
                  <a:gd name="T1" fmla="*/ 17 h 219"/>
                  <a:gd name="T2" fmla="*/ 185 w 196"/>
                  <a:gd name="T3" fmla="*/ 36 h 219"/>
                  <a:gd name="T4" fmla="*/ 182 w 196"/>
                  <a:gd name="T5" fmla="*/ 42 h 219"/>
                  <a:gd name="T6" fmla="*/ 183 w 196"/>
                  <a:gd name="T7" fmla="*/ 47 h 219"/>
                  <a:gd name="T8" fmla="*/ 183 w 196"/>
                  <a:gd name="T9" fmla="*/ 48 h 219"/>
                  <a:gd name="T10" fmla="*/ 183 w 196"/>
                  <a:gd name="T11" fmla="*/ 51 h 219"/>
                  <a:gd name="T12" fmla="*/ 180 w 196"/>
                  <a:gd name="T13" fmla="*/ 57 h 219"/>
                  <a:gd name="T14" fmla="*/ 172 w 196"/>
                  <a:gd name="T15" fmla="*/ 76 h 219"/>
                  <a:gd name="T16" fmla="*/ 160 w 196"/>
                  <a:gd name="T17" fmla="*/ 109 h 219"/>
                  <a:gd name="T18" fmla="*/ 155 w 196"/>
                  <a:gd name="T19" fmla="*/ 118 h 219"/>
                  <a:gd name="T20" fmla="*/ 147 w 196"/>
                  <a:gd name="T21" fmla="*/ 121 h 219"/>
                  <a:gd name="T22" fmla="*/ 127 w 196"/>
                  <a:gd name="T23" fmla="*/ 135 h 219"/>
                  <a:gd name="T24" fmla="*/ 133 w 196"/>
                  <a:gd name="T25" fmla="*/ 169 h 219"/>
                  <a:gd name="T26" fmla="*/ 135 w 196"/>
                  <a:gd name="T27" fmla="*/ 182 h 219"/>
                  <a:gd name="T28" fmla="*/ 138 w 196"/>
                  <a:gd name="T29" fmla="*/ 214 h 219"/>
                  <a:gd name="T30" fmla="*/ 110 w 196"/>
                  <a:gd name="T31" fmla="*/ 219 h 219"/>
                  <a:gd name="T32" fmla="*/ 74 w 196"/>
                  <a:gd name="T33" fmla="*/ 214 h 219"/>
                  <a:gd name="T34" fmla="*/ 37 w 196"/>
                  <a:gd name="T35" fmla="*/ 195 h 219"/>
                  <a:gd name="T36" fmla="*/ 4 w 196"/>
                  <a:gd name="T37" fmla="*/ 186 h 219"/>
                  <a:gd name="T38" fmla="*/ 0 w 196"/>
                  <a:gd name="T39" fmla="*/ 186 h 219"/>
                  <a:gd name="T40" fmla="*/ 3 w 196"/>
                  <a:gd name="T41" fmla="*/ 180 h 219"/>
                  <a:gd name="T42" fmla="*/ 6 w 196"/>
                  <a:gd name="T43" fmla="*/ 177 h 219"/>
                  <a:gd name="T44" fmla="*/ 6 w 196"/>
                  <a:gd name="T45" fmla="*/ 175 h 219"/>
                  <a:gd name="T46" fmla="*/ 7 w 196"/>
                  <a:gd name="T47" fmla="*/ 174 h 219"/>
                  <a:gd name="T48" fmla="*/ 7 w 196"/>
                  <a:gd name="T49" fmla="*/ 174 h 219"/>
                  <a:gd name="T50" fmla="*/ 4 w 196"/>
                  <a:gd name="T51" fmla="*/ 171 h 219"/>
                  <a:gd name="T52" fmla="*/ 4 w 196"/>
                  <a:gd name="T53" fmla="*/ 171 h 219"/>
                  <a:gd name="T54" fmla="*/ 4 w 196"/>
                  <a:gd name="T55" fmla="*/ 171 h 219"/>
                  <a:gd name="T56" fmla="*/ 26 w 196"/>
                  <a:gd name="T57" fmla="*/ 166 h 219"/>
                  <a:gd name="T58" fmla="*/ 57 w 196"/>
                  <a:gd name="T59" fmla="*/ 150 h 219"/>
                  <a:gd name="T60" fmla="*/ 95 w 196"/>
                  <a:gd name="T61" fmla="*/ 109 h 219"/>
                  <a:gd name="T62" fmla="*/ 113 w 196"/>
                  <a:gd name="T63" fmla="*/ 74 h 219"/>
                  <a:gd name="T64" fmla="*/ 119 w 196"/>
                  <a:gd name="T65" fmla="*/ 76 h 219"/>
                  <a:gd name="T66" fmla="*/ 119 w 196"/>
                  <a:gd name="T67" fmla="*/ 79 h 219"/>
                  <a:gd name="T68" fmla="*/ 121 w 196"/>
                  <a:gd name="T69" fmla="*/ 79 h 219"/>
                  <a:gd name="T70" fmla="*/ 126 w 196"/>
                  <a:gd name="T71" fmla="*/ 65 h 219"/>
                  <a:gd name="T72" fmla="*/ 130 w 196"/>
                  <a:gd name="T73" fmla="*/ 60 h 219"/>
                  <a:gd name="T74" fmla="*/ 130 w 196"/>
                  <a:gd name="T75" fmla="*/ 57 h 219"/>
                  <a:gd name="T76" fmla="*/ 130 w 196"/>
                  <a:gd name="T77" fmla="*/ 56 h 219"/>
                  <a:gd name="T78" fmla="*/ 126 w 196"/>
                  <a:gd name="T79" fmla="*/ 45 h 219"/>
                  <a:gd name="T80" fmla="*/ 119 w 196"/>
                  <a:gd name="T81" fmla="*/ 45 h 219"/>
                  <a:gd name="T82" fmla="*/ 105 w 196"/>
                  <a:gd name="T83" fmla="*/ 47 h 219"/>
                  <a:gd name="T84" fmla="*/ 95 w 196"/>
                  <a:gd name="T85" fmla="*/ 65 h 219"/>
                  <a:gd name="T86" fmla="*/ 93 w 196"/>
                  <a:gd name="T87" fmla="*/ 64 h 219"/>
                  <a:gd name="T88" fmla="*/ 77 w 196"/>
                  <a:gd name="T89" fmla="*/ 54 h 219"/>
                  <a:gd name="T90" fmla="*/ 49 w 196"/>
                  <a:gd name="T91" fmla="*/ 33 h 219"/>
                  <a:gd name="T92" fmla="*/ 76 w 196"/>
                  <a:gd name="T93" fmla="*/ 29 h 219"/>
                  <a:gd name="T94" fmla="*/ 82 w 196"/>
                  <a:gd name="T95" fmla="*/ 29 h 219"/>
                  <a:gd name="T96" fmla="*/ 88 w 196"/>
                  <a:gd name="T97" fmla="*/ 22 h 219"/>
                  <a:gd name="T98" fmla="*/ 95 w 196"/>
                  <a:gd name="T99" fmla="*/ 17 h 219"/>
                  <a:gd name="T100" fmla="*/ 102 w 196"/>
                  <a:gd name="T101" fmla="*/ 16 h 219"/>
                  <a:gd name="T102" fmla="*/ 112 w 196"/>
                  <a:gd name="T103" fmla="*/ 12 h 219"/>
                  <a:gd name="T104" fmla="*/ 116 w 196"/>
                  <a:gd name="T105" fmla="*/ 12 h 219"/>
                  <a:gd name="T106" fmla="*/ 123 w 196"/>
                  <a:gd name="T107" fmla="*/ 12 h 219"/>
                  <a:gd name="T108" fmla="*/ 157 w 196"/>
                  <a:gd name="T109" fmla="*/ 6 h 219"/>
                  <a:gd name="T110" fmla="*/ 191 w 196"/>
                  <a:gd name="T11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219">
                    <a:moveTo>
                      <a:pt x="196" y="0"/>
                    </a:moveTo>
                    <a:lnTo>
                      <a:pt x="191" y="17"/>
                    </a:lnTo>
                    <a:lnTo>
                      <a:pt x="186" y="31"/>
                    </a:lnTo>
                    <a:lnTo>
                      <a:pt x="185" y="36"/>
                    </a:lnTo>
                    <a:lnTo>
                      <a:pt x="185" y="36"/>
                    </a:lnTo>
                    <a:lnTo>
                      <a:pt x="182" y="42"/>
                    </a:lnTo>
                    <a:lnTo>
                      <a:pt x="183" y="45"/>
                    </a:lnTo>
                    <a:lnTo>
                      <a:pt x="183" y="47"/>
                    </a:lnTo>
                    <a:lnTo>
                      <a:pt x="183" y="48"/>
                    </a:lnTo>
                    <a:lnTo>
                      <a:pt x="183" y="48"/>
                    </a:lnTo>
                    <a:lnTo>
                      <a:pt x="183" y="48"/>
                    </a:lnTo>
                    <a:lnTo>
                      <a:pt x="183" y="51"/>
                    </a:lnTo>
                    <a:lnTo>
                      <a:pt x="182" y="56"/>
                    </a:lnTo>
                    <a:lnTo>
                      <a:pt x="180" y="57"/>
                    </a:lnTo>
                    <a:lnTo>
                      <a:pt x="175" y="68"/>
                    </a:lnTo>
                    <a:lnTo>
                      <a:pt x="172" y="76"/>
                    </a:lnTo>
                    <a:lnTo>
                      <a:pt x="160" y="109"/>
                    </a:lnTo>
                    <a:lnTo>
                      <a:pt x="160" y="109"/>
                    </a:lnTo>
                    <a:lnTo>
                      <a:pt x="158" y="110"/>
                    </a:lnTo>
                    <a:lnTo>
                      <a:pt x="155" y="118"/>
                    </a:lnTo>
                    <a:lnTo>
                      <a:pt x="155" y="118"/>
                    </a:lnTo>
                    <a:lnTo>
                      <a:pt x="147" y="121"/>
                    </a:lnTo>
                    <a:lnTo>
                      <a:pt x="144" y="123"/>
                    </a:lnTo>
                    <a:lnTo>
                      <a:pt x="127" y="135"/>
                    </a:lnTo>
                    <a:lnTo>
                      <a:pt x="129" y="144"/>
                    </a:lnTo>
                    <a:lnTo>
                      <a:pt x="133" y="169"/>
                    </a:lnTo>
                    <a:lnTo>
                      <a:pt x="133" y="172"/>
                    </a:lnTo>
                    <a:lnTo>
                      <a:pt x="135" y="182"/>
                    </a:lnTo>
                    <a:lnTo>
                      <a:pt x="135" y="182"/>
                    </a:lnTo>
                    <a:lnTo>
                      <a:pt x="138" y="214"/>
                    </a:lnTo>
                    <a:lnTo>
                      <a:pt x="113" y="217"/>
                    </a:lnTo>
                    <a:lnTo>
                      <a:pt x="110" y="219"/>
                    </a:lnTo>
                    <a:lnTo>
                      <a:pt x="84" y="216"/>
                    </a:lnTo>
                    <a:lnTo>
                      <a:pt x="74" y="214"/>
                    </a:lnTo>
                    <a:lnTo>
                      <a:pt x="56" y="205"/>
                    </a:lnTo>
                    <a:lnTo>
                      <a:pt x="37" y="195"/>
                    </a:lnTo>
                    <a:lnTo>
                      <a:pt x="15" y="178"/>
                    </a:lnTo>
                    <a:lnTo>
                      <a:pt x="4" y="186"/>
                    </a:lnTo>
                    <a:lnTo>
                      <a:pt x="3" y="186"/>
                    </a:lnTo>
                    <a:lnTo>
                      <a:pt x="0" y="186"/>
                    </a:lnTo>
                    <a:lnTo>
                      <a:pt x="0" y="185"/>
                    </a:lnTo>
                    <a:lnTo>
                      <a:pt x="3" y="180"/>
                    </a:lnTo>
                    <a:lnTo>
                      <a:pt x="4" y="177"/>
                    </a:lnTo>
                    <a:lnTo>
                      <a:pt x="6" y="177"/>
                    </a:lnTo>
                    <a:lnTo>
                      <a:pt x="6" y="177"/>
                    </a:lnTo>
                    <a:lnTo>
                      <a:pt x="6" y="175"/>
                    </a:lnTo>
                    <a:lnTo>
                      <a:pt x="6" y="175"/>
                    </a:lnTo>
                    <a:lnTo>
                      <a:pt x="7" y="174"/>
                    </a:lnTo>
                    <a:lnTo>
                      <a:pt x="7" y="174"/>
                    </a:lnTo>
                    <a:lnTo>
                      <a:pt x="7" y="174"/>
                    </a:lnTo>
                    <a:lnTo>
                      <a:pt x="4" y="171"/>
                    </a:lnTo>
                    <a:lnTo>
                      <a:pt x="4" y="171"/>
                    </a:lnTo>
                    <a:lnTo>
                      <a:pt x="4" y="171"/>
                    </a:lnTo>
                    <a:lnTo>
                      <a:pt x="4" y="171"/>
                    </a:lnTo>
                    <a:lnTo>
                      <a:pt x="4" y="171"/>
                    </a:lnTo>
                    <a:lnTo>
                      <a:pt x="4" y="171"/>
                    </a:lnTo>
                    <a:lnTo>
                      <a:pt x="18" y="166"/>
                    </a:lnTo>
                    <a:lnTo>
                      <a:pt x="26" y="166"/>
                    </a:lnTo>
                    <a:lnTo>
                      <a:pt x="34" y="160"/>
                    </a:lnTo>
                    <a:lnTo>
                      <a:pt x="57" y="150"/>
                    </a:lnTo>
                    <a:lnTo>
                      <a:pt x="77" y="137"/>
                    </a:lnTo>
                    <a:lnTo>
                      <a:pt x="95" y="109"/>
                    </a:lnTo>
                    <a:lnTo>
                      <a:pt x="107" y="78"/>
                    </a:lnTo>
                    <a:lnTo>
                      <a:pt x="113" y="74"/>
                    </a:lnTo>
                    <a:lnTo>
                      <a:pt x="118" y="76"/>
                    </a:lnTo>
                    <a:lnTo>
                      <a:pt x="119" y="76"/>
                    </a:lnTo>
                    <a:lnTo>
                      <a:pt x="119" y="78"/>
                    </a:lnTo>
                    <a:lnTo>
                      <a:pt x="119" y="79"/>
                    </a:lnTo>
                    <a:lnTo>
                      <a:pt x="119" y="79"/>
                    </a:lnTo>
                    <a:lnTo>
                      <a:pt x="121" y="79"/>
                    </a:lnTo>
                    <a:lnTo>
                      <a:pt x="124" y="70"/>
                    </a:lnTo>
                    <a:lnTo>
                      <a:pt x="126" y="65"/>
                    </a:lnTo>
                    <a:lnTo>
                      <a:pt x="127" y="60"/>
                    </a:lnTo>
                    <a:lnTo>
                      <a:pt x="130" y="60"/>
                    </a:lnTo>
                    <a:lnTo>
                      <a:pt x="130" y="59"/>
                    </a:lnTo>
                    <a:lnTo>
                      <a:pt x="130" y="57"/>
                    </a:lnTo>
                    <a:lnTo>
                      <a:pt x="130" y="56"/>
                    </a:lnTo>
                    <a:lnTo>
                      <a:pt x="130" y="56"/>
                    </a:lnTo>
                    <a:lnTo>
                      <a:pt x="130" y="54"/>
                    </a:lnTo>
                    <a:lnTo>
                      <a:pt x="126" y="45"/>
                    </a:lnTo>
                    <a:lnTo>
                      <a:pt x="123" y="45"/>
                    </a:lnTo>
                    <a:lnTo>
                      <a:pt x="119" y="45"/>
                    </a:lnTo>
                    <a:lnTo>
                      <a:pt x="118" y="45"/>
                    </a:lnTo>
                    <a:lnTo>
                      <a:pt x="105" y="47"/>
                    </a:lnTo>
                    <a:lnTo>
                      <a:pt x="102" y="54"/>
                    </a:lnTo>
                    <a:lnTo>
                      <a:pt x="95" y="65"/>
                    </a:lnTo>
                    <a:lnTo>
                      <a:pt x="93" y="65"/>
                    </a:lnTo>
                    <a:lnTo>
                      <a:pt x="93" y="64"/>
                    </a:lnTo>
                    <a:lnTo>
                      <a:pt x="82" y="59"/>
                    </a:lnTo>
                    <a:lnTo>
                      <a:pt x="77" y="54"/>
                    </a:lnTo>
                    <a:lnTo>
                      <a:pt x="73" y="51"/>
                    </a:lnTo>
                    <a:lnTo>
                      <a:pt x="49" y="33"/>
                    </a:lnTo>
                    <a:lnTo>
                      <a:pt x="59" y="31"/>
                    </a:lnTo>
                    <a:lnTo>
                      <a:pt x="76" y="29"/>
                    </a:lnTo>
                    <a:lnTo>
                      <a:pt x="81" y="29"/>
                    </a:lnTo>
                    <a:lnTo>
                      <a:pt x="82" y="29"/>
                    </a:lnTo>
                    <a:lnTo>
                      <a:pt x="85" y="26"/>
                    </a:lnTo>
                    <a:lnTo>
                      <a:pt x="88" y="22"/>
                    </a:lnTo>
                    <a:lnTo>
                      <a:pt x="90" y="19"/>
                    </a:lnTo>
                    <a:lnTo>
                      <a:pt x="95" y="17"/>
                    </a:lnTo>
                    <a:lnTo>
                      <a:pt x="96" y="16"/>
                    </a:lnTo>
                    <a:lnTo>
                      <a:pt x="102" y="16"/>
                    </a:lnTo>
                    <a:lnTo>
                      <a:pt x="109" y="14"/>
                    </a:lnTo>
                    <a:lnTo>
                      <a:pt x="112" y="12"/>
                    </a:lnTo>
                    <a:lnTo>
                      <a:pt x="113" y="12"/>
                    </a:lnTo>
                    <a:lnTo>
                      <a:pt x="116" y="12"/>
                    </a:lnTo>
                    <a:lnTo>
                      <a:pt x="118" y="12"/>
                    </a:lnTo>
                    <a:lnTo>
                      <a:pt x="123" y="12"/>
                    </a:lnTo>
                    <a:lnTo>
                      <a:pt x="144" y="8"/>
                    </a:lnTo>
                    <a:lnTo>
                      <a:pt x="157" y="6"/>
                    </a:lnTo>
                    <a:lnTo>
                      <a:pt x="169" y="3"/>
                    </a:lnTo>
                    <a:lnTo>
                      <a:pt x="191" y="0"/>
                    </a:lnTo>
                    <a:lnTo>
                      <a:pt x="196"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51">
                <a:extLst>
                  <a:ext uri="{FF2B5EF4-FFF2-40B4-BE49-F238E27FC236}">
                    <a16:creationId xmlns:a16="http://schemas.microsoft.com/office/drawing/2014/main" id="{3A69F0E4-2A40-95E9-2A06-2DA1661D768C}"/>
                  </a:ext>
                </a:extLst>
              </p:cNvPr>
              <p:cNvSpPr>
                <a:spLocks noGrp="1" noRot="1" noMove="1" noResize="1" noEditPoints="1" noAdjustHandles="1" noChangeArrowheads="1" noChangeShapeType="1"/>
              </p:cNvSpPr>
              <p:nvPr/>
            </p:nvSpPr>
            <p:spPr bwMode="auto">
              <a:xfrm>
                <a:off x="4931" y="2048"/>
                <a:ext cx="482" cy="394"/>
              </a:xfrm>
              <a:custGeom>
                <a:avLst/>
                <a:gdLst>
                  <a:gd name="T0" fmla="*/ 360 w 482"/>
                  <a:gd name="T1" fmla="*/ 314 h 394"/>
                  <a:gd name="T2" fmla="*/ 398 w 482"/>
                  <a:gd name="T3" fmla="*/ 315 h 394"/>
                  <a:gd name="T4" fmla="*/ 408 w 482"/>
                  <a:gd name="T5" fmla="*/ 323 h 394"/>
                  <a:gd name="T6" fmla="*/ 411 w 482"/>
                  <a:gd name="T7" fmla="*/ 326 h 394"/>
                  <a:gd name="T8" fmla="*/ 430 w 482"/>
                  <a:gd name="T9" fmla="*/ 301 h 394"/>
                  <a:gd name="T10" fmla="*/ 417 w 482"/>
                  <a:gd name="T11" fmla="*/ 281 h 394"/>
                  <a:gd name="T12" fmla="*/ 434 w 482"/>
                  <a:gd name="T13" fmla="*/ 281 h 394"/>
                  <a:gd name="T14" fmla="*/ 442 w 482"/>
                  <a:gd name="T15" fmla="*/ 301 h 394"/>
                  <a:gd name="T16" fmla="*/ 454 w 482"/>
                  <a:gd name="T17" fmla="*/ 307 h 394"/>
                  <a:gd name="T18" fmla="*/ 464 w 482"/>
                  <a:gd name="T19" fmla="*/ 320 h 394"/>
                  <a:gd name="T20" fmla="*/ 470 w 482"/>
                  <a:gd name="T21" fmla="*/ 328 h 394"/>
                  <a:gd name="T22" fmla="*/ 475 w 482"/>
                  <a:gd name="T23" fmla="*/ 335 h 394"/>
                  <a:gd name="T24" fmla="*/ 479 w 482"/>
                  <a:gd name="T25" fmla="*/ 345 h 394"/>
                  <a:gd name="T26" fmla="*/ 479 w 482"/>
                  <a:gd name="T27" fmla="*/ 345 h 394"/>
                  <a:gd name="T28" fmla="*/ 481 w 482"/>
                  <a:gd name="T29" fmla="*/ 349 h 394"/>
                  <a:gd name="T30" fmla="*/ 475 w 482"/>
                  <a:gd name="T31" fmla="*/ 359 h 394"/>
                  <a:gd name="T32" fmla="*/ 465 w 482"/>
                  <a:gd name="T33" fmla="*/ 383 h 394"/>
                  <a:gd name="T34" fmla="*/ 462 w 482"/>
                  <a:gd name="T35" fmla="*/ 394 h 394"/>
                  <a:gd name="T36" fmla="*/ 459 w 482"/>
                  <a:gd name="T37" fmla="*/ 394 h 394"/>
                  <a:gd name="T38" fmla="*/ 448 w 482"/>
                  <a:gd name="T39" fmla="*/ 391 h 394"/>
                  <a:gd name="T40" fmla="*/ 433 w 482"/>
                  <a:gd name="T41" fmla="*/ 390 h 394"/>
                  <a:gd name="T42" fmla="*/ 412 w 482"/>
                  <a:gd name="T43" fmla="*/ 390 h 394"/>
                  <a:gd name="T44" fmla="*/ 400 w 482"/>
                  <a:gd name="T45" fmla="*/ 382 h 394"/>
                  <a:gd name="T46" fmla="*/ 369 w 482"/>
                  <a:gd name="T47" fmla="*/ 362 h 394"/>
                  <a:gd name="T48" fmla="*/ 324 w 482"/>
                  <a:gd name="T49" fmla="*/ 335 h 394"/>
                  <a:gd name="T50" fmla="*/ 176 w 482"/>
                  <a:gd name="T51" fmla="*/ 245 h 394"/>
                  <a:gd name="T52" fmla="*/ 159 w 482"/>
                  <a:gd name="T53" fmla="*/ 234 h 394"/>
                  <a:gd name="T54" fmla="*/ 153 w 482"/>
                  <a:gd name="T55" fmla="*/ 231 h 394"/>
                  <a:gd name="T56" fmla="*/ 83 w 482"/>
                  <a:gd name="T57" fmla="*/ 188 h 394"/>
                  <a:gd name="T58" fmla="*/ 38 w 482"/>
                  <a:gd name="T59" fmla="*/ 141 h 394"/>
                  <a:gd name="T60" fmla="*/ 10 w 482"/>
                  <a:gd name="T61" fmla="*/ 82 h 394"/>
                  <a:gd name="T62" fmla="*/ 0 w 482"/>
                  <a:gd name="T63" fmla="*/ 68 h 394"/>
                  <a:gd name="T64" fmla="*/ 17 w 482"/>
                  <a:gd name="T65" fmla="*/ 51 h 394"/>
                  <a:gd name="T66" fmla="*/ 31 w 482"/>
                  <a:gd name="T67" fmla="*/ 31 h 394"/>
                  <a:gd name="T68" fmla="*/ 38 w 482"/>
                  <a:gd name="T69" fmla="*/ 25 h 394"/>
                  <a:gd name="T70" fmla="*/ 39 w 482"/>
                  <a:gd name="T71" fmla="*/ 22 h 394"/>
                  <a:gd name="T72" fmla="*/ 44 w 482"/>
                  <a:gd name="T73" fmla="*/ 16 h 394"/>
                  <a:gd name="T74" fmla="*/ 45 w 482"/>
                  <a:gd name="T75" fmla="*/ 13 h 394"/>
                  <a:gd name="T76" fmla="*/ 48 w 482"/>
                  <a:gd name="T77" fmla="*/ 11 h 394"/>
                  <a:gd name="T78" fmla="*/ 48 w 482"/>
                  <a:gd name="T79" fmla="*/ 10 h 394"/>
                  <a:gd name="T80" fmla="*/ 48 w 482"/>
                  <a:gd name="T81" fmla="*/ 10 h 394"/>
                  <a:gd name="T82" fmla="*/ 50 w 482"/>
                  <a:gd name="T83" fmla="*/ 8 h 394"/>
                  <a:gd name="T84" fmla="*/ 50 w 482"/>
                  <a:gd name="T85" fmla="*/ 6 h 394"/>
                  <a:gd name="T86" fmla="*/ 52 w 482"/>
                  <a:gd name="T87" fmla="*/ 6 h 394"/>
                  <a:gd name="T88" fmla="*/ 52 w 482"/>
                  <a:gd name="T89" fmla="*/ 5 h 394"/>
                  <a:gd name="T90" fmla="*/ 52 w 482"/>
                  <a:gd name="T91" fmla="*/ 5 h 394"/>
                  <a:gd name="T92" fmla="*/ 87 w 482"/>
                  <a:gd name="T93" fmla="*/ 3 h 394"/>
                  <a:gd name="T94" fmla="*/ 300 w 482"/>
                  <a:gd name="T95" fmla="*/ 16 h 394"/>
                  <a:gd name="T96" fmla="*/ 308 w 482"/>
                  <a:gd name="T97" fmla="*/ 25 h 394"/>
                  <a:gd name="T98" fmla="*/ 330 w 482"/>
                  <a:gd name="T99" fmla="*/ 75 h 394"/>
                  <a:gd name="T100" fmla="*/ 325 w 482"/>
                  <a:gd name="T101" fmla="*/ 98 h 394"/>
                  <a:gd name="T102" fmla="*/ 283 w 482"/>
                  <a:gd name="T103" fmla="*/ 141 h 394"/>
                  <a:gd name="T104" fmla="*/ 283 w 482"/>
                  <a:gd name="T105" fmla="*/ 168 h 394"/>
                  <a:gd name="T106" fmla="*/ 282 w 482"/>
                  <a:gd name="T107" fmla="*/ 190 h 394"/>
                  <a:gd name="T108" fmla="*/ 296 w 482"/>
                  <a:gd name="T109" fmla="*/ 264 h 394"/>
                  <a:gd name="T110" fmla="*/ 332 w 482"/>
                  <a:gd name="T111" fmla="*/ 29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94">
                    <a:moveTo>
                      <a:pt x="332" y="298"/>
                    </a:moveTo>
                    <a:lnTo>
                      <a:pt x="342" y="314"/>
                    </a:lnTo>
                    <a:lnTo>
                      <a:pt x="350" y="314"/>
                    </a:lnTo>
                    <a:lnTo>
                      <a:pt x="352" y="314"/>
                    </a:lnTo>
                    <a:lnTo>
                      <a:pt x="360" y="314"/>
                    </a:lnTo>
                    <a:lnTo>
                      <a:pt x="364" y="314"/>
                    </a:lnTo>
                    <a:lnTo>
                      <a:pt x="372" y="306"/>
                    </a:lnTo>
                    <a:lnTo>
                      <a:pt x="380" y="307"/>
                    </a:lnTo>
                    <a:lnTo>
                      <a:pt x="384" y="304"/>
                    </a:lnTo>
                    <a:lnTo>
                      <a:pt x="398" y="315"/>
                    </a:lnTo>
                    <a:lnTo>
                      <a:pt x="400" y="317"/>
                    </a:lnTo>
                    <a:lnTo>
                      <a:pt x="402" y="317"/>
                    </a:lnTo>
                    <a:lnTo>
                      <a:pt x="403" y="318"/>
                    </a:lnTo>
                    <a:lnTo>
                      <a:pt x="406" y="321"/>
                    </a:lnTo>
                    <a:lnTo>
                      <a:pt x="408" y="323"/>
                    </a:lnTo>
                    <a:lnTo>
                      <a:pt x="409" y="324"/>
                    </a:lnTo>
                    <a:lnTo>
                      <a:pt x="409" y="324"/>
                    </a:lnTo>
                    <a:lnTo>
                      <a:pt x="411" y="324"/>
                    </a:lnTo>
                    <a:lnTo>
                      <a:pt x="411" y="326"/>
                    </a:lnTo>
                    <a:lnTo>
                      <a:pt x="411" y="326"/>
                    </a:lnTo>
                    <a:lnTo>
                      <a:pt x="411" y="326"/>
                    </a:lnTo>
                    <a:lnTo>
                      <a:pt x="428" y="314"/>
                    </a:lnTo>
                    <a:lnTo>
                      <a:pt x="430" y="311"/>
                    </a:lnTo>
                    <a:lnTo>
                      <a:pt x="430" y="304"/>
                    </a:lnTo>
                    <a:lnTo>
                      <a:pt x="430" y="301"/>
                    </a:lnTo>
                    <a:lnTo>
                      <a:pt x="423" y="295"/>
                    </a:lnTo>
                    <a:lnTo>
                      <a:pt x="422" y="292"/>
                    </a:lnTo>
                    <a:lnTo>
                      <a:pt x="419" y="284"/>
                    </a:lnTo>
                    <a:lnTo>
                      <a:pt x="417" y="281"/>
                    </a:lnTo>
                    <a:lnTo>
                      <a:pt x="417" y="281"/>
                    </a:lnTo>
                    <a:lnTo>
                      <a:pt x="419" y="279"/>
                    </a:lnTo>
                    <a:lnTo>
                      <a:pt x="425" y="275"/>
                    </a:lnTo>
                    <a:lnTo>
                      <a:pt x="431" y="278"/>
                    </a:lnTo>
                    <a:lnTo>
                      <a:pt x="433" y="279"/>
                    </a:lnTo>
                    <a:lnTo>
                      <a:pt x="434" y="281"/>
                    </a:lnTo>
                    <a:lnTo>
                      <a:pt x="434" y="283"/>
                    </a:lnTo>
                    <a:lnTo>
                      <a:pt x="437" y="290"/>
                    </a:lnTo>
                    <a:lnTo>
                      <a:pt x="440" y="297"/>
                    </a:lnTo>
                    <a:lnTo>
                      <a:pt x="442" y="300"/>
                    </a:lnTo>
                    <a:lnTo>
                      <a:pt x="442" y="301"/>
                    </a:lnTo>
                    <a:lnTo>
                      <a:pt x="445" y="303"/>
                    </a:lnTo>
                    <a:lnTo>
                      <a:pt x="448" y="304"/>
                    </a:lnTo>
                    <a:lnTo>
                      <a:pt x="448" y="304"/>
                    </a:lnTo>
                    <a:lnTo>
                      <a:pt x="451" y="306"/>
                    </a:lnTo>
                    <a:lnTo>
                      <a:pt x="454" y="307"/>
                    </a:lnTo>
                    <a:lnTo>
                      <a:pt x="456" y="312"/>
                    </a:lnTo>
                    <a:lnTo>
                      <a:pt x="458" y="315"/>
                    </a:lnTo>
                    <a:lnTo>
                      <a:pt x="458" y="317"/>
                    </a:lnTo>
                    <a:lnTo>
                      <a:pt x="462" y="320"/>
                    </a:lnTo>
                    <a:lnTo>
                      <a:pt x="464" y="320"/>
                    </a:lnTo>
                    <a:lnTo>
                      <a:pt x="465" y="321"/>
                    </a:lnTo>
                    <a:lnTo>
                      <a:pt x="465" y="323"/>
                    </a:lnTo>
                    <a:lnTo>
                      <a:pt x="468" y="326"/>
                    </a:lnTo>
                    <a:lnTo>
                      <a:pt x="468" y="326"/>
                    </a:lnTo>
                    <a:lnTo>
                      <a:pt x="470" y="328"/>
                    </a:lnTo>
                    <a:lnTo>
                      <a:pt x="473" y="332"/>
                    </a:lnTo>
                    <a:lnTo>
                      <a:pt x="473" y="332"/>
                    </a:lnTo>
                    <a:lnTo>
                      <a:pt x="473" y="334"/>
                    </a:lnTo>
                    <a:lnTo>
                      <a:pt x="475" y="335"/>
                    </a:lnTo>
                    <a:lnTo>
                      <a:pt x="475" y="335"/>
                    </a:lnTo>
                    <a:lnTo>
                      <a:pt x="475" y="337"/>
                    </a:lnTo>
                    <a:lnTo>
                      <a:pt x="475" y="337"/>
                    </a:lnTo>
                    <a:lnTo>
                      <a:pt x="476" y="338"/>
                    </a:lnTo>
                    <a:lnTo>
                      <a:pt x="478" y="338"/>
                    </a:lnTo>
                    <a:lnTo>
                      <a:pt x="479" y="345"/>
                    </a:lnTo>
                    <a:lnTo>
                      <a:pt x="479" y="345"/>
                    </a:lnTo>
                    <a:lnTo>
                      <a:pt x="479" y="345"/>
                    </a:lnTo>
                    <a:lnTo>
                      <a:pt x="479" y="345"/>
                    </a:lnTo>
                    <a:lnTo>
                      <a:pt x="479" y="345"/>
                    </a:lnTo>
                    <a:lnTo>
                      <a:pt x="479" y="345"/>
                    </a:lnTo>
                    <a:lnTo>
                      <a:pt x="482" y="348"/>
                    </a:lnTo>
                    <a:lnTo>
                      <a:pt x="482" y="348"/>
                    </a:lnTo>
                    <a:lnTo>
                      <a:pt x="482" y="348"/>
                    </a:lnTo>
                    <a:lnTo>
                      <a:pt x="481" y="349"/>
                    </a:lnTo>
                    <a:lnTo>
                      <a:pt x="481" y="349"/>
                    </a:lnTo>
                    <a:lnTo>
                      <a:pt x="481" y="351"/>
                    </a:lnTo>
                    <a:lnTo>
                      <a:pt x="481" y="351"/>
                    </a:lnTo>
                    <a:lnTo>
                      <a:pt x="479" y="351"/>
                    </a:lnTo>
                    <a:lnTo>
                      <a:pt x="478" y="354"/>
                    </a:lnTo>
                    <a:lnTo>
                      <a:pt x="475" y="359"/>
                    </a:lnTo>
                    <a:lnTo>
                      <a:pt x="475" y="360"/>
                    </a:lnTo>
                    <a:lnTo>
                      <a:pt x="464" y="360"/>
                    </a:lnTo>
                    <a:lnTo>
                      <a:pt x="465" y="376"/>
                    </a:lnTo>
                    <a:lnTo>
                      <a:pt x="465" y="379"/>
                    </a:lnTo>
                    <a:lnTo>
                      <a:pt x="465" y="383"/>
                    </a:lnTo>
                    <a:lnTo>
                      <a:pt x="465" y="387"/>
                    </a:lnTo>
                    <a:lnTo>
                      <a:pt x="465" y="388"/>
                    </a:lnTo>
                    <a:lnTo>
                      <a:pt x="464" y="393"/>
                    </a:lnTo>
                    <a:lnTo>
                      <a:pt x="462" y="394"/>
                    </a:lnTo>
                    <a:lnTo>
                      <a:pt x="462" y="394"/>
                    </a:lnTo>
                    <a:lnTo>
                      <a:pt x="462" y="394"/>
                    </a:lnTo>
                    <a:lnTo>
                      <a:pt x="462" y="394"/>
                    </a:lnTo>
                    <a:lnTo>
                      <a:pt x="462" y="394"/>
                    </a:lnTo>
                    <a:lnTo>
                      <a:pt x="461" y="394"/>
                    </a:lnTo>
                    <a:lnTo>
                      <a:pt x="459" y="394"/>
                    </a:lnTo>
                    <a:lnTo>
                      <a:pt x="459" y="394"/>
                    </a:lnTo>
                    <a:lnTo>
                      <a:pt x="454" y="393"/>
                    </a:lnTo>
                    <a:lnTo>
                      <a:pt x="453" y="393"/>
                    </a:lnTo>
                    <a:lnTo>
                      <a:pt x="450" y="393"/>
                    </a:lnTo>
                    <a:lnTo>
                      <a:pt x="448" y="391"/>
                    </a:lnTo>
                    <a:lnTo>
                      <a:pt x="444" y="391"/>
                    </a:lnTo>
                    <a:lnTo>
                      <a:pt x="437" y="390"/>
                    </a:lnTo>
                    <a:lnTo>
                      <a:pt x="437" y="390"/>
                    </a:lnTo>
                    <a:lnTo>
                      <a:pt x="436" y="390"/>
                    </a:lnTo>
                    <a:lnTo>
                      <a:pt x="433" y="390"/>
                    </a:lnTo>
                    <a:lnTo>
                      <a:pt x="428" y="388"/>
                    </a:lnTo>
                    <a:lnTo>
                      <a:pt x="423" y="388"/>
                    </a:lnTo>
                    <a:lnTo>
                      <a:pt x="422" y="388"/>
                    </a:lnTo>
                    <a:lnTo>
                      <a:pt x="416" y="388"/>
                    </a:lnTo>
                    <a:lnTo>
                      <a:pt x="412" y="390"/>
                    </a:lnTo>
                    <a:lnTo>
                      <a:pt x="411" y="390"/>
                    </a:lnTo>
                    <a:lnTo>
                      <a:pt x="411" y="390"/>
                    </a:lnTo>
                    <a:lnTo>
                      <a:pt x="411" y="390"/>
                    </a:lnTo>
                    <a:lnTo>
                      <a:pt x="406" y="387"/>
                    </a:lnTo>
                    <a:lnTo>
                      <a:pt x="400" y="382"/>
                    </a:lnTo>
                    <a:lnTo>
                      <a:pt x="394" y="377"/>
                    </a:lnTo>
                    <a:lnTo>
                      <a:pt x="389" y="374"/>
                    </a:lnTo>
                    <a:lnTo>
                      <a:pt x="380" y="368"/>
                    </a:lnTo>
                    <a:lnTo>
                      <a:pt x="375" y="366"/>
                    </a:lnTo>
                    <a:lnTo>
                      <a:pt x="369" y="362"/>
                    </a:lnTo>
                    <a:lnTo>
                      <a:pt x="367" y="360"/>
                    </a:lnTo>
                    <a:lnTo>
                      <a:pt x="364" y="359"/>
                    </a:lnTo>
                    <a:lnTo>
                      <a:pt x="344" y="346"/>
                    </a:lnTo>
                    <a:lnTo>
                      <a:pt x="344" y="346"/>
                    </a:lnTo>
                    <a:lnTo>
                      <a:pt x="324" y="335"/>
                    </a:lnTo>
                    <a:lnTo>
                      <a:pt x="288" y="312"/>
                    </a:lnTo>
                    <a:lnTo>
                      <a:pt x="229" y="278"/>
                    </a:lnTo>
                    <a:lnTo>
                      <a:pt x="196" y="258"/>
                    </a:lnTo>
                    <a:lnTo>
                      <a:pt x="196" y="258"/>
                    </a:lnTo>
                    <a:lnTo>
                      <a:pt x="176" y="245"/>
                    </a:lnTo>
                    <a:lnTo>
                      <a:pt x="171" y="242"/>
                    </a:lnTo>
                    <a:lnTo>
                      <a:pt x="162" y="236"/>
                    </a:lnTo>
                    <a:lnTo>
                      <a:pt x="162" y="236"/>
                    </a:lnTo>
                    <a:lnTo>
                      <a:pt x="160" y="236"/>
                    </a:lnTo>
                    <a:lnTo>
                      <a:pt x="159" y="234"/>
                    </a:lnTo>
                    <a:lnTo>
                      <a:pt x="154" y="231"/>
                    </a:lnTo>
                    <a:lnTo>
                      <a:pt x="153" y="231"/>
                    </a:lnTo>
                    <a:lnTo>
                      <a:pt x="153" y="231"/>
                    </a:lnTo>
                    <a:lnTo>
                      <a:pt x="153" y="231"/>
                    </a:lnTo>
                    <a:lnTo>
                      <a:pt x="153" y="231"/>
                    </a:lnTo>
                    <a:lnTo>
                      <a:pt x="137" y="214"/>
                    </a:lnTo>
                    <a:lnTo>
                      <a:pt x="131" y="208"/>
                    </a:lnTo>
                    <a:lnTo>
                      <a:pt x="106" y="197"/>
                    </a:lnTo>
                    <a:lnTo>
                      <a:pt x="106" y="197"/>
                    </a:lnTo>
                    <a:lnTo>
                      <a:pt x="83" y="188"/>
                    </a:lnTo>
                    <a:lnTo>
                      <a:pt x="83" y="188"/>
                    </a:lnTo>
                    <a:lnTo>
                      <a:pt x="59" y="177"/>
                    </a:lnTo>
                    <a:lnTo>
                      <a:pt x="45" y="169"/>
                    </a:lnTo>
                    <a:lnTo>
                      <a:pt x="45" y="169"/>
                    </a:lnTo>
                    <a:lnTo>
                      <a:pt x="38" y="141"/>
                    </a:lnTo>
                    <a:lnTo>
                      <a:pt x="33" y="124"/>
                    </a:lnTo>
                    <a:lnTo>
                      <a:pt x="27" y="112"/>
                    </a:lnTo>
                    <a:lnTo>
                      <a:pt x="13" y="89"/>
                    </a:lnTo>
                    <a:lnTo>
                      <a:pt x="13" y="87"/>
                    </a:lnTo>
                    <a:lnTo>
                      <a:pt x="10" y="82"/>
                    </a:lnTo>
                    <a:lnTo>
                      <a:pt x="6" y="78"/>
                    </a:lnTo>
                    <a:lnTo>
                      <a:pt x="6" y="78"/>
                    </a:lnTo>
                    <a:lnTo>
                      <a:pt x="5" y="76"/>
                    </a:lnTo>
                    <a:lnTo>
                      <a:pt x="0" y="68"/>
                    </a:lnTo>
                    <a:lnTo>
                      <a:pt x="0" y="68"/>
                    </a:lnTo>
                    <a:lnTo>
                      <a:pt x="2" y="68"/>
                    </a:lnTo>
                    <a:lnTo>
                      <a:pt x="6" y="65"/>
                    </a:lnTo>
                    <a:lnTo>
                      <a:pt x="6" y="65"/>
                    </a:lnTo>
                    <a:lnTo>
                      <a:pt x="10" y="62"/>
                    </a:lnTo>
                    <a:lnTo>
                      <a:pt x="17" y="51"/>
                    </a:lnTo>
                    <a:lnTo>
                      <a:pt x="19" y="50"/>
                    </a:lnTo>
                    <a:lnTo>
                      <a:pt x="19" y="50"/>
                    </a:lnTo>
                    <a:lnTo>
                      <a:pt x="27" y="37"/>
                    </a:lnTo>
                    <a:lnTo>
                      <a:pt x="30" y="34"/>
                    </a:lnTo>
                    <a:lnTo>
                      <a:pt x="31" y="31"/>
                    </a:lnTo>
                    <a:lnTo>
                      <a:pt x="33" y="30"/>
                    </a:lnTo>
                    <a:lnTo>
                      <a:pt x="36" y="27"/>
                    </a:lnTo>
                    <a:lnTo>
                      <a:pt x="36" y="27"/>
                    </a:lnTo>
                    <a:lnTo>
                      <a:pt x="36" y="27"/>
                    </a:lnTo>
                    <a:lnTo>
                      <a:pt x="38" y="25"/>
                    </a:lnTo>
                    <a:lnTo>
                      <a:pt x="38" y="25"/>
                    </a:lnTo>
                    <a:lnTo>
                      <a:pt x="39" y="23"/>
                    </a:lnTo>
                    <a:lnTo>
                      <a:pt x="39" y="22"/>
                    </a:lnTo>
                    <a:lnTo>
                      <a:pt x="39" y="22"/>
                    </a:lnTo>
                    <a:lnTo>
                      <a:pt x="39" y="22"/>
                    </a:lnTo>
                    <a:lnTo>
                      <a:pt x="41" y="20"/>
                    </a:lnTo>
                    <a:lnTo>
                      <a:pt x="41" y="20"/>
                    </a:lnTo>
                    <a:lnTo>
                      <a:pt x="41" y="19"/>
                    </a:lnTo>
                    <a:lnTo>
                      <a:pt x="42" y="17"/>
                    </a:lnTo>
                    <a:lnTo>
                      <a:pt x="44" y="16"/>
                    </a:lnTo>
                    <a:lnTo>
                      <a:pt x="44" y="16"/>
                    </a:lnTo>
                    <a:lnTo>
                      <a:pt x="45" y="14"/>
                    </a:lnTo>
                    <a:lnTo>
                      <a:pt x="45" y="14"/>
                    </a:lnTo>
                    <a:lnTo>
                      <a:pt x="45" y="14"/>
                    </a:lnTo>
                    <a:lnTo>
                      <a:pt x="45" y="13"/>
                    </a:lnTo>
                    <a:lnTo>
                      <a:pt x="45" y="13"/>
                    </a:lnTo>
                    <a:lnTo>
                      <a:pt x="47" y="13"/>
                    </a:lnTo>
                    <a:lnTo>
                      <a:pt x="47" y="11"/>
                    </a:lnTo>
                    <a:lnTo>
                      <a:pt x="47" y="11"/>
                    </a:lnTo>
                    <a:lnTo>
                      <a:pt x="48" y="11"/>
                    </a:lnTo>
                    <a:lnTo>
                      <a:pt x="48" y="11"/>
                    </a:lnTo>
                    <a:lnTo>
                      <a:pt x="48" y="11"/>
                    </a:lnTo>
                    <a:lnTo>
                      <a:pt x="48" y="10"/>
                    </a:lnTo>
                    <a:lnTo>
                      <a:pt x="48" y="10"/>
                    </a:lnTo>
                    <a:lnTo>
                      <a:pt x="48" y="10"/>
                    </a:lnTo>
                    <a:lnTo>
                      <a:pt x="48" y="10"/>
                    </a:lnTo>
                    <a:lnTo>
                      <a:pt x="48" y="10"/>
                    </a:lnTo>
                    <a:lnTo>
                      <a:pt x="48" y="10"/>
                    </a:lnTo>
                    <a:lnTo>
                      <a:pt x="48" y="10"/>
                    </a:lnTo>
                    <a:lnTo>
                      <a:pt x="48" y="10"/>
                    </a:lnTo>
                    <a:lnTo>
                      <a:pt x="48" y="8"/>
                    </a:lnTo>
                    <a:lnTo>
                      <a:pt x="50" y="8"/>
                    </a:lnTo>
                    <a:lnTo>
                      <a:pt x="50" y="8"/>
                    </a:lnTo>
                    <a:lnTo>
                      <a:pt x="50" y="8"/>
                    </a:lnTo>
                    <a:lnTo>
                      <a:pt x="50" y="8"/>
                    </a:lnTo>
                    <a:lnTo>
                      <a:pt x="50" y="8"/>
                    </a:lnTo>
                    <a:lnTo>
                      <a:pt x="50" y="6"/>
                    </a:lnTo>
                    <a:lnTo>
                      <a:pt x="50" y="6"/>
                    </a:lnTo>
                    <a:lnTo>
                      <a:pt x="50" y="6"/>
                    </a:lnTo>
                    <a:lnTo>
                      <a:pt x="50" y="6"/>
                    </a:lnTo>
                    <a:lnTo>
                      <a:pt x="50" y="6"/>
                    </a:lnTo>
                    <a:lnTo>
                      <a:pt x="50" y="6"/>
                    </a:lnTo>
                    <a:lnTo>
                      <a:pt x="50" y="6"/>
                    </a:lnTo>
                    <a:lnTo>
                      <a:pt x="52" y="6"/>
                    </a:lnTo>
                    <a:lnTo>
                      <a:pt x="52" y="6"/>
                    </a:lnTo>
                    <a:lnTo>
                      <a:pt x="52" y="6"/>
                    </a:lnTo>
                    <a:lnTo>
                      <a:pt x="52" y="6"/>
                    </a:lnTo>
                    <a:lnTo>
                      <a:pt x="52" y="6"/>
                    </a:lnTo>
                    <a:lnTo>
                      <a:pt x="52" y="5"/>
                    </a:lnTo>
                    <a:lnTo>
                      <a:pt x="52" y="5"/>
                    </a:lnTo>
                    <a:lnTo>
                      <a:pt x="52" y="5"/>
                    </a:lnTo>
                    <a:lnTo>
                      <a:pt x="52" y="5"/>
                    </a:lnTo>
                    <a:lnTo>
                      <a:pt x="52" y="5"/>
                    </a:lnTo>
                    <a:lnTo>
                      <a:pt x="52" y="5"/>
                    </a:lnTo>
                    <a:lnTo>
                      <a:pt x="52" y="5"/>
                    </a:lnTo>
                    <a:lnTo>
                      <a:pt x="52" y="5"/>
                    </a:lnTo>
                    <a:lnTo>
                      <a:pt x="52" y="5"/>
                    </a:lnTo>
                    <a:lnTo>
                      <a:pt x="52" y="5"/>
                    </a:lnTo>
                    <a:lnTo>
                      <a:pt x="52" y="5"/>
                    </a:lnTo>
                    <a:lnTo>
                      <a:pt x="87" y="3"/>
                    </a:lnTo>
                    <a:lnTo>
                      <a:pt x="209" y="3"/>
                    </a:lnTo>
                    <a:lnTo>
                      <a:pt x="285" y="0"/>
                    </a:lnTo>
                    <a:lnTo>
                      <a:pt x="285" y="0"/>
                    </a:lnTo>
                    <a:lnTo>
                      <a:pt x="294" y="10"/>
                    </a:lnTo>
                    <a:lnTo>
                      <a:pt x="300" y="16"/>
                    </a:lnTo>
                    <a:lnTo>
                      <a:pt x="302" y="17"/>
                    </a:lnTo>
                    <a:lnTo>
                      <a:pt x="307" y="22"/>
                    </a:lnTo>
                    <a:lnTo>
                      <a:pt x="307" y="22"/>
                    </a:lnTo>
                    <a:lnTo>
                      <a:pt x="308" y="23"/>
                    </a:lnTo>
                    <a:lnTo>
                      <a:pt x="308" y="25"/>
                    </a:lnTo>
                    <a:lnTo>
                      <a:pt x="311" y="31"/>
                    </a:lnTo>
                    <a:lnTo>
                      <a:pt x="321" y="55"/>
                    </a:lnTo>
                    <a:lnTo>
                      <a:pt x="322" y="59"/>
                    </a:lnTo>
                    <a:lnTo>
                      <a:pt x="325" y="65"/>
                    </a:lnTo>
                    <a:lnTo>
                      <a:pt x="330" y="75"/>
                    </a:lnTo>
                    <a:lnTo>
                      <a:pt x="333" y="84"/>
                    </a:lnTo>
                    <a:lnTo>
                      <a:pt x="335" y="87"/>
                    </a:lnTo>
                    <a:lnTo>
                      <a:pt x="335" y="89"/>
                    </a:lnTo>
                    <a:lnTo>
                      <a:pt x="327" y="96"/>
                    </a:lnTo>
                    <a:lnTo>
                      <a:pt x="325" y="98"/>
                    </a:lnTo>
                    <a:lnTo>
                      <a:pt x="313" y="109"/>
                    </a:lnTo>
                    <a:lnTo>
                      <a:pt x="305" y="115"/>
                    </a:lnTo>
                    <a:lnTo>
                      <a:pt x="285" y="131"/>
                    </a:lnTo>
                    <a:lnTo>
                      <a:pt x="283" y="132"/>
                    </a:lnTo>
                    <a:lnTo>
                      <a:pt x="283" y="141"/>
                    </a:lnTo>
                    <a:lnTo>
                      <a:pt x="283" y="149"/>
                    </a:lnTo>
                    <a:lnTo>
                      <a:pt x="285" y="157"/>
                    </a:lnTo>
                    <a:lnTo>
                      <a:pt x="285" y="160"/>
                    </a:lnTo>
                    <a:lnTo>
                      <a:pt x="283" y="163"/>
                    </a:lnTo>
                    <a:lnTo>
                      <a:pt x="283" y="168"/>
                    </a:lnTo>
                    <a:lnTo>
                      <a:pt x="283" y="168"/>
                    </a:lnTo>
                    <a:lnTo>
                      <a:pt x="280" y="177"/>
                    </a:lnTo>
                    <a:lnTo>
                      <a:pt x="280" y="182"/>
                    </a:lnTo>
                    <a:lnTo>
                      <a:pt x="280" y="185"/>
                    </a:lnTo>
                    <a:lnTo>
                      <a:pt x="282" y="190"/>
                    </a:lnTo>
                    <a:lnTo>
                      <a:pt x="286" y="197"/>
                    </a:lnTo>
                    <a:lnTo>
                      <a:pt x="296" y="213"/>
                    </a:lnTo>
                    <a:lnTo>
                      <a:pt x="299" y="219"/>
                    </a:lnTo>
                    <a:lnTo>
                      <a:pt x="305" y="230"/>
                    </a:lnTo>
                    <a:lnTo>
                      <a:pt x="296" y="264"/>
                    </a:lnTo>
                    <a:lnTo>
                      <a:pt x="296" y="267"/>
                    </a:lnTo>
                    <a:lnTo>
                      <a:pt x="294" y="269"/>
                    </a:lnTo>
                    <a:lnTo>
                      <a:pt x="302" y="273"/>
                    </a:lnTo>
                    <a:lnTo>
                      <a:pt x="321" y="289"/>
                    </a:lnTo>
                    <a:lnTo>
                      <a:pt x="332" y="29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152">
                <a:extLst>
                  <a:ext uri="{FF2B5EF4-FFF2-40B4-BE49-F238E27FC236}">
                    <a16:creationId xmlns:a16="http://schemas.microsoft.com/office/drawing/2014/main" id="{B471EED9-6B62-EB93-4E1D-B8729708D40F}"/>
                  </a:ext>
                </a:extLst>
              </p:cNvPr>
              <p:cNvSpPr>
                <a:spLocks noGrp="1" noRot="1" noMove="1" noResize="1" noEditPoints="1" noAdjustHandles="1" noChangeArrowheads="1" noChangeShapeType="1"/>
              </p:cNvSpPr>
              <p:nvPr/>
            </p:nvSpPr>
            <p:spPr bwMode="auto">
              <a:xfrm>
                <a:off x="5211" y="2048"/>
                <a:ext cx="100" cy="314"/>
              </a:xfrm>
              <a:custGeom>
                <a:avLst/>
                <a:gdLst>
                  <a:gd name="T0" fmla="*/ 81 w 100"/>
                  <a:gd name="T1" fmla="*/ 273 h 314"/>
                  <a:gd name="T2" fmla="*/ 89 w 100"/>
                  <a:gd name="T3" fmla="*/ 279 h 314"/>
                  <a:gd name="T4" fmla="*/ 87 w 100"/>
                  <a:gd name="T5" fmla="*/ 284 h 314"/>
                  <a:gd name="T6" fmla="*/ 100 w 100"/>
                  <a:gd name="T7" fmla="*/ 307 h 314"/>
                  <a:gd name="T8" fmla="*/ 84 w 100"/>
                  <a:gd name="T9" fmla="*/ 314 h 314"/>
                  <a:gd name="T10" fmla="*/ 72 w 100"/>
                  <a:gd name="T11" fmla="*/ 314 h 314"/>
                  <a:gd name="T12" fmla="*/ 62 w 100"/>
                  <a:gd name="T13" fmla="*/ 314 h 314"/>
                  <a:gd name="T14" fmla="*/ 41 w 100"/>
                  <a:gd name="T15" fmla="*/ 289 h 314"/>
                  <a:gd name="T16" fmla="*/ 14 w 100"/>
                  <a:gd name="T17" fmla="*/ 269 h 314"/>
                  <a:gd name="T18" fmla="*/ 16 w 100"/>
                  <a:gd name="T19" fmla="*/ 264 h 314"/>
                  <a:gd name="T20" fmla="*/ 19 w 100"/>
                  <a:gd name="T21" fmla="*/ 219 h 314"/>
                  <a:gd name="T22" fmla="*/ 6 w 100"/>
                  <a:gd name="T23" fmla="*/ 197 h 314"/>
                  <a:gd name="T24" fmla="*/ 0 w 100"/>
                  <a:gd name="T25" fmla="*/ 185 h 314"/>
                  <a:gd name="T26" fmla="*/ 0 w 100"/>
                  <a:gd name="T27" fmla="*/ 177 h 314"/>
                  <a:gd name="T28" fmla="*/ 3 w 100"/>
                  <a:gd name="T29" fmla="*/ 168 h 314"/>
                  <a:gd name="T30" fmla="*/ 5 w 100"/>
                  <a:gd name="T31" fmla="*/ 160 h 314"/>
                  <a:gd name="T32" fmla="*/ 3 w 100"/>
                  <a:gd name="T33" fmla="*/ 149 h 314"/>
                  <a:gd name="T34" fmla="*/ 3 w 100"/>
                  <a:gd name="T35" fmla="*/ 132 h 314"/>
                  <a:gd name="T36" fmla="*/ 25 w 100"/>
                  <a:gd name="T37" fmla="*/ 115 h 314"/>
                  <a:gd name="T38" fmla="*/ 45 w 100"/>
                  <a:gd name="T39" fmla="*/ 98 h 314"/>
                  <a:gd name="T40" fmla="*/ 55 w 100"/>
                  <a:gd name="T41" fmla="*/ 89 h 314"/>
                  <a:gd name="T42" fmla="*/ 53 w 100"/>
                  <a:gd name="T43" fmla="*/ 84 h 314"/>
                  <a:gd name="T44" fmla="*/ 45 w 100"/>
                  <a:gd name="T45" fmla="*/ 65 h 314"/>
                  <a:gd name="T46" fmla="*/ 41 w 100"/>
                  <a:gd name="T47" fmla="*/ 55 h 314"/>
                  <a:gd name="T48" fmla="*/ 28 w 100"/>
                  <a:gd name="T49" fmla="*/ 25 h 314"/>
                  <a:gd name="T50" fmla="*/ 27 w 100"/>
                  <a:gd name="T51" fmla="*/ 22 h 314"/>
                  <a:gd name="T52" fmla="*/ 22 w 100"/>
                  <a:gd name="T53" fmla="*/ 17 h 314"/>
                  <a:gd name="T54" fmla="*/ 14 w 100"/>
                  <a:gd name="T55" fmla="*/ 10 h 314"/>
                  <a:gd name="T56" fmla="*/ 24 w 100"/>
                  <a:gd name="T57" fmla="*/ 0 h 314"/>
                  <a:gd name="T58" fmla="*/ 36 w 100"/>
                  <a:gd name="T59" fmla="*/ 5 h 314"/>
                  <a:gd name="T60" fmla="*/ 56 w 100"/>
                  <a:gd name="T61" fmla="*/ 17 h 314"/>
                  <a:gd name="T62" fmla="*/ 61 w 100"/>
                  <a:gd name="T63" fmla="*/ 27 h 314"/>
                  <a:gd name="T64" fmla="*/ 59 w 100"/>
                  <a:gd name="T65" fmla="*/ 36 h 314"/>
                  <a:gd name="T66" fmla="*/ 64 w 100"/>
                  <a:gd name="T67" fmla="*/ 44 h 314"/>
                  <a:gd name="T68" fmla="*/ 66 w 100"/>
                  <a:gd name="T69" fmla="*/ 47 h 314"/>
                  <a:gd name="T70" fmla="*/ 67 w 100"/>
                  <a:gd name="T71" fmla="*/ 53 h 314"/>
                  <a:gd name="T72" fmla="*/ 69 w 100"/>
                  <a:gd name="T73" fmla="*/ 64 h 314"/>
                  <a:gd name="T74" fmla="*/ 83 w 100"/>
                  <a:gd name="T75" fmla="*/ 76 h 314"/>
                  <a:gd name="T76" fmla="*/ 80 w 100"/>
                  <a:gd name="T77" fmla="*/ 89 h 314"/>
                  <a:gd name="T78" fmla="*/ 78 w 100"/>
                  <a:gd name="T79" fmla="*/ 117 h 314"/>
                  <a:gd name="T80" fmla="*/ 81 w 100"/>
                  <a:gd name="T81" fmla="*/ 146 h 314"/>
                  <a:gd name="T82" fmla="*/ 66 w 100"/>
                  <a:gd name="T83" fmla="*/ 166 h 314"/>
                  <a:gd name="T84" fmla="*/ 59 w 100"/>
                  <a:gd name="T85" fmla="*/ 200 h 314"/>
                  <a:gd name="T86" fmla="*/ 64 w 100"/>
                  <a:gd name="T87" fmla="*/ 217 h 314"/>
                  <a:gd name="T88" fmla="*/ 67 w 100"/>
                  <a:gd name="T89" fmla="*/ 258 h 314"/>
                  <a:gd name="T90" fmla="*/ 73 w 100"/>
                  <a:gd name="T91" fmla="*/ 262 h 314"/>
                  <a:gd name="T92" fmla="*/ 80 w 100"/>
                  <a:gd name="T93" fmla="*/ 27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314">
                    <a:moveTo>
                      <a:pt x="80" y="270"/>
                    </a:moveTo>
                    <a:lnTo>
                      <a:pt x="81" y="273"/>
                    </a:lnTo>
                    <a:lnTo>
                      <a:pt x="84" y="272"/>
                    </a:lnTo>
                    <a:lnTo>
                      <a:pt x="89" y="279"/>
                    </a:lnTo>
                    <a:lnTo>
                      <a:pt x="89" y="281"/>
                    </a:lnTo>
                    <a:lnTo>
                      <a:pt x="87" y="284"/>
                    </a:lnTo>
                    <a:lnTo>
                      <a:pt x="97" y="304"/>
                    </a:lnTo>
                    <a:lnTo>
                      <a:pt x="100" y="307"/>
                    </a:lnTo>
                    <a:lnTo>
                      <a:pt x="92" y="306"/>
                    </a:lnTo>
                    <a:lnTo>
                      <a:pt x="84" y="314"/>
                    </a:lnTo>
                    <a:lnTo>
                      <a:pt x="80" y="314"/>
                    </a:lnTo>
                    <a:lnTo>
                      <a:pt x="72" y="314"/>
                    </a:lnTo>
                    <a:lnTo>
                      <a:pt x="70" y="314"/>
                    </a:lnTo>
                    <a:lnTo>
                      <a:pt x="62" y="314"/>
                    </a:lnTo>
                    <a:lnTo>
                      <a:pt x="52" y="298"/>
                    </a:lnTo>
                    <a:lnTo>
                      <a:pt x="41" y="289"/>
                    </a:lnTo>
                    <a:lnTo>
                      <a:pt x="22" y="273"/>
                    </a:lnTo>
                    <a:lnTo>
                      <a:pt x="14" y="269"/>
                    </a:lnTo>
                    <a:lnTo>
                      <a:pt x="16" y="267"/>
                    </a:lnTo>
                    <a:lnTo>
                      <a:pt x="16" y="264"/>
                    </a:lnTo>
                    <a:lnTo>
                      <a:pt x="25" y="230"/>
                    </a:lnTo>
                    <a:lnTo>
                      <a:pt x="19" y="219"/>
                    </a:lnTo>
                    <a:lnTo>
                      <a:pt x="16" y="213"/>
                    </a:lnTo>
                    <a:lnTo>
                      <a:pt x="6" y="197"/>
                    </a:lnTo>
                    <a:lnTo>
                      <a:pt x="2" y="190"/>
                    </a:lnTo>
                    <a:lnTo>
                      <a:pt x="0" y="185"/>
                    </a:lnTo>
                    <a:lnTo>
                      <a:pt x="0" y="182"/>
                    </a:lnTo>
                    <a:lnTo>
                      <a:pt x="0" y="177"/>
                    </a:lnTo>
                    <a:lnTo>
                      <a:pt x="3" y="168"/>
                    </a:lnTo>
                    <a:lnTo>
                      <a:pt x="3" y="168"/>
                    </a:lnTo>
                    <a:lnTo>
                      <a:pt x="3" y="163"/>
                    </a:lnTo>
                    <a:lnTo>
                      <a:pt x="5" y="160"/>
                    </a:lnTo>
                    <a:lnTo>
                      <a:pt x="5" y="157"/>
                    </a:lnTo>
                    <a:lnTo>
                      <a:pt x="3" y="149"/>
                    </a:lnTo>
                    <a:lnTo>
                      <a:pt x="3" y="141"/>
                    </a:lnTo>
                    <a:lnTo>
                      <a:pt x="3" y="132"/>
                    </a:lnTo>
                    <a:lnTo>
                      <a:pt x="5" y="131"/>
                    </a:lnTo>
                    <a:lnTo>
                      <a:pt x="25" y="115"/>
                    </a:lnTo>
                    <a:lnTo>
                      <a:pt x="33" y="109"/>
                    </a:lnTo>
                    <a:lnTo>
                      <a:pt x="45" y="98"/>
                    </a:lnTo>
                    <a:lnTo>
                      <a:pt x="47" y="96"/>
                    </a:lnTo>
                    <a:lnTo>
                      <a:pt x="55" y="89"/>
                    </a:lnTo>
                    <a:lnTo>
                      <a:pt x="55" y="87"/>
                    </a:lnTo>
                    <a:lnTo>
                      <a:pt x="53" y="84"/>
                    </a:lnTo>
                    <a:lnTo>
                      <a:pt x="50" y="75"/>
                    </a:lnTo>
                    <a:lnTo>
                      <a:pt x="45" y="65"/>
                    </a:lnTo>
                    <a:lnTo>
                      <a:pt x="42" y="59"/>
                    </a:lnTo>
                    <a:lnTo>
                      <a:pt x="41" y="55"/>
                    </a:lnTo>
                    <a:lnTo>
                      <a:pt x="31" y="31"/>
                    </a:lnTo>
                    <a:lnTo>
                      <a:pt x="28" y="25"/>
                    </a:lnTo>
                    <a:lnTo>
                      <a:pt x="28" y="23"/>
                    </a:lnTo>
                    <a:lnTo>
                      <a:pt x="27" y="22"/>
                    </a:lnTo>
                    <a:lnTo>
                      <a:pt x="27" y="22"/>
                    </a:lnTo>
                    <a:lnTo>
                      <a:pt x="22" y="17"/>
                    </a:lnTo>
                    <a:lnTo>
                      <a:pt x="20" y="16"/>
                    </a:lnTo>
                    <a:lnTo>
                      <a:pt x="14" y="10"/>
                    </a:lnTo>
                    <a:lnTo>
                      <a:pt x="5" y="0"/>
                    </a:lnTo>
                    <a:lnTo>
                      <a:pt x="24" y="0"/>
                    </a:lnTo>
                    <a:lnTo>
                      <a:pt x="25" y="0"/>
                    </a:lnTo>
                    <a:lnTo>
                      <a:pt x="36" y="5"/>
                    </a:lnTo>
                    <a:lnTo>
                      <a:pt x="47" y="10"/>
                    </a:lnTo>
                    <a:lnTo>
                      <a:pt x="56" y="17"/>
                    </a:lnTo>
                    <a:lnTo>
                      <a:pt x="58" y="23"/>
                    </a:lnTo>
                    <a:lnTo>
                      <a:pt x="61" y="27"/>
                    </a:lnTo>
                    <a:lnTo>
                      <a:pt x="61" y="31"/>
                    </a:lnTo>
                    <a:lnTo>
                      <a:pt x="59" y="36"/>
                    </a:lnTo>
                    <a:lnTo>
                      <a:pt x="61" y="36"/>
                    </a:lnTo>
                    <a:lnTo>
                      <a:pt x="64" y="44"/>
                    </a:lnTo>
                    <a:lnTo>
                      <a:pt x="66" y="45"/>
                    </a:lnTo>
                    <a:lnTo>
                      <a:pt x="66" y="47"/>
                    </a:lnTo>
                    <a:lnTo>
                      <a:pt x="67" y="51"/>
                    </a:lnTo>
                    <a:lnTo>
                      <a:pt x="67" y="53"/>
                    </a:lnTo>
                    <a:lnTo>
                      <a:pt x="69" y="61"/>
                    </a:lnTo>
                    <a:lnTo>
                      <a:pt x="69" y="64"/>
                    </a:lnTo>
                    <a:lnTo>
                      <a:pt x="80" y="67"/>
                    </a:lnTo>
                    <a:lnTo>
                      <a:pt x="83" y="76"/>
                    </a:lnTo>
                    <a:lnTo>
                      <a:pt x="83" y="81"/>
                    </a:lnTo>
                    <a:lnTo>
                      <a:pt x="80" y="89"/>
                    </a:lnTo>
                    <a:lnTo>
                      <a:pt x="81" y="95"/>
                    </a:lnTo>
                    <a:lnTo>
                      <a:pt x="78" y="117"/>
                    </a:lnTo>
                    <a:lnTo>
                      <a:pt x="75" y="124"/>
                    </a:lnTo>
                    <a:lnTo>
                      <a:pt x="81" y="146"/>
                    </a:lnTo>
                    <a:lnTo>
                      <a:pt x="80" y="162"/>
                    </a:lnTo>
                    <a:lnTo>
                      <a:pt x="66" y="166"/>
                    </a:lnTo>
                    <a:lnTo>
                      <a:pt x="69" y="194"/>
                    </a:lnTo>
                    <a:lnTo>
                      <a:pt x="59" y="200"/>
                    </a:lnTo>
                    <a:lnTo>
                      <a:pt x="59" y="211"/>
                    </a:lnTo>
                    <a:lnTo>
                      <a:pt x="64" y="217"/>
                    </a:lnTo>
                    <a:lnTo>
                      <a:pt x="67" y="250"/>
                    </a:lnTo>
                    <a:lnTo>
                      <a:pt x="67" y="258"/>
                    </a:lnTo>
                    <a:lnTo>
                      <a:pt x="72" y="262"/>
                    </a:lnTo>
                    <a:lnTo>
                      <a:pt x="73" y="262"/>
                    </a:lnTo>
                    <a:lnTo>
                      <a:pt x="76" y="266"/>
                    </a:lnTo>
                    <a:lnTo>
                      <a:pt x="80" y="27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153">
                <a:extLst>
                  <a:ext uri="{FF2B5EF4-FFF2-40B4-BE49-F238E27FC236}">
                    <a16:creationId xmlns:a16="http://schemas.microsoft.com/office/drawing/2014/main" id="{0D45ED40-92FC-BCFA-ACB5-66E9A32C1822}"/>
                  </a:ext>
                </a:extLst>
              </p:cNvPr>
              <p:cNvSpPr>
                <a:spLocks noGrp="1" noRot="1" noMove="1" noResize="1" noEditPoints="1" noAdjustHandles="1" noChangeArrowheads="1" noChangeShapeType="1"/>
              </p:cNvSpPr>
              <p:nvPr/>
            </p:nvSpPr>
            <p:spPr bwMode="auto">
              <a:xfrm>
                <a:off x="5314" y="1805"/>
                <a:ext cx="215" cy="329"/>
              </a:xfrm>
              <a:custGeom>
                <a:avLst/>
                <a:gdLst>
                  <a:gd name="T0" fmla="*/ 215 w 215"/>
                  <a:gd name="T1" fmla="*/ 318 h 329"/>
                  <a:gd name="T2" fmla="*/ 205 w 215"/>
                  <a:gd name="T3" fmla="*/ 322 h 329"/>
                  <a:gd name="T4" fmla="*/ 179 w 215"/>
                  <a:gd name="T5" fmla="*/ 329 h 329"/>
                  <a:gd name="T6" fmla="*/ 174 w 215"/>
                  <a:gd name="T7" fmla="*/ 329 h 329"/>
                  <a:gd name="T8" fmla="*/ 171 w 215"/>
                  <a:gd name="T9" fmla="*/ 327 h 329"/>
                  <a:gd name="T10" fmla="*/ 160 w 215"/>
                  <a:gd name="T11" fmla="*/ 322 h 329"/>
                  <a:gd name="T12" fmla="*/ 160 w 215"/>
                  <a:gd name="T13" fmla="*/ 322 h 329"/>
                  <a:gd name="T14" fmla="*/ 151 w 215"/>
                  <a:gd name="T15" fmla="*/ 321 h 329"/>
                  <a:gd name="T16" fmla="*/ 148 w 215"/>
                  <a:gd name="T17" fmla="*/ 322 h 329"/>
                  <a:gd name="T18" fmla="*/ 132 w 215"/>
                  <a:gd name="T19" fmla="*/ 325 h 329"/>
                  <a:gd name="T20" fmla="*/ 115 w 215"/>
                  <a:gd name="T21" fmla="*/ 329 h 329"/>
                  <a:gd name="T22" fmla="*/ 113 w 215"/>
                  <a:gd name="T23" fmla="*/ 329 h 329"/>
                  <a:gd name="T24" fmla="*/ 95 w 215"/>
                  <a:gd name="T25" fmla="*/ 319 h 329"/>
                  <a:gd name="T26" fmla="*/ 95 w 215"/>
                  <a:gd name="T27" fmla="*/ 318 h 329"/>
                  <a:gd name="T28" fmla="*/ 93 w 215"/>
                  <a:gd name="T29" fmla="*/ 316 h 329"/>
                  <a:gd name="T30" fmla="*/ 70 w 215"/>
                  <a:gd name="T31" fmla="*/ 301 h 329"/>
                  <a:gd name="T32" fmla="*/ 50 w 215"/>
                  <a:gd name="T33" fmla="*/ 287 h 329"/>
                  <a:gd name="T34" fmla="*/ 31 w 215"/>
                  <a:gd name="T35" fmla="*/ 273 h 329"/>
                  <a:gd name="T36" fmla="*/ 29 w 215"/>
                  <a:gd name="T37" fmla="*/ 271 h 329"/>
                  <a:gd name="T38" fmla="*/ 23 w 215"/>
                  <a:gd name="T39" fmla="*/ 263 h 329"/>
                  <a:gd name="T40" fmla="*/ 5 w 215"/>
                  <a:gd name="T41" fmla="*/ 240 h 329"/>
                  <a:gd name="T42" fmla="*/ 1 w 215"/>
                  <a:gd name="T43" fmla="*/ 231 h 329"/>
                  <a:gd name="T44" fmla="*/ 0 w 215"/>
                  <a:gd name="T45" fmla="*/ 226 h 329"/>
                  <a:gd name="T46" fmla="*/ 0 w 215"/>
                  <a:gd name="T47" fmla="*/ 226 h 329"/>
                  <a:gd name="T48" fmla="*/ 0 w 215"/>
                  <a:gd name="T49" fmla="*/ 226 h 329"/>
                  <a:gd name="T50" fmla="*/ 0 w 215"/>
                  <a:gd name="T51" fmla="*/ 226 h 329"/>
                  <a:gd name="T52" fmla="*/ 12 w 215"/>
                  <a:gd name="T53" fmla="*/ 214 h 329"/>
                  <a:gd name="T54" fmla="*/ 12 w 215"/>
                  <a:gd name="T55" fmla="*/ 159 h 329"/>
                  <a:gd name="T56" fmla="*/ 11 w 215"/>
                  <a:gd name="T57" fmla="*/ 83 h 329"/>
                  <a:gd name="T58" fmla="*/ 11 w 215"/>
                  <a:gd name="T59" fmla="*/ 32 h 329"/>
                  <a:gd name="T60" fmla="*/ 9 w 215"/>
                  <a:gd name="T61" fmla="*/ 4 h 329"/>
                  <a:gd name="T62" fmla="*/ 9 w 215"/>
                  <a:gd name="T63" fmla="*/ 0 h 329"/>
                  <a:gd name="T64" fmla="*/ 43 w 215"/>
                  <a:gd name="T65" fmla="*/ 15 h 329"/>
                  <a:gd name="T66" fmla="*/ 64 w 215"/>
                  <a:gd name="T67" fmla="*/ 23 h 329"/>
                  <a:gd name="T68" fmla="*/ 124 w 215"/>
                  <a:gd name="T69" fmla="*/ 49 h 329"/>
                  <a:gd name="T70" fmla="*/ 124 w 215"/>
                  <a:gd name="T71" fmla="*/ 51 h 329"/>
                  <a:gd name="T72" fmla="*/ 157 w 215"/>
                  <a:gd name="T73" fmla="*/ 124 h 329"/>
                  <a:gd name="T74" fmla="*/ 163 w 215"/>
                  <a:gd name="T75" fmla="*/ 139 h 329"/>
                  <a:gd name="T76" fmla="*/ 180 w 215"/>
                  <a:gd name="T77" fmla="*/ 178 h 329"/>
                  <a:gd name="T78" fmla="*/ 182 w 215"/>
                  <a:gd name="T79" fmla="*/ 183 h 329"/>
                  <a:gd name="T80" fmla="*/ 207 w 215"/>
                  <a:gd name="T81" fmla="*/ 237 h 329"/>
                  <a:gd name="T82" fmla="*/ 207 w 215"/>
                  <a:gd name="T83" fmla="*/ 240 h 329"/>
                  <a:gd name="T84" fmla="*/ 211 w 215"/>
                  <a:gd name="T85" fmla="*/ 271 h 329"/>
                  <a:gd name="T86" fmla="*/ 213 w 215"/>
                  <a:gd name="T87" fmla="*/ 310 h 329"/>
                  <a:gd name="T88" fmla="*/ 215 w 215"/>
                  <a:gd name="T89" fmla="*/ 31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329">
                    <a:moveTo>
                      <a:pt x="215" y="318"/>
                    </a:moveTo>
                    <a:lnTo>
                      <a:pt x="205" y="322"/>
                    </a:lnTo>
                    <a:lnTo>
                      <a:pt x="179" y="329"/>
                    </a:lnTo>
                    <a:lnTo>
                      <a:pt x="174" y="329"/>
                    </a:lnTo>
                    <a:lnTo>
                      <a:pt x="171" y="327"/>
                    </a:lnTo>
                    <a:lnTo>
                      <a:pt x="160" y="322"/>
                    </a:lnTo>
                    <a:lnTo>
                      <a:pt x="160" y="322"/>
                    </a:lnTo>
                    <a:lnTo>
                      <a:pt x="151" y="321"/>
                    </a:lnTo>
                    <a:lnTo>
                      <a:pt x="148" y="322"/>
                    </a:lnTo>
                    <a:lnTo>
                      <a:pt x="132" y="325"/>
                    </a:lnTo>
                    <a:lnTo>
                      <a:pt x="115" y="329"/>
                    </a:lnTo>
                    <a:lnTo>
                      <a:pt x="113" y="329"/>
                    </a:lnTo>
                    <a:lnTo>
                      <a:pt x="95" y="319"/>
                    </a:lnTo>
                    <a:lnTo>
                      <a:pt x="95" y="318"/>
                    </a:lnTo>
                    <a:lnTo>
                      <a:pt x="93" y="316"/>
                    </a:lnTo>
                    <a:lnTo>
                      <a:pt x="70" y="301"/>
                    </a:lnTo>
                    <a:lnTo>
                      <a:pt x="50" y="287"/>
                    </a:lnTo>
                    <a:lnTo>
                      <a:pt x="31" y="273"/>
                    </a:lnTo>
                    <a:lnTo>
                      <a:pt x="29" y="271"/>
                    </a:lnTo>
                    <a:lnTo>
                      <a:pt x="23" y="263"/>
                    </a:lnTo>
                    <a:lnTo>
                      <a:pt x="5" y="240"/>
                    </a:lnTo>
                    <a:lnTo>
                      <a:pt x="1" y="231"/>
                    </a:lnTo>
                    <a:lnTo>
                      <a:pt x="0" y="226"/>
                    </a:lnTo>
                    <a:lnTo>
                      <a:pt x="0" y="226"/>
                    </a:lnTo>
                    <a:lnTo>
                      <a:pt x="0" y="226"/>
                    </a:lnTo>
                    <a:lnTo>
                      <a:pt x="0" y="226"/>
                    </a:lnTo>
                    <a:lnTo>
                      <a:pt x="12" y="214"/>
                    </a:lnTo>
                    <a:lnTo>
                      <a:pt x="12" y="159"/>
                    </a:lnTo>
                    <a:lnTo>
                      <a:pt x="11" y="83"/>
                    </a:lnTo>
                    <a:lnTo>
                      <a:pt x="11" y="32"/>
                    </a:lnTo>
                    <a:lnTo>
                      <a:pt x="9" y="4"/>
                    </a:lnTo>
                    <a:lnTo>
                      <a:pt x="9" y="0"/>
                    </a:lnTo>
                    <a:lnTo>
                      <a:pt x="43" y="15"/>
                    </a:lnTo>
                    <a:lnTo>
                      <a:pt x="64" y="23"/>
                    </a:lnTo>
                    <a:lnTo>
                      <a:pt x="124" y="49"/>
                    </a:lnTo>
                    <a:lnTo>
                      <a:pt x="124" y="51"/>
                    </a:lnTo>
                    <a:lnTo>
                      <a:pt x="157" y="124"/>
                    </a:lnTo>
                    <a:lnTo>
                      <a:pt x="163" y="139"/>
                    </a:lnTo>
                    <a:lnTo>
                      <a:pt x="180" y="178"/>
                    </a:lnTo>
                    <a:lnTo>
                      <a:pt x="182" y="183"/>
                    </a:lnTo>
                    <a:lnTo>
                      <a:pt x="207" y="237"/>
                    </a:lnTo>
                    <a:lnTo>
                      <a:pt x="207" y="240"/>
                    </a:lnTo>
                    <a:lnTo>
                      <a:pt x="211" y="271"/>
                    </a:lnTo>
                    <a:lnTo>
                      <a:pt x="213" y="310"/>
                    </a:lnTo>
                    <a:lnTo>
                      <a:pt x="215" y="31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154">
                <a:extLst>
                  <a:ext uri="{FF2B5EF4-FFF2-40B4-BE49-F238E27FC236}">
                    <a16:creationId xmlns:a16="http://schemas.microsoft.com/office/drawing/2014/main" id="{2B340F2C-F38A-7CDE-3C9A-B84089508DB7}"/>
                  </a:ext>
                </a:extLst>
              </p:cNvPr>
              <p:cNvSpPr>
                <a:spLocks noGrp="1" noRot="1" noMove="1" noResize="1" noEditPoints="1" noAdjustHandles="1" noChangeArrowheads="1" noChangeShapeType="1"/>
              </p:cNvSpPr>
              <p:nvPr/>
            </p:nvSpPr>
            <p:spPr bwMode="auto">
              <a:xfrm>
                <a:off x="5494" y="1954"/>
                <a:ext cx="185" cy="280"/>
              </a:xfrm>
              <a:custGeom>
                <a:avLst/>
                <a:gdLst>
                  <a:gd name="T0" fmla="*/ 168 w 185"/>
                  <a:gd name="T1" fmla="*/ 9 h 280"/>
                  <a:gd name="T2" fmla="*/ 168 w 185"/>
                  <a:gd name="T3" fmla="*/ 10 h 280"/>
                  <a:gd name="T4" fmla="*/ 167 w 185"/>
                  <a:gd name="T5" fmla="*/ 18 h 280"/>
                  <a:gd name="T6" fmla="*/ 164 w 185"/>
                  <a:gd name="T7" fmla="*/ 26 h 280"/>
                  <a:gd name="T8" fmla="*/ 164 w 185"/>
                  <a:gd name="T9" fmla="*/ 27 h 280"/>
                  <a:gd name="T10" fmla="*/ 165 w 185"/>
                  <a:gd name="T11" fmla="*/ 38 h 280"/>
                  <a:gd name="T12" fmla="*/ 168 w 185"/>
                  <a:gd name="T13" fmla="*/ 45 h 280"/>
                  <a:gd name="T14" fmla="*/ 170 w 185"/>
                  <a:gd name="T15" fmla="*/ 48 h 280"/>
                  <a:gd name="T16" fmla="*/ 173 w 185"/>
                  <a:gd name="T17" fmla="*/ 51 h 280"/>
                  <a:gd name="T18" fmla="*/ 176 w 185"/>
                  <a:gd name="T19" fmla="*/ 55 h 280"/>
                  <a:gd name="T20" fmla="*/ 179 w 185"/>
                  <a:gd name="T21" fmla="*/ 57 h 280"/>
                  <a:gd name="T22" fmla="*/ 184 w 185"/>
                  <a:gd name="T23" fmla="*/ 59 h 280"/>
                  <a:gd name="T24" fmla="*/ 184 w 185"/>
                  <a:gd name="T25" fmla="*/ 63 h 280"/>
                  <a:gd name="T26" fmla="*/ 184 w 185"/>
                  <a:gd name="T27" fmla="*/ 66 h 280"/>
                  <a:gd name="T28" fmla="*/ 181 w 185"/>
                  <a:gd name="T29" fmla="*/ 76 h 280"/>
                  <a:gd name="T30" fmla="*/ 181 w 185"/>
                  <a:gd name="T31" fmla="*/ 77 h 280"/>
                  <a:gd name="T32" fmla="*/ 176 w 185"/>
                  <a:gd name="T33" fmla="*/ 80 h 280"/>
                  <a:gd name="T34" fmla="*/ 176 w 185"/>
                  <a:gd name="T35" fmla="*/ 83 h 280"/>
                  <a:gd name="T36" fmla="*/ 178 w 185"/>
                  <a:gd name="T37" fmla="*/ 86 h 280"/>
                  <a:gd name="T38" fmla="*/ 178 w 185"/>
                  <a:gd name="T39" fmla="*/ 90 h 280"/>
                  <a:gd name="T40" fmla="*/ 181 w 185"/>
                  <a:gd name="T41" fmla="*/ 94 h 280"/>
                  <a:gd name="T42" fmla="*/ 181 w 185"/>
                  <a:gd name="T43" fmla="*/ 97 h 280"/>
                  <a:gd name="T44" fmla="*/ 182 w 185"/>
                  <a:gd name="T45" fmla="*/ 97 h 280"/>
                  <a:gd name="T46" fmla="*/ 184 w 185"/>
                  <a:gd name="T47" fmla="*/ 97 h 280"/>
                  <a:gd name="T48" fmla="*/ 184 w 185"/>
                  <a:gd name="T49" fmla="*/ 99 h 280"/>
                  <a:gd name="T50" fmla="*/ 182 w 185"/>
                  <a:gd name="T51" fmla="*/ 100 h 280"/>
                  <a:gd name="T52" fmla="*/ 176 w 185"/>
                  <a:gd name="T53" fmla="*/ 104 h 280"/>
                  <a:gd name="T54" fmla="*/ 175 w 185"/>
                  <a:gd name="T55" fmla="*/ 105 h 280"/>
                  <a:gd name="T56" fmla="*/ 173 w 185"/>
                  <a:gd name="T57" fmla="*/ 108 h 280"/>
                  <a:gd name="T58" fmla="*/ 167 w 185"/>
                  <a:gd name="T59" fmla="*/ 116 h 280"/>
                  <a:gd name="T60" fmla="*/ 165 w 185"/>
                  <a:gd name="T61" fmla="*/ 117 h 280"/>
                  <a:gd name="T62" fmla="*/ 156 w 185"/>
                  <a:gd name="T63" fmla="*/ 152 h 280"/>
                  <a:gd name="T64" fmla="*/ 154 w 185"/>
                  <a:gd name="T65" fmla="*/ 155 h 280"/>
                  <a:gd name="T66" fmla="*/ 150 w 185"/>
                  <a:gd name="T67" fmla="*/ 169 h 280"/>
                  <a:gd name="T68" fmla="*/ 145 w 185"/>
                  <a:gd name="T69" fmla="*/ 183 h 280"/>
                  <a:gd name="T70" fmla="*/ 131 w 185"/>
                  <a:gd name="T71" fmla="*/ 221 h 280"/>
                  <a:gd name="T72" fmla="*/ 128 w 185"/>
                  <a:gd name="T73" fmla="*/ 226 h 280"/>
                  <a:gd name="T74" fmla="*/ 128 w 185"/>
                  <a:gd name="T75" fmla="*/ 226 h 280"/>
                  <a:gd name="T76" fmla="*/ 125 w 185"/>
                  <a:gd name="T77" fmla="*/ 229 h 280"/>
                  <a:gd name="T78" fmla="*/ 120 w 185"/>
                  <a:gd name="T79" fmla="*/ 237 h 280"/>
                  <a:gd name="T80" fmla="*/ 115 w 185"/>
                  <a:gd name="T81" fmla="*/ 245 h 280"/>
                  <a:gd name="T82" fmla="*/ 109 w 185"/>
                  <a:gd name="T83" fmla="*/ 266 h 280"/>
                  <a:gd name="T84" fmla="*/ 103 w 185"/>
                  <a:gd name="T85" fmla="*/ 268 h 280"/>
                  <a:gd name="T86" fmla="*/ 69 w 185"/>
                  <a:gd name="T87" fmla="*/ 274 h 280"/>
                  <a:gd name="T88" fmla="*/ 35 w 185"/>
                  <a:gd name="T89" fmla="*/ 280 h 280"/>
                  <a:gd name="T90" fmla="*/ 28 w 185"/>
                  <a:gd name="T91" fmla="*/ 280 h 280"/>
                  <a:gd name="T92" fmla="*/ 24 w 185"/>
                  <a:gd name="T93" fmla="*/ 280 h 280"/>
                  <a:gd name="T94" fmla="*/ 17 w 185"/>
                  <a:gd name="T95" fmla="*/ 271 h 280"/>
                  <a:gd name="T96" fmla="*/ 13 w 185"/>
                  <a:gd name="T97" fmla="*/ 246 h 280"/>
                  <a:gd name="T98" fmla="*/ 13 w 185"/>
                  <a:gd name="T99" fmla="*/ 237 h 280"/>
                  <a:gd name="T100" fmla="*/ 16 w 185"/>
                  <a:gd name="T101" fmla="*/ 214 h 280"/>
                  <a:gd name="T102" fmla="*/ 21 w 185"/>
                  <a:gd name="T103" fmla="*/ 192 h 280"/>
                  <a:gd name="T104" fmla="*/ 35 w 185"/>
                  <a:gd name="T105" fmla="*/ 169 h 280"/>
                  <a:gd name="T106" fmla="*/ 31 w 185"/>
                  <a:gd name="T107" fmla="*/ 122 h 280"/>
                  <a:gd name="T108" fmla="*/ 27 w 185"/>
                  <a:gd name="T109" fmla="*/ 88 h 280"/>
                  <a:gd name="T110" fmla="*/ 0 w 185"/>
                  <a:gd name="T111" fmla="*/ 29 h 280"/>
                  <a:gd name="T112" fmla="*/ 45 w 185"/>
                  <a:gd name="T113" fmla="*/ 6 h 280"/>
                  <a:gd name="T114" fmla="*/ 101 w 185"/>
                  <a:gd name="T115" fmla="*/ 7 h 280"/>
                  <a:gd name="T116" fmla="*/ 167 w 185"/>
                  <a:gd name="T117" fmla="*/ 0 h 280"/>
                  <a:gd name="T118" fmla="*/ 168 w 185"/>
                  <a:gd name="T119" fmla="*/ 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280">
                    <a:moveTo>
                      <a:pt x="168" y="6"/>
                    </a:moveTo>
                    <a:lnTo>
                      <a:pt x="168" y="9"/>
                    </a:lnTo>
                    <a:lnTo>
                      <a:pt x="168" y="10"/>
                    </a:lnTo>
                    <a:lnTo>
                      <a:pt x="168" y="10"/>
                    </a:lnTo>
                    <a:lnTo>
                      <a:pt x="167" y="17"/>
                    </a:lnTo>
                    <a:lnTo>
                      <a:pt x="167" y="18"/>
                    </a:lnTo>
                    <a:lnTo>
                      <a:pt x="167" y="18"/>
                    </a:lnTo>
                    <a:lnTo>
                      <a:pt x="164" y="26"/>
                    </a:lnTo>
                    <a:lnTo>
                      <a:pt x="164" y="26"/>
                    </a:lnTo>
                    <a:lnTo>
                      <a:pt x="164" y="27"/>
                    </a:lnTo>
                    <a:lnTo>
                      <a:pt x="164" y="34"/>
                    </a:lnTo>
                    <a:lnTo>
                      <a:pt x="165" y="38"/>
                    </a:lnTo>
                    <a:lnTo>
                      <a:pt x="167" y="41"/>
                    </a:lnTo>
                    <a:lnTo>
                      <a:pt x="168" y="45"/>
                    </a:lnTo>
                    <a:lnTo>
                      <a:pt x="168" y="46"/>
                    </a:lnTo>
                    <a:lnTo>
                      <a:pt x="170" y="48"/>
                    </a:lnTo>
                    <a:lnTo>
                      <a:pt x="173" y="48"/>
                    </a:lnTo>
                    <a:lnTo>
                      <a:pt x="173" y="51"/>
                    </a:lnTo>
                    <a:lnTo>
                      <a:pt x="175" y="52"/>
                    </a:lnTo>
                    <a:lnTo>
                      <a:pt x="176" y="55"/>
                    </a:lnTo>
                    <a:lnTo>
                      <a:pt x="178" y="57"/>
                    </a:lnTo>
                    <a:lnTo>
                      <a:pt x="179" y="57"/>
                    </a:lnTo>
                    <a:lnTo>
                      <a:pt x="182" y="59"/>
                    </a:lnTo>
                    <a:lnTo>
                      <a:pt x="184" y="59"/>
                    </a:lnTo>
                    <a:lnTo>
                      <a:pt x="185" y="60"/>
                    </a:lnTo>
                    <a:lnTo>
                      <a:pt x="184" y="63"/>
                    </a:lnTo>
                    <a:lnTo>
                      <a:pt x="184" y="65"/>
                    </a:lnTo>
                    <a:lnTo>
                      <a:pt x="184" y="66"/>
                    </a:lnTo>
                    <a:lnTo>
                      <a:pt x="181" y="74"/>
                    </a:lnTo>
                    <a:lnTo>
                      <a:pt x="181" y="76"/>
                    </a:lnTo>
                    <a:lnTo>
                      <a:pt x="181" y="77"/>
                    </a:lnTo>
                    <a:lnTo>
                      <a:pt x="181" y="77"/>
                    </a:lnTo>
                    <a:lnTo>
                      <a:pt x="181" y="79"/>
                    </a:lnTo>
                    <a:lnTo>
                      <a:pt x="176" y="80"/>
                    </a:lnTo>
                    <a:lnTo>
                      <a:pt x="176" y="83"/>
                    </a:lnTo>
                    <a:lnTo>
                      <a:pt x="176" y="83"/>
                    </a:lnTo>
                    <a:lnTo>
                      <a:pt x="178" y="86"/>
                    </a:lnTo>
                    <a:lnTo>
                      <a:pt x="178" y="86"/>
                    </a:lnTo>
                    <a:lnTo>
                      <a:pt x="178" y="86"/>
                    </a:lnTo>
                    <a:lnTo>
                      <a:pt x="178" y="90"/>
                    </a:lnTo>
                    <a:lnTo>
                      <a:pt x="179" y="91"/>
                    </a:lnTo>
                    <a:lnTo>
                      <a:pt x="181" y="94"/>
                    </a:lnTo>
                    <a:lnTo>
                      <a:pt x="181" y="94"/>
                    </a:lnTo>
                    <a:lnTo>
                      <a:pt x="181" y="97"/>
                    </a:lnTo>
                    <a:lnTo>
                      <a:pt x="181" y="97"/>
                    </a:lnTo>
                    <a:lnTo>
                      <a:pt x="182" y="97"/>
                    </a:lnTo>
                    <a:lnTo>
                      <a:pt x="184" y="97"/>
                    </a:lnTo>
                    <a:lnTo>
                      <a:pt x="184" y="97"/>
                    </a:lnTo>
                    <a:lnTo>
                      <a:pt x="184" y="97"/>
                    </a:lnTo>
                    <a:lnTo>
                      <a:pt x="184" y="99"/>
                    </a:lnTo>
                    <a:lnTo>
                      <a:pt x="184" y="100"/>
                    </a:lnTo>
                    <a:lnTo>
                      <a:pt x="182" y="100"/>
                    </a:lnTo>
                    <a:lnTo>
                      <a:pt x="179" y="104"/>
                    </a:lnTo>
                    <a:lnTo>
                      <a:pt x="176" y="104"/>
                    </a:lnTo>
                    <a:lnTo>
                      <a:pt x="176" y="105"/>
                    </a:lnTo>
                    <a:lnTo>
                      <a:pt x="175" y="105"/>
                    </a:lnTo>
                    <a:lnTo>
                      <a:pt x="175" y="107"/>
                    </a:lnTo>
                    <a:lnTo>
                      <a:pt x="173" y="108"/>
                    </a:lnTo>
                    <a:lnTo>
                      <a:pt x="170" y="113"/>
                    </a:lnTo>
                    <a:lnTo>
                      <a:pt x="167" y="116"/>
                    </a:lnTo>
                    <a:lnTo>
                      <a:pt x="167" y="116"/>
                    </a:lnTo>
                    <a:lnTo>
                      <a:pt x="165" y="117"/>
                    </a:lnTo>
                    <a:lnTo>
                      <a:pt x="156" y="149"/>
                    </a:lnTo>
                    <a:lnTo>
                      <a:pt x="156" y="152"/>
                    </a:lnTo>
                    <a:lnTo>
                      <a:pt x="154" y="155"/>
                    </a:lnTo>
                    <a:lnTo>
                      <a:pt x="154" y="155"/>
                    </a:lnTo>
                    <a:lnTo>
                      <a:pt x="153" y="158"/>
                    </a:lnTo>
                    <a:lnTo>
                      <a:pt x="150" y="169"/>
                    </a:lnTo>
                    <a:lnTo>
                      <a:pt x="147" y="176"/>
                    </a:lnTo>
                    <a:lnTo>
                      <a:pt x="145" y="183"/>
                    </a:lnTo>
                    <a:lnTo>
                      <a:pt x="136" y="207"/>
                    </a:lnTo>
                    <a:lnTo>
                      <a:pt x="131" y="221"/>
                    </a:lnTo>
                    <a:lnTo>
                      <a:pt x="129" y="223"/>
                    </a:lnTo>
                    <a:lnTo>
                      <a:pt x="128" y="226"/>
                    </a:lnTo>
                    <a:lnTo>
                      <a:pt x="128" y="226"/>
                    </a:lnTo>
                    <a:lnTo>
                      <a:pt x="128" y="226"/>
                    </a:lnTo>
                    <a:lnTo>
                      <a:pt x="128" y="226"/>
                    </a:lnTo>
                    <a:lnTo>
                      <a:pt x="125" y="229"/>
                    </a:lnTo>
                    <a:lnTo>
                      <a:pt x="125" y="231"/>
                    </a:lnTo>
                    <a:lnTo>
                      <a:pt x="120" y="237"/>
                    </a:lnTo>
                    <a:lnTo>
                      <a:pt x="117" y="242"/>
                    </a:lnTo>
                    <a:lnTo>
                      <a:pt x="115" y="245"/>
                    </a:lnTo>
                    <a:lnTo>
                      <a:pt x="114" y="248"/>
                    </a:lnTo>
                    <a:lnTo>
                      <a:pt x="109" y="266"/>
                    </a:lnTo>
                    <a:lnTo>
                      <a:pt x="108" y="268"/>
                    </a:lnTo>
                    <a:lnTo>
                      <a:pt x="103" y="268"/>
                    </a:lnTo>
                    <a:lnTo>
                      <a:pt x="81" y="271"/>
                    </a:lnTo>
                    <a:lnTo>
                      <a:pt x="69" y="274"/>
                    </a:lnTo>
                    <a:lnTo>
                      <a:pt x="56" y="276"/>
                    </a:lnTo>
                    <a:lnTo>
                      <a:pt x="35" y="280"/>
                    </a:lnTo>
                    <a:lnTo>
                      <a:pt x="30" y="280"/>
                    </a:lnTo>
                    <a:lnTo>
                      <a:pt x="28" y="280"/>
                    </a:lnTo>
                    <a:lnTo>
                      <a:pt x="25" y="280"/>
                    </a:lnTo>
                    <a:lnTo>
                      <a:pt x="24" y="280"/>
                    </a:lnTo>
                    <a:lnTo>
                      <a:pt x="22" y="280"/>
                    </a:lnTo>
                    <a:lnTo>
                      <a:pt x="17" y="271"/>
                    </a:lnTo>
                    <a:lnTo>
                      <a:pt x="10" y="254"/>
                    </a:lnTo>
                    <a:lnTo>
                      <a:pt x="13" y="246"/>
                    </a:lnTo>
                    <a:lnTo>
                      <a:pt x="16" y="242"/>
                    </a:lnTo>
                    <a:lnTo>
                      <a:pt x="13" y="237"/>
                    </a:lnTo>
                    <a:lnTo>
                      <a:pt x="21" y="229"/>
                    </a:lnTo>
                    <a:lnTo>
                      <a:pt x="16" y="214"/>
                    </a:lnTo>
                    <a:lnTo>
                      <a:pt x="25" y="209"/>
                    </a:lnTo>
                    <a:lnTo>
                      <a:pt x="21" y="192"/>
                    </a:lnTo>
                    <a:lnTo>
                      <a:pt x="39" y="184"/>
                    </a:lnTo>
                    <a:lnTo>
                      <a:pt x="35" y="169"/>
                    </a:lnTo>
                    <a:lnTo>
                      <a:pt x="33" y="161"/>
                    </a:lnTo>
                    <a:lnTo>
                      <a:pt x="31" y="122"/>
                    </a:lnTo>
                    <a:lnTo>
                      <a:pt x="27" y="91"/>
                    </a:lnTo>
                    <a:lnTo>
                      <a:pt x="27" y="88"/>
                    </a:lnTo>
                    <a:lnTo>
                      <a:pt x="2" y="34"/>
                    </a:lnTo>
                    <a:lnTo>
                      <a:pt x="0" y="29"/>
                    </a:lnTo>
                    <a:lnTo>
                      <a:pt x="28" y="15"/>
                    </a:lnTo>
                    <a:lnTo>
                      <a:pt x="45" y="6"/>
                    </a:lnTo>
                    <a:lnTo>
                      <a:pt x="91" y="7"/>
                    </a:lnTo>
                    <a:lnTo>
                      <a:pt x="101" y="7"/>
                    </a:lnTo>
                    <a:lnTo>
                      <a:pt x="125" y="7"/>
                    </a:lnTo>
                    <a:lnTo>
                      <a:pt x="167" y="0"/>
                    </a:lnTo>
                    <a:lnTo>
                      <a:pt x="167" y="1"/>
                    </a:lnTo>
                    <a:lnTo>
                      <a:pt x="168" y="6"/>
                    </a:lnTo>
                    <a:lnTo>
                      <a:pt x="168" y="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155">
                <a:extLst>
                  <a:ext uri="{FF2B5EF4-FFF2-40B4-BE49-F238E27FC236}">
                    <a16:creationId xmlns:a16="http://schemas.microsoft.com/office/drawing/2014/main" id="{E051BADC-E807-7024-864D-C59B5A540E0D}"/>
                  </a:ext>
                </a:extLst>
              </p:cNvPr>
              <p:cNvSpPr>
                <a:spLocks noGrp="1" noRot="1" noMove="1" noResize="1" noEditPoints="1" noAdjustHandles="1" noChangeArrowheads="1" noChangeShapeType="1"/>
              </p:cNvSpPr>
              <p:nvPr/>
            </p:nvSpPr>
            <p:spPr bwMode="auto">
              <a:xfrm>
                <a:off x="5376" y="2400"/>
                <a:ext cx="193" cy="218"/>
              </a:xfrm>
              <a:custGeom>
                <a:avLst/>
                <a:gdLst>
                  <a:gd name="T0" fmla="*/ 104 w 193"/>
                  <a:gd name="T1" fmla="*/ 36 h 218"/>
                  <a:gd name="T2" fmla="*/ 168 w 193"/>
                  <a:gd name="T3" fmla="*/ 36 h 218"/>
                  <a:gd name="T4" fmla="*/ 182 w 193"/>
                  <a:gd name="T5" fmla="*/ 176 h 218"/>
                  <a:gd name="T6" fmla="*/ 184 w 193"/>
                  <a:gd name="T7" fmla="*/ 184 h 218"/>
                  <a:gd name="T8" fmla="*/ 191 w 193"/>
                  <a:gd name="T9" fmla="*/ 205 h 218"/>
                  <a:gd name="T10" fmla="*/ 176 w 193"/>
                  <a:gd name="T11" fmla="*/ 213 h 218"/>
                  <a:gd name="T12" fmla="*/ 165 w 193"/>
                  <a:gd name="T13" fmla="*/ 211 h 218"/>
                  <a:gd name="T14" fmla="*/ 160 w 193"/>
                  <a:gd name="T15" fmla="*/ 210 h 218"/>
                  <a:gd name="T16" fmla="*/ 156 w 193"/>
                  <a:gd name="T17" fmla="*/ 208 h 218"/>
                  <a:gd name="T18" fmla="*/ 151 w 193"/>
                  <a:gd name="T19" fmla="*/ 205 h 218"/>
                  <a:gd name="T20" fmla="*/ 146 w 193"/>
                  <a:gd name="T21" fmla="*/ 202 h 218"/>
                  <a:gd name="T22" fmla="*/ 140 w 193"/>
                  <a:gd name="T23" fmla="*/ 201 h 218"/>
                  <a:gd name="T24" fmla="*/ 137 w 193"/>
                  <a:gd name="T25" fmla="*/ 197 h 218"/>
                  <a:gd name="T26" fmla="*/ 131 w 193"/>
                  <a:gd name="T27" fmla="*/ 197 h 218"/>
                  <a:gd name="T28" fmla="*/ 123 w 193"/>
                  <a:gd name="T29" fmla="*/ 199 h 218"/>
                  <a:gd name="T30" fmla="*/ 118 w 193"/>
                  <a:gd name="T31" fmla="*/ 201 h 218"/>
                  <a:gd name="T32" fmla="*/ 114 w 193"/>
                  <a:gd name="T33" fmla="*/ 202 h 218"/>
                  <a:gd name="T34" fmla="*/ 107 w 193"/>
                  <a:gd name="T35" fmla="*/ 204 h 218"/>
                  <a:gd name="T36" fmla="*/ 101 w 193"/>
                  <a:gd name="T37" fmla="*/ 205 h 218"/>
                  <a:gd name="T38" fmla="*/ 90 w 193"/>
                  <a:gd name="T39" fmla="*/ 208 h 218"/>
                  <a:gd name="T40" fmla="*/ 86 w 193"/>
                  <a:gd name="T41" fmla="*/ 211 h 218"/>
                  <a:gd name="T42" fmla="*/ 73 w 193"/>
                  <a:gd name="T43" fmla="*/ 215 h 218"/>
                  <a:gd name="T44" fmla="*/ 65 w 193"/>
                  <a:gd name="T45" fmla="*/ 216 h 218"/>
                  <a:gd name="T46" fmla="*/ 58 w 193"/>
                  <a:gd name="T47" fmla="*/ 218 h 218"/>
                  <a:gd name="T48" fmla="*/ 45 w 193"/>
                  <a:gd name="T49" fmla="*/ 215 h 218"/>
                  <a:gd name="T50" fmla="*/ 41 w 193"/>
                  <a:gd name="T51" fmla="*/ 211 h 218"/>
                  <a:gd name="T52" fmla="*/ 34 w 193"/>
                  <a:gd name="T53" fmla="*/ 207 h 218"/>
                  <a:gd name="T54" fmla="*/ 28 w 193"/>
                  <a:gd name="T55" fmla="*/ 205 h 218"/>
                  <a:gd name="T56" fmla="*/ 19 w 193"/>
                  <a:gd name="T57" fmla="*/ 202 h 218"/>
                  <a:gd name="T58" fmla="*/ 13 w 193"/>
                  <a:gd name="T59" fmla="*/ 202 h 218"/>
                  <a:gd name="T60" fmla="*/ 11 w 193"/>
                  <a:gd name="T61" fmla="*/ 197 h 218"/>
                  <a:gd name="T62" fmla="*/ 5 w 193"/>
                  <a:gd name="T63" fmla="*/ 194 h 218"/>
                  <a:gd name="T64" fmla="*/ 2 w 193"/>
                  <a:gd name="T65" fmla="*/ 190 h 218"/>
                  <a:gd name="T66" fmla="*/ 2 w 193"/>
                  <a:gd name="T67" fmla="*/ 184 h 218"/>
                  <a:gd name="T68" fmla="*/ 2 w 193"/>
                  <a:gd name="T69" fmla="*/ 180 h 218"/>
                  <a:gd name="T70" fmla="*/ 3 w 193"/>
                  <a:gd name="T71" fmla="*/ 174 h 218"/>
                  <a:gd name="T72" fmla="*/ 6 w 193"/>
                  <a:gd name="T73" fmla="*/ 168 h 218"/>
                  <a:gd name="T74" fmla="*/ 8 w 193"/>
                  <a:gd name="T75" fmla="*/ 162 h 218"/>
                  <a:gd name="T76" fmla="*/ 9 w 193"/>
                  <a:gd name="T77" fmla="*/ 154 h 218"/>
                  <a:gd name="T78" fmla="*/ 9 w 193"/>
                  <a:gd name="T79" fmla="*/ 142 h 218"/>
                  <a:gd name="T80" fmla="*/ 6 w 193"/>
                  <a:gd name="T81" fmla="*/ 135 h 218"/>
                  <a:gd name="T82" fmla="*/ 8 w 193"/>
                  <a:gd name="T83" fmla="*/ 129 h 218"/>
                  <a:gd name="T84" fmla="*/ 11 w 193"/>
                  <a:gd name="T85" fmla="*/ 125 h 218"/>
                  <a:gd name="T86" fmla="*/ 14 w 193"/>
                  <a:gd name="T87" fmla="*/ 118 h 218"/>
                  <a:gd name="T88" fmla="*/ 11 w 193"/>
                  <a:gd name="T89" fmla="*/ 115 h 218"/>
                  <a:gd name="T90" fmla="*/ 9 w 193"/>
                  <a:gd name="T91" fmla="*/ 109 h 218"/>
                  <a:gd name="T92" fmla="*/ 11 w 193"/>
                  <a:gd name="T93" fmla="*/ 103 h 218"/>
                  <a:gd name="T94" fmla="*/ 9 w 193"/>
                  <a:gd name="T95" fmla="*/ 97 h 218"/>
                  <a:gd name="T96" fmla="*/ 9 w 193"/>
                  <a:gd name="T97" fmla="*/ 94 h 218"/>
                  <a:gd name="T98" fmla="*/ 11 w 193"/>
                  <a:gd name="T99" fmla="*/ 89 h 218"/>
                  <a:gd name="T100" fmla="*/ 14 w 193"/>
                  <a:gd name="T101" fmla="*/ 84 h 218"/>
                  <a:gd name="T102" fmla="*/ 17 w 193"/>
                  <a:gd name="T103" fmla="*/ 80 h 218"/>
                  <a:gd name="T104" fmla="*/ 19 w 193"/>
                  <a:gd name="T105" fmla="*/ 75 h 218"/>
                  <a:gd name="T106" fmla="*/ 22 w 193"/>
                  <a:gd name="T107" fmla="*/ 66 h 218"/>
                  <a:gd name="T108" fmla="*/ 22 w 193"/>
                  <a:gd name="T109" fmla="*/ 59 h 218"/>
                  <a:gd name="T110" fmla="*/ 19 w 193"/>
                  <a:gd name="T111" fmla="*/ 55 h 218"/>
                  <a:gd name="T112" fmla="*/ 17 w 193"/>
                  <a:gd name="T113" fmla="*/ 49 h 218"/>
                  <a:gd name="T114" fmla="*/ 17 w 193"/>
                  <a:gd name="T115" fmla="*/ 42 h 218"/>
                  <a:gd name="T116" fmla="*/ 20 w 193"/>
                  <a:gd name="T117" fmla="*/ 31 h 218"/>
                  <a:gd name="T118" fmla="*/ 30 w 193"/>
                  <a:gd name="T119" fmla="*/ 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3" h="218">
                    <a:moveTo>
                      <a:pt x="45" y="0"/>
                    </a:moveTo>
                    <a:lnTo>
                      <a:pt x="67" y="17"/>
                    </a:lnTo>
                    <a:lnTo>
                      <a:pt x="86" y="27"/>
                    </a:lnTo>
                    <a:lnTo>
                      <a:pt x="104" y="36"/>
                    </a:lnTo>
                    <a:lnTo>
                      <a:pt x="114" y="38"/>
                    </a:lnTo>
                    <a:lnTo>
                      <a:pt x="140" y="41"/>
                    </a:lnTo>
                    <a:lnTo>
                      <a:pt x="143" y="39"/>
                    </a:lnTo>
                    <a:lnTo>
                      <a:pt x="168" y="36"/>
                    </a:lnTo>
                    <a:lnTo>
                      <a:pt x="174" y="89"/>
                    </a:lnTo>
                    <a:lnTo>
                      <a:pt x="176" y="120"/>
                    </a:lnTo>
                    <a:lnTo>
                      <a:pt x="177" y="131"/>
                    </a:lnTo>
                    <a:lnTo>
                      <a:pt x="182" y="176"/>
                    </a:lnTo>
                    <a:lnTo>
                      <a:pt x="182" y="179"/>
                    </a:lnTo>
                    <a:lnTo>
                      <a:pt x="182" y="180"/>
                    </a:lnTo>
                    <a:lnTo>
                      <a:pt x="182" y="182"/>
                    </a:lnTo>
                    <a:lnTo>
                      <a:pt x="184" y="184"/>
                    </a:lnTo>
                    <a:lnTo>
                      <a:pt x="188" y="199"/>
                    </a:lnTo>
                    <a:lnTo>
                      <a:pt x="191" y="202"/>
                    </a:lnTo>
                    <a:lnTo>
                      <a:pt x="193" y="204"/>
                    </a:lnTo>
                    <a:lnTo>
                      <a:pt x="191" y="205"/>
                    </a:lnTo>
                    <a:lnTo>
                      <a:pt x="191" y="207"/>
                    </a:lnTo>
                    <a:lnTo>
                      <a:pt x="188" y="213"/>
                    </a:lnTo>
                    <a:lnTo>
                      <a:pt x="182" y="215"/>
                    </a:lnTo>
                    <a:lnTo>
                      <a:pt x="176" y="213"/>
                    </a:lnTo>
                    <a:lnTo>
                      <a:pt x="170" y="213"/>
                    </a:lnTo>
                    <a:lnTo>
                      <a:pt x="167" y="213"/>
                    </a:lnTo>
                    <a:lnTo>
                      <a:pt x="167" y="211"/>
                    </a:lnTo>
                    <a:lnTo>
                      <a:pt x="165" y="211"/>
                    </a:lnTo>
                    <a:lnTo>
                      <a:pt x="163" y="211"/>
                    </a:lnTo>
                    <a:lnTo>
                      <a:pt x="162" y="211"/>
                    </a:lnTo>
                    <a:lnTo>
                      <a:pt x="162" y="210"/>
                    </a:lnTo>
                    <a:lnTo>
                      <a:pt x="160" y="210"/>
                    </a:lnTo>
                    <a:lnTo>
                      <a:pt x="159" y="210"/>
                    </a:lnTo>
                    <a:lnTo>
                      <a:pt x="157" y="210"/>
                    </a:lnTo>
                    <a:lnTo>
                      <a:pt x="157" y="208"/>
                    </a:lnTo>
                    <a:lnTo>
                      <a:pt x="156" y="208"/>
                    </a:lnTo>
                    <a:lnTo>
                      <a:pt x="154" y="208"/>
                    </a:lnTo>
                    <a:lnTo>
                      <a:pt x="154" y="207"/>
                    </a:lnTo>
                    <a:lnTo>
                      <a:pt x="153" y="207"/>
                    </a:lnTo>
                    <a:lnTo>
                      <a:pt x="151" y="205"/>
                    </a:lnTo>
                    <a:lnTo>
                      <a:pt x="149" y="204"/>
                    </a:lnTo>
                    <a:lnTo>
                      <a:pt x="148" y="204"/>
                    </a:lnTo>
                    <a:lnTo>
                      <a:pt x="146" y="204"/>
                    </a:lnTo>
                    <a:lnTo>
                      <a:pt x="146" y="202"/>
                    </a:lnTo>
                    <a:lnTo>
                      <a:pt x="145" y="202"/>
                    </a:lnTo>
                    <a:lnTo>
                      <a:pt x="143" y="201"/>
                    </a:lnTo>
                    <a:lnTo>
                      <a:pt x="142" y="201"/>
                    </a:lnTo>
                    <a:lnTo>
                      <a:pt x="140" y="201"/>
                    </a:lnTo>
                    <a:lnTo>
                      <a:pt x="140" y="199"/>
                    </a:lnTo>
                    <a:lnTo>
                      <a:pt x="139" y="199"/>
                    </a:lnTo>
                    <a:lnTo>
                      <a:pt x="137" y="199"/>
                    </a:lnTo>
                    <a:lnTo>
                      <a:pt x="137" y="197"/>
                    </a:lnTo>
                    <a:lnTo>
                      <a:pt x="135" y="197"/>
                    </a:lnTo>
                    <a:lnTo>
                      <a:pt x="134" y="197"/>
                    </a:lnTo>
                    <a:lnTo>
                      <a:pt x="132" y="197"/>
                    </a:lnTo>
                    <a:lnTo>
                      <a:pt x="131" y="197"/>
                    </a:lnTo>
                    <a:lnTo>
                      <a:pt x="129" y="197"/>
                    </a:lnTo>
                    <a:lnTo>
                      <a:pt x="128" y="197"/>
                    </a:lnTo>
                    <a:lnTo>
                      <a:pt x="126" y="199"/>
                    </a:lnTo>
                    <a:lnTo>
                      <a:pt x="123" y="199"/>
                    </a:lnTo>
                    <a:lnTo>
                      <a:pt x="121" y="199"/>
                    </a:lnTo>
                    <a:lnTo>
                      <a:pt x="120" y="199"/>
                    </a:lnTo>
                    <a:lnTo>
                      <a:pt x="118" y="199"/>
                    </a:lnTo>
                    <a:lnTo>
                      <a:pt x="118" y="201"/>
                    </a:lnTo>
                    <a:lnTo>
                      <a:pt x="117" y="201"/>
                    </a:lnTo>
                    <a:lnTo>
                      <a:pt x="115" y="201"/>
                    </a:lnTo>
                    <a:lnTo>
                      <a:pt x="114" y="201"/>
                    </a:lnTo>
                    <a:lnTo>
                      <a:pt x="114" y="202"/>
                    </a:lnTo>
                    <a:lnTo>
                      <a:pt x="112" y="202"/>
                    </a:lnTo>
                    <a:lnTo>
                      <a:pt x="111" y="202"/>
                    </a:lnTo>
                    <a:lnTo>
                      <a:pt x="109" y="202"/>
                    </a:lnTo>
                    <a:lnTo>
                      <a:pt x="107" y="204"/>
                    </a:lnTo>
                    <a:lnTo>
                      <a:pt x="106" y="204"/>
                    </a:lnTo>
                    <a:lnTo>
                      <a:pt x="104" y="204"/>
                    </a:lnTo>
                    <a:lnTo>
                      <a:pt x="103" y="204"/>
                    </a:lnTo>
                    <a:lnTo>
                      <a:pt x="101" y="205"/>
                    </a:lnTo>
                    <a:lnTo>
                      <a:pt x="100" y="205"/>
                    </a:lnTo>
                    <a:lnTo>
                      <a:pt x="97" y="207"/>
                    </a:lnTo>
                    <a:lnTo>
                      <a:pt x="93" y="208"/>
                    </a:lnTo>
                    <a:lnTo>
                      <a:pt x="90" y="208"/>
                    </a:lnTo>
                    <a:lnTo>
                      <a:pt x="89" y="210"/>
                    </a:lnTo>
                    <a:lnTo>
                      <a:pt x="87" y="210"/>
                    </a:lnTo>
                    <a:lnTo>
                      <a:pt x="86" y="210"/>
                    </a:lnTo>
                    <a:lnTo>
                      <a:pt x="86" y="211"/>
                    </a:lnTo>
                    <a:lnTo>
                      <a:pt x="84" y="211"/>
                    </a:lnTo>
                    <a:lnTo>
                      <a:pt x="83" y="211"/>
                    </a:lnTo>
                    <a:lnTo>
                      <a:pt x="78" y="213"/>
                    </a:lnTo>
                    <a:lnTo>
                      <a:pt x="73" y="215"/>
                    </a:lnTo>
                    <a:lnTo>
                      <a:pt x="70" y="215"/>
                    </a:lnTo>
                    <a:lnTo>
                      <a:pt x="69" y="216"/>
                    </a:lnTo>
                    <a:lnTo>
                      <a:pt x="67" y="216"/>
                    </a:lnTo>
                    <a:lnTo>
                      <a:pt x="65" y="216"/>
                    </a:lnTo>
                    <a:lnTo>
                      <a:pt x="64" y="216"/>
                    </a:lnTo>
                    <a:lnTo>
                      <a:pt x="61" y="218"/>
                    </a:lnTo>
                    <a:lnTo>
                      <a:pt x="59" y="218"/>
                    </a:lnTo>
                    <a:lnTo>
                      <a:pt x="58" y="218"/>
                    </a:lnTo>
                    <a:lnTo>
                      <a:pt x="53" y="216"/>
                    </a:lnTo>
                    <a:lnTo>
                      <a:pt x="50" y="216"/>
                    </a:lnTo>
                    <a:lnTo>
                      <a:pt x="47" y="215"/>
                    </a:lnTo>
                    <a:lnTo>
                      <a:pt x="45" y="215"/>
                    </a:lnTo>
                    <a:lnTo>
                      <a:pt x="45" y="213"/>
                    </a:lnTo>
                    <a:lnTo>
                      <a:pt x="44" y="213"/>
                    </a:lnTo>
                    <a:lnTo>
                      <a:pt x="42" y="211"/>
                    </a:lnTo>
                    <a:lnTo>
                      <a:pt x="41" y="211"/>
                    </a:lnTo>
                    <a:lnTo>
                      <a:pt x="39" y="210"/>
                    </a:lnTo>
                    <a:lnTo>
                      <a:pt x="37" y="210"/>
                    </a:lnTo>
                    <a:lnTo>
                      <a:pt x="36" y="208"/>
                    </a:lnTo>
                    <a:lnTo>
                      <a:pt x="34" y="207"/>
                    </a:lnTo>
                    <a:lnTo>
                      <a:pt x="33" y="207"/>
                    </a:lnTo>
                    <a:lnTo>
                      <a:pt x="31" y="207"/>
                    </a:lnTo>
                    <a:lnTo>
                      <a:pt x="30" y="207"/>
                    </a:lnTo>
                    <a:lnTo>
                      <a:pt x="28" y="205"/>
                    </a:lnTo>
                    <a:lnTo>
                      <a:pt x="27" y="205"/>
                    </a:lnTo>
                    <a:lnTo>
                      <a:pt x="23" y="204"/>
                    </a:lnTo>
                    <a:lnTo>
                      <a:pt x="22" y="204"/>
                    </a:lnTo>
                    <a:lnTo>
                      <a:pt x="19" y="202"/>
                    </a:lnTo>
                    <a:lnTo>
                      <a:pt x="17" y="202"/>
                    </a:lnTo>
                    <a:lnTo>
                      <a:pt x="16" y="202"/>
                    </a:lnTo>
                    <a:lnTo>
                      <a:pt x="14" y="202"/>
                    </a:lnTo>
                    <a:lnTo>
                      <a:pt x="13" y="202"/>
                    </a:lnTo>
                    <a:lnTo>
                      <a:pt x="13" y="201"/>
                    </a:lnTo>
                    <a:lnTo>
                      <a:pt x="13" y="199"/>
                    </a:lnTo>
                    <a:lnTo>
                      <a:pt x="11" y="199"/>
                    </a:lnTo>
                    <a:lnTo>
                      <a:pt x="11" y="197"/>
                    </a:lnTo>
                    <a:lnTo>
                      <a:pt x="9" y="196"/>
                    </a:lnTo>
                    <a:lnTo>
                      <a:pt x="8" y="196"/>
                    </a:lnTo>
                    <a:lnTo>
                      <a:pt x="6" y="196"/>
                    </a:lnTo>
                    <a:lnTo>
                      <a:pt x="5" y="194"/>
                    </a:lnTo>
                    <a:lnTo>
                      <a:pt x="3" y="194"/>
                    </a:lnTo>
                    <a:lnTo>
                      <a:pt x="3" y="193"/>
                    </a:lnTo>
                    <a:lnTo>
                      <a:pt x="2" y="193"/>
                    </a:lnTo>
                    <a:lnTo>
                      <a:pt x="2" y="190"/>
                    </a:lnTo>
                    <a:lnTo>
                      <a:pt x="2" y="188"/>
                    </a:lnTo>
                    <a:lnTo>
                      <a:pt x="2" y="187"/>
                    </a:lnTo>
                    <a:lnTo>
                      <a:pt x="2" y="185"/>
                    </a:lnTo>
                    <a:lnTo>
                      <a:pt x="2" y="184"/>
                    </a:lnTo>
                    <a:lnTo>
                      <a:pt x="2" y="182"/>
                    </a:lnTo>
                    <a:lnTo>
                      <a:pt x="2" y="180"/>
                    </a:lnTo>
                    <a:lnTo>
                      <a:pt x="0" y="180"/>
                    </a:lnTo>
                    <a:lnTo>
                      <a:pt x="2" y="180"/>
                    </a:lnTo>
                    <a:lnTo>
                      <a:pt x="2" y="179"/>
                    </a:lnTo>
                    <a:lnTo>
                      <a:pt x="2" y="177"/>
                    </a:lnTo>
                    <a:lnTo>
                      <a:pt x="2" y="176"/>
                    </a:lnTo>
                    <a:lnTo>
                      <a:pt x="3" y="174"/>
                    </a:lnTo>
                    <a:lnTo>
                      <a:pt x="5" y="173"/>
                    </a:lnTo>
                    <a:lnTo>
                      <a:pt x="5" y="171"/>
                    </a:lnTo>
                    <a:lnTo>
                      <a:pt x="6" y="170"/>
                    </a:lnTo>
                    <a:lnTo>
                      <a:pt x="6" y="168"/>
                    </a:lnTo>
                    <a:lnTo>
                      <a:pt x="6" y="166"/>
                    </a:lnTo>
                    <a:lnTo>
                      <a:pt x="8" y="165"/>
                    </a:lnTo>
                    <a:lnTo>
                      <a:pt x="8" y="163"/>
                    </a:lnTo>
                    <a:lnTo>
                      <a:pt x="8" y="162"/>
                    </a:lnTo>
                    <a:lnTo>
                      <a:pt x="8" y="160"/>
                    </a:lnTo>
                    <a:lnTo>
                      <a:pt x="8" y="157"/>
                    </a:lnTo>
                    <a:lnTo>
                      <a:pt x="9" y="156"/>
                    </a:lnTo>
                    <a:lnTo>
                      <a:pt x="9" y="154"/>
                    </a:lnTo>
                    <a:lnTo>
                      <a:pt x="11" y="152"/>
                    </a:lnTo>
                    <a:lnTo>
                      <a:pt x="11" y="148"/>
                    </a:lnTo>
                    <a:lnTo>
                      <a:pt x="11" y="143"/>
                    </a:lnTo>
                    <a:lnTo>
                      <a:pt x="9" y="142"/>
                    </a:lnTo>
                    <a:lnTo>
                      <a:pt x="8" y="140"/>
                    </a:lnTo>
                    <a:lnTo>
                      <a:pt x="8" y="139"/>
                    </a:lnTo>
                    <a:lnTo>
                      <a:pt x="8" y="137"/>
                    </a:lnTo>
                    <a:lnTo>
                      <a:pt x="6" y="135"/>
                    </a:lnTo>
                    <a:lnTo>
                      <a:pt x="6" y="134"/>
                    </a:lnTo>
                    <a:lnTo>
                      <a:pt x="6" y="132"/>
                    </a:lnTo>
                    <a:lnTo>
                      <a:pt x="8" y="131"/>
                    </a:lnTo>
                    <a:lnTo>
                      <a:pt x="8" y="129"/>
                    </a:lnTo>
                    <a:lnTo>
                      <a:pt x="8" y="128"/>
                    </a:lnTo>
                    <a:lnTo>
                      <a:pt x="9" y="128"/>
                    </a:lnTo>
                    <a:lnTo>
                      <a:pt x="11" y="126"/>
                    </a:lnTo>
                    <a:lnTo>
                      <a:pt x="11" y="125"/>
                    </a:lnTo>
                    <a:lnTo>
                      <a:pt x="13" y="125"/>
                    </a:lnTo>
                    <a:lnTo>
                      <a:pt x="14" y="123"/>
                    </a:lnTo>
                    <a:lnTo>
                      <a:pt x="14" y="121"/>
                    </a:lnTo>
                    <a:lnTo>
                      <a:pt x="14" y="118"/>
                    </a:lnTo>
                    <a:lnTo>
                      <a:pt x="14" y="117"/>
                    </a:lnTo>
                    <a:lnTo>
                      <a:pt x="13" y="117"/>
                    </a:lnTo>
                    <a:lnTo>
                      <a:pt x="13" y="115"/>
                    </a:lnTo>
                    <a:lnTo>
                      <a:pt x="11" y="115"/>
                    </a:lnTo>
                    <a:lnTo>
                      <a:pt x="11" y="114"/>
                    </a:lnTo>
                    <a:lnTo>
                      <a:pt x="11" y="112"/>
                    </a:lnTo>
                    <a:lnTo>
                      <a:pt x="11" y="111"/>
                    </a:lnTo>
                    <a:lnTo>
                      <a:pt x="9" y="109"/>
                    </a:lnTo>
                    <a:lnTo>
                      <a:pt x="11" y="109"/>
                    </a:lnTo>
                    <a:lnTo>
                      <a:pt x="11" y="107"/>
                    </a:lnTo>
                    <a:lnTo>
                      <a:pt x="11" y="106"/>
                    </a:lnTo>
                    <a:lnTo>
                      <a:pt x="11" y="103"/>
                    </a:lnTo>
                    <a:lnTo>
                      <a:pt x="11" y="100"/>
                    </a:lnTo>
                    <a:lnTo>
                      <a:pt x="9" y="100"/>
                    </a:lnTo>
                    <a:lnTo>
                      <a:pt x="9" y="98"/>
                    </a:lnTo>
                    <a:lnTo>
                      <a:pt x="9" y="97"/>
                    </a:lnTo>
                    <a:lnTo>
                      <a:pt x="9" y="95"/>
                    </a:lnTo>
                    <a:lnTo>
                      <a:pt x="8" y="95"/>
                    </a:lnTo>
                    <a:lnTo>
                      <a:pt x="8" y="94"/>
                    </a:lnTo>
                    <a:lnTo>
                      <a:pt x="9" y="94"/>
                    </a:lnTo>
                    <a:lnTo>
                      <a:pt x="9" y="92"/>
                    </a:lnTo>
                    <a:lnTo>
                      <a:pt x="9" y="90"/>
                    </a:lnTo>
                    <a:lnTo>
                      <a:pt x="11" y="90"/>
                    </a:lnTo>
                    <a:lnTo>
                      <a:pt x="11" y="89"/>
                    </a:lnTo>
                    <a:lnTo>
                      <a:pt x="11" y="87"/>
                    </a:lnTo>
                    <a:lnTo>
                      <a:pt x="13" y="86"/>
                    </a:lnTo>
                    <a:lnTo>
                      <a:pt x="13" y="84"/>
                    </a:lnTo>
                    <a:lnTo>
                      <a:pt x="14" y="84"/>
                    </a:lnTo>
                    <a:lnTo>
                      <a:pt x="14" y="83"/>
                    </a:lnTo>
                    <a:lnTo>
                      <a:pt x="16" y="81"/>
                    </a:lnTo>
                    <a:lnTo>
                      <a:pt x="16" y="80"/>
                    </a:lnTo>
                    <a:lnTo>
                      <a:pt x="17" y="80"/>
                    </a:lnTo>
                    <a:lnTo>
                      <a:pt x="17" y="78"/>
                    </a:lnTo>
                    <a:lnTo>
                      <a:pt x="17" y="76"/>
                    </a:lnTo>
                    <a:lnTo>
                      <a:pt x="17" y="75"/>
                    </a:lnTo>
                    <a:lnTo>
                      <a:pt x="19" y="75"/>
                    </a:lnTo>
                    <a:lnTo>
                      <a:pt x="19" y="73"/>
                    </a:lnTo>
                    <a:lnTo>
                      <a:pt x="20" y="72"/>
                    </a:lnTo>
                    <a:lnTo>
                      <a:pt x="20" y="69"/>
                    </a:lnTo>
                    <a:lnTo>
                      <a:pt x="22" y="66"/>
                    </a:lnTo>
                    <a:lnTo>
                      <a:pt x="22" y="64"/>
                    </a:lnTo>
                    <a:lnTo>
                      <a:pt x="22" y="62"/>
                    </a:lnTo>
                    <a:lnTo>
                      <a:pt x="22" y="61"/>
                    </a:lnTo>
                    <a:lnTo>
                      <a:pt x="22" y="59"/>
                    </a:lnTo>
                    <a:lnTo>
                      <a:pt x="20" y="58"/>
                    </a:lnTo>
                    <a:lnTo>
                      <a:pt x="20" y="56"/>
                    </a:lnTo>
                    <a:lnTo>
                      <a:pt x="20" y="55"/>
                    </a:lnTo>
                    <a:lnTo>
                      <a:pt x="19" y="55"/>
                    </a:lnTo>
                    <a:lnTo>
                      <a:pt x="19" y="53"/>
                    </a:lnTo>
                    <a:lnTo>
                      <a:pt x="19" y="52"/>
                    </a:lnTo>
                    <a:lnTo>
                      <a:pt x="19" y="50"/>
                    </a:lnTo>
                    <a:lnTo>
                      <a:pt x="17" y="49"/>
                    </a:lnTo>
                    <a:lnTo>
                      <a:pt x="17" y="47"/>
                    </a:lnTo>
                    <a:lnTo>
                      <a:pt x="17" y="45"/>
                    </a:lnTo>
                    <a:lnTo>
                      <a:pt x="17" y="44"/>
                    </a:lnTo>
                    <a:lnTo>
                      <a:pt x="17" y="42"/>
                    </a:lnTo>
                    <a:lnTo>
                      <a:pt x="19" y="41"/>
                    </a:lnTo>
                    <a:lnTo>
                      <a:pt x="20" y="36"/>
                    </a:lnTo>
                    <a:lnTo>
                      <a:pt x="20" y="35"/>
                    </a:lnTo>
                    <a:lnTo>
                      <a:pt x="20" y="31"/>
                    </a:lnTo>
                    <a:lnTo>
                      <a:pt x="20" y="27"/>
                    </a:lnTo>
                    <a:lnTo>
                      <a:pt x="20" y="24"/>
                    </a:lnTo>
                    <a:lnTo>
                      <a:pt x="19" y="8"/>
                    </a:lnTo>
                    <a:lnTo>
                      <a:pt x="30" y="8"/>
                    </a:lnTo>
                    <a:lnTo>
                      <a:pt x="33" y="8"/>
                    </a:lnTo>
                    <a:lnTo>
                      <a:pt x="34" y="8"/>
                    </a:lnTo>
                    <a:lnTo>
                      <a:pt x="45"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156">
                <a:extLst>
                  <a:ext uri="{FF2B5EF4-FFF2-40B4-BE49-F238E27FC236}">
                    <a16:creationId xmlns:a16="http://schemas.microsoft.com/office/drawing/2014/main" id="{4E1B2BEF-B2B3-8D68-8E98-A5975723F7A7}"/>
                  </a:ext>
                </a:extLst>
              </p:cNvPr>
              <p:cNvSpPr>
                <a:spLocks noGrp="1" noRot="1" noMove="1" noResize="1" noEditPoints="1" noAdjustHandles="1" noChangeArrowheads="1" noChangeShapeType="1"/>
              </p:cNvSpPr>
              <p:nvPr/>
            </p:nvSpPr>
            <p:spPr bwMode="auto">
              <a:xfrm>
                <a:off x="1914" y="2698"/>
                <a:ext cx="219" cy="146"/>
              </a:xfrm>
              <a:custGeom>
                <a:avLst/>
                <a:gdLst>
                  <a:gd name="T0" fmla="*/ 76 w 219"/>
                  <a:gd name="T1" fmla="*/ 69 h 146"/>
                  <a:gd name="T2" fmla="*/ 129 w 219"/>
                  <a:gd name="T3" fmla="*/ 83 h 146"/>
                  <a:gd name="T4" fmla="*/ 154 w 219"/>
                  <a:gd name="T5" fmla="*/ 69 h 146"/>
                  <a:gd name="T6" fmla="*/ 168 w 219"/>
                  <a:gd name="T7" fmla="*/ 78 h 146"/>
                  <a:gd name="T8" fmla="*/ 185 w 219"/>
                  <a:gd name="T9" fmla="*/ 98 h 146"/>
                  <a:gd name="T10" fmla="*/ 208 w 219"/>
                  <a:gd name="T11" fmla="*/ 124 h 146"/>
                  <a:gd name="T12" fmla="*/ 219 w 219"/>
                  <a:gd name="T13" fmla="*/ 140 h 146"/>
                  <a:gd name="T14" fmla="*/ 213 w 219"/>
                  <a:gd name="T15" fmla="*/ 145 h 146"/>
                  <a:gd name="T16" fmla="*/ 211 w 219"/>
                  <a:gd name="T17" fmla="*/ 146 h 146"/>
                  <a:gd name="T18" fmla="*/ 204 w 219"/>
                  <a:gd name="T19" fmla="*/ 145 h 146"/>
                  <a:gd name="T20" fmla="*/ 199 w 219"/>
                  <a:gd name="T21" fmla="*/ 145 h 146"/>
                  <a:gd name="T22" fmla="*/ 197 w 219"/>
                  <a:gd name="T23" fmla="*/ 145 h 146"/>
                  <a:gd name="T24" fmla="*/ 197 w 219"/>
                  <a:gd name="T25" fmla="*/ 145 h 146"/>
                  <a:gd name="T26" fmla="*/ 188 w 219"/>
                  <a:gd name="T27" fmla="*/ 142 h 146"/>
                  <a:gd name="T28" fmla="*/ 182 w 219"/>
                  <a:gd name="T29" fmla="*/ 129 h 146"/>
                  <a:gd name="T30" fmla="*/ 168 w 219"/>
                  <a:gd name="T31" fmla="*/ 120 h 146"/>
                  <a:gd name="T32" fmla="*/ 152 w 219"/>
                  <a:gd name="T33" fmla="*/ 117 h 146"/>
                  <a:gd name="T34" fmla="*/ 138 w 219"/>
                  <a:gd name="T35" fmla="*/ 111 h 146"/>
                  <a:gd name="T36" fmla="*/ 130 w 219"/>
                  <a:gd name="T37" fmla="*/ 107 h 146"/>
                  <a:gd name="T38" fmla="*/ 118 w 219"/>
                  <a:gd name="T39" fmla="*/ 103 h 146"/>
                  <a:gd name="T40" fmla="*/ 110 w 219"/>
                  <a:gd name="T41" fmla="*/ 97 h 146"/>
                  <a:gd name="T42" fmla="*/ 101 w 219"/>
                  <a:gd name="T43" fmla="*/ 97 h 146"/>
                  <a:gd name="T44" fmla="*/ 74 w 219"/>
                  <a:gd name="T45" fmla="*/ 111 h 146"/>
                  <a:gd name="T46" fmla="*/ 60 w 219"/>
                  <a:gd name="T47" fmla="*/ 118 h 146"/>
                  <a:gd name="T48" fmla="*/ 40 w 219"/>
                  <a:gd name="T49" fmla="*/ 131 h 146"/>
                  <a:gd name="T50" fmla="*/ 36 w 219"/>
                  <a:gd name="T51" fmla="*/ 131 h 146"/>
                  <a:gd name="T52" fmla="*/ 34 w 219"/>
                  <a:gd name="T53" fmla="*/ 131 h 146"/>
                  <a:gd name="T54" fmla="*/ 32 w 219"/>
                  <a:gd name="T55" fmla="*/ 129 h 146"/>
                  <a:gd name="T56" fmla="*/ 28 w 219"/>
                  <a:gd name="T57" fmla="*/ 124 h 146"/>
                  <a:gd name="T58" fmla="*/ 25 w 219"/>
                  <a:gd name="T59" fmla="*/ 123 h 146"/>
                  <a:gd name="T60" fmla="*/ 22 w 219"/>
                  <a:gd name="T61" fmla="*/ 120 h 146"/>
                  <a:gd name="T62" fmla="*/ 25 w 219"/>
                  <a:gd name="T63" fmla="*/ 114 h 146"/>
                  <a:gd name="T64" fmla="*/ 17 w 219"/>
                  <a:gd name="T65" fmla="*/ 100 h 146"/>
                  <a:gd name="T66" fmla="*/ 14 w 219"/>
                  <a:gd name="T67" fmla="*/ 100 h 146"/>
                  <a:gd name="T68" fmla="*/ 11 w 219"/>
                  <a:gd name="T69" fmla="*/ 95 h 146"/>
                  <a:gd name="T70" fmla="*/ 11 w 219"/>
                  <a:gd name="T71" fmla="*/ 95 h 146"/>
                  <a:gd name="T72" fmla="*/ 11 w 219"/>
                  <a:gd name="T73" fmla="*/ 93 h 146"/>
                  <a:gd name="T74" fmla="*/ 11 w 219"/>
                  <a:gd name="T75" fmla="*/ 92 h 146"/>
                  <a:gd name="T76" fmla="*/ 14 w 219"/>
                  <a:gd name="T77" fmla="*/ 89 h 146"/>
                  <a:gd name="T78" fmla="*/ 22 w 219"/>
                  <a:gd name="T79" fmla="*/ 87 h 146"/>
                  <a:gd name="T80" fmla="*/ 22 w 219"/>
                  <a:gd name="T81" fmla="*/ 84 h 146"/>
                  <a:gd name="T82" fmla="*/ 22 w 219"/>
                  <a:gd name="T83" fmla="*/ 75 h 146"/>
                  <a:gd name="T84" fmla="*/ 22 w 219"/>
                  <a:gd name="T85" fmla="*/ 67 h 146"/>
                  <a:gd name="T86" fmla="*/ 20 w 219"/>
                  <a:gd name="T87" fmla="*/ 59 h 146"/>
                  <a:gd name="T88" fmla="*/ 22 w 219"/>
                  <a:gd name="T89" fmla="*/ 55 h 146"/>
                  <a:gd name="T90" fmla="*/ 29 w 219"/>
                  <a:gd name="T91" fmla="*/ 53 h 146"/>
                  <a:gd name="T92" fmla="*/ 29 w 219"/>
                  <a:gd name="T93" fmla="*/ 52 h 146"/>
                  <a:gd name="T94" fmla="*/ 3 w 219"/>
                  <a:gd name="T95" fmla="*/ 33 h 146"/>
                  <a:gd name="T96" fmla="*/ 6 w 219"/>
                  <a:gd name="T97" fmla="*/ 19 h 146"/>
                  <a:gd name="T98" fmla="*/ 8 w 219"/>
                  <a:gd name="T99" fmla="*/ 16 h 146"/>
                  <a:gd name="T100" fmla="*/ 11 w 219"/>
                  <a:gd name="T101" fmla="*/ 10 h 146"/>
                  <a:gd name="T102" fmla="*/ 12 w 219"/>
                  <a:gd name="T103" fmla="*/ 2 h 146"/>
                  <a:gd name="T104" fmla="*/ 14 w 219"/>
                  <a:gd name="T105" fmla="*/ 2 h 146"/>
                  <a:gd name="T106" fmla="*/ 34 w 219"/>
                  <a:gd name="T107" fmla="*/ 10 h 146"/>
                  <a:gd name="T108" fmla="*/ 29 w 219"/>
                  <a:gd name="T109" fmla="*/ 34 h 146"/>
                  <a:gd name="T110" fmla="*/ 54 w 219"/>
                  <a:gd name="T111"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146">
                    <a:moveTo>
                      <a:pt x="59" y="66"/>
                    </a:moveTo>
                    <a:lnTo>
                      <a:pt x="65" y="66"/>
                    </a:lnTo>
                    <a:lnTo>
                      <a:pt x="71" y="62"/>
                    </a:lnTo>
                    <a:lnTo>
                      <a:pt x="74" y="62"/>
                    </a:lnTo>
                    <a:lnTo>
                      <a:pt x="76" y="69"/>
                    </a:lnTo>
                    <a:lnTo>
                      <a:pt x="78" y="72"/>
                    </a:lnTo>
                    <a:lnTo>
                      <a:pt x="88" y="78"/>
                    </a:lnTo>
                    <a:lnTo>
                      <a:pt x="98" y="83"/>
                    </a:lnTo>
                    <a:lnTo>
                      <a:pt x="109" y="86"/>
                    </a:lnTo>
                    <a:lnTo>
                      <a:pt x="129" y="83"/>
                    </a:lnTo>
                    <a:lnTo>
                      <a:pt x="134" y="79"/>
                    </a:lnTo>
                    <a:lnTo>
                      <a:pt x="140" y="73"/>
                    </a:lnTo>
                    <a:lnTo>
                      <a:pt x="146" y="72"/>
                    </a:lnTo>
                    <a:lnTo>
                      <a:pt x="149" y="72"/>
                    </a:lnTo>
                    <a:lnTo>
                      <a:pt x="154" y="69"/>
                    </a:lnTo>
                    <a:lnTo>
                      <a:pt x="157" y="67"/>
                    </a:lnTo>
                    <a:lnTo>
                      <a:pt x="160" y="67"/>
                    </a:lnTo>
                    <a:lnTo>
                      <a:pt x="165" y="72"/>
                    </a:lnTo>
                    <a:lnTo>
                      <a:pt x="166" y="75"/>
                    </a:lnTo>
                    <a:lnTo>
                      <a:pt x="168" y="78"/>
                    </a:lnTo>
                    <a:lnTo>
                      <a:pt x="171" y="81"/>
                    </a:lnTo>
                    <a:lnTo>
                      <a:pt x="176" y="87"/>
                    </a:lnTo>
                    <a:lnTo>
                      <a:pt x="180" y="90"/>
                    </a:lnTo>
                    <a:lnTo>
                      <a:pt x="185" y="98"/>
                    </a:lnTo>
                    <a:lnTo>
                      <a:pt x="185" y="98"/>
                    </a:lnTo>
                    <a:lnTo>
                      <a:pt x="191" y="104"/>
                    </a:lnTo>
                    <a:lnTo>
                      <a:pt x="202" y="117"/>
                    </a:lnTo>
                    <a:lnTo>
                      <a:pt x="205" y="121"/>
                    </a:lnTo>
                    <a:lnTo>
                      <a:pt x="207" y="123"/>
                    </a:lnTo>
                    <a:lnTo>
                      <a:pt x="208" y="124"/>
                    </a:lnTo>
                    <a:lnTo>
                      <a:pt x="211" y="129"/>
                    </a:lnTo>
                    <a:lnTo>
                      <a:pt x="213" y="132"/>
                    </a:lnTo>
                    <a:lnTo>
                      <a:pt x="214" y="134"/>
                    </a:lnTo>
                    <a:lnTo>
                      <a:pt x="219" y="140"/>
                    </a:lnTo>
                    <a:lnTo>
                      <a:pt x="219" y="140"/>
                    </a:lnTo>
                    <a:lnTo>
                      <a:pt x="218" y="142"/>
                    </a:lnTo>
                    <a:lnTo>
                      <a:pt x="218" y="142"/>
                    </a:lnTo>
                    <a:lnTo>
                      <a:pt x="216" y="143"/>
                    </a:lnTo>
                    <a:lnTo>
                      <a:pt x="214" y="145"/>
                    </a:lnTo>
                    <a:lnTo>
                      <a:pt x="213" y="145"/>
                    </a:lnTo>
                    <a:lnTo>
                      <a:pt x="213" y="145"/>
                    </a:lnTo>
                    <a:lnTo>
                      <a:pt x="213" y="145"/>
                    </a:lnTo>
                    <a:lnTo>
                      <a:pt x="211" y="146"/>
                    </a:lnTo>
                    <a:lnTo>
                      <a:pt x="211" y="146"/>
                    </a:lnTo>
                    <a:lnTo>
                      <a:pt x="211" y="146"/>
                    </a:lnTo>
                    <a:lnTo>
                      <a:pt x="211" y="146"/>
                    </a:lnTo>
                    <a:lnTo>
                      <a:pt x="210" y="146"/>
                    </a:lnTo>
                    <a:lnTo>
                      <a:pt x="208" y="145"/>
                    </a:lnTo>
                    <a:lnTo>
                      <a:pt x="205" y="145"/>
                    </a:lnTo>
                    <a:lnTo>
                      <a:pt x="204" y="145"/>
                    </a:lnTo>
                    <a:lnTo>
                      <a:pt x="202" y="145"/>
                    </a:lnTo>
                    <a:lnTo>
                      <a:pt x="200" y="145"/>
                    </a:lnTo>
                    <a:lnTo>
                      <a:pt x="200" y="145"/>
                    </a:lnTo>
                    <a:lnTo>
                      <a:pt x="199" y="145"/>
                    </a:lnTo>
                    <a:lnTo>
                      <a:pt x="199" y="145"/>
                    </a:lnTo>
                    <a:lnTo>
                      <a:pt x="199" y="145"/>
                    </a:lnTo>
                    <a:lnTo>
                      <a:pt x="199" y="145"/>
                    </a:lnTo>
                    <a:lnTo>
                      <a:pt x="199" y="145"/>
                    </a:lnTo>
                    <a:lnTo>
                      <a:pt x="197" y="145"/>
                    </a:lnTo>
                    <a:lnTo>
                      <a:pt x="197" y="145"/>
                    </a:lnTo>
                    <a:lnTo>
                      <a:pt x="197" y="145"/>
                    </a:lnTo>
                    <a:lnTo>
                      <a:pt x="197" y="145"/>
                    </a:lnTo>
                    <a:lnTo>
                      <a:pt x="197" y="145"/>
                    </a:lnTo>
                    <a:lnTo>
                      <a:pt x="197" y="145"/>
                    </a:lnTo>
                    <a:lnTo>
                      <a:pt x="197" y="145"/>
                    </a:lnTo>
                    <a:lnTo>
                      <a:pt x="197" y="145"/>
                    </a:lnTo>
                    <a:lnTo>
                      <a:pt x="196" y="145"/>
                    </a:lnTo>
                    <a:lnTo>
                      <a:pt x="191" y="143"/>
                    </a:lnTo>
                    <a:lnTo>
                      <a:pt x="190" y="143"/>
                    </a:lnTo>
                    <a:lnTo>
                      <a:pt x="188" y="142"/>
                    </a:lnTo>
                    <a:lnTo>
                      <a:pt x="186" y="140"/>
                    </a:lnTo>
                    <a:lnTo>
                      <a:pt x="185" y="140"/>
                    </a:lnTo>
                    <a:lnTo>
                      <a:pt x="183" y="137"/>
                    </a:lnTo>
                    <a:lnTo>
                      <a:pt x="183" y="135"/>
                    </a:lnTo>
                    <a:lnTo>
                      <a:pt x="182" y="129"/>
                    </a:lnTo>
                    <a:lnTo>
                      <a:pt x="182" y="126"/>
                    </a:lnTo>
                    <a:lnTo>
                      <a:pt x="179" y="124"/>
                    </a:lnTo>
                    <a:lnTo>
                      <a:pt x="177" y="123"/>
                    </a:lnTo>
                    <a:lnTo>
                      <a:pt x="172" y="121"/>
                    </a:lnTo>
                    <a:lnTo>
                      <a:pt x="168" y="120"/>
                    </a:lnTo>
                    <a:lnTo>
                      <a:pt x="163" y="118"/>
                    </a:lnTo>
                    <a:lnTo>
                      <a:pt x="158" y="117"/>
                    </a:lnTo>
                    <a:lnTo>
                      <a:pt x="157" y="117"/>
                    </a:lnTo>
                    <a:lnTo>
                      <a:pt x="155" y="117"/>
                    </a:lnTo>
                    <a:lnTo>
                      <a:pt x="152" y="117"/>
                    </a:lnTo>
                    <a:lnTo>
                      <a:pt x="149" y="115"/>
                    </a:lnTo>
                    <a:lnTo>
                      <a:pt x="146" y="114"/>
                    </a:lnTo>
                    <a:lnTo>
                      <a:pt x="143" y="114"/>
                    </a:lnTo>
                    <a:lnTo>
                      <a:pt x="141" y="112"/>
                    </a:lnTo>
                    <a:lnTo>
                      <a:pt x="138" y="111"/>
                    </a:lnTo>
                    <a:lnTo>
                      <a:pt x="137" y="111"/>
                    </a:lnTo>
                    <a:lnTo>
                      <a:pt x="137" y="109"/>
                    </a:lnTo>
                    <a:lnTo>
                      <a:pt x="134" y="109"/>
                    </a:lnTo>
                    <a:lnTo>
                      <a:pt x="132" y="107"/>
                    </a:lnTo>
                    <a:lnTo>
                      <a:pt x="130" y="107"/>
                    </a:lnTo>
                    <a:lnTo>
                      <a:pt x="129" y="106"/>
                    </a:lnTo>
                    <a:lnTo>
                      <a:pt x="127" y="106"/>
                    </a:lnTo>
                    <a:lnTo>
                      <a:pt x="124" y="104"/>
                    </a:lnTo>
                    <a:lnTo>
                      <a:pt x="121" y="103"/>
                    </a:lnTo>
                    <a:lnTo>
                      <a:pt x="118" y="103"/>
                    </a:lnTo>
                    <a:lnTo>
                      <a:pt x="115" y="101"/>
                    </a:lnTo>
                    <a:lnTo>
                      <a:pt x="115" y="100"/>
                    </a:lnTo>
                    <a:lnTo>
                      <a:pt x="113" y="98"/>
                    </a:lnTo>
                    <a:lnTo>
                      <a:pt x="112" y="97"/>
                    </a:lnTo>
                    <a:lnTo>
                      <a:pt x="110" y="97"/>
                    </a:lnTo>
                    <a:lnTo>
                      <a:pt x="109" y="95"/>
                    </a:lnTo>
                    <a:lnTo>
                      <a:pt x="107" y="95"/>
                    </a:lnTo>
                    <a:lnTo>
                      <a:pt x="104" y="95"/>
                    </a:lnTo>
                    <a:lnTo>
                      <a:pt x="102" y="95"/>
                    </a:lnTo>
                    <a:lnTo>
                      <a:pt x="101" y="97"/>
                    </a:lnTo>
                    <a:lnTo>
                      <a:pt x="98" y="97"/>
                    </a:lnTo>
                    <a:lnTo>
                      <a:pt x="95" y="97"/>
                    </a:lnTo>
                    <a:lnTo>
                      <a:pt x="92" y="97"/>
                    </a:lnTo>
                    <a:lnTo>
                      <a:pt x="81" y="111"/>
                    </a:lnTo>
                    <a:lnTo>
                      <a:pt x="74" y="111"/>
                    </a:lnTo>
                    <a:lnTo>
                      <a:pt x="73" y="112"/>
                    </a:lnTo>
                    <a:lnTo>
                      <a:pt x="70" y="115"/>
                    </a:lnTo>
                    <a:lnTo>
                      <a:pt x="68" y="117"/>
                    </a:lnTo>
                    <a:lnTo>
                      <a:pt x="65" y="117"/>
                    </a:lnTo>
                    <a:lnTo>
                      <a:pt x="60" y="118"/>
                    </a:lnTo>
                    <a:lnTo>
                      <a:pt x="54" y="123"/>
                    </a:lnTo>
                    <a:lnTo>
                      <a:pt x="48" y="126"/>
                    </a:lnTo>
                    <a:lnTo>
                      <a:pt x="48" y="128"/>
                    </a:lnTo>
                    <a:lnTo>
                      <a:pt x="43" y="129"/>
                    </a:lnTo>
                    <a:lnTo>
                      <a:pt x="40" y="131"/>
                    </a:lnTo>
                    <a:lnTo>
                      <a:pt x="39" y="131"/>
                    </a:lnTo>
                    <a:lnTo>
                      <a:pt x="37" y="131"/>
                    </a:lnTo>
                    <a:lnTo>
                      <a:pt x="36" y="131"/>
                    </a:lnTo>
                    <a:lnTo>
                      <a:pt x="36" y="131"/>
                    </a:lnTo>
                    <a:lnTo>
                      <a:pt x="36" y="131"/>
                    </a:lnTo>
                    <a:lnTo>
                      <a:pt x="36" y="131"/>
                    </a:lnTo>
                    <a:lnTo>
                      <a:pt x="36" y="131"/>
                    </a:lnTo>
                    <a:lnTo>
                      <a:pt x="34" y="131"/>
                    </a:lnTo>
                    <a:lnTo>
                      <a:pt x="34" y="131"/>
                    </a:lnTo>
                    <a:lnTo>
                      <a:pt x="34" y="131"/>
                    </a:lnTo>
                    <a:lnTo>
                      <a:pt x="34" y="131"/>
                    </a:lnTo>
                    <a:lnTo>
                      <a:pt x="34" y="131"/>
                    </a:lnTo>
                    <a:lnTo>
                      <a:pt x="34" y="131"/>
                    </a:lnTo>
                    <a:lnTo>
                      <a:pt x="34" y="131"/>
                    </a:lnTo>
                    <a:lnTo>
                      <a:pt x="32" y="129"/>
                    </a:lnTo>
                    <a:lnTo>
                      <a:pt x="31" y="128"/>
                    </a:lnTo>
                    <a:lnTo>
                      <a:pt x="29" y="128"/>
                    </a:lnTo>
                    <a:lnTo>
                      <a:pt x="28" y="124"/>
                    </a:lnTo>
                    <a:lnTo>
                      <a:pt x="28" y="124"/>
                    </a:lnTo>
                    <a:lnTo>
                      <a:pt x="28" y="124"/>
                    </a:lnTo>
                    <a:lnTo>
                      <a:pt x="28" y="124"/>
                    </a:lnTo>
                    <a:lnTo>
                      <a:pt x="26" y="124"/>
                    </a:lnTo>
                    <a:lnTo>
                      <a:pt x="26" y="123"/>
                    </a:lnTo>
                    <a:lnTo>
                      <a:pt x="26" y="123"/>
                    </a:lnTo>
                    <a:lnTo>
                      <a:pt x="25" y="123"/>
                    </a:lnTo>
                    <a:lnTo>
                      <a:pt x="25" y="121"/>
                    </a:lnTo>
                    <a:lnTo>
                      <a:pt x="25" y="121"/>
                    </a:lnTo>
                    <a:lnTo>
                      <a:pt x="23" y="121"/>
                    </a:lnTo>
                    <a:lnTo>
                      <a:pt x="22" y="120"/>
                    </a:lnTo>
                    <a:lnTo>
                      <a:pt x="22" y="120"/>
                    </a:lnTo>
                    <a:lnTo>
                      <a:pt x="22" y="120"/>
                    </a:lnTo>
                    <a:lnTo>
                      <a:pt x="23" y="118"/>
                    </a:lnTo>
                    <a:lnTo>
                      <a:pt x="22" y="118"/>
                    </a:lnTo>
                    <a:lnTo>
                      <a:pt x="22" y="118"/>
                    </a:lnTo>
                    <a:lnTo>
                      <a:pt x="25" y="114"/>
                    </a:lnTo>
                    <a:lnTo>
                      <a:pt x="25" y="107"/>
                    </a:lnTo>
                    <a:lnTo>
                      <a:pt x="25" y="107"/>
                    </a:lnTo>
                    <a:lnTo>
                      <a:pt x="23" y="104"/>
                    </a:lnTo>
                    <a:lnTo>
                      <a:pt x="22" y="101"/>
                    </a:lnTo>
                    <a:lnTo>
                      <a:pt x="17" y="100"/>
                    </a:lnTo>
                    <a:lnTo>
                      <a:pt x="17" y="100"/>
                    </a:lnTo>
                    <a:lnTo>
                      <a:pt x="15" y="100"/>
                    </a:lnTo>
                    <a:lnTo>
                      <a:pt x="15" y="100"/>
                    </a:lnTo>
                    <a:lnTo>
                      <a:pt x="15" y="100"/>
                    </a:lnTo>
                    <a:lnTo>
                      <a:pt x="14" y="100"/>
                    </a:lnTo>
                    <a:lnTo>
                      <a:pt x="12" y="98"/>
                    </a:lnTo>
                    <a:lnTo>
                      <a:pt x="11" y="97"/>
                    </a:lnTo>
                    <a:lnTo>
                      <a:pt x="11" y="95"/>
                    </a:lnTo>
                    <a:lnTo>
                      <a:pt x="11" y="95"/>
                    </a:lnTo>
                    <a:lnTo>
                      <a:pt x="11" y="95"/>
                    </a:lnTo>
                    <a:lnTo>
                      <a:pt x="11" y="95"/>
                    </a:lnTo>
                    <a:lnTo>
                      <a:pt x="11" y="95"/>
                    </a:lnTo>
                    <a:lnTo>
                      <a:pt x="11" y="95"/>
                    </a:lnTo>
                    <a:lnTo>
                      <a:pt x="11" y="95"/>
                    </a:lnTo>
                    <a:lnTo>
                      <a:pt x="11" y="95"/>
                    </a:lnTo>
                    <a:lnTo>
                      <a:pt x="11" y="95"/>
                    </a:lnTo>
                    <a:lnTo>
                      <a:pt x="11" y="95"/>
                    </a:lnTo>
                    <a:lnTo>
                      <a:pt x="11" y="95"/>
                    </a:lnTo>
                    <a:lnTo>
                      <a:pt x="11" y="95"/>
                    </a:lnTo>
                    <a:lnTo>
                      <a:pt x="11" y="93"/>
                    </a:lnTo>
                    <a:lnTo>
                      <a:pt x="11" y="93"/>
                    </a:lnTo>
                    <a:lnTo>
                      <a:pt x="11" y="93"/>
                    </a:lnTo>
                    <a:lnTo>
                      <a:pt x="11" y="93"/>
                    </a:lnTo>
                    <a:lnTo>
                      <a:pt x="11" y="92"/>
                    </a:lnTo>
                    <a:lnTo>
                      <a:pt x="11" y="92"/>
                    </a:lnTo>
                    <a:lnTo>
                      <a:pt x="11" y="92"/>
                    </a:lnTo>
                    <a:lnTo>
                      <a:pt x="11" y="92"/>
                    </a:lnTo>
                    <a:lnTo>
                      <a:pt x="12" y="90"/>
                    </a:lnTo>
                    <a:lnTo>
                      <a:pt x="12" y="89"/>
                    </a:lnTo>
                    <a:lnTo>
                      <a:pt x="14" y="89"/>
                    </a:lnTo>
                    <a:lnTo>
                      <a:pt x="14" y="87"/>
                    </a:lnTo>
                    <a:lnTo>
                      <a:pt x="15" y="87"/>
                    </a:lnTo>
                    <a:lnTo>
                      <a:pt x="17" y="87"/>
                    </a:lnTo>
                    <a:lnTo>
                      <a:pt x="20" y="87"/>
                    </a:lnTo>
                    <a:lnTo>
                      <a:pt x="22" y="87"/>
                    </a:lnTo>
                    <a:lnTo>
                      <a:pt x="22" y="86"/>
                    </a:lnTo>
                    <a:lnTo>
                      <a:pt x="22" y="84"/>
                    </a:lnTo>
                    <a:lnTo>
                      <a:pt x="22" y="84"/>
                    </a:lnTo>
                    <a:lnTo>
                      <a:pt x="22" y="84"/>
                    </a:lnTo>
                    <a:lnTo>
                      <a:pt x="22" y="84"/>
                    </a:lnTo>
                    <a:lnTo>
                      <a:pt x="22" y="84"/>
                    </a:lnTo>
                    <a:lnTo>
                      <a:pt x="22" y="81"/>
                    </a:lnTo>
                    <a:lnTo>
                      <a:pt x="22" y="78"/>
                    </a:lnTo>
                    <a:lnTo>
                      <a:pt x="22" y="76"/>
                    </a:lnTo>
                    <a:lnTo>
                      <a:pt x="22" y="75"/>
                    </a:lnTo>
                    <a:lnTo>
                      <a:pt x="22" y="72"/>
                    </a:lnTo>
                    <a:lnTo>
                      <a:pt x="22" y="72"/>
                    </a:lnTo>
                    <a:lnTo>
                      <a:pt x="22" y="70"/>
                    </a:lnTo>
                    <a:lnTo>
                      <a:pt x="22" y="69"/>
                    </a:lnTo>
                    <a:lnTo>
                      <a:pt x="22" y="67"/>
                    </a:lnTo>
                    <a:lnTo>
                      <a:pt x="22" y="67"/>
                    </a:lnTo>
                    <a:lnTo>
                      <a:pt x="20" y="67"/>
                    </a:lnTo>
                    <a:lnTo>
                      <a:pt x="20" y="66"/>
                    </a:lnTo>
                    <a:lnTo>
                      <a:pt x="20" y="62"/>
                    </a:lnTo>
                    <a:lnTo>
                      <a:pt x="20" y="59"/>
                    </a:lnTo>
                    <a:lnTo>
                      <a:pt x="20" y="58"/>
                    </a:lnTo>
                    <a:lnTo>
                      <a:pt x="20" y="58"/>
                    </a:lnTo>
                    <a:lnTo>
                      <a:pt x="20" y="58"/>
                    </a:lnTo>
                    <a:lnTo>
                      <a:pt x="20" y="56"/>
                    </a:lnTo>
                    <a:lnTo>
                      <a:pt x="22" y="55"/>
                    </a:lnTo>
                    <a:lnTo>
                      <a:pt x="23" y="55"/>
                    </a:lnTo>
                    <a:lnTo>
                      <a:pt x="23" y="55"/>
                    </a:lnTo>
                    <a:lnTo>
                      <a:pt x="25" y="55"/>
                    </a:lnTo>
                    <a:lnTo>
                      <a:pt x="28" y="53"/>
                    </a:lnTo>
                    <a:lnTo>
                      <a:pt x="29" y="53"/>
                    </a:lnTo>
                    <a:lnTo>
                      <a:pt x="29" y="53"/>
                    </a:lnTo>
                    <a:lnTo>
                      <a:pt x="29" y="53"/>
                    </a:lnTo>
                    <a:lnTo>
                      <a:pt x="29" y="53"/>
                    </a:lnTo>
                    <a:lnTo>
                      <a:pt x="29" y="52"/>
                    </a:lnTo>
                    <a:lnTo>
                      <a:pt x="29" y="52"/>
                    </a:lnTo>
                    <a:lnTo>
                      <a:pt x="0" y="42"/>
                    </a:lnTo>
                    <a:lnTo>
                      <a:pt x="0" y="42"/>
                    </a:lnTo>
                    <a:lnTo>
                      <a:pt x="0" y="41"/>
                    </a:lnTo>
                    <a:lnTo>
                      <a:pt x="0" y="41"/>
                    </a:lnTo>
                    <a:lnTo>
                      <a:pt x="3" y="33"/>
                    </a:lnTo>
                    <a:lnTo>
                      <a:pt x="4" y="31"/>
                    </a:lnTo>
                    <a:lnTo>
                      <a:pt x="4" y="28"/>
                    </a:lnTo>
                    <a:lnTo>
                      <a:pt x="6" y="28"/>
                    </a:lnTo>
                    <a:lnTo>
                      <a:pt x="6" y="21"/>
                    </a:lnTo>
                    <a:lnTo>
                      <a:pt x="6" y="19"/>
                    </a:lnTo>
                    <a:lnTo>
                      <a:pt x="8" y="17"/>
                    </a:lnTo>
                    <a:lnTo>
                      <a:pt x="8" y="16"/>
                    </a:lnTo>
                    <a:lnTo>
                      <a:pt x="8" y="16"/>
                    </a:lnTo>
                    <a:lnTo>
                      <a:pt x="8" y="16"/>
                    </a:lnTo>
                    <a:lnTo>
                      <a:pt x="8" y="16"/>
                    </a:lnTo>
                    <a:lnTo>
                      <a:pt x="9" y="14"/>
                    </a:lnTo>
                    <a:lnTo>
                      <a:pt x="9" y="13"/>
                    </a:lnTo>
                    <a:lnTo>
                      <a:pt x="9" y="13"/>
                    </a:lnTo>
                    <a:lnTo>
                      <a:pt x="11" y="10"/>
                    </a:lnTo>
                    <a:lnTo>
                      <a:pt x="11" y="10"/>
                    </a:lnTo>
                    <a:lnTo>
                      <a:pt x="11" y="10"/>
                    </a:lnTo>
                    <a:lnTo>
                      <a:pt x="11" y="8"/>
                    </a:lnTo>
                    <a:lnTo>
                      <a:pt x="12" y="7"/>
                    </a:lnTo>
                    <a:lnTo>
                      <a:pt x="12" y="3"/>
                    </a:lnTo>
                    <a:lnTo>
                      <a:pt x="12" y="2"/>
                    </a:lnTo>
                    <a:lnTo>
                      <a:pt x="12" y="2"/>
                    </a:lnTo>
                    <a:lnTo>
                      <a:pt x="14" y="2"/>
                    </a:lnTo>
                    <a:lnTo>
                      <a:pt x="14" y="2"/>
                    </a:lnTo>
                    <a:lnTo>
                      <a:pt x="14" y="2"/>
                    </a:lnTo>
                    <a:lnTo>
                      <a:pt x="14" y="2"/>
                    </a:lnTo>
                    <a:lnTo>
                      <a:pt x="14" y="0"/>
                    </a:lnTo>
                    <a:lnTo>
                      <a:pt x="15" y="2"/>
                    </a:lnTo>
                    <a:lnTo>
                      <a:pt x="22" y="5"/>
                    </a:lnTo>
                    <a:lnTo>
                      <a:pt x="32" y="10"/>
                    </a:lnTo>
                    <a:lnTo>
                      <a:pt x="34" y="10"/>
                    </a:lnTo>
                    <a:lnTo>
                      <a:pt x="42" y="16"/>
                    </a:lnTo>
                    <a:lnTo>
                      <a:pt x="43" y="19"/>
                    </a:lnTo>
                    <a:lnTo>
                      <a:pt x="39" y="24"/>
                    </a:lnTo>
                    <a:lnTo>
                      <a:pt x="32" y="28"/>
                    </a:lnTo>
                    <a:lnTo>
                      <a:pt x="29" y="34"/>
                    </a:lnTo>
                    <a:lnTo>
                      <a:pt x="29" y="41"/>
                    </a:lnTo>
                    <a:lnTo>
                      <a:pt x="36" y="48"/>
                    </a:lnTo>
                    <a:lnTo>
                      <a:pt x="43" y="53"/>
                    </a:lnTo>
                    <a:lnTo>
                      <a:pt x="50" y="59"/>
                    </a:lnTo>
                    <a:lnTo>
                      <a:pt x="54" y="64"/>
                    </a:lnTo>
                    <a:lnTo>
                      <a:pt x="59" y="6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157">
                <a:extLst>
                  <a:ext uri="{FF2B5EF4-FFF2-40B4-BE49-F238E27FC236}">
                    <a16:creationId xmlns:a16="http://schemas.microsoft.com/office/drawing/2014/main" id="{51D4BB6A-64C3-4757-90F5-AE41549B84EB}"/>
                  </a:ext>
                </a:extLst>
              </p:cNvPr>
              <p:cNvSpPr>
                <a:spLocks noGrp="1" noRot="1" noMove="1" noResize="1" noEditPoints="1" noAdjustHandles="1" noChangeArrowheads="1" noChangeShapeType="1"/>
              </p:cNvSpPr>
              <p:nvPr/>
            </p:nvSpPr>
            <p:spPr bwMode="auto">
              <a:xfrm>
                <a:off x="5695" y="1230"/>
                <a:ext cx="129" cy="163"/>
              </a:xfrm>
              <a:custGeom>
                <a:avLst/>
                <a:gdLst>
                  <a:gd name="T0" fmla="*/ 81 w 129"/>
                  <a:gd name="T1" fmla="*/ 8 h 163"/>
                  <a:gd name="T2" fmla="*/ 82 w 129"/>
                  <a:gd name="T3" fmla="*/ 8 h 163"/>
                  <a:gd name="T4" fmla="*/ 82 w 129"/>
                  <a:gd name="T5" fmla="*/ 13 h 163"/>
                  <a:gd name="T6" fmla="*/ 81 w 129"/>
                  <a:gd name="T7" fmla="*/ 18 h 163"/>
                  <a:gd name="T8" fmla="*/ 81 w 129"/>
                  <a:gd name="T9" fmla="*/ 19 h 163"/>
                  <a:gd name="T10" fmla="*/ 81 w 129"/>
                  <a:gd name="T11" fmla="*/ 22 h 163"/>
                  <a:gd name="T12" fmla="*/ 82 w 129"/>
                  <a:gd name="T13" fmla="*/ 27 h 163"/>
                  <a:gd name="T14" fmla="*/ 84 w 129"/>
                  <a:gd name="T15" fmla="*/ 35 h 163"/>
                  <a:gd name="T16" fmla="*/ 84 w 129"/>
                  <a:gd name="T17" fmla="*/ 39 h 163"/>
                  <a:gd name="T18" fmla="*/ 86 w 129"/>
                  <a:gd name="T19" fmla="*/ 44 h 163"/>
                  <a:gd name="T20" fmla="*/ 87 w 129"/>
                  <a:gd name="T21" fmla="*/ 50 h 163"/>
                  <a:gd name="T22" fmla="*/ 89 w 129"/>
                  <a:gd name="T23" fmla="*/ 55 h 163"/>
                  <a:gd name="T24" fmla="*/ 86 w 129"/>
                  <a:gd name="T25" fmla="*/ 56 h 163"/>
                  <a:gd name="T26" fmla="*/ 84 w 129"/>
                  <a:gd name="T27" fmla="*/ 55 h 163"/>
                  <a:gd name="T28" fmla="*/ 84 w 129"/>
                  <a:gd name="T29" fmla="*/ 56 h 163"/>
                  <a:gd name="T30" fmla="*/ 84 w 129"/>
                  <a:gd name="T31" fmla="*/ 61 h 163"/>
                  <a:gd name="T32" fmla="*/ 87 w 129"/>
                  <a:gd name="T33" fmla="*/ 58 h 163"/>
                  <a:gd name="T34" fmla="*/ 89 w 129"/>
                  <a:gd name="T35" fmla="*/ 55 h 163"/>
                  <a:gd name="T36" fmla="*/ 90 w 129"/>
                  <a:gd name="T37" fmla="*/ 58 h 163"/>
                  <a:gd name="T38" fmla="*/ 92 w 129"/>
                  <a:gd name="T39" fmla="*/ 64 h 163"/>
                  <a:gd name="T40" fmla="*/ 93 w 129"/>
                  <a:gd name="T41" fmla="*/ 69 h 163"/>
                  <a:gd name="T42" fmla="*/ 93 w 129"/>
                  <a:gd name="T43" fmla="*/ 69 h 163"/>
                  <a:gd name="T44" fmla="*/ 95 w 129"/>
                  <a:gd name="T45" fmla="*/ 73 h 163"/>
                  <a:gd name="T46" fmla="*/ 96 w 129"/>
                  <a:gd name="T47" fmla="*/ 75 h 163"/>
                  <a:gd name="T48" fmla="*/ 98 w 129"/>
                  <a:gd name="T49" fmla="*/ 80 h 163"/>
                  <a:gd name="T50" fmla="*/ 100 w 129"/>
                  <a:gd name="T51" fmla="*/ 83 h 163"/>
                  <a:gd name="T52" fmla="*/ 100 w 129"/>
                  <a:gd name="T53" fmla="*/ 86 h 163"/>
                  <a:gd name="T54" fmla="*/ 103 w 129"/>
                  <a:gd name="T55" fmla="*/ 90 h 163"/>
                  <a:gd name="T56" fmla="*/ 103 w 129"/>
                  <a:gd name="T57" fmla="*/ 94 h 163"/>
                  <a:gd name="T58" fmla="*/ 101 w 129"/>
                  <a:gd name="T59" fmla="*/ 97 h 163"/>
                  <a:gd name="T60" fmla="*/ 101 w 129"/>
                  <a:gd name="T61" fmla="*/ 104 h 163"/>
                  <a:gd name="T62" fmla="*/ 106 w 129"/>
                  <a:gd name="T63" fmla="*/ 111 h 163"/>
                  <a:gd name="T64" fmla="*/ 106 w 129"/>
                  <a:gd name="T65" fmla="*/ 120 h 163"/>
                  <a:gd name="T66" fmla="*/ 107 w 129"/>
                  <a:gd name="T67" fmla="*/ 125 h 163"/>
                  <a:gd name="T68" fmla="*/ 109 w 129"/>
                  <a:gd name="T69" fmla="*/ 131 h 163"/>
                  <a:gd name="T70" fmla="*/ 114 w 129"/>
                  <a:gd name="T71" fmla="*/ 135 h 163"/>
                  <a:gd name="T72" fmla="*/ 115 w 129"/>
                  <a:gd name="T73" fmla="*/ 137 h 163"/>
                  <a:gd name="T74" fmla="*/ 121 w 129"/>
                  <a:gd name="T75" fmla="*/ 143 h 163"/>
                  <a:gd name="T76" fmla="*/ 124 w 129"/>
                  <a:gd name="T77" fmla="*/ 149 h 163"/>
                  <a:gd name="T78" fmla="*/ 128 w 129"/>
                  <a:gd name="T79" fmla="*/ 154 h 163"/>
                  <a:gd name="T80" fmla="*/ 118 w 129"/>
                  <a:gd name="T81" fmla="*/ 159 h 163"/>
                  <a:gd name="T82" fmla="*/ 22 w 129"/>
                  <a:gd name="T83" fmla="*/ 125 h 163"/>
                  <a:gd name="T84" fmla="*/ 6 w 129"/>
                  <a:gd name="T85" fmla="*/ 55 h 163"/>
                  <a:gd name="T86" fmla="*/ 65 w 129"/>
                  <a:gd name="T87" fmla="*/ 7 h 163"/>
                  <a:gd name="T88" fmla="*/ 78 w 129"/>
                  <a:gd name="T89" fmla="*/ 0 h 163"/>
                  <a:gd name="T90" fmla="*/ 78 w 129"/>
                  <a:gd name="T91" fmla="*/ 2 h 163"/>
                  <a:gd name="T92" fmla="*/ 79 w 129"/>
                  <a:gd name="T93" fmla="*/ 5 h 163"/>
                  <a:gd name="T94" fmla="*/ 79 w 129"/>
                  <a:gd name="T95" fmla="*/ 7 h 163"/>
                  <a:gd name="T96" fmla="*/ 81 w 129"/>
                  <a:gd name="T97" fmla="*/ 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63">
                    <a:moveTo>
                      <a:pt x="81" y="11"/>
                    </a:moveTo>
                    <a:lnTo>
                      <a:pt x="81" y="13"/>
                    </a:lnTo>
                    <a:lnTo>
                      <a:pt x="81" y="10"/>
                    </a:lnTo>
                    <a:lnTo>
                      <a:pt x="81" y="8"/>
                    </a:lnTo>
                    <a:lnTo>
                      <a:pt x="81" y="8"/>
                    </a:lnTo>
                    <a:lnTo>
                      <a:pt x="82" y="8"/>
                    </a:lnTo>
                    <a:lnTo>
                      <a:pt x="82" y="8"/>
                    </a:lnTo>
                    <a:lnTo>
                      <a:pt x="82" y="8"/>
                    </a:lnTo>
                    <a:lnTo>
                      <a:pt x="82" y="10"/>
                    </a:lnTo>
                    <a:lnTo>
                      <a:pt x="82" y="11"/>
                    </a:lnTo>
                    <a:lnTo>
                      <a:pt x="82" y="11"/>
                    </a:lnTo>
                    <a:lnTo>
                      <a:pt x="82" y="13"/>
                    </a:lnTo>
                    <a:lnTo>
                      <a:pt x="82" y="14"/>
                    </a:lnTo>
                    <a:lnTo>
                      <a:pt x="81" y="16"/>
                    </a:lnTo>
                    <a:lnTo>
                      <a:pt x="81" y="16"/>
                    </a:lnTo>
                    <a:lnTo>
                      <a:pt x="81" y="18"/>
                    </a:lnTo>
                    <a:lnTo>
                      <a:pt x="82" y="19"/>
                    </a:lnTo>
                    <a:lnTo>
                      <a:pt x="81" y="19"/>
                    </a:lnTo>
                    <a:lnTo>
                      <a:pt x="81" y="19"/>
                    </a:lnTo>
                    <a:lnTo>
                      <a:pt x="81" y="19"/>
                    </a:lnTo>
                    <a:lnTo>
                      <a:pt x="81" y="21"/>
                    </a:lnTo>
                    <a:lnTo>
                      <a:pt x="81" y="21"/>
                    </a:lnTo>
                    <a:lnTo>
                      <a:pt x="81" y="21"/>
                    </a:lnTo>
                    <a:lnTo>
                      <a:pt x="81" y="22"/>
                    </a:lnTo>
                    <a:lnTo>
                      <a:pt x="82" y="22"/>
                    </a:lnTo>
                    <a:lnTo>
                      <a:pt x="82" y="24"/>
                    </a:lnTo>
                    <a:lnTo>
                      <a:pt x="82" y="25"/>
                    </a:lnTo>
                    <a:lnTo>
                      <a:pt x="82" y="27"/>
                    </a:lnTo>
                    <a:lnTo>
                      <a:pt x="84" y="30"/>
                    </a:lnTo>
                    <a:lnTo>
                      <a:pt x="84" y="33"/>
                    </a:lnTo>
                    <a:lnTo>
                      <a:pt x="84" y="35"/>
                    </a:lnTo>
                    <a:lnTo>
                      <a:pt x="84" y="35"/>
                    </a:lnTo>
                    <a:lnTo>
                      <a:pt x="84" y="35"/>
                    </a:lnTo>
                    <a:lnTo>
                      <a:pt x="84" y="36"/>
                    </a:lnTo>
                    <a:lnTo>
                      <a:pt x="82" y="36"/>
                    </a:lnTo>
                    <a:lnTo>
                      <a:pt x="84" y="39"/>
                    </a:lnTo>
                    <a:lnTo>
                      <a:pt x="84" y="42"/>
                    </a:lnTo>
                    <a:lnTo>
                      <a:pt x="84" y="42"/>
                    </a:lnTo>
                    <a:lnTo>
                      <a:pt x="84" y="44"/>
                    </a:lnTo>
                    <a:lnTo>
                      <a:pt x="86" y="44"/>
                    </a:lnTo>
                    <a:lnTo>
                      <a:pt x="86" y="47"/>
                    </a:lnTo>
                    <a:lnTo>
                      <a:pt x="86" y="49"/>
                    </a:lnTo>
                    <a:lnTo>
                      <a:pt x="86" y="52"/>
                    </a:lnTo>
                    <a:lnTo>
                      <a:pt x="87" y="50"/>
                    </a:lnTo>
                    <a:lnTo>
                      <a:pt x="89" y="50"/>
                    </a:lnTo>
                    <a:lnTo>
                      <a:pt x="90" y="52"/>
                    </a:lnTo>
                    <a:lnTo>
                      <a:pt x="90" y="52"/>
                    </a:lnTo>
                    <a:lnTo>
                      <a:pt x="89" y="55"/>
                    </a:lnTo>
                    <a:lnTo>
                      <a:pt x="89" y="55"/>
                    </a:lnTo>
                    <a:lnTo>
                      <a:pt x="87" y="56"/>
                    </a:lnTo>
                    <a:lnTo>
                      <a:pt x="87" y="56"/>
                    </a:lnTo>
                    <a:lnTo>
                      <a:pt x="86" y="56"/>
                    </a:lnTo>
                    <a:lnTo>
                      <a:pt x="86" y="56"/>
                    </a:lnTo>
                    <a:lnTo>
                      <a:pt x="84" y="56"/>
                    </a:lnTo>
                    <a:lnTo>
                      <a:pt x="84" y="55"/>
                    </a:lnTo>
                    <a:lnTo>
                      <a:pt x="84" y="55"/>
                    </a:lnTo>
                    <a:lnTo>
                      <a:pt x="84" y="55"/>
                    </a:lnTo>
                    <a:lnTo>
                      <a:pt x="84" y="56"/>
                    </a:lnTo>
                    <a:lnTo>
                      <a:pt x="82" y="56"/>
                    </a:lnTo>
                    <a:lnTo>
                      <a:pt x="84" y="56"/>
                    </a:lnTo>
                    <a:lnTo>
                      <a:pt x="82" y="58"/>
                    </a:lnTo>
                    <a:lnTo>
                      <a:pt x="82" y="59"/>
                    </a:lnTo>
                    <a:lnTo>
                      <a:pt x="84" y="59"/>
                    </a:lnTo>
                    <a:lnTo>
                      <a:pt x="84" y="61"/>
                    </a:lnTo>
                    <a:lnTo>
                      <a:pt x="86" y="59"/>
                    </a:lnTo>
                    <a:lnTo>
                      <a:pt x="86" y="59"/>
                    </a:lnTo>
                    <a:lnTo>
                      <a:pt x="86" y="58"/>
                    </a:lnTo>
                    <a:lnTo>
                      <a:pt x="87" y="58"/>
                    </a:lnTo>
                    <a:lnTo>
                      <a:pt x="86" y="58"/>
                    </a:lnTo>
                    <a:lnTo>
                      <a:pt x="89" y="56"/>
                    </a:lnTo>
                    <a:lnTo>
                      <a:pt x="89" y="56"/>
                    </a:lnTo>
                    <a:lnTo>
                      <a:pt x="89" y="55"/>
                    </a:lnTo>
                    <a:lnTo>
                      <a:pt x="90" y="55"/>
                    </a:lnTo>
                    <a:lnTo>
                      <a:pt x="90" y="56"/>
                    </a:lnTo>
                    <a:lnTo>
                      <a:pt x="89" y="56"/>
                    </a:lnTo>
                    <a:lnTo>
                      <a:pt x="90" y="58"/>
                    </a:lnTo>
                    <a:lnTo>
                      <a:pt x="90" y="59"/>
                    </a:lnTo>
                    <a:lnTo>
                      <a:pt x="90" y="61"/>
                    </a:lnTo>
                    <a:lnTo>
                      <a:pt x="93" y="63"/>
                    </a:lnTo>
                    <a:lnTo>
                      <a:pt x="92" y="64"/>
                    </a:lnTo>
                    <a:lnTo>
                      <a:pt x="92" y="66"/>
                    </a:lnTo>
                    <a:lnTo>
                      <a:pt x="92" y="67"/>
                    </a:lnTo>
                    <a:lnTo>
                      <a:pt x="92" y="67"/>
                    </a:lnTo>
                    <a:lnTo>
                      <a:pt x="93" y="69"/>
                    </a:lnTo>
                    <a:lnTo>
                      <a:pt x="93" y="69"/>
                    </a:lnTo>
                    <a:lnTo>
                      <a:pt x="95" y="69"/>
                    </a:lnTo>
                    <a:lnTo>
                      <a:pt x="95" y="69"/>
                    </a:lnTo>
                    <a:lnTo>
                      <a:pt x="93" y="69"/>
                    </a:lnTo>
                    <a:lnTo>
                      <a:pt x="93" y="70"/>
                    </a:lnTo>
                    <a:lnTo>
                      <a:pt x="93" y="72"/>
                    </a:lnTo>
                    <a:lnTo>
                      <a:pt x="93" y="73"/>
                    </a:lnTo>
                    <a:lnTo>
                      <a:pt x="95" y="73"/>
                    </a:lnTo>
                    <a:lnTo>
                      <a:pt x="95" y="72"/>
                    </a:lnTo>
                    <a:lnTo>
                      <a:pt x="96" y="73"/>
                    </a:lnTo>
                    <a:lnTo>
                      <a:pt x="96" y="73"/>
                    </a:lnTo>
                    <a:lnTo>
                      <a:pt x="96" y="75"/>
                    </a:lnTo>
                    <a:lnTo>
                      <a:pt x="96" y="77"/>
                    </a:lnTo>
                    <a:lnTo>
                      <a:pt x="96" y="77"/>
                    </a:lnTo>
                    <a:lnTo>
                      <a:pt x="96" y="78"/>
                    </a:lnTo>
                    <a:lnTo>
                      <a:pt x="98" y="80"/>
                    </a:lnTo>
                    <a:lnTo>
                      <a:pt x="98" y="80"/>
                    </a:lnTo>
                    <a:lnTo>
                      <a:pt x="98" y="81"/>
                    </a:lnTo>
                    <a:lnTo>
                      <a:pt x="100" y="83"/>
                    </a:lnTo>
                    <a:lnTo>
                      <a:pt x="100" y="83"/>
                    </a:lnTo>
                    <a:lnTo>
                      <a:pt x="100" y="84"/>
                    </a:lnTo>
                    <a:lnTo>
                      <a:pt x="100" y="84"/>
                    </a:lnTo>
                    <a:lnTo>
                      <a:pt x="100" y="86"/>
                    </a:lnTo>
                    <a:lnTo>
                      <a:pt x="100" y="86"/>
                    </a:lnTo>
                    <a:lnTo>
                      <a:pt x="100" y="87"/>
                    </a:lnTo>
                    <a:lnTo>
                      <a:pt x="101" y="89"/>
                    </a:lnTo>
                    <a:lnTo>
                      <a:pt x="103" y="89"/>
                    </a:lnTo>
                    <a:lnTo>
                      <a:pt x="103" y="90"/>
                    </a:lnTo>
                    <a:lnTo>
                      <a:pt x="103" y="90"/>
                    </a:lnTo>
                    <a:lnTo>
                      <a:pt x="103" y="92"/>
                    </a:lnTo>
                    <a:lnTo>
                      <a:pt x="104" y="94"/>
                    </a:lnTo>
                    <a:lnTo>
                      <a:pt x="103" y="94"/>
                    </a:lnTo>
                    <a:lnTo>
                      <a:pt x="103" y="98"/>
                    </a:lnTo>
                    <a:lnTo>
                      <a:pt x="103" y="95"/>
                    </a:lnTo>
                    <a:lnTo>
                      <a:pt x="101" y="95"/>
                    </a:lnTo>
                    <a:lnTo>
                      <a:pt x="101" y="97"/>
                    </a:lnTo>
                    <a:lnTo>
                      <a:pt x="100" y="100"/>
                    </a:lnTo>
                    <a:lnTo>
                      <a:pt x="101" y="101"/>
                    </a:lnTo>
                    <a:lnTo>
                      <a:pt x="101" y="103"/>
                    </a:lnTo>
                    <a:lnTo>
                      <a:pt x="101" y="104"/>
                    </a:lnTo>
                    <a:lnTo>
                      <a:pt x="104" y="106"/>
                    </a:lnTo>
                    <a:lnTo>
                      <a:pt x="104" y="108"/>
                    </a:lnTo>
                    <a:lnTo>
                      <a:pt x="104" y="109"/>
                    </a:lnTo>
                    <a:lnTo>
                      <a:pt x="106" y="111"/>
                    </a:lnTo>
                    <a:lnTo>
                      <a:pt x="106" y="114"/>
                    </a:lnTo>
                    <a:lnTo>
                      <a:pt x="106" y="117"/>
                    </a:lnTo>
                    <a:lnTo>
                      <a:pt x="106" y="118"/>
                    </a:lnTo>
                    <a:lnTo>
                      <a:pt x="106" y="120"/>
                    </a:lnTo>
                    <a:lnTo>
                      <a:pt x="104" y="123"/>
                    </a:lnTo>
                    <a:lnTo>
                      <a:pt x="106" y="125"/>
                    </a:lnTo>
                    <a:lnTo>
                      <a:pt x="106" y="123"/>
                    </a:lnTo>
                    <a:lnTo>
                      <a:pt x="107" y="125"/>
                    </a:lnTo>
                    <a:lnTo>
                      <a:pt x="107" y="126"/>
                    </a:lnTo>
                    <a:lnTo>
                      <a:pt x="109" y="128"/>
                    </a:lnTo>
                    <a:lnTo>
                      <a:pt x="109" y="129"/>
                    </a:lnTo>
                    <a:lnTo>
                      <a:pt x="109" y="131"/>
                    </a:lnTo>
                    <a:lnTo>
                      <a:pt x="109" y="131"/>
                    </a:lnTo>
                    <a:lnTo>
                      <a:pt x="112" y="132"/>
                    </a:lnTo>
                    <a:lnTo>
                      <a:pt x="114" y="134"/>
                    </a:lnTo>
                    <a:lnTo>
                      <a:pt x="114" y="135"/>
                    </a:lnTo>
                    <a:lnTo>
                      <a:pt x="115" y="135"/>
                    </a:lnTo>
                    <a:lnTo>
                      <a:pt x="114" y="137"/>
                    </a:lnTo>
                    <a:lnTo>
                      <a:pt x="115" y="137"/>
                    </a:lnTo>
                    <a:lnTo>
                      <a:pt x="115" y="137"/>
                    </a:lnTo>
                    <a:lnTo>
                      <a:pt x="118" y="139"/>
                    </a:lnTo>
                    <a:lnTo>
                      <a:pt x="118" y="140"/>
                    </a:lnTo>
                    <a:lnTo>
                      <a:pt x="120" y="142"/>
                    </a:lnTo>
                    <a:lnTo>
                      <a:pt x="121" y="143"/>
                    </a:lnTo>
                    <a:lnTo>
                      <a:pt x="121" y="145"/>
                    </a:lnTo>
                    <a:lnTo>
                      <a:pt x="123" y="146"/>
                    </a:lnTo>
                    <a:lnTo>
                      <a:pt x="124" y="148"/>
                    </a:lnTo>
                    <a:lnTo>
                      <a:pt x="124" y="149"/>
                    </a:lnTo>
                    <a:lnTo>
                      <a:pt x="124" y="151"/>
                    </a:lnTo>
                    <a:lnTo>
                      <a:pt x="126" y="153"/>
                    </a:lnTo>
                    <a:lnTo>
                      <a:pt x="128" y="154"/>
                    </a:lnTo>
                    <a:lnTo>
                      <a:pt x="128" y="154"/>
                    </a:lnTo>
                    <a:lnTo>
                      <a:pt x="129" y="156"/>
                    </a:lnTo>
                    <a:lnTo>
                      <a:pt x="129" y="156"/>
                    </a:lnTo>
                    <a:lnTo>
                      <a:pt x="129" y="157"/>
                    </a:lnTo>
                    <a:lnTo>
                      <a:pt x="118" y="159"/>
                    </a:lnTo>
                    <a:lnTo>
                      <a:pt x="103" y="159"/>
                    </a:lnTo>
                    <a:lnTo>
                      <a:pt x="81" y="160"/>
                    </a:lnTo>
                    <a:lnTo>
                      <a:pt x="39" y="163"/>
                    </a:lnTo>
                    <a:lnTo>
                      <a:pt x="22" y="125"/>
                    </a:lnTo>
                    <a:lnTo>
                      <a:pt x="19" y="84"/>
                    </a:lnTo>
                    <a:lnTo>
                      <a:pt x="12" y="77"/>
                    </a:lnTo>
                    <a:lnTo>
                      <a:pt x="11" y="73"/>
                    </a:lnTo>
                    <a:lnTo>
                      <a:pt x="6" y="55"/>
                    </a:lnTo>
                    <a:lnTo>
                      <a:pt x="0" y="33"/>
                    </a:lnTo>
                    <a:lnTo>
                      <a:pt x="2" y="21"/>
                    </a:lnTo>
                    <a:lnTo>
                      <a:pt x="64" y="8"/>
                    </a:lnTo>
                    <a:lnTo>
                      <a:pt x="65" y="7"/>
                    </a:lnTo>
                    <a:lnTo>
                      <a:pt x="70" y="5"/>
                    </a:lnTo>
                    <a:lnTo>
                      <a:pt x="76" y="0"/>
                    </a:lnTo>
                    <a:lnTo>
                      <a:pt x="76" y="0"/>
                    </a:lnTo>
                    <a:lnTo>
                      <a:pt x="78" y="0"/>
                    </a:lnTo>
                    <a:lnTo>
                      <a:pt x="78" y="0"/>
                    </a:lnTo>
                    <a:lnTo>
                      <a:pt x="78" y="2"/>
                    </a:lnTo>
                    <a:lnTo>
                      <a:pt x="78" y="2"/>
                    </a:lnTo>
                    <a:lnTo>
                      <a:pt x="78" y="2"/>
                    </a:lnTo>
                    <a:lnTo>
                      <a:pt x="78" y="4"/>
                    </a:lnTo>
                    <a:lnTo>
                      <a:pt x="79" y="4"/>
                    </a:lnTo>
                    <a:lnTo>
                      <a:pt x="79" y="4"/>
                    </a:lnTo>
                    <a:lnTo>
                      <a:pt x="79" y="5"/>
                    </a:lnTo>
                    <a:lnTo>
                      <a:pt x="79" y="5"/>
                    </a:lnTo>
                    <a:lnTo>
                      <a:pt x="79" y="5"/>
                    </a:lnTo>
                    <a:lnTo>
                      <a:pt x="79" y="7"/>
                    </a:lnTo>
                    <a:lnTo>
                      <a:pt x="79" y="7"/>
                    </a:lnTo>
                    <a:lnTo>
                      <a:pt x="79" y="7"/>
                    </a:lnTo>
                    <a:lnTo>
                      <a:pt x="79" y="8"/>
                    </a:lnTo>
                    <a:lnTo>
                      <a:pt x="79" y="8"/>
                    </a:lnTo>
                    <a:lnTo>
                      <a:pt x="81" y="1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158">
                <a:extLst>
                  <a:ext uri="{FF2B5EF4-FFF2-40B4-BE49-F238E27FC236}">
                    <a16:creationId xmlns:a16="http://schemas.microsoft.com/office/drawing/2014/main" id="{766DCA55-8369-24EE-C062-698561E6306A}"/>
                  </a:ext>
                </a:extLst>
              </p:cNvPr>
              <p:cNvSpPr>
                <a:spLocks noGrp="1" noRot="1" noMove="1" noResize="1" noEditPoints="1" noAdjustHandles="1" noChangeArrowheads="1" noChangeShapeType="1"/>
              </p:cNvSpPr>
              <p:nvPr/>
            </p:nvSpPr>
            <p:spPr bwMode="auto">
              <a:xfrm>
                <a:off x="4578" y="2653"/>
                <a:ext cx="212" cy="281"/>
              </a:xfrm>
              <a:custGeom>
                <a:avLst/>
                <a:gdLst>
                  <a:gd name="T0" fmla="*/ 111 w 212"/>
                  <a:gd name="T1" fmla="*/ 19 h 281"/>
                  <a:gd name="T2" fmla="*/ 114 w 212"/>
                  <a:gd name="T3" fmla="*/ 30 h 281"/>
                  <a:gd name="T4" fmla="*/ 117 w 212"/>
                  <a:gd name="T5" fmla="*/ 38 h 281"/>
                  <a:gd name="T6" fmla="*/ 120 w 212"/>
                  <a:gd name="T7" fmla="*/ 44 h 281"/>
                  <a:gd name="T8" fmla="*/ 126 w 212"/>
                  <a:gd name="T9" fmla="*/ 48 h 281"/>
                  <a:gd name="T10" fmla="*/ 134 w 212"/>
                  <a:gd name="T11" fmla="*/ 48 h 281"/>
                  <a:gd name="T12" fmla="*/ 137 w 212"/>
                  <a:gd name="T13" fmla="*/ 52 h 281"/>
                  <a:gd name="T14" fmla="*/ 132 w 212"/>
                  <a:gd name="T15" fmla="*/ 59 h 281"/>
                  <a:gd name="T16" fmla="*/ 135 w 212"/>
                  <a:gd name="T17" fmla="*/ 69 h 281"/>
                  <a:gd name="T18" fmla="*/ 140 w 212"/>
                  <a:gd name="T19" fmla="*/ 67 h 281"/>
                  <a:gd name="T20" fmla="*/ 149 w 212"/>
                  <a:gd name="T21" fmla="*/ 66 h 281"/>
                  <a:gd name="T22" fmla="*/ 154 w 212"/>
                  <a:gd name="T23" fmla="*/ 67 h 281"/>
                  <a:gd name="T24" fmla="*/ 154 w 212"/>
                  <a:gd name="T25" fmla="*/ 69 h 281"/>
                  <a:gd name="T26" fmla="*/ 156 w 212"/>
                  <a:gd name="T27" fmla="*/ 70 h 281"/>
                  <a:gd name="T28" fmla="*/ 157 w 212"/>
                  <a:gd name="T29" fmla="*/ 67 h 281"/>
                  <a:gd name="T30" fmla="*/ 159 w 212"/>
                  <a:gd name="T31" fmla="*/ 67 h 281"/>
                  <a:gd name="T32" fmla="*/ 159 w 212"/>
                  <a:gd name="T33" fmla="*/ 81 h 281"/>
                  <a:gd name="T34" fmla="*/ 156 w 212"/>
                  <a:gd name="T35" fmla="*/ 93 h 281"/>
                  <a:gd name="T36" fmla="*/ 149 w 212"/>
                  <a:gd name="T37" fmla="*/ 106 h 281"/>
                  <a:gd name="T38" fmla="*/ 154 w 212"/>
                  <a:gd name="T39" fmla="*/ 118 h 281"/>
                  <a:gd name="T40" fmla="*/ 159 w 212"/>
                  <a:gd name="T41" fmla="*/ 128 h 281"/>
                  <a:gd name="T42" fmla="*/ 168 w 212"/>
                  <a:gd name="T43" fmla="*/ 129 h 281"/>
                  <a:gd name="T44" fmla="*/ 176 w 212"/>
                  <a:gd name="T45" fmla="*/ 134 h 281"/>
                  <a:gd name="T46" fmla="*/ 182 w 212"/>
                  <a:gd name="T47" fmla="*/ 134 h 281"/>
                  <a:gd name="T48" fmla="*/ 198 w 212"/>
                  <a:gd name="T49" fmla="*/ 140 h 281"/>
                  <a:gd name="T50" fmla="*/ 210 w 212"/>
                  <a:gd name="T51" fmla="*/ 156 h 281"/>
                  <a:gd name="T52" fmla="*/ 207 w 212"/>
                  <a:gd name="T53" fmla="*/ 185 h 281"/>
                  <a:gd name="T54" fmla="*/ 171 w 212"/>
                  <a:gd name="T55" fmla="*/ 199 h 281"/>
                  <a:gd name="T56" fmla="*/ 76 w 212"/>
                  <a:gd name="T57" fmla="*/ 266 h 281"/>
                  <a:gd name="T58" fmla="*/ 53 w 212"/>
                  <a:gd name="T59" fmla="*/ 280 h 281"/>
                  <a:gd name="T60" fmla="*/ 41 w 212"/>
                  <a:gd name="T61" fmla="*/ 280 h 281"/>
                  <a:gd name="T62" fmla="*/ 45 w 212"/>
                  <a:gd name="T63" fmla="*/ 252 h 281"/>
                  <a:gd name="T64" fmla="*/ 38 w 212"/>
                  <a:gd name="T65" fmla="*/ 242 h 281"/>
                  <a:gd name="T66" fmla="*/ 13 w 212"/>
                  <a:gd name="T67" fmla="*/ 233 h 281"/>
                  <a:gd name="T68" fmla="*/ 0 w 212"/>
                  <a:gd name="T69" fmla="*/ 221 h 281"/>
                  <a:gd name="T70" fmla="*/ 5 w 212"/>
                  <a:gd name="T71" fmla="*/ 205 h 281"/>
                  <a:gd name="T72" fmla="*/ 14 w 212"/>
                  <a:gd name="T73" fmla="*/ 177 h 281"/>
                  <a:gd name="T74" fmla="*/ 14 w 212"/>
                  <a:gd name="T75" fmla="*/ 162 h 281"/>
                  <a:gd name="T76" fmla="*/ 13 w 212"/>
                  <a:gd name="T77" fmla="*/ 149 h 281"/>
                  <a:gd name="T78" fmla="*/ 11 w 212"/>
                  <a:gd name="T79" fmla="*/ 129 h 281"/>
                  <a:gd name="T80" fmla="*/ 10 w 212"/>
                  <a:gd name="T81" fmla="*/ 114 h 281"/>
                  <a:gd name="T82" fmla="*/ 11 w 212"/>
                  <a:gd name="T83" fmla="*/ 98 h 281"/>
                  <a:gd name="T84" fmla="*/ 17 w 212"/>
                  <a:gd name="T85" fmla="*/ 90 h 281"/>
                  <a:gd name="T86" fmla="*/ 22 w 212"/>
                  <a:gd name="T87" fmla="*/ 86 h 281"/>
                  <a:gd name="T88" fmla="*/ 28 w 212"/>
                  <a:gd name="T89" fmla="*/ 81 h 281"/>
                  <a:gd name="T90" fmla="*/ 31 w 212"/>
                  <a:gd name="T91" fmla="*/ 79 h 281"/>
                  <a:gd name="T92" fmla="*/ 42 w 212"/>
                  <a:gd name="T93" fmla="*/ 75 h 281"/>
                  <a:gd name="T94" fmla="*/ 44 w 212"/>
                  <a:gd name="T95" fmla="*/ 73 h 281"/>
                  <a:gd name="T96" fmla="*/ 47 w 212"/>
                  <a:gd name="T97" fmla="*/ 75 h 281"/>
                  <a:gd name="T98" fmla="*/ 52 w 212"/>
                  <a:gd name="T99" fmla="*/ 78 h 281"/>
                  <a:gd name="T100" fmla="*/ 52 w 212"/>
                  <a:gd name="T101" fmla="*/ 72 h 281"/>
                  <a:gd name="T102" fmla="*/ 42 w 212"/>
                  <a:gd name="T103" fmla="*/ 47 h 281"/>
                  <a:gd name="T104" fmla="*/ 41 w 212"/>
                  <a:gd name="T105" fmla="*/ 19 h 281"/>
                  <a:gd name="T106" fmla="*/ 62 w 212"/>
                  <a:gd name="T107" fmla="*/ 10 h 281"/>
                  <a:gd name="T108" fmla="*/ 70 w 212"/>
                  <a:gd name="T109" fmla="*/ 10 h 281"/>
                  <a:gd name="T110" fmla="*/ 75 w 212"/>
                  <a:gd name="T111" fmla="*/ 5 h 281"/>
                  <a:gd name="T112" fmla="*/ 84 w 212"/>
                  <a:gd name="T113" fmla="*/ 2 h 281"/>
                  <a:gd name="T114" fmla="*/ 90 w 212"/>
                  <a:gd name="T115" fmla="*/ 2 h 281"/>
                  <a:gd name="T116" fmla="*/ 101 w 212"/>
                  <a:gd name="T117" fmla="*/ 1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81">
                    <a:moveTo>
                      <a:pt x="101" y="10"/>
                    </a:moveTo>
                    <a:lnTo>
                      <a:pt x="106" y="14"/>
                    </a:lnTo>
                    <a:lnTo>
                      <a:pt x="111" y="19"/>
                    </a:lnTo>
                    <a:lnTo>
                      <a:pt x="112" y="24"/>
                    </a:lnTo>
                    <a:lnTo>
                      <a:pt x="114" y="28"/>
                    </a:lnTo>
                    <a:lnTo>
                      <a:pt x="114" y="30"/>
                    </a:lnTo>
                    <a:lnTo>
                      <a:pt x="115" y="31"/>
                    </a:lnTo>
                    <a:lnTo>
                      <a:pt x="117" y="33"/>
                    </a:lnTo>
                    <a:lnTo>
                      <a:pt x="117" y="38"/>
                    </a:lnTo>
                    <a:lnTo>
                      <a:pt x="120" y="42"/>
                    </a:lnTo>
                    <a:lnTo>
                      <a:pt x="120" y="44"/>
                    </a:lnTo>
                    <a:lnTo>
                      <a:pt x="120" y="44"/>
                    </a:lnTo>
                    <a:lnTo>
                      <a:pt x="121" y="45"/>
                    </a:lnTo>
                    <a:lnTo>
                      <a:pt x="125" y="47"/>
                    </a:lnTo>
                    <a:lnTo>
                      <a:pt x="126" y="48"/>
                    </a:lnTo>
                    <a:lnTo>
                      <a:pt x="128" y="48"/>
                    </a:lnTo>
                    <a:lnTo>
                      <a:pt x="132" y="48"/>
                    </a:lnTo>
                    <a:lnTo>
                      <a:pt x="134" y="48"/>
                    </a:lnTo>
                    <a:lnTo>
                      <a:pt x="134" y="48"/>
                    </a:lnTo>
                    <a:lnTo>
                      <a:pt x="135" y="50"/>
                    </a:lnTo>
                    <a:lnTo>
                      <a:pt x="137" y="52"/>
                    </a:lnTo>
                    <a:lnTo>
                      <a:pt x="135" y="53"/>
                    </a:lnTo>
                    <a:lnTo>
                      <a:pt x="134" y="56"/>
                    </a:lnTo>
                    <a:lnTo>
                      <a:pt x="132" y="59"/>
                    </a:lnTo>
                    <a:lnTo>
                      <a:pt x="132" y="64"/>
                    </a:lnTo>
                    <a:lnTo>
                      <a:pt x="134" y="67"/>
                    </a:lnTo>
                    <a:lnTo>
                      <a:pt x="135" y="69"/>
                    </a:lnTo>
                    <a:lnTo>
                      <a:pt x="137" y="69"/>
                    </a:lnTo>
                    <a:lnTo>
                      <a:pt x="139" y="69"/>
                    </a:lnTo>
                    <a:lnTo>
                      <a:pt x="140" y="67"/>
                    </a:lnTo>
                    <a:lnTo>
                      <a:pt x="142" y="66"/>
                    </a:lnTo>
                    <a:lnTo>
                      <a:pt x="146" y="66"/>
                    </a:lnTo>
                    <a:lnTo>
                      <a:pt x="149" y="66"/>
                    </a:lnTo>
                    <a:lnTo>
                      <a:pt x="151" y="66"/>
                    </a:lnTo>
                    <a:lnTo>
                      <a:pt x="154" y="66"/>
                    </a:lnTo>
                    <a:lnTo>
                      <a:pt x="154" y="67"/>
                    </a:lnTo>
                    <a:lnTo>
                      <a:pt x="154" y="67"/>
                    </a:lnTo>
                    <a:lnTo>
                      <a:pt x="154" y="69"/>
                    </a:lnTo>
                    <a:lnTo>
                      <a:pt x="154" y="69"/>
                    </a:lnTo>
                    <a:lnTo>
                      <a:pt x="154" y="70"/>
                    </a:lnTo>
                    <a:lnTo>
                      <a:pt x="154" y="72"/>
                    </a:lnTo>
                    <a:lnTo>
                      <a:pt x="156" y="70"/>
                    </a:lnTo>
                    <a:lnTo>
                      <a:pt x="157" y="70"/>
                    </a:lnTo>
                    <a:lnTo>
                      <a:pt x="157" y="69"/>
                    </a:lnTo>
                    <a:lnTo>
                      <a:pt x="157" y="67"/>
                    </a:lnTo>
                    <a:lnTo>
                      <a:pt x="157" y="67"/>
                    </a:lnTo>
                    <a:lnTo>
                      <a:pt x="159" y="67"/>
                    </a:lnTo>
                    <a:lnTo>
                      <a:pt x="159" y="67"/>
                    </a:lnTo>
                    <a:lnTo>
                      <a:pt x="160" y="70"/>
                    </a:lnTo>
                    <a:lnTo>
                      <a:pt x="160" y="78"/>
                    </a:lnTo>
                    <a:lnTo>
                      <a:pt x="159" y="81"/>
                    </a:lnTo>
                    <a:lnTo>
                      <a:pt x="157" y="89"/>
                    </a:lnTo>
                    <a:lnTo>
                      <a:pt x="156" y="92"/>
                    </a:lnTo>
                    <a:lnTo>
                      <a:pt x="156" y="93"/>
                    </a:lnTo>
                    <a:lnTo>
                      <a:pt x="153" y="97"/>
                    </a:lnTo>
                    <a:lnTo>
                      <a:pt x="151" y="103"/>
                    </a:lnTo>
                    <a:lnTo>
                      <a:pt x="149" y="106"/>
                    </a:lnTo>
                    <a:lnTo>
                      <a:pt x="149" y="111"/>
                    </a:lnTo>
                    <a:lnTo>
                      <a:pt x="149" y="120"/>
                    </a:lnTo>
                    <a:lnTo>
                      <a:pt x="154" y="118"/>
                    </a:lnTo>
                    <a:lnTo>
                      <a:pt x="156" y="123"/>
                    </a:lnTo>
                    <a:lnTo>
                      <a:pt x="157" y="128"/>
                    </a:lnTo>
                    <a:lnTo>
                      <a:pt x="159" y="128"/>
                    </a:lnTo>
                    <a:lnTo>
                      <a:pt x="167" y="129"/>
                    </a:lnTo>
                    <a:lnTo>
                      <a:pt x="168" y="129"/>
                    </a:lnTo>
                    <a:lnTo>
                      <a:pt x="168" y="129"/>
                    </a:lnTo>
                    <a:lnTo>
                      <a:pt x="170" y="131"/>
                    </a:lnTo>
                    <a:lnTo>
                      <a:pt x="173" y="131"/>
                    </a:lnTo>
                    <a:lnTo>
                      <a:pt x="176" y="134"/>
                    </a:lnTo>
                    <a:lnTo>
                      <a:pt x="181" y="134"/>
                    </a:lnTo>
                    <a:lnTo>
                      <a:pt x="182" y="134"/>
                    </a:lnTo>
                    <a:lnTo>
                      <a:pt x="182" y="134"/>
                    </a:lnTo>
                    <a:lnTo>
                      <a:pt x="185" y="137"/>
                    </a:lnTo>
                    <a:lnTo>
                      <a:pt x="193" y="138"/>
                    </a:lnTo>
                    <a:lnTo>
                      <a:pt x="198" y="140"/>
                    </a:lnTo>
                    <a:lnTo>
                      <a:pt x="204" y="146"/>
                    </a:lnTo>
                    <a:lnTo>
                      <a:pt x="207" y="151"/>
                    </a:lnTo>
                    <a:lnTo>
                      <a:pt x="210" y="156"/>
                    </a:lnTo>
                    <a:lnTo>
                      <a:pt x="212" y="157"/>
                    </a:lnTo>
                    <a:lnTo>
                      <a:pt x="205" y="182"/>
                    </a:lnTo>
                    <a:lnTo>
                      <a:pt x="207" y="185"/>
                    </a:lnTo>
                    <a:lnTo>
                      <a:pt x="190" y="185"/>
                    </a:lnTo>
                    <a:lnTo>
                      <a:pt x="187" y="188"/>
                    </a:lnTo>
                    <a:lnTo>
                      <a:pt x="171" y="199"/>
                    </a:lnTo>
                    <a:lnTo>
                      <a:pt x="154" y="222"/>
                    </a:lnTo>
                    <a:lnTo>
                      <a:pt x="117" y="236"/>
                    </a:lnTo>
                    <a:lnTo>
                      <a:pt x="76" y="266"/>
                    </a:lnTo>
                    <a:lnTo>
                      <a:pt x="67" y="270"/>
                    </a:lnTo>
                    <a:lnTo>
                      <a:pt x="53" y="280"/>
                    </a:lnTo>
                    <a:lnTo>
                      <a:pt x="53" y="280"/>
                    </a:lnTo>
                    <a:lnTo>
                      <a:pt x="52" y="281"/>
                    </a:lnTo>
                    <a:lnTo>
                      <a:pt x="50" y="278"/>
                    </a:lnTo>
                    <a:lnTo>
                      <a:pt x="41" y="280"/>
                    </a:lnTo>
                    <a:lnTo>
                      <a:pt x="38" y="278"/>
                    </a:lnTo>
                    <a:lnTo>
                      <a:pt x="28" y="261"/>
                    </a:lnTo>
                    <a:lnTo>
                      <a:pt x="45" y="252"/>
                    </a:lnTo>
                    <a:lnTo>
                      <a:pt x="45" y="249"/>
                    </a:lnTo>
                    <a:lnTo>
                      <a:pt x="45" y="244"/>
                    </a:lnTo>
                    <a:lnTo>
                      <a:pt x="38" y="242"/>
                    </a:lnTo>
                    <a:lnTo>
                      <a:pt x="34" y="244"/>
                    </a:lnTo>
                    <a:lnTo>
                      <a:pt x="20" y="249"/>
                    </a:lnTo>
                    <a:lnTo>
                      <a:pt x="13" y="233"/>
                    </a:lnTo>
                    <a:lnTo>
                      <a:pt x="11" y="230"/>
                    </a:lnTo>
                    <a:lnTo>
                      <a:pt x="8" y="227"/>
                    </a:lnTo>
                    <a:lnTo>
                      <a:pt x="0" y="221"/>
                    </a:lnTo>
                    <a:lnTo>
                      <a:pt x="0" y="218"/>
                    </a:lnTo>
                    <a:lnTo>
                      <a:pt x="0" y="216"/>
                    </a:lnTo>
                    <a:lnTo>
                      <a:pt x="5" y="205"/>
                    </a:lnTo>
                    <a:lnTo>
                      <a:pt x="10" y="191"/>
                    </a:lnTo>
                    <a:lnTo>
                      <a:pt x="13" y="183"/>
                    </a:lnTo>
                    <a:lnTo>
                      <a:pt x="14" y="177"/>
                    </a:lnTo>
                    <a:lnTo>
                      <a:pt x="14" y="173"/>
                    </a:lnTo>
                    <a:lnTo>
                      <a:pt x="14" y="169"/>
                    </a:lnTo>
                    <a:lnTo>
                      <a:pt x="14" y="162"/>
                    </a:lnTo>
                    <a:lnTo>
                      <a:pt x="13" y="156"/>
                    </a:lnTo>
                    <a:lnTo>
                      <a:pt x="11" y="152"/>
                    </a:lnTo>
                    <a:lnTo>
                      <a:pt x="13" y="149"/>
                    </a:lnTo>
                    <a:lnTo>
                      <a:pt x="14" y="142"/>
                    </a:lnTo>
                    <a:lnTo>
                      <a:pt x="11" y="132"/>
                    </a:lnTo>
                    <a:lnTo>
                      <a:pt x="11" y="129"/>
                    </a:lnTo>
                    <a:lnTo>
                      <a:pt x="11" y="129"/>
                    </a:lnTo>
                    <a:lnTo>
                      <a:pt x="10" y="120"/>
                    </a:lnTo>
                    <a:lnTo>
                      <a:pt x="10" y="114"/>
                    </a:lnTo>
                    <a:lnTo>
                      <a:pt x="8" y="103"/>
                    </a:lnTo>
                    <a:lnTo>
                      <a:pt x="8" y="101"/>
                    </a:lnTo>
                    <a:lnTo>
                      <a:pt x="11" y="98"/>
                    </a:lnTo>
                    <a:lnTo>
                      <a:pt x="14" y="93"/>
                    </a:lnTo>
                    <a:lnTo>
                      <a:pt x="16" y="92"/>
                    </a:lnTo>
                    <a:lnTo>
                      <a:pt x="17" y="90"/>
                    </a:lnTo>
                    <a:lnTo>
                      <a:pt x="17" y="89"/>
                    </a:lnTo>
                    <a:lnTo>
                      <a:pt x="20" y="87"/>
                    </a:lnTo>
                    <a:lnTo>
                      <a:pt x="22" y="86"/>
                    </a:lnTo>
                    <a:lnTo>
                      <a:pt x="25" y="83"/>
                    </a:lnTo>
                    <a:lnTo>
                      <a:pt x="27" y="81"/>
                    </a:lnTo>
                    <a:lnTo>
                      <a:pt x="28" y="81"/>
                    </a:lnTo>
                    <a:lnTo>
                      <a:pt x="28" y="81"/>
                    </a:lnTo>
                    <a:lnTo>
                      <a:pt x="28" y="79"/>
                    </a:lnTo>
                    <a:lnTo>
                      <a:pt x="31" y="79"/>
                    </a:lnTo>
                    <a:lnTo>
                      <a:pt x="33" y="78"/>
                    </a:lnTo>
                    <a:lnTo>
                      <a:pt x="39" y="76"/>
                    </a:lnTo>
                    <a:lnTo>
                      <a:pt x="42" y="75"/>
                    </a:lnTo>
                    <a:lnTo>
                      <a:pt x="42" y="75"/>
                    </a:lnTo>
                    <a:lnTo>
                      <a:pt x="42" y="73"/>
                    </a:lnTo>
                    <a:lnTo>
                      <a:pt x="44" y="73"/>
                    </a:lnTo>
                    <a:lnTo>
                      <a:pt x="45" y="73"/>
                    </a:lnTo>
                    <a:lnTo>
                      <a:pt x="47" y="75"/>
                    </a:lnTo>
                    <a:lnTo>
                      <a:pt x="47" y="75"/>
                    </a:lnTo>
                    <a:lnTo>
                      <a:pt x="50" y="76"/>
                    </a:lnTo>
                    <a:lnTo>
                      <a:pt x="52" y="76"/>
                    </a:lnTo>
                    <a:lnTo>
                      <a:pt x="52" y="78"/>
                    </a:lnTo>
                    <a:lnTo>
                      <a:pt x="53" y="78"/>
                    </a:lnTo>
                    <a:lnTo>
                      <a:pt x="55" y="78"/>
                    </a:lnTo>
                    <a:lnTo>
                      <a:pt x="52" y="72"/>
                    </a:lnTo>
                    <a:lnTo>
                      <a:pt x="42" y="64"/>
                    </a:lnTo>
                    <a:lnTo>
                      <a:pt x="42" y="59"/>
                    </a:lnTo>
                    <a:lnTo>
                      <a:pt x="42" y="47"/>
                    </a:lnTo>
                    <a:lnTo>
                      <a:pt x="42" y="41"/>
                    </a:lnTo>
                    <a:lnTo>
                      <a:pt x="41" y="30"/>
                    </a:lnTo>
                    <a:lnTo>
                      <a:pt x="41" y="19"/>
                    </a:lnTo>
                    <a:lnTo>
                      <a:pt x="41" y="10"/>
                    </a:lnTo>
                    <a:lnTo>
                      <a:pt x="56" y="10"/>
                    </a:lnTo>
                    <a:lnTo>
                      <a:pt x="62" y="10"/>
                    </a:lnTo>
                    <a:lnTo>
                      <a:pt x="66" y="10"/>
                    </a:lnTo>
                    <a:lnTo>
                      <a:pt x="69" y="10"/>
                    </a:lnTo>
                    <a:lnTo>
                      <a:pt x="70" y="10"/>
                    </a:lnTo>
                    <a:lnTo>
                      <a:pt x="72" y="8"/>
                    </a:lnTo>
                    <a:lnTo>
                      <a:pt x="73" y="7"/>
                    </a:lnTo>
                    <a:lnTo>
                      <a:pt x="75" y="5"/>
                    </a:lnTo>
                    <a:lnTo>
                      <a:pt x="78" y="3"/>
                    </a:lnTo>
                    <a:lnTo>
                      <a:pt x="79" y="2"/>
                    </a:lnTo>
                    <a:lnTo>
                      <a:pt x="84" y="2"/>
                    </a:lnTo>
                    <a:lnTo>
                      <a:pt x="87" y="0"/>
                    </a:lnTo>
                    <a:lnTo>
                      <a:pt x="89" y="0"/>
                    </a:lnTo>
                    <a:lnTo>
                      <a:pt x="90" y="2"/>
                    </a:lnTo>
                    <a:lnTo>
                      <a:pt x="90" y="2"/>
                    </a:lnTo>
                    <a:lnTo>
                      <a:pt x="100" y="8"/>
                    </a:lnTo>
                    <a:lnTo>
                      <a:pt x="101" y="1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159">
                <a:extLst>
                  <a:ext uri="{FF2B5EF4-FFF2-40B4-BE49-F238E27FC236}">
                    <a16:creationId xmlns:a16="http://schemas.microsoft.com/office/drawing/2014/main" id="{8D168266-D25E-26EB-F56B-CE2CC6469347}"/>
                  </a:ext>
                </a:extLst>
              </p:cNvPr>
              <p:cNvSpPr>
                <a:spLocks noGrp="1" noRot="1" noMove="1" noResize="1" noEditPoints="1" noAdjustHandles="1" noChangeArrowheads="1" noChangeShapeType="1"/>
              </p:cNvSpPr>
              <p:nvPr/>
            </p:nvSpPr>
            <p:spPr bwMode="auto">
              <a:xfrm>
                <a:off x="2225" y="2827"/>
                <a:ext cx="127" cy="85"/>
              </a:xfrm>
              <a:custGeom>
                <a:avLst/>
                <a:gdLst>
                  <a:gd name="T0" fmla="*/ 126 w 127"/>
                  <a:gd name="T1" fmla="*/ 9 h 85"/>
                  <a:gd name="T2" fmla="*/ 126 w 127"/>
                  <a:gd name="T3" fmla="*/ 9 h 85"/>
                  <a:gd name="T4" fmla="*/ 116 w 127"/>
                  <a:gd name="T5" fmla="*/ 30 h 85"/>
                  <a:gd name="T6" fmla="*/ 109 w 127"/>
                  <a:gd name="T7" fmla="*/ 44 h 85"/>
                  <a:gd name="T8" fmla="*/ 107 w 127"/>
                  <a:gd name="T9" fmla="*/ 48 h 85"/>
                  <a:gd name="T10" fmla="*/ 107 w 127"/>
                  <a:gd name="T11" fmla="*/ 48 h 85"/>
                  <a:gd name="T12" fmla="*/ 106 w 127"/>
                  <a:gd name="T13" fmla="*/ 50 h 85"/>
                  <a:gd name="T14" fmla="*/ 104 w 127"/>
                  <a:gd name="T15" fmla="*/ 51 h 85"/>
                  <a:gd name="T16" fmla="*/ 104 w 127"/>
                  <a:gd name="T17" fmla="*/ 51 h 85"/>
                  <a:gd name="T18" fmla="*/ 102 w 127"/>
                  <a:gd name="T19" fmla="*/ 53 h 85"/>
                  <a:gd name="T20" fmla="*/ 101 w 127"/>
                  <a:gd name="T21" fmla="*/ 54 h 85"/>
                  <a:gd name="T22" fmla="*/ 101 w 127"/>
                  <a:gd name="T23" fmla="*/ 56 h 85"/>
                  <a:gd name="T24" fmla="*/ 98 w 127"/>
                  <a:gd name="T25" fmla="*/ 56 h 85"/>
                  <a:gd name="T26" fmla="*/ 98 w 127"/>
                  <a:gd name="T27" fmla="*/ 56 h 85"/>
                  <a:gd name="T28" fmla="*/ 93 w 127"/>
                  <a:gd name="T29" fmla="*/ 59 h 85"/>
                  <a:gd name="T30" fmla="*/ 85 w 127"/>
                  <a:gd name="T31" fmla="*/ 62 h 85"/>
                  <a:gd name="T32" fmla="*/ 81 w 127"/>
                  <a:gd name="T33" fmla="*/ 67 h 85"/>
                  <a:gd name="T34" fmla="*/ 65 w 127"/>
                  <a:gd name="T35" fmla="*/ 73 h 85"/>
                  <a:gd name="T36" fmla="*/ 54 w 127"/>
                  <a:gd name="T37" fmla="*/ 82 h 85"/>
                  <a:gd name="T38" fmla="*/ 54 w 127"/>
                  <a:gd name="T39" fmla="*/ 82 h 85"/>
                  <a:gd name="T40" fmla="*/ 54 w 127"/>
                  <a:gd name="T41" fmla="*/ 84 h 85"/>
                  <a:gd name="T42" fmla="*/ 53 w 127"/>
                  <a:gd name="T43" fmla="*/ 85 h 85"/>
                  <a:gd name="T44" fmla="*/ 53 w 127"/>
                  <a:gd name="T45" fmla="*/ 85 h 85"/>
                  <a:gd name="T46" fmla="*/ 51 w 127"/>
                  <a:gd name="T47" fmla="*/ 85 h 85"/>
                  <a:gd name="T48" fmla="*/ 51 w 127"/>
                  <a:gd name="T49" fmla="*/ 85 h 85"/>
                  <a:gd name="T50" fmla="*/ 50 w 127"/>
                  <a:gd name="T51" fmla="*/ 84 h 85"/>
                  <a:gd name="T52" fmla="*/ 48 w 127"/>
                  <a:gd name="T53" fmla="*/ 82 h 85"/>
                  <a:gd name="T54" fmla="*/ 46 w 127"/>
                  <a:gd name="T55" fmla="*/ 82 h 85"/>
                  <a:gd name="T56" fmla="*/ 46 w 127"/>
                  <a:gd name="T57" fmla="*/ 84 h 85"/>
                  <a:gd name="T58" fmla="*/ 45 w 127"/>
                  <a:gd name="T59" fmla="*/ 84 h 85"/>
                  <a:gd name="T60" fmla="*/ 31 w 127"/>
                  <a:gd name="T61" fmla="*/ 73 h 85"/>
                  <a:gd name="T62" fmla="*/ 11 w 127"/>
                  <a:gd name="T63" fmla="*/ 65 h 85"/>
                  <a:gd name="T64" fmla="*/ 0 w 127"/>
                  <a:gd name="T65" fmla="*/ 45 h 85"/>
                  <a:gd name="T66" fmla="*/ 0 w 127"/>
                  <a:gd name="T67" fmla="*/ 44 h 85"/>
                  <a:gd name="T68" fmla="*/ 6 w 127"/>
                  <a:gd name="T69" fmla="*/ 23 h 85"/>
                  <a:gd name="T70" fmla="*/ 6 w 127"/>
                  <a:gd name="T71" fmla="*/ 22 h 85"/>
                  <a:gd name="T72" fmla="*/ 15 w 127"/>
                  <a:gd name="T73" fmla="*/ 19 h 85"/>
                  <a:gd name="T74" fmla="*/ 31 w 127"/>
                  <a:gd name="T75" fmla="*/ 14 h 85"/>
                  <a:gd name="T76" fmla="*/ 34 w 127"/>
                  <a:gd name="T77" fmla="*/ 13 h 85"/>
                  <a:gd name="T78" fmla="*/ 60 w 127"/>
                  <a:gd name="T79" fmla="*/ 5 h 85"/>
                  <a:gd name="T80" fmla="*/ 74 w 127"/>
                  <a:gd name="T81" fmla="*/ 5 h 85"/>
                  <a:gd name="T82" fmla="*/ 81 w 127"/>
                  <a:gd name="T83" fmla="*/ 5 h 85"/>
                  <a:gd name="T84" fmla="*/ 84 w 127"/>
                  <a:gd name="T85" fmla="*/ 5 h 85"/>
                  <a:gd name="T86" fmla="*/ 87 w 127"/>
                  <a:gd name="T87" fmla="*/ 5 h 85"/>
                  <a:gd name="T88" fmla="*/ 88 w 127"/>
                  <a:gd name="T89" fmla="*/ 5 h 85"/>
                  <a:gd name="T90" fmla="*/ 92 w 127"/>
                  <a:gd name="T91" fmla="*/ 5 h 85"/>
                  <a:gd name="T92" fmla="*/ 96 w 127"/>
                  <a:gd name="T93" fmla="*/ 3 h 85"/>
                  <a:gd name="T94" fmla="*/ 106 w 127"/>
                  <a:gd name="T95" fmla="*/ 2 h 85"/>
                  <a:gd name="T96" fmla="*/ 109 w 127"/>
                  <a:gd name="T97" fmla="*/ 2 h 85"/>
                  <a:gd name="T98" fmla="*/ 112 w 127"/>
                  <a:gd name="T99" fmla="*/ 2 h 85"/>
                  <a:gd name="T100" fmla="*/ 113 w 127"/>
                  <a:gd name="T101" fmla="*/ 2 h 85"/>
                  <a:gd name="T102" fmla="*/ 115 w 127"/>
                  <a:gd name="T103" fmla="*/ 2 h 85"/>
                  <a:gd name="T104" fmla="*/ 115 w 127"/>
                  <a:gd name="T105" fmla="*/ 0 h 85"/>
                  <a:gd name="T106" fmla="*/ 118 w 127"/>
                  <a:gd name="T107" fmla="*/ 0 h 85"/>
                  <a:gd name="T108" fmla="*/ 118 w 127"/>
                  <a:gd name="T109" fmla="*/ 0 h 85"/>
                  <a:gd name="T110" fmla="*/ 123 w 127"/>
                  <a:gd name="T11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85">
                    <a:moveTo>
                      <a:pt x="123" y="5"/>
                    </a:moveTo>
                    <a:lnTo>
                      <a:pt x="123" y="5"/>
                    </a:lnTo>
                    <a:lnTo>
                      <a:pt x="124" y="6"/>
                    </a:lnTo>
                    <a:lnTo>
                      <a:pt x="124" y="8"/>
                    </a:lnTo>
                    <a:lnTo>
                      <a:pt x="124" y="8"/>
                    </a:lnTo>
                    <a:lnTo>
                      <a:pt x="126" y="9"/>
                    </a:lnTo>
                    <a:lnTo>
                      <a:pt x="126" y="9"/>
                    </a:lnTo>
                    <a:lnTo>
                      <a:pt x="126" y="9"/>
                    </a:lnTo>
                    <a:lnTo>
                      <a:pt x="126" y="9"/>
                    </a:lnTo>
                    <a:lnTo>
                      <a:pt x="126" y="9"/>
                    </a:lnTo>
                    <a:lnTo>
                      <a:pt x="126" y="9"/>
                    </a:lnTo>
                    <a:lnTo>
                      <a:pt x="126" y="9"/>
                    </a:lnTo>
                    <a:lnTo>
                      <a:pt x="126" y="9"/>
                    </a:lnTo>
                    <a:lnTo>
                      <a:pt x="126" y="9"/>
                    </a:lnTo>
                    <a:lnTo>
                      <a:pt x="126" y="9"/>
                    </a:lnTo>
                    <a:lnTo>
                      <a:pt x="127" y="11"/>
                    </a:lnTo>
                    <a:lnTo>
                      <a:pt x="127" y="13"/>
                    </a:lnTo>
                    <a:lnTo>
                      <a:pt x="127" y="13"/>
                    </a:lnTo>
                    <a:lnTo>
                      <a:pt x="126" y="16"/>
                    </a:lnTo>
                    <a:lnTo>
                      <a:pt x="121" y="22"/>
                    </a:lnTo>
                    <a:lnTo>
                      <a:pt x="116" y="30"/>
                    </a:lnTo>
                    <a:lnTo>
                      <a:pt x="116" y="30"/>
                    </a:lnTo>
                    <a:lnTo>
                      <a:pt x="113" y="36"/>
                    </a:lnTo>
                    <a:lnTo>
                      <a:pt x="112" y="37"/>
                    </a:lnTo>
                    <a:lnTo>
                      <a:pt x="112" y="37"/>
                    </a:lnTo>
                    <a:lnTo>
                      <a:pt x="109" y="42"/>
                    </a:lnTo>
                    <a:lnTo>
                      <a:pt x="109" y="42"/>
                    </a:lnTo>
                    <a:lnTo>
                      <a:pt x="109" y="44"/>
                    </a:lnTo>
                    <a:lnTo>
                      <a:pt x="107" y="45"/>
                    </a:lnTo>
                    <a:lnTo>
                      <a:pt x="107" y="45"/>
                    </a:lnTo>
                    <a:lnTo>
                      <a:pt x="107" y="45"/>
                    </a:lnTo>
                    <a:lnTo>
                      <a:pt x="107" y="45"/>
                    </a:lnTo>
                    <a:lnTo>
                      <a:pt x="107" y="45"/>
                    </a:lnTo>
                    <a:lnTo>
                      <a:pt x="107" y="47"/>
                    </a:lnTo>
                    <a:lnTo>
                      <a:pt x="107" y="48"/>
                    </a:lnTo>
                    <a:lnTo>
                      <a:pt x="107" y="48"/>
                    </a:lnTo>
                    <a:lnTo>
                      <a:pt x="107" y="48"/>
                    </a:lnTo>
                    <a:lnTo>
                      <a:pt x="107" y="48"/>
                    </a:lnTo>
                    <a:lnTo>
                      <a:pt x="107" y="48"/>
                    </a:lnTo>
                    <a:lnTo>
                      <a:pt x="107" y="48"/>
                    </a:lnTo>
                    <a:lnTo>
                      <a:pt x="107" y="48"/>
                    </a:lnTo>
                    <a:lnTo>
                      <a:pt x="107" y="48"/>
                    </a:lnTo>
                    <a:lnTo>
                      <a:pt x="107" y="50"/>
                    </a:lnTo>
                    <a:lnTo>
                      <a:pt x="107" y="50"/>
                    </a:lnTo>
                    <a:lnTo>
                      <a:pt x="107" y="50"/>
                    </a:lnTo>
                    <a:lnTo>
                      <a:pt x="107" y="50"/>
                    </a:lnTo>
                    <a:lnTo>
                      <a:pt x="107" y="50"/>
                    </a:lnTo>
                    <a:lnTo>
                      <a:pt x="107" y="50"/>
                    </a:lnTo>
                    <a:lnTo>
                      <a:pt x="106" y="50"/>
                    </a:lnTo>
                    <a:lnTo>
                      <a:pt x="106" y="50"/>
                    </a:lnTo>
                    <a:lnTo>
                      <a:pt x="106" y="50"/>
                    </a:lnTo>
                    <a:lnTo>
                      <a:pt x="106" y="50"/>
                    </a:lnTo>
                    <a:lnTo>
                      <a:pt x="106" y="50"/>
                    </a:lnTo>
                    <a:lnTo>
                      <a:pt x="106" y="50"/>
                    </a:lnTo>
                    <a:lnTo>
                      <a:pt x="106" y="50"/>
                    </a:lnTo>
                    <a:lnTo>
                      <a:pt x="104" y="51"/>
                    </a:lnTo>
                    <a:lnTo>
                      <a:pt x="104" y="51"/>
                    </a:lnTo>
                    <a:lnTo>
                      <a:pt x="104" y="51"/>
                    </a:lnTo>
                    <a:lnTo>
                      <a:pt x="104" y="51"/>
                    </a:lnTo>
                    <a:lnTo>
                      <a:pt x="104" y="51"/>
                    </a:lnTo>
                    <a:lnTo>
                      <a:pt x="104" y="51"/>
                    </a:lnTo>
                    <a:lnTo>
                      <a:pt x="104" y="51"/>
                    </a:lnTo>
                    <a:lnTo>
                      <a:pt x="104" y="51"/>
                    </a:lnTo>
                    <a:lnTo>
                      <a:pt x="104" y="51"/>
                    </a:lnTo>
                    <a:lnTo>
                      <a:pt x="102" y="51"/>
                    </a:lnTo>
                    <a:lnTo>
                      <a:pt x="102" y="53"/>
                    </a:lnTo>
                    <a:lnTo>
                      <a:pt x="102" y="53"/>
                    </a:lnTo>
                    <a:lnTo>
                      <a:pt x="102" y="53"/>
                    </a:lnTo>
                    <a:lnTo>
                      <a:pt x="102" y="53"/>
                    </a:lnTo>
                    <a:lnTo>
                      <a:pt x="102" y="53"/>
                    </a:lnTo>
                    <a:lnTo>
                      <a:pt x="102" y="53"/>
                    </a:lnTo>
                    <a:lnTo>
                      <a:pt x="102" y="53"/>
                    </a:lnTo>
                    <a:lnTo>
                      <a:pt x="102" y="54"/>
                    </a:lnTo>
                    <a:lnTo>
                      <a:pt x="102" y="54"/>
                    </a:lnTo>
                    <a:lnTo>
                      <a:pt x="101" y="54"/>
                    </a:lnTo>
                    <a:lnTo>
                      <a:pt x="101" y="54"/>
                    </a:lnTo>
                    <a:lnTo>
                      <a:pt x="101" y="54"/>
                    </a:lnTo>
                    <a:lnTo>
                      <a:pt x="101" y="54"/>
                    </a:lnTo>
                    <a:lnTo>
                      <a:pt x="101" y="54"/>
                    </a:lnTo>
                    <a:lnTo>
                      <a:pt x="101" y="56"/>
                    </a:lnTo>
                    <a:lnTo>
                      <a:pt x="101" y="56"/>
                    </a:lnTo>
                    <a:lnTo>
                      <a:pt x="101" y="56"/>
                    </a:lnTo>
                    <a:lnTo>
                      <a:pt x="101" y="56"/>
                    </a:lnTo>
                    <a:lnTo>
                      <a:pt x="101" y="56"/>
                    </a:lnTo>
                    <a:lnTo>
                      <a:pt x="99" y="56"/>
                    </a:lnTo>
                    <a:lnTo>
                      <a:pt x="99" y="56"/>
                    </a:lnTo>
                    <a:lnTo>
                      <a:pt x="99" y="56"/>
                    </a:lnTo>
                    <a:lnTo>
                      <a:pt x="99" y="56"/>
                    </a:lnTo>
                    <a:lnTo>
                      <a:pt x="99" y="56"/>
                    </a:lnTo>
                    <a:lnTo>
                      <a:pt x="99" y="56"/>
                    </a:lnTo>
                    <a:lnTo>
                      <a:pt x="98" y="56"/>
                    </a:lnTo>
                    <a:lnTo>
                      <a:pt x="98" y="56"/>
                    </a:lnTo>
                    <a:lnTo>
                      <a:pt x="98" y="56"/>
                    </a:lnTo>
                    <a:lnTo>
                      <a:pt x="98" y="56"/>
                    </a:lnTo>
                    <a:lnTo>
                      <a:pt x="98" y="56"/>
                    </a:lnTo>
                    <a:lnTo>
                      <a:pt x="98" y="56"/>
                    </a:lnTo>
                    <a:lnTo>
                      <a:pt x="98" y="56"/>
                    </a:lnTo>
                    <a:lnTo>
                      <a:pt x="98" y="56"/>
                    </a:lnTo>
                    <a:lnTo>
                      <a:pt x="96" y="58"/>
                    </a:lnTo>
                    <a:lnTo>
                      <a:pt x="95" y="59"/>
                    </a:lnTo>
                    <a:lnTo>
                      <a:pt x="95" y="59"/>
                    </a:lnTo>
                    <a:lnTo>
                      <a:pt x="95" y="59"/>
                    </a:lnTo>
                    <a:lnTo>
                      <a:pt x="95" y="59"/>
                    </a:lnTo>
                    <a:lnTo>
                      <a:pt x="95" y="59"/>
                    </a:lnTo>
                    <a:lnTo>
                      <a:pt x="93" y="59"/>
                    </a:lnTo>
                    <a:lnTo>
                      <a:pt x="93" y="59"/>
                    </a:lnTo>
                    <a:lnTo>
                      <a:pt x="93" y="59"/>
                    </a:lnTo>
                    <a:lnTo>
                      <a:pt x="93" y="59"/>
                    </a:lnTo>
                    <a:lnTo>
                      <a:pt x="92" y="61"/>
                    </a:lnTo>
                    <a:lnTo>
                      <a:pt x="92" y="61"/>
                    </a:lnTo>
                    <a:lnTo>
                      <a:pt x="90" y="61"/>
                    </a:lnTo>
                    <a:lnTo>
                      <a:pt x="85" y="62"/>
                    </a:lnTo>
                    <a:lnTo>
                      <a:pt x="85" y="62"/>
                    </a:lnTo>
                    <a:lnTo>
                      <a:pt x="85" y="62"/>
                    </a:lnTo>
                    <a:lnTo>
                      <a:pt x="84" y="64"/>
                    </a:lnTo>
                    <a:lnTo>
                      <a:pt x="82" y="65"/>
                    </a:lnTo>
                    <a:lnTo>
                      <a:pt x="82" y="65"/>
                    </a:lnTo>
                    <a:lnTo>
                      <a:pt x="81" y="67"/>
                    </a:lnTo>
                    <a:lnTo>
                      <a:pt x="81" y="67"/>
                    </a:lnTo>
                    <a:lnTo>
                      <a:pt x="78" y="67"/>
                    </a:lnTo>
                    <a:lnTo>
                      <a:pt x="76" y="68"/>
                    </a:lnTo>
                    <a:lnTo>
                      <a:pt x="74" y="68"/>
                    </a:lnTo>
                    <a:lnTo>
                      <a:pt x="71" y="70"/>
                    </a:lnTo>
                    <a:lnTo>
                      <a:pt x="70" y="70"/>
                    </a:lnTo>
                    <a:lnTo>
                      <a:pt x="65" y="73"/>
                    </a:lnTo>
                    <a:lnTo>
                      <a:pt x="65" y="73"/>
                    </a:lnTo>
                    <a:lnTo>
                      <a:pt x="62" y="75"/>
                    </a:lnTo>
                    <a:lnTo>
                      <a:pt x="60" y="76"/>
                    </a:lnTo>
                    <a:lnTo>
                      <a:pt x="56" y="79"/>
                    </a:lnTo>
                    <a:lnTo>
                      <a:pt x="56" y="79"/>
                    </a:lnTo>
                    <a:lnTo>
                      <a:pt x="54" y="81"/>
                    </a:lnTo>
                    <a:lnTo>
                      <a:pt x="54" y="81"/>
                    </a:lnTo>
                    <a:lnTo>
                      <a:pt x="54" y="82"/>
                    </a:lnTo>
                    <a:lnTo>
                      <a:pt x="54" y="82"/>
                    </a:lnTo>
                    <a:lnTo>
                      <a:pt x="54" y="82"/>
                    </a:lnTo>
                    <a:lnTo>
                      <a:pt x="54" y="82"/>
                    </a:lnTo>
                    <a:lnTo>
                      <a:pt x="54" y="82"/>
                    </a:lnTo>
                    <a:lnTo>
                      <a:pt x="54" y="82"/>
                    </a:lnTo>
                    <a:lnTo>
                      <a:pt x="54" y="82"/>
                    </a:lnTo>
                    <a:lnTo>
                      <a:pt x="54" y="82"/>
                    </a:lnTo>
                    <a:lnTo>
                      <a:pt x="54" y="82"/>
                    </a:lnTo>
                    <a:lnTo>
                      <a:pt x="54" y="84"/>
                    </a:lnTo>
                    <a:lnTo>
                      <a:pt x="54" y="84"/>
                    </a:lnTo>
                    <a:lnTo>
                      <a:pt x="54" y="84"/>
                    </a:lnTo>
                    <a:lnTo>
                      <a:pt x="54" y="84"/>
                    </a:lnTo>
                    <a:lnTo>
                      <a:pt x="54" y="84"/>
                    </a:lnTo>
                    <a:lnTo>
                      <a:pt x="54" y="84"/>
                    </a:lnTo>
                    <a:lnTo>
                      <a:pt x="54" y="84"/>
                    </a:lnTo>
                    <a:lnTo>
                      <a:pt x="54" y="84"/>
                    </a:lnTo>
                    <a:lnTo>
                      <a:pt x="54" y="84"/>
                    </a:lnTo>
                    <a:lnTo>
                      <a:pt x="54" y="84"/>
                    </a:lnTo>
                    <a:lnTo>
                      <a:pt x="54" y="85"/>
                    </a:lnTo>
                    <a:lnTo>
                      <a:pt x="54" y="85"/>
                    </a:lnTo>
                    <a:lnTo>
                      <a:pt x="53" y="85"/>
                    </a:lnTo>
                    <a:lnTo>
                      <a:pt x="53" y="85"/>
                    </a:lnTo>
                    <a:lnTo>
                      <a:pt x="53" y="85"/>
                    </a:lnTo>
                    <a:lnTo>
                      <a:pt x="53" y="85"/>
                    </a:lnTo>
                    <a:lnTo>
                      <a:pt x="53" y="85"/>
                    </a:lnTo>
                    <a:lnTo>
                      <a:pt x="53" y="85"/>
                    </a:lnTo>
                    <a:lnTo>
                      <a:pt x="53" y="85"/>
                    </a:lnTo>
                    <a:lnTo>
                      <a:pt x="53" y="85"/>
                    </a:lnTo>
                    <a:lnTo>
                      <a:pt x="53" y="85"/>
                    </a:lnTo>
                    <a:lnTo>
                      <a:pt x="53" y="85"/>
                    </a:lnTo>
                    <a:lnTo>
                      <a:pt x="53" y="85"/>
                    </a:lnTo>
                    <a:lnTo>
                      <a:pt x="53" y="85"/>
                    </a:lnTo>
                    <a:lnTo>
                      <a:pt x="53" y="85"/>
                    </a:lnTo>
                    <a:lnTo>
                      <a:pt x="53" y="85"/>
                    </a:lnTo>
                    <a:lnTo>
                      <a:pt x="51" y="85"/>
                    </a:lnTo>
                    <a:lnTo>
                      <a:pt x="51" y="85"/>
                    </a:lnTo>
                    <a:lnTo>
                      <a:pt x="51" y="85"/>
                    </a:lnTo>
                    <a:lnTo>
                      <a:pt x="51" y="85"/>
                    </a:lnTo>
                    <a:lnTo>
                      <a:pt x="51" y="85"/>
                    </a:lnTo>
                    <a:lnTo>
                      <a:pt x="51" y="85"/>
                    </a:lnTo>
                    <a:lnTo>
                      <a:pt x="51" y="85"/>
                    </a:lnTo>
                    <a:lnTo>
                      <a:pt x="51" y="85"/>
                    </a:lnTo>
                    <a:lnTo>
                      <a:pt x="51" y="84"/>
                    </a:lnTo>
                    <a:lnTo>
                      <a:pt x="50" y="84"/>
                    </a:lnTo>
                    <a:lnTo>
                      <a:pt x="50" y="84"/>
                    </a:lnTo>
                    <a:lnTo>
                      <a:pt x="50" y="84"/>
                    </a:lnTo>
                    <a:lnTo>
                      <a:pt x="50" y="84"/>
                    </a:lnTo>
                    <a:lnTo>
                      <a:pt x="50" y="84"/>
                    </a:lnTo>
                    <a:lnTo>
                      <a:pt x="50" y="84"/>
                    </a:lnTo>
                    <a:lnTo>
                      <a:pt x="50" y="84"/>
                    </a:lnTo>
                    <a:lnTo>
                      <a:pt x="50" y="84"/>
                    </a:lnTo>
                    <a:lnTo>
                      <a:pt x="50" y="82"/>
                    </a:lnTo>
                    <a:lnTo>
                      <a:pt x="48" y="82"/>
                    </a:lnTo>
                    <a:lnTo>
                      <a:pt x="48" y="82"/>
                    </a:lnTo>
                    <a:lnTo>
                      <a:pt x="48" y="82"/>
                    </a:lnTo>
                    <a:lnTo>
                      <a:pt x="48" y="82"/>
                    </a:lnTo>
                    <a:lnTo>
                      <a:pt x="48" y="82"/>
                    </a:lnTo>
                    <a:lnTo>
                      <a:pt x="48" y="82"/>
                    </a:lnTo>
                    <a:lnTo>
                      <a:pt x="48" y="82"/>
                    </a:lnTo>
                    <a:lnTo>
                      <a:pt x="48" y="82"/>
                    </a:lnTo>
                    <a:lnTo>
                      <a:pt x="48" y="82"/>
                    </a:lnTo>
                    <a:lnTo>
                      <a:pt x="48" y="82"/>
                    </a:lnTo>
                    <a:lnTo>
                      <a:pt x="46" y="82"/>
                    </a:lnTo>
                    <a:lnTo>
                      <a:pt x="46" y="82"/>
                    </a:lnTo>
                    <a:lnTo>
                      <a:pt x="46" y="82"/>
                    </a:lnTo>
                    <a:lnTo>
                      <a:pt x="46" y="82"/>
                    </a:lnTo>
                    <a:lnTo>
                      <a:pt x="46" y="82"/>
                    </a:lnTo>
                    <a:lnTo>
                      <a:pt x="46" y="82"/>
                    </a:lnTo>
                    <a:lnTo>
                      <a:pt x="46" y="82"/>
                    </a:lnTo>
                    <a:lnTo>
                      <a:pt x="46" y="84"/>
                    </a:lnTo>
                    <a:lnTo>
                      <a:pt x="46" y="84"/>
                    </a:lnTo>
                    <a:lnTo>
                      <a:pt x="45" y="84"/>
                    </a:lnTo>
                    <a:lnTo>
                      <a:pt x="45" y="84"/>
                    </a:lnTo>
                    <a:lnTo>
                      <a:pt x="45" y="84"/>
                    </a:lnTo>
                    <a:lnTo>
                      <a:pt x="45" y="84"/>
                    </a:lnTo>
                    <a:lnTo>
                      <a:pt x="45" y="84"/>
                    </a:lnTo>
                    <a:lnTo>
                      <a:pt x="45" y="84"/>
                    </a:lnTo>
                    <a:lnTo>
                      <a:pt x="43" y="82"/>
                    </a:lnTo>
                    <a:lnTo>
                      <a:pt x="40" y="84"/>
                    </a:lnTo>
                    <a:lnTo>
                      <a:pt x="37" y="82"/>
                    </a:lnTo>
                    <a:lnTo>
                      <a:pt x="36" y="79"/>
                    </a:lnTo>
                    <a:lnTo>
                      <a:pt x="36" y="79"/>
                    </a:lnTo>
                    <a:lnTo>
                      <a:pt x="32" y="73"/>
                    </a:lnTo>
                    <a:lnTo>
                      <a:pt x="31" y="73"/>
                    </a:lnTo>
                    <a:lnTo>
                      <a:pt x="29" y="73"/>
                    </a:lnTo>
                    <a:lnTo>
                      <a:pt x="29" y="72"/>
                    </a:lnTo>
                    <a:lnTo>
                      <a:pt x="28" y="67"/>
                    </a:lnTo>
                    <a:lnTo>
                      <a:pt x="26" y="67"/>
                    </a:lnTo>
                    <a:lnTo>
                      <a:pt x="22" y="67"/>
                    </a:lnTo>
                    <a:lnTo>
                      <a:pt x="18" y="67"/>
                    </a:lnTo>
                    <a:lnTo>
                      <a:pt x="11" y="65"/>
                    </a:lnTo>
                    <a:lnTo>
                      <a:pt x="9" y="64"/>
                    </a:lnTo>
                    <a:lnTo>
                      <a:pt x="6" y="61"/>
                    </a:lnTo>
                    <a:lnTo>
                      <a:pt x="4" y="56"/>
                    </a:lnTo>
                    <a:lnTo>
                      <a:pt x="3" y="51"/>
                    </a:lnTo>
                    <a:lnTo>
                      <a:pt x="0" y="45"/>
                    </a:lnTo>
                    <a:lnTo>
                      <a:pt x="0" y="45"/>
                    </a:lnTo>
                    <a:lnTo>
                      <a:pt x="0" y="45"/>
                    </a:lnTo>
                    <a:lnTo>
                      <a:pt x="0" y="45"/>
                    </a:lnTo>
                    <a:lnTo>
                      <a:pt x="0" y="45"/>
                    </a:lnTo>
                    <a:lnTo>
                      <a:pt x="0" y="45"/>
                    </a:lnTo>
                    <a:lnTo>
                      <a:pt x="0" y="45"/>
                    </a:lnTo>
                    <a:lnTo>
                      <a:pt x="0" y="45"/>
                    </a:lnTo>
                    <a:lnTo>
                      <a:pt x="0" y="44"/>
                    </a:lnTo>
                    <a:lnTo>
                      <a:pt x="0" y="44"/>
                    </a:lnTo>
                    <a:lnTo>
                      <a:pt x="1" y="44"/>
                    </a:lnTo>
                    <a:lnTo>
                      <a:pt x="1" y="40"/>
                    </a:lnTo>
                    <a:lnTo>
                      <a:pt x="3" y="34"/>
                    </a:lnTo>
                    <a:lnTo>
                      <a:pt x="3" y="33"/>
                    </a:lnTo>
                    <a:lnTo>
                      <a:pt x="4" y="25"/>
                    </a:lnTo>
                    <a:lnTo>
                      <a:pt x="4" y="25"/>
                    </a:lnTo>
                    <a:lnTo>
                      <a:pt x="6" y="23"/>
                    </a:lnTo>
                    <a:lnTo>
                      <a:pt x="6" y="23"/>
                    </a:lnTo>
                    <a:lnTo>
                      <a:pt x="6" y="22"/>
                    </a:lnTo>
                    <a:lnTo>
                      <a:pt x="6" y="22"/>
                    </a:lnTo>
                    <a:lnTo>
                      <a:pt x="6" y="22"/>
                    </a:lnTo>
                    <a:lnTo>
                      <a:pt x="6" y="22"/>
                    </a:lnTo>
                    <a:lnTo>
                      <a:pt x="6" y="22"/>
                    </a:lnTo>
                    <a:lnTo>
                      <a:pt x="6" y="22"/>
                    </a:lnTo>
                    <a:lnTo>
                      <a:pt x="6" y="22"/>
                    </a:lnTo>
                    <a:lnTo>
                      <a:pt x="8" y="22"/>
                    </a:lnTo>
                    <a:lnTo>
                      <a:pt x="8" y="22"/>
                    </a:lnTo>
                    <a:lnTo>
                      <a:pt x="14" y="19"/>
                    </a:lnTo>
                    <a:lnTo>
                      <a:pt x="15" y="19"/>
                    </a:lnTo>
                    <a:lnTo>
                      <a:pt x="15" y="19"/>
                    </a:lnTo>
                    <a:lnTo>
                      <a:pt x="15" y="19"/>
                    </a:lnTo>
                    <a:lnTo>
                      <a:pt x="18" y="17"/>
                    </a:lnTo>
                    <a:lnTo>
                      <a:pt x="22" y="17"/>
                    </a:lnTo>
                    <a:lnTo>
                      <a:pt x="23" y="17"/>
                    </a:lnTo>
                    <a:lnTo>
                      <a:pt x="26" y="16"/>
                    </a:lnTo>
                    <a:lnTo>
                      <a:pt x="26" y="16"/>
                    </a:lnTo>
                    <a:lnTo>
                      <a:pt x="28" y="16"/>
                    </a:lnTo>
                    <a:lnTo>
                      <a:pt x="31" y="14"/>
                    </a:lnTo>
                    <a:lnTo>
                      <a:pt x="31" y="14"/>
                    </a:lnTo>
                    <a:lnTo>
                      <a:pt x="31" y="14"/>
                    </a:lnTo>
                    <a:lnTo>
                      <a:pt x="32" y="14"/>
                    </a:lnTo>
                    <a:lnTo>
                      <a:pt x="32" y="14"/>
                    </a:lnTo>
                    <a:lnTo>
                      <a:pt x="32" y="14"/>
                    </a:lnTo>
                    <a:lnTo>
                      <a:pt x="34" y="13"/>
                    </a:lnTo>
                    <a:lnTo>
                      <a:pt x="34" y="13"/>
                    </a:lnTo>
                    <a:lnTo>
                      <a:pt x="36" y="13"/>
                    </a:lnTo>
                    <a:lnTo>
                      <a:pt x="36" y="13"/>
                    </a:lnTo>
                    <a:lnTo>
                      <a:pt x="36" y="13"/>
                    </a:lnTo>
                    <a:lnTo>
                      <a:pt x="37" y="13"/>
                    </a:lnTo>
                    <a:lnTo>
                      <a:pt x="39" y="11"/>
                    </a:lnTo>
                    <a:lnTo>
                      <a:pt x="46" y="9"/>
                    </a:lnTo>
                    <a:lnTo>
                      <a:pt x="60" y="5"/>
                    </a:lnTo>
                    <a:lnTo>
                      <a:pt x="60" y="5"/>
                    </a:lnTo>
                    <a:lnTo>
                      <a:pt x="60" y="5"/>
                    </a:lnTo>
                    <a:lnTo>
                      <a:pt x="64" y="5"/>
                    </a:lnTo>
                    <a:lnTo>
                      <a:pt x="68" y="5"/>
                    </a:lnTo>
                    <a:lnTo>
                      <a:pt x="71" y="5"/>
                    </a:lnTo>
                    <a:lnTo>
                      <a:pt x="73" y="5"/>
                    </a:lnTo>
                    <a:lnTo>
                      <a:pt x="74" y="5"/>
                    </a:lnTo>
                    <a:lnTo>
                      <a:pt x="74" y="5"/>
                    </a:lnTo>
                    <a:lnTo>
                      <a:pt x="78" y="5"/>
                    </a:lnTo>
                    <a:lnTo>
                      <a:pt x="79" y="5"/>
                    </a:lnTo>
                    <a:lnTo>
                      <a:pt x="79" y="5"/>
                    </a:lnTo>
                    <a:lnTo>
                      <a:pt x="79" y="5"/>
                    </a:lnTo>
                    <a:lnTo>
                      <a:pt x="79" y="5"/>
                    </a:lnTo>
                    <a:lnTo>
                      <a:pt x="81" y="5"/>
                    </a:lnTo>
                    <a:lnTo>
                      <a:pt x="82" y="5"/>
                    </a:lnTo>
                    <a:lnTo>
                      <a:pt x="82" y="5"/>
                    </a:lnTo>
                    <a:lnTo>
                      <a:pt x="82" y="5"/>
                    </a:lnTo>
                    <a:lnTo>
                      <a:pt x="84" y="5"/>
                    </a:lnTo>
                    <a:lnTo>
                      <a:pt x="84" y="5"/>
                    </a:lnTo>
                    <a:lnTo>
                      <a:pt x="84" y="5"/>
                    </a:lnTo>
                    <a:lnTo>
                      <a:pt x="84" y="5"/>
                    </a:lnTo>
                    <a:lnTo>
                      <a:pt x="85" y="5"/>
                    </a:lnTo>
                    <a:lnTo>
                      <a:pt x="85" y="5"/>
                    </a:lnTo>
                    <a:lnTo>
                      <a:pt x="87" y="5"/>
                    </a:lnTo>
                    <a:lnTo>
                      <a:pt x="87" y="5"/>
                    </a:lnTo>
                    <a:lnTo>
                      <a:pt x="87" y="5"/>
                    </a:lnTo>
                    <a:lnTo>
                      <a:pt x="87" y="5"/>
                    </a:lnTo>
                    <a:lnTo>
                      <a:pt x="87" y="5"/>
                    </a:lnTo>
                    <a:lnTo>
                      <a:pt x="87" y="5"/>
                    </a:lnTo>
                    <a:lnTo>
                      <a:pt x="87" y="5"/>
                    </a:lnTo>
                    <a:lnTo>
                      <a:pt x="87" y="5"/>
                    </a:lnTo>
                    <a:lnTo>
                      <a:pt x="88" y="5"/>
                    </a:lnTo>
                    <a:lnTo>
                      <a:pt x="88" y="5"/>
                    </a:lnTo>
                    <a:lnTo>
                      <a:pt x="88" y="5"/>
                    </a:lnTo>
                    <a:lnTo>
                      <a:pt x="88" y="5"/>
                    </a:lnTo>
                    <a:lnTo>
                      <a:pt x="88" y="5"/>
                    </a:lnTo>
                    <a:lnTo>
                      <a:pt x="90" y="5"/>
                    </a:lnTo>
                    <a:lnTo>
                      <a:pt x="90" y="5"/>
                    </a:lnTo>
                    <a:lnTo>
                      <a:pt x="90" y="5"/>
                    </a:lnTo>
                    <a:lnTo>
                      <a:pt x="90" y="5"/>
                    </a:lnTo>
                    <a:lnTo>
                      <a:pt x="90" y="5"/>
                    </a:lnTo>
                    <a:lnTo>
                      <a:pt x="92" y="5"/>
                    </a:lnTo>
                    <a:lnTo>
                      <a:pt x="95" y="3"/>
                    </a:lnTo>
                    <a:lnTo>
                      <a:pt x="95" y="3"/>
                    </a:lnTo>
                    <a:lnTo>
                      <a:pt x="95" y="3"/>
                    </a:lnTo>
                    <a:lnTo>
                      <a:pt x="95" y="3"/>
                    </a:lnTo>
                    <a:lnTo>
                      <a:pt x="95" y="3"/>
                    </a:lnTo>
                    <a:lnTo>
                      <a:pt x="96" y="3"/>
                    </a:lnTo>
                    <a:lnTo>
                      <a:pt x="96" y="3"/>
                    </a:lnTo>
                    <a:lnTo>
                      <a:pt x="96" y="3"/>
                    </a:lnTo>
                    <a:lnTo>
                      <a:pt x="99" y="3"/>
                    </a:lnTo>
                    <a:lnTo>
                      <a:pt x="101" y="3"/>
                    </a:lnTo>
                    <a:lnTo>
                      <a:pt x="101" y="3"/>
                    </a:lnTo>
                    <a:lnTo>
                      <a:pt x="102" y="3"/>
                    </a:lnTo>
                    <a:lnTo>
                      <a:pt x="106" y="2"/>
                    </a:lnTo>
                    <a:lnTo>
                      <a:pt x="106" y="2"/>
                    </a:lnTo>
                    <a:lnTo>
                      <a:pt x="106" y="2"/>
                    </a:lnTo>
                    <a:lnTo>
                      <a:pt x="106" y="2"/>
                    </a:lnTo>
                    <a:lnTo>
                      <a:pt x="107" y="2"/>
                    </a:lnTo>
                    <a:lnTo>
                      <a:pt x="107" y="2"/>
                    </a:lnTo>
                    <a:lnTo>
                      <a:pt x="109" y="2"/>
                    </a:lnTo>
                    <a:lnTo>
                      <a:pt x="109" y="2"/>
                    </a:lnTo>
                    <a:lnTo>
                      <a:pt x="109" y="2"/>
                    </a:lnTo>
                    <a:lnTo>
                      <a:pt x="110" y="2"/>
                    </a:lnTo>
                    <a:lnTo>
                      <a:pt x="110" y="2"/>
                    </a:lnTo>
                    <a:lnTo>
                      <a:pt x="110" y="2"/>
                    </a:lnTo>
                    <a:lnTo>
                      <a:pt x="112" y="2"/>
                    </a:lnTo>
                    <a:lnTo>
                      <a:pt x="112" y="2"/>
                    </a:lnTo>
                    <a:lnTo>
                      <a:pt x="112" y="2"/>
                    </a:lnTo>
                    <a:lnTo>
                      <a:pt x="112" y="2"/>
                    </a:lnTo>
                    <a:lnTo>
                      <a:pt x="112" y="2"/>
                    </a:lnTo>
                    <a:lnTo>
                      <a:pt x="112" y="2"/>
                    </a:lnTo>
                    <a:lnTo>
                      <a:pt x="112" y="2"/>
                    </a:lnTo>
                    <a:lnTo>
                      <a:pt x="113" y="2"/>
                    </a:lnTo>
                    <a:lnTo>
                      <a:pt x="113" y="2"/>
                    </a:lnTo>
                    <a:lnTo>
                      <a:pt x="113" y="2"/>
                    </a:lnTo>
                    <a:lnTo>
                      <a:pt x="113" y="2"/>
                    </a:lnTo>
                    <a:lnTo>
                      <a:pt x="113" y="2"/>
                    </a:lnTo>
                    <a:lnTo>
                      <a:pt x="113" y="2"/>
                    </a:lnTo>
                    <a:lnTo>
                      <a:pt x="113" y="2"/>
                    </a:lnTo>
                    <a:lnTo>
                      <a:pt x="113" y="2"/>
                    </a:lnTo>
                    <a:lnTo>
                      <a:pt x="115" y="2"/>
                    </a:lnTo>
                    <a:lnTo>
                      <a:pt x="115" y="2"/>
                    </a:lnTo>
                    <a:lnTo>
                      <a:pt x="115" y="2"/>
                    </a:lnTo>
                    <a:lnTo>
                      <a:pt x="115" y="2"/>
                    </a:lnTo>
                    <a:lnTo>
                      <a:pt x="115" y="0"/>
                    </a:lnTo>
                    <a:lnTo>
                      <a:pt x="115" y="0"/>
                    </a:lnTo>
                    <a:lnTo>
                      <a:pt x="115" y="0"/>
                    </a:lnTo>
                    <a:lnTo>
                      <a:pt x="115" y="0"/>
                    </a:lnTo>
                    <a:lnTo>
                      <a:pt x="115" y="0"/>
                    </a:lnTo>
                    <a:lnTo>
                      <a:pt x="115" y="0"/>
                    </a:lnTo>
                    <a:lnTo>
                      <a:pt x="116" y="0"/>
                    </a:lnTo>
                    <a:lnTo>
                      <a:pt x="116" y="0"/>
                    </a:lnTo>
                    <a:lnTo>
                      <a:pt x="116" y="0"/>
                    </a:lnTo>
                    <a:lnTo>
                      <a:pt x="116" y="0"/>
                    </a:lnTo>
                    <a:lnTo>
                      <a:pt x="116" y="0"/>
                    </a:lnTo>
                    <a:lnTo>
                      <a:pt x="116" y="0"/>
                    </a:lnTo>
                    <a:lnTo>
                      <a:pt x="118" y="0"/>
                    </a:lnTo>
                    <a:lnTo>
                      <a:pt x="118" y="0"/>
                    </a:lnTo>
                    <a:lnTo>
                      <a:pt x="118" y="0"/>
                    </a:lnTo>
                    <a:lnTo>
                      <a:pt x="118" y="0"/>
                    </a:lnTo>
                    <a:lnTo>
                      <a:pt x="118" y="0"/>
                    </a:lnTo>
                    <a:lnTo>
                      <a:pt x="118" y="0"/>
                    </a:lnTo>
                    <a:lnTo>
                      <a:pt x="118" y="0"/>
                    </a:lnTo>
                    <a:lnTo>
                      <a:pt x="118" y="0"/>
                    </a:lnTo>
                    <a:lnTo>
                      <a:pt x="118" y="0"/>
                    </a:lnTo>
                    <a:lnTo>
                      <a:pt x="118" y="0"/>
                    </a:lnTo>
                    <a:lnTo>
                      <a:pt x="120" y="2"/>
                    </a:lnTo>
                    <a:lnTo>
                      <a:pt x="120" y="2"/>
                    </a:lnTo>
                    <a:lnTo>
                      <a:pt x="120" y="2"/>
                    </a:lnTo>
                    <a:lnTo>
                      <a:pt x="121" y="5"/>
                    </a:lnTo>
                    <a:lnTo>
                      <a:pt x="123" y="5"/>
                    </a:lnTo>
                    <a:lnTo>
                      <a:pt x="123"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160">
                <a:extLst>
                  <a:ext uri="{FF2B5EF4-FFF2-40B4-BE49-F238E27FC236}">
                    <a16:creationId xmlns:a16="http://schemas.microsoft.com/office/drawing/2014/main" id="{30FB09DD-79F7-A233-05F6-792A5113F42B}"/>
                  </a:ext>
                </a:extLst>
              </p:cNvPr>
              <p:cNvSpPr>
                <a:spLocks noGrp="1" noRot="1" noMove="1" noResize="1" noEditPoints="1" noAdjustHandles="1" noChangeArrowheads="1" noChangeShapeType="1"/>
              </p:cNvSpPr>
              <p:nvPr/>
            </p:nvSpPr>
            <p:spPr bwMode="auto">
              <a:xfrm>
                <a:off x="2175" y="2909"/>
                <a:ext cx="207" cy="129"/>
              </a:xfrm>
              <a:custGeom>
                <a:avLst/>
                <a:gdLst>
                  <a:gd name="T0" fmla="*/ 103 w 207"/>
                  <a:gd name="T1" fmla="*/ 3 h 129"/>
                  <a:gd name="T2" fmla="*/ 104 w 207"/>
                  <a:gd name="T3" fmla="*/ 3 h 129"/>
                  <a:gd name="T4" fmla="*/ 104 w 207"/>
                  <a:gd name="T5" fmla="*/ 2 h 129"/>
                  <a:gd name="T6" fmla="*/ 104 w 207"/>
                  <a:gd name="T7" fmla="*/ 0 h 129"/>
                  <a:gd name="T8" fmla="*/ 109 w 207"/>
                  <a:gd name="T9" fmla="*/ 2 h 129"/>
                  <a:gd name="T10" fmla="*/ 118 w 207"/>
                  <a:gd name="T11" fmla="*/ 2 h 129"/>
                  <a:gd name="T12" fmla="*/ 132 w 207"/>
                  <a:gd name="T13" fmla="*/ 3 h 129"/>
                  <a:gd name="T14" fmla="*/ 134 w 207"/>
                  <a:gd name="T15" fmla="*/ 3 h 129"/>
                  <a:gd name="T16" fmla="*/ 134 w 207"/>
                  <a:gd name="T17" fmla="*/ 3 h 129"/>
                  <a:gd name="T18" fmla="*/ 135 w 207"/>
                  <a:gd name="T19" fmla="*/ 5 h 129"/>
                  <a:gd name="T20" fmla="*/ 140 w 207"/>
                  <a:gd name="T21" fmla="*/ 5 h 129"/>
                  <a:gd name="T22" fmla="*/ 143 w 207"/>
                  <a:gd name="T23" fmla="*/ 7 h 129"/>
                  <a:gd name="T24" fmla="*/ 151 w 207"/>
                  <a:gd name="T25" fmla="*/ 7 h 129"/>
                  <a:gd name="T26" fmla="*/ 154 w 207"/>
                  <a:gd name="T27" fmla="*/ 8 h 129"/>
                  <a:gd name="T28" fmla="*/ 157 w 207"/>
                  <a:gd name="T29" fmla="*/ 7 h 129"/>
                  <a:gd name="T30" fmla="*/ 160 w 207"/>
                  <a:gd name="T31" fmla="*/ 7 h 129"/>
                  <a:gd name="T32" fmla="*/ 163 w 207"/>
                  <a:gd name="T33" fmla="*/ 5 h 129"/>
                  <a:gd name="T34" fmla="*/ 166 w 207"/>
                  <a:gd name="T35" fmla="*/ 5 h 129"/>
                  <a:gd name="T36" fmla="*/ 168 w 207"/>
                  <a:gd name="T37" fmla="*/ 5 h 129"/>
                  <a:gd name="T38" fmla="*/ 168 w 207"/>
                  <a:gd name="T39" fmla="*/ 5 h 129"/>
                  <a:gd name="T40" fmla="*/ 171 w 207"/>
                  <a:gd name="T41" fmla="*/ 5 h 129"/>
                  <a:gd name="T42" fmla="*/ 173 w 207"/>
                  <a:gd name="T43" fmla="*/ 5 h 129"/>
                  <a:gd name="T44" fmla="*/ 174 w 207"/>
                  <a:gd name="T45" fmla="*/ 7 h 129"/>
                  <a:gd name="T46" fmla="*/ 177 w 207"/>
                  <a:gd name="T47" fmla="*/ 7 h 129"/>
                  <a:gd name="T48" fmla="*/ 179 w 207"/>
                  <a:gd name="T49" fmla="*/ 7 h 129"/>
                  <a:gd name="T50" fmla="*/ 182 w 207"/>
                  <a:gd name="T51" fmla="*/ 8 h 129"/>
                  <a:gd name="T52" fmla="*/ 185 w 207"/>
                  <a:gd name="T53" fmla="*/ 8 h 129"/>
                  <a:gd name="T54" fmla="*/ 188 w 207"/>
                  <a:gd name="T55" fmla="*/ 8 h 129"/>
                  <a:gd name="T56" fmla="*/ 193 w 207"/>
                  <a:gd name="T57" fmla="*/ 10 h 129"/>
                  <a:gd name="T58" fmla="*/ 194 w 207"/>
                  <a:gd name="T59" fmla="*/ 11 h 129"/>
                  <a:gd name="T60" fmla="*/ 198 w 207"/>
                  <a:gd name="T61" fmla="*/ 16 h 129"/>
                  <a:gd name="T62" fmla="*/ 207 w 207"/>
                  <a:gd name="T63" fmla="*/ 90 h 129"/>
                  <a:gd name="T64" fmla="*/ 110 w 207"/>
                  <a:gd name="T65" fmla="*/ 126 h 129"/>
                  <a:gd name="T66" fmla="*/ 31 w 207"/>
                  <a:gd name="T67" fmla="*/ 114 h 129"/>
                  <a:gd name="T68" fmla="*/ 5 w 207"/>
                  <a:gd name="T69" fmla="*/ 81 h 129"/>
                  <a:gd name="T70" fmla="*/ 9 w 207"/>
                  <a:gd name="T71" fmla="*/ 81 h 129"/>
                  <a:gd name="T72" fmla="*/ 22 w 207"/>
                  <a:gd name="T73" fmla="*/ 76 h 129"/>
                  <a:gd name="T74" fmla="*/ 25 w 207"/>
                  <a:gd name="T75" fmla="*/ 72 h 129"/>
                  <a:gd name="T76" fmla="*/ 27 w 207"/>
                  <a:gd name="T77" fmla="*/ 67 h 129"/>
                  <a:gd name="T78" fmla="*/ 59 w 207"/>
                  <a:gd name="T79" fmla="*/ 45 h 129"/>
                  <a:gd name="T80" fmla="*/ 73 w 207"/>
                  <a:gd name="T81" fmla="*/ 42 h 129"/>
                  <a:gd name="T82" fmla="*/ 87 w 207"/>
                  <a:gd name="T83" fmla="*/ 34 h 129"/>
                  <a:gd name="T84" fmla="*/ 84 w 207"/>
                  <a:gd name="T85" fmla="*/ 27 h 129"/>
                  <a:gd name="T86" fmla="*/ 84 w 207"/>
                  <a:gd name="T87" fmla="*/ 25 h 129"/>
                  <a:gd name="T88" fmla="*/ 86 w 207"/>
                  <a:gd name="T89" fmla="*/ 22 h 129"/>
                  <a:gd name="T90" fmla="*/ 87 w 207"/>
                  <a:gd name="T91" fmla="*/ 21 h 129"/>
                  <a:gd name="T92" fmla="*/ 89 w 207"/>
                  <a:gd name="T93" fmla="*/ 14 h 129"/>
                  <a:gd name="T94" fmla="*/ 90 w 207"/>
                  <a:gd name="T95" fmla="*/ 11 h 129"/>
                  <a:gd name="T96" fmla="*/ 90 w 207"/>
                  <a:gd name="T97" fmla="*/ 7 h 129"/>
                  <a:gd name="T98" fmla="*/ 93 w 207"/>
                  <a:gd name="T99" fmla="*/ 3 h 129"/>
                  <a:gd name="T100" fmla="*/ 95 w 207"/>
                  <a:gd name="T101" fmla="*/ 2 h 129"/>
                  <a:gd name="T102" fmla="*/ 96 w 207"/>
                  <a:gd name="T103" fmla="*/ 0 h 129"/>
                  <a:gd name="T104" fmla="*/ 98 w 207"/>
                  <a:gd name="T105" fmla="*/ 0 h 129"/>
                  <a:gd name="T106" fmla="*/ 98 w 207"/>
                  <a:gd name="T107" fmla="*/ 0 h 129"/>
                  <a:gd name="T108" fmla="*/ 100 w 207"/>
                  <a:gd name="T109" fmla="*/ 2 h 129"/>
                  <a:gd name="T110" fmla="*/ 101 w 207"/>
                  <a:gd name="T111" fmla="*/ 3 h 129"/>
                  <a:gd name="T112" fmla="*/ 103 w 207"/>
                  <a:gd name="T11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 h="129">
                    <a:moveTo>
                      <a:pt x="103" y="3"/>
                    </a:moveTo>
                    <a:lnTo>
                      <a:pt x="103" y="3"/>
                    </a:lnTo>
                    <a:lnTo>
                      <a:pt x="103" y="3"/>
                    </a:lnTo>
                    <a:lnTo>
                      <a:pt x="103" y="3"/>
                    </a:lnTo>
                    <a:lnTo>
                      <a:pt x="103" y="3"/>
                    </a:lnTo>
                    <a:lnTo>
                      <a:pt x="103" y="3"/>
                    </a:lnTo>
                    <a:lnTo>
                      <a:pt x="103" y="3"/>
                    </a:lnTo>
                    <a:lnTo>
                      <a:pt x="103" y="3"/>
                    </a:lnTo>
                    <a:lnTo>
                      <a:pt x="103" y="3"/>
                    </a:lnTo>
                    <a:lnTo>
                      <a:pt x="103" y="3"/>
                    </a:lnTo>
                    <a:lnTo>
                      <a:pt x="103" y="3"/>
                    </a:lnTo>
                    <a:lnTo>
                      <a:pt x="103" y="3"/>
                    </a:lnTo>
                    <a:lnTo>
                      <a:pt x="104" y="3"/>
                    </a:lnTo>
                    <a:lnTo>
                      <a:pt x="104" y="3"/>
                    </a:lnTo>
                    <a:lnTo>
                      <a:pt x="104" y="2"/>
                    </a:lnTo>
                    <a:lnTo>
                      <a:pt x="104" y="2"/>
                    </a:lnTo>
                    <a:lnTo>
                      <a:pt x="104" y="2"/>
                    </a:lnTo>
                    <a:lnTo>
                      <a:pt x="104" y="2"/>
                    </a:lnTo>
                    <a:lnTo>
                      <a:pt x="104" y="2"/>
                    </a:lnTo>
                    <a:lnTo>
                      <a:pt x="104" y="2"/>
                    </a:lnTo>
                    <a:lnTo>
                      <a:pt x="104" y="2"/>
                    </a:lnTo>
                    <a:lnTo>
                      <a:pt x="104" y="2"/>
                    </a:lnTo>
                    <a:lnTo>
                      <a:pt x="104" y="2"/>
                    </a:lnTo>
                    <a:lnTo>
                      <a:pt x="104" y="2"/>
                    </a:lnTo>
                    <a:lnTo>
                      <a:pt x="104" y="0"/>
                    </a:lnTo>
                    <a:lnTo>
                      <a:pt x="104" y="0"/>
                    </a:lnTo>
                    <a:lnTo>
                      <a:pt x="104" y="0"/>
                    </a:lnTo>
                    <a:lnTo>
                      <a:pt x="104" y="0"/>
                    </a:lnTo>
                    <a:lnTo>
                      <a:pt x="104" y="0"/>
                    </a:lnTo>
                    <a:lnTo>
                      <a:pt x="104" y="0"/>
                    </a:lnTo>
                    <a:lnTo>
                      <a:pt x="104" y="2"/>
                    </a:lnTo>
                    <a:lnTo>
                      <a:pt x="104" y="2"/>
                    </a:lnTo>
                    <a:lnTo>
                      <a:pt x="107" y="2"/>
                    </a:lnTo>
                    <a:lnTo>
                      <a:pt x="107" y="2"/>
                    </a:lnTo>
                    <a:lnTo>
                      <a:pt x="109" y="2"/>
                    </a:lnTo>
                    <a:lnTo>
                      <a:pt x="110" y="2"/>
                    </a:lnTo>
                    <a:lnTo>
                      <a:pt x="114" y="2"/>
                    </a:lnTo>
                    <a:lnTo>
                      <a:pt x="114" y="2"/>
                    </a:lnTo>
                    <a:lnTo>
                      <a:pt x="115" y="2"/>
                    </a:lnTo>
                    <a:lnTo>
                      <a:pt x="115" y="2"/>
                    </a:lnTo>
                    <a:lnTo>
                      <a:pt x="118" y="2"/>
                    </a:lnTo>
                    <a:lnTo>
                      <a:pt x="118" y="2"/>
                    </a:lnTo>
                    <a:lnTo>
                      <a:pt x="120" y="3"/>
                    </a:lnTo>
                    <a:lnTo>
                      <a:pt x="123" y="3"/>
                    </a:lnTo>
                    <a:lnTo>
                      <a:pt x="124" y="3"/>
                    </a:lnTo>
                    <a:lnTo>
                      <a:pt x="124" y="3"/>
                    </a:lnTo>
                    <a:lnTo>
                      <a:pt x="131" y="3"/>
                    </a:lnTo>
                    <a:lnTo>
                      <a:pt x="132" y="3"/>
                    </a:lnTo>
                    <a:lnTo>
                      <a:pt x="132" y="3"/>
                    </a:lnTo>
                    <a:lnTo>
                      <a:pt x="132" y="3"/>
                    </a:lnTo>
                    <a:lnTo>
                      <a:pt x="132" y="3"/>
                    </a:lnTo>
                    <a:lnTo>
                      <a:pt x="132" y="3"/>
                    </a:lnTo>
                    <a:lnTo>
                      <a:pt x="134" y="3"/>
                    </a:lnTo>
                    <a:lnTo>
                      <a:pt x="134" y="3"/>
                    </a:lnTo>
                    <a:lnTo>
                      <a:pt x="134" y="3"/>
                    </a:lnTo>
                    <a:lnTo>
                      <a:pt x="134" y="3"/>
                    </a:lnTo>
                    <a:lnTo>
                      <a:pt x="134" y="3"/>
                    </a:lnTo>
                    <a:lnTo>
                      <a:pt x="134" y="3"/>
                    </a:lnTo>
                    <a:lnTo>
                      <a:pt x="134" y="3"/>
                    </a:lnTo>
                    <a:lnTo>
                      <a:pt x="134" y="3"/>
                    </a:lnTo>
                    <a:lnTo>
                      <a:pt x="134" y="3"/>
                    </a:lnTo>
                    <a:lnTo>
                      <a:pt x="134" y="3"/>
                    </a:lnTo>
                    <a:lnTo>
                      <a:pt x="134" y="3"/>
                    </a:lnTo>
                    <a:lnTo>
                      <a:pt x="134" y="3"/>
                    </a:lnTo>
                    <a:lnTo>
                      <a:pt x="135" y="3"/>
                    </a:lnTo>
                    <a:lnTo>
                      <a:pt x="135" y="3"/>
                    </a:lnTo>
                    <a:lnTo>
                      <a:pt x="135" y="5"/>
                    </a:lnTo>
                    <a:lnTo>
                      <a:pt x="135" y="5"/>
                    </a:lnTo>
                    <a:lnTo>
                      <a:pt x="135" y="5"/>
                    </a:lnTo>
                    <a:lnTo>
                      <a:pt x="135" y="5"/>
                    </a:lnTo>
                    <a:lnTo>
                      <a:pt x="135" y="5"/>
                    </a:lnTo>
                    <a:lnTo>
                      <a:pt x="137" y="5"/>
                    </a:lnTo>
                    <a:lnTo>
                      <a:pt x="137" y="5"/>
                    </a:lnTo>
                    <a:lnTo>
                      <a:pt x="138" y="5"/>
                    </a:lnTo>
                    <a:lnTo>
                      <a:pt x="138" y="5"/>
                    </a:lnTo>
                    <a:lnTo>
                      <a:pt x="140" y="5"/>
                    </a:lnTo>
                    <a:lnTo>
                      <a:pt x="140" y="5"/>
                    </a:lnTo>
                    <a:lnTo>
                      <a:pt x="142" y="7"/>
                    </a:lnTo>
                    <a:lnTo>
                      <a:pt x="142" y="7"/>
                    </a:lnTo>
                    <a:lnTo>
                      <a:pt x="142" y="7"/>
                    </a:lnTo>
                    <a:lnTo>
                      <a:pt x="142" y="7"/>
                    </a:lnTo>
                    <a:lnTo>
                      <a:pt x="143" y="7"/>
                    </a:lnTo>
                    <a:lnTo>
                      <a:pt x="143" y="7"/>
                    </a:lnTo>
                    <a:lnTo>
                      <a:pt x="143" y="7"/>
                    </a:lnTo>
                    <a:lnTo>
                      <a:pt x="143" y="7"/>
                    </a:lnTo>
                    <a:lnTo>
                      <a:pt x="148" y="7"/>
                    </a:lnTo>
                    <a:lnTo>
                      <a:pt x="148" y="7"/>
                    </a:lnTo>
                    <a:lnTo>
                      <a:pt x="148" y="7"/>
                    </a:lnTo>
                    <a:lnTo>
                      <a:pt x="149" y="7"/>
                    </a:lnTo>
                    <a:lnTo>
                      <a:pt x="151" y="7"/>
                    </a:lnTo>
                    <a:lnTo>
                      <a:pt x="151" y="7"/>
                    </a:lnTo>
                    <a:lnTo>
                      <a:pt x="151" y="7"/>
                    </a:lnTo>
                    <a:lnTo>
                      <a:pt x="152" y="7"/>
                    </a:lnTo>
                    <a:lnTo>
                      <a:pt x="152" y="7"/>
                    </a:lnTo>
                    <a:lnTo>
                      <a:pt x="152" y="7"/>
                    </a:lnTo>
                    <a:lnTo>
                      <a:pt x="152" y="8"/>
                    </a:lnTo>
                    <a:lnTo>
                      <a:pt x="152" y="8"/>
                    </a:lnTo>
                    <a:lnTo>
                      <a:pt x="154" y="8"/>
                    </a:lnTo>
                    <a:lnTo>
                      <a:pt x="154" y="8"/>
                    </a:lnTo>
                    <a:lnTo>
                      <a:pt x="154" y="8"/>
                    </a:lnTo>
                    <a:lnTo>
                      <a:pt x="154" y="7"/>
                    </a:lnTo>
                    <a:lnTo>
                      <a:pt x="156" y="7"/>
                    </a:lnTo>
                    <a:lnTo>
                      <a:pt x="156" y="7"/>
                    </a:lnTo>
                    <a:lnTo>
                      <a:pt x="157" y="7"/>
                    </a:lnTo>
                    <a:lnTo>
                      <a:pt x="157" y="7"/>
                    </a:lnTo>
                    <a:lnTo>
                      <a:pt x="159" y="7"/>
                    </a:lnTo>
                    <a:lnTo>
                      <a:pt x="159" y="7"/>
                    </a:lnTo>
                    <a:lnTo>
                      <a:pt x="159" y="7"/>
                    </a:lnTo>
                    <a:lnTo>
                      <a:pt x="159" y="7"/>
                    </a:lnTo>
                    <a:lnTo>
                      <a:pt x="160" y="7"/>
                    </a:lnTo>
                    <a:lnTo>
                      <a:pt x="160" y="7"/>
                    </a:lnTo>
                    <a:lnTo>
                      <a:pt x="160" y="7"/>
                    </a:lnTo>
                    <a:lnTo>
                      <a:pt x="160" y="7"/>
                    </a:lnTo>
                    <a:lnTo>
                      <a:pt x="162" y="5"/>
                    </a:lnTo>
                    <a:lnTo>
                      <a:pt x="162" y="5"/>
                    </a:lnTo>
                    <a:lnTo>
                      <a:pt x="162" y="5"/>
                    </a:lnTo>
                    <a:lnTo>
                      <a:pt x="162" y="5"/>
                    </a:lnTo>
                    <a:lnTo>
                      <a:pt x="163" y="5"/>
                    </a:lnTo>
                    <a:lnTo>
                      <a:pt x="163" y="5"/>
                    </a:lnTo>
                    <a:lnTo>
                      <a:pt x="165" y="5"/>
                    </a:lnTo>
                    <a:lnTo>
                      <a:pt x="165" y="5"/>
                    </a:lnTo>
                    <a:lnTo>
                      <a:pt x="165" y="5"/>
                    </a:lnTo>
                    <a:lnTo>
                      <a:pt x="166" y="5"/>
                    </a:lnTo>
                    <a:lnTo>
                      <a:pt x="166" y="5"/>
                    </a:lnTo>
                    <a:lnTo>
                      <a:pt x="166" y="5"/>
                    </a:lnTo>
                    <a:lnTo>
                      <a:pt x="166" y="5"/>
                    </a:lnTo>
                    <a:lnTo>
                      <a:pt x="166" y="5"/>
                    </a:lnTo>
                    <a:lnTo>
                      <a:pt x="166" y="5"/>
                    </a:lnTo>
                    <a:lnTo>
                      <a:pt x="166" y="5"/>
                    </a:lnTo>
                    <a:lnTo>
                      <a:pt x="166" y="5"/>
                    </a:lnTo>
                    <a:lnTo>
                      <a:pt x="166" y="5"/>
                    </a:lnTo>
                    <a:lnTo>
                      <a:pt x="168" y="5"/>
                    </a:lnTo>
                    <a:lnTo>
                      <a:pt x="168" y="5"/>
                    </a:lnTo>
                    <a:lnTo>
                      <a:pt x="168" y="5"/>
                    </a:lnTo>
                    <a:lnTo>
                      <a:pt x="168" y="5"/>
                    </a:lnTo>
                    <a:lnTo>
                      <a:pt x="168" y="5"/>
                    </a:lnTo>
                    <a:lnTo>
                      <a:pt x="168" y="5"/>
                    </a:lnTo>
                    <a:lnTo>
                      <a:pt x="168" y="5"/>
                    </a:lnTo>
                    <a:lnTo>
                      <a:pt x="168" y="5"/>
                    </a:lnTo>
                    <a:lnTo>
                      <a:pt x="168" y="5"/>
                    </a:lnTo>
                    <a:lnTo>
                      <a:pt x="168" y="5"/>
                    </a:lnTo>
                    <a:lnTo>
                      <a:pt x="168" y="5"/>
                    </a:lnTo>
                    <a:lnTo>
                      <a:pt x="170" y="5"/>
                    </a:lnTo>
                    <a:lnTo>
                      <a:pt x="170" y="5"/>
                    </a:lnTo>
                    <a:lnTo>
                      <a:pt x="170" y="5"/>
                    </a:lnTo>
                    <a:lnTo>
                      <a:pt x="170" y="5"/>
                    </a:lnTo>
                    <a:lnTo>
                      <a:pt x="171" y="5"/>
                    </a:lnTo>
                    <a:lnTo>
                      <a:pt x="171" y="5"/>
                    </a:lnTo>
                    <a:lnTo>
                      <a:pt x="171" y="5"/>
                    </a:lnTo>
                    <a:lnTo>
                      <a:pt x="171" y="5"/>
                    </a:lnTo>
                    <a:lnTo>
                      <a:pt x="171" y="5"/>
                    </a:lnTo>
                    <a:lnTo>
                      <a:pt x="173" y="5"/>
                    </a:lnTo>
                    <a:lnTo>
                      <a:pt x="173" y="5"/>
                    </a:lnTo>
                    <a:lnTo>
                      <a:pt x="173" y="5"/>
                    </a:lnTo>
                    <a:lnTo>
                      <a:pt x="173" y="5"/>
                    </a:lnTo>
                    <a:lnTo>
                      <a:pt x="173" y="7"/>
                    </a:lnTo>
                    <a:lnTo>
                      <a:pt x="173" y="7"/>
                    </a:lnTo>
                    <a:lnTo>
                      <a:pt x="173" y="7"/>
                    </a:lnTo>
                    <a:lnTo>
                      <a:pt x="173" y="7"/>
                    </a:lnTo>
                    <a:lnTo>
                      <a:pt x="174" y="7"/>
                    </a:lnTo>
                    <a:lnTo>
                      <a:pt x="174" y="7"/>
                    </a:lnTo>
                    <a:lnTo>
                      <a:pt x="174" y="7"/>
                    </a:lnTo>
                    <a:lnTo>
                      <a:pt x="174" y="7"/>
                    </a:lnTo>
                    <a:lnTo>
                      <a:pt x="174" y="7"/>
                    </a:lnTo>
                    <a:lnTo>
                      <a:pt x="176" y="7"/>
                    </a:lnTo>
                    <a:lnTo>
                      <a:pt x="176" y="7"/>
                    </a:lnTo>
                    <a:lnTo>
                      <a:pt x="176" y="7"/>
                    </a:lnTo>
                    <a:lnTo>
                      <a:pt x="177" y="7"/>
                    </a:lnTo>
                    <a:lnTo>
                      <a:pt x="177" y="7"/>
                    </a:lnTo>
                    <a:lnTo>
                      <a:pt x="177" y="7"/>
                    </a:lnTo>
                    <a:lnTo>
                      <a:pt x="177" y="7"/>
                    </a:lnTo>
                    <a:lnTo>
                      <a:pt x="177" y="7"/>
                    </a:lnTo>
                    <a:lnTo>
                      <a:pt x="177" y="7"/>
                    </a:lnTo>
                    <a:lnTo>
                      <a:pt x="179" y="7"/>
                    </a:lnTo>
                    <a:lnTo>
                      <a:pt x="179" y="7"/>
                    </a:lnTo>
                    <a:lnTo>
                      <a:pt x="180" y="8"/>
                    </a:lnTo>
                    <a:lnTo>
                      <a:pt x="180" y="8"/>
                    </a:lnTo>
                    <a:lnTo>
                      <a:pt x="180" y="8"/>
                    </a:lnTo>
                    <a:lnTo>
                      <a:pt x="180" y="8"/>
                    </a:lnTo>
                    <a:lnTo>
                      <a:pt x="182" y="8"/>
                    </a:lnTo>
                    <a:lnTo>
                      <a:pt x="182" y="8"/>
                    </a:lnTo>
                    <a:lnTo>
                      <a:pt x="182" y="8"/>
                    </a:lnTo>
                    <a:lnTo>
                      <a:pt x="182" y="8"/>
                    </a:lnTo>
                    <a:lnTo>
                      <a:pt x="182" y="8"/>
                    </a:lnTo>
                    <a:lnTo>
                      <a:pt x="182" y="8"/>
                    </a:lnTo>
                    <a:lnTo>
                      <a:pt x="182" y="8"/>
                    </a:lnTo>
                    <a:lnTo>
                      <a:pt x="182" y="8"/>
                    </a:lnTo>
                    <a:lnTo>
                      <a:pt x="184" y="8"/>
                    </a:lnTo>
                    <a:lnTo>
                      <a:pt x="185" y="8"/>
                    </a:lnTo>
                    <a:lnTo>
                      <a:pt x="187" y="8"/>
                    </a:lnTo>
                    <a:lnTo>
                      <a:pt x="187" y="8"/>
                    </a:lnTo>
                    <a:lnTo>
                      <a:pt x="187" y="8"/>
                    </a:lnTo>
                    <a:lnTo>
                      <a:pt x="188" y="8"/>
                    </a:lnTo>
                    <a:lnTo>
                      <a:pt x="188" y="8"/>
                    </a:lnTo>
                    <a:lnTo>
                      <a:pt x="188" y="8"/>
                    </a:lnTo>
                    <a:lnTo>
                      <a:pt x="188" y="8"/>
                    </a:lnTo>
                    <a:lnTo>
                      <a:pt x="188" y="8"/>
                    </a:lnTo>
                    <a:lnTo>
                      <a:pt x="188" y="8"/>
                    </a:lnTo>
                    <a:lnTo>
                      <a:pt x="188" y="8"/>
                    </a:lnTo>
                    <a:lnTo>
                      <a:pt x="188" y="8"/>
                    </a:lnTo>
                    <a:lnTo>
                      <a:pt x="190" y="8"/>
                    </a:lnTo>
                    <a:lnTo>
                      <a:pt x="190" y="8"/>
                    </a:lnTo>
                    <a:lnTo>
                      <a:pt x="193" y="10"/>
                    </a:lnTo>
                    <a:lnTo>
                      <a:pt x="193" y="11"/>
                    </a:lnTo>
                    <a:lnTo>
                      <a:pt x="193" y="11"/>
                    </a:lnTo>
                    <a:lnTo>
                      <a:pt x="194" y="11"/>
                    </a:lnTo>
                    <a:lnTo>
                      <a:pt x="194" y="11"/>
                    </a:lnTo>
                    <a:lnTo>
                      <a:pt x="194" y="11"/>
                    </a:lnTo>
                    <a:lnTo>
                      <a:pt x="194" y="11"/>
                    </a:lnTo>
                    <a:lnTo>
                      <a:pt x="194" y="11"/>
                    </a:lnTo>
                    <a:lnTo>
                      <a:pt x="194" y="11"/>
                    </a:lnTo>
                    <a:lnTo>
                      <a:pt x="194" y="11"/>
                    </a:lnTo>
                    <a:lnTo>
                      <a:pt x="196" y="13"/>
                    </a:lnTo>
                    <a:lnTo>
                      <a:pt x="198" y="14"/>
                    </a:lnTo>
                    <a:lnTo>
                      <a:pt x="198" y="14"/>
                    </a:lnTo>
                    <a:lnTo>
                      <a:pt x="198" y="14"/>
                    </a:lnTo>
                    <a:lnTo>
                      <a:pt x="198" y="16"/>
                    </a:lnTo>
                    <a:lnTo>
                      <a:pt x="198" y="16"/>
                    </a:lnTo>
                    <a:lnTo>
                      <a:pt x="198" y="17"/>
                    </a:lnTo>
                    <a:lnTo>
                      <a:pt x="198" y="27"/>
                    </a:lnTo>
                    <a:lnTo>
                      <a:pt x="199" y="28"/>
                    </a:lnTo>
                    <a:lnTo>
                      <a:pt x="199" y="45"/>
                    </a:lnTo>
                    <a:lnTo>
                      <a:pt x="205" y="79"/>
                    </a:lnTo>
                    <a:lnTo>
                      <a:pt x="207" y="90"/>
                    </a:lnTo>
                    <a:lnTo>
                      <a:pt x="207" y="95"/>
                    </a:lnTo>
                    <a:lnTo>
                      <a:pt x="187" y="103"/>
                    </a:lnTo>
                    <a:lnTo>
                      <a:pt x="165" y="111"/>
                    </a:lnTo>
                    <a:lnTo>
                      <a:pt x="146" y="117"/>
                    </a:lnTo>
                    <a:lnTo>
                      <a:pt x="135" y="121"/>
                    </a:lnTo>
                    <a:lnTo>
                      <a:pt x="121" y="124"/>
                    </a:lnTo>
                    <a:lnTo>
                      <a:pt x="110" y="126"/>
                    </a:lnTo>
                    <a:lnTo>
                      <a:pt x="98" y="126"/>
                    </a:lnTo>
                    <a:lnTo>
                      <a:pt x="72" y="126"/>
                    </a:lnTo>
                    <a:lnTo>
                      <a:pt x="61" y="128"/>
                    </a:lnTo>
                    <a:lnTo>
                      <a:pt x="48" y="129"/>
                    </a:lnTo>
                    <a:lnTo>
                      <a:pt x="40" y="126"/>
                    </a:lnTo>
                    <a:lnTo>
                      <a:pt x="36" y="121"/>
                    </a:lnTo>
                    <a:lnTo>
                      <a:pt x="31" y="114"/>
                    </a:lnTo>
                    <a:lnTo>
                      <a:pt x="25" y="103"/>
                    </a:lnTo>
                    <a:lnTo>
                      <a:pt x="17" y="100"/>
                    </a:lnTo>
                    <a:lnTo>
                      <a:pt x="6" y="101"/>
                    </a:lnTo>
                    <a:lnTo>
                      <a:pt x="3" y="90"/>
                    </a:lnTo>
                    <a:lnTo>
                      <a:pt x="0" y="81"/>
                    </a:lnTo>
                    <a:lnTo>
                      <a:pt x="0" y="81"/>
                    </a:lnTo>
                    <a:lnTo>
                      <a:pt x="5" y="81"/>
                    </a:lnTo>
                    <a:lnTo>
                      <a:pt x="5" y="81"/>
                    </a:lnTo>
                    <a:lnTo>
                      <a:pt x="9" y="81"/>
                    </a:lnTo>
                    <a:lnTo>
                      <a:pt x="9" y="81"/>
                    </a:lnTo>
                    <a:lnTo>
                      <a:pt x="9" y="81"/>
                    </a:lnTo>
                    <a:lnTo>
                      <a:pt x="9" y="81"/>
                    </a:lnTo>
                    <a:lnTo>
                      <a:pt x="9" y="81"/>
                    </a:lnTo>
                    <a:lnTo>
                      <a:pt x="9" y="81"/>
                    </a:lnTo>
                    <a:lnTo>
                      <a:pt x="9" y="81"/>
                    </a:lnTo>
                    <a:lnTo>
                      <a:pt x="11" y="81"/>
                    </a:lnTo>
                    <a:lnTo>
                      <a:pt x="11" y="81"/>
                    </a:lnTo>
                    <a:lnTo>
                      <a:pt x="16" y="78"/>
                    </a:lnTo>
                    <a:lnTo>
                      <a:pt x="19" y="78"/>
                    </a:lnTo>
                    <a:lnTo>
                      <a:pt x="22" y="76"/>
                    </a:lnTo>
                    <a:lnTo>
                      <a:pt x="22" y="76"/>
                    </a:lnTo>
                    <a:lnTo>
                      <a:pt x="22" y="76"/>
                    </a:lnTo>
                    <a:lnTo>
                      <a:pt x="23" y="75"/>
                    </a:lnTo>
                    <a:lnTo>
                      <a:pt x="23" y="75"/>
                    </a:lnTo>
                    <a:lnTo>
                      <a:pt x="25" y="72"/>
                    </a:lnTo>
                    <a:lnTo>
                      <a:pt x="25" y="72"/>
                    </a:lnTo>
                    <a:lnTo>
                      <a:pt x="25" y="72"/>
                    </a:lnTo>
                    <a:lnTo>
                      <a:pt x="25" y="72"/>
                    </a:lnTo>
                    <a:lnTo>
                      <a:pt x="25" y="72"/>
                    </a:lnTo>
                    <a:lnTo>
                      <a:pt x="25" y="72"/>
                    </a:lnTo>
                    <a:lnTo>
                      <a:pt x="25" y="70"/>
                    </a:lnTo>
                    <a:lnTo>
                      <a:pt x="25" y="70"/>
                    </a:lnTo>
                    <a:lnTo>
                      <a:pt x="27" y="67"/>
                    </a:lnTo>
                    <a:lnTo>
                      <a:pt x="27" y="67"/>
                    </a:lnTo>
                    <a:lnTo>
                      <a:pt x="27" y="67"/>
                    </a:lnTo>
                    <a:lnTo>
                      <a:pt x="39" y="53"/>
                    </a:lnTo>
                    <a:lnTo>
                      <a:pt x="44" y="52"/>
                    </a:lnTo>
                    <a:lnTo>
                      <a:pt x="56" y="47"/>
                    </a:lnTo>
                    <a:lnTo>
                      <a:pt x="56" y="47"/>
                    </a:lnTo>
                    <a:lnTo>
                      <a:pt x="58" y="47"/>
                    </a:lnTo>
                    <a:lnTo>
                      <a:pt x="58" y="47"/>
                    </a:lnTo>
                    <a:lnTo>
                      <a:pt x="59" y="45"/>
                    </a:lnTo>
                    <a:lnTo>
                      <a:pt x="62" y="44"/>
                    </a:lnTo>
                    <a:lnTo>
                      <a:pt x="68" y="42"/>
                    </a:lnTo>
                    <a:lnTo>
                      <a:pt x="72" y="42"/>
                    </a:lnTo>
                    <a:lnTo>
                      <a:pt x="72" y="42"/>
                    </a:lnTo>
                    <a:lnTo>
                      <a:pt x="72" y="42"/>
                    </a:lnTo>
                    <a:lnTo>
                      <a:pt x="72" y="42"/>
                    </a:lnTo>
                    <a:lnTo>
                      <a:pt x="73" y="42"/>
                    </a:lnTo>
                    <a:lnTo>
                      <a:pt x="75" y="41"/>
                    </a:lnTo>
                    <a:lnTo>
                      <a:pt x="75" y="41"/>
                    </a:lnTo>
                    <a:lnTo>
                      <a:pt x="82" y="39"/>
                    </a:lnTo>
                    <a:lnTo>
                      <a:pt x="87" y="38"/>
                    </a:lnTo>
                    <a:lnTo>
                      <a:pt x="87" y="38"/>
                    </a:lnTo>
                    <a:lnTo>
                      <a:pt x="87" y="36"/>
                    </a:lnTo>
                    <a:lnTo>
                      <a:pt x="87" y="34"/>
                    </a:lnTo>
                    <a:lnTo>
                      <a:pt x="87" y="34"/>
                    </a:lnTo>
                    <a:lnTo>
                      <a:pt x="86" y="31"/>
                    </a:lnTo>
                    <a:lnTo>
                      <a:pt x="86" y="30"/>
                    </a:lnTo>
                    <a:lnTo>
                      <a:pt x="84" y="28"/>
                    </a:lnTo>
                    <a:lnTo>
                      <a:pt x="84" y="28"/>
                    </a:lnTo>
                    <a:lnTo>
                      <a:pt x="84" y="28"/>
                    </a:lnTo>
                    <a:lnTo>
                      <a:pt x="84" y="27"/>
                    </a:lnTo>
                    <a:lnTo>
                      <a:pt x="84" y="27"/>
                    </a:lnTo>
                    <a:lnTo>
                      <a:pt x="84" y="27"/>
                    </a:lnTo>
                    <a:lnTo>
                      <a:pt x="84" y="27"/>
                    </a:lnTo>
                    <a:lnTo>
                      <a:pt x="84" y="27"/>
                    </a:lnTo>
                    <a:lnTo>
                      <a:pt x="84" y="27"/>
                    </a:lnTo>
                    <a:lnTo>
                      <a:pt x="84" y="25"/>
                    </a:lnTo>
                    <a:lnTo>
                      <a:pt x="84" y="25"/>
                    </a:lnTo>
                    <a:lnTo>
                      <a:pt x="84" y="25"/>
                    </a:lnTo>
                    <a:lnTo>
                      <a:pt x="84" y="24"/>
                    </a:lnTo>
                    <a:lnTo>
                      <a:pt x="86" y="24"/>
                    </a:lnTo>
                    <a:lnTo>
                      <a:pt x="86" y="24"/>
                    </a:lnTo>
                    <a:lnTo>
                      <a:pt x="86" y="24"/>
                    </a:lnTo>
                    <a:lnTo>
                      <a:pt x="86" y="24"/>
                    </a:lnTo>
                    <a:lnTo>
                      <a:pt x="86" y="22"/>
                    </a:lnTo>
                    <a:lnTo>
                      <a:pt x="86" y="22"/>
                    </a:lnTo>
                    <a:lnTo>
                      <a:pt x="86" y="22"/>
                    </a:lnTo>
                    <a:lnTo>
                      <a:pt x="86" y="22"/>
                    </a:lnTo>
                    <a:lnTo>
                      <a:pt x="86" y="21"/>
                    </a:lnTo>
                    <a:lnTo>
                      <a:pt x="86" y="21"/>
                    </a:lnTo>
                    <a:lnTo>
                      <a:pt x="87" y="21"/>
                    </a:lnTo>
                    <a:lnTo>
                      <a:pt x="87" y="21"/>
                    </a:lnTo>
                    <a:lnTo>
                      <a:pt x="87" y="19"/>
                    </a:lnTo>
                    <a:lnTo>
                      <a:pt x="87" y="19"/>
                    </a:lnTo>
                    <a:lnTo>
                      <a:pt x="89" y="17"/>
                    </a:lnTo>
                    <a:lnTo>
                      <a:pt x="89" y="17"/>
                    </a:lnTo>
                    <a:lnTo>
                      <a:pt x="89" y="17"/>
                    </a:lnTo>
                    <a:lnTo>
                      <a:pt x="89" y="16"/>
                    </a:lnTo>
                    <a:lnTo>
                      <a:pt x="89" y="14"/>
                    </a:lnTo>
                    <a:lnTo>
                      <a:pt x="89" y="14"/>
                    </a:lnTo>
                    <a:lnTo>
                      <a:pt x="89" y="14"/>
                    </a:lnTo>
                    <a:lnTo>
                      <a:pt x="89" y="13"/>
                    </a:lnTo>
                    <a:lnTo>
                      <a:pt x="89" y="11"/>
                    </a:lnTo>
                    <a:lnTo>
                      <a:pt x="89" y="11"/>
                    </a:lnTo>
                    <a:lnTo>
                      <a:pt x="90" y="11"/>
                    </a:lnTo>
                    <a:lnTo>
                      <a:pt x="90" y="11"/>
                    </a:lnTo>
                    <a:lnTo>
                      <a:pt x="90" y="8"/>
                    </a:lnTo>
                    <a:lnTo>
                      <a:pt x="90" y="8"/>
                    </a:lnTo>
                    <a:lnTo>
                      <a:pt x="90" y="7"/>
                    </a:lnTo>
                    <a:lnTo>
                      <a:pt x="90" y="7"/>
                    </a:lnTo>
                    <a:lnTo>
                      <a:pt x="90" y="7"/>
                    </a:lnTo>
                    <a:lnTo>
                      <a:pt x="90" y="7"/>
                    </a:lnTo>
                    <a:lnTo>
                      <a:pt x="90" y="7"/>
                    </a:lnTo>
                    <a:lnTo>
                      <a:pt x="90" y="7"/>
                    </a:lnTo>
                    <a:lnTo>
                      <a:pt x="90" y="5"/>
                    </a:lnTo>
                    <a:lnTo>
                      <a:pt x="92" y="5"/>
                    </a:lnTo>
                    <a:lnTo>
                      <a:pt x="92" y="5"/>
                    </a:lnTo>
                    <a:lnTo>
                      <a:pt x="92" y="5"/>
                    </a:lnTo>
                    <a:lnTo>
                      <a:pt x="93" y="3"/>
                    </a:lnTo>
                    <a:lnTo>
                      <a:pt x="93" y="3"/>
                    </a:lnTo>
                    <a:lnTo>
                      <a:pt x="93" y="3"/>
                    </a:lnTo>
                    <a:lnTo>
                      <a:pt x="93" y="3"/>
                    </a:lnTo>
                    <a:lnTo>
                      <a:pt x="95" y="3"/>
                    </a:lnTo>
                    <a:lnTo>
                      <a:pt x="95" y="3"/>
                    </a:lnTo>
                    <a:lnTo>
                      <a:pt x="95" y="2"/>
                    </a:lnTo>
                    <a:lnTo>
                      <a:pt x="95" y="2"/>
                    </a:lnTo>
                    <a:lnTo>
                      <a:pt x="95" y="2"/>
                    </a:lnTo>
                    <a:lnTo>
                      <a:pt x="95" y="2"/>
                    </a:lnTo>
                    <a:lnTo>
                      <a:pt x="95" y="2"/>
                    </a:lnTo>
                    <a:lnTo>
                      <a:pt x="95" y="2"/>
                    </a:lnTo>
                    <a:lnTo>
                      <a:pt x="96" y="2"/>
                    </a:lnTo>
                    <a:lnTo>
                      <a:pt x="96" y="2"/>
                    </a:lnTo>
                    <a:lnTo>
                      <a:pt x="96" y="0"/>
                    </a:lnTo>
                    <a:lnTo>
                      <a:pt x="96" y="0"/>
                    </a:lnTo>
                    <a:lnTo>
                      <a:pt x="96" y="0"/>
                    </a:lnTo>
                    <a:lnTo>
                      <a:pt x="96" y="0"/>
                    </a:lnTo>
                    <a:lnTo>
                      <a:pt x="96" y="0"/>
                    </a:lnTo>
                    <a:lnTo>
                      <a:pt x="96" y="0"/>
                    </a:lnTo>
                    <a:lnTo>
                      <a:pt x="96" y="0"/>
                    </a:lnTo>
                    <a:lnTo>
                      <a:pt x="98" y="0"/>
                    </a:lnTo>
                    <a:lnTo>
                      <a:pt x="98" y="0"/>
                    </a:lnTo>
                    <a:lnTo>
                      <a:pt x="98" y="0"/>
                    </a:lnTo>
                    <a:lnTo>
                      <a:pt x="98" y="0"/>
                    </a:lnTo>
                    <a:lnTo>
                      <a:pt x="98" y="0"/>
                    </a:lnTo>
                    <a:lnTo>
                      <a:pt x="98" y="0"/>
                    </a:lnTo>
                    <a:lnTo>
                      <a:pt x="98" y="0"/>
                    </a:lnTo>
                    <a:lnTo>
                      <a:pt x="98" y="0"/>
                    </a:lnTo>
                    <a:lnTo>
                      <a:pt x="98" y="0"/>
                    </a:lnTo>
                    <a:lnTo>
                      <a:pt x="98" y="0"/>
                    </a:lnTo>
                    <a:lnTo>
                      <a:pt x="100" y="0"/>
                    </a:lnTo>
                    <a:lnTo>
                      <a:pt x="100" y="2"/>
                    </a:lnTo>
                    <a:lnTo>
                      <a:pt x="100" y="2"/>
                    </a:lnTo>
                    <a:lnTo>
                      <a:pt x="100" y="2"/>
                    </a:lnTo>
                    <a:lnTo>
                      <a:pt x="100" y="2"/>
                    </a:lnTo>
                    <a:lnTo>
                      <a:pt x="100" y="2"/>
                    </a:lnTo>
                    <a:lnTo>
                      <a:pt x="100" y="2"/>
                    </a:lnTo>
                    <a:lnTo>
                      <a:pt x="100" y="2"/>
                    </a:lnTo>
                    <a:lnTo>
                      <a:pt x="100" y="2"/>
                    </a:lnTo>
                    <a:lnTo>
                      <a:pt x="101" y="2"/>
                    </a:lnTo>
                    <a:lnTo>
                      <a:pt x="101" y="3"/>
                    </a:lnTo>
                    <a:lnTo>
                      <a:pt x="101" y="3"/>
                    </a:lnTo>
                    <a:lnTo>
                      <a:pt x="101" y="3"/>
                    </a:lnTo>
                    <a:lnTo>
                      <a:pt x="101" y="3"/>
                    </a:lnTo>
                    <a:lnTo>
                      <a:pt x="101" y="3"/>
                    </a:lnTo>
                    <a:lnTo>
                      <a:pt x="101" y="3"/>
                    </a:lnTo>
                    <a:lnTo>
                      <a:pt x="101" y="3"/>
                    </a:lnTo>
                    <a:lnTo>
                      <a:pt x="101" y="3"/>
                    </a:lnTo>
                    <a:lnTo>
                      <a:pt x="103" y="3"/>
                    </a:lnTo>
                    <a:lnTo>
                      <a:pt x="103" y="3"/>
                    </a:lnTo>
                    <a:lnTo>
                      <a:pt x="103"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161">
                <a:extLst>
                  <a:ext uri="{FF2B5EF4-FFF2-40B4-BE49-F238E27FC236}">
                    <a16:creationId xmlns:a16="http://schemas.microsoft.com/office/drawing/2014/main" id="{7B36E073-489F-1F40-81A3-F511D108E59E}"/>
                  </a:ext>
                </a:extLst>
              </p:cNvPr>
              <p:cNvSpPr>
                <a:spLocks noGrp="1" noRot="1" noMove="1" noResize="1" noEditPoints="1" noAdjustHandles="1" noChangeArrowheads="1" noChangeShapeType="1"/>
              </p:cNvSpPr>
              <p:nvPr/>
            </p:nvSpPr>
            <p:spPr bwMode="auto">
              <a:xfrm>
                <a:off x="4608" y="2276"/>
                <a:ext cx="312" cy="247"/>
              </a:xfrm>
              <a:custGeom>
                <a:avLst/>
                <a:gdLst>
                  <a:gd name="T0" fmla="*/ 152 w 312"/>
                  <a:gd name="T1" fmla="*/ 8 h 247"/>
                  <a:gd name="T2" fmla="*/ 160 w 312"/>
                  <a:gd name="T3" fmla="*/ 11 h 247"/>
                  <a:gd name="T4" fmla="*/ 160 w 312"/>
                  <a:gd name="T5" fmla="*/ 13 h 247"/>
                  <a:gd name="T6" fmla="*/ 161 w 312"/>
                  <a:gd name="T7" fmla="*/ 13 h 247"/>
                  <a:gd name="T8" fmla="*/ 161 w 312"/>
                  <a:gd name="T9" fmla="*/ 14 h 247"/>
                  <a:gd name="T10" fmla="*/ 163 w 312"/>
                  <a:gd name="T11" fmla="*/ 16 h 247"/>
                  <a:gd name="T12" fmla="*/ 169 w 312"/>
                  <a:gd name="T13" fmla="*/ 36 h 247"/>
                  <a:gd name="T14" fmla="*/ 172 w 312"/>
                  <a:gd name="T15" fmla="*/ 45 h 247"/>
                  <a:gd name="T16" fmla="*/ 191 w 312"/>
                  <a:gd name="T17" fmla="*/ 47 h 247"/>
                  <a:gd name="T18" fmla="*/ 203 w 312"/>
                  <a:gd name="T19" fmla="*/ 56 h 247"/>
                  <a:gd name="T20" fmla="*/ 236 w 312"/>
                  <a:gd name="T21" fmla="*/ 70 h 247"/>
                  <a:gd name="T22" fmla="*/ 277 w 312"/>
                  <a:gd name="T23" fmla="*/ 87 h 247"/>
                  <a:gd name="T24" fmla="*/ 291 w 312"/>
                  <a:gd name="T25" fmla="*/ 112 h 247"/>
                  <a:gd name="T26" fmla="*/ 305 w 312"/>
                  <a:gd name="T27" fmla="*/ 134 h 247"/>
                  <a:gd name="T28" fmla="*/ 312 w 312"/>
                  <a:gd name="T29" fmla="*/ 148 h 247"/>
                  <a:gd name="T30" fmla="*/ 249 w 312"/>
                  <a:gd name="T31" fmla="*/ 199 h 247"/>
                  <a:gd name="T32" fmla="*/ 193 w 312"/>
                  <a:gd name="T33" fmla="*/ 202 h 247"/>
                  <a:gd name="T34" fmla="*/ 183 w 312"/>
                  <a:gd name="T35" fmla="*/ 205 h 247"/>
                  <a:gd name="T36" fmla="*/ 177 w 312"/>
                  <a:gd name="T37" fmla="*/ 213 h 247"/>
                  <a:gd name="T38" fmla="*/ 169 w 312"/>
                  <a:gd name="T39" fmla="*/ 224 h 247"/>
                  <a:gd name="T40" fmla="*/ 152 w 312"/>
                  <a:gd name="T41" fmla="*/ 231 h 247"/>
                  <a:gd name="T42" fmla="*/ 140 w 312"/>
                  <a:gd name="T43" fmla="*/ 242 h 247"/>
                  <a:gd name="T44" fmla="*/ 123 w 312"/>
                  <a:gd name="T45" fmla="*/ 245 h 247"/>
                  <a:gd name="T46" fmla="*/ 118 w 312"/>
                  <a:gd name="T47" fmla="*/ 241 h 247"/>
                  <a:gd name="T48" fmla="*/ 110 w 312"/>
                  <a:gd name="T49" fmla="*/ 230 h 247"/>
                  <a:gd name="T50" fmla="*/ 105 w 312"/>
                  <a:gd name="T51" fmla="*/ 228 h 247"/>
                  <a:gd name="T52" fmla="*/ 96 w 312"/>
                  <a:gd name="T53" fmla="*/ 211 h 247"/>
                  <a:gd name="T54" fmla="*/ 87 w 312"/>
                  <a:gd name="T55" fmla="*/ 193 h 247"/>
                  <a:gd name="T56" fmla="*/ 79 w 312"/>
                  <a:gd name="T57" fmla="*/ 196 h 247"/>
                  <a:gd name="T58" fmla="*/ 77 w 312"/>
                  <a:gd name="T59" fmla="*/ 185 h 247"/>
                  <a:gd name="T60" fmla="*/ 73 w 312"/>
                  <a:gd name="T61" fmla="*/ 179 h 247"/>
                  <a:gd name="T62" fmla="*/ 60 w 312"/>
                  <a:gd name="T63" fmla="*/ 165 h 247"/>
                  <a:gd name="T64" fmla="*/ 51 w 312"/>
                  <a:gd name="T65" fmla="*/ 149 h 247"/>
                  <a:gd name="T66" fmla="*/ 60 w 312"/>
                  <a:gd name="T67" fmla="*/ 128 h 247"/>
                  <a:gd name="T68" fmla="*/ 43 w 312"/>
                  <a:gd name="T69" fmla="*/ 114 h 247"/>
                  <a:gd name="T70" fmla="*/ 45 w 312"/>
                  <a:gd name="T71" fmla="*/ 100 h 247"/>
                  <a:gd name="T72" fmla="*/ 39 w 312"/>
                  <a:gd name="T73" fmla="*/ 95 h 247"/>
                  <a:gd name="T74" fmla="*/ 31 w 312"/>
                  <a:gd name="T75" fmla="*/ 89 h 247"/>
                  <a:gd name="T76" fmla="*/ 23 w 312"/>
                  <a:gd name="T77" fmla="*/ 75 h 247"/>
                  <a:gd name="T78" fmla="*/ 14 w 312"/>
                  <a:gd name="T79" fmla="*/ 67 h 247"/>
                  <a:gd name="T80" fmla="*/ 4 w 312"/>
                  <a:gd name="T81" fmla="*/ 59 h 247"/>
                  <a:gd name="T82" fmla="*/ 0 w 312"/>
                  <a:gd name="T83" fmla="*/ 51 h 247"/>
                  <a:gd name="T84" fmla="*/ 0 w 312"/>
                  <a:gd name="T85" fmla="*/ 51 h 247"/>
                  <a:gd name="T86" fmla="*/ 14 w 312"/>
                  <a:gd name="T87" fmla="*/ 48 h 247"/>
                  <a:gd name="T88" fmla="*/ 40 w 312"/>
                  <a:gd name="T89" fmla="*/ 69 h 247"/>
                  <a:gd name="T90" fmla="*/ 49 w 312"/>
                  <a:gd name="T91" fmla="*/ 67 h 247"/>
                  <a:gd name="T92" fmla="*/ 53 w 312"/>
                  <a:gd name="T93" fmla="*/ 47 h 247"/>
                  <a:gd name="T94" fmla="*/ 77 w 312"/>
                  <a:gd name="T95" fmla="*/ 20 h 247"/>
                  <a:gd name="T96" fmla="*/ 107 w 312"/>
                  <a:gd name="T97" fmla="*/ 17 h 247"/>
                  <a:gd name="T98" fmla="*/ 138 w 312"/>
                  <a:gd name="T9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247">
                    <a:moveTo>
                      <a:pt x="149" y="3"/>
                    </a:moveTo>
                    <a:lnTo>
                      <a:pt x="151" y="8"/>
                    </a:lnTo>
                    <a:lnTo>
                      <a:pt x="152" y="8"/>
                    </a:lnTo>
                    <a:lnTo>
                      <a:pt x="157" y="8"/>
                    </a:lnTo>
                    <a:lnTo>
                      <a:pt x="158" y="11"/>
                    </a:lnTo>
                    <a:lnTo>
                      <a:pt x="160" y="11"/>
                    </a:lnTo>
                    <a:lnTo>
                      <a:pt x="160" y="11"/>
                    </a:lnTo>
                    <a:lnTo>
                      <a:pt x="160" y="13"/>
                    </a:lnTo>
                    <a:lnTo>
                      <a:pt x="160" y="13"/>
                    </a:lnTo>
                    <a:lnTo>
                      <a:pt x="160" y="13"/>
                    </a:lnTo>
                    <a:lnTo>
                      <a:pt x="160" y="13"/>
                    </a:lnTo>
                    <a:lnTo>
                      <a:pt x="161" y="13"/>
                    </a:lnTo>
                    <a:lnTo>
                      <a:pt x="161" y="13"/>
                    </a:lnTo>
                    <a:lnTo>
                      <a:pt x="161" y="13"/>
                    </a:lnTo>
                    <a:lnTo>
                      <a:pt x="161" y="14"/>
                    </a:lnTo>
                    <a:lnTo>
                      <a:pt x="161" y="14"/>
                    </a:lnTo>
                    <a:lnTo>
                      <a:pt x="163" y="14"/>
                    </a:lnTo>
                    <a:lnTo>
                      <a:pt x="163" y="16"/>
                    </a:lnTo>
                    <a:lnTo>
                      <a:pt x="166" y="19"/>
                    </a:lnTo>
                    <a:lnTo>
                      <a:pt x="168" y="27"/>
                    </a:lnTo>
                    <a:lnTo>
                      <a:pt x="169" y="36"/>
                    </a:lnTo>
                    <a:lnTo>
                      <a:pt x="171" y="42"/>
                    </a:lnTo>
                    <a:lnTo>
                      <a:pt x="171" y="45"/>
                    </a:lnTo>
                    <a:lnTo>
                      <a:pt x="172" y="45"/>
                    </a:lnTo>
                    <a:lnTo>
                      <a:pt x="180" y="45"/>
                    </a:lnTo>
                    <a:lnTo>
                      <a:pt x="188" y="45"/>
                    </a:lnTo>
                    <a:lnTo>
                      <a:pt x="191" y="47"/>
                    </a:lnTo>
                    <a:lnTo>
                      <a:pt x="194" y="47"/>
                    </a:lnTo>
                    <a:lnTo>
                      <a:pt x="200" y="53"/>
                    </a:lnTo>
                    <a:lnTo>
                      <a:pt x="203" y="56"/>
                    </a:lnTo>
                    <a:lnTo>
                      <a:pt x="211" y="58"/>
                    </a:lnTo>
                    <a:lnTo>
                      <a:pt x="221" y="62"/>
                    </a:lnTo>
                    <a:lnTo>
                      <a:pt x="236" y="70"/>
                    </a:lnTo>
                    <a:lnTo>
                      <a:pt x="244" y="73"/>
                    </a:lnTo>
                    <a:lnTo>
                      <a:pt x="264" y="83"/>
                    </a:lnTo>
                    <a:lnTo>
                      <a:pt x="277" y="87"/>
                    </a:lnTo>
                    <a:lnTo>
                      <a:pt x="278" y="92"/>
                    </a:lnTo>
                    <a:lnTo>
                      <a:pt x="283" y="96"/>
                    </a:lnTo>
                    <a:lnTo>
                      <a:pt x="291" y="112"/>
                    </a:lnTo>
                    <a:lnTo>
                      <a:pt x="295" y="118"/>
                    </a:lnTo>
                    <a:lnTo>
                      <a:pt x="301" y="129"/>
                    </a:lnTo>
                    <a:lnTo>
                      <a:pt x="305" y="134"/>
                    </a:lnTo>
                    <a:lnTo>
                      <a:pt x="308" y="141"/>
                    </a:lnTo>
                    <a:lnTo>
                      <a:pt x="312" y="148"/>
                    </a:lnTo>
                    <a:lnTo>
                      <a:pt x="312" y="148"/>
                    </a:lnTo>
                    <a:lnTo>
                      <a:pt x="287" y="168"/>
                    </a:lnTo>
                    <a:lnTo>
                      <a:pt x="269" y="183"/>
                    </a:lnTo>
                    <a:lnTo>
                      <a:pt x="249" y="199"/>
                    </a:lnTo>
                    <a:lnTo>
                      <a:pt x="203" y="200"/>
                    </a:lnTo>
                    <a:lnTo>
                      <a:pt x="200" y="199"/>
                    </a:lnTo>
                    <a:lnTo>
                      <a:pt x="193" y="202"/>
                    </a:lnTo>
                    <a:lnTo>
                      <a:pt x="185" y="200"/>
                    </a:lnTo>
                    <a:lnTo>
                      <a:pt x="183" y="202"/>
                    </a:lnTo>
                    <a:lnTo>
                      <a:pt x="183" y="205"/>
                    </a:lnTo>
                    <a:lnTo>
                      <a:pt x="182" y="207"/>
                    </a:lnTo>
                    <a:lnTo>
                      <a:pt x="180" y="210"/>
                    </a:lnTo>
                    <a:lnTo>
                      <a:pt x="177" y="213"/>
                    </a:lnTo>
                    <a:lnTo>
                      <a:pt x="175" y="218"/>
                    </a:lnTo>
                    <a:lnTo>
                      <a:pt x="172" y="224"/>
                    </a:lnTo>
                    <a:lnTo>
                      <a:pt x="169" y="224"/>
                    </a:lnTo>
                    <a:lnTo>
                      <a:pt x="169" y="227"/>
                    </a:lnTo>
                    <a:lnTo>
                      <a:pt x="166" y="233"/>
                    </a:lnTo>
                    <a:lnTo>
                      <a:pt x="152" y="231"/>
                    </a:lnTo>
                    <a:lnTo>
                      <a:pt x="143" y="233"/>
                    </a:lnTo>
                    <a:lnTo>
                      <a:pt x="140" y="235"/>
                    </a:lnTo>
                    <a:lnTo>
                      <a:pt x="140" y="242"/>
                    </a:lnTo>
                    <a:lnTo>
                      <a:pt x="132" y="244"/>
                    </a:lnTo>
                    <a:lnTo>
                      <a:pt x="129" y="244"/>
                    </a:lnTo>
                    <a:lnTo>
                      <a:pt x="123" y="245"/>
                    </a:lnTo>
                    <a:lnTo>
                      <a:pt x="119" y="247"/>
                    </a:lnTo>
                    <a:lnTo>
                      <a:pt x="118" y="245"/>
                    </a:lnTo>
                    <a:lnTo>
                      <a:pt x="118" y="241"/>
                    </a:lnTo>
                    <a:lnTo>
                      <a:pt x="115" y="239"/>
                    </a:lnTo>
                    <a:lnTo>
                      <a:pt x="113" y="238"/>
                    </a:lnTo>
                    <a:lnTo>
                      <a:pt x="110" y="230"/>
                    </a:lnTo>
                    <a:lnTo>
                      <a:pt x="105" y="230"/>
                    </a:lnTo>
                    <a:lnTo>
                      <a:pt x="105" y="228"/>
                    </a:lnTo>
                    <a:lnTo>
                      <a:pt x="105" y="228"/>
                    </a:lnTo>
                    <a:lnTo>
                      <a:pt x="107" y="225"/>
                    </a:lnTo>
                    <a:lnTo>
                      <a:pt x="104" y="222"/>
                    </a:lnTo>
                    <a:lnTo>
                      <a:pt x="96" y="211"/>
                    </a:lnTo>
                    <a:lnTo>
                      <a:pt x="95" y="197"/>
                    </a:lnTo>
                    <a:lnTo>
                      <a:pt x="91" y="193"/>
                    </a:lnTo>
                    <a:lnTo>
                      <a:pt x="87" y="193"/>
                    </a:lnTo>
                    <a:lnTo>
                      <a:pt x="84" y="199"/>
                    </a:lnTo>
                    <a:lnTo>
                      <a:pt x="81" y="199"/>
                    </a:lnTo>
                    <a:lnTo>
                      <a:pt x="79" y="196"/>
                    </a:lnTo>
                    <a:lnTo>
                      <a:pt x="81" y="191"/>
                    </a:lnTo>
                    <a:lnTo>
                      <a:pt x="81" y="188"/>
                    </a:lnTo>
                    <a:lnTo>
                      <a:pt x="77" y="185"/>
                    </a:lnTo>
                    <a:lnTo>
                      <a:pt x="77" y="183"/>
                    </a:lnTo>
                    <a:lnTo>
                      <a:pt x="74" y="182"/>
                    </a:lnTo>
                    <a:lnTo>
                      <a:pt x="73" y="179"/>
                    </a:lnTo>
                    <a:lnTo>
                      <a:pt x="70" y="171"/>
                    </a:lnTo>
                    <a:lnTo>
                      <a:pt x="67" y="168"/>
                    </a:lnTo>
                    <a:lnTo>
                      <a:pt x="60" y="165"/>
                    </a:lnTo>
                    <a:lnTo>
                      <a:pt x="59" y="160"/>
                    </a:lnTo>
                    <a:lnTo>
                      <a:pt x="57" y="157"/>
                    </a:lnTo>
                    <a:lnTo>
                      <a:pt x="51" y="149"/>
                    </a:lnTo>
                    <a:lnTo>
                      <a:pt x="54" y="143"/>
                    </a:lnTo>
                    <a:lnTo>
                      <a:pt x="54" y="140"/>
                    </a:lnTo>
                    <a:lnTo>
                      <a:pt x="60" y="128"/>
                    </a:lnTo>
                    <a:lnTo>
                      <a:pt x="59" y="126"/>
                    </a:lnTo>
                    <a:lnTo>
                      <a:pt x="48" y="118"/>
                    </a:lnTo>
                    <a:lnTo>
                      <a:pt x="43" y="114"/>
                    </a:lnTo>
                    <a:lnTo>
                      <a:pt x="46" y="103"/>
                    </a:lnTo>
                    <a:lnTo>
                      <a:pt x="45" y="101"/>
                    </a:lnTo>
                    <a:lnTo>
                      <a:pt x="45" y="100"/>
                    </a:lnTo>
                    <a:lnTo>
                      <a:pt x="43" y="98"/>
                    </a:lnTo>
                    <a:lnTo>
                      <a:pt x="42" y="96"/>
                    </a:lnTo>
                    <a:lnTo>
                      <a:pt x="39" y="95"/>
                    </a:lnTo>
                    <a:lnTo>
                      <a:pt x="36" y="95"/>
                    </a:lnTo>
                    <a:lnTo>
                      <a:pt x="32" y="93"/>
                    </a:lnTo>
                    <a:lnTo>
                      <a:pt x="31" y="89"/>
                    </a:lnTo>
                    <a:lnTo>
                      <a:pt x="28" y="86"/>
                    </a:lnTo>
                    <a:lnTo>
                      <a:pt x="25" y="78"/>
                    </a:lnTo>
                    <a:lnTo>
                      <a:pt x="23" y="75"/>
                    </a:lnTo>
                    <a:lnTo>
                      <a:pt x="20" y="72"/>
                    </a:lnTo>
                    <a:lnTo>
                      <a:pt x="15" y="69"/>
                    </a:lnTo>
                    <a:lnTo>
                      <a:pt x="14" y="67"/>
                    </a:lnTo>
                    <a:lnTo>
                      <a:pt x="4" y="62"/>
                    </a:lnTo>
                    <a:lnTo>
                      <a:pt x="4" y="61"/>
                    </a:lnTo>
                    <a:lnTo>
                      <a:pt x="4" y="59"/>
                    </a:lnTo>
                    <a:lnTo>
                      <a:pt x="3" y="59"/>
                    </a:lnTo>
                    <a:lnTo>
                      <a:pt x="3" y="55"/>
                    </a:lnTo>
                    <a:lnTo>
                      <a:pt x="0" y="51"/>
                    </a:lnTo>
                    <a:lnTo>
                      <a:pt x="0" y="51"/>
                    </a:lnTo>
                    <a:lnTo>
                      <a:pt x="0" y="51"/>
                    </a:lnTo>
                    <a:lnTo>
                      <a:pt x="0" y="51"/>
                    </a:lnTo>
                    <a:lnTo>
                      <a:pt x="4" y="50"/>
                    </a:lnTo>
                    <a:lnTo>
                      <a:pt x="9" y="48"/>
                    </a:lnTo>
                    <a:lnTo>
                      <a:pt x="14" y="48"/>
                    </a:lnTo>
                    <a:lnTo>
                      <a:pt x="25" y="50"/>
                    </a:lnTo>
                    <a:lnTo>
                      <a:pt x="34" y="65"/>
                    </a:lnTo>
                    <a:lnTo>
                      <a:pt x="40" y="69"/>
                    </a:lnTo>
                    <a:lnTo>
                      <a:pt x="43" y="67"/>
                    </a:lnTo>
                    <a:lnTo>
                      <a:pt x="48" y="67"/>
                    </a:lnTo>
                    <a:lnTo>
                      <a:pt x="49" y="67"/>
                    </a:lnTo>
                    <a:lnTo>
                      <a:pt x="51" y="64"/>
                    </a:lnTo>
                    <a:lnTo>
                      <a:pt x="53" y="50"/>
                    </a:lnTo>
                    <a:lnTo>
                      <a:pt x="53" y="47"/>
                    </a:lnTo>
                    <a:lnTo>
                      <a:pt x="65" y="41"/>
                    </a:lnTo>
                    <a:lnTo>
                      <a:pt x="67" y="39"/>
                    </a:lnTo>
                    <a:lnTo>
                      <a:pt x="77" y="20"/>
                    </a:lnTo>
                    <a:lnTo>
                      <a:pt x="95" y="24"/>
                    </a:lnTo>
                    <a:lnTo>
                      <a:pt x="96" y="22"/>
                    </a:lnTo>
                    <a:lnTo>
                      <a:pt x="107" y="17"/>
                    </a:lnTo>
                    <a:lnTo>
                      <a:pt x="126" y="8"/>
                    </a:lnTo>
                    <a:lnTo>
                      <a:pt x="137" y="0"/>
                    </a:lnTo>
                    <a:lnTo>
                      <a:pt x="138" y="0"/>
                    </a:lnTo>
                    <a:lnTo>
                      <a:pt x="149"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162">
                <a:extLst>
                  <a:ext uri="{FF2B5EF4-FFF2-40B4-BE49-F238E27FC236}">
                    <a16:creationId xmlns:a16="http://schemas.microsoft.com/office/drawing/2014/main" id="{CFAA106E-5CCE-FBE1-29F1-C4241F8B9731}"/>
                  </a:ext>
                </a:extLst>
              </p:cNvPr>
              <p:cNvSpPr>
                <a:spLocks noGrp="1" noRot="1" noMove="1" noResize="1" noEditPoints="1" noAdjustHandles="1" noChangeArrowheads="1" noChangeShapeType="1"/>
              </p:cNvSpPr>
              <p:nvPr/>
            </p:nvSpPr>
            <p:spPr bwMode="auto">
              <a:xfrm>
                <a:off x="4486" y="2085"/>
                <a:ext cx="490" cy="260"/>
              </a:xfrm>
              <a:custGeom>
                <a:avLst/>
                <a:gdLst>
                  <a:gd name="T0" fmla="*/ 296 w 490"/>
                  <a:gd name="T1" fmla="*/ 52 h 260"/>
                  <a:gd name="T2" fmla="*/ 381 w 490"/>
                  <a:gd name="T3" fmla="*/ 45 h 260"/>
                  <a:gd name="T4" fmla="*/ 437 w 490"/>
                  <a:gd name="T5" fmla="*/ 33 h 260"/>
                  <a:gd name="T6" fmla="*/ 458 w 490"/>
                  <a:gd name="T7" fmla="*/ 52 h 260"/>
                  <a:gd name="T8" fmla="*/ 487 w 490"/>
                  <a:gd name="T9" fmla="*/ 132 h 260"/>
                  <a:gd name="T10" fmla="*/ 416 w 490"/>
                  <a:gd name="T11" fmla="*/ 120 h 260"/>
                  <a:gd name="T12" fmla="*/ 383 w 490"/>
                  <a:gd name="T13" fmla="*/ 111 h 260"/>
                  <a:gd name="T14" fmla="*/ 327 w 490"/>
                  <a:gd name="T15" fmla="*/ 125 h 260"/>
                  <a:gd name="T16" fmla="*/ 316 w 490"/>
                  <a:gd name="T17" fmla="*/ 128 h 260"/>
                  <a:gd name="T18" fmla="*/ 310 w 490"/>
                  <a:gd name="T19" fmla="*/ 131 h 260"/>
                  <a:gd name="T20" fmla="*/ 302 w 490"/>
                  <a:gd name="T21" fmla="*/ 131 h 260"/>
                  <a:gd name="T22" fmla="*/ 296 w 490"/>
                  <a:gd name="T23" fmla="*/ 131 h 260"/>
                  <a:gd name="T24" fmla="*/ 288 w 490"/>
                  <a:gd name="T25" fmla="*/ 137 h 260"/>
                  <a:gd name="T26" fmla="*/ 282 w 490"/>
                  <a:gd name="T27" fmla="*/ 153 h 260"/>
                  <a:gd name="T28" fmla="*/ 271 w 490"/>
                  <a:gd name="T29" fmla="*/ 176 h 260"/>
                  <a:gd name="T30" fmla="*/ 259 w 490"/>
                  <a:gd name="T31" fmla="*/ 191 h 260"/>
                  <a:gd name="T32" fmla="*/ 199 w 490"/>
                  <a:gd name="T33" fmla="*/ 211 h 260"/>
                  <a:gd name="T34" fmla="*/ 173 w 490"/>
                  <a:gd name="T35" fmla="*/ 255 h 260"/>
                  <a:gd name="T36" fmla="*/ 156 w 490"/>
                  <a:gd name="T37" fmla="*/ 256 h 260"/>
                  <a:gd name="T38" fmla="*/ 122 w 490"/>
                  <a:gd name="T39" fmla="*/ 242 h 260"/>
                  <a:gd name="T40" fmla="*/ 103 w 490"/>
                  <a:gd name="T41" fmla="*/ 246 h 260"/>
                  <a:gd name="T42" fmla="*/ 91 w 490"/>
                  <a:gd name="T43" fmla="*/ 236 h 260"/>
                  <a:gd name="T44" fmla="*/ 86 w 490"/>
                  <a:gd name="T45" fmla="*/ 233 h 260"/>
                  <a:gd name="T46" fmla="*/ 78 w 490"/>
                  <a:gd name="T47" fmla="*/ 229 h 260"/>
                  <a:gd name="T48" fmla="*/ 70 w 490"/>
                  <a:gd name="T49" fmla="*/ 225 h 260"/>
                  <a:gd name="T50" fmla="*/ 60 w 490"/>
                  <a:gd name="T51" fmla="*/ 222 h 260"/>
                  <a:gd name="T52" fmla="*/ 56 w 490"/>
                  <a:gd name="T53" fmla="*/ 219 h 260"/>
                  <a:gd name="T54" fmla="*/ 50 w 490"/>
                  <a:gd name="T55" fmla="*/ 213 h 260"/>
                  <a:gd name="T56" fmla="*/ 41 w 490"/>
                  <a:gd name="T57" fmla="*/ 205 h 260"/>
                  <a:gd name="T58" fmla="*/ 38 w 490"/>
                  <a:gd name="T59" fmla="*/ 204 h 260"/>
                  <a:gd name="T60" fmla="*/ 36 w 490"/>
                  <a:gd name="T61" fmla="*/ 197 h 260"/>
                  <a:gd name="T62" fmla="*/ 38 w 490"/>
                  <a:gd name="T63" fmla="*/ 191 h 260"/>
                  <a:gd name="T64" fmla="*/ 33 w 490"/>
                  <a:gd name="T65" fmla="*/ 187 h 260"/>
                  <a:gd name="T66" fmla="*/ 27 w 490"/>
                  <a:gd name="T67" fmla="*/ 184 h 260"/>
                  <a:gd name="T68" fmla="*/ 19 w 490"/>
                  <a:gd name="T69" fmla="*/ 176 h 260"/>
                  <a:gd name="T70" fmla="*/ 11 w 490"/>
                  <a:gd name="T71" fmla="*/ 170 h 260"/>
                  <a:gd name="T72" fmla="*/ 7 w 490"/>
                  <a:gd name="T73" fmla="*/ 163 h 260"/>
                  <a:gd name="T74" fmla="*/ 5 w 490"/>
                  <a:gd name="T75" fmla="*/ 156 h 260"/>
                  <a:gd name="T76" fmla="*/ 0 w 490"/>
                  <a:gd name="T77" fmla="*/ 149 h 260"/>
                  <a:gd name="T78" fmla="*/ 2 w 490"/>
                  <a:gd name="T79" fmla="*/ 132 h 260"/>
                  <a:gd name="T80" fmla="*/ 19 w 490"/>
                  <a:gd name="T81" fmla="*/ 132 h 260"/>
                  <a:gd name="T82" fmla="*/ 25 w 490"/>
                  <a:gd name="T83" fmla="*/ 125 h 260"/>
                  <a:gd name="T84" fmla="*/ 38 w 490"/>
                  <a:gd name="T85" fmla="*/ 121 h 260"/>
                  <a:gd name="T86" fmla="*/ 69 w 490"/>
                  <a:gd name="T87" fmla="*/ 121 h 260"/>
                  <a:gd name="T88" fmla="*/ 106 w 490"/>
                  <a:gd name="T89" fmla="*/ 129 h 260"/>
                  <a:gd name="T90" fmla="*/ 95 w 490"/>
                  <a:gd name="T91" fmla="*/ 47 h 260"/>
                  <a:gd name="T92" fmla="*/ 139 w 490"/>
                  <a:gd name="T93" fmla="*/ 47 h 260"/>
                  <a:gd name="T94" fmla="*/ 153 w 490"/>
                  <a:gd name="T95" fmla="*/ 28 h 260"/>
                  <a:gd name="T96" fmla="*/ 164 w 490"/>
                  <a:gd name="T97" fmla="*/ 18 h 260"/>
                  <a:gd name="T98" fmla="*/ 167 w 490"/>
                  <a:gd name="T99" fmla="*/ 24 h 260"/>
                  <a:gd name="T100" fmla="*/ 192 w 490"/>
                  <a:gd name="T101" fmla="*/ 0 h 260"/>
                  <a:gd name="T102" fmla="*/ 203 w 490"/>
                  <a:gd name="T103"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0" h="260">
                    <a:moveTo>
                      <a:pt x="240" y="21"/>
                    </a:moveTo>
                    <a:lnTo>
                      <a:pt x="254" y="31"/>
                    </a:lnTo>
                    <a:lnTo>
                      <a:pt x="260" y="36"/>
                    </a:lnTo>
                    <a:lnTo>
                      <a:pt x="274" y="42"/>
                    </a:lnTo>
                    <a:lnTo>
                      <a:pt x="296" y="52"/>
                    </a:lnTo>
                    <a:lnTo>
                      <a:pt x="344" y="49"/>
                    </a:lnTo>
                    <a:lnTo>
                      <a:pt x="352" y="47"/>
                    </a:lnTo>
                    <a:lnTo>
                      <a:pt x="355" y="47"/>
                    </a:lnTo>
                    <a:lnTo>
                      <a:pt x="378" y="45"/>
                    </a:lnTo>
                    <a:lnTo>
                      <a:pt x="381" y="45"/>
                    </a:lnTo>
                    <a:lnTo>
                      <a:pt x="385" y="44"/>
                    </a:lnTo>
                    <a:lnTo>
                      <a:pt x="388" y="44"/>
                    </a:lnTo>
                    <a:lnTo>
                      <a:pt x="392" y="42"/>
                    </a:lnTo>
                    <a:lnTo>
                      <a:pt x="408" y="39"/>
                    </a:lnTo>
                    <a:lnTo>
                      <a:pt x="437" y="33"/>
                    </a:lnTo>
                    <a:lnTo>
                      <a:pt x="445" y="31"/>
                    </a:lnTo>
                    <a:lnTo>
                      <a:pt x="450" y="39"/>
                    </a:lnTo>
                    <a:lnTo>
                      <a:pt x="451" y="41"/>
                    </a:lnTo>
                    <a:lnTo>
                      <a:pt x="451" y="41"/>
                    </a:lnTo>
                    <a:lnTo>
                      <a:pt x="458" y="52"/>
                    </a:lnTo>
                    <a:lnTo>
                      <a:pt x="472" y="75"/>
                    </a:lnTo>
                    <a:lnTo>
                      <a:pt x="478" y="87"/>
                    </a:lnTo>
                    <a:lnTo>
                      <a:pt x="490" y="132"/>
                    </a:lnTo>
                    <a:lnTo>
                      <a:pt x="490" y="132"/>
                    </a:lnTo>
                    <a:lnTo>
                      <a:pt x="487" y="132"/>
                    </a:lnTo>
                    <a:lnTo>
                      <a:pt x="467" y="128"/>
                    </a:lnTo>
                    <a:lnTo>
                      <a:pt x="433" y="121"/>
                    </a:lnTo>
                    <a:lnTo>
                      <a:pt x="423" y="121"/>
                    </a:lnTo>
                    <a:lnTo>
                      <a:pt x="417" y="120"/>
                    </a:lnTo>
                    <a:lnTo>
                      <a:pt x="416" y="120"/>
                    </a:lnTo>
                    <a:lnTo>
                      <a:pt x="413" y="118"/>
                    </a:lnTo>
                    <a:lnTo>
                      <a:pt x="409" y="118"/>
                    </a:lnTo>
                    <a:lnTo>
                      <a:pt x="405" y="117"/>
                    </a:lnTo>
                    <a:lnTo>
                      <a:pt x="395" y="114"/>
                    </a:lnTo>
                    <a:lnTo>
                      <a:pt x="383" y="111"/>
                    </a:lnTo>
                    <a:lnTo>
                      <a:pt x="367" y="115"/>
                    </a:lnTo>
                    <a:lnTo>
                      <a:pt x="343" y="121"/>
                    </a:lnTo>
                    <a:lnTo>
                      <a:pt x="333" y="123"/>
                    </a:lnTo>
                    <a:lnTo>
                      <a:pt x="333" y="123"/>
                    </a:lnTo>
                    <a:lnTo>
                      <a:pt x="327" y="125"/>
                    </a:lnTo>
                    <a:lnTo>
                      <a:pt x="322" y="125"/>
                    </a:lnTo>
                    <a:lnTo>
                      <a:pt x="322" y="125"/>
                    </a:lnTo>
                    <a:lnTo>
                      <a:pt x="319" y="126"/>
                    </a:lnTo>
                    <a:lnTo>
                      <a:pt x="318" y="128"/>
                    </a:lnTo>
                    <a:lnTo>
                      <a:pt x="316" y="128"/>
                    </a:lnTo>
                    <a:lnTo>
                      <a:pt x="315" y="128"/>
                    </a:lnTo>
                    <a:lnTo>
                      <a:pt x="315" y="128"/>
                    </a:lnTo>
                    <a:lnTo>
                      <a:pt x="313" y="129"/>
                    </a:lnTo>
                    <a:lnTo>
                      <a:pt x="311" y="131"/>
                    </a:lnTo>
                    <a:lnTo>
                      <a:pt x="310" y="131"/>
                    </a:lnTo>
                    <a:lnTo>
                      <a:pt x="308" y="131"/>
                    </a:lnTo>
                    <a:lnTo>
                      <a:pt x="307" y="131"/>
                    </a:lnTo>
                    <a:lnTo>
                      <a:pt x="305" y="131"/>
                    </a:lnTo>
                    <a:lnTo>
                      <a:pt x="304" y="131"/>
                    </a:lnTo>
                    <a:lnTo>
                      <a:pt x="302" y="131"/>
                    </a:lnTo>
                    <a:lnTo>
                      <a:pt x="302" y="131"/>
                    </a:lnTo>
                    <a:lnTo>
                      <a:pt x="301" y="131"/>
                    </a:lnTo>
                    <a:lnTo>
                      <a:pt x="299" y="131"/>
                    </a:lnTo>
                    <a:lnTo>
                      <a:pt x="297" y="131"/>
                    </a:lnTo>
                    <a:lnTo>
                      <a:pt x="296" y="131"/>
                    </a:lnTo>
                    <a:lnTo>
                      <a:pt x="296" y="132"/>
                    </a:lnTo>
                    <a:lnTo>
                      <a:pt x="294" y="134"/>
                    </a:lnTo>
                    <a:lnTo>
                      <a:pt x="293" y="135"/>
                    </a:lnTo>
                    <a:lnTo>
                      <a:pt x="291" y="135"/>
                    </a:lnTo>
                    <a:lnTo>
                      <a:pt x="288" y="137"/>
                    </a:lnTo>
                    <a:lnTo>
                      <a:pt x="287" y="139"/>
                    </a:lnTo>
                    <a:lnTo>
                      <a:pt x="285" y="140"/>
                    </a:lnTo>
                    <a:lnTo>
                      <a:pt x="283" y="142"/>
                    </a:lnTo>
                    <a:lnTo>
                      <a:pt x="283" y="148"/>
                    </a:lnTo>
                    <a:lnTo>
                      <a:pt x="282" y="153"/>
                    </a:lnTo>
                    <a:lnTo>
                      <a:pt x="279" y="160"/>
                    </a:lnTo>
                    <a:lnTo>
                      <a:pt x="276" y="165"/>
                    </a:lnTo>
                    <a:lnTo>
                      <a:pt x="273" y="168"/>
                    </a:lnTo>
                    <a:lnTo>
                      <a:pt x="273" y="171"/>
                    </a:lnTo>
                    <a:lnTo>
                      <a:pt x="271" y="176"/>
                    </a:lnTo>
                    <a:lnTo>
                      <a:pt x="271" y="182"/>
                    </a:lnTo>
                    <a:lnTo>
                      <a:pt x="269" y="185"/>
                    </a:lnTo>
                    <a:lnTo>
                      <a:pt x="271" y="194"/>
                    </a:lnTo>
                    <a:lnTo>
                      <a:pt x="260" y="191"/>
                    </a:lnTo>
                    <a:lnTo>
                      <a:pt x="259" y="191"/>
                    </a:lnTo>
                    <a:lnTo>
                      <a:pt x="248" y="199"/>
                    </a:lnTo>
                    <a:lnTo>
                      <a:pt x="229" y="208"/>
                    </a:lnTo>
                    <a:lnTo>
                      <a:pt x="218" y="213"/>
                    </a:lnTo>
                    <a:lnTo>
                      <a:pt x="217" y="215"/>
                    </a:lnTo>
                    <a:lnTo>
                      <a:pt x="199" y="211"/>
                    </a:lnTo>
                    <a:lnTo>
                      <a:pt x="189" y="230"/>
                    </a:lnTo>
                    <a:lnTo>
                      <a:pt x="187" y="232"/>
                    </a:lnTo>
                    <a:lnTo>
                      <a:pt x="175" y="238"/>
                    </a:lnTo>
                    <a:lnTo>
                      <a:pt x="175" y="241"/>
                    </a:lnTo>
                    <a:lnTo>
                      <a:pt x="173" y="255"/>
                    </a:lnTo>
                    <a:lnTo>
                      <a:pt x="171" y="258"/>
                    </a:lnTo>
                    <a:lnTo>
                      <a:pt x="170" y="258"/>
                    </a:lnTo>
                    <a:lnTo>
                      <a:pt x="165" y="258"/>
                    </a:lnTo>
                    <a:lnTo>
                      <a:pt x="162" y="260"/>
                    </a:lnTo>
                    <a:lnTo>
                      <a:pt x="156" y="256"/>
                    </a:lnTo>
                    <a:lnTo>
                      <a:pt x="147" y="241"/>
                    </a:lnTo>
                    <a:lnTo>
                      <a:pt x="136" y="239"/>
                    </a:lnTo>
                    <a:lnTo>
                      <a:pt x="131" y="239"/>
                    </a:lnTo>
                    <a:lnTo>
                      <a:pt x="126" y="241"/>
                    </a:lnTo>
                    <a:lnTo>
                      <a:pt x="122" y="242"/>
                    </a:lnTo>
                    <a:lnTo>
                      <a:pt x="122" y="242"/>
                    </a:lnTo>
                    <a:lnTo>
                      <a:pt x="116" y="242"/>
                    </a:lnTo>
                    <a:lnTo>
                      <a:pt x="109" y="244"/>
                    </a:lnTo>
                    <a:lnTo>
                      <a:pt x="106" y="246"/>
                    </a:lnTo>
                    <a:lnTo>
                      <a:pt x="103" y="246"/>
                    </a:lnTo>
                    <a:lnTo>
                      <a:pt x="98" y="246"/>
                    </a:lnTo>
                    <a:lnTo>
                      <a:pt x="95" y="242"/>
                    </a:lnTo>
                    <a:lnTo>
                      <a:pt x="92" y="239"/>
                    </a:lnTo>
                    <a:lnTo>
                      <a:pt x="92" y="238"/>
                    </a:lnTo>
                    <a:lnTo>
                      <a:pt x="91" y="236"/>
                    </a:lnTo>
                    <a:lnTo>
                      <a:pt x="89" y="235"/>
                    </a:lnTo>
                    <a:lnTo>
                      <a:pt x="89" y="235"/>
                    </a:lnTo>
                    <a:lnTo>
                      <a:pt x="88" y="233"/>
                    </a:lnTo>
                    <a:lnTo>
                      <a:pt x="86" y="233"/>
                    </a:lnTo>
                    <a:lnTo>
                      <a:pt x="86" y="233"/>
                    </a:lnTo>
                    <a:lnTo>
                      <a:pt x="84" y="232"/>
                    </a:lnTo>
                    <a:lnTo>
                      <a:pt x="83" y="232"/>
                    </a:lnTo>
                    <a:lnTo>
                      <a:pt x="81" y="230"/>
                    </a:lnTo>
                    <a:lnTo>
                      <a:pt x="81" y="230"/>
                    </a:lnTo>
                    <a:lnTo>
                      <a:pt x="78" y="229"/>
                    </a:lnTo>
                    <a:lnTo>
                      <a:pt x="77" y="229"/>
                    </a:lnTo>
                    <a:lnTo>
                      <a:pt x="77" y="229"/>
                    </a:lnTo>
                    <a:lnTo>
                      <a:pt x="75" y="227"/>
                    </a:lnTo>
                    <a:lnTo>
                      <a:pt x="74" y="227"/>
                    </a:lnTo>
                    <a:lnTo>
                      <a:pt x="70" y="225"/>
                    </a:lnTo>
                    <a:lnTo>
                      <a:pt x="67" y="225"/>
                    </a:lnTo>
                    <a:lnTo>
                      <a:pt x="66" y="224"/>
                    </a:lnTo>
                    <a:lnTo>
                      <a:pt x="64" y="224"/>
                    </a:lnTo>
                    <a:lnTo>
                      <a:pt x="61" y="224"/>
                    </a:lnTo>
                    <a:lnTo>
                      <a:pt x="60" y="222"/>
                    </a:lnTo>
                    <a:lnTo>
                      <a:pt x="58" y="222"/>
                    </a:lnTo>
                    <a:lnTo>
                      <a:pt x="56" y="221"/>
                    </a:lnTo>
                    <a:lnTo>
                      <a:pt x="56" y="221"/>
                    </a:lnTo>
                    <a:lnTo>
                      <a:pt x="56" y="219"/>
                    </a:lnTo>
                    <a:lnTo>
                      <a:pt x="56" y="219"/>
                    </a:lnTo>
                    <a:lnTo>
                      <a:pt x="56" y="218"/>
                    </a:lnTo>
                    <a:lnTo>
                      <a:pt x="55" y="215"/>
                    </a:lnTo>
                    <a:lnTo>
                      <a:pt x="55" y="215"/>
                    </a:lnTo>
                    <a:lnTo>
                      <a:pt x="50" y="213"/>
                    </a:lnTo>
                    <a:lnTo>
                      <a:pt x="50" y="213"/>
                    </a:lnTo>
                    <a:lnTo>
                      <a:pt x="49" y="211"/>
                    </a:lnTo>
                    <a:lnTo>
                      <a:pt x="49" y="208"/>
                    </a:lnTo>
                    <a:lnTo>
                      <a:pt x="47" y="207"/>
                    </a:lnTo>
                    <a:lnTo>
                      <a:pt x="41" y="205"/>
                    </a:lnTo>
                    <a:lnTo>
                      <a:pt x="41" y="205"/>
                    </a:lnTo>
                    <a:lnTo>
                      <a:pt x="41" y="205"/>
                    </a:lnTo>
                    <a:lnTo>
                      <a:pt x="39" y="205"/>
                    </a:lnTo>
                    <a:lnTo>
                      <a:pt x="39" y="205"/>
                    </a:lnTo>
                    <a:lnTo>
                      <a:pt x="38" y="204"/>
                    </a:lnTo>
                    <a:lnTo>
                      <a:pt x="38" y="204"/>
                    </a:lnTo>
                    <a:lnTo>
                      <a:pt x="38" y="202"/>
                    </a:lnTo>
                    <a:lnTo>
                      <a:pt x="38" y="201"/>
                    </a:lnTo>
                    <a:lnTo>
                      <a:pt x="36" y="201"/>
                    </a:lnTo>
                    <a:lnTo>
                      <a:pt x="36" y="199"/>
                    </a:lnTo>
                    <a:lnTo>
                      <a:pt x="36" y="197"/>
                    </a:lnTo>
                    <a:lnTo>
                      <a:pt x="36" y="196"/>
                    </a:lnTo>
                    <a:lnTo>
                      <a:pt x="36" y="196"/>
                    </a:lnTo>
                    <a:lnTo>
                      <a:pt x="38" y="194"/>
                    </a:lnTo>
                    <a:lnTo>
                      <a:pt x="38" y="193"/>
                    </a:lnTo>
                    <a:lnTo>
                      <a:pt x="38" y="191"/>
                    </a:lnTo>
                    <a:lnTo>
                      <a:pt x="36" y="190"/>
                    </a:lnTo>
                    <a:lnTo>
                      <a:pt x="35" y="188"/>
                    </a:lnTo>
                    <a:lnTo>
                      <a:pt x="35" y="188"/>
                    </a:lnTo>
                    <a:lnTo>
                      <a:pt x="33" y="188"/>
                    </a:lnTo>
                    <a:lnTo>
                      <a:pt x="33" y="187"/>
                    </a:lnTo>
                    <a:lnTo>
                      <a:pt x="32" y="187"/>
                    </a:lnTo>
                    <a:lnTo>
                      <a:pt x="30" y="187"/>
                    </a:lnTo>
                    <a:lnTo>
                      <a:pt x="30" y="187"/>
                    </a:lnTo>
                    <a:lnTo>
                      <a:pt x="28" y="185"/>
                    </a:lnTo>
                    <a:lnTo>
                      <a:pt x="27" y="184"/>
                    </a:lnTo>
                    <a:lnTo>
                      <a:pt x="25" y="180"/>
                    </a:lnTo>
                    <a:lnTo>
                      <a:pt x="25" y="179"/>
                    </a:lnTo>
                    <a:lnTo>
                      <a:pt x="25" y="177"/>
                    </a:lnTo>
                    <a:lnTo>
                      <a:pt x="22" y="176"/>
                    </a:lnTo>
                    <a:lnTo>
                      <a:pt x="19" y="176"/>
                    </a:lnTo>
                    <a:lnTo>
                      <a:pt x="18" y="176"/>
                    </a:lnTo>
                    <a:lnTo>
                      <a:pt x="14" y="174"/>
                    </a:lnTo>
                    <a:lnTo>
                      <a:pt x="13" y="174"/>
                    </a:lnTo>
                    <a:lnTo>
                      <a:pt x="13" y="171"/>
                    </a:lnTo>
                    <a:lnTo>
                      <a:pt x="11" y="170"/>
                    </a:lnTo>
                    <a:lnTo>
                      <a:pt x="10" y="168"/>
                    </a:lnTo>
                    <a:lnTo>
                      <a:pt x="10" y="165"/>
                    </a:lnTo>
                    <a:lnTo>
                      <a:pt x="10" y="165"/>
                    </a:lnTo>
                    <a:lnTo>
                      <a:pt x="8" y="163"/>
                    </a:lnTo>
                    <a:lnTo>
                      <a:pt x="7" y="163"/>
                    </a:lnTo>
                    <a:lnTo>
                      <a:pt x="7" y="162"/>
                    </a:lnTo>
                    <a:lnTo>
                      <a:pt x="5" y="160"/>
                    </a:lnTo>
                    <a:lnTo>
                      <a:pt x="5" y="159"/>
                    </a:lnTo>
                    <a:lnTo>
                      <a:pt x="4" y="159"/>
                    </a:lnTo>
                    <a:lnTo>
                      <a:pt x="5" y="156"/>
                    </a:lnTo>
                    <a:lnTo>
                      <a:pt x="5" y="154"/>
                    </a:lnTo>
                    <a:lnTo>
                      <a:pt x="5" y="151"/>
                    </a:lnTo>
                    <a:lnTo>
                      <a:pt x="2" y="149"/>
                    </a:lnTo>
                    <a:lnTo>
                      <a:pt x="0" y="149"/>
                    </a:lnTo>
                    <a:lnTo>
                      <a:pt x="0" y="149"/>
                    </a:lnTo>
                    <a:lnTo>
                      <a:pt x="4" y="148"/>
                    </a:lnTo>
                    <a:lnTo>
                      <a:pt x="2" y="145"/>
                    </a:lnTo>
                    <a:lnTo>
                      <a:pt x="2" y="142"/>
                    </a:lnTo>
                    <a:lnTo>
                      <a:pt x="2" y="137"/>
                    </a:lnTo>
                    <a:lnTo>
                      <a:pt x="2" y="132"/>
                    </a:lnTo>
                    <a:lnTo>
                      <a:pt x="5" y="132"/>
                    </a:lnTo>
                    <a:lnTo>
                      <a:pt x="13" y="132"/>
                    </a:lnTo>
                    <a:lnTo>
                      <a:pt x="16" y="132"/>
                    </a:lnTo>
                    <a:lnTo>
                      <a:pt x="18" y="132"/>
                    </a:lnTo>
                    <a:lnTo>
                      <a:pt x="19" y="132"/>
                    </a:lnTo>
                    <a:lnTo>
                      <a:pt x="21" y="129"/>
                    </a:lnTo>
                    <a:lnTo>
                      <a:pt x="21" y="128"/>
                    </a:lnTo>
                    <a:lnTo>
                      <a:pt x="22" y="126"/>
                    </a:lnTo>
                    <a:lnTo>
                      <a:pt x="24" y="125"/>
                    </a:lnTo>
                    <a:lnTo>
                      <a:pt x="25" y="125"/>
                    </a:lnTo>
                    <a:lnTo>
                      <a:pt x="27" y="125"/>
                    </a:lnTo>
                    <a:lnTo>
                      <a:pt x="28" y="125"/>
                    </a:lnTo>
                    <a:lnTo>
                      <a:pt x="30" y="125"/>
                    </a:lnTo>
                    <a:lnTo>
                      <a:pt x="30" y="125"/>
                    </a:lnTo>
                    <a:lnTo>
                      <a:pt x="38" y="121"/>
                    </a:lnTo>
                    <a:lnTo>
                      <a:pt x="47" y="120"/>
                    </a:lnTo>
                    <a:lnTo>
                      <a:pt x="60" y="118"/>
                    </a:lnTo>
                    <a:lnTo>
                      <a:pt x="61" y="120"/>
                    </a:lnTo>
                    <a:lnTo>
                      <a:pt x="63" y="120"/>
                    </a:lnTo>
                    <a:lnTo>
                      <a:pt x="69" y="121"/>
                    </a:lnTo>
                    <a:lnTo>
                      <a:pt x="83" y="126"/>
                    </a:lnTo>
                    <a:lnTo>
                      <a:pt x="94" y="131"/>
                    </a:lnTo>
                    <a:lnTo>
                      <a:pt x="98" y="134"/>
                    </a:lnTo>
                    <a:lnTo>
                      <a:pt x="105" y="132"/>
                    </a:lnTo>
                    <a:lnTo>
                      <a:pt x="106" y="129"/>
                    </a:lnTo>
                    <a:lnTo>
                      <a:pt x="103" y="109"/>
                    </a:lnTo>
                    <a:lnTo>
                      <a:pt x="98" y="78"/>
                    </a:lnTo>
                    <a:lnTo>
                      <a:pt x="97" y="73"/>
                    </a:lnTo>
                    <a:lnTo>
                      <a:pt x="94" y="55"/>
                    </a:lnTo>
                    <a:lnTo>
                      <a:pt x="95" y="47"/>
                    </a:lnTo>
                    <a:lnTo>
                      <a:pt x="102" y="42"/>
                    </a:lnTo>
                    <a:lnTo>
                      <a:pt x="112" y="41"/>
                    </a:lnTo>
                    <a:lnTo>
                      <a:pt x="125" y="44"/>
                    </a:lnTo>
                    <a:lnTo>
                      <a:pt x="131" y="47"/>
                    </a:lnTo>
                    <a:lnTo>
                      <a:pt x="139" y="47"/>
                    </a:lnTo>
                    <a:lnTo>
                      <a:pt x="153" y="45"/>
                    </a:lnTo>
                    <a:lnTo>
                      <a:pt x="158" y="42"/>
                    </a:lnTo>
                    <a:lnTo>
                      <a:pt x="159" y="38"/>
                    </a:lnTo>
                    <a:lnTo>
                      <a:pt x="158" y="31"/>
                    </a:lnTo>
                    <a:lnTo>
                      <a:pt x="153" y="28"/>
                    </a:lnTo>
                    <a:lnTo>
                      <a:pt x="151" y="25"/>
                    </a:lnTo>
                    <a:lnTo>
                      <a:pt x="153" y="19"/>
                    </a:lnTo>
                    <a:lnTo>
                      <a:pt x="158" y="14"/>
                    </a:lnTo>
                    <a:lnTo>
                      <a:pt x="162" y="14"/>
                    </a:lnTo>
                    <a:lnTo>
                      <a:pt x="164" y="18"/>
                    </a:lnTo>
                    <a:lnTo>
                      <a:pt x="162" y="21"/>
                    </a:lnTo>
                    <a:lnTo>
                      <a:pt x="162" y="22"/>
                    </a:lnTo>
                    <a:lnTo>
                      <a:pt x="162" y="24"/>
                    </a:lnTo>
                    <a:lnTo>
                      <a:pt x="164" y="25"/>
                    </a:lnTo>
                    <a:lnTo>
                      <a:pt x="167" y="24"/>
                    </a:lnTo>
                    <a:lnTo>
                      <a:pt x="170" y="21"/>
                    </a:lnTo>
                    <a:lnTo>
                      <a:pt x="192" y="0"/>
                    </a:lnTo>
                    <a:lnTo>
                      <a:pt x="192" y="0"/>
                    </a:lnTo>
                    <a:lnTo>
                      <a:pt x="192" y="0"/>
                    </a:lnTo>
                    <a:lnTo>
                      <a:pt x="192" y="0"/>
                    </a:lnTo>
                    <a:lnTo>
                      <a:pt x="192" y="0"/>
                    </a:lnTo>
                    <a:lnTo>
                      <a:pt x="193" y="0"/>
                    </a:lnTo>
                    <a:lnTo>
                      <a:pt x="193" y="2"/>
                    </a:lnTo>
                    <a:lnTo>
                      <a:pt x="198" y="4"/>
                    </a:lnTo>
                    <a:lnTo>
                      <a:pt x="203" y="4"/>
                    </a:lnTo>
                    <a:lnTo>
                      <a:pt x="207" y="7"/>
                    </a:lnTo>
                    <a:lnTo>
                      <a:pt x="213" y="8"/>
                    </a:lnTo>
                    <a:lnTo>
                      <a:pt x="234" y="16"/>
                    </a:lnTo>
                    <a:lnTo>
                      <a:pt x="240" y="2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163">
                <a:extLst>
                  <a:ext uri="{FF2B5EF4-FFF2-40B4-BE49-F238E27FC236}">
                    <a16:creationId xmlns:a16="http://schemas.microsoft.com/office/drawing/2014/main" id="{E08842EA-8B9B-C4D0-8053-7293D007F89F}"/>
                  </a:ext>
                </a:extLst>
              </p:cNvPr>
              <p:cNvSpPr>
                <a:spLocks noGrp="1" noRot="1" noMove="1" noResize="1" noEditPoints="1" noAdjustHandles="1" noChangeArrowheads="1" noChangeShapeType="1"/>
              </p:cNvSpPr>
              <p:nvPr/>
            </p:nvSpPr>
            <p:spPr bwMode="auto">
              <a:xfrm>
                <a:off x="4752" y="2646"/>
                <a:ext cx="192" cy="195"/>
              </a:xfrm>
              <a:custGeom>
                <a:avLst/>
                <a:gdLst>
                  <a:gd name="T0" fmla="*/ 39 w 192"/>
                  <a:gd name="T1" fmla="*/ 0 h 195"/>
                  <a:gd name="T2" fmla="*/ 49 w 192"/>
                  <a:gd name="T3" fmla="*/ 7 h 195"/>
                  <a:gd name="T4" fmla="*/ 63 w 192"/>
                  <a:gd name="T5" fmla="*/ 12 h 195"/>
                  <a:gd name="T6" fmla="*/ 103 w 192"/>
                  <a:gd name="T7" fmla="*/ 24 h 195"/>
                  <a:gd name="T8" fmla="*/ 109 w 192"/>
                  <a:gd name="T9" fmla="*/ 28 h 195"/>
                  <a:gd name="T10" fmla="*/ 119 w 192"/>
                  <a:gd name="T11" fmla="*/ 26 h 195"/>
                  <a:gd name="T12" fmla="*/ 122 w 192"/>
                  <a:gd name="T13" fmla="*/ 28 h 195"/>
                  <a:gd name="T14" fmla="*/ 129 w 192"/>
                  <a:gd name="T15" fmla="*/ 32 h 195"/>
                  <a:gd name="T16" fmla="*/ 133 w 192"/>
                  <a:gd name="T17" fmla="*/ 34 h 195"/>
                  <a:gd name="T18" fmla="*/ 133 w 192"/>
                  <a:gd name="T19" fmla="*/ 35 h 195"/>
                  <a:gd name="T20" fmla="*/ 133 w 192"/>
                  <a:gd name="T21" fmla="*/ 37 h 195"/>
                  <a:gd name="T22" fmla="*/ 134 w 192"/>
                  <a:gd name="T23" fmla="*/ 45 h 195"/>
                  <a:gd name="T24" fmla="*/ 139 w 192"/>
                  <a:gd name="T25" fmla="*/ 46 h 195"/>
                  <a:gd name="T26" fmla="*/ 142 w 192"/>
                  <a:gd name="T27" fmla="*/ 52 h 195"/>
                  <a:gd name="T28" fmla="*/ 143 w 192"/>
                  <a:gd name="T29" fmla="*/ 59 h 195"/>
                  <a:gd name="T30" fmla="*/ 145 w 192"/>
                  <a:gd name="T31" fmla="*/ 65 h 195"/>
                  <a:gd name="T32" fmla="*/ 147 w 192"/>
                  <a:gd name="T33" fmla="*/ 74 h 195"/>
                  <a:gd name="T34" fmla="*/ 151 w 192"/>
                  <a:gd name="T35" fmla="*/ 79 h 195"/>
                  <a:gd name="T36" fmla="*/ 156 w 192"/>
                  <a:gd name="T37" fmla="*/ 82 h 195"/>
                  <a:gd name="T38" fmla="*/ 156 w 192"/>
                  <a:gd name="T39" fmla="*/ 83 h 195"/>
                  <a:gd name="T40" fmla="*/ 161 w 192"/>
                  <a:gd name="T41" fmla="*/ 90 h 195"/>
                  <a:gd name="T42" fmla="*/ 164 w 192"/>
                  <a:gd name="T43" fmla="*/ 94 h 195"/>
                  <a:gd name="T44" fmla="*/ 192 w 192"/>
                  <a:gd name="T45" fmla="*/ 122 h 195"/>
                  <a:gd name="T46" fmla="*/ 143 w 192"/>
                  <a:gd name="T47" fmla="*/ 136 h 195"/>
                  <a:gd name="T48" fmla="*/ 98 w 192"/>
                  <a:gd name="T49" fmla="*/ 149 h 195"/>
                  <a:gd name="T50" fmla="*/ 63 w 192"/>
                  <a:gd name="T51" fmla="*/ 181 h 195"/>
                  <a:gd name="T52" fmla="*/ 39 w 192"/>
                  <a:gd name="T53" fmla="*/ 194 h 195"/>
                  <a:gd name="T54" fmla="*/ 31 w 192"/>
                  <a:gd name="T55" fmla="*/ 189 h 195"/>
                  <a:gd name="T56" fmla="*/ 33 w 192"/>
                  <a:gd name="T57" fmla="*/ 158 h 195"/>
                  <a:gd name="T58" fmla="*/ 19 w 192"/>
                  <a:gd name="T59" fmla="*/ 145 h 195"/>
                  <a:gd name="T60" fmla="*/ 8 w 192"/>
                  <a:gd name="T61" fmla="*/ 141 h 195"/>
                  <a:gd name="T62" fmla="*/ 10 w 192"/>
                  <a:gd name="T63" fmla="*/ 131 h 195"/>
                  <a:gd name="T64" fmla="*/ 13 w 192"/>
                  <a:gd name="T65" fmla="*/ 127 h 195"/>
                  <a:gd name="T66" fmla="*/ 16 w 192"/>
                  <a:gd name="T67" fmla="*/ 122 h 195"/>
                  <a:gd name="T68" fmla="*/ 21 w 192"/>
                  <a:gd name="T69" fmla="*/ 114 h 195"/>
                  <a:gd name="T70" fmla="*/ 19 w 192"/>
                  <a:gd name="T71" fmla="*/ 108 h 195"/>
                  <a:gd name="T72" fmla="*/ 8 w 192"/>
                  <a:gd name="T73" fmla="*/ 105 h 195"/>
                  <a:gd name="T74" fmla="*/ 5 w 192"/>
                  <a:gd name="T75" fmla="*/ 105 h 195"/>
                  <a:gd name="T76" fmla="*/ 2 w 192"/>
                  <a:gd name="T77" fmla="*/ 99 h 195"/>
                  <a:gd name="T78" fmla="*/ 8 w 192"/>
                  <a:gd name="T79" fmla="*/ 94 h 195"/>
                  <a:gd name="T80" fmla="*/ 14 w 192"/>
                  <a:gd name="T81" fmla="*/ 94 h 195"/>
                  <a:gd name="T82" fmla="*/ 19 w 192"/>
                  <a:gd name="T83" fmla="*/ 93 h 195"/>
                  <a:gd name="T84" fmla="*/ 13 w 192"/>
                  <a:gd name="T85" fmla="*/ 85 h 195"/>
                  <a:gd name="T86" fmla="*/ 5 w 192"/>
                  <a:gd name="T87" fmla="*/ 82 h 195"/>
                  <a:gd name="T88" fmla="*/ 0 w 192"/>
                  <a:gd name="T89" fmla="*/ 76 h 195"/>
                  <a:gd name="T90" fmla="*/ 3 w 192"/>
                  <a:gd name="T91" fmla="*/ 69 h 195"/>
                  <a:gd name="T92" fmla="*/ 10 w 192"/>
                  <a:gd name="T93" fmla="*/ 69 h 195"/>
                  <a:gd name="T94" fmla="*/ 14 w 192"/>
                  <a:gd name="T95" fmla="*/ 69 h 195"/>
                  <a:gd name="T96" fmla="*/ 17 w 192"/>
                  <a:gd name="T97" fmla="*/ 68 h 195"/>
                  <a:gd name="T98" fmla="*/ 21 w 192"/>
                  <a:gd name="T99" fmla="*/ 63 h 195"/>
                  <a:gd name="T100" fmla="*/ 21 w 192"/>
                  <a:gd name="T101" fmla="*/ 57 h 195"/>
                  <a:gd name="T102" fmla="*/ 21 w 192"/>
                  <a:gd name="T103" fmla="*/ 52 h 195"/>
                  <a:gd name="T104" fmla="*/ 14 w 192"/>
                  <a:gd name="T105" fmla="*/ 43 h 195"/>
                  <a:gd name="T106" fmla="*/ 19 w 192"/>
                  <a:gd name="T107" fmla="*/ 40 h 195"/>
                  <a:gd name="T108" fmla="*/ 25 w 192"/>
                  <a:gd name="T109" fmla="*/ 37 h 195"/>
                  <a:gd name="T110" fmla="*/ 25 w 192"/>
                  <a:gd name="T111" fmla="*/ 29 h 195"/>
                  <a:gd name="T112" fmla="*/ 21 w 192"/>
                  <a:gd name="T113" fmla="*/ 15 h 195"/>
                  <a:gd name="T114" fmla="*/ 31 w 192"/>
                  <a:gd name="T115" fmla="*/ 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195">
                    <a:moveTo>
                      <a:pt x="38" y="0"/>
                    </a:moveTo>
                    <a:lnTo>
                      <a:pt x="38" y="0"/>
                    </a:lnTo>
                    <a:lnTo>
                      <a:pt x="39" y="0"/>
                    </a:lnTo>
                    <a:lnTo>
                      <a:pt x="45" y="0"/>
                    </a:lnTo>
                    <a:lnTo>
                      <a:pt x="49" y="7"/>
                    </a:lnTo>
                    <a:lnTo>
                      <a:pt x="49" y="7"/>
                    </a:lnTo>
                    <a:lnTo>
                      <a:pt x="49" y="7"/>
                    </a:lnTo>
                    <a:lnTo>
                      <a:pt x="50" y="7"/>
                    </a:lnTo>
                    <a:lnTo>
                      <a:pt x="63" y="12"/>
                    </a:lnTo>
                    <a:lnTo>
                      <a:pt x="83" y="20"/>
                    </a:lnTo>
                    <a:lnTo>
                      <a:pt x="101" y="26"/>
                    </a:lnTo>
                    <a:lnTo>
                      <a:pt x="103" y="24"/>
                    </a:lnTo>
                    <a:lnTo>
                      <a:pt x="103" y="24"/>
                    </a:lnTo>
                    <a:lnTo>
                      <a:pt x="106" y="24"/>
                    </a:lnTo>
                    <a:lnTo>
                      <a:pt x="109" y="28"/>
                    </a:lnTo>
                    <a:lnTo>
                      <a:pt x="111" y="28"/>
                    </a:lnTo>
                    <a:lnTo>
                      <a:pt x="112" y="28"/>
                    </a:lnTo>
                    <a:lnTo>
                      <a:pt x="119" y="26"/>
                    </a:lnTo>
                    <a:lnTo>
                      <a:pt x="119" y="26"/>
                    </a:lnTo>
                    <a:lnTo>
                      <a:pt x="119" y="26"/>
                    </a:lnTo>
                    <a:lnTo>
                      <a:pt x="122" y="28"/>
                    </a:lnTo>
                    <a:lnTo>
                      <a:pt x="122" y="29"/>
                    </a:lnTo>
                    <a:lnTo>
                      <a:pt x="126" y="31"/>
                    </a:lnTo>
                    <a:lnTo>
                      <a:pt x="129" y="32"/>
                    </a:lnTo>
                    <a:lnTo>
                      <a:pt x="133" y="34"/>
                    </a:lnTo>
                    <a:lnTo>
                      <a:pt x="133" y="34"/>
                    </a:lnTo>
                    <a:lnTo>
                      <a:pt x="133" y="34"/>
                    </a:lnTo>
                    <a:lnTo>
                      <a:pt x="133" y="34"/>
                    </a:lnTo>
                    <a:lnTo>
                      <a:pt x="133" y="34"/>
                    </a:lnTo>
                    <a:lnTo>
                      <a:pt x="133" y="35"/>
                    </a:lnTo>
                    <a:lnTo>
                      <a:pt x="133" y="35"/>
                    </a:lnTo>
                    <a:lnTo>
                      <a:pt x="133" y="37"/>
                    </a:lnTo>
                    <a:lnTo>
                      <a:pt x="133" y="37"/>
                    </a:lnTo>
                    <a:lnTo>
                      <a:pt x="133" y="40"/>
                    </a:lnTo>
                    <a:lnTo>
                      <a:pt x="134" y="43"/>
                    </a:lnTo>
                    <a:lnTo>
                      <a:pt x="134" y="45"/>
                    </a:lnTo>
                    <a:lnTo>
                      <a:pt x="136" y="46"/>
                    </a:lnTo>
                    <a:lnTo>
                      <a:pt x="137" y="46"/>
                    </a:lnTo>
                    <a:lnTo>
                      <a:pt x="139" y="46"/>
                    </a:lnTo>
                    <a:lnTo>
                      <a:pt x="139" y="48"/>
                    </a:lnTo>
                    <a:lnTo>
                      <a:pt x="140" y="51"/>
                    </a:lnTo>
                    <a:lnTo>
                      <a:pt x="142" y="52"/>
                    </a:lnTo>
                    <a:lnTo>
                      <a:pt x="143" y="55"/>
                    </a:lnTo>
                    <a:lnTo>
                      <a:pt x="142" y="57"/>
                    </a:lnTo>
                    <a:lnTo>
                      <a:pt x="143" y="59"/>
                    </a:lnTo>
                    <a:lnTo>
                      <a:pt x="145" y="60"/>
                    </a:lnTo>
                    <a:lnTo>
                      <a:pt x="145" y="62"/>
                    </a:lnTo>
                    <a:lnTo>
                      <a:pt x="145" y="65"/>
                    </a:lnTo>
                    <a:lnTo>
                      <a:pt x="147" y="68"/>
                    </a:lnTo>
                    <a:lnTo>
                      <a:pt x="147" y="73"/>
                    </a:lnTo>
                    <a:lnTo>
                      <a:pt x="147" y="74"/>
                    </a:lnTo>
                    <a:lnTo>
                      <a:pt x="148" y="77"/>
                    </a:lnTo>
                    <a:lnTo>
                      <a:pt x="150" y="79"/>
                    </a:lnTo>
                    <a:lnTo>
                      <a:pt x="151" y="79"/>
                    </a:lnTo>
                    <a:lnTo>
                      <a:pt x="154" y="80"/>
                    </a:lnTo>
                    <a:lnTo>
                      <a:pt x="154" y="80"/>
                    </a:lnTo>
                    <a:lnTo>
                      <a:pt x="156" y="82"/>
                    </a:lnTo>
                    <a:lnTo>
                      <a:pt x="156" y="83"/>
                    </a:lnTo>
                    <a:lnTo>
                      <a:pt x="156" y="83"/>
                    </a:lnTo>
                    <a:lnTo>
                      <a:pt x="156" y="83"/>
                    </a:lnTo>
                    <a:lnTo>
                      <a:pt x="157" y="86"/>
                    </a:lnTo>
                    <a:lnTo>
                      <a:pt x="159" y="88"/>
                    </a:lnTo>
                    <a:lnTo>
                      <a:pt x="161" y="90"/>
                    </a:lnTo>
                    <a:lnTo>
                      <a:pt x="162" y="91"/>
                    </a:lnTo>
                    <a:lnTo>
                      <a:pt x="162" y="94"/>
                    </a:lnTo>
                    <a:lnTo>
                      <a:pt x="164" y="94"/>
                    </a:lnTo>
                    <a:lnTo>
                      <a:pt x="165" y="96"/>
                    </a:lnTo>
                    <a:lnTo>
                      <a:pt x="192" y="122"/>
                    </a:lnTo>
                    <a:lnTo>
                      <a:pt x="192" y="122"/>
                    </a:lnTo>
                    <a:lnTo>
                      <a:pt x="190" y="122"/>
                    </a:lnTo>
                    <a:lnTo>
                      <a:pt x="189" y="121"/>
                    </a:lnTo>
                    <a:lnTo>
                      <a:pt x="143" y="136"/>
                    </a:lnTo>
                    <a:lnTo>
                      <a:pt x="131" y="142"/>
                    </a:lnTo>
                    <a:lnTo>
                      <a:pt x="115" y="139"/>
                    </a:lnTo>
                    <a:lnTo>
                      <a:pt x="98" y="149"/>
                    </a:lnTo>
                    <a:lnTo>
                      <a:pt x="84" y="152"/>
                    </a:lnTo>
                    <a:lnTo>
                      <a:pt x="78" y="153"/>
                    </a:lnTo>
                    <a:lnTo>
                      <a:pt x="63" y="181"/>
                    </a:lnTo>
                    <a:lnTo>
                      <a:pt x="52" y="189"/>
                    </a:lnTo>
                    <a:lnTo>
                      <a:pt x="45" y="192"/>
                    </a:lnTo>
                    <a:lnTo>
                      <a:pt x="39" y="194"/>
                    </a:lnTo>
                    <a:lnTo>
                      <a:pt x="35" y="195"/>
                    </a:lnTo>
                    <a:lnTo>
                      <a:pt x="33" y="192"/>
                    </a:lnTo>
                    <a:lnTo>
                      <a:pt x="31" y="189"/>
                    </a:lnTo>
                    <a:lnTo>
                      <a:pt x="38" y="164"/>
                    </a:lnTo>
                    <a:lnTo>
                      <a:pt x="36" y="163"/>
                    </a:lnTo>
                    <a:lnTo>
                      <a:pt x="33" y="158"/>
                    </a:lnTo>
                    <a:lnTo>
                      <a:pt x="30" y="153"/>
                    </a:lnTo>
                    <a:lnTo>
                      <a:pt x="24" y="147"/>
                    </a:lnTo>
                    <a:lnTo>
                      <a:pt x="19" y="145"/>
                    </a:lnTo>
                    <a:lnTo>
                      <a:pt x="11" y="144"/>
                    </a:lnTo>
                    <a:lnTo>
                      <a:pt x="8" y="141"/>
                    </a:lnTo>
                    <a:lnTo>
                      <a:pt x="8" y="141"/>
                    </a:lnTo>
                    <a:lnTo>
                      <a:pt x="8" y="141"/>
                    </a:lnTo>
                    <a:lnTo>
                      <a:pt x="10" y="136"/>
                    </a:lnTo>
                    <a:lnTo>
                      <a:pt x="10" y="131"/>
                    </a:lnTo>
                    <a:lnTo>
                      <a:pt x="11" y="128"/>
                    </a:lnTo>
                    <a:lnTo>
                      <a:pt x="11" y="128"/>
                    </a:lnTo>
                    <a:lnTo>
                      <a:pt x="13" y="127"/>
                    </a:lnTo>
                    <a:lnTo>
                      <a:pt x="14" y="125"/>
                    </a:lnTo>
                    <a:lnTo>
                      <a:pt x="16" y="122"/>
                    </a:lnTo>
                    <a:lnTo>
                      <a:pt x="16" y="122"/>
                    </a:lnTo>
                    <a:lnTo>
                      <a:pt x="17" y="121"/>
                    </a:lnTo>
                    <a:lnTo>
                      <a:pt x="21" y="118"/>
                    </a:lnTo>
                    <a:lnTo>
                      <a:pt x="21" y="114"/>
                    </a:lnTo>
                    <a:lnTo>
                      <a:pt x="21" y="114"/>
                    </a:lnTo>
                    <a:lnTo>
                      <a:pt x="19" y="111"/>
                    </a:lnTo>
                    <a:lnTo>
                      <a:pt x="19" y="108"/>
                    </a:lnTo>
                    <a:lnTo>
                      <a:pt x="17" y="107"/>
                    </a:lnTo>
                    <a:lnTo>
                      <a:pt x="14" y="107"/>
                    </a:lnTo>
                    <a:lnTo>
                      <a:pt x="8" y="105"/>
                    </a:lnTo>
                    <a:lnTo>
                      <a:pt x="7" y="105"/>
                    </a:lnTo>
                    <a:lnTo>
                      <a:pt x="7" y="105"/>
                    </a:lnTo>
                    <a:lnTo>
                      <a:pt x="5" y="105"/>
                    </a:lnTo>
                    <a:lnTo>
                      <a:pt x="2" y="104"/>
                    </a:lnTo>
                    <a:lnTo>
                      <a:pt x="2" y="102"/>
                    </a:lnTo>
                    <a:lnTo>
                      <a:pt x="2" y="99"/>
                    </a:lnTo>
                    <a:lnTo>
                      <a:pt x="3" y="97"/>
                    </a:lnTo>
                    <a:lnTo>
                      <a:pt x="5" y="94"/>
                    </a:lnTo>
                    <a:lnTo>
                      <a:pt x="8" y="94"/>
                    </a:lnTo>
                    <a:lnTo>
                      <a:pt x="10" y="94"/>
                    </a:lnTo>
                    <a:lnTo>
                      <a:pt x="13" y="94"/>
                    </a:lnTo>
                    <a:lnTo>
                      <a:pt x="14" y="94"/>
                    </a:lnTo>
                    <a:lnTo>
                      <a:pt x="16" y="94"/>
                    </a:lnTo>
                    <a:lnTo>
                      <a:pt x="16" y="94"/>
                    </a:lnTo>
                    <a:lnTo>
                      <a:pt x="19" y="93"/>
                    </a:lnTo>
                    <a:lnTo>
                      <a:pt x="19" y="90"/>
                    </a:lnTo>
                    <a:lnTo>
                      <a:pt x="16" y="86"/>
                    </a:lnTo>
                    <a:lnTo>
                      <a:pt x="13" y="85"/>
                    </a:lnTo>
                    <a:lnTo>
                      <a:pt x="13" y="85"/>
                    </a:lnTo>
                    <a:lnTo>
                      <a:pt x="10" y="83"/>
                    </a:lnTo>
                    <a:lnTo>
                      <a:pt x="5" y="82"/>
                    </a:lnTo>
                    <a:lnTo>
                      <a:pt x="2" y="79"/>
                    </a:lnTo>
                    <a:lnTo>
                      <a:pt x="2" y="77"/>
                    </a:lnTo>
                    <a:lnTo>
                      <a:pt x="0" y="76"/>
                    </a:lnTo>
                    <a:lnTo>
                      <a:pt x="0" y="73"/>
                    </a:lnTo>
                    <a:lnTo>
                      <a:pt x="3" y="71"/>
                    </a:lnTo>
                    <a:lnTo>
                      <a:pt x="3" y="69"/>
                    </a:lnTo>
                    <a:lnTo>
                      <a:pt x="5" y="68"/>
                    </a:lnTo>
                    <a:lnTo>
                      <a:pt x="7" y="69"/>
                    </a:lnTo>
                    <a:lnTo>
                      <a:pt x="10" y="69"/>
                    </a:lnTo>
                    <a:lnTo>
                      <a:pt x="11" y="69"/>
                    </a:lnTo>
                    <a:lnTo>
                      <a:pt x="13" y="71"/>
                    </a:lnTo>
                    <a:lnTo>
                      <a:pt x="14" y="69"/>
                    </a:lnTo>
                    <a:lnTo>
                      <a:pt x="14" y="69"/>
                    </a:lnTo>
                    <a:lnTo>
                      <a:pt x="16" y="68"/>
                    </a:lnTo>
                    <a:lnTo>
                      <a:pt x="17" y="68"/>
                    </a:lnTo>
                    <a:lnTo>
                      <a:pt x="19" y="66"/>
                    </a:lnTo>
                    <a:lnTo>
                      <a:pt x="21" y="65"/>
                    </a:lnTo>
                    <a:lnTo>
                      <a:pt x="21" y="63"/>
                    </a:lnTo>
                    <a:lnTo>
                      <a:pt x="21" y="63"/>
                    </a:lnTo>
                    <a:lnTo>
                      <a:pt x="22" y="60"/>
                    </a:lnTo>
                    <a:lnTo>
                      <a:pt x="21" y="57"/>
                    </a:lnTo>
                    <a:lnTo>
                      <a:pt x="21" y="55"/>
                    </a:lnTo>
                    <a:lnTo>
                      <a:pt x="21" y="54"/>
                    </a:lnTo>
                    <a:lnTo>
                      <a:pt x="21" y="52"/>
                    </a:lnTo>
                    <a:lnTo>
                      <a:pt x="19" y="49"/>
                    </a:lnTo>
                    <a:lnTo>
                      <a:pt x="17" y="48"/>
                    </a:lnTo>
                    <a:lnTo>
                      <a:pt x="14" y="43"/>
                    </a:lnTo>
                    <a:lnTo>
                      <a:pt x="14" y="41"/>
                    </a:lnTo>
                    <a:lnTo>
                      <a:pt x="16" y="40"/>
                    </a:lnTo>
                    <a:lnTo>
                      <a:pt x="19" y="40"/>
                    </a:lnTo>
                    <a:lnTo>
                      <a:pt x="24" y="40"/>
                    </a:lnTo>
                    <a:lnTo>
                      <a:pt x="24" y="38"/>
                    </a:lnTo>
                    <a:lnTo>
                      <a:pt x="25" y="37"/>
                    </a:lnTo>
                    <a:lnTo>
                      <a:pt x="25" y="35"/>
                    </a:lnTo>
                    <a:lnTo>
                      <a:pt x="25" y="34"/>
                    </a:lnTo>
                    <a:lnTo>
                      <a:pt x="25" y="29"/>
                    </a:lnTo>
                    <a:lnTo>
                      <a:pt x="21" y="24"/>
                    </a:lnTo>
                    <a:lnTo>
                      <a:pt x="19" y="18"/>
                    </a:lnTo>
                    <a:lnTo>
                      <a:pt x="21" y="15"/>
                    </a:lnTo>
                    <a:lnTo>
                      <a:pt x="27" y="14"/>
                    </a:lnTo>
                    <a:lnTo>
                      <a:pt x="30" y="10"/>
                    </a:lnTo>
                    <a:lnTo>
                      <a:pt x="31" y="1"/>
                    </a:lnTo>
                    <a:lnTo>
                      <a:pt x="33" y="0"/>
                    </a:lnTo>
                    <a:lnTo>
                      <a:pt x="3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164">
                <a:extLst>
                  <a:ext uri="{FF2B5EF4-FFF2-40B4-BE49-F238E27FC236}">
                    <a16:creationId xmlns:a16="http://schemas.microsoft.com/office/drawing/2014/main" id="{43C225BF-EBDD-E9C1-E44E-EE314782FE23}"/>
                  </a:ext>
                </a:extLst>
              </p:cNvPr>
              <p:cNvSpPr>
                <a:spLocks noGrp="1" noRot="1" noMove="1" noResize="1" noEditPoints="1" noAdjustHandles="1" noChangeArrowheads="1" noChangeShapeType="1"/>
              </p:cNvSpPr>
              <p:nvPr/>
            </p:nvSpPr>
            <p:spPr bwMode="auto">
              <a:xfrm>
                <a:off x="2074" y="3023"/>
                <a:ext cx="123" cy="204"/>
              </a:xfrm>
              <a:custGeom>
                <a:avLst/>
                <a:gdLst>
                  <a:gd name="T0" fmla="*/ 123 w 123"/>
                  <a:gd name="T1" fmla="*/ 163 h 204"/>
                  <a:gd name="T2" fmla="*/ 103 w 123"/>
                  <a:gd name="T3" fmla="*/ 150 h 204"/>
                  <a:gd name="T4" fmla="*/ 96 w 123"/>
                  <a:gd name="T5" fmla="*/ 153 h 204"/>
                  <a:gd name="T6" fmla="*/ 89 w 123"/>
                  <a:gd name="T7" fmla="*/ 158 h 204"/>
                  <a:gd name="T8" fmla="*/ 79 w 123"/>
                  <a:gd name="T9" fmla="*/ 159 h 204"/>
                  <a:gd name="T10" fmla="*/ 72 w 123"/>
                  <a:gd name="T11" fmla="*/ 164 h 204"/>
                  <a:gd name="T12" fmla="*/ 72 w 123"/>
                  <a:gd name="T13" fmla="*/ 167 h 204"/>
                  <a:gd name="T14" fmla="*/ 72 w 123"/>
                  <a:gd name="T15" fmla="*/ 172 h 204"/>
                  <a:gd name="T16" fmla="*/ 72 w 123"/>
                  <a:gd name="T17" fmla="*/ 175 h 204"/>
                  <a:gd name="T18" fmla="*/ 68 w 123"/>
                  <a:gd name="T19" fmla="*/ 177 h 204"/>
                  <a:gd name="T20" fmla="*/ 61 w 123"/>
                  <a:gd name="T21" fmla="*/ 172 h 204"/>
                  <a:gd name="T22" fmla="*/ 50 w 123"/>
                  <a:gd name="T23" fmla="*/ 173 h 204"/>
                  <a:gd name="T24" fmla="*/ 45 w 123"/>
                  <a:gd name="T25" fmla="*/ 177 h 204"/>
                  <a:gd name="T26" fmla="*/ 36 w 123"/>
                  <a:gd name="T27" fmla="*/ 181 h 204"/>
                  <a:gd name="T28" fmla="*/ 31 w 123"/>
                  <a:gd name="T29" fmla="*/ 186 h 204"/>
                  <a:gd name="T30" fmla="*/ 28 w 123"/>
                  <a:gd name="T31" fmla="*/ 187 h 204"/>
                  <a:gd name="T32" fmla="*/ 28 w 123"/>
                  <a:gd name="T33" fmla="*/ 197 h 204"/>
                  <a:gd name="T34" fmla="*/ 30 w 123"/>
                  <a:gd name="T35" fmla="*/ 201 h 204"/>
                  <a:gd name="T36" fmla="*/ 26 w 123"/>
                  <a:gd name="T37" fmla="*/ 203 h 204"/>
                  <a:gd name="T38" fmla="*/ 14 w 123"/>
                  <a:gd name="T39" fmla="*/ 204 h 204"/>
                  <a:gd name="T40" fmla="*/ 14 w 123"/>
                  <a:gd name="T41" fmla="*/ 204 h 204"/>
                  <a:gd name="T42" fmla="*/ 12 w 123"/>
                  <a:gd name="T43" fmla="*/ 189 h 204"/>
                  <a:gd name="T44" fmla="*/ 16 w 123"/>
                  <a:gd name="T45" fmla="*/ 184 h 204"/>
                  <a:gd name="T46" fmla="*/ 14 w 123"/>
                  <a:gd name="T47" fmla="*/ 183 h 204"/>
                  <a:gd name="T48" fmla="*/ 14 w 123"/>
                  <a:gd name="T49" fmla="*/ 183 h 204"/>
                  <a:gd name="T50" fmla="*/ 12 w 123"/>
                  <a:gd name="T51" fmla="*/ 181 h 204"/>
                  <a:gd name="T52" fmla="*/ 11 w 123"/>
                  <a:gd name="T53" fmla="*/ 181 h 204"/>
                  <a:gd name="T54" fmla="*/ 9 w 123"/>
                  <a:gd name="T55" fmla="*/ 180 h 204"/>
                  <a:gd name="T56" fmla="*/ 5 w 123"/>
                  <a:gd name="T57" fmla="*/ 177 h 204"/>
                  <a:gd name="T58" fmla="*/ 3 w 123"/>
                  <a:gd name="T59" fmla="*/ 175 h 204"/>
                  <a:gd name="T60" fmla="*/ 3 w 123"/>
                  <a:gd name="T61" fmla="*/ 175 h 204"/>
                  <a:gd name="T62" fmla="*/ 3 w 123"/>
                  <a:gd name="T63" fmla="*/ 173 h 204"/>
                  <a:gd name="T64" fmla="*/ 2 w 123"/>
                  <a:gd name="T65" fmla="*/ 169 h 204"/>
                  <a:gd name="T66" fmla="*/ 0 w 123"/>
                  <a:gd name="T67" fmla="*/ 167 h 204"/>
                  <a:gd name="T68" fmla="*/ 0 w 123"/>
                  <a:gd name="T69" fmla="*/ 164 h 204"/>
                  <a:gd name="T70" fmla="*/ 0 w 123"/>
                  <a:gd name="T71" fmla="*/ 155 h 204"/>
                  <a:gd name="T72" fmla="*/ 5 w 123"/>
                  <a:gd name="T73" fmla="*/ 139 h 204"/>
                  <a:gd name="T74" fmla="*/ 8 w 123"/>
                  <a:gd name="T75" fmla="*/ 122 h 204"/>
                  <a:gd name="T76" fmla="*/ 11 w 123"/>
                  <a:gd name="T77" fmla="*/ 116 h 204"/>
                  <a:gd name="T78" fmla="*/ 12 w 123"/>
                  <a:gd name="T79" fmla="*/ 113 h 204"/>
                  <a:gd name="T80" fmla="*/ 20 w 123"/>
                  <a:gd name="T81" fmla="*/ 83 h 204"/>
                  <a:gd name="T82" fmla="*/ 25 w 123"/>
                  <a:gd name="T83" fmla="*/ 63 h 204"/>
                  <a:gd name="T84" fmla="*/ 23 w 123"/>
                  <a:gd name="T85" fmla="*/ 52 h 204"/>
                  <a:gd name="T86" fmla="*/ 23 w 123"/>
                  <a:gd name="T87" fmla="*/ 51 h 204"/>
                  <a:gd name="T88" fmla="*/ 23 w 123"/>
                  <a:gd name="T89" fmla="*/ 49 h 204"/>
                  <a:gd name="T90" fmla="*/ 23 w 123"/>
                  <a:gd name="T91" fmla="*/ 29 h 204"/>
                  <a:gd name="T92" fmla="*/ 23 w 123"/>
                  <a:gd name="T93" fmla="*/ 28 h 204"/>
                  <a:gd name="T94" fmla="*/ 23 w 123"/>
                  <a:gd name="T95" fmla="*/ 24 h 204"/>
                  <a:gd name="T96" fmla="*/ 25 w 123"/>
                  <a:gd name="T97" fmla="*/ 14 h 204"/>
                  <a:gd name="T98" fmla="*/ 26 w 123"/>
                  <a:gd name="T99" fmla="*/ 6 h 204"/>
                  <a:gd name="T100" fmla="*/ 26 w 123"/>
                  <a:gd name="T101" fmla="*/ 6 h 204"/>
                  <a:gd name="T102" fmla="*/ 26 w 123"/>
                  <a:gd name="T103" fmla="*/ 4 h 204"/>
                  <a:gd name="T104" fmla="*/ 26 w 123"/>
                  <a:gd name="T105" fmla="*/ 4 h 204"/>
                  <a:gd name="T106" fmla="*/ 26 w 123"/>
                  <a:gd name="T107" fmla="*/ 4 h 204"/>
                  <a:gd name="T108" fmla="*/ 40 w 123"/>
                  <a:gd name="T109" fmla="*/ 0 h 204"/>
                  <a:gd name="T110" fmla="*/ 47 w 123"/>
                  <a:gd name="T111" fmla="*/ 14 h 204"/>
                  <a:gd name="T112" fmla="*/ 103 w 123"/>
                  <a:gd name="T113" fmla="*/ 118 h 204"/>
                  <a:gd name="T114" fmla="*/ 117 w 123"/>
                  <a:gd name="T115" fmla="*/ 1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204">
                    <a:moveTo>
                      <a:pt x="117" y="130"/>
                    </a:moveTo>
                    <a:lnTo>
                      <a:pt x="123" y="163"/>
                    </a:lnTo>
                    <a:lnTo>
                      <a:pt x="110" y="150"/>
                    </a:lnTo>
                    <a:lnTo>
                      <a:pt x="103" y="150"/>
                    </a:lnTo>
                    <a:lnTo>
                      <a:pt x="100" y="152"/>
                    </a:lnTo>
                    <a:lnTo>
                      <a:pt x="96" y="153"/>
                    </a:lnTo>
                    <a:lnTo>
                      <a:pt x="93" y="156"/>
                    </a:lnTo>
                    <a:lnTo>
                      <a:pt x="89" y="158"/>
                    </a:lnTo>
                    <a:lnTo>
                      <a:pt x="82" y="158"/>
                    </a:lnTo>
                    <a:lnTo>
                      <a:pt x="79" y="159"/>
                    </a:lnTo>
                    <a:lnTo>
                      <a:pt x="72" y="163"/>
                    </a:lnTo>
                    <a:lnTo>
                      <a:pt x="72" y="164"/>
                    </a:lnTo>
                    <a:lnTo>
                      <a:pt x="72" y="166"/>
                    </a:lnTo>
                    <a:lnTo>
                      <a:pt x="72" y="167"/>
                    </a:lnTo>
                    <a:lnTo>
                      <a:pt x="72" y="169"/>
                    </a:lnTo>
                    <a:lnTo>
                      <a:pt x="72" y="172"/>
                    </a:lnTo>
                    <a:lnTo>
                      <a:pt x="72" y="175"/>
                    </a:lnTo>
                    <a:lnTo>
                      <a:pt x="72" y="175"/>
                    </a:lnTo>
                    <a:lnTo>
                      <a:pt x="70" y="177"/>
                    </a:lnTo>
                    <a:lnTo>
                      <a:pt x="68" y="177"/>
                    </a:lnTo>
                    <a:lnTo>
                      <a:pt x="65" y="175"/>
                    </a:lnTo>
                    <a:lnTo>
                      <a:pt x="61" y="172"/>
                    </a:lnTo>
                    <a:lnTo>
                      <a:pt x="56" y="170"/>
                    </a:lnTo>
                    <a:lnTo>
                      <a:pt x="50" y="173"/>
                    </a:lnTo>
                    <a:lnTo>
                      <a:pt x="48" y="173"/>
                    </a:lnTo>
                    <a:lnTo>
                      <a:pt x="45" y="177"/>
                    </a:lnTo>
                    <a:lnTo>
                      <a:pt x="42" y="178"/>
                    </a:lnTo>
                    <a:lnTo>
                      <a:pt x="36" y="181"/>
                    </a:lnTo>
                    <a:lnTo>
                      <a:pt x="34" y="183"/>
                    </a:lnTo>
                    <a:lnTo>
                      <a:pt x="31" y="186"/>
                    </a:lnTo>
                    <a:lnTo>
                      <a:pt x="30" y="186"/>
                    </a:lnTo>
                    <a:lnTo>
                      <a:pt x="28" y="187"/>
                    </a:lnTo>
                    <a:lnTo>
                      <a:pt x="28" y="190"/>
                    </a:lnTo>
                    <a:lnTo>
                      <a:pt x="28" y="197"/>
                    </a:lnTo>
                    <a:lnTo>
                      <a:pt x="30" y="197"/>
                    </a:lnTo>
                    <a:lnTo>
                      <a:pt x="30" y="201"/>
                    </a:lnTo>
                    <a:lnTo>
                      <a:pt x="30" y="203"/>
                    </a:lnTo>
                    <a:lnTo>
                      <a:pt x="26" y="203"/>
                    </a:lnTo>
                    <a:lnTo>
                      <a:pt x="16" y="204"/>
                    </a:lnTo>
                    <a:lnTo>
                      <a:pt x="14" y="204"/>
                    </a:lnTo>
                    <a:lnTo>
                      <a:pt x="14" y="204"/>
                    </a:lnTo>
                    <a:lnTo>
                      <a:pt x="14" y="204"/>
                    </a:lnTo>
                    <a:lnTo>
                      <a:pt x="11" y="192"/>
                    </a:lnTo>
                    <a:lnTo>
                      <a:pt x="12" y="189"/>
                    </a:lnTo>
                    <a:lnTo>
                      <a:pt x="14" y="184"/>
                    </a:lnTo>
                    <a:lnTo>
                      <a:pt x="16" y="184"/>
                    </a:lnTo>
                    <a:lnTo>
                      <a:pt x="14" y="183"/>
                    </a:lnTo>
                    <a:lnTo>
                      <a:pt x="14" y="183"/>
                    </a:lnTo>
                    <a:lnTo>
                      <a:pt x="14" y="183"/>
                    </a:lnTo>
                    <a:lnTo>
                      <a:pt x="14" y="183"/>
                    </a:lnTo>
                    <a:lnTo>
                      <a:pt x="12" y="181"/>
                    </a:lnTo>
                    <a:lnTo>
                      <a:pt x="12" y="181"/>
                    </a:lnTo>
                    <a:lnTo>
                      <a:pt x="12" y="181"/>
                    </a:lnTo>
                    <a:lnTo>
                      <a:pt x="11" y="181"/>
                    </a:lnTo>
                    <a:lnTo>
                      <a:pt x="11" y="181"/>
                    </a:lnTo>
                    <a:lnTo>
                      <a:pt x="9" y="180"/>
                    </a:lnTo>
                    <a:lnTo>
                      <a:pt x="5" y="177"/>
                    </a:lnTo>
                    <a:lnTo>
                      <a:pt x="5" y="177"/>
                    </a:lnTo>
                    <a:lnTo>
                      <a:pt x="3" y="175"/>
                    </a:lnTo>
                    <a:lnTo>
                      <a:pt x="3" y="175"/>
                    </a:lnTo>
                    <a:lnTo>
                      <a:pt x="3" y="175"/>
                    </a:lnTo>
                    <a:lnTo>
                      <a:pt x="3" y="175"/>
                    </a:lnTo>
                    <a:lnTo>
                      <a:pt x="3" y="175"/>
                    </a:lnTo>
                    <a:lnTo>
                      <a:pt x="3" y="173"/>
                    </a:lnTo>
                    <a:lnTo>
                      <a:pt x="2" y="172"/>
                    </a:lnTo>
                    <a:lnTo>
                      <a:pt x="2" y="169"/>
                    </a:lnTo>
                    <a:lnTo>
                      <a:pt x="0" y="167"/>
                    </a:lnTo>
                    <a:lnTo>
                      <a:pt x="0" y="167"/>
                    </a:lnTo>
                    <a:lnTo>
                      <a:pt x="0" y="167"/>
                    </a:lnTo>
                    <a:lnTo>
                      <a:pt x="0" y="164"/>
                    </a:lnTo>
                    <a:lnTo>
                      <a:pt x="0" y="158"/>
                    </a:lnTo>
                    <a:lnTo>
                      <a:pt x="0" y="155"/>
                    </a:lnTo>
                    <a:lnTo>
                      <a:pt x="2" y="152"/>
                    </a:lnTo>
                    <a:lnTo>
                      <a:pt x="5" y="139"/>
                    </a:lnTo>
                    <a:lnTo>
                      <a:pt x="8" y="127"/>
                    </a:lnTo>
                    <a:lnTo>
                      <a:pt x="8" y="122"/>
                    </a:lnTo>
                    <a:lnTo>
                      <a:pt x="8" y="122"/>
                    </a:lnTo>
                    <a:lnTo>
                      <a:pt x="11" y="116"/>
                    </a:lnTo>
                    <a:lnTo>
                      <a:pt x="11" y="116"/>
                    </a:lnTo>
                    <a:lnTo>
                      <a:pt x="12" y="113"/>
                    </a:lnTo>
                    <a:lnTo>
                      <a:pt x="12" y="113"/>
                    </a:lnTo>
                    <a:lnTo>
                      <a:pt x="20" y="83"/>
                    </a:lnTo>
                    <a:lnTo>
                      <a:pt x="26" y="71"/>
                    </a:lnTo>
                    <a:lnTo>
                      <a:pt x="25" y="63"/>
                    </a:lnTo>
                    <a:lnTo>
                      <a:pt x="23" y="54"/>
                    </a:lnTo>
                    <a:lnTo>
                      <a:pt x="23" y="52"/>
                    </a:lnTo>
                    <a:lnTo>
                      <a:pt x="23" y="51"/>
                    </a:lnTo>
                    <a:lnTo>
                      <a:pt x="23" y="51"/>
                    </a:lnTo>
                    <a:lnTo>
                      <a:pt x="23" y="51"/>
                    </a:lnTo>
                    <a:lnTo>
                      <a:pt x="23" y="49"/>
                    </a:lnTo>
                    <a:lnTo>
                      <a:pt x="23" y="40"/>
                    </a:lnTo>
                    <a:lnTo>
                      <a:pt x="23" y="29"/>
                    </a:lnTo>
                    <a:lnTo>
                      <a:pt x="23" y="29"/>
                    </a:lnTo>
                    <a:lnTo>
                      <a:pt x="23" y="28"/>
                    </a:lnTo>
                    <a:lnTo>
                      <a:pt x="23" y="28"/>
                    </a:lnTo>
                    <a:lnTo>
                      <a:pt x="23" y="24"/>
                    </a:lnTo>
                    <a:lnTo>
                      <a:pt x="25" y="20"/>
                    </a:lnTo>
                    <a:lnTo>
                      <a:pt x="25" y="14"/>
                    </a:lnTo>
                    <a:lnTo>
                      <a:pt x="25" y="9"/>
                    </a:lnTo>
                    <a:lnTo>
                      <a:pt x="26" y="6"/>
                    </a:lnTo>
                    <a:lnTo>
                      <a:pt x="26" y="6"/>
                    </a:lnTo>
                    <a:lnTo>
                      <a:pt x="26" y="6"/>
                    </a:lnTo>
                    <a:lnTo>
                      <a:pt x="26" y="4"/>
                    </a:lnTo>
                    <a:lnTo>
                      <a:pt x="26" y="4"/>
                    </a:lnTo>
                    <a:lnTo>
                      <a:pt x="26" y="4"/>
                    </a:lnTo>
                    <a:lnTo>
                      <a:pt x="26" y="4"/>
                    </a:lnTo>
                    <a:lnTo>
                      <a:pt x="26" y="4"/>
                    </a:lnTo>
                    <a:lnTo>
                      <a:pt x="26" y="4"/>
                    </a:lnTo>
                    <a:lnTo>
                      <a:pt x="30" y="3"/>
                    </a:lnTo>
                    <a:lnTo>
                      <a:pt x="40" y="0"/>
                    </a:lnTo>
                    <a:lnTo>
                      <a:pt x="45" y="12"/>
                    </a:lnTo>
                    <a:lnTo>
                      <a:pt x="47" y="14"/>
                    </a:lnTo>
                    <a:lnTo>
                      <a:pt x="89" y="118"/>
                    </a:lnTo>
                    <a:lnTo>
                      <a:pt x="103" y="118"/>
                    </a:lnTo>
                    <a:lnTo>
                      <a:pt x="110" y="121"/>
                    </a:lnTo>
                    <a:lnTo>
                      <a:pt x="117" y="13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165">
                <a:extLst>
                  <a:ext uri="{FF2B5EF4-FFF2-40B4-BE49-F238E27FC236}">
                    <a16:creationId xmlns:a16="http://schemas.microsoft.com/office/drawing/2014/main" id="{B1ABDE67-B7CF-C089-786A-5BBD23E92D7F}"/>
                  </a:ext>
                </a:extLst>
              </p:cNvPr>
              <p:cNvSpPr>
                <a:spLocks noGrp="1" noRot="1" noMove="1" noResize="1" noEditPoints="1" noAdjustHandles="1" noChangeArrowheads="1" noChangeShapeType="1"/>
              </p:cNvSpPr>
              <p:nvPr/>
            </p:nvSpPr>
            <p:spPr bwMode="auto">
              <a:xfrm>
                <a:off x="3657" y="2774"/>
                <a:ext cx="273" cy="322"/>
              </a:xfrm>
              <a:custGeom>
                <a:avLst/>
                <a:gdLst>
                  <a:gd name="T0" fmla="*/ 206 w 273"/>
                  <a:gd name="T1" fmla="*/ 10 h 322"/>
                  <a:gd name="T2" fmla="*/ 215 w 273"/>
                  <a:gd name="T3" fmla="*/ 47 h 322"/>
                  <a:gd name="T4" fmla="*/ 246 w 273"/>
                  <a:gd name="T5" fmla="*/ 87 h 322"/>
                  <a:gd name="T6" fmla="*/ 262 w 273"/>
                  <a:gd name="T7" fmla="*/ 80 h 322"/>
                  <a:gd name="T8" fmla="*/ 273 w 273"/>
                  <a:gd name="T9" fmla="*/ 104 h 322"/>
                  <a:gd name="T10" fmla="*/ 259 w 273"/>
                  <a:gd name="T11" fmla="*/ 146 h 322"/>
                  <a:gd name="T12" fmla="*/ 217 w 273"/>
                  <a:gd name="T13" fmla="*/ 213 h 322"/>
                  <a:gd name="T14" fmla="*/ 218 w 273"/>
                  <a:gd name="T15" fmla="*/ 224 h 322"/>
                  <a:gd name="T16" fmla="*/ 248 w 273"/>
                  <a:gd name="T17" fmla="*/ 256 h 322"/>
                  <a:gd name="T18" fmla="*/ 245 w 273"/>
                  <a:gd name="T19" fmla="*/ 292 h 322"/>
                  <a:gd name="T20" fmla="*/ 231 w 273"/>
                  <a:gd name="T21" fmla="*/ 301 h 322"/>
                  <a:gd name="T22" fmla="*/ 220 w 273"/>
                  <a:gd name="T23" fmla="*/ 295 h 322"/>
                  <a:gd name="T24" fmla="*/ 212 w 273"/>
                  <a:gd name="T25" fmla="*/ 297 h 322"/>
                  <a:gd name="T26" fmla="*/ 199 w 273"/>
                  <a:gd name="T27" fmla="*/ 297 h 322"/>
                  <a:gd name="T28" fmla="*/ 187 w 273"/>
                  <a:gd name="T29" fmla="*/ 300 h 322"/>
                  <a:gd name="T30" fmla="*/ 167 w 273"/>
                  <a:gd name="T31" fmla="*/ 308 h 322"/>
                  <a:gd name="T32" fmla="*/ 154 w 273"/>
                  <a:gd name="T33" fmla="*/ 317 h 322"/>
                  <a:gd name="T34" fmla="*/ 139 w 273"/>
                  <a:gd name="T35" fmla="*/ 312 h 322"/>
                  <a:gd name="T36" fmla="*/ 140 w 273"/>
                  <a:gd name="T37" fmla="*/ 303 h 322"/>
                  <a:gd name="T38" fmla="*/ 140 w 273"/>
                  <a:gd name="T39" fmla="*/ 297 h 322"/>
                  <a:gd name="T40" fmla="*/ 140 w 273"/>
                  <a:gd name="T41" fmla="*/ 281 h 322"/>
                  <a:gd name="T42" fmla="*/ 139 w 273"/>
                  <a:gd name="T43" fmla="*/ 277 h 322"/>
                  <a:gd name="T44" fmla="*/ 136 w 273"/>
                  <a:gd name="T45" fmla="*/ 273 h 322"/>
                  <a:gd name="T46" fmla="*/ 133 w 273"/>
                  <a:gd name="T47" fmla="*/ 269 h 322"/>
                  <a:gd name="T48" fmla="*/ 131 w 273"/>
                  <a:gd name="T49" fmla="*/ 263 h 322"/>
                  <a:gd name="T50" fmla="*/ 133 w 273"/>
                  <a:gd name="T51" fmla="*/ 255 h 322"/>
                  <a:gd name="T52" fmla="*/ 133 w 273"/>
                  <a:gd name="T53" fmla="*/ 249 h 322"/>
                  <a:gd name="T54" fmla="*/ 117 w 273"/>
                  <a:gd name="T55" fmla="*/ 246 h 322"/>
                  <a:gd name="T56" fmla="*/ 111 w 273"/>
                  <a:gd name="T57" fmla="*/ 244 h 322"/>
                  <a:gd name="T58" fmla="*/ 91 w 273"/>
                  <a:gd name="T59" fmla="*/ 244 h 322"/>
                  <a:gd name="T60" fmla="*/ 84 w 273"/>
                  <a:gd name="T61" fmla="*/ 242 h 322"/>
                  <a:gd name="T62" fmla="*/ 78 w 273"/>
                  <a:gd name="T63" fmla="*/ 241 h 322"/>
                  <a:gd name="T64" fmla="*/ 72 w 273"/>
                  <a:gd name="T65" fmla="*/ 238 h 322"/>
                  <a:gd name="T66" fmla="*/ 70 w 273"/>
                  <a:gd name="T67" fmla="*/ 235 h 322"/>
                  <a:gd name="T68" fmla="*/ 55 w 273"/>
                  <a:gd name="T69" fmla="*/ 204 h 322"/>
                  <a:gd name="T70" fmla="*/ 42 w 273"/>
                  <a:gd name="T71" fmla="*/ 185 h 322"/>
                  <a:gd name="T72" fmla="*/ 31 w 273"/>
                  <a:gd name="T73" fmla="*/ 169 h 322"/>
                  <a:gd name="T74" fmla="*/ 24 w 273"/>
                  <a:gd name="T75" fmla="*/ 156 h 322"/>
                  <a:gd name="T76" fmla="*/ 10 w 273"/>
                  <a:gd name="T77" fmla="*/ 145 h 322"/>
                  <a:gd name="T78" fmla="*/ 3 w 273"/>
                  <a:gd name="T79" fmla="*/ 128 h 322"/>
                  <a:gd name="T80" fmla="*/ 0 w 273"/>
                  <a:gd name="T81" fmla="*/ 107 h 322"/>
                  <a:gd name="T82" fmla="*/ 2 w 273"/>
                  <a:gd name="T83" fmla="*/ 81 h 322"/>
                  <a:gd name="T84" fmla="*/ 3 w 273"/>
                  <a:gd name="T85" fmla="*/ 75 h 322"/>
                  <a:gd name="T86" fmla="*/ 7 w 273"/>
                  <a:gd name="T87" fmla="*/ 69 h 322"/>
                  <a:gd name="T88" fmla="*/ 49 w 273"/>
                  <a:gd name="T89" fmla="*/ 83 h 322"/>
                  <a:gd name="T90" fmla="*/ 75 w 273"/>
                  <a:gd name="T91" fmla="*/ 66 h 322"/>
                  <a:gd name="T92" fmla="*/ 105 w 273"/>
                  <a:gd name="T93" fmla="*/ 58 h 322"/>
                  <a:gd name="T94" fmla="*/ 98 w 273"/>
                  <a:gd name="T95" fmla="*/ 36 h 322"/>
                  <a:gd name="T96" fmla="*/ 83 w 273"/>
                  <a:gd name="T97" fmla="*/ 25 h 322"/>
                  <a:gd name="T98" fmla="*/ 112 w 273"/>
                  <a:gd name="T99" fmla="*/ 13 h 322"/>
                  <a:gd name="T100" fmla="*/ 147 w 273"/>
                  <a:gd name="T101" fmla="*/ 17 h 322"/>
                  <a:gd name="T102" fmla="*/ 148 w 273"/>
                  <a:gd name="T103" fmla="*/ 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3" h="322">
                    <a:moveTo>
                      <a:pt x="161" y="0"/>
                    </a:moveTo>
                    <a:lnTo>
                      <a:pt x="162" y="5"/>
                    </a:lnTo>
                    <a:lnTo>
                      <a:pt x="165" y="2"/>
                    </a:lnTo>
                    <a:lnTo>
                      <a:pt x="206" y="10"/>
                    </a:lnTo>
                    <a:lnTo>
                      <a:pt x="206" y="10"/>
                    </a:lnTo>
                    <a:lnTo>
                      <a:pt x="210" y="21"/>
                    </a:lnTo>
                    <a:lnTo>
                      <a:pt x="210" y="31"/>
                    </a:lnTo>
                    <a:lnTo>
                      <a:pt x="210" y="31"/>
                    </a:lnTo>
                    <a:lnTo>
                      <a:pt x="209" y="47"/>
                    </a:lnTo>
                    <a:lnTo>
                      <a:pt x="215" y="47"/>
                    </a:lnTo>
                    <a:lnTo>
                      <a:pt x="215" y="35"/>
                    </a:lnTo>
                    <a:lnTo>
                      <a:pt x="217" y="36"/>
                    </a:lnTo>
                    <a:lnTo>
                      <a:pt x="218" y="39"/>
                    </a:lnTo>
                    <a:lnTo>
                      <a:pt x="241" y="87"/>
                    </a:lnTo>
                    <a:lnTo>
                      <a:pt x="246" y="87"/>
                    </a:lnTo>
                    <a:lnTo>
                      <a:pt x="259" y="80"/>
                    </a:lnTo>
                    <a:lnTo>
                      <a:pt x="259" y="80"/>
                    </a:lnTo>
                    <a:lnTo>
                      <a:pt x="259" y="80"/>
                    </a:lnTo>
                    <a:lnTo>
                      <a:pt x="259" y="80"/>
                    </a:lnTo>
                    <a:lnTo>
                      <a:pt x="262" y="80"/>
                    </a:lnTo>
                    <a:lnTo>
                      <a:pt x="269" y="93"/>
                    </a:lnTo>
                    <a:lnTo>
                      <a:pt x="269" y="95"/>
                    </a:lnTo>
                    <a:lnTo>
                      <a:pt x="269" y="100"/>
                    </a:lnTo>
                    <a:lnTo>
                      <a:pt x="273" y="104"/>
                    </a:lnTo>
                    <a:lnTo>
                      <a:pt x="273" y="104"/>
                    </a:lnTo>
                    <a:lnTo>
                      <a:pt x="273" y="120"/>
                    </a:lnTo>
                    <a:lnTo>
                      <a:pt x="268" y="123"/>
                    </a:lnTo>
                    <a:lnTo>
                      <a:pt x="254" y="135"/>
                    </a:lnTo>
                    <a:lnTo>
                      <a:pt x="254" y="142"/>
                    </a:lnTo>
                    <a:lnTo>
                      <a:pt x="259" y="146"/>
                    </a:lnTo>
                    <a:lnTo>
                      <a:pt x="252" y="160"/>
                    </a:lnTo>
                    <a:lnTo>
                      <a:pt x="251" y="162"/>
                    </a:lnTo>
                    <a:lnTo>
                      <a:pt x="226" y="208"/>
                    </a:lnTo>
                    <a:lnTo>
                      <a:pt x="221" y="211"/>
                    </a:lnTo>
                    <a:lnTo>
                      <a:pt x="217" y="213"/>
                    </a:lnTo>
                    <a:lnTo>
                      <a:pt x="215" y="216"/>
                    </a:lnTo>
                    <a:lnTo>
                      <a:pt x="215" y="216"/>
                    </a:lnTo>
                    <a:lnTo>
                      <a:pt x="215" y="218"/>
                    </a:lnTo>
                    <a:lnTo>
                      <a:pt x="215" y="219"/>
                    </a:lnTo>
                    <a:lnTo>
                      <a:pt x="218" y="224"/>
                    </a:lnTo>
                    <a:lnTo>
                      <a:pt x="220" y="227"/>
                    </a:lnTo>
                    <a:lnTo>
                      <a:pt x="223" y="230"/>
                    </a:lnTo>
                    <a:lnTo>
                      <a:pt x="232" y="244"/>
                    </a:lnTo>
                    <a:lnTo>
                      <a:pt x="246" y="258"/>
                    </a:lnTo>
                    <a:lnTo>
                      <a:pt x="248" y="256"/>
                    </a:lnTo>
                    <a:lnTo>
                      <a:pt x="252" y="263"/>
                    </a:lnTo>
                    <a:lnTo>
                      <a:pt x="254" y="284"/>
                    </a:lnTo>
                    <a:lnTo>
                      <a:pt x="254" y="284"/>
                    </a:lnTo>
                    <a:lnTo>
                      <a:pt x="248" y="291"/>
                    </a:lnTo>
                    <a:lnTo>
                      <a:pt x="245" y="292"/>
                    </a:lnTo>
                    <a:lnTo>
                      <a:pt x="241" y="295"/>
                    </a:lnTo>
                    <a:lnTo>
                      <a:pt x="232" y="301"/>
                    </a:lnTo>
                    <a:lnTo>
                      <a:pt x="232" y="301"/>
                    </a:lnTo>
                    <a:lnTo>
                      <a:pt x="232" y="301"/>
                    </a:lnTo>
                    <a:lnTo>
                      <a:pt x="231" y="301"/>
                    </a:lnTo>
                    <a:lnTo>
                      <a:pt x="231" y="301"/>
                    </a:lnTo>
                    <a:lnTo>
                      <a:pt x="227" y="298"/>
                    </a:lnTo>
                    <a:lnTo>
                      <a:pt x="226" y="298"/>
                    </a:lnTo>
                    <a:lnTo>
                      <a:pt x="221" y="295"/>
                    </a:lnTo>
                    <a:lnTo>
                      <a:pt x="220" y="295"/>
                    </a:lnTo>
                    <a:lnTo>
                      <a:pt x="220" y="295"/>
                    </a:lnTo>
                    <a:lnTo>
                      <a:pt x="217" y="295"/>
                    </a:lnTo>
                    <a:lnTo>
                      <a:pt x="213" y="295"/>
                    </a:lnTo>
                    <a:lnTo>
                      <a:pt x="212" y="297"/>
                    </a:lnTo>
                    <a:lnTo>
                      <a:pt x="212" y="297"/>
                    </a:lnTo>
                    <a:lnTo>
                      <a:pt x="210" y="297"/>
                    </a:lnTo>
                    <a:lnTo>
                      <a:pt x="204" y="297"/>
                    </a:lnTo>
                    <a:lnTo>
                      <a:pt x="201" y="297"/>
                    </a:lnTo>
                    <a:lnTo>
                      <a:pt x="201" y="297"/>
                    </a:lnTo>
                    <a:lnTo>
                      <a:pt x="199" y="297"/>
                    </a:lnTo>
                    <a:lnTo>
                      <a:pt x="198" y="297"/>
                    </a:lnTo>
                    <a:lnTo>
                      <a:pt x="192" y="298"/>
                    </a:lnTo>
                    <a:lnTo>
                      <a:pt x="192" y="298"/>
                    </a:lnTo>
                    <a:lnTo>
                      <a:pt x="192" y="298"/>
                    </a:lnTo>
                    <a:lnTo>
                      <a:pt x="187" y="300"/>
                    </a:lnTo>
                    <a:lnTo>
                      <a:pt x="176" y="304"/>
                    </a:lnTo>
                    <a:lnTo>
                      <a:pt x="173" y="306"/>
                    </a:lnTo>
                    <a:lnTo>
                      <a:pt x="173" y="306"/>
                    </a:lnTo>
                    <a:lnTo>
                      <a:pt x="171" y="306"/>
                    </a:lnTo>
                    <a:lnTo>
                      <a:pt x="167" y="308"/>
                    </a:lnTo>
                    <a:lnTo>
                      <a:pt x="164" y="311"/>
                    </a:lnTo>
                    <a:lnTo>
                      <a:pt x="159" y="314"/>
                    </a:lnTo>
                    <a:lnTo>
                      <a:pt x="157" y="315"/>
                    </a:lnTo>
                    <a:lnTo>
                      <a:pt x="156" y="317"/>
                    </a:lnTo>
                    <a:lnTo>
                      <a:pt x="154" y="317"/>
                    </a:lnTo>
                    <a:lnTo>
                      <a:pt x="150" y="320"/>
                    </a:lnTo>
                    <a:lnTo>
                      <a:pt x="143" y="322"/>
                    </a:lnTo>
                    <a:lnTo>
                      <a:pt x="142" y="320"/>
                    </a:lnTo>
                    <a:lnTo>
                      <a:pt x="139" y="312"/>
                    </a:lnTo>
                    <a:lnTo>
                      <a:pt x="139" y="312"/>
                    </a:lnTo>
                    <a:lnTo>
                      <a:pt x="139" y="312"/>
                    </a:lnTo>
                    <a:lnTo>
                      <a:pt x="139" y="309"/>
                    </a:lnTo>
                    <a:lnTo>
                      <a:pt x="139" y="308"/>
                    </a:lnTo>
                    <a:lnTo>
                      <a:pt x="139" y="306"/>
                    </a:lnTo>
                    <a:lnTo>
                      <a:pt x="140" y="303"/>
                    </a:lnTo>
                    <a:lnTo>
                      <a:pt x="142" y="300"/>
                    </a:lnTo>
                    <a:lnTo>
                      <a:pt x="142" y="300"/>
                    </a:lnTo>
                    <a:lnTo>
                      <a:pt x="140" y="298"/>
                    </a:lnTo>
                    <a:lnTo>
                      <a:pt x="140" y="297"/>
                    </a:lnTo>
                    <a:lnTo>
                      <a:pt x="140" y="297"/>
                    </a:lnTo>
                    <a:lnTo>
                      <a:pt x="140" y="292"/>
                    </a:lnTo>
                    <a:lnTo>
                      <a:pt x="140" y="291"/>
                    </a:lnTo>
                    <a:lnTo>
                      <a:pt x="140" y="287"/>
                    </a:lnTo>
                    <a:lnTo>
                      <a:pt x="140" y="283"/>
                    </a:lnTo>
                    <a:lnTo>
                      <a:pt x="140" y="281"/>
                    </a:lnTo>
                    <a:lnTo>
                      <a:pt x="140" y="280"/>
                    </a:lnTo>
                    <a:lnTo>
                      <a:pt x="140" y="280"/>
                    </a:lnTo>
                    <a:lnTo>
                      <a:pt x="139" y="280"/>
                    </a:lnTo>
                    <a:lnTo>
                      <a:pt x="139" y="278"/>
                    </a:lnTo>
                    <a:lnTo>
                      <a:pt x="139" y="277"/>
                    </a:lnTo>
                    <a:lnTo>
                      <a:pt x="139" y="277"/>
                    </a:lnTo>
                    <a:lnTo>
                      <a:pt x="139" y="277"/>
                    </a:lnTo>
                    <a:lnTo>
                      <a:pt x="137" y="277"/>
                    </a:lnTo>
                    <a:lnTo>
                      <a:pt x="137" y="275"/>
                    </a:lnTo>
                    <a:lnTo>
                      <a:pt x="136" y="273"/>
                    </a:lnTo>
                    <a:lnTo>
                      <a:pt x="136" y="273"/>
                    </a:lnTo>
                    <a:lnTo>
                      <a:pt x="136" y="273"/>
                    </a:lnTo>
                    <a:lnTo>
                      <a:pt x="134" y="272"/>
                    </a:lnTo>
                    <a:lnTo>
                      <a:pt x="134" y="272"/>
                    </a:lnTo>
                    <a:lnTo>
                      <a:pt x="133" y="269"/>
                    </a:lnTo>
                    <a:lnTo>
                      <a:pt x="131" y="267"/>
                    </a:lnTo>
                    <a:lnTo>
                      <a:pt x="131" y="267"/>
                    </a:lnTo>
                    <a:lnTo>
                      <a:pt x="131" y="266"/>
                    </a:lnTo>
                    <a:lnTo>
                      <a:pt x="131" y="266"/>
                    </a:lnTo>
                    <a:lnTo>
                      <a:pt x="131" y="263"/>
                    </a:lnTo>
                    <a:lnTo>
                      <a:pt x="131" y="259"/>
                    </a:lnTo>
                    <a:lnTo>
                      <a:pt x="131" y="256"/>
                    </a:lnTo>
                    <a:lnTo>
                      <a:pt x="131" y="256"/>
                    </a:lnTo>
                    <a:lnTo>
                      <a:pt x="133" y="255"/>
                    </a:lnTo>
                    <a:lnTo>
                      <a:pt x="133" y="255"/>
                    </a:lnTo>
                    <a:lnTo>
                      <a:pt x="133" y="253"/>
                    </a:lnTo>
                    <a:lnTo>
                      <a:pt x="134" y="252"/>
                    </a:lnTo>
                    <a:lnTo>
                      <a:pt x="134" y="250"/>
                    </a:lnTo>
                    <a:lnTo>
                      <a:pt x="133" y="250"/>
                    </a:lnTo>
                    <a:lnTo>
                      <a:pt x="133" y="249"/>
                    </a:lnTo>
                    <a:lnTo>
                      <a:pt x="131" y="249"/>
                    </a:lnTo>
                    <a:lnTo>
                      <a:pt x="128" y="247"/>
                    </a:lnTo>
                    <a:lnTo>
                      <a:pt x="128" y="247"/>
                    </a:lnTo>
                    <a:lnTo>
                      <a:pt x="122" y="246"/>
                    </a:lnTo>
                    <a:lnTo>
                      <a:pt x="117" y="246"/>
                    </a:lnTo>
                    <a:lnTo>
                      <a:pt x="117" y="246"/>
                    </a:lnTo>
                    <a:lnTo>
                      <a:pt x="114" y="246"/>
                    </a:lnTo>
                    <a:lnTo>
                      <a:pt x="112" y="244"/>
                    </a:lnTo>
                    <a:lnTo>
                      <a:pt x="111" y="244"/>
                    </a:lnTo>
                    <a:lnTo>
                      <a:pt x="111" y="244"/>
                    </a:lnTo>
                    <a:lnTo>
                      <a:pt x="106" y="244"/>
                    </a:lnTo>
                    <a:lnTo>
                      <a:pt x="95" y="246"/>
                    </a:lnTo>
                    <a:lnTo>
                      <a:pt x="92" y="246"/>
                    </a:lnTo>
                    <a:lnTo>
                      <a:pt x="92" y="246"/>
                    </a:lnTo>
                    <a:lnTo>
                      <a:pt x="91" y="244"/>
                    </a:lnTo>
                    <a:lnTo>
                      <a:pt x="89" y="244"/>
                    </a:lnTo>
                    <a:lnTo>
                      <a:pt x="87" y="242"/>
                    </a:lnTo>
                    <a:lnTo>
                      <a:pt x="86" y="242"/>
                    </a:lnTo>
                    <a:lnTo>
                      <a:pt x="86" y="242"/>
                    </a:lnTo>
                    <a:lnTo>
                      <a:pt x="84" y="242"/>
                    </a:lnTo>
                    <a:lnTo>
                      <a:pt x="84" y="242"/>
                    </a:lnTo>
                    <a:lnTo>
                      <a:pt x="83" y="242"/>
                    </a:lnTo>
                    <a:lnTo>
                      <a:pt x="78" y="241"/>
                    </a:lnTo>
                    <a:lnTo>
                      <a:pt x="78" y="241"/>
                    </a:lnTo>
                    <a:lnTo>
                      <a:pt x="78" y="241"/>
                    </a:lnTo>
                    <a:lnTo>
                      <a:pt x="77" y="241"/>
                    </a:lnTo>
                    <a:lnTo>
                      <a:pt x="77" y="241"/>
                    </a:lnTo>
                    <a:lnTo>
                      <a:pt x="72" y="239"/>
                    </a:lnTo>
                    <a:lnTo>
                      <a:pt x="72" y="239"/>
                    </a:lnTo>
                    <a:lnTo>
                      <a:pt x="72" y="238"/>
                    </a:lnTo>
                    <a:lnTo>
                      <a:pt x="72" y="238"/>
                    </a:lnTo>
                    <a:lnTo>
                      <a:pt x="72" y="238"/>
                    </a:lnTo>
                    <a:lnTo>
                      <a:pt x="70" y="235"/>
                    </a:lnTo>
                    <a:lnTo>
                      <a:pt x="70" y="235"/>
                    </a:lnTo>
                    <a:lnTo>
                      <a:pt x="70" y="235"/>
                    </a:lnTo>
                    <a:lnTo>
                      <a:pt x="69" y="232"/>
                    </a:lnTo>
                    <a:lnTo>
                      <a:pt x="67" y="228"/>
                    </a:lnTo>
                    <a:lnTo>
                      <a:pt x="59" y="213"/>
                    </a:lnTo>
                    <a:lnTo>
                      <a:pt x="59" y="211"/>
                    </a:lnTo>
                    <a:lnTo>
                      <a:pt x="55" y="204"/>
                    </a:lnTo>
                    <a:lnTo>
                      <a:pt x="52" y="199"/>
                    </a:lnTo>
                    <a:lnTo>
                      <a:pt x="50" y="196"/>
                    </a:lnTo>
                    <a:lnTo>
                      <a:pt x="49" y="194"/>
                    </a:lnTo>
                    <a:lnTo>
                      <a:pt x="44" y="188"/>
                    </a:lnTo>
                    <a:lnTo>
                      <a:pt x="42" y="185"/>
                    </a:lnTo>
                    <a:lnTo>
                      <a:pt x="31" y="173"/>
                    </a:lnTo>
                    <a:lnTo>
                      <a:pt x="31" y="171"/>
                    </a:lnTo>
                    <a:lnTo>
                      <a:pt x="31" y="171"/>
                    </a:lnTo>
                    <a:lnTo>
                      <a:pt x="31" y="169"/>
                    </a:lnTo>
                    <a:lnTo>
                      <a:pt x="31" y="169"/>
                    </a:lnTo>
                    <a:lnTo>
                      <a:pt x="31" y="169"/>
                    </a:lnTo>
                    <a:lnTo>
                      <a:pt x="30" y="166"/>
                    </a:lnTo>
                    <a:lnTo>
                      <a:pt x="27" y="162"/>
                    </a:lnTo>
                    <a:lnTo>
                      <a:pt x="27" y="162"/>
                    </a:lnTo>
                    <a:lnTo>
                      <a:pt x="24" y="156"/>
                    </a:lnTo>
                    <a:lnTo>
                      <a:pt x="21" y="151"/>
                    </a:lnTo>
                    <a:lnTo>
                      <a:pt x="17" y="146"/>
                    </a:lnTo>
                    <a:lnTo>
                      <a:pt x="17" y="146"/>
                    </a:lnTo>
                    <a:lnTo>
                      <a:pt x="11" y="146"/>
                    </a:lnTo>
                    <a:lnTo>
                      <a:pt x="10" y="145"/>
                    </a:lnTo>
                    <a:lnTo>
                      <a:pt x="7" y="143"/>
                    </a:lnTo>
                    <a:lnTo>
                      <a:pt x="7" y="142"/>
                    </a:lnTo>
                    <a:lnTo>
                      <a:pt x="5" y="137"/>
                    </a:lnTo>
                    <a:lnTo>
                      <a:pt x="5" y="134"/>
                    </a:lnTo>
                    <a:lnTo>
                      <a:pt x="3" y="128"/>
                    </a:lnTo>
                    <a:lnTo>
                      <a:pt x="3" y="126"/>
                    </a:lnTo>
                    <a:lnTo>
                      <a:pt x="2" y="120"/>
                    </a:lnTo>
                    <a:lnTo>
                      <a:pt x="2" y="118"/>
                    </a:lnTo>
                    <a:lnTo>
                      <a:pt x="2" y="117"/>
                    </a:lnTo>
                    <a:lnTo>
                      <a:pt x="0" y="107"/>
                    </a:lnTo>
                    <a:lnTo>
                      <a:pt x="0" y="101"/>
                    </a:lnTo>
                    <a:lnTo>
                      <a:pt x="0" y="101"/>
                    </a:lnTo>
                    <a:lnTo>
                      <a:pt x="0" y="101"/>
                    </a:lnTo>
                    <a:lnTo>
                      <a:pt x="0" y="100"/>
                    </a:lnTo>
                    <a:lnTo>
                      <a:pt x="2" y="81"/>
                    </a:lnTo>
                    <a:lnTo>
                      <a:pt x="2" y="80"/>
                    </a:lnTo>
                    <a:lnTo>
                      <a:pt x="2" y="73"/>
                    </a:lnTo>
                    <a:lnTo>
                      <a:pt x="2" y="75"/>
                    </a:lnTo>
                    <a:lnTo>
                      <a:pt x="2" y="75"/>
                    </a:lnTo>
                    <a:lnTo>
                      <a:pt x="3" y="75"/>
                    </a:lnTo>
                    <a:lnTo>
                      <a:pt x="5" y="75"/>
                    </a:lnTo>
                    <a:lnTo>
                      <a:pt x="8" y="76"/>
                    </a:lnTo>
                    <a:lnTo>
                      <a:pt x="10" y="76"/>
                    </a:lnTo>
                    <a:lnTo>
                      <a:pt x="10" y="76"/>
                    </a:lnTo>
                    <a:lnTo>
                      <a:pt x="7" y="69"/>
                    </a:lnTo>
                    <a:lnTo>
                      <a:pt x="7" y="69"/>
                    </a:lnTo>
                    <a:lnTo>
                      <a:pt x="10" y="72"/>
                    </a:lnTo>
                    <a:lnTo>
                      <a:pt x="24" y="81"/>
                    </a:lnTo>
                    <a:lnTo>
                      <a:pt x="45" y="84"/>
                    </a:lnTo>
                    <a:lnTo>
                      <a:pt x="49" y="83"/>
                    </a:lnTo>
                    <a:lnTo>
                      <a:pt x="52" y="76"/>
                    </a:lnTo>
                    <a:lnTo>
                      <a:pt x="56" y="75"/>
                    </a:lnTo>
                    <a:lnTo>
                      <a:pt x="64" y="75"/>
                    </a:lnTo>
                    <a:lnTo>
                      <a:pt x="70" y="69"/>
                    </a:lnTo>
                    <a:lnTo>
                      <a:pt x="75" y="66"/>
                    </a:lnTo>
                    <a:lnTo>
                      <a:pt x="83" y="59"/>
                    </a:lnTo>
                    <a:lnTo>
                      <a:pt x="84" y="56"/>
                    </a:lnTo>
                    <a:lnTo>
                      <a:pt x="98" y="62"/>
                    </a:lnTo>
                    <a:lnTo>
                      <a:pt x="100" y="62"/>
                    </a:lnTo>
                    <a:lnTo>
                      <a:pt x="105" y="58"/>
                    </a:lnTo>
                    <a:lnTo>
                      <a:pt x="94" y="45"/>
                    </a:lnTo>
                    <a:lnTo>
                      <a:pt x="94" y="45"/>
                    </a:lnTo>
                    <a:lnTo>
                      <a:pt x="97" y="41"/>
                    </a:lnTo>
                    <a:lnTo>
                      <a:pt x="98" y="36"/>
                    </a:lnTo>
                    <a:lnTo>
                      <a:pt x="98" y="36"/>
                    </a:lnTo>
                    <a:lnTo>
                      <a:pt x="95" y="33"/>
                    </a:lnTo>
                    <a:lnTo>
                      <a:pt x="84" y="31"/>
                    </a:lnTo>
                    <a:lnTo>
                      <a:pt x="83" y="25"/>
                    </a:lnTo>
                    <a:lnTo>
                      <a:pt x="83" y="25"/>
                    </a:lnTo>
                    <a:lnTo>
                      <a:pt x="83" y="25"/>
                    </a:lnTo>
                    <a:lnTo>
                      <a:pt x="86" y="24"/>
                    </a:lnTo>
                    <a:lnTo>
                      <a:pt x="103" y="21"/>
                    </a:lnTo>
                    <a:lnTo>
                      <a:pt x="105" y="17"/>
                    </a:lnTo>
                    <a:lnTo>
                      <a:pt x="106" y="19"/>
                    </a:lnTo>
                    <a:lnTo>
                      <a:pt x="112" y="13"/>
                    </a:lnTo>
                    <a:lnTo>
                      <a:pt x="114" y="16"/>
                    </a:lnTo>
                    <a:lnTo>
                      <a:pt x="115" y="13"/>
                    </a:lnTo>
                    <a:lnTo>
                      <a:pt x="120" y="13"/>
                    </a:lnTo>
                    <a:lnTo>
                      <a:pt x="125" y="17"/>
                    </a:lnTo>
                    <a:lnTo>
                      <a:pt x="147" y="17"/>
                    </a:lnTo>
                    <a:lnTo>
                      <a:pt x="150" y="16"/>
                    </a:lnTo>
                    <a:lnTo>
                      <a:pt x="148" y="11"/>
                    </a:lnTo>
                    <a:lnTo>
                      <a:pt x="148" y="11"/>
                    </a:lnTo>
                    <a:lnTo>
                      <a:pt x="148" y="11"/>
                    </a:lnTo>
                    <a:lnTo>
                      <a:pt x="148" y="7"/>
                    </a:lnTo>
                    <a:lnTo>
                      <a:pt x="161"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166">
                <a:extLst>
                  <a:ext uri="{FF2B5EF4-FFF2-40B4-BE49-F238E27FC236}">
                    <a16:creationId xmlns:a16="http://schemas.microsoft.com/office/drawing/2014/main" id="{B12CD3B8-4ACB-60E6-6700-553D3F239607}"/>
                  </a:ext>
                </a:extLst>
              </p:cNvPr>
              <p:cNvSpPr>
                <a:spLocks noGrp="1" noRot="1" noMove="1" noResize="1" noEditPoints="1" noAdjustHandles="1" noChangeArrowheads="1" noChangeShapeType="1"/>
              </p:cNvSpPr>
              <p:nvPr/>
            </p:nvSpPr>
            <p:spPr bwMode="auto">
              <a:xfrm>
                <a:off x="4519" y="1845"/>
                <a:ext cx="464" cy="372"/>
              </a:xfrm>
              <a:custGeom>
                <a:avLst/>
                <a:gdLst>
                  <a:gd name="T0" fmla="*/ 464 w 464"/>
                  <a:gd name="T1" fmla="*/ 205 h 372"/>
                  <a:gd name="T2" fmla="*/ 464 w 464"/>
                  <a:gd name="T3" fmla="*/ 208 h 372"/>
                  <a:gd name="T4" fmla="*/ 464 w 464"/>
                  <a:gd name="T5" fmla="*/ 208 h 372"/>
                  <a:gd name="T6" fmla="*/ 464 w 464"/>
                  <a:gd name="T7" fmla="*/ 209 h 372"/>
                  <a:gd name="T8" fmla="*/ 462 w 464"/>
                  <a:gd name="T9" fmla="*/ 209 h 372"/>
                  <a:gd name="T10" fmla="*/ 462 w 464"/>
                  <a:gd name="T11" fmla="*/ 211 h 372"/>
                  <a:gd name="T12" fmla="*/ 460 w 464"/>
                  <a:gd name="T13" fmla="*/ 213 h 372"/>
                  <a:gd name="T14" fmla="*/ 460 w 464"/>
                  <a:gd name="T15" fmla="*/ 213 h 372"/>
                  <a:gd name="T16" fmla="*/ 460 w 464"/>
                  <a:gd name="T17" fmla="*/ 214 h 372"/>
                  <a:gd name="T18" fmla="*/ 457 w 464"/>
                  <a:gd name="T19" fmla="*/ 216 h 372"/>
                  <a:gd name="T20" fmla="*/ 456 w 464"/>
                  <a:gd name="T21" fmla="*/ 219 h 372"/>
                  <a:gd name="T22" fmla="*/ 451 w 464"/>
                  <a:gd name="T23" fmla="*/ 225 h 372"/>
                  <a:gd name="T24" fmla="*/ 450 w 464"/>
                  <a:gd name="T25" fmla="*/ 228 h 372"/>
                  <a:gd name="T26" fmla="*/ 443 w 464"/>
                  <a:gd name="T27" fmla="*/ 234 h 372"/>
                  <a:gd name="T28" fmla="*/ 429 w 464"/>
                  <a:gd name="T29" fmla="*/ 254 h 372"/>
                  <a:gd name="T30" fmla="*/ 412 w 464"/>
                  <a:gd name="T31" fmla="*/ 271 h 372"/>
                  <a:gd name="T32" fmla="*/ 422 w 464"/>
                  <a:gd name="T33" fmla="*/ 285 h 372"/>
                  <a:gd name="T34" fmla="*/ 450 w 464"/>
                  <a:gd name="T35" fmla="*/ 344 h 372"/>
                  <a:gd name="T36" fmla="*/ 418 w 464"/>
                  <a:gd name="T37" fmla="*/ 281 h 372"/>
                  <a:gd name="T38" fmla="*/ 375 w 464"/>
                  <a:gd name="T39" fmla="*/ 279 h 372"/>
                  <a:gd name="T40" fmla="*/ 345 w 464"/>
                  <a:gd name="T41" fmla="*/ 285 h 372"/>
                  <a:gd name="T42" fmla="*/ 241 w 464"/>
                  <a:gd name="T43" fmla="*/ 282 h 372"/>
                  <a:gd name="T44" fmla="*/ 180 w 464"/>
                  <a:gd name="T45" fmla="*/ 248 h 372"/>
                  <a:gd name="T46" fmla="*/ 160 w 464"/>
                  <a:gd name="T47" fmla="*/ 240 h 372"/>
                  <a:gd name="T48" fmla="*/ 157 w 464"/>
                  <a:gd name="T49" fmla="*/ 240 h 372"/>
                  <a:gd name="T50" fmla="*/ 87 w 464"/>
                  <a:gd name="T51" fmla="*/ 228 h 372"/>
                  <a:gd name="T52" fmla="*/ 25 w 464"/>
                  <a:gd name="T53" fmla="*/ 214 h 372"/>
                  <a:gd name="T54" fmla="*/ 6 w 464"/>
                  <a:gd name="T55" fmla="*/ 200 h 372"/>
                  <a:gd name="T56" fmla="*/ 3 w 464"/>
                  <a:gd name="T57" fmla="*/ 199 h 372"/>
                  <a:gd name="T58" fmla="*/ 0 w 464"/>
                  <a:gd name="T59" fmla="*/ 197 h 372"/>
                  <a:gd name="T60" fmla="*/ 9 w 464"/>
                  <a:gd name="T61" fmla="*/ 188 h 372"/>
                  <a:gd name="T62" fmla="*/ 19 w 464"/>
                  <a:gd name="T63" fmla="*/ 172 h 372"/>
                  <a:gd name="T64" fmla="*/ 36 w 464"/>
                  <a:gd name="T65" fmla="*/ 158 h 372"/>
                  <a:gd name="T66" fmla="*/ 58 w 464"/>
                  <a:gd name="T67" fmla="*/ 144 h 372"/>
                  <a:gd name="T68" fmla="*/ 70 w 464"/>
                  <a:gd name="T69" fmla="*/ 140 h 372"/>
                  <a:gd name="T70" fmla="*/ 87 w 464"/>
                  <a:gd name="T71" fmla="*/ 140 h 372"/>
                  <a:gd name="T72" fmla="*/ 103 w 464"/>
                  <a:gd name="T73" fmla="*/ 147 h 372"/>
                  <a:gd name="T74" fmla="*/ 120 w 464"/>
                  <a:gd name="T75" fmla="*/ 138 h 372"/>
                  <a:gd name="T76" fmla="*/ 132 w 464"/>
                  <a:gd name="T77" fmla="*/ 121 h 372"/>
                  <a:gd name="T78" fmla="*/ 152 w 464"/>
                  <a:gd name="T79" fmla="*/ 107 h 372"/>
                  <a:gd name="T80" fmla="*/ 174 w 464"/>
                  <a:gd name="T81" fmla="*/ 102 h 372"/>
                  <a:gd name="T82" fmla="*/ 184 w 464"/>
                  <a:gd name="T83" fmla="*/ 98 h 372"/>
                  <a:gd name="T84" fmla="*/ 199 w 464"/>
                  <a:gd name="T85" fmla="*/ 96 h 372"/>
                  <a:gd name="T86" fmla="*/ 210 w 464"/>
                  <a:gd name="T87" fmla="*/ 85 h 372"/>
                  <a:gd name="T88" fmla="*/ 224 w 464"/>
                  <a:gd name="T89" fmla="*/ 84 h 372"/>
                  <a:gd name="T90" fmla="*/ 238 w 464"/>
                  <a:gd name="T91" fmla="*/ 81 h 372"/>
                  <a:gd name="T92" fmla="*/ 249 w 464"/>
                  <a:gd name="T93" fmla="*/ 70 h 372"/>
                  <a:gd name="T94" fmla="*/ 261 w 464"/>
                  <a:gd name="T95" fmla="*/ 46 h 372"/>
                  <a:gd name="T96" fmla="*/ 271 w 464"/>
                  <a:gd name="T97" fmla="*/ 34 h 372"/>
                  <a:gd name="T98" fmla="*/ 278 w 464"/>
                  <a:gd name="T99" fmla="*/ 20 h 372"/>
                  <a:gd name="T100" fmla="*/ 277 w 464"/>
                  <a:gd name="T101" fmla="*/ 0 h 372"/>
                  <a:gd name="T102" fmla="*/ 384 w 464"/>
                  <a:gd name="T103" fmla="*/ 7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372">
                    <a:moveTo>
                      <a:pt x="384" y="70"/>
                    </a:moveTo>
                    <a:lnTo>
                      <a:pt x="434" y="109"/>
                    </a:lnTo>
                    <a:lnTo>
                      <a:pt x="442" y="115"/>
                    </a:lnTo>
                    <a:lnTo>
                      <a:pt x="457" y="177"/>
                    </a:lnTo>
                    <a:lnTo>
                      <a:pt x="464" y="205"/>
                    </a:lnTo>
                    <a:lnTo>
                      <a:pt x="464" y="208"/>
                    </a:lnTo>
                    <a:lnTo>
                      <a:pt x="464" y="208"/>
                    </a:lnTo>
                    <a:lnTo>
                      <a:pt x="464" y="208"/>
                    </a:lnTo>
                    <a:lnTo>
                      <a:pt x="464" y="208"/>
                    </a:lnTo>
                    <a:lnTo>
                      <a:pt x="464" y="208"/>
                    </a:lnTo>
                    <a:lnTo>
                      <a:pt x="464" y="208"/>
                    </a:lnTo>
                    <a:lnTo>
                      <a:pt x="464" y="208"/>
                    </a:lnTo>
                    <a:lnTo>
                      <a:pt x="464" y="208"/>
                    </a:lnTo>
                    <a:lnTo>
                      <a:pt x="464" y="208"/>
                    </a:lnTo>
                    <a:lnTo>
                      <a:pt x="464" y="208"/>
                    </a:lnTo>
                    <a:lnTo>
                      <a:pt x="464" y="208"/>
                    </a:lnTo>
                    <a:lnTo>
                      <a:pt x="464" y="209"/>
                    </a:lnTo>
                    <a:lnTo>
                      <a:pt x="464" y="209"/>
                    </a:lnTo>
                    <a:lnTo>
                      <a:pt x="464" y="209"/>
                    </a:lnTo>
                    <a:lnTo>
                      <a:pt x="464" y="209"/>
                    </a:lnTo>
                    <a:lnTo>
                      <a:pt x="464" y="209"/>
                    </a:lnTo>
                    <a:lnTo>
                      <a:pt x="462" y="209"/>
                    </a:lnTo>
                    <a:lnTo>
                      <a:pt x="462" y="209"/>
                    </a:lnTo>
                    <a:lnTo>
                      <a:pt x="462" y="209"/>
                    </a:lnTo>
                    <a:lnTo>
                      <a:pt x="462" y="209"/>
                    </a:lnTo>
                    <a:lnTo>
                      <a:pt x="462" y="209"/>
                    </a:lnTo>
                    <a:lnTo>
                      <a:pt x="462" y="209"/>
                    </a:lnTo>
                    <a:lnTo>
                      <a:pt x="462" y="209"/>
                    </a:lnTo>
                    <a:lnTo>
                      <a:pt x="462" y="211"/>
                    </a:lnTo>
                    <a:lnTo>
                      <a:pt x="462" y="211"/>
                    </a:lnTo>
                    <a:lnTo>
                      <a:pt x="462" y="211"/>
                    </a:lnTo>
                    <a:lnTo>
                      <a:pt x="462" y="211"/>
                    </a:lnTo>
                    <a:lnTo>
                      <a:pt x="462" y="211"/>
                    </a:lnTo>
                    <a:lnTo>
                      <a:pt x="460" y="211"/>
                    </a:lnTo>
                    <a:lnTo>
                      <a:pt x="460" y="213"/>
                    </a:lnTo>
                    <a:lnTo>
                      <a:pt x="460" y="213"/>
                    </a:lnTo>
                    <a:lnTo>
                      <a:pt x="460" y="213"/>
                    </a:lnTo>
                    <a:lnTo>
                      <a:pt x="460" y="213"/>
                    </a:lnTo>
                    <a:lnTo>
                      <a:pt x="460" y="213"/>
                    </a:lnTo>
                    <a:lnTo>
                      <a:pt x="460" y="213"/>
                    </a:lnTo>
                    <a:lnTo>
                      <a:pt x="460" y="213"/>
                    </a:lnTo>
                    <a:lnTo>
                      <a:pt x="460" y="213"/>
                    </a:lnTo>
                    <a:lnTo>
                      <a:pt x="460" y="214"/>
                    </a:lnTo>
                    <a:lnTo>
                      <a:pt x="460" y="214"/>
                    </a:lnTo>
                    <a:lnTo>
                      <a:pt x="460" y="214"/>
                    </a:lnTo>
                    <a:lnTo>
                      <a:pt x="459" y="214"/>
                    </a:lnTo>
                    <a:lnTo>
                      <a:pt x="459" y="214"/>
                    </a:lnTo>
                    <a:lnTo>
                      <a:pt x="459" y="216"/>
                    </a:lnTo>
                    <a:lnTo>
                      <a:pt x="457" y="216"/>
                    </a:lnTo>
                    <a:lnTo>
                      <a:pt x="457" y="216"/>
                    </a:lnTo>
                    <a:lnTo>
                      <a:pt x="457" y="217"/>
                    </a:lnTo>
                    <a:lnTo>
                      <a:pt x="457" y="217"/>
                    </a:lnTo>
                    <a:lnTo>
                      <a:pt x="457" y="217"/>
                    </a:lnTo>
                    <a:lnTo>
                      <a:pt x="456" y="219"/>
                    </a:lnTo>
                    <a:lnTo>
                      <a:pt x="456" y="219"/>
                    </a:lnTo>
                    <a:lnTo>
                      <a:pt x="454" y="220"/>
                    </a:lnTo>
                    <a:lnTo>
                      <a:pt x="453" y="222"/>
                    </a:lnTo>
                    <a:lnTo>
                      <a:pt x="453" y="223"/>
                    </a:lnTo>
                    <a:lnTo>
                      <a:pt x="453" y="223"/>
                    </a:lnTo>
                    <a:lnTo>
                      <a:pt x="451" y="225"/>
                    </a:lnTo>
                    <a:lnTo>
                      <a:pt x="451" y="225"/>
                    </a:lnTo>
                    <a:lnTo>
                      <a:pt x="451" y="225"/>
                    </a:lnTo>
                    <a:lnTo>
                      <a:pt x="451" y="226"/>
                    </a:lnTo>
                    <a:lnTo>
                      <a:pt x="450" y="228"/>
                    </a:lnTo>
                    <a:lnTo>
                      <a:pt x="450" y="228"/>
                    </a:lnTo>
                    <a:lnTo>
                      <a:pt x="448" y="230"/>
                    </a:lnTo>
                    <a:lnTo>
                      <a:pt x="448" y="230"/>
                    </a:lnTo>
                    <a:lnTo>
                      <a:pt x="448" y="230"/>
                    </a:lnTo>
                    <a:lnTo>
                      <a:pt x="445" y="233"/>
                    </a:lnTo>
                    <a:lnTo>
                      <a:pt x="443" y="234"/>
                    </a:lnTo>
                    <a:lnTo>
                      <a:pt x="442" y="237"/>
                    </a:lnTo>
                    <a:lnTo>
                      <a:pt x="439" y="240"/>
                    </a:lnTo>
                    <a:lnTo>
                      <a:pt x="431" y="253"/>
                    </a:lnTo>
                    <a:lnTo>
                      <a:pt x="431" y="253"/>
                    </a:lnTo>
                    <a:lnTo>
                      <a:pt x="429" y="254"/>
                    </a:lnTo>
                    <a:lnTo>
                      <a:pt x="422" y="265"/>
                    </a:lnTo>
                    <a:lnTo>
                      <a:pt x="418" y="268"/>
                    </a:lnTo>
                    <a:lnTo>
                      <a:pt x="418" y="268"/>
                    </a:lnTo>
                    <a:lnTo>
                      <a:pt x="414" y="271"/>
                    </a:lnTo>
                    <a:lnTo>
                      <a:pt x="412" y="271"/>
                    </a:lnTo>
                    <a:lnTo>
                      <a:pt x="412" y="271"/>
                    </a:lnTo>
                    <a:lnTo>
                      <a:pt x="417" y="279"/>
                    </a:lnTo>
                    <a:lnTo>
                      <a:pt x="418" y="281"/>
                    </a:lnTo>
                    <a:lnTo>
                      <a:pt x="418" y="281"/>
                    </a:lnTo>
                    <a:lnTo>
                      <a:pt x="422" y="285"/>
                    </a:lnTo>
                    <a:lnTo>
                      <a:pt x="425" y="290"/>
                    </a:lnTo>
                    <a:lnTo>
                      <a:pt x="425" y="292"/>
                    </a:lnTo>
                    <a:lnTo>
                      <a:pt x="439" y="315"/>
                    </a:lnTo>
                    <a:lnTo>
                      <a:pt x="445" y="327"/>
                    </a:lnTo>
                    <a:lnTo>
                      <a:pt x="450" y="344"/>
                    </a:lnTo>
                    <a:lnTo>
                      <a:pt x="457" y="372"/>
                    </a:lnTo>
                    <a:lnTo>
                      <a:pt x="445" y="327"/>
                    </a:lnTo>
                    <a:lnTo>
                      <a:pt x="439" y="315"/>
                    </a:lnTo>
                    <a:lnTo>
                      <a:pt x="425" y="292"/>
                    </a:lnTo>
                    <a:lnTo>
                      <a:pt x="418" y="281"/>
                    </a:lnTo>
                    <a:lnTo>
                      <a:pt x="418" y="281"/>
                    </a:lnTo>
                    <a:lnTo>
                      <a:pt x="417" y="279"/>
                    </a:lnTo>
                    <a:lnTo>
                      <a:pt x="412" y="271"/>
                    </a:lnTo>
                    <a:lnTo>
                      <a:pt x="404" y="273"/>
                    </a:lnTo>
                    <a:lnTo>
                      <a:pt x="375" y="279"/>
                    </a:lnTo>
                    <a:lnTo>
                      <a:pt x="359" y="282"/>
                    </a:lnTo>
                    <a:lnTo>
                      <a:pt x="355" y="284"/>
                    </a:lnTo>
                    <a:lnTo>
                      <a:pt x="352" y="284"/>
                    </a:lnTo>
                    <a:lnTo>
                      <a:pt x="348" y="285"/>
                    </a:lnTo>
                    <a:lnTo>
                      <a:pt x="345" y="285"/>
                    </a:lnTo>
                    <a:lnTo>
                      <a:pt x="322" y="287"/>
                    </a:lnTo>
                    <a:lnTo>
                      <a:pt x="319" y="287"/>
                    </a:lnTo>
                    <a:lnTo>
                      <a:pt x="311" y="289"/>
                    </a:lnTo>
                    <a:lnTo>
                      <a:pt x="263" y="292"/>
                    </a:lnTo>
                    <a:lnTo>
                      <a:pt x="241" y="282"/>
                    </a:lnTo>
                    <a:lnTo>
                      <a:pt x="227" y="276"/>
                    </a:lnTo>
                    <a:lnTo>
                      <a:pt x="221" y="271"/>
                    </a:lnTo>
                    <a:lnTo>
                      <a:pt x="207" y="261"/>
                    </a:lnTo>
                    <a:lnTo>
                      <a:pt x="201" y="256"/>
                    </a:lnTo>
                    <a:lnTo>
                      <a:pt x="180" y="248"/>
                    </a:lnTo>
                    <a:lnTo>
                      <a:pt x="174" y="247"/>
                    </a:lnTo>
                    <a:lnTo>
                      <a:pt x="170" y="244"/>
                    </a:lnTo>
                    <a:lnTo>
                      <a:pt x="165" y="244"/>
                    </a:lnTo>
                    <a:lnTo>
                      <a:pt x="160" y="242"/>
                    </a:lnTo>
                    <a:lnTo>
                      <a:pt x="160" y="240"/>
                    </a:lnTo>
                    <a:lnTo>
                      <a:pt x="159" y="240"/>
                    </a:lnTo>
                    <a:lnTo>
                      <a:pt x="159" y="240"/>
                    </a:lnTo>
                    <a:lnTo>
                      <a:pt x="159" y="240"/>
                    </a:lnTo>
                    <a:lnTo>
                      <a:pt x="159" y="240"/>
                    </a:lnTo>
                    <a:lnTo>
                      <a:pt x="157" y="240"/>
                    </a:lnTo>
                    <a:lnTo>
                      <a:pt x="156" y="239"/>
                    </a:lnTo>
                    <a:lnTo>
                      <a:pt x="152" y="239"/>
                    </a:lnTo>
                    <a:lnTo>
                      <a:pt x="145" y="237"/>
                    </a:lnTo>
                    <a:lnTo>
                      <a:pt x="101" y="230"/>
                    </a:lnTo>
                    <a:lnTo>
                      <a:pt x="87" y="228"/>
                    </a:lnTo>
                    <a:lnTo>
                      <a:pt x="56" y="222"/>
                    </a:lnTo>
                    <a:lnTo>
                      <a:pt x="36" y="219"/>
                    </a:lnTo>
                    <a:lnTo>
                      <a:pt x="30" y="217"/>
                    </a:lnTo>
                    <a:lnTo>
                      <a:pt x="27" y="214"/>
                    </a:lnTo>
                    <a:lnTo>
                      <a:pt x="25" y="214"/>
                    </a:lnTo>
                    <a:lnTo>
                      <a:pt x="25" y="214"/>
                    </a:lnTo>
                    <a:lnTo>
                      <a:pt x="22" y="213"/>
                    </a:lnTo>
                    <a:lnTo>
                      <a:pt x="11" y="203"/>
                    </a:lnTo>
                    <a:lnTo>
                      <a:pt x="9" y="203"/>
                    </a:lnTo>
                    <a:lnTo>
                      <a:pt x="6" y="200"/>
                    </a:lnTo>
                    <a:lnTo>
                      <a:pt x="5" y="200"/>
                    </a:lnTo>
                    <a:lnTo>
                      <a:pt x="5" y="199"/>
                    </a:lnTo>
                    <a:lnTo>
                      <a:pt x="3" y="199"/>
                    </a:lnTo>
                    <a:lnTo>
                      <a:pt x="3" y="199"/>
                    </a:lnTo>
                    <a:lnTo>
                      <a:pt x="3" y="199"/>
                    </a:lnTo>
                    <a:lnTo>
                      <a:pt x="2" y="199"/>
                    </a:lnTo>
                    <a:lnTo>
                      <a:pt x="2" y="197"/>
                    </a:lnTo>
                    <a:lnTo>
                      <a:pt x="2" y="197"/>
                    </a:lnTo>
                    <a:lnTo>
                      <a:pt x="0" y="197"/>
                    </a:lnTo>
                    <a:lnTo>
                      <a:pt x="0" y="197"/>
                    </a:lnTo>
                    <a:lnTo>
                      <a:pt x="0" y="195"/>
                    </a:lnTo>
                    <a:lnTo>
                      <a:pt x="0" y="195"/>
                    </a:lnTo>
                    <a:lnTo>
                      <a:pt x="2" y="194"/>
                    </a:lnTo>
                    <a:lnTo>
                      <a:pt x="6" y="191"/>
                    </a:lnTo>
                    <a:lnTo>
                      <a:pt x="9" y="188"/>
                    </a:lnTo>
                    <a:lnTo>
                      <a:pt x="9" y="181"/>
                    </a:lnTo>
                    <a:lnTo>
                      <a:pt x="11" y="177"/>
                    </a:lnTo>
                    <a:lnTo>
                      <a:pt x="16" y="177"/>
                    </a:lnTo>
                    <a:lnTo>
                      <a:pt x="19" y="175"/>
                    </a:lnTo>
                    <a:lnTo>
                      <a:pt x="19" y="172"/>
                    </a:lnTo>
                    <a:lnTo>
                      <a:pt x="22" y="169"/>
                    </a:lnTo>
                    <a:lnTo>
                      <a:pt x="27" y="166"/>
                    </a:lnTo>
                    <a:lnTo>
                      <a:pt x="28" y="164"/>
                    </a:lnTo>
                    <a:lnTo>
                      <a:pt x="31" y="161"/>
                    </a:lnTo>
                    <a:lnTo>
                      <a:pt x="36" y="158"/>
                    </a:lnTo>
                    <a:lnTo>
                      <a:pt x="41" y="155"/>
                    </a:lnTo>
                    <a:lnTo>
                      <a:pt x="48" y="149"/>
                    </a:lnTo>
                    <a:lnTo>
                      <a:pt x="55" y="149"/>
                    </a:lnTo>
                    <a:lnTo>
                      <a:pt x="58" y="144"/>
                    </a:lnTo>
                    <a:lnTo>
                      <a:pt x="58" y="144"/>
                    </a:lnTo>
                    <a:lnTo>
                      <a:pt x="61" y="143"/>
                    </a:lnTo>
                    <a:lnTo>
                      <a:pt x="62" y="143"/>
                    </a:lnTo>
                    <a:lnTo>
                      <a:pt x="65" y="141"/>
                    </a:lnTo>
                    <a:lnTo>
                      <a:pt x="69" y="140"/>
                    </a:lnTo>
                    <a:lnTo>
                      <a:pt x="70" y="140"/>
                    </a:lnTo>
                    <a:lnTo>
                      <a:pt x="73" y="140"/>
                    </a:lnTo>
                    <a:lnTo>
                      <a:pt x="76" y="138"/>
                    </a:lnTo>
                    <a:lnTo>
                      <a:pt x="79" y="138"/>
                    </a:lnTo>
                    <a:lnTo>
                      <a:pt x="84" y="138"/>
                    </a:lnTo>
                    <a:lnTo>
                      <a:pt x="87" y="140"/>
                    </a:lnTo>
                    <a:lnTo>
                      <a:pt x="93" y="144"/>
                    </a:lnTo>
                    <a:lnTo>
                      <a:pt x="97" y="146"/>
                    </a:lnTo>
                    <a:lnTo>
                      <a:pt x="98" y="147"/>
                    </a:lnTo>
                    <a:lnTo>
                      <a:pt x="100" y="149"/>
                    </a:lnTo>
                    <a:lnTo>
                      <a:pt x="103" y="147"/>
                    </a:lnTo>
                    <a:lnTo>
                      <a:pt x="106" y="147"/>
                    </a:lnTo>
                    <a:lnTo>
                      <a:pt x="107" y="147"/>
                    </a:lnTo>
                    <a:lnTo>
                      <a:pt x="111" y="146"/>
                    </a:lnTo>
                    <a:lnTo>
                      <a:pt x="117" y="143"/>
                    </a:lnTo>
                    <a:lnTo>
                      <a:pt x="120" y="138"/>
                    </a:lnTo>
                    <a:lnTo>
                      <a:pt x="125" y="133"/>
                    </a:lnTo>
                    <a:lnTo>
                      <a:pt x="129" y="129"/>
                    </a:lnTo>
                    <a:lnTo>
                      <a:pt x="131" y="129"/>
                    </a:lnTo>
                    <a:lnTo>
                      <a:pt x="132" y="123"/>
                    </a:lnTo>
                    <a:lnTo>
                      <a:pt x="132" y="121"/>
                    </a:lnTo>
                    <a:lnTo>
                      <a:pt x="134" y="121"/>
                    </a:lnTo>
                    <a:lnTo>
                      <a:pt x="138" y="119"/>
                    </a:lnTo>
                    <a:lnTo>
                      <a:pt x="146" y="115"/>
                    </a:lnTo>
                    <a:lnTo>
                      <a:pt x="149" y="112"/>
                    </a:lnTo>
                    <a:lnTo>
                      <a:pt x="152" y="107"/>
                    </a:lnTo>
                    <a:lnTo>
                      <a:pt x="159" y="107"/>
                    </a:lnTo>
                    <a:lnTo>
                      <a:pt x="162" y="107"/>
                    </a:lnTo>
                    <a:lnTo>
                      <a:pt x="165" y="105"/>
                    </a:lnTo>
                    <a:lnTo>
                      <a:pt x="171" y="102"/>
                    </a:lnTo>
                    <a:lnTo>
                      <a:pt x="174" y="102"/>
                    </a:lnTo>
                    <a:lnTo>
                      <a:pt x="176" y="101"/>
                    </a:lnTo>
                    <a:lnTo>
                      <a:pt x="177" y="101"/>
                    </a:lnTo>
                    <a:lnTo>
                      <a:pt x="179" y="101"/>
                    </a:lnTo>
                    <a:lnTo>
                      <a:pt x="180" y="99"/>
                    </a:lnTo>
                    <a:lnTo>
                      <a:pt x="184" y="98"/>
                    </a:lnTo>
                    <a:lnTo>
                      <a:pt x="187" y="98"/>
                    </a:lnTo>
                    <a:lnTo>
                      <a:pt x="193" y="98"/>
                    </a:lnTo>
                    <a:lnTo>
                      <a:pt x="196" y="98"/>
                    </a:lnTo>
                    <a:lnTo>
                      <a:pt x="198" y="98"/>
                    </a:lnTo>
                    <a:lnTo>
                      <a:pt x="199" y="96"/>
                    </a:lnTo>
                    <a:lnTo>
                      <a:pt x="199" y="96"/>
                    </a:lnTo>
                    <a:lnTo>
                      <a:pt x="201" y="95"/>
                    </a:lnTo>
                    <a:lnTo>
                      <a:pt x="207" y="87"/>
                    </a:lnTo>
                    <a:lnTo>
                      <a:pt x="208" y="85"/>
                    </a:lnTo>
                    <a:lnTo>
                      <a:pt x="210" y="85"/>
                    </a:lnTo>
                    <a:lnTo>
                      <a:pt x="212" y="85"/>
                    </a:lnTo>
                    <a:lnTo>
                      <a:pt x="215" y="84"/>
                    </a:lnTo>
                    <a:lnTo>
                      <a:pt x="216" y="84"/>
                    </a:lnTo>
                    <a:lnTo>
                      <a:pt x="219" y="85"/>
                    </a:lnTo>
                    <a:lnTo>
                      <a:pt x="224" y="84"/>
                    </a:lnTo>
                    <a:lnTo>
                      <a:pt x="227" y="82"/>
                    </a:lnTo>
                    <a:lnTo>
                      <a:pt x="230" y="82"/>
                    </a:lnTo>
                    <a:lnTo>
                      <a:pt x="235" y="82"/>
                    </a:lnTo>
                    <a:lnTo>
                      <a:pt x="236" y="81"/>
                    </a:lnTo>
                    <a:lnTo>
                      <a:pt x="238" y="81"/>
                    </a:lnTo>
                    <a:lnTo>
                      <a:pt x="240" y="79"/>
                    </a:lnTo>
                    <a:lnTo>
                      <a:pt x="241" y="78"/>
                    </a:lnTo>
                    <a:lnTo>
                      <a:pt x="243" y="76"/>
                    </a:lnTo>
                    <a:lnTo>
                      <a:pt x="247" y="71"/>
                    </a:lnTo>
                    <a:lnTo>
                      <a:pt x="249" y="70"/>
                    </a:lnTo>
                    <a:lnTo>
                      <a:pt x="249" y="68"/>
                    </a:lnTo>
                    <a:lnTo>
                      <a:pt x="257" y="60"/>
                    </a:lnTo>
                    <a:lnTo>
                      <a:pt x="257" y="57"/>
                    </a:lnTo>
                    <a:lnTo>
                      <a:pt x="258" y="50"/>
                    </a:lnTo>
                    <a:lnTo>
                      <a:pt x="261" y="46"/>
                    </a:lnTo>
                    <a:lnTo>
                      <a:pt x="266" y="45"/>
                    </a:lnTo>
                    <a:lnTo>
                      <a:pt x="269" y="40"/>
                    </a:lnTo>
                    <a:lnTo>
                      <a:pt x="269" y="40"/>
                    </a:lnTo>
                    <a:lnTo>
                      <a:pt x="269" y="36"/>
                    </a:lnTo>
                    <a:lnTo>
                      <a:pt x="271" y="34"/>
                    </a:lnTo>
                    <a:lnTo>
                      <a:pt x="274" y="31"/>
                    </a:lnTo>
                    <a:lnTo>
                      <a:pt x="277" y="25"/>
                    </a:lnTo>
                    <a:lnTo>
                      <a:pt x="277" y="23"/>
                    </a:lnTo>
                    <a:lnTo>
                      <a:pt x="278" y="23"/>
                    </a:lnTo>
                    <a:lnTo>
                      <a:pt x="278" y="20"/>
                    </a:lnTo>
                    <a:lnTo>
                      <a:pt x="280" y="17"/>
                    </a:lnTo>
                    <a:lnTo>
                      <a:pt x="278" y="14"/>
                    </a:lnTo>
                    <a:lnTo>
                      <a:pt x="275" y="3"/>
                    </a:lnTo>
                    <a:lnTo>
                      <a:pt x="274" y="0"/>
                    </a:lnTo>
                    <a:lnTo>
                      <a:pt x="277" y="0"/>
                    </a:lnTo>
                    <a:lnTo>
                      <a:pt x="288" y="3"/>
                    </a:lnTo>
                    <a:lnTo>
                      <a:pt x="299" y="5"/>
                    </a:lnTo>
                    <a:lnTo>
                      <a:pt x="330" y="26"/>
                    </a:lnTo>
                    <a:lnTo>
                      <a:pt x="376" y="64"/>
                    </a:lnTo>
                    <a:lnTo>
                      <a:pt x="384" y="7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167">
                <a:extLst>
                  <a:ext uri="{FF2B5EF4-FFF2-40B4-BE49-F238E27FC236}">
                    <a16:creationId xmlns:a16="http://schemas.microsoft.com/office/drawing/2014/main" id="{94A5801A-E9C2-8AAB-A054-D39FBBE8D89E}"/>
                  </a:ext>
                </a:extLst>
              </p:cNvPr>
              <p:cNvSpPr>
                <a:spLocks noGrp="1" noRot="1" noMove="1" noResize="1" noEditPoints="1" noAdjustHandles="1" noChangeArrowheads="1" noChangeShapeType="1"/>
              </p:cNvSpPr>
              <p:nvPr/>
            </p:nvSpPr>
            <p:spPr bwMode="auto">
              <a:xfrm>
                <a:off x="2528" y="2951"/>
                <a:ext cx="198" cy="210"/>
              </a:xfrm>
              <a:custGeom>
                <a:avLst/>
                <a:gdLst>
                  <a:gd name="T0" fmla="*/ 51 w 198"/>
                  <a:gd name="T1" fmla="*/ 5 h 210"/>
                  <a:gd name="T2" fmla="*/ 55 w 198"/>
                  <a:gd name="T3" fmla="*/ 5 h 210"/>
                  <a:gd name="T4" fmla="*/ 56 w 198"/>
                  <a:gd name="T5" fmla="*/ 30 h 210"/>
                  <a:gd name="T6" fmla="*/ 58 w 198"/>
                  <a:gd name="T7" fmla="*/ 30 h 210"/>
                  <a:gd name="T8" fmla="*/ 59 w 198"/>
                  <a:gd name="T9" fmla="*/ 30 h 210"/>
                  <a:gd name="T10" fmla="*/ 59 w 198"/>
                  <a:gd name="T11" fmla="*/ 30 h 210"/>
                  <a:gd name="T12" fmla="*/ 61 w 198"/>
                  <a:gd name="T13" fmla="*/ 30 h 210"/>
                  <a:gd name="T14" fmla="*/ 61 w 198"/>
                  <a:gd name="T15" fmla="*/ 31 h 210"/>
                  <a:gd name="T16" fmla="*/ 62 w 198"/>
                  <a:gd name="T17" fmla="*/ 31 h 210"/>
                  <a:gd name="T18" fmla="*/ 65 w 198"/>
                  <a:gd name="T19" fmla="*/ 33 h 210"/>
                  <a:gd name="T20" fmla="*/ 69 w 198"/>
                  <a:gd name="T21" fmla="*/ 34 h 210"/>
                  <a:gd name="T22" fmla="*/ 75 w 198"/>
                  <a:gd name="T23" fmla="*/ 36 h 210"/>
                  <a:gd name="T24" fmla="*/ 76 w 198"/>
                  <a:gd name="T25" fmla="*/ 37 h 210"/>
                  <a:gd name="T26" fmla="*/ 78 w 198"/>
                  <a:gd name="T27" fmla="*/ 37 h 210"/>
                  <a:gd name="T28" fmla="*/ 79 w 198"/>
                  <a:gd name="T29" fmla="*/ 39 h 210"/>
                  <a:gd name="T30" fmla="*/ 84 w 198"/>
                  <a:gd name="T31" fmla="*/ 41 h 210"/>
                  <a:gd name="T32" fmla="*/ 93 w 198"/>
                  <a:gd name="T33" fmla="*/ 45 h 210"/>
                  <a:gd name="T34" fmla="*/ 104 w 198"/>
                  <a:gd name="T35" fmla="*/ 51 h 210"/>
                  <a:gd name="T36" fmla="*/ 114 w 198"/>
                  <a:gd name="T37" fmla="*/ 55 h 210"/>
                  <a:gd name="T38" fmla="*/ 121 w 198"/>
                  <a:gd name="T39" fmla="*/ 55 h 210"/>
                  <a:gd name="T40" fmla="*/ 123 w 198"/>
                  <a:gd name="T41" fmla="*/ 55 h 210"/>
                  <a:gd name="T42" fmla="*/ 135 w 198"/>
                  <a:gd name="T43" fmla="*/ 62 h 210"/>
                  <a:gd name="T44" fmla="*/ 163 w 198"/>
                  <a:gd name="T45" fmla="*/ 96 h 210"/>
                  <a:gd name="T46" fmla="*/ 173 w 198"/>
                  <a:gd name="T47" fmla="*/ 110 h 210"/>
                  <a:gd name="T48" fmla="*/ 173 w 198"/>
                  <a:gd name="T49" fmla="*/ 110 h 210"/>
                  <a:gd name="T50" fmla="*/ 174 w 198"/>
                  <a:gd name="T51" fmla="*/ 112 h 210"/>
                  <a:gd name="T52" fmla="*/ 176 w 198"/>
                  <a:gd name="T53" fmla="*/ 114 h 210"/>
                  <a:gd name="T54" fmla="*/ 179 w 198"/>
                  <a:gd name="T55" fmla="*/ 115 h 210"/>
                  <a:gd name="T56" fmla="*/ 185 w 198"/>
                  <a:gd name="T57" fmla="*/ 120 h 210"/>
                  <a:gd name="T58" fmla="*/ 190 w 198"/>
                  <a:gd name="T59" fmla="*/ 124 h 210"/>
                  <a:gd name="T60" fmla="*/ 193 w 198"/>
                  <a:gd name="T61" fmla="*/ 126 h 210"/>
                  <a:gd name="T62" fmla="*/ 195 w 198"/>
                  <a:gd name="T63" fmla="*/ 127 h 210"/>
                  <a:gd name="T64" fmla="*/ 195 w 198"/>
                  <a:gd name="T65" fmla="*/ 129 h 210"/>
                  <a:gd name="T66" fmla="*/ 198 w 198"/>
                  <a:gd name="T67" fmla="*/ 146 h 210"/>
                  <a:gd name="T68" fmla="*/ 195 w 198"/>
                  <a:gd name="T69" fmla="*/ 152 h 210"/>
                  <a:gd name="T70" fmla="*/ 181 w 198"/>
                  <a:gd name="T71" fmla="*/ 152 h 210"/>
                  <a:gd name="T72" fmla="*/ 170 w 198"/>
                  <a:gd name="T73" fmla="*/ 155 h 210"/>
                  <a:gd name="T74" fmla="*/ 160 w 198"/>
                  <a:gd name="T75" fmla="*/ 159 h 210"/>
                  <a:gd name="T76" fmla="*/ 156 w 198"/>
                  <a:gd name="T77" fmla="*/ 157 h 210"/>
                  <a:gd name="T78" fmla="*/ 151 w 198"/>
                  <a:gd name="T79" fmla="*/ 155 h 210"/>
                  <a:gd name="T80" fmla="*/ 149 w 198"/>
                  <a:gd name="T81" fmla="*/ 155 h 210"/>
                  <a:gd name="T82" fmla="*/ 149 w 198"/>
                  <a:gd name="T83" fmla="*/ 157 h 210"/>
                  <a:gd name="T84" fmla="*/ 148 w 198"/>
                  <a:gd name="T85" fmla="*/ 157 h 210"/>
                  <a:gd name="T86" fmla="*/ 146 w 198"/>
                  <a:gd name="T87" fmla="*/ 159 h 210"/>
                  <a:gd name="T88" fmla="*/ 143 w 198"/>
                  <a:gd name="T89" fmla="*/ 160 h 210"/>
                  <a:gd name="T90" fmla="*/ 143 w 198"/>
                  <a:gd name="T91" fmla="*/ 162 h 210"/>
                  <a:gd name="T92" fmla="*/ 148 w 198"/>
                  <a:gd name="T93" fmla="*/ 172 h 210"/>
                  <a:gd name="T94" fmla="*/ 159 w 198"/>
                  <a:gd name="T95" fmla="*/ 185 h 210"/>
                  <a:gd name="T96" fmla="*/ 98 w 198"/>
                  <a:gd name="T97" fmla="*/ 210 h 210"/>
                  <a:gd name="T98" fmla="*/ 53 w 198"/>
                  <a:gd name="T99" fmla="*/ 186 h 210"/>
                  <a:gd name="T100" fmla="*/ 17 w 198"/>
                  <a:gd name="T101" fmla="*/ 176 h 210"/>
                  <a:gd name="T102" fmla="*/ 19 w 198"/>
                  <a:gd name="T103" fmla="*/ 140 h 210"/>
                  <a:gd name="T104" fmla="*/ 22 w 198"/>
                  <a:gd name="T105" fmla="*/ 96 h 210"/>
                  <a:gd name="T106" fmla="*/ 27 w 198"/>
                  <a:gd name="T107" fmla="*/ 76 h 210"/>
                  <a:gd name="T108" fmla="*/ 27 w 198"/>
                  <a:gd name="T109" fmla="*/ 24 h 210"/>
                  <a:gd name="T110" fmla="*/ 25 w 198"/>
                  <a:gd name="T111" fmla="*/ 8 h 210"/>
                  <a:gd name="T112" fmla="*/ 28 w 198"/>
                  <a:gd name="T113" fmla="*/ 2 h 210"/>
                  <a:gd name="T114" fmla="*/ 33 w 198"/>
                  <a:gd name="T115" fmla="*/ 0 h 210"/>
                  <a:gd name="T116" fmla="*/ 39 w 198"/>
                  <a:gd name="T117" fmla="*/ 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210">
                    <a:moveTo>
                      <a:pt x="44" y="5"/>
                    </a:moveTo>
                    <a:lnTo>
                      <a:pt x="45" y="5"/>
                    </a:lnTo>
                    <a:lnTo>
                      <a:pt x="47" y="5"/>
                    </a:lnTo>
                    <a:lnTo>
                      <a:pt x="48" y="5"/>
                    </a:lnTo>
                    <a:lnTo>
                      <a:pt x="50" y="5"/>
                    </a:lnTo>
                    <a:lnTo>
                      <a:pt x="51" y="5"/>
                    </a:lnTo>
                    <a:lnTo>
                      <a:pt x="51" y="5"/>
                    </a:lnTo>
                    <a:lnTo>
                      <a:pt x="53" y="5"/>
                    </a:lnTo>
                    <a:lnTo>
                      <a:pt x="53" y="5"/>
                    </a:lnTo>
                    <a:lnTo>
                      <a:pt x="55" y="5"/>
                    </a:lnTo>
                    <a:lnTo>
                      <a:pt x="55" y="5"/>
                    </a:lnTo>
                    <a:lnTo>
                      <a:pt x="55" y="5"/>
                    </a:lnTo>
                    <a:lnTo>
                      <a:pt x="55" y="5"/>
                    </a:lnTo>
                    <a:lnTo>
                      <a:pt x="55" y="5"/>
                    </a:lnTo>
                    <a:lnTo>
                      <a:pt x="55" y="17"/>
                    </a:lnTo>
                    <a:lnTo>
                      <a:pt x="56" y="24"/>
                    </a:lnTo>
                    <a:lnTo>
                      <a:pt x="56" y="25"/>
                    </a:lnTo>
                    <a:lnTo>
                      <a:pt x="56" y="27"/>
                    </a:lnTo>
                    <a:lnTo>
                      <a:pt x="56" y="28"/>
                    </a:lnTo>
                    <a:lnTo>
                      <a:pt x="56" y="30"/>
                    </a:lnTo>
                    <a:lnTo>
                      <a:pt x="56" y="30"/>
                    </a:lnTo>
                    <a:lnTo>
                      <a:pt x="56" y="30"/>
                    </a:lnTo>
                    <a:lnTo>
                      <a:pt x="58" y="30"/>
                    </a:lnTo>
                    <a:lnTo>
                      <a:pt x="58" y="30"/>
                    </a:lnTo>
                    <a:lnTo>
                      <a:pt x="58" y="30"/>
                    </a:lnTo>
                    <a:lnTo>
                      <a:pt x="58" y="30"/>
                    </a:lnTo>
                    <a:lnTo>
                      <a:pt x="58" y="30"/>
                    </a:lnTo>
                    <a:lnTo>
                      <a:pt x="58" y="30"/>
                    </a:lnTo>
                    <a:lnTo>
                      <a:pt x="58" y="30"/>
                    </a:lnTo>
                    <a:lnTo>
                      <a:pt x="58" y="30"/>
                    </a:lnTo>
                    <a:lnTo>
                      <a:pt x="58" y="30"/>
                    </a:lnTo>
                    <a:lnTo>
                      <a:pt x="59" y="30"/>
                    </a:lnTo>
                    <a:lnTo>
                      <a:pt x="59" y="30"/>
                    </a:lnTo>
                    <a:lnTo>
                      <a:pt x="59" y="30"/>
                    </a:lnTo>
                    <a:lnTo>
                      <a:pt x="59" y="30"/>
                    </a:lnTo>
                    <a:lnTo>
                      <a:pt x="59" y="30"/>
                    </a:lnTo>
                    <a:lnTo>
                      <a:pt x="59" y="30"/>
                    </a:lnTo>
                    <a:lnTo>
                      <a:pt x="59" y="30"/>
                    </a:lnTo>
                    <a:lnTo>
                      <a:pt x="59" y="30"/>
                    </a:lnTo>
                    <a:lnTo>
                      <a:pt x="59" y="30"/>
                    </a:lnTo>
                    <a:lnTo>
                      <a:pt x="59" y="30"/>
                    </a:lnTo>
                    <a:lnTo>
                      <a:pt x="59" y="30"/>
                    </a:lnTo>
                    <a:lnTo>
                      <a:pt x="59" y="30"/>
                    </a:lnTo>
                    <a:lnTo>
                      <a:pt x="59" y="30"/>
                    </a:lnTo>
                    <a:lnTo>
                      <a:pt x="61" y="30"/>
                    </a:lnTo>
                    <a:lnTo>
                      <a:pt x="61" y="30"/>
                    </a:lnTo>
                    <a:lnTo>
                      <a:pt x="61" y="30"/>
                    </a:lnTo>
                    <a:lnTo>
                      <a:pt x="61" y="30"/>
                    </a:lnTo>
                    <a:lnTo>
                      <a:pt x="61" y="30"/>
                    </a:lnTo>
                    <a:lnTo>
                      <a:pt x="61" y="30"/>
                    </a:lnTo>
                    <a:lnTo>
                      <a:pt x="61" y="30"/>
                    </a:lnTo>
                    <a:lnTo>
                      <a:pt x="61" y="30"/>
                    </a:lnTo>
                    <a:lnTo>
                      <a:pt x="61" y="30"/>
                    </a:lnTo>
                    <a:lnTo>
                      <a:pt x="61" y="30"/>
                    </a:lnTo>
                    <a:lnTo>
                      <a:pt x="61" y="30"/>
                    </a:lnTo>
                    <a:lnTo>
                      <a:pt x="61" y="31"/>
                    </a:lnTo>
                    <a:lnTo>
                      <a:pt x="62" y="31"/>
                    </a:lnTo>
                    <a:lnTo>
                      <a:pt x="62" y="31"/>
                    </a:lnTo>
                    <a:lnTo>
                      <a:pt x="62" y="31"/>
                    </a:lnTo>
                    <a:lnTo>
                      <a:pt x="62" y="31"/>
                    </a:lnTo>
                    <a:lnTo>
                      <a:pt x="62" y="31"/>
                    </a:lnTo>
                    <a:lnTo>
                      <a:pt x="62" y="31"/>
                    </a:lnTo>
                    <a:lnTo>
                      <a:pt x="62" y="31"/>
                    </a:lnTo>
                    <a:lnTo>
                      <a:pt x="64" y="31"/>
                    </a:lnTo>
                    <a:lnTo>
                      <a:pt x="64" y="31"/>
                    </a:lnTo>
                    <a:lnTo>
                      <a:pt x="64" y="31"/>
                    </a:lnTo>
                    <a:lnTo>
                      <a:pt x="64" y="31"/>
                    </a:lnTo>
                    <a:lnTo>
                      <a:pt x="65" y="31"/>
                    </a:lnTo>
                    <a:lnTo>
                      <a:pt x="65" y="33"/>
                    </a:lnTo>
                    <a:lnTo>
                      <a:pt x="65" y="33"/>
                    </a:lnTo>
                    <a:lnTo>
                      <a:pt x="65" y="33"/>
                    </a:lnTo>
                    <a:lnTo>
                      <a:pt x="67" y="33"/>
                    </a:lnTo>
                    <a:lnTo>
                      <a:pt x="67" y="33"/>
                    </a:lnTo>
                    <a:lnTo>
                      <a:pt x="67" y="33"/>
                    </a:lnTo>
                    <a:lnTo>
                      <a:pt x="69" y="33"/>
                    </a:lnTo>
                    <a:lnTo>
                      <a:pt x="69" y="34"/>
                    </a:lnTo>
                    <a:lnTo>
                      <a:pt x="69" y="34"/>
                    </a:lnTo>
                    <a:lnTo>
                      <a:pt x="70" y="34"/>
                    </a:lnTo>
                    <a:lnTo>
                      <a:pt x="70" y="34"/>
                    </a:lnTo>
                    <a:lnTo>
                      <a:pt x="72" y="34"/>
                    </a:lnTo>
                    <a:lnTo>
                      <a:pt x="73" y="36"/>
                    </a:lnTo>
                    <a:lnTo>
                      <a:pt x="73" y="36"/>
                    </a:lnTo>
                    <a:lnTo>
                      <a:pt x="73" y="36"/>
                    </a:lnTo>
                    <a:lnTo>
                      <a:pt x="75" y="36"/>
                    </a:lnTo>
                    <a:lnTo>
                      <a:pt x="75" y="36"/>
                    </a:lnTo>
                    <a:lnTo>
                      <a:pt x="75" y="36"/>
                    </a:lnTo>
                    <a:lnTo>
                      <a:pt x="75" y="36"/>
                    </a:lnTo>
                    <a:lnTo>
                      <a:pt x="76" y="36"/>
                    </a:lnTo>
                    <a:lnTo>
                      <a:pt x="76" y="37"/>
                    </a:lnTo>
                    <a:lnTo>
                      <a:pt x="76" y="37"/>
                    </a:lnTo>
                    <a:lnTo>
                      <a:pt x="76" y="37"/>
                    </a:lnTo>
                    <a:lnTo>
                      <a:pt x="76" y="37"/>
                    </a:lnTo>
                    <a:lnTo>
                      <a:pt x="76" y="37"/>
                    </a:lnTo>
                    <a:lnTo>
                      <a:pt x="76" y="37"/>
                    </a:lnTo>
                    <a:lnTo>
                      <a:pt x="78" y="37"/>
                    </a:lnTo>
                    <a:lnTo>
                      <a:pt x="78" y="37"/>
                    </a:lnTo>
                    <a:lnTo>
                      <a:pt x="78" y="37"/>
                    </a:lnTo>
                    <a:lnTo>
                      <a:pt x="78" y="37"/>
                    </a:lnTo>
                    <a:lnTo>
                      <a:pt x="78" y="37"/>
                    </a:lnTo>
                    <a:lnTo>
                      <a:pt x="78" y="37"/>
                    </a:lnTo>
                    <a:lnTo>
                      <a:pt x="78" y="37"/>
                    </a:lnTo>
                    <a:lnTo>
                      <a:pt x="79" y="37"/>
                    </a:lnTo>
                    <a:lnTo>
                      <a:pt x="79" y="37"/>
                    </a:lnTo>
                    <a:lnTo>
                      <a:pt x="79" y="37"/>
                    </a:lnTo>
                    <a:lnTo>
                      <a:pt x="79" y="39"/>
                    </a:lnTo>
                    <a:lnTo>
                      <a:pt x="79" y="39"/>
                    </a:lnTo>
                    <a:lnTo>
                      <a:pt x="81" y="39"/>
                    </a:lnTo>
                    <a:lnTo>
                      <a:pt x="81" y="39"/>
                    </a:lnTo>
                    <a:lnTo>
                      <a:pt x="81" y="39"/>
                    </a:lnTo>
                    <a:lnTo>
                      <a:pt x="83" y="41"/>
                    </a:lnTo>
                    <a:lnTo>
                      <a:pt x="83" y="41"/>
                    </a:lnTo>
                    <a:lnTo>
                      <a:pt x="84" y="41"/>
                    </a:lnTo>
                    <a:lnTo>
                      <a:pt x="87" y="42"/>
                    </a:lnTo>
                    <a:lnTo>
                      <a:pt x="87" y="42"/>
                    </a:lnTo>
                    <a:lnTo>
                      <a:pt x="92" y="44"/>
                    </a:lnTo>
                    <a:lnTo>
                      <a:pt x="92" y="44"/>
                    </a:lnTo>
                    <a:lnTo>
                      <a:pt x="92" y="44"/>
                    </a:lnTo>
                    <a:lnTo>
                      <a:pt x="92" y="45"/>
                    </a:lnTo>
                    <a:lnTo>
                      <a:pt x="93" y="45"/>
                    </a:lnTo>
                    <a:lnTo>
                      <a:pt x="97" y="47"/>
                    </a:lnTo>
                    <a:lnTo>
                      <a:pt x="97" y="47"/>
                    </a:lnTo>
                    <a:lnTo>
                      <a:pt x="97" y="47"/>
                    </a:lnTo>
                    <a:lnTo>
                      <a:pt x="100" y="48"/>
                    </a:lnTo>
                    <a:lnTo>
                      <a:pt x="101" y="50"/>
                    </a:lnTo>
                    <a:lnTo>
                      <a:pt x="103" y="51"/>
                    </a:lnTo>
                    <a:lnTo>
                      <a:pt x="104" y="51"/>
                    </a:lnTo>
                    <a:lnTo>
                      <a:pt x="104" y="51"/>
                    </a:lnTo>
                    <a:lnTo>
                      <a:pt x="104" y="51"/>
                    </a:lnTo>
                    <a:lnTo>
                      <a:pt x="109" y="55"/>
                    </a:lnTo>
                    <a:lnTo>
                      <a:pt x="109" y="55"/>
                    </a:lnTo>
                    <a:lnTo>
                      <a:pt x="112" y="55"/>
                    </a:lnTo>
                    <a:lnTo>
                      <a:pt x="114" y="55"/>
                    </a:lnTo>
                    <a:lnTo>
                      <a:pt x="114" y="55"/>
                    </a:lnTo>
                    <a:lnTo>
                      <a:pt x="115" y="55"/>
                    </a:lnTo>
                    <a:lnTo>
                      <a:pt x="117" y="55"/>
                    </a:lnTo>
                    <a:lnTo>
                      <a:pt x="117" y="55"/>
                    </a:lnTo>
                    <a:lnTo>
                      <a:pt x="117" y="55"/>
                    </a:lnTo>
                    <a:lnTo>
                      <a:pt x="117" y="55"/>
                    </a:lnTo>
                    <a:lnTo>
                      <a:pt x="120" y="55"/>
                    </a:lnTo>
                    <a:lnTo>
                      <a:pt x="121" y="55"/>
                    </a:lnTo>
                    <a:lnTo>
                      <a:pt x="121" y="55"/>
                    </a:lnTo>
                    <a:lnTo>
                      <a:pt x="121" y="55"/>
                    </a:lnTo>
                    <a:lnTo>
                      <a:pt x="121" y="55"/>
                    </a:lnTo>
                    <a:lnTo>
                      <a:pt x="123" y="55"/>
                    </a:lnTo>
                    <a:lnTo>
                      <a:pt x="123" y="55"/>
                    </a:lnTo>
                    <a:lnTo>
                      <a:pt x="123" y="55"/>
                    </a:lnTo>
                    <a:lnTo>
                      <a:pt x="123" y="55"/>
                    </a:lnTo>
                    <a:lnTo>
                      <a:pt x="125" y="55"/>
                    </a:lnTo>
                    <a:lnTo>
                      <a:pt x="125" y="55"/>
                    </a:lnTo>
                    <a:lnTo>
                      <a:pt x="125" y="55"/>
                    </a:lnTo>
                    <a:lnTo>
                      <a:pt x="132" y="59"/>
                    </a:lnTo>
                    <a:lnTo>
                      <a:pt x="134" y="61"/>
                    </a:lnTo>
                    <a:lnTo>
                      <a:pt x="135" y="62"/>
                    </a:lnTo>
                    <a:lnTo>
                      <a:pt x="135" y="62"/>
                    </a:lnTo>
                    <a:lnTo>
                      <a:pt x="137" y="65"/>
                    </a:lnTo>
                    <a:lnTo>
                      <a:pt x="139" y="67"/>
                    </a:lnTo>
                    <a:lnTo>
                      <a:pt x="143" y="72"/>
                    </a:lnTo>
                    <a:lnTo>
                      <a:pt x="149" y="76"/>
                    </a:lnTo>
                    <a:lnTo>
                      <a:pt x="154" y="81"/>
                    </a:lnTo>
                    <a:lnTo>
                      <a:pt x="159" y="87"/>
                    </a:lnTo>
                    <a:lnTo>
                      <a:pt x="163" y="96"/>
                    </a:lnTo>
                    <a:lnTo>
                      <a:pt x="163" y="98"/>
                    </a:lnTo>
                    <a:lnTo>
                      <a:pt x="170" y="107"/>
                    </a:lnTo>
                    <a:lnTo>
                      <a:pt x="173" y="110"/>
                    </a:lnTo>
                    <a:lnTo>
                      <a:pt x="173" y="110"/>
                    </a:lnTo>
                    <a:lnTo>
                      <a:pt x="173" y="110"/>
                    </a:lnTo>
                    <a:lnTo>
                      <a:pt x="173" y="110"/>
                    </a:lnTo>
                    <a:lnTo>
                      <a:pt x="173" y="110"/>
                    </a:lnTo>
                    <a:lnTo>
                      <a:pt x="173" y="110"/>
                    </a:lnTo>
                    <a:lnTo>
                      <a:pt x="173" y="110"/>
                    </a:lnTo>
                    <a:lnTo>
                      <a:pt x="173" y="110"/>
                    </a:lnTo>
                    <a:lnTo>
                      <a:pt x="173" y="110"/>
                    </a:lnTo>
                    <a:lnTo>
                      <a:pt x="173" y="110"/>
                    </a:lnTo>
                    <a:lnTo>
                      <a:pt x="173" y="110"/>
                    </a:lnTo>
                    <a:lnTo>
                      <a:pt x="173" y="110"/>
                    </a:lnTo>
                    <a:lnTo>
                      <a:pt x="173" y="112"/>
                    </a:lnTo>
                    <a:lnTo>
                      <a:pt x="174" y="112"/>
                    </a:lnTo>
                    <a:lnTo>
                      <a:pt x="174" y="112"/>
                    </a:lnTo>
                    <a:lnTo>
                      <a:pt x="174" y="112"/>
                    </a:lnTo>
                    <a:lnTo>
                      <a:pt x="174" y="112"/>
                    </a:lnTo>
                    <a:lnTo>
                      <a:pt x="174" y="112"/>
                    </a:lnTo>
                    <a:lnTo>
                      <a:pt x="174" y="112"/>
                    </a:lnTo>
                    <a:lnTo>
                      <a:pt x="174" y="112"/>
                    </a:lnTo>
                    <a:lnTo>
                      <a:pt x="174" y="112"/>
                    </a:lnTo>
                    <a:lnTo>
                      <a:pt x="174" y="112"/>
                    </a:lnTo>
                    <a:lnTo>
                      <a:pt x="174" y="112"/>
                    </a:lnTo>
                    <a:lnTo>
                      <a:pt x="176" y="112"/>
                    </a:lnTo>
                    <a:lnTo>
                      <a:pt x="176" y="114"/>
                    </a:lnTo>
                    <a:lnTo>
                      <a:pt x="176" y="114"/>
                    </a:lnTo>
                    <a:lnTo>
                      <a:pt x="176" y="114"/>
                    </a:lnTo>
                    <a:lnTo>
                      <a:pt x="177" y="114"/>
                    </a:lnTo>
                    <a:lnTo>
                      <a:pt x="177" y="115"/>
                    </a:lnTo>
                    <a:lnTo>
                      <a:pt x="177" y="115"/>
                    </a:lnTo>
                    <a:lnTo>
                      <a:pt x="179" y="115"/>
                    </a:lnTo>
                    <a:lnTo>
                      <a:pt x="179" y="115"/>
                    </a:lnTo>
                    <a:lnTo>
                      <a:pt x="179" y="115"/>
                    </a:lnTo>
                    <a:lnTo>
                      <a:pt x="181" y="117"/>
                    </a:lnTo>
                    <a:lnTo>
                      <a:pt x="182" y="118"/>
                    </a:lnTo>
                    <a:lnTo>
                      <a:pt x="182" y="118"/>
                    </a:lnTo>
                    <a:lnTo>
                      <a:pt x="182" y="118"/>
                    </a:lnTo>
                    <a:lnTo>
                      <a:pt x="182" y="118"/>
                    </a:lnTo>
                    <a:lnTo>
                      <a:pt x="184" y="118"/>
                    </a:lnTo>
                    <a:lnTo>
                      <a:pt x="185" y="120"/>
                    </a:lnTo>
                    <a:lnTo>
                      <a:pt x="187" y="121"/>
                    </a:lnTo>
                    <a:lnTo>
                      <a:pt x="187" y="121"/>
                    </a:lnTo>
                    <a:lnTo>
                      <a:pt x="188" y="123"/>
                    </a:lnTo>
                    <a:lnTo>
                      <a:pt x="188" y="123"/>
                    </a:lnTo>
                    <a:lnTo>
                      <a:pt x="188" y="123"/>
                    </a:lnTo>
                    <a:lnTo>
                      <a:pt x="190" y="124"/>
                    </a:lnTo>
                    <a:lnTo>
                      <a:pt x="190" y="124"/>
                    </a:lnTo>
                    <a:lnTo>
                      <a:pt x="191" y="124"/>
                    </a:lnTo>
                    <a:lnTo>
                      <a:pt x="191" y="124"/>
                    </a:lnTo>
                    <a:lnTo>
                      <a:pt x="191" y="126"/>
                    </a:lnTo>
                    <a:lnTo>
                      <a:pt x="193" y="126"/>
                    </a:lnTo>
                    <a:lnTo>
                      <a:pt x="193" y="126"/>
                    </a:lnTo>
                    <a:lnTo>
                      <a:pt x="193" y="126"/>
                    </a:lnTo>
                    <a:lnTo>
                      <a:pt x="193" y="126"/>
                    </a:lnTo>
                    <a:lnTo>
                      <a:pt x="193" y="126"/>
                    </a:lnTo>
                    <a:lnTo>
                      <a:pt x="193" y="127"/>
                    </a:lnTo>
                    <a:lnTo>
                      <a:pt x="195" y="127"/>
                    </a:lnTo>
                    <a:lnTo>
                      <a:pt x="195" y="127"/>
                    </a:lnTo>
                    <a:lnTo>
                      <a:pt x="195" y="127"/>
                    </a:lnTo>
                    <a:lnTo>
                      <a:pt x="195" y="127"/>
                    </a:lnTo>
                    <a:lnTo>
                      <a:pt x="195" y="127"/>
                    </a:lnTo>
                    <a:lnTo>
                      <a:pt x="195" y="127"/>
                    </a:lnTo>
                    <a:lnTo>
                      <a:pt x="195" y="127"/>
                    </a:lnTo>
                    <a:lnTo>
                      <a:pt x="195" y="127"/>
                    </a:lnTo>
                    <a:lnTo>
                      <a:pt x="195" y="127"/>
                    </a:lnTo>
                    <a:lnTo>
                      <a:pt x="195" y="127"/>
                    </a:lnTo>
                    <a:lnTo>
                      <a:pt x="195" y="127"/>
                    </a:lnTo>
                    <a:lnTo>
                      <a:pt x="195" y="129"/>
                    </a:lnTo>
                    <a:lnTo>
                      <a:pt x="198" y="132"/>
                    </a:lnTo>
                    <a:lnTo>
                      <a:pt x="198" y="134"/>
                    </a:lnTo>
                    <a:lnTo>
                      <a:pt x="198" y="135"/>
                    </a:lnTo>
                    <a:lnTo>
                      <a:pt x="198" y="140"/>
                    </a:lnTo>
                    <a:lnTo>
                      <a:pt x="198" y="143"/>
                    </a:lnTo>
                    <a:lnTo>
                      <a:pt x="198" y="145"/>
                    </a:lnTo>
                    <a:lnTo>
                      <a:pt x="198" y="146"/>
                    </a:lnTo>
                    <a:lnTo>
                      <a:pt x="198" y="146"/>
                    </a:lnTo>
                    <a:lnTo>
                      <a:pt x="198" y="146"/>
                    </a:lnTo>
                    <a:lnTo>
                      <a:pt x="198" y="148"/>
                    </a:lnTo>
                    <a:lnTo>
                      <a:pt x="198" y="148"/>
                    </a:lnTo>
                    <a:lnTo>
                      <a:pt x="198" y="149"/>
                    </a:lnTo>
                    <a:lnTo>
                      <a:pt x="198" y="152"/>
                    </a:lnTo>
                    <a:lnTo>
                      <a:pt x="195" y="152"/>
                    </a:lnTo>
                    <a:lnTo>
                      <a:pt x="190" y="152"/>
                    </a:lnTo>
                    <a:lnTo>
                      <a:pt x="188" y="152"/>
                    </a:lnTo>
                    <a:lnTo>
                      <a:pt x="188" y="154"/>
                    </a:lnTo>
                    <a:lnTo>
                      <a:pt x="187" y="154"/>
                    </a:lnTo>
                    <a:lnTo>
                      <a:pt x="187" y="154"/>
                    </a:lnTo>
                    <a:lnTo>
                      <a:pt x="185" y="152"/>
                    </a:lnTo>
                    <a:lnTo>
                      <a:pt x="181" y="152"/>
                    </a:lnTo>
                    <a:lnTo>
                      <a:pt x="177" y="151"/>
                    </a:lnTo>
                    <a:lnTo>
                      <a:pt x="177" y="151"/>
                    </a:lnTo>
                    <a:lnTo>
                      <a:pt x="176" y="152"/>
                    </a:lnTo>
                    <a:lnTo>
                      <a:pt x="174" y="152"/>
                    </a:lnTo>
                    <a:lnTo>
                      <a:pt x="174" y="154"/>
                    </a:lnTo>
                    <a:lnTo>
                      <a:pt x="171" y="155"/>
                    </a:lnTo>
                    <a:lnTo>
                      <a:pt x="170" y="155"/>
                    </a:lnTo>
                    <a:lnTo>
                      <a:pt x="165" y="157"/>
                    </a:lnTo>
                    <a:lnTo>
                      <a:pt x="165" y="159"/>
                    </a:lnTo>
                    <a:lnTo>
                      <a:pt x="163" y="159"/>
                    </a:lnTo>
                    <a:lnTo>
                      <a:pt x="163" y="159"/>
                    </a:lnTo>
                    <a:lnTo>
                      <a:pt x="162" y="159"/>
                    </a:lnTo>
                    <a:lnTo>
                      <a:pt x="162" y="159"/>
                    </a:lnTo>
                    <a:lnTo>
                      <a:pt x="160" y="159"/>
                    </a:lnTo>
                    <a:lnTo>
                      <a:pt x="159" y="157"/>
                    </a:lnTo>
                    <a:lnTo>
                      <a:pt x="157" y="157"/>
                    </a:lnTo>
                    <a:lnTo>
                      <a:pt x="157" y="157"/>
                    </a:lnTo>
                    <a:lnTo>
                      <a:pt x="157" y="157"/>
                    </a:lnTo>
                    <a:lnTo>
                      <a:pt x="156" y="157"/>
                    </a:lnTo>
                    <a:lnTo>
                      <a:pt x="156" y="157"/>
                    </a:lnTo>
                    <a:lnTo>
                      <a:pt x="156" y="157"/>
                    </a:lnTo>
                    <a:lnTo>
                      <a:pt x="154" y="157"/>
                    </a:lnTo>
                    <a:lnTo>
                      <a:pt x="153" y="155"/>
                    </a:lnTo>
                    <a:lnTo>
                      <a:pt x="153" y="155"/>
                    </a:lnTo>
                    <a:lnTo>
                      <a:pt x="151" y="155"/>
                    </a:lnTo>
                    <a:lnTo>
                      <a:pt x="151" y="155"/>
                    </a:lnTo>
                    <a:lnTo>
                      <a:pt x="151" y="155"/>
                    </a:lnTo>
                    <a:lnTo>
                      <a:pt x="151" y="155"/>
                    </a:lnTo>
                    <a:lnTo>
                      <a:pt x="151" y="155"/>
                    </a:lnTo>
                    <a:lnTo>
                      <a:pt x="151" y="155"/>
                    </a:lnTo>
                    <a:lnTo>
                      <a:pt x="149" y="155"/>
                    </a:lnTo>
                    <a:lnTo>
                      <a:pt x="149" y="155"/>
                    </a:lnTo>
                    <a:lnTo>
                      <a:pt x="149" y="155"/>
                    </a:lnTo>
                    <a:lnTo>
                      <a:pt x="149" y="155"/>
                    </a:lnTo>
                    <a:lnTo>
                      <a:pt x="149" y="155"/>
                    </a:lnTo>
                    <a:lnTo>
                      <a:pt x="149" y="157"/>
                    </a:lnTo>
                    <a:lnTo>
                      <a:pt x="149" y="157"/>
                    </a:lnTo>
                    <a:lnTo>
                      <a:pt x="149" y="157"/>
                    </a:lnTo>
                    <a:lnTo>
                      <a:pt x="149" y="157"/>
                    </a:lnTo>
                    <a:lnTo>
                      <a:pt x="149" y="157"/>
                    </a:lnTo>
                    <a:lnTo>
                      <a:pt x="149" y="157"/>
                    </a:lnTo>
                    <a:lnTo>
                      <a:pt x="149" y="157"/>
                    </a:lnTo>
                    <a:lnTo>
                      <a:pt x="149" y="157"/>
                    </a:lnTo>
                    <a:lnTo>
                      <a:pt x="148" y="157"/>
                    </a:lnTo>
                    <a:lnTo>
                      <a:pt x="148" y="157"/>
                    </a:lnTo>
                    <a:lnTo>
                      <a:pt x="148" y="157"/>
                    </a:lnTo>
                    <a:lnTo>
                      <a:pt x="148" y="157"/>
                    </a:lnTo>
                    <a:lnTo>
                      <a:pt x="148" y="157"/>
                    </a:lnTo>
                    <a:lnTo>
                      <a:pt x="148" y="157"/>
                    </a:lnTo>
                    <a:lnTo>
                      <a:pt x="148" y="157"/>
                    </a:lnTo>
                    <a:lnTo>
                      <a:pt x="148" y="157"/>
                    </a:lnTo>
                    <a:lnTo>
                      <a:pt x="146" y="159"/>
                    </a:lnTo>
                    <a:lnTo>
                      <a:pt x="146" y="159"/>
                    </a:lnTo>
                    <a:lnTo>
                      <a:pt x="146" y="159"/>
                    </a:lnTo>
                    <a:lnTo>
                      <a:pt x="146" y="159"/>
                    </a:lnTo>
                    <a:lnTo>
                      <a:pt x="146" y="159"/>
                    </a:lnTo>
                    <a:lnTo>
                      <a:pt x="146" y="159"/>
                    </a:lnTo>
                    <a:lnTo>
                      <a:pt x="146" y="159"/>
                    </a:lnTo>
                    <a:lnTo>
                      <a:pt x="146" y="159"/>
                    </a:lnTo>
                    <a:lnTo>
                      <a:pt x="145" y="159"/>
                    </a:lnTo>
                    <a:lnTo>
                      <a:pt x="145" y="160"/>
                    </a:lnTo>
                    <a:lnTo>
                      <a:pt x="145" y="160"/>
                    </a:lnTo>
                    <a:lnTo>
                      <a:pt x="143" y="160"/>
                    </a:lnTo>
                    <a:lnTo>
                      <a:pt x="143" y="160"/>
                    </a:lnTo>
                    <a:lnTo>
                      <a:pt x="143" y="160"/>
                    </a:lnTo>
                    <a:lnTo>
                      <a:pt x="143" y="162"/>
                    </a:lnTo>
                    <a:lnTo>
                      <a:pt x="143" y="162"/>
                    </a:lnTo>
                    <a:lnTo>
                      <a:pt x="143" y="162"/>
                    </a:lnTo>
                    <a:lnTo>
                      <a:pt x="143" y="162"/>
                    </a:lnTo>
                    <a:lnTo>
                      <a:pt x="143" y="162"/>
                    </a:lnTo>
                    <a:lnTo>
                      <a:pt x="143" y="163"/>
                    </a:lnTo>
                    <a:lnTo>
                      <a:pt x="143" y="163"/>
                    </a:lnTo>
                    <a:lnTo>
                      <a:pt x="145" y="168"/>
                    </a:lnTo>
                    <a:lnTo>
                      <a:pt x="145" y="168"/>
                    </a:lnTo>
                    <a:lnTo>
                      <a:pt x="145" y="168"/>
                    </a:lnTo>
                    <a:lnTo>
                      <a:pt x="145" y="169"/>
                    </a:lnTo>
                    <a:lnTo>
                      <a:pt x="148" y="172"/>
                    </a:lnTo>
                    <a:lnTo>
                      <a:pt x="148" y="172"/>
                    </a:lnTo>
                    <a:lnTo>
                      <a:pt x="149" y="176"/>
                    </a:lnTo>
                    <a:lnTo>
                      <a:pt x="153" y="179"/>
                    </a:lnTo>
                    <a:lnTo>
                      <a:pt x="156" y="180"/>
                    </a:lnTo>
                    <a:lnTo>
                      <a:pt x="156" y="180"/>
                    </a:lnTo>
                    <a:lnTo>
                      <a:pt x="159" y="185"/>
                    </a:lnTo>
                    <a:lnTo>
                      <a:pt x="159" y="185"/>
                    </a:lnTo>
                    <a:lnTo>
                      <a:pt x="160" y="185"/>
                    </a:lnTo>
                    <a:lnTo>
                      <a:pt x="160" y="186"/>
                    </a:lnTo>
                    <a:lnTo>
                      <a:pt x="151" y="190"/>
                    </a:lnTo>
                    <a:lnTo>
                      <a:pt x="137" y="194"/>
                    </a:lnTo>
                    <a:lnTo>
                      <a:pt x="120" y="200"/>
                    </a:lnTo>
                    <a:lnTo>
                      <a:pt x="104" y="208"/>
                    </a:lnTo>
                    <a:lnTo>
                      <a:pt x="98" y="210"/>
                    </a:lnTo>
                    <a:lnTo>
                      <a:pt x="93" y="210"/>
                    </a:lnTo>
                    <a:lnTo>
                      <a:pt x="87" y="210"/>
                    </a:lnTo>
                    <a:lnTo>
                      <a:pt x="78" y="205"/>
                    </a:lnTo>
                    <a:lnTo>
                      <a:pt x="65" y="199"/>
                    </a:lnTo>
                    <a:lnTo>
                      <a:pt x="53" y="186"/>
                    </a:lnTo>
                    <a:lnTo>
                      <a:pt x="53" y="185"/>
                    </a:lnTo>
                    <a:lnTo>
                      <a:pt x="53" y="186"/>
                    </a:lnTo>
                    <a:lnTo>
                      <a:pt x="45" y="188"/>
                    </a:lnTo>
                    <a:lnTo>
                      <a:pt x="6" y="197"/>
                    </a:lnTo>
                    <a:lnTo>
                      <a:pt x="0" y="199"/>
                    </a:lnTo>
                    <a:lnTo>
                      <a:pt x="13" y="183"/>
                    </a:lnTo>
                    <a:lnTo>
                      <a:pt x="16" y="177"/>
                    </a:lnTo>
                    <a:lnTo>
                      <a:pt x="16" y="177"/>
                    </a:lnTo>
                    <a:lnTo>
                      <a:pt x="17" y="176"/>
                    </a:lnTo>
                    <a:lnTo>
                      <a:pt x="19" y="171"/>
                    </a:lnTo>
                    <a:lnTo>
                      <a:pt x="20" y="166"/>
                    </a:lnTo>
                    <a:lnTo>
                      <a:pt x="25" y="155"/>
                    </a:lnTo>
                    <a:lnTo>
                      <a:pt x="23" y="151"/>
                    </a:lnTo>
                    <a:lnTo>
                      <a:pt x="22" y="145"/>
                    </a:lnTo>
                    <a:lnTo>
                      <a:pt x="22" y="145"/>
                    </a:lnTo>
                    <a:lnTo>
                      <a:pt x="19" y="140"/>
                    </a:lnTo>
                    <a:lnTo>
                      <a:pt x="19" y="138"/>
                    </a:lnTo>
                    <a:lnTo>
                      <a:pt x="14" y="127"/>
                    </a:lnTo>
                    <a:lnTo>
                      <a:pt x="14" y="124"/>
                    </a:lnTo>
                    <a:lnTo>
                      <a:pt x="14" y="118"/>
                    </a:lnTo>
                    <a:lnTo>
                      <a:pt x="14" y="110"/>
                    </a:lnTo>
                    <a:lnTo>
                      <a:pt x="16" y="103"/>
                    </a:lnTo>
                    <a:lnTo>
                      <a:pt x="22" y="96"/>
                    </a:lnTo>
                    <a:lnTo>
                      <a:pt x="28" y="93"/>
                    </a:lnTo>
                    <a:lnTo>
                      <a:pt x="28" y="93"/>
                    </a:lnTo>
                    <a:lnTo>
                      <a:pt x="31" y="89"/>
                    </a:lnTo>
                    <a:lnTo>
                      <a:pt x="31" y="87"/>
                    </a:lnTo>
                    <a:lnTo>
                      <a:pt x="30" y="82"/>
                    </a:lnTo>
                    <a:lnTo>
                      <a:pt x="27" y="78"/>
                    </a:lnTo>
                    <a:lnTo>
                      <a:pt x="27" y="76"/>
                    </a:lnTo>
                    <a:lnTo>
                      <a:pt x="27" y="73"/>
                    </a:lnTo>
                    <a:lnTo>
                      <a:pt x="28" y="48"/>
                    </a:lnTo>
                    <a:lnTo>
                      <a:pt x="28" y="37"/>
                    </a:lnTo>
                    <a:lnTo>
                      <a:pt x="28" y="36"/>
                    </a:lnTo>
                    <a:lnTo>
                      <a:pt x="27" y="28"/>
                    </a:lnTo>
                    <a:lnTo>
                      <a:pt x="27" y="25"/>
                    </a:lnTo>
                    <a:lnTo>
                      <a:pt x="27" y="24"/>
                    </a:lnTo>
                    <a:lnTo>
                      <a:pt x="27" y="22"/>
                    </a:lnTo>
                    <a:lnTo>
                      <a:pt x="25" y="20"/>
                    </a:lnTo>
                    <a:lnTo>
                      <a:pt x="25" y="13"/>
                    </a:lnTo>
                    <a:lnTo>
                      <a:pt x="25" y="11"/>
                    </a:lnTo>
                    <a:lnTo>
                      <a:pt x="25" y="10"/>
                    </a:lnTo>
                    <a:lnTo>
                      <a:pt x="25" y="8"/>
                    </a:lnTo>
                    <a:lnTo>
                      <a:pt x="25" y="8"/>
                    </a:lnTo>
                    <a:lnTo>
                      <a:pt x="25" y="5"/>
                    </a:lnTo>
                    <a:lnTo>
                      <a:pt x="25" y="5"/>
                    </a:lnTo>
                    <a:lnTo>
                      <a:pt x="25" y="3"/>
                    </a:lnTo>
                    <a:lnTo>
                      <a:pt x="25" y="3"/>
                    </a:lnTo>
                    <a:lnTo>
                      <a:pt x="27" y="3"/>
                    </a:lnTo>
                    <a:lnTo>
                      <a:pt x="27" y="2"/>
                    </a:lnTo>
                    <a:lnTo>
                      <a:pt x="28" y="2"/>
                    </a:lnTo>
                    <a:lnTo>
                      <a:pt x="28" y="2"/>
                    </a:lnTo>
                    <a:lnTo>
                      <a:pt x="30" y="2"/>
                    </a:lnTo>
                    <a:lnTo>
                      <a:pt x="30" y="0"/>
                    </a:lnTo>
                    <a:lnTo>
                      <a:pt x="30" y="0"/>
                    </a:lnTo>
                    <a:lnTo>
                      <a:pt x="31" y="0"/>
                    </a:lnTo>
                    <a:lnTo>
                      <a:pt x="33" y="0"/>
                    </a:lnTo>
                    <a:lnTo>
                      <a:pt x="33" y="0"/>
                    </a:lnTo>
                    <a:lnTo>
                      <a:pt x="33" y="0"/>
                    </a:lnTo>
                    <a:lnTo>
                      <a:pt x="34" y="0"/>
                    </a:lnTo>
                    <a:lnTo>
                      <a:pt x="34" y="2"/>
                    </a:lnTo>
                    <a:lnTo>
                      <a:pt x="34" y="2"/>
                    </a:lnTo>
                    <a:lnTo>
                      <a:pt x="36" y="2"/>
                    </a:lnTo>
                    <a:lnTo>
                      <a:pt x="37" y="3"/>
                    </a:lnTo>
                    <a:lnTo>
                      <a:pt x="39" y="3"/>
                    </a:lnTo>
                    <a:lnTo>
                      <a:pt x="41" y="3"/>
                    </a:lnTo>
                    <a:lnTo>
                      <a:pt x="42" y="5"/>
                    </a:lnTo>
                    <a:lnTo>
                      <a:pt x="42" y="5"/>
                    </a:lnTo>
                    <a:lnTo>
                      <a:pt x="44"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168">
                <a:extLst>
                  <a:ext uri="{FF2B5EF4-FFF2-40B4-BE49-F238E27FC236}">
                    <a16:creationId xmlns:a16="http://schemas.microsoft.com/office/drawing/2014/main" id="{8B63181C-0DFC-B92C-19AB-B11754CA3C68}"/>
                  </a:ext>
                </a:extLst>
              </p:cNvPr>
              <p:cNvSpPr>
                <a:spLocks noGrp="1" noRot="1" noMove="1" noResize="1" noEditPoints="1" noAdjustHandles="1" noChangeArrowheads="1" noChangeShapeType="1"/>
              </p:cNvSpPr>
              <p:nvPr/>
            </p:nvSpPr>
            <p:spPr bwMode="auto">
              <a:xfrm>
                <a:off x="4749" y="2838"/>
                <a:ext cx="118" cy="144"/>
              </a:xfrm>
              <a:custGeom>
                <a:avLst/>
                <a:gdLst>
                  <a:gd name="T0" fmla="*/ 44 w 118"/>
                  <a:gd name="T1" fmla="*/ 8 h 144"/>
                  <a:gd name="T2" fmla="*/ 50 w 118"/>
                  <a:gd name="T3" fmla="*/ 9 h 144"/>
                  <a:gd name="T4" fmla="*/ 50 w 118"/>
                  <a:gd name="T5" fmla="*/ 20 h 144"/>
                  <a:gd name="T6" fmla="*/ 56 w 118"/>
                  <a:gd name="T7" fmla="*/ 19 h 144"/>
                  <a:gd name="T8" fmla="*/ 58 w 118"/>
                  <a:gd name="T9" fmla="*/ 14 h 144"/>
                  <a:gd name="T10" fmla="*/ 70 w 118"/>
                  <a:gd name="T11" fmla="*/ 20 h 144"/>
                  <a:gd name="T12" fmla="*/ 80 w 118"/>
                  <a:gd name="T13" fmla="*/ 29 h 144"/>
                  <a:gd name="T14" fmla="*/ 86 w 118"/>
                  <a:gd name="T15" fmla="*/ 29 h 144"/>
                  <a:gd name="T16" fmla="*/ 90 w 118"/>
                  <a:gd name="T17" fmla="*/ 22 h 144"/>
                  <a:gd name="T18" fmla="*/ 94 w 118"/>
                  <a:gd name="T19" fmla="*/ 22 h 144"/>
                  <a:gd name="T20" fmla="*/ 92 w 118"/>
                  <a:gd name="T21" fmla="*/ 28 h 144"/>
                  <a:gd name="T22" fmla="*/ 94 w 118"/>
                  <a:gd name="T23" fmla="*/ 36 h 144"/>
                  <a:gd name="T24" fmla="*/ 101 w 118"/>
                  <a:gd name="T25" fmla="*/ 37 h 144"/>
                  <a:gd name="T26" fmla="*/ 106 w 118"/>
                  <a:gd name="T27" fmla="*/ 43 h 144"/>
                  <a:gd name="T28" fmla="*/ 114 w 118"/>
                  <a:gd name="T29" fmla="*/ 47 h 144"/>
                  <a:gd name="T30" fmla="*/ 109 w 118"/>
                  <a:gd name="T31" fmla="*/ 57 h 144"/>
                  <a:gd name="T32" fmla="*/ 109 w 118"/>
                  <a:gd name="T33" fmla="*/ 64 h 144"/>
                  <a:gd name="T34" fmla="*/ 114 w 118"/>
                  <a:gd name="T35" fmla="*/ 65 h 144"/>
                  <a:gd name="T36" fmla="*/ 118 w 118"/>
                  <a:gd name="T37" fmla="*/ 73 h 144"/>
                  <a:gd name="T38" fmla="*/ 115 w 118"/>
                  <a:gd name="T39" fmla="*/ 81 h 144"/>
                  <a:gd name="T40" fmla="*/ 109 w 118"/>
                  <a:gd name="T41" fmla="*/ 90 h 144"/>
                  <a:gd name="T42" fmla="*/ 109 w 118"/>
                  <a:gd name="T43" fmla="*/ 93 h 144"/>
                  <a:gd name="T44" fmla="*/ 109 w 118"/>
                  <a:gd name="T45" fmla="*/ 95 h 144"/>
                  <a:gd name="T46" fmla="*/ 109 w 118"/>
                  <a:gd name="T47" fmla="*/ 99 h 144"/>
                  <a:gd name="T48" fmla="*/ 106 w 118"/>
                  <a:gd name="T49" fmla="*/ 105 h 144"/>
                  <a:gd name="T50" fmla="*/ 64 w 118"/>
                  <a:gd name="T51" fmla="*/ 119 h 144"/>
                  <a:gd name="T52" fmla="*/ 58 w 118"/>
                  <a:gd name="T53" fmla="*/ 126 h 144"/>
                  <a:gd name="T54" fmla="*/ 48 w 118"/>
                  <a:gd name="T55" fmla="*/ 144 h 144"/>
                  <a:gd name="T56" fmla="*/ 16 w 118"/>
                  <a:gd name="T57" fmla="*/ 123 h 144"/>
                  <a:gd name="T58" fmla="*/ 16 w 118"/>
                  <a:gd name="T59" fmla="*/ 70 h 144"/>
                  <a:gd name="T60" fmla="*/ 19 w 118"/>
                  <a:gd name="T61" fmla="*/ 64 h 144"/>
                  <a:gd name="T62" fmla="*/ 10 w 118"/>
                  <a:gd name="T63" fmla="*/ 62 h 144"/>
                  <a:gd name="T64" fmla="*/ 8 w 118"/>
                  <a:gd name="T65" fmla="*/ 57 h 144"/>
                  <a:gd name="T66" fmla="*/ 10 w 118"/>
                  <a:gd name="T67" fmla="*/ 45 h 144"/>
                  <a:gd name="T68" fmla="*/ 11 w 118"/>
                  <a:gd name="T69" fmla="*/ 40 h 144"/>
                  <a:gd name="T70" fmla="*/ 5 w 118"/>
                  <a:gd name="T71" fmla="*/ 22 h 144"/>
                  <a:gd name="T72" fmla="*/ 2 w 118"/>
                  <a:gd name="T73" fmla="*/ 16 h 144"/>
                  <a:gd name="T74" fmla="*/ 16 w 118"/>
                  <a:gd name="T75" fmla="*/ 3 h 144"/>
                  <a:gd name="T76" fmla="*/ 36 w 118"/>
                  <a:gd name="T77" fmla="*/ 0 h 144"/>
                  <a:gd name="T78" fmla="*/ 39 w 118"/>
                  <a:gd name="T79"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44">
                    <a:moveTo>
                      <a:pt x="39" y="5"/>
                    </a:moveTo>
                    <a:lnTo>
                      <a:pt x="44" y="8"/>
                    </a:lnTo>
                    <a:lnTo>
                      <a:pt x="48" y="8"/>
                    </a:lnTo>
                    <a:lnTo>
                      <a:pt x="50" y="9"/>
                    </a:lnTo>
                    <a:lnTo>
                      <a:pt x="48" y="16"/>
                    </a:lnTo>
                    <a:lnTo>
                      <a:pt x="50" y="20"/>
                    </a:lnTo>
                    <a:lnTo>
                      <a:pt x="53" y="22"/>
                    </a:lnTo>
                    <a:lnTo>
                      <a:pt x="56" y="19"/>
                    </a:lnTo>
                    <a:lnTo>
                      <a:pt x="58" y="14"/>
                    </a:lnTo>
                    <a:lnTo>
                      <a:pt x="58" y="14"/>
                    </a:lnTo>
                    <a:lnTo>
                      <a:pt x="61" y="14"/>
                    </a:lnTo>
                    <a:lnTo>
                      <a:pt x="70" y="20"/>
                    </a:lnTo>
                    <a:lnTo>
                      <a:pt x="72" y="23"/>
                    </a:lnTo>
                    <a:lnTo>
                      <a:pt x="80" y="29"/>
                    </a:lnTo>
                    <a:lnTo>
                      <a:pt x="83" y="31"/>
                    </a:lnTo>
                    <a:lnTo>
                      <a:pt x="86" y="29"/>
                    </a:lnTo>
                    <a:lnTo>
                      <a:pt x="87" y="25"/>
                    </a:lnTo>
                    <a:lnTo>
                      <a:pt x="90" y="22"/>
                    </a:lnTo>
                    <a:lnTo>
                      <a:pt x="94" y="20"/>
                    </a:lnTo>
                    <a:lnTo>
                      <a:pt x="94" y="22"/>
                    </a:lnTo>
                    <a:lnTo>
                      <a:pt x="92" y="28"/>
                    </a:lnTo>
                    <a:lnTo>
                      <a:pt x="92" y="28"/>
                    </a:lnTo>
                    <a:lnTo>
                      <a:pt x="92" y="33"/>
                    </a:lnTo>
                    <a:lnTo>
                      <a:pt x="94" y="36"/>
                    </a:lnTo>
                    <a:lnTo>
                      <a:pt x="95" y="36"/>
                    </a:lnTo>
                    <a:lnTo>
                      <a:pt x="101" y="37"/>
                    </a:lnTo>
                    <a:lnTo>
                      <a:pt x="104" y="42"/>
                    </a:lnTo>
                    <a:lnTo>
                      <a:pt x="106" y="43"/>
                    </a:lnTo>
                    <a:lnTo>
                      <a:pt x="112" y="45"/>
                    </a:lnTo>
                    <a:lnTo>
                      <a:pt x="114" y="47"/>
                    </a:lnTo>
                    <a:lnTo>
                      <a:pt x="114" y="51"/>
                    </a:lnTo>
                    <a:lnTo>
                      <a:pt x="109" y="57"/>
                    </a:lnTo>
                    <a:lnTo>
                      <a:pt x="106" y="62"/>
                    </a:lnTo>
                    <a:lnTo>
                      <a:pt x="109" y="64"/>
                    </a:lnTo>
                    <a:lnTo>
                      <a:pt x="112" y="64"/>
                    </a:lnTo>
                    <a:lnTo>
                      <a:pt x="114" y="65"/>
                    </a:lnTo>
                    <a:lnTo>
                      <a:pt x="117" y="68"/>
                    </a:lnTo>
                    <a:lnTo>
                      <a:pt x="118" y="73"/>
                    </a:lnTo>
                    <a:lnTo>
                      <a:pt x="115" y="79"/>
                    </a:lnTo>
                    <a:lnTo>
                      <a:pt x="115" y="81"/>
                    </a:lnTo>
                    <a:lnTo>
                      <a:pt x="115" y="82"/>
                    </a:lnTo>
                    <a:lnTo>
                      <a:pt x="109" y="90"/>
                    </a:lnTo>
                    <a:lnTo>
                      <a:pt x="109" y="92"/>
                    </a:lnTo>
                    <a:lnTo>
                      <a:pt x="109" y="93"/>
                    </a:lnTo>
                    <a:lnTo>
                      <a:pt x="108" y="93"/>
                    </a:lnTo>
                    <a:lnTo>
                      <a:pt x="109" y="95"/>
                    </a:lnTo>
                    <a:lnTo>
                      <a:pt x="109" y="98"/>
                    </a:lnTo>
                    <a:lnTo>
                      <a:pt x="109" y="99"/>
                    </a:lnTo>
                    <a:lnTo>
                      <a:pt x="106" y="102"/>
                    </a:lnTo>
                    <a:lnTo>
                      <a:pt x="106" y="105"/>
                    </a:lnTo>
                    <a:lnTo>
                      <a:pt x="73" y="107"/>
                    </a:lnTo>
                    <a:lnTo>
                      <a:pt x="64" y="119"/>
                    </a:lnTo>
                    <a:lnTo>
                      <a:pt x="56" y="123"/>
                    </a:lnTo>
                    <a:lnTo>
                      <a:pt x="58" y="126"/>
                    </a:lnTo>
                    <a:lnTo>
                      <a:pt x="55" y="135"/>
                    </a:lnTo>
                    <a:lnTo>
                      <a:pt x="48" y="144"/>
                    </a:lnTo>
                    <a:lnTo>
                      <a:pt x="25" y="140"/>
                    </a:lnTo>
                    <a:lnTo>
                      <a:pt x="16" y="123"/>
                    </a:lnTo>
                    <a:lnTo>
                      <a:pt x="10" y="90"/>
                    </a:lnTo>
                    <a:lnTo>
                      <a:pt x="16" y="70"/>
                    </a:lnTo>
                    <a:lnTo>
                      <a:pt x="20" y="64"/>
                    </a:lnTo>
                    <a:lnTo>
                      <a:pt x="19" y="64"/>
                    </a:lnTo>
                    <a:lnTo>
                      <a:pt x="14" y="62"/>
                    </a:lnTo>
                    <a:lnTo>
                      <a:pt x="10" y="62"/>
                    </a:lnTo>
                    <a:lnTo>
                      <a:pt x="8" y="61"/>
                    </a:lnTo>
                    <a:lnTo>
                      <a:pt x="8" y="57"/>
                    </a:lnTo>
                    <a:lnTo>
                      <a:pt x="8" y="53"/>
                    </a:lnTo>
                    <a:lnTo>
                      <a:pt x="10" y="45"/>
                    </a:lnTo>
                    <a:lnTo>
                      <a:pt x="13" y="42"/>
                    </a:lnTo>
                    <a:lnTo>
                      <a:pt x="11" y="40"/>
                    </a:lnTo>
                    <a:lnTo>
                      <a:pt x="10" y="36"/>
                    </a:lnTo>
                    <a:lnTo>
                      <a:pt x="5" y="22"/>
                    </a:lnTo>
                    <a:lnTo>
                      <a:pt x="3" y="19"/>
                    </a:lnTo>
                    <a:lnTo>
                      <a:pt x="2" y="16"/>
                    </a:lnTo>
                    <a:lnTo>
                      <a:pt x="0" y="14"/>
                    </a:lnTo>
                    <a:lnTo>
                      <a:pt x="16" y="3"/>
                    </a:lnTo>
                    <a:lnTo>
                      <a:pt x="19" y="0"/>
                    </a:lnTo>
                    <a:lnTo>
                      <a:pt x="36" y="0"/>
                    </a:lnTo>
                    <a:lnTo>
                      <a:pt x="38" y="3"/>
                    </a:lnTo>
                    <a:lnTo>
                      <a:pt x="39"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169">
                <a:extLst>
                  <a:ext uri="{FF2B5EF4-FFF2-40B4-BE49-F238E27FC236}">
                    <a16:creationId xmlns:a16="http://schemas.microsoft.com/office/drawing/2014/main" id="{04B88F2A-37BF-60E6-6089-635ABD3DB5D3}"/>
                  </a:ext>
                </a:extLst>
              </p:cNvPr>
              <p:cNvSpPr>
                <a:spLocks noGrp="1" noRot="1" noMove="1" noResize="1" noEditPoints="1" noAdjustHandles="1" noChangeArrowheads="1" noChangeShapeType="1"/>
              </p:cNvSpPr>
              <p:nvPr/>
            </p:nvSpPr>
            <p:spPr bwMode="auto">
              <a:xfrm>
                <a:off x="5379" y="1203"/>
                <a:ext cx="355" cy="284"/>
              </a:xfrm>
              <a:custGeom>
                <a:avLst/>
                <a:gdLst>
                  <a:gd name="T0" fmla="*/ 226 w 355"/>
                  <a:gd name="T1" fmla="*/ 76 h 284"/>
                  <a:gd name="T2" fmla="*/ 244 w 355"/>
                  <a:gd name="T3" fmla="*/ 82 h 284"/>
                  <a:gd name="T4" fmla="*/ 257 w 355"/>
                  <a:gd name="T5" fmla="*/ 54 h 284"/>
                  <a:gd name="T6" fmla="*/ 272 w 355"/>
                  <a:gd name="T7" fmla="*/ 57 h 284"/>
                  <a:gd name="T8" fmla="*/ 302 w 355"/>
                  <a:gd name="T9" fmla="*/ 65 h 284"/>
                  <a:gd name="T10" fmla="*/ 322 w 355"/>
                  <a:gd name="T11" fmla="*/ 82 h 284"/>
                  <a:gd name="T12" fmla="*/ 327 w 355"/>
                  <a:gd name="T13" fmla="*/ 100 h 284"/>
                  <a:gd name="T14" fmla="*/ 328 w 355"/>
                  <a:gd name="T15" fmla="*/ 104 h 284"/>
                  <a:gd name="T16" fmla="*/ 335 w 355"/>
                  <a:gd name="T17" fmla="*/ 111 h 284"/>
                  <a:gd name="T18" fmla="*/ 338 w 355"/>
                  <a:gd name="T19" fmla="*/ 152 h 284"/>
                  <a:gd name="T20" fmla="*/ 355 w 355"/>
                  <a:gd name="T21" fmla="*/ 190 h 284"/>
                  <a:gd name="T22" fmla="*/ 353 w 355"/>
                  <a:gd name="T23" fmla="*/ 190 h 284"/>
                  <a:gd name="T24" fmla="*/ 352 w 355"/>
                  <a:gd name="T25" fmla="*/ 284 h 284"/>
                  <a:gd name="T26" fmla="*/ 282 w 355"/>
                  <a:gd name="T27" fmla="*/ 277 h 284"/>
                  <a:gd name="T28" fmla="*/ 271 w 355"/>
                  <a:gd name="T29" fmla="*/ 276 h 284"/>
                  <a:gd name="T30" fmla="*/ 260 w 355"/>
                  <a:gd name="T31" fmla="*/ 273 h 284"/>
                  <a:gd name="T32" fmla="*/ 252 w 355"/>
                  <a:gd name="T33" fmla="*/ 270 h 284"/>
                  <a:gd name="T34" fmla="*/ 216 w 355"/>
                  <a:gd name="T35" fmla="*/ 246 h 284"/>
                  <a:gd name="T36" fmla="*/ 215 w 355"/>
                  <a:gd name="T37" fmla="*/ 245 h 284"/>
                  <a:gd name="T38" fmla="*/ 190 w 355"/>
                  <a:gd name="T39" fmla="*/ 245 h 284"/>
                  <a:gd name="T40" fmla="*/ 193 w 355"/>
                  <a:gd name="T41" fmla="*/ 231 h 284"/>
                  <a:gd name="T42" fmla="*/ 187 w 355"/>
                  <a:gd name="T43" fmla="*/ 223 h 284"/>
                  <a:gd name="T44" fmla="*/ 181 w 355"/>
                  <a:gd name="T45" fmla="*/ 214 h 284"/>
                  <a:gd name="T46" fmla="*/ 182 w 355"/>
                  <a:gd name="T47" fmla="*/ 212 h 284"/>
                  <a:gd name="T48" fmla="*/ 184 w 355"/>
                  <a:gd name="T49" fmla="*/ 214 h 284"/>
                  <a:gd name="T50" fmla="*/ 185 w 355"/>
                  <a:gd name="T51" fmla="*/ 212 h 284"/>
                  <a:gd name="T52" fmla="*/ 182 w 355"/>
                  <a:gd name="T53" fmla="*/ 207 h 284"/>
                  <a:gd name="T54" fmla="*/ 182 w 355"/>
                  <a:gd name="T55" fmla="*/ 206 h 284"/>
                  <a:gd name="T56" fmla="*/ 179 w 355"/>
                  <a:gd name="T57" fmla="*/ 206 h 284"/>
                  <a:gd name="T58" fmla="*/ 178 w 355"/>
                  <a:gd name="T59" fmla="*/ 206 h 284"/>
                  <a:gd name="T60" fmla="*/ 178 w 355"/>
                  <a:gd name="T61" fmla="*/ 207 h 284"/>
                  <a:gd name="T62" fmla="*/ 176 w 355"/>
                  <a:gd name="T63" fmla="*/ 207 h 284"/>
                  <a:gd name="T64" fmla="*/ 171 w 355"/>
                  <a:gd name="T65" fmla="*/ 203 h 284"/>
                  <a:gd name="T66" fmla="*/ 168 w 355"/>
                  <a:gd name="T67" fmla="*/ 203 h 284"/>
                  <a:gd name="T68" fmla="*/ 165 w 355"/>
                  <a:gd name="T69" fmla="*/ 186 h 284"/>
                  <a:gd name="T70" fmla="*/ 159 w 355"/>
                  <a:gd name="T71" fmla="*/ 172 h 284"/>
                  <a:gd name="T72" fmla="*/ 98 w 355"/>
                  <a:gd name="T73" fmla="*/ 187 h 284"/>
                  <a:gd name="T74" fmla="*/ 56 w 355"/>
                  <a:gd name="T75" fmla="*/ 133 h 284"/>
                  <a:gd name="T76" fmla="*/ 0 w 355"/>
                  <a:gd name="T77" fmla="*/ 133 h 284"/>
                  <a:gd name="T78" fmla="*/ 6 w 355"/>
                  <a:gd name="T79" fmla="*/ 125 h 284"/>
                  <a:gd name="T80" fmla="*/ 10 w 355"/>
                  <a:gd name="T81" fmla="*/ 124 h 284"/>
                  <a:gd name="T82" fmla="*/ 45 w 355"/>
                  <a:gd name="T83" fmla="*/ 110 h 284"/>
                  <a:gd name="T84" fmla="*/ 45 w 355"/>
                  <a:gd name="T85" fmla="*/ 108 h 284"/>
                  <a:gd name="T86" fmla="*/ 45 w 355"/>
                  <a:gd name="T87" fmla="*/ 90 h 284"/>
                  <a:gd name="T88" fmla="*/ 55 w 355"/>
                  <a:gd name="T89" fmla="*/ 79 h 284"/>
                  <a:gd name="T90" fmla="*/ 81 w 355"/>
                  <a:gd name="T91" fmla="*/ 85 h 284"/>
                  <a:gd name="T92" fmla="*/ 115 w 355"/>
                  <a:gd name="T93" fmla="*/ 79 h 284"/>
                  <a:gd name="T94" fmla="*/ 151 w 355"/>
                  <a:gd name="T95" fmla="*/ 0 h 284"/>
                  <a:gd name="T96" fmla="*/ 201 w 355"/>
                  <a:gd name="T97" fmla="*/ 12 h 284"/>
                  <a:gd name="T98" fmla="*/ 218 w 355"/>
                  <a:gd name="T99" fmla="*/ 20 h 284"/>
                  <a:gd name="T100" fmla="*/ 215 w 355"/>
                  <a:gd name="T101" fmla="*/ 43 h 284"/>
                  <a:gd name="T102" fmla="*/ 213 w 355"/>
                  <a:gd name="T103" fmla="*/ 62 h 284"/>
                  <a:gd name="T104" fmla="*/ 226 w 355"/>
                  <a:gd name="T105" fmla="*/ 7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5" h="284">
                    <a:moveTo>
                      <a:pt x="226" y="76"/>
                    </a:moveTo>
                    <a:lnTo>
                      <a:pt x="244" y="82"/>
                    </a:lnTo>
                    <a:lnTo>
                      <a:pt x="257" y="54"/>
                    </a:lnTo>
                    <a:lnTo>
                      <a:pt x="272" y="57"/>
                    </a:lnTo>
                    <a:lnTo>
                      <a:pt x="302" y="65"/>
                    </a:lnTo>
                    <a:lnTo>
                      <a:pt x="322" y="82"/>
                    </a:lnTo>
                    <a:lnTo>
                      <a:pt x="327" y="100"/>
                    </a:lnTo>
                    <a:lnTo>
                      <a:pt x="328" y="104"/>
                    </a:lnTo>
                    <a:lnTo>
                      <a:pt x="335" y="111"/>
                    </a:lnTo>
                    <a:lnTo>
                      <a:pt x="338" y="152"/>
                    </a:lnTo>
                    <a:lnTo>
                      <a:pt x="355" y="190"/>
                    </a:lnTo>
                    <a:lnTo>
                      <a:pt x="353" y="190"/>
                    </a:lnTo>
                    <a:lnTo>
                      <a:pt x="352" y="284"/>
                    </a:lnTo>
                    <a:lnTo>
                      <a:pt x="282" y="277"/>
                    </a:lnTo>
                    <a:lnTo>
                      <a:pt x="271" y="276"/>
                    </a:lnTo>
                    <a:lnTo>
                      <a:pt x="260" y="273"/>
                    </a:lnTo>
                    <a:lnTo>
                      <a:pt x="252" y="270"/>
                    </a:lnTo>
                    <a:lnTo>
                      <a:pt x="216" y="246"/>
                    </a:lnTo>
                    <a:lnTo>
                      <a:pt x="215" y="245"/>
                    </a:lnTo>
                    <a:lnTo>
                      <a:pt x="190" y="245"/>
                    </a:lnTo>
                    <a:lnTo>
                      <a:pt x="193" y="231"/>
                    </a:lnTo>
                    <a:lnTo>
                      <a:pt x="187" y="223"/>
                    </a:lnTo>
                    <a:lnTo>
                      <a:pt x="181" y="214"/>
                    </a:lnTo>
                    <a:lnTo>
                      <a:pt x="182" y="212"/>
                    </a:lnTo>
                    <a:lnTo>
                      <a:pt x="184" y="214"/>
                    </a:lnTo>
                    <a:lnTo>
                      <a:pt x="185" y="212"/>
                    </a:lnTo>
                    <a:lnTo>
                      <a:pt x="182" y="207"/>
                    </a:lnTo>
                    <a:lnTo>
                      <a:pt x="182" y="206"/>
                    </a:lnTo>
                    <a:lnTo>
                      <a:pt x="179" y="206"/>
                    </a:lnTo>
                    <a:lnTo>
                      <a:pt x="178" y="206"/>
                    </a:lnTo>
                    <a:lnTo>
                      <a:pt x="178" y="207"/>
                    </a:lnTo>
                    <a:lnTo>
                      <a:pt x="176" y="207"/>
                    </a:lnTo>
                    <a:lnTo>
                      <a:pt x="171" y="203"/>
                    </a:lnTo>
                    <a:lnTo>
                      <a:pt x="168" y="203"/>
                    </a:lnTo>
                    <a:lnTo>
                      <a:pt x="165" y="186"/>
                    </a:lnTo>
                    <a:lnTo>
                      <a:pt x="159" y="172"/>
                    </a:lnTo>
                    <a:lnTo>
                      <a:pt x="98" y="187"/>
                    </a:lnTo>
                    <a:lnTo>
                      <a:pt x="56" y="133"/>
                    </a:lnTo>
                    <a:lnTo>
                      <a:pt x="0" y="133"/>
                    </a:lnTo>
                    <a:lnTo>
                      <a:pt x="6" y="125"/>
                    </a:lnTo>
                    <a:lnTo>
                      <a:pt x="10" y="124"/>
                    </a:lnTo>
                    <a:lnTo>
                      <a:pt x="45" y="110"/>
                    </a:lnTo>
                    <a:lnTo>
                      <a:pt x="45" y="108"/>
                    </a:lnTo>
                    <a:lnTo>
                      <a:pt x="45" y="90"/>
                    </a:lnTo>
                    <a:lnTo>
                      <a:pt x="55" y="79"/>
                    </a:lnTo>
                    <a:lnTo>
                      <a:pt x="81" y="85"/>
                    </a:lnTo>
                    <a:lnTo>
                      <a:pt x="115" y="79"/>
                    </a:lnTo>
                    <a:lnTo>
                      <a:pt x="151" y="0"/>
                    </a:lnTo>
                    <a:lnTo>
                      <a:pt x="201" y="12"/>
                    </a:lnTo>
                    <a:lnTo>
                      <a:pt x="218" y="20"/>
                    </a:lnTo>
                    <a:lnTo>
                      <a:pt x="215" y="43"/>
                    </a:lnTo>
                    <a:lnTo>
                      <a:pt x="213" y="62"/>
                    </a:lnTo>
                    <a:lnTo>
                      <a:pt x="226" y="7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170">
                <a:extLst>
                  <a:ext uri="{FF2B5EF4-FFF2-40B4-BE49-F238E27FC236}">
                    <a16:creationId xmlns:a16="http://schemas.microsoft.com/office/drawing/2014/main" id="{4AA3CDC2-E953-7C44-0B84-BC1D4CD4D766}"/>
                  </a:ext>
                </a:extLst>
              </p:cNvPr>
              <p:cNvSpPr>
                <a:spLocks noGrp="1" noRot="1" noMove="1" noResize="1" noEditPoints="1" noAdjustHandles="1" noChangeArrowheads="1" noChangeShapeType="1"/>
              </p:cNvSpPr>
              <p:nvPr/>
            </p:nvSpPr>
            <p:spPr bwMode="auto">
              <a:xfrm>
                <a:off x="1638" y="2666"/>
                <a:ext cx="179" cy="111"/>
              </a:xfrm>
              <a:custGeom>
                <a:avLst/>
                <a:gdLst>
                  <a:gd name="T0" fmla="*/ 179 w 179"/>
                  <a:gd name="T1" fmla="*/ 76 h 111"/>
                  <a:gd name="T2" fmla="*/ 170 w 179"/>
                  <a:gd name="T3" fmla="*/ 87 h 111"/>
                  <a:gd name="T4" fmla="*/ 159 w 179"/>
                  <a:gd name="T5" fmla="*/ 98 h 111"/>
                  <a:gd name="T6" fmla="*/ 150 w 179"/>
                  <a:gd name="T7" fmla="*/ 105 h 111"/>
                  <a:gd name="T8" fmla="*/ 144 w 179"/>
                  <a:gd name="T9" fmla="*/ 111 h 111"/>
                  <a:gd name="T10" fmla="*/ 139 w 179"/>
                  <a:gd name="T11" fmla="*/ 111 h 111"/>
                  <a:gd name="T12" fmla="*/ 131 w 179"/>
                  <a:gd name="T13" fmla="*/ 111 h 111"/>
                  <a:gd name="T14" fmla="*/ 122 w 179"/>
                  <a:gd name="T15" fmla="*/ 110 h 111"/>
                  <a:gd name="T16" fmla="*/ 116 w 179"/>
                  <a:gd name="T17" fmla="*/ 105 h 111"/>
                  <a:gd name="T18" fmla="*/ 106 w 179"/>
                  <a:gd name="T19" fmla="*/ 102 h 111"/>
                  <a:gd name="T20" fmla="*/ 98 w 179"/>
                  <a:gd name="T21" fmla="*/ 102 h 111"/>
                  <a:gd name="T22" fmla="*/ 83 w 179"/>
                  <a:gd name="T23" fmla="*/ 98 h 111"/>
                  <a:gd name="T24" fmla="*/ 67 w 179"/>
                  <a:gd name="T25" fmla="*/ 96 h 111"/>
                  <a:gd name="T26" fmla="*/ 55 w 179"/>
                  <a:gd name="T27" fmla="*/ 87 h 111"/>
                  <a:gd name="T28" fmla="*/ 44 w 179"/>
                  <a:gd name="T29" fmla="*/ 82 h 111"/>
                  <a:gd name="T30" fmla="*/ 35 w 179"/>
                  <a:gd name="T31" fmla="*/ 77 h 111"/>
                  <a:gd name="T32" fmla="*/ 24 w 179"/>
                  <a:gd name="T33" fmla="*/ 71 h 111"/>
                  <a:gd name="T34" fmla="*/ 18 w 179"/>
                  <a:gd name="T35" fmla="*/ 65 h 111"/>
                  <a:gd name="T36" fmla="*/ 7 w 179"/>
                  <a:gd name="T37" fmla="*/ 65 h 111"/>
                  <a:gd name="T38" fmla="*/ 0 w 179"/>
                  <a:gd name="T39" fmla="*/ 63 h 111"/>
                  <a:gd name="T40" fmla="*/ 11 w 179"/>
                  <a:gd name="T41" fmla="*/ 51 h 111"/>
                  <a:gd name="T42" fmla="*/ 19 w 179"/>
                  <a:gd name="T43" fmla="*/ 43 h 111"/>
                  <a:gd name="T44" fmla="*/ 22 w 179"/>
                  <a:gd name="T45" fmla="*/ 40 h 111"/>
                  <a:gd name="T46" fmla="*/ 25 w 179"/>
                  <a:gd name="T47" fmla="*/ 37 h 111"/>
                  <a:gd name="T48" fmla="*/ 36 w 179"/>
                  <a:gd name="T49" fmla="*/ 25 h 111"/>
                  <a:gd name="T50" fmla="*/ 38 w 179"/>
                  <a:gd name="T51" fmla="*/ 23 h 111"/>
                  <a:gd name="T52" fmla="*/ 39 w 179"/>
                  <a:gd name="T53" fmla="*/ 20 h 111"/>
                  <a:gd name="T54" fmla="*/ 42 w 179"/>
                  <a:gd name="T55" fmla="*/ 18 h 111"/>
                  <a:gd name="T56" fmla="*/ 52 w 179"/>
                  <a:gd name="T57" fmla="*/ 18 h 111"/>
                  <a:gd name="T58" fmla="*/ 64 w 179"/>
                  <a:gd name="T59" fmla="*/ 8 h 111"/>
                  <a:gd name="T60" fmla="*/ 64 w 179"/>
                  <a:gd name="T61" fmla="*/ 6 h 111"/>
                  <a:gd name="T62" fmla="*/ 66 w 179"/>
                  <a:gd name="T63" fmla="*/ 4 h 111"/>
                  <a:gd name="T64" fmla="*/ 67 w 179"/>
                  <a:gd name="T65" fmla="*/ 4 h 111"/>
                  <a:gd name="T66" fmla="*/ 74 w 179"/>
                  <a:gd name="T67" fmla="*/ 3 h 111"/>
                  <a:gd name="T68" fmla="*/ 75 w 179"/>
                  <a:gd name="T69" fmla="*/ 1 h 111"/>
                  <a:gd name="T70" fmla="*/ 78 w 179"/>
                  <a:gd name="T71" fmla="*/ 1 h 111"/>
                  <a:gd name="T72" fmla="*/ 95 w 179"/>
                  <a:gd name="T73" fmla="*/ 0 h 111"/>
                  <a:gd name="T74" fmla="*/ 108 w 179"/>
                  <a:gd name="T75" fmla="*/ 1 h 111"/>
                  <a:gd name="T76" fmla="*/ 112 w 179"/>
                  <a:gd name="T77" fmla="*/ 8 h 111"/>
                  <a:gd name="T78" fmla="*/ 116 w 179"/>
                  <a:gd name="T79" fmla="*/ 14 h 111"/>
                  <a:gd name="T80" fmla="*/ 120 w 179"/>
                  <a:gd name="T81" fmla="*/ 15 h 111"/>
                  <a:gd name="T82" fmla="*/ 131 w 179"/>
                  <a:gd name="T83" fmla="*/ 29 h 111"/>
                  <a:gd name="T84" fmla="*/ 142 w 179"/>
                  <a:gd name="T85" fmla="*/ 31 h 111"/>
                  <a:gd name="T86" fmla="*/ 150 w 179"/>
                  <a:gd name="T87" fmla="*/ 32 h 111"/>
                  <a:gd name="T88" fmla="*/ 154 w 179"/>
                  <a:gd name="T89" fmla="*/ 34 h 111"/>
                  <a:gd name="T90" fmla="*/ 158 w 179"/>
                  <a:gd name="T91" fmla="*/ 39 h 111"/>
                  <a:gd name="T92" fmla="*/ 162 w 179"/>
                  <a:gd name="T93" fmla="*/ 39 h 111"/>
                  <a:gd name="T94" fmla="*/ 167 w 179"/>
                  <a:gd name="T95" fmla="*/ 39 h 111"/>
                  <a:gd name="T96" fmla="*/ 173 w 179"/>
                  <a:gd name="T97" fmla="*/ 40 h 111"/>
                  <a:gd name="T98" fmla="*/ 176 w 179"/>
                  <a:gd name="T9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 h="111">
                    <a:moveTo>
                      <a:pt x="176" y="63"/>
                    </a:moveTo>
                    <a:lnTo>
                      <a:pt x="179" y="76"/>
                    </a:lnTo>
                    <a:lnTo>
                      <a:pt x="179" y="76"/>
                    </a:lnTo>
                    <a:lnTo>
                      <a:pt x="170" y="87"/>
                    </a:lnTo>
                    <a:lnTo>
                      <a:pt x="164" y="94"/>
                    </a:lnTo>
                    <a:lnTo>
                      <a:pt x="159" y="98"/>
                    </a:lnTo>
                    <a:lnTo>
                      <a:pt x="151" y="104"/>
                    </a:lnTo>
                    <a:lnTo>
                      <a:pt x="150" y="105"/>
                    </a:lnTo>
                    <a:lnTo>
                      <a:pt x="148" y="107"/>
                    </a:lnTo>
                    <a:lnTo>
                      <a:pt x="144" y="111"/>
                    </a:lnTo>
                    <a:lnTo>
                      <a:pt x="140" y="111"/>
                    </a:lnTo>
                    <a:lnTo>
                      <a:pt x="139" y="111"/>
                    </a:lnTo>
                    <a:lnTo>
                      <a:pt x="136" y="111"/>
                    </a:lnTo>
                    <a:lnTo>
                      <a:pt x="131" y="111"/>
                    </a:lnTo>
                    <a:lnTo>
                      <a:pt x="131" y="111"/>
                    </a:lnTo>
                    <a:lnTo>
                      <a:pt x="122" y="110"/>
                    </a:lnTo>
                    <a:lnTo>
                      <a:pt x="119" y="108"/>
                    </a:lnTo>
                    <a:lnTo>
                      <a:pt x="116" y="105"/>
                    </a:lnTo>
                    <a:lnTo>
                      <a:pt x="111" y="104"/>
                    </a:lnTo>
                    <a:lnTo>
                      <a:pt x="106" y="102"/>
                    </a:lnTo>
                    <a:lnTo>
                      <a:pt x="102" y="102"/>
                    </a:lnTo>
                    <a:lnTo>
                      <a:pt x="98" y="102"/>
                    </a:lnTo>
                    <a:lnTo>
                      <a:pt x="92" y="98"/>
                    </a:lnTo>
                    <a:lnTo>
                      <a:pt x="83" y="98"/>
                    </a:lnTo>
                    <a:lnTo>
                      <a:pt x="74" y="96"/>
                    </a:lnTo>
                    <a:lnTo>
                      <a:pt x="67" y="96"/>
                    </a:lnTo>
                    <a:lnTo>
                      <a:pt x="64" y="94"/>
                    </a:lnTo>
                    <a:lnTo>
                      <a:pt x="55" y="87"/>
                    </a:lnTo>
                    <a:lnTo>
                      <a:pt x="52" y="85"/>
                    </a:lnTo>
                    <a:lnTo>
                      <a:pt x="44" y="82"/>
                    </a:lnTo>
                    <a:lnTo>
                      <a:pt x="41" y="79"/>
                    </a:lnTo>
                    <a:lnTo>
                      <a:pt x="35" y="77"/>
                    </a:lnTo>
                    <a:lnTo>
                      <a:pt x="30" y="74"/>
                    </a:lnTo>
                    <a:lnTo>
                      <a:pt x="24" y="71"/>
                    </a:lnTo>
                    <a:lnTo>
                      <a:pt x="21" y="66"/>
                    </a:lnTo>
                    <a:lnTo>
                      <a:pt x="18" y="65"/>
                    </a:lnTo>
                    <a:lnTo>
                      <a:pt x="11" y="65"/>
                    </a:lnTo>
                    <a:lnTo>
                      <a:pt x="7" y="65"/>
                    </a:lnTo>
                    <a:lnTo>
                      <a:pt x="0" y="63"/>
                    </a:lnTo>
                    <a:lnTo>
                      <a:pt x="0" y="63"/>
                    </a:lnTo>
                    <a:lnTo>
                      <a:pt x="5" y="57"/>
                    </a:lnTo>
                    <a:lnTo>
                      <a:pt x="11" y="51"/>
                    </a:lnTo>
                    <a:lnTo>
                      <a:pt x="18" y="45"/>
                    </a:lnTo>
                    <a:lnTo>
                      <a:pt x="19" y="43"/>
                    </a:lnTo>
                    <a:lnTo>
                      <a:pt x="21" y="42"/>
                    </a:lnTo>
                    <a:lnTo>
                      <a:pt x="22" y="40"/>
                    </a:lnTo>
                    <a:lnTo>
                      <a:pt x="24" y="39"/>
                    </a:lnTo>
                    <a:lnTo>
                      <a:pt x="25" y="37"/>
                    </a:lnTo>
                    <a:lnTo>
                      <a:pt x="35" y="28"/>
                    </a:lnTo>
                    <a:lnTo>
                      <a:pt x="36" y="25"/>
                    </a:lnTo>
                    <a:lnTo>
                      <a:pt x="36" y="25"/>
                    </a:lnTo>
                    <a:lnTo>
                      <a:pt x="38" y="23"/>
                    </a:lnTo>
                    <a:lnTo>
                      <a:pt x="39" y="21"/>
                    </a:lnTo>
                    <a:lnTo>
                      <a:pt x="39" y="20"/>
                    </a:lnTo>
                    <a:lnTo>
                      <a:pt x="41" y="20"/>
                    </a:lnTo>
                    <a:lnTo>
                      <a:pt x="42" y="18"/>
                    </a:lnTo>
                    <a:lnTo>
                      <a:pt x="46" y="18"/>
                    </a:lnTo>
                    <a:lnTo>
                      <a:pt x="52" y="18"/>
                    </a:lnTo>
                    <a:lnTo>
                      <a:pt x="58" y="17"/>
                    </a:lnTo>
                    <a:lnTo>
                      <a:pt x="64" y="8"/>
                    </a:lnTo>
                    <a:lnTo>
                      <a:pt x="64" y="8"/>
                    </a:lnTo>
                    <a:lnTo>
                      <a:pt x="64" y="6"/>
                    </a:lnTo>
                    <a:lnTo>
                      <a:pt x="66" y="4"/>
                    </a:lnTo>
                    <a:lnTo>
                      <a:pt x="66" y="4"/>
                    </a:lnTo>
                    <a:lnTo>
                      <a:pt x="67" y="4"/>
                    </a:lnTo>
                    <a:lnTo>
                      <a:pt x="67" y="4"/>
                    </a:lnTo>
                    <a:lnTo>
                      <a:pt x="70" y="3"/>
                    </a:lnTo>
                    <a:lnTo>
                      <a:pt x="74" y="3"/>
                    </a:lnTo>
                    <a:lnTo>
                      <a:pt x="75" y="1"/>
                    </a:lnTo>
                    <a:lnTo>
                      <a:pt x="75" y="1"/>
                    </a:lnTo>
                    <a:lnTo>
                      <a:pt x="77" y="1"/>
                    </a:lnTo>
                    <a:lnTo>
                      <a:pt x="78" y="1"/>
                    </a:lnTo>
                    <a:lnTo>
                      <a:pt x="89" y="0"/>
                    </a:lnTo>
                    <a:lnTo>
                      <a:pt x="95" y="0"/>
                    </a:lnTo>
                    <a:lnTo>
                      <a:pt x="103" y="1"/>
                    </a:lnTo>
                    <a:lnTo>
                      <a:pt x="108" y="1"/>
                    </a:lnTo>
                    <a:lnTo>
                      <a:pt x="111" y="4"/>
                    </a:lnTo>
                    <a:lnTo>
                      <a:pt x="112" y="8"/>
                    </a:lnTo>
                    <a:lnTo>
                      <a:pt x="114" y="11"/>
                    </a:lnTo>
                    <a:lnTo>
                      <a:pt x="116" y="14"/>
                    </a:lnTo>
                    <a:lnTo>
                      <a:pt x="119" y="15"/>
                    </a:lnTo>
                    <a:lnTo>
                      <a:pt x="120" y="15"/>
                    </a:lnTo>
                    <a:lnTo>
                      <a:pt x="123" y="25"/>
                    </a:lnTo>
                    <a:lnTo>
                      <a:pt x="131" y="29"/>
                    </a:lnTo>
                    <a:lnTo>
                      <a:pt x="136" y="29"/>
                    </a:lnTo>
                    <a:lnTo>
                      <a:pt x="142" y="31"/>
                    </a:lnTo>
                    <a:lnTo>
                      <a:pt x="148" y="32"/>
                    </a:lnTo>
                    <a:lnTo>
                      <a:pt x="150" y="32"/>
                    </a:lnTo>
                    <a:lnTo>
                      <a:pt x="153" y="34"/>
                    </a:lnTo>
                    <a:lnTo>
                      <a:pt x="154" y="34"/>
                    </a:lnTo>
                    <a:lnTo>
                      <a:pt x="156" y="37"/>
                    </a:lnTo>
                    <a:lnTo>
                      <a:pt x="158" y="39"/>
                    </a:lnTo>
                    <a:lnTo>
                      <a:pt x="159" y="39"/>
                    </a:lnTo>
                    <a:lnTo>
                      <a:pt x="162" y="39"/>
                    </a:lnTo>
                    <a:lnTo>
                      <a:pt x="165" y="39"/>
                    </a:lnTo>
                    <a:lnTo>
                      <a:pt x="167" y="39"/>
                    </a:lnTo>
                    <a:lnTo>
                      <a:pt x="168" y="40"/>
                    </a:lnTo>
                    <a:lnTo>
                      <a:pt x="173" y="40"/>
                    </a:lnTo>
                    <a:lnTo>
                      <a:pt x="175" y="51"/>
                    </a:lnTo>
                    <a:lnTo>
                      <a:pt x="176" y="6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171">
                <a:extLst>
                  <a:ext uri="{FF2B5EF4-FFF2-40B4-BE49-F238E27FC236}">
                    <a16:creationId xmlns:a16="http://schemas.microsoft.com/office/drawing/2014/main" id="{AB50AD41-3DCD-36A2-204F-F0CC8D6167D9}"/>
                  </a:ext>
                </a:extLst>
              </p:cNvPr>
              <p:cNvSpPr>
                <a:spLocks noGrp="1" noRot="1" noMove="1" noResize="1" noEditPoints="1" noAdjustHandles="1" noChangeArrowheads="1" noChangeShapeType="1"/>
              </p:cNvSpPr>
              <p:nvPr/>
            </p:nvSpPr>
            <p:spPr bwMode="auto">
              <a:xfrm>
                <a:off x="2956" y="1988"/>
                <a:ext cx="1081" cy="737"/>
              </a:xfrm>
              <a:custGeom>
                <a:avLst/>
                <a:gdLst>
                  <a:gd name="T0" fmla="*/ 653 w 1081"/>
                  <a:gd name="T1" fmla="*/ 1 h 737"/>
                  <a:gd name="T2" fmla="*/ 1081 w 1081"/>
                  <a:gd name="T3" fmla="*/ 3 h 737"/>
                  <a:gd name="T4" fmla="*/ 751 w 1081"/>
                  <a:gd name="T5" fmla="*/ 183 h 737"/>
                  <a:gd name="T6" fmla="*/ 773 w 1081"/>
                  <a:gd name="T7" fmla="*/ 440 h 737"/>
                  <a:gd name="T8" fmla="*/ 720 w 1081"/>
                  <a:gd name="T9" fmla="*/ 575 h 737"/>
                  <a:gd name="T10" fmla="*/ 712 w 1081"/>
                  <a:gd name="T11" fmla="*/ 650 h 737"/>
                  <a:gd name="T12" fmla="*/ 669 w 1081"/>
                  <a:gd name="T13" fmla="*/ 670 h 737"/>
                  <a:gd name="T14" fmla="*/ 589 w 1081"/>
                  <a:gd name="T15" fmla="*/ 676 h 737"/>
                  <a:gd name="T16" fmla="*/ 524 w 1081"/>
                  <a:gd name="T17" fmla="*/ 724 h 737"/>
                  <a:gd name="T18" fmla="*/ 490 w 1081"/>
                  <a:gd name="T19" fmla="*/ 732 h 737"/>
                  <a:gd name="T20" fmla="*/ 479 w 1081"/>
                  <a:gd name="T21" fmla="*/ 723 h 737"/>
                  <a:gd name="T22" fmla="*/ 462 w 1081"/>
                  <a:gd name="T23" fmla="*/ 723 h 737"/>
                  <a:gd name="T24" fmla="*/ 432 w 1081"/>
                  <a:gd name="T25" fmla="*/ 706 h 737"/>
                  <a:gd name="T26" fmla="*/ 397 w 1081"/>
                  <a:gd name="T27" fmla="*/ 693 h 737"/>
                  <a:gd name="T28" fmla="*/ 372 w 1081"/>
                  <a:gd name="T29" fmla="*/ 684 h 737"/>
                  <a:gd name="T30" fmla="*/ 306 w 1081"/>
                  <a:gd name="T31" fmla="*/ 692 h 737"/>
                  <a:gd name="T32" fmla="*/ 303 w 1081"/>
                  <a:gd name="T33" fmla="*/ 679 h 737"/>
                  <a:gd name="T34" fmla="*/ 308 w 1081"/>
                  <a:gd name="T35" fmla="*/ 672 h 737"/>
                  <a:gd name="T36" fmla="*/ 308 w 1081"/>
                  <a:gd name="T37" fmla="*/ 667 h 737"/>
                  <a:gd name="T38" fmla="*/ 299 w 1081"/>
                  <a:gd name="T39" fmla="*/ 659 h 737"/>
                  <a:gd name="T40" fmla="*/ 291 w 1081"/>
                  <a:gd name="T41" fmla="*/ 653 h 737"/>
                  <a:gd name="T42" fmla="*/ 285 w 1081"/>
                  <a:gd name="T43" fmla="*/ 658 h 737"/>
                  <a:gd name="T44" fmla="*/ 285 w 1081"/>
                  <a:gd name="T45" fmla="*/ 659 h 737"/>
                  <a:gd name="T46" fmla="*/ 277 w 1081"/>
                  <a:gd name="T47" fmla="*/ 672 h 737"/>
                  <a:gd name="T48" fmla="*/ 261 w 1081"/>
                  <a:gd name="T49" fmla="*/ 665 h 737"/>
                  <a:gd name="T50" fmla="*/ 263 w 1081"/>
                  <a:gd name="T51" fmla="*/ 664 h 737"/>
                  <a:gd name="T52" fmla="*/ 253 w 1081"/>
                  <a:gd name="T53" fmla="*/ 667 h 737"/>
                  <a:gd name="T54" fmla="*/ 253 w 1081"/>
                  <a:gd name="T55" fmla="*/ 668 h 737"/>
                  <a:gd name="T56" fmla="*/ 232 w 1081"/>
                  <a:gd name="T57" fmla="*/ 659 h 737"/>
                  <a:gd name="T58" fmla="*/ 210 w 1081"/>
                  <a:gd name="T59" fmla="*/ 653 h 737"/>
                  <a:gd name="T60" fmla="*/ 180 w 1081"/>
                  <a:gd name="T61" fmla="*/ 653 h 737"/>
                  <a:gd name="T62" fmla="*/ 151 w 1081"/>
                  <a:gd name="T63" fmla="*/ 653 h 737"/>
                  <a:gd name="T64" fmla="*/ 137 w 1081"/>
                  <a:gd name="T65" fmla="*/ 659 h 737"/>
                  <a:gd name="T66" fmla="*/ 131 w 1081"/>
                  <a:gd name="T67" fmla="*/ 659 h 737"/>
                  <a:gd name="T68" fmla="*/ 131 w 1081"/>
                  <a:gd name="T69" fmla="*/ 658 h 737"/>
                  <a:gd name="T70" fmla="*/ 109 w 1081"/>
                  <a:gd name="T71" fmla="*/ 654 h 737"/>
                  <a:gd name="T72" fmla="*/ 109 w 1081"/>
                  <a:gd name="T73" fmla="*/ 642 h 737"/>
                  <a:gd name="T74" fmla="*/ 109 w 1081"/>
                  <a:gd name="T75" fmla="*/ 634 h 737"/>
                  <a:gd name="T76" fmla="*/ 110 w 1081"/>
                  <a:gd name="T77" fmla="*/ 622 h 737"/>
                  <a:gd name="T78" fmla="*/ 110 w 1081"/>
                  <a:gd name="T79" fmla="*/ 616 h 737"/>
                  <a:gd name="T80" fmla="*/ 109 w 1081"/>
                  <a:gd name="T81" fmla="*/ 613 h 737"/>
                  <a:gd name="T82" fmla="*/ 107 w 1081"/>
                  <a:gd name="T83" fmla="*/ 605 h 737"/>
                  <a:gd name="T84" fmla="*/ 106 w 1081"/>
                  <a:gd name="T85" fmla="*/ 596 h 737"/>
                  <a:gd name="T86" fmla="*/ 103 w 1081"/>
                  <a:gd name="T87" fmla="*/ 586 h 737"/>
                  <a:gd name="T88" fmla="*/ 93 w 1081"/>
                  <a:gd name="T89" fmla="*/ 554 h 737"/>
                  <a:gd name="T90" fmla="*/ 82 w 1081"/>
                  <a:gd name="T91" fmla="*/ 512 h 737"/>
                  <a:gd name="T92" fmla="*/ 78 w 1081"/>
                  <a:gd name="T93" fmla="*/ 493 h 737"/>
                  <a:gd name="T94" fmla="*/ 71 w 1081"/>
                  <a:gd name="T95" fmla="*/ 468 h 737"/>
                  <a:gd name="T96" fmla="*/ 65 w 1081"/>
                  <a:gd name="T97" fmla="*/ 459 h 737"/>
                  <a:gd name="T98" fmla="*/ 62 w 1081"/>
                  <a:gd name="T99" fmla="*/ 454 h 737"/>
                  <a:gd name="T100" fmla="*/ 54 w 1081"/>
                  <a:gd name="T101" fmla="*/ 445 h 737"/>
                  <a:gd name="T102" fmla="*/ 48 w 1081"/>
                  <a:gd name="T103" fmla="*/ 434 h 737"/>
                  <a:gd name="T104" fmla="*/ 47 w 1081"/>
                  <a:gd name="T105" fmla="*/ 429 h 737"/>
                  <a:gd name="T106" fmla="*/ 42 w 1081"/>
                  <a:gd name="T107" fmla="*/ 412 h 737"/>
                  <a:gd name="T108" fmla="*/ 34 w 1081"/>
                  <a:gd name="T109" fmla="*/ 384 h 737"/>
                  <a:gd name="T110" fmla="*/ 34 w 1081"/>
                  <a:gd name="T111" fmla="*/ 372 h 737"/>
                  <a:gd name="T112" fmla="*/ 8 w 1081"/>
                  <a:gd name="T113" fmla="*/ 85 h 737"/>
                  <a:gd name="T114" fmla="*/ 3 w 1081"/>
                  <a:gd name="T115" fmla="*/ 25 h 737"/>
                  <a:gd name="T116" fmla="*/ 1 w 1081"/>
                  <a:gd name="T117" fmla="*/ 11 h 737"/>
                  <a:gd name="T118" fmla="*/ 0 w 1081"/>
                  <a:gd name="T119" fmla="*/ 1 h 737"/>
                  <a:gd name="T120" fmla="*/ 5 w 1081"/>
                  <a:gd name="T121" fmla="*/ 0 h 737"/>
                  <a:gd name="T122" fmla="*/ 39 w 1081"/>
                  <a:gd name="T123" fmla="*/ 0 h 737"/>
                  <a:gd name="T124" fmla="*/ 104 w 1081"/>
                  <a:gd name="T125" fmla="*/ 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1" h="737">
                    <a:moveTo>
                      <a:pt x="134" y="1"/>
                    </a:moveTo>
                    <a:lnTo>
                      <a:pt x="151" y="1"/>
                    </a:lnTo>
                    <a:lnTo>
                      <a:pt x="151" y="1"/>
                    </a:lnTo>
                    <a:lnTo>
                      <a:pt x="151" y="1"/>
                    </a:lnTo>
                    <a:lnTo>
                      <a:pt x="356" y="1"/>
                    </a:lnTo>
                    <a:lnTo>
                      <a:pt x="462" y="1"/>
                    </a:lnTo>
                    <a:lnTo>
                      <a:pt x="653" y="1"/>
                    </a:lnTo>
                    <a:lnTo>
                      <a:pt x="717" y="1"/>
                    </a:lnTo>
                    <a:lnTo>
                      <a:pt x="852" y="1"/>
                    </a:lnTo>
                    <a:lnTo>
                      <a:pt x="939" y="1"/>
                    </a:lnTo>
                    <a:lnTo>
                      <a:pt x="1081" y="1"/>
                    </a:lnTo>
                    <a:lnTo>
                      <a:pt x="1081" y="1"/>
                    </a:lnTo>
                    <a:lnTo>
                      <a:pt x="1081" y="1"/>
                    </a:lnTo>
                    <a:lnTo>
                      <a:pt x="1081" y="3"/>
                    </a:lnTo>
                    <a:lnTo>
                      <a:pt x="1076" y="18"/>
                    </a:lnTo>
                    <a:lnTo>
                      <a:pt x="1073" y="31"/>
                    </a:lnTo>
                    <a:lnTo>
                      <a:pt x="1067" y="54"/>
                    </a:lnTo>
                    <a:lnTo>
                      <a:pt x="935" y="102"/>
                    </a:lnTo>
                    <a:lnTo>
                      <a:pt x="869" y="93"/>
                    </a:lnTo>
                    <a:lnTo>
                      <a:pt x="790" y="132"/>
                    </a:lnTo>
                    <a:lnTo>
                      <a:pt x="751" y="183"/>
                    </a:lnTo>
                    <a:lnTo>
                      <a:pt x="762" y="212"/>
                    </a:lnTo>
                    <a:lnTo>
                      <a:pt x="778" y="271"/>
                    </a:lnTo>
                    <a:lnTo>
                      <a:pt x="748" y="293"/>
                    </a:lnTo>
                    <a:lnTo>
                      <a:pt x="681" y="341"/>
                    </a:lnTo>
                    <a:lnTo>
                      <a:pt x="681" y="372"/>
                    </a:lnTo>
                    <a:lnTo>
                      <a:pt x="718" y="394"/>
                    </a:lnTo>
                    <a:lnTo>
                      <a:pt x="773" y="440"/>
                    </a:lnTo>
                    <a:lnTo>
                      <a:pt x="779" y="482"/>
                    </a:lnTo>
                    <a:lnTo>
                      <a:pt x="742" y="509"/>
                    </a:lnTo>
                    <a:lnTo>
                      <a:pt x="732" y="521"/>
                    </a:lnTo>
                    <a:lnTo>
                      <a:pt x="776" y="541"/>
                    </a:lnTo>
                    <a:lnTo>
                      <a:pt x="773" y="577"/>
                    </a:lnTo>
                    <a:lnTo>
                      <a:pt x="742" y="582"/>
                    </a:lnTo>
                    <a:lnTo>
                      <a:pt x="720" y="575"/>
                    </a:lnTo>
                    <a:lnTo>
                      <a:pt x="706" y="582"/>
                    </a:lnTo>
                    <a:lnTo>
                      <a:pt x="704" y="592"/>
                    </a:lnTo>
                    <a:lnTo>
                      <a:pt x="715" y="600"/>
                    </a:lnTo>
                    <a:lnTo>
                      <a:pt x="715" y="611"/>
                    </a:lnTo>
                    <a:lnTo>
                      <a:pt x="711" y="631"/>
                    </a:lnTo>
                    <a:lnTo>
                      <a:pt x="704" y="641"/>
                    </a:lnTo>
                    <a:lnTo>
                      <a:pt x="712" y="650"/>
                    </a:lnTo>
                    <a:lnTo>
                      <a:pt x="698" y="654"/>
                    </a:lnTo>
                    <a:lnTo>
                      <a:pt x="697" y="661"/>
                    </a:lnTo>
                    <a:lnTo>
                      <a:pt x="694" y="667"/>
                    </a:lnTo>
                    <a:lnTo>
                      <a:pt x="687" y="665"/>
                    </a:lnTo>
                    <a:lnTo>
                      <a:pt x="686" y="659"/>
                    </a:lnTo>
                    <a:lnTo>
                      <a:pt x="673" y="664"/>
                    </a:lnTo>
                    <a:lnTo>
                      <a:pt x="669" y="670"/>
                    </a:lnTo>
                    <a:lnTo>
                      <a:pt x="662" y="672"/>
                    </a:lnTo>
                    <a:lnTo>
                      <a:pt x="658" y="670"/>
                    </a:lnTo>
                    <a:lnTo>
                      <a:pt x="647" y="678"/>
                    </a:lnTo>
                    <a:lnTo>
                      <a:pt x="634" y="668"/>
                    </a:lnTo>
                    <a:lnTo>
                      <a:pt x="614" y="654"/>
                    </a:lnTo>
                    <a:lnTo>
                      <a:pt x="602" y="656"/>
                    </a:lnTo>
                    <a:lnTo>
                      <a:pt x="589" y="676"/>
                    </a:lnTo>
                    <a:lnTo>
                      <a:pt x="558" y="699"/>
                    </a:lnTo>
                    <a:lnTo>
                      <a:pt x="558" y="717"/>
                    </a:lnTo>
                    <a:lnTo>
                      <a:pt x="526" y="724"/>
                    </a:lnTo>
                    <a:lnTo>
                      <a:pt x="524" y="724"/>
                    </a:lnTo>
                    <a:lnTo>
                      <a:pt x="524" y="724"/>
                    </a:lnTo>
                    <a:lnTo>
                      <a:pt x="524" y="724"/>
                    </a:lnTo>
                    <a:lnTo>
                      <a:pt x="524" y="724"/>
                    </a:lnTo>
                    <a:lnTo>
                      <a:pt x="518" y="724"/>
                    </a:lnTo>
                    <a:lnTo>
                      <a:pt x="505" y="724"/>
                    </a:lnTo>
                    <a:lnTo>
                      <a:pt x="501" y="731"/>
                    </a:lnTo>
                    <a:lnTo>
                      <a:pt x="496" y="737"/>
                    </a:lnTo>
                    <a:lnTo>
                      <a:pt x="491" y="737"/>
                    </a:lnTo>
                    <a:lnTo>
                      <a:pt x="491" y="735"/>
                    </a:lnTo>
                    <a:lnTo>
                      <a:pt x="490" y="732"/>
                    </a:lnTo>
                    <a:lnTo>
                      <a:pt x="488" y="727"/>
                    </a:lnTo>
                    <a:lnTo>
                      <a:pt x="487" y="726"/>
                    </a:lnTo>
                    <a:lnTo>
                      <a:pt x="487" y="726"/>
                    </a:lnTo>
                    <a:lnTo>
                      <a:pt x="484" y="726"/>
                    </a:lnTo>
                    <a:lnTo>
                      <a:pt x="480" y="727"/>
                    </a:lnTo>
                    <a:lnTo>
                      <a:pt x="480" y="727"/>
                    </a:lnTo>
                    <a:lnTo>
                      <a:pt x="479" y="723"/>
                    </a:lnTo>
                    <a:lnTo>
                      <a:pt x="479" y="723"/>
                    </a:lnTo>
                    <a:lnTo>
                      <a:pt x="473" y="723"/>
                    </a:lnTo>
                    <a:lnTo>
                      <a:pt x="471" y="721"/>
                    </a:lnTo>
                    <a:lnTo>
                      <a:pt x="470" y="721"/>
                    </a:lnTo>
                    <a:lnTo>
                      <a:pt x="467" y="723"/>
                    </a:lnTo>
                    <a:lnTo>
                      <a:pt x="465" y="723"/>
                    </a:lnTo>
                    <a:lnTo>
                      <a:pt x="462" y="723"/>
                    </a:lnTo>
                    <a:lnTo>
                      <a:pt x="451" y="713"/>
                    </a:lnTo>
                    <a:lnTo>
                      <a:pt x="449" y="712"/>
                    </a:lnTo>
                    <a:lnTo>
                      <a:pt x="448" y="712"/>
                    </a:lnTo>
                    <a:lnTo>
                      <a:pt x="443" y="710"/>
                    </a:lnTo>
                    <a:lnTo>
                      <a:pt x="440" y="709"/>
                    </a:lnTo>
                    <a:lnTo>
                      <a:pt x="440" y="709"/>
                    </a:lnTo>
                    <a:lnTo>
                      <a:pt x="432" y="706"/>
                    </a:lnTo>
                    <a:lnTo>
                      <a:pt x="426" y="704"/>
                    </a:lnTo>
                    <a:lnTo>
                      <a:pt x="423" y="703"/>
                    </a:lnTo>
                    <a:lnTo>
                      <a:pt x="423" y="703"/>
                    </a:lnTo>
                    <a:lnTo>
                      <a:pt x="420" y="703"/>
                    </a:lnTo>
                    <a:lnTo>
                      <a:pt x="412" y="699"/>
                    </a:lnTo>
                    <a:lnTo>
                      <a:pt x="412" y="699"/>
                    </a:lnTo>
                    <a:lnTo>
                      <a:pt x="397" y="693"/>
                    </a:lnTo>
                    <a:lnTo>
                      <a:pt x="395" y="692"/>
                    </a:lnTo>
                    <a:lnTo>
                      <a:pt x="395" y="692"/>
                    </a:lnTo>
                    <a:lnTo>
                      <a:pt x="387" y="689"/>
                    </a:lnTo>
                    <a:lnTo>
                      <a:pt x="387" y="689"/>
                    </a:lnTo>
                    <a:lnTo>
                      <a:pt x="376" y="687"/>
                    </a:lnTo>
                    <a:lnTo>
                      <a:pt x="373" y="686"/>
                    </a:lnTo>
                    <a:lnTo>
                      <a:pt x="372" y="684"/>
                    </a:lnTo>
                    <a:lnTo>
                      <a:pt x="358" y="678"/>
                    </a:lnTo>
                    <a:lnTo>
                      <a:pt x="351" y="684"/>
                    </a:lnTo>
                    <a:lnTo>
                      <a:pt x="348" y="687"/>
                    </a:lnTo>
                    <a:lnTo>
                      <a:pt x="342" y="693"/>
                    </a:lnTo>
                    <a:lnTo>
                      <a:pt x="322" y="698"/>
                    </a:lnTo>
                    <a:lnTo>
                      <a:pt x="322" y="698"/>
                    </a:lnTo>
                    <a:lnTo>
                      <a:pt x="306" y="692"/>
                    </a:lnTo>
                    <a:lnTo>
                      <a:pt x="306" y="690"/>
                    </a:lnTo>
                    <a:lnTo>
                      <a:pt x="303" y="690"/>
                    </a:lnTo>
                    <a:lnTo>
                      <a:pt x="303" y="689"/>
                    </a:lnTo>
                    <a:lnTo>
                      <a:pt x="303" y="686"/>
                    </a:lnTo>
                    <a:lnTo>
                      <a:pt x="302" y="679"/>
                    </a:lnTo>
                    <a:lnTo>
                      <a:pt x="303" y="679"/>
                    </a:lnTo>
                    <a:lnTo>
                      <a:pt x="303" y="679"/>
                    </a:lnTo>
                    <a:lnTo>
                      <a:pt x="305" y="676"/>
                    </a:lnTo>
                    <a:lnTo>
                      <a:pt x="306" y="675"/>
                    </a:lnTo>
                    <a:lnTo>
                      <a:pt x="306" y="675"/>
                    </a:lnTo>
                    <a:lnTo>
                      <a:pt x="306" y="673"/>
                    </a:lnTo>
                    <a:lnTo>
                      <a:pt x="306" y="672"/>
                    </a:lnTo>
                    <a:lnTo>
                      <a:pt x="308" y="672"/>
                    </a:lnTo>
                    <a:lnTo>
                      <a:pt x="308" y="672"/>
                    </a:lnTo>
                    <a:lnTo>
                      <a:pt x="308" y="672"/>
                    </a:lnTo>
                    <a:lnTo>
                      <a:pt x="309" y="672"/>
                    </a:lnTo>
                    <a:lnTo>
                      <a:pt x="309" y="670"/>
                    </a:lnTo>
                    <a:lnTo>
                      <a:pt x="309" y="670"/>
                    </a:lnTo>
                    <a:lnTo>
                      <a:pt x="309" y="670"/>
                    </a:lnTo>
                    <a:lnTo>
                      <a:pt x="309" y="668"/>
                    </a:lnTo>
                    <a:lnTo>
                      <a:pt x="308" y="667"/>
                    </a:lnTo>
                    <a:lnTo>
                      <a:pt x="308" y="667"/>
                    </a:lnTo>
                    <a:lnTo>
                      <a:pt x="308" y="665"/>
                    </a:lnTo>
                    <a:lnTo>
                      <a:pt x="302" y="661"/>
                    </a:lnTo>
                    <a:lnTo>
                      <a:pt x="302" y="661"/>
                    </a:lnTo>
                    <a:lnTo>
                      <a:pt x="302" y="661"/>
                    </a:lnTo>
                    <a:lnTo>
                      <a:pt x="300" y="659"/>
                    </a:lnTo>
                    <a:lnTo>
                      <a:pt x="299" y="659"/>
                    </a:lnTo>
                    <a:lnTo>
                      <a:pt x="297" y="656"/>
                    </a:lnTo>
                    <a:lnTo>
                      <a:pt x="294" y="654"/>
                    </a:lnTo>
                    <a:lnTo>
                      <a:pt x="294" y="654"/>
                    </a:lnTo>
                    <a:lnTo>
                      <a:pt x="292" y="654"/>
                    </a:lnTo>
                    <a:lnTo>
                      <a:pt x="292" y="653"/>
                    </a:lnTo>
                    <a:lnTo>
                      <a:pt x="292" y="653"/>
                    </a:lnTo>
                    <a:lnTo>
                      <a:pt x="291" y="653"/>
                    </a:lnTo>
                    <a:lnTo>
                      <a:pt x="289" y="651"/>
                    </a:lnTo>
                    <a:lnTo>
                      <a:pt x="285" y="653"/>
                    </a:lnTo>
                    <a:lnTo>
                      <a:pt x="285" y="654"/>
                    </a:lnTo>
                    <a:lnTo>
                      <a:pt x="285" y="654"/>
                    </a:lnTo>
                    <a:lnTo>
                      <a:pt x="285" y="656"/>
                    </a:lnTo>
                    <a:lnTo>
                      <a:pt x="285" y="656"/>
                    </a:lnTo>
                    <a:lnTo>
                      <a:pt x="285" y="658"/>
                    </a:lnTo>
                    <a:lnTo>
                      <a:pt x="285" y="658"/>
                    </a:lnTo>
                    <a:lnTo>
                      <a:pt x="285" y="658"/>
                    </a:lnTo>
                    <a:lnTo>
                      <a:pt x="285" y="659"/>
                    </a:lnTo>
                    <a:lnTo>
                      <a:pt x="285" y="659"/>
                    </a:lnTo>
                    <a:lnTo>
                      <a:pt x="285" y="659"/>
                    </a:lnTo>
                    <a:lnTo>
                      <a:pt x="285" y="659"/>
                    </a:lnTo>
                    <a:lnTo>
                      <a:pt x="285" y="659"/>
                    </a:lnTo>
                    <a:lnTo>
                      <a:pt x="285" y="659"/>
                    </a:lnTo>
                    <a:lnTo>
                      <a:pt x="286" y="664"/>
                    </a:lnTo>
                    <a:lnTo>
                      <a:pt x="286" y="664"/>
                    </a:lnTo>
                    <a:lnTo>
                      <a:pt x="286" y="664"/>
                    </a:lnTo>
                    <a:lnTo>
                      <a:pt x="285" y="670"/>
                    </a:lnTo>
                    <a:lnTo>
                      <a:pt x="278" y="672"/>
                    </a:lnTo>
                    <a:lnTo>
                      <a:pt x="277" y="672"/>
                    </a:lnTo>
                    <a:lnTo>
                      <a:pt x="266" y="670"/>
                    </a:lnTo>
                    <a:lnTo>
                      <a:pt x="263" y="668"/>
                    </a:lnTo>
                    <a:lnTo>
                      <a:pt x="261" y="667"/>
                    </a:lnTo>
                    <a:lnTo>
                      <a:pt x="260" y="665"/>
                    </a:lnTo>
                    <a:lnTo>
                      <a:pt x="261" y="665"/>
                    </a:lnTo>
                    <a:lnTo>
                      <a:pt x="261" y="665"/>
                    </a:lnTo>
                    <a:lnTo>
                      <a:pt x="261" y="665"/>
                    </a:lnTo>
                    <a:lnTo>
                      <a:pt x="261" y="665"/>
                    </a:lnTo>
                    <a:lnTo>
                      <a:pt x="264" y="667"/>
                    </a:lnTo>
                    <a:lnTo>
                      <a:pt x="264" y="667"/>
                    </a:lnTo>
                    <a:lnTo>
                      <a:pt x="264" y="665"/>
                    </a:lnTo>
                    <a:lnTo>
                      <a:pt x="264" y="665"/>
                    </a:lnTo>
                    <a:lnTo>
                      <a:pt x="264" y="665"/>
                    </a:lnTo>
                    <a:lnTo>
                      <a:pt x="263" y="664"/>
                    </a:lnTo>
                    <a:lnTo>
                      <a:pt x="250" y="662"/>
                    </a:lnTo>
                    <a:lnTo>
                      <a:pt x="250" y="664"/>
                    </a:lnTo>
                    <a:lnTo>
                      <a:pt x="250" y="664"/>
                    </a:lnTo>
                    <a:lnTo>
                      <a:pt x="250" y="664"/>
                    </a:lnTo>
                    <a:lnTo>
                      <a:pt x="253" y="667"/>
                    </a:lnTo>
                    <a:lnTo>
                      <a:pt x="253" y="667"/>
                    </a:lnTo>
                    <a:lnTo>
                      <a:pt x="253" y="667"/>
                    </a:lnTo>
                    <a:lnTo>
                      <a:pt x="255" y="668"/>
                    </a:lnTo>
                    <a:lnTo>
                      <a:pt x="255" y="668"/>
                    </a:lnTo>
                    <a:lnTo>
                      <a:pt x="255" y="668"/>
                    </a:lnTo>
                    <a:lnTo>
                      <a:pt x="255" y="668"/>
                    </a:lnTo>
                    <a:lnTo>
                      <a:pt x="255" y="670"/>
                    </a:lnTo>
                    <a:lnTo>
                      <a:pt x="255" y="670"/>
                    </a:lnTo>
                    <a:lnTo>
                      <a:pt x="253" y="668"/>
                    </a:lnTo>
                    <a:lnTo>
                      <a:pt x="253" y="668"/>
                    </a:lnTo>
                    <a:lnTo>
                      <a:pt x="250" y="665"/>
                    </a:lnTo>
                    <a:lnTo>
                      <a:pt x="247" y="667"/>
                    </a:lnTo>
                    <a:lnTo>
                      <a:pt x="244" y="668"/>
                    </a:lnTo>
                    <a:lnTo>
                      <a:pt x="239" y="670"/>
                    </a:lnTo>
                    <a:lnTo>
                      <a:pt x="236" y="665"/>
                    </a:lnTo>
                    <a:lnTo>
                      <a:pt x="232" y="659"/>
                    </a:lnTo>
                    <a:lnTo>
                      <a:pt x="230" y="658"/>
                    </a:lnTo>
                    <a:lnTo>
                      <a:pt x="227" y="653"/>
                    </a:lnTo>
                    <a:lnTo>
                      <a:pt x="227" y="653"/>
                    </a:lnTo>
                    <a:lnTo>
                      <a:pt x="225" y="653"/>
                    </a:lnTo>
                    <a:lnTo>
                      <a:pt x="222" y="653"/>
                    </a:lnTo>
                    <a:lnTo>
                      <a:pt x="221" y="653"/>
                    </a:lnTo>
                    <a:lnTo>
                      <a:pt x="210" y="653"/>
                    </a:lnTo>
                    <a:lnTo>
                      <a:pt x="197" y="653"/>
                    </a:lnTo>
                    <a:lnTo>
                      <a:pt x="194" y="653"/>
                    </a:lnTo>
                    <a:lnTo>
                      <a:pt x="191" y="653"/>
                    </a:lnTo>
                    <a:lnTo>
                      <a:pt x="187" y="653"/>
                    </a:lnTo>
                    <a:lnTo>
                      <a:pt x="185" y="653"/>
                    </a:lnTo>
                    <a:lnTo>
                      <a:pt x="180" y="653"/>
                    </a:lnTo>
                    <a:lnTo>
                      <a:pt x="180" y="653"/>
                    </a:lnTo>
                    <a:lnTo>
                      <a:pt x="169" y="653"/>
                    </a:lnTo>
                    <a:lnTo>
                      <a:pt x="168" y="653"/>
                    </a:lnTo>
                    <a:lnTo>
                      <a:pt x="163" y="653"/>
                    </a:lnTo>
                    <a:lnTo>
                      <a:pt x="162" y="653"/>
                    </a:lnTo>
                    <a:lnTo>
                      <a:pt x="155" y="653"/>
                    </a:lnTo>
                    <a:lnTo>
                      <a:pt x="154" y="653"/>
                    </a:lnTo>
                    <a:lnTo>
                      <a:pt x="151" y="653"/>
                    </a:lnTo>
                    <a:lnTo>
                      <a:pt x="148" y="661"/>
                    </a:lnTo>
                    <a:lnTo>
                      <a:pt x="145" y="659"/>
                    </a:lnTo>
                    <a:lnTo>
                      <a:pt x="140" y="659"/>
                    </a:lnTo>
                    <a:lnTo>
                      <a:pt x="140" y="659"/>
                    </a:lnTo>
                    <a:lnTo>
                      <a:pt x="138" y="659"/>
                    </a:lnTo>
                    <a:lnTo>
                      <a:pt x="137" y="659"/>
                    </a:lnTo>
                    <a:lnTo>
                      <a:pt x="137" y="659"/>
                    </a:lnTo>
                    <a:lnTo>
                      <a:pt x="137" y="659"/>
                    </a:lnTo>
                    <a:lnTo>
                      <a:pt x="135" y="659"/>
                    </a:lnTo>
                    <a:lnTo>
                      <a:pt x="135" y="659"/>
                    </a:lnTo>
                    <a:lnTo>
                      <a:pt x="135" y="659"/>
                    </a:lnTo>
                    <a:lnTo>
                      <a:pt x="135" y="659"/>
                    </a:lnTo>
                    <a:lnTo>
                      <a:pt x="135" y="659"/>
                    </a:lnTo>
                    <a:lnTo>
                      <a:pt x="131" y="659"/>
                    </a:lnTo>
                    <a:lnTo>
                      <a:pt x="131" y="658"/>
                    </a:lnTo>
                    <a:lnTo>
                      <a:pt x="131" y="658"/>
                    </a:lnTo>
                    <a:lnTo>
                      <a:pt x="131" y="658"/>
                    </a:lnTo>
                    <a:lnTo>
                      <a:pt x="131" y="658"/>
                    </a:lnTo>
                    <a:lnTo>
                      <a:pt x="131" y="658"/>
                    </a:lnTo>
                    <a:lnTo>
                      <a:pt x="131" y="658"/>
                    </a:lnTo>
                    <a:lnTo>
                      <a:pt x="131" y="658"/>
                    </a:lnTo>
                    <a:lnTo>
                      <a:pt x="129" y="658"/>
                    </a:lnTo>
                    <a:lnTo>
                      <a:pt x="123" y="658"/>
                    </a:lnTo>
                    <a:lnTo>
                      <a:pt x="121" y="658"/>
                    </a:lnTo>
                    <a:lnTo>
                      <a:pt x="121" y="658"/>
                    </a:lnTo>
                    <a:lnTo>
                      <a:pt x="109" y="658"/>
                    </a:lnTo>
                    <a:lnTo>
                      <a:pt x="109" y="658"/>
                    </a:lnTo>
                    <a:lnTo>
                      <a:pt x="109" y="654"/>
                    </a:lnTo>
                    <a:lnTo>
                      <a:pt x="109" y="653"/>
                    </a:lnTo>
                    <a:lnTo>
                      <a:pt x="109" y="653"/>
                    </a:lnTo>
                    <a:lnTo>
                      <a:pt x="109" y="648"/>
                    </a:lnTo>
                    <a:lnTo>
                      <a:pt x="109" y="647"/>
                    </a:lnTo>
                    <a:lnTo>
                      <a:pt x="109" y="645"/>
                    </a:lnTo>
                    <a:lnTo>
                      <a:pt x="109" y="642"/>
                    </a:lnTo>
                    <a:lnTo>
                      <a:pt x="109" y="642"/>
                    </a:lnTo>
                    <a:lnTo>
                      <a:pt x="109" y="639"/>
                    </a:lnTo>
                    <a:lnTo>
                      <a:pt x="109" y="637"/>
                    </a:lnTo>
                    <a:lnTo>
                      <a:pt x="109" y="637"/>
                    </a:lnTo>
                    <a:lnTo>
                      <a:pt x="109" y="637"/>
                    </a:lnTo>
                    <a:lnTo>
                      <a:pt x="109" y="636"/>
                    </a:lnTo>
                    <a:lnTo>
                      <a:pt x="109" y="634"/>
                    </a:lnTo>
                    <a:lnTo>
                      <a:pt x="109" y="634"/>
                    </a:lnTo>
                    <a:lnTo>
                      <a:pt x="109" y="633"/>
                    </a:lnTo>
                    <a:lnTo>
                      <a:pt x="109" y="631"/>
                    </a:lnTo>
                    <a:lnTo>
                      <a:pt x="110" y="630"/>
                    </a:lnTo>
                    <a:lnTo>
                      <a:pt x="110" y="625"/>
                    </a:lnTo>
                    <a:lnTo>
                      <a:pt x="110" y="625"/>
                    </a:lnTo>
                    <a:lnTo>
                      <a:pt x="110" y="623"/>
                    </a:lnTo>
                    <a:lnTo>
                      <a:pt x="110" y="622"/>
                    </a:lnTo>
                    <a:lnTo>
                      <a:pt x="110" y="622"/>
                    </a:lnTo>
                    <a:lnTo>
                      <a:pt x="110" y="619"/>
                    </a:lnTo>
                    <a:lnTo>
                      <a:pt x="110" y="617"/>
                    </a:lnTo>
                    <a:lnTo>
                      <a:pt x="110" y="617"/>
                    </a:lnTo>
                    <a:lnTo>
                      <a:pt x="110" y="617"/>
                    </a:lnTo>
                    <a:lnTo>
                      <a:pt x="110" y="616"/>
                    </a:lnTo>
                    <a:lnTo>
                      <a:pt x="110" y="616"/>
                    </a:lnTo>
                    <a:lnTo>
                      <a:pt x="110" y="616"/>
                    </a:lnTo>
                    <a:lnTo>
                      <a:pt x="110" y="616"/>
                    </a:lnTo>
                    <a:lnTo>
                      <a:pt x="109" y="614"/>
                    </a:lnTo>
                    <a:lnTo>
                      <a:pt x="109" y="613"/>
                    </a:lnTo>
                    <a:lnTo>
                      <a:pt x="109" y="613"/>
                    </a:lnTo>
                    <a:lnTo>
                      <a:pt x="109" y="613"/>
                    </a:lnTo>
                    <a:lnTo>
                      <a:pt x="109" y="613"/>
                    </a:lnTo>
                    <a:lnTo>
                      <a:pt x="109" y="611"/>
                    </a:lnTo>
                    <a:lnTo>
                      <a:pt x="109" y="611"/>
                    </a:lnTo>
                    <a:lnTo>
                      <a:pt x="109" y="609"/>
                    </a:lnTo>
                    <a:lnTo>
                      <a:pt x="109" y="608"/>
                    </a:lnTo>
                    <a:lnTo>
                      <a:pt x="109" y="608"/>
                    </a:lnTo>
                    <a:lnTo>
                      <a:pt x="109" y="606"/>
                    </a:lnTo>
                    <a:lnTo>
                      <a:pt x="107" y="605"/>
                    </a:lnTo>
                    <a:lnTo>
                      <a:pt x="107" y="605"/>
                    </a:lnTo>
                    <a:lnTo>
                      <a:pt x="107" y="603"/>
                    </a:lnTo>
                    <a:lnTo>
                      <a:pt x="107" y="600"/>
                    </a:lnTo>
                    <a:lnTo>
                      <a:pt x="106" y="600"/>
                    </a:lnTo>
                    <a:lnTo>
                      <a:pt x="106" y="599"/>
                    </a:lnTo>
                    <a:lnTo>
                      <a:pt x="106" y="597"/>
                    </a:lnTo>
                    <a:lnTo>
                      <a:pt x="106" y="596"/>
                    </a:lnTo>
                    <a:lnTo>
                      <a:pt x="106" y="594"/>
                    </a:lnTo>
                    <a:lnTo>
                      <a:pt x="104" y="592"/>
                    </a:lnTo>
                    <a:lnTo>
                      <a:pt x="104" y="592"/>
                    </a:lnTo>
                    <a:lnTo>
                      <a:pt x="104" y="591"/>
                    </a:lnTo>
                    <a:lnTo>
                      <a:pt x="103" y="588"/>
                    </a:lnTo>
                    <a:lnTo>
                      <a:pt x="103" y="588"/>
                    </a:lnTo>
                    <a:lnTo>
                      <a:pt x="103" y="586"/>
                    </a:lnTo>
                    <a:lnTo>
                      <a:pt x="101" y="583"/>
                    </a:lnTo>
                    <a:lnTo>
                      <a:pt x="101" y="583"/>
                    </a:lnTo>
                    <a:lnTo>
                      <a:pt x="99" y="577"/>
                    </a:lnTo>
                    <a:lnTo>
                      <a:pt x="99" y="575"/>
                    </a:lnTo>
                    <a:lnTo>
                      <a:pt x="96" y="568"/>
                    </a:lnTo>
                    <a:lnTo>
                      <a:pt x="95" y="558"/>
                    </a:lnTo>
                    <a:lnTo>
                      <a:pt x="93" y="554"/>
                    </a:lnTo>
                    <a:lnTo>
                      <a:pt x="92" y="546"/>
                    </a:lnTo>
                    <a:lnTo>
                      <a:pt x="90" y="538"/>
                    </a:lnTo>
                    <a:lnTo>
                      <a:pt x="87" y="529"/>
                    </a:lnTo>
                    <a:lnTo>
                      <a:pt x="85" y="526"/>
                    </a:lnTo>
                    <a:lnTo>
                      <a:pt x="82" y="513"/>
                    </a:lnTo>
                    <a:lnTo>
                      <a:pt x="82" y="513"/>
                    </a:lnTo>
                    <a:lnTo>
                      <a:pt x="82" y="512"/>
                    </a:lnTo>
                    <a:lnTo>
                      <a:pt x="81" y="509"/>
                    </a:lnTo>
                    <a:lnTo>
                      <a:pt x="81" y="506"/>
                    </a:lnTo>
                    <a:lnTo>
                      <a:pt x="79" y="499"/>
                    </a:lnTo>
                    <a:lnTo>
                      <a:pt x="79" y="499"/>
                    </a:lnTo>
                    <a:lnTo>
                      <a:pt x="78" y="496"/>
                    </a:lnTo>
                    <a:lnTo>
                      <a:pt x="78" y="495"/>
                    </a:lnTo>
                    <a:lnTo>
                      <a:pt x="78" y="493"/>
                    </a:lnTo>
                    <a:lnTo>
                      <a:pt x="75" y="484"/>
                    </a:lnTo>
                    <a:lnTo>
                      <a:pt x="73" y="478"/>
                    </a:lnTo>
                    <a:lnTo>
                      <a:pt x="73" y="476"/>
                    </a:lnTo>
                    <a:lnTo>
                      <a:pt x="71" y="471"/>
                    </a:lnTo>
                    <a:lnTo>
                      <a:pt x="71" y="471"/>
                    </a:lnTo>
                    <a:lnTo>
                      <a:pt x="71" y="470"/>
                    </a:lnTo>
                    <a:lnTo>
                      <a:pt x="71" y="468"/>
                    </a:lnTo>
                    <a:lnTo>
                      <a:pt x="71" y="468"/>
                    </a:lnTo>
                    <a:lnTo>
                      <a:pt x="70" y="468"/>
                    </a:lnTo>
                    <a:lnTo>
                      <a:pt x="70" y="467"/>
                    </a:lnTo>
                    <a:lnTo>
                      <a:pt x="68" y="464"/>
                    </a:lnTo>
                    <a:lnTo>
                      <a:pt x="68" y="464"/>
                    </a:lnTo>
                    <a:lnTo>
                      <a:pt x="67" y="462"/>
                    </a:lnTo>
                    <a:lnTo>
                      <a:pt x="65" y="459"/>
                    </a:lnTo>
                    <a:lnTo>
                      <a:pt x="64" y="459"/>
                    </a:lnTo>
                    <a:lnTo>
                      <a:pt x="64" y="457"/>
                    </a:lnTo>
                    <a:lnTo>
                      <a:pt x="64" y="457"/>
                    </a:lnTo>
                    <a:lnTo>
                      <a:pt x="64" y="457"/>
                    </a:lnTo>
                    <a:lnTo>
                      <a:pt x="62" y="456"/>
                    </a:lnTo>
                    <a:lnTo>
                      <a:pt x="62" y="456"/>
                    </a:lnTo>
                    <a:lnTo>
                      <a:pt x="62" y="454"/>
                    </a:lnTo>
                    <a:lnTo>
                      <a:pt x="62" y="454"/>
                    </a:lnTo>
                    <a:lnTo>
                      <a:pt x="61" y="453"/>
                    </a:lnTo>
                    <a:lnTo>
                      <a:pt x="59" y="451"/>
                    </a:lnTo>
                    <a:lnTo>
                      <a:pt x="59" y="450"/>
                    </a:lnTo>
                    <a:lnTo>
                      <a:pt x="57" y="448"/>
                    </a:lnTo>
                    <a:lnTo>
                      <a:pt x="56" y="447"/>
                    </a:lnTo>
                    <a:lnTo>
                      <a:pt x="54" y="445"/>
                    </a:lnTo>
                    <a:lnTo>
                      <a:pt x="53" y="442"/>
                    </a:lnTo>
                    <a:lnTo>
                      <a:pt x="51" y="440"/>
                    </a:lnTo>
                    <a:lnTo>
                      <a:pt x="50" y="437"/>
                    </a:lnTo>
                    <a:lnTo>
                      <a:pt x="50" y="437"/>
                    </a:lnTo>
                    <a:lnTo>
                      <a:pt x="48" y="436"/>
                    </a:lnTo>
                    <a:lnTo>
                      <a:pt x="48" y="434"/>
                    </a:lnTo>
                    <a:lnTo>
                      <a:pt x="48" y="434"/>
                    </a:lnTo>
                    <a:lnTo>
                      <a:pt x="48" y="433"/>
                    </a:lnTo>
                    <a:lnTo>
                      <a:pt x="47" y="431"/>
                    </a:lnTo>
                    <a:lnTo>
                      <a:pt x="47" y="431"/>
                    </a:lnTo>
                    <a:lnTo>
                      <a:pt x="47" y="431"/>
                    </a:lnTo>
                    <a:lnTo>
                      <a:pt x="47" y="431"/>
                    </a:lnTo>
                    <a:lnTo>
                      <a:pt x="47" y="431"/>
                    </a:lnTo>
                    <a:lnTo>
                      <a:pt x="47" y="429"/>
                    </a:lnTo>
                    <a:lnTo>
                      <a:pt x="47" y="429"/>
                    </a:lnTo>
                    <a:lnTo>
                      <a:pt x="47" y="429"/>
                    </a:lnTo>
                    <a:lnTo>
                      <a:pt x="47" y="428"/>
                    </a:lnTo>
                    <a:lnTo>
                      <a:pt x="43" y="422"/>
                    </a:lnTo>
                    <a:lnTo>
                      <a:pt x="43" y="420"/>
                    </a:lnTo>
                    <a:lnTo>
                      <a:pt x="43" y="417"/>
                    </a:lnTo>
                    <a:lnTo>
                      <a:pt x="42" y="412"/>
                    </a:lnTo>
                    <a:lnTo>
                      <a:pt x="40" y="408"/>
                    </a:lnTo>
                    <a:lnTo>
                      <a:pt x="37" y="398"/>
                    </a:lnTo>
                    <a:lnTo>
                      <a:pt x="36" y="394"/>
                    </a:lnTo>
                    <a:lnTo>
                      <a:pt x="36" y="394"/>
                    </a:lnTo>
                    <a:lnTo>
                      <a:pt x="36" y="391"/>
                    </a:lnTo>
                    <a:lnTo>
                      <a:pt x="36" y="388"/>
                    </a:lnTo>
                    <a:lnTo>
                      <a:pt x="34" y="384"/>
                    </a:lnTo>
                    <a:lnTo>
                      <a:pt x="34" y="384"/>
                    </a:lnTo>
                    <a:lnTo>
                      <a:pt x="34" y="380"/>
                    </a:lnTo>
                    <a:lnTo>
                      <a:pt x="34" y="378"/>
                    </a:lnTo>
                    <a:lnTo>
                      <a:pt x="34" y="377"/>
                    </a:lnTo>
                    <a:lnTo>
                      <a:pt x="34" y="375"/>
                    </a:lnTo>
                    <a:lnTo>
                      <a:pt x="34" y="375"/>
                    </a:lnTo>
                    <a:lnTo>
                      <a:pt x="34" y="372"/>
                    </a:lnTo>
                    <a:lnTo>
                      <a:pt x="33" y="363"/>
                    </a:lnTo>
                    <a:lnTo>
                      <a:pt x="29" y="316"/>
                    </a:lnTo>
                    <a:lnTo>
                      <a:pt x="22" y="232"/>
                    </a:lnTo>
                    <a:lnTo>
                      <a:pt x="20" y="205"/>
                    </a:lnTo>
                    <a:lnTo>
                      <a:pt x="19" y="187"/>
                    </a:lnTo>
                    <a:lnTo>
                      <a:pt x="12" y="130"/>
                    </a:lnTo>
                    <a:lnTo>
                      <a:pt x="8" y="85"/>
                    </a:lnTo>
                    <a:lnTo>
                      <a:pt x="8" y="79"/>
                    </a:lnTo>
                    <a:lnTo>
                      <a:pt x="6" y="57"/>
                    </a:lnTo>
                    <a:lnTo>
                      <a:pt x="5" y="42"/>
                    </a:lnTo>
                    <a:lnTo>
                      <a:pt x="5" y="37"/>
                    </a:lnTo>
                    <a:lnTo>
                      <a:pt x="3" y="35"/>
                    </a:lnTo>
                    <a:lnTo>
                      <a:pt x="3" y="32"/>
                    </a:lnTo>
                    <a:lnTo>
                      <a:pt x="3" y="25"/>
                    </a:lnTo>
                    <a:lnTo>
                      <a:pt x="3" y="20"/>
                    </a:lnTo>
                    <a:lnTo>
                      <a:pt x="3" y="20"/>
                    </a:lnTo>
                    <a:lnTo>
                      <a:pt x="1" y="18"/>
                    </a:lnTo>
                    <a:lnTo>
                      <a:pt x="1" y="12"/>
                    </a:lnTo>
                    <a:lnTo>
                      <a:pt x="1" y="12"/>
                    </a:lnTo>
                    <a:lnTo>
                      <a:pt x="1" y="11"/>
                    </a:lnTo>
                    <a:lnTo>
                      <a:pt x="1" y="11"/>
                    </a:lnTo>
                    <a:lnTo>
                      <a:pt x="1" y="11"/>
                    </a:lnTo>
                    <a:lnTo>
                      <a:pt x="1" y="7"/>
                    </a:lnTo>
                    <a:lnTo>
                      <a:pt x="1" y="6"/>
                    </a:lnTo>
                    <a:lnTo>
                      <a:pt x="1" y="4"/>
                    </a:lnTo>
                    <a:lnTo>
                      <a:pt x="0" y="1"/>
                    </a:lnTo>
                    <a:lnTo>
                      <a:pt x="0" y="1"/>
                    </a:lnTo>
                    <a:lnTo>
                      <a:pt x="0" y="1"/>
                    </a:lnTo>
                    <a:lnTo>
                      <a:pt x="0" y="0"/>
                    </a:lnTo>
                    <a:lnTo>
                      <a:pt x="0" y="0"/>
                    </a:lnTo>
                    <a:lnTo>
                      <a:pt x="1" y="0"/>
                    </a:lnTo>
                    <a:lnTo>
                      <a:pt x="1" y="0"/>
                    </a:lnTo>
                    <a:lnTo>
                      <a:pt x="1" y="0"/>
                    </a:lnTo>
                    <a:lnTo>
                      <a:pt x="3" y="0"/>
                    </a:lnTo>
                    <a:lnTo>
                      <a:pt x="5" y="0"/>
                    </a:lnTo>
                    <a:lnTo>
                      <a:pt x="6" y="0"/>
                    </a:lnTo>
                    <a:lnTo>
                      <a:pt x="8" y="0"/>
                    </a:lnTo>
                    <a:lnTo>
                      <a:pt x="9" y="0"/>
                    </a:lnTo>
                    <a:lnTo>
                      <a:pt x="11" y="0"/>
                    </a:lnTo>
                    <a:lnTo>
                      <a:pt x="15" y="0"/>
                    </a:lnTo>
                    <a:lnTo>
                      <a:pt x="34" y="0"/>
                    </a:lnTo>
                    <a:lnTo>
                      <a:pt x="39" y="0"/>
                    </a:lnTo>
                    <a:lnTo>
                      <a:pt x="40" y="0"/>
                    </a:lnTo>
                    <a:lnTo>
                      <a:pt x="45" y="0"/>
                    </a:lnTo>
                    <a:lnTo>
                      <a:pt x="59" y="0"/>
                    </a:lnTo>
                    <a:lnTo>
                      <a:pt x="78" y="1"/>
                    </a:lnTo>
                    <a:lnTo>
                      <a:pt x="85" y="1"/>
                    </a:lnTo>
                    <a:lnTo>
                      <a:pt x="95" y="1"/>
                    </a:lnTo>
                    <a:lnTo>
                      <a:pt x="104" y="1"/>
                    </a:lnTo>
                    <a:lnTo>
                      <a:pt x="127" y="1"/>
                    </a:lnTo>
                    <a:lnTo>
                      <a:pt x="134" y="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172">
                <a:extLst>
                  <a:ext uri="{FF2B5EF4-FFF2-40B4-BE49-F238E27FC236}">
                    <a16:creationId xmlns:a16="http://schemas.microsoft.com/office/drawing/2014/main" id="{F97B33F8-E4EF-8F94-A305-C5C04DE44C02}"/>
                  </a:ext>
                </a:extLst>
              </p:cNvPr>
              <p:cNvSpPr>
                <a:spLocks noGrp="1" noRot="1" noMove="1" noResize="1" noEditPoints="1" noAdjustHandles="1" noChangeArrowheads="1" noChangeShapeType="1"/>
              </p:cNvSpPr>
              <p:nvPr/>
            </p:nvSpPr>
            <p:spPr bwMode="auto">
              <a:xfrm>
                <a:off x="3780" y="3522"/>
                <a:ext cx="241" cy="174"/>
              </a:xfrm>
              <a:custGeom>
                <a:avLst/>
                <a:gdLst>
                  <a:gd name="T0" fmla="*/ 198 w 241"/>
                  <a:gd name="T1" fmla="*/ 2 h 174"/>
                  <a:gd name="T2" fmla="*/ 198 w 241"/>
                  <a:gd name="T3" fmla="*/ 5 h 174"/>
                  <a:gd name="T4" fmla="*/ 201 w 241"/>
                  <a:gd name="T5" fmla="*/ 14 h 174"/>
                  <a:gd name="T6" fmla="*/ 206 w 241"/>
                  <a:gd name="T7" fmla="*/ 27 h 174"/>
                  <a:gd name="T8" fmla="*/ 212 w 241"/>
                  <a:gd name="T9" fmla="*/ 38 h 174"/>
                  <a:gd name="T10" fmla="*/ 218 w 241"/>
                  <a:gd name="T11" fmla="*/ 53 h 174"/>
                  <a:gd name="T12" fmla="*/ 227 w 241"/>
                  <a:gd name="T13" fmla="*/ 62 h 174"/>
                  <a:gd name="T14" fmla="*/ 232 w 241"/>
                  <a:gd name="T15" fmla="*/ 69 h 174"/>
                  <a:gd name="T16" fmla="*/ 235 w 241"/>
                  <a:gd name="T17" fmla="*/ 72 h 174"/>
                  <a:gd name="T18" fmla="*/ 241 w 241"/>
                  <a:gd name="T19" fmla="*/ 75 h 174"/>
                  <a:gd name="T20" fmla="*/ 240 w 241"/>
                  <a:gd name="T21" fmla="*/ 76 h 174"/>
                  <a:gd name="T22" fmla="*/ 227 w 241"/>
                  <a:gd name="T23" fmla="*/ 84 h 174"/>
                  <a:gd name="T24" fmla="*/ 207 w 241"/>
                  <a:gd name="T25" fmla="*/ 92 h 174"/>
                  <a:gd name="T26" fmla="*/ 160 w 241"/>
                  <a:gd name="T27" fmla="*/ 120 h 174"/>
                  <a:gd name="T28" fmla="*/ 120 w 241"/>
                  <a:gd name="T29" fmla="*/ 145 h 174"/>
                  <a:gd name="T30" fmla="*/ 103 w 241"/>
                  <a:gd name="T31" fmla="*/ 151 h 174"/>
                  <a:gd name="T32" fmla="*/ 80 w 241"/>
                  <a:gd name="T33" fmla="*/ 160 h 174"/>
                  <a:gd name="T34" fmla="*/ 61 w 241"/>
                  <a:gd name="T35" fmla="*/ 166 h 174"/>
                  <a:gd name="T36" fmla="*/ 42 w 241"/>
                  <a:gd name="T37" fmla="*/ 171 h 174"/>
                  <a:gd name="T38" fmla="*/ 38 w 241"/>
                  <a:gd name="T39" fmla="*/ 174 h 174"/>
                  <a:gd name="T40" fmla="*/ 36 w 241"/>
                  <a:gd name="T41" fmla="*/ 174 h 174"/>
                  <a:gd name="T42" fmla="*/ 24 w 241"/>
                  <a:gd name="T43" fmla="*/ 166 h 174"/>
                  <a:gd name="T44" fmla="*/ 0 w 241"/>
                  <a:gd name="T45" fmla="*/ 155 h 174"/>
                  <a:gd name="T46" fmla="*/ 17 w 241"/>
                  <a:gd name="T47" fmla="*/ 132 h 174"/>
                  <a:gd name="T48" fmla="*/ 42 w 241"/>
                  <a:gd name="T49" fmla="*/ 100 h 174"/>
                  <a:gd name="T50" fmla="*/ 31 w 241"/>
                  <a:gd name="T51" fmla="*/ 82 h 174"/>
                  <a:gd name="T52" fmla="*/ 28 w 241"/>
                  <a:gd name="T53" fmla="*/ 75 h 174"/>
                  <a:gd name="T54" fmla="*/ 27 w 241"/>
                  <a:gd name="T55" fmla="*/ 72 h 174"/>
                  <a:gd name="T56" fmla="*/ 41 w 241"/>
                  <a:gd name="T57" fmla="*/ 50 h 174"/>
                  <a:gd name="T58" fmla="*/ 47 w 241"/>
                  <a:gd name="T59" fmla="*/ 50 h 174"/>
                  <a:gd name="T60" fmla="*/ 52 w 241"/>
                  <a:gd name="T61" fmla="*/ 51 h 174"/>
                  <a:gd name="T62" fmla="*/ 61 w 241"/>
                  <a:gd name="T63" fmla="*/ 53 h 174"/>
                  <a:gd name="T64" fmla="*/ 70 w 241"/>
                  <a:gd name="T65" fmla="*/ 50 h 174"/>
                  <a:gd name="T66" fmla="*/ 75 w 241"/>
                  <a:gd name="T67" fmla="*/ 50 h 174"/>
                  <a:gd name="T68" fmla="*/ 80 w 241"/>
                  <a:gd name="T69" fmla="*/ 48 h 174"/>
                  <a:gd name="T70" fmla="*/ 89 w 241"/>
                  <a:gd name="T71" fmla="*/ 39 h 174"/>
                  <a:gd name="T72" fmla="*/ 101 w 241"/>
                  <a:gd name="T73" fmla="*/ 27 h 174"/>
                  <a:gd name="T74" fmla="*/ 106 w 241"/>
                  <a:gd name="T75" fmla="*/ 25 h 174"/>
                  <a:gd name="T76" fmla="*/ 136 w 241"/>
                  <a:gd name="T77" fmla="*/ 6 h 174"/>
                  <a:gd name="T78" fmla="*/ 137 w 241"/>
                  <a:gd name="T79" fmla="*/ 6 h 174"/>
                  <a:gd name="T80" fmla="*/ 139 w 241"/>
                  <a:gd name="T81" fmla="*/ 5 h 174"/>
                  <a:gd name="T82" fmla="*/ 148 w 241"/>
                  <a:gd name="T83" fmla="*/ 3 h 174"/>
                  <a:gd name="T84" fmla="*/ 154 w 241"/>
                  <a:gd name="T85" fmla="*/ 2 h 174"/>
                  <a:gd name="T86" fmla="*/ 174 w 241"/>
                  <a:gd name="T87" fmla="*/ 0 h 174"/>
                  <a:gd name="T88" fmla="*/ 181 w 241"/>
                  <a:gd name="T89" fmla="*/ 2 h 174"/>
                  <a:gd name="T90" fmla="*/ 195 w 241"/>
                  <a:gd name="T91" fmla="*/ 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1" h="174">
                    <a:moveTo>
                      <a:pt x="198" y="2"/>
                    </a:moveTo>
                    <a:lnTo>
                      <a:pt x="198" y="2"/>
                    </a:lnTo>
                    <a:lnTo>
                      <a:pt x="198" y="2"/>
                    </a:lnTo>
                    <a:lnTo>
                      <a:pt x="198" y="3"/>
                    </a:lnTo>
                    <a:lnTo>
                      <a:pt x="198" y="3"/>
                    </a:lnTo>
                    <a:lnTo>
                      <a:pt x="198" y="5"/>
                    </a:lnTo>
                    <a:lnTo>
                      <a:pt x="199" y="8"/>
                    </a:lnTo>
                    <a:lnTo>
                      <a:pt x="199" y="8"/>
                    </a:lnTo>
                    <a:lnTo>
                      <a:pt x="201" y="14"/>
                    </a:lnTo>
                    <a:lnTo>
                      <a:pt x="202" y="17"/>
                    </a:lnTo>
                    <a:lnTo>
                      <a:pt x="202" y="20"/>
                    </a:lnTo>
                    <a:lnTo>
                      <a:pt x="206" y="27"/>
                    </a:lnTo>
                    <a:lnTo>
                      <a:pt x="207" y="28"/>
                    </a:lnTo>
                    <a:lnTo>
                      <a:pt x="209" y="33"/>
                    </a:lnTo>
                    <a:lnTo>
                      <a:pt x="212" y="38"/>
                    </a:lnTo>
                    <a:lnTo>
                      <a:pt x="213" y="42"/>
                    </a:lnTo>
                    <a:lnTo>
                      <a:pt x="218" y="53"/>
                    </a:lnTo>
                    <a:lnTo>
                      <a:pt x="218" y="53"/>
                    </a:lnTo>
                    <a:lnTo>
                      <a:pt x="223" y="58"/>
                    </a:lnTo>
                    <a:lnTo>
                      <a:pt x="227" y="62"/>
                    </a:lnTo>
                    <a:lnTo>
                      <a:pt x="227" y="62"/>
                    </a:lnTo>
                    <a:lnTo>
                      <a:pt x="230" y="65"/>
                    </a:lnTo>
                    <a:lnTo>
                      <a:pt x="230" y="69"/>
                    </a:lnTo>
                    <a:lnTo>
                      <a:pt x="232" y="69"/>
                    </a:lnTo>
                    <a:lnTo>
                      <a:pt x="234" y="72"/>
                    </a:lnTo>
                    <a:lnTo>
                      <a:pt x="234" y="72"/>
                    </a:lnTo>
                    <a:lnTo>
                      <a:pt x="235" y="72"/>
                    </a:lnTo>
                    <a:lnTo>
                      <a:pt x="238" y="73"/>
                    </a:lnTo>
                    <a:lnTo>
                      <a:pt x="238" y="75"/>
                    </a:lnTo>
                    <a:lnTo>
                      <a:pt x="241" y="75"/>
                    </a:lnTo>
                    <a:lnTo>
                      <a:pt x="241" y="75"/>
                    </a:lnTo>
                    <a:lnTo>
                      <a:pt x="241" y="75"/>
                    </a:lnTo>
                    <a:lnTo>
                      <a:pt x="240" y="76"/>
                    </a:lnTo>
                    <a:lnTo>
                      <a:pt x="237" y="78"/>
                    </a:lnTo>
                    <a:lnTo>
                      <a:pt x="234" y="79"/>
                    </a:lnTo>
                    <a:lnTo>
                      <a:pt x="227" y="84"/>
                    </a:lnTo>
                    <a:lnTo>
                      <a:pt x="223" y="86"/>
                    </a:lnTo>
                    <a:lnTo>
                      <a:pt x="218" y="87"/>
                    </a:lnTo>
                    <a:lnTo>
                      <a:pt x="207" y="92"/>
                    </a:lnTo>
                    <a:lnTo>
                      <a:pt x="202" y="96"/>
                    </a:lnTo>
                    <a:lnTo>
                      <a:pt x="168" y="112"/>
                    </a:lnTo>
                    <a:lnTo>
                      <a:pt x="160" y="120"/>
                    </a:lnTo>
                    <a:lnTo>
                      <a:pt x="154" y="126"/>
                    </a:lnTo>
                    <a:lnTo>
                      <a:pt x="151" y="129"/>
                    </a:lnTo>
                    <a:lnTo>
                      <a:pt x="120" y="145"/>
                    </a:lnTo>
                    <a:lnTo>
                      <a:pt x="112" y="148"/>
                    </a:lnTo>
                    <a:lnTo>
                      <a:pt x="109" y="149"/>
                    </a:lnTo>
                    <a:lnTo>
                      <a:pt x="103" y="151"/>
                    </a:lnTo>
                    <a:lnTo>
                      <a:pt x="101" y="152"/>
                    </a:lnTo>
                    <a:lnTo>
                      <a:pt x="90" y="157"/>
                    </a:lnTo>
                    <a:lnTo>
                      <a:pt x="80" y="160"/>
                    </a:lnTo>
                    <a:lnTo>
                      <a:pt x="72" y="163"/>
                    </a:lnTo>
                    <a:lnTo>
                      <a:pt x="64" y="165"/>
                    </a:lnTo>
                    <a:lnTo>
                      <a:pt x="61" y="166"/>
                    </a:lnTo>
                    <a:lnTo>
                      <a:pt x="53" y="168"/>
                    </a:lnTo>
                    <a:lnTo>
                      <a:pt x="42" y="171"/>
                    </a:lnTo>
                    <a:lnTo>
                      <a:pt x="42" y="171"/>
                    </a:lnTo>
                    <a:lnTo>
                      <a:pt x="39" y="172"/>
                    </a:lnTo>
                    <a:lnTo>
                      <a:pt x="38" y="172"/>
                    </a:lnTo>
                    <a:lnTo>
                      <a:pt x="38" y="174"/>
                    </a:lnTo>
                    <a:lnTo>
                      <a:pt x="36" y="174"/>
                    </a:lnTo>
                    <a:lnTo>
                      <a:pt x="36" y="174"/>
                    </a:lnTo>
                    <a:lnTo>
                      <a:pt x="36" y="174"/>
                    </a:lnTo>
                    <a:lnTo>
                      <a:pt x="25" y="168"/>
                    </a:lnTo>
                    <a:lnTo>
                      <a:pt x="24" y="166"/>
                    </a:lnTo>
                    <a:lnTo>
                      <a:pt x="24" y="166"/>
                    </a:lnTo>
                    <a:lnTo>
                      <a:pt x="6" y="157"/>
                    </a:lnTo>
                    <a:lnTo>
                      <a:pt x="2" y="157"/>
                    </a:lnTo>
                    <a:lnTo>
                      <a:pt x="0" y="155"/>
                    </a:lnTo>
                    <a:lnTo>
                      <a:pt x="6" y="146"/>
                    </a:lnTo>
                    <a:lnTo>
                      <a:pt x="8" y="141"/>
                    </a:lnTo>
                    <a:lnTo>
                      <a:pt x="17" y="132"/>
                    </a:lnTo>
                    <a:lnTo>
                      <a:pt x="30" y="117"/>
                    </a:lnTo>
                    <a:lnTo>
                      <a:pt x="34" y="110"/>
                    </a:lnTo>
                    <a:lnTo>
                      <a:pt x="42" y="100"/>
                    </a:lnTo>
                    <a:lnTo>
                      <a:pt x="39" y="93"/>
                    </a:lnTo>
                    <a:lnTo>
                      <a:pt x="36" y="89"/>
                    </a:lnTo>
                    <a:lnTo>
                      <a:pt x="31" y="82"/>
                    </a:lnTo>
                    <a:lnTo>
                      <a:pt x="30" y="78"/>
                    </a:lnTo>
                    <a:lnTo>
                      <a:pt x="30" y="78"/>
                    </a:lnTo>
                    <a:lnTo>
                      <a:pt x="28" y="75"/>
                    </a:lnTo>
                    <a:lnTo>
                      <a:pt x="28" y="73"/>
                    </a:lnTo>
                    <a:lnTo>
                      <a:pt x="28" y="73"/>
                    </a:lnTo>
                    <a:lnTo>
                      <a:pt x="27" y="72"/>
                    </a:lnTo>
                    <a:lnTo>
                      <a:pt x="28" y="61"/>
                    </a:lnTo>
                    <a:lnTo>
                      <a:pt x="34" y="53"/>
                    </a:lnTo>
                    <a:lnTo>
                      <a:pt x="41" y="50"/>
                    </a:lnTo>
                    <a:lnTo>
                      <a:pt x="42" y="48"/>
                    </a:lnTo>
                    <a:lnTo>
                      <a:pt x="42" y="48"/>
                    </a:lnTo>
                    <a:lnTo>
                      <a:pt x="47" y="50"/>
                    </a:lnTo>
                    <a:lnTo>
                      <a:pt x="47" y="50"/>
                    </a:lnTo>
                    <a:lnTo>
                      <a:pt x="50" y="51"/>
                    </a:lnTo>
                    <a:lnTo>
                      <a:pt x="52" y="51"/>
                    </a:lnTo>
                    <a:lnTo>
                      <a:pt x="55" y="51"/>
                    </a:lnTo>
                    <a:lnTo>
                      <a:pt x="58" y="53"/>
                    </a:lnTo>
                    <a:lnTo>
                      <a:pt x="61" y="53"/>
                    </a:lnTo>
                    <a:lnTo>
                      <a:pt x="64" y="53"/>
                    </a:lnTo>
                    <a:lnTo>
                      <a:pt x="67" y="51"/>
                    </a:lnTo>
                    <a:lnTo>
                      <a:pt x="70" y="50"/>
                    </a:lnTo>
                    <a:lnTo>
                      <a:pt x="73" y="50"/>
                    </a:lnTo>
                    <a:lnTo>
                      <a:pt x="75" y="50"/>
                    </a:lnTo>
                    <a:lnTo>
                      <a:pt x="75" y="50"/>
                    </a:lnTo>
                    <a:lnTo>
                      <a:pt x="76" y="48"/>
                    </a:lnTo>
                    <a:lnTo>
                      <a:pt x="78" y="48"/>
                    </a:lnTo>
                    <a:lnTo>
                      <a:pt x="80" y="48"/>
                    </a:lnTo>
                    <a:lnTo>
                      <a:pt x="81" y="47"/>
                    </a:lnTo>
                    <a:lnTo>
                      <a:pt x="86" y="42"/>
                    </a:lnTo>
                    <a:lnTo>
                      <a:pt x="89" y="39"/>
                    </a:lnTo>
                    <a:lnTo>
                      <a:pt x="92" y="36"/>
                    </a:lnTo>
                    <a:lnTo>
                      <a:pt x="95" y="34"/>
                    </a:lnTo>
                    <a:lnTo>
                      <a:pt x="101" y="27"/>
                    </a:lnTo>
                    <a:lnTo>
                      <a:pt x="101" y="27"/>
                    </a:lnTo>
                    <a:lnTo>
                      <a:pt x="104" y="25"/>
                    </a:lnTo>
                    <a:lnTo>
                      <a:pt x="106" y="25"/>
                    </a:lnTo>
                    <a:lnTo>
                      <a:pt x="122" y="16"/>
                    </a:lnTo>
                    <a:lnTo>
                      <a:pt x="129" y="11"/>
                    </a:lnTo>
                    <a:lnTo>
                      <a:pt x="136" y="6"/>
                    </a:lnTo>
                    <a:lnTo>
                      <a:pt x="136" y="6"/>
                    </a:lnTo>
                    <a:lnTo>
                      <a:pt x="136" y="6"/>
                    </a:lnTo>
                    <a:lnTo>
                      <a:pt x="137" y="6"/>
                    </a:lnTo>
                    <a:lnTo>
                      <a:pt x="137" y="6"/>
                    </a:lnTo>
                    <a:lnTo>
                      <a:pt x="137" y="6"/>
                    </a:lnTo>
                    <a:lnTo>
                      <a:pt x="139" y="5"/>
                    </a:lnTo>
                    <a:lnTo>
                      <a:pt x="140" y="5"/>
                    </a:lnTo>
                    <a:lnTo>
                      <a:pt x="145" y="3"/>
                    </a:lnTo>
                    <a:lnTo>
                      <a:pt x="148" y="3"/>
                    </a:lnTo>
                    <a:lnTo>
                      <a:pt x="151" y="2"/>
                    </a:lnTo>
                    <a:lnTo>
                      <a:pt x="153" y="2"/>
                    </a:lnTo>
                    <a:lnTo>
                      <a:pt x="154" y="2"/>
                    </a:lnTo>
                    <a:lnTo>
                      <a:pt x="157" y="0"/>
                    </a:lnTo>
                    <a:lnTo>
                      <a:pt x="167" y="0"/>
                    </a:lnTo>
                    <a:lnTo>
                      <a:pt x="174" y="0"/>
                    </a:lnTo>
                    <a:lnTo>
                      <a:pt x="176" y="0"/>
                    </a:lnTo>
                    <a:lnTo>
                      <a:pt x="178" y="0"/>
                    </a:lnTo>
                    <a:lnTo>
                      <a:pt x="181" y="2"/>
                    </a:lnTo>
                    <a:lnTo>
                      <a:pt x="188" y="2"/>
                    </a:lnTo>
                    <a:lnTo>
                      <a:pt x="188" y="2"/>
                    </a:lnTo>
                    <a:lnTo>
                      <a:pt x="195" y="2"/>
                    </a:lnTo>
                    <a:lnTo>
                      <a:pt x="198" y="2"/>
                    </a:lnTo>
                    <a:lnTo>
                      <a:pt x="198"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173">
                <a:extLst>
                  <a:ext uri="{FF2B5EF4-FFF2-40B4-BE49-F238E27FC236}">
                    <a16:creationId xmlns:a16="http://schemas.microsoft.com/office/drawing/2014/main" id="{C135D49B-9B0A-CFB2-FC06-BDAD9156E9B0}"/>
                  </a:ext>
                </a:extLst>
              </p:cNvPr>
              <p:cNvSpPr>
                <a:spLocks noGrp="1" noRot="1" noMove="1" noResize="1" noEditPoints="1" noAdjustHandles="1" noChangeArrowheads="1" noChangeShapeType="1"/>
              </p:cNvSpPr>
              <p:nvPr/>
            </p:nvSpPr>
            <p:spPr bwMode="auto">
              <a:xfrm>
                <a:off x="2279" y="2773"/>
                <a:ext cx="209" cy="172"/>
              </a:xfrm>
              <a:custGeom>
                <a:avLst/>
                <a:gdLst>
                  <a:gd name="T0" fmla="*/ 209 w 209"/>
                  <a:gd name="T1" fmla="*/ 57 h 172"/>
                  <a:gd name="T2" fmla="*/ 185 w 209"/>
                  <a:gd name="T3" fmla="*/ 88 h 172"/>
                  <a:gd name="T4" fmla="*/ 174 w 209"/>
                  <a:gd name="T5" fmla="*/ 110 h 172"/>
                  <a:gd name="T6" fmla="*/ 164 w 209"/>
                  <a:gd name="T7" fmla="*/ 133 h 172"/>
                  <a:gd name="T8" fmla="*/ 145 w 209"/>
                  <a:gd name="T9" fmla="*/ 160 h 172"/>
                  <a:gd name="T10" fmla="*/ 140 w 209"/>
                  <a:gd name="T11" fmla="*/ 167 h 172"/>
                  <a:gd name="T12" fmla="*/ 134 w 209"/>
                  <a:gd name="T13" fmla="*/ 172 h 172"/>
                  <a:gd name="T14" fmla="*/ 129 w 209"/>
                  <a:gd name="T15" fmla="*/ 169 h 172"/>
                  <a:gd name="T16" fmla="*/ 120 w 209"/>
                  <a:gd name="T17" fmla="*/ 166 h 172"/>
                  <a:gd name="T18" fmla="*/ 115 w 209"/>
                  <a:gd name="T19" fmla="*/ 163 h 172"/>
                  <a:gd name="T20" fmla="*/ 108 w 209"/>
                  <a:gd name="T21" fmla="*/ 158 h 172"/>
                  <a:gd name="T22" fmla="*/ 103 w 209"/>
                  <a:gd name="T23" fmla="*/ 155 h 172"/>
                  <a:gd name="T24" fmla="*/ 97 w 209"/>
                  <a:gd name="T25" fmla="*/ 153 h 172"/>
                  <a:gd name="T26" fmla="*/ 92 w 209"/>
                  <a:gd name="T27" fmla="*/ 149 h 172"/>
                  <a:gd name="T28" fmla="*/ 86 w 209"/>
                  <a:gd name="T29" fmla="*/ 144 h 172"/>
                  <a:gd name="T30" fmla="*/ 80 w 209"/>
                  <a:gd name="T31" fmla="*/ 144 h 172"/>
                  <a:gd name="T32" fmla="*/ 73 w 209"/>
                  <a:gd name="T33" fmla="*/ 143 h 172"/>
                  <a:gd name="T34" fmla="*/ 69 w 209"/>
                  <a:gd name="T35" fmla="*/ 141 h 172"/>
                  <a:gd name="T36" fmla="*/ 62 w 209"/>
                  <a:gd name="T37" fmla="*/ 141 h 172"/>
                  <a:gd name="T38" fmla="*/ 56 w 209"/>
                  <a:gd name="T39" fmla="*/ 143 h 172"/>
                  <a:gd name="T40" fmla="*/ 50 w 209"/>
                  <a:gd name="T41" fmla="*/ 143 h 172"/>
                  <a:gd name="T42" fmla="*/ 47 w 209"/>
                  <a:gd name="T43" fmla="*/ 143 h 172"/>
                  <a:gd name="T44" fmla="*/ 38 w 209"/>
                  <a:gd name="T45" fmla="*/ 143 h 172"/>
                  <a:gd name="T46" fmla="*/ 31 w 209"/>
                  <a:gd name="T47" fmla="*/ 141 h 172"/>
                  <a:gd name="T48" fmla="*/ 27 w 209"/>
                  <a:gd name="T49" fmla="*/ 139 h 172"/>
                  <a:gd name="T50" fmla="*/ 14 w 209"/>
                  <a:gd name="T51" fmla="*/ 138 h 172"/>
                  <a:gd name="T52" fmla="*/ 5 w 209"/>
                  <a:gd name="T53" fmla="*/ 138 h 172"/>
                  <a:gd name="T54" fmla="*/ 0 w 209"/>
                  <a:gd name="T55" fmla="*/ 135 h 172"/>
                  <a:gd name="T56" fmla="*/ 11 w 209"/>
                  <a:gd name="T57" fmla="*/ 127 h 172"/>
                  <a:gd name="T58" fmla="*/ 22 w 209"/>
                  <a:gd name="T59" fmla="*/ 122 h 172"/>
                  <a:gd name="T60" fmla="*/ 30 w 209"/>
                  <a:gd name="T61" fmla="*/ 118 h 172"/>
                  <a:gd name="T62" fmla="*/ 39 w 209"/>
                  <a:gd name="T63" fmla="*/ 113 h 172"/>
                  <a:gd name="T64" fmla="*/ 45 w 209"/>
                  <a:gd name="T65" fmla="*/ 110 h 172"/>
                  <a:gd name="T66" fmla="*/ 48 w 209"/>
                  <a:gd name="T67" fmla="*/ 107 h 172"/>
                  <a:gd name="T68" fmla="*/ 53 w 209"/>
                  <a:gd name="T69" fmla="*/ 104 h 172"/>
                  <a:gd name="T70" fmla="*/ 55 w 209"/>
                  <a:gd name="T71" fmla="*/ 98 h 172"/>
                  <a:gd name="T72" fmla="*/ 62 w 209"/>
                  <a:gd name="T73" fmla="*/ 84 h 172"/>
                  <a:gd name="T74" fmla="*/ 73 w 209"/>
                  <a:gd name="T75" fmla="*/ 65 h 172"/>
                  <a:gd name="T76" fmla="*/ 69 w 209"/>
                  <a:gd name="T77" fmla="*/ 59 h 172"/>
                  <a:gd name="T78" fmla="*/ 62 w 209"/>
                  <a:gd name="T79" fmla="*/ 54 h 172"/>
                  <a:gd name="T80" fmla="*/ 58 w 209"/>
                  <a:gd name="T81" fmla="*/ 56 h 172"/>
                  <a:gd name="T82" fmla="*/ 52 w 209"/>
                  <a:gd name="T83" fmla="*/ 56 h 172"/>
                  <a:gd name="T84" fmla="*/ 42 w 209"/>
                  <a:gd name="T85" fmla="*/ 57 h 172"/>
                  <a:gd name="T86" fmla="*/ 36 w 209"/>
                  <a:gd name="T87" fmla="*/ 57 h 172"/>
                  <a:gd name="T88" fmla="*/ 33 w 209"/>
                  <a:gd name="T89" fmla="*/ 3 h 172"/>
                  <a:gd name="T90" fmla="*/ 89 w 209"/>
                  <a:gd name="T91" fmla="*/ 3 h 172"/>
                  <a:gd name="T92" fmla="*/ 137 w 209"/>
                  <a:gd name="T93" fmla="*/ 0 h 172"/>
                  <a:gd name="T94" fmla="*/ 196 w 209"/>
                  <a:gd name="T95"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9" h="172">
                    <a:moveTo>
                      <a:pt x="198" y="40"/>
                    </a:moveTo>
                    <a:lnTo>
                      <a:pt x="199" y="45"/>
                    </a:lnTo>
                    <a:lnTo>
                      <a:pt x="204" y="51"/>
                    </a:lnTo>
                    <a:lnTo>
                      <a:pt x="209" y="57"/>
                    </a:lnTo>
                    <a:lnTo>
                      <a:pt x="209" y="60"/>
                    </a:lnTo>
                    <a:lnTo>
                      <a:pt x="209" y="67"/>
                    </a:lnTo>
                    <a:lnTo>
                      <a:pt x="198" y="77"/>
                    </a:lnTo>
                    <a:lnTo>
                      <a:pt x="185" y="88"/>
                    </a:lnTo>
                    <a:lnTo>
                      <a:pt x="181" y="94"/>
                    </a:lnTo>
                    <a:lnTo>
                      <a:pt x="179" y="102"/>
                    </a:lnTo>
                    <a:lnTo>
                      <a:pt x="174" y="108"/>
                    </a:lnTo>
                    <a:lnTo>
                      <a:pt x="174" y="110"/>
                    </a:lnTo>
                    <a:lnTo>
                      <a:pt x="170" y="115"/>
                    </a:lnTo>
                    <a:lnTo>
                      <a:pt x="167" y="122"/>
                    </a:lnTo>
                    <a:lnTo>
                      <a:pt x="167" y="129"/>
                    </a:lnTo>
                    <a:lnTo>
                      <a:pt x="164" y="133"/>
                    </a:lnTo>
                    <a:lnTo>
                      <a:pt x="157" y="141"/>
                    </a:lnTo>
                    <a:lnTo>
                      <a:pt x="151" y="149"/>
                    </a:lnTo>
                    <a:lnTo>
                      <a:pt x="148" y="155"/>
                    </a:lnTo>
                    <a:lnTo>
                      <a:pt x="145" y="160"/>
                    </a:lnTo>
                    <a:lnTo>
                      <a:pt x="145" y="161"/>
                    </a:lnTo>
                    <a:lnTo>
                      <a:pt x="142" y="166"/>
                    </a:lnTo>
                    <a:lnTo>
                      <a:pt x="140" y="166"/>
                    </a:lnTo>
                    <a:lnTo>
                      <a:pt x="140" y="167"/>
                    </a:lnTo>
                    <a:lnTo>
                      <a:pt x="137" y="169"/>
                    </a:lnTo>
                    <a:lnTo>
                      <a:pt x="136" y="170"/>
                    </a:lnTo>
                    <a:lnTo>
                      <a:pt x="136" y="172"/>
                    </a:lnTo>
                    <a:lnTo>
                      <a:pt x="134" y="172"/>
                    </a:lnTo>
                    <a:lnTo>
                      <a:pt x="134" y="170"/>
                    </a:lnTo>
                    <a:lnTo>
                      <a:pt x="132" y="170"/>
                    </a:lnTo>
                    <a:lnTo>
                      <a:pt x="131" y="169"/>
                    </a:lnTo>
                    <a:lnTo>
                      <a:pt x="129" y="169"/>
                    </a:lnTo>
                    <a:lnTo>
                      <a:pt x="128" y="167"/>
                    </a:lnTo>
                    <a:lnTo>
                      <a:pt x="126" y="167"/>
                    </a:lnTo>
                    <a:lnTo>
                      <a:pt x="123" y="166"/>
                    </a:lnTo>
                    <a:lnTo>
                      <a:pt x="120" y="166"/>
                    </a:lnTo>
                    <a:lnTo>
                      <a:pt x="118" y="164"/>
                    </a:lnTo>
                    <a:lnTo>
                      <a:pt x="117" y="164"/>
                    </a:lnTo>
                    <a:lnTo>
                      <a:pt x="117" y="163"/>
                    </a:lnTo>
                    <a:lnTo>
                      <a:pt x="115" y="163"/>
                    </a:lnTo>
                    <a:lnTo>
                      <a:pt x="112" y="161"/>
                    </a:lnTo>
                    <a:lnTo>
                      <a:pt x="111" y="161"/>
                    </a:lnTo>
                    <a:lnTo>
                      <a:pt x="111" y="160"/>
                    </a:lnTo>
                    <a:lnTo>
                      <a:pt x="108" y="158"/>
                    </a:lnTo>
                    <a:lnTo>
                      <a:pt x="106" y="158"/>
                    </a:lnTo>
                    <a:lnTo>
                      <a:pt x="104" y="157"/>
                    </a:lnTo>
                    <a:lnTo>
                      <a:pt x="103" y="157"/>
                    </a:lnTo>
                    <a:lnTo>
                      <a:pt x="103" y="155"/>
                    </a:lnTo>
                    <a:lnTo>
                      <a:pt x="101" y="155"/>
                    </a:lnTo>
                    <a:lnTo>
                      <a:pt x="100" y="155"/>
                    </a:lnTo>
                    <a:lnTo>
                      <a:pt x="98" y="153"/>
                    </a:lnTo>
                    <a:lnTo>
                      <a:pt x="97" y="153"/>
                    </a:lnTo>
                    <a:lnTo>
                      <a:pt x="95" y="152"/>
                    </a:lnTo>
                    <a:lnTo>
                      <a:pt x="94" y="152"/>
                    </a:lnTo>
                    <a:lnTo>
                      <a:pt x="94" y="150"/>
                    </a:lnTo>
                    <a:lnTo>
                      <a:pt x="92" y="149"/>
                    </a:lnTo>
                    <a:lnTo>
                      <a:pt x="90" y="147"/>
                    </a:lnTo>
                    <a:lnTo>
                      <a:pt x="89" y="147"/>
                    </a:lnTo>
                    <a:lnTo>
                      <a:pt x="89" y="146"/>
                    </a:lnTo>
                    <a:lnTo>
                      <a:pt x="86" y="144"/>
                    </a:lnTo>
                    <a:lnTo>
                      <a:pt x="84" y="144"/>
                    </a:lnTo>
                    <a:lnTo>
                      <a:pt x="83" y="144"/>
                    </a:lnTo>
                    <a:lnTo>
                      <a:pt x="81" y="144"/>
                    </a:lnTo>
                    <a:lnTo>
                      <a:pt x="80" y="144"/>
                    </a:lnTo>
                    <a:lnTo>
                      <a:pt x="78" y="144"/>
                    </a:lnTo>
                    <a:lnTo>
                      <a:pt x="76" y="144"/>
                    </a:lnTo>
                    <a:lnTo>
                      <a:pt x="75" y="143"/>
                    </a:lnTo>
                    <a:lnTo>
                      <a:pt x="73" y="143"/>
                    </a:lnTo>
                    <a:lnTo>
                      <a:pt x="72" y="143"/>
                    </a:lnTo>
                    <a:lnTo>
                      <a:pt x="70" y="143"/>
                    </a:lnTo>
                    <a:lnTo>
                      <a:pt x="69" y="143"/>
                    </a:lnTo>
                    <a:lnTo>
                      <a:pt x="69" y="141"/>
                    </a:lnTo>
                    <a:lnTo>
                      <a:pt x="67" y="141"/>
                    </a:lnTo>
                    <a:lnTo>
                      <a:pt x="66" y="141"/>
                    </a:lnTo>
                    <a:lnTo>
                      <a:pt x="64" y="141"/>
                    </a:lnTo>
                    <a:lnTo>
                      <a:pt x="62" y="141"/>
                    </a:lnTo>
                    <a:lnTo>
                      <a:pt x="61" y="141"/>
                    </a:lnTo>
                    <a:lnTo>
                      <a:pt x="59" y="141"/>
                    </a:lnTo>
                    <a:lnTo>
                      <a:pt x="58" y="141"/>
                    </a:lnTo>
                    <a:lnTo>
                      <a:pt x="56" y="143"/>
                    </a:lnTo>
                    <a:lnTo>
                      <a:pt x="55" y="143"/>
                    </a:lnTo>
                    <a:lnTo>
                      <a:pt x="53" y="143"/>
                    </a:lnTo>
                    <a:lnTo>
                      <a:pt x="52" y="143"/>
                    </a:lnTo>
                    <a:lnTo>
                      <a:pt x="50" y="143"/>
                    </a:lnTo>
                    <a:lnTo>
                      <a:pt x="50" y="144"/>
                    </a:lnTo>
                    <a:lnTo>
                      <a:pt x="48" y="144"/>
                    </a:lnTo>
                    <a:lnTo>
                      <a:pt x="48" y="143"/>
                    </a:lnTo>
                    <a:lnTo>
                      <a:pt x="47" y="143"/>
                    </a:lnTo>
                    <a:lnTo>
                      <a:pt x="45" y="143"/>
                    </a:lnTo>
                    <a:lnTo>
                      <a:pt x="44" y="143"/>
                    </a:lnTo>
                    <a:lnTo>
                      <a:pt x="39" y="143"/>
                    </a:lnTo>
                    <a:lnTo>
                      <a:pt x="38" y="143"/>
                    </a:lnTo>
                    <a:lnTo>
                      <a:pt x="36" y="141"/>
                    </a:lnTo>
                    <a:lnTo>
                      <a:pt x="34" y="141"/>
                    </a:lnTo>
                    <a:lnTo>
                      <a:pt x="33" y="141"/>
                    </a:lnTo>
                    <a:lnTo>
                      <a:pt x="31" y="141"/>
                    </a:lnTo>
                    <a:lnTo>
                      <a:pt x="31" y="139"/>
                    </a:lnTo>
                    <a:lnTo>
                      <a:pt x="30" y="139"/>
                    </a:lnTo>
                    <a:lnTo>
                      <a:pt x="28" y="139"/>
                    </a:lnTo>
                    <a:lnTo>
                      <a:pt x="27" y="139"/>
                    </a:lnTo>
                    <a:lnTo>
                      <a:pt x="20" y="139"/>
                    </a:lnTo>
                    <a:lnTo>
                      <a:pt x="19" y="139"/>
                    </a:lnTo>
                    <a:lnTo>
                      <a:pt x="16" y="139"/>
                    </a:lnTo>
                    <a:lnTo>
                      <a:pt x="14" y="138"/>
                    </a:lnTo>
                    <a:lnTo>
                      <a:pt x="11" y="138"/>
                    </a:lnTo>
                    <a:lnTo>
                      <a:pt x="10" y="138"/>
                    </a:lnTo>
                    <a:lnTo>
                      <a:pt x="6" y="138"/>
                    </a:lnTo>
                    <a:lnTo>
                      <a:pt x="5" y="138"/>
                    </a:lnTo>
                    <a:lnTo>
                      <a:pt x="3" y="138"/>
                    </a:lnTo>
                    <a:lnTo>
                      <a:pt x="0" y="138"/>
                    </a:lnTo>
                    <a:lnTo>
                      <a:pt x="0" y="136"/>
                    </a:lnTo>
                    <a:lnTo>
                      <a:pt x="0" y="135"/>
                    </a:lnTo>
                    <a:lnTo>
                      <a:pt x="2" y="133"/>
                    </a:lnTo>
                    <a:lnTo>
                      <a:pt x="6" y="130"/>
                    </a:lnTo>
                    <a:lnTo>
                      <a:pt x="8" y="129"/>
                    </a:lnTo>
                    <a:lnTo>
                      <a:pt x="11" y="127"/>
                    </a:lnTo>
                    <a:lnTo>
                      <a:pt x="16" y="124"/>
                    </a:lnTo>
                    <a:lnTo>
                      <a:pt x="17" y="124"/>
                    </a:lnTo>
                    <a:lnTo>
                      <a:pt x="20" y="122"/>
                    </a:lnTo>
                    <a:lnTo>
                      <a:pt x="22" y="122"/>
                    </a:lnTo>
                    <a:lnTo>
                      <a:pt x="24" y="121"/>
                    </a:lnTo>
                    <a:lnTo>
                      <a:pt x="27" y="121"/>
                    </a:lnTo>
                    <a:lnTo>
                      <a:pt x="28" y="119"/>
                    </a:lnTo>
                    <a:lnTo>
                      <a:pt x="30" y="118"/>
                    </a:lnTo>
                    <a:lnTo>
                      <a:pt x="31" y="116"/>
                    </a:lnTo>
                    <a:lnTo>
                      <a:pt x="36" y="115"/>
                    </a:lnTo>
                    <a:lnTo>
                      <a:pt x="38" y="115"/>
                    </a:lnTo>
                    <a:lnTo>
                      <a:pt x="39" y="113"/>
                    </a:lnTo>
                    <a:lnTo>
                      <a:pt x="41" y="113"/>
                    </a:lnTo>
                    <a:lnTo>
                      <a:pt x="42" y="112"/>
                    </a:lnTo>
                    <a:lnTo>
                      <a:pt x="44" y="110"/>
                    </a:lnTo>
                    <a:lnTo>
                      <a:pt x="45" y="110"/>
                    </a:lnTo>
                    <a:lnTo>
                      <a:pt x="47" y="110"/>
                    </a:lnTo>
                    <a:lnTo>
                      <a:pt x="47" y="108"/>
                    </a:lnTo>
                    <a:lnTo>
                      <a:pt x="48" y="108"/>
                    </a:lnTo>
                    <a:lnTo>
                      <a:pt x="48" y="107"/>
                    </a:lnTo>
                    <a:lnTo>
                      <a:pt x="48" y="105"/>
                    </a:lnTo>
                    <a:lnTo>
                      <a:pt x="50" y="105"/>
                    </a:lnTo>
                    <a:lnTo>
                      <a:pt x="52" y="104"/>
                    </a:lnTo>
                    <a:lnTo>
                      <a:pt x="53" y="104"/>
                    </a:lnTo>
                    <a:lnTo>
                      <a:pt x="53" y="102"/>
                    </a:lnTo>
                    <a:lnTo>
                      <a:pt x="53" y="101"/>
                    </a:lnTo>
                    <a:lnTo>
                      <a:pt x="53" y="99"/>
                    </a:lnTo>
                    <a:lnTo>
                      <a:pt x="55" y="98"/>
                    </a:lnTo>
                    <a:lnTo>
                      <a:pt x="55" y="96"/>
                    </a:lnTo>
                    <a:lnTo>
                      <a:pt x="58" y="91"/>
                    </a:lnTo>
                    <a:lnTo>
                      <a:pt x="59" y="90"/>
                    </a:lnTo>
                    <a:lnTo>
                      <a:pt x="62" y="84"/>
                    </a:lnTo>
                    <a:lnTo>
                      <a:pt x="67" y="76"/>
                    </a:lnTo>
                    <a:lnTo>
                      <a:pt x="72" y="70"/>
                    </a:lnTo>
                    <a:lnTo>
                      <a:pt x="73" y="67"/>
                    </a:lnTo>
                    <a:lnTo>
                      <a:pt x="73" y="65"/>
                    </a:lnTo>
                    <a:lnTo>
                      <a:pt x="72" y="63"/>
                    </a:lnTo>
                    <a:lnTo>
                      <a:pt x="70" y="62"/>
                    </a:lnTo>
                    <a:lnTo>
                      <a:pt x="70" y="60"/>
                    </a:lnTo>
                    <a:lnTo>
                      <a:pt x="69" y="59"/>
                    </a:lnTo>
                    <a:lnTo>
                      <a:pt x="67" y="59"/>
                    </a:lnTo>
                    <a:lnTo>
                      <a:pt x="66" y="56"/>
                    </a:lnTo>
                    <a:lnTo>
                      <a:pt x="64" y="54"/>
                    </a:lnTo>
                    <a:lnTo>
                      <a:pt x="62" y="54"/>
                    </a:lnTo>
                    <a:lnTo>
                      <a:pt x="61" y="54"/>
                    </a:lnTo>
                    <a:lnTo>
                      <a:pt x="61" y="56"/>
                    </a:lnTo>
                    <a:lnTo>
                      <a:pt x="59" y="56"/>
                    </a:lnTo>
                    <a:lnTo>
                      <a:pt x="58" y="56"/>
                    </a:lnTo>
                    <a:lnTo>
                      <a:pt x="56" y="56"/>
                    </a:lnTo>
                    <a:lnTo>
                      <a:pt x="55" y="56"/>
                    </a:lnTo>
                    <a:lnTo>
                      <a:pt x="53" y="56"/>
                    </a:lnTo>
                    <a:lnTo>
                      <a:pt x="52" y="56"/>
                    </a:lnTo>
                    <a:lnTo>
                      <a:pt x="48" y="57"/>
                    </a:lnTo>
                    <a:lnTo>
                      <a:pt x="47" y="57"/>
                    </a:lnTo>
                    <a:lnTo>
                      <a:pt x="45" y="57"/>
                    </a:lnTo>
                    <a:lnTo>
                      <a:pt x="42" y="57"/>
                    </a:lnTo>
                    <a:lnTo>
                      <a:pt x="41" y="57"/>
                    </a:lnTo>
                    <a:lnTo>
                      <a:pt x="38" y="59"/>
                    </a:lnTo>
                    <a:lnTo>
                      <a:pt x="36" y="59"/>
                    </a:lnTo>
                    <a:lnTo>
                      <a:pt x="36" y="57"/>
                    </a:lnTo>
                    <a:lnTo>
                      <a:pt x="20" y="32"/>
                    </a:lnTo>
                    <a:lnTo>
                      <a:pt x="30" y="11"/>
                    </a:lnTo>
                    <a:lnTo>
                      <a:pt x="31" y="8"/>
                    </a:lnTo>
                    <a:lnTo>
                      <a:pt x="33" y="3"/>
                    </a:lnTo>
                    <a:lnTo>
                      <a:pt x="50" y="6"/>
                    </a:lnTo>
                    <a:lnTo>
                      <a:pt x="61" y="3"/>
                    </a:lnTo>
                    <a:lnTo>
                      <a:pt x="83" y="1"/>
                    </a:lnTo>
                    <a:lnTo>
                      <a:pt x="89" y="3"/>
                    </a:lnTo>
                    <a:lnTo>
                      <a:pt x="108" y="6"/>
                    </a:lnTo>
                    <a:lnTo>
                      <a:pt x="125" y="0"/>
                    </a:lnTo>
                    <a:lnTo>
                      <a:pt x="129" y="1"/>
                    </a:lnTo>
                    <a:lnTo>
                      <a:pt x="137" y="0"/>
                    </a:lnTo>
                    <a:lnTo>
                      <a:pt x="153" y="6"/>
                    </a:lnTo>
                    <a:lnTo>
                      <a:pt x="179" y="22"/>
                    </a:lnTo>
                    <a:lnTo>
                      <a:pt x="190" y="26"/>
                    </a:lnTo>
                    <a:lnTo>
                      <a:pt x="196" y="36"/>
                    </a:lnTo>
                    <a:lnTo>
                      <a:pt x="198" y="4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174">
                <a:extLst>
                  <a:ext uri="{FF2B5EF4-FFF2-40B4-BE49-F238E27FC236}">
                    <a16:creationId xmlns:a16="http://schemas.microsoft.com/office/drawing/2014/main" id="{0E3C4946-0856-30CC-2190-F73934404CDB}"/>
                  </a:ext>
                </a:extLst>
              </p:cNvPr>
              <p:cNvSpPr>
                <a:spLocks noGrp="1" noRot="1" noMove="1" noResize="1" noEditPoints="1" noAdjustHandles="1" noChangeArrowheads="1" noChangeShapeType="1"/>
              </p:cNvSpPr>
              <p:nvPr/>
            </p:nvSpPr>
            <p:spPr bwMode="auto">
              <a:xfrm>
                <a:off x="5659" y="1387"/>
                <a:ext cx="333" cy="459"/>
              </a:xfrm>
              <a:custGeom>
                <a:avLst/>
                <a:gdLst>
                  <a:gd name="T0" fmla="*/ 173 w 333"/>
                  <a:gd name="T1" fmla="*/ 5 h 459"/>
                  <a:gd name="T2" fmla="*/ 181 w 333"/>
                  <a:gd name="T3" fmla="*/ 10 h 459"/>
                  <a:gd name="T4" fmla="*/ 188 w 333"/>
                  <a:gd name="T5" fmla="*/ 10 h 459"/>
                  <a:gd name="T6" fmla="*/ 198 w 333"/>
                  <a:gd name="T7" fmla="*/ 8 h 459"/>
                  <a:gd name="T8" fmla="*/ 202 w 333"/>
                  <a:gd name="T9" fmla="*/ 8 h 459"/>
                  <a:gd name="T10" fmla="*/ 207 w 333"/>
                  <a:gd name="T11" fmla="*/ 6 h 459"/>
                  <a:gd name="T12" fmla="*/ 215 w 333"/>
                  <a:gd name="T13" fmla="*/ 6 h 459"/>
                  <a:gd name="T14" fmla="*/ 219 w 333"/>
                  <a:gd name="T15" fmla="*/ 11 h 459"/>
                  <a:gd name="T16" fmla="*/ 230 w 333"/>
                  <a:gd name="T17" fmla="*/ 11 h 459"/>
                  <a:gd name="T18" fmla="*/ 233 w 333"/>
                  <a:gd name="T19" fmla="*/ 19 h 459"/>
                  <a:gd name="T20" fmla="*/ 241 w 333"/>
                  <a:gd name="T21" fmla="*/ 28 h 459"/>
                  <a:gd name="T22" fmla="*/ 247 w 333"/>
                  <a:gd name="T23" fmla="*/ 36 h 459"/>
                  <a:gd name="T24" fmla="*/ 258 w 333"/>
                  <a:gd name="T25" fmla="*/ 39 h 459"/>
                  <a:gd name="T26" fmla="*/ 269 w 333"/>
                  <a:gd name="T27" fmla="*/ 42 h 459"/>
                  <a:gd name="T28" fmla="*/ 286 w 333"/>
                  <a:gd name="T29" fmla="*/ 50 h 459"/>
                  <a:gd name="T30" fmla="*/ 299 w 333"/>
                  <a:gd name="T31" fmla="*/ 65 h 459"/>
                  <a:gd name="T32" fmla="*/ 310 w 333"/>
                  <a:gd name="T33" fmla="*/ 78 h 459"/>
                  <a:gd name="T34" fmla="*/ 321 w 333"/>
                  <a:gd name="T35" fmla="*/ 86 h 459"/>
                  <a:gd name="T36" fmla="*/ 333 w 333"/>
                  <a:gd name="T37" fmla="*/ 93 h 459"/>
                  <a:gd name="T38" fmla="*/ 322 w 333"/>
                  <a:gd name="T39" fmla="*/ 103 h 459"/>
                  <a:gd name="T40" fmla="*/ 195 w 333"/>
                  <a:gd name="T41" fmla="*/ 162 h 459"/>
                  <a:gd name="T42" fmla="*/ 187 w 333"/>
                  <a:gd name="T43" fmla="*/ 374 h 459"/>
                  <a:gd name="T44" fmla="*/ 170 w 333"/>
                  <a:gd name="T45" fmla="*/ 382 h 459"/>
                  <a:gd name="T46" fmla="*/ 165 w 333"/>
                  <a:gd name="T47" fmla="*/ 388 h 459"/>
                  <a:gd name="T48" fmla="*/ 165 w 333"/>
                  <a:gd name="T49" fmla="*/ 394 h 459"/>
                  <a:gd name="T50" fmla="*/ 167 w 333"/>
                  <a:gd name="T51" fmla="*/ 404 h 459"/>
                  <a:gd name="T52" fmla="*/ 165 w 333"/>
                  <a:gd name="T53" fmla="*/ 407 h 459"/>
                  <a:gd name="T54" fmla="*/ 162 w 333"/>
                  <a:gd name="T55" fmla="*/ 411 h 459"/>
                  <a:gd name="T56" fmla="*/ 167 w 333"/>
                  <a:gd name="T57" fmla="*/ 416 h 459"/>
                  <a:gd name="T58" fmla="*/ 164 w 333"/>
                  <a:gd name="T59" fmla="*/ 421 h 459"/>
                  <a:gd name="T60" fmla="*/ 156 w 333"/>
                  <a:gd name="T61" fmla="*/ 428 h 459"/>
                  <a:gd name="T62" fmla="*/ 153 w 333"/>
                  <a:gd name="T63" fmla="*/ 438 h 459"/>
                  <a:gd name="T64" fmla="*/ 148 w 333"/>
                  <a:gd name="T65" fmla="*/ 444 h 459"/>
                  <a:gd name="T66" fmla="*/ 143 w 333"/>
                  <a:gd name="T67" fmla="*/ 446 h 459"/>
                  <a:gd name="T68" fmla="*/ 139 w 333"/>
                  <a:gd name="T69" fmla="*/ 452 h 459"/>
                  <a:gd name="T70" fmla="*/ 137 w 333"/>
                  <a:gd name="T71" fmla="*/ 458 h 459"/>
                  <a:gd name="T72" fmla="*/ 132 w 333"/>
                  <a:gd name="T73" fmla="*/ 458 h 459"/>
                  <a:gd name="T74" fmla="*/ 126 w 333"/>
                  <a:gd name="T75" fmla="*/ 456 h 459"/>
                  <a:gd name="T76" fmla="*/ 120 w 333"/>
                  <a:gd name="T77" fmla="*/ 450 h 459"/>
                  <a:gd name="T78" fmla="*/ 112 w 333"/>
                  <a:gd name="T79" fmla="*/ 447 h 459"/>
                  <a:gd name="T80" fmla="*/ 104 w 333"/>
                  <a:gd name="T81" fmla="*/ 450 h 459"/>
                  <a:gd name="T82" fmla="*/ 97 w 333"/>
                  <a:gd name="T83" fmla="*/ 453 h 459"/>
                  <a:gd name="T84" fmla="*/ 89 w 333"/>
                  <a:gd name="T85" fmla="*/ 452 h 459"/>
                  <a:gd name="T86" fmla="*/ 83 w 333"/>
                  <a:gd name="T87" fmla="*/ 456 h 459"/>
                  <a:gd name="T88" fmla="*/ 69 w 333"/>
                  <a:gd name="T89" fmla="*/ 456 h 459"/>
                  <a:gd name="T90" fmla="*/ 62 w 333"/>
                  <a:gd name="T91" fmla="*/ 455 h 459"/>
                  <a:gd name="T92" fmla="*/ 61 w 333"/>
                  <a:gd name="T93" fmla="*/ 452 h 459"/>
                  <a:gd name="T94" fmla="*/ 56 w 333"/>
                  <a:gd name="T95" fmla="*/ 410 h 459"/>
                  <a:gd name="T96" fmla="*/ 61 w 333"/>
                  <a:gd name="T97" fmla="*/ 338 h 459"/>
                  <a:gd name="T98" fmla="*/ 10 w 333"/>
                  <a:gd name="T99" fmla="*/ 250 h 459"/>
                  <a:gd name="T100" fmla="*/ 73 w 333"/>
                  <a:gd name="T101" fmla="*/ 6 h 459"/>
                  <a:gd name="T102" fmla="*/ 165 w 333"/>
                  <a:gd name="T10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459">
                    <a:moveTo>
                      <a:pt x="170" y="2"/>
                    </a:moveTo>
                    <a:lnTo>
                      <a:pt x="170" y="3"/>
                    </a:lnTo>
                    <a:lnTo>
                      <a:pt x="171" y="3"/>
                    </a:lnTo>
                    <a:lnTo>
                      <a:pt x="171" y="3"/>
                    </a:lnTo>
                    <a:lnTo>
                      <a:pt x="173" y="5"/>
                    </a:lnTo>
                    <a:lnTo>
                      <a:pt x="174" y="6"/>
                    </a:lnTo>
                    <a:lnTo>
                      <a:pt x="176" y="8"/>
                    </a:lnTo>
                    <a:lnTo>
                      <a:pt x="178" y="10"/>
                    </a:lnTo>
                    <a:lnTo>
                      <a:pt x="179" y="8"/>
                    </a:lnTo>
                    <a:lnTo>
                      <a:pt x="181" y="10"/>
                    </a:lnTo>
                    <a:lnTo>
                      <a:pt x="182" y="10"/>
                    </a:lnTo>
                    <a:lnTo>
                      <a:pt x="182" y="10"/>
                    </a:lnTo>
                    <a:lnTo>
                      <a:pt x="184" y="11"/>
                    </a:lnTo>
                    <a:lnTo>
                      <a:pt x="185" y="11"/>
                    </a:lnTo>
                    <a:lnTo>
                      <a:pt x="188" y="10"/>
                    </a:lnTo>
                    <a:lnTo>
                      <a:pt x="190" y="10"/>
                    </a:lnTo>
                    <a:lnTo>
                      <a:pt x="192" y="10"/>
                    </a:lnTo>
                    <a:lnTo>
                      <a:pt x="193" y="10"/>
                    </a:lnTo>
                    <a:lnTo>
                      <a:pt x="196" y="10"/>
                    </a:lnTo>
                    <a:lnTo>
                      <a:pt x="198" y="8"/>
                    </a:lnTo>
                    <a:lnTo>
                      <a:pt x="199" y="10"/>
                    </a:lnTo>
                    <a:lnTo>
                      <a:pt x="199" y="8"/>
                    </a:lnTo>
                    <a:lnTo>
                      <a:pt x="201" y="8"/>
                    </a:lnTo>
                    <a:lnTo>
                      <a:pt x="201" y="8"/>
                    </a:lnTo>
                    <a:lnTo>
                      <a:pt x="202" y="8"/>
                    </a:lnTo>
                    <a:lnTo>
                      <a:pt x="202" y="10"/>
                    </a:lnTo>
                    <a:lnTo>
                      <a:pt x="202" y="10"/>
                    </a:lnTo>
                    <a:lnTo>
                      <a:pt x="202" y="8"/>
                    </a:lnTo>
                    <a:lnTo>
                      <a:pt x="204" y="8"/>
                    </a:lnTo>
                    <a:lnTo>
                      <a:pt x="207" y="6"/>
                    </a:lnTo>
                    <a:lnTo>
                      <a:pt x="209" y="6"/>
                    </a:lnTo>
                    <a:lnTo>
                      <a:pt x="210" y="5"/>
                    </a:lnTo>
                    <a:lnTo>
                      <a:pt x="213" y="3"/>
                    </a:lnTo>
                    <a:lnTo>
                      <a:pt x="213" y="6"/>
                    </a:lnTo>
                    <a:lnTo>
                      <a:pt x="215" y="6"/>
                    </a:lnTo>
                    <a:lnTo>
                      <a:pt x="215" y="6"/>
                    </a:lnTo>
                    <a:lnTo>
                      <a:pt x="213" y="8"/>
                    </a:lnTo>
                    <a:lnTo>
                      <a:pt x="216" y="10"/>
                    </a:lnTo>
                    <a:lnTo>
                      <a:pt x="218" y="10"/>
                    </a:lnTo>
                    <a:lnTo>
                      <a:pt x="219" y="11"/>
                    </a:lnTo>
                    <a:lnTo>
                      <a:pt x="221" y="11"/>
                    </a:lnTo>
                    <a:lnTo>
                      <a:pt x="223" y="11"/>
                    </a:lnTo>
                    <a:lnTo>
                      <a:pt x="224" y="11"/>
                    </a:lnTo>
                    <a:lnTo>
                      <a:pt x="227" y="10"/>
                    </a:lnTo>
                    <a:lnTo>
                      <a:pt x="230" y="11"/>
                    </a:lnTo>
                    <a:lnTo>
                      <a:pt x="232" y="13"/>
                    </a:lnTo>
                    <a:lnTo>
                      <a:pt x="233" y="14"/>
                    </a:lnTo>
                    <a:lnTo>
                      <a:pt x="232" y="16"/>
                    </a:lnTo>
                    <a:lnTo>
                      <a:pt x="232" y="17"/>
                    </a:lnTo>
                    <a:lnTo>
                      <a:pt x="233" y="19"/>
                    </a:lnTo>
                    <a:lnTo>
                      <a:pt x="238" y="22"/>
                    </a:lnTo>
                    <a:lnTo>
                      <a:pt x="237" y="23"/>
                    </a:lnTo>
                    <a:lnTo>
                      <a:pt x="238" y="27"/>
                    </a:lnTo>
                    <a:lnTo>
                      <a:pt x="240" y="28"/>
                    </a:lnTo>
                    <a:lnTo>
                      <a:pt x="241" y="28"/>
                    </a:lnTo>
                    <a:lnTo>
                      <a:pt x="241" y="30"/>
                    </a:lnTo>
                    <a:lnTo>
                      <a:pt x="244" y="31"/>
                    </a:lnTo>
                    <a:lnTo>
                      <a:pt x="244" y="33"/>
                    </a:lnTo>
                    <a:lnTo>
                      <a:pt x="246" y="34"/>
                    </a:lnTo>
                    <a:lnTo>
                      <a:pt x="247" y="36"/>
                    </a:lnTo>
                    <a:lnTo>
                      <a:pt x="249" y="36"/>
                    </a:lnTo>
                    <a:lnTo>
                      <a:pt x="252" y="37"/>
                    </a:lnTo>
                    <a:lnTo>
                      <a:pt x="254" y="37"/>
                    </a:lnTo>
                    <a:lnTo>
                      <a:pt x="257" y="39"/>
                    </a:lnTo>
                    <a:lnTo>
                      <a:pt x="258" y="39"/>
                    </a:lnTo>
                    <a:lnTo>
                      <a:pt x="261" y="41"/>
                    </a:lnTo>
                    <a:lnTo>
                      <a:pt x="263" y="41"/>
                    </a:lnTo>
                    <a:lnTo>
                      <a:pt x="265" y="41"/>
                    </a:lnTo>
                    <a:lnTo>
                      <a:pt x="266" y="42"/>
                    </a:lnTo>
                    <a:lnTo>
                      <a:pt x="269" y="42"/>
                    </a:lnTo>
                    <a:lnTo>
                      <a:pt x="271" y="44"/>
                    </a:lnTo>
                    <a:lnTo>
                      <a:pt x="274" y="44"/>
                    </a:lnTo>
                    <a:lnTo>
                      <a:pt x="277" y="45"/>
                    </a:lnTo>
                    <a:lnTo>
                      <a:pt x="282" y="48"/>
                    </a:lnTo>
                    <a:lnTo>
                      <a:pt x="286" y="50"/>
                    </a:lnTo>
                    <a:lnTo>
                      <a:pt x="289" y="55"/>
                    </a:lnTo>
                    <a:lnTo>
                      <a:pt x="291" y="56"/>
                    </a:lnTo>
                    <a:lnTo>
                      <a:pt x="293" y="58"/>
                    </a:lnTo>
                    <a:lnTo>
                      <a:pt x="296" y="62"/>
                    </a:lnTo>
                    <a:lnTo>
                      <a:pt x="299" y="65"/>
                    </a:lnTo>
                    <a:lnTo>
                      <a:pt x="300" y="68"/>
                    </a:lnTo>
                    <a:lnTo>
                      <a:pt x="302" y="70"/>
                    </a:lnTo>
                    <a:lnTo>
                      <a:pt x="305" y="73"/>
                    </a:lnTo>
                    <a:lnTo>
                      <a:pt x="308" y="76"/>
                    </a:lnTo>
                    <a:lnTo>
                      <a:pt x="310" y="78"/>
                    </a:lnTo>
                    <a:lnTo>
                      <a:pt x="311" y="78"/>
                    </a:lnTo>
                    <a:lnTo>
                      <a:pt x="313" y="79"/>
                    </a:lnTo>
                    <a:lnTo>
                      <a:pt x="316" y="81"/>
                    </a:lnTo>
                    <a:lnTo>
                      <a:pt x="319" y="82"/>
                    </a:lnTo>
                    <a:lnTo>
                      <a:pt x="321" y="86"/>
                    </a:lnTo>
                    <a:lnTo>
                      <a:pt x="325" y="86"/>
                    </a:lnTo>
                    <a:lnTo>
                      <a:pt x="328" y="89"/>
                    </a:lnTo>
                    <a:lnTo>
                      <a:pt x="331" y="90"/>
                    </a:lnTo>
                    <a:lnTo>
                      <a:pt x="333" y="92"/>
                    </a:lnTo>
                    <a:lnTo>
                      <a:pt x="333" y="93"/>
                    </a:lnTo>
                    <a:lnTo>
                      <a:pt x="330" y="95"/>
                    </a:lnTo>
                    <a:lnTo>
                      <a:pt x="327" y="95"/>
                    </a:lnTo>
                    <a:lnTo>
                      <a:pt x="324" y="98"/>
                    </a:lnTo>
                    <a:lnTo>
                      <a:pt x="324" y="101"/>
                    </a:lnTo>
                    <a:lnTo>
                      <a:pt x="322" y="103"/>
                    </a:lnTo>
                    <a:lnTo>
                      <a:pt x="322" y="103"/>
                    </a:lnTo>
                    <a:lnTo>
                      <a:pt x="209" y="134"/>
                    </a:lnTo>
                    <a:lnTo>
                      <a:pt x="202" y="141"/>
                    </a:lnTo>
                    <a:lnTo>
                      <a:pt x="201" y="145"/>
                    </a:lnTo>
                    <a:lnTo>
                      <a:pt x="195" y="162"/>
                    </a:lnTo>
                    <a:lnTo>
                      <a:pt x="192" y="205"/>
                    </a:lnTo>
                    <a:lnTo>
                      <a:pt x="190" y="247"/>
                    </a:lnTo>
                    <a:lnTo>
                      <a:pt x="187" y="290"/>
                    </a:lnTo>
                    <a:lnTo>
                      <a:pt x="187" y="307"/>
                    </a:lnTo>
                    <a:lnTo>
                      <a:pt x="187" y="374"/>
                    </a:lnTo>
                    <a:lnTo>
                      <a:pt x="187" y="374"/>
                    </a:lnTo>
                    <a:lnTo>
                      <a:pt x="173" y="380"/>
                    </a:lnTo>
                    <a:lnTo>
                      <a:pt x="171" y="382"/>
                    </a:lnTo>
                    <a:lnTo>
                      <a:pt x="170" y="382"/>
                    </a:lnTo>
                    <a:lnTo>
                      <a:pt x="170" y="382"/>
                    </a:lnTo>
                    <a:lnTo>
                      <a:pt x="168" y="383"/>
                    </a:lnTo>
                    <a:lnTo>
                      <a:pt x="167" y="385"/>
                    </a:lnTo>
                    <a:lnTo>
                      <a:pt x="167" y="387"/>
                    </a:lnTo>
                    <a:lnTo>
                      <a:pt x="165" y="388"/>
                    </a:lnTo>
                    <a:lnTo>
                      <a:pt x="165" y="388"/>
                    </a:lnTo>
                    <a:lnTo>
                      <a:pt x="165" y="390"/>
                    </a:lnTo>
                    <a:lnTo>
                      <a:pt x="165" y="390"/>
                    </a:lnTo>
                    <a:lnTo>
                      <a:pt x="165" y="393"/>
                    </a:lnTo>
                    <a:lnTo>
                      <a:pt x="165" y="393"/>
                    </a:lnTo>
                    <a:lnTo>
                      <a:pt x="165" y="394"/>
                    </a:lnTo>
                    <a:lnTo>
                      <a:pt x="167" y="397"/>
                    </a:lnTo>
                    <a:lnTo>
                      <a:pt x="168" y="399"/>
                    </a:lnTo>
                    <a:lnTo>
                      <a:pt x="170" y="401"/>
                    </a:lnTo>
                    <a:lnTo>
                      <a:pt x="168" y="404"/>
                    </a:lnTo>
                    <a:lnTo>
                      <a:pt x="167" y="404"/>
                    </a:lnTo>
                    <a:lnTo>
                      <a:pt x="167" y="404"/>
                    </a:lnTo>
                    <a:lnTo>
                      <a:pt x="165" y="404"/>
                    </a:lnTo>
                    <a:lnTo>
                      <a:pt x="165" y="405"/>
                    </a:lnTo>
                    <a:lnTo>
                      <a:pt x="165" y="407"/>
                    </a:lnTo>
                    <a:lnTo>
                      <a:pt x="165" y="407"/>
                    </a:lnTo>
                    <a:lnTo>
                      <a:pt x="165" y="408"/>
                    </a:lnTo>
                    <a:lnTo>
                      <a:pt x="165" y="408"/>
                    </a:lnTo>
                    <a:lnTo>
                      <a:pt x="164" y="408"/>
                    </a:lnTo>
                    <a:lnTo>
                      <a:pt x="164" y="410"/>
                    </a:lnTo>
                    <a:lnTo>
                      <a:pt x="162" y="411"/>
                    </a:lnTo>
                    <a:lnTo>
                      <a:pt x="162" y="413"/>
                    </a:lnTo>
                    <a:lnTo>
                      <a:pt x="164" y="414"/>
                    </a:lnTo>
                    <a:lnTo>
                      <a:pt x="164" y="414"/>
                    </a:lnTo>
                    <a:lnTo>
                      <a:pt x="165" y="414"/>
                    </a:lnTo>
                    <a:lnTo>
                      <a:pt x="167" y="416"/>
                    </a:lnTo>
                    <a:lnTo>
                      <a:pt x="167" y="418"/>
                    </a:lnTo>
                    <a:lnTo>
                      <a:pt x="168" y="418"/>
                    </a:lnTo>
                    <a:lnTo>
                      <a:pt x="167" y="421"/>
                    </a:lnTo>
                    <a:lnTo>
                      <a:pt x="167" y="421"/>
                    </a:lnTo>
                    <a:lnTo>
                      <a:pt x="164" y="421"/>
                    </a:lnTo>
                    <a:lnTo>
                      <a:pt x="164" y="421"/>
                    </a:lnTo>
                    <a:lnTo>
                      <a:pt x="162" y="421"/>
                    </a:lnTo>
                    <a:lnTo>
                      <a:pt x="159" y="422"/>
                    </a:lnTo>
                    <a:lnTo>
                      <a:pt x="157" y="425"/>
                    </a:lnTo>
                    <a:lnTo>
                      <a:pt x="156" y="428"/>
                    </a:lnTo>
                    <a:lnTo>
                      <a:pt x="156" y="433"/>
                    </a:lnTo>
                    <a:lnTo>
                      <a:pt x="154" y="435"/>
                    </a:lnTo>
                    <a:lnTo>
                      <a:pt x="153" y="435"/>
                    </a:lnTo>
                    <a:lnTo>
                      <a:pt x="153" y="436"/>
                    </a:lnTo>
                    <a:lnTo>
                      <a:pt x="153" y="438"/>
                    </a:lnTo>
                    <a:lnTo>
                      <a:pt x="151" y="439"/>
                    </a:lnTo>
                    <a:lnTo>
                      <a:pt x="151" y="441"/>
                    </a:lnTo>
                    <a:lnTo>
                      <a:pt x="150" y="441"/>
                    </a:lnTo>
                    <a:lnTo>
                      <a:pt x="150" y="442"/>
                    </a:lnTo>
                    <a:lnTo>
                      <a:pt x="148" y="444"/>
                    </a:lnTo>
                    <a:lnTo>
                      <a:pt x="148" y="444"/>
                    </a:lnTo>
                    <a:lnTo>
                      <a:pt x="148" y="446"/>
                    </a:lnTo>
                    <a:lnTo>
                      <a:pt x="146" y="446"/>
                    </a:lnTo>
                    <a:lnTo>
                      <a:pt x="145" y="446"/>
                    </a:lnTo>
                    <a:lnTo>
                      <a:pt x="143" y="446"/>
                    </a:lnTo>
                    <a:lnTo>
                      <a:pt x="142" y="446"/>
                    </a:lnTo>
                    <a:lnTo>
                      <a:pt x="140" y="447"/>
                    </a:lnTo>
                    <a:lnTo>
                      <a:pt x="140" y="449"/>
                    </a:lnTo>
                    <a:lnTo>
                      <a:pt x="140" y="450"/>
                    </a:lnTo>
                    <a:lnTo>
                      <a:pt x="139" y="452"/>
                    </a:lnTo>
                    <a:lnTo>
                      <a:pt x="139" y="452"/>
                    </a:lnTo>
                    <a:lnTo>
                      <a:pt x="139" y="455"/>
                    </a:lnTo>
                    <a:lnTo>
                      <a:pt x="139" y="455"/>
                    </a:lnTo>
                    <a:lnTo>
                      <a:pt x="137" y="458"/>
                    </a:lnTo>
                    <a:lnTo>
                      <a:pt x="137" y="458"/>
                    </a:lnTo>
                    <a:lnTo>
                      <a:pt x="136" y="459"/>
                    </a:lnTo>
                    <a:lnTo>
                      <a:pt x="136" y="459"/>
                    </a:lnTo>
                    <a:lnTo>
                      <a:pt x="134" y="458"/>
                    </a:lnTo>
                    <a:lnTo>
                      <a:pt x="134" y="458"/>
                    </a:lnTo>
                    <a:lnTo>
                      <a:pt x="132" y="458"/>
                    </a:lnTo>
                    <a:lnTo>
                      <a:pt x="131" y="458"/>
                    </a:lnTo>
                    <a:lnTo>
                      <a:pt x="131" y="458"/>
                    </a:lnTo>
                    <a:lnTo>
                      <a:pt x="128" y="456"/>
                    </a:lnTo>
                    <a:lnTo>
                      <a:pt x="128" y="456"/>
                    </a:lnTo>
                    <a:lnTo>
                      <a:pt x="126" y="456"/>
                    </a:lnTo>
                    <a:lnTo>
                      <a:pt x="125" y="455"/>
                    </a:lnTo>
                    <a:lnTo>
                      <a:pt x="123" y="453"/>
                    </a:lnTo>
                    <a:lnTo>
                      <a:pt x="123" y="452"/>
                    </a:lnTo>
                    <a:lnTo>
                      <a:pt x="122" y="452"/>
                    </a:lnTo>
                    <a:lnTo>
                      <a:pt x="120" y="450"/>
                    </a:lnTo>
                    <a:lnTo>
                      <a:pt x="118" y="450"/>
                    </a:lnTo>
                    <a:lnTo>
                      <a:pt x="117" y="449"/>
                    </a:lnTo>
                    <a:lnTo>
                      <a:pt x="115" y="447"/>
                    </a:lnTo>
                    <a:lnTo>
                      <a:pt x="114" y="447"/>
                    </a:lnTo>
                    <a:lnTo>
                      <a:pt x="112" y="447"/>
                    </a:lnTo>
                    <a:lnTo>
                      <a:pt x="111" y="449"/>
                    </a:lnTo>
                    <a:lnTo>
                      <a:pt x="111" y="450"/>
                    </a:lnTo>
                    <a:lnTo>
                      <a:pt x="109" y="450"/>
                    </a:lnTo>
                    <a:lnTo>
                      <a:pt x="108" y="450"/>
                    </a:lnTo>
                    <a:lnTo>
                      <a:pt x="104" y="450"/>
                    </a:lnTo>
                    <a:lnTo>
                      <a:pt x="104" y="450"/>
                    </a:lnTo>
                    <a:lnTo>
                      <a:pt x="103" y="450"/>
                    </a:lnTo>
                    <a:lnTo>
                      <a:pt x="101" y="452"/>
                    </a:lnTo>
                    <a:lnTo>
                      <a:pt x="98" y="452"/>
                    </a:lnTo>
                    <a:lnTo>
                      <a:pt x="97" y="453"/>
                    </a:lnTo>
                    <a:lnTo>
                      <a:pt x="95" y="453"/>
                    </a:lnTo>
                    <a:lnTo>
                      <a:pt x="94" y="452"/>
                    </a:lnTo>
                    <a:lnTo>
                      <a:pt x="92" y="452"/>
                    </a:lnTo>
                    <a:lnTo>
                      <a:pt x="90" y="452"/>
                    </a:lnTo>
                    <a:lnTo>
                      <a:pt x="89" y="452"/>
                    </a:lnTo>
                    <a:lnTo>
                      <a:pt x="87" y="452"/>
                    </a:lnTo>
                    <a:lnTo>
                      <a:pt x="86" y="453"/>
                    </a:lnTo>
                    <a:lnTo>
                      <a:pt x="84" y="455"/>
                    </a:lnTo>
                    <a:lnTo>
                      <a:pt x="84" y="455"/>
                    </a:lnTo>
                    <a:lnTo>
                      <a:pt x="83" y="456"/>
                    </a:lnTo>
                    <a:lnTo>
                      <a:pt x="76" y="455"/>
                    </a:lnTo>
                    <a:lnTo>
                      <a:pt x="75" y="456"/>
                    </a:lnTo>
                    <a:lnTo>
                      <a:pt x="72" y="456"/>
                    </a:lnTo>
                    <a:lnTo>
                      <a:pt x="69" y="456"/>
                    </a:lnTo>
                    <a:lnTo>
                      <a:pt x="69" y="456"/>
                    </a:lnTo>
                    <a:lnTo>
                      <a:pt x="66" y="458"/>
                    </a:lnTo>
                    <a:lnTo>
                      <a:pt x="64" y="456"/>
                    </a:lnTo>
                    <a:lnTo>
                      <a:pt x="62" y="456"/>
                    </a:lnTo>
                    <a:lnTo>
                      <a:pt x="62" y="455"/>
                    </a:lnTo>
                    <a:lnTo>
                      <a:pt x="62" y="455"/>
                    </a:lnTo>
                    <a:lnTo>
                      <a:pt x="62" y="455"/>
                    </a:lnTo>
                    <a:lnTo>
                      <a:pt x="61" y="455"/>
                    </a:lnTo>
                    <a:lnTo>
                      <a:pt x="61" y="455"/>
                    </a:lnTo>
                    <a:lnTo>
                      <a:pt x="61" y="452"/>
                    </a:lnTo>
                    <a:lnTo>
                      <a:pt x="61" y="452"/>
                    </a:lnTo>
                    <a:lnTo>
                      <a:pt x="61" y="452"/>
                    </a:lnTo>
                    <a:lnTo>
                      <a:pt x="61" y="452"/>
                    </a:lnTo>
                    <a:lnTo>
                      <a:pt x="61" y="450"/>
                    </a:lnTo>
                    <a:lnTo>
                      <a:pt x="62" y="446"/>
                    </a:lnTo>
                    <a:lnTo>
                      <a:pt x="56" y="410"/>
                    </a:lnTo>
                    <a:lnTo>
                      <a:pt x="56" y="397"/>
                    </a:lnTo>
                    <a:lnTo>
                      <a:pt x="62" y="376"/>
                    </a:lnTo>
                    <a:lnTo>
                      <a:pt x="61" y="369"/>
                    </a:lnTo>
                    <a:lnTo>
                      <a:pt x="66" y="356"/>
                    </a:lnTo>
                    <a:lnTo>
                      <a:pt x="61" y="338"/>
                    </a:lnTo>
                    <a:lnTo>
                      <a:pt x="56" y="334"/>
                    </a:lnTo>
                    <a:lnTo>
                      <a:pt x="39" y="315"/>
                    </a:lnTo>
                    <a:lnTo>
                      <a:pt x="20" y="279"/>
                    </a:lnTo>
                    <a:lnTo>
                      <a:pt x="14" y="264"/>
                    </a:lnTo>
                    <a:lnTo>
                      <a:pt x="10" y="250"/>
                    </a:lnTo>
                    <a:lnTo>
                      <a:pt x="0" y="234"/>
                    </a:lnTo>
                    <a:lnTo>
                      <a:pt x="34" y="191"/>
                    </a:lnTo>
                    <a:lnTo>
                      <a:pt x="69" y="155"/>
                    </a:lnTo>
                    <a:lnTo>
                      <a:pt x="72" y="100"/>
                    </a:lnTo>
                    <a:lnTo>
                      <a:pt x="73" y="6"/>
                    </a:lnTo>
                    <a:lnTo>
                      <a:pt x="75" y="6"/>
                    </a:lnTo>
                    <a:lnTo>
                      <a:pt x="117" y="3"/>
                    </a:lnTo>
                    <a:lnTo>
                      <a:pt x="139" y="2"/>
                    </a:lnTo>
                    <a:lnTo>
                      <a:pt x="154" y="2"/>
                    </a:lnTo>
                    <a:lnTo>
                      <a:pt x="165" y="0"/>
                    </a:lnTo>
                    <a:lnTo>
                      <a:pt x="167" y="0"/>
                    </a:lnTo>
                    <a:lnTo>
                      <a:pt x="168" y="0"/>
                    </a:lnTo>
                    <a:lnTo>
                      <a:pt x="170" y="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175">
                <a:extLst>
                  <a:ext uri="{FF2B5EF4-FFF2-40B4-BE49-F238E27FC236}">
                    <a16:creationId xmlns:a16="http://schemas.microsoft.com/office/drawing/2014/main" id="{9CBA1599-E62E-4076-FBF5-015DE17CD44B}"/>
                  </a:ext>
                </a:extLst>
              </p:cNvPr>
              <p:cNvSpPr>
                <a:spLocks noGrp="1" noRot="1" noMove="1" noResize="1" noEditPoints="1" noAdjustHandles="1" noChangeArrowheads="1" noChangeShapeType="1"/>
              </p:cNvSpPr>
              <p:nvPr/>
            </p:nvSpPr>
            <p:spPr bwMode="auto">
              <a:xfrm>
                <a:off x="4241" y="2765"/>
                <a:ext cx="193" cy="293"/>
              </a:xfrm>
              <a:custGeom>
                <a:avLst/>
                <a:gdLst>
                  <a:gd name="T0" fmla="*/ 151 w 193"/>
                  <a:gd name="T1" fmla="*/ 54 h 293"/>
                  <a:gd name="T2" fmla="*/ 152 w 193"/>
                  <a:gd name="T3" fmla="*/ 67 h 293"/>
                  <a:gd name="T4" fmla="*/ 144 w 193"/>
                  <a:gd name="T5" fmla="*/ 79 h 293"/>
                  <a:gd name="T6" fmla="*/ 138 w 193"/>
                  <a:gd name="T7" fmla="*/ 90 h 293"/>
                  <a:gd name="T8" fmla="*/ 133 w 193"/>
                  <a:gd name="T9" fmla="*/ 106 h 293"/>
                  <a:gd name="T10" fmla="*/ 132 w 193"/>
                  <a:gd name="T11" fmla="*/ 123 h 293"/>
                  <a:gd name="T12" fmla="*/ 123 w 193"/>
                  <a:gd name="T13" fmla="*/ 130 h 293"/>
                  <a:gd name="T14" fmla="*/ 138 w 193"/>
                  <a:gd name="T15" fmla="*/ 129 h 293"/>
                  <a:gd name="T16" fmla="*/ 149 w 193"/>
                  <a:gd name="T17" fmla="*/ 138 h 293"/>
                  <a:gd name="T18" fmla="*/ 154 w 193"/>
                  <a:gd name="T19" fmla="*/ 152 h 293"/>
                  <a:gd name="T20" fmla="*/ 155 w 193"/>
                  <a:gd name="T21" fmla="*/ 161 h 293"/>
                  <a:gd name="T22" fmla="*/ 161 w 193"/>
                  <a:gd name="T23" fmla="*/ 168 h 293"/>
                  <a:gd name="T24" fmla="*/ 168 w 193"/>
                  <a:gd name="T25" fmla="*/ 171 h 293"/>
                  <a:gd name="T26" fmla="*/ 182 w 193"/>
                  <a:gd name="T27" fmla="*/ 172 h 293"/>
                  <a:gd name="T28" fmla="*/ 193 w 193"/>
                  <a:gd name="T29" fmla="*/ 199 h 293"/>
                  <a:gd name="T30" fmla="*/ 168 w 193"/>
                  <a:gd name="T31" fmla="*/ 244 h 293"/>
                  <a:gd name="T32" fmla="*/ 71 w 193"/>
                  <a:gd name="T33" fmla="*/ 289 h 293"/>
                  <a:gd name="T34" fmla="*/ 17 w 193"/>
                  <a:gd name="T35" fmla="*/ 287 h 293"/>
                  <a:gd name="T36" fmla="*/ 4 w 193"/>
                  <a:gd name="T37" fmla="*/ 293 h 293"/>
                  <a:gd name="T38" fmla="*/ 3 w 193"/>
                  <a:gd name="T39" fmla="*/ 287 h 293"/>
                  <a:gd name="T40" fmla="*/ 3 w 193"/>
                  <a:gd name="T41" fmla="*/ 287 h 293"/>
                  <a:gd name="T42" fmla="*/ 3 w 193"/>
                  <a:gd name="T43" fmla="*/ 286 h 293"/>
                  <a:gd name="T44" fmla="*/ 1 w 193"/>
                  <a:gd name="T45" fmla="*/ 272 h 293"/>
                  <a:gd name="T46" fmla="*/ 0 w 193"/>
                  <a:gd name="T47" fmla="*/ 267 h 293"/>
                  <a:gd name="T48" fmla="*/ 0 w 193"/>
                  <a:gd name="T49" fmla="*/ 256 h 293"/>
                  <a:gd name="T50" fmla="*/ 4 w 193"/>
                  <a:gd name="T51" fmla="*/ 245 h 293"/>
                  <a:gd name="T52" fmla="*/ 6 w 193"/>
                  <a:gd name="T53" fmla="*/ 233 h 293"/>
                  <a:gd name="T54" fmla="*/ 6 w 193"/>
                  <a:gd name="T55" fmla="*/ 227 h 293"/>
                  <a:gd name="T56" fmla="*/ 4 w 193"/>
                  <a:gd name="T57" fmla="*/ 220 h 293"/>
                  <a:gd name="T58" fmla="*/ 4 w 193"/>
                  <a:gd name="T59" fmla="*/ 219 h 293"/>
                  <a:gd name="T60" fmla="*/ 4 w 193"/>
                  <a:gd name="T61" fmla="*/ 216 h 293"/>
                  <a:gd name="T62" fmla="*/ 4 w 193"/>
                  <a:gd name="T63" fmla="*/ 214 h 293"/>
                  <a:gd name="T64" fmla="*/ 6 w 193"/>
                  <a:gd name="T65" fmla="*/ 208 h 293"/>
                  <a:gd name="T66" fmla="*/ 12 w 193"/>
                  <a:gd name="T67" fmla="*/ 199 h 293"/>
                  <a:gd name="T68" fmla="*/ 14 w 193"/>
                  <a:gd name="T69" fmla="*/ 196 h 293"/>
                  <a:gd name="T70" fmla="*/ 17 w 193"/>
                  <a:gd name="T71" fmla="*/ 192 h 293"/>
                  <a:gd name="T72" fmla="*/ 18 w 193"/>
                  <a:gd name="T73" fmla="*/ 191 h 293"/>
                  <a:gd name="T74" fmla="*/ 18 w 193"/>
                  <a:gd name="T75" fmla="*/ 188 h 293"/>
                  <a:gd name="T76" fmla="*/ 18 w 193"/>
                  <a:gd name="T77" fmla="*/ 186 h 293"/>
                  <a:gd name="T78" fmla="*/ 17 w 193"/>
                  <a:gd name="T79" fmla="*/ 182 h 293"/>
                  <a:gd name="T80" fmla="*/ 26 w 193"/>
                  <a:gd name="T81" fmla="*/ 172 h 293"/>
                  <a:gd name="T82" fmla="*/ 35 w 193"/>
                  <a:gd name="T83" fmla="*/ 165 h 293"/>
                  <a:gd name="T84" fmla="*/ 48 w 193"/>
                  <a:gd name="T85" fmla="*/ 151 h 293"/>
                  <a:gd name="T86" fmla="*/ 67 w 193"/>
                  <a:gd name="T87" fmla="*/ 141 h 293"/>
                  <a:gd name="T88" fmla="*/ 77 w 193"/>
                  <a:gd name="T89" fmla="*/ 137 h 293"/>
                  <a:gd name="T90" fmla="*/ 88 w 193"/>
                  <a:gd name="T91" fmla="*/ 135 h 293"/>
                  <a:gd name="T92" fmla="*/ 95 w 193"/>
                  <a:gd name="T93" fmla="*/ 121 h 293"/>
                  <a:gd name="T94" fmla="*/ 95 w 193"/>
                  <a:gd name="T95" fmla="*/ 112 h 293"/>
                  <a:gd name="T96" fmla="*/ 91 w 193"/>
                  <a:gd name="T97" fmla="*/ 102 h 293"/>
                  <a:gd name="T98" fmla="*/ 87 w 193"/>
                  <a:gd name="T99" fmla="*/ 93 h 293"/>
                  <a:gd name="T100" fmla="*/ 87 w 193"/>
                  <a:gd name="T101" fmla="*/ 75 h 293"/>
                  <a:gd name="T102" fmla="*/ 96 w 193"/>
                  <a:gd name="T103" fmla="*/ 67 h 293"/>
                  <a:gd name="T104" fmla="*/ 96 w 193"/>
                  <a:gd name="T105" fmla="*/ 61 h 293"/>
                  <a:gd name="T106" fmla="*/ 96 w 193"/>
                  <a:gd name="T107" fmla="*/ 56 h 293"/>
                  <a:gd name="T108" fmla="*/ 98 w 193"/>
                  <a:gd name="T109" fmla="*/ 54 h 293"/>
                  <a:gd name="T110" fmla="*/ 99 w 193"/>
                  <a:gd name="T111" fmla="*/ 50 h 293"/>
                  <a:gd name="T112" fmla="*/ 110 w 193"/>
                  <a:gd name="T113" fmla="*/ 51 h 293"/>
                  <a:gd name="T114" fmla="*/ 138 w 193"/>
                  <a:gd name="T115" fmla="*/ 33 h 293"/>
                  <a:gd name="T116" fmla="*/ 149 w 193"/>
                  <a:gd name="T117" fmla="*/ 20 h 293"/>
                  <a:gd name="T118" fmla="*/ 149 w 193"/>
                  <a:gd name="T119" fmla="*/ 9 h 293"/>
                  <a:gd name="T120" fmla="*/ 163 w 193"/>
                  <a:gd name="T121" fmla="*/ 0 h 293"/>
                  <a:gd name="T122" fmla="*/ 169 w 193"/>
                  <a:gd name="T123" fmla="*/ 2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 h="293">
                    <a:moveTo>
                      <a:pt x="169" y="23"/>
                    </a:moveTo>
                    <a:lnTo>
                      <a:pt x="151" y="53"/>
                    </a:lnTo>
                    <a:lnTo>
                      <a:pt x="151" y="54"/>
                    </a:lnTo>
                    <a:lnTo>
                      <a:pt x="152" y="59"/>
                    </a:lnTo>
                    <a:lnTo>
                      <a:pt x="152" y="62"/>
                    </a:lnTo>
                    <a:lnTo>
                      <a:pt x="152" y="67"/>
                    </a:lnTo>
                    <a:lnTo>
                      <a:pt x="152" y="70"/>
                    </a:lnTo>
                    <a:lnTo>
                      <a:pt x="147" y="73"/>
                    </a:lnTo>
                    <a:lnTo>
                      <a:pt x="144" y="79"/>
                    </a:lnTo>
                    <a:lnTo>
                      <a:pt x="141" y="82"/>
                    </a:lnTo>
                    <a:lnTo>
                      <a:pt x="137" y="84"/>
                    </a:lnTo>
                    <a:lnTo>
                      <a:pt x="138" y="90"/>
                    </a:lnTo>
                    <a:lnTo>
                      <a:pt x="137" y="95"/>
                    </a:lnTo>
                    <a:lnTo>
                      <a:pt x="135" y="99"/>
                    </a:lnTo>
                    <a:lnTo>
                      <a:pt x="133" y="106"/>
                    </a:lnTo>
                    <a:lnTo>
                      <a:pt x="132" y="113"/>
                    </a:lnTo>
                    <a:lnTo>
                      <a:pt x="132" y="118"/>
                    </a:lnTo>
                    <a:lnTo>
                      <a:pt x="132" y="123"/>
                    </a:lnTo>
                    <a:lnTo>
                      <a:pt x="129" y="124"/>
                    </a:lnTo>
                    <a:lnTo>
                      <a:pt x="126" y="126"/>
                    </a:lnTo>
                    <a:lnTo>
                      <a:pt x="123" y="130"/>
                    </a:lnTo>
                    <a:lnTo>
                      <a:pt x="123" y="134"/>
                    </a:lnTo>
                    <a:lnTo>
                      <a:pt x="130" y="134"/>
                    </a:lnTo>
                    <a:lnTo>
                      <a:pt x="138" y="129"/>
                    </a:lnTo>
                    <a:lnTo>
                      <a:pt x="144" y="130"/>
                    </a:lnTo>
                    <a:lnTo>
                      <a:pt x="147" y="134"/>
                    </a:lnTo>
                    <a:lnTo>
                      <a:pt x="149" y="138"/>
                    </a:lnTo>
                    <a:lnTo>
                      <a:pt x="151" y="140"/>
                    </a:lnTo>
                    <a:lnTo>
                      <a:pt x="152" y="144"/>
                    </a:lnTo>
                    <a:lnTo>
                      <a:pt x="154" y="152"/>
                    </a:lnTo>
                    <a:lnTo>
                      <a:pt x="155" y="157"/>
                    </a:lnTo>
                    <a:lnTo>
                      <a:pt x="155" y="160"/>
                    </a:lnTo>
                    <a:lnTo>
                      <a:pt x="155" y="161"/>
                    </a:lnTo>
                    <a:lnTo>
                      <a:pt x="157" y="165"/>
                    </a:lnTo>
                    <a:lnTo>
                      <a:pt x="160" y="168"/>
                    </a:lnTo>
                    <a:lnTo>
                      <a:pt x="161" y="168"/>
                    </a:lnTo>
                    <a:lnTo>
                      <a:pt x="163" y="169"/>
                    </a:lnTo>
                    <a:lnTo>
                      <a:pt x="165" y="171"/>
                    </a:lnTo>
                    <a:lnTo>
                      <a:pt x="168" y="171"/>
                    </a:lnTo>
                    <a:lnTo>
                      <a:pt x="171" y="171"/>
                    </a:lnTo>
                    <a:lnTo>
                      <a:pt x="179" y="169"/>
                    </a:lnTo>
                    <a:lnTo>
                      <a:pt x="182" y="172"/>
                    </a:lnTo>
                    <a:lnTo>
                      <a:pt x="182" y="182"/>
                    </a:lnTo>
                    <a:lnTo>
                      <a:pt x="182" y="194"/>
                    </a:lnTo>
                    <a:lnTo>
                      <a:pt x="193" y="199"/>
                    </a:lnTo>
                    <a:lnTo>
                      <a:pt x="191" y="205"/>
                    </a:lnTo>
                    <a:lnTo>
                      <a:pt x="179" y="228"/>
                    </a:lnTo>
                    <a:lnTo>
                      <a:pt x="168" y="244"/>
                    </a:lnTo>
                    <a:lnTo>
                      <a:pt x="113" y="282"/>
                    </a:lnTo>
                    <a:lnTo>
                      <a:pt x="109" y="282"/>
                    </a:lnTo>
                    <a:lnTo>
                      <a:pt x="71" y="289"/>
                    </a:lnTo>
                    <a:lnTo>
                      <a:pt x="49" y="279"/>
                    </a:lnTo>
                    <a:lnTo>
                      <a:pt x="29" y="279"/>
                    </a:lnTo>
                    <a:lnTo>
                      <a:pt x="17" y="287"/>
                    </a:lnTo>
                    <a:lnTo>
                      <a:pt x="7" y="292"/>
                    </a:lnTo>
                    <a:lnTo>
                      <a:pt x="4" y="293"/>
                    </a:lnTo>
                    <a:lnTo>
                      <a:pt x="4" y="293"/>
                    </a:lnTo>
                    <a:lnTo>
                      <a:pt x="3" y="287"/>
                    </a:lnTo>
                    <a:lnTo>
                      <a:pt x="3" y="287"/>
                    </a:lnTo>
                    <a:lnTo>
                      <a:pt x="3" y="287"/>
                    </a:lnTo>
                    <a:lnTo>
                      <a:pt x="3" y="287"/>
                    </a:lnTo>
                    <a:lnTo>
                      <a:pt x="3" y="287"/>
                    </a:lnTo>
                    <a:lnTo>
                      <a:pt x="3" y="287"/>
                    </a:lnTo>
                    <a:lnTo>
                      <a:pt x="3" y="287"/>
                    </a:lnTo>
                    <a:lnTo>
                      <a:pt x="3" y="286"/>
                    </a:lnTo>
                    <a:lnTo>
                      <a:pt x="3" y="286"/>
                    </a:lnTo>
                    <a:lnTo>
                      <a:pt x="1" y="281"/>
                    </a:lnTo>
                    <a:lnTo>
                      <a:pt x="1" y="276"/>
                    </a:lnTo>
                    <a:lnTo>
                      <a:pt x="1" y="272"/>
                    </a:lnTo>
                    <a:lnTo>
                      <a:pt x="1" y="270"/>
                    </a:lnTo>
                    <a:lnTo>
                      <a:pt x="0" y="268"/>
                    </a:lnTo>
                    <a:lnTo>
                      <a:pt x="0" y="267"/>
                    </a:lnTo>
                    <a:lnTo>
                      <a:pt x="0" y="261"/>
                    </a:lnTo>
                    <a:lnTo>
                      <a:pt x="0" y="261"/>
                    </a:lnTo>
                    <a:lnTo>
                      <a:pt x="0" y="256"/>
                    </a:lnTo>
                    <a:lnTo>
                      <a:pt x="3" y="247"/>
                    </a:lnTo>
                    <a:lnTo>
                      <a:pt x="4" y="245"/>
                    </a:lnTo>
                    <a:lnTo>
                      <a:pt x="4" y="245"/>
                    </a:lnTo>
                    <a:lnTo>
                      <a:pt x="6" y="239"/>
                    </a:lnTo>
                    <a:lnTo>
                      <a:pt x="6" y="236"/>
                    </a:lnTo>
                    <a:lnTo>
                      <a:pt x="6" y="233"/>
                    </a:lnTo>
                    <a:lnTo>
                      <a:pt x="6" y="231"/>
                    </a:lnTo>
                    <a:lnTo>
                      <a:pt x="6" y="230"/>
                    </a:lnTo>
                    <a:lnTo>
                      <a:pt x="6" y="227"/>
                    </a:lnTo>
                    <a:lnTo>
                      <a:pt x="4" y="220"/>
                    </a:lnTo>
                    <a:lnTo>
                      <a:pt x="4" y="220"/>
                    </a:lnTo>
                    <a:lnTo>
                      <a:pt x="4" y="220"/>
                    </a:lnTo>
                    <a:lnTo>
                      <a:pt x="4" y="219"/>
                    </a:lnTo>
                    <a:lnTo>
                      <a:pt x="4" y="219"/>
                    </a:lnTo>
                    <a:lnTo>
                      <a:pt x="4" y="219"/>
                    </a:lnTo>
                    <a:lnTo>
                      <a:pt x="4" y="217"/>
                    </a:lnTo>
                    <a:lnTo>
                      <a:pt x="4" y="216"/>
                    </a:lnTo>
                    <a:lnTo>
                      <a:pt x="4" y="216"/>
                    </a:lnTo>
                    <a:lnTo>
                      <a:pt x="4" y="216"/>
                    </a:lnTo>
                    <a:lnTo>
                      <a:pt x="4" y="214"/>
                    </a:lnTo>
                    <a:lnTo>
                      <a:pt x="4" y="214"/>
                    </a:lnTo>
                    <a:lnTo>
                      <a:pt x="4" y="213"/>
                    </a:lnTo>
                    <a:lnTo>
                      <a:pt x="6" y="210"/>
                    </a:lnTo>
                    <a:lnTo>
                      <a:pt x="6" y="208"/>
                    </a:lnTo>
                    <a:lnTo>
                      <a:pt x="9" y="205"/>
                    </a:lnTo>
                    <a:lnTo>
                      <a:pt x="11" y="200"/>
                    </a:lnTo>
                    <a:lnTo>
                      <a:pt x="12" y="199"/>
                    </a:lnTo>
                    <a:lnTo>
                      <a:pt x="14" y="197"/>
                    </a:lnTo>
                    <a:lnTo>
                      <a:pt x="14" y="196"/>
                    </a:lnTo>
                    <a:lnTo>
                      <a:pt x="14" y="196"/>
                    </a:lnTo>
                    <a:lnTo>
                      <a:pt x="15" y="196"/>
                    </a:lnTo>
                    <a:lnTo>
                      <a:pt x="17" y="194"/>
                    </a:lnTo>
                    <a:lnTo>
                      <a:pt x="17" y="192"/>
                    </a:lnTo>
                    <a:lnTo>
                      <a:pt x="18" y="191"/>
                    </a:lnTo>
                    <a:lnTo>
                      <a:pt x="18" y="191"/>
                    </a:lnTo>
                    <a:lnTo>
                      <a:pt x="18" y="191"/>
                    </a:lnTo>
                    <a:lnTo>
                      <a:pt x="18" y="189"/>
                    </a:lnTo>
                    <a:lnTo>
                      <a:pt x="18" y="189"/>
                    </a:lnTo>
                    <a:lnTo>
                      <a:pt x="18" y="188"/>
                    </a:lnTo>
                    <a:lnTo>
                      <a:pt x="18" y="188"/>
                    </a:lnTo>
                    <a:lnTo>
                      <a:pt x="18" y="188"/>
                    </a:lnTo>
                    <a:lnTo>
                      <a:pt x="18" y="186"/>
                    </a:lnTo>
                    <a:lnTo>
                      <a:pt x="17" y="183"/>
                    </a:lnTo>
                    <a:lnTo>
                      <a:pt x="17" y="182"/>
                    </a:lnTo>
                    <a:lnTo>
                      <a:pt x="17" y="182"/>
                    </a:lnTo>
                    <a:lnTo>
                      <a:pt x="18" y="175"/>
                    </a:lnTo>
                    <a:lnTo>
                      <a:pt x="25" y="172"/>
                    </a:lnTo>
                    <a:lnTo>
                      <a:pt x="26" y="172"/>
                    </a:lnTo>
                    <a:lnTo>
                      <a:pt x="31" y="171"/>
                    </a:lnTo>
                    <a:lnTo>
                      <a:pt x="34" y="166"/>
                    </a:lnTo>
                    <a:lnTo>
                      <a:pt x="35" y="165"/>
                    </a:lnTo>
                    <a:lnTo>
                      <a:pt x="42" y="158"/>
                    </a:lnTo>
                    <a:lnTo>
                      <a:pt x="45" y="157"/>
                    </a:lnTo>
                    <a:lnTo>
                      <a:pt x="48" y="151"/>
                    </a:lnTo>
                    <a:lnTo>
                      <a:pt x="48" y="151"/>
                    </a:lnTo>
                    <a:lnTo>
                      <a:pt x="51" y="149"/>
                    </a:lnTo>
                    <a:lnTo>
                      <a:pt x="67" y="141"/>
                    </a:lnTo>
                    <a:lnTo>
                      <a:pt x="68" y="141"/>
                    </a:lnTo>
                    <a:lnTo>
                      <a:pt x="74" y="138"/>
                    </a:lnTo>
                    <a:lnTo>
                      <a:pt x="77" y="137"/>
                    </a:lnTo>
                    <a:lnTo>
                      <a:pt x="79" y="137"/>
                    </a:lnTo>
                    <a:lnTo>
                      <a:pt x="81" y="135"/>
                    </a:lnTo>
                    <a:lnTo>
                      <a:pt x="88" y="135"/>
                    </a:lnTo>
                    <a:lnTo>
                      <a:pt x="93" y="126"/>
                    </a:lnTo>
                    <a:lnTo>
                      <a:pt x="95" y="121"/>
                    </a:lnTo>
                    <a:lnTo>
                      <a:pt x="95" y="121"/>
                    </a:lnTo>
                    <a:lnTo>
                      <a:pt x="96" y="118"/>
                    </a:lnTo>
                    <a:lnTo>
                      <a:pt x="96" y="118"/>
                    </a:lnTo>
                    <a:lnTo>
                      <a:pt x="95" y="112"/>
                    </a:lnTo>
                    <a:lnTo>
                      <a:pt x="93" y="109"/>
                    </a:lnTo>
                    <a:lnTo>
                      <a:pt x="93" y="106"/>
                    </a:lnTo>
                    <a:lnTo>
                      <a:pt x="91" y="102"/>
                    </a:lnTo>
                    <a:lnTo>
                      <a:pt x="88" y="95"/>
                    </a:lnTo>
                    <a:lnTo>
                      <a:pt x="87" y="93"/>
                    </a:lnTo>
                    <a:lnTo>
                      <a:pt x="87" y="93"/>
                    </a:lnTo>
                    <a:lnTo>
                      <a:pt x="85" y="81"/>
                    </a:lnTo>
                    <a:lnTo>
                      <a:pt x="85" y="76"/>
                    </a:lnTo>
                    <a:lnTo>
                      <a:pt x="87" y="75"/>
                    </a:lnTo>
                    <a:lnTo>
                      <a:pt x="93" y="68"/>
                    </a:lnTo>
                    <a:lnTo>
                      <a:pt x="96" y="67"/>
                    </a:lnTo>
                    <a:lnTo>
                      <a:pt x="96" y="67"/>
                    </a:lnTo>
                    <a:lnTo>
                      <a:pt x="96" y="65"/>
                    </a:lnTo>
                    <a:lnTo>
                      <a:pt x="96" y="64"/>
                    </a:lnTo>
                    <a:lnTo>
                      <a:pt x="96" y="61"/>
                    </a:lnTo>
                    <a:lnTo>
                      <a:pt x="96" y="61"/>
                    </a:lnTo>
                    <a:lnTo>
                      <a:pt x="96" y="57"/>
                    </a:lnTo>
                    <a:lnTo>
                      <a:pt x="96" y="56"/>
                    </a:lnTo>
                    <a:lnTo>
                      <a:pt x="96" y="56"/>
                    </a:lnTo>
                    <a:lnTo>
                      <a:pt x="96" y="56"/>
                    </a:lnTo>
                    <a:lnTo>
                      <a:pt x="98" y="54"/>
                    </a:lnTo>
                    <a:lnTo>
                      <a:pt x="98" y="53"/>
                    </a:lnTo>
                    <a:lnTo>
                      <a:pt x="99" y="50"/>
                    </a:lnTo>
                    <a:lnTo>
                      <a:pt x="99" y="50"/>
                    </a:lnTo>
                    <a:lnTo>
                      <a:pt x="99" y="50"/>
                    </a:lnTo>
                    <a:lnTo>
                      <a:pt x="104" y="51"/>
                    </a:lnTo>
                    <a:lnTo>
                      <a:pt x="110" y="51"/>
                    </a:lnTo>
                    <a:lnTo>
                      <a:pt x="124" y="48"/>
                    </a:lnTo>
                    <a:lnTo>
                      <a:pt x="135" y="48"/>
                    </a:lnTo>
                    <a:lnTo>
                      <a:pt x="138" y="33"/>
                    </a:lnTo>
                    <a:lnTo>
                      <a:pt x="144" y="31"/>
                    </a:lnTo>
                    <a:lnTo>
                      <a:pt x="149" y="26"/>
                    </a:lnTo>
                    <a:lnTo>
                      <a:pt x="149" y="20"/>
                    </a:lnTo>
                    <a:lnTo>
                      <a:pt x="147" y="19"/>
                    </a:lnTo>
                    <a:lnTo>
                      <a:pt x="147" y="17"/>
                    </a:lnTo>
                    <a:lnTo>
                      <a:pt x="149" y="9"/>
                    </a:lnTo>
                    <a:lnTo>
                      <a:pt x="157" y="5"/>
                    </a:lnTo>
                    <a:lnTo>
                      <a:pt x="163" y="0"/>
                    </a:lnTo>
                    <a:lnTo>
                      <a:pt x="163" y="0"/>
                    </a:lnTo>
                    <a:lnTo>
                      <a:pt x="161" y="11"/>
                    </a:lnTo>
                    <a:lnTo>
                      <a:pt x="166" y="17"/>
                    </a:lnTo>
                    <a:lnTo>
                      <a:pt x="169" y="2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176">
                <a:extLst>
                  <a:ext uri="{FF2B5EF4-FFF2-40B4-BE49-F238E27FC236}">
                    <a16:creationId xmlns:a16="http://schemas.microsoft.com/office/drawing/2014/main" id="{95A5D59B-556E-3FAA-73B3-E5E2425F3312}"/>
                  </a:ext>
                </a:extLst>
              </p:cNvPr>
              <p:cNvSpPr>
                <a:spLocks noGrp="1" noRot="1" noMove="1" noResize="1" noEditPoints="1" noAdjustHandles="1" noChangeArrowheads="1" noChangeShapeType="1"/>
              </p:cNvSpPr>
              <p:nvPr/>
            </p:nvSpPr>
            <p:spPr bwMode="auto">
              <a:xfrm>
                <a:off x="2281" y="3331"/>
                <a:ext cx="255" cy="170"/>
              </a:xfrm>
              <a:custGeom>
                <a:avLst/>
                <a:gdLst>
                  <a:gd name="T0" fmla="*/ 244 w 255"/>
                  <a:gd name="T1" fmla="*/ 53 h 170"/>
                  <a:gd name="T2" fmla="*/ 228 w 255"/>
                  <a:gd name="T3" fmla="*/ 64 h 170"/>
                  <a:gd name="T4" fmla="*/ 200 w 255"/>
                  <a:gd name="T5" fmla="*/ 73 h 170"/>
                  <a:gd name="T6" fmla="*/ 179 w 255"/>
                  <a:gd name="T7" fmla="*/ 73 h 170"/>
                  <a:gd name="T8" fmla="*/ 163 w 255"/>
                  <a:gd name="T9" fmla="*/ 89 h 170"/>
                  <a:gd name="T10" fmla="*/ 154 w 255"/>
                  <a:gd name="T11" fmla="*/ 114 h 170"/>
                  <a:gd name="T12" fmla="*/ 137 w 255"/>
                  <a:gd name="T13" fmla="*/ 143 h 170"/>
                  <a:gd name="T14" fmla="*/ 110 w 255"/>
                  <a:gd name="T15" fmla="*/ 166 h 170"/>
                  <a:gd name="T16" fmla="*/ 107 w 255"/>
                  <a:gd name="T17" fmla="*/ 166 h 170"/>
                  <a:gd name="T18" fmla="*/ 95 w 255"/>
                  <a:gd name="T19" fmla="*/ 170 h 170"/>
                  <a:gd name="T20" fmla="*/ 74 w 255"/>
                  <a:gd name="T21" fmla="*/ 152 h 170"/>
                  <a:gd name="T22" fmla="*/ 56 w 255"/>
                  <a:gd name="T23" fmla="*/ 139 h 170"/>
                  <a:gd name="T24" fmla="*/ 3 w 255"/>
                  <a:gd name="T25" fmla="*/ 140 h 170"/>
                  <a:gd name="T26" fmla="*/ 6 w 255"/>
                  <a:gd name="T27" fmla="*/ 132 h 170"/>
                  <a:gd name="T28" fmla="*/ 9 w 255"/>
                  <a:gd name="T29" fmla="*/ 121 h 170"/>
                  <a:gd name="T30" fmla="*/ 6 w 255"/>
                  <a:gd name="T31" fmla="*/ 115 h 170"/>
                  <a:gd name="T32" fmla="*/ 0 w 255"/>
                  <a:gd name="T33" fmla="*/ 109 h 170"/>
                  <a:gd name="T34" fmla="*/ 9 w 255"/>
                  <a:gd name="T35" fmla="*/ 107 h 170"/>
                  <a:gd name="T36" fmla="*/ 26 w 255"/>
                  <a:gd name="T37" fmla="*/ 104 h 170"/>
                  <a:gd name="T38" fmla="*/ 51 w 255"/>
                  <a:gd name="T39" fmla="*/ 104 h 170"/>
                  <a:gd name="T40" fmla="*/ 70 w 255"/>
                  <a:gd name="T41" fmla="*/ 106 h 170"/>
                  <a:gd name="T42" fmla="*/ 87 w 255"/>
                  <a:gd name="T43" fmla="*/ 103 h 170"/>
                  <a:gd name="T44" fmla="*/ 95 w 255"/>
                  <a:gd name="T45" fmla="*/ 101 h 170"/>
                  <a:gd name="T46" fmla="*/ 104 w 255"/>
                  <a:gd name="T47" fmla="*/ 98 h 170"/>
                  <a:gd name="T48" fmla="*/ 118 w 255"/>
                  <a:gd name="T49" fmla="*/ 94 h 170"/>
                  <a:gd name="T50" fmla="*/ 127 w 255"/>
                  <a:gd name="T51" fmla="*/ 89 h 170"/>
                  <a:gd name="T52" fmla="*/ 132 w 255"/>
                  <a:gd name="T53" fmla="*/ 83 h 170"/>
                  <a:gd name="T54" fmla="*/ 143 w 255"/>
                  <a:gd name="T55" fmla="*/ 56 h 170"/>
                  <a:gd name="T56" fmla="*/ 143 w 255"/>
                  <a:gd name="T57" fmla="*/ 33 h 170"/>
                  <a:gd name="T58" fmla="*/ 166 w 255"/>
                  <a:gd name="T59" fmla="*/ 33 h 170"/>
                  <a:gd name="T60" fmla="*/ 177 w 255"/>
                  <a:gd name="T61" fmla="*/ 28 h 170"/>
                  <a:gd name="T62" fmla="*/ 194 w 255"/>
                  <a:gd name="T63" fmla="*/ 21 h 170"/>
                  <a:gd name="T64" fmla="*/ 207 w 255"/>
                  <a:gd name="T65" fmla="*/ 14 h 170"/>
                  <a:gd name="T66" fmla="*/ 211 w 255"/>
                  <a:gd name="T67" fmla="*/ 8 h 170"/>
                  <a:gd name="T68" fmla="*/ 219 w 255"/>
                  <a:gd name="T69" fmla="*/ 5 h 170"/>
                  <a:gd name="T70" fmla="*/ 228 w 255"/>
                  <a:gd name="T71" fmla="*/ 0 h 170"/>
                  <a:gd name="T72" fmla="*/ 230 w 255"/>
                  <a:gd name="T73" fmla="*/ 2 h 170"/>
                  <a:gd name="T74" fmla="*/ 230 w 255"/>
                  <a:gd name="T75" fmla="*/ 10 h 170"/>
                  <a:gd name="T76" fmla="*/ 249 w 255"/>
                  <a:gd name="T77"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5" h="170">
                    <a:moveTo>
                      <a:pt x="255" y="47"/>
                    </a:moveTo>
                    <a:lnTo>
                      <a:pt x="244" y="53"/>
                    </a:lnTo>
                    <a:lnTo>
                      <a:pt x="233" y="61"/>
                    </a:lnTo>
                    <a:lnTo>
                      <a:pt x="228" y="64"/>
                    </a:lnTo>
                    <a:lnTo>
                      <a:pt x="211" y="72"/>
                    </a:lnTo>
                    <a:lnTo>
                      <a:pt x="200" y="73"/>
                    </a:lnTo>
                    <a:lnTo>
                      <a:pt x="193" y="72"/>
                    </a:lnTo>
                    <a:lnTo>
                      <a:pt x="179" y="73"/>
                    </a:lnTo>
                    <a:lnTo>
                      <a:pt x="171" y="81"/>
                    </a:lnTo>
                    <a:lnTo>
                      <a:pt x="163" y="89"/>
                    </a:lnTo>
                    <a:lnTo>
                      <a:pt x="157" y="106"/>
                    </a:lnTo>
                    <a:lnTo>
                      <a:pt x="154" y="114"/>
                    </a:lnTo>
                    <a:lnTo>
                      <a:pt x="143" y="134"/>
                    </a:lnTo>
                    <a:lnTo>
                      <a:pt x="137" y="143"/>
                    </a:lnTo>
                    <a:lnTo>
                      <a:pt x="129" y="162"/>
                    </a:lnTo>
                    <a:lnTo>
                      <a:pt x="110" y="166"/>
                    </a:lnTo>
                    <a:lnTo>
                      <a:pt x="109" y="166"/>
                    </a:lnTo>
                    <a:lnTo>
                      <a:pt x="107" y="166"/>
                    </a:lnTo>
                    <a:lnTo>
                      <a:pt x="96" y="166"/>
                    </a:lnTo>
                    <a:lnTo>
                      <a:pt x="95" y="170"/>
                    </a:lnTo>
                    <a:lnTo>
                      <a:pt x="92" y="163"/>
                    </a:lnTo>
                    <a:lnTo>
                      <a:pt x="74" y="152"/>
                    </a:lnTo>
                    <a:lnTo>
                      <a:pt x="70" y="152"/>
                    </a:lnTo>
                    <a:lnTo>
                      <a:pt x="56" y="139"/>
                    </a:lnTo>
                    <a:lnTo>
                      <a:pt x="3" y="140"/>
                    </a:lnTo>
                    <a:lnTo>
                      <a:pt x="3" y="140"/>
                    </a:lnTo>
                    <a:lnTo>
                      <a:pt x="6" y="137"/>
                    </a:lnTo>
                    <a:lnTo>
                      <a:pt x="6" y="132"/>
                    </a:lnTo>
                    <a:lnTo>
                      <a:pt x="8" y="126"/>
                    </a:lnTo>
                    <a:lnTo>
                      <a:pt x="9" y="121"/>
                    </a:lnTo>
                    <a:lnTo>
                      <a:pt x="9" y="118"/>
                    </a:lnTo>
                    <a:lnTo>
                      <a:pt x="6" y="115"/>
                    </a:lnTo>
                    <a:lnTo>
                      <a:pt x="1" y="112"/>
                    </a:lnTo>
                    <a:lnTo>
                      <a:pt x="0" y="109"/>
                    </a:lnTo>
                    <a:lnTo>
                      <a:pt x="4" y="107"/>
                    </a:lnTo>
                    <a:lnTo>
                      <a:pt x="9" y="107"/>
                    </a:lnTo>
                    <a:lnTo>
                      <a:pt x="14" y="106"/>
                    </a:lnTo>
                    <a:lnTo>
                      <a:pt x="26" y="104"/>
                    </a:lnTo>
                    <a:lnTo>
                      <a:pt x="37" y="106"/>
                    </a:lnTo>
                    <a:lnTo>
                      <a:pt x="51" y="104"/>
                    </a:lnTo>
                    <a:lnTo>
                      <a:pt x="60" y="104"/>
                    </a:lnTo>
                    <a:lnTo>
                      <a:pt x="70" y="106"/>
                    </a:lnTo>
                    <a:lnTo>
                      <a:pt x="76" y="104"/>
                    </a:lnTo>
                    <a:lnTo>
                      <a:pt x="87" y="103"/>
                    </a:lnTo>
                    <a:lnTo>
                      <a:pt x="90" y="103"/>
                    </a:lnTo>
                    <a:lnTo>
                      <a:pt x="95" y="101"/>
                    </a:lnTo>
                    <a:lnTo>
                      <a:pt x="102" y="98"/>
                    </a:lnTo>
                    <a:lnTo>
                      <a:pt x="104" y="98"/>
                    </a:lnTo>
                    <a:lnTo>
                      <a:pt x="109" y="97"/>
                    </a:lnTo>
                    <a:lnTo>
                      <a:pt x="118" y="94"/>
                    </a:lnTo>
                    <a:lnTo>
                      <a:pt x="124" y="92"/>
                    </a:lnTo>
                    <a:lnTo>
                      <a:pt x="127" y="89"/>
                    </a:lnTo>
                    <a:lnTo>
                      <a:pt x="129" y="86"/>
                    </a:lnTo>
                    <a:lnTo>
                      <a:pt x="132" y="83"/>
                    </a:lnTo>
                    <a:lnTo>
                      <a:pt x="140" y="66"/>
                    </a:lnTo>
                    <a:lnTo>
                      <a:pt x="143" y="56"/>
                    </a:lnTo>
                    <a:lnTo>
                      <a:pt x="143" y="44"/>
                    </a:lnTo>
                    <a:lnTo>
                      <a:pt x="143" y="33"/>
                    </a:lnTo>
                    <a:lnTo>
                      <a:pt x="157" y="33"/>
                    </a:lnTo>
                    <a:lnTo>
                      <a:pt x="166" y="33"/>
                    </a:lnTo>
                    <a:lnTo>
                      <a:pt x="169" y="30"/>
                    </a:lnTo>
                    <a:lnTo>
                      <a:pt x="177" y="28"/>
                    </a:lnTo>
                    <a:lnTo>
                      <a:pt x="183" y="25"/>
                    </a:lnTo>
                    <a:lnTo>
                      <a:pt x="194" y="21"/>
                    </a:lnTo>
                    <a:lnTo>
                      <a:pt x="202" y="16"/>
                    </a:lnTo>
                    <a:lnTo>
                      <a:pt x="207" y="14"/>
                    </a:lnTo>
                    <a:lnTo>
                      <a:pt x="208" y="8"/>
                    </a:lnTo>
                    <a:lnTo>
                      <a:pt x="211" y="8"/>
                    </a:lnTo>
                    <a:lnTo>
                      <a:pt x="216" y="5"/>
                    </a:lnTo>
                    <a:lnTo>
                      <a:pt x="219" y="5"/>
                    </a:lnTo>
                    <a:lnTo>
                      <a:pt x="228" y="0"/>
                    </a:lnTo>
                    <a:lnTo>
                      <a:pt x="228" y="0"/>
                    </a:lnTo>
                    <a:lnTo>
                      <a:pt x="228" y="0"/>
                    </a:lnTo>
                    <a:lnTo>
                      <a:pt x="230" y="2"/>
                    </a:lnTo>
                    <a:lnTo>
                      <a:pt x="230" y="4"/>
                    </a:lnTo>
                    <a:lnTo>
                      <a:pt x="230" y="10"/>
                    </a:lnTo>
                    <a:lnTo>
                      <a:pt x="233" y="13"/>
                    </a:lnTo>
                    <a:lnTo>
                      <a:pt x="249" y="42"/>
                    </a:lnTo>
                    <a:lnTo>
                      <a:pt x="255" y="47"/>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177">
                <a:extLst>
                  <a:ext uri="{FF2B5EF4-FFF2-40B4-BE49-F238E27FC236}">
                    <a16:creationId xmlns:a16="http://schemas.microsoft.com/office/drawing/2014/main" id="{B9B62395-C3C2-CA56-1B52-BE0223209D0A}"/>
                  </a:ext>
                </a:extLst>
              </p:cNvPr>
              <p:cNvSpPr>
                <a:spLocks noGrp="1" noRot="1" noMove="1" noResize="1" noEditPoints="1" noAdjustHandles="1" noChangeArrowheads="1" noChangeShapeType="1"/>
              </p:cNvSpPr>
              <p:nvPr/>
            </p:nvSpPr>
            <p:spPr bwMode="auto">
              <a:xfrm>
                <a:off x="4731" y="2424"/>
                <a:ext cx="220" cy="250"/>
              </a:xfrm>
              <a:custGeom>
                <a:avLst/>
                <a:gdLst>
                  <a:gd name="T0" fmla="*/ 199 w 220"/>
                  <a:gd name="T1" fmla="*/ 88 h 250"/>
                  <a:gd name="T2" fmla="*/ 168 w 220"/>
                  <a:gd name="T3" fmla="*/ 135 h 250"/>
                  <a:gd name="T4" fmla="*/ 158 w 220"/>
                  <a:gd name="T5" fmla="*/ 147 h 250"/>
                  <a:gd name="T6" fmla="*/ 150 w 220"/>
                  <a:gd name="T7" fmla="*/ 158 h 250"/>
                  <a:gd name="T8" fmla="*/ 141 w 220"/>
                  <a:gd name="T9" fmla="*/ 155 h 250"/>
                  <a:gd name="T10" fmla="*/ 140 w 220"/>
                  <a:gd name="T11" fmla="*/ 156 h 250"/>
                  <a:gd name="T12" fmla="*/ 140 w 220"/>
                  <a:gd name="T13" fmla="*/ 158 h 250"/>
                  <a:gd name="T14" fmla="*/ 140 w 220"/>
                  <a:gd name="T15" fmla="*/ 158 h 250"/>
                  <a:gd name="T16" fmla="*/ 140 w 220"/>
                  <a:gd name="T17" fmla="*/ 160 h 250"/>
                  <a:gd name="T18" fmla="*/ 152 w 220"/>
                  <a:gd name="T19" fmla="*/ 175 h 250"/>
                  <a:gd name="T20" fmla="*/ 149 w 220"/>
                  <a:gd name="T21" fmla="*/ 189 h 250"/>
                  <a:gd name="T22" fmla="*/ 140 w 220"/>
                  <a:gd name="T23" fmla="*/ 198 h 250"/>
                  <a:gd name="T24" fmla="*/ 130 w 220"/>
                  <a:gd name="T25" fmla="*/ 205 h 250"/>
                  <a:gd name="T26" fmla="*/ 124 w 220"/>
                  <a:gd name="T27" fmla="*/ 211 h 250"/>
                  <a:gd name="T28" fmla="*/ 127 w 220"/>
                  <a:gd name="T29" fmla="*/ 220 h 250"/>
                  <a:gd name="T30" fmla="*/ 130 w 220"/>
                  <a:gd name="T31" fmla="*/ 228 h 250"/>
                  <a:gd name="T32" fmla="*/ 132 w 220"/>
                  <a:gd name="T33" fmla="*/ 229 h 250"/>
                  <a:gd name="T34" fmla="*/ 140 w 220"/>
                  <a:gd name="T35" fmla="*/ 245 h 250"/>
                  <a:gd name="T36" fmla="*/ 132 w 220"/>
                  <a:gd name="T37" fmla="*/ 250 h 250"/>
                  <a:gd name="T38" fmla="*/ 124 w 220"/>
                  <a:gd name="T39" fmla="*/ 246 h 250"/>
                  <a:gd name="T40" fmla="*/ 104 w 220"/>
                  <a:gd name="T41" fmla="*/ 242 h 250"/>
                  <a:gd name="T42" fmla="*/ 70 w 220"/>
                  <a:gd name="T43" fmla="*/ 229 h 250"/>
                  <a:gd name="T44" fmla="*/ 76 w 220"/>
                  <a:gd name="T45" fmla="*/ 228 h 250"/>
                  <a:gd name="T46" fmla="*/ 82 w 220"/>
                  <a:gd name="T47" fmla="*/ 222 h 250"/>
                  <a:gd name="T48" fmla="*/ 73 w 220"/>
                  <a:gd name="T49" fmla="*/ 217 h 250"/>
                  <a:gd name="T50" fmla="*/ 71 w 220"/>
                  <a:gd name="T51" fmla="*/ 209 h 250"/>
                  <a:gd name="T52" fmla="*/ 77 w 220"/>
                  <a:gd name="T53" fmla="*/ 198 h 250"/>
                  <a:gd name="T54" fmla="*/ 77 w 220"/>
                  <a:gd name="T55" fmla="*/ 189 h 250"/>
                  <a:gd name="T56" fmla="*/ 71 w 220"/>
                  <a:gd name="T57" fmla="*/ 184 h 250"/>
                  <a:gd name="T58" fmla="*/ 65 w 220"/>
                  <a:gd name="T59" fmla="*/ 178 h 250"/>
                  <a:gd name="T60" fmla="*/ 62 w 220"/>
                  <a:gd name="T61" fmla="*/ 172 h 250"/>
                  <a:gd name="T62" fmla="*/ 52 w 220"/>
                  <a:gd name="T63" fmla="*/ 161 h 250"/>
                  <a:gd name="T64" fmla="*/ 48 w 220"/>
                  <a:gd name="T65" fmla="*/ 155 h 250"/>
                  <a:gd name="T66" fmla="*/ 45 w 220"/>
                  <a:gd name="T67" fmla="*/ 149 h 250"/>
                  <a:gd name="T68" fmla="*/ 46 w 220"/>
                  <a:gd name="T69" fmla="*/ 144 h 250"/>
                  <a:gd name="T70" fmla="*/ 46 w 220"/>
                  <a:gd name="T71" fmla="*/ 141 h 250"/>
                  <a:gd name="T72" fmla="*/ 43 w 220"/>
                  <a:gd name="T73" fmla="*/ 135 h 250"/>
                  <a:gd name="T74" fmla="*/ 38 w 220"/>
                  <a:gd name="T75" fmla="*/ 127 h 250"/>
                  <a:gd name="T76" fmla="*/ 32 w 220"/>
                  <a:gd name="T77" fmla="*/ 121 h 250"/>
                  <a:gd name="T78" fmla="*/ 15 w 220"/>
                  <a:gd name="T79" fmla="*/ 119 h 250"/>
                  <a:gd name="T80" fmla="*/ 14 w 220"/>
                  <a:gd name="T81" fmla="*/ 111 h 250"/>
                  <a:gd name="T82" fmla="*/ 4 w 220"/>
                  <a:gd name="T83" fmla="*/ 105 h 250"/>
                  <a:gd name="T84" fmla="*/ 0 w 220"/>
                  <a:gd name="T85" fmla="*/ 97 h 250"/>
                  <a:gd name="T86" fmla="*/ 17 w 220"/>
                  <a:gd name="T87" fmla="*/ 94 h 250"/>
                  <a:gd name="T88" fmla="*/ 29 w 220"/>
                  <a:gd name="T89" fmla="*/ 83 h 250"/>
                  <a:gd name="T90" fmla="*/ 46 w 220"/>
                  <a:gd name="T91" fmla="*/ 76 h 250"/>
                  <a:gd name="T92" fmla="*/ 54 w 220"/>
                  <a:gd name="T93" fmla="*/ 65 h 250"/>
                  <a:gd name="T94" fmla="*/ 60 w 220"/>
                  <a:gd name="T95" fmla="*/ 57 h 250"/>
                  <a:gd name="T96" fmla="*/ 70 w 220"/>
                  <a:gd name="T97" fmla="*/ 54 h 250"/>
                  <a:gd name="T98" fmla="*/ 126 w 220"/>
                  <a:gd name="T99" fmla="*/ 51 h 250"/>
                  <a:gd name="T100" fmla="*/ 189 w 220"/>
                  <a:gd name="T101" fmla="*/ 0 h 250"/>
                  <a:gd name="T102" fmla="*/ 210 w 220"/>
                  <a:gd name="T103" fmla="*/ 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 h="250">
                    <a:moveTo>
                      <a:pt x="220" y="51"/>
                    </a:moveTo>
                    <a:lnTo>
                      <a:pt x="213" y="68"/>
                    </a:lnTo>
                    <a:lnTo>
                      <a:pt x="199" y="88"/>
                    </a:lnTo>
                    <a:lnTo>
                      <a:pt x="171" y="128"/>
                    </a:lnTo>
                    <a:lnTo>
                      <a:pt x="169" y="132"/>
                    </a:lnTo>
                    <a:lnTo>
                      <a:pt x="168" y="135"/>
                    </a:lnTo>
                    <a:lnTo>
                      <a:pt x="166" y="138"/>
                    </a:lnTo>
                    <a:lnTo>
                      <a:pt x="161" y="142"/>
                    </a:lnTo>
                    <a:lnTo>
                      <a:pt x="158" y="147"/>
                    </a:lnTo>
                    <a:lnTo>
                      <a:pt x="157" y="152"/>
                    </a:lnTo>
                    <a:lnTo>
                      <a:pt x="152" y="156"/>
                    </a:lnTo>
                    <a:lnTo>
                      <a:pt x="150" y="158"/>
                    </a:lnTo>
                    <a:lnTo>
                      <a:pt x="149" y="158"/>
                    </a:lnTo>
                    <a:lnTo>
                      <a:pt x="143" y="155"/>
                    </a:lnTo>
                    <a:lnTo>
                      <a:pt x="141" y="155"/>
                    </a:lnTo>
                    <a:lnTo>
                      <a:pt x="141" y="155"/>
                    </a:lnTo>
                    <a:lnTo>
                      <a:pt x="140" y="156"/>
                    </a:lnTo>
                    <a:lnTo>
                      <a:pt x="140" y="156"/>
                    </a:lnTo>
                    <a:lnTo>
                      <a:pt x="140" y="158"/>
                    </a:lnTo>
                    <a:lnTo>
                      <a:pt x="140" y="158"/>
                    </a:lnTo>
                    <a:lnTo>
                      <a:pt x="140" y="158"/>
                    </a:lnTo>
                    <a:lnTo>
                      <a:pt x="140" y="158"/>
                    </a:lnTo>
                    <a:lnTo>
                      <a:pt x="140" y="158"/>
                    </a:lnTo>
                    <a:lnTo>
                      <a:pt x="140" y="158"/>
                    </a:lnTo>
                    <a:lnTo>
                      <a:pt x="140" y="158"/>
                    </a:lnTo>
                    <a:lnTo>
                      <a:pt x="140" y="160"/>
                    </a:lnTo>
                    <a:lnTo>
                      <a:pt x="140" y="160"/>
                    </a:lnTo>
                    <a:lnTo>
                      <a:pt x="146" y="164"/>
                    </a:lnTo>
                    <a:lnTo>
                      <a:pt x="150" y="173"/>
                    </a:lnTo>
                    <a:lnTo>
                      <a:pt x="152" y="175"/>
                    </a:lnTo>
                    <a:lnTo>
                      <a:pt x="154" y="178"/>
                    </a:lnTo>
                    <a:lnTo>
                      <a:pt x="150" y="183"/>
                    </a:lnTo>
                    <a:lnTo>
                      <a:pt x="149" y="189"/>
                    </a:lnTo>
                    <a:lnTo>
                      <a:pt x="146" y="192"/>
                    </a:lnTo>
                    <a:lnTo>
                      <a:pt x="143" y="197"/>
                    </a:lnTo>
                    <a:lnTo>
                      <a:pt x="140" y="198"/>
                    </a:lnTo>
                    <a:lnTo>
                      <a:pt x="136" y="201"/>
                    </a:lnTo>
                    <a:lnTo>
                      <a:pt x="135" y="201"/>
                    </a:lnTo>
                    <a:lnTo>
                      <a:pt x="130" y="205"/>
                    </a:lnTo>
                    <a:lnTo>
                      <a:pt x="127" y="208"/>
                    </a:lnTo>
                    <a:lnTo>
                      <a:pt x="124" y="211"/>
                    </a:lnTo>
                    <a:lnTo>
                      <a:pt x="124" y="211"/>
                    </a:lnTo>
                    <a:lnTo>
                      <a:pt x="124" y="212"/>
                    </a:lnTo>
                    <a:lnTo>
                      <a:pt x="124" y="214"/>
                    </a:lnTo>
                    <a:lnTo>
                      <a:pt x="127" y="220"/>
                    </a:lnTo>
                    <a:lnTo>
                      <a:pt x="130" y="225"/>
                    </a:lnTo>
                    <a:lnTo>
                      <a:pt x="130" y="226"/>
                    </a:lnTo>
                    <a:lnTo>
                      <a:pt x="130" y="228"/>
                    </a:lnTo>
                    <a:lnTo>
                      <a:pt x="132" y="228"/>
                    </a:lnTo>
                    <a:lnTo>
                      <a:pt x="132" y="229"/>
                    </a:lnTo>
                    <a:lnTo>
                      <a:pt x="132" y="229"/>
                    </a:lnTo>
                    <a:lnTo>
                      <a:pt x="135" y="234"/>
                    </a:lnTo>
                    <a:lnTo>
                      <a:pt x="138" y="239"/>
                    </a:lnTo>
                    <a:lnTo>
                      <a:pt x="140" y="245"/>
                    </a:lnTo>
                    <a:lnTo>
                      <a:pt x="140" y="248"/>
                    </a:lnTo>
                    <a:lnTo>
                      <a:pt x="133" y="250"/>
                    </a:lnTo>
                    <a:lnTo>
                      <a:pt x="132" y="250"/>
                    </a:lnTo>
                    <a:lnTo>
                      <a:pt x="130" y="250"/>
                    </a:lnTo>
                    <a:lnTo>
                      <a:pt x="127" y="246"/>
                    </a:lnTo>
                    <a:lnTo>
                      <a:pt x="124" y="246"/>
                    </a:lnTo>
                    <a:lnTo>
                      <a:pt x="124" y="246"/>
                    </a:lnTo>
                    <a:lnTo>
                      <a:pt x="122" y="248"/>
                    </a:lnTo>
                    <a:lnTo>
                      <a:pt x="104" y="242"/>
                    </a:lnTo>
                    <a:lnTo>
                      <a:pt x="84" y="234"/>
                    </a:lnTo>
                    <a:lnTo>
                      <a:pt x="71" y="229"/>
                    </a:lnTo>
                    <a:lnTo>
                      <a:pt x="70" y="229"/>
                    </a:lnTo>
                    <a:lnTo>
                      <a:pt x="70" y="229"/>
                    </a:lnTo>
                    <a:lnTo>
                      <a:pt x="70" y="229"/>
                    </a:lnTo>
                    <a:lnTo>
                      <a:pt x="76" y="228"/>
                    </a:lnTo>
                    <a:lnTo>
                      <a:pt x="80" y="226"/>
                    </a:lnTo>
                    <a:lnTo>
                      <a:pt x="82" y="225"/>
                    </a:lnTo>
                    <a:lnTo>
                      <a:pt x="82" y="222"/>
                    </a:lnTo>
                    <a:lnTo>
                      <a:pt x="82" y="217"/>
                    </a:lnTo>
                    <a:lnTo>
                      <a:pt x="76" y="217"/>
                    </a:lnTo>
                    <a:lnTo>
                      <a:pt x="73" y="217"/>
                    </a:lnTo>
                    <a:lnTo>
                      <a:pt x="71" y="215"/>
                    </a:lnTo>
                    <a:lnTo>
                      <a:pt x="71" y="212"/>
                    </a:lnTo>
                    <a:lnTo>
                      <a:pt x="71" y="209"/>
                    </a:lnTo>
                    <a:lnTo>
                      <a:pt x="73" y="208"/>
                    </a:lnTo>
                    <a:lnTo>
                      <a:pt x="76" y="205"/>
                    </a:lnTo>
                    <a:lnTo>
                      <a:pt x="77" y="198"/>
                    </a:lnTo>
                    <a:lnTo>
                      <a:pt x="77" y="195"/>
                    </a:lnTo>
                    <a:lnTo>
                      <a:pt x="77" y="191"/>
                    </a:lnTo>
                    <a:lnTo>
                      <a:pt x="77" y="189"/>
                    </a:lnTo>
                    <a:lnTo>
                      <a:pt x="74" y="189"/>
                    </a:lnTo>
                    <a:lnTo>
                      <a:pt x="73" y="187"/>
                    </a:lnTo>
                    <a:lnTo>
                      <a:pt x="71" y="184"/>
                    </a:lnTo>
                    <a:lnTo>
                      <a:pt x="66" y="180"/>
                    </a:lnTo>
                    <a:lnTo>
                      <a:pt x="66" y="180"/>
                    </a:lnTo>
                    <a:lnTo>
                      <a:pt x="65" y="178"/>
                    </a:lnTo>
                    <a:lnTo>
                      <a:pt x="65" y="177"/>
                    </a:lnTo>
                    <a:lnTo>
                      <a:pt x="65" y="175"/>
                    </a:lnTo>
                    <a:lnTo>
                      <a:pt x="62" y="172"/>
                    </a:lnTo>
                    <a:lnTo>
                      <a:pt x="59" y="167"/>
                    </a:lnTo>
                    <a:lnTo>
                      <a:pt x="56" y="167"/>
                    </a:lnTo>
                    <a:lnTo>
                      <a:pt x="52" y="161"/>
                    </a:lnTo>
                    <a:lnTo>
                      <a:pt x="52" y="161"/>
                    </a:lnTo>
                    <a:lnTo>
                      <a:pt x="51" y="158"/>
                    </a:lnTo>
                    <a:lnTo>
                      <a:pt x="48" y="155"/>
                    </a:lnTo>
                    <a:lnTo>
                      <a:pt x="48" y="153"/>
                    </a:lnTo>
                    <a:lnTo>
                      <a:pt x="48" y="150"/>
                    </a:lnTo>
                    <a:lnTo>
                      <a:pt x="45" y="149"/>
                    </a:lnTo>
                    <a:lnTo>
                      <a:pt x="45" y="147"/>
                    </a:lnTo>
                    <a:lnTo>
                      <a:pt x="46" y="144"/>
                    </a:lnTo>
                    <a:lnTo>
                      <a:pt x="46" y="144"/>
                    </a:lnTo>
                    <a:lnTo>
                      <a:pt x="48" y="142"/>
                    </a:lnTo>
                    <a:lnTo>
                      <a:pt x="48" y="141"/>
                    </a:lnTo>
                    <a:lnTo>
                      <a:pt x="46" y="141"/>
                    </a:lnTo>
                    <a:lnTo>
                      <a:pt x="46" y="139"/>
                    </a:lnTo>
                    <a:lnTo>
                      <a:pt x="45" y="138"/>
                    </a:lnTo>
                    <a:lnTo>
                      <a:pt x="43" y="135"/>
                    </a:lnTo>
                    <a:lnTo>
                      <a:pt x="42" y="132"/>
                    </a:lnTo>
                    <a:lnTo>
                      <a:pt x="42" y="128"/>
                    </a:lnTo>
                    <a:lnTo>
                      <a:pt x="38" y="127"/>
                    </a:lnTo>
                    <a:lnTo>
                      <a:pt x="38" y="124"/>
                    </a:lnTo>
                    <a:lnTo>
                      <a:pt x="37" y="121"/>
                    </a:lnTo>
                    <a:lnTo>
                      <a:pt x="32" y="121"/>
                    </a:lnTo>
                    <a:lnTo>
                      <a:pt x="28" y="121"/>
                    </a:lnTo>
                    <a:lnTo>
                      <a:pt x="17" y="122"/>
                    </a:lnTo>
                    <a:lnTo>
                      <a:pt x="15" y="119"/>
                    </a:lnTo>
                    <a:lnTo>
                      <a:pt x="15" y="116"/>
                    </a:lnTo>
                    <a:lnTo>
                      <a:pt x="17" y="111"/>
                    </a:lnTo>
                    <a:lnTo>
                      <a:pt x="14" y="111"/>
                    </a:lnTo>
                    <a:lnTo>
                      <a:pt x="10" y="108"/>
                    </a:lnTo>
                    <a:lnTo>
                      <a:pt x="4" y="107"/>
                    </a:lnTo>
                    <a:lnTo>
                      <a:pt x="4" y="105"/>
                    </a:lnTo>
                    <a:lnTo>
                      <a:pt x="3" y="104"/>
                    </a:lnTo>
                    <a:lnTo>
                      <a:pt x="3" y="101"/>
                    </a:lnTo>
                    <a:lnTo>
                      <a:pt x="0" y="97"/>
                    </a:lnTo>
                    <a:lnTo>
                      <a:pt x="6" y="96"/>
                    </a:lnTo>
                    <a:lnTo>
                      <a:pt x="9" y="96"/>
                    </a:lnTo>
                    <a:lnTo>
                      <a:pt x="17" y="94"/>
                    </a:lnTo>
                    <a:lnTo>
                      <a:pt x="17" y="87"/>
                    </a:lnTo>
                    <a:lnTo>
                      <a:pt x="20" y="85"/>
                    </a:lnTo>
                    <a:lnTo>
                      <a:pt x="29" y="83"/>
                    </a:lnTo>
                    <a:lnTo>
                      <a:pt x="43" y="85"/>
                    </a:lnTo>
                    <a:lnTo>
                      <a:pt x="46" y="79"/>
                    </a:lnTo>
                    <a:lnTo>
                      <a:pt x="46" y="76"/>
                    </a:lnTo>
                    <a:lnTo>
                      <a:pt x="49" y="76"/>
                    </a:lnTo>
                    <a:lnTo>
                      <a:pt x="52" y="70"/>
                    </a:lnTo>
                    <a:lnTo>
                      <a:pt x="54" y="65"/>
                    </a:lnTo>
                    <a:lnTo>
                      <a:pt x="57" y="62"/>
                    </a:lnTo>
                    <a:lnTo>
                      <a:pt x="59" y="59"/>
                    </a:lnTo>
                    <a:lnTo>
                      <a:pt x="60" y="57"/>
                    </a:lnTo>
                    <a:lnTo>
                      <a:pt x="60" y="54"/>
                    </a:lnTo>
                    <a:lnTo>
                      <a:pt x="62" y="52"/>
                    </a:lnTo>
                    <a:lnTo>
                      <a:pt x="70" y="54"/>
                    </a:lnTo>
                    <a:lnTo>
                      <a:pt x="77" y="51"/>
                    </a:lnTo>
                    <a:lnTo>
                      <a:pt x="80" y="52"/>
                    </a:lnTo>
                    <a:lnTo>
                      <a:pt x="126" y="51"/>
                    </a:lnTo>
                    <a:lnTo>
                      <a:pt x="146" y="35"/>
                    </a:lnTo>
                    <a:lnTo>
                      <a:pt x="164" y="20"/>
                    </a:lnTo>
                    <a:lnTo>
                      <a:pt x="189" y="0"/>
                    </a:lnTo>
                    <a:lnTo>
                      <a:pt x="189" y="0"/>
                    </a:lnTo>
                    <a:lnTo>
                      <a:pt x="197" y="12"/>
                    </a:lnTo>
                    <a:lnTo>
                      <a:pt x="210" y="32"/>
                    </a:lnTo>
                    <a:lnTo>
                      <a:pt x="220" y="5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178">
                <a:extLst>
                  <a:ext uri="{FF2B5EF4-FFF2-40B4-BE49-F238E27FC236}">
                    <a16:creationId xmlns:a16="http://schemas.microsoft.com/office/drawing/2014/main" id="{E7C8254A-C189-2A9D-A308-CA45261D8373}"/>
                  </a:ext>
                </a:extLst>
              </p:cNvPr>
              <p:cNvSpPr>
                <a:spLocks noGrp="1" noRot="1" noMove="1" noResize="1" noEditPoints="1" noAdjustHandles="1" noChangeArrowheads="1" noChangeShapeType="1"/>
              </p:cNvSpPr>
              <p:nvPr/>
            </p:nvSpPr>
            <p:spPr bwMode="auto">
              <a:xfrm>
                <a:off x="4248" y="1961"/>
                <a:ext cx="207" cy="278"/>
              </a:xfrm>
              <a:custGeom>
                <a:avLst/>
                <a:gdLst>
                  <a:gd name="T0" fmla="*/ 159 w 207"/>
                  <a:gd name="T1" fmla="*/ 101 h 278"/>
                  <a:gd name="T2" fmla="*/ 112 w 207"/>
                  <a:gd name="T3" fmla="*/ 118 h 278"/>
                  <a:gd name="T4" fmla="*/ 47 w 207"/>
                  <a:gd name="T5" fmla="*/ 114 h 278"/>
                  <a:gd name="T6" fmla="*/ 66 w 207"/>
                  <a:gd name="T7" fmla="*/ 138 h 278"/>
                  <a:gd name="T8" fmla="*/ 112 w 207"/>
                  <a:gd name="T9" fmla="*/ 163 h 278"/>
                  <a:gd name="T10" fmla="*/ 133 w 207"/>
                  <a:gd name="T11" fmla="*/ 180 h 278"/>
                  <a:gd name="T12" fmla="*/ 140 w 207"/>
                  <a:gd name="T13" fmla="*/ 177 h 278"/>
                  <a:gd name="T14" fmla="*/ 170 w 207"/>
                  <a:gd name="T15" fmla="*/ 214 h 278"/>
                  <a:gd name="T16" fmla="*/ 176 w 207"/>
                  <a:gd name="T17" fmla="*/ 224 h 278"/>
                  <a:gd name="T18" fmla="*/ 190 w 207"/>
                  <a:gd name="T19" fmla="*/ 228 h 278"/>
                  <a:gd name="T20" fmla="*/ 193 w 207"/>
                  <a:gd name="T21" fmla="*/ 228 h 278"/>
                  <a:gd name="T22" fmla="*/ 196 w 207"/>
                  <a:gd name="T23" fmla="*/ 228 h 278"/>
                  <a:gd name="T24" fmla="*/ 201 w 207"/>
                  <a:gd name="T25" fmla="*/ 232 h 278"/>
                  <a:gd name="T26" fmla="*/ 200 w 207"/>
                  <a:gd name="T27" fmla="*/ 245 h 278"/>
                  <a:gd name="T28" fmla="*/ 201 w 207"/>
                  <a:gd name="T29" fmla="*/ 253 h 278"/>
                  <a:gd name="T30" fmla="*/ 206 w 207"/>
                  <a:gd name="T31" fmla="*/ 253 h 278"/>
                  <a:gd name="T32" fmla="*/ 207 w 207"/>
                  <a:gd name="T33" fmla="*/ 256 h 278"/>
                  <a:gd name="T34" fmla="*/ 207 w 207"/>
                  <a:gd name="T35" fmla="*/ 263 h 278"/>
                  <a:gd name="T36" fmla="*/ 207 w 207"/>
                  <a:gd name="T37" fmla="*/ 270 h 278"/>
                  <a:gd name="T38" fmla="*/ 206 w 207"/>
                  <a:gd name="T39" fmla="*/ 275 h 278"/>
                  <a:gd name="T40" fmla="*/ 203 w 207"/>
                  <a:gd name="T41" fmla="*/ 273 h 278"/>
                  <a:gd name="T42" fmla="*/ 200 w 207"/>
                  <a:gd name="T43" fmla="*/ 277 h 278"/>
                  <a:gd name="T44" fmla="*/ 193 w 207"/>
                  <a:gd name="T45" fmla="*/ 275 h 278"/>
                  <a:gd name="T46" fmla="*/ 192 w 207"/>
                  <a:gd name="T47" fmla="*/ 278 h 278"/>
                  <a:gd name="T48" fmla="*/ 189 w 207"/>
                  <a:gd name="T49" fmla="*/ 277 h 278"/>
                  <a:gd name="T50" fmla="*/ 167 w 207"/>
                  <a:gd name="T51" fmla="*/ 278 h 278"/>
                  <a:gd name="T52" fmla="*/ 148 w 207"/>
                  <a:gd name="T53" fmla="*/ 273 h 278"/>
                  <a:gd name="T54" fmla="*/ 122 w 207"/>
                  <a:gd name="T55" fmla="*/ 256 h 278"/>
                  <a:gd name="T56" fmla="*/ 112 w 207"/>
                  <a:gd name="T57" fmla="*/ 253 h 278"/>
                  <a:gd name="T58" fmla="*/ 109 w 207"/>
                  <a:gd name="T59" fmla="*/ 245 h 278"/>
                  <a:gd name="T60" fmla="*/ 84 w 207"/>
                  <a:gd name="T61" fmla="*/ 214 h 278"/>
                  <a:gd name="T62" fmla="*/ 81 w 207"/>
                  <a:gd name="T63" fmla="*/ 205 h 278"/>
                  <a:gd name="T64" fmla="*/ 70 w 207"/>
                  <a:gd name="T65" fmla="*/ 185 h 278"/>
                  <a:gd name="T66" fmla="*/ 55 w 207"/>
                  <a:gd name="T67" fmla="*/ 151 h 278"/>
                  <a:gd name="T68" fmla="*/ 35 w 207"/>
                  <a:gd name="T69" fmla="*/ 104 h 278"/>
                  <a:gd name="T70" fmla="*/ 19 w 207"/>
                  <a:gd name="T71" fmla="*/ 69 h 278"/>
                  <a:gd name="T72" fmla="*/ 11 w 207"/>
                  <a:gd name="T73" fmla="*/ 53 h 278"/>
                  <a:gd name="T74" fmla="*/ 4 w 207"/>
                  <a:gd name="T75" fmla="*/ 34 h 278"/>
                  <a:gd name="T76" fmla="*/ 0 w 207"/>
                  <a:gd name="T77" fmla="*/ 27 h 278"/>
                  <a:gd name="T78" fmla="*/ 50 w 207"/>
                  <a:gd name="T79" fmla="*/ 0 h 278"/>
                  <a:gd name="T80" fmla="*/ 64 w 207"/>
                  <a:gd name="T81" fmla="*/ 11 h 278"/>
                  <a:gd name="T82" fmla="*/ 84 w 207"/>
                  <a:gd name="T83" fmla="*/ 27 h 278"/>
                  <a:gd name="T84" fmla="*/ 130 w 207"/>
                  <a:gd name="T85" fmla="*/ 62 h 278"/>
                  <a:gd name="T86" fmla="*/ 148 w 207"/>
                  <a:gd name="T87" fmla="*/ 65 h 278"/>
                  <a:gd name="T88" fmla="*/ 153 w 207"/>
                  <a:gd name="T89" fmla="*/ 65 h 278"/>
                  <a:gd name="T90" fmla="*/ 158 w 207"/>
                  <a:gd name="T91" fmla="*/ 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278">
                    <a:moveTo>
                      <a:pt x="158" y="65"/>
                    </a:moveTo>
                    <a:lnTo>
                      <a:pt x="158" y="67"/>
                    </a:lnTo>
                    <a:lnTo>
                      <a:pt x="159" y="101"/>
                    </a:lnTo>
                    <a:lnTo>
                      <a:pt x="158" y="114"/>
                    </a:lnTo>
                    <a:lnTo>
                      <a:pt x="153" y="117"/>
                    </a:lnTo>
                    <a:lnTo>
                      <a:pt x="112" y="118"/>
                    </a:lnTo>
                    <a:lnTo>
                      <a:pt x="72" y="112"/>
                    </a:lnTo>
                    <a:lnTo>
                      <a:pt x="50" y="110"/>
                    </a:lnTo>
                    <a:lnTo>
                      <a:pt x="47" y="114"/>
                    </a:lnTo>
                    <a:lnTo>
                      <a:pt x="47" y="121"/>
                    </a:lnTo>
                    <a:lnTo>
                      <a:pt x="50" y="131"/>
                    </a:lnTo>
                    <a:lnTo>
                      <a:pt x="66" y="138"/>
                    </a:lnTo>
                    <a:lnTo>
                      <a:pt x="91" y="148"/>
                    </a:lnTo>
                    <a:lnTo>
                      <a:pt x="108" y="152"/>
                    </a:lnTo>
                    <a:lnTo>
                      <a:pt x="112" y="163"/>
                    </a:lnTo>
                    <a:lnTo>
                      <a:pt x="125" y="182"/>
                    </a:lnTo>
                    <a:lnTo>
                      <a:pt x="130" y="182"/>
                    </a:lnTo>
                    <a:lnTo>
                      <a:pt x="133" y="180"/>
                    </a:lnTo>
                    <a:lnTo>
                      <a:pt x="133" y="177"/>
                    </a:lnTo>
                    <a:lnTo>
                      <a:pt x="137" y="177"/>
                    </a:lnTo>
                    <a:lnTo>
                      <a:pt x="140" y="177"/>
                    </a:lnTo>
                    <a:lnTo>
                      <a:pt x="150" y="188"/>
                    </a:lnTo>
                    <a:lnTo>
                      <a:pt x="158" y="200"/>
                    </a:lnTo>
                    <a:lnTo>
                      <a:pt x="170" y="214"/>
                    </a:lnTo>
                    <a:lnTo>
                      <a:pt x="173" y="218"/>
                    </a:lnTo>
                    <a:lnTo>
                      <a:pt x="175" y="219"/>
                    </a:lnTo>
                    <a:lnTo>
                      <a:pt x="176" y="224"/>
                    </a:lnTo>
                    <a:lnTo>
                      <a:pt x="179" y="228"/>
                    </a:lnTo>
                    <a:lnTo>
                      <a:pt x="181" y="230"/>
                    </a:lnTo>
                    <a:lnTo>
                      <a:pt x="190" y="228"/>
                    </a:lnTo>
                    <a:lnTo>
                      <a:pt x="190" y="228"/>
                    </a:lnTo>
                    <a:lnTo>
                      <a:pt x="192" y="228"/>
                    </a:lnTo>
                    <a:lnTo>
                      <a:pt x="193" y="228"/>
                    </a:lnTo>
                    <a:lnTo>
                      <a:pt x="195" y="228"/>
                    </a:lnTo>
                    <a:lnTo>
                      <a:pt x="195" y="228"/>
                    </a:lnTo>
                    <a:lnTo>
                      <a:pt x="196" y="228"/>
                    </a:lnTo>
                    <a:lnTo>
                      <a:pt x="200" y="228"/>
                    </a:lnTo>
                    <a:lnTo>
                      <a:pt x="201" y="230"/>
                    </a:lnTo>
                    <a:lnTo>
                      <a:pt x="201" y="232"/>
                    </a:lnTo>
                    <a:lnTo>
                      <a:pt x="200" y="232"/>
                    </a:lnTo>
                    <a:lnTo>
                      <a:pt x="200" y="233"/>
                    </a:lnTo>
                    <a:lnTo>
                      <a:pt x="200" y="245"/>
                    </a:lnTo>
                    <a:lnTo>
                      <a:pt x="200" y="250"/>
                    </a:lnTo>
                    <a:lnTo>
                      <a:pt x="200" y="253"/>
                    </a:lnTo>
                    <a:lnTo>
                      <a:pt x="201" y="253"/>
                    </a:lnTo>
                    <a:lnTo>
                      <a:pt x="204" y="253"/>
                    </a:lnTo>
                    <a:lnTo>
                      <a:pt x="206" y="253"/>
                    </a:lnTo>
                    <a:lnTo>
                      <a:pt x="206" y="253"/>
                    </a:lnTo>
                    <a:lnTo>
                      <a:pt x="207" y="253"/>
                    </a:lnTo>
                    <a:lnTo>
                      <a:pt x="207" y="255"/>
                    </a:lnTo>
                    <a:lnTo>
                      <a:pt x="207" y="256"/>
                    </a:lnTo>
                    <a:lnTo>
                      <a:pt x="207" y="259"/>
                    </a:lnTo>
                    <a:lnTo>
                      <a:pt x="207" y="261"/>
                    </a:lnTo>
                    <a:lnTo>
                      <a:pt x="207" y="263"/>
                    </a:lnTo>
                    <a:lnTo>
                      <a:pt x="207" y="264"/>
                    </a:lnTo>
                    <a:lnTo>
                      <a:pt x="207" y="266"/>
                    </a:lnTo>
                    <a:lnTo>
                      <a:pt x="207" y="270"/>
                    </a:lnTo>
                    <a:lnTo>
                      <a:pt x="207" y="273"/>
                    </a:lnTo>
                    <a:lnTo>
                      <a:pt x="207" y="275"/>
                    </a:lnTo>
                    <a:lnTo>
                      <a:pt x="206" y="275"/>
                    </a:lnTo>
                    <a:lnTo>
                      <a:pt x="204" y="275"/>
                    </a:lnTo>
                    <a:lnTo>
                      <a:pt x="204" y="273"/>
                    </a:lnTo>
                    <a:lnTo>
                      <a:pt x="203" y="273"/>
                    </a:lnTo>
                    <a:lnTo>
                      <a:pt x="201" y="275"/>
                    </a:lnTo>
                    <a:lnTo>
                      <a:pt x="200" y="277"/>
                    </a:lnTo>
                    <a:lnTo>
                      <a:pt x="200" y="277"/>
                    </a:lnTo>
                    <a:lnTo>
                      <a:pt x="196" y="277"/>
                    </a:lnTo>
                    <a:lnTo>
                      <a:pt x="196" y="277"/>
                    </a:lnTo>
                    <a:lnTo>
                      <a:pt x="193" y="275"/>
                    </a:lnTo>
                    <a:lnTo>
                      <a:pt x="193" y="275"/>
                    </a:lnTo>
                    <a:lnTo>
                      <a:pt x="192" y="277"/>
                    </a:lnTo>
                    <a:lnTo>
                      <a:pt x="192" y="278"/>
                    </a:lnTo>
                    <a:lnTo>
                      <a:pt x="190" y="277"/>
                    </a:lnTo>
                    <a:lnTo>
                      <a:pt x="190" y="277"/>
                    </a:lnTo>
                    <a:lnTo>
                      <a:pt x="189" y="277"/>
                    </a:lnTo>
                    <a:lnTo>
                      <a:pt x="187" y="277"/>
                    </a:lnTo>
                    <a:lnTo>
                      <a:pt x="187" y="278"/>
                    </a:lnTo>
                    <a:lnTo>
                      <a:pt x="167" y="278"/>
                    </a:lnTo>
                    <a:lnTo>
                      <a:pt x="158" y="277"/>
                    </a:lnTo>
                    <a:lnTo>
                      <a:pt x="156" y="277"/>
                    </a:lnTo>
                    <a:lnTo>
                      <a:pt x="148" y="273"/>
                    </a:lnTo>
                    <a:lnTo>
                      <a:pt x="134" y="264"/>
                    </a:lnTo>
                    <a:lnTo>
                      <a:pt x="128" y="261"/>
                    </a:lnTo>
                    <a:lnTo>
                      <a:pt x="122" y="256"/>
                    </a:lnTo>
                    <a:lnTo>
                      <a:pt x="119" y="253"/>
                    </a:lnTo>
                    <a:lnTo>
                      <a:pt x="114" y="253"/>
                    </a:lnTo>
                    <a:lnTo>
                      <a:pt x="112" y="253"/>
                    </a:lnTo>
                    <a:lnTo>
                      <a:pt x="112" y="253"/>
                    </a:lnTo>
                    <a:lnTo>
                      <a:pt x="109" y="247"/>
                    </a:lnTo>
                    <a:lnTo>
                      <a:pt x="109" y="245"/>
                    </a:lnTo>
                    <a:lnTo>
                      <a:pt x="105" y="239"/>
                    </a:lnTo>
                    <a:lnTo>
                      <a:pt x="91" y="222"/>
                    </a:lnTo>
                    <a:lnTo>
                      <a:pt x="84" y="214"/>
                    </a:lnTo>
                    <a:lnTo>
                      <a:pt x="84" y="213"/>
                    </a:lnTo>
                    <a:lnTo>
                      <a:pt x="81" y="205"/>
                    </a:lnTo>
                    <a:lnTo>
                      <a:pt x="81" y="205"/>
                    </a:lnTo>
                    <a:lnTo>
                      <a:pt x="77" y="196"/>
                    </a:lnTo>
                    <a:lnTo>
                      <a:pt x="74" y="191"/>
                    </a:lnTo>
                    <a:lnTo>
                      <a:pt x="70" y="185"/>
                    </a:lnTo>
                    <a:lnTo>
                      <a:pt x="67" y="179"/>
                    </a:lnTo>
                    <a:lnTo>
                      <a:pt x="60" y="159"/>
                    </a:lnTo>
                    <a:lnTo>
                      <a:pt x="55" y="151"/>
                    </a:lnTo>
                    <a:lnTo>
                      <a:pt x="47" y="132"/>
                    </a:lnTo>
                    <a:lnTo>
                      <a:pt x="44" y="124"/>
                    </a:lnTo>
                    <a:lnTo>
                      <a:pt x="35" y="104"/>
                    </a:lnTo>
                    <a:lnTo>
                      <a:pt x="32" y="97"/>
                    </a:lnTo>
                    <a:lnTo>
                      <a:pt x="24" y="79"/>
                    </a:lnTo>
                    <a:lnTo>
                      <a:pt x="19" y="69"/>
                    </a:lnTo>
                    <a:lnTo>
                      <a:pt x="19" y="69"/>
                    </a:lnTo>
                    <a:lnTo>
                      <a:pt x="11" y="55"/>
                    </a:lnTo>
                    <a:lnTo>
                      <a:pt x="11" y="53"/>
                    </a:lnTo>
                    <a:lnTo>
                      <a:pt x="8" y="47"/>
                    </a:lnTo>
                    <a:lnTo>
                      <a:pt x="5" y="39"/>
                    </a:lnTo>
                    <a:lnTo>
                      <a:pt x="4" y="34"/>
                    </a:lnTo>
                    <a:lnTo>
                      <a:pt x="2" y="31"/>
                    </a:lnTo>
                    <a:lnTo>
                      <a:pt x="0" y="28"/>
                    </a:lnTo>
                    <a:lnTo>
                      <a:pt x="0" y="27"/>
                    </a:lnTo>
                    <a:lnTo>
                      <a:pt x="8" y="24"/>
                    </a:lnTo>
                    <a:lnTo>
                      <a:pt x="24" y="14"/>
                    </a:lnTo>
                    <a:lnTo>
                      <a:pt x="50" y="0"/>
                    </a:lnTo>
                    <a:lnTo>
                      <a:pt x="52" y="0"/>
                    </a:lnTo>
                    <a:lnTo>
                      <a:pt x="56" y="5"/>
                    </a:lnTo>
                    <a:lnTo>
                      <a:pt x="64" y="11"/>
                    </a:lnTo>
                    <a:lnTo>
                      <a:pt x="69" y="14"/>
                    </a:lnTo>
                    <a:lnTo>
                      <a:pt x="80" y="22"/>
                    </a:lnTo>
                    <a:lnTo>
                      <a:pt x="84" y="27"/>
                    </a:lnTo>
                    <a:lnTo>
                      <a:pt x="89" y="30"/>
                    </a:lnTo>
                    <a:lnTo>
                      <a:pt x="108" y="45"/>
                    </a:lnTo>
                    <a:lnTo>
                      <a:pt x="130" y="62"/>
                    </a:lnTo>
                    <a:lnTo>
                      <a:pt x="133" y="62"/>
                    </a:lnTo>
                    <a:lnTo>
                      <a:pt x="140" y="64"/>
                    </a:lnTo>
                    <a:lnTo>
                      <a:pt x="148" y="65"/>
                    </a:lnTo>
                    <a:lnTo>
                      <a:pt x="151" y="65"/>
                    </a:lnTo>
                    <a:lnTo>
                      <a:pt x="151" y="65"/>
                    </a:lnTo>
                    <a:lnTo>
                      <a:pt x="153" y="65"/>
                    </a:lnTo>
                    <a:lnTo>
                      <a:pt x="156" y="65"/>
                    </a:lnTo>
                    <a:lnTo>
                      <a:pt x="158" y="65"/>
                    </a:lnTo>
                    <a:lnTo>
                      <a:pt x="158" y="65"/>
                    </a:lnTo>
                    <a:lnTo>
                      <a:pt x="158" y="65"/>
                    </a:lnTo>
                    <a:lnTo>
                      <a:pt x="158" y="6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179">
                <a:extLst>
                  <a:ext uri="{FF2B5EF4-FFF2-40B4-BE49-F238E27FC236}">
                    <a16:creationId xmlns:a16="http://schemas.microsoft.com/office/drawing/2014/main" id="{09F53332-68D1-C1E7-B91A-7419A78B21D1}"/>
                  </a:ext>
                </a:extLst>
              </p:cNvPr>
              <p:cNvSpPr>
                <a:spLocks noGrp="1" noRot="1" noMove="1" noResize="1" noEditPoints="1" noAdjustHandles="1" noChangeArrowheads="1" noChangeShapeType="1"/>
              </p:cNvSpPr>
              <p:nvPr/>
            </p:nvSpPr>
            <p:spPr bwMode="auto">
              <a:xfrm>
                <a:off x="2062" y="1992"/>
                <a:ext cx="251" cy="650"/>
              </a:xfrm>
              <a:custGeom>
                <a:avLst/>
                <a:gdLst>
                  <a:gd name="T0" fmla="*/ 96 w 251"/>
                  <a:gd name="T1" fmla="*/ 3 h 650"/>
                  <a:gd name="T2" fmla="*/ 185 w 251"/>
                  <a:gd name="T3" fmla="*/ 0 h 650"/>
                  <a:gd name="T4" fmla="*/ 241 w 251"/>
                  <a:gd name="T5" fmla="*/ 42 h 650"/>
                  <a:gd name="T6" fmla="*/ 247 w 251"/>
                  <a:gd name="T7" fmla="*/ 137 h 650"/>
                  <a:gd name="T8" fmla="*/ 251 w 251"/>
                  <a:gd name="T9" fmla="*/ 197 h 650"/>
                  <a:gd name="T10" fmla="*/ 251 w 251"/>
                  <a:gd name="T11" fmla="*/ 255 h 650"/>
                  <a:gd name="T12" fmla="*/ 251 w 251"/>
                  <a:gd name="T13" fmla="*/ 280 h 650"/>
                  <a:gd name="T14" fmla="*/ 251 w 251"/>
                  <a:gd name="T15" fmla="*/ 304 h 650"/>
                  <a:gd name="T16" fmla="*/ 245 w 251"/>
                  <a:gd name="T17" fmla="*/ 331 h 650"/>
                  <a:gd name="T18" fmla="*/ 241 w 251"/>
                  <a:gd name="T19" fmla="*/ 351 h 650"/>
                  <a:gd name="T20" fmla="*/ 239 w 251"/>
                  <a:gd name="T21" fmla="*/ 357 h 650"/>
                  <a:gd name="T22" fmla="*/ 239 w 251"/>
                  <a:gd name="T23" fmla="*/ 359 h 650"/>
                  <a:gd name="T24" fmla="*/ 239 w 251"/>
                  <a:gd name="T25" fmla="*/ 435 h 650"/>
                  <a:gd name="T26" fmla="*/ 236 w 251"/>
                  <a:gd name="T27" fmla="*/ 478 h 650"/>
                  <a:gd name="T28" fmla="*/ 203 w 251"/>
                  <a:gd name="T29" fmla="*/ 483 h 650"/>
                  <a:gd name="T30" fmla="*/ 183 w 251"/>
                  <a:gd name="T31" fmla="*/ 491 h 650"/>
                  <a:gd name="T32" fmla="*/ 166 w 251"/>
                  <a:gd name="T33" fmla="*/ 495 h 650"/>
                  <a:gd name="T34" fmla="*/ 180 w 251"/>
                  <a:gd name="T35" fmla="*/ 500 h 650"/>
                  <a:gd name="T36" fmla="*/ 183 w 251"/>
                  <a:gd name="T37" fmla="*/ 511 h 650"/>
                  <a:gd name="T38" fmla="*/ 171 w 251"/>
                  <a:gd name="T39" fmla="*/ 526 h 650"/>
                  <a:gd name="T40" fmla="*/ 136 w 251"/>
                  <a:gd name="T41" fmla="*/ 529 h 650"/>
                  <a:gd name="T42" fmla="*/ 136 w 251"/>
                  <a:gd name="T43" fmla="*/ 550 h 650"/>
                  <a:gd name="T44" fmla="*/ 113 w 251"/>
                  <a:gd name="T45" fmla="*/ 581 h 650"/>
                  <a:gd name="T46" fmla="*/ 85 w 251"/>
                  <a:gd name="T47" fmla="*/ 607 h 650"/>
                  <a:gd name="T48" fmla="*/ 84 w 251"/>
                  <a:gd name="T49" fmla="*/ 640 h 650"/>
                  <a:gd name="T50" fmla="*/ 73 w 251"/>
                  <a:gd name="T51" fmla="*/ 647 h 650"/>
                  <a:gd name="T52" fmla="*/ 23 w 251"/>
                  <a:gd name="T53" fmla="*/ 627 h 650"/>
                  <a:gd name="T54" fmla="*/ 0 w 251"/>
                  <a:gd name="T55" fmla="*/ 573 h 650"/>
                  <a:gd name="T56" fmla="*/ 6 w 251"/>
                  <a:gd name="T57" fmla="*/ 512 h 650"/>
                  <a:gd name="T58" fmla="*/ 15 w 251"/>
                  <a:gd name="T59" fmla="*/ 472 h 650"/>
                  <a:gd name="T60" fmla="*/ 26 w 251"/>
                  <a:gd name="T61" fmla="*/ 405 h 650"/>
                  <a:gd name="T62" fmla="*/ 42 w 251"/>
                  <a:gd name="T63" fmla="*/ 356 h 650"/>
                  <a:gd name="T64" fmla="*/ 88 w 251"/>
                  <a:gd name="T65" fmla="*/ 255 h 650"/>
                  <a:gd name="T66" fmla="*/ 94 w 251"/>
                  <a:gd name="T67" fmla="*/ 218 h 650"/>
                  <a:gd name="T68" fmla="*/ 96 w 251"/>
                  <a:gd name="T69" fmla="*/ 210 h 650"/>
                  <a:gd name="T70" fmla="*/ 96 w 251"/>
                  <a:gd name="T71" fmla="*/ 197 h 650"/>
                  <a:gd name="T72" fmla="*/ 96 w 251"/>
                  <a:gd name="T73" fmla="*/ 156 h 650"/>
                  <a:gd name="T74" fmla="*/ 96 w 251"/>
                  <a:gd name="T75" fmla="*/ 142 h 650"/>
                  <a:gd name="T76" fmla="*/ 98 w 251"/>
                  <a:gd name="T77"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1" h="650">
                    <a:moveTo>
                      <a:pt x="98" y="44"/>
                    </a:moveTo>
                    <a:lnTo>
                      <a:pt x="96" y="3"/>
                    </a:lnTo>
                    <a:lnTo>
                      <a:pt x="98" y="3"/>
                    </a:lnTo>
                    <a:lnTo>
                      <a:pt x="185" y="0"/>
                    </a:lnTo>
                    <a:lnTo>
                      <a:pt x="217" y="10"/>
                    </a:lnTo>
                    <a:lnTo>
                      <a:pt x="241" y="42"/>
                    </a:lnTo>
                    <a:lnTo>
                      <a:pt x="245" y="112"/>
                    </a:lnTo>
                    <a:lnTo>
                      <a:pt x="247" y="137"/>
                    </a:lnTo>
                    <a:lnTo>
                      <a:pt x="251" y="196"/>
                    </a:lnTo>
                    <a:lnTo>
                      <a:pt x="251" y="197"/>
                    </a:lnTo>
                    <a:lnTo>
                      <a:pt x="251" y="197"/>
                    </a:lnTo>
                    <a:lnTo>
                      <a:pt x="251" y="255"/>
                    </a:lnTo>
                    <a:lnTo>
                      <a:pt x="251" y="255"/>
                    </a:lnTo>
                    <a:lnTo>
                      <a:pt x="251" y="280"/>
                    </a:lnTo>
                    <a:lnTo>
                      <a:pt x="251" y="292"/>
                    </a:lnTo>
                    <a:lnTo>
                      <a:pt x="251" y="304"/>
                    </a:lnTo>
                    <a:lnTo>
                      <a:pt x="247" y="322"/>
                    </a:lnTo>
                    <a:lnTo>
                      <a:pt x="245" y="331"/>
                    </a:lnTo>
                    <a:lnTo>
                      <a:pt x="241" y="346"/>
                    </a:lnTo>
                    <a:lnTo>
                      <a:pt x="241" y="351"/>
                    </a:lnTo>
                    <a:lnTo>
                      <a:pt x="239" y="357"/>
                    </a:lnTo>
                    <a:lnTo>
                      <a:pt x="239" y="357"/>
                    </a:lnTo>
                    <a:lnTo>
                      <a:pt x="239" y="359"/>
                    </a:lnTo>
                    <a:lnTo>
                      <a:pt x="239" y="359"/>
                    </a:lnTo>
                    <a:lnTo>
                      <a:pt x="237" y="391"/>
                    </a:lnTo>
                    <a:lnTo>
                      <a:pt x="239" y="435"/>
                    </a:lnTo>
                    <a:lnTo>
                      <a:pt x="245" y="460"/>
                    </a:lnTo>
                    <a:lnTo>
                      <a:pt x="236" y="478"/>
                    </a:lnTo>
                    <a:lnTo>
                      <a:pt x="219" y="483"/>
                    </a:lnTo>
                    <a:lnTo>
                      <a:pt x="203" y="483"/>
                    </a:lnTo>
                    <a:lnTo>
                      <a:pt x="192" y="488"/>
                    </a:lnTo>
                    <a:lnTo>
                      <a:pt x="183" y="491"/>
                    </a:lnTo>
                    <a:lnTo>
                      <a:pt x="172" y="491"/>
                    </a:lnTo>
                    <a:lnTo>
                      <a:pt x="166" y="495"/>
                    </a:lnTo>
                    <a:lnTo>
                      <a:pt x="169" y="502"/>
                    </a:lnTo>
                    <a:lnTo>
                      <a:pt x="180" y="500"/>
                    </a:lnTo>
                    <a:lnTo>
                      <a:pt x="186" y="503"/>
                    </a:lnTo>
                    <a:lnTo>
                      <a:pt x="183" y="511"/>
                    </a:lnTo>
                    <a:lnTo>
                      <a:pt x="175" y="520"/>
                    </a:lnTo>
                    <a:lnTo>
                      <a:pt x="171" y="526"/>
                    </a:lnTo>
                    <a:lnTo>
                      <a:pt x="152" y="528"/>
                    </a:lnTo>
                    <a:lnTo>
                      <a:pt x="136" y="529"/>
                    </a:lnTo>
                    <a:lnTo>
                      <a:pt x="132" y="536"/>
                    </a:lnTo>
                    <a:lnTo>
                      <a:pt x="136" y="550"/>
                    </a:lnTo>
                    <a:lnTo>
                      <a:pt x="136" y="557"/>
                    </a:lnTo>
                    <a:lnTo>
                      <a:pt x="113" y="581"/>
                    </a:lnTo>
                    <a:lnTo>
                      <a:pt x="94" y="590"/>
                    </a:lnTo>
                    <a:lnTo>
                      <a:pt x="85" y="607"/>
                    </a:lnTo>
                    <a:lnTo>
                      <a:pt x="82" y="640"/>
                    </a:lnTo>
                    <a:lnTo>
                      <a:pt x="84" y="640"/>
                    </a:lnTo>
                    <a:lnTo>
                      <a:pt x="82" y="650"/>
                    </a:lnTo>
                    <a:lnTo>
                      <a:pt x="73" y="647"/>
                    </a:lnTo>
                    <a:lnTo>
                      <a:pt x="23" y="627"/>
                    </a:lnTo>
                    <a:lnTo>
                      <a:pt x="23" y="627"/>
                    </a:lnTo>
                    <a:lnTo>
                      <a:pt x="20" y="604"/>
                    </a:lnTo>
                    <a:lnTo>
                      <a:pt x="0" y="573"/>
                    </a:lnTo>
                    <a:lnTo>
                      <a:pt x="6" y="551"/>
                    </a:lnTo>
                    <a:lnTo>
                      <a:pt x="6" y="512"/>
                    </a:lnTo>
                    <a:lnTo>
                      <a:pt x="10" y="491"/>
                    </a:lnTo>
                    <a:lnTo>
                      <a:pt x="15" y="472"/>
                    </a:lnTo>
                    <a:lnTo>
                      <a:pt x="26" y="412"/>
                    </a:lnTo>
                    <a:lnTo>
                      <a:pt x="26" y="405"/>
                    </a:lnTo>
                    <a:lnTo>
                      <a:pt x="28" y="396"/>
                    </a:lnTo>
                    <a:lnTo>
                      <a:pt x="42" y="356"/>
                    </a:lnTo>
                    <a:lnTo>
                      <a:pt x="57" y="331"/>
                    </a:lnTo>
                    <a:lnTo>
                      <a:pt x="88" y="255"/>
                    </a:lnTo>
                    <a:lnTo>
                      <a:pt x="91" y="235"/>
                    </a:lnTo>
                    <a:lnTo>
                      <a:pt x="94" y="218"/>
                    </a:lnTo>
                    <a:lnTo>
                      <a:pt x="96" y="218"/>
                    </a:lnTo>
                    <a:lnTo>
                      <a:pt x="96" y="210"/>
                    </a:lnTo>
                    <a:lnTo>
                      <a:pt x="96" y="201"/>
                    </a:lnTo>
                    <a:lnTo>
                      <a:pt x="96" y="197"/>
                    </a:lnTo>
                    <a:lnTo>
                      <a:pt x="96" y="171"/>
                    </a:lnTo>
                    <a:lnTo>
                      <a:pt x="96" y="156"/>
                    </a:lnTo>
                    <a:lnTo>
                      <a:pt x="96" y="146"/>
                    </a:lnTo>
                    <a:lnTo>
                      <a:pt x="96" y="142"/>
                    </a:lnTo>
                    <a:lnTo>
                      <a:pt x="96" y="121"/>
                    </a:lnTo>
                    <a:lnTo>
                      <a:pt x="98" y="59"/>
                    </a:lnTo>
                    <a:lnTo>
                      <a:pt x="98" y="44"/>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180">
                <a:extLst>
                  <a:ext uri="{FF2B5EF4-FFF2-40B4-BE49-F238E27FC236}">
                    <a16:creationId xmlns:a16="http://schemas.microsoft.com/office/drawing/2014/main" id="{A5CDA681-693E-EF75-202F-42D88AC1C22D}"/>
                  </a:ext>
                </a:extLst>
              </p:cNvPr>
              <p:cNvSpPr>
                <a:spLocks noGrp="1" noRot="1" noMove="1" noResize="1" noEditPoints="1" noAdjustHandles="1" noChangeArrowheads="1" noChangeShapeType="1"/>
              </p:cNvSpPr>
              <p:nvPr/>
            </p:nvSpPr>
            <p:spPr bwMode="auto">
              <a:xfrm>
                <a:off x="1950" y="3525"/>
                <a:ext cx="297" cy="159"/>
              </a:xfrm>
              <a:custGeom>
                <a:avLst/>
                <a:gdLst>
                  <a:gd name="T0" fmla="*/ 208 w 297"/>
                  <a:gd name="T1" fmla="*/ 16 h 159"/>
                  <a:gd name="T2" fmla="*/ 245 w 297"/>
                  <a:gd name="T3" fmla="*/ 28 h 159"/>
                  <a:gd name="T4" fmla="*/ 286 w 297"/>
                  <a:gd name="T5" fmla="*/ 39 h 159"/>
                  <a:gd name="T6" fmla="*/ 297 w 297"/>
                  <a:gd name="T7" fmla="*/ 50 h 159"/>
                  <a:gd name="T8" fmla="*/ 287 w 297"/>
                  <a:gd name="T9" fmla="*/ 64 h 159"/>
                  <a:gd name="T10" fmla="*/ 270 w 297"/>
                  <a:gd name="T11" fmla="*/ 86 h 159"/>
                  <a:gd name="T12" fmla="*/ 269 w 297"/>
                  <a:gd name="T13" fmla="*/ 89 h 159"/>
                  <a:gd name="T14" fmla="*/ 259 w 297"/>
                  <a:gd name="T15" fmla="*/ 103 h 159"/>
                  <a:gd name="T16" fmla="*/ 244 w 297"/>
                  <a:gd name="T17" fmla="*/ 118 h 159"/>
                  <a:gd name="T18" fmla="*/ 227 w 297"/>
                  <a:gd name="T19" fmla="*/ 137 h 159"/>
                  <a:gd name="T20" fmla="*/ 216 w 297"/>
                  <a:gd name="T21" fmla="*/ 151 h 159"/>
                  <a:gd name="T22" fmla="*/ 194 w 297"/>
                  <a:gd name="T23" fmla="*/ 151 h 159"/>
                  <a:gd name="T24" fmla="*/ 185 w 297"/>
                  <a:gd name="T25" fmla="*/ 151 h 159"/>
                  <a:gd name="T26" fmla="*/ 172 w 297"/>
                  <a:gd name="T27" fmla="*/ 151 h 159"/>
                  <a:gd name="T28" fmla="*/ 163 w 297"/>
                  <a:gd name="T29" fmla="*/ 151 h 159"/>
                  <a:gd name="T30" fmla="*/ 144 w 297"/>
                  <a:gd name="T31" fmla="*/ 152 h 159"/>
                  <a:gd name="T32" fmla="*/ 115 w 297"/>
                  <a:gd name="T33" fmla="*/ 152 h 159"/>
                  <a:gd name="T34" fmla="*/ 110 w 297"/>
                  <a:gd name="T35" fmla="*/ 152 h 159"/>
                  <a:gd name="T36" fmla="*/ 94 w 297"/>
                  <a:gd name="T37" fmla="*/ 152 h 159"/>
                  <a:gd name="T38" fmla="*/ 68 w 297"/>
                  <a:gd name="T39" fmla="*/ 157 h 159"/>
                  <a:gd name="T40" fmla="*/ 56 w 297"/>
                  <a:gd name="T41" fmla="*/ 159 h 159"/>
                  <a:gd name="T42" fmla="*/ 51 w 297"/>
                  <a:gd name="T43" fmla="*/ 151 h 159"/>
                  <a:gd name="T44" fmla="*/ 51 w 297"/>
                  <a:gd name="T45" fmla="*/ 151 h 159"/>
                  <a:gd name="T46" fmla="*/ 45 w 297"/>
                  <a:gd name="T47" fmla="*/ 140 h 159"/>
                  <a:gd name="T48" fmla="*/ 38 w 297"/>
                  <a:gd name="T49" fmla="*/ 132 h 159"/>
                  <a:gd name="T50" fmla="*/ 32 w 297"/>
                  <a:gd name="T51" fmla="*/ 120 h 159"/>
                  <a:gd name="T52" fmla="*/ 29 w 297"/>
                  <a:gd name="T53" fmla="*/ 117 h 159"/>
                  <a:gd name="T54" fmla="*/ 28 w 297"/>
                  <a:gd name="T55" fmla="*/ 115 h 159"/>
                  <a:gd name="T56" fmla="*/ 26 w 297"/>
                  <a:gd name="T57" fmla="*/ 112 h 159"/>
                  <a:gd name="T58" fmla="*/ 26 w 297"/>
                  <a:gd name="T59" fmla="*/ 112 h 159"/>
                  <a:gd name="T60" fmla="*/ 24 w 297"/>
                  <a:gd name="T61" fmla="*/ 111 h 159"/>
                  <a:gd name="T62" fmla="*/ 24 w 297"/>
                  <a:gd name="T63" fmla="*/ 109 h 159"/>
                  <a:gd name="T64" fmla="*/ 23 w 297"/>
                  <a:gd name="T65" fmla="*/ 106 h 159"/>
                  <a:gd name="T66" fmla="*/ 23 w 297"/>
                  <a:gd name="T67" fmla="*/ 106 h 159"/>
                  <a:gd name="T68" fmla="*/ 17 w 297"/>
                  <a:gd name="T69" fmla="*/ 103 h 159"/>
                  <a:gd name="T70" fmla="*/ 15 w 297"/>
                  <a:gd name="T71" fmla="*/ 101 h 159"/>
                  <a:gd name="T72" fmla="*/ 14 w 297"/>
                  <a:gd name="T73" fmla="*/ 101 h 159"/>
                  <a:gd name="T74" fmla="*/ 12 w 297"/>
                  <a:gd name="T75" fmla="*/ 100 h 159"/>
                  <a:gd name="T76" fmla="*/ 10 w 297"/>
                  <a:gd name="T77" fmla="*/ 98 h 159"/>
                  <a:gd name="T78" fmla="*/ 9 w 297"/>
                  <a:gd name="T79" fmla="*/ 98 h 159"/>
                  <a:gd name="T80" fmla="*/ 7 w 297"/>
                  <a:gd name="T81" fmla="*/ 97 h 159"/>
                  <a:gd name="T82" fmla="*/ 4 w 297"/>
                  <a:gd name="T83" fmla="*/ 92 h 159"/>
                  <a:gd name="T84" fmla="*/ 3 w 297"/>
                  <a:gd name="T85" fmla="*/ 90 h 159"/>
                  <a:gd name="T86" fmla="*/ 0 w 297"/>
                  <a:gd name="T87" fmla="*/ 87 h 159"/>
                  <a:gd name="T88" fmla="*/ 0 w 297"/>
                  <a:gd name="T89" fmla="*/ 86 h 159"/>
                  <a:gd name="T90" fmla="*/ 0 w 297"/>
                  <a:gd name="T91" fmla="*/ 86 h 159"/>
                  <a:gd name="T92" fmla="*/ 7 w 297"/>
                  <a:gd name="T93" fmla="*/ 70 h 159"/>
                  <a:gd name="T94" fmla="*/ 40 w 297"/>
                  <a:gd name="T95" fmla="*/ 47 h 159"/>
                  <a:gd name="T96" fmla="*/ 43 w 297"/>
                  <a:gd name="T97" fmla="*/ 30 h 159"/>
                  <a:gd name="T98" fmla="*/ 71 w 297"/>
                  <a:gd name="T99" fmla="*/ 14 h 159"/>
                  <a:gd name="T100" fmla="*/ 107 w 297"/>
                  <a:gd name="T101" fmla="*/ 19 h 159"/>
                  <a:gd name="T102" fmla="*/ 126 w 297"/>
                  <a:gd name="T103" fmla="*/ 17 h 159"/>
                  <a:gd name="T104" fmla="*/ 146 w 297"/>
                  <a:gd name="T105" fmla="*/ 0 h 159"/>
                  <a:gd name="T106" fmla="*/ 152 w 297"/>
                  <a:gd name="T107" fmla="*/ 2 h 159"/>
                  <a:gd name="T108" fmla="*/ 164 w 297"/>
                  <a:gd name="T109" fmla="*/ 14 h 159"/>
                  <a:gd name="T110" fmla="*/ 208 w 297"/>
                  <a:gd name="T111" fmla="*/ 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159">
                    <a:moveTo>
                      <a:pt x="208" y="16"/>
                    </a:moveTo>
                    <a:lnTo>
                      <a:pt x="245" y="28"/>
                    </a:lnTo>
                    <a:lnTo>
                      <a:pt x="286" y="39"/>
                    </a:lnTo>
                    <a:lnTo>
                      <a:pt x="297" y="50"/>
                    </a:lnTo>
                    <a:lnTo>
                      <a:pt x="287" y="64"/>
                    </a:lnTo>
                    <a:lnTo>
                      <a:pt x="270" y="86"/>
                    </a:lnTo>
                    <a:lnTo>
                      <a:pt x="269" y="89"/>
                    </a:lnTo>
                    <a:lnTo>
                      <a:pt x="259" y="103"/>
                    </a:lnTo>
                    <a:lnTo>
                      <a:pt x="244" y="118"/>
                    </a:lnTo>
                    <a:lnTo>
                      <a:pt x="227" y="137"/>
                    </a:lnTo>
                    <a:lnTo>
                      <a:pt x="216" y="151"/>
                    </a:lnTo>
                    <a:lnTo>
                      <a:pt x="194" y="151"/>
                    </a:lnTo>
                    <a:lnTo>
                      <a:pt x="185" y="151"/>
                    </a:lnTo>
                    <a:lnTo>
                      <a:pt x="172" y="151"/>
                    </a:lnTo>
                    <a:lnTo>
                      <a:pt x="163" y="151"/>
                    </a:lnTo>
                    <a:lnTo>
                      <a:pt x="144" y="152"/>
                    </a:lnTo>
                    <a:lnTo>
                      <a:pt x="115" y="152"/>
                    </a:lnTo>
                    <a:lnTo>
                      <a:pt x="110" y="152"/>
                    </a:lnTo>
                    <a:lnTo>
                      <a:pt x="94" y="152"/>
                    </a:lnTo>
                    <a:lnTo>
                      <a:pt x="68" y="157"/>
                    </a:lnTo>
                    <a:lnTo>
                      <a:pt x="56" y="159"/>
                    </a:lnTo>
                    <a:lnTo>
                      <a:pt x="51" y="151"/>
                    </a:lnTo>
                    <a:lnTo>
                      <a:pt x="51" y="151"/>
                    </a:lnTo>
                    <a:lnTo>
                      <a:pt x="45" y="140"/>
                    </a:lnTo>
                    <a:lnTo>
                      <a:pt x="38" y="132"/>
                    </a:lnTo>
                    <a:lnTo>
                      <a:pt x="32" y="120"/>
                    </a:lnTo>
                    <a:lnTo>
                      <a:pt x="29" y="117"/>
                    </a:lnTo>
                    <a:lnTo>
                      <a:pt x="28" y="115"/>
                    </a:lnTo>
                    <a:lnTo>
                      <a:pt x="26" y="112"/>
                    </a:lnTo>
                    <a:lnTo>
                      <a:pt x="26" y="112"/>
                    </a:lnTo>
                    <a:lnTo>
                      <a:pt x="24" y="111"/>
                    </a:lnTo>
                    <a:lnTo>
                      <a:pt x="24" y="109"/>
                    </a:lnTo>
                    <a:lnTo>
                      <a:pt x="23" y="106"/>
                    </a:lnTo>
                    <a:lnTo>
                      <a:pt x="23" y="106"/>
                    </a:lnTo>
                    <a:lnTo>
                      <a:pt x="17" y="103"/>
                    </a:lnTo>
                    <a:lnTo>
                      <a:pt x="15" y="101"/>
                    </a:lnTo>
                    <a:lnTo>
                      <a:pt x="14" y="101"/>
                    </a:lnTo>
                    <a:lnTo>
                      <a:pt x="12" y="100"/>
                    </a:lnTo>
                    <a:lnTo>
                      <a:pt x="10" y="98"/>
                    </a:lnTo>
                    <a:lnTo>
                      <a:pt x="9" y="98"/>
                    </a:lnTo>
                    <a:lnTo>
                      <a:pt x="7" y="97"/>
                    </a:lnTo>
                    <a:lnTo>
                      <a:pt x="4" y="92"/>
                    </a:lnTo>
                    <a:lnTo>
                      <a:pt x="3" y="90"/>
                    </a:lnTo>
                    <a:lnTo>
                      <a:pt x="0" y="87"/>
                    </a:lnTo>
                    <a:lnTo>
                      <a:pt x="0" y="86"/>
                    </a:lnTo>
                    <a:lnTo>
                      <a:pt x="0" y="86"/>
                    </a:lnTo>
                    <a:lnTo>
                      <a:pt x="7" y="70"/>
                    </a:lnTo>
                    <a:lnTo>
                      <a:pt x="40" y="47"/>
                    </a:lnTo>
                    <a:lnTo>
                      <a:pt x="43" y="30"/>
                    </a:lnTo>
                    <a:lnTo>
                      <a:pt x="71" y="14"/>
                    </a:lnTo>
                    <a:lnTo>
                      <a:pt x="107" y="19"/>
                    </a:lnTo>
                    <a:lnTo>
                      <a:pt x="126" y="17"/>
                    </a:lnTo>
                    <a:lnTo>
                      <a:pt x="146" y="0"/>
                    </a:lnTo>
                    <a:lnTo>
                      <a:pt x="152" y="2"/>
                    </a:lnTo>
                    <a:lnTo>
                      <a:pt x="164" y="14"/>
                    </a:lnTo>
                    <a:lnTo>
                      <a:pt x="208" y="1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181">
                <a:extLst>
                  <a:ext uri="{FF2B5EF4-FFF2-40B4-BE49-F238E27FC236}">
                    <a16:creationId xmlns:a16="http://schemas.microsoft.com/office/drawing/2014/main" id="{5AADA913-8E6E-E952-71E1-EBF58E3A4303}"/>
                  </a:ext>
                </a:extLst>
              </p:cNvPr>
              <p:cNvSpPr>
                <a:spLocks noGrp="1" noRot="1" noMove="1" noResize="1" noEditPoints="1" noAdjustHandles="1" noChangeArrowheads="1" noChangeShapeType="1"/>
              </p:cNvSpPr>
              <p:nvPr/>
            </p:nvSpPr>
            <p:spPr bwMode="auto">
              <a:xfrm>
                <a:off x="3875" y="2642"/>
                <a:ext cx="272" cy="219"/>
              </a:xfrm>
              <a:custGeom>
                <a:avLst/>
                <a:gdLst>
                  <a:gd name="T0" fmla="*/ 69 w 272"/>
                  <a:gd name="T1" fmla="*/ 21 h 219"/>
                  <a:gd name="T2" fmla="*/ 78 w 272"/>
                  <a:gd name="T3" fmla="*/ 18 h 219"/>
                  <a:gd name="T4" fmla="*/ 87 w 272"/>
                  <a:gd name="T5" fmla="*/ 14 h 219"/>
                  <a:gd name="T6" fmla="*/ 106 w 272"/>
                  <a:gd name="T7" fmla="*/ 22 h 219"/>
                  <a:gd name="T8" fmla="*/ 125 w 272"/>
                  <a:gd name="T9" fmla="*/ 21 h 219"/>
                  <a:gd name="T10" fmla="*/ 140 w 272"/>
                  <a:gd name="T11" fmla="*/ 22 h 219"/>
                  <a:gd name="T12" fmla="*/ 162 w 272"/>
                  <a:gd name="T13" fmla="*/ 21 h 219"/>
                  <a:gd name="T14" fmla="*/ 173 w 272"/>
                  <a:gd name="T15" fmla="*/ 25 h 219"/>
                  <a:gd name="T16" fmla="*/ 179 w 272"/>
                  <a:gd name="T17" fmla="*/ 32 h 219"/>
                  <a:gd name="T18" fmla="*/ 177 w 272"/>
                  <a:gd name="T19" fmla="*/ 33 h 219"/>
                  <a:gd name="T20" fmla="*/ 179 w 272"/>
                  <a:gd name="T21" fmla="*/ 38 h 219"/>
                  <a:gd name="T22" fmla="*/ 168 w 272"/>
                  <a:gd name="T23" fmla="*/ 66 h 219"/>
                  <a:gd name="T24" fmla="*/ 168 w 272"/>
                  <a:gd name="T25" fmla="*/ 67 h 219"/>
                  <a:gd name="T26" fmla="*/ 170 w 272"/>
                  <a:gd name="T27" fmla="*/ 77 h 219"/>
                  <a:gd name="T28" fmla="*/ 163 w 272"/>
                  <a:gd name="T29" fmla="*/ 83 h 219"/>
                  <a:gd name="T30" fmla="*/ 162 w 272"/>
                  <a:gd name="T31" fmla="*/ 92 h 219"/>
                  <a:gd name="T32" fmla="*/ 174 w 272"/>
                  <a:gd name="T33" fmla="*/ 87 h 219"/>
                  <a:gd name="T34" fmla="*/ 176 w 272"/>
                  <a:gd name="T35" fmla="*/ 80 h 219"/>
                  <a:gd name="T36" fmla="*/ 185 w 272"/>
                  <a:gd name="T37" fmla="*/ 86 h 219"/>
                  <a:gd name="T38" fmla="*/ 215 w 272"/>
                  <a:gd name="T39" fmla="*/ 97 h 219"/>
                  <a:gd name="T40" fmla="*/ 240 w 272"/>
                  <a:gd name="T41" fmla="*/ 72 h 219"/>
                  <a:gd name="T42" fmla="*/ 252 w 272"/>
                  <a:gd name="T43" fmla="*/ 90 h 219"/>
                  <a:gd name="T44" fmla="*/ 255 w 272"/>
                  <a:gd name="T45" fmla="*/ 126 h 219"/>
                  <a:gd name="T46" fmla="*/ 272 w 272"/>
                  <a:gd name="T47" fmla="*/ 140 h 219"/>
                  <a:gd name="T48" fmla="*/ 271 w 272"/>
                  <a:gd name="T49" fmla="*/ 145 h 219"/>
                  <a:gd name="T50" fmla="*/ 269 w 272"/>
                  <a:gd name="T51" fmla="*/ 176 h 219"/>
                  <a:gd name="T52" fmla="*/ 232 w 272"/>
                  <a:gd name="T53" fmla="*/ 201 h 219"/>
                  <a:gd name="T54" fmla="*/ 196 w 272"/>
                  <a:gd name="T55" fmla="*/ 173 h 219"/>
                  <a:gd name="T56" fmla="*/ 163 w 272"/>
                  <a:gd name="T57" fmla="*/ 167 h 219"/>
                  <a:gd name="T58" fmla="*/ 137 w 272"/>
                  <a:gd name="T59" fmla="*/ 167 h 219"/>
                  <a:gd name="T60" fmla="*/ 121 w 272"/>
                  <a:gd name="T61" fmla="*/ 177 h 219"/>
                  <a:gd name="T62" fmla="*/ 104 w 272"/>
                  <a:gd name="T63" fmla="*/ 185 h 219"/>
                  <a:gd name="T64" fmla="*/ 98 w 272"/>
                  <a:gd name="T65" fmla="*/ 196 h 219"/>
                  <a:gd name="T66" fmla="*/ 92 w 272"/>
                  <a:gd name="T67" fmla="*/ 212 h 219"/>
                  <a:gd name="T68" fmla="*/ 87 w 272"/>
                  <a:gd name="T69" fmla="*/ 204 h 219"/>
                  <a:gd name="T70" fmla="*/ 78 w 272"/>
                  <a:gd name="T71" fmla="*/ 208 h 219"/>
                  <a:gd name="T72" fmla="*/ 70 w 272"/>
                  <a:gd name="T73" fmla="*/ 212 h 219"/>
                  <a:gd name="T74" fmla="*/ 64 w 272"/>
                  <a:gd name="T75" fmla="*/ 216 h 219"/>
                  <a:gd name="T76" fmla="*/ 62 w 272"/>
                  <a:gd name="T77" fmla="*/ 215 h 219"/>
                  <a:gd name="T78" fmla="*/ 59 w 272"/>
                  <a:gd name="T79" fmla="*/ 213 h 219"/>
                  <a:gd name="T80" fmla="*/ 55 w 272"/>
                  <a:gd name="T81" fmla="*/ 212 h 219"/>
                  <a:gd name="T82" fmla="*/ 51 w 272"/>
                  <a:gd name="T83" fmla="*/ 202 h 219"/>
                  <a:gd name="T84" fmla="*/ 47 w 272"/>
                  <a:gd name="T85" fmla="*/ 201 h 219"/>
                  <a:gd name="T86" fmla="*/ 41 w 272"/>
                  <a:gd name="T87" fmla="*/ 212 h 219"/>
                  <a:gd name="T88" fmla="*/ 41 w 272"/>
                  <a:gd name="T89" fmla="*/ 212 h 219"/>
                  <a:gd name="T90" fmla="*/ 23 w 272"/>
                  <a:gd name="T91" fmla="*/ 219 h 219"/>
                  <a:gd name="T92" fmla="*/ 16 w 272"/>
                  <a:gd name="T93" fmla="*/ 160 h 219"/>
                  <a:gd name="T94" fmla="*/ 25 w 272"/>
                  <a:gd name="T95" fmla="*/ 167 h 219"/>
                  <a:gd name="T96" fmla="*/ 31 w 272"/>
                  <a:gd name="T97" fmla="*/ 163 h 219"/>
                  <a:gd name="T98" fmla="*/ 34 w 272"/>
                  <a:gd name="T99" fmla="*/ 160 h 219"/>
                  <a:gd name="T100" fmla="*/ 47 w 272"/>
                  <a:gd name="T101" fmla="*/ 153 h 219"/>
                  <a:gd name="T102" fmla="*/ 44 w 272"/>
                  <a:gd name="T103" fmla="*/ 139 h 219"/>
                  <a:gd name="T104" fmla="*/ 62 w 272"/>
                  <a:gd name="T105" fmla="*/ 117 h 219"/>
                  <a:gd name="T106" fmla="*/ 53 w 272"/>
                  <a:gd name="T107" fmla="*/ 103 h 219"/>
                  <a:gd name="T108" fmla="*/ 69 w 272"/>
                  <a:gd name="T109" fmla="*/ 94 h 219"/>
                  <a:gd name="T110" fmla="*/ 62 w 272"/>
                  <a:gd name="T111" fmla="*/ 78 h 219"/>
                  <a:gd name="T112" fmla="*/ 48 w 272"/>
                  <a:gd name="T113" fmla="*/ 61 h 219"/>
                  <a:gd name="T114" fmla="*/ 62 w 272"/>
                  <a:gd name="T115" fmla="*/ 45 h 219"/>
                  <a:gd name="T116" fmla="*/ 67 w 272"/>
                  <a:gd name="T117" fmla="*/ 27 h 219"/>
                  <a:gd name="T118" fmla="*/ 44 w 272"/>
                  <a:gd name="T119" fmla="*/ 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219">
                    <a:moveTo>
                      <a:pt x="48" y="0"/>
                    </a:moveTo>
                    <a:lnTo>
                      <a:pt x="69" y="21"/>
                    </a:lnTo>
                    <a:lnTo>
                      <a:pt x="70" y="19"/>
                    </a:lnTo>
                    <a:lnTo>
                      <a:pt x="78" y="18"/>
                    </a:lnTo>
                    <a:lnTo>
                      <a:pt x="81" y="19"/>
                    </a:lnTo>
                    <a:lnTo>
                      <a:pt x="87" y="14"/>
                    </a:lnTo>
                    <a:lnTo>
                      <a:pt x="90" y="10"/>
                    </a:lnTo>
                    <a:lnTo>
                      <a:pt x="106" y="22"/>
                    </a:lnTo>
                    <a:lnTo>
                      <a:pt x="120" y="16"/>
                    </a:lnTo>
                    <a:lnTo>
                      <a:pt x="125" y="21"/>
                    </a:lnTo>
                    <a:lnTo>
                      <a:pt x="132" y="25"/>
                    </a:lnTo>
                    <a:lnTo>
                      <a:pt x="140" y="22"/>
                    </a:lnTo>
                    <a:lnTo>
                      <a:pt x="151" y="19"/>
                    </a:lnTo>
                    <a:lnTo>
                      <a:pt x="162" y="21"/>
                    </a:lnTo>
                    <a:lnTo>
                      <a:pt x="170" y="25"/>
                    </a:lnTo>
                    <a:lnTo>
                      <a:pt x="173" y="25"/>
                    </a:lnTo>
                    <a:lnTo>
                      <a:pt x="176" y="28"/>
                    </a:lnTo>
                    <a:lnTo>
                      <a:pt x="179" y="32"/>
                    </a:lnTo>
                    <a:lnTo>
                      <a:pt x="179" y="33"/>
                    </a:lnTo>
                    <a:lnTo>
                      <a:pt x="177" y="33"/>
                    </a:lnTo>
                    <a:lnTo>
                      <a:pt x="177" y="36"/>
                    </a:lnTo>
                    <a:lnTo>
                      <a:pt x="179" y="38"/>
                    </a:lnTo>
                    <a:lnTo>
                      <a:pt x="177" y="42"/>
                    </a:lnTo>
                    <a:lnTo>
                      <a:pt x="168" y="66"/>
                    </a:lnTo>
                    <a:lnTo>
                      <a:pt x="168" y="66"/>
                    </a:lnTo>
                    <a:lnTo>
                      <a:pt x="168" y="67"/>
                    </a:lnTo>
                    <a:lnTo>
                      <a:pt x="167" y="70"/>
                    </a:lnTo>
                    <a:lnTo>
                      <a:pt x="170" y="77"/>
                    </a:lnTo>
                    <a:lnTo>
                      <a:pt x="173" y="80"/>
                    </a:lnTo>
                    <a:lnTo>
                      <a:pt x="163" y="83"/>
                    </a:lnTo>
                    <a:lnTo>
                      <a:pt x="160" y="89"/>
                    </a:lnTo>
                    <a:lnTo>
                      <a:pt x="162" y="92"/>
                    </a:lnTo>
                    <a:lnTo>
                      <a:pt x="165" y="92"/>
                    </a:lnTo>
                    <a:lnTo>
                      <a:pt x="174" y="87"/>
                    </a:lnTo>
                    <a:lnTo>
                      <a:pt x="176" y="86"/>
                    </a:lnTo>
                    <a:lnTo>
                      <a:pt x="176" y="80"/>
                    </a:lnTo>
                    <a:lnTo>
                      <a:pt x="179" y="80"/>
                    </a:lnTo>
                    <a:lnTo>
                      <a:pt x="185" y="86"/>
                    </a:lnTo>
                    <a:lnTo>
                      <a:pt x="193" y="86"/>
                    </a:lnTo>
                    <a:lnTo>
                      <a:pt x="215" y="97"/>
                    </a:lnTo>
                    <a:lnTo>
                      <a:pt x="221" y="95"/>
                    </a:lnTo>
                    <a:lnTo>
                      <a:pt x="240" y="72"/>
                    </a:lnTo>
                    <a:lnTo>
                      <a:pt x="252" y="78"/>
                    </a:lnTo>
                    <a:lnTo>
                      <a:pt x="252" y="90"/>
                    </a:lnTo>
                    <a:lnTo>
                      <a:pt x="251" y="104"/>
                    </a:lnTo>
                    <a:lnTo>
                      <a:pt x="255" y="126"/>
                    </a:lnTo>
                    <a:lnTo>
                      <a:pt x="266" y="140"/>
                    </a:lnTo>
                    <a:lnTo>
                      <a:pt x="272" y="140"/>
                    </a:lnTo>
                    <a:lnTo>
                      <a:pt x="272" y="142"/>
                    </a:lnTo>
                    <a:lnTo>
                      <a:pt x="271" y="145"/>
                    </a:lnTo>
                    <a:lnTo>
                      <a:pt x="268" y="156"/>
                    </a:lnTo>
                    <a:lnTo>
                      <a:pt x="269" y="176"/>
                    </a:lnTo>
                    <a:lnTo>
                      <a:pt x="261" y="198"/>
                    </a:lnTo>
                    <a:lnTo>
                      <a:pt x="232" y="201"/>
                    </a:lnTo>
                    <a:lnTo>
                      <a:pt x="210" y="185"/>
                    </a:lnTo>
                    <a:lnTo>
                      <a:pt x="196" y="173"/>
                    </a:lnTo>
                    <a:lnTo>
                      <a:pt x="185" y="165"/>
                    </a:lnTo>
                    <a:lnTo>
                      <a:pt x="163" y="167"/>
                    </a:lnTo>
                    <a:lnTo>
                      <a:pt x="159" y="179"/>
                    </a:lnTo>
                    <a:lnTo>
                      <a:pt x="137" y="167"/>
                    </a:lnTo>
                    <a:lnTo>
                      <a:pt x="123" y="163"/>
                    </a:lnTo>
                    <a:lnTo>
                      <a:pt x="121" y="177"/>
                    </a:lnTo>
                    <a:lnTo>
                      <a:pt x="107" y="180"/>
                    </a:lnTo>
                    <a:lnTo>
                      <a:pt x="104" y="185"/>
                    </a:lnTo>
                    <a:lnTo>
                      <a:pt x="98" y="196"/>
                    </a:lnTo>
                    <a:lnTo>
                      <a:pt x="98" y="196"/>
                    </a:lnTo>
                    <a:lnTo>
                      <a:pt x="98" y="196"/>
                    </a:lnTo>
                    <a:lnTo>
                      <a:pt x="92" y="212"/>
                    </a:lnTo>
                    <a:lnTo>
                      <a:pt x="87" y="204"/>
                    </a:lnTo>
                    <a:lnTo>
                      <a:pt x="87" y="204"/>
                    </a:lnTo>
                    <a:lnTo>
                      <a:pt x="87" y="204"/>
                    </a:lnTo>
                    <a:lnTo>
                      <a:pt x="78" y="208"/>
                    </a:lnTo>
                    <a:lnTo>
                      <a:pt x="73" y="210"/>
                    </a:lnTo>
                    <a:lnTo>
                      <a:pt x="70" y="212"/>
                    </a:lnTo>
                    <a:lnTo>
                      <a:pt x="67" y="215"/>
                    </a:lnTo>
                    <a:lnTo>
                      <a:pt x="64" y="216"/>
                    </a:lnTo>
                    <a:lnTo>
                      <a:pt x="62" y="216"/>
                    </a:lnTo>
                    <a:lnTo>
                      <a:pt x="62" y="215"/>
                    </a:lnTo>
                    <a:lnTo>
                      <a:pt x="59" y="215"/>
                    </a:lnTo>
                    <a:lnTo>
                      <a:pt x="59" y="213"/>
                    </a:lnTo>
                    <a:lnTo>
                      <a:pt x="56" y="213"/>
                    </a:lnTo>
                    <a:lnTo>
                      <a:pt x="55" y="212"/>
                    </a:lnTo>
                    <a:lnTo>
                      <a:pt x="53" y="212"/>
                    </a:lnTo>
                    <a:lnTo>
                      <a:pt x="51" y="202"/>
                    </a:lnTo>
                    <a:lnTo>
                      <a:pt x="47" y="201"/>
                    </a:lnTo>
                    <a:lnTo>
                      <a:pt x="47" y="201"/>
                    </a:lnTo>
                    <a:lnTo>
                      <a:pt x="44" y="208"/>
                    </a:lnTo>
                    <a:lnTo>
                      <a:pt x="41" y="212"/>
                    </a:lnTo>
                    <a:lnTo>
                      <a:pt x="41" y="212"/>
                    </a:lnTo>
                    <a:lnTo>
                      <a:pt x="41" y="212"/>
                    </a:lnTo>
                    <a:lnTo>
                      <a:pt x="28" y="219"/>
                    </a:lnTo>
                    <a:lnTo>
                      <a:pt x="23" y="219"/>
                    </a:lnTo>
                    <a:lnTo>
                      <a:pt x="0" y="171"/>
                    </a:lnTo>
                    <a:lnTo>
                      <a:pt x="16" y="160"/>
                    </a:lnTo>
                    <a:lnTo>
                      <a:pt x="22" y="167"/>
                    </a:lnTo>
                    <a:lnTo>
                      <a:pt x="25" y="167"/>
                    </a:lnTo>
                    <a:lnTo>
                      <a:pt x="30" y="167"/>
                    </a:lnTo>
                    <a:lnTo>
                      <a:pt x="31" y="163"/>
                    </a:lnTo>
                    <a:lnTo>
                      <a:pt x="33" y="160"/>
                    </a:lnTo>
                    <a:lnTo>
                      <a:pt x="34" y="160"/>
                    </a:lnTo>
                    <a:lnTo>
                      <a:pt x="44" y="156"/>
                    </a:lnTo>
                    <a:lnTo>
                      <a:pt x="47" y="153"/>
                    </a:lnTo>
                    <a:lnTo>
                      <a:pt x="45" y="146"/>
                    </a:lnTo>
                    <a:lnTo>
                      <a:pt x="44" y="139"/>
                    </a:lnTo>
                    <a:lnTo>
                      <a:pt x="50" y="131"/>
                    </a:lnTo>
                    <a:lnTo>
                      <a:pt x="62" y="117"/>
                    </a:lnTo>
                    <a:lnTo>
                      <a:pt x="51" y="111"/>
                    </a:lnTo>
                    <a:lnTo>
                      <a:pt x="53" y="103"/>
                    </a:lnTo>
                    <a:lnTo>
                      <a:pt x="62" y="98"/>
                    </a:lnTo>
                    <a:lnTo>
                      <a:pt x="69" y="94"/>
                    </a:lnTo>
                    <a:lnTo>
                      <a:pt x="69" y="89"/>
                    </a:lnTo>
                    <a:lnTo>
                      <a:pt x="62" y="78"/>
                    </a:lnTo>
                    <a:lnTo>
                      <a:pt x="51" y="72"/>
                    </a:lnTo>
                    <a:lnTo>
                      <a:pt x="48" y="61"/>
                    </a:lnTo>
                    <a:lnTo>
                      <a:pt x="64" y="53"/>
                    </a:lnTo>
                    <a:lnTo>
                      <a:pt x="62" y="45"/>
                    </a:lnTo>
                    <a:lnTo>
                      <a:pt x="69" y="36"/>
                    </a:lnTo>
                    <a:lnTo>
                      <a:pt x="67" y="27"/>
                    </a:lnTo>
                    <a:lnTo>
                      <a:pt x="44" y="7"/>
                    </a:lnTo>
                    <a:lnTo>
                      <a:pt x="44" y="2"/>
                    </a:lnTo>
                    <a:lnTo>
                      <a:pt x="48"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182">
                <a:extLst>
                  <a:ext uri="{FF2B5EF4-FFF2-40B4-BE49-F238E27FC236}">
                    <a16:creationId xmlns:a16="http://schemas.microsoft.com/office/drawing/2014/main" id="{95BA0618-0EEA-75C6-2311-69B20CE1D7B1}"/>
                  </a:ext>
                </a:extLst>
              </p:cNvPr>
              <p:cNvSpPr>
                <a:spLocks noGrp="1" noRot="1" noMove="1" noResize="1" noEditPoints="1" noAdjustHandles="1" noChangeArrowheads="1" noChangeShapeType="1"/>
              </p:cNvSpPr>
              <p:nvPr/>
            </p:nvSpPr>
            <p:spPr bwMode="auto">
              <a:xfrm>
                <a:off x="1824" y="3291"/>
                <a:ext cx="183" cy="188"/>
              </a:xfrm>
              <a:custGeom>
                <a:avLst/>
                <a:gdLst>
                  <a:gd name="T0" fmla="*/ 105 w 183"/>
                  <a:gd name="T1" fmla="*/ 31 h 188"/>
                  <a:gd name="T2" fmla="*/ 118 w 183"/>
                  <a:gd name="T3" fmla="*/ 50 h 188"/>
                  <a:gd name="T4" fmla="*/ 136 w 183"/>
                  <a:gd name="T5" fmla="*/ 75 h 188"/>
                  <a:gd name="T6" fmla="*/ 158 w 183"/>
                  <a:gd name="T7" fmla="*/ 89 h 188"/>
                  <a:gd name="T8" fmla="*/ 171 w 183"/>
                  <a:gd name="T9" fmla="*/ 110 h 188"/>
                  <a:gd name="T10" fmla="*/ 180 w 183"/>
                  <a:gd name="T11" fmla="*/ 121 h 188"/>
                  <a:gd name="T12" fmla="*/ 183 w 183"/>
                  <a:gd name="T13" fmla="*/ 126 h 188"/>
                  <a:gd name="T14" fmla="*/ 172 w 183"/>
                  <a:gd name="T15" fmla="*/ 127 h 188"/>
                  <a:gd name="T16" fmla="*/ 168 w 183"/>
                  <a:gd name="T17" fmla="*/ 132 h 188"/>
                  <a:gd name="T18" fmla="*/ 166 w 183"/>
                  <a:gd name="T19" fmla="*/ 135 h 188"/>
                  <a:gd name="T20" fmla="*/ 163 w 183"/>
                  <a:gd name="T21" fmla="*/ 143 h 188"/>
                  <a:gd name="T22" fmla="*/ 161 w 183"/>
                  <a:gd name="T23" fmla="*/ 144 h 188"/>
                  <a:gd name="T24" fmla="*/ 160 w 183"/>
                  <a:gd name="T25" fmla="*/ 147 h 188"/>
                  <a:gd name="T26" fmla="*/ 154 w 183"/>
                  <a:gd name="T27" fmla="*/ 151 h 188"/>
                  <a:gd name="T28" fmla="*/ 136 w 183"/>
                  <a:gd name="T29" fmla="*/ 152 h 188"/>
                  <a:gd name="T30" fmla="*/ 118 w 183"/>
                  <a:gd name="T31" fmla="*/ 147 h 188"/>
                  <a:gd name="T32" fmla="*/ 105 w 183"/>
                  <a:gd name="T33" fmla="*/ 149 h 188"/>
                  <a:gd name="T34" fmla="*/ 102 w 183"/>
                  <a:gd name="T35" fmla="*/ 155 h 188"/>
                  <a:gd name="T36" fmla="*/ 101 w 183"/>
                  <a:gd name="T37" fmla="*/ 157 h 188"/>
                  <a:gd name="T38" fmla="*/ 98 w 183"/>
                  <a:gd name="T39" fmla="*/ 161 h 188"/>
                  <a:gd name="T40" fmla="*/ 94 w 183"/>
                  <a:gd name="T41" fmla="*/ 168 h 188"/>
                  <a:gd name="T42" fmla="*/ 88 w 183"/>
                  <a:gd name="T43" fmla="*/ 175 h 188"/>
                  <a:gd name="T44" fmla="*/ 79 w 183"/>
                  <a:gd name="T45" fmla="*/ 180 h 188"/>
                  <a:gd name="T46" fmla="*/ 73 w 183"/>
                  <a:gd name="T47" fmla="*/ 182 h 188"/>
                  <a:gd name="T48" fmla="*/ 65 w 183"/>
                  <a:gd name="T49" fmla="*/ 185 h 188"/>
                  <a:gd name="T50" fmla="*/ 49 w 183"/>
                  <a:gd name="T51" fmla="*/ 188 h 188"/>
                  <a:gd name="T52" fmla="*/ 43 w 183"/>
                  <a:gd name="T53" fmla="*/ 188 h 188"/>
                  <a:gd name="T54" fmla="*/ 38 w 183"/>
                  <a:gd name="T55" fmla="*/ 188 h 188"/>
                  <a:gd name="T56" fmla="*/ 37 w 183"/>
                  <a:gd name="T57" fmla="*/ 188 h 188"/>
                  <a:gd name="T58" fmla="*/ 43 w 183"/>
                  <a:gd name="T59" fmla="*/ 171 h 188"/>
                  <a:gd name="T60" fmla="*/ 43 w 183"/>
                  <a:gd name="T61" fmla="*/ 168 h 188"/>
                  <a:gd name="T62" fmla="*/ 49 w 183"/>
                  <a:gd name="T63" fmla="*/ 154 h 188"/>
                  <a:gd name="T64" fmla="*/ 56 w 183"/>
                  <a:gd name="T65" fmla="*/ 143 h 188"/>
                  <a:gd name="T66" fmla="*/ 59 w 183"/>
                  <a:gd name="T67" fmla="*/ 137 h 188"/>
                  <a:gd name="T68" fmla="*/ 59 w 183"/>
                  <a:gd name="T69" fmla="*/ 127 h 188"/>
                  <a:gd name="T70" fmla="*/ 57 w 183"/>
                  <a:gd name="T71" fmla="*/ 115 h 188"/>
                  <a:gd name="T72" fmla="*/ 54 w 183"/>
                  <a:gd name="T73" fmla="*/ 112 h 188"/>
                  <a:gd name="T74" fmla="*/ 46 w 183"/>
                  <a:gd name="T75" fmla="*/ 109 h 188"/>
                  <a:gd name="T76" fmla="*/ 45 w 183"/>
                  <a:gd name="T77" fmla="*/ 98 h 188"/>
                  <a:gd name="T78" fmla="*/ 46 w 183"/>
                  <a:gd name="T79" fmla="*/ 79 h 188"/>
                  <a:gd name="T80" fmla="*/ 15 w 183"/>
                  <a:gd name="T81" fmla="*/ 82 h 188"/>
                  <a:gd name="T82" fmla="*/ 4 w 183"/>
                  <a:gd name="T83" fmla="*/ 85 h 188"/>
                  <a:gd name="T84" fmla="*/ 4 w 183"/>
                  <a:gd name="T85" fmla="*/ 76 h 188"/>
                  <a:gd name="T86" fmla="*/ 0 w 183"/>
                  <a:gd name="T87" fmla="*/ 70 h 188"/>
                  <a:gd name="T88" fmla="*/ 1 w 183"/>
                  <a:gd name="T89" fmla="*/ 62 h 188"/>
                  <a:gd name="T90" fmla="*/ 12 w 183"/>
                  <a:gd name="T91" fmla="*/ 40 h 188"/>
                  <a:gd name="T92" fmla="*/ 38 w 183"/>
                  <a:gd name="T93" fmla="*/ 37 h 188"/>
                  <a:gd name="T94" fmla="*/ 52 w 183"/>
                  <a:gd name="T95" fmla="*/ 20 h 188"/>
                  <a:gd name="T96" fmla="*/ 76 w 183"/>
                  <a:gd name="T97" fmla="*/ 8 h 188"/>
                  <a:gd name="T98" fmla="*/ 107 w 183"/>
                  <a:gd name="T99"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88">
                    <a:moveTo>
                      <a:pt x="107" y="3"/>
                    </a:moveTo>
                    <a:lnTo>
                      <a:pt x="105" y="31"/>
                    </a:lnTo>
                    <a:lnTo>
                      <a:pt x="113" y="42"/>
                    </a:lnTo>
                    <a:lnTo>
                      <a:pt x="118" y="50"/>
                    </a:lnTo>
                    <a:lnTo>
                      <a:pt x="122" y="61"/>
                    </a:lnTo>
                    <a:lnTo>
                      <a:pt x="136" y="75"/>
                    </a:lnTo>
                    <a:lnTo>
                      <a:pt x="149" y="87"/>
                    </a:lnTo>
                    <a:lnTo>
                      <a:pt x="158" y="89"/>
                    </a:lnTo>
                    <a:lnTo>
                      <a:pt x="171" y="107"/>
                    </a:lnTo>
                    <a:lnTo>
                      <a:pt x="171" y="110"/>
                    </a:lnTo>
                    <a:lnTo>
                      <a:pt x="178" y="118"/>
                    </a:lnTo>
                    <a:lnTo>
                      <a:pt x="180" y="121"/>
                    </a:lnTo>
                    <a:lnTo>
                      <a:pt x="183" y="124"/>
                    </a:lnTo>
                    <a:lnTo>
                      <a:pt x="183" y="126"/>
                    </a:lnTo>
                    <a:lnTo>
                      <a:pt x="182" y="126"/>
                    </a:lnTo>
                    <a:lnTo>
                      <a:pt x="172" y="127"/>
                    </a:lnTo>
                    <a:lnTo>
                      <a:pt x="169" y="129"/>
                    </a:lnTo>
                    <a:lnTo>
                      <a:pt x="168" y="132"/>
                    </a:lnTo>
                    <a:lnTo>
                      <a:pt x="168" y="134"/>
                    </a:lnTo>
                    <a:lnTo>
                      <a:pt x="166" y="135"/>
                    </a:lnTo>
                    <a:lnTo>
                      <a:pt x="164" y="138"/>
                    </a:lnTo>
                    <a:lnTo>
                      <a:pt x="163" y="143"/>
                    </a:lnTo>
                    <a:lnTo>
                      <a:pt x="163" y="143"/>
                    </a:lnTo>
                    <a:lnTo>
                      <a:pt x="161" y="144"/>
                    </a:lnTo>
                    <a:lnTo>
                      <a:pt x="160" y="146"/>
                    </a:lnTo>
                    <a:lnTo>
                      <a:pt x="160" y="147"/>
                    </a:lnTo>
                    <a:lnTo>
                      <a:pt x="158" y="147"/>
                    </a:lnTo>
                    <a:lnTo>
                      <a:pt x="154" y="151"/>
                    </a:lnTo>
                    <a:lnTo>
                      <a:pt x="143" y="152"/>
                    </a:lnTo>
                    <a:lnTo>
                      <a:pt x="136" y="152"/>
                    </a:lnTo>
                    <a:lnTo>
                      <a:pt x="132" y="152"/>
                    </a:lnTo>
                    <a:lnTo>
                      <a:pt x="118" y="147"/>
                    </a:lnTo>
                    <a:lnTo>
                      <a:pt x="112" y="146"/>
                    </a:lnTo>
                    <a:lnTo>
                      <a:pt x="105" y="149"/>
                    </a:lnTo>
                    <a:lnTo>
                      <a:pt x="104" y="152"/>
                    </a:lnTo>
                    <a:lnTo>
                      <a:pt x="102" y="155"/>
                    </a:lnTo>
                    <a:lnTo>
                      <a:pt x="101" y="155"/>
                    </a:lnTo>
                    <a:lnTo>
                      <a:pt x="101" y="157"/>
                    </a:lnTo>
                    <a:lnTo>
                      <a:pt x="99" y="160"/>
                    </a:lnTo>
                    <a:lnTo>
                      <a:pt x="98" y="161"/>
                    </a:lnTo>
                    <a:lnTo>
                      <a:pt x="96" y="163"/>
                    </a:lnTo>
                    <a:lnTo>
                      <a:pt x="94" y="168"/>
                    </a:lnTo>
                    <a:lnTo>
                      <a:pt x="91" y="172"/>
                    </a:lnTo>
                    <a:lnTo>
                      <a:pt x="88" y="175"/>
                    </a:lnTo>
                    <a:lnTo>
                      <a:pt x="85" y="177"/>
                    </a:lnTo>
                    <a:lnTo>
                      <a:pt x="79" y="180"/>
                    </a:lnTo>
                    <a:lnTo>
                      <a:pt x="74" y="182"/>
                    </a:lnTo>
                    <a:lnTo>
                      <a:pt x="73" y="182"/>
                    </a:lnTo>
                    <a:lnTo>
                      <a:pt x="68" y="183"/>
                    </a:lnTo>
                    <a:lnTo>
                      <a:pt x="65" y="185"/>
                    </a:lnTo>
                    <a:lnTo>
                      <a:pt x="56" y="188"/>
                    </a:lnTo>
                    <a:lnTo>
                      <a:pt x="49" y="188"/>
                    </a:lnTo>
                    <a:lnTo>
                      <a:pt x="48" y="188"/>
                    </a:lnTo>
                    <a:lnTo>
                      <a:pt x="43" y="188"/>
                    </a:lnTo>
                    <a:lnTo>
                      <a:pt x="38" y="188"/>
                    </a:lnTo>
                    <a:lnTo>
                      <a:pt x="38" y="188"/>
                    </a:lnTo>
                    <a:lnTo>
                      <a:pt x="38" y="188"/>
                    </a:lnTo>
                    <a:lnTo>
                      <a:pt x="37" y="188"/>
                    </a:lnTo>
                    <a:lnTo>
                      <a:pt x="43" y="171"/>
                    </a:lnTo>
                    <a:lnTo>
                      <a:pt x="43" y="171"/>
                    </a:lnTo>
                    <a:lnTo>
                      <a:pt x="43" y="169"/>
                    </a:lnTo>
                    <a:lnTo>
                      <a:pt x="43" y="168"/>
                    </a:lnTo>
                    <a:lnTo>
                      <a:pt x="46" y="160"/>
                    </a:lnTo>
                    <a:lnTo>
                      <a:pt x="49" y="154"/>
                    </a:lnTo>
                    <a:lnTo>
                      <a:pt x="54" y="147"/>
                    </a:lnTo>
                    <a:lnTo>
                      <a:pt x="56" y="143"/>
                    </a:lnTo>
                    <a:lnTo>
                      <a:pt x="59" y="138"/>
                    </a:lnTo>
                    <a:lnTo>
                      <a:pt x="59" y="137"/>
                    </a:lnTo>
                    <a:lnTo>
                      <a:pt x="59" y="130"/>
                    </a:lnTo>
                    <a:lnTo>
                      <a:pt x="59" y="127"/>
                    </a:lnTo>
                    <a:lnTo>
                      <a:pt x="57" y="116"/>
                    </a:lnTo>
                    <a:lnTo>
                      <a:pt x="57" y="115"/>
                    </a:lnTo>
                    <a:lnTo>
                      <a:pt x="57" y="113"/>
                    </a:lnTo>
                    <a:lnTo>
                      <a:pt x="54" y="112"/>
                    </a:lnTo>
                    <a:lnTo>
                      <a:pt x="51" y="110"/>
                    </a:lnTo>
                    <a:lnTo>
                      <a:pt x="46" y="109"/>
                    </a:lnTo>
                    <a:lnTo>
                      <a:pt x="45" y="109"/>
                    </a:lnTo>
                    <a:lnTo>
                      <a:pt x="45" y="98"/>
                    </a:lnTo>
                    <a:lnTo>
                      <a:pt x="45" y="96"/>
                    </a:lnTo>
                    <a:lnTo>
                      <a:pt x="46" y="79"/>
                    </a:lnTo>
                    <a:lnTo>
                      <a:pt x="46" y="79"/>
                    </a:lnTo>
                    <a:lnTo>
                      <a:pt x="15" y="82"/>
                    </a:lnTo>
                    <a:lnTo>
                      <a:pt x="10" y="84"/>
                    </a:lnTo>
                    <a:lnTo>
                      <a:pt x="4" y="85"/>
                    </a:lnTo>
                    <a:lnTo>
                      <a:pt x="4" y="76"/>
                    </a:lnTo>
                    <a:lnTo>
                      <a:pt x="4" y="76"/>
                    </a:lnTo>
                    <a:lnTo>
                      <a:pt x="1" y="71"/>
                    </a:lnTo>
                    <a:lnTo>
                      <a:pt x="0" y="70"/>
                    </a:lnTo>
                    <a:lnTo>
                      <a:pt x="0" y="68"/>
                    </a:lnTo>
                    <a:lnTo>
                      <a:pt x="1" y="62"/>
                    </a:lnTo>
                    <a:lnTo>
                      <a:pt x="6" y="50"/>
                    </a:lnTo>
                    <a:lnTo>
                      <a:pt x="12" y="40"/>
                    </a:lnTo>
                    <a:lnTo>
                      <a:pt x="18" y="37"/>
                    </a:lnTo>
                    <a:lnTo>
                      <a:pt x="38" y="37"/>
                    </a:lnTo>
                    <a:lnTo>
                      <a:pt x="46" y="31"/>
                    </a:lnTo>
                    <a:lnTo>
                      <a:pt x="52" y="20"/>
                    </a:lnTo>
                    <a:lnTo>
                      <a:pt x="66" y="5"/>
                    </a:lnTo>
                    <a:lnTo>
                      <a:pt x="76" y="8"/>
                    </a:lnTo>
                    <a:lnTo>
                      <a:pt x="101" y="0"/>
                    </a:lnTo>
                    <a:lnTo>
                      <a:pt x="107" y="3"/>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183">
                <a:extLst>
                  <a:ext uri="{FF2B5EF4-FFF2-40B4-BE49-F238E27FC236}">
                    <a16:creationId xmlns:a16="http://schemas.microsoft.com/office/drawing/2014/main" id="{8B07CCDA-763E-78F8-4E54-4AAC9071C23A}"/>
                  </a:ext>
                </a:extLst>
              </p:cNvPr>
              <p:cNvSpPr>
                <a:spLocks noGrp="1" noRot="1" noMove="1" noResize="1" noEditPoints="1" noAdjustHandles="1" noChangeArrowheads="1" noChangeShapeType="1"/>
              </p:cNvSpPr>
              <p:nvPr/>
            </p:nvSpPr>
            <p:spPr bwMode="auto">
              <a:xfrm>
                <a:off x="3737" y="3437"/>
                <a:ext cx="180" cy="138"/>
              </a:xfrm>
              <a:custGeom>
                <a:avLst/>
                <a:gdLst>
                  <a:gd name="T0" fmla="*/ 138 w 180"/>
                  <a:gd name="T1" fmla="*/ 119 h 138"/>
                  <a:gd name="T2" fmla="*/ 132 w 180"/>
                  <a:gd name="T3" fmla="*/ 124 h 138"/>
                  <a:gd name="T4" fmla="*/ 124 w 180"/>
                  <a:gd name="T5" fmla="*/ 132 h 138"/>
                  <a:gd name="T6" fmla="*/ 121 w 180"/>
                  <a:gd name="T7" fmla="*/ 133 h 138"/>
                  <a:gd name="T8" fmla="*/ 118 w 180"/>
                  <a:gd name="T9" fmla="*/ 135 h 138"/>
                  <a:gd name="T10" fmla="*/ 116 w 180"/>
                  <a:gd name="T11" fmla="*/ 135 h 138"/>
                  <a:gd name="T12" fmla="*/ 110 w 180"/>
                  <a:gd name="T13" fmla="*/ 136 h 138"/>
                  <a:gd name="T14" fmla="*/ 104 w 180"/>
                  <a:gd name="T15" fmla="*/ 138 h 138"/>
                  <a:gd name="T16" fmla="*/ 98 w 180"/>
                  <a:gd name="T17" fmla="*/ 136 h 138"/>
                  <a:gd name="T18" fmla="*/ 93 w 180"/>
                  <a:gd name="T19" fmla="*/ 136 h 138"/>
                  <a:gd name="T20" fmla="*/ 90 w 180"/>
                  <a:gd name="T21" fmla="*/ 135 h 138"/>
                  <a:gd name="T22" fmla="*/ 85 w 180"/>
                  <a:gd name="T23" fmla="*/ 133 h 138"/>
                  <a:gd name="T24" fmla="*/ 77 w 180"/>
                  <a:gd name="T25" fmla="*/ 127 h 138"/>
                  <a:gd name="T26" fmla="*/ 77 w 180"/>
                  <a:gd name="T27" fmla="*/ 126 h 138"/>
                  <a:gd name="T28" fmla="*/ 77 w 180"/>
                  <a:gd name="T29" fmla="*/ 124 h 138"/>
                  <a:gd name="T30" fmla="*/ 76 w 180"/>
                  <a:gd name="T31" fmla="*/ 123 h 138"/>
                  <a:gd name="T32" fmla="*/ 62 w 180"/>
                  <a:gd name="T33" fmla="*/ 116 h 138"/>
                  <a:gd name="T34" fmla="*/ 49 w 180"/>
                  <a:gd name="T35" fmla="*/ 109 h 138"/>
                  <a:gd name="T36" fmla="*/ 35 w 180"/>
                  <a:gd name="T37" fmla="*/ 101 h 138"/>
                  <a:gd name="T38" fmla="*/ 20 w 180"/>
                  <a:gd name="T39" fmla="*/ 96 h 138"/>
                  <a:gd name="T40" fmla="*/ 7 w 180"/>
                  <a:gd name="T41" fmla="*/ 93 h 138"/>
                  <a:gd name="T42" fmla="*/ 4 w 180"/>
                  <a:gd name="T43" fmla="*/ 91 h 138"/>
                  <a:gd name="T44" fmla="*/ 4 w 180"/>
                  <a:gd name="T45" fmla="*/ 87 h 138"/>
                  <a:gd name="T46" fmla="*/ 0 w 180"/>
                  <a:gd name="T47" fmla="*/ 82 h 138"/>
                  <a:gd name="T48" fmla="*/ 7 w 180"/>
                  <a:gd name="T49" fmla="*/ 73 h 138"/>
                  <a:gd name="T50" fmla="*/ 12 w 180"/>
                  <a:gd name="T51" fmla="*/ 65 h 138"/>
                  <a:gd name="T52" fmla="*/ 26 w 180"/>
                  <a:gd name="T53" fmla="*/ 48 h 138"/>
                  <a:gd name="T54" fmla="*/ 51 w 180"/>
                  <a:gd name="T55" fmla="*/ 31 h 138"/>
                  <a:gd name="T56" fmla="*/ 67 w 180"/>
                  <a:gd name="T57" fmla="*/ 22 h 138"/>
                  <a:gd name="T58" fmla="*/ 81 w 180"/>
                  <a:gd name="T59" fmla="*/ 8 h 138"/>
                  <a:gd name="T60" fmla="*/ 87 w 180"/>
                  <a:gd name="T61" fmla="*/ 5 h 138"/>
                  <a:gd name="T62" fmla="*/ 91 w 180"/>
                  <a:gd name="T63" fmla="*/ 1 h 138"/>
                  <a:gd name="T64" fmla="*/ 91 w 180"/>
                  <a:gd name="T65" fmla="*/ 0 h 138"/>
                  <a:gd name="T66" fmla="*/ 95 w 180"/>
                  <a:gd name="T67" fmla="*/ 3 h 138"/>
                  <a:gd name="T68" fmla="*/ 110 w 180"/>
                  <a:gd name="T69" fmla="*/ 19 h 138"/>
                  <a:gd name="T70" fmla="*/ 118 w 180"/>
                  <a:gd name="T71" fmla="*/ 22 h 138"/>
                  <a:gd name="T72" fmla="*/ 123 w 180"/>
                  <a:gd name="T73" fmla="*/ 26 h 138"/>
                  <a:gd name="T74" fmla="*/ 121 w 180"/>
                  <a:gd name="T75" fmla="*/ 31 h 138"/>
                  <a:gd name="T76" fmla="*/ 119 w 180"/>
                  <a:gd name="T77" fmla="*/ 42 h 138"/>
                  <a:gd name="T78" fmla="*/ 118 w 180"/>
                  <a:gd name="T79" fmla="*/ 48 h 138"/>
                  <a:gd name="T80" fmla="*/ 133 w 180"/>
                  <a:gd name="T81" fmla="*/ 53 h 138"/>
                  <a:gd name="T82" fmla="*/ 144 w 180"/>
                  <a:gd name="T83" fmla="*/ 57 h 138"/>
                  <a:gd name="T84" fmla="*/ 154 w 180"/>
                  <a:gd name="T85" fmla="*/ 60 h 138"/>
                  <a:gd name="T86" fmla="*/ 161 w 180"/>
                  <a:gd name="T87" fmla="*/ 67 h 138"/>
                  <a:gd name="T88" fmla="*/ 168 w 180"/>
                  <a:gd name="T89" fmla="*/ 78 h 138"/>
                  <a:gd name="T90" fmla="*/ 180 w 180"/>
                  <a:gd name="T91" fmla="*/ 91 h 138"/>
                  <a:gd name="T92" fmla="*/ 179 w 180"/>
                  <a:gd name="T93" fmla="*/ 91 h 138"/>
                  <a:gd name="T94" fmla="*/ 179 w 180"/>
                  <a:gd name="T95" fmla="*/ 91 h 138"/>
                  <a:gd name="T96" fmla="*/ 165 w 180"/>
                  <a:gd name="T97" fmla="*/ 101 h 138"/>
                  <a:gd name="T98" fmla="*/ 147 w 180"/>
                  <a:gd name="T99" fmla="*/ 110 h 138"/>
                  <a:gd name="T100" fmla="*/ 144 w 180"/>
                  <a:gd name="T101" fmla="*/ 1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38">
                    <a:moveTo>
                      <a:pt x="144" y="112"/>
                    </a:moveTo>
                    <a:lnTo>
                      <a:pt x="138" y="119"/>
                    </a:lnTo>
                    <a:lnTo>
                      <a:pt x="135" y="121"/>
                    </a:lnTo>
                    <a:lnTo>
                      <a:pt x="132" y="124"/>
                    </a:lnTo>
                    <a:lnTo>
                      <a:pt x="129" y="127"/>
                    </a:lnTo>
                    <a:lnTo>
                      <a:pt x="124" y="132"/>
                    </a:lnTo>
                    <a:lnTo>
                      <a:pt x="123" y="133"/>
                    </a:lnTo>
                    <a:lnTo>
                      <a:pt x="121" y="133"/>
                    </a:lnTo>
                    <a:lnTo>
                      <a:pt x="119" y="133"/>
                    </a:lnTo>
                    <a:lnTo>
                      <a:pt x="118" y="135"/>
                    </a:lnTo>
                    <a:lnTo>
                      <a:pt x="118" y="135"/>
                    </a:lnTo>
                    <a:lnTo>
                      <a:pt x="116" y="135"/>
                    </a:lnTo>
                    <a:lnTo>
                      <a:pt x="113" y="135"/>
                    </a:lnTo>
                    <a:lnTo>
                      <a:pt x="110" y="136"/>
                    </a:lnTo>
                    <a:lnTo>
                      <a:pt x="107" y="138"/>
                    </a:lnTo>
                    <a:lnTo>
                      <a:pt x="104" y="138"/>
                    </a:lnTo>
                    <a:lnTo>
                      <a:pt x="101" y="138"/>
                    </a:lnTo>
                    <a:lnTo>
                      <a:pt x="98" y="136"/>
                    </a:lnTo>
                    <a:lnTo>
                      <a:pt x="95" y="136"/>
                    </a:lnTo>
                    <a:lnTo>
                      <a:pt x="93" y="136"/>
                    </a:lnTo>
                    <a:lnTo>
                      <a:pt x="90" y="135"/>
                    </a:lnTo>
                    <a:lnTo>
                      <a:pt x="90" y="135"/>
                    </a:lnTo>
                    <a:lnTo>
                      <a:pt x="85" y="133"/>
                    </a:lnTo>
                    <a:lnTo>
                      <a:pt x="85" y="133"/>
                    </a:lnTo>
                    <a:lnTo>
                      <a:pt x="85" y="133"/>
                    </a:lnTo>
                    <a:lnTo>
                      <a:pt x="77" y="127"/>
                    </a:lnTo>
                    <a:lnTo>
                      <a:pt x="77" y="127"/>
                    </a:lnTo>
                    <a:lnTo>
                      <a:pt x="77" y="126"/>
                    </a:lnTo>
                    <a:lnTo>
                      <a:pt x="77" y="126"/>
                    </a:lnTo>
                    <a:lnTo>
                      <a:pt x="77" y="124"/>
                    </a:lnTo>
                    <a:lnTo>
                      <a:pt x="77" y="124"/>
                    </a:lnTo>
                    <a:lnTo>
                      <a:pt x="76" y="123"/>
                    </a:lnTo>
                    <a:lnTo>
                      <a:pt x="68" y="116"/>
                    </a:lnTo>
                    <a:lnTo>
                      <a:pt x="62" y="116"/>
                    </a:lnTo>
                    <a:lnTo>
                      <a:pt x="59" y="115"/>
                    </a:lnTo>
                    <a:lnTo>
                      <a:pt x="49" y="109"/>
                    </a:lnTo>
                    <a:lnTo>
                      <a:pt x="40" y="102"/>
                    </a:lnTo>
                    <a:lnTo>
                      <a:pt x="35" y="101"/>
                    </a:lnTo>
                    <a:lnTo>
                      <a:pt x="29" y="99"/>
                    </a:lnTo>
                    <a:lnTo>
                      <a:pt x="20" y="96"/>
                    </a:lnTo>
                    <a:lnTo>
                      <a:pt x="12" y="95"/>
                    </a:lnTo>
                    <a:lnTo>
                      <a:pt x="7" y="93"/>
                    </a:lnTo>
                    <a:lnTo>
                      <a:pt x="4" y="91"/>
                    </a:lnTo>
                    <a:lnTo>
                      <a:pt x="4" y="91"/>
                    </a:lnTo>
                    <a:lnTo>
                      <a:pt x="4" y="90"/>
                    </a:lnTo>
                    <a:lnTo>
                      <a:pt x="4" y="87"/>
                    </a:lnTo>
                    <a:lnTo>
                      <a:pt x="3" y="85"/>
                    </a:lnTo>
                    <a:lnTo>
                      <a:pt x="0" y="82"/>
                    </a:lnTo>
                    <a:lnTo>
                      <a:pt x="4" y="76"/>
                    </a:lnTo>
                    <a:lnTo>
                      <a:pt x="7" y="73"/>
                    </a:lnTo>
                    <a:lnTo>
                      <a:pt x="11" y="67"/>
                    </a:lnTo>
                    <a:lnTo>
                      <a:pt x="12" y="65"/>
                    </a:lnTo>
                    <a:lnTo>
                      <a:pt x="20" y="56"/>
                    </a:lnTo>
                    <a:lnTo>
                      <a:pt x="26" y="48"/>
                    </a:lnTo>
                    <a:lnTo>
                      <a:pt x="37" y="40"/>
                    </a:lnTo>
                    <a:lnTo>
                      <a:pt x="51" y="31"/>
                    </a:lnTo>
                    <a:lnTo>
                      <a:pt x="60" y="25"/>
                    </a:lnTo>
                    <a:lnTo>
                      <a:pt x="67" y="22"/>
                    </a:lnTo>
                    <a:lnTo>
                      <a:pt x="70" y="19"/>
                    </a:lnTo>
                    <a:lnTo>
                      <a:pt x="81" y="8"/>
                    </a:lnTo>
                    <a:lnTo>
                      <a:pt x="84" y="6"/>
                    </a:lnTo>
                    <a:lnTo>
                      <a:pt x="87" y="5"/>
                    </a:lnTo>
                    <a:lnTo>
                      <a:pt x="90" y="3"/>
                    </a:lnTo>
                    <a:lnTo>
                      <a:pt x="91" y="1"/>
                    </a:lnTo>
                    <a:lnTo>
                      <a:pt x="91" y="0"/>
                    </a:lnTo>
                    <a:lnTo>
                      <a:pt x="91" y="0"/>
                    </a:lnTo>
                    <a:lnTo>
                      <a:pt x="91" y="0"/>
                    </a:lnTo>
                    <a:lnTo>
                      <a:pt x="95" y="3"/>
                    </a:lnTo>
                    <a:lnTo>
                      <a:pt x="107" y="15"/>
                    </a:lnTo>
                    <a:lnTo>
                      <a:pt x="110" y="19"/>
                    </a:lnTo>
                    <a:lnTo>
                      <a:pt x="113" y="20"/>
                    </a:lnTo>
                    <a:lnTo>
                      <a:pt x="118" y="22"/>
                    </a:lnTo>
                    <a:lnTo>
                      <a:pt x="121" y="25"/>
                    </a:lnTo>
                    <a:lnTo>
                      <a:pt x="123" y="26"/>
                    </a:lnTo>
                    <a:lnTo>
                      <a:pt x="123" y="29"/>
                    </a:lnTo>
                    <a:lnTo>
                      <a:pt x="121" y="31"/>
                    </a:lnTo>
                    <a:lnTo>
                      <a:pt x="121" y="37"/>
                    </a:lnTo>
                    <a:lnTo>
                      <a:pt x="119" y="42"/>
                    </a:lnTo>
                    <a:lnTo>
                      <a:pt x="116" y="45"/>
                    </a:lnTo>
                    <a:lnTo>
                      <a:pt x="118" y="48"/>
                    </a:lnTo>
                    <a:lnTo>
                      <a:pt x="126" y="50"/>
                    </a:lnTo>
                    <a:lnTo>
                      <a:pt x="133" y="53"/>
                    </a:lnTo>
                    <a:lnTo>
                      <a:pt x="140" y="56"/>
                    </a:lnTo>
                    <a:lnTo>
                      <a:pt x="144" y="57"/>
                    </a:lnTo>
                    <a:lnTo>
                      <a:pt x="149" y="59"/>
                    </a:lnTo>
                    <a:lnTo>
                      <a:pt x="154" y="60"/>
                    </a:lnTo>
                    <a:lnTo>
                      <a:pt x="157" y="64"/>
                    </a:lnTo>
                    <a:lnTo>
                      <a:pt x="161" y="67"/>
                    </a:lnTo>
                    <a:lnTo>
                      <a:pt x="165" y="71"/>
                    </a:lnTo>
                    <a:lnTo>
                      <a:pt x="168" y="78"/>
                    </a:lnTo>
                    <a:lnTo>
                      <a:pt x="174" y="85"/>
                    </a:lnTo>
                    <a:lnTo>
                      <a:pt x="180" y="91"/>
                    </a:lnTo>
                    <a:lnTo>
                      <a:pt x="180" y="91"/>
                    </a:lnTo>
                    <a:lnTo>
                      <a:pt x="179" y="91"/>
                    </a:lnTo>
                    <a:lnTo>
                      <a:pt x="179" y="91"/>
                    </a:lnTo>
                    <a:lnTo>
                      <a:pt x="179" y="91"/>
                    </a:lnTo>
                    <a:lnTo>
                      <a:pt x="172" y="96"/>
                    </a:lnTo>
                    <a:lnTo>
                      <a:pt x="165" y="101"/>
                    </a:lnTo>
                    <a:lnTo>
                      <a:pt x="149" y="110"/>
                    </a:lnTo>
                    <a:lnTo>
                      <a:pt x="147" y="110"/>
                    </a:lnTo>
                    <a:lnTo>
                      <a:pt x="144" y="112"/>
                    </a:lnTo>
                    <a:lnTo>
                      <a:pt x="144" y="112"/>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184">
                <a:extLst>
                  <a:ext uri="{FF2B5EF4-FFF2-40B4-BE49-F238E27FC236}">
                    <a16:creationId xmlns:a16="http://schemas.microsoft.com/office/drawing/2014/main" id="{5FD8ED48-A4D9-935B-F8DA-AFB2F827AC28}"/>
                  </a:ext>
                </a:extLst>
              </p:cNvPr>
              <p:cNvSpPr>
                <a:spLocks noGrp="1" noRot="1" noMove="1" noResize="1" noEditPoints="1" noAdjustHandles="1" noChangeArrowheads="1" noChangeShapeType="1"/>
              </p:cNvSpPr>
              <p:nvPr/>
            </p:nvSpPr>
            <p:spPr bwMode="auto">
              <a:xfrm>
                <a:off x="4360" y="2214"/>
                <a:ext cx="109" cy="138"/>
              </a:xfrm>
              <a:custGeom>
                <a:avLst/>
                <a:gdLst>
                  <a:gd name="T0" fmla="*/ 75 w 109"/>
                  <a:gd name="T1" fmla="*/ 24 h 138"/>
                  <a:gd name="T2" fmla="*/ 78 w 109"/>
                  <a:gd name="T3" fmla="*/ 24 h 138"/>
                  <a:gd name="T4" fmla="*/ 81 w 109"/>
                  <a:gd name="T5" fmla="*/ 22 h 138"/>
                  <a:gd name="T6" fmla="*/ 84 w 109"/>
                  <a:gd name="T7" fmla="*/ 24 h 138"/>
                  <a:gd name="T8" fmla="*/ 89 w 109"/>
                  <a:gd name="T9" fmla="*/ 22 h 138"/>
                  <a:gd name="T10" fmla="*/ 92 w 109"/>
                  <a:gd name="T11" fmla="*/ 22 h 138"/>
                  <a:gd name="T12" fmla="*/ 95 w 109"/>
                  <a:gd name="T13" fmla="*/ 20 h 138"/>
                  <a:gd name="T14" fmla="*/ 95 w 109"/>
                  <a:gd name="T15" fmla="*/ 11 h 138"/>
                  <a:gd name="T16" fmla="*/ 95 w 109"/>
                  <a:gd name="T17" fmla="*/ 6 h 138"/>
                  <a:gd name="T18" fmla="*/ 100 w 109"/>
                  <a:gd name="T19" fmla="*/ 6 h 138"/>
                  <a:gd name="T20" fmla="*/ 105 w 109"/>
                  <a:gd name="T21" fmla="*/ 6 h 138"/>
                  <a:gd name="T22" fmla="*/ 109 w 109"/>
                  <a:gd name="T23" fmla="*/ 6 h 138"/>
                  <a:gd name="T24" fmla="*/ 109 w 109"/>
                  <a:gd name="T25" fmla="*/ 11 h 138"/>
                  <a:gd name="T26" fmla="*/ 106 w 109"/>
                  <a:gd name="T27" fmla="*/ 17 h 138"/>
                  <a:gd name="T28" fmla="*/ 105 w 109"/>
                  <a:gd name="T29" fmla="*/ 20 h 138"/>
                  <a:gd name="T30" fmla="*/ 105 w 109"/>
                  <a:gd name="T31" fmla="*/ 24 h 138"/>
                  <a:gd name="T32" fmla="*/ 105 w 109"/>
                  <a:gd name="T33" fmla="*/ 28 h 138"/>
                  <a:gd name="T34" fmla="*/ 105 w 109"/>
                  <a:gd name="T35" fmla="*/ 31 h 138"/>
                  <a:gd name="T36" fmla="*/ 105 w 109"/>
                  <a:gd name="T37" fmla="*/ 34 h 138"/>
                  <a:gd name="T38" fmla="*/ 103 w 109"/>
                  <a:gd name="T39" fmla="*/ 37 h 138"/>
                  <a:gd name="T40" fmla="*/ 102 w 109"/>
                  <a:gd name="T41" fmla="*/ 41 h 138"/>
                  <a:gd name="T42" fmla="*/ 100 w 109"/>
                  <a:gd name="T43" fmla="*/ 44 h 138"/>
                  <a:gd name="T44" fmla="*/ 100 w 109"/>
                  <a:gd name="T45" fmla="*/ 50 h 138"/>
                  <a:gd name="T46" fmla="*/ 97 w 109"/>
                  <a:gd name="T47" fmla="*/ 51 h 138"/>
                  <a:gd name="T48" fmla="*/ 92 w 109"/>
                  <a:gd name="T49" fmla="*/ 53 h 138"/>
                  <a:gd name="T50" fmla="*/ 92 w 109"/>
                  <a:gd name="T51" fmla="*/ 59 h 138"/>
                  <a:gd name="T52" fmla="*/ 92 w 109"/>
                  <a:gd name="T53" fmla="*/ 64 h 138"/>
                  <a:gd name="T54" fmla="*/ 95 w 109"/>
                  <a:gd name="T55" fmla="*/ 73 h 138"/>
                  <a:gd name="T56" fmla="*/ 100 w 109"/>
                  <a:gd name="T57" fmla="*/ 78 h 138"/>
                  <a:gd name="T58" fmla="*/ 102 w 109"/>
                  <a:gd name="T59" fmla="*/ 81 h 138"/>
                  <a:gd name="T60" fmla="*/ 102 w 109"/>
                  <a:gd name="T61" fmla="*/ 86 h 138"/>
                  <a:gd name="T62" fmla="*/ 105 w 109"/>
                  <a:gd name="T63" fmla="*/ 92 h 138"/>
                  <a:gd name="T64" fmla="*/ 105 w 109"/>
                  <a:gd name="T65" fmla="*/ 95 h 138"/>
                  <a:gd name="T66" fmla="*/ 103 w 109"/>
                  <a:gd name="T67" fmla="*/ 103 h 138"/>
                  <a:gd name="T68" fmla="*/ 105 w 109"/>
                  <a:gd name="T69" fmla="*/ 107 h 138"/>
                  <a:gd name="T70" fmla="*/ 105 w 109"/>
                  <a:gd name="T71" fmla="*/ 112 h 138"/>
                  <a:gd name="T72" fmla="*/ 103 w 109"/>
                  <a:gd name="T73" fmla="*/ 117 h 138"/>
                  <a:gd name="T74" fmla="*/ 102 w 109"/>
                  <a:gd name="T75" fmla="*/ 124 h 138"/>
                  <a:gd name="T76" fmla="*/ 102 w 109"/>
                  <a:gd name="T77" fmla="*/ 127 h 138"/>
                  <a:gd name="T78" fmla="*/ 95 w 109"/>
                  <a:gd name="T79" fmla="*/ 127 h 138"/>
                  <a:gd name="T80" fmla="*/ 92 w 109"/>
                  <a:gd name="T81" fmla="*/ 127 h 138"/>
                  <a:gd name="T82" fmla="*/ 91 w 109"/>
                  <a:gd name="T83" fmla="*/ 131 h 138"/>
                  <a:gd name="T84" fmla="*/ 89 w 109"/>
                  <a:gd name="T85" fmla="*/ 135 h 138"/>
                  <a:gd name="T86" fmla="*/ 89 w 109"/>
                  <a:gd name="T87" fmla="*/ 138 h 138"/>
                  <a:gd name="T88" fmla="*/ 67 w 109"/>
                  <a:gd name="T89" fmla="*/ 137 h 138"/>
                  <a:gd name="T90" fmla="*/ 64 w 109"/>
                  <a:gd name="T91" fmla="*/ 131 h 138"/>
                  <a:gd name="T92" fmla="*/ 56 w 109"/>
                  <a:gd name="T93" fmla="*/ 117 h 138"/>
                  <a:gd name="T94" fmla="*/ 41 w 109"/>
                  <a:gd name="T95" fmla="*/ 86 h 138"/>
                  <a:gd name="T96" fmla="*/ 27 w 109"/>
                  <a:gd name="T97" fmla="*/ 59 h 138"/>
                  <a:gd name="T98" fmla="*/ 16 w 109"/>
                  <a:gd name="T99" fmla="*/ 34 h 138"/>
                  <a:gd name="T100" fmla="*/ 0 w 109"/>
                  <a:gd name="T101" fmla="*/ 0 h 138"/>
                  <a:gd name="T102" fmla="*/ 10 w 109"/>
                  <a:gd name="T103" fmla="*/ 3 h 138"/>
                  <a:gd name="T104" fmla="*/ 36 w 109"/>
                  <a:gd name="T105" fmla="*/ 20 h 138"/>
                  <a:gd name="T106" fmla="*/ 55 w 109"/>
                  <a:gd name="T107" fmla="*/ 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38">
                    <a:moveTo>
                      <a:pt x="55" y="25"/>
                    </a:moveTo>
                    <a:lnTo>
                      <a:pt x="75" y="25"/>
                    </a:lnTo>
                    <a:lnTo>
                      <a:pt x="75" y="24"/>
                    </a:lnTo>
                    <a:lnTo>
                      <a:pt x="77" y="24"/>
                    </a:lnTo>
                    <a:lnTo>
                      <a:pt x="78" y="24"/>
                    </a:lnTo>
                    <a:lnTo>
                      <a:pt x="78" y="24"/>
                    </a:lnTo>
                    <a:lnTo>
                      <a:pt x="80" y="25"/>
                    </a:lnTo>
                    <a:lnTo>
                      <a:pt x="80" y="24"/>
                    </a:lnTo>
                    <a:lnTo>
                      <a:pt x="81" y="22"/>
                    </a:lnTo>
                    <a:lnTo>
                      <a:pt x="81" y="22"/>
                    </a:lnTo>
                    <a:lnTo>
                      <a:pt x="84" y="24"/>
                    </a:lnTo>
                    <a:lnTo>
                      <a:pt x="84" y="24"/>
                    </a:lnTo>
                    <a:lnTo>
                      <a:pt x="88" y="24"/>
                    </a:lnTo>
                    <a:lnTo>
                      <a:pt x="88" y="24"/>
                    </a:lnTo>
                    <a:lnTo>
                      <a:pt x="89" y="22"/>
                    </a:lnTo>
                    <a:lnTo>
                      <a:pt x="91" y="20"/>
                    </a:lnTo>
                    <a:lnTo>
                      <a:pt x="92" y="20"/>
                    </a:lnTo>
                    <a:lnTo>
                      <a:pt x="92" y="22"/>
                    </a:lnTo>
                    <a:lnTo>
                      <a:pt x="94" y="22"/>
                    </a:lnTo>
                    <a:lnTo>
                      <a:pt x="95" y="22"/>
                    </a:lnTo>
                    <a:lnTo>
                      <a:pt x="95" y="20"/>
                    </a:lnTo>
                    <a:lnTo>
                      <a:pt x="95" y="17"/>
                    </a:lnTo>
                    <a:lnTo>
                      <a:pt x="95" y="13"/>
                    </a:lnTo>
                    <a:lnTo>
                      <a:pt x="95" y="11"/>
                    </a:lnTo>
                    <a:lnTo>
                      <a:pt x="95" y="10"/>
                    </a:lnTo>
                    <a:lnTo>
                      <a:pt x="95" y="8"/>
                    </a:lnTo>
                    <a:lnTo>
                      <a:pt x="95" y="6"/>
                    </a:lnTo>
                    <a:lnTo>
                      <a:pt x="97" y="8"/>
                    </a:lnTo>
                    <a:lnTo>
                      <a:pt x="100" y="8"/>
                    </a:lnTo>
                    <a:lnTo>
                      <a:pt x="100" y="6"/>
                    </a:lnTo>
                    <a:lnTo>
                      <a:pt x="102" y="6"/>
                    </a:lnTo>
                    <a:lnTo>
                      <a:pt x="103" y="6"/>
                    </a:lnTo>
                    <a:lnTo>
                      <a:pt x="105" y="6"/>
                    </a:lnTo>
                    <a:lnTo>
                      <a:pt x="106" y="6"/>
                    </a:lnTo>
                    <a:lnTo>
                      <a:pt x="108" y="6"/>
                    </a:lnTo>
                    <a:lnTo>
                      <a:pt x="109" y="6"/>
                    </a:lnTo>
                    <a:lnTo>
                      <a:pt x="109" y="8"/>
                    </a:lnTo>
                    <a:lnTo>
                      <a:pt x="109" y="8"/>
                    </a:lnTo>
                    <a:lnTo>
                      <a:pt x="109" y="11"/>
                    </a:lnTo>
                    <a:lnTo>
                      <a:pt x="108" y="14"/>
                    </a:lnTo>
                    <a:lnTo>
                      <a:pt x="106" y="16"/>
                    </a:lnTo>
                    <a:lnTo>
                      <a:pt x="106" y="17"/>
                    </a:lnTo>
                    <a:lnTo>
                      <a:pt x="105" y="17"/>
                    </a:lnTo>
                    <a:lnTo>
                      <a:pt x="105" y="19"/>
                    </a:lnTo>
                    <a:lnTo>
                      <a:pt x="105" y="20"/>
                    </a:lnTo>
                    <a:lnTo>
                      <a:pt x="105" y="22"/>
                    </a:lnTo>
                    <a:lnTo>
                      <a:pt x="105" y="22"/>
                    </a:lnTo>
                    <a:lnTo>
                      <a:pt x="105" y="24"/>
                    </a:lnTo>
                    <a:lnTo>
                      <a:pt x="105" y="25"/>
                    </a:lnTo>
                    <a:lnTo>
                      <a:pt x="105" y="27"/>
                    </a:lnTo>
                    <a:lnTo>
                      <a:pt x="105" y="28"/>
                    </a:lnTo>
                    <a:lnTo>
                      <a:pt x="105" y="30"/>
                    </a:lnTo>
                    <a:lnTo>
                      <a:pt x="106" y="31"/>
                    </a:lnTo>
                    <a:lnTo>
                      <a:pt x="105" y="31"/>
                    </a:lnTo>
                    <a:lnTo>
                      <a:pt x="105" y="33"/>
                    </a:lnTo>
                    <a:lnTo>
                      <a:pt x="105" y="33"/>
                    </a:lnTo>
                    <a:lnTo>
                      <a:pt x="105" y="34"/>
                    </a:lnTo>
                    <a:lnTo>
                      <a:pt x="103" y="34"/>
                    </a:lnTo>
                    <a:lnTo>
                      <a:pt x="103" y="36"/>
                    </a:lnTo>
                    <a:lnTo>
                      <a:pt x="103" y="37"/>
                    </a:lnTo>
                    <a:lnTo>
                      <a:pt x="102" y="37"/>
                    </a:lnTo>
                    <a:lnTo>
                      <a:pt x="102" y="39"/>
                    </a:lnTo>
                    <a:lnTo>
                      <a:pt x="102" y="41"/>
                    </a:lnTo>
                    <a:lnTo>
                      <a:pt x="100" y="42"/>
                    </a:lnTo>
                    <a:lnTo>
                      <a:pt x="100" y="44"/>
                    </a:lnTo>
                    <a:lnTo>
                      <a:pt x="100" y="44"/>
                    </a:lnTo>
                    <a:lnTo>
                      <a:pt x="100" y="47"/>
                    </a:lnTo>
                    <a:lnTo>
                      <a:pt x="100" y="48"/>
                    </a:lnTo>
                    <a:lnTo>
                      <a:pt x="100" y="50"/>
                    </a:lnTo>
                    <a:lnTo>
                      <a:pt x="98" y="50"/>
                    </a:lnTo>
                    <a:lnTo>
                      <a:pt x="98" y="51"/>
                    </a:lnTo>
                    <a:lnTo>
                      <a:pt x="97" y="51"/>
                    </a:lnTo>
                    <a:lnTo>
                      <a:pt x="95" y="51"/>
                    </a:lnTo>
                    <a:lnTo>
                      <a:pt x="94" y="53"/>
                    </a:lnTo>
                    <a:lnTo>
                      <a:pt x="92" y="53"/>
                    </a:lnTo>
                    <a:lnTo>
                      <a:pt x="91" y="56"/>
                    </a:lnTo>
                    <a:lnTo>
                      <a:pt x="91" y="58"/>
                    </a:lnTo>
                    <a:lnTo>
                      <a:pt x="92" y="59"/>
                    </a:lnTo>
                    <a:lnTo>
                      <a:pt x="92" y="59"/>
                    </a:lnTo>
                    <a:lnTo>
                      <a:pt x="92" y="61"/>
                    </a:lnTo>
                    <a:lnTo>
                      <a:pt x="92" y="64"/>
                    </a:lnTo>
                    <a:lnTo>
                      <a:pt x="95" y="72"/>
                    </a:lnTo>
                    <a:lnTo>
                      <a:pt x="95" y="72"/>
                    </a:lnTo>
                    <a:lnTo>
                      <a:pt x="95" y="73"/>
                    </a:lnTo>
                    <a:lnTo>
                      <a:pt x="97" y="75"/>
                    </a:lnTo>
                    <a:lnTo>
                      <a:pt x="98" y="76"/>
                    </a:lnTo>
                    <a:lnTo>
                      <a:pt x="100" y="78"/>
                    </a:lnTo>
                    <a:lnTo>
                      <a:pt x="100" y="78"/>
                    </a:lnTo>
                    <a:lnTo>
                      <a:pt x="100" y="79"/>
                    </a:lnTo>
                    <a:lnTo>
                      <a:pt x="102" y="81"/>
                    </a:lnTo>
                    <a:lnTo>
                      <a:pt x="102" y="82"/>
                    </a:lnTo>
                    <a:lnTo>
                      <a:pt x="102" y="84"/>
                    </a:lnTo>
                    <a:lnTo>
                      <a:pt x="102" y="86"/>
                    </a:lnTo>
                    <a:lnTo>
                      <a:pt x="102" y="87"/>
                    </a:lnTo>
                    <a:lnTo>
                      <a:pt x="103" y="89"/>
                    </a:lnTo>
                    <a:lnTo>
                      <a:pt x="105" y="92"/>
                    </a:lnTo>
                    <a:lnTo>
                      <a:pt x="105" y="93"/>
                    </a:lnTo>
                    <a:lnTo>
                      <a:pt x="105" y="95"/>
                    </a:lnTo>
                    <a:lnTo>
                      <a:pt x="105" y="95"/>
                    </a:lnTo>
                    <a:lnTo>
                      <a:pt x="103" y="96"/>
                    </a:lnTo>
                    <a:lnTo>
                      <a:pt x="103" y="101"/>
                    </a:lnTo>
                    <a:lnTo>
                      <a:pt x="103" y="103"/>
                    </a:lnTo>
                    <a:lnTo>
                      <a:pt x="105" y="104"/>
                    </a:lnTo>
                    <a:lnTo>
                      <a:pt x="105" y="106"/>
                    </a:lnTo>
                    <a:lnTo>
                      <a:pt x="105" y="107"/>
                    </a:lnTo>
                    <a:lnTo>
                      <a:pt x="105" y="109"/>
                    </a:lnTo>
                    <a:lnTo>
                      <a:pt x="105" y="110"/>
                    </a:lnTo>
                    <a:lnTo>
                      <a:pt x="105" y="112"/>
                    </a:lnTo>
                    <a:lnTo>
                      <a:pt x="105" y="113"/>
                    </a:lnTo>
                    <a:lnTo>
                      <a:pt x="105" y="115"/>
                    </a:lnTo>
                    <a:lnTo>
                      <a:pt x="103" y="117"/>
                    </a:lnTo>
                    <a:lnTo>
                      <a:pt x="103" y="118"/>
                    </a:lnTo>
                    <a:lnTo>
                      <a:pt x="102" y="123"/>
                    </a:lnTo>
                    <a:lnTo>
                      <a:pt x="102" y="124"/>
                    </a:lnTo>
                    <a:lnTo>
                      <a:pt x="102" y="126"/>
                    </a:lnTo>
                    <a:lnTo>
                      <a:pt x="102" y="127"/>
                    </a:lnTo>
                    <a:lnTo>
                      <a:pt x="102" y="127"/>
                    </a:lnTo>
                    <a:lnTo>
                      <a:pt x="98" y="127"/>
                    </a:lnTo>
                    <a:lnTo>
                      <a:pt x="97" y="127"/>
                    </a:lnTo>
                    <a:lnTo>
                      <a:pt x="95" y="127"/>
                    </a:lnTo>
                    <a:lnTo>
                      <a:pt x="94" y="126"/>
                    </a:lnTo>
                    <a:lnTo>
                      <a:pt x="92" y="126"/>
                    </a:lnTo>
                    <a:lnTo>
                      <a:pt x="92" y="127"/>
                    </a:lnTo>
                    <a:lnTo>
                      <a:pt x="91" y="127"/>
                    </a:lnTo>
                    <a:lnTo>
                      <a:pt x="91" y="129"/>
                    </a:lnTo>
                    <a:lnTo>
                      <a:pt x="91" y="131"/>
                    </a:lnTo>
                    <a:lnTo>
                      <a:pt x="91" y="132"/>
                    </a:lnTo>
                    <a:lnTo>
                      <a:pt x="89" y="135"/>
                    </a:lnTo>
                    <a:lnTo>
                      <a:pt x="89" y="135"/>
                    </a:lnTo>
                    <a:lnTo>
                      <a:pt x="88" y="137"/>
                    </a:lnTo>
                    <a:lnTo>
                      <a:pt x="89" y="138"/>
                    </a:lnTo>
                    <a:lnTo>
                      <a:pt x="89" y="138"/>
                    </a:lnTo>
                    <a:lnTo>
                      <a:pt x="75" y="138"/>
                    </a:lnTo>
                    <a:lnTo>
                      <a:pt x="67" y="137"/>
                    </a:lnTo>
                    <a:lnTo>
                      <a:pt x="67" y="137"/>
                    </a:lnTo>
                    <a:lnTo>
                      <a:pt x="67" y="137"/>
                    </a:lnTo>
                    <a:lnTo>
                      <a:pt x="64" y="134"/>
                    </a:lnTo>
                    <a:lnTo>
                      <a:pt x="64" y="131"/>
                    </a:lnTo>
                    <a:lnTo>
                      <a:pt x="60" y="124"/>
                    </a:lnTo>
                    <a:lnTo>
                      <a:pt x="60" y="121"/>
                    </a:lnTo>
                    <a:lnTo>
                      <a:pt x="56" y="117"/>
                    </a:lnTo>
                    <a:lnTo>
                      <a:pt x="56" y="117"/>
                    </a:lnTo>
                    <a:lnTo>
                      <a:pt x="46" y="95"/>
                    </a:lnTo>
                    <a:lnTo>
                      <a:pt x="41" y="86"/>
                    </a:lnTo>
                    <a:lnTo>
                      <a:pt x="33" y="70"/>
                    </a:lnTo>
                    <a:lnTo>
                      <a:pt x="32" y="68"/>
                    </a:lnTo>
                    <a:lnTo>
                      <a:pt x="27" y="59"/>
                    </a:lnTo>
                    <a:lnTo>
                      <a:pt x="21" y="44"/>
                    </a:lnTo>
                    <a:lnTo>
                      <a:pt x="21" y="44"/>
                    </a:lnTo>
                    <a:lnTo>
                      <a:pt x="16" y="34"/>
                    </a:lnTo>
                    <a:lnTo>
                      <a:pt x="8" y="17"/>
                    </a:lnTo>
                    <a:lnTo>
                      <a:pt x="4" y="8"/>
                    </a:lnTo>
                    <a:lnTo>
                      <a:pt x="0" y="0"/>
                    </a:lnTo>
                    <a:lnTo>
                      <a:pt x="2" y="0"/>
                    </a:lnTo>
                    <a:lnTo>
                      <a:pt x="7" y="0"/>
                    </a:lnTo>
                    <a:lnTo>
                      <a:pt x="10" y="3"/>
                    </a:lnTo>
                    <a:lnTo>
                      <a:pt x="16" y="8"/>
                    </a:lnTo>
                    <a:lnTo>
                      <a:pt x="22" y="11"/>
                    </a:lnTo>
                    <a:lnTo>
                      <a:pt x="36" y="20"/>
                    </a:lnTo>
                    <a:lnTo>
                      <a:pt x="44" y="24"/>
                    </a:lnTo>
                    <a:lnTo>
                      <a:pt x="46" y="24"/>
                    </a:lnTo>
                    <a:lnTo>
                      <a:pt x="55" y="2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185">
                <a:extLst>
                  <a:ext uri="{FF2B5EF4-FFF2-40B4-BE49-F238E27FC236}">
                    <a16:creationId xmlns:a16="http://schemas.microsoft.com/office/drawing/2014/main" id="{7BB4024A-696C-7CC6-49A7-D005606E9FE3}"/>
                  </a:ext>
                </a:extLst>
              </p:cNvPr>
              <p:cNvSpPr>
                <a:spLocks noGrp="1" noRot="1" noMove="1" noResize="1" noEditPoints="1" noAdjustHandles="1" noChangeArrowheads="1" noChangeShapeType="1"/>
              </p:cNvSpPr>
              <p:nvPr/>
            </p:nvSpPr>
            <p:spPr bwMode="auto">
              <a:xfrm>
                <a:off x="2751" y="2674"/>
                <a:ext cx="370" cy="277"/>
              </a:xfrm>
              <a:custGeom>
                <a:avLst/>
                <a:gdLst>
                  <a:gd name="T0" fmla="*/ 147 w 370"/>
                  <a:gd name="T1" fmla="*/ 6 h 277"/>
                  <a:gd name="T2" fmla="*/ 166 w 370"/>
                  <a:gd name="T3" fmla="*/ 6 h 277"/>
                  <a:gd name="T4" fmla="*/ 211 w 370"/>
                  <a:gd name="T5" fmla="*/ 6 h 277"/>
                  <a:gd name="T6" fmla="*/ 261 w 370"/>
                  <a:gd name="T7" fmla="*/ 6 h 277"/>
                  <a:gd name="T8" fmla="*/ 336 w 370"/>
                  <a:gd name="T9" fmla="*/ 6 h 277"/>
                  <a:gd name="T10" fmla="*/ 351 w 370"/>
                  <a:gd name="T11" fmla="*/ 10 h 277"/>
                  <a:gd name="T12" fmla="*/ 350 w 370"/>
                  <a:gd name="T13" fmla="*/ 29 h 277"/>
                  <a:gd name="T14" fmla="*/ 350 w 370"/>
                  <a:gd name="T15" fmla="*/ 35 h 277"/>
                  <a:gd name="T16" fmla="*/ 348 w 370"/>
                  <a:gd name="T17" fmla="*/ 49 h 277"/>
                  <a:gd name="T18" fmla="*/ 348 w 370"/>
                  <a:gd name="T19" fmla="*/ 55 h 277"/>
                  <a:gd name="T20" fmla="*/ 345 w 370"/>
                  <a:gd name="T21" fmla="*/ 68 h 277"/>
                  <a:gd name="T22" fmla="*/ 345 w 370"/>
                  <a:gd name="T23" fmla="*/ 69 h 277"/>
                  <a:gd name="T24" fmla="*/ 356 w 370"/>
                  <a:gd name="T25" fmla="*/ 79 h 277"/>
                  <a:gd name="T26" fmla="*/ 362 w 370"/>
                  <a:gd name="T27" fmla="*/ 90 h 277"/>
                  <a:gd name="T28" fmla="*/ 364 w 370"/>
                  <a:gd name="T29" fmla="*/ 91 h 277"/>
                  <a:gd name="T30" fmla="*/ 365 w 370"/>
                  <a:gd name="T31" fmla="*/ 93 h 277"/>
                  <a:gd name="T32" fmla="*/ 365 w 370"/>
                  <a:gd name="T33" fmla="*/ 94 h 277"/>
                  <a:gd name="T34" fmla="*/ 367 w 370"/>
                  <a:gd name="T35" fmla="*/ 94 h 277"/>
                  <a:gd name="T36" fmla="*/ 367 w 370"/>
                  <a:gd name="T37" fmla="*/ 94 h 277"/>
                  <a:gd name="T38" fmla="*/ 367 w 370"/>
                  <a:gd name="T39" fmla="*/ 94 h 277"/>
                  <a:gd name="T40" fmla="*/ 368 w 370"/>
                  <a:gd name="T41" fmla="*/ 96 h 277"/>
                  <a:gd name="T42" fmla="*/ 368 w 370"/>
                  <a:gd name="T43" fmla="*/ 99 h 277"/>
                  <a:gd name="T44" fmla="*/ 370 w 370"/>
                  <a:gd name="T45" fmla="*/ 105 h 277"/>
                  <a:gd name="T46" fmla="*/ 370 w 370"/>
                  <a:gd name="T47" fmla="*/ 107 h 277"/>
                  <a:gd name="T48" fmla="*/ 370 w 370"/>
                  <a:gd name="T49" fmla="*/ 110 h 277"/>
                  <a:gd name="T50" fmla="*/ 370 w 370"/>
                  <a:gd name="T51" fmla="*/ 117 h 277"/>
                  <a:gd name="T52" fmla="*/ 367 w 370"/>
                  <a:gd name="T53" fmla="*/ 127 h 277"/>
                  <a:gd name="T54" fmla="*/ 364 w 370"/>
                  <a:gd name="T55" fmla="*/ 133 h 277"/>
                  <a:gd name="T56" fmla="*/ 362 w 370"/>
                  <a:gd name="T57" fmla="*/ 136 h 277"/>
                  <a:gd name="T58" fmla="*/ 354 w 370"/>
                  <a:gd name="T59" fmla="*/ 147 h 277"/>
                  <a:gd name="T60" fmla="*/ 343 w 370"/>
                  <a:gd name="T61" fmla="*/ 158 h 277"/>
                  <a:gd name="T62" fmla="*/ 334 w 370"/>
                  <a:gd name="T63" fmla="*/ 169 h 277"/>
                  <a:gd name="T64" fmla="*/ 328 w 370"/>
                  <a:gd name="T65" fmla="*/ 175 h 277"/>
                  <a:gd name="T66" fmla="*/ 326 w 370"/>
                  <a:gd name="T67" fmla="*/ 181 h 277"/>
                  <a:gd name="T68" fmla="*/ 325 w 370"/>
                  <a:gd name="T69" fmla="*/ 197 h 277"/>
                  <a:gd name="T70" fmla="*/ 325 w 370"/>
                  <a:gd name="T71" fmla="*/ 201 h 277"/>
                  <a:gd name="T72" fmla="*/ 323 w 370"/>
                  <a:gd name="T73" fmla="*/ 207 h 277"/>
                  <a:gd name="T74" fmla="*/ 322 w 370"/>
                  <a:gd name="T75" fmla="*/ 209 h 277"/>
                  <a:gd name="T76" fmla="*/ 317 w 370"/>
                  <a:gd name="T77" fmla="*/ 212 h 277"/>
                  <a:gd name="T78" fmla="*/ 317 w 370"/>
                  <a:gd name="T79" fmla="*/ 215 h 277"/>
                  <a:gd name="T80" fmla="*/ 317 w 370"/>
                  <a:gd name="T81" fmla="*/ 217 h 277"/>
                  <a:gd name="T82" fmla="*/ 318 w 370"/>
                  <a:gd name="T83" fmla="*/ 221 h 277"/>
                  <a:gd name="T84" fmla="*/ 318 w 370"/>
                  <a:gd name="T85" fmla="*/ 223 h 277"/>
                  <a:gd name="T86" fmla="*/ 317 w 370"/>
                  <a:gd name="T87" fmla="*/ 226 h 277"/>
                  <a:gd name="T88" fmla="*/ 314 w 370"/>
                  <a:gd name="T89" fmla="*/ 229 h 277"/>
                  <a:gd name="T90" fmla="*/ 300 w 370"/>
                  <a:gd name="T91" fmla="*/ 245 h 277"/>
                  <a:gd name="T92" fmla="*/ 297 w 370"/>
                  <a:gd name="T93" fmla="*/ 248 h 277"/>
                  <a:gd name="T94" fmla="*/ 287 w 370"/>
                  <a:gd name="T95" fmla="*/ 259 h 277"/>
                  <a:gd name="T96" fmla="*/ 283 w 370"/>
                  <a:gd name="T97" fmla="*/ 263 h 277"/>
                  <a:gd name="T98" fmla="*/ 273 w 370"/>
                  <a:gd name="T99" fmla="*/ 273 h 277"/>
                  <a:gd name="T100" fmla="*/ 272 w 370"/>
                  <a:gd name="T101" fmla="*/ 274 h 277"/>
                  <a:gd name="T102" fmla="*/ 192 w 370"/>
                  <a:gd name="T103" fmla="*/ 277 h 277"/>
                  <a:gd name="T104" fmla="*/ 56 w 370"/>
                  <a:gd name="T105" fmla="*/ 274 h 277"/>
                  <a:gd name="T106" fmla="*/ 42 w 370"/>
                  <a:gd name="T107" fmla="*/ 273 h 277"/>
                  <a:gd name="T108" fmla="*/ 26 w 370"/>
                  <a:gd name="T109" fmla="*/ 266 h 277"/>
                  <a:gd name="T110" fmla="*/ 29 w 370"/>
                  <a:gd name="T111" fmla="*/ 198 h 277"/>
                  <a:gd name="T112" fmla="*/ 43 w 370"/>
                  <a:gd name="T113" fmla="*/ 141 h 277"/>
                  <a:gd name="T114" fmla="*/ 21 w 370"/>
                  <a:gd name="T115" fmla="*/ 116 h 277"/>
                  <a:gd name="T116" fmla="*/ 62 w 370"/>
                  <a:gd name="T117" fmla="*/ 71 h 277"/>
                  <a:gd name="T118" fmla="*/ 80 w 370"/>
                  <a:gd name="T119" fmla="*/ 9 h 277"/>
                  <a:gd name="T120" fmla="*/ 98 w 370"/>
                  <a:gd name="T121" fmla="*/ 4 h 277"/>
                  <a:gd name="T122" fmla="*/ 121 w 370"/>
                  <a:gd name="T123" fmla="*/ 1 h 277"/>
                  <a:gd name="T124" fmla="*/ 130 w 370"/>
                  <a:gd name="T1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277">
                    <a:moveTo>
                      <a:pt x="140" y="6"/>
                    </a:moveTo>
                    <a:lnTo>
                      <a:pt x="147" y="6"/>
                    </a:lnTo>
                    <a:lnTo>
                      <a:pt x="157" y="4"/>
                    </a:lnTo>
                    <a:lnTo>
                      <a:pt x="166" y="6"/>
                    </a:lnTo>
                    <a:lnTo>
                      <a:pt x="174" y="7"/>
                    </a:lnTo>
                    <a:lnTo>
                      <a:pt x="211" y="6"/>
                    </a:lnTo>
                    <a:lnTo>
                      <a:pt x="234" y="6"/>
                    </a:lnTo>
                    <a:lnTo>
                      <a:pt x="261" y="6"/>
                    </a:lnTo>
                    <a:lnTo>
                      <a:pt x="262" y="6"/>
                    </a:lnTo>
                    <a:lnTo>
                      <a:pt x="336" y="6"/>
                    </a:lnTo>
                    <a:lnTo>
                      <a:pt x="351" y="4"/>
                    </a:lnTo>
                    <a:lnTo>
                      <a:pt x="351" y="10"/>
                    </a:lnTo>
                    <a:lnTo>
                      <a:pt x="351" y="12"/>
                    </a:lnTo>
                    <a:lnTo>
                      <a:pt x="350" y="29"/>
                    </a:lnTo>
                    <a:lnTo>
                      <a:pt x="350" y="32"/>
                    </a:lnTo>
                    <a:lnTo>
                      <a:pt x="350" y="35"/>
                    </a:lnTo>
                    <a:lnTo>
                      <a:pt x="348" y="48"/>
                    </a:lnTo>
                    <a:lnTo>
                      <a:pt x="348" y="49"/>
                    </a:lnTo>
                    <a:lnTo>
                      <a:pt x="348" y="52"/>
                    </a:lnTo>
                    <a:lnTo>
                      <a:pt x="348" y="55"/>
                    </a:lnTo>
                    <a:lnTo>
                      <a:pt x="345" y="68"/>
                    </a:lnTo>
                    <a:lnTo>
                      <a:pt x="345" y="68"/>
                    </a:lnTo>
                    <a:lnTo>
                      <a:pt x="345" y="69"/>
                    </a:lnTo>
                    <a:lnTo>
                      <a:pt x="345" y="69"/>
                    </a:lnTo>
                    <a:lnTo>
                      <a:pt x="354" y="77"/>
                    </a:lnTo>
                    <a:lnTo>
                      <a:pt x="356" y="79"/>
                    </a:lnTo>
                    <a:lnTo>
                      <a:pt x="362" y="86"/>
                    </a:lnTo>
                    <a:lnTo>
                      <a:pt x="362" y="90"/>
                    </a:lnTo>
                    <a:lnTo>
                      <a:pt x="364" y="90"/>
                    </a:lnTo>
                    <a:lnTo>
                      <a:pt x="364" y="91"/>
                    </a:lnTo>
                    <a:lnTo>
                      <a:pt x="364" y="91"/>
                    </a:lnTo>
                    <a:lnTo>
                      <a:pt x="365" y="93"/>
                    </a:lnTo>
                    <a:lnTo>
                      <a:pt x="365" y="94"/>
                    </a:lnTo>
                    <a:lnTo>
                      <a:pt x="365" y="94"/>
                    </a:lnTo>
                    <a:lnTo>
                      <a:pt x="365" y="94"/>
                    </a:lnTo>
                    <a:lnTo>
                      <a:pt x="367" y="94"/>
                    </a:lnTo>
                    <a:lnTo>
                      <a:pt x="367" y="94"/>
                    </a:lnTo>
                    <a:lnTo>
                      <a:pt x="367" y="94"/>
                    </a:lnTo>
                    <a:lnTo>
                      <a:pt x="367" y="94"/>
                    </a:lnTo>
                    <a:lnTo>
                      <a:pt x="367" y="94"/>
                    </a:lnTo>
                    <a:lnTo>
                      <a:pt x="368" y="94"/>
                    </a:lnTo>
                    <a:lnTo>
                      <a:pt x="368" y="96"/>
                    </a:lnTo>
                    <a:lnTo>
                      <a:pt x="368" y="96"/>
                    </a:lnTo>
                    <a:lnTo>
                      <a:pt x="368" y="99"/>
                    </a:lnTo>
                    <a:lnTo>
                      <a:pt x="370" y="103"/>
                    </a:lnTo>
                    <a:lnTo>
                      <a:pt x="370" y="105"/>
                    </a:lnTo>
                    <a:lnTo>
                      <a:pt x="370" y="107"/>
                    </a:lnTo>
                    <a:lnTo>
                      <a:pt x="370" y="107"/>
                    </a:lnTo>
                    <a:lnTo>
                      <a:pt x="370" y="107"/>
                    </a:lnTo>
                    <a:lnTo>
                      <a:pt x="370" y="110"/>
                    </a:lnTo>
                    <a:lnTo>
                      <a:pt x="370" y="113"/>
                    </a:lnTo>
                    <a:lnTo>
                      <a:pt x="370" y="117"/>
                    </a:lnTo>
                    <a:lnTo>
                      <a:pt x="370" y="122"/>
                    </a:lnTo>
                    <a:lnTo>
                      <a:pt x="367" y="127"/>
                    </a:lnTo>
                    <a:lnTo>
                      <a:pt x="365" y="131"/>
                    </a:lnTo>
                    <a:lnTo>
                      <a:pt x="364" y="133"/>
                    </a:lnTo>
                    <a:lnTo>
                      <a:pt x="362" y="136"/>
                    </a:lnTo>
                    <a:lnTo>
                      <a:pt x="362" y="136"/>
                    </a:lnTo>
                    <a:lnTo>
                      <a:pt x="359" y="141"/>
                    </a:lnTo>
                    <a:lnTo>
                      <a:pt x="354" y="147"/>
                    </a:lnTo>
                    <a:lnTo>
                      <a:pt x="354" y="147"/>
                    </a:lnTo>
                    <a:lnTo>
                      <a:pt x="343" y="158"/>
                    </a:lnTo>
                    <a:lnTo>
                      <a:pt x="342" y="161"/>
                    </a:lnTo>
                    <a:lnTo>
                      <a:pt x="334" y="169"/>
                    </a:lnTo>
                    <a:lnTo>
                      <a:pt x="329" y="173"/>
                    </a:lnTo>
                    <a:lnTo>
                      <a:pt x="328" y="175"/>
                    </a:lnTo>
                    <a:lnTo>
                      <a:pt x="326" y="178"/>
                    </a:lnTo>
                    <a:lnTo>
                      <a:pt x="326" y="181"/>
                    </a:lnTo>
                    <a:lnTo>
                      <a:pt x="326" y="186"/>
                    </a:lnTo>
                    <a:lnTo>
                      <a:pt x="325" y="197"/>
                    </a:lnTo>
                    <a:lnTo>
                      <a:pt x="325" y="197"/>
                    </a:lnTo>
                    <a:lnTo>
                      <a:pt x="325" y="201"/>
                    </a:lnTo>
                    <a:lnTo>
                      <a:pt x="325" y="206"/>
                    </a:lnTo>
                    <a:lnTo>
                      <a:pt x="323" y="207"/>
                    </a:lnTo>
                    <a:lnTo>
                      <a:pt x="322" y="209"/>
                    </a:lnTo>
                    <a:lnTo>
                      <a:pt x="322" y="209"/>
                    </a:lnTo>
                    <a:lnTo>
                      <a:pt x="320" y="211"/>
                    </a:lnTo>
                    <a:lnTo>
                      <a:pt x="317" y="212"/>
                    </a:lnTo>
                    <a:lnTo>
                      <a:pt x="317" y="214"/>
                    </a:lnTo>
                    <a:lnTo>
                      <a:pt x="317" y="215"/>
                    </a:lnTo>
                    <a:lnTo>
                      <a:pt x="317" y="215"/>
                    </a:lnTo>
                    <a:lnTo>
                      <a:pt x="317" y="217"/>
                    </a:lnTo>
                    <a:lnTo>
                      <a:pt x="318" y="221"/>
                    </a:lnTo>
                    <a:lnTo>
                      <a:pt x="318" y="221"/>
                    </a:lnTo>
                    <a:lnTo>
                      <a:pt x="318" y="221"/>
                    </a:lnTo>
                    <a:lnTo>
                      <a:pt x="318" y="223"/>
                    </a:lnTo>
                    <a:lnTo>
                      <a:pt x="318" y="225"/>
                    </a:lnTo>
                    <a:lnTo>
                      <a:pt x="317" y="226"/>
                    </a:lnTo>
                    <a:lnTo>
                      <a:pt x="315" y="228"/>
                    </a:lnTo>
                    <a:lnTo>
                      <a:pt x="314" y="229"/>
                    </a:lnTo>
                    <a:lnTo>
                      <a:pt x="311" y="234"/>
                    </a:lnTo>
                    <a:lnTo>
                      <a:pt x="300" y="245"/>
                    </a:lnTo>
                    <a:lnTo>
                      <a:pt x="297" y="248"/>
                    </a:lnTo>
                    <a:lnTo>
                      <a:pt x="297" y="248"/>
                    </a:lnTo>
                    <a:lnTo>
                      <a:pt x="289" y="257"/>
                    </a:lnTo>
                    <a:lnTo>
                      <a:pt x="287" y="259"/>
                    </a:lnTo>
                    <a:lnTo>
                      <a:pt x="286" y="259"/>
                    </a:lnTo>
                    <a:lnTo>
                      <a:pt x="283" y="263"/>
                    </a:lnTo>
                    <a:lnTo>
                      <a:pt x="281" y="265"/>
                    </a:lnTo>
                    <a:lnTo>
                      <a:pt x="273" y="273"/>
                    </a:lnTo>
                    <a:lnTo>
                      <a:pt x="273" y="274"/>
                    </a:lnTo>
                    <a:lnTo>
                      <a:pt x="272" y="274"/>
                    </a:lnTo>
                    <a:lnTo>
                      <a:pt x="220" y="277"/>
                    </a:lnTo>
                    <a:lnTo>
                      <a:pt x="192" y="277"/>
                    </a:lnTo>
                    <a:lnTo>
                      <a:pt x="96" y="277"/>
                    </a:lnTo>
                    <a:lnTo>
                      <a:pt x="56" y="274"/>
                    </a:lnTo>
                    <a:lnTo>
                      <a:pt x="43" y="274"/>
                    </a:lnTo>
                    <a:lnTo>
                      <a:pt x="42" y="273"/>
                    </a:lnTo>
                    <a:lnTo>
                      <a:pt x="35" y="269"/>
                    </a:lnTo>
                    <a:lnTo>
                      <a:pt x="26" y="266"/>
                    </a:lnTo>
                    <a:lnTo>
                      <a:pt x="28" y="218"/>
                    </a:lnTo>
                    <a:lnTo>
                      <a:pt x="29" y="198"/>
                    </a:lnTo>
                    <a:lnTo>
                      <a:pt x="60" y="167"/>
                    </a:lnTo>
                    <a:lnTo>
                      <a:pt x="43" y="141"/>
                    </a:lnTo>
                    <a:lnTo>
                      <a:pt x="38" y="133"/>
                    </a:lnTo>
                    <a:lnTo>
                      <a:pt x="21" y="116"/>
                    </a:lnTo>
                    <a:lnTo>
                      <a:pt x="0" y="96"/>
                    </a:lnTo>
                    <a:lnTo>
                      <a:pt x="62" y="71"/>
                    </a:lnTo>
                    <a:lnTo>
                      <a:pt x="57" y="41"/>
                    </a:lnTo>
                    <a:lnTo>
                      <a:pt x="80" y="9"/>
                    </a:lnTo>
                    <a:lnTo>
                      <a:pt x="82" y="6"/>
                    </a:lnTo>
                    <a:lnTo>
                      <a:pt x="98" y="4"/>
                    </a:lnTo>
                    <a:lnTo>
                      <a:pt x="107" y="3"/>
                    </a:lnTo>
                    <a:lnTo>
                      <a:pt x="121" y="1"/>
                    </a:lnTo>
                    <a:lnTo>
                      <a:pt x="126" y="0"/>
                    </a:lnTo>
                    <a:lnTo>
                      <a:pt x="130" y="0"/>
                    </a:lnTo>
                    <a:lnTo>
                      <a:pt x="140" y="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186">
                <a:extLst>
                  <a:ext uri="{FF2B5EF4-FFF2-40B4-BE49-F238E27FC236}">
                    <a16:creationId xmlns:a16="http://schemas.microsoft.com/office/drawing/2014/main" id="{7E015A17-A2D3-E2D4-BF85-0C81DEAD28FA}"/>
                  </a:ext>
                </a:extLst>
              </p:cNvPr>
              <p:cNvSpPr>
                <a:spLocks noGrp="1" noRot="1" noMove="1" noResize="1" noEditPoints="1" noAdjustHandles="1" noChangeArrowheads="1" noChangeShapeType="1"/>
              </p:cNvSpPr>
              <p:nvPr/>
            </p:nvSpPr>
            <p:spPr bwMode="auto">
              <a:xfrm>
                <a:off x="3967" y="2748"/>
                <a:ext cx="373" cy="304"/>
              </a:xfrm>
              <a:custGeom>
                <a:avLst/>
                <a:gdLst>
                  <a:gd name="T0" fmla="*/ 328 w 373"/>
                  <a:gd name="T1" fmla="*/ 28 h 304"/>
                  <a:gd name="T2" fmla="*/ 339 w 373"/>
                  <a:gd name="T3" fmla="*/ 36 h 304"/>
                  <a:gd name="T4" fmla="*/ 350 w 373"/>
                  <a:gd name="T5" fmla="*/ 45 h 304"/>
                  <a:gd name="T6" fmla="*/ 350 w 373"/>
                  <a:gd name="T7" fmla="*/ 53 h 304"/>
                  <a:gd name="T8" fmla="*/ 355 w 373"/>
                  <a:gd name="T9" fmla="*/ 61 h 304"/>
                  <a:gd name="T10" fmla="*/ 369 w 373"/>
                  <a:gd name="T11" fmla="*/ 61 h 304"/>
                  <a:gd name="T12" fmla="*/ 373 w 373"/>
                  <a:gd name="T13" fmla="*/ 67 h 304"/>
                  <a:gd name="T14" fmla="*/ 370 w 373"/>
                  <a:gd name="T15" fmla="*/ 73 h 304"/>
                  <a:gd name="T16" fmla="*/ 370 w 373"/>
                  <a:gd name="T17" fmla="*/ 82 h 304"/>
                  <a:gd name="T18" fmla="*/ 359 w 373"/>
                  <a:gd name="T19" fmla="*/ 93 h 304"/>
                  <a:gd name="T20" fmla="*/ 365 w 373"/>
                  <a:gd name="T21" fmla="*/ 119 h 304"/>
                  <a:gd name="T22" fmla="*/ 370 w 373"/>
                  <a:gd name="T23" fmla="*/ 135 h 304"/>
                  <a:gd name="T24" fmla="*/ 355 w 373"/>
                  <a:gd name="T25" fmla="*/ 152 h 304"/>
                  <a:gd name="T26" fmla="*/ 341 w 373"/>
                  <a:gd name="T27" fmla="*/ 158 h 304"/>
                  <a:gd name="T28" fmla="*/ 316 w 373"/>
                  <a:gd name="T29" fmla="*/ 175 h 304"/>
                  <a:gd name="T30" fmla="*/ 299 w 373"/>
                  <a:gd name="T31" fmla="*/ 189 h 304"/>
                  <a:gd name="T32" fmla="*/ 292 w 373"/>
                  <a:gd name="T33" fmla="*/ 203 h 304"/>
                  <a:gd name="T34" fmla="*/ 292 w 373"/>
                  <a:gd name="T35" fmla="*/ 206 h 304"/>
                  <a:gd name="T36" fmla="*/ 291 w 373"/>
                  <a:gd name="T37" fmla="*/ 211 h 304"/>
                  <a:gd name="T38" fmla="*/ 286 w 373"/>
                  <a:gd name="T39" fmla="*/ 216 h 304"/>
                  <a:gd name="T40" fmla="*/ 278 w 373"/>
                  <a:gd name="T41" fmla="*/ 230 h 304"/>
                  <a:gd name="T42" fmla="*/ 278 w 373"/>
                  <a:gd name="T43" fmla="*/ 233 h 304"/>
                  <a:gd name="T44" fmla="*/ 278 w 373"/>
                  <a:gd name="T45" fmla="*/ 237 h 304"/>
                  <a:gd name="T46" fmla="*/ 280 w 373"/>
                  <a:gd name="T47" fmla="*/ 248 h 304"/>
                  <a:gd name="T48" fmla="*/ 278 w 373"/>
                  <a:gd name="T49" fmla="*/ 262 h 304"/>
                  <a:gd name="T50" fmla="*/ 274 w 373"/>
                  <a:gd name="T51" fmla="*/ 284 h 304"/>
                  <a:gd name="T52" fmla="*/ 275 w 373"/>
                  <a:gd name="T53" fmla="*/ 298 h 304"/>
                  <a:gd name="T54" fmla="*/ 277 w 373"/>
                  <a:gd name="T55" fmla="*/ 304 h 304"/>
                  <a:gd name="T56" fmla="*/ 272 w 373"/>
                  <a:gd name="T57" fmla="*/ 304 h 304"/>
                  <a:gd name="T58" fmla="*/ 255 w 373"/>
                  <a:gd name="T59" fmla="*/ 299 h 304"/>
                  <a:gd name="T60" fmla="*/ 222 w 373"/>
                  <a:gd name="T61" fmla="*/ 292 h 304"/>
                  <a:gd name="T62" fmla="*/ 205 w 373"/>
                  <a:gd name="T63" fmla="*/ 289 h 304"/>
                  <a:gd name="T64" fmla="*/ 183 w 373"/>
                  <a:gd name="T65" fmla="*/ 293 h 304"/>
                  <a:gd name="T66" fmla="*/ 149 w 373"/>
                  <a:gd name="T67" fmla="*/ 299 h 304"/>
                  <a:gd name="T68" fmla="*/ 140 w 373"/>
                  <a:gd name="T69" fmla="*/ 303 h 304"/>
                  <a:gd name="T70" fmla="*/ 127 w 373"/>
                  <a:gd name="T71" fmla="*/ 299 h 304"/>
                  <a:gd name="T72" fmla="*/ 118 w 373"/>
                  <a:gd name="T73" fmla="*/ 299 h 304"/>
                  <a:gd name="T74" fmla="*/ 96 w 373"/>
                  <a:gd name="T75" fmla="*/ 303 h 304"/>
                  <a:gd name="T76" fmla="*/ 85 w 373"/>
                  <a:gd name="T77" fmla="*/ 304 h 304"/>
                  <a:gd name="T78" fmla="*/ 81 w 373"/>
                  <a:gd name="T79" fmla="*/ 301 h 304"/>
                  <a:gd name="T80" fmla="*/ 59 w 373"/>
                  <a:gd name="T81" fmla="*/ 240 h 304"/>
                  <a:gd name="T82" fmla="*/ 48 w 373"/>
                  <a:gd name="T83" fmla="*/ 191 h 304"/>
                  <a:gd name="T84" fmla="*/ 48 w 373"/>
                  <a:gd name="T85" fmla="*/ 191 h 304"/>
                  <a:gd name="T86" fmla="*/ 48 w 373"/>
                  <a:gd name="T87" fmla="*/ 169 h 304"/>
                  <a:gd name="T88" fmla="*/ 50 w 373"/>
                  <a:gd name="T89" fmla="*/ 152 h 304"/>
                  <a:gd name="T90" fmla="*/ 14 w 373"/>
                  <a:gd name="T91" fmla="*/ 130 h 304"/>
                  <a:gd name="T92" fmla="*/ 0 w 373"/>
                  <a:gd name="T93" fmla="*/ 106 h 304"/>
                  <a:gd name="T94" fmla="*/ 15 w 373"/>
                  <a:gd name="T95" fmla="*/ 74 h 304"/>
                  <a:gd name="T96" fmla="*/ 71 w 373"/>
                  <a:gd name="T97" fmla="*/ 61 h 304"/>
                  <a:gd name="T98" fmla="*/ 169 w 373"/>
                  <a:gd name="T99" fmla="*/ 92 h 304"/>
                  <a:gd name="T100" fmla="*/ 180 w 373"/>
                  <a:gd name="T101" fmla="*/ 34 h 304"/>
                  <a:gd name="T102" fmla="*/ 253 w 373"/>
                  <a:gd name="T103" fmla="*/ 11 h 304"/>
                  <a:gd name="T104" fmla="*/ 316 w 373"/>
                  <a:gd name="T105" fmla="*/ 2 h 304"/>
                  <a:gd name="T106" fmla="*/ 320 w 373"/>
                  <a:gd name="T107" fmla="*/ 5 h 304"/>
                  <a:gd name="T108" fmla="*/ 325 w 373"/>
                  <a:gd name="T109" fmla="*/ 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04">
                    <a:moveTo>
                      <a:pt x="327" y="20"/>
                    </a:moveTo>
                    <a:lnTo>
                      <a:pt x="327" y="20"/>
                    </a:lnTo>
                    <a:lnTo>
                      <a:pt x="328" y="23"/>
                    </a:lnTo>
                    <a:lnTo>
                      <a:pt x="328" y="26"/>
                    </a:lnTo>
                    <a:lnTo>
                      <a:pt x="328" y="28"/>
                    </a:lnTo>
                    <a:lnTo>
                      <a:pt x="331" y="29"/>
                    </a:lnTo>
                    <a:lnTo>
                      <a:pt x="333" y="31"/>
                    </a:lnTo>
                    <a:lnTo>
                      <a:pt x="337" y="34"/>
                    </a:lnTo>
                    <a:lnTo>
                      <a:pt x="337" y="34"/>
                    </a:lnTo>
                    <a:lnTo>
                      <a:pt x="339" y="36"/>
                    </a:lnTo>
                    <a:lnTo>
                      <a:pt x="341" y="37"/>
                    </a:lnTo>
                    <a:lnTo>
                      <a:pt x="342" y="39"/>
                    </a:lnTo>
                    <a:lnTo>
                      <a:pt x="344" y="40"/>
                    </a:lnTo>
                    <a:lnTo>
                      <a:pt x="347" y="42"/>
                    </a:lnTo>
                    <a:lnTo>
                      <a:pt x="350" y="45"/>
                    </a:lnTo>
                    <a:lnTo>
                      <a:pt x="350" y="45"/>
                    </a:lnTo>
                    <a:lnTo>
                      <a:pt x="350" y="48"/>
                    </a:lnTo>
                    <a:lnTo>
                      <a:pt x="350" y="50"/>
                    </a:lnTo>
                    <a:lnTo>
                      <a:pt x="350" y="53"/>
                    </a:lnTo>
                    <a:lnTo>
                      <a:pt x="350" y="53"/>
                    </a:lnTo>
                    <a:lnTo>
                      <a:pt x="350" y="53"/>
                    </a:lnTo>
                    <a:lnTo>
                      <a:pt x="350" y="54"/>
                    </a:lnTo>
                    <a:lnTo>
                      <a:pt x="353" y="57"/>
                    </a:lnTo>
                    <a:lnTo>
                      <a:pt x="355" y="61"/>
                    </a:lnTo>
                    <a:lnTo>
                      <a:pt x="355" y="61"/>
                    </a:lnTo>
                    <a:lnTo>
                      <a:pt x="358" y="62"/>
                    </a:lnTo>
                    <a:lnTo>
                      <a:pt x="358" y="62"/>
                    </a:lnTo>
                    <a:lnTo>
                      <a:pt x="362" y="62"/>
                    </a:lnTo>
                    <a:lnTo>
                      <a:pt x="367" y="61"/>
                    </a:lnTo>
                    <a:lnTo>
                      <a:pt x="369" y="61"/>
                    </a:lnTo>
                    <a:lnTo>
                      <a:pt x="369" y="62"/>
                    </a:lnTo>
                    <a:lnTo>
                      <a:pt x="370" y="64"/>
                    </a:lnTo>
                    <a:lnTo>
                      <a:pt x="373" y="67"/>
                    </a:lnTo>
                    <a:lnTo>
                      <a:pt x="373" y="67"/>
                    </a:lnTo>
                    <a:lnTo>
                      <a:pt x="373" y="67"/>
                    </a:lnTo>
                    <a:lnTo>
                      <a:pt x="372" y="70"/>
                    </a:lnTo>
                    <a:lnTo>
                      <a:pt x="372" y="71"/>
                    </a:lnTo>
                    <a:lnTo>
                      <a:pt x="370" y="73"/>
                    </a:lnTo>
                    <a:lnTo>
                      <a:pt x="370" y="73"/>
                    </a:lnTo>
                    <a:lnTo>
                      <a:pt x="370" y="73"/>
                    </a:lnTo>
                    <a:lnTo>
                      <a:pt x="370" y="74"/>
                    </a:lnTo>
                    <a:lnTo>
                      <a:pt x="370" y="78"/>
                    </a:lnTo>
                    <a:lnTo>
                      <a:pt x="370" y="78"/>
                    </a:lnTo>
                    <a:lnTo>
                      <a:pt x="370" y="81"/>
                    </a:lnTo>
                    <a:lnTo>
                      <a:pt x="370" y="82"/>
                    </a:lnTo>
                    <a:lnTo>
                      <a:pt x="370" y="84"/>
                    </a:lnTo>
                    <a:lnTo>
                      <a:pt x="370" y="84"/>
                    </a:lnTo>
                    <a:lnTo>
                      <a:pt x="367" y="85"/>
                    </a:lnTo>
                    <a:lnTo>
                      <a:pt x="361" y="92"/>
                    </a:lnTo>
                    <a:lnTo>
                      <a:pt x="359" y="93"/>
                    </a:lnTo>
                    <a:lnTo>
                      <a:pt x="359" y="98"/>
                    </a:lnTo>
                    <a:lnTo>
                      <a:pt x="361" y="110"/>
                    </a:lnTo>
                    <a:lnTo>
                      <a:pt x="361" y="110"/>
                    </a:lnTo>
                    <a:lnTo>
                      <a:pt x="362" y="112"/>
                    </a:lnTo>
                    <a:lnTo>
                      <a:pt x="365" y="119"/>
                    </a:lnTo>
                    <a:lnTo>
                      <a:pt x="367" y="123"/>
                    </a:lnTo>
                    <a:lnTo>
                      <a:pt x="367" y="126"/>
                    </a:lnTo>
                    <a:lnTo>
                      <a:pt x="369" y="129"/>
                    </a:lnTo>
                    <a:lnTo>
                      <a:pt x="370" y="135"/>
                    </a:lnTo>
                    <a:lnTo>
                      <a:pt x="370" y="135"/>
                    </a:lnTo>
                    <a:lnTo>
                      <a:pt x="369" y="138"/>
                    </a:lnTo>
                    <a:lnTo>
                      <a:pt x="369" y="138"/>
                    </a:lnTo>
                    <a:lnTo>
                      <a:pt x="367" y="143"/>
                    </a:lnTo>
                    <a:lnTo>
                      <a:pt x="362" y="152"/>
                    </a:lnTo>
                    <a:lnTo>
                      <a:pt x="355" y="152"/>
                    </a:lnTo>
                    <a:lnTo>
                      <a:pt x="353" y="154"/>
                    </a:lnTo>
                    <a:lnTo>
                      <a:pt x="351" y="154"/>
                    </a:lnTo>
                    <a:lnTo>
                      <a:pt x="348" y="155"/>
                    </a:lnTo>
                    <a:lnTo>
                      <a:pt x="342" y="158"/>
                    </a:lnTo>
                    <a:lnTo>
                      <a:pt x="341" y="158"/>
                    </a:lnTo>
                    <a:lnTo>
                      <a:pt x="325" y="166"/>
                    </a:lnTo>
                    <a:lnTo>
                      <a:pt x="322" y="168"/>
                    </a:lnTo>
                    <a:lnTo>
                      <a:pt x="322" y="168"/>
                    </a:lnTo>
                    <a:lnTo>
                      <a:pt x="319" y="174"/>
                    </a:lnTo>
                    <a:lnTo>
                      <a:pt x="316" y="175"/>
                    </a:lnTo>
                    <a:lnTo>
                      <a:pt x="309" y="182"/>
                    </a:lnTo>
                    <a:lnTo>
                      <a:pt x="308" y="183"/>
                    </a:lnTo>
                    <a:lnTo>
                      <a:pt x="305" y="188"/>
                    </a:lnTo>
                    <a:lnTo>
                      <a:pt x="300" y="189"/>
                    </a:lnTo>
                    <a:lnTo>
                      <a:pt x="299" y="189"/>
                    </a:lnTo>
                    <a:lnTo>
                      <a:pt x="292" y="192"/>
                    </a:lnTo>
                    <a:lnTo>
                      <a:pt x="291" y="199"/>
                    </a:lnTo>
                    <a:lnTo>
                      <a:pt x="291" y="199"/>
                    </a:lnTo>
                    <a:lnTo>
                      <a:pt x="291" y="200"/>
                    </a:lnTo>
                    <a:lnTo>
                      <a:pt x="292" y="203"/>
                    </a:lnTo>
                    <a:lnTo>
                      <a:pt x="292" y="205"/>
                    </a:lnTo>
                    <a:lnTo>
                      <a:pt x="292" y="205"/>
                    </a:lnTo>
                    <a:lnTo>
                      <a:pt x="292" y="205"/>
                    </a:lnTo>
                    <a:lnTo>
                      <a:pt x="292" y="206"/>
                    </a:lnTo>
                    <a:lnTo>
                      <a:pt x="292" y="206"/>
                    </a:lnTo>
                    <a:lnTo>
                      <a:pt x="292" y="208"/>
                    </a:lnTo>
                    <a:lnTo>
                      <a:pt x="292" y="208"/>
                    </a:lnTo>
                    <a:lnTo>
                      <a:pt x="292" y="208"/>
                    </a:lnTo>
                    <a:lnTo>
                      <a:pt x="291" y="209"/>
                    </a:lnTo>
                    <a:lnTo>
                      <a:pt x="291" y="211"/>
                    </a:lnTo>
                    <a:lnTo>
                      <a:pt x="289" y="213"/>
                    </a:lnTo>
                    <a:lnTo>
                      <a:pt x="288" y="213"/>
                    </a:lnTo>
                    <a:lnTo>
                      <a:pt x="288" y="213"/>
                    </a:lnTo>
                    <a:lnTo>
                      <a:pt x="288" y="214"/>
                    </a:lnTo>
                    <a:lnTo>
                      <a:pt x="286" y="216"/>
                    </a:lnTo>
                    <a:lnTo>
                      <a:pt x="285" y="217"/>
                    </a:lnTo>
                    <a:lnTo>
                      <a:pt x="283" y="222"/>
                    </a:lnTo>
                    <a:lnTo>
                      <a:pt x="280" y="225"/>
                    </a:lnTo>
                    <a:lnTo>
                      <a:pt x="280" y="227"/>
                    </a:lnTo>
                    <a:lnTo>
                      <a:pt x="278" y="230"/>
                    </a:lnTo>
                    <a:lnTo>
                      <a:pt x="278" y="231"/>
                    </a:lnTo>
                    <a:lnTo>
                      <a:pt x="278" y="231"/>
                    </a:lnTo>
                    <a:lnTo>
                      <a:pt x="278" y="233"/>
                    </a:lnTo>
                    <a:lnTo>
                      <a:pt x="278" y="233"/>
                    </a:lnTo>
                    <a:lnTo>
                      <a:pt x="278" y="233"/>
                    </a:lnTo>
                    <a:lnTo>
                      <a:pt x="278" y="234"/>
                    </a:lnTo>
                    <a:lnTo>
                      <a:pt x="278" y="236"/>
                    </a:lnTo>
                    <a:lnTo>
                      <a:pt x="278" y="236"/>
                    </a:lnTo>
                    <a:lnTo>
                      <a:pt x="278" y="236"/>
                    </a:lnTo>
                    <a:lnTo>
                      <a:pt x="278" y="237"/>
                    </a:lnTo>
                    <a:lnTo>
                      <a:pt x="278" y="237"/>
                    </a:lnTo>
                    <a:lnTo>
                      <a:pt x="278" y="237"/>
                    </a:lnTo>
                    <a:lnTo>
                      <a:pt x="280" y="244"/>
                    </a:lnTo>
                    <a:lnTo>
                      <a:pt x="280" y="247"/>
                    </a:lnTo>
                    <a:lnTo>
                      <a:pt x="280" y="248"/>
                    </a:lnTo>
                    <a:lnTo>
                      <a:pt x="280" y="250"/>
                    </a:lnTo>
                    <a:lnTo>
                      <a:pt x="280" y="253"/>
                    </a:lnTo>
                    <a:lnTo>
                      <a:pt x="280" y="256"/>
                    </a:lnTo>
                    <a:lnTo>
                      <a:pt x="278" y="262"/>
                    </a:lnTo>
                    <a:lnTo>
                      <a:pt x="278" y="262"/>
                    </a:lnTo>
                    <a:lnTo>
                      <a:pt x="277" y="264"/>
                    </a:lnTo>
                    <a:lnTo>
                      <a:pt x="274" y="273"/>
                    </a:lnTo>
                    <a:lnTo>
                      <a:pt x="274" y="278"/>
                    </a:lnTo>
                    <a:lnTo>
                      <a:pt x="274" y="278"/>
                    </a:lnTo>
                    <a:lnTo>
                      <a:pt x="274" y="284"/>
                    </a:lnTo>
                    <a:lnTo>
                      <a:pt x="274" y="285"/>
                    </a:lnTo>
                    <a:lnTo>
                      <a:pt x="275" y="287"/>
                    </a:lnTo>
                    <a:lnTo>
                      <a:pt x="275" y="289"/>
                    </a:lnTo>
                    <a:lnTo>
                      <a:pt x="275" y="293"/>
                    </a:lnTo>
                    <a:lnTo>
                      <a:pt x="275" y="298"/>
                    </a:lnTo>
                    <a:lnTo>
                      <a:pt x="277" y="303"/>
                    </a:lnTo>
                    <a:lnTo>
                      <a:pt x="277" y="303"/>
                    </a:lnTo>
                    <a:lnTo>
                      <a:pt x="277" y="304"/>
                    </a:lnTo>
                    <a:lnTo>
                      <a:pt x="277" y="304"/>
                    </a:lnTo>
                    <a:lnTo>
                      <a:pt x="277" y="304"/>
                    </a:lnTo>
                    <a:lnTo>
                      <a:pt x="277" y="304"/>
                    </a:lnTo>
                    <a:lnTo>
                      <a:pt x="275" y="304"/>
                    </a:lnTo>
                    <a:lnTo>
                      <a:pt x="274" y="304"/>
                    </a:lnTo>
                    <a:lnTo>
                      <a:pt x="272" y="304"/>
                    </a:lnTo>
                    <a:lnTo>
                      <a:pt x="272" y="304"/>
                    </a:lnTo>
                    <a:lnTo>
                      <a:pt x="269" y="303"/>
                    </a:lnTo>
                    <a:lnTo>
                      <a:pt x="263" y="301"/>
                    </a:lnTo>
                    <a:lnTo>
                      <a:pt x="260" y="301"/>
                    </a:lnTo>
                    <a:lnTo>
                      <a:pt x="258" y="301"/>
                    </a:lnTo>
                    <a:lnTo>
                      <a:pt x="255" y="299"/>
                    </a:lnTo>
                    <a:lnTo>
                      <a:pt x="252" y="299"/>
                    </a:lnTo>
                    <a:lnTo>
                      <a:pt x="249" y="298"/>
                    </a:lnTo>
                    <a:lnTo>
                      <a:pt x="239" y="295"/>
                    </a:lnTo>
                    <a:lnTo>
                      <a:pt x="233" y="293"/>
                    </a:lnTo>
                    <a:lnTo>
                      <a:pt x="222" y="292"/>
                    </a:lnTo>
                    <a:lnTo>
                      <a:pt x="219" y="290"/>
                    </a:lnTo>
                    <a:lnTo>
                      <a:pt x="218" y="290"/>
                    </a:lnTo>
                    <a:lnTo>
                      <a:pt x="210" y="289"/>
                    </a:lnTo>
                    <a:lnTo>
                      <a:pt x="207" y="289"/>
                    </a:lnTo>
                    <a:lnTo>
                      <a:pt x="205" y="289"/>
                    </a:lnTo>
                    <a:lnTo>
                      <a:pt x="197" y="290"/>
                    </a:lnTo>
                    <a:lnTo>
                      <a:pt x="196" y="290"/>
                    </a:lnTo>
                    <a:lnTo>
                      <a:pt x="194" y="290"/>
                    </a:lnTo>
                    <a:lnTo>
                      <a:pt x="190" y="292"/>
                    </a:lnTo>
                    <a:lnTo>
                      <a:pt x="183" y="293"/>
                    </a:lnTo>
                    <a:lnTo>
                      <a:pt x="177" y="296"/>
                    </a:lnTo>
                    <a:lnTo>
                      <a:pt x="173" y="296"/>
                    </a:lnTo>
                    <a:lnTo>
                      <a:pt x="165" y="298"/>
                    </a:lnTo>
                    <a:lnTo>
                      <a:pt x="157" y="299"/>
                    </a:lnTo>
                    <a:lnTo>
                      <a:pt x="149" y="299"/>
                    </a:lnTo>
                    <a:lnTo>
                      <a:pt x="148" y="299"/>
                    </a:lnTo>
                    <a:lnTo>
                      <a:pt x="146" y="301"/>
                    </a:lnTo>
                    <a:lnTo>
                      <a:pt x="146" y="301"/>
                    </a:lnTo>
                    <a:lnTo>
                      <a:pt x="145" y="301"/>
                    </a:lnTo>
                    <a:lnTo>
                      <a:pt x="140" y="303"/>
                    </a:lnTo>
                    <a:lnTo>
                      <a:pt x="140" y="303"/>
                    </a:lnTo>
                    <a:lnTo>
                      <a:pt x="134" y="301"/>
                    </a:lnTo>
                    <a:lnTo>
                      <a:pt x="127" y="299"/>
                    </a:lnTo>
                    <a:lnTo>
                      <a:pt x="127" y="299"/>
                    </a:lnTo>
                    <a:lnTo>
                      <a:pt x="127" y="299"/>
                    </a:lnTo>
                    <a:lnTo>
                      <a:pt x="126" y="299"/>
                    </a:lnTo>
                    <a:lnTo>
                      <a:pt x="124" y="298"/>
                    </a:lnTo>
                    <a:lnTo>
                      <a:pt x="123" y="298"/>
                    </a:lnTo>
                    <a:lnTo>
                      <a:pt x="121" y="299"/>
                    </a:lnTo>
                    <a:lnTo>
                      <a:pt x="118" y="299"/>
                    </a:lnTo>
                    <a:lnTo>
                      <a:pt x="109" y="301"/>
                    </a:lnTo>
                    <a:lnTo>
                      <a:pt x="107" y="303"/>
                    </a:lnTo>
                    <a:lnTo>
                      <a:pt x="104" y="303"/>
                    </a:lnTo>
                    <a:lnTo>
                      <a:pt x="101" y="303"/>
                    </a:lnTo>
                    <a:lnTo>
                      <a:pt x="96" y="303"/>
                    </a:lnTo>
                    <a:lnTo>
                      <a:pt x="90" y="303"/>
                    </a:lnTo>
                    <a:lnTo>
                      <a:pt x="89" y="301"/>
                    </a:lnTo>
                    <a:lnTo>
                      <a:pt x="89" y="301"/>
                    </a:lnTo>
                    <a:lnTo>
                      <a:pt x="87" y="303"/>
                    </a:lnTo>
                    <a:lnTo>
                      <a:pt x="85" y="304"/>
                    </a:lnTo>
                    <a:lnTo>
                      <a:pt x="85" y="304"/>
                    </a:lnTo>
                    <a:lnTo>
                      <a:pt x="85" y="304"/>
                    </a:lnTo>
                    <a:lnTo>
                      <a:pt x="85" y="304"/>
                    </a:lnTo>
                    <a:lnTo>
                      <a:pt x="82" y="304"/>
                    </a:lnTo>
                    <a:lnTo>
                      <a:pt x="81" y="301"/>
                    </a:lnTo>
                    <a:lnTo>
                      <a:pt x="70" y="285"/>
                    </a:lnTo>
                    <a:lnTo>
                      <a:pt x="64" y="262"/>
                    </a:lnTo>
                    <a:lnTo>
                      <a:pt x="59" y="259"/>
                    </a:lnTo>
                    <a:lnTo>
                      <a:pt x="59" y="259"/>
                    </a:lnTo>
                    <a:lnTo>
                      <a:pt x="59" y="240"/>
                    </a:lnTo>
                    <a:lnTo>
                      <a:pt x="56" y="228"/>
                    </a:lnTo>
                    <a:lnTo>
                      <a:pt x="56" y="227"/>
                    </a:lnTo>
                    <a:lnTo>
                      <a:pt x="56" y="227"/>
                    </a:lnTo>
                    <a:lnTo>
                      <a:pt x="53" y="208"/>
                    </a:lnTo>
                    <a:lnTo>
                      <a:pt x="48" y="191"/>
                    </a:lnTo>
                    <a:lnTo>
                      <a:pt x="48" y="191"/>
                    </a:lnTo>
                    <a:lnTo>
                      <a:pt x="48" y="191"/>
                    </a:lnTo>
                    <a:lnTo>
                      <a:pt x="48" y="191"/>
                    </a:lnTo>
                    <a:lnTo>
                      <a:pt x="48" y="191"/>
                    </a:lnTo>
                    <a:lnTo>
                      <a:pt x="48" y="191"/>
                    </a:lnTo>
                    <a:lnTo>
                      <a:pt x="47" y="177"/>
                    </a:lnTo>
                    <a:lnTo>
                      <a:pt x="45" y="171"/>
                    </a:lnTo>
                    <a:lnTo>
                      <a:pt x="45" y="169"/>
                    </a:lnTo>
                    <a:lnTo>
                      <a:pt x="47" y="169"/>
                    </a:lnTo>
                    <a:lnTo>
                      <a:pt x="48" y="169"/>
                    </a:lnTo>
                    <a:lnTo>
                      <a:pt x="47" y="168"/>
                    </a:lnTo>
                    <a:lnTo>
                      <a:pt x="47" y="166"/>
                    </a:lnTo>
                    <a:lnTo>
                      <a:pt x="47" y="163"/>
                    </a:lnTo>
                    <a:lnTo>
                      <a:pt x="48" y="155"/>
                    </a:lnTo>
                    <a:lnTo>
                      <a:pt x="50" y="152"/>
                    </a:lnTo>
                    <a:lnTo>
                      <a:pt x="50" y="149"/>
                    </a:lnTo>
                    <a:lnTo>
                      <a:pt x="31" y="130"/>
                    </a:lnTo>
                    <a:lnTo>
                      <a:pt x="15" y="132"/>
                    </a:lnTo>
                    <a:lnTo>
                      <a:pt x="15" y="132"/>
                    </a:lnTo>
                    <a:lnTo>
                      <a:pt x="14" y="130"/>
                    </a:lnTo>
                    <a:lnTo>
                      <a:pt x="6" y="115"/>
                    </a:lnTo>
                    <a:lnTo>
                      <a:pt x="5" y="113"/>
                    </a:lnTo>
                    <a:lnTo>
                      <a:pt x="5" y="113"/>
                    </a:lnTo>
                    <a:lnTo>
                      <a:pt x="0" y="106"/>
                    </a:lnTo>
                    <a:lnTo>
                      <a:pt x="0" y="106"/>
                    </a:lnTo>
                    <a:lnTo>
                      <a:pt x="6" y="90"/>
                    </a:lnTo>
                    <a:lnTo>
                      <a:pt x="6" y="90"/>
                    </a:lnTo>
                    <a:lnTo>
                      <a:pt x="6" y="90"/>
                    </a:lnTo>
                    <a:lnTo>
                      <a:pt x="12" y="79"/>
                    </a:lnTo>
                    <a:lnTo>
                      <a:pt x="15" y="74"/>
                    </a:lnTo>
                    <a:lnTo>
                      <a:pt x="29" y="71"/>
                    </a:lnTo>
                    <a:lnTo>
                      <a:pt x="31" y="57"/>
                    </a:lnTo>
                    <a:lnTo>
                      <a:pt x="45" y="61"/>
                    </a:lnTo>
                    <a:lnTo>
                      <a:pt x="67" y="73"/>
                    </a:lnTo>
                    <a:lnTo>
                      <a:pt x="71" y="61"/>
                    </a:lnTo>
                    <a:lnTo>
                      <a:pt x="93" y="59"/>
                    </a:lnTo>
                    <a:lnTo>
                      <a:pt x="104" y="67"/>
                    </a:lnTo>
                    <a:lnTo>
                      <a:pt x="118" y="79"/>
                    </a:lnTo>
                    <a:lnTo>
                      <a:pt x="140" y="95"/>
                    </a:lnTo>
                    <a:lnTo>
                      <a:pt x="169" y="92"/>
                    </a:lnTo>
                    <a:lnTo>
                      <a:pt x="177" y="70"/>
                    </a:lnTo>
                    <a:lnTo>
                      <a:pt x="176" y="50"/>
                    </a:lnTo>
                    <a:lnTo>
                      <a:pt x="179" y="39"/>
                    </a:lnTo>
                    <a:lnTo>
                      <a:pt x="180" y="36"/>
                    </a:lnTo>
                    <a:lnTo>
                      <a:pt x="180" y="34"/>
                    </a:lnTo>
                    <a:lnTo>
                      <a:pt x="190" y="36"/>
                    </a:lnTo>
                    <a:lnTo>
                      <a:pt x="202" y="19"/>
                    </a:lnTo>
                    <a:lnTo>
                      <a:pt x="215" y="20"/>
                    </a:lnTo>
                    <a:lnTo>
                      <a:pt x="241" y="14"/>
                    </a:lnTo>
                    <a:lnTo>
                      <a:pt x="253" y="11"/>
                    </a:lnTo>
                    <a:lnTo>
                      <a:pt x="277" y="8"/>
                    </a:lnTo>
                    <a:lnTo>
                      <a:pt x="281" y="6"/>
                    </a:lnTo>
                    <a:lnTo>
                      <a:pt x="299" y="3"/>
                    </a:lnTo>
                    <a:lnTo>
                      <a:pt x="314" y="2"/>
                    </a:lnTo>
                    <a:lnTo>
                      <a:pt x="316" y="2"/>
                    </a:lnTo>
                    <a:lnTo>
                      <a:pt x="317" y="0"/>
                    </a:lnTo>
                    <a:lnTo>
                      <a:pt x="319" y="0"/>
                    </a:lnTo>
                    <a:lnTo>
                      <a:pt x="319" y="0"/>
                    </a:lnTo>
                    <a:lnTo>
                      <a:pt x="320" y="2"/>
                    </a:lnTo>
                    <a:lnTo>
                      <a:pt x="320" y="5"/>
                    </a:lnTo>
                    <a:lnTo>
                      <a:pt x="322" y="8"/>
                    </a:lnTo>
                    <a:lnTo>
                      <a:pt x="323" y="9"/>
                    </a:lnTo>
                    <a:lnTo>
                      <a:pt x="323" y="11"/>
                    </a:lnTo>
                    <a:lnTo>
                      <a:pt x="323" y="14"/>
                    </a:lnTo>
                    <a:lnTo>
                      <a:pt x="325" y="14"/>
                    </a:lnTo>
                    <a:lnTo>
                      <a:pt x="325" y="16"/>
                    </a:lnTo>
                    <a:lnTo>
                      <a:pt x="325" y="17"/>
                    </a:lnTo>
                    <a:lnTo>
                      <a:pt x="327" y="19"/>
                    </a:lnTo>
                    <a:lnTo>
                      <a:pt x="327" y="2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187">
                <a:extLst>
                  <a:ext uri="{FF2B5EF4-FFF2-40B4-BE49-F238E27FC236}">
                    <a16:creationId xmlns:a16="http://schemas.microsoft.com/office/drawing/2014/main" id="{FA951307-844E-EEFB-8B0A-2990D19C4AD9}"/>
                  </a:ext>
                </a:extLst>
              </p:cNvPr>
              <p:cNvSpPr>
                <a:spLocks noGrp="1" noRot="1" noMove="1" noResize="1" noEditPoints="1" noAdjustHandles="1" noChangeArrowheads="1" noChangeShapeType="1"/>
              </p:cNvSpPr>
              <p:nvPr/>
            </p:nvSpPr>
            <p:spPr bwMode="auto">
              <a:xfrm>
                <a:off x="4216" y="2411"/>
                <a:ext cx="186" cy="196"/>
              </a:xfrm>
              <a:custGeom>
                <a:avLst/>
                <a:gdLst>
                  <a:gd name="T0" fmla="*/ 121 w 186"/>
                  <a:gd name="T1" fmla="*/ 2 h 196"/>
                  <a:gd name="T2" fmla="*/ 132 w 186"/>
                  <a:gd name="T3" fmla="*/ 11 h 196"/>
                  <a:gd name="T4" fmla="*/ 155 w 186"/>
                  <a:gd name="T5" fmla="*/ 19 h 196"/>
                  <a:gd name="T6" fmla="*/ 185 w 186"/>
                  <a:gd name="T7" fmla="*/ 22 h 196"/>
                  <a:gd name="T8" fmla="*/ 183 w 186"/>
                  <a:gd name="T9" fmla="*/ 42 h 196"/>
                  <a:gd name="T10" fmla="*/ 160 w 186"/>
                  <a:gd name="T11" fmla="*/ 51 h 196"/>
                  <a:gd name="T12" fmla="*/ 155 w 186"/>
                  <a:gd name="T13" fmla="*/ 64 h 196"/>
                  <a:gd name="T14" fmla="*/ 149 w 186"/>
                  <a:gd name="T15" fmla="*/ 86 h 196"/>
                  <a:gd name="T16" fmla="*/ 158 w 186"/>
                  <a:gd name="T17" fmla="*/ 106 h 196"/>
                  <a:gd name="T18" fmla="*/ 165 w 186"/>
                  <a:gd name="T19" fmla="*/ 131 h 196"/>
                  <a:gd name="T20" fmla="*/ 154 w 186"/>
                  <a:gd name="T21" fmla="*/ 154 h 196"/>
                  <a:gd name="T22" fmla="*/ 149 w 186"/>
                  <a:gd name="T23" fmla="*/ 162 h 196"/>
                  <a:gd name="T24" fmla="*/ 123 w 186"/>
                  <a:gd name="T25" fmla="*/ 171 h 196"/>
                  <a:gd name="T26" fmla="*/ 116 w 186"/>
                  <a:gd name="T27" fmla="*/ 196 h 196"/>
                  <a:gd name="T28" fmla="*/ 65 w 186"/>
                  <a:gd name="T29" fmla="*/ 177 h 196"/>
                  <a:gd name="T30" fmla="*/ 50 w 186"/>
                  <a:gd name="T31" fmla="*/ 160 h 196"/>
                  <a:gd name="T32" fmla="*/ 37 w 186"/>
                  <a:gd name="T33" fmla="*/ 154 h 196"/>
                  <a:gd name="T34" fmla="*/ 9 w 186"/>
                  <a:gd name="T35" fmla="*/ 151 h 196"/>
                  <a:gd name="T36" fmla="*/ 1 w 186"/>
                  <a:gd name="T37" fmla="*/ 148 h 196"/>
                  <a:gd name="T38" fmla="*/ 3 w 186"/>
                  <a:gd name="T39" fmla="*/ 143 h 196"/>
                  <a:gd name="T40" fmla="*/ 4 w 186"/>
                  <a:gd name="T41" fmla="*/ 134 h 196"/>
                  <a:gd name="T42" fmla="*/ 6 w 186"/>
                  <a:gd name="T43" fmla="*/ 124 h 196"/>
                  <a:gd name="T44" fmla="*/ 6 w 186"/>
                  <a:gd name="T45" fmla="*/ 115 h 196"/>
                  <a:gd name="T46" fmla="*/ 6 w 186"/>
                  <a:gd name="T47" fmla="*/ 110 h 196"/>
                  <a:gd name="T48" fmla="*/ 6 w 186"/>
                  <a:gd name="T49" fmla="*/ 100 h 196"/>
                  <a:gd name="T50" fmla="*/ 22 w 186"/>
                  <a:gd name="T51" fmla="*/ 86 h 196"/>
                  <a:gd name="T52" fmla="*/ 26 w 186"/>
                  <a:gd name="T53" fmla="*/ 83 h 196"/>
                  <a:gd name="T54" fmla="*/ 31 w 186"/>
                  <a:gd name="T55" fmla="*/ 75 h 196"/>
                  <a:gd name="T56" fmla="*/ 36 w 186"/>
                  <a:gd name="T57" fmla="*/ 75 h 196"/>
                  <a:gd name="T58" fmla="*/ 39 w 186"/>
                  <a:gd name="T59" fmla="*/ 76 h 196"/>
                  <a:gd name="T60" fmla="*/ 50 w 186"/>
                  <a:gd name="T61" fmla="*/ 83 h 196"/>
                  <a:gd name="T62" fmla="*/ 67 w 186"/>
                  <a:gd name="T63" fmla="*/ 69 h 196"/>
                  <a:gd name="T64" fmla="*/ 74 w 186"/>
                  <a:gd name="T65" fmla="*/ 64 h 196"/>
                  <a:gd name="T66" fmla="*/ 76 w 186"/>
                  <a:gd name="T67" fmla="*/ 62 h 196"/>
                  <a:gd name="T68" fmla="*/ 84 w 186"/>
                  <a:gd name="T69" fmla="*/ 47 h 196"/>
                  <a:gd name="T70" fmla="*/ 87 w 186"/>
                  <a:gd name="T71" fmla="*/ 31 h 196"/>
                  <a:gd name="T72" fmla="*/ 85 w 186"/>
                  <a:gd name="T73" fmla="*/ 30 h 196"/>
                  <a:gd name="T74" fmla="*/ 85 w 186"/>
                  <a:gd name="T75" fmla="*/ 25 h 196"/>
                  <a:gd name="T76" fmla="*/ 90 w 186"/>
                  <a:gd name="T77" fmla="*/ 24 h 196"/>
                  <a:gd name="T78" fmla="*/ 99 w 186"/>
                  <a:gd name="T79" fmla="*/ 10 h 196"/>
                  <a:gd name="T80" fmla="*/ 102 w 186"/>
                  <a:gd name="T81" fmla="*/ 0 h 196"/>
                  <a:gd name="T82" fmla="*/ 106 w 186"/>
                  <a:gd name="T83" fmla="*/ 0 h 196"/>
                  <a:gd name="T84" fmla="*/ 120 w 186"/>
                  <a:gd name="T8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96">
                    <a:moveTo>
                      <a:pt x="120" y="0"/>
                    </a:moveTo>
                    <a:lnTo>
                      <a:pt x="121" y="2"/>
                    </a:lnTo>
                    <a:lnTo>
                      <a:pt x="126" y="8"/>
                    </a:lnTo>
                    <a:lnTo>
                      <a:pt x="132" y="11"/>
                    </a:lnTo>
                    <a:lnTo>
                      <a:pt x="140" y="14"/>
                    </a:lnTo>
                    <a:lnTo>
                      <a:pt x="155" y="19"/>
                    </a:lnTo>
                    <a:lnTo>
                      <a:pt x="169" y="19"/>
                    </a:lnTo>
                    <a:lnTo>
                      <a:pt x="185" y="22"/>
                    </a:lnTo>
                    <a:lnTo>
                      <a:pt x="186" y="34"/>
                    </a:lnTo>
                    <a:lnTo>
                      <a:pt x="183" y="42"/>
                    </a:lnTo>
                    <a:lnTo>
                      <a:pt x="168" y="44"/>
                    </a:lnTo>
                    <a:lnTo>
                      <a:pt x="160" y="51"/>
                    </a:lnTo>
                    <a:lnTo>
                      <a:pt x="160" y="59"/>
                    </a:lnTo>
                    <a:lnTo>
                      <a:pt x="155" y="64"/>
                    </a:lnTo>
                    <a:lnTo>
                      <a:pt x="157" y="72"/>
                    </a:lnTo>
                    <a:lnTo>
                      <a:pt x="149" y="86"/>
                    </a:lnTo>
                    <a:lnTo>
                      <a:pt x="152" y="95"/>
                    </a:lnTo>
                    <a:lnTo>
                      <a:pt x="158" y="106"/>
                    </a:lnTo>
                    <a:lnTo>
                      <a:pt x="155" y="120"/>
                    </a:lnTo>
                    <a:lnTo>
                      <a:pt x="165" y="131"/>
                    </a:lnTo>
                    <a:lnTo>
                      <a:pt x="158" y="145"/>
                    </a:lnTo>
                    <a:lnTo>
                      <a:pt x="154" y="154"/>
                    </a:lnTo>
                    <a:lnTo>
                      <a:pt x="149" y="162"/>
                    </a:lnTo>
                    <a:lnTo>
                      <a:pt x="149" y="162"/>
                    </a:lnTo>
                    <a:lnTo>
                      <a:pt x="143" y="160"/>
                    </a:lnTo>
                    <a:lnTo>
                      <a:pt x="123" y="171"/>
                    </a:lnTo>
                    <a:lnTo>
                      <a:pt x="120" y="190"/>
                    </a:lnTo>
                    <a:lnTo>
                      <a:pt x="116" y="196"/>
                    </a:lnTo>
                    <a:lnTo>
                      <a:pt x="104" y="193"/>
                    </a:lnTo>
                    <a:lnTo>
                      <a:pt x="65" y="177"/>
                    </a:lnTo>
                    <a:lnTo>
                      <a:pt x="59" y="171"/>
                    </a:lnTo>
                    <a:lnTo>
                      <a:pt x="50" y="160"/>
                    </a:lnTo>
                    <a:lnTo>
                      <a:pt x="46" y="157"/>
                    </a:lnTo>
                    <a:lnTo>
                      <a:pt x="37" y="154"/>
                    </a:lnTo>
                    <a:lnTo>
                      <a:pt x="15" y="151"/>
                    </a:lnTo>
                    <a:lnTo>
                      <a:pt x="9" y="151"/>
                    </a:lnTo>
                    <a:lnTo>
                      <a:pt x="9" y="151"/>
                    </a:lnTo>
                    <a:lnTo>
                      <a:pt x="1" y="148"/>
                    </a:lnTo>
                    <a:lnTo>
                      <a:pt x="0" y="148"/>
                    </a:lnTo>
                    <a:lnTo>
                      <a:pt x="3" y="143"/>
                    </a:lnTo>
                    <a:lnTo>
                      <a:pt x="3" y="137"/>
                    </a:lnTo>
                    <a:lnTo>
                      <a:pt x="4" y="134"/>
                    </a:lnTo>
                    <a:lnTo>
                      <a:pt x="4" y="131"/>
                    </a:lnTo>
                    <a:lnTo>
                      <a:pt x="6" y="124"/>
                    </a:lnTo>
                    <a:lnTo>
                      <a:pt x="6" y="118"/>
                    </a:lnTo>
                    <a:lnTo>
                      <a:pt x="6" y="115"/>
                    </a:lnTo>
                    <a:lnTo>
                      <a:pt x="6" y="114"/>
                    </a:lnTo>
                    <a:lnTo>
                      <a:pt x="6" y="110"/>
                    </a:lnTo>
                    <a:lnTo>
                      <a:pt x="6" y="109"/>
                    </a:lnTo>
                    <a:lnTo>
                      <a:pt x="6" y="100"/>
                    </a:lnTo>
                    <a:lnTo>
                      <a:pt x="8" y="96"/>
                    </a:lnTo>
                    <a:lnTo>
                      <a:pt x="22" y="86"/>
                    </a:lnTo>
                    <a:lnTo>
                      <a:pt x="25" y="84"/>
                    </a:lnTo>
                    <a:lnTo>
                      <a:pt x="26" y="83"/>
                    </a:lnTo>
                    <a:lnTo>
                      <a:pt x="31" y="79"/>
                    </a:lnTo>
                    <a:lnTo>
                      <a:pt x="31" y="75"/>
                    </a:lnTo>
                    <a:lnTo>
                      <a:pt x="34" y="73"/>
                    </a:lnTo>
                    <a:lnTo>
                      <a:pt x="36" y="75"/>
                    </a:lnTo>
                    <a:lnTo>
                      <a:pt x="36" y="75"/>
                    </a:lnTo>
                    <a:lnTo>
                      <a:pt x="39" y="76"/>
                    </a:lnTo>
                    <a:lnTo>
                      <a:pt x="45" y="79"/>
                    </a:lnTo>
                    <a:lnTo>
                      <a:pt x="50" y="83"/>
                    </a:lnTo>
                    <a:lnTo>
                      <a:pt x="59" y="76"/>
                    </a:lnTo>
                    <a:lnTo>
                      <a:pt x="67" y="69"/>
                    </a:lnTo>
                    <a:lnTo>
                      <a:pt x="71" y="65"/>
                    </a:lnTo>
                    <a:lnTo>
                      <a:pt x="74" y="64"/>
                    </a:lnTo>
                    <a:lnTo>
                      <a:pt x="76" y="62"/>
                    </a:lnTo>
                    <a:lnTo>
                      <a:pt x="76" y="62"/>
                    </a:lnTo>
                    <a:lnTo>
                      <a:pt x="81" y="58"/>
                    </a:lnTo>
                    <a:lnTo>
                      <a:pt x="84" y="47"/>
                    </a:lnTo>
                    <a:lnTo>
                      <a:pt x="85" y="39"/>
                    </a:lnTo>
                    <a:lnTo>
                      <a:pt x="87" y="31"/>
                    </a:lnTo>
                    <a:lnTo>
                      <a:pt x="87" y="31"/>
                    </a:lnTo>
                    <a:lnTo>
                      <a:pt x="85" y="30"/>
                    </a:lnTo>
                    <a:lnTo>
                      <a:pt x="85" y="30"/>
                    </a:lnTo>
                    <a:lnTo>
                      <a:pt x="85" y="25"/>
                    </a:lnTo>
                    <a:lnTo>
                      <a:pt x="85" y="24"/>
                    </a:lnTo>
                    <a:lnTo>
                      <a:pt x="90" y="24"/>
                    </a:lnTo>
                    <a:lnTo>
                      <a:pt x="96" y="24"/>
                    </a:lnTo>
                    <a:lnTo>
                      <a:pt x="99" y="10"/>
                    </a:lnTo>
                    <a:lnTo>
                      <a:pt x="101" y="3"/>
                    </a:lnTo>
                    <a:lnTo>
                      <a:pt x="102" y="0"/>
                    </a:lnTo>
                    <a:lnTo>
                      <a:pt x="102" y="0"/>
                    </a:lnTo>
                    <a:lnTo>
                      <a:pt x="106" y="0"/>
                    </a:lnTo>
                    <a:lnTo>
                      <a:pt x="112" y="0"/>
                    </a:lnTo>
                    <a:lnTo>
                      <a:pt x="120" y="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188">
                <a:extLst>
                  <a:ext uri="{FF2B5EF4-FFF2-40B4-BE49-F238E27FC236}">
                    <a16:creationId xmlns:a16="http://schemas.microsoft.com/office/drawing/2014/main" id="{2BA1FA2E-E055-5026-BB1E-53111295C16A}"/>
                  </a:ext>
                </a:extLst>
              </p:cNvPr>
              <p:cNvSpPr>
                <a:spLocks noGrp="1" noRot="1" noMove="1" noResize="1" noEditPoints="1" noAdjustHandles="1" noChangeArrowheads="1" noChangeShapeType="1"/>
              </p:cNvSpPr>
              <p:nvPr/>
            </p:nvSpPr>
            <p:spPr bwMode="auto">
              <a:xfrm>
                <a:off x="4979" y="3227"/>
                <a:ext cx="190" cy="194"/>
              </a:xfrm>
              <a:custGeom>
                <a:avLst/>
                <a:gdLst>
                  <a:gd name="T0" fmla="*/ 179 w 190"/>
                  <a:gd name="T1" fmla="*/ 61 h 194"/>
                  <a:gd name="T2" fmla="*/ 182 w 190"/>
                  <a:gd name="T3" fmla="*/ 66 h 194"/>
                  <a:gd name="T4" fmla="*/ 184 w 190"/>
                  <a:gd name="T5" fmla="*/ 70 h 194"/>
                  <a:gd name="T6" fmla="*/ 184 w 190"/>
                  <a:gd name="T7" fmla="*/ 73 h 194"/>
                  <a:gd name="T8" fmla="*/ 186 w 190"/>
                  <a:gd name="T9" fmla="*/ 78 h 194"/>
                  <a:gd name="T10" fmla="*/ 189 w 190"/>
                  <a:gd name="T11" fmla="*/ 81 h 194"/>
                  <a:gd name="T12" fmla="*/ 190 w 190"/>
                  <a:gd name="T13" fmla="*/ 84 h 194"/>
                  <a:gd name="T14" fmla="*/ 189 w 190"/>
                  <a:gd name="T15" fmla="*/ 109 h 194"/>
                  <a:gd name="T16" fmla="*/ 189 w 190"/>
                  <a:gd name="T17" fmla="*/ 117 h 194"/>
                  <a:gd name="T18" fmla="*/ 184 w 190"/>
                  <a:gd name="T19" fmla="*/ 128 h 194"/>
                  <a:gd name="T20" fmla="*/ 182 w 190"/>
                  <a:gd name="T21" fmla="*/ 131 h 194"/>
                  <a:gd name="T22" fmla="*/ 181 w 190"/>
                  <a:gd name="T23" fmla="*/ 139 h 194"/>
                  <a:gd name="T24" fmla="*/ 179 w 190"/>
                  <a:gd name="T25" fmla="*/ 145 h 194"/>
                  <a:gd name="T26" fmla="*/ 164 w 190"/>
                  <a:gd name="T27" fmla="*/ 166 h 194"/>
                  <a:gd name="T28" fmla="*/ 158 w 190"/>
                  <a:gd name="T29" fmla="*/ 182 h 194"/>
                  <a:gd name="T30" fmla="*/ 156 w 190"/>
                  <a:gd name="T31" fmla="*/ 185 h 194"/>
                  <a:gd name="T32" fmla="*/ 154 w 190"/>
                  <a:gd name="T33" fmla="*/ 187 h 194"/>
                  <a:gd name="T34" fmla="*/ 154 w 190"/>
                  <a:gd name="T35" fmla="*/ 190 h 194"/>
                  <a:gd name="T36" fmla="*/ 151 w 190"/>
                  <a:gd name="T37" fmla="*/ 191 h 194"/>
                  <a:gd name="T38" fmla="*/ 148 w 190"/>
                  <a:gd name="T39" fmla="*/ 193 h 194"/>
                  <a:gd name="T40" fmla="*/ 144 w 190"/>
                  <a:gd name="T41" fmla="*/ 193 h 194"/>
                  <a:gd name="T42" fmla="*/ 139 w 190"/>
                  <a:gd name="T43" fmla="*/ 191 h 194"/>
                  <a:gd name="T44" fmla="*/ 133 w 190"/>
                  <a:gd name="T45" fmla="*/ 194 h 194"/>
                  <a:gd name="T46" fmla="*/ 123 w 190"/>
                  <a:gd name="T47" fmla="*/ 191 h 194"/>
                  <a:gd name="T48" fmla="*/ 116 w 190"/>
                  <a:gd name="T49" fmla="*/ 190 h 194"/>
                  <a:gd name="T50" fmla="*/ 109 w 190"/>
                  <a:gd name="T51" fmla="*/ 185 h 194"/>
                  <a:gd name="T52" fmla="*/ 108 w 190"/>
                  <a:gd name="T53" fmla="*/ 182 h 194"/>
                  <a:gd name="T54" fmla="*/ 98 w 190"/>
                  <a:gd name="T55" fmla="*/ 177 h 194"/>
                  <a:gd name="T56" fmla="*/ 92 w 190"/>
                  <a:gd name="T57" fmla="*/ 171 h 194"/>
                  <a:gd name="T58" fmla="*/ 86 w 190"/>
                  <a:gd name="T59" fmla="*/ 165 h 194"/>
                  <a:gd name="T60" fmla="*/ 81 w 190"/>
                  <a:gd name="T61" fmla="*/ 160 h 194"/>
                  <a:gd name="T62" fmla="*/ 78 w 190"/>
                  <a:gd name="T63" fmla="*/ 153 h 194"/>
                  <a:gd name="T64" fmla="*/ 61 w 190"/>
                  <a:gd name="T65" fmla="*/ 145 h 194"/>
                  <a:gd name="T66" fmla="*/ 46 w 190"/>
                  <a:gd name="T67" fmla="*/ 134 h 194"/>
                  <a:gd name="T68" fmla="*/ 38 w 190"/>
                  <a:gd name="T69" fmla="*/ 125 h 194"/>
                  <a:gd name="T70" fmla="*/ 33 w 190"/>
                  <a:gd name="T71" fmla="*/ 120 h 194"/>
                  <a:gd name="T72" fmla="*/ 25 w 190"/>
                  <a:gd name="T73" fmla="*/ 111 h 194"/>
                  <a:gd name="T74" fmla="*/ 16 w 190"/>
                  <a:gd name="T75" fmla="*/ 104 h 194"/>
                  <a:gd name="T76" fmla="*/ 8 w 190"/>
                  <a:gd name="T77" fmla="*/ 98 h 194"/>
                  <a:gd name="T78" fmla="*/ 0 w 190"/>
                  <a:gd name="T79" fmla="*/ 80 h 194"/>
                  <a:gd name="T80" fmla="*/ 8 w 190"/>
                  <a:gd name="T81" fmla="*/ 66 h 194"/>
                  <a:gd name="T82" fmla="*/ 7 w 190"/>
                  <a:gd name="T83" fmla="*/ 56 h 194"/>
                  <a:gd name="T84" fmla="*/ 10 w 190"/>
                  <a:gd name="T85" fmla="*/ 55 h 194"/>
                  <a:gd name="T86" fmla="*/ 14 w 190"/>
                  <a:gd name="T87" fmla="*/ 50 h 194"/>
                  <a:gd name="T88" fmla="*/ 19 w 190"/>
                  <a:gd name="T89" fmla="*/ 45 h 194"/>
                  <a:gd name="T90" fmla="*/ 86 w 190"/>
                  <a:gd name="T91" fmla="*/ 21 h 194"/>
                  <a:gd name="T92" fmla="*/ 98 w 190"/>
                  <a:gd name="T93" fmla="*/ 16 h 194"/>
                  <a:gd name="T94" fmla="*/ 144 w 190"/>
                  <a:gd name="T95" fmla="*/ 0 h 194"/>
                  <a:gd name="T96" fmla="*/ 156 w 190"/>
                  <a:gd name="T97" fmla="*/ 19 h 194"/>
                  <a:gd name="T98" fmla="*/ 167 w 190"/>
                  <a:gd name="T99" fmla="*/ 36 h 194"/>
                  <a:gd name="T100" fmla="*/ 178 w 190"/>
                  <a:gd name="T101" fmla="*/ 55 h 194"/>
                  <a:gd name="T102" fmla="*/ 179 w 190"/>
                  <a:gd name="T103" fmla="*/ 58 h 194"/>
                  <a:gd name="T104" fmla="*/ 179 w 190"/>
                  <a:gd name="T105" fmla="*/ 5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194">
                    <a:moveTo>
                      <a:pt x="179" y="58"/>
                    </a:moveTo>
                    <a:lnTo>
                      <a:pt x="179" y="61"/>
                    </a:lnTo>
                    <a:lnTo>
                      <a:pt x="182" y="66"/>
                    </a:lnTo>
                    <a:lnTo>
                      <a:pt x="182" y="66"/>
                    </a:lnTo>
                    <a:lnTo>
                      <a:pt x="184" y="70"/>
                    </a:lnTo>
                    <a:lnTo>
                      <a:pt x="184" y="70"/>
                    </a:lnTo>
                    <a:lnTo>
                      <a:pt x="184" y="72"/>
                    </a:lnTo>
                    <a:lnTo>
                      <a:pt x="184" y="73"/>
                    </a:lnTo>
                    <a:lnTo>
                      <a:pt x="184" y="76"/>
                    </a:lnTo>
                    <a:lnTo>
                      <a:pt x="186" y="78"/>
                    </a:lnTo>
                    <a:lnTo>
                      <a:pt x="187" y="80"/>
                    </a:lnTo>
                    <a:lnTo>
                      <a:pt x="189" y="81"/>
                    </a:lnTo>
                    <a:lnTo>
                      <a:pt x="190" y="83"/>
                    </a:lnTo>
                    <a:lnTo>
                      <a:pt x="190" y="84"/>
                    </a:lnTo>
                    <a:lnTo>
                      <a:pt x="190" y="97"/>
                    </a:lnTo>
                    <a:lnTo>
                      <a:pt x="189" y="109"/>
                    </a:lnTo>
                    <a:lnTo>
                      <a:pt x="189" y="115"/>
                    </a:lnTo>
                    <a:lnTo>
                      <a:pt x="189" y="117"/>
                    </a:lnTo>
                    <a:lnTo>
                      <a:pt x="186" y="121"/>
                    </a:lnTo>
                    <a:lnTo>
                      <a:pt x="184" y="128"/>
                    </a:lnTo>
                    <a:lnTo>
                      <a:pt x="182" y="131"/>
                    </a:lnTo>
                    <a:lnTo>
                      <a:pt x="182" y="131"/>
                    </a:lnTo>
                    <a:lnTo>
                      <a:pt x="182" y="131"/>
                    </a:lnTo>
                    <a:lnTo>
                      <a:pt x="181" y="139"/>
                    </a:lnTo>
                    <a:lnTo>
                      <a:pt x="181" y="143"/>
                    </a:lnTo>
                    <a:lnTo>
                      <a:pt x="179" y="145"/>
                    </a:lnTo>
                    <a:lnTo>
                      <a:pt x="172" y="156"/>
                    </a:lnTo>
                    <a:lnTo>
                      <a:pt x="164" y="166"/>
                    </a:lnTo>
                    <a:lnTo>
                      <a:pt x="162" y="170"/>
                    </a:lnTo>
                    <a:lnTo>
                      <a:pt x="158" y="182"/>
                    </a:lnTo>
                    <a:lnTo>
                      <a:pt x="158" y="184"/>
                    </a:lnTo>
                    <a:lnTo>
                      <a:pt x="156" y="185"/>
                    </a:lnTo>
                    <a:lnTo>
                      <a:pt x="156" y="185"/>
                    </a:lnTo>
                    <a:lnTo>
                      <a:pt x="154" y="187"/>
                    </a:lnTo>
                    <a:lnTo>
                      <a:pt x="154" y="188"/>
                    </a:lnTo>
                    <a:lnTo>
                      <a:pt x="154" y="190"/>
                    </a:lnTo>
                    <a:lnTo>
                      <a:pt x="153" y="191"/>
                    </a:lnTo>
                    <a:lnTo>
                      <a:pt x="151" y="191"/>
                    </a:lnTo>
                    <a:lnTo>
                      <a:pt x="150" y="193"/>
                    </a:lnTo>
                    <a:lnTo>
                      <a:pt x="148" y="193"/>
                    </a:lnTo>
                    <a:lnTo>
                      <a:pt x="148" y="193"/>
                    </a:lnTo>
                    <a:lnTo>
                      <a:pt x="144" y="193"/>
                    </a:lnTo>
                    <a:lnTo>
                      <a:pt x="140" y="193"/>
                    </a:lnTo>
                    <a:lnTo>
                      <a:pt x="139" y="191"/>
                    </a:lnTo>
                    <a:lnTo>
                      <a:pt x="134" y="193"/>
                    </a:lnTo>
                    <a:lnTo>
                      <a:pt x="133" y="194"/>
                    </a:lnTo>
                    <a:lnTo>
                      <a:pt x="128" y="193"/>
                    </a:lnTo>
                    <a:lnTo>
                      <a:pt x="123" y="191"/>
                    </a:lnTo>
                    <a:lnTo>
                      <a:pt x="120" y="191"/>
                    </a:lnTo>
                    <a:lnTo>
                      <a:pt x="116" y="190"/>
                    </a:lnTo>
                    <a:lnTo>
                      <a:pt x="112" y="188"/>
                    </a:lnTo>
                    <a:lnTo>
                      <a:pt x="109" y="185"/>
                    </a:lnTo>
                    <a:lnTo>
                      <a:pt x="108" y="184"/>
                    </a:lnTo>
                    <a:lnTo>
                      <a:pt x="108" y="182"/>
                    </a:lnTo>
                    <a:lnTo>
                      <a:pt x="103" y="179"/>
                    </a:lnTo>
                    <a:lnTo>
                      <a:pt x="98" y="177"/>
                    </a:lnTo>
                    <a:lnTo>
                      <a:pt x="94" y="174"/>
                    </a:lnTo>
                    <a:lnTo>
                      <a:pt x="92" y="171"/>
                    </a:lnTo>
                    <a:lnTo>
                      <a:pt x="91" y="170"/>
                    </a:lnTo>
                    <a:lnTo>
                      <a:pt x="86" y="165"/>
                    </a:lnTo>
                    <a:lnTo>
                      <a:pt x="83" y="162"/>
                    </a:lnTo>
                    <a:lnTo>
                      <a:pt x="81" y="160"/>
                    </a:lnTo>
                    <a:lnTo>
                      <a:pt x="81" y="156"/>
                    </a:lnTo>
                    <a:lnTo>
                      <a:pt x="78" y="153"/>
                    </a:lnTo>
                    <a:lnTo>
                      <a:pt x="69" y="148"/>
                    </a:lnTo>
                    <a:lnTo>
                      <a:pt x="61" y="145"/>
                    </a:lnTo>
                    <a:lnTo>
                      <a:pt x="52" y="137"/>
                    </a:lnTo>
                    <a:lnTo>
                      <a:pt x="46" y="134"/>
                    </a:lnTo>
                    <a:lnTo>
                      <a:pt x="41" y="128"/>
                    </a:lnTo>
                    <a:lnTo>
                      <a:pt x="38" y="125"/>
                    </a:lnTo>
                    <a:lnTo>
                      <a:pt x="36" y="121"/>
                    </a:lnTo>
                    <a:lnTo>
                      <a:pt x="33" y="120"/>
                    </a:lnTo>
                    <a:lnTo>
                      <a:pt x="28" y="112"/>
                    </a:lnTo>
                    <a:lnTo>
                      <a:pt x="25" y="111"/>
                    </a:lnTo>
                    <a:lnTo>
                      <a:pt x="21" y="108"/>
                    </a:lnTo>
                    <a:lnTo>
                      <a:pt x="16" y="104"/>
                    </a:lnTo>
                    <a:lnTo>
                      <a:pt x="14" y="100"/>
                    </a:lnTo>
                    <a:lnTo>
                      <a:pt x="8" y="98"/>
                    </a:lnTo>
                    <a:lnTo>
                      <a:pt x="4" y="92"/>
                    </a:lnTo>
                    <a:lnTo>
                      <a:pt x="0" y="80"/>
                    </a:lnTo>
                    <a:lnTo>
                      <a:pt x="0" y="70"/>
                    </a:lnTo>
                    <a:lnTo>
                      <a:pt x="8" y="66"/>
                    </a:lnTo>
                    <a:lnTo>
                      <a:pt x="7" y="58"/>
                    </a:lnTo>
                    <a:lnTo>
                      <a:pt x="7" y="56"/>
                    </a:lnTo>
                    <a:lnTo>
                      <a:pt x="8" y="55"/>
                    </a:lnTo>
                    <a:lnTo>
                      <a:pt x="10" y="55"/>
                    </a:lnTo>
                    <a:lnTo>
                      <a:pt x="11" y="53"/>
                    </a:lnTo>
                    <a:lnTo>
                      <a:pt x="14" y="50"/>
                    </a:lnTo>
                    <a:lnTo>
                      <a:pt x="18" y="47"/>
                    </a:lnTo>
                    <a:lnTo>
                      <a:pt x="19" y="45"/>
                    </a:lnTo>
                    <a:lnTo>
                      <a:pt x="67" y="31"/>
                    </a:lnTo>
                    <a:lnTo>
                      <a:pt x="86" y="21"/>
                    </a:lnTo>
                    <a:lnTo>
                      <a:pt x="95" y="16"/>
                    </a:lnTo>
                    <a:lnTo>
                      <a:pt x="98" y="16"/>
                    </a:lnTo>
                    <a:lnTo>
                      <a:pt x="144" y="0"/>
                    </a:lnTo>
                    <a:lnTo>
                      <a:pt x="144" y="0"/>
                    </a:lnTo>
                    <a:lnTo>
                      <a:pt x="148" y="8"/>
                    </a:lnTo>
                    <a:lnTo>
                      <a:pt x="156" y="19"/>
                    </a:lnTo>
                    <a:lnTo>
                      <a:pt x="159" y="24"/>
                    </a:lnTo>
                    <a:lnTo>
                      <a:pt x="167" y="36"/>
                    </a:lnTo>
                    <a:lnTo>
                      <a:pt x="175" y="50"/>
                    </a:lnTo>
                    <a:lnTo>
                      <a:pt x="178" y="55"/>
                    </a:lnTo>
                    <a:lnTo>
                      <a:pt x="179" y="58"/>
                    </a:lnTo>
                    <a:lnTo>
                      <a:pt x="179" y="58"/>
                    </a:lnTo>
                    <a:lnTo>
                      <a:pt x="179" y="58"/>
                    </a:lnTo>
                    <a:lnTo>
                      <a:pt x="179" y="58"/>
                    </a:lnTo>
                    <a:lnTo>
                      <a:pt x="179" y="58"/>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189">
                <a:extLst>
                  <a:ext uri="{FF2B5EF4-FFF2-40B4-BE49-F238E27FC236}">
                    <a16:creationId xmlns:a16="http://schemas.microsoft.com/office/drawing/2014/main" id="{F712604D-13DF-672E-B809-D191652ADB67}"/>
                  </a:ext>
                </a:extLst>
              </p:cNvPr>
              <p:cNvSpPr>
                <a:spLocks noGrp="1" noRot="1" noMove="1" noResize="1" noEditPoints="1" noAdjustHandles="1" noChangeArrowheads="1" noChangeShapeType="1"/>
              </p:cNvSpPr>
              <p:nvPr/>
            </p:nvSpPr>
            <p:spPr bwMode="auto">
              <a:xfrm>
                <a:off x="3009" y="2639"/>
                <a:ext cx="337" cy="444"/>
              </a:xfrm>
              <a:custGeom>
                <a:avLst/>
                <a:gdLst>
                  <a:gd name="T0" fmla="*/ 255 w 337"/>
                  <a:gd name="T1" fmla="*/ 21 h 444"/>
                  <a:gd name="T2" fmla="*/ 252 w 337"/>
                  <a:gd name="T3" fmla="*/ 25 h 444"/>
                  <a:gd name="T4" fmla="*/ 250 w 337"/>
                  <a:gd name="T5" fmla="*/ 38 h 444"/>
                  <a:gd name="T6" fmla="*/ 242 w 337"/>
                  <a:gd name="T7" fmla="*/ 50 h 444"/>
                  <a:gd name="T8" fmla="*/ 183 w 337"/>
                  <a:gd name="T9" fmla="*/ 148 h 444"/>
                  <a:gd name="T10" fmla="*/ 149 w 337"/>
                  <a:gd name="T11" fmla="*/ 154 h 444"/>
                  <a:gd name="T12" fmla="*/ 163 w 337"/>
                  <a:gd name="T13" fmla="*/ 210 h 444"/>
                  <a:gd name="T14" fmla="*/ 269 w 337"/>
                  <a:gd name="T15" fmla="*/ 196 h 444"/>
                  <a:gd name="T16" fmla="*/ 295 w 337"/>
                  <a:gd name="T17" fmla="*/ 249 h 444"/>
                  <a:gd name="T18" fmla="*/ 309 w 337"/>
                  <a:gd name="T19" fmla="*/ 303 h 444"/>
                  <a:gd name="T20" fmla="*/ 247 w 337"/>
                  <a:gd name="T21" fmla="*/ 342 h 444"/>
                  <a:gd name="T22" fmla="*/ 232 w 337"/>
                  <a:gd name="T23" fmla="*/ 399 h 444"/>
                  <a:gd name="T24" fmla="*/ 135 w 337"/>
                  <a:gd name="T25" fmla="*/ 444 h 444"/>
                  <a:gd name="T26" fmla="*/ 98 w 337"/>
                  <a:gd name="T27" fmla="*/ 426 h 444"/>
                  <a:gd name="T28" fmla="*/ 53 w 337"/>
                  <a:gd name="T29" fmla="*/ 390 h 444"/>
                  <a:gd name="T30" fmla="*/ 0 w 337"/>
                  <a:gd name="T31" fmla="*/ 349 h 444"/>
                  <a:gd name="T32" fmla="*/ 0 w 337"/>
                  <a:gd name="T33" fmla="*/ 348 h 444"/>
                  <a:gd name="T34" fmla="*/ 4 w 337"/>
                  <a:gd name="T35" fmla="*/ 323 h 444"/>
                  <a:gd name="T36" fmla="*/ 15 w 337"/>
                  <a:gd name="T37" fmla="*/ 309 h 444"/>
                  <a:gd name="T38" fmla="*/ 29 w 337"/>
                  <a:gd name="T39" fmla="*/ 294 h 444"/>
                  <a:gd name="T40" fmla="*/ 53 w 337"/>
                  <a:gd name="T41" fmla="*/ 269 h 444"/>
                  <a:gd name="T42" fmla="*/ 60 w 337"/>
                  <a:gd name="T43" fmla="*/ 258 h 444"/>
                  <a:gd name="T44" fmla="*/ 59 w 337"/>
                  <a:gd name="T45" fmla="*/ 250 h 444"/>
                  <a:gd name="T46" fmla="*/ 64 w 337"/>
                  <a:gd name="T47" fmla="*/ 244 h 444"/>
                  <a:gd name="T48" fmla="*/ 67 w 337"/>
                  <a:gd name="T49" fmla="*/ 232 h 444"/>
                  <a:gd name="T50" fmla="*/ 70 w 337"/>
                  <a:gd name="T51" fmla="*/ 210 h 444"/>
                  <a:gd name="T52" fmla="*/ 96 w 337"/>
                  <a:gd name="T53" fmla="*/ 182 h 444"/>
                  <a:gd name="T54" fmla="*/ 106 w 337"/>
                  <a:gd name="T55" fmla="*/ 168 h 444"/>
                  <a:gd name="T56" fmla="*/ 112 w 337"/>
                  <a:gd name="T57" fmla="*/ 148 h 444"/>
                  <a:gd name="T58" fmla="*/ 112 w 337"/>
                  <a:gd name="T59" fmla="*/ 140 h 444"/>
                  <a:gd name="T60" fmla="*/ 110 w 337"/>
                  <a:gd name="T61" fmla="*/ 129 h 444"/>
                  <a:gd name="T62" fmla="*/ 109 w 337"/>
                  <a:gd name="T63" fmla="*/ 129 h 444"/>
                  <a:gd name="T64" fmla="*/ 106 w 337"/>
                  <a:gd name="T65" fmla="*/ 126 h 444"/>
                  <a:gd name="T66" fmla="*/ 98 w 337"/>
                  <a:gd name="T67" fmla="*/ 114 h 444"/>
                  <a:gd name="T68" fmla="*/ 87 w 337"/>
                  <a:gd name="T69" fmla="*/ 103 h 444"/>
                  <a:gd name="T70" fmla="*/ 92 w 337"/>
                  <a:gd name="T71" fmla="*/ 70 h 444"/>
                  <a:gd name="T72" fmla="*/ 93 w 337"/>
                  <a:gd name="T73" fmla="*/ 39 h 444"/>
                  <a:gd name="T74" fmla="*/ 85 w 337"/>
                  <a:gd name="T75" fmla="*/ 13 h 444"/>
                  <a:gd name="T76" fmla="*/ 87 w 337"/>
                  <a:gd name="T77" fmla="*/ 8 h 444"/>
                  <a:gd name="T78" fmla="*/ 102 w 337"/>
                  <a:gd name="T79" fmla="*/ 2 h 444"/>
                  <a:gd name="T80" fmla="*/ 127 w 337"/>
                  <a:gd name="T81" fmla="*/ 2 h 444"/>
                  <a:gd name="T82" fmla="*/ 141 w 337"/>
                  <a:gd name="T83" fmla="*/ 2 h 444"/>
                  <a:gd name="T84" fmla="*/ 172 w 337"/>
                  <a:gd name="T85" fmla="*/ 2 h 444"/>
                  <a:gd name="T86" fmla="*/ 183 w 337"/>
                  <a:gd name="T87" fmla="*/ 14 h 444"/>
                  <a:gd name="T88" fmla="*/ 200 w 337"/>
                  <a:gd name="T89" fmla="*/ 17 h 444"/>
                  <a:gd name="T90" fmla="*/ 202 w 337"/>
                  <a:gd name="T91" fmla="*/ 17 h 444"/>
                  <a:gd name="T92" fmla="*/ 200 w 337"/>
                  <a:gd name="T93" fmla="*/ 16 h 444"/>
                  <a:gd name="T94" fmla="*/ 210 w 337"/>
                  <a:gd name="T95" fmla="*/ 13 h 444"/>
                  <a:gd name="T96" fmla="*/ 211 w 337"/>
                  <a:gd name="T97" fmla="*/ 16 h 444"/>
                  <a:gd name="T98" fmla="*/ 207 w 337"/>
                  <a:gd name="T99" fmla="*/ 14 h 444"/>
                  <a:gd name="T100" fmla="*/ 225 w 337"/>
                  <a:gd name="T101" fmla="*/ 21 h 444"/>
                  <a:gd name="T102" fmla="*/ 232 w 337"/>
                  <a:gd name="T103" fmla="*/ 8 h 444"/>
                  <a:gd name="T104" fmla="*/ 232 w 337"/>
                  <a:gd name="T105" fmla="*/ 8 h 444"/>
                  <a:gd name="T106" fmla="*/ 232 w 337"/>
                  <a:gd name="T107" fmla="*/ 5 h 444"/>
                  <a:gd name="T108" fmla="*/ 238 w 337"/>
                  <a:gd name="T109" fmla="*/ 2 h 444"/>
                  <a:gd name="T110" fmla="*/ 241 w 337"/>
                  <a:gd name="T111" fmla="*/ 3 h 444"/>
                  <a:gd name="T112" fmla="*/ 249 w 337"/>
                  <a:gd name="T113" fmla="*/ 10 h 444"/>
                  <a:gd name="T114" fmla="*/ 256 w 337"/>
                  <a:gd name="T115" fmla="*/ 1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7" h="444">
                    <a:moveTo>
                      <a:pt x="256" y="19"/>
                    </a:moveTo>
                    <a:lnTo>
                      <a:pt x="256" y="21"/>
                    </a:lnTo>
                    <a:lnTo>
                      <a:pt x="255" y="21"/>
                    </a:lnTo>
                    <a:lnTo>
                      <a:pt x="255" y="21"/>
                    </a:lnTo>
                    <a:lnTo>
                      <a:pt x="255" y="21"/>
                    </a:lnTo>
                    <a:lnTo>
                      <a:pt x="253" y="21"/>
                    </a:lnTo>
                    <a:lnTo>
                      <a:pt x="253" y="22"/>
                    </a:lnTo>
                    <a:lnTo>
                      <a:pt x="253" y="24"/>
                    </a:lnTo>
                    <a:lnTo>
                      <a:pt x="253" y="24"/>
                    </a:lnTo>
                    <a:lnTo>
                      <a:pt x="252" y="25"/>
                    </a:lnTo>
                    <a:lnTo>
                      <a:pt x="250" y="28"/>
                    </a:lnTo>
                    <a:lnTo>
                      <a:pt x="250" y="28"/>
                    </a:lnTo>
                    <a:lnTo>
                      <a:pt x="249" y="28"/>
                    </a:lnTo>
                    <a:lnTo>
                      <a:pt x="250" y="35"/>
                    </a:lnTo>
                    <a:lnTo>
                      <a:pt x="250" y="38"/>
                    </a:lnTo>
                    <a:lnTo>
                      <a:pt x="250" y="39"/>
                    </a:lnTo>
                    <a:lnTo>
                      <a:pt x="253" y="39"/>
                    </a:lnTo>
                    <a:lnTo>
                      <a:pt x="253" y="41"/>
                    </a:lnTo>
                    <a:lnTo>
                      <a:pt x="253" y="41"/>
                    </a:lnTo>
                    <a:lnTo>
                      <a:pt x="242" y="50"/>
                    </a:lnTo>
                    <a:lnTo>
                      <a:pt x="216" y="66"/>
                    </a:lnTo>
                    <a:lnTo>
                      <a:pt x="188" y="101"/>
                    </a:lnTo>
                    <a:lnTo>
                      <a:pt x="191" y="117"/>
                    </a:lnTo>
                    <a:lnTo>
                      <a:pt x="188" y="137"/>
                    </a:lnTo>
                    <a:lnTo>
                      <a:pt x="183" y="148"/>
                    </a:lnTo>
                    <a:lnTo>
                      <a:pt x="174" y="157"/>
                    </a:lnTo>
                    <a:lnTo>
                      <a:pt x="168" y="162"/>
                    </a:lnTo>
                    <a:lnTo>
                      <a:pt x="158" y="165"/>
                    </a:lnTo>
                    <a:lnTo>
                      <a:pt x="155" y="159"/>
                    </a:lnTo>
                    <a:lnTo>
                      <a:pt x="149" y="154"/>
                    </a:lnTo>
                    <a:lnTo>
                      <a:pt x="135" y="162"/>
                    </a:lnTo>
                    <a:lnTo>
                      <a:pt x="118" y="191"/>
                    </a:lnTo>
                    <a:lnTo>
                      <a:pt x="109" y="215"/>
                    </a:lnTo>
                    <a:lnTo>
                      <a:pt x="113" y="215"/>
                    </a:lnTo>
                    <a:lnTo>
                      <a:pt x="163" y="210"/>
                    </a:lnTo>
                    <a:lnTo>
                      <a:pt x="202" y="216"/>
                    </a:lnTo>
                    <a:lnTo>
                      <a:pt x="224" y="221"/>
                    </a:lnTo>
                    <a:lnTo>
                      <a:pt x="244" y="205"/>
                    </a:lnTo>
                    <a:lnTo>
                      <a:pt x="260" y="197"/>
                    </a:lnTo>
                    <a:lnTo>
                      <a:pt x="269" y="196"/>
                    </a:lnTo>
                    <a:lnTo>
                      <a:pt x="278" y="204"/>
                    </a:lnTo>
                    <a:lnTo>
                      <a:pt x="289" y="213"/>
                    </a:lnTo>
                    <a:lnTo>
                      <a:pt x="284" y="225"/>
                    </a:lnTo>
                    <a:lnTo>
                      <a:pt x="281" y="246"/>
                    </a:lnTo>
                    <a:lnTo>
                      <a:pt x="295" y="249"/>
                    </a:lnTo>
                    <a:lnTo>
                      <a:pt x="336" y="247"/>
                    </a:lnTo>
                    <a:lnTo>
                      <a:pt x="337" y="256"/>
                    </a:lnTo>
                    <a:lnTo>
                      <a:pt x="333" y="270"/>
                    </a:lnTo>
                    <a:lnTo>
                      <a:pt x="317" y="303"/>
                    </a:lnTo>
                    <a:lnTo>
                      <a:pt x="309" y="303"/>
                    </a:lnTo>
                    <a:lnTo>
                      <a:pt x="286" y="325"/>
                    </a:lnTo>
                    <a:lnTo>
                      <a:pt x="270" y="345"/>
                    </a:lnTo>
                    <a:lnTo>
                      <a:pt x="260" y="342"/>
                    </a:lnTo>
                    <a:lnTo>
                      <a:pt x="252" y="345"/>
                    </a:lnTo>
                    <a:lnTo>
                      <a:pt x="247" y="342"/>
                    </a:lnTo>
                    <a:lnTo>
                      <a:pt x="246" y="336"/>
                    </a:lnTo>
                    <a:lnTo>
                      <a:pt x="236" y="331"/>
                    </a:lnTo>
                    <a:lnTo>
                      <a:pt x="230" y="351"/>
                    </a:lnTo>
                    <a:lnTo>
                      <a:pt x="232" y="388"/>
                    </a:lnTo>
                    <a:lnTo>
                      <a:pt x="232" y="399"/>
                    </a:lnTo>
                    <a:lnTo>
                      <a:pt x="244" y="405"/>
                    </a:lnTo>
                    <a:lnTo>
                      <a:pt x="213" y="421"/>
                    </a:lnTo>
                    <a:lnTo>
                      <a:pt x="190" y="413"/>
                    </a:lnTo>
                    <a:lnTo>
                      <a:pt x="168" y="419"/>
                    </a:lnTo>
                    <a:lnTo>
                      <a:pt x="135" y="444"/>
                    </a:lnTo>
                    <a:lnTo>
                      <a:pt x="130" y="441"/>
                    </a:lnTo>
                    <a:lnTo>
                      <a:pt x="121" y="441"/>
                    </a:lnTo>
                    <a:lnTo>
                      <a:pt x="116" y="435"/>
                    </a:lnTo>
                    <a:lnTo>
                      <a:pt x="107" y="426"/>
                    </a:lnTo>
                    <a:lnTo>
                      <a:pt x="98" y="426"/>
                    </a:lnTo>
                    <a:lnTo>
                      <a:pt x="87" y="426"/>
                    </a:lnTo>
                    <a:lnTo>
                      <a:pt x="78" y="424"/>
                    </a:lnTo>
                    <a:lnTo>
                      <a:pt x="73" y="424"/>
                    </a:lnTo>
                    <a:lnTo>
                      <a:pt x="60" y="407"/>
                    </a:lnTo>
                    <a:lnTo>
                      <a:pt x="53" y="390"/>
                    </a:lnTo>
                    <a:lnTo>
                      <a:pt x="45" y="373"/>
                    </a:lnTo>
                    <a:lnTo>
                      <a:pt x="22" y="362"/>
                    </a:lnTo>
                    <a:lnTo>
                      <a:pt x="3" y="351"/>
                    </a:lnTo>
                    <a:lnTo>
                      <a:pt x="0" y="349"/>
                    </a:lnTo>
                    <a:lnTo>
                      <a:pt x="0" y="349"/>
                    </a:lnTo>
                    <a:lnTo>
                      <a:pt x="0" y="349"/>
                    </a:lnTo>
                    <a:lnTo>
                      <a:pt x="0" y="349"/>
                    </a:lnTo>
                    <a:lnTo>
                      <a:pt x="0" y="349"/>
                    </a:lnTo>
                    <a:lnTo>
                      <a:pt x="0" y="349"/>
                    </a:lnTo>
                    <a:lnTo>
                      <a:pt x="0" y="348"/>
                    </a:lnTo>
                    <a:lnTo>
                      <a:pt x="0" y="345"/>
                    </a:lnTo>
                    <a:lnTo>
                      <a:pt x="0" y="337"/>
                    </a:lnTo>
                    <a:lnTo>
                      <a:pt x="1" y="329"/>
                    </a:lnTo>
                    <a:lnTo>
                      <a:pt x="1" y="329"/>
                    </a:lnTo>
                    <a:lnTo>
                      <a:pt x="4" y="323"/>
                    </a:lnTo>
                    <a:lnTo>
                      <a:pt x="6" y="320"/>
                    </a:lnTo>
                    <a:lnTo>
                      <a:pt x="8" y="317"/>
                    </a:lnTo>
                    <a:lnTo>
                      <a:pt x="14" y="311"/>
                    </a:lnTo>
                    <a:lnTo>
                      <a:pt x="14" y="309"/>
                    </a:lnTo>
                    <a:lnTo>
                      <a:pt x="15" y="309"/>
                    </a:lnTo>
                    <a:lnTo>
                      <a:pt x="15" y="308"/>
                    </a:lnTo>
                    <a:lnTo>
                      <a:pt x="23" y="300"/>
                    </a:lnTo>
                    <a:lnTo>
                      <a:pt x="25" y="298"/>
                    </a:lnTo>
                    <a:lnTo>
                      <a:pt x="28" y="294"/>
                    </a:lnTo>
                    <a:lnTo>
                      <a:pt x="29" y="294"/>
                    </a:lnTo>
                    <a:lnTo>
                      <a:pt x="31" y="292"/>
                    </a:lnTo>
                    <a:lnTo>
                      <a:pt x="39" y="283"/>
                    </a:lnTo>
                    <a:lnTo>
                      <a:pt x="39" y="283"/>
                    </a:lnTo>
                    <a:lnTo>
                      <a:pt x="42" y="280"/>
                    </a:lnTo>
                    <a:lnTo>
                      <a:pt x="53" y="269"/>
                    </a:lnTo>
                    <a:lnTo>
                      <a:pt x="56" y="264"/>
                    </a:lnTo>
                    <a:lnTo>
                      <a:pt x="57" y="263"/>
                    </a:lnTo>
                    <a:lnTo>
                      <a:pt x="59" y="261"/>
                    </a:lnTo>
                    <a:lnTo>
                      <a:pt x="60" y="260"/>
                    </a:lnTo>
                    <a:lnTo>
                      <a:pt x="60" y="258"/>
                    </a:lnTo>
                    <a:lnTo>
                      <a:pt x="60" y="256"/>
                    </a:lnTo>
                    <a:lnTo>
                      <a:pt x="60" y="256"/>
                    </a:lnTo>
                    <a:lnTo>
                      <a:pt x="60" y="256"/>
                    </a:lnTo>
                    <a:lnTo>
                      <a:pt x="59" y="252"/>
                    </a:lnTo>
                    <a:lnTo>
                      <a:pt x="59" y="250"/>
                    </a:lnTo>
                    <a:lnTo>
                      <a:pt x="59" y="250"/>
                    </a:lnTo>
                    <a:lnTo>
                      <a:pt x="59" y="249"/>
                    </a:lnTo>
                    <a:lnTo>
                      <a:pt x="59" y="247"/>
                    </a:lnTo>
                    <a:lnTo>
                      <a:pt x="62" y="246"/>
                    </a:lnTo>
                    <a:lnTo>
                      <a:pt x="64" y="244"/>
                    </a:lnTo>
                    <a:lnTo>
                      <a:pt x="64" y="244"/>
                    </a:lnTo>
                    <a:lnTo>
                      <a:pt x="65" y="242"/>
                    </a:lnTo>
                    <a:lnTo>
                      <a:pt x="67" y="241"/>
                    </a:lnTo>
                    <a:lnTo>
                      <a:pt x="67" y="236"/>
                    </a:lnTo>
                    <a:lnTo>
                      <a:pt x="67" y="232"/>
                    </a:lnTo>
                    <a:lnTo>
                      <a:pt x="67" y="232"/>
                    </a:lnTo>
                    <a:lnTo>
                      <a:pt x="68" y="221"/>
                    </a:lnTo>
                    <a:lnTo>
                      <a:pt x="68" y="216"/>
                    </a:lnTo>
                    <a:lnTo>
                      <a:pt x="68" y="213"/>
                    </a:lnTo>
                    <a:lnTo>
                      <a:pt x="70" y="210"/>
                    </a:lnTo>
                    <a:lnTo>
                      <a:pt x="71" y="208"/>
                    </a:lnTo>
                    <a:lnTo>
                      <a:pt x="76" y="204"/>
                    </a:lnTo>
                    <a:lnTo>
                      <a:pt x="84" y="196"/>
                    </a:lnTo>
                    <a:lnTo>
                      <a:pt x="85" y="193"/>
                    </a:lnTo>
                    <a:lnTo>
                      <a:pt x="96" y="182"/>
                    </a:lnTo>
                    <a:lnTo>
                      <a:pt x="96" y="182"/>
                    </a:lnTo>
                    <a:lnTo>
                      <a:pt x="101" y="176"/>
                    </a:lnTo>
                    <a:lnTo>
                      <a:pt x="104" y="171"/>
                    </a:lnTo>
                    <a:lnTo>
                      <a:pt x="104" y="171"/>
                    </a:lnTo>
                    <a:lnTo>
                      <a:pt x="106" y="168"/>
                    </a:lnTo>
                    <a:lnTo>
                      <a:pt x="107" y="166"/>
                    </a:lnTo>
                    <a:lnTo>
                      <a:pt x="109" y="162"/>
                    </a:lnTo>
                    <a:lnTo>
                      <a:pt x="112" y="157"/>
                    </a:lnTo>
                    <a:lnTo>
                      <a:pt x="112" y="152"/>
                    </a:lnTo>
                    <a:lnTo>
                      <a:pt x="112" y="148"/>
                    </a:lnTo>
                    <a:lnTo>
                      <a:pt x="112" y="145"/>
                    </a:lnTo>
                    <a:lnTo>
                      <a:pt x="112" y="142"/>
                    </a:lnTo>
                    <a:lnTo>
                      <a:pt x="112" y="142"/>
                    </a:lnTo>
                    <a:lnTo>
                      <a:pt x="112" y="142"/>
                    </a:lnTo>
                    <a:lnTo>
                      <a:pt x="112" y="140"/>
                    </a:lnTo>
                    <a:lnTo>
                      <a:pt x="112" y="138"/>
                    </a:lnTo>
                    <a:lnTo>
                      <a:pt x="110" y="134"/>
                    </a:lnTo>
                    <a:lnTo>
                      <a:pt x="110" y="131"/>
                    </a:lnTo>
                    <a:lnTo>
                      <a:pt x="110" y="131"/>
                    </a:lnTo>
                    <a:lnTo>
                      <a:pt x="110" y="129"/>
                    </a:lnTo>
                    <a:lnTo>
                      <a:pt x="109" y="129"/>
                    </a:lnTo>
                    <a:lnTo>
                      <a:pt x="109" y="129"/>
                    </a:lnTo>
                    <a:lnTo>
                      <a:pt x="109" y="129"/>
                    </a:lnTo>
                    <a:lnTo>
                      <a:pt x="109" y="129"/>
                    </a:lnTo>
                    <a:lnTo>
                      <a:pt x="109" y="129"/>
                    </a:lnTo>
                    <a:lnTo>
                      <a:pt x="107" y="129"/>
                    </a:lnTo>
                    <a:lnTo>
                      <a:pt x="107" y="129"/>
                    </a:lnTo>
                    <a:lnTo>
                      <a:pt x="107" y="129"/>
                    </a:lnTo>
                    <a:lnTo>
                      <a:pt x="107" y="128"/>
                    </a:lnTo>
                    <a:lnTo>
                      <a:pt x="106" y="126"/>
                    </a:lnTo>
                    <a:lnTo>
                      <a:pt x="106" y="126"/>
                    </a:lnTo>
                    <a:lnTo>
                      <a:pt x="106" y="125"/>
                    </a:lnTo>
                    <a:lnTo>
                      <a:pt x="104" y="125"/>
                    </a:lnTo>
                    <a:lnTo>
                      <a:pt x="104" y="121"/>
                    </a:lnTo>
                    <a:lnTo>
                      <a:pt x="98" y="114"/>
                    </a:lnTo>
                    <a:lnTo>
                      <a:pt x="96" y="112"/>
                    </a:lnTo>
                    <a:lnTo>
                      <a:pt x="87" y="104"/>
                    </a:lnTo>
                    <a:lnTo>
                      <a:pt x="87" y="104"/>
                    </a:lnTo>
                    <a:lnTo>
                      <a:pt x="87" y="103"/>
                    </a:lnTo>
                    <a:lnTo>
                      <a:pt x="87" y="103"/>
                    </a:lnTo>
                    <a:lnTo>
                      <a:pt x="90" y="90"/>
                    </a:lnTo>
                    <a:lnTo>
                      <a:pt x="90" y="87"/>
                    </a:lnTo>
                    <a:lnTo>
                      <a:pt x="90" y="84"/>
                    </a:lnTo>
                    <a:lnTo>
                      <a:pt x="90" y="83"/>
                    </a:lnTo>
                    <a:lnTo>
                      <a:pt x="92" y="70"/>
                    </a:lnTo>
                    <a:lnTo>
                      <a:pt x="92" y="67"/>
                    </a:lnTo>
                    <a:lnTo>
                      <a:pt x="92" y="64"/>
                    </a:lnTo>
                    <a:lnTo>
                      <a:pt x="93" y="47"/>
                    </a:lnTo>
                    <a:lnTo>
                      <a:pt x="93" y="45"/>
                    </a:lnTo>
                    <a:lnTo>
                      <a:pt x="93" y="39"/>
                    </a:lnTo>
                    <a:lnTo>
                      <a:pt x="93" y="39"/>
                    </a:lnTo>
                    <a:lnTo>
                      <a:pt x="93" y="33"/>
                    </a:lnTo>
                    <a:lnTo>
                      <a:pt x="92" y="28"/>
                    </a:lnTo>
                    <a:lnTo>
                      <a:pt x="92" y="28"/>
                    </a:lnTo>
                    <a:lnTo>
                      <a:pt x="85" y="13"/>
                    </a:lnTo>
                    <a:lnTo>
                      <a:pt x="85" y="11"/>
                    </a:lnTo>
                    <a:lnTo>
                      <a:pt x="84" y="8"/>
                    </a:lnTo>
                    <a:lnTo>
                      <a:pt x="85" y="8"/>
                    </a:lnTo>
                    <a:lnTo>
                      <a:pt x="87" y="8"/>
                    </a:lnTo>
                    <a:lnTo>
                      <a:pt x="87" y="8"/>
                    </a:lnTo>
                    <a:lnTo>
                      <a:pt x="92" y="8"/>
                    </a:lnTo>
                    <a:lnTo>
                      <a:pt x="95" y="10"/>
                    </a:lnTo>
                    <a:lnTo>
                      <a:pt x="98" y="2"/>
                    </a:lnTo>
                    <a:lnTo>
                      <a:pt x="101" y="2"/>
                    </a:lnTo>
                    <a:lnTo>
                      <a:pt x="102" y="2"/>
                    </a:lnTo>
                    <a:lnTo>
                      <a:pt x="109" y="2"/>
                    </a:lnTo>
                    <a:lnTo>
                      <a:pt x="110" y="2"/>
                    </a:lnTo>
                    <a:lnTo>
                      <a:pt x="115" y="2"/>
                    </a:lnTo>
                    <a:lnTo>
                      <a:pt x="116" y="2"/>
                    </a:lnTo>
                    <a:lnTo>
                      <a:pt x="127" y="2"/>
                    </a:lnTo>
                    <a:lnTo>
                      <a:pt x="127" y="2"/>
                    </a:lnTo>
                    <a:lnTo>
                      <a:pt x="132" y="2"/>
                    </a:lnTo>
                    <a:lnTo>
                      <a:pt x="134" y="2"/>
                    </a:lnTo>
                    <a:lnTo>
                      <a:pt x="138" y="2"/>
                    </a:lnTo>
                    <a:lnTo>
                      <a:pt x="141" y="2"/>
                    </a:lnTo>
                    <a:lnTo>
                      <a:pt x="144" y="2"/>
                    </a:lnTo>
                    <a:lnTo>
                      <a:pt x="157" y="2"/>
                    </a:lnTo>
                    <a:lnTo>
                      <a:pt x="168" y="2"/>
                    </a:lnTo>
                    <a:lnTo>
                      <a:pt x="169" y="2"/>
                    </a:lnTo>
                    <a:lnTo>
                      <a:pt x="172" y="2"/>
                    </a:lnTo>
                    <a:lnTo>
                      <a:pt x="174" y="2"/>
                    </a:lnTo>
                    <a:lnTo>
                      <a:pt x="174" y="2"/>
                    </a:lnTo>
                    <a:lnTo>
                      <a:pt x="177" y="7"/>
                    </a:lnTo>
                    <a:lnTo>
                      <a:pt x="179" y="8"/>
                    </a:lnTo>
                    <a:lnTo>
                      <a:pt x="183" y="14"/>
                    </a:lnTo>
                    <a:lnTo>
                      <a:pt x="186" y="19"/>
                    </a:lnTo>
                    <a:lnTo>
                      <a:pt x="191" y="17"/>
                    </a:lnTo>
                    <a:lnTo>
                      <a:pt x="194" y="16"/>
                    </a:lnTo>
                    <a:lnTo>
                      <a:pt x="197" y="14"/>
                    </a:lnTo>
                    <a:lnTo>
                      <a:pt x="200" y="17"/>
                    </a:lnTo>
                    <a:lnTo>
                      <a:pt x="200" y="17"/>
                    </a:lnTo>
                    <a:lnTo>
                      <a:pt x="202" y="19"/>
                    </a:lnTo>
                    <a:lnTo>
                      <a:pt x="202" y="19"/>
                    </a:lnTo>
                    <a:lnTo>
                      <a:pt x="202" y="17"/>
                    </a:lnTo>
                    <a:lnTo>
                      <a:pt x="202" y="17"/>
                    </a:lnTo>
                    <a:lnTo>
                      <a:pt x="202" y="17"/>
                    </a:lnTo>
                    <a:lnTo>
                      <a:pt x="202" y="17"/>
                    </a:lnTo>
                    <a:lnTo>
                      <a:pt x="200" y="16"/>
                    </a:lnTo>
                    <a:lnTo>
                      <a:pt x="200" y="16"/>
                    </a:lnTo>
                    <a:lnTo>
                      <a:pt x="200" y="16"/>
                    </a:lnTo>
                    <a:lnTo>
                      <a:pt x="197" y="13"/>
                    </a:lnTo>
                    <a:lnTo>
                      <a:pt x="197" y="13"/>
                    </a:lnTo>
                    <a:lnTo>
                      <a:pt x="197" y="13"/>
                    </a:lnTo>
                    <a:lnTo>
                      <a:pt x="197" y="11"/>
                    </a:lnTo>
                    <a:lnTo>
                      <a:pt x="210" y="13"/>
                    </a:lnTo>
                    <a:lnTo>
                      <a:pt x="211" y="14"/>
                    </a:lnTo>
                    <a:lnTo>
                      <a:pt x="211" y="14"/>
                    </a:lnTo>
                    <a:lnTo>
                      <a:pt x="211" y="14"/>
                    </a:lnTo>
                    <a:lnTo>
                      <a:pt x="211" y="16"/>
                    </a:lnTo>
                    <a:lnTo>
                      <a:pt x="211" y="16"/>
                    </a:lnTo>
                    <a:lnTo>
                      <a:pt x="208" y="14"/>
                    </a:lnTo>
                    <a:lnTo>
                      <a:pt x="208" y="14"/>
                    </a:lnTo>
                    <a:lnTo>
                      <a:pt x="208" y="14"/>
                    </a:lnTo>
                    <a:lnTo>
                      <a:pt x="208" y="14"/>
                    </a:lnTo>
                    <a:lnTo>
                      <a:pt x="207" y="14"/>
                    </a:lnTo>
                    <a:lnTo>
                      <a:pt x="208" y="16"/>
                    </a:lnTo>
                    <a:lnTo>
                      <a:pt x="210" y="17"/>
                    </a:lnTo>
                    <a:lnTo>
                      <a:pt x="213" y="19"/>
                    </a:lnTo>
                    <a:lnTo>
                      <a:pt x="224" y="21"/>
                    </a:lnTo>
                    <a:lnTo>
                      <a:pt x="225" y="21"/>
                    </a:lnTo>
                    <a:lnTo>
                      <a:pt x="232" y="19"/>
                    </a:lnTo>
                    <a:lnTo>
                      <a:pt x="233" y="13"/>
                    </a:lnTo>
                    <a:lnTo>
                      <a:pt x="233" y="13"/>
                    </a:lnTo>
                    <a:lnTo>
                      <a:pt x="233" y="13"/>
                    </a:lnTo>
                    <a:lnTo>
                      <a:pt x="232" y="8"/>
                    </a:lnTo>
                    <a:lnTo>
                      <a:pt x="232" y="8"/>
                    </a:lnTo>
                    <a:lnTo>
                      <a:pt x="232" y="8"/>
                    </a:lnTo>
                    <a:lnTo>
                      <a:pt x="232" y="8"/>
                    </a:lnTo>
                    <a:lnTo>
                      <a:pt x="232" y="8"/>
                    </a:lnTo>
                    <a:lnTo>
                      <a:pt x="232" y="8"/>
                    </a:lnTo>
                    <a:lnTo>
                      <a:pt x="232" y="7"/>
                    </a:lnTo>
                    <a:lnTo>
                      <a:pt x="232" y="7"/>
                    </a:lnTo>
                    <a:lnTo>
                      <a:pt x="232" y="7"/>
                    </a:lnTo>
                    <a:lnTo>
                      <a:pt x="232" y="5"/>
                    </a:lnTo>
                    <a:lnTo>
                      <a:pt x="232" y="5"/>
                    </a:lnTo>
                    <a:lnTo>
                      <a:pt x="232" y="3"/>
                    </a:lnTo>
                    <a:lnTo>
                      <a:pt x="232" y="3"/>
                    </a:lnTo>
                    <a:lnTo>
                      <a:pt x="232" y="2"/>
                    </a:lnTo>
                    <a:lnTo>
                      <a:pt x="236" y="0"/>
                    </a:lnTo>
                    <a:lnTo>
                      <a:pt x="238" y="2"/>
                    </a:lnTo>
                    <a:lnTo>
                      <a:pt x="239" y="2"/>
                    </a:lnTo>
                    <a:lnTo>
                      <a:pt x="239" y="2"/>
                    </a:lnTo>
                    <a:lnTo>
                      <a:pt x="239" y="3"/>
                    </a:lnTo>
                    <a:lnTo>
                      <a:pt x="241" y="3"/>
                    </a:lnTo>
                    <a:lnTo>
                      <a:pt x="241" y="3"/>
                    </a:lnTo>
                    <a:lnTo>
                      <a:pt x="244" y="5"/>
                    </a:lnTo>
                    <a:lnTo>
                      <a:pt x="246" y="8"/>
                    </a:lnTo>
                    <a:lnTo>
                      <a:pt x="247" y="8"/>
                    </a:lnTo>
                    <a:lnTo>
                      <a:pt x="249" y="10"/>
                    </a:lnTo>
                    <a:lnTo>
                      <a:pt x="249" y="10"/>
                    </a:lnTo>
                    <a:lnTo>
                      <a:pt x="249" y="10"/>
                    </a:lnTo>
                    <a:lnTo>
                      <a:pt x="255" y="14"/>
                    </a:lnTo>
                    <a:lnTo>
                      <a:pt x="255" y="16"/>
                    </a:lnTo>
                    <a:lnTo>
                      <a:pt x="255" y="16"/>
                    </a:lnTo>
                    <a:lnTo>
                      <a:pt x="256" y="17"/>
                    </a:lnTo>
                    <a:lnTo>
                      <a:pt x="256" y="19"/>
                    </a:lnTo>
                    <a:lnTo>
                      <a:pt x="256" y="19"/>
                    </a:lnTo>
                    <a:lnTo>
                      <a:pt x="256" y="1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190">
                <a:extLst>
                  <a:ext uri="{FF2B5EF4-FFF2-40B4-BE49-F238E27FC236}">
                    <a16:creationId xmlns:a16="http://schemas.microsoft.com/office/drawing/2014/main" id="{39920679-0B44-EF57-ECD2-9B405E6729BD}"/>
                  </a:ext>
                </a:extLst>
              </p:cNvPr>
              <p:cNvSpPr>
                <a:spLocks noGrp="1" noRot="1" noMove="1" noResize="1" noEditPoints="1" noAdjustHandles="1" noChangeArrowheads="1" noChangeShapeType="1"/>
              </p:cNvSpPr>
              <p:nvPr/>
            </p:nvSpPr>
            <p:spPr bwMode="auto">
              <a:xfrm>
                <a:off x="1875" y="3032"/>
                <a:ext cx="225" cy="141"/>
              </a:xfrm>
              <a:custGeom>
                <a:avLst/>
                <a:gdLst>
                  <a:gd name="T0" fmla="*/ 82 w 225"/>
                  <a:gd name="T1" fmla="*/ 6 h 141"/>
                  <a:gd name="T2" fmla="*/ 95 w 225"/>
                  <a:gd name="T3" fmla="*/ 5 h 141"/>
                  <a:gd name="T4" fmla="*/ 104 w 225"/>
                  <a:gd name="T5" fmla="*/ 8 h 141"/>
                  <a:gd name="T6" fmla="*/ 115 w 225"/>
                  <a:gd name="T7" fmla="*/ 9 h 141"/>
                  <a:gd name="T8" fmla="*/ 137 w 225"/>
                  <a:gd name="T9" fmla="*/ 8 h 141"/>
                  <a:gd name="T10" fmla="*/ 160 w 225"/>
                  <a:gd name="T11" fmla="*/ 33 h 141"/>
                  <a:gd name="T12" fmla="*/ 179 w 225"/>
                  <a:gd name="T13" fmla="*/ 40 h 141"/>
                  <a:gd name="T14" fmla="*/ 201 w 225"/>
                  <a:gd name="T15" fmla="*/ 42 h 141"/>
                  <a:gd name="T16" fmla="*/ 216 w 225"/>
                  <a:gd name="T17" fmla="*/ 42 h 141"/>
                  <a:gd name="T18" fmla="*/ 222 w 225"/>
                  <a:gd name="T19" fmla="*/ 42 h 141"/>
                  <a:gd name="T20" fmla="*/ 222 w 225"/>
                  <a:gd name="T21" fmla="*/ 43 h 141"/>
                  <a:gd name="T22" fmla="*/ 224 w 225"/>
                  <a:gd name="T23" fmla="*/ 54 h 141"/>
                  <a:gd name="T24" fmla="*/ 219 w 225"/>
                  <a:gd name="T25" fmla="*/ 74 h 141"/>
                  <a:gd name="T26" fmla="*/ 211 w 225"/>
                  <a:gd name="T27" fmla="*/ 104 h 141"/>
                  <a:gd name="T28" fmla="*/ 210 w 225"/>
                  <a:gd name="T29" fmla="*/ 104 h 141"/>
                  <a:gd name="T30" fmla="*/ 204 w 225"/>
                  <a:gd name="T31" fmla="*/ 102 h 141"/>
                  <a:gd name="T32" fmla="*/ 193 w 225"/>
                  <a:gd name="T33" fmla="*/ 96 h 141"/>
                  <a:gd name="T34" fmla="*/ 176 w 225"/>
                  <a:gd name="T35" fmla="*/ 88 h 141"/>
                  <a:gd name="T36" fmla="*/ 166 w 225"/>
                  <a:gd name="T37" fmla="*/ 87 h 141"/>
                  <a:gd name="T38" fmla="*/ 145 w 225"/>
                  <a:gd name="T39" fmla="*/ 85 h 141"/>
                  <a:gd name="T40" fmla="*/ 143 w 225"/>
                  <a:gd name="T41" fmla="*/ 96 h 141"/>
                  <a:gd name="T42" fmla="*/ 138 w 225"/>
                  <a:gd name="T43" fmla="*/ 105 h 141"/>
                  <a:gd name="T44" fmla="*/ 109 w 225"/>
                  <a:gd name="T45" fmla="*/ 110 h 141"/>
                  <a:gd name="T46" fmla="*/ 107 w 225"/>
                  <a:gd name="T47" fmla="*/ 110 h 141"/>
                  <a:gd name="T48" fmla="*/ 84 w 225"/>
                  <a:gd name="T49" fmla="*/ 140 h 141"/>
                  <a:gd name="T50" fmla="*/ 73 w 225"/>
                  <a:gd name="T51" fmla="*/ 140 h 141"/>
                  <a:gd name="T52" fmla="*/ 57 w 225"/>
                  <a:gd name="T53" fmla="*/ 140 h 141"/>
                  <a:gd name="T54" fmla="*/ 19 w 225"/>
                  <a:gd name="T55" fmla="*/ 140 h 141"/>
                  <a:gd name="T56" fmla="*/ 0 w 225"/>
                  <a:gd name="T57" fmla="*/ 140 h 141"/>
                  <a:gd name="T58" fmla="*/ 0 w 225"/>
                  <a:gd name="T59" fmla="*/ 140 h 141"/>
                  <a:gd name="T60" fmla="*/ 0 w 225"/>
                  <a:gd name="T61" fmla="*/ 129 h 141"/>
                  <a:gd name="T62" fmla="*/ 1 w 225"/>
                  <a:gd name="T63" fmla="*/ 109 h 141"/>
                  <a:gd name="T64" fmla="*/ 1 w 225"/>
                  <a:gd name="T65" fmla="*/ 95 h 141"/>
                  <a:gd name="T66" fmla="*/ 11 w 225"/>
                  <a:gd name="T67" fmla="*/ 82 h 141"/>
                  <a:gd name="T68" fmla="*/ 3 w 225"/>
                  <a:gd name="T69" fmla="*/ 73 h 141"/>
                  <a:gd name="T70" fmla="*/ 1 w 225"/>
                  <a:gd name="T71" fmla="*/ 64 h 141"/>
                  <a:gd name="T72" fmla="*/ 6 w 225"/>
                  <a:gd name="T73" fmla="*/ 53 h 141"/>
                  <a:gd name="T74" fmla="*/ 22 w 225"/>
                  <a:gd name="T75" fmla="*/ 46 h 141"/>
                  <a:gd name="T76" fmla="*/ 36 w 225"/>
                  <a:gd name="T77" fmla="*/ 29 h 141"/>
                  <a:gd name="T78" fmla="*/ 42 w 225"/>
                  <a:gd name="T79" fmla="*/ 14 h 141"/>
                  <a:gd name="T80" fmla="*/ 45 w 225"/>
                  <a:gd name="T81" fmla="*/ 12 h 141"/>
                  <a:gd name="T82" fmla="*/ 76 w 225"/>
                  <a:gd name="T83" fmla="*/ 0 h 141"/>
                  <a:gd name="T84" fmla="*/ 78 w 225"/>
                  <a:gd name="T85" fmla="*/ 0 h 141"/>
                  <a:gd name="T86" fmla="*/ 79 w 225"/>
                  <a:gd name="T8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5" h="141">
                    <a:moveTo>
                      <a:pt x="81" y="5"/>
                    </a:moveTo>
                    <a:lnTo>
                      <a:pt x="82" y="6"/>
                    </a:lnTo>
                    <a:lnTo>
                      <a:pt x="87" y="5"/>
                    </a:lnTo>
                    <a:lnTo>
                      <a:pt x="95" y="5"/>
                    </a:lnTo>
                    <a:lnTo>
                      <a:pt x="101" y="3"/>
                    </a:lnTo>
                    <a:lnTo>
                      <a:pt x="104" y="8"/>
                    </a:lnTo>
                    <a:lnTo>
                      <a:pt x="107" y="8"/>
                    </a:lnTo>
                    <a:lnTo>
                      <a:pt x="115" y="9"/>
                    </a:lnTo>
                    <a:lnTo>
                      <a:pt x="129" y="5"/>
                    </a:lnTo>
                    <a:lnTo>
                      <a:pt x="137" y="8"/>
                    </a:lnTo>
                    <a:lnTo>
                      <a:pt x="148" y="17"/>
                    </a:lnTo>
                    <a:lnTo>
                      <a:pt x="160" y="33"/>
                    </a:lnTo>
                    <a:lnTo>
                      <a:pt x="169" y="37"/>
                    </a:lnTo>
                    <a:lnTo>
                      <a:pt x="179" y="40"/>
                    </a:lnTo>
                    <a:lnTo>
                      <a:pt x="190" y="40"/>
                    </a:lnTo>
                    <a:lnTo>
                      <a:pt x="201" y="42"/>
                    </a:lnTo>
                    <a:lnTo>
                      <a:pt x="216" y="42"/>
                    </a:lnTo>
                    <a:lnTo>
                      <a:pt x="216" y="42"/>
                    </a:lnTo>
                    <a:lnTo>
                      <a:pt x="221" y="42"/>
                    </a:lnTo>
                    <a:lnTo>
                      <a:pt x="222" y="42"/>
                    </a:lnTo>
                    <a:lnTo>
                      <a:pt x="222" y="42"/>
                    </a:lnTo>
                    <a:lnTo>
                      <a:pt x="222" y="43"/>
                    </a:lnTo>
                    <a:lnTo>
                      <a:pt x="222" y="45"/>
                    </a:lnTo>
                    <a:lnTo>
                      <a:pt x="224" y="54"/>
                    </a:lnTo>
                    <a:lnTo>
                      <a:pt x="225" y="62"/>
                    </a:lnTo>
                    <a:lnTo>
                      <a:pt x="219" y="74"/>
                    </a:lnTo>
                    <a:lnTo>
                      <a:pt x="211" y="104"/>
                    </a:lnTo>
                    <a:lnTo>
                      <a:pt x="211" y="104"/>
                    </a:lnTo>
                    <a:lnTo>
                      <a:pt x="211" y="104"/>
                    </a:lnTo>
                    <a:lnTo>
                      <a:pt x="210" y="104"/>
                    </a:lnTo>
                    <a:lnTo>
                      <a:pt x="208" y="104"/>
                    </a:lnTo>
                    <a:lnTo>
                      <a:pt x="204" y="102"/>
                    </a:lnTo>
                    <a:lnTo>
                      <a:pt x="197" y="101"/>
                    </a:lnTo>
                    <a:lnTo>
                      <a:pt x="193" y="96"/>
                    </a:lnTo>
                    <a:lnTo>
                      <a:pt x="182" y="88"/>
                    </a:lnTo>
                    <a:lnTo>
                      <a:pt x="176" y="88"/>
                    </a:lnTo>
                    <a:lnTo>
                      <a:pt x="169" y="88"/>
                    </a:lnTo>
                    <a:lnTo>
                      <a:pt x="166" y="87"/>
                    </a:lnTo>
                    <a:lnTo>
                      <a:pt x="163" y="84"/>
                    </a:lnTo>
                    <a:lnTo>
                      <a:pt x="145" y="85"/>
                    </a:lnTo>
                    <a:lnTo>
                      <a:pt x="141" y="90"/>
                    </a:lnTo>
                    <a:lnTo>
                      <a:pt x="143" y="96"/>
                    </a:lnTo>
                    <a:lnTo>
                      <a:pt x="143" y="101"/>
                    </a:lnTo>
                    <a:lnTo>
                      <a:pt x="138" y="105"/>
                    </a:lnTo>
                    <a:lnTo>
                      <a:pt x="126" y="109"/>
                    </a:lnTo>
                    <a:lnTo>
                      <a:pt x="109" y="110"/>
                    </a:lnTo>
                    <a:lnTo>
                      <a:pt x="107" y="110"/>
                    </a:lnTo>
                    <a:lnTo>
                      <a:pt x="107" y="110"/>
                    </a:lnTo>
                    <a:lnTo>
                      <a:pt x="92" y="135"/>
                    </a:lnTo>
                    <a:lnTo>
                      <a:pt x="84" y="140"/>
                    </a:lnTo>
                    <a:lnTo>
                      <a:pt x="84" y="138"/>
                    </a:lnTo>
                    <a:lnTo>
                      <a:pt x="73" y="140"/>
                    </a:lnTo>
                    <a:lnTo>
                      <a:pt x="67" y="141"/>
                    </a:lnTo>
                    <a:lnTo>
                      <a:pt x="57" y="140"/>
                    </a:lnTo>
                    <a:lnTo>
                      <a:pt x="36" y="140"/>
                    </a:lnTo>
                    <a:lnTo>
                      <a:pt x="19" y="140"/>
                    </a:lnTo>
                    <a:lnTo>
                      <a:pt x="8" y="140"/>
                    </a:lnTo>
                    <a:lnTo>
                      <a:pt x="0" y="140"/>
                    </a:lnTo>
                    <a:lnTo>
                      <a:pt x="0" y="140"/>
                    </a:lnTo>
                    <a:lnTo>
                      <a:pt x="0" y="140"/>
                    </a:lnTo>
                    <a:lnTo>
                      <a:pt x="0" y="136"/>
                    </a:lnTo>
                    <a:lnTo>
                      <a:pt x="0" y="129"/>
                    </a:lnTo>
                    <a:lnTo>
                      <a:pt x="0" y="118"/>
                    </a:lnTo>
                    <a:lnTo>
                      <a:pt x="1" y="109"/>
                    </a:lnTo>
                    <a:lnTo>
                      <a:pt x="1" y="104"/>
                    </a:lnTo>
                    <a:lnTo>
                      <a:pt x="1" y="95"/>
                    </a:lnTo>
                    <a:lnTo>
                      <a:pt x="11" y="85"/>
                    </a:lnTo>
                    <a:lnTo>
                      <a:pt x="11" y="82"/>
                    </a:lnTo>
                    <a:lnTo>
                      <a:pt x="9" y="78"/>
                    </a:lnTo>
                    <a:lnTo>
                      <a:pt x="3" y="73"/>
                    </a:lnTo>
                    <a:lnTo>
                      <a:pt x="1" y="68"/>
                    </a:lnTo>
                    <a:lnTo>
                      <a:pt x="1" y="64"/>
                    </a:lnTo>
                    <a:lnTo>
                      <a:pt x="3" y="57"/>
                    </a:lnTo>
                    <a:lnTo>
                      <a:pt x="6" y="53"/>
                    </a:lnTo>
                    <a:lnTo>
                      <a:pt x="14" y="51"/>
                    </a:lnTo>
                    <a:lnTo>
                      <a:pt x="22" y="46"/>
                    </a:lnTo>
                    <a:lnTo>
                      <a:pt x="28" y="40"/>
                    </a:lnTo>
                    <a:lnTo>
                      <a:pt x="36" y="29"/>
                    </a:lnTo>
                    <a:lnTo>
                      <a:pt x="40" y="19"/>
                    </a:lnTo>
                    <a:lnTo>
                      <a:pt x="42" y="14"/>
                    </a:lnTo>
                    <a:lnTo>
                      <a:pt x="42" y="14"/>
                    </a:lnTo>
                    <a:lnTo>
                      <a:pt x="45" y="12"/>
                    </a:lnTo>
                    <a:lnTo>
                      <a:pt x="51" y="9"/>
                    </a:lnTo>
                    <a:lnTo>
                      <a:pt x="76" y="0"/>
                    </a:lnTo>
                    <a:lnTo>
                      <a:pt x="78" y="0"/>
                    </a:lnTo>
                    <a:lnTo>
                      <a:pt x="78" y="0"/>
                    </a:lnTo>
                    <a:lnTo>
                      <a:pt x="79" y="0"/>
                    </a:lnTo>
                    <a:lnTo>
                      <a:pt x="79" y="0"/>
                    </a:lnTo>
                    <a:lnTo>
                      <a:pt x="81" y="5"/>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191">
                <a:extLst>
                  <a:ext uri="{FF2B5EF4-FFF2-40B4-BE49-F238E27FC236}">
                    <a16:creationId xmlns:a16="http://schemas.microsoft.com/office/drawing/2014/main" id="{1DF86BEB-4ACA-7BD3-0605-EF5C1C0916FA}"/>
                  </a:ext>
                </a:extLst>
              </p:cNvPr>
              <p:cNvSpPr>
                <a:spLocks noGrp="1" noRot="1" noMove="1" noResize="1" noEditPoints="1" noAdjustHandles="1" noChangeArrowheads="1" noChangeShapeType="1"/>
              </p:cNvSpPr>
              <p:nvPr/>
            </p:nvSpPr>
            <p:spPr bwMode="auto">
              <a:xfrm>
                <a:off x="4965" y="2500"/>
                <a:ext cx="354" cy="260"/>
              </a:xfrm>
              <a:custGeom>
                <a:avLst/>
                <a:gdLst>
                  <a:gd name="T0" fmla="*/ 347 w 354"/>
                  <a:gd name="T1" fmla="*/ 80 h 260"/>
                  <a:gd name="T2" fmla="*/ 352 w 354"/>
                  <a:gd name="T3" fmla="*/ 138 h 260"/>
                  <a:gd name="T4" fmla="*/ 326 w 354"/>
                  <a:gd name="T5" fmla="*/ 170 h 260"/>
                  <a:gd name="T6" fmla="*/ 302 w 354"/>
                  <a:gd name="T7" fmla="*/ 180 h 260"/>
                  <a:gd name="T8" fmla="*/ 296 w 354"/>
                  <a:gd name="T9" fmla="*/ 175 h 260"/>
                  <a:gd name="T10" fmla="*/ 294 w 354"/>
                  <a:gd name="T11" fmla="*/ 172 h 260"/>
                  <a:gd name="T12" fmla="*/ 294 w 354"/>
                  <a:gd name="T13" fmla="*/ 167 h 260"/>
                  <a:gd name="T14" fmla="*/ 294 w 354"/>
                  <a:gd name="T15" fmla="*/ 164 h 260"/>
                  <a:gd name="T16" fmla="*/ 296 w 354"/>
                  <a:gd name="T17" fmla="*/ 163 h 260"/>
                  <a:gd name="T18" fmla="*/ 298 w 354"/>
                  <a:gd name="T19" fmla="*/ 160 h 260"/>
                  <a:gd name="T20" fmla="*/ 299 w 354"/>
                  <a:gd name="T21" fmla="*/ 156 h 260"/>
                  <a:gd name="T22" fmla="*/ 293 w 354"/>
                  <a:gd name="T23" fmla="*/ 153 h 260"/>
                  <a:gd name="T24" fmla="*/ 285 w 354"/>
                  <a:gd name="T25" fmla="*/ 153 h 260"/>
                  <a:gd name="T26" fmla="*/ 279 w 354"/>
                  <a:gd name="T27" fmla="*/ 153 h 260"/>
                  <a:gd name="T28" fmla="*/ 276 w 354"/>
                  <a:gd name="T29" fmla="*/ 152 h 260"/>
                  <a:gd name="T30" fmla="*/ 274 w 354"/>
                  <a:gd name="T31" fmla="*/ 149 h 260"/>
                  <a:gd name="T32" fmla="*/ 271 w 354"/>
                  <a:gd name="T33" fmla="*/ 149 h 260"/>
                  <a:gd name="T34" fmla="*/ 266 w 354"/>
                  <a:gd name="T35" fmla="*/ 155 h 260"/>
                  <a:gd name="T36" fmla="*/ 265 w 354"/>
                  <a:gd name="T37" fmla="*/ 166 h 260"/>
                  <a:gd name="T38" fmla="*/ 268 w 354"/>
                  <a:gd name="T39" fmla="*/ 169 h 260"/>
                  <a:gd name="T40" fmla="*/ 277 w 354"/>
                  <a:gd name="T41" fmla="*/ 174 h 260"/>
                  <a:gd name="T42" fmla="*/ 282 w 354"/>
                  <a:gd name="T43" fmla="*/ 178 h 260"/>
                  <a:gd name="T44" fmla="*/ 284 w 354"/>
                  <a:gd name="T45" fmla="*/ 183 h 260"/>
                  <a:gd name="T46" fmla="*/ 284 w 354"/>
                  <a:gd name="T47" fmla="*/ 186 h 260"/>
                  <a:gd name="T48" fmla="*/ 271 w 354"/>
                  <a:gd name="T49" fmla="*/ 187 h 260"/>
                  <a:gd name="T50" fmla="*/ 259 w 354"/>
                  <a:gd name="T51" fmla="*/ 186 h 260"/>
                  <a:gd name="T52" fmla="*/ 249 w 354"/>
                  <a:gd name="T53" fmla="*/ 174 h 260"/>
                  <a:gd name="T54" fmla="*/ 232 w 354"/>
                  <a:gd name="T55" fmla="*/ 172 h 260"/>
                  <a:gd name="T56" fmla="*/ 223 w 354"/>
                  <a:gd name="T57" fmla="*/ 192 h 260"/>
                  <a:gd name="T58" fmla="*/ 206 w 354"/>
                  <a:gd name="T59" fmla="*/ 194 h 260"/>
                  <a:gd name="T60" fmla="*/ 200 w 354"/>
                  <a:gd name="T61" fmla="*/ 206 h 260"/>
                  <a:gd name="T62" fmla="*/ 170 w 354"/>
                  <a:gd name="T63" fmla="*/ 257 h 260"/>
                  <a:gd name="T64" fmla="*/ 139 w 354"/>
                  <a:gd name="T65" fmla="*/ 259 h 260"/>
                  <a:gd name="T66" fmla="*/ 125 w 354"/>
                  <a:gd name="T67" fmla="*/ 245 h 260"/>
                  <a:gd name="T68" fmla="*/ 123 w 354"/>
                  <a:gd name="T69" fmla="*/ 242 h 260"/>
                  <a:gd name="T70" fmla="*/ 78 w 354"/>
                  <a:gd name="T71" fmla="*/ 259 h 260"/>
                  <a:gd name="T72" fmla="*/ 53 w 354"/>
                  <a:gd name="T73" fmla="*/ 253 h 260"/>
                  <a:gd name="T74" fmla="*/ 22 w 354"/>
                  <a:gd name="T75" fmla="*/ 243 h 260"/>
                  <a:gd name="T76" fmla="*/ 10 w 354"/>
                  <a:gd name="T77" fmla="*/ 158 h 260"/>
                  <a:gd name="T78" fmla="*/ 4 w 354"/>
                  <a:gd name="T79" fmla="*/ 127 h 260"/>
                  <a:gd name="T80" fmla="*/ 13 w 354"/>
                  <a:gd name="T81" fmla="*/ 93 h 260"/>
                  <a:gd name="T82" fmla="*/ 78 w 354"/>
                  <a:gd name="T83" fmla="*/ 52 h 260"/>
                  <a:gd name="T84" fmla="*/ 108 w 354"/>
                  <a:gd name="T85" fmla="*/ 57 h 260"/>
                  <a:gd name="T86" fmla="*/ 172 w 354"/>
                  <a:gd name="T87" fmla="*/ 63 h 260"/>
                  <a:gd name="T88" fmla="*/ 204 w 354"/>
                  <a:gd name="T89" fmla="*/ 62 h 260"/>
                  <a:gd name="T90" fmla="*/ 217 w 354"/>
                  <a:gd name="T91" fmla="*/ 43 h 260"/>
                  <a:gd name="T92" fmla="*/ 234 w 354"/>
                  <a:gd name="T93" fmla="*/ 20 h 260"/>
                  <a:gd name="T94" fmla="*/ 256 w 354"/>
                  <a:gd name="T95" fmla="*/ 0 h 260"/>
                  <a:gd name="T96" fmla="*/ 349 w 354"/>
                  <a:gd name="T97" fmla="*/ 11 h 260"/>
                  <a:gd name="T98" fmla="*/ 349 w 354"/>
                  <a:gd name="T99" fmla="*/ 12 h 260"/>
                  <a:gd name="T100" fmla="*/ 346 w 354"/>
                  <a:gd name="T101" fmla="*/ 20 h 260"/>
                  <a:gd name="T102" fmla="*/ 343 w 354"/>
                  <a:gd name="T103" fmla="*/ 2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4" h="260">
                    <a:moveTo>
                      <a:pt x="344" y="49"/>
                    </a:moveTo>
                    <a:lnTo>
                      <a:pt x="347" y="80"/>
                    </a:lnTo>
                    <a:lnTo>
                      <a:pt x="350" y="116"/>
                    </a:lnTo>
                    <a:lnTo>
                      <a:pt x="352" y="138"/>
                    </a:lnTo>
                    <a:lnTo>
                      <a:pt x="354" y="169"/>
                    </a:lnTo>
                    <a:lnTo>
                      <a:pt x="326" y="170"/>
                    </a:lnTo>
                    <a:lnTo>
                      <a:pt x="307" y="177"/>
                    </a:lnTo>
                    <a:lnTo>
                      <a:pt x="302" y="180"/>
                    </a:lnTo>
                    <a:lnTo>
                      <a:pt x="298" y="181"/>
                    </a:lnTo>
                    <a:lnTo>
                      <a:pt x="296" y="175"/>
                    </a:lnTo>
                    <a:lnTo>
                      <a:pt x="294" y="174"/>
                    </a:lnTo>
                    <a:lnTo>
                      <a:pt x="294" y="172"/>
                    </a:lnTo>
                    <a:lnTo>
                      <a:pt x="294" y="170"/>
                    </a:lnTo>
                    <a:lnTo>
                      <a:pt x="294" y="167"/>
                    </a:lnTo>
                    <a:lnTo>
                      <a:pt x="294" y="166"/>
                    </a:lnTo>
                    <a:lnTo>
                      <a:pt x="294" y="164"/>
                    </a:lnTo>
                    <a:lnTo>
                      <a:pt x="294" y="163"/>
                    </a:lnTo>
                    <a:lnTo>
                      <a:pt x="296" y="163"/>
                    </a:lnTo>
                    <a:lnTo>
                      <a:pt x="298" y="161"/>
                    </a:lnTo>
                    <a:lnTo>
                      <a:pt x="298" y="160"/>
                    </a:lnTo>
                    <a:lnTo>
                      <a:pt x="299" y="158"/>
                    </a:lnTo>
                    <a:lnTo>
                      <a:pt x="299" y="156"/>
                    </a:lnTo>
                    <a:lnTo>
                      <a:pt x="298" y="155"/>
                    </a:lnTo>
                    <a:lnTo>
                      <a:pt x="293" y="153"/>
                    </a:lnTo>
                    <a:lnTo>
                      <a:pt x="288" y="153"/>
                    </a:lnTo>
                    <a:lnTo>
                      <a:pt x="285" y="153"/>
                    </a:lnTo>
                    <a:lnTo>
                      <a:pt x="282" y="153"/>
                    </a:lnTo>
                    <a:lnTo>
                      <a:pt x="279" y="153"/>
                    </a:lnTo>
                    <a:lnTo>
                      <a:pt x="277" y="153"/>
                    </a:lnTo>
                    <a:lnTo>
                      <a:pt x="276" y="152"/>
                    </a:lnTo>
                    <a:lnTo>
                      <a:pt x="274" y="150"/>
                    </a:lnTo>
                    <a:lnTo>
                      <a:pt x="274" y="149"/>
                    </a:lnTo>
                    <a:lnTo>
                      <a:pt x="273" y="149"/>
                    </a:lnTo>
                    <a:lnTo>
                      <a:pt x="271" y="149"/>
                    </a:lnTo>
                    <a:lnTo>
                      <a:pt x="268" y="150"/>
                    </a:lnTo>
                    <a:lnTo>
                      <a:pt x="266" y="155"/>
                    </a:lnTo>
                    <a:lnTo>
                      <a:pt x="265" y="160"/>
                    </a:lnTo>
                    <a:lnTo>
                      <a:pt x="265" y="166"/>
                    </a:lnTo>
                    <a:lnTo>
                      <a:pt x="265" y="167"/>
                    </a:lnTo>
                    <a:lnTo>
                      <a:pt x="268" y="169"/>
                    </a:lnTo>
                    <a:lnTo>
                      <a:pt x="274" y="170"/>
                    </a:lnTo>
                    <a:lnTo>
                      <a:pt x="277" y="174"/>
                    </a:lnTo>
                    <a:lnTo>
                      <a:pt x="280" y="175"/>
                    </a:lnTo>
                    <a:lnTo>
                      <a:pt x="282" y="178"/>
                    </a:lnTo>
                    <a:lnTo>
                      <a:pt x="284" y="180"/>
                    </a:lnTo>
                    <a:lnTo>
                      <a:pt x="284" y="183"/>
                    </a:lnTo>
                    <a:lnTo>
                      <a:pt x="285" y="184"/>
                    </a:lnTo>
                    <a:lnTo>
                      <a:pt x="284" y="186"/>
                    </a:lnTo>
                    <a:lnTo>
                      <a:pt x="279" y="187"/>
                    </a:lnTo>
                    <a:lnTo>
                      <a:pt x="271" y="187"/>
                    </a:lnTo>
                    <a:lnTo>
                      <a:pt x="266" y="187"/>
                    </a:lnTo>
                    <a:lnTo>
                      <a:pt x="259" y="186"/>
                    </a:lnTo>
                    <a:lnTo>
                      <a:pt x="254" y="181"/>
                    </a:lnTo>
                    <a:lnTo>
                      <a:pt x="249" y="174"/>
                    </a:lnTo>
                    <a:lnTo>
                      <a:pt x="249" y="172"/>
                    </a:lnTo>
                    <a:lnTo>
                      <a:pt x="232" y="172"/>
                    </a:lnTo>
                    <a:lnTo>
                      <a:pt x="228" y="181"/>
                    </a:lnTo>
                    <a:lnTo>
                      <a:pt x="223" y="192"/>
                    </a:lnTo>
                    <a:lnTo>
                      <a:pt x="215" y="194"/>
                    </a:lnTo>
                    <a:lnTo>
                      <a:pt x="206" y="194"/>
                    </a:lnTo>
                    <a:lnTo>
                      <a:pt x="204" y="197"/>
                    </a:lnTo>
                    <a:lnTo>
                      <a:pt x="200" y="206"/>
                    </a:lnTo>
                    <a:lnTo>
                      <a:pt x="184" y="234"/>
                    </a:lnTo>
                    <a:lnTo>
                      <a:pt x="170" y="257"/>
                    </a:lnTo>
                    <a:lnTo>
                      <a:pt x="167" y="260"/>
                    </a:lnTo>
                    <a:lnTo>
                      <a:pt x="139" y="259"/>
                    </a:lnTo>
                    <a:lnTo>
                      <a:pt x="134" y="256"/>
                    </a:lnTo>
                    <a:lnTo>
                      <a:pt x="125" y="245"/>
                    </a:lnTo>
                    <a:lnTo>
                      <a:pt x="123" y="243"/>
                    </a:lnTo>
                    <a:lnTo>
                      <a:pt x="123" y="242"/>
                    </a:lnTo>
                    <a:lnTo>
                      <a:pt x="91" y="251"/>
                    </a:lnTo>
                    <a:lnTo>
                      <a:pt x="78" y="259"/>
                    </a:lnTo>
                    <a:lnTo>
                      <a:pt x="70" y="256"/>
                    </a:lnTo>
                    <a:lnTo>
                      <a:pt x="53" y="253"/>
                    </a:lnTo>
                    <a:lnTo>
                      <a:pt x="35" y="248"/>
                    </a:lnTo>
                    <a:lnTo>
                      <a:pt x="22" y="243"/>
                    </a:lnTo>
                    <a:lnTo>
                      <a:pt x="21" y="237"/>
                    </a:lnTo>
                    <a:lnTo>
                      <a:pt x="10" y="158"/>
                    </a:lnTo>
                    <a:lnTo>
                      <a:pt x="5" y="138"/>
                    </a:lnTo>
                    <a:lnTo>
                      <a:pt x="4" y="127"/>
                    </a:lnTo>
                    <a:lnTo>
                      <a:pt x="0" y="107"/>
                    </a:lnTo>
                    <a:lnTo>
                      <a:pt x="13" y="93"/>
                    </a:lnTo>
                    <a:lnTo>
                      <a:pt x="32" y="76"/>
                    </a:lnTo>
                    <a:lnTo>
                      <a:pt x="78" y="52"/>
                    </a:lnTo>
                    <a:lnTo>
                      <a:pt x="95" y="52"/>
                    </a:lnTo>
                    <a:lnTo>
                      <a:pt x="108" y="57"/>
                    </a:lnTo>
                    <a:lnTo>
                      <a:pt x="153" y="60"/>
                    </a:lnTo>
                    <a:lnTo>
                      <a:pt x="172" y="63"/>
                    </a:lnTo>
                    <a:lnTo>
                      <a:pt x="192" y="66"/>
                    </a:lnTo>
                    <a:lnTo>
                      <a:pt x="204" y="62"/>
                    </a:lnTo>
                    <a:lnTo>
                      <a:pt x="209" y="57"/>
                    </a:lnTo>
                    <a:lnTo>
                      <a:pt x="217" y="43"/>
                    </a:lnTo>
                    <a:lnTo>
                      <a:pt x="223" y="34"/>
                    </a:lnTo>
                    <a:lnTo>
                      <a:pt x="234" y="20"/>
                    </a:lnTo>
                    <a:lnTo>
                      <a:pt x="243" y="7"/>
                    </a:lnTo>
                    <a:lnTo>
                      <a:pt x="256" y="0"/>
                    </a:lnTo>
                    <a:lnTo>
                      <a:pt x="268" y="0"/>
                    </a:lnTo>
                    <a:lnTo>
                      <a:pt x="349" y="11"/>
                    </a:lnTo>
                    <a:lnTo>
                      <a:pt x="349" y="11"/>
                    </a:lnTo>
                    <a:lnTo>
                      <a:pt x="349" y="12"/>
                    </a:lnTo>
                    <a:lnTo>
                      <a:pt x="347" y="15"/>
                    </a:lnTo>
                    <a:lnTo>
                      <a:pt x="346" y="20"/>
                    </a:lnTo>
                    <a:lnTo>
                      <a:pt x="344" y="26"/>
                    </a:lnTo>
                    <a:lnTo>
                      <a:pt x="343" y="28"/>
                    </a:lnTo>
                    <a:lnTo>
                      <a:pt x="344" y="49"/>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192">
                <a:extLst>
                  <a:ext uri="{FF2B5EF4-FFF2-40B4-BE49-F238E27FC236}">
                    <a16:creationId xmlns:a16="http://schemas.microsoft.com/office/drawing/2014/main" id="{74C7A3C8-9786-247E-1ABD-3660F02C22EC}"/>
                  </a:ext>
                </a:extLst>
              </p:cNvPr>
              <p:cNvSpPr>
                <a:spLocks noGrp="1" noRot="1" noMove="1" noResize="1" noEditPoints="1" noAdjustHandles="1" noChangeArrowheads="1" noChangeShapeType="1"/>
              </p:cNvSpPr>
              <p:nvPr/>
            </p:nvSpPr>
            <p:spPr bwMode="auto">
              <a:xfrm>
                <a:off x="2192" y="2871"/>
                <a:ext cx="78" cy="80"/>
              </a:xfrm>
              <a:custGeom>
                <a:avLst/>
                <a:gdLst>
                  <a:gd name="T0" fmla="*/ 55 w 78"/>
                  <a:gd name="T1" fmla="*/ 23 h 80"/>
                  <a:gd name="T2" fmla="*/ 62 w 78"/>
                  <a:gd name="T3" fmla="*/ 28 h 80"/>
                  <a:gd name="T4" fmla="*/ 65 w 78"/>
                  <a:gd name="T5" fmla="*/ 29 h 80"/>
                  <a:gd name="T6" fmla="*/ 70 w 78"/>
                  <a:gd name="T7" fmla="*/ 38 h 80"/>
                  <a:gd name="T8" fmla="*/ 78 w 78"/>
                  <a:gd name="T9" fmla="*/ 40 h 80"/>
                  <a:gd name="T10" fmla="*/ 78 w 78"/>
                  <a:gd name="T11" fmla="*/ 40 h 80"/>
                  <a:gd name="T12" fmla="*/ 78 w 78"/>
                  <a:gd name="T13" fmla="*/ 40 h 80"/>
                  <a:gd name="T14" fmla="*/ 76 w 78"/>
                  <a:gd name="T15" fmla="*/ 41 h 80"/>
                  <a:gd name="T16" fmla="*/ 76 w 78"/>
                  <a:gd name="T17" fmla="*/ 41 h 80"/>
                  <a:gd name="T18" fmla="*/ 75 w 78"/>
                  <a:gd name="T19" fmla="*/ 43 h 80"/>
                  <a:gd name="T20" fmla="*/ 73 w 78"/>
                  <a:gd name="T21" fmla="*/ 45 h 80"/>
                  <a:gd name="T22" fmla="*/ 73 w 78"/>
                  <a:gd name="T23" fmla="*/ 45 h 80"/>
                  <a:gd name="T24" fmla="*/ 73 w 78"/>
                  <a:gd name="T25" fmla="*/ 46 h 80"/>
                  <a:gd name="T26" fmla="*/ 72 w 78"/>
                  <a:gd name="T27" fmla="*/ 49 h 80"/>
                  <a:gd name="T28" fmla="*/ 72 w 78"/>
                  <a:gd name="T29" fmla="*/ 52 h 80"/>
                  <a:gd name="T30" fmla="*/ 72 w 78"/>
                  <a:gd name="T31" fmla="*/ 54 h 80"/>
                  <a:gd name="T32" fmla="*/ 72 w 78"/>
                  <a:gd name="T33" fmla="*/ 55 h 80"/>
                  <a:gd name="T34" fmla="*/ 70 w 78"/>
                  <a:gd name="T35" fmla="*/ 59 h 80"/>
                  <a:gd name="T36" fmla="*/ 69 w 78"/>
                  <a:gd name="T37" fmla="*/ 59 h 80"/>
                  <a:gd name="T38" fmla="*/ 69 w 78"/>
                  <a:gd name="T39" fmla="*/ 60 h 80"/>
                  <a:gd name="T40" fmla="*/ 69 w 78"/>
                  <a:gd name="T41" fmla="*/ 62 h 80"/>
                  <a:gd name="T42" fmla="*/ 67 w 78"/>
                  <a:gd name="T43" fmla="*/ 62 h 80"/>
                  <a:gd name="T44" fmla="*/ 67 w 78"/>
                  <a:gd name="T45" fmla="*/ 63 h 80"/>
                  <a:gd name="T46" fmla="*/ 67 w 78"/>
                  <a:gd name="T47" fmla="*/ 65 h 80"/>
                  <a:gd name="T48" fmla="*/ 67 w 78"/>
                  <a:gd name="T49" fmla="*/ 65 h 80"/>
                  <a:gd name="T50" fmla="*/ 67 w 78"/>
                  <a:gd name="T51" fmla="*/ 66 h 80"/>
                  <a:gd name="T52" fmla="*/ 70 w 78"/>
                  <a:gd name="T53" fmla="*/ 72 h 80"/>
                  <a:gd name="T54" fmla="*/ 70 w 78"/>
                  <a:gd name="T55" fmla="*/ 76 h 80"/>
                  <a:gd name="T56" fmla="*/ 58 w 78"/>
                  <a:gd name="T57" fmla="*/ 79 h 80"/>
                  <a:gd name="T58" fmla="*/ 55 w 78"/>
                  <a:gd name="T59" fmla="*/ 80 h 80"/>
                  <a:gd name="T60" fmla="*/ 55 w 78"/>
                  <a:gd name="T61" fmla="*/ 79 h 80"/>
                  <a:gd name="T62" fmla="*/ 51 w 78"/>
                  <a:gd name="T63" fmla="*/ 65 h 80"/>
                  <a:gd name="T64" fmla="*/ 42 w 78"/>
                  <a:gd name="T65" fmla="*/ 55 h 80"/>
                  <a:gd name="T66" fmla="*/ 33 w 78"/>
                  <a:gd name="T67" fmla="*/ 57 h 80"/>
                  <a:gd name="T68" fmla="*/ 27 w 78"/>
                  <a:gd name="T69" fmla="*/ 45 h 80"/>
                  <a:gd name="T70" fmla="*/ 14 w 78"/>
                  <a:gd name="T71" fmla="*/ 29 h 80"/>
                  <a:gd name="T72" fmla="*/ 0 w 78"/>
                  <a:gd name="T73" fmla="*/ 3 h 80"/>
                  <a:gd name="T74" fmla="*/ 2 w 78"/>
                  <a:gd name="T75" fmla="*/ 0 h 80"/>
                  <a:gd name="T76" fmla="*/ 6 w 78"/>
                  <a:gd name="T77" fmla="*/ 0 h 80"/>
                  <a:gd name="T78" fmla="*/ 19 w 78"/>
                  <a:gd name="T79" fmla="*/ 1 h 80"/>
                  <a:gd name="T80" fmla="*/ 22 w 78"/>
                  <a:gd name="T81" fmla="*/ 1 h 80"/>
                  <a:gd name="T82" fmla="*/ 33 w 78"/>
                  <a:gd name="T83" fmla="*/ 1 h 80"/>
                  <a:gd name="T84" fmla="*/ 33 w 78"/>
                  <a:gd name="T85" fmla="*/ 1 h 80"/>
                  <a:gd name="T86" fmla="*/ 33 w 78"/>
                  <a:gd name="T87" fmla="*/ 1 h 80"/>
                  <a:gd name="T88" fmla="*/ 39 w 78"/>
                  <a:gd name="T89"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80">
                    <a:moveTo>
                      <a:pt x="44" y="21"/>
                    </a:moveTo>
                    <a:lnTo>
                      <a:pt x="51" y="23"/>
                    </a:lnTo>
                    <a:lnTo>
                      <a:pt x="55" y="23"/>
                    </a:lnTo>
                    <a:lnTo>
                      <a:pt x="59" y="23"/>
                    </a:lnTo>
                    <a:lnTo>
                      <a:pt x="61" y="23"/>
                    </a:lnTo>
                    <a:lnTo>
                      <a:pt x="62" y="28"/>
                    </a:lnTo>
                    <a:lnTo>
                      <a:pt x="62" y="29"/>
                    </a:lnTo>
                    <a:lnTo>
                      <a:pt x="64" y="29"/>
                    </a:lnTo>
                    <a:lnTo>
                      <a:pt x="65" y="29"/>
                    </a:lnTo>
                    <a:lnTo>
                      <a:pt x="69" y="35"/>
                    </a:lnTo>
                    <a:lnTo>
                      <a:pt x="69" y="35"/>
                    </a:lnTo>
                    <a:lnTo>
                      <a:pt x="70" y="38"/>
                    </a:lnTo>
                    <a:lnTo>
                      <a:pt x="73" y="40"/>
                    </a:lnTo>
                    <a:lnTo>
                      <a:pt x="76" y="38"/>
                    </a:lnTo>
                    <a:lnTo>
                      <a:pt x="78" y="40"/>
                    </a:lnTo>
                    <a:lnTo>
                      <a:pt x="78" y="40"/>
                    </a:lnTo>
                    <a:lnTo>
                      <a:pt x="78" y="40"/>
                    </a:lnTo>
                    <a:lnTo>
                      <a:pt x="78" y="40"/>
                    </a:lnTo>
                    <a:lnTo>
                      <a:pt x="78" y="40"/>
                    </a:lnTo>
                    <a:lnTo>
                      <a:pt x="78" y="40"/>
                    </a:lnTo>
                    <a:lnTo>
                      <a:pt x="78" y="40"/>
                    </a:lnTo>
                    <a:lnTo>
                      <a:pt x="78" y="41"/>
                    </a:lnTo>
                    <a:lnTo>
                      <a:pt x="78" y="41"/>
                    </a:lnTo>
                    <a:lnTo>
                      <a:pt x="76" y="41"/>
                    </a:lnTo>
                    <a:lnTo>
                      <a:pt x="76" y="41"/>
                    </a:lnTo>
                    <a:lnTo>
                      <a:pt x="76" y="41"/>
                    </a:lnTo>
                    <a:lnTo>
                      <a:pt x="76" y="41"/>
                    </a:lnTo>
                    <a:lnTo>
                      <a:pt x="75" y="43"/>
                    </a:lnTo>
                    <a:lnTo>
                      <a:pt x="75" y="43"/>
                    </a:lnTo>
                    <a:lnTo>
                      <a:pt x="75" y="43"/>
                    </a:lnTo>
                    <a:lnTo>
                      <a:pt x="73" y="43"/>
                    </a:lnTo>
                    <a:lnTo>
                      <a:pt x="73" y="45"/>
                    </a:lnTo>
                    <a:lnTo>
                      <a:pt x="73" y="45"/>
                    </a:lnTo>
                    <a:lnTo>
                      <a:pt x="73" y="45"/>
                    </a:lnTo>
                    <a:lnTo>
                      <a:pt x="73" y="45"/>
                    </a:lnTo>
                    <a:lnTo>
                      <a:pt x="73" y="45"/>
                    </a:lnTo>
                    <a:lnTo>
                      <a:pt x="73" y="45"/>
                    </a:lnTo>
                    <a:lnTo>
                      <a:pt x="73" y="46"/>
                    </a:lnTo>
                    <a:lnTo>
                      <a:pt x="73" y="46"/>
                    </a:lnTo>
                    <a:lnTo>
                      <a:pt x="73" y="49"/>
                    </a:lnTo>
                    <a:lnTo>
                      <a:pt x="73" y="49"/>
                    </a:lnTo>
                    <a:lnTo>
                      <a:pt x="72" y="49"/>
                    </a:lnTo>
                    <a:lnTo>
                      <a:pt x="72" y="49"/>
                    </a:lnTo>
                    <a:lnTo>
                      <a:pt x="72" y="51"/>
                    </a:lnTo>
                    <a:lnTo>
                      <a:pt x="72" y="52"/>
                    </a:lnTo>
                    <a:lnTo>
                      <a:pt x="72" y="52"/>
                    </a:lnTo>
                    <a:lnTo>
                      <a:pt x="72" y="52"/>
                    </a:lnTo>
                    <a:lnTo>
                      <a:pt x="72" y="54"/>
                    </a:lnTo>
                    <a:lnTo>
                      <a:pt x="72" y="55"/>
                    </a:lnTo>
                    <a:lnTo>
                      <a:pt x="72" y="55"/>
                    </a:lnTo>
                    <a:lnTo>
                      <a:pt x="72" y="55"/>
                    </a:lnTo>
                    <a:lnTo>
                      <a:pt x="70" y="57"/>
                    </a:lnTo>
                    <a:lnTo>
                      <a:pt x="70" y="57"/>
                    </a:lnTo>
                    <a:lnTo>
                      <a:pt x="70" y="59"/>
                    </a:lnTo>
                    <a:lnTo>
                      <a:pt x="70" y="59"/>
                    </a:lnTo>
                    <a:lnTo>
                      <a:pt x="69" y="59"/>
                    </a:lnTo>
                    <a:lnTo>
                      <a:pt x="69" y="59"/>
                    </a:lnTo>
                    <a:lnTo>
                      <a:pt x="69" y="60"/>
                    </a:lnTo>
                    <a:lnTo>
                      <a:pt x="69" y="60"/>
                    </a:lnTo>
                    <a:lnTo>
                      <a:pt x="69" y="60"/>
                    </a:lnTo>
                    <a:lnTo>
                      <a:pt x="69" y="60"/>
                    </a:lnTo>
                    <a:lnTo>
                      <a:pt x="69" y="62"/>
                    </a:lnTo>
                    <a:lnTo>
                      <a:pt x="69" y="62"/>
                    </a:lnTo>
                    <a:lnTo>
                      <a:pt x="69" y="62"/>
                    </a:lnTo>
                    <a:lnTo>
                      <a:pt x="69" y="62"/>
                    </a:lnTo>
                    <a:lnTo>
                      <a:pt x="67" y="62"/>
                    </a:lnTo>
                    <a:lnTo>
                      <a:pt x="67" y="63"/>
                    </a:lnTo>
                    <a:lnTo>
                      <a:pt x="67" y="63"/>
                    </a:lnTo>
                    <a:lnTo>
                      <a:pt x="67" y="63"/>
                    </a:lnTo>
                    <a:lnTo>
                      <a:pt x="67" y="65"/>
                    </a:lnTo>
                    <a:lnTo>
                      <a:pt x="67" y="65"/>
                    </a:lnTo>
                    <a:lnTo>
                      <a:pt x="67" y="65"/>
                    </a:lnTo>
                    <a:lnTo>
                      <a:pt x="67" y="65"/>
                    </a:lnTo>
                    <a:lnTo>
                      <a:pt x="67" y="65"/>
                    </a:lnTo>
                    <a:lnTo>
                      <a:pt x="67" y="65"/>
                    </a:lnTo>
                    <a:lnTo>
                      <a:pt x="67" y="66"/>
                    </a:lnTo>
                    <a:lnTo>
                      <a:pt x="67" y="66"/>
                    </a:lnTo>
                    <a:lnTo>
                      <a:pt x="67" y="66"/>
                    </a:lnTo>
                    <a:lnTo>
                      <a:pt x="69" y="68"/>
                    </a:lnTo>
                    <a:lnTo>
                      <a:pt x="69" y="69"/>
                    </a:lnTo>
                    <a:lnTo>
                      <a:pt x="70" y="72"/>
                    </a:lnTo>
                    <a:lnTo>
                      <a:pt x="70" y="72"/>
                    </a:lnTo>
                    <a:lnTo>
                      <a:pt x="70" y="74"/>
                    </a:lnTo>
                    <a:lnTo>
                      <a:pt x="70" y="76"/>
                    </a:lnTo>
                    <a:lnTo>
                      <a:pt x="70" y="76"/>
                    </a:lnTo>
                    <a:lnTo>
                      <a:pt x="65" y="77"/>
                    </a:lnTo>
                    <a:lnTo>
                      <a:pt x="58" y="79"/>
                    </a:lnTo>
                    <a:lnTo>
                      <a:pt x="58" y="79"/>
                    </a:lnTo>
                    <a:lnTo>
                      <a:pt x="56" y="80"/>
                    </a:lnTo>
                    <a:lnTo>
                      <a:pt x="55" y="80"/>
                    </a:lnTo>
                    <a:lnTo>
                      <a:pt x="55" y="80"/>
                    </a:lnTo>
                    <a:lnTo>
                      <a:pt x="55" y="80"/>
                    </a:lnTo>
                    <a:lnTo>
                      <a:pt x="55" y="79"/>
                    </a:lnTo>
                    <a:lnTo>
                      <a:pt x="53" y="72"/>
                    </a:lnTo>
                    <a:lnTo>
                      <a:pt x="51" y="66"/>
                    </a:lnTo>
                    <a:lnTo>
                      <a:pt x="51" y="65"/>
                    </a:lnTo>
                    <a:lnTo>
                      <a:pt x="47" y="60"/>
                    </a:lnTo>
                    <a:lnTo>
                      <a:pt x="45" y="59"/>
                    </a:lnTo>
                    <a:lnTo>
                      <a:pt x="42" y="55"/>
                    </a:lnTo>
                    <a:lnTo>
                      <a:pt x="39" y="57"/>
                    </a:lnTo>
                    <a:lnTo>
                      <a:pt x="36" y="57"/>
                    </a:lnTo>
                    <a:lnTo>
                      <a:pt x="33" y="57"/>
                    </a:lnTo>
                    <a:lnTo>
                      <a:pt x="28" y="51"/>
                    </a:lnTo>
                    <a:lnTo>
                      <a:pt x="27" y="48"/>
                    </a:lnTo>
                    <a:lnTo>
                      <a:pt x="27" y="45"/>
                    </a:lnTo>
                    <a:lnTo>
                      <a:pt x="22" y="37"/>
                    </a:lnTo>
                    <a:lnTo>
                      <a:pt x="19" y="34"/>
                    </a:lnTo>
                    <a:lnTo>
                      <a:pt x="14" y="29"/>
                    </a:lnTo>
                    <a:lnTo>
                      <a:pt x="5" y="17"/>
                    </a:lnTo>
                    <a:lnTo>
                      <a:pt x="5" y="15"/>
                    </a:lnTo>
                    <a:lnTo>
                      <a:pt x="0" y="3"/>
                    </a:lnTo>
                    <a:lnTo>
                      <a:pt x="0" y="1"/>
                    </a:lnTo>
                    <a:lnTo>
                      <a:pt x="0" y="1"/>
                    </a:lnTo>
                    <a:lnTo>
                      <a:pt x="2" y="0"/>
                    </a:lnTo>
                    <a:lnTo>
                      <a:pt x="3" y="0"/>
                    </a:lnTo>
                    <a:lnTo>
                      <a:pt x="5" y="0"/>
                    </a:lnTo>
                    <a:lnTo>
                      <a:pt x="6" y="0"/>
                    </a:lnTo>
                    <a:lnTo>
                      <a:pt x="8" y="0"/>
                    </a:lnTo>
                    <a:lnTo>
                      <a:pt x="14" y="1"/>
                    </a:lnTo>
                    <a:lnTo>
                      <a:pt x="19" y="1"/>
                    </a:lnTo>
                    <a:lnTo>
                      <a:pt x="22" y="1"/>
                    </a:lnTo>
                    <a:lnTo>
                      <a:pt x="22" y="1"/>
                    </a:lnTo>
                    <a:lnTo>
                      <a:pt x="22" y="1"/>
                    </a:lnTo>
                    <a:lnTo>
                      <a:pt x="31" y="1"/>
                    </a:lnTo>
                    <a:lnTo>
                      <a:pt x="31" y="1"/>
                    </a:lnTo>
                    <a:lnTo>
                      <a:pt x="33" y="1"/>
                    </a:lnTo>
                    <a:lnTo>
                      <a:pt x="33" y="1"/>
                    </a:lnTo>
                    <a:lnTo>
                      <a:pt x="33" y="1"/>
                    </a:lnTo>
                    <a:lnTo>
                      <a:pt x="33" y="1"/>
                    </a:lnTo>
                    <a:lnTo>
                      <a:pt x="33" y="1"/>
                    </a:lnTo>
                    <a:lnTo>
                      <a:pt x="33" y="1"/>
                    </a:lnTo>
                    <a:lnTo>
                      <a:pt x="33" y="1"/>
                    </a:lnTo>
                    <a:lnTo>
                      <a:pt x="36" y="7"/>
                    </a:lnTo>
                    <a:lnTo>
                      <a:pt x="37" y="12"/>
                    </a:lnTo>
                    <a:lnTo>
                      <a:pt x="39" y="17"/>
                    </a:lnTo>
                    <a:lnTo>
                      <a:pt x="42" y="20"/>
                    </a:lnTo>
                    <a:lnTo>
                      <a:pt x="44" y="21"/>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193">
                <a:extLst>
                  <a:ext uri="{FF2B5EF4-FFF2-40B4-BE49-F238E27FC236}">
                    <a16:creationId xmlns:a16="http://schemas.microsoft.com/office/drawing/2014/main" id="{D002FA61-26E2-FE22-4DC1-F2930D423E7A}"/>
                  </a:ext>
                </a:extLst>
              </p:cNvPr>
              <p:cNvSpPr>
                <a:spLocks noGrp="1" noRot="1" noMove="1" noResize="1" noEditPoints="1" noAdjustHandles="1" noChangeArrowheads="1" noChangeShapeType="1"/>
              </p:cNvSpPr>
              <p:nvPr/>
            </p:nvSpPr>
            <p:spPr bwMode="auto">
              <a:xfrm>
                <a:off x="2506" y="3136"/>
                <a:ext cx="192" cy="316"/>
              </a:xfrm>
              <a:custGeom>
                <a:avLst/>
                <a:gdLst>
                  <a:gd name="T0" fmla="*/ 109 w 192"/>
                  <a:gd name="T1" fmla="*/ 25 h 316"/>
                  <a:gd name="T2" fmla="*/ 120 w 192"/>
                  <a:gd name="T3" fmla="*/ 25 h 316"/>
                  <a:gd name="T4" fmla="*/ 142 w 192"/>
                  <a:gd name="T5" fmla="*/ 15 h 316"/>
                  <a:gd name="T6" fmla="*/ 173 w 192"/>
                  <a:gd name="T7" fmla="*/ 5 h 316"/>
                  <a:gd name="T8" fmla="*/ 182 w 192"/>
                  <a:gd name="T9" fmla="*/ 1 h 316"/>
                  <a:gd name="T10" fmla="*/ 184 w 192"/>
                  <a:gd name="T11" fmla="*/ 8 h 316"/>
                  <a:gd name="T12" fmla="*/ 184 w 192"/>
                  <a:gd name="T13" fmla="*/ 9 h 316"/>
                  <a:gd name="T14" fmla="*/ 184 w 192"/>
                  <a:gd name="T15" fmla="*/ 14 h 316"/>
                  <a:gd name="T16" fmla="*/ 187 w 192"/>
                  <a:gd name="T17" fmla="*/ 20 h 316"/>
                  <a:gd name="T18" fmla="*/ 192 w 192"/>
                  <a:gd name="T19" fmla="*/ 22 h 316"/>
                  <a:gd name="T20" fmla="*/ 178 w 192"/>
                  <a:gd name="T21" fmla="*/ 50 h 316"/>
                  <a:gd name="T22" fmla="*/ 147 w 192"/>
                  <a:gd name="T23" fmla="*/ 84 h 316"/>
                  <a:gd name="T24" fmla="*/ 151 w 192"/>
                  <a:gd name="T25" fmla="*/ 99 h 316"/>
                  <a:gd name="T26" fmla="*/ 157 w 192"/>
                  <a:gd name="T27" fmla="*/ 132 h 316"/>
                  <a:gd name="T28" fmla="*/ 161 w 192"/>
                  <a:gd name="T29" fmla="*/ 166 h 316"/>
                  <a:gd name="T30" fmla="*/ 143 w 192"/>
                  <a:gd name="T31" fmla="*/ 177 h 316"/>
                  <a:gd name="T32" fmla="*/ 133 w 192"/>
                  <a:gd name="T33" fmla="*/ 185 h 316"/>
                  <a:gd name="T34" fmla="*/ 114 w 192"/>
                  <a:gd name="T35" fmla="*/ 199 h 316"/>
                  <a:gd name="T36" fmla="*/ 92 w 192"/>
                  <a:gd name="T37" fmla="*/ 209 h 316"/>
                  <a:gd name="T38" fmla="*/ 75 w 192"/>
                  <a:gd name="T39" fmla="*/ 223 h 316"/>
                  <a:gd name="T40" fmla="*/ 75 w 192"/>
                  <a:gd name="T41" fmla="*/ 250 h 316"/>
                  <a:gd name="T42" fmla="*/ 87 w 192"/>
                  <a:gd name="T43" fmla="*/ 265 h 316"/>
                  <a:gd name="T44" fmla="*/ 100 w 192"/>
                  <a:gd name="T45" fmla="*/ 278 h 316"/>
                  <a:gd name="T46" fmla="*/ 95 w 192"/>
                  <a:gd name="T47" fmla="*/ 285 h 316"/>
                  <a:gd name="T48" fmla="*/ 92 w 192"/>
                  <a:gd name="T49" fmla="*/ 299 h 316"/>
                  <a:gd name="T50" fmla="*/ 105 w 192"/>
                  <a:gd name="T51" fmla="*/ 309 h 316"/>
                  <a:gd name="T52" fmla="*/ 97 w 192"/>
                  <a:gd name="T53" fmla="*/ 312 h 316"/>
                  <a:gd name="T54" fmla="*/ 97 w 192"/>
                  <a:gd name="T55" fmla="*/ 310 h 316"/>
                  <a:gd name="T56" fmla="*/ 97 w 192"/>
                  <a:gd name="T57" fmla="*/ 310 h 316"/>
                  <a:gd name="T58" fmla="*/ 91 w 192"/>
                  <a:gd name="T59" fmla="*/ 313 h 316"/>
                  <a:gd name="T60" fmla="*/ 89 w 192"/>
                  <a:gd name="T61" fmla="*/ 313 h 316"/>
                  <a:gd name="T62" fmla="*/ 86 w 192"/>
                  <a:gd name="T63" fmla="*/ 316 h 316"/>
                  <a:gd name="T64" fmla="*/ 77 w 192"/>
                  <a:gd name="T65" fmla="*/ 315 h 316"/>
                  <a:gd name="T66" fmla="*/ 69 w 192"/>
                  <a:gd name="T67" fmla="*/ 299 h 316"/>
                  <a:gd name="T68" fmla="*/ 70 w 192"/>
                  <a:gd name="T69" fmla="*/ 284 h 316"/>
                  <a:gd name="T70" fmla="*/ 72 w 192"/>
                  <a:gd name="T71" fmla="*/ 267 h 316"/>
                  <a:gd name="T72" fmla="*/ 63 w 192"/>
                  <a:gd name="T73" fmla="*/ 256 h 316"/>
                  <a:gd name="T74" fmla="*/ 24 w 192"/>
                  <a:gd name="T75" fmla="*/ 237 h 316"/>
                  <a:gd name="T76" fmla="*/ 5 w 192"/>
                  <a:gd name="T77" fmla="*/ 205 h 316"/>
                  <a:gd name="T78" fmla="*/ 5 w 192"/>
                  <a:gd name="T79" fmla="*/ 197 h 316"/>
                  <a:gd name="T80" fmla="*/ 3 w 192"/>
                  <a:gd name="T81" fmla="*/ 195 h 316"/>
                  <a:gd name="T82" fmla="*/ 2 w 192"/>
                  <a:gd name="T83" fmla="*/ 178 h 316"/>
                  <a:gd name="T84" fmla="*/ 2 w 192"/>
                  <a:gd name="T85" fmla="*/ 157 h 316"/>
                  <a:gd name="T86" fmla="*/ 2 w 192"/>
                  <a:gd name="T87" fmla="*/ 130 h 316"/>
                  <a:gd name="T88" fmla="*/ 3 w 192"/>
                  <a:gd name="T89" fmla="*/ 127 h 316"/>
                  <a:gd name="T90" fmla="*/ 7 w 192"/>
                  <a:gd name="T91" fmla="*/ 112 h 316"/>
                  <a:gd name="T92" fmla="*/ 8 w 192"/>
                  <a:gd name="T93" fmla="*/ 99 h 316"/>
                  <a:gd name="T94" fmla="*/ 8 w 192"/>
                  <a:gd name="T95" fmla="*/ 79 h 316"/>
                  <a:gd name="T96" fmla="*/ 8 w 192"/>
                  <a:gd name="T97" fmla="*/ 76 h 316"/>
                  <a:gd name="T98" fmla="*/ 8 w 192"/>
                  <a:gd name="T99" fmla="*/ 62 h 316"/>
                  <a:gd name="T100" fmla="*/ 8 w 192"/>
                  <a:gd name="T101" fmla="*/ 54 h 316"/>
                  <a:gd name="T102" fmla="*/ 7 w 192"/>
                  <a:gd name="T103" fmla="*/ 51 h 316"/>
                  <a:gd name="T104" fmla="*/ 7 w 192"/>
                  <a:gd name="T105" fmla="*/ 29 h 316"/>
                  <a:gd name="T106" fmla="*/ 8 w 192"/>
                  <a:gd name="T107" fmla="*/ 23 h 316"/>
                  <a:gd name="T108" fmla="*/ 14 w 192"/>
                  <a:gd name="T109" fmla="*/ 19 h 316"/>
                  <a:gd name="T110" fmla="*/ 22 w 192"/>
                  <a:gd name="T111" fmla="*/ 14 h 316"/>
                  <a:gd name="T112" fmla="*/ 28 w 192"/>
                  <a:gd name="T113" fmla="*/ 12 h 316"/>
                  <a:gd name="T114" fmla="*/ 75 w 192"/>
                  <a:gd name="T115" fmla="*/ 1 h 316"/>
                  <a:gd name="T116" fmla="*/ 75 w 192"/>
                  <a:gd name="T117" fmla="*/ 1 h 316"/>
                  <a:gd name="T118" fmla="*/ 100 w 192"/>
                  <a:gd name="T119" fmla="*/ 2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316">
                    <a:moveTo>
                      <a:pt x="100" y="20"/>
                    </a:moveTo>
                    <a:lnTo>
                      <a:pt x="109" y="25"/>
                    </a:lnTo>
                    <a:lnTo>
                      <a:pt x="115" y="25"/>
                    </a:lnTo>
                    <a:lnTo>
                      <a:pt x="120" y="25"/>
                    </a:lnTo>
                    <a:lnTo>
                      <a:pt x="126" y="23"/>
                    </a:lnTo>
                    <a:lnTo>
                      <a:pt x="142" y="15"/>
                    </a:lnTo>
                    <a:lnTo>
                      <a:pt x="159" y="9"/>
                    </a:lnTo>
                    <a:lnTo>
                      <a:pt x="173" y="5"/>
                    </a:lnTo>
                    <a:lnTo>
                      <a:pt x="182" y="1"/>
                    </a:lnTo>
                    <a:lnTo>
                      <a:pt x="182" y="1"/>
                    </a:lnTo>
                    <a:lnTo>
                      <a:pt x="182" y="1"/>
                    </a:lnTo>
                    <a:lnTo>
                      <a:pt x="184" y="8"/>
                    </a:lnTo>
                    <a:lnTo>
                      <a:pt x="184" y="9"/>
                    </a:lnTo>
                    <a:lnTo>
                      <a:pt x="184" y="9"/>
                    </a:lnTo>
                    <a:lnTo>
                      <a:pt x="184" y="12"/>
                    </a:lnTo>
                    <a:lnTo>
                      <a:pt x="184" y="14"/>
                    </a:lnTo>
                    <a:lnTo>
                      <a:pt x="184" y="15"/>
                    </a:lnTo>
                    <a:lnTo>
                      <a:pt x="187" y="20"/>
                    </a:lnTo>
                    <a:lnTo>
                      <a:pt x="187" y="20"/>
                    </a:lnTo>
                    <a:lnTo>
                      <a:pt x="192" y="22"/>
                    </a:lnTo>
                    <a:lnTo>
                      <a:pt x="192" y="22"/>
                    </a:lnTo>
                    <a:lnTo>
                      <a:pt x="178" y="50"/>
                    </a:lnTo>
                    <a:lnTo>
                      <a:pt x="157" y="71"/>
                    </a:lnTo>
                    <a:lnTo>
                      <a:pt x="147" y="84"/>
                    </a:lnTo>
                    <a:lnTo>
                      <a:pt x="150" y="95"/>
                    </a:lnTo>
                    <a:lnTo>
                      <a:pt x="151" y="99"/>
                    </a:lnTo>
                    <a:lnTo>
                      <a:pt x="154" y="110"/>
                    </a:lnTo>
                    <a:lnTo>
                      <a:pt x="157" y="132"/>
                    </a:lnTo>
                    <a:lnTo>
                      <a:pt x="165" y="157"/>
                    </a:lnTo>
                    <a:lnTo>
                      <a:pt x="161" y="166"/>
                    </a:lnTo>
                    <a:lnTo>
                      <a:pt x="148" y="172"/>
                    </a:lnTo>
                    <a:lnTo>
                      <a:pt x="143" y="177"/>
                    </a:lnTo>
                    <a:lnTo>
                      <a:pt x="142" y="178"/>
                    </a:lnTo>
                    <a:lnTo>
                      <a:pt x="133" y="185"/>
                    </a:lnTo>
                    <a:lnTo>
                      <a:pt x="122" y="194"/>
                    </a:lnTo>
                    <a:lnTo>
                      <a:pt x="114" y="199"/>
                    </a:lnTo>
                    <a:lnTo>
                      <a:pt x="105" y="205"/>
                    </a:lnTo>
                    <a:lnTo>
                      <a:pt x="92" y="209"/>
                    </a:lnTo>
                    <a:lnTo>
                      <a:pt x="80" y="219"/>
                    </a:lnTo>
                    <a:lnTo>
                      <a:pt x="75" y="223"/>
                    </a:lnTo>
                    <a:lnTo>
                      <a:pt x="72" y="233"/>
                    </a:lnTo>
                    <a:lnTo>
                      <a:pt x="75" y="250"/>
                    </a:lnTo>
                    <a:lnTo>
                      <a:pt x="78" y="259"/>
                    </a:lnTo>
                    <a:lnTo>
                      <a:pt x="87" y="265"/>
                    </a:lnTo>
                    <a:lnTo>
                      <a:pt x="98" y="271"/>
                    </a:lnTo>
                    <a:lnTo>
                      <a:pt x="100" y="278"/>
                    </a:lnTo>
                    <a:lnTo>
                      <a:pt x="95" y="284"/>
                    </a:lnTo>
                    <a:lnTo>
                      <a:pt x="95" y="285"/>
                    </a:lnTo>
                    <a:lnTo>
                      <a:pt x="91" y="295"/>
                    </a:lnTo>
                    <a:lnTo>
                      <a:pt x="92" y="299"/>
                    </a:lnTo>
                    <a:lnTo>
                      <a:pt x="98" y="306"/>
                    </a:lnTo>
                    <a:lnTo>
                      <a:pt x="105" y="309"/>
                    </a:lnTo>
                    <a:lnTo>
                      <a:pt x="100" y="309"/>
                    </a:lnTo>
                    <a:lnTo>
                      <a:pt x="97" y="312"/>
                    </a:lnTo>
                    <a:lnTo>
                      <a:pt x="97" y="310"/>
                    </a:lnTo>
                    <a:lnTo>
                      <a:pt x="97" y="310"/>
                    </a:lnTo>
                    <a:lnTo>
                      <a:pt x="97" y="310"/>
                    </a:lnTo>
                    <a:lnTo>
                      <a:pt x="97" y="310"/>
                    </a:lnTo>
                    <a:lnTo>
                      <a:pt x="91" y="313"/>
                    </a:lnTo>
                    <a:lnTo>
                      <a:pt x="91" y="313"/>
                    </a:lnTo>
                    <a:lnTo>
                      <a:pt x="91" y="313"/>
                    </a:lnTo>
                    <a:lnTo>
                      <a:pt x="89" y="313"/>
                    </a:lnTo>
                    <a:lnTo>
                      <a:pt x="89" y="313"/>
                    </a:lnTo>
                    <a:lnTo>
                      <a:pt x="86" y="316"/>
                    </a:lnTo>
                    <a:lnTo>
                      <a:pt x="78" y="315"/>
                    </a:lnTo>
                    <a:lnTo>
                      <a:pt x="77" y="315"/>
                    </a:lnTo>
                    <a:lnTo>
                      <a:pt x="72" y="307"/>
                    </a:lnTo>
                    <a:lnTo>
                      <a:pt x="69" y="299"/>
                    </a:lnTo>
                    <a:lnTo>
                      <a:pt x="69" y="296"/>
                    </a:lnTo>
                    <a:lnTo>
                      <a:pt x="70" y="284"/>
                    </a:lnTo>
                    <a:lnTo>
                      <a:pt x="72" y="273"/>
                    </a:lnTo>
                    <a:lnTo>
                      <a:pt x="72" y="267"/>
                    </a:lnTo>
                    <a:lnTo>
                      <a:pt x="67" y="261"/>
                    </a:lnTo>
                    <a:lnTo>
                      <a:pt x="63" y="256"/>
                    </a:lnTo>
                    <a:lnTo>
                      <a:pt x="30" y="242"/>
                    </a:lnTo>
                    <a:lnTo>
                      <a:pt x="24" y="237"/>
                    </a:lnTo>
                    <a:lnTo>
                      <a:pt x="8" y="208"/>
                    </a:lnTo>
                    <a:lnTo>
                      <a:pt x="5" y="205"/>
                    </a:lnTo>
                    <a:lnTo>
                      <a:pt x="5" y="199"/>
                    </a:lnTo>
                    <a:lnTo>
                      <a:pt x="5" y="197"/>
                    </a:lnTo>
                    <a:lnTo>
                      <a:pt x="3" y="195"/>
                    </a:lnTo>
                    <a:lnTo>
                      <a:pt x="3" y="195"/>
                    </a:lnTo>
                    <a:lnTo>
                      <a:pt x="3" y="194"/>
                    </a:lnTo>
                    <a:lnTo>
                      <a:pt x="2" y="178"/>
                    </a:lnTo>
                    <a:lnTo>
                      <a:pt x="0" y="160"/>
                    </a:lnTo>
                    <a:lnTo>
                      <a:pt x="2" y="157"/>
                    </a:lnTo>
                    <a:lnTo>
                      <a:pt x="2" y="136"/>
                    </a:lnTo>
                    <a:lnTo>
                      <a:pt x="2" y="130"/>
                    </a:lnTo>
                    <a:lnTo>
                      <a:pt x="2" y="129"/>
                    </a:lnTo>
                    <a:lnTo>
                      <a:pt x="3" y="127"/>
                    </a:lnTo>
                    <a:lnTo>
                      <a:pt x="5" y="115"/>
                    </a:lnTo>
                    <a:lnTo>
                      <a:pt x="7" y="112"/>
                    </a:lnTo>
                    <a:lnTo>
                      <a:pt x="7" y="109"/>
                    </a:lnTo>
                    <a:lnTo>
                      <a:pt x="8" y="99"/>
                    </a:lnTo>
                    <a:lnTo>
                      <a:pt x="8" y="87"/>
                    </a:lnTo>
                    <a:lnTo>
                      <a:pt x="8" y="79"/>
                    </a:lnTo>
                    <a:lnTo>
                      <a:pt x="8" y="77"/>
                    </a:lnTo>
                    <a:lnTo>
                      <a:pt x="8" y="76"/>
                    </a:lnTo>
                    <a:lnTo>
                      <a:pt x="8" y="68"/>
                    </a:lnTo>
                    <a:lnTo>
                      <a:pt x="8" y="62"/>
                    </a:lnTo>
                    <a:lnTo>
                      <a:pt x="8" y="62"/>
                    </a:lnTo>
                    <a:lnTo>
                      <a:pt x="8" y="54"/>
                    </a:lnTo>
                    <a:lnTo>
                      <a:pt x="8" y="53"/>
                    </a:lnTo>
                    <a:lnTo>
                      <a:pt x="7" y="51"/>
                    </a:lnTo>
                    <a:lnTo>
                      <a:pt x="7" y="34"/>
                    </a:lnTo>
                    <a:lnTo>
                      <a:pt x="7" y="29"/>
                    </a:lnTo>
                    <a:lnTo>
                      <a:pt x="8" y="26"/>
                    </a:lnTo>
                    <a:lnTo>
                      <a:pt x="8" y="23"/>
                    </a:lnTo>
                    <a:lnTo>
                      <a:pt x="10" y="23"/>
                    </a:lnTo>
                    <a:lnTo>
                      <a:pt x="14" y="19"/>
                    </a:lnTo>
                    <a:lnTo>
                      <a:pt x="21" y="14"/>
                    </a:lnTo>
                    <a:lnTo>
                      <a:pt x="22" y="14"/>
                    </a:lnTo>
                    <a:lnTo>
                      <a:pt x="22" y="14"/>
                    </a:lnTo>
                    <a:lnTo>
                      <a:pt x="28" y="12"/>
                    </a:lnTo>
                    <a:lnTo>
                      <a:pt x="67" y="3"/>
                    </a:lnTo>
                    <a:lnTo>
                      <a:pt x="75" y="1"/>
                    </a:lnTo>
                    <a:lnTo>
                      <a:pt x="75" y="0"/>
                    </a:lnTo>
                    <a:lnTo>
                      <a:pt x="75" y="1"/>
                    </a:lnTo>
                    <a:lnTo>
                      <a:pt x="87" y="14"/>
                    </a:lnTo>
                    <a:lnTo>
                      <a:pt x="100" y="20"/>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194">
                <a:extLst>
                  <a:ext uri="{FF2B5EF4-FFF2-40B4-BE49-F238E27FC236}">
                    <a16:creationId xmlns:a16="http://schemas.microsoft.com/office/drawing/2014/main" id="{33A43413-A219-27D8-6C6E-575C8C65C18A}"/>
                  </a:ext>
                </a:extLst>
              </p:cNvPr>
              <p:cNvSpPr>
                <a:spLocks noGrp="1" noRot="1" noMove="1" noResize="1" noEditPoints="1" noAdjustHandles="1" noChangeArrowheads="1" noChangeShapeType="1"/>
              </p:cNvSpPr>
              <p:nvPr/>
            </p:nvSpPr>
            <p:spPr bwMode="auto">
              <a:xfrm>
                <a:off x="1937" y="2793"/>
                <a:ext cx="191" cy="281"/>
              </a:xfrm>
              <a:custGeom>
                <a:avLst/>
                <a:gdLst>
                  <a:gd name="T0" fmla="*/ 120 w 191"/>
                  <a:gd name="T1" fmla="*/ 19 h 281"/>
                  <a:gd name="T2" fmla="*/ 132 w 191"/>
                  <a:gd name="T3" fmla="*/ 22 h 281"/>
                  <a:gd name="T4" fmla="*/ 145 w 191"/>
                  <a:gd name="T5" fmla="*/ 25 h 281"/>
                  <a:gd name="T6" fmla="*/ 159 w 191"/>
                  <a:gd name="T7" fmla="*/ 31 h 281"/>
                  <a:gd name="T8" fmla="*/ 162 w 191"/>
                  <a:gd name="T9" fmla="*/ 45 h 281"/>
                  <a:gd name="T10" fmla="*/ 168 w 191"/>
                  <a:gd name="T11" fmla="*/ 48 h 281"/>
                  <a:gd name="T12" fmla="*/ 174 w 191"/>
                  <a:gd name="T13" fmla="*/ 50 h 281"/>
                  <a:gd name="T14" fmla="*/ 174 w 191"/>
                  <a:gd name="T15" fmla="*/ 50 h 281"/>
                  <a:gd name="T16" fmla="*/ 176 w 191"/>
                  <a:gd name="T17" fmla="*/ 50 h 281"/>
                  <a:gd name="T18" fmla="*/ 176 w 191"/>
                  <a:gd name="T19" fmla="*/ 51 h 281"/>
                  <a:gd name="T20" fmla="*/ 177 w 191"/>
                  <a:gd name="T21" fmla="*/ 98 h 281"/>
                  <a:gd name="T22" fmla="*/ 165 w 191"/>
                  <a:gd name="T23" fmla="*/ 124 h 281"/>
                  <a:gd name="T24" fmla="*/ 165 w 191"/>
                  <a:gd name="T25" fmla="*/ 152 h 281"/>
                  <a:gd name="T26" fmla="*/ 168 w 191"/>
                  <a:gd name="T27" fmla="*/ 157 h 281"/>
                  <a:gd name="T28" fmla="*/ 163 w 191"/>
                  <a:gd name="T29" fmla="*/ 163 h 281"/>
                  <a:gd name="T30" fmla="*/ 167 w 191"/>
                  <a:gd name="T31" fmla="*/ 175 h 281"/>
                  <a:gd name="T32" fmla="*/ 179 w 191"/>
                  <a:gd name="T33" fmla="*/ 205 h 281"/>
                  <a:gd name="T34" fmla="*/ 190 w 191"/>
                  <a:gd name="T35" fmla="*/ 205 h 281"/>
                  <a:gd name="T36" fmla="*/ 191 w 191"/>
                  <a:gd name="T37" fmla="*/ 205 h 281"/>
                  <a:gd name="T38" fmla="*/ 188 w 191"/>
                  <a:gd name="T39" fmla="*/ 209 h 281"/>
                  <a:gd name="T40" fmla="*/ 181 w 191"/>
                  <a:gd name="T41" fmla="*/ 227 h 281"/>
                  <a:gd name="T42" fmla="*/ 181 w 191"/>
                  <a:gd name="T43" fmla="*/ 228 h 281"/>
                  <a:gd name="T44" fmla="*/ 177 w 191"/>
                  <a:gd name="T45" fmla="*/ 230 h 281"/>
                  <a:gd name="T46" fmla="*/ 163 w 191"/>
                  <a:gd name="T47" fmla="*/ 234 h 281"/>
                  <a:gd name="T48" fmla="*/ 163 w 191"/>
                  <a:gd name="T49" fmla="*/ 234 h 281"/>
                  <a:gd name="T50" fmla="*/ 163 w 191"/>
                  <a:gd name="T51" fmla="*/ 236 h 281"/>
                  <a:gd name="T52" fmla="*/ 160 w 191"/>
                  <a:gd name="T53" fmla="*/ 254 h 281"/>
                  <a:gd name="T54" fmla="*/ 160 w 191"/>
                  <a:gd name="T55" fmla="*/ 259 h 281"/>
                  <a:gd name="T56" fmla="*/ 160 w 191"/>
                  <a:gd name="T57" fmla="*/ 281 h 281"/>
                  <a:gd name="T58" fmla="*/ 139 w 191"/>
                  <a:gd name="T59" fmla="*/ 281 h 281"/>
                  <a:gd name="T60" fmla="*/ 98 w 191"/>
                  <a:gd name="T61" fmla="*/ 272 h 281"/>
                  <a:gd name="T62" fmla="*/ 53 w 191"/>
                  <a:gd name="T63" fmla="*/ 248 h 281"/>
                  <a:gd name="T64" fmla="*/ 33 w 191"/>
                  <a:gd name="T65" fmla="*/ 244 h 281"/>
                  <a:gd name="T66" fmla="*/ 17 w 191"/>
                  <a:gd name="T67" fmla="*/ 239 h 281"/>
                  <a:gd name="T68" fmla="*/ 17 w 191"/>
                  <a:gd name="T69" fmla="*/ 233 h 281"/>
                  <a:gd name="T70" fmla="*/ 16 w 191"/>
                  <a:gd name="T71" fmla="*/ 214 h 281"/>
                  <a:gd name="T72" fmla="*/ 25 w 191"/>
                  <a:gd name="T73" fmla="*/ 197 h 281"/>
                  <a:gd name="T74" fmla="*/ 17 w 191"/>
                  <a:gd name="T75" fmla="*/ 185 h 281"/>
                  <a:gd name="T76" fmla="*/ 14 w 191"/>
                  <a:gd name="T77" fmla="*/ 157 h 281"/>
                  <a:gd name="T78" fmla="*/ 28 w 191"/>
                  <a:gd name="T79" fmla="*/ 138 h 281"/>
                  <a:gd name="T80" fmla="*/ 23 w 191"/>
                  <a:gd name="T81" fmla="*/ 106 h 281"/>
                  <a:gd name="T82" fmla="*/ 8 w 191"/>
                  <a:gd name="T83" fmla="*/ 90 h 281"/>
                  <a:gd name="T84" fmla="*/ 0 w 191"/>
                  <a:gd name="T85" fmla="*/ 71 h 281"/>
                  <a:gd name="T86" fmla="*/ 3 w 191"/>
                  <a:gd name="T87" fmla="*/ 50 h 281"/>
                  <a:gd name="T88" fmla="*/ 3 w 191"/>
                  <a:gd name="T89" fmla="*/ 43 h 281"/>
                  <a:gd name="T90" fmla="*/ 3 w 191"/>
                  <a:gd name="T91" fmla="*/ 43 h 281"/>
                  <a:gd name="T92" fmla="*/ 8 w 191"/>
                  <a:gd name="T93" fmla="*/ 40 h 281"/>
                  <a:gd name="T94" fmla="*/ 9 w 191"/>
                  <a:gd name="T95" fmla="*/ 40 h 281"/>
                  <a:gd name="T96" fmla="*/ 9 w 191"/>
                  <a:gd name="T97" fmla="*/ 39 h 281"/>
                  <a:gd name="T98" fmla="*/ 9 w 191"/>
                  <a:gd name="T99" fmla="*/ 36 h 281"/>
                  <a:gd name="T100" fmla="*/ 11 w 191"/>
                  <a:gd name="T101" fmla="*/ 36 h 281"/>
                  <a:gd name="T102" fmla="*/ 11 w 191"/>
                  <a:gd name="T103" fmla="*/ 36 h 281"/>
                  <a:gd name="T104" fmla="*/ 13 w 191"/>
                  <a:gd name="T105" fmla="*/ 36 h 281"/>
                  <a:gd name="T106" fmla="*/ 14 w 191"/>
                  <a:gd name="T107" fmla="*/ 36 h 281"/>
                  <a:gd name="T108" fmla="*/ 25 w 191"/>
                  <a:gd name="T109" fmla="*/ 33 h 281"/>
                  <a:gd name="T110" fmla="*/ 42 w 191"/>
                  <a:gd name="T111" fmla="*/ 22 h 281"/>
                  <a:gd name="T112" fmla="*/ 51 w 191"/>
                  <a:gd name="T113" fmla="*/ 16 h 281"/>
                  <a:gd name="T114" fmla="*/ 75 w 191"/>
                  <a:gd name="T115" fmla="*/ 2 h 281"/>
                  <a:gd name="T116" fmla="*/ 84 w 191"/>
                  <a:gd name="T117" fmla="*/ 0 h 281"/>
                  <a:gd name="T118" fmla="*/ 90 w 191"/>
                  <a:gd name="T119" fmla="*/ 3 h 281"/>
                  <a:gd name="T120" fmla="*/ 98 w 191"/>
                  <a:gd name="T121" fmla="*/ 8 h 281"/>
                  <a:gd name="T122" fmla="*/ 107 w 191"/>
                  <a:gd name="T123" fmla="*/ 12 h 281"/>
                  <a:gd name="T124" fmla="*/ 114 w 191"/>
                  <a:gd name="T125" fmla="*/ 1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281">
                    <a:moveTo>
                      <a:pt x="114" y="16"/>
                    </a:moveTo>
                    <a:lnTo>
                      <a:pt x="115" y="16"/>
                    </a:lnTo>
                    <a:lnTo>
                      <a:pt x="118" y="17"/>
                    </a:lnTo>
                    <a:lnTo>
                      <a:pt x="120" y="19"/>
                    </a:lnTo>
                    <a:lnTo>
                      <a:pt x="123" y="19"/>
                    </a:lnTo>
                    <a:lnTo>
                      <a:pt x="126" y="20"/>
                    </a:lnTo>
                    <a:lnTo>
                      <a:pt x="129" y="22"/>
                    </a:lnTo>
                    <a:lnTo>
                      <a:pt x="132" y="22"/>
                    </a:lnTo>
                    <a:lnTo>
                      <a:pt x="134" y="22"/>
                    </a:lnTo>
                    <a:lnTo>
                      <a:pt x="135" y="22"/>
                    </a:lnTo>
                    <a:lnTo>
                      <a:pt x="140" y="23"/>
                    </a:lnTo>
                    <a:lnTo>
                      <a:pt x="145" y="25"/>
                    </a:lnTo>
                    <a:lnTo>
                      <a:pt x="149" y="26"/>
                    </a:lnTo>
                    <a:lnTo>
                      <a:pt x="154" y="28"/>
                    </a:lnTo>
                    <a:lnTo>
                      <a:pt x="156" y="29"/>
                    </a:lnTo>
                    <a:lnTo>
                      <a:pt x="159" y="31"/>
                    </a:lnTo>
                    <a:lnTo>
                      <a:pt x="159" y="34"/>
                    </a:lnTo>
                    <a:lnTo>
                      <a:pt x="160" y="40"/>
                    </a:lnTo>
                    <a:lnTo>
                      <a:pt x="160" y="42"/>
                    </a:lnTo>
                    <a:lnTo>
                      <a:pt x="162" y="45"/>
                    </a:lnTo>
                    <a:lnTo>
                      <a:pt x="163" y="45"/>
                    </a:lnTo>
                    <a:lnTo>
                      <a:pt x="165" y="47"/>
                    </a:lnTo>
                    <a:lnTo>
                      <a:pt x="167" y="48"/>
                    </a:lnTo>
                    <a:lnTo>
                      <a:pt x="168" y="48"/>
                    </a:lnTo>
                    <a:lnTo>
                      <a:pt x="173" y="50"/>
                    </a:lnTo>
                    <a:lnTo>
                      <a:pt x="174" y="50"/>
                    </a:lnTo>
                    <a:lnTo>
                      <a:pt x="174" y="50"/>
                    </a:lnTo>
                    <a:lnTo>
                      <a:pt x="174" y="50"/>
                    </a:lnTo>
                    <a:lnTo>
                      <a:pt x="174" y="50"/>
                    </a:lnTo>
                    <a:lnTo>
                      <a:pt x="174" y="50"/>
                    </a:lnTo>
                    <a:lnTo>
                      <a:pt x="174" y="50"/>
                    </a:lnTo>
                    <a:lnTo>
                      <a:pt x="174" y="50"/>
                    </a:lnTo>
                    <a:lnTo>
                      <a:pt x="174" y="50"/>
                    </a:lnTo>
                    <a:lnTo>
                      <a:pt x="176" y="50"/>
                    </a:lnTo>
                    <a:lnTo>
                      <a:pt x="176" y="50"/>
                    </a:lnTo>
                    <a:lnTo>
                      <a:pt x="176" y="50"/>
                    </a:lnTo>
                    <a:lnTo>
                      <a:pt x="176" y="50"/>
                    </a:lnTo>
                    <a:lnTo>
                      <a:pt x="176" y="50"/>
                    </a:lnTo>
                    <a:lnTo>
                      <a:pt x="176" y="51"/>
                    </a:lnTo>
                    <a:lnTo>
                      <a:pt x="176" y="51"/>
                    </a:lnTo>
                    <a:lnTo>
                      <a:pt x="176" y="65"/>
                    </a:lnTo>
                    <a:lnTo>
                      <a:pt x="176" y="73"/>
                    </a:lnTo>
                    <a:lnTo>
                      <a:pt x="176" y="90"/>
                    </a:lnTo>
                    <a:lnTo>
                      <a:pt x="177" y="98"/>
                    </a:lnTo>
                    <a:lnTo>
                      <a:pt x="176" y="104"/>
                    </a:lnTo>
                    <a:lnTo>
                      <a:pt x="165" y="118"/>
                    </a:lnTo>
                    <a:lnTo>
                      <a:pt x="163" y="123"/>
                    </a:lnTo>
                    <a:lnTo>
                      <a:pt x="165" y="124"/>
                    </a:lnTo>
                    <a:lnTo>
                      <a:pt x="170" y="132"/>
                    </a:lnTo>
                    <a:lnTo>
                      <a:pt x="177" y="137"/>
                    </a:lnTo>
                    <a:lnTo>
                      <a:pt x="174" y="140"/>
                    </a:lnTo>
                    <a:lnTo>
                      <a:pt x="165" y="152"/>
                    </a:lnTo>
                    <a:lnTo>
                      <a:pt x="163" y="152"/>
                    </a:lnTo>
                    <a:lnTo>
                      <a:pt x="162" y="154"/>
                    </a:lnTo>
                    <a:lnTo>
                      <a:pt x="167" y="155"/>
                    </a:lnTo>
                    <a:lnTo>
                      <a:pt x="168" y="157"/>
                    </a:lnTo>
                    <a:lnTo>
                      <a:pt x="167" y="158"/>
                    </a:lnTo>
                    <a:lnTo>
                      <a:pt x="163" y="160"/>
                    </a:lnTo>
                    <a:lnTo>
                      <a:pt x="162" y="160"/>
                    </a:lnTo>
                    <a:lnTo>
                      <a:pt x="163" y="163"/>
                    </a:lnTo>
                    <a:lnTo>
                      <a:pt x="163" y="164"/>
                    </a:lnTo>
                    <a:lnTo>
                      <a:pt x="168" y="175"/>
                    </a:lnTo>
                    <a:lnTo>
                      <a:pt x="168" y="175"/>
                    </a:lnTo>
                    <a:lnTo>
                      <a:pt x="167" y="175"/>
                    </a:lnTo>
                    <a:lnTo>
                      <a:pt x="170" y="185"/>
                    </a:lnTo>
                    <a:lnTo>
                      <a:pt x="171" y="185"/>
                    </a:lnTo>
                    <a:lnTo>
                      <a:pt x="176" y="205"/>
                    </a:lnTo>
                    <a:lnTo>
                      <a:pt x="179" y="205"/>
                    </a:lnTo>
                    <a:lnTo>
                      <a:pt x="185" y="205"/>
                    </a:lnTo>
                    <a:lnTo>
                      <a:pt x="188" y="205"/>
                    </a:lnTo>
                    <a:lnTo>
                      <a:pt x="190" y="205"/>
                    </a:lnTo>
                    <a:lnTo>
                      <a:pt x="190" y="205"/>
                    </a:lnTo>
                    <a:lnTo>
                      <a:pt x="190" y="205"/>
                    </a:lnTo>
                    <a:lnTo>
                      <a:pt x="190" y="205"/>
                    </a:lnTo>
                    <a:lnTo>
                      <a:pt x="190" y="205"/>
                    </a:lnTo>
                    <a:lnTo>
                      <a:pt x="191" y="205"/>
                    </a:lnTo>
                    <a:lnTo>
                      <a:pt x="191" y="206"/>
                    </a:lnTo>
                    <a:lnTo>
                      <a:pt x="191" y="206"/>
                    </a:lnTo>
                    <a:lnTo>
                      <a:pt x="191" y="206"/>
                    </a:lnTo>
                    <a:lnTo>
                      <a:pt x="188" y="209"/>
                    </a:lnTo>
                    <a:lnTo>
                      <a:pt x="182" y="214"/>
                    </a:lnTo>
                    <a:lnTo>
                      <a:pt x="182" y="219"/>
                    </a:lnTo>
                    <a:lnTo>
                      <a:pt x="181" y="225"/>
                    </a:lnTo>
                    <a:lnTo>
                      <a:pt x="181" y="227"/>
                    </a:lnTo>
                    <a:lnTo>
                      <a:pt x="181" y="228"/>
                    </a:lnTo>
                    <a:lnTo>
                      <a:pt x="181" y="228"/>
                    </a:lnTo>
                    <a:lnTo>
                      <a:pt x="181" y="228"/>
                    </a:lnTo>
                    <a:lnTo>
                      <a:pt x="181" y="228"/>
                    </a:lnTo>
                    <a:lnTo>
                      <a:pt x="181" y="228"/>
                    </a:lnTo>
                    <a:lnTo>
                      <a:pt x="181" y="228"/>
                    </a:lnTo>
                    <a:lnTo>
                      <a:pt x="179" y="228"/>
                    </a:lnTo>
                    <a:lnTo>
                      <a:pt x="177" y="230"/>
                    </a:lnTo>
                    <a:lnTo>
                      <a:pt x="177" y="230"/>
                    </a:lnTo>
                    <a:lnTo>
                      <a:pt x="177" y="230"/>
                    </a:lnTo>
                    <a:lnTo>
                      <a:pt x="167" y="233"/>
                    </a:lnTo>
                    <a:lnTo>
                      <a:pt x="163" y="234"/>
                    </a:lnTo>
                    <a:lnTo>
                      <a:pt x="163" y="234"/>
                    </a:lnTo>
                    <a:lnTo>
                      <a:pt x="163" y="234"/>
                    </a:lnTo>
                    <a:lnTo>
                      <a:pt x="163" y="234"/>
                    </a:lnTo>
                    <a:lnTo>
                      <a:pt x="163" y="234"/>
                    </a:lnTo>
                    <a:lnTo>
                      <a:pt x="163" y="234"/>
                    </a:lnTo>
                    <a:lnTo>
                      <a:pt x="163" y="236"/>
                    </a:lnTo>
                    <a:lnTo>
                      <a:pt x="163" y="236"/>
                    </a:lnTo>
                    <a:lnTo>
                      <a:pt x="163" y="236"/>
                    </a:lnTo>
                    <a:lnTo>
                      <a:pt x="162" y="239"/>
                    </a:lnTo>
                    <a:lnTo>
                      <a:pt x="162" y="244"/>
                    </a:lnTo>
                    <a:lnTo>
                      <a:pt x="162" y="250"/>
                    </a:lnTo>
                    <a:lnTo>
                      <a:pt x="160" y="254"/>
                    </a:lnTo>
                    <a:lnTo>
                      <a:pt x="160" y="258"/>
                    </a:lnTo>
                    <a:lnTo>
                      <a:pt x="160" y="258"/>
                    </a:lnTo>
                    <a:lnTo>
                      <a:pt x="160" y="259"/>
                    </a:lnTo>
                    <a:lnTo>
                      <a:pt x="160" y="259"/>
                    </a:lnTo>
                    <a:lnTo>
                      <a:pt x="160" y="270"/>
                    </a:lnTo>
                    <a:lnTo>
                      <a:pt x="160" y="279"/>
                    </a:lnTo>
                    <a:lnTo>
                      <a:pt x="160" y="281"/>
                    </a:lnTo>
                    <a:lnTo>
                      <a:pt x="160" y="281"/>
                    </a:lnTo>
                    <a:lnTo>
                      <a:pt x="159" y="281"/>
                    </a:lnTo>
                    <a:lnTo>
                      <a:pt x="154" y="281"/>
                    </a:lnTo>
                    <a:lnTo>
                      <a:pt x="154" y="281"/>
                    </a:lnTo>
                    <a:lnTo>
                      <a:pt x="139" y="281"/>
                    </a:lnTo>
                    <a:lnTo>
                      <a:pt x="128" y="279"/>
                    </a:lnTo>
                    <a:lnTo>
                      <a:pt x="117" y="279"/>
                    </a:lnTo>
                    <a:lnTo>
                      <a:pt x="107" y="276"/>
                    </a:lnTo>
                    <a:lnTo>
                      <a:pt x="98" y="272"/>
                    </a:lnTo>
                    <a:lnTo>
                      <a:pt x="86" y="256"/>
                    </a:lnTo>
                    <a:lnTo>
                      <a:pt x="75" y="247"/>
                    </a:lnTo>
                    <a:lnTo>
                      <a:pt x="67" y="244"/>
                    </a:lnTo>
                    <a:lnTo>
                      <a:pt x="53" y="248"/>
                    </a:lnTo>
                    <a:lnTo>
                      <a:pt x="45" y="247"/>
                    </a:lnTo>
                    <a:lnTo>
                      <a:pt x="42" y="247"/>
                    </a:lnTo>
                    <a:lnTo>
                      <a:pt x="39" y="242"/>
                    </a:lnTo>
                    <a:lnTo>
                      <a:pt x="33" y="244"/>
                    </a:lnTo>
                    <a:lnTo>
                      <a:pt x="25" y="244"/>
                    </a:lnTo>
                    <a:lnTo>
                      <a:pt x="20" y="245"/>
                    </a:lnTo>
                    <a:lnTo>
                      <a:pt x="19" y="244"/>
                    </a:lnTo>
                    <a:lnTo>
                      <a:pt x="17" y="239"/>
                    </a:lnTo>
                    <a:lnTo>
                      <a:pt x="17" y="239"/>
                    </a:lnTo>
                    <a:lnTo>
                      <a:pt x="17" y="239"/>
                    </a:lnTo>
                    <a:lnTo>
                      <a:pt x="17" y="237"/>
                    </a:lnTo>
                    <a:lnTo>
                      <a:pt x="17" y="233"/>
                    </a:lnTo>
                    <a:lnTo>
                      <a:pt x="19" y="228"/>
                    </a:lnTo>
                    <a:lnTo>
                      <a:pt x="17" y="225"/>
                    </a:lnTo>
                    <a:lnTo>
                      <a:pt x="17" y="217"/>
                    </a:lnTo>
                    <a:lnTo>
                      <a:pt x="16" y="214"/>
                    </a:lnTo>
                    <a:lnTo>
                      <a:pt x="17" y="209"/>
                    </a:lnTo>
                    <a:lnTo>
                      <a:pt x="20" y="203"/>
                    </a:lnTo>
                    <a:lnTo>
                      <a:pt x="23" y="200"/>
                    </a:lnTo>
                    <a:lnTo>
                      <a:pt x="25" y="197"/>
                    </a:lnTo>
                    <a:lnTo>
                      <a:pt x="23" y="194"/>
                    </a:lnTo>
                    <a:lnTo>
                      <a:pt x="22" y="189"/>
                    </a:lnTo>
                    <a:lnTo>
                      <a:pt x="20" y="189"/>
                    </a:lnTo>
                    <a:lnTo>
                      <a:pt x="17" y="185"/>
                    </a:lnTo>
                    <a:lnTo>
                      <a:pt x="13" y="175"/>
                    </a:lnTo>
                    <a:lnTo>
                      <a:pt x="11" y="169"/>
                    </a:lnTo>
                    <a:lnTo>
                      <a:pt x="13" y="164"/>
                    </a:lnTo>
                    <a:lnTo>
                      <a:pt x="14" y="157"/>
                    </a:lnTo>
                    <a:lnTo>
                      <a:pt x="20" y="152"/>
                    </a:lnTo>
                    <a:lnTo>
                      <a:pt x="20" y="150"/>
                    </a:lnTo>
                    <a:lnTo>
                      <a:pt x="23" y="147"/>
                    </a:lnTo>
                    <a:lnTo>
                      <a:pt x="28" y="138"/>
                    </a:lnTo>
                    <a:lnTo>
                      <a:pt x="34" y="130"/>
                    </a:lnTo>
                    <a:lnTo>
                      <a:pt x="31" y="121"/>
                    </a:lnTo>
                    <a:lnTo>
                      <a:pt x="28" y="113"/>
                    </a:lnTo>
                    <a:lnTo>
                      <a:pt x="23" y="106"/>
                    </a:lnTo>
                    <a:lnTo>
                      <a:pt x="20" y="101"/>
                    </a:lnTo>
                    <a:lnTo>
                      <a:pt x="17" y="99"/>
                    </a:lnTo>
                    <a:lnTo>
                      <a:pt x="11" y="95"/>
                    </a:lnTo>
                    <a:lnTo>
                      <a:pt x="8" y="90"/>
                    </a:lnTo>
                    <a:lnTo>
                      <a:pt x="6" y="88"/>
                    </a:lnTo>
                    <a:lnTo>
                      <a:pt x="2" y="81"/>
                    </a:lnTo>
                    <a:lnTo>
                      <a:pt x="2" y="79"/>
                    </a:lnTo>
                    <a:lnTo>
                      <a:pt x="0" y="71"/>
                    </a:lnTo>
                    <a:lnTo>
                      <a:pt x="0" y="71"/>
                    </a:lnTo>
                    <a:lnTo>
                      <a:pt x="0" y="71"/>
                    </a:lnTo>
                    <a:lnTo>
                      <a:pt x="2" y="65"/>
                    </a:lnTo>
                    <a:lnTo>
                      <a:pt x="3" y="50"/>
                    </a:lnTo>
                    <a:lnTo>
                      <a:pt x="3" y="47"/>
                    </a:lnTo>
                    <a:lnTo>
                      <a:pt x="3" y="43"/>
                    </a:lnTo>
                    <a:lnTo>
                      <a:pt x="3" y="43"/>
                    </a:lnTo>
                    <a:lnTo>
                      <a:pt x="3" y="43"/>
                    </a:lnTo>
                    <a:lnTo>
                      <a:pt x="3" y="43"/>
                    </a:lnTo>
                    <a:lnTo>
                      <a:pt x="3" y="43"/>
                    </a:lnTo>
                    <a:lnTo>
                      <a:pt x="3" y="43"/>
                    </a:lnTo>
                    <a:lnTo>
                      <a:pt x="3" y="43"/>
                    </a:lnTo>
                    <a:lnTo>
                      <a:pt x="5" y="43"/>
                    </a:lnTo>
                    <a:lnTo>
                      <a:pt x="5" y="42"/>
                    </a:lnTo>
                    <a:lnTo>
                      <a:pt x="6" y="42"/>
                    </a:lnTo>
                    <a:lnTo>
                      <a:pt x="8" y="40"/>
                    </a:lnTo>
                    <a:lnTo>
                      <a:pt x="8" y="40"/>
                    </a:lnTo>
                    <a:lnTo>
                      <a:pt x="8" y="40"/>
                    </a:lnTo>
                    <a:lnTo>
                      <a:pt x="8" y="40"/>
                    </a:lnTo>
                    <a:lnTo>
                      <a:pt x="9" y="40"/>
                    </a:lnTo>
                    <a:lnTo>
                      <a:pt x="9" y="40"/>
                    </a:lnTo>
                    <a:lnTo>
                      <a:pt x="9" y="40"/>
                    </a:lnTo>
                    <a:lnTo>
                      <a:pt x="9" y="39"/>
                    </a:lnTo>
                    <a:lnTo>
                      <a:pt x="9" y="39"/>
                    </a:lnTo>
                    <a:lnTo>
                      <a:pt x="9" y="39"/>
                    </a:lnTo>
                    <a:lnTo>
                      <a:pt x="9" y="37"/>
                    </a:lnTo>
                    <a:lnTo>
                      <a:pt x="9" y="36"/>
                    </a:lnTo>
                    <a:lnTo>
                      <a:pt x="9" y="36"/>
                    </a:lnTo>
                    <a:lnTo>
                      <a:pt x="9" y="36"/>
                    </a:lnTo>
                    <a:lnTo>
                      <a:pt x="9" y="36"/>
                    </a:lnTo>
                    <a:lnTo>
                      <a:pt x="9" y="36"/>
                    </a:lnTo>
                    <a:lnTo>
                      <a:pt x="11" y="36"/>
                    </a:lnTo>
                    <a:lnTo>
                      <a:pt x="11" y="36"/>
                    </a:lnTo>
                    <a:lnTo>
                      <a:pt x="11" y="36"/>
                    </a:lnTo>
                    <a:lnTo>
                      <a:pt x="11" y="36"/>
                    </a:lnTo>
                    <a:lnTo>
                      <a:pt x="11" y="36"/>
                    </a:lnTo>
                    <a:lnTo>
                      <a:pt x="11" y="36"/>
                    </a:lnTo>
                    <a:lnTo>
                      <a:pt x="11" y="36"/>
                    </a:lnTo>
                    <a:lnTo>
                      <a:pt x="13" y="36"/>
                    </a:lnTo>
                    <a:lnTo>
                      <a:pt x="13" y="36"/>
                    </a:lnTo>
                    <a:lnTo>
                      <a:pt x="13" y="36"/>
                    </a:lnTo>
                    <a:lnTo>
                      <a:pt x="13" y="36"/>
                    </a:lnTo>
                    <a:lnTo>
                      <a:pt x="13" y="36"/>
                    </a:lnTo>
                    <a:lnTo>
                      <a:pt x="14" y="36"/>
                    </a:lnTo>
                    <a:lnTo>
                      <a:pt x="16" y="36"/>
                    </a:lnTo>
                    <a:lnTo>
                      <a:pt x="17" y="36"/>
                    </a:lnTo>
                    <a:lnTo>
                      <a:pt x="20" y="34"/>
                    </a:lnTo>
                    <a:lnTo>
                      <a:pt x="25" y="33"/>
                    </a:lnTo>
                    <a:lnTo>
                      <a:pt x="25" y="31"/>
                    </a:lnTo>
                    <a:lnTo>
                      <a:pt x="31" y="28"/>
                    </a:lnTo>
                    <a:lnTo>
                      <a:pt x="37" y="23"/>
                    </a:lnTo>
                    <a:lnTo>
                      <a:pt x="42" y="22"/>
                    </a:lnTo>
                    <a:lnTo>
                      <a:pt x="45" y="22"/>
                    </a:lnTo>
                    <a:lnTo>
                      <a:pt x="47" y="20"/>
                    </a:lnTo>
                    <a:lnTo>
                      <a:pt x="50" y="17"/>
                    </a:lnTo>
                    <a:lnTo>
                      <a:pt x="51" y="16"/>
                    </a:lnTo>
                    <a:lnTo>
                      <a:pt x="58" y="16"/>
                    </a:lnTo>
                    <a:lnTo>
                      <a:pt x="69" y="2"/>
                    </a:lnTo>
                    <a:lnTo>
                      <a:pt x="72" y="2"/>
                    </a:lnTo>
                    <a:lnTo>
                      <a:pt x="75" y="2"/>
                    </a:lnTo>
                    <a:lnTo>
                      <a:pt x="78" y="2"/>
                    </a:lnTo>
                    <a:lnTo>
                      <a:pt x="79" y="0"/>
                    </a:lnTo>
                    <a:lnTo>
                      <a:pt x="81" y="0"/>
                    </a:lnTo>
                    <a:lnTo>
                      <a:pt x="84" y="0"/>
                    </a:lnTo>
                    <a:lnTo>
                      <a:pt x="86" y="0"/>
                    </a:lnTo>
                    <a:lnTo>
                      <a:pt x="87" y="2"/>
                    </a:lnTo>
                    <a:lnTo>
                      <a:pt x="89" y="2"/>
                    </a:lnTo>
                    <a:lnTo>
                      <a:pt x="90" y="3"/>
                    </a:lnTo>
                    <a:lnTo>
                      <a:pt x="92" y="5"/>
                    </a:lnTo>
                    <a:lnTo>
                      <a:pt x="92" y="6"/>
                    </a:lnTo>
                    <a:lnTo>
                      <a:pt x="95" y="8"/>
                    </a:lnTo>
                    <a:lnTo>
                      <a:pt x="98" y="8"/>
                    </a:lnTo>
                    <a:lnTo>
                      <a:pt x="101" y="9"/>
                    </a:lnTo>
                    <a:lnTo>
                      <a:pt x="104" y="11"/>
                    </a:lnTo>
                    <a:lnTo>
                      <a:pt x="106" y="11"/>
                    </a:lnTo>
                    <a:lnTo>
                      <a:pt x="107" y="12"/>
                    </a:lnTo>
                    <a:lnTo>
                      <a:pt x="109" y="12"/>
                    </a:lnTo>
                    <a:lnTo>
                      <a:pt x="111" y="14"/>
                    </a:lnTo>
                    <a:lnTo>
                      <a:pt x="114" y="14"/>
                    </a:lnTo>
                    <a:lnTo>
                      <a:pt x="114" y="16"/>
                    </a:lnTo>
                  </a:path>
                </a:pathLst>
              </a:custGeom>
              <a:noFill/>
              <a:ln w="4763">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195">
                <a:extLst>
                  <a:ext uri="{FF2B5EF4-FFF2-40B4-BE49-F238E27FC236}">
                    <a16:creationId xmlns:a16="http://schemas.microsoft.com/office/drawing/2014/main" id="{A2F66823-6EEA-22FB-FB97-A50C068E2ECA}"/>
                  </a:ext>
                </a:extLst>
              </p:cNvPr>
              <p:cNvSpPr>
                <a:spLocks noGrp="1" noRot="1" noMove="1" noResize="1" noEditPoints="1" noAdjustHandles="1" noChangeArrowheads="1" noChangeShapeType="1"/>
              </p:cNvSpPr>
              <p:nvPr/>
            </p:nvSpPr>
            <p:spPr bwMode="auto">
              <a:xfrm>
                <a:off x="3199" y="3712"/>
                <a:ext cx="317" cy="223"/>
              </a:xfrm>
              <a:custGeom>
                <a:avLst/>
                <a:gdLst>
                  <a:gd name="T0" fmla="*/ 298 w 317"/>
                  <a:gd name="T1" fmla="*/ 152 h 223"/>
                  <a:gd name="T2" fmla="*/ 287 w 317"/>
                  <a:gd name="T3" fmla="*/ 162 h 223"/>
                  <a:gd name="T4" fmla="*/ 281 w 317"/>
                  <a:gd name="T5" fmla="*/ 169 h 223"/>
                  <a:gd name="T6" fmla="*/ 275 w 317"/>
                  <a:gd name="T7" fmla="*/ 175 h 223"/>
                  <a:gd name="T8" fmla="*/ 272 w 317"/>
                  <a:gd name="T9" fmla="*/ 178 h 223"/>
                  <a:gd name="T10" fmla="*/ 270 w 317"/>
                  <a:gd name="T11" fmla="*/ 178 h 223"/>
                  <a:gd name="T12" fmla="*/ 269 w 317"/>
                  <a:gd name="T13" fmla="*/ 180 h 223"/>
                  <a:gd name="T14" fmla="*/ 267 w 317"/>
                  <a:gd name="T15" fmla="*/ 181 h 223"/>
                  <a:gd name="T16" fmla="*/ 265 w 317"/>
                  <a:gd name="T17" fmla="*/ 183 h 223"/>
                  <a:gd name="T18" fmla="*/ 264 w 317"/>
                  <a:gd name="T19" fmla="*/ 184 h 223"/>
                  <a:gd name="T20" fmla="*/ 264 w 317"/>
                  <a:gd name="T21" fmla="*/ 187 h 223"/>
                  <a:gd name="T22" fmla="*/ 262 w 317"/>
                  <a:gd name="T23" fmla="*/ 190 h 223"/>
                  <a:gd name="T24" fmla="*/ 261 w 317"/>
                  <a:gd name="T25" fmla="*/ 192 h 223"/>
                  <a:gd name="T26" fmla="*/ 259 w 317"/>
                  <a:gd name="T27" fmla="*/ 195 h 223"/>
                  <a:gd name="T28" fmla="*/ 259 w 317"/>
                  <a:gd name="T29" fmla="*/ 195 h 223"/>
                  <a:gd name="T30" fmla="*/ 256 w 317"/>
                  <a:gd name="T31" fmla="*/ 201 h 223"/>
                  <a:gd name="T32" fmla="*/ 251 w 317"/>
                  <a:gd name="T33" fmla="*/ 206 h 223"/>
                  <a:gd name="T34" fmla="*/ 251 w 317"/>
                  <a:gd name="T35" fmla="*/ 206 h 223"/>
                  <a:gd name="T36" fmla="*/ 251 w 317"/>
                  <a:gd name="T37" fmla="*/ 221 h 223"/>
                  <a:gd name="T38" fmla="*/ 197 w 317"/>
                  <a:gd name="T39" fmla="*/ 221 h 223"/>
                  <a:gd name="T40" fmla="*/ 191 w 317"/>
                  <a:gd name="T41" fmla="*/ 221 h 223"/>
                  <a:gd name="T42" fmla="*/ 143 w 317"/>
                  <a:gd name="T43" fmla="*/ 221 h 223"/>
                  <a:gd name="T44" fmla="*/ 118 w 317"/>
                  <a:gd name="T45" fmla="*/ 221 h 223"/>
                  <a:gd name="T46" fmla="*/ 56 w 317"/>
                  <a:gd name="T47" fmla="*/ 223 h 223"/>
                  <a:gd name="T48" fmla="*/ 54 w 317"/>
                  <a:gd name="T49" fmla="*/ 218 h 223"/>
                  <a:gd name="T50" fmla="*/ 24 w 317"/>
                  <a:gd name="T51" fmla="*/ 159 h 223"/>
                  <a:gd name="T52" fmla="*/ 20 w 317"/>
                  <a:gd name="T53" fmla="*/ 152 h 223"/>
                  <a:gd name="T54" fmla="*/ 18 w 317"/>
                  <a:gd name="T55" fmla="*/ 150 h 223"/>
                  <a:gd name="T56" fmla="*/ 18 w 317"/>
                  <a:gd name="T57" fmla="*/ 150 h 223"/>
                  <a:gd name="T58" fmla="*/ 14 w 317"/>
                  <a:gd name="T59" fmla="*/ 142 h 223"/>
                  <a:gd name="T60" fmla="*/ 0 w 317"/>
                  <a:gd name="T61" fmla="*/ 117 h 223"/>
                  <a:gd name="T62" fmla="*/ 0 w 317"/>
                  <a:gd name="T63" fmla="*/ 117 h 223"/>
                  <a:gd name="T64" fmla="*/ 0 w 317"/>
                  <a:gd name="T65" fmla="*/ 116 h 223"/>
                  <a:gd name="T66" fmla="*/ 0 w 317"/>
                  <a:gd name="T67" fmla="*/ 116 h 223"/>
                  <a:gd name="T68" fmla="*/ 0 w 317"/>
                  <a:gd name="T69" fmla="*/ 99 h 223"/>
                  <a:gd name="T70" fmla="*/ 45 w 317"/>
                  <a:gd name="T71" fmla="*/ 0 h 223"/>
                  <a:gd name="T72" fmla="*/ 143 w 317"/>
                  <a:gd name="T73" fmla="*/ 0 h 223"/>
                  <a:gd name="T74" fmla="*/ 208 w 317"/>
                  <a:gd name="T75" fmla="*/ 0 h 223"/>
                  <a:gd name="T76" fmla="*/ 317 w 317"/>
                  <a:gd name="T77" fmla="*/ 0 h 223"/>
                  <a:gd name="T78" fmla="*/ 317 w 317"/>
                  <a:gd name="T79" fmla="*/ 121 h 223"/>
                  <a:gd name="T80" fmla="*/ 317 w 317"/>
                  <a:gd name="T81" fmla="*/ 135 h 223"/>
                  <a:gd name="T82" fmla="*/ 317 w 317"/>
                  <a:gd name="T83" fmla="*/ 135 h 223"/>
                  <a:gd name="T84" fmla="*/ 311 w 317"/>
                  <a:gd name="T85" fmla="*/ 142 h 223"/>
                  <a:gd name="T86" fmla="*/ 304 w 317"/>
                  <a:gd name="T87" fmla="*/ 14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223">
                    <a:moveTo>
                      <a:pt x="304" y="147"/>
                    </a:moveTo>
                    <a:lnTo>
                      <a:pt x="298" y="152"/>
                    </a:lnTo>
                    <a:lnTo>
                      <a:pt x="293" y="156"/>
                    </a:lnTo>
                    <a:lnTo>
                      <a:pt x="287" y="162"/>
                    </a:lnTo>
                    <a:lnTo>
                      <a:pt x="283" y="167"/>
                    </a:lnTo>
                    <a:lnTo>
                      <a:pt x="281" y="169"/>
                    </a:lnTo>
                    <a:lnTo>
                      <a:pt x="278" y="170"/>
                    </a:lnTo>
                    <a:lnTo>
                      <a:pt x="275" y="175"/>
                    </a:lnTo>
                    <a:lnTo>
                      <a:pt x="272" y="176"/>
                    </a:lnTo>
                    <a:lnTo>
                      <a:pt x="272" y="178"/>
                    </a:lnTo>
                    <a:lnTo>
                      <a:pt x="272" y="178"/>
                    </a:lnTo>
                    <a:lnTo>
                      <a:pt x="270" y="178"/>
                    </a:lnTo>
                    <a:lnTo>
                      <a:pt x="269" y="180"/>
                    </a:lnTo>
                    <a:lnTo>
                      <a:pt x="269" y="180"/>
                    </a:lnTo>
                    <a:lnTo>
                      <a:pt x="267" y="181"/>
                    </a:lnTo>
                    <a:lnTo>
                      <a:pt x="267" y="181"/>
                    </a:lnTo>
                    <a:lnTo>
                      <a:pt x="267" y="181"/>
                    </a:lnTo>
                    <a:lnTo>
                      <a:pt x="265" y="183"/>
                    </a:lnTo>
                    <a:lnTo>
                      <a:pt x="264" y="184"/>
                    </a:lnTo>
                    <a:lnTo>
                      <a:pt x="264" y="184"/>
                    </a:lnTo>
                    <a:lnTo>
                      <a:pt x="264" y="184"/>
                    </a:lnTo>
                    <a:lnTo>
                      <a:pt x="264" y="187"/>
                    </a:lnTo>
                    <a:lnTo>
                      <a:pt x="262" y="187"/>
                    </a:lnTo>
                    <a:lnTo>
                      <a:pt x="262" y="190"/>
                    </a:lnTo>
                    <a:lnTo>
                      <a:pt x="262" y="192"/>
                    </a:lnTo>
                    <a:lnTo>
                      <a:pt x="261" y="192"/>
                    </a:lnTo>
                    <a:lnTo>
                      <a:pt x="261" y="194"/>
                    </a:lnTo>
                    <a:lnTo>
                      <a:pt x="259" y="195"/>
                    </a:lnTo>
                    <a:lnTo>
                      <a:pt x="259" y="195"/>
                    </a:lnTo>
                    <a:lnTo>
                      <a:pt x="259" y="195"/>
                    </a:lnTo>
                    <a:lnTo>
                      <a:pt x="259" y="198"/>
                    </a:lnTo>
                    <a:lnTo>
                      <a:pt x="256" y="201"/>
                    </a:lnTo>
                    <a:lnTo>
                      <a:pt x="253" y="204"/>
                    </a:lnTo>
                    <a:lnTo>
                      <a:pt x="251" y="206"/>
                    </a:lnTo>
                    <a:lnTo>
                      <a:pt x="251" y="206"/>
                    </a:lnTo>
                    <a:lnTo>
                      <a:pt x="251" y="206"/>
                    </a:lnTo>
                    <a:lnTo>
                      <a:pt x="253" y="221"/>
                    </a:lnTo>
                    <a:lnTo>
                      <a:pt x="251" y="221"/>
                    </a:lnTo>
                    <a:lnTo>
                      <a:pt x="251" y="221"/>
                    </a:lnTo>
                    <a:lnTo>
                      <a:pt x="197" y="221"/>
                    </a:lnTo>
                    <a:lnTo>
                      <a:pt x="197" y="221"/>
                    </a:lnTo>
                    <a:lnTo>
                      <a:pt x="191" y="221"/>
                    </a:lnTo>
                    <a:lnTo>
                      <a:pt x="144" y="221"/>
                    </a:lnTo>
                    <a:lnTo>
                      <a:pt x="143" y="221"/>
                    </a:lnTo>
                    <a:lnTo>
                      <a:pt x="143" y="221"/>
                    </a:lnTo>
                    <a:lnTo>
                      <a:pt x="118" y="221"/>
                    </a:lnTo>
                    <a:lnTo>
                      <a:pt x="57" y="223"/>
                    </a:lnTo>
                    <a:lnTo>
                      <a:pt x="56" y="223"/>
                    </a:lnTo>
                    <a:lnTo>
                      <a:pt x="56" y="223"/>
                    </a:lnTo>
                    <a:lnTo>
                      <a:pt x="54" y="218"/>
                    </a:lnTo>
                    <a:lnTo>
                      <a:pt x="38" y="189"/>
                    </a:lnTo>
                    <a:lnTo>
                      <a:pt x="24" y="159"/>
                    </a:lnTo>
                    <a:lnTo>
                      <a:pt x="23" y="156"/>
                    </a:lnTo>
                    <a:lnTo>
                      <a:pt x="20" y="152"/>
                    </a:lnTo>
                    <a:lnTo>
                      <a:pt x="18" y="150"/>
                    </a:lnTo>
                    <a:lnTo>
                      <a:pt x="18" y="150"/>
                    </a:lnTo>
                    <a:lnTo>
                      <a:pt x="18" y="150"/>
                    </a:lnTo>
                    <a:lnTo>
                      <a:pt x="18" y="150"/>
                    </a:lnTo>
                    <a:lnTo>
                      <a:pt x="18" y="150"/>
                    </a:lnTo>
                    <a:lnTo>
                      <a:pt x="14" y="142"/>
                    </a:lnTo>
                    <a:lnTo>
                      <a:pt x="10" y="136"/>
                    </a:lnTo>
                    <a:lnTo>
                      <a:pt x="0" y="117"/>
                    </a:lnTo>
                    <a:lnTo>
                      <a:pt x="0" y="117"/>
                    </a:lnTo>
                    <a:lnTo>
                      <a:pt x="0" y="117"/>
                    </a:lnTo>
                    <a:lnTo>
                      <a:pt x="0" y="116"/>
                    </a:lnTo>
                    <a:lnTo>
                      <a:pt x="0" y="116"/>
                    </a:lnTo>
                    <a:lnTo>
                      <a:pt x="0" y="116"/>
                    </a:lnTo>
                    <a:lnTo>
                      <a:pt x="0" y="116"/>
                    </a:lnTo>
                    <a:lnTo>
                      <a:pt x="1" y="104"/>
                    </a:lnTo>
                    <a:lnTo>
                      <a:pt x="0" y="99"/>
                    </a:lnTo>
                    <a:lnTo>
                      <a:pt x="1" y="0"/>
                    </a:lnTo>
                    <a:lnTo>
                      <a:pt x="45" y="0"/>
                    </a:lnTo>
                    <a:lnTo>
                      <a:pt x="105" y="0"/>
                    </a:lnTo>
                    <a:lnTo>
                      <a:pt x="143" y="0"/>
                    </a:lnTo>
                    <a:lnTo>
                      <a:pt x="186" y="0"/>
                    </a:lnTo>
                    <a:lnTo>
                      <a:pt x="208" y="0"/>
                    </a:lnTo>
                    <a:lnTo>
                      <a:pt x="304" y="0"/>
                    </a:lnTo>
                    <a:lnTo>
                      <a:pt x="317" y="0"/>
                    </a:lnTo>
                    <a:lnTo>
                      <a:pt x="317" y="3"/>
                    </a:lnTo>
                    <a:lnTo>
                      <a:pt x="317" y="121"/>
                    </a:lnTo>
                    <a:lnTo>
                      <a:pt x="317" y="131"/>
                    </a:lnTo>
                    <a:lnTo>
                      <a:pt x="317" y="135"/>
                    </a:lnTo>
                    <a:lnTo>
                      <a:pt x="317" y="135"/>
                    </a:lnTo>
                    <a:lnTo>
                      <a:pt x="317" y="135"/>
                    </a:lnTo>
                    <a:lnTo>
                      <a:pt x="314" y="139"/>
                    </a:lnTo>
                    <a:lnTo>
                      <a:pt x="311" y="142"/>
                    </a:lnTo>
                    <a:lnTo>
                      <a:pt x="306" y="145"/>
                    </a:lnTo>
                    <a:lnTo>
                      <a:pt x="304" y="147"/>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196">
                <a:extLst>
                  <a:ext uri="{FF2B5EF4-FFF2-40B4-BE49-F238E27FC236}">
                    <a16:creationId xmlns:a16="http://schemas.microsoft.com/office/drawing/2014/main" id="{8A34BD15-B4D1-93BC-15DF-2426327F6D66}"/>
                  </a:ext>
                </a:extLst>
              </p:cNvPr>
              <p:cNvSpPr>
                <a:spLocks noGrp="1" noRot="1" noMove="1" noResize="1" noEditPoints="1" noAdjustHandles="1" noChangeArrowheads="1" noChangeShapeType="1"/>
              </p:cNvSpPr>
              <p:nvPr/>
            </p:nvSpPr>
            <p:spPr bwMode="auto">
              <a:xfrm>
                <a:off x="4426" y="2276"/>
                <a:ext cx="525" cy="519"/>
              </a:xfrm>
              <a:custGeom>
                <a:avLst/>
                <a:gdLst>
                  <a:gd name="T0" fmla="*/ 343 w 525"/>
                  <a:gd name="T1" fmla="*/ 13 h 519"/>
                  <a:gd name="T2" fmla="*/ 353 w 525"/>
                  <a:gd name="T3" fmla="*/ 45 h 519"/>
                  <a:gd name="T4" fmla="*/ 393 w 525"/>
                  <a:gd name="T5" fmla="*/ 58 h 519"/>
                  <a:gd name="T6" fmla="*/ 473 w 525"/>
                  <a:gd name="T7" fmla="*/ 112 h 519"/>
                  <a:gd name="T8" fmla="*/ 525 w 525"/>
                  <a:gd name="T9" fmla="*/ 199 h 519"/>
                  <a:gd name="T10" fmla="*/ 463 w 525"/>
                  <a:gd name="T11" fmla="*/ 295 h 519"/>
                  <a:gd name="T12" fmla="*/ 445 w 525"/>
                  <a:gd name="T13" fmla="*/ 306 h 519"/>
                  <a:gd name="T14" fmla="*/ 451 w 525"/>
                  <a:gd name="T15" fmla="*/ 340 h 519"/>
                  <a:gd name="T16" fmla="*/ 429 w 525"/>
                  <a:gd name="T17" fmla="*/ 360 h 519"/>
                  <a:gd name="T18" fmla="*/ 440 w 525"/>
                  <a:gd name="T19" fmla="*/ 382 h 519"/>
                  <a:gd name="T20" fmla="*/ 429 w 525"/>
                  <a:gd name="T21" fmla="*/ 394 h 519"/>
                  <a:gd name="T22" fmla="*/ 364 w 525"/>
                  <a:gd name="T23" fmla="*/ 370 h 519"/>
                  <a:gd name="T24" fmla="*/ 351 w 525"/>
                  <a:gd name="T25" fmla="*/ 399 h 519"/>
                  <a:gd name="T26" fmla="*/ 340 w 525"/>
                  <a:gd name="T27" fmla="*/ 411 h 519"/>
                  <a:gd name="T28" fmla="*/ 348 w 525"/>
                  <a:gd name="T29" fmla="*/ 430 h 519"/>
                  <a:gd name="T30" fmla="*/ 337 w 525"/>
                  <a:gd name="T31" fmla="*/ 439 h 519"/>
                  <a:gd name="T32" fmla="*/ 328 w 525"/>
                  <a:gd name="T33" fmla="*/ 447 h 519"/>
                  <a:gd name="T34" fmla="*/ 342 w 525"/>
                  <a:gd name="T35" fmla="*/ 464 h 519"/>
                  <a:gd name="T36" fmla="*/ 328 w 525"/>
                  <a:gd name="T37" fmla="*/ 472 h 519"/>
                  <a:gd name="T38" fmla="*/ 345 w 525"/>
                  <a:gd name="T39" fmla="*/ 481 h 519"/>
                  <a:gd name="T40" fmla="*/ 336 w 525"/>
                  <a:gd name="T41" fmla="*/ 501 h 519"/>
                  <a:gd name="T42" fmla="*/ 319 w 525"/>
                  <a:gd name="T43" fmla="*/ 506 h 519"/>
                  <a:gd name="T44" fmla="*/ 303 w 525"/>
                  <a:gd name="T45" fmla="*/ 480 h 519"/>
                  <a:gd name="T46" fmla="*/ 311 w 525"/>
                  <a:gd name="T47" fmla="*/ 444 h 519"/>
                  <a:gd name="T48" fmla="*/ 306 w 525"/>
                  <a:gd name="T49" fmla="*/ 444 h 519"/>
                  <a:gd name="T50" fmla="*/ 289 w 525"/>
                  <a:gd name="T51" fmla="*/ 446 h 519"/>
                  <a:gd name="T52" fmla="*/ 287 w 525"/>
                  <a:gd name="T53" fmla="*/ 427 h 519"/>
                  <a:gd name="T54" fmla="*/ 272 w 525"/>
                  <a:gd name="T55" fmla="*/ 419 h 519"/>
                  <a:gd name="T56" fmla="*/ 258 w 525"/>
                  <a:gd name="T57" fmla="*/ 391 h 519"/>
                  <a:gd name="T58" fmla="*/ 230 w 525"/>
                  <a:gd name="T59" fmla="*/ 380 h 519"/>
                  <a:gd name="T60" fmla="*/ 208 w 525"/>
                  <a:gd name="T61" fmla="*/ 387 h 519"/>
                  <a:gd name="T62" fmla="*/ 204 w 525"/>
                  <a:gd name="T63" fmla="*/ 449 h 519"/>
                  <a:gd name="T64" fmla="*/ 196 w 525"/>
                  <a:gd name="T65" fmla="*/ 450 h 519"/>
                  <a:gd name="T66" fmla="*/ 179 w 525"/>
                  <a:gd name="T67" fmla="*/ 458 h 519"/>
                  <a:gd name="T68" fmla="*/ 163 w 525"/>
                  <a:gd name="T69" fmla="*/ 475 h 519"/>
                  <a:gd name="T70" fmla="*/ 146 w 525"/>
                  <a:gd name="T71" fmla="*/ 491 h 519"/>
                  <a:gd name="T72" fmla="*/ 120 w 525"/>
                  <a:gd name="T73" fmla="*/ 511 h 519"/>
                  <a:gd name="T74" fmla="*/ 102 w 525"/>
                  <a:gd name="T75" fmla="*/ 497 h 519"/>
                  <a:gd name="T76" fmla="*/ 88 w 525"/>
                  <a:gd name="T77" fmla="*/ 478 h 519"/>
                  <a:gd name="T78" fmla="*/ 87 w 525"/>
                  <a:gd name="T79" fmla="*/ 441 h 519"/>
                  <a:gd name="T80" fmla="*/ 68 w 525"/>
                  <a:gd name="T81" fmla="*/ 419 h 519"/>
                  <a:gd name="T82" fmla="*/ 48 w 525"/>
                  <a:gd name="T83" fmla="*/ 394 h 519"/>
                  <a:gd name="T84" fmla="*/ 28 w 525"/>
                  <a:gd name="T85" fmla="*/ 351 h 519"/>
                  <a:gd name="T86" fmla="*/ 34 w 525"/>
                  <a:gd name="T87" fmla="*/ 317 h 519"/>
                  <a:gd name="T88" fmla="*/ 18 w 525"/>
                  <a:gd name="T89" fmla="*/ 284 h 519"/>
                  <a:gd name="T90" fmla="*/ 12 w 525"/>
                  <a:gd name="T91" fmla="*/ 253 h 519"/>
                  <a:gd name="T92" fmla="*/ 0 w 525"/>
                  <a:gd name="T93" fmla="*/ 222 h 519"/>
                  <a:gd name="T94" fmla="*/ 28 w 525"/>
                  <a:gd name="T95" fmla="*/ 222 h 519"/>
                  <a:gd name="T96" fmla="*/ 43 w 525"/>
                  <a:gd name="T97" fmla="*/ 197 h 519"/>
                  <a:gd name="T98" fmla="*/ 57 w 525"/>
                  <a:gd name="T99" fmla="*/ 163 h 519"/>
                  <a:gd name="T100" fmla="*/ 56 w 525"/>
                  <a:gd name="T101" fmla="*/ 118 h 519"/>
                  <a:gd name="T102" fmla="*/ 48 w 525"/>
                  <a:gd name="T103" fmla="*/ 79 h 519"/>
                  <a:gd name="T104" fmla="*/ 87 w 525"/>
                  <a:gd name="T105" fmla="*/ 64 h 519"/>
                  <a:gd name="T106" fmla="*/ 98 w 525"/>
                  <a:gd name="T107" fmla="*/ 22 h 519"/>
                  <a:gd name="T108" fmla="*/ 116 w 525"/>
                  <a:gd name="T109" fmla="*/ 27 h 519"/>
                  <a:gd name="T110" fmla="*/ 127 w 525"/>
                  <a:gd name="T111" fmla="*/ 34 h 519"/>
                  <a:gd name="T112" fmla="*/ 144 w 525"/>
                  <a:gd name="T113" fmla="*/ 41 h 519"/>
                  <a:gd name="T114" fmla="*/ 158 w 525"/>
                  <a:gd name="T115" fmla="*/ 55 h 519"/>
                  <a:gd name="T116" fmla="*/ 196 w 525"/>
                  <a:gd name="T117" fmla="*/ 48 h 519"/>
                  <a:gd name="T118" fmla="*/ 235 w 525"/>
                  <a:gd name="T119" fmla="*/ 50 h 519"/>
                  <a:gd name="T120" fmla="*/ 308 w 525"/>
                  <a:gd name="T121" fmla="*/ 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19">
                    <a:moveTo>
                      <a:pt x="331" y="3"/>
                    </a:moveTo>
                    <a:lnTo>
                      <a:pt x="333" y="8"/>
                    </a:lnTo>
                    <a:lnTo>
                      <a:pt x="334" y="8"/>
                    </a:lnTo>
                    <a:lnTo>
                      <a:pt x="339" y="8"/>
                    </a:lnTo>
                    <a:lnTo>
                      <a:pt x="340" y="11"/>
                    </a:lnTo>
                    <a:lnTo>
                      <a:pt x="342" y="11"/>
                    </a:lnTo>
                    <a:lnTo>
                      <a:pt x="342" y="13"/>
                    </a:lnTo>
                    <a:lnTo>
                      <a:pt x="343" y="13"/>
                    </a:lnTo>
                    <a:lnTo>
                      <a:pt x="343" y="14"/>
                    </a:lnTo>
                    <a:lnTo>
                      <a:pt x="345" y="14"/>
                    </a:lnTo>
                    <a:lnTo>
                      <a:pt x="345" y="16"/>
                    </a:lnTo>
                    <a:lnTo>
                      <a:pt x="348" y="19"/>
                    </a:lnTo>
                    <a:lnTo>
                      <a:pt x="350" y="27"/>
                    </a:lnTo>
                    <a:lnTo>
                      <a:pt x="351" y="36"/>
                    </a:lnTo>
                    <a:lnTo>
                      <a:pt x="353" y="42"/>
                    </a:lnTo>
                    <a:lnTo>
                      <a:pt x="353" y="45"/>
                    </a:lnTo>
                    <a:lnTo>
                      <a:pt x="354" y="45"/>
                    </a:lnTo>
                    <a:lnTo>
                      <a:pt x="362" y="45"/>
                    </a:lnTo>
                    <a:lnTo>
                      <a:pt x="370" y="45"/>
                    </a:lnTo>
                    <a:lnTo>
                      <a:pt x="373" y="47"/>
                    </a:lnTo>
                    <a:lnTo>
                      <a:pt x="376" y="47"/>
                    </a:lnTo>
                    <a:lnTo>
                      <a:pt x="382" y="53"/>
                    </a:lnTo>
                    <a:lnTo>
                      <a:pt x="385" y="56"/>
                    </a:lnTo>
                    <a:lnTo>
                      <a:pt x="393" y="58"/>
                    </a:lnTo>
                    <a:lnTo>
                      <a:pt x="403" y="62"/>
                    </a:lnTo>
                    <a:lnTo>
                      <a:pt x="418" y="70"/>
                    </a:lnTo>
                    <a:lnTo>
                      <a:pt x="426" y="73"/>
                    </a:lnTo>
                    <a:lnTo>
                      <a:pt x="446" y="83"/>
                    </a:lnTo>
                    <a:lnTo>
                      <a:pt x="459" y="87"/>
                    </a:lnTo>
                    <a:lnTo>
                      <a:pt x="460" y="92"/>
                    </a:lnTo>
                    <a:lnTo>
                      <a:pt x="465" y="96"/>
                    </a:lnTo>
                    <a:lnTo>
                      <a:pt x="473" y="112"/>
                    </a:lnTo>
                    <a:lnTo>
                      <a:pt x="477" y="118"/>
                    </a:lnTo>
                    <a:lnTo>
                      <a:pt x="483" y="129"/>
                    </a:lnTo>
                    <a:lnTo>
                      <a:pt x="487" y="134"/>
                    </a:lnTo>
                    <a:lnTo>
                      <a:pt x="490" y="141"/>
                    </a:lnTo>
                    <a:lnTo>
                      <a:pt x="494" y="148"/>
                    </a:lnTo>
                    <a:lnTo>
                      <a:pt x="502" y="160"/>
                    </a:lnTo>
                    <a:lnTo>
                      <a:pt x="515" y="180"/>
                    </a:lnTo>
                    <a:lnTo>
                      <a:pt x="525" y="199"/>
                    </a:lnTo>
                    <a:lnTo>
                      <a:pt x="518" y="216"/>
                    </a:lnTo>
                    <a:lnTo>
                      <a:pt x="504" y="236"/>
                    </a:lnTo>
                    <a:lnTo>
                      <a:pt x="476" y="276"/>
                    </a:lnTo>
                    <a:lnTo>
                      <a:pt x="474" y="280"/>
                    </a:lnTo>
                    <a:lnTo>
                      <a:pt x="473" y="283"/>
                    </a:lnTo>
                    <a:lnTo>
                      <a:pt x="471" y="286"/>
                    </a:lnTo>
                    <a:lnTo>
                      <a:pt x="466" y="290"/>
                    </a:lnTo>
                    <a:lnTo>
                      <a:pt x="463" y="295"/>
                    </a:lnTo>
                    <a:lnTo>
                      <a:pt x="462" y="300"/>
                    </a:lnTo>
                    <a:lnTo>
                      <a:pt x="457" y="304"/>
                    </a:lnTo>
                    <a:lnTo>
                      <a:pt x="455" y="306"/>
                    </a:lnTo>
                    <a:lnTo>
                      <a:pt x="454" y="306"/>
                    </a:lnTo>
                    <a:lnTo>
                      <a:pt x="448" y="303"/>
                    </a:lnTo>
                    <a:lnTo>
                      <a:pt x="446" y="303"/>
                    </a:lnTo>
                    <a:lnTo>
                      <a:pt x="445" y="304"/>
                    </a:lnTo>
                    <a:lnTo>
                      <a:pt x="445" y="306"/>
                    </a:lnTo>
                    <a:lnTo>
                      <a:pt x="445" y="308"/>
                    </a:lnTo>
                    <a:lnTo>
                      <a:pt x="451" y="312"/>
                    </a:lnTo>
                    <a:lnTo>
                      <a:pt x="455" y="321"/>
                    </a:lnTo>
                    <a:lnTo>
                      <a:pt x="457" y="323"/>
                    </a:lnTo>
                    <a:lnTo>
                      <a:pt x="459" y="326"/>
                    </a:lnTo>
                    <a:lnTo>
                      <a:pt x="455" y="331"/>
                    </a:lnTo>
                    <a:lnTo>
                      <a:pt x="454" y="337"/>
                    </a:lnTo>
                    <a:lnTo>
                      <a:pt x="451" y="340"/>
                    </a:lnTo>
                    <a:lnTo>
                      <a:pt x="448" y="345"/>
                    </a:lnTo>
                    <a:lnTo>
                      <a:pt x="445" y="346"/>
                    </a:lnTo>
                    <a:lnTo>
                      <a:pt x="441" y="349"/>
                    </a:lnTo>
                    <a:lnTo>
                      <a:pt x="440" y="349"/>
                    </a:lnTo>
                    <a:lnTo>
                      <a:pt x="435" y="353"/>
                    </a:lnTo>
                    <a:lnTo>
                      <a:pt x="432" y="356"/>
                    </a:lnTo>
                    <a:lnTo>
                      <a:pt x="429" y="359"/>
                    </a:lnTo>
                    <a:lnTo>
                      <a:pt x="429" y="360"/>
                    </a:lnTo>
                    <a:lnTo>
                      <a:pt x="429" y="362"/>
                    </a:lnTo>
                    <a:lnTo>
                      <a:pt x="432" y="368"/>
                    </a:lnTo>
                    <a:lnTo>
                      <a:pt x="435" y="373"/>
                    </a:lnTo>
                    <a:lnTo>
                      <a:pt x="435" y="374"/>
                    </a:lnTo>
                    <a:lnTo>
                      <a:pt x="435" y="376"/>
                    </a:lnTo>
                    <a:lnTo>
                      <a:pt x="437" y="376"/>
                    </a:lnTo>
                    <a:lnTo>
                      <a:pt x="437" y="377"/>
                    </a:lnTo>
                    <a:lnTo>
                      <a:pt x="440" y="382"/>
                    </a:lnTo>
                    <a:lnTo>
                      <a:pt x="443" y="387"/>
                    </a:lnTo>
                    <a:lnTo>
                      <a:pt x="445" y="393"/>
                    </a:lnTo>
                    <a:lnTo>
                      <a:pt x="445" y="396"/>
                    </a:lnTo>
                    <a:lnTo>
                      <a:pt x="438" y="398"/>
                    </a:lnTo>
                    <a:lnTo>
                      <a:pt x="437" y="398"/>
                    </a:lnTo>
                    <a:lnTo>
                      <a:pt x="435" y="398"/>
                    </a:lnTo>
                    <a:lnTo>
                      <a:pt x="432" y="394"/>
                    </a:lnTo>
                    <a:lnTo>
                      <a:pt x="429" y="394"/>
                    </a:lnTo>
                    <a:lnTo>
                      <a:pt x="427" y="396"/>
                    </a:lnTo>
                    <a:lnTo>
                      <a:pt x="409" y="390"/>
                    </a:lnTo>
                    <a:lnTo>
                      <a:pt x="389" y="382"/>
                    </a:lnTo>
                    <a:lnTo>
                      <a:pt x="376" y="377"/>
                    </a:lnTo>
                    <a:lnTo>
                      <a:pt x="375" y="377"/>
                    </a:lnTo>
                    <a:lnTo>
                      <a:pt x="371" y="370"/>
                    </a:lnTo>
                    <a:lnTo>
                      <a:pt x="365" y="370"/>
                    </a:lnTo>
                    <a:lnTo>
                      <a:pt x="364" y="370"/>
                    </a:lnTo>
                    <a:lnTo>
                      <a:pt x="359" y="370"/>
                    </a:lnTo>
                    <a:lnTo>
                      <a:pt x="357" y="371"/>
                    </a:lnTo>
                    <a:lnTo>
                      <a:pt x="356" y="380"/>
                    </a:lnTo>
                    <a:lnTo>
                      <a:pt x="353" y="384"/>
                    </a:lnTo>
                    <a:lnTo>
                      <a:pt x="347" y="385"/>
                    </a:lnTo>
                    <a:lnTo>
                      <a:pt x="345" y="388"/>
                    </a:lnTo>
                    <a:lnTo>
                      <a:pt x="347" y="394"/>
                    </a:lnTo>
                    <a:lnTo>
                      <a:pt x="351" y="399"/>
                    </a:lnTo>
                    <a:lnTo>
                      <a:pt x="351" y="404"/>
                    </a:lnTo>
                    <a:lnTo>
                      <a:pt x="351" y="405"/>
                    </a:lnTo>
                    <a:lnTo>
                      <a:pt x="351" y="407"/>
                    </a:lnTo>
                    <a:lnTo>
                      <a:pt x="350" y="408"/>
                    </a:lnTo>
                    <a:lnTo>
                      <a:pt x="350" y="410"/>
                    </a:lnTo>
                    <a:lnTo>
                      <a:pt x="345" y="410"/>
                    </a:lnTo>
                    <a:lnTo>
                      <a:pt x="342" y="410"/>
                    </a:lnTo>
                    <a:lnTo>
                      <a:pt x="340" y="411"/>
                    </a:lnTo>
                    <a:lnTo>
                      <a:pt x="340" y="413"/>
                    </a:lnTo>
                    <a:lnTo>
                      <a:pt x="343" y="418"/>
                    </a:lnTo>
                    <a:lnTo>
                      <a:pt x="345" y="419"/>
                    </a:lnTo>
                    <a:lnTo>
                      <a:pt x="347" y="422"/>
                    </a:lnTo>
                    <a:lnTo>
                      <a:pt x="347" y="424"/>
                    </a:lnTo>
                    <a:lnTo>
                      <a:pt x="347" y="425"/>
                    </a:lnTo>
                    <a:lnTo>
                      <a:pt x="347" y="427"/>
                    </a:lnTo>
                    <a:lnTo>
                      <a:pt x="348" y="430"/>
                    </a:lnTo>
                    <a:lnTo>
                      <a:pt x="347" y="433"/>
                    </a:lnTo>
                    <a:lnTo>
                      <a:pt x="347" y="435"/>
                    </a:lnTo>
                    <a:lnTo>
                      <a:pt x="345" y="436"/>
                    </a:lnTo>
                    <a:lnTo>
                      <a:pt x="343" y="438"/>
                    </a:lnTo>
                    <a:lnTo>
                      <a:pt x="342" y="438"/>
                    </a:lnTo>
                    <a:lnTo>
                      <a:pt x="340" y="439"/>
                    </a:lnTo>
                    <a:lnTo>
                      <a:pt x="339" y="441"/>
                    </a:lnTo>
                    <a:lnTo>
                      <a:pt x="337" y="439"/>
                    </a:lnTo>
                    <a:lnTo>
                      <a:pt x="336" y="439"/>
                    </a:lnTo>
                    <a:lnTo>
                      <a:pt x="333" y="439"/>
                    </a:lnTo>
                    <a:lnTo>
                      <a:pt x="331" y="438"/>
                    </a:lnTo>
                    <a:lnTo>
                      <a:pt x="329" y="439"/>
                    </a:lnTo>
                    <a:lnTo>
                      <a:pt x="329" y="441"/>
                    </a:lnTo>
                    <a:lnTo>
                      <a:pt x="326" y="443"/>
                    </a:lnTo>
                    <a:lnTo>
                      <a:pt x="326" y="446"/>
                    </a:lnTo>
                    <a:lnTo>
                      <a:pt x="328" y="447"/>
                    </a:lnTo>
                    <a:lnTo>
                      <a:pt x="328" y="449"/>
                    </a:lnTo>
                    <a:lnTo>
                      <a:pt x="331" y="452"/>
                    </a:lnTo>
                    <a:lnTo>
                      <a:pt x="336" y="453"/>
                    </a:lnTo>
                    <a:lnTo>
                      <a:pt x="339" y="455"/>
                    </a:lnTo>
                    <a:lnTo>
                      <a:pt x="342" y="456"/>
                    </a:lnTo>
                    <a:lnTo>
                      <a:pt x="345" y="460"/>
                    </a:lnTo>
                    <a:lnTo>
                      <a:pt x="345" y="463"/>
                    </a:lnTo>
                    <a:lnTo>
                      <a:pt x="342" y="464"/>
                    </a:lnTo>
                    <a:lnTo>
                      <a:pt x="340" y="464"/>
                    </a:lnTo>
                    <a:lnTo>
                      <a:pt x="339" y="464"/>
                    </a:lnTo>
                    <a:lnTo>
                      <a:pt x="336" y="464"/>
                    </a:lnTo>
                    <a:lnTo>
                      <a:pt x="334" y="464"/>
                    </a:lnTo>
                    <a:lnTo>
                      <a:pt x="331" y="464"/>
                    </a:lnTo>
                    <a:lnTo>
                      <a:pt x="329" y="467"/>
                    </a:lnTo>
                    <a:lnTo>
                      <a:pt x="328" y="469"/>
                    </a:lnTo>
                    <a:lnTo>
                      <a:pt x="328" y="472"/>
                    </a:lnTo>
                    <a:lnTo>
                      <a:pt x="328" y="474"/>
                    </a:lnTo>
                    <a:lnTo>
                      <a:pt x="331" y="475"/>
                    </a:lnTo>
                    <a:lnTo>
                      <a:pt x="333" y="475"/>
                    </a:lnTo>
                    <a:lnTo>
                      <a:pt x="334" y="475"/>
                    </a:lnTo>
                    <a:lnTo>
                      <a:pt x="340" y="477"/>
                    </a:lnTo>
                    <a:lnTo>
                      <a:pt x="343" y="477"/>
                    </a:lnTo>
                    <a:lnTo>
                      <a:pt x="345" y="478"/>
                    </a:lnTo>
                    <a:lnTo>
                      <a:pt x="345" y="481"/>
                    </a:lnTo>
                    <a:lnTo>
                      <a:pt x="347" y="484"/>
                    </a:lnTo>
                    <a:lnTo>
                      <a:pt x="347" y="488"/>
                    </a:lnTo>
                    <a:lnTo>
                      <a:pt x="343" y="491"/>
                    </a:lnTo>
                    <a:lnTo>
                      <a:pt x="342" y="492"/>
                    </a:lnTo>
                    <a:lnTo>
                      <a:pt x="340" y="495"/>
                    </a:lnTo>
                    <a:lnTo>
                      <a:pt x="339" y="497"/>
                    </a:lnTo>
                    <a:lnTo>
                      <a:pt x="337" y="498"/>
                    </a:lnTo>
                    <a:lnTo>
                      <a:pt x="336" y="501"/>
                    </a:lnTo>
                    <a:lnTo>
                      <a:pt x="336" y="506"/>
                    </a:lnTo>
                    <a:lnTo>
                      <a:pt x="334" y="511"/>
                    </a:lnTo>
                    <a:lnTo>
                      <a:pt x="333" y="511"/>
                    </a:lnTo>
                    <a:lnTo>
                      <a:pt x="328" y="511"/>
                    </a:lnTo>
                    <a:lnTo>
                      <a:pt x="325" y="508"/>
                    </a:lnTo>
                    <a:lnTo>
                      <a:pt x="322" y="508"/>
                    </a:lnTo>
                    <a:lnTo>
                      <a:pt x="320" y="506"/>
                    </a:lnTo>
                    <a:lnTo>
                      <a:pt x="319" y="506"/>
                    </a:lnTo>
                    <a:lnTo>
                      <a:pt x="311" y="505"/>
                    </a:lnTo>
                    <a:lnTo>
                      <a:pt x="309" y="505"/>
                    </a:lnTo>
                    <a:lnTo>
                      <a:pt x="308" y="500"/>
                    </a:lnTo>
                    <a:lnTo>
                      <a:pt x="306" y="495"/>
                    </a:lnTo>
                    <a:lnTo>
                      <a:pt x="301" y="497"/>
                    </a:lnTo>
                    <a:lnTo>
                      <a:pt x="301" y="488"/>
                    </a:lnTo>
                    <a:lnTo>
                      <a:pt x="301" y="483"/>
                    </a:lnTo>
                    <a:lnTo>
                      <a:pt x="303" y="480"/>
                    </a:lnTo>
                    <a:lnTo>
                      <a:pt x="305" y="474"/>
                    </a:lnTo>
                    <a:lnTo>
                      <a:pt x="308" y="470"/>
                    </a:lnTo>
                    <a:lnTo>
                      <a:pt x="308" y="469"/>
                    </a:lnTo>
                    <a:lnTo>
                      <a:pt x="309" y="466"/>
                    </a:lnTo>
                    <a:lnTo>
                      <a:pt x="311" y="458"/>
                    </a:lnTo>
                    <a:lnTo>
                      <a:pt x="312" y="455"/>
                    </a:lnTo>
                    <a:lnTo>
                      <a:pt x="312" y="447"/>
                    </a:lnTo>
                    <a:lnTo>
                      <a:pt x="311" y="444"/>
                    </a:lnTo>
                    <a:lnTo>
                      <a:pt x="309" y="444"/>
                    </a:lnTo>
                    <a:lnTo>
                      <a:pt x="309" y="446"/>
                    </a:lnTo>
                    <a:lnTo>
                      <a:pt x="309" y="447"/>
                    </a:lnTo>
                    <a:lnTo>
                      <a:pt x="308" y="447"/>
                    </a:lnTo>
                    <a:lnTo>
                      <a:pt x="306" y="449"/>
                    </a:lnTo>
                    <a:lnTo>
                      <a:pt x="306" y="447"/>
                    </a:lnTo>
                    <a:lnTo>
                      <a:pt x="306" y="446"/>
                    </a:lnTo>
                    <a:lnTo>
                      <a:pt x="306" y="444"/>
                    </a:lnTo>
                    <a:lnTo>
                      <a:pt x="306" y="443"/>
                    </a:lnTo>
                    <a:lnTo>
                      <a:pt x="303" y="443"/>
                    </a:lnTo>
                    <a:lnTo>
                      <a:pt x="301" y="443"/>
                    </a:lnTo>
                    <a:lnTo>
                      <a:pt x="298" y="443"/>
                    </a:lnTo>
                    <a:lnTo>
                      <a:pt x="294" y="443"/>
                    </a:lnTo>
                    <a:lnTo>
                      <a:pt x="292" y="444"/>
                    </a:lnTo>
                    <a:lnTo>
                      <a:pt x="291" y="446"/>
                    </a:lnTo>
                    <a:lnTo>
                      <a:pt x="289" y="446"/>
                    </a:lnTo>
                    <a:lnTo>
                      <a:pt x="287" y="446"/>
                    </a:lnTo>
                    <a:lnTo>
                      <a:pt x="286" y="444"/>
                    </a:lnTo>
                    <a:lnTo>
                      <a:pt x="284" y="441"/>
                    </a:lnTo>
                    <a:lnTo>
                      <a:pt x="284" y="436"/>
                    </a:lnTo>
                    <a:lnTo>
                      <a:pt x="286" y="433"/>
                    </a:lnTo>
                    <a:lnTo>
                      <a:pt x="287" y="430"/>
                    </a:lnTo>
                    <a:lnTo>
                      <a:pt x="289" y="429"/>
                    </a:lnTo>
                    <a:lnTo>
                      <a:pt x="287" y="427"/>
                    </a:lnTo>
                    <a:lnTo>
                      <a:pt x="286" y="425"/>
                    </a:lnTo>
                    <a:lnTo>
                      <a:pt x="284" y="425"/>
                    </a:lnTo>
                    <a:lnTo>
                      <a:pt x="280" y="425"/>
                    </a:lnTo>
                    <a:lnTo>
                      <a:pt x="278" y="425"/>
                    </a:lnTo>
                    <a:lnTo>
                      <a:pt x="277" y="424"/>
                    </a:lnTo>
                    <a:lnTo>
                      <a:pt x="273" y="422"/>
                    </a:lnTo>
                    <a:lnTo>
                      <a:pt x="272" y="421"/>
                    </a:lnTo>
                    <a:lnTo>
                      <a:pt x="272" y="419"/>
                    </a:lnTo>
                    <a:lnTo>
                      <a:pt x="269" y="415"/>
                    </a:lnTo>
                    <a:lnTo>
                      <a:pt x="269" y="410"/>
                    </a:lnTo>
                    <a:lnTo>
                      <a:pt x="267" y="408"/>
                    </a:lnTo>
                    <a:lnTo>
                      <a:pt x="266" y="407"/>
                    </a:lnTo>
                    <a:lnTo>
                      <a:pt x="266" y="405"/>
                    </a:lnTo>
                    <a:lnTo>
                      <a:pt x="264" y="401"/>
                    </a:lnTo>
                    <a:lnTo>
                      <a:pt x="263" y="396"/>
                    </a:lnTo>
                    <a:lnTo>
                      <a:pt x="258" y="391"/>
                    </a:lnTo>
                    <a:lnTo>
                      <a:pt x="253" y="387"/>
                    </a:lnTo>
                    <a:lnTo>
                      <a:pt x="252" y="385"/>
                    </a:lnTo>
                    <a:lnTo>
                      <a:pt x="242" y="379"/>
                    </a:lnTo>
                    <a:lnTo>
                      <a:pt x="241" y="377"/>
                    </a:lnTo>
                    <a:lnTo>
                      <a:pt x="239" y="377"/>
                    </a:lnTo>
                    <a:lnTo>
                      <a:pt x="236" y="379"/>
                    </a:lnTo>
                    <a:lnTo>
                      <a:pt x="231" y="379"/>
                    </a:lnTo>
                    <a:lnTo>
                      <a:pt x="230" y="380"/>
                    </a:lnTo>
                    <a:lnTo>
                      <a:pt x="227" y="382"/>
                    </a:lnTo>
                    <a:lnTo>
                      <a:pt x="225" y="384"/>
                    </a:lnTo>
                    <a:lnTo>
                      <a:pt x="224" y="385"/>
                    </a:lnTo>
                    <a:lnTo>
                      <a:pt x="222" y="387"/>
                    </a:lnTo>
                    <a:lnTo>
                      <a:pt x="221" y="387"/>
                    </a:lnTo>
                    <a:lnTo>
                      <a:pt x="218" y="387"/>
                    </a:lnTo>
                    <a:lnTo>
                      <a:pt x="214" y="387"/>
                    </a:lnTo>
                    <a:lnTo>
                      <a:pt x="208" y="387"/>
                    </a:lnTo>
                    <a:lnTo>
                      <a:pt x="193" y="387"/>
                    </a:lnTo>
                    <a:lnTo>
                      <a:pt x="193" y="396"/>
                    </a:lnTo>
                    <a:lnTo>
                      <a:pt x="193" y="407"/>
                    </a:lnTo>
                    <a:lnTo>
                      <a:pt x="194" y="418"/>
                    </a:lnTo>
                    <a:lnTo>
                      <a:pt x="194" y="424"/>
                    </a:lnTo>
                    <a:lnTo>
                      <a:pt x="194" y="436"/>
                    </a:lnTo>
                    <a:lnTo>
                      <a:pt x="194" y="441"/>
                    </a:lnTo>
                    <a:lnTo>
                      <a:pt x="204" y="449"/>
                    </a:lnTo>
                    <a:lnTo>
                      <a:pt x="207" y="455"/>
                    </a:lnTo>
                    <a:lnTo>
                      <a:pt x="205" y="455"/>
                    </a:lnTo>
                    <a:lnTo>
                      <a:pt x="204" y="455"/>
                    </a:lnTo>
                    <a:lnTo>
                      <a:pt x="204" y="453"/>
                    </a:lnTo>
                    <a:lnTo>
                      <a:pt x="202" y="453"/>
                    </a:lnTo>
                    <a:lnTo>
                      <a:pt x="199" y="452"/>
                    </a:lnTo>
                    <a:lnTo>
                      <a:pt x="197" y="450"/>
                    </a:lnTo>
                    <a:lnTo>
                      <a:pt x="196" y="450"/>
                    </a:lnTo>
                    <a:lnTo>
                      <a:pt x="194" y="450"/>
                    </a:lnTo>
                    <a:lnTo>
                      <a:pt x="194" y="452"/>
                    </a:lnTo>
                    <a:lnTo>
                      <a:pt x="191" y="453"/>
                    </a:lnTo>
                    <a:lnTo>
                      <a:pt x="185" y="455"/>
                    </a:lnTo>
                    <a:lnTo>
                      <a:pt x="183" y="456"/>
                    </a:lnTo>
                    <a:lnTo>
                      <a:pt x="180" y="456"/>
                    </a:lnTo>
                    <a:lnTo>
                      <a:pt x="180" y="458"/>
                    </a:lnTo>
                    <a:lnTo>
                      <a:pt x="179" y="458"/>
                    </a:lnTo>
                    <a:lnTo>
                      <a:pt x="177" y="460"/>
                    </a:lnTo>
                    <a:lnTo>
                      <a:pt x="174" y="463"/>
                    </a:lnTo>
                    <a:lnTo>
                      <a:pt x="172" y="464"/>
                    </a:lnTo>
                    <a:lnTo>
                      <a:pt x="169" y="466"/>
                    </a:lnTo>
                    <a:lnTo>
                      <a:pt x="169" y="467"/>
                    </a:lnTo>
                    <a:lnTo>
                      <a:pt x="168" y="469"/>
                    </a:lnTo>
                    <a:lnTo>
                      <a:pt x="166" y="470"/>
                    </a:lnTo>
                    <a:lnTo>
                      <a:pt x="163" y="475"/>
                    </a:lnTo>
                    <a:lnTo>
                      <a:pt x="160" y="478"/>
                    </a:lnTo>
                    <a:lnTo>
                      <a:pt x="160" y="480"/>
                    </a:lnTo>
                    <a:lnTo>
                      <a:pt x="154" y="478"/>
                    </a:lnTo>
                    <a:lnTo>
                      <a:pt x="154" y="474"/>
                    </a:lnTo>
                    <a:lnTo>
                      <a:pt x="149" y="472"/>
                    </a:lnTo>
                    <a:lnTo>
                      <a:pt x="149" y="481"/>
                    </a:lnTo>
                    <a:lnTo>
                      <a:pt x="148" y="484"/>
                    </a:lnTo>
                    <a:lnTo>
                      <a:pt x="146" y="491"/>
                    </a:lnTo>
                    <a:lnTo>
                      <a:pt x="140" y="497"/>
                    </a:lnTo>
                    <a:lnTo>
                      <a:pt x="138" y="500"/>
                    </a:lnTo>
                    <a:lnTo>
                      <a:pt x="135" y="505"/>
                    </a:lnTo>
                    <a:lnTo>
                      <a:pt x="134" y="508"/>
                    </a:lnTo>
                    <a:lnTo>
                      <a:pt x="132" y="511"/>
                    </a:lnTo>
                    <a:lnTo>
                      <a:pt x="130" y="515"/>
                    </a:lnTo>
                    <a:lnTo>
                      <a:pt x="124" y="519"/>
                    </a:lnTo>
                    <a:lnTo>
                      <a:pt x="120" y="511"/>
                    </a:lnTo>
                    <a:lnTo>
                      <a:pt x="120" y="508"/>
                    </a:lnTo>
                    <a:lnTo>
                      <a:pt x="115" y="506"/>
                    </a:lnTo>
                    <a:lnTo>
                      <a:pt x="110" y="506"/>
                    </a:lnTo>
                    <a:lnTo>
                      <a:pt x="109" y="505"/>
                    </a:lnTo>
                    <a:lnTo>
                      <a:pt x="106" y="503"/>
                    </a:lnTo>
                    <a:lnTo>
                      <a:pt x="104" y="501"/>
                    </a:lnTo>
                    <a:lnTo>
                      <a:pt x="104" y="498"/>
                    </a:lnTo>
                    <a:lnTo>
                      <a:pt x="102" y="497"/>
                    </a:lnTo>
                    <a:lnTo>
                      <a:pt x="101" y="497"/>
                    </a:lnTo>
                    <a:lnTo>
                      <a:pt x="101" y="494"/>
                    </a:lnTo>
                    <a:lnTo>
                      <a:pt x="99" y="491"/>
                    </a:lnTo>
                    <a:lnTo>
                      <a:pt x="98" y="484"/>
                    </a:lnTo>
                    <a:lnTo>
                      <a:pt x="96" y="483"/>
                    </a:lnTo>
                    <a:lnTo>
                      <a:pt x="92" y="483"/>
                    </a:lnTo>
                    <a:lnTo>
                      <a:pt x="88" y="481"/>
                    </a:lnTo>
                    <a:lnTo>
                      <a:pt x="88" y="478"/>
                    </a:lnTo>
                    <a:lnTo>
                      <a:pt x="92" y="474"/>
                    </a:lnTo>
                    <a:lnTo>
                      <a:pt x="99" y="467"/>
                    </a:lnTo>
                    <a:lnTo>
                      <a:pt x="98" y="463"/>
                    </a:lnTo>
                    <a:lnTo>
                      <a:pt x="95" y="460"/>
                    </a:lnTo>
                    <a:lnTo>
                      <a:pt x="95" y="458"/>
                    </a:lnTo>
                    <a:lnTo>
                      <a:pt x="88" y="446"/>
                    </a:lnTo>
                    <a:lnTo>
                      <a:pt x="90" y="443"/>
                    </a:lnTo>
                    <a:lnTo>
                      <a:pt x="87" y="441"/>
                    </a:lnTo>
                    <a:lnTo>
                      <a:pt x="87" y="439"/>
                    </a:lnTo>
                    <a:lnTo>
                      <a:pt x="85" y="438"/>
                    </a:lnTo>
                    <a:lnTo>
                      <a:pt x="85" y="436"/>
                    </a:lnTo>
                    <a:lnTo>
                      <a:pt x="87" y="436"/>
                    </a:lnTo>
                    <a:lnTo>
                      <a:pt x="85" y="422"/>
                    </a:lnTo>
                    <a:lnTo>
                      <a:pt x="76" y="422"/>
                    </a:lnTo>
                    <a:lnTo>
                      <a:pt x="74" y="424"/>
                    </a:lnTo>
                    <a:lnTo>
                      <a:pt x="68" y="419"/>
                    </a:lnTo>
                    <a:lnTo>
                      <a:pt x="70" y="418"/>
                    </a:lnTo>
                    <a:lnTo>
                      <a:pt x="67" y="415"/>
                    </a:lnTo>
                    <a:lnTo>
                      <a:pt x="62" y="418"/>
                    </a:lnTo>
                    <a:lnTo>
                      <a:pt x="56" y="410"/>
                    </a:lnTo>
                    <a:lnTo>
                      <a:pt x="54" y="410"/>
                    </a:lnTo>
                    <a:lnTo>
                      <a:pt x="50" y="405"/>
                    </a:lnTo>
                    <a:lnTo>
                      <a:pt x="46" y="398"/>
                    </a:lnTo>
                    <a:lnTo>
                      <a:pt x="48" y="394"/>
                    </a:lnTo>
                    <a:lnTo>
                      <a:pt x="50" y="388"/>
                    </a:lnTo>
                    <a:lnTo>
                      <a:pt x="42" y="373"/>
                    </a:lnTo>
                    <a:lnTo>
                      <a:pt x="40" y="373"/>
                    </a:lnTo>
                    <a:lnTo>
                      <a:pt x="40" y="371"/>
                    </a:lnTo>
                    <a:lnTo>
                      <a:pt x="39" y="368"/>
                    </a:lnTo>
                    <a:lnTo>
                      <a:pt x="37" y="362"/>
                    </a:lnTo>
                    <a:lnTo>
                      <a:pt x="32" y="356"/>
                    </a:lnTo>
                    <a:lnTo>
                      <a:pt x="28" y="351"/>
                    </a:lnTo>
                    <a:lnTo>
                      <a:pt x="26" y="343"/>
                    </a:lnTo>
                    <a:lnTo>
                      <a:pt x="28" y="339"/>
                    </a:lnTo>
                    <a:lnTo>
                      <a:pt x="29" y="337"/>
                    </a:lnTo>
                    <a:lnTo>
                      <a:pt x="31" y="335"/>
                    </a:lnTo>
                    <a:lnTo>
                      <a:pt x="32" y="331"/>
                    </a:lnTo>
                    <a:lnTo>
                      <a:pt x="36" y="326"/>
                    </a:lnTo>
                    <a:lnTo>
                      <a:pt x="39" y="321"/>
                    </a:lnTo>
                    <a:lnTo>
                      <a:pt x="34" y="317"/>
                    </a:lnTo>
                    <a:lnTo>
                      <a:pt x="32" y="317"/>
                    </a:lnTo>
                    <a:lnTo>
                      <a:pt x="31" y="314"/>
                    </a:lnTo>
                    <a:lnTo>
                      <a:pt x="29" y="308"/>
                    </a:lnTo>
                    <a:lnTo>
                      <a:pt x="26" y="304"/>
                    </a:lnTo>
                    <a:lnTo>
                      <a:pt x="23" y="297"/>
                    </a:lnTo>
                    <a:lnTo>
                      <a:pt x="22" y="292"/>
                    </a:lnTo>
                    <a:lnTo>
                      <a:pt x="18" y="286"/>
                    </a:lnTo>
                    <a:lnTo>
                      <a:pt x="18" y="284"/>
                    </a:lnTo>
                    <a:lnTo>
                      <a:pt x="18" y="276"/>
                    </a:lnTo>
                    <a:lnTo>
                      <a:pt x="18" y="273"/>
                    </a:lnTo>
                    <a:lnTo>
                      <a:pt x="17" y="272"/>
                    </a:lnTo>
                    <a:lnTo>
                      <a:pt x="17" y="270"/>
                    </a:lnTo>
                    <a:lnTo>
                      <a:pt x="18" y="269"/>
                    </a:lnTo>
                    <a:lnTo>
                      <a:pt x="17" y="263"/>
                    </a:lnTo>
                    <a:lnTo>
                      <a:pt x="15" y="255"/>
                    </a:lnTo>
                    <a:lnTo>
                      <a:pt x="12" y="253"/>
                    </a:lnTo>
                    <a:lnTo>
                      <a:pt x="9" y="250"/>
                    </a:lnTo>
                    <a:lnTo>
                      <a:pt x="9" y="245"/>
                    </a:lnTo>
                    <a:lnTo>
                      <a:pt x="3" y="241"/>
                    </a:lnTo>
                    <a:lnTo>
                      <a:pt x="1" y="239"/>
                    </a:lnTo>
                    <a:lnTo>
                      <a:pt x="0" y="236"/>
                    </a:lnTo>
                    <a:lnTo>
                      <a:pt x="0" y="231"/>
                    </a:lnTo>
                    <a:lnTo>
                      <a:pt x="0" y="227"/>
                    </a:lnTo>
                    <a:lnTo>
                      <a:pt x="0" y="222"/>
                    </a:lnTo>
                    <a:lnTo>
                      <a:pt x="4" y="218"/>
                    </a:lnTo>
                    <a:lnTo>
                      <a:pt x="8" y="216"/>
                    </a:lnTo>
                    <a:lnTo>
                      <a:pt x="9" y="214"/>
                    </a:lnTo>
                    <a:lnTo>
                      <a:pt x="15" y="213"/>
                    </a:lnTo>
                    <a:lnTo>
                      <a:pt x="25" y="213"/>
                    </a:lnTo>
                    <a:lnTo>
                      <a:pt x="28" y="214"/>
                    </a:lnTo>
                    <a:lnTo>
                      <a:pt x="31" y="216"/>
                    </a:lnTo>
                    <a:lnTo>
                      <a:pt x="28" y="222"/>
                    </a:lnTo>
                    <a:lnTo>
                      <a:pt x="31" y="222"/>
                    </a:lnTo>
                    <a:lnTo>
                      <a:pt x="32" y="222"/>
                    </a:lnTo>
                    <a:lnTo>
                      <a:pt x="32" y="221"/>
                    </a:lnTo>
                    <a:lnTo>
                      <a:pt x="36" y="214"/>
                    </a:lnTo>
                    <a:lnTo>
                      <a:pt x="36" y="211"/>
                    </a:lnTo>
                    <a:lnTo>
                      <a:pt x="39" y="205"/>
                    </a:lnTo>
                    <a:lnTo>
                      <a:pt x="40" y="202"/>
                    </a:lnTo>
                    <a:lnTo>
                      <a:pt x="43" y="197"/>
                    </a:lnTo>
                    <a:lnTo>
                      <a:pt x="50" y="191"/>
                    </a:lnTo>
                    <a:lnTo>
                      <a:pt x="51" y="188"/>
                    </a:lnTo>
                    <a:lnTo>
                      <a:pt x="54" y="182"/>
                    </a:lnTo>
                    <a:lnTo>
                      <a:pt x="56" y="176"/>
                    </a:lnTo>
                    <a:lnTo>
                      <a:pt x="57" y="173"/>
                    </a:lnTo>
                    <a:lnTo>
                      <a:pt x="57" y="168"/>
                    </a:lnTo>
                    <a:lnTo>
                      <a:pt x="57" y="165"/>
                    </a:lnTo>
                    <a:lnTo>
                      <a:pt x="57" y="163"/>
                    </a:lnTo>
                    <a:lnTo>
                      <a:pt x="54" y="155"/>
                    </a:lnTo>
                    <a:lnTo>
                      <a:pt x="53" y="149"/>
                    </a:lnTo>
                    <a:lnTo>
                      <a:pt x="53" y="140"/>
                    </a:lnTo>
                    <a:lnTo>
                      <a:pt x="54" y="131"/>
                    </a:lnTo>
                    <a:lnTo>
                      <a:pt x="53" y="131"/>
                    </a:lnTo>
                    <a:lnTo>
                      <a:pt x="51" y="129"/>
                    </a:lnTo>
                    <a:lnTo>
                      <a:pt x="54" y="128"/>
                    </a:lnTo>
                    <a:lnTo>
                      <a:pt x="56" y="118"/>
                    </a:lnTo>
                    <a:lnTo>
                      <a:pt x="57" y="115"/>
                    </a:lnTo>
                    <a:lnTo>
                      <a:pt x="57" y="109"/>
                    </a:lnTo>
                    <a:lnTo>
                      <a:pt x="56" y="104"/>
                    </a:lnTo>
                    <a:lnTo>
                      <a:pt x="48" y="100"/>
                    </a:lnTo>
                    <a:lnTo>
                      <a:pt x="45" y="95"/>
                    </a:lnTo>
                    <a:lnTo>
                      <a:pt x="45" y="87"/>
                    </a:lnTo>
                    <a:lnTo>
                      <a:pt x="46" y="86"/>
                    </a:lnTo>
                    <a:lnTo>
                      <a:pt x="48" y="79"/>
                    </a:lnTo>
                    <a:lnTo>
                      <a:pt x="50" y="76"/>
                    </a:lnTo>
                    <a:lnTo>
                      <a:pt x="51" y="73"/>
                    </a:lnTo>
                    <a:lnTo>
                      <a:pt x="59" y="73"/>
                    </a:lnTo>
                    <a:lnTo>
                      <a:pt x="60" y="75"/>
                    </a:lnTo>
                    <a:lnTo>
                      <a:pt x="71" y="73"/>
                    </a:lnTo>
                    <a:lnTo>
                      <a:pt x="76" y="76"/>
                    </a:lnTo>
                    <a:lnTo>
                      <a:pt x="87" y="76"/>
                    </a:lnTo>
                    <a:lnTo>
                      <a:pt x="87" y="64"/>
                    </a:lnTo>
                    <a:lnTo>
                      <a:pt x="84" y="64"/>
                    </a:lnTo>
                    <a:lnTo>
                      <a:pt x="84" y="62"/>
                    </a:lnTo>
                    <a:lnTo>
                      <a:pt x="85" y="62"/>
                    </a:lnTo>
                    <a:lnTo>
                      <a:pt x="85" y="51"/>
                    </a:lnTo>
                    <a:lnTo>
                      <a:pt x="95" y="47"/>
                    </a:lnTo>
                    <a:lnTo>
                      <a:pt x="96" y="47"/>
                    </a:lnTo>
                    <a:lnTo>
                      <a:pt x="88" y="25"/>
                    </a:lnTo>
                    <a:lnTo>
                      <a:pt x="98" y="22"/>
                    </a:lnTo>
                    <a:lnTo>
                      <a:pt x="96" y="16"/>
                    </a:lnTo>
                    <a:lnTo>
                      <a:pt x="101" y="14"/>
                    </a:lnTo>
                    <a:lnTo>
                      <a:pt x="107" y="16"/>
                    </a:lnTo>
                    <a:lnTo>
                      <a:pt x="109" y="17"/>
                    </a:lnTo>
                    <a:lnTo>
                      <a:pt x="109" y="20"/>
                    </a:lnTo>
                    <a:lnTo>
                      <a:pt x="110" y="22"/>
                    </a:lnTo>
                    <a:lnTo>
                      <a:pt x="115" y="24"/>
                    </a:lnTo>
                    <a:lnTo>
                      <a:pt x="116" y="27"/>
                    </a:lnTo>
                    <a:lnTo>
                      <a:pt x="116" y="28"/>
                    </a:lnTo>
                    <a:lnTo>
                      <a:pt x="116" y="30"/>
                    </a:lnTo>
                    <a:lnTo>
                      <a:pt x="118" y="31"/>
                    </a:lnTo>
                    <a:lnTo>
                      <a:pt x="120" y="31"/>
                    </a:lnTo>
                    <a:lnTo>
                      <a:pt x="121" y="33"/>
                    </a:lnTo>
                    <a:lnTo>
                      <a:pt x="124" y="33"/>
                    </a:lnTo>
                    <a:lnTo>
                      <a:pt x="126" y="33"/>
                    </a:lnTo>
                    <a:lnTo>
                      <a:pt x="127" y="34"/>
                    </a:lnTo>
                    <a:lnTo>
                      <a:pt x="130" y="34"/>
                    </a:lnTo>
                    <a:lnTo>
                      <a:pt x="134" y="36"/>
                    </a:lnTo>
                    <a:lnTo>
                      <a:pt x="135" y="36"/>
                    </a:lnTo>
                    <a:lnTo>
                      <a:pt x="137" y="38"/>
                    </a:lnTo>
                    <a:lnTo>
                      <a:pt x="138" y="38"/>
                    </a:lnTo>
                    <a:lnTo>
                      <a:pt x="141" y="39"/>
                    </a:lnTo>
                    <a:lnTo>
                      <a:pt x="143" y="41"/>
                    </a:lnTo>
                    <a:lnTo>
                      <a:pt x="144" y="41"/>
                    </a:lnTo>
                    <a:lnTo>
                      <a:pt x="146" y="42"/>
                    </a:lnTo>
                    <a:lnTo>
                      <a:pt x="148" y="42"/>
                    </a:lnTo>
                    <a:lnTo>
                      <a:pt x="149" y="44"/>
                    </a:lnTo>
                    <a:lnTo>
                      <a:pt x="151" y="45"/>
                    </a:lnTo>
                    <a:lnTo>
                      <a:pt x="152" y="47"/>
                    </a:lnTo>
                    <a:lnTo>
                      <a:pt x="152" y="48"/>
                    </a:lnTo>
                    <a:lnTo>
                      <a:pt x="155" y="51"/>
                    </a:lnTo>
                    <a:lnTo>
                      <a:pt x="158" y="55"/>
                    </a:lnTo>
                    <a:lnTo>
                      <a:pt x="163" y="55"/>
                    </a:lnTo>
                    <a:lnTo>
                      <a:pt x="166" y="55"/>
                    </a:lnTo>
                    <a:lnTo>
                      <a:pt x="169" y="53"/>
                    </a:lnTo>
                    <a:lnTo>
                      <a:pt x="176" y="51"/>
                    </a:lnTo>
                    <a:lnTo>
                      <a:pt x="182" y="51"/>
                    </a:lnTo>
                    <a:lnTo>
                      <a:pt x="186" y="50"/>
                    </a:lnTo>
                    <a:lnTo>
                      <a:pt x="191" y="48"/>
                    </a:lnTo>
                    <a:lnTo>
                      <a:pt x="196" y="48"/>
                    </a:lnTo>
                    <a:lnTo>
                      <a:pt x="207" y="50"/>
                    </a:lnTo>
                    <a:lnTo>
                      <a:pt x="216" y="65"/>
                    </a:lnTo>
                    <a:lnTo>
                      <a:pt x="222" y="69"/>
                    </a:lnTo>
                    <a:lnTo>
                      <a:pt x="225" y="67"/>
                    </a:lnTo>
                    <a:lnTo>
                      <a:pt x="230" y="67"/>
                    </a:lnTo>
                    <a:lnTo>
                      <a:pt x="231" y="67"/>
                    </a:lnTo>
                    <a:lnTo>
                      <a:pt x="233" y="64"/>
                    </a:lnTo>
                    <a:lnTo>
                      <a:pt x="235" y="50"/>
                    </a:lnTo>
                    <a:lnTo>
                      <a:pt x="235" y="47"/>
                    </a:lnTo>
                    <a:lnTo>
                      <a:pt x="247" y="41"/>
                    </a:lnTo>
                    <a:lnTo>
                      <a:pt x="249" y="39"/>
                    </a:lnTo>
                    <a:lnTo>
                      <a:pt x="259" y="20"/>
                    </a:lnTo>
                    <a:lnTo>
                      <a:pt x="277" y="24"/>
                    </a:lnTo>
                    <a:lnTo>
                      <a:pt x="278" y="22"/>
                    </a:lnTo>
                    <a:lnTo>
                      <a:pt x="289" y="17"/>
                    </a:lnTo>
                    <a:lnTo>
                      <a:pt x="308" y="8"/>
                    </a:lnTo>
                    <a:lnTo>
                      <a:pt x="319" y="0"/>
                    </a:lnTo>
                    <a:lnTo>
                      <a:pt x="320" y="0"/>
                    </a:lnTo>
                    <a:lnTo>
                      <a:pt x="331" y="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197">
                <a:extLst>
                  <a:ext uri="{FF2B5EF4-FFF2-40B4-BE49-F238E27FC236}">
                    <a16:creationId xmlns:a16="http://schemas.microsoft.com/office/drawing/2014/main" id="{CBAD6B52-B534-1561-7556-B9411286D0D6}"/>
                  </a:ext>
                </a:extLst>
              </p:cNvPr>
              <p:cNvSpPr>
                <a:spLocks noGrp="1" noRot="1" noMove="1" noResize="1" noEditPoints="1" noAdjustHandles="1" noChangeArrowheads="1" noChangeShapeType="1"/>
              </p:cNvSpPr>
              <p:nvPr/>
            </p:nvSpPr>
            <p:spPr bwMode="auto">
              <a:xfrm>
                <a:off x="4640" y="3063"/>
                <a:ext cx="529" cy="830"/>
              </a:xfrm>
              <a:custGeom>
                <a:avLst/>
                <a:gdLst>
                  <a:gd name="T0" fmla="*/ 395 w 529"/>
                  <a:gd name="T1" fmla="*/ 11 h 830"/>
                  <a:gd name="T2" fmla="*/ 439 w 529"/>
                  <a:gd name="T3" fmla="*/ 33 h 830"/>
                  <a:gd name="T4" fmla="*/ 462 w 529"/>
                  <a:gd name="T5" fmla="*/ 90 h 830"/>
                  <a:gd name="T6" fmla="*/ 472 w 529"/>
                  <a:gd name="T7" fmla="*/ 129 h 830"/>
                  <a:gd name="T8" fmla="*/ 498 w 529"/>
                  <a:gd name="T9" fmla="*/ 188 h 830"/>
                  <a:gd name="T10" fmla="*/ 518 w 529"/>
                  <a:gd name="T11" fmla="*/ 222 h 830"/>
                  <a:gd name="T12" fmla="*/ 523 w 529"/>
                  <a:gd name="T13" fmla="*/ 240 h 830"/>
                  <a:gd name="T14" fmla="*/ 528 w 529"/>
                  <a:gd name="T15" fmla="*/ 279 h 830"/>
                  <a:gd name="T16" fmla="*/ 520 w 529"/>
                  <a:gd name="T17" fmla="*/ 307 h 830"/>
                  <a:gd name="T18" fmla="*/ 495 w 529"/>
                  <a:gd name="T19" fmla="*/ 349 h 830"/>
                  <a:gd name="T20" fmla="*/ 487 w 529"/>
                  <a:gd name="T21" fmla="*/ 357 h 830"/>
                  <a:gd name="T22" fmla="*/ 497 w 529"/>
                  <a:gd name="T23" fmla="*/ 360 h 830"/>
                  <a:gd name="T24" fmla="*/ 503 w 529"/>
                  <a:gd name="T25" fmla="*/ 368 h 830"/>
                  <a:gd name="T26" fmla="*/ 492 w 529"/>
                  <a:gd name="T27" fmla="*/ 439 h 830"/>
                  <a:gd name="T28" fmla="*/ 500 w 529"/>
                  <a:gd name="T29" fmla="*/ 452 h 830"/>
                  <a:gd name="T30" fmla="*/ 476 w 529"/>
                  <a:gd name="T31" fmla="*/ 473 h 830"/>
                  <a:gd name="T32" fmla="*/ 464 w 529"/>
                  <a:gd name="T33" fmla="*/ 493 h 830"/>
                  <a:gd name="T34" fmla="*/ 447 w 529"/>
                  <a:gd name="T35" fmla="*/ 504 h 830"/>
                  <a:gd name="T36" fmla="*/ 447 w 529"/>
                  <a:gd name="T37" fmla="*/ 495 h 830"/>
                  <a:gd name="T38" fmla="*/ 448 w 529"/>
                  <a:gd name="T39" fmla="*/ 490 h 830"/>
                  <a:gd name="T40" fmla="*/ 427 w 529"/>
                  <a:gd name="T41" fmla="*/ 475 h 830"/>
                  <a:gd name="T42" fmla="*/ 403 w 529"/>
                  <a:gd name="T43" fmla="*/ 455 h 830"/>
                  <a:gd name="T44" fmla="*/ 352 w 529"/>
                  <a:gd name="T45" fmla="*/ 492 h 830"/>
                  <a:gd name="T46" fmla="*/ 318 w 529"/>
                  <a:gd name="T47" fmla="*/ 534 h 830"/>
                  <a:gd name="T48" fmla="*/ 311 w 529"/>
                  <a:gd name="T49" fmla="*/ 549 h 830"/>
                  <a:gd name="T50" fmla="*/ 315 w 529"/>
                  <a:gd name="T51" fmla="*/ 586 h 830"/>
                  <a:gd name="T52" fmla="*/ 327 w 529"/>
                  <a:gd name="T53" fmla="*/ 633 h 830"/>
                  <a:gd name="T54" fmla="*/ 325 w 529"/>
                  <a:gd name="T55" fmla="*/ 653 h 830"/>
                  <a:gd name="T56" fmla="*/ 310 w 529"/>
                  <a:gd name="T57" fmla="*/ 672 h 830"/>
                  <a:gd name="T58" fmla="*/ 294 w 529"/>
                  <a:gd name="T59" fmla="*/ 720 h 830"/>
                  <a:gd name="T60" fmla="*/ 271 w 529"/>
                  <a:gd name="T61" fmla="*/ 785 h 830"/>
                  <a:gd name="T62" fmla="*/ 263 w 529"/>
                  <a:gd name="T63" fmla="*/ 830 h 830"/>
                  <a:gd name="T64" fmla="*/ 227 w 529"/>
                  <a:gd name="T65" fmla="*/ 830 h 830"/>
                  <a:gd name="T66" fmla="*/ 207 w 529"/>
                  <a:gd name="T67" fmla="*/ 830 h 830"/>
                  <a:gd name="T68" fmla="*/ 203 w 529"/>
                  <a:gd name="T69" fmla="*/ 810 h 830"/>
                  <a:gd name="T70" fmla="*/ 204 w 529"/>
                  <a:gd name="T71" fmla="*/ 793 h 830"/>
                  <a:gd name="T72" fmla="*/ 209 w 529"/>
                  <a:gd name="T73" fmla="*/ 773 h 830"/>
                  <a:gd name="T74" fmla="*/ 212 w 529"/>
                  <a:gd name="T75" fmla="*/ 757 h 830"/>
                  <a:gd name="T76" fmla="*/ 221 w 529"/>
                  <a:gd name="T77" fmla="*/ 753 h 830"/>
                  <a:gd name="T78" fmla="*/ 224 w 529"/>
                  <a:gd name="T79" fmla="*/ 742 h 830"/>
                  <a:gd name="T80" fmla="*/ 227 w 529"/>
                  <a:gd name="T81" fmla="*/ 726 h 830"/>
                  <a:gd name="T82" fmla="*/ 231 w 529"/>
                  <a:gd name="T83" fmla="*/ 711 h 830"/>
                  <a:gd name="T84" fmla="*/ 232 w 529"/>
                  <a:gd name="T85" fmla="*/ 697 h 830"/>
                  <a:gd name="T86" fmla="*/ 232 w 529"/>
                  <a:gd name="T87" fmla="*/ 681 h 830"/>
                  <a:gd name="T88" fmla="*/ 226 w 529"/>
                  <a:gd name="T89" fmla="*/ 667 h 830"/>
                  <a:gd name="T90" fmla="*/ 226 w 529"/>
                  <a:gd name="T91" fmla="*/ 653 h 830"/>
                  <a:gd name="T92" fmla="*/ 207 w 529"/>
                  <a:gd name="T93" fmla="*/ 650 h 830"/>
                  <a:gd name="T94" fmla="*/ 179 w 529"/>
                  <a:gd name="T95" fmla="*/ 605 h 830"/>
                  <a:gd name="T96" fmla="*/ 97 w 529"/>
                  <a:gd name="T97" fmla="*/ 520 h 830"/>
                  <a:gd name="T98" fmla="*/ 28 w 529"/>
                  <a:gd name="T99" fmla="*/ 439 h 830"/>
                  <a:gd name="T100" fmla="*/ 0 w 529"/>
                  <a:gd name="T101" fmla="*/ 253 h 830"/>
                  <a:gd name="T102" fmla="*/ 58 w 529"/>
                  <a:gd name="T103" fmla="*/ 192 h 830"/>
                  <a:gd name="T104" fmla="*/ 217 w 529"/>
                  <a:gd name="T105" fmla="*/ 105 h 830"/>
                  <a:gd name="T106" fmla="*/ 252 w 529"/>
                  <a:gd name="T107" fmla="*/ 81 h 830"/>
                  <a:gd name="T108" fmla="*/ 255 w 529"/>
                  <a:gd name="T109" fmla="*/ 78 h 830"/>
                  <a:gd name="T110" fmla="*/ 265 w 529"/>
                  <a:gd name="T111" fmla="*/ 67 h 830"/>
                  <a:gd name="T112" fmla="*/ 279 w 529"/>
                  <a:gd name="T113" fmla="*/ 50 h 830"/>
                  <a:gd name="T114" fmla="*/ 290 w 529"/>
                  <a:gd name="T115" fmla="*/ 34 h 830"/>
                  <a:gd name="T116" fmla="*/ 301 w 529"/>
                  <a:gd name="T117" fmla="*/ 28 h 830"/>
                  <a:gd name="T118" fmla="*/ 333 w 529"/>
                  <a:gd name="T119" fmla="*/ 19 h 830"/>
                  <a:gd name="T120" fmla="*/ 355 w 529"/>
                  <a:gd name="T121"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9" h="830">
                    <a:moveTo>
                      <a:pt x="364" y="3"/>
                    </a:moveTo>
                    <a:lnTo>
                      <a:pt x="367" y="5"/>
                    </a:lnTo>
                    <a:lnTo>
                      <a:pt x="372" y="5"/>
                    </a:lnTo>
                    <a:lnTo>
                      <a:pt x="377" y="8"/>
                    </a:lnTo>
                    <a:lnTo>
                      <a:pt x="377" y="8"/>
                    </a:lnTo>
                    <a:lnTo>
                      <a:pt x="380" y="8"/>
                    </a:lnTo>
                    <a:lnTo>
                      <a:pt x="388" y="9"/>
                    </a:lnTo>
                    <a:lnTo>
                      <a:pt x="395" y="11"/>
                    </a:lnTo>
                    <a:lnTo>
                      <a:pt x="402" y="12"/>
                    </a:lnTo>
                    <a:lnTo>
                      <a:pt x="405" y="12"/>
                    </a:lnTo>
                    <a:lnTo>
                      <a:pt x="408" y="12"/>
                    </a:lnTo>
                    <a:lnTo>
                      <a:pt x="411" y="14"/>
                    </a:lnTo>
                    <a:lnTo>
                      <a:pt x="416" y="17"/>
                    </a:lnTo>
                    <a:lnTo>
                      <a:pt x="420" y="19"/>
                    </a:lnTo>
                    <a:lnTo>
                      <a:pt x="425" y="25"/>
                    </a:lnTo>
                    <a:lnTo>
                      <a:pt x="439" y="33"/>
                    </a:lnTo>
                    <a:lnTo>
                      <a:pt x="447" y="37"/>
                    </a:lnTo>
                    <a:lnTo>
                      <a:pt x="448" y="45"/>
                    </a:lnTo>
                    <a:lnTo>
                      <a:pt x="451" y="51"/>
                    </a:lnTo>
                    <a:lnTo>
                      <a:pt x="455" y="57"/>
                    </a:lnTo>
                    <a:lnTo>
                      <a:pt x="458" y="68"/>
                    </a:lnTo>
                    <a:lnTo>
                      <a:pt x="458" y="71"/>
                    </a:lnTo>
                    <a:lnTo>
                      <a:pt x="461" y="85"/>
                    </a:lnTo>
                    <a:lnTo>
                      <a:pt x="462" y="90"/>
                    </a:lnTo>
                    <a:lnTo>
                      <a:pt x="464" y="93"/>
                    </a:lnTo>
                    <a:lnTo>
                      <a:pt x="464" y="96"/>
                    </a:lnTo>
                    <a:lnTo>
                      <a:pt x="465" y="102"/>
                    </a:lnTo>
                    <a:lnTo>
                      <a:pt x="467" y="105"/>
                    </a:lnTo>
                    <a:lnTo>
                      <a:pt x="469" y="110"/>
                    </a:lnTo>
                    <a:lnTo>
                      <a:pt x="470" y="118"/>
                    </a:lnTo>
                    <a:lnTo>
                      <a:pt x="470" y="119"/>
                    </a:lnTo>
                    <a:lnTo>
                      <a:pt x="472" y="129"/>
                    </a:lnTo>
                    <a:lnTo>
                      <a:pt x="475" y="137"/>
                    </a:lnTo>
                    <a:lnTo>
                      <a:pt x="475" y="141"/>
                    </a:lnTo>
                    <a:lnTo>
                      <a:pt x="476" y="147"/>
                    </a:lnTo>
                    <a:lnTo>
                      <a:pt x="483" y="164"/>
                    </a:lnTo>
                    <a:lnTo>
                      <a:pt x="483" y="164"/>
                    </a:lnTo>
                    <a:lnTo>
                      <a:pt x="487" y="172"/>
                    </a:lnTo>
                    <a:lnTo>
                      <a:pt x="495" y="183"/>
                    </a:lnTo>
                    <a:lnTo>
                      <a:pt x="498" y="188"/>
                    </a:lnTo>
                    <a:lnTo>
                      <a:pt x="506" y="200"/>
                    </a:lnTo>
                    <a:lnTo>
                      <a:pt x="514" y="214"/>
                    </a:lnTo>
                    <a:lnTo>
                      <a:pt x="517" y="219"/>
                    </a:lnTo>
                    <a:lnTo>
                      <a:pt x="518" y="222"/>
                    </a:lnTo>
                    <a:lnTo>
                      <a:pt x="518" y="222"/>
                    </a:lnTo>
                    <a:lnTo>
                      <a:pt x="518" y="222"/>
                    </a:lnTo>
                    <a:lnTo>
                      <a:pt x="518" y="222"/>
                    </a:lnTo>
                    <a:lnTo>
                      <a:pt x="518" y="222"/>
                    </a:lnTo>
                    <a:lnTo>
                      <a:pt x="518" y="225"/>
                    </a:lnTo>
                    <a:lnTo>
                      <a:pt x="521" y="230"/>
                    </a:lnTo>
                    <a:lnTo>
                      <a:pt x="521" y="230"/>
                    </a:lnTo>
                    <a:lnTo>
                      <a:pt x="523" y="234"/>
                    </a:lnTo>
                    <a:lnTo>
                      <a:pt x="523" y="234"/>
                    </a:lnTo>
                    <a:lnTo>
                      <a:pt x="523" y="236"/>
                    </a:lnTo>
                    <a:lnTo>
                      <a:pt x="523" y="237"/>
                    </a:lnTo>
                    <a:lnTo>
                      <a:pt x="523" y="240"/>
                    </a:lnTo>
                    <a:lnTo>
                      <a:pt x="525" y="242"/>
                    </a:lnTo>
                    <a:lnTo>
                      <a:pt x="526" y="244"/>
                    </a:lnTo>
                    <a:lnTo>
                      <a:pt x="528" y="245"/>
                    </a:lnTo>
                    <a:lnTo>
                      <a:pt x="529" y="247"/>
                    </a:lnTo>
                    <a:lnTo>
                      <a:pt x="529" y="248"/>
                    </a:lnTo>
                    <a:lnTo>
                      <a:pt x="529" y="261"/>
                    </a:lnTo>
                    <a:lnTo>
                      <a:pt x="528" y="273"/>
                    </a:lnTo>
                    <a:lnTo>
                      <a:pt x="528" y="279"/>
                    </a:lnTo>
                    <a:lnTo>
                      <a:pt x="528" y="281"/>
                    </a:lnTo>
                    <a:lnTo>
                      <a:pt x="525" y="285"/>
                    </a:lnTo>
                    <a:lnTo>
                      <a:pt x="523" y="292"/>
                    </a:lnTo>
                    <a:lnTo>
                      <a:pt x="521" y="295"/>
                    </a:lnTo>
                    <a:lnTo>
                      <a:pt x="521" y="295"/>
                    </a:lnTo>
                    <a:lnTo>
                      <a:pt x="521" y="295"/>
                    </a:lnTo>
                    <a:lnTo>
                      <a:pt x="520" y="303"/>
                    </a:lnTo>
                    <a:lnTo>
                      <a:pt x="520" y="307"/>
                    </a:lnTo>
                    <a:lnTo>
                      <a:pt x="518" y="309"/>
                    </a:lnTo>
                    <a:lnTo>
                      <a:pt x="511" y="320"/>
                    </a:lnTo>
                    <a:lnTo>
                      <a:pt x="503" y="330"/>
                    </a:lnTo>
                    <a:lnTo>
                      <a:pt x="501" y="334"/>
                    </a:lnTo>
                    <a:lnTo>
                      <a:pt x="497" y="346"/>
                    </a:lnTo>
                    <a:lnTo>
                      <a:pt x="497" y="348"/>
                    </a:lnTo>
                    <a:lnTo>
                      <a:pt x="495" y="349"/>
                    </a:lnTo>
                    <a:lnTo>
                      <a:pt x="495" y="349"/>
                    </a:lnTo>
                    <a:lnTo>
                      <a:pt x="493" y="351"/>
                    </a:lnTo>
                    <a:lnTo>
                      <a:pt x="493" y="352"/>
                    </a:lnTo>
                    <a:lnTo>
                      <a:pt x="493" y="354"/>
                    </a:lnTo>
                    <a:lnTo>
                      <a:pt x="492" y="355"/>
                    </a:lnTo>
                    <a:lnTo>
                      <a:pt x="490" y="355"/>
                    </a:lnTo>
                    <a:lnTo>
                      <a:pt x="489" y="357"/>
                    </a:lnTo>
                    <a:lnTo>
                      <a:pt x="487" y="357"/>
                    </a:lnTo>
                    <a:lnTo>
                      <a:pt x="487" y="357"/>
                    </a:lnTo>
                    <a:lnTo>
                      <a:pt x="487" y="357"/>
                    </a:lnTo>
                    <a:lnTo>
                      <a:pt x="489" y="358"/>
                    </a:lnTo>
                    <a:lnTo>
                      <a:pt x="490" y="358"/>
                    </a:lnTo>
                    <a:lnTo>
                      <a:pt x="492" y="360"/>
                    </a:lnTo>
                    <a:lnTo>
                      <a:pt x="493" y="360"/>
                    </a:lnTo>
                    <a:lnTo>
                      <a:pt x="495" y="360"/>
                    </a:lnTo>
                    <a:lnTo>
                      <a:pt x="495" y="360"/>
                    </a:lnTo>
                    <a:lnTo>
                      <a:pt x="497" y="360"/>
                    </a:lnTo>
                    <a:lnTo>
                      <a:pt x="497" y="360"/>
                    </a:lnTo>
                    <a:lnTo>
                      <a:pt x="497" y="362"/>
                    </a:lnTo>
                    <a:lnTo>
                      <a:pt x="498" y="362"/>
                    </a:lnTo>
                    <a:lnTo>
                      <a:pt x="498" y="362"/>
                    </a:lnTo>
                    <a:lnTo>
                      <a:pt x="500" y="363"/>
                    </a:lnTo>
                    <a:lnTo>
                      <a:pt x="501" y="366"/>
                    </a:lnTo>
                    <a:lnTo>
                      <a:pt x="503" y="368"/>
                    </a:lnTo>
                    <a:lnTo>
                      <a:pt x="503" y="368"/>
                    </a:lnTo>
                    <a:lnTo>
                      <a:pt x="503" y="368"/>
                    </a:lnTo>
                    <a:lnTo>
                      <a:pt x="507" y="372"/>
                    </a:lnTo>
                    <a:lnTo>
                      <a:pt x="498" y="410"/>
                    </a:lnTo>
                    <a:lnTo>
                      <a:pt x="495" y="424"/>
                    </a:lnTo>
                    <a:lnTo>
                      <a:pt x="493" y="434"/>
                    </a:lnTo>
                    <a:lnTo>
                      <a:pt x="492" y="436"/>
                    </a:lnTo>
                    <a:lnTo>
                      <a:pt x="492" y="438"/>
                    </a:lnTo>
                    <a:lnTo>
                      <a:pt x="492" y="439"/>
                    </a:lnTo>
                    <a:lnTo>
                      <a:pt x="495" y="439"/>
                    </a:lnTo>
                    <a:lnTo>
                      <a:pt x="497" y="442"/>
                    </a:lnTo>
                    <a:lnTo>
                      <a:pt x="497" y="444"/>
                    </a:lnTo>
                    <a:lnTo>
                      <a:pt x="497" y="445"/>
                    </a:lnTo>
                    <a:lnTo>
                      <a:pt x="498" y="447"/>
                    </a:lnTo>
                    <a:lnTo>
                      <a:pt x="500" y="448"/>
                    </a:lnTo>
                    <a:lnTo>
                      <a:pt x="500" y="450"/>
                    </a:lnTo>
                    <a:lnTo>
                      <a:pt x="500" y="452"/>
                    </a:lnTo>
                    <a:lnTo>
                      <a:pt x="500" y="452"/>
                    </a:lnTo>
                    <a:lnTo>
                      <a:pt x="500" y="453"/>
                    </a:lnTo>
                    <a:lnTo>
                      <a:pt x="498" y="453"/>
                    </a:lnTo>
                    <a:lnTo>
                      <a:pt x="498" y="455"/>
                    </a:lnTo>
                    <a:lnTo>
                      <a:pt x="498" y="455"/>
                    </a:lnTo>
                    <a:lnTo>
                      <a:pt x="498" y="455"/>
                    </a:lnTo>
                    <a:lnTo>
                      <a:pt x="484" y="465"/>
                    </a:lnTo>
                    <a:lnTo>
                      <a:pt x="476" y="473"/>
                    </a:lnTo>
                    <a:lnTo>
                      <a:pt x="473" y="475"/>
                    </a:lnTo>
                    <a:lnTo>
                      <a:pt x="470" y="478"/>
                    </a:lnTo>
                    <a:lnTo>
                      <a:pt x="470" y="478"/>
                    </a:lnTo>
                    <a:lnTo>
                      <a:pt x="469" y="483"/>
                    </a:lnTo>
                    <a:lnTo>
                      <a:pt x="469" y="486"/>
                    </a:lnTo>
                    <a:lnTo>
                      <a:pt x="469" y="489"/>
                    </a:lnTo>
                    <a:lnTo>
                      <a:pt x="467" y="492"/>
                    </a:lnTo>
                    <a:lnTo>
                      <a:pt x="464" y="493"/>
                    </a:lnTo>
                    <a:lnTo>
                      <a:pt x="461" y="495"/>
                    </a:lnTo>
                    <a:lnTo>
                      <a:pt x="458" y="495"/>
                    </a:lnTo>
                    <a:lnTo>
                      <a:pt x="456" y="495"/>
                    </a:lnTo>
                    <a:lnTo>
                      <a:pt x="453" y="497"/>
                    </a:lnTo>
                    <a:lnTo>
                      <a:pt x="451" y="498"/>
                    </a:lnTo>
                    <a:lnTo>
                      <a:pt x="450" y="501"/>
                    </a:lnTo>
                    <a:lnTo>
                      <a:pt x="448" y="503"/>
                    </a:lnTo>
                    <a:lnTo>
                      <a:pt x="447" y="504"/>
                    </a:lnTo>
                    <a:lnTo>
                      <a:pt x="445" y="504"/>
                    </a:lnTo>
                    <a:lnTo>
                      <a:pt x="444" y="503"/>
                    </a:lnTo>
                    <a:lnTo>
                      <a:pt x="445" y="501"/>
                    </a:lnTo>
                    <a:lnTo>
                      <a:pt x="447" y="500"/>
                    </a:lnTo>
                    <a:lnTo>
                      <a:pt x="447" y="498"/>
                    </a:lnTo>
                    <a:lnTo>
                      <a:pt x="447" y="497"/>
                    </a:lnTo>
                    <a:lnTo>
                      <a:pt x="447" y="495"/>
                    </a:lnTo>
                    <a:lnTo>
                      <a:pt x="447" y="495"/>
                    </a:lnTo>
                    <a:lnTo>
                      <a:pt x="448" y="493"/>
                    </a:lnTo>
                    <a:lnTo>
                      <a:pt x="448" y="493"/>
                    </a:lnTo>
                    <a:lnTo>
                      <a:pt x="448" y="493"/>
                    </a:lnTo>
                    <a:lnTo>
                      <a:pt x="450" y="492"/>
                    </a:lnTo>
                    <a:lnTo>
                      <a:pt x="450" y="490"/>
                    </a:lnTo>
                    <a:lnTo>
                      <a:pt x="448" y="490"/>
                    </a:lnTo>
                    <a:lnTo>
                      <a:pt x="448" y="490"/>
                    </a:lnTo>
                    <a:lnTo>
                      <a:pt x="448" y="490"/>
                    </a:lnTo>
                    <a:lnTo>
                      <a:pt x="442" y="492"/>
                    </a:lnTo>
                    <a:lnTo>
                      <a:pt x="441" y="492"/>
                    </a:lnTo>
                    <a:lnTo>
                      <a:pt x="439" y="490"/>
                    </a:lnTo>
                    <a:lnTo>
                      <a:pt x="437" y="489"/>
                    </a:lnTo>
                    <a:lnTo>
                      <a:pt x="434" y="484"/>
                    </a:lnTo>
                    <a:lnTo>
                      <a:pt x="431" y="479"/>
                    </a:lnTo>
                    <a:lnTo>
                      <a:pt x="430" y="479"/>
                    </a:lnTo>
                    <a:lnTo>
                      <a:pt x="427" y="475"/>
                    </a:lnTo>
                    <a:lnTo>
                      <a:pt x="423" y="472"/>
                    </a:lnTo>
                    <a:lnTo>
                      <a:pt x="420" y="470"/>
                    </a:lnTo>
                    <a:lnTo>
                      <a:pt x="420" y="470"/>
                    </a:lnTo>
                    <a:lnTo>
                      <a:pt x="419" y="469"/>
                    </a:lnTo>
                    <a:lnTo>
                      <a:pt x="417" y="467"/>
                    </a:lnTo>
                    <a:lnTo>
                      <a:pt x="414" y="464"/>
                    </a:lnTo>
                    <a:lnTo>
                      <a:pt x="411" y="462"/>
                    </a:lnTo>
                    <a:lnTo>
                      <a:pt x="403" y="455"/>
                    </a:lnTo>
                    <a:lnTo>
                      <a:pt x="397" y="448"/>
                    </a:lnTo>
                    <a:lnTo>
                      <a:pt x="394" y="452"/>
                    </a:lnTo>
                    <a:lnTo>
                      <a:pt x="374" y="465"/>
                    </a:lnTo>
                    <a:lnTo>
                      <a:pt x="372" y="467"/>
                    </a:lnTo>
                    <a:lnTo>
                      <a:pt x="367" y="469"/>
                    </a:lnTo>
                    <a:lnTo>
                      <a:pt x="360" y="475"/>
                    </a:lnTo>
                    <a:lnTo>
                      <a:pt x="360" y="476"/>
                    </a:lnTo>
                    <a:lnTo>
                      <a:pt x="352" y="492"/>
                    </a:lnTo>
                    <a:lnTo>
                      <a:pt x="344" y="504"/>
                    </a:lnTo>
                    <a:lnTo>
                      <a:pt x="343" y="509"/>
                    </a:lnTo>
                    <a:lnTo>
                      <a:pt x="341" y="510"/>
                    </a:lnTo>
                    <a:lnTo>
                      <a:pt x="339" y="512"/>
                    </a:lnTo>
                    <a:lnTo>
                      <a:pt x="329" y="523"/>
                    </a:lnTo>
                    <a:lnTo>
                      <a:pt x="329" y="524"/>
                    </a:lnTo>
                    <a:lnTo>
                      <a:pt x="321" y="531"/>
                    </a:lnTo>
                    <a:lnTo>
                      <a:pt x="318" y="534"/>
                    </a:lnTo>
                    <a:lnTo>
                      <a:pt x="316" y="535"/>
                    </a:lnTo>
                    <a:lnTo>
                      <a:pt x="316" y="537"/>
                    </a:lnTo>
                    <a:lnTo>
                      <a:pt x="315" y="538"/>
                    </a:lnTo>
                    <a:lnTo>
                      <a:pt x="316" y="540"/>
                    </a:lnTo>
                    <a:lnTo>
                      <a:pt x="316" y="543"/>
                    </a:lnTo>
                    <a:lnTo>
                      <a:pt x="315" y="545"/>
                    </a:lnTo>
                    <a:lnTo>
                      <a:pt x="313" y="546"/>
                    </a:lnTo>
                    <a:lnTo>
                      <a:pt x="311" y="549"/>
                    </a:lnTo>
                    <a:lnTo>
                      <a:pt x="311" y="554"/>
                    </a:lnTo>
                    <a:lnTo>
                      <a:pt x="315" y="560"/>
                    </a:lnTo>
                    <a:lnTo>
                      <a:pt x="316" y="565"/>
                    </a:lnTo>
                    <a:lnTo>
                      <a:pt x="318" y="569"/>
                    </a:lnTo>
                    <a:lnTo>
                      <a:pt x="318" y="573"/>
                    </a:lnTo>
                    <a:lnTo>
                      <a:pt x="318" y="574"/>
                    </a:lnTo>
                    <a:lnTo>
                      <a:pt x="315" y="583"/>
                    </a:lnTo>
                    <a:lnTo>
                      <a:pt x="315" y="586"/>
                    </a:lnTo>
                    <a:lnTo>
                      <a:pt x="318" y="596"/>
                    </a:lnTo>
                    <a:lnTo>
                      <a:pt x="318" y="596"/>
                    </a:lnTo>
                    <a:lnTo>
                      <a:pt x="321" y="610"/>
                    </a:lnTo>
                    <a:lnTo>
                      <a:pt x="324" y="619"/>
                    </a:lnTo>
                    <a:lnTo>
                      <a:pt x="325" y="622"/>
                    </a:lnTo>
                    <a:lnTo>
                      <a:pt x="327" y="628"/>
                    </a:lnTo>
                    <a:lnTo>
                      <a:pt x="327" y="630"/>
                    </a:lnTo>
                    <a:lnTo>
                      <a:pt x="327" y="633"/>
                    </a:lnTo>
                    <a:lnTo>
                      <a:pt x="329" y="636"/>
                    </a:lnTo>
                    <a:lnTo>
                      <a:pt x="327" y="638"/>
                    </a:lnTo>
                    <a:lnTo>
                      <a:pt x="327" y="639"/>
                    </a:lnTo>
                    <a:lnTo>
                      <a:pt x="327" y="642"/>
                    </a:lnTo>
                    <a:lnTo>
                      <a:pt x="329" y="647"/>
                    </a:lnTo>
                    <a:lnTo>
                      <a:pt x="327" y="650"/>
                    </a:lnTo>
                    <a:lnTo>
                      <a:pt x="325" y="652"/>
                    </a:lnTo>
                    <a:lnTo>
                      <a:pt x="325" y="653"/>
                    </a:lnTo>
                    <a:lnTo>
                      <a:pt x="324" y="655"/>
                    </a:lnTo>
                    <a:lnTo>
                      <a:pt x="324" y="658"/>
                    </a:lnTo>
                    <a:lnTo>
                      <a:pt x="324" y="661"/>
                    </a:lnTo>
                    <a:lnTo>
                      <a:pt x="325" y="663"/>
                    </a:lnTo>
                    <a:lnTo>
                      <a:pt x="318" y="666"/>
                    </a:lnTo>
                    <a:lnTo>
                      <a:pt x="318" y="667"/>
                    </a:lnTo>
                    <a:lnTo>
                      <a:pt x="316" y="667"/>
                    </a:lnTo>
                    <a:lnTo>
                      <a:pt x="310" y="672"/>
                    </a:lnTo>
                    <a:lnTo>
                      <a:pt x="305" y="675"/>
                    </a:lnTo>
                    <a:lnTo>
                      <a:pt x="301" y="678"/>
                    </a:lnTo>
                    <a:lnTo>
                      <a:pt x="299" y="680"/>
                    </a:lnTo>
                    <a:lnTo>
                      <a:pt x="296" y="698"/>
                    </a:lnTo>
                    <a:lnTo>
                      <a:pt x="294" y="706"/>
                    </a:lnTo>
                    <a:lnTo>
                      <a:pt x="293" y="711"/>
                    </a:lnTo>
                    <a:lnTo>
                      <a:pt x="293" y="714"/>
                    </a:lnTo>
                    <a:lnTo>
                      <a:pt x="294" y="720"/>
                    </a:lnTo>
                    <a:lnTo>
                      <a:pt x="294" y="721"/>
                    </a:lnTo>
                    <a:lnTo>
                      <a:pt x="291" y="726"/>
                    </a:lnTo>
                    <a:lnTo>
                      <a:pt x="285" y="742"/>
                    </a:lnTo>
                    <a:lnTo>
                      <a:pt x="282" y="749"/>
                    </a:lnTo>
                    <a:lnTo>
                      <a:pt x="280" y="754"/>
                    </a:lnTo>
                    <a:lnTo>
                      <a:pt x="279" y="757"/>
                    </a:lnTo>
                    <a:lnTo>
                      <a:pt x="277" y="762"/>
                    </a:lnTo>
                    <a:lnTo>
                      <a:pt x="271" y="785"/>
                    </a:lnTo>
                    <a:lnTo>
                      <a:pt x="268" y="793"/>
                    </a:lnTo>
                    <a:lnTo>
                      <a:pt x="268" y="796"/>
                    </a:lnTo>
                    <a:lnTo>
                      <a:pt x="265" y="805"/>
                    </a:lnTo>
                    <a:lnTo>
                      <a:pt x="263" y="811"/>
                    </a:lnTo>
                    <a:lnTo>
                      <a:pt x="263" y="819"/>
                    </a:lnTo>
                    <a:lnTo>
                      <a:pt x="263" y="830"/>
                    </a:lnTo>
                    <a:lnTo>
                      <a:pt x="263" y="830"/>
                    </a:lnTo>
                    <a:lnTo>
                      <a:pt x="263" y="830"/>
                    </a:lnTo>
                    <a:lnTo>
                      <a:pt x="259" y="830"/>
                    </a:lnTo>
                    <a:lnTo>
                      <a:pt x="255" y="830"/>
                    </a:lnTo>
                    <a:lnTo>
                      <a:pt x="251" y="830"/>
                    </a:lnTo>
                    <a:lnTo>
                      <a:pt x="243" y="830"/>
                    </a:lnTo>
                    <a:lnTo>
                      <a:pt x="238" y="830"/>
                    </a:lnTo>
                    <a:lnTo>
                      <a:pt x="235" y="830"/>
                    </a:lnTo>
                    <a:lnTo>
                      <a:pt x="229" y="830"/>
                    </a:lnTo>
                    <a:lnTo>
                      <a:pt x="227" y="830"/>
                    </a:lnTo>
                    <a:lnTo>
                      <a:pt x="220" y="830"/>
                    </a:lnTo>
                    <a:lnTo>
                      <a:pt x="218" y="830"/>
                    </a:lnTo>
                    <a:lnTo>
                      <a:pt x="212" y="830"/>
                    </a:lnTo>
                    <a:lnTo>
                      <a:pt x="210" y="830"/>
                    </a:lnTo>
                    <a:lnTo>
                      <a:pt x="210" y="830"/>
                    </a:lnTo>
                    <a:lnTo>
                      <a:pt x="209" y="830"/>
                    </a:lnTo>
                    <a:lnTo>
                      <a:pt x="209" y="830"/>
                    </a:lnTo>
                    <a:lnTo>
                      <a:pt x="207" y="830"/>
                    </a:lnTo>
                    <a:lnTo>
                      <a:pt x="206" y="830"/>
                    </a:lnTo>
                    <a:lnTo>
                      <a:pt x="206" y="829"/>
                    </a:lnTo>
                    <a:lnTo>
                      <a:pt x="206" y="829"/>
                    </a:lnTo>
                    <a:lnTo>
                      <a:pt x="204" y="825"/>
                    </a:lnTo>
                    <a:lnTo>
                      <a:pt x="203" y="819"/>
                    </a:lnTo>
                    <a:lnTo>
                      <a:pt x="203" y="816"/>
                    </a:lnTo>
                    <a:lnTo>
                      <a:pt x="203" y="815"/>
                    </a:lnTo>
                    <a:lnTo>
                      <a:pt x="203" y="810"/>
                    </a:lnTo>
                    <a:lnTo>
                      <a:pt x="203" y="807"/>
                    </a:lnTo>
                    <a:lnTo>
                      <a:pt x="203" y="802"/>
                    </a:lnTo>
                    <a:lnTo>
                      <a:pt x="203" y="802"/>
                    </a:lnTo>
                    <a:lnTo>
                      <a:pt x="203" y="798"/>
                    </a:lnTo>
                    <a:lnTo>
                      <a:pt x="203" y="798"/>
                    </a:lnTo>
                    <a:lnTo>
                      <a:pt x="203" y="796"/>
                    </a:lnTo>
                    <a:lnTo>
                      <a:pt x="203" y="794"/>
                    </a:lnTo>
                    <a:lnTo>
                      <a:pt x="204" y="793"/>
                    </a:lnTo>
                    <a:lnTo>
                      <a:pt x="204" y="790"/>
                    </a:lnTo>
                    <a:lnTo>
                      <a:pt x="206" y="785"/>
                    </a:lnTo>
                    <a:lnTo>
                      <a:pt x="206" y="784"/>
                    </a:lnTo>
                    <a:lnTo>
                      <a:pt x="206" y="780"/>
                    </a:lnTo>
                    <a:lnTo>
                      <a:pt x="206" y="779"/>
                    </a:lnTo>
                    <a:lnTo>
                      <a:pt x="207" y="776"/>
                    </a:lnTo>
                    <a:lnTo>
                      <a:pt x="209" y="774"/>
                    </a:lnTo>
                    <a:lnTo>
                      <a:pt x="209" y="773"/>
                    </a:lnTo>
                    <a:lnTo>
                      <a:pt x="209" y="770"/>
                    </a:lnTo>
                    <a:lnTo>
                      <a:pt x="210" y="768"/>
                    </a:lnTo>
                    <a:lnTo>
                      <a:pt x="210" y="765"/>
                    </a:lnTo>
                    <a:lnTo>
                      <a:pt x="210" y="762"/>
                    </a:lnTo>
                    <a:lnTo>
                      <a:pt x="210" y="760"/>
                    </a:lnTo>
                    <a:lnTo>
                      <a:pt x="210" y="760"/>
                    </a:lnTo>
                    <a:lnTo>
                      <a:pt x="212" y="759"/>
                    </a:lnTo>
                    <a:lnTo>
                      <a:pt x="212" y="757"/>
                    </a:lnTo>
                    <a:lnTo>
                      <a:pt x="213" y="757"/>
                    </a:lnTo>
                    <a:lnTo>
                      <a:pt x="213" y="757"/>
                    </a:lnTo>
                    <a:lnTo>
                      <a:pt x="215" y="756"/>
                    </a:lnTo>
                    <a:lnTo>
                      <a:pt x="217" y="756"/>
                    </a:lnTo>
                    <a:lnTo>
                      <a:pt x="218" y="756"/>
                    </a:lnTo>
                    <a:lnTo>
                      <a:pt x="220" y="754"/>
                    </a:lnTo>
                    <a:lnTo>
                      <a:pt x="220" y="753"/>
                    </a:lnTo>
                    <a:lnTo>
                      <a:pt x="221" y="753"/>
                    </a:lnTo>
                    <a:lnTo>
                      <a:pt x="221" y="751"/>
                    </a:lnTo>
                    <a:lnTo>
                      <a:pt x="221" y="749"/>
                    </a:lnTo>
                    <a:lnTo>
                      <a:pt x="223" y="748"/>
                    </a:lnTo>
                    <a:lnTo>
                      <a:pt x="224" y="748"/>
                    </a:lnTo>
                    <a:lnTo>
                      <a:pt x="224" y="746"/>
                    </a:lnTo>
                    <a:lnTo>
                      <a:pt x="224" y="745"/>
                    </a:lnTo>
                    <a:lnTo>
                      <a:pt x="224" y="742"/>
                    </a:lnTo>
                    <a:lnTo>
                      <a:pt x="224" y="742"/>
                    </a:lnTo>
                    <a:lnTo>
                      <a:pt x="224" y="740"/>
                    </a:lnTo>
                    <a:lnTo>
                      <a:pt x="224" y="739"/>
                    </a:lnTo>
                    <a:lnTo>
                      <a:pt x="226" y="735"/>
                    </a:lnTo>
                    <a:lnTo>
                      <a:pt x="226" y="732"/>
                    </a:lnTo>
                    <a:lnTo>
                      <a:pt x="227" y="731"/>
                    </a:lnTo>
                    <a:lnTo>
                      <a:pt x="227" y="729"/>
                    </a:lnTo>
                    <a:lnTo>
                      <a:pt x="227" y="728"/>
                    </a:lnTo>
                    <a:lnTo>
                      <a:pt x="227" y="726"/>
                    </a:lnTo>
                    <a:lnTo>
                      <a:pt x="227" y="725"/>
                    </a:lnTo>
                    <a:lnTo>
                      <a:pt x="229" y="723"/>
                    </a:lnTo>
                    <a:lnTo>
                      <a:pt x="231" y="721"/>
                    </a:lnTo>
                    <a:lnTo>
                      <a:pt x="232" y="718"/>
                    </a:lnTo>
                    <a:lnTo>
                      <a:pt x="232" y="715"/>
                    </a:lnTo>
                    <a:lnTo>
                      <a:pt x="232" y="712"/>
                    </a:lnTo>
                    <a:lnTo>
                      <a:pt x="231" y="712"/>
                    </a:lnTo>
                    <a:lnTo>
                      <a:pt x="231" y="711"/>
                    </a:lnTo>
                    <a:lnTo>
                      <a:pt x="231" y="709"/>
                    </a:lnTo>
                    <a:lnTo>
                      <a:pt x="231" y="708"/>
                    </a:lnTo>
                    <a:lnTo>
                      <a:pt x="231" y="706"/>
                    </a:lnTo>
                    <a:lnTo>
                      <a:pt x="231" y="704"/>
                    </a:lnTo>
                    <a:lnTo>
                      <a:pt x="231" y="703"/>
                    </a:lnTo>
                    <a:lnTo>
                      <a:pt x="231" y="701"/>
                    </a:lnTo>
                    <a:lnTo>
                      <a:pt x="231" y="700"/>
                    </a:lnTo>
                    <a:lnTo>
                      <a:pt x="232" y="697"/>
                    </a:lnTo>
                    <a:lnTo>
                      <a:pt x="232" y="695"/>
                    </a:lnTo>
                    <a:lnTo>
                      <a:pt x="234" y="694"/>
                    </a:lnTo>
                    <a:lnTo>
                      <a:pt x="234" y="692"/>
                    </a:lnTo>
                    <a:lnTo>
                      <a:pt x="232" y="690"/>
                    </a:lnTo>
                    <a:lnTo>
                      <a:pt x="232" y="687"/>
                    </a:lnTo>
                    <a:lnTo>
                      <a:pt x="232" y="686"/>
                    </a:lnTo>
                    <a:lnTo>
                      <a:pt x="231" y="683"/>
                    </a:lnTo>
                    <a:lnTo>
                      <a:pt x="232" y="681"/>
                    </a:lnTo>
                    <a:lnTo>
                      <a:pt x="232" y="680"/>
                    </a:lnTo>
                    <a:lnTo>
                      <a:pt x="232" y="676"/>
                    </a:lnTo>
                    <a:lnTo>
                      <a:pt x="232" y="676"/>
                    </a:lnTo>
                    <a:lnTo>
                      <a:pt x="231" y="675"/>
                    </a:lnTo>
                    <a:lnTo>
                      <a:pt x="229" y="672"/>
                    </a:lnTo>
                    <a:lnTo>
                      <a:pt x="227" y="670"/>
                    </a:lnTo>
                    <a:lnTo>
                      <a:pt x="226" y="669"/>
                    </a:lnTo>
                    <a:lnTo>
                      <a:pt x="226" y="667"/>
                    </a:lnTo>
                    <a:lnTo>
                      <a:pt x="226" y="664"/>
                    </a:lnTo>
                    <a:lnTo>
                      <a:pt x="224" y="663"/>
                    </a:lnTo>
                    <a:lnTo>
                      <a:pt x="224" y="661"/>
                    </a:lnTo>
                    <a:lnTo>
                      <a:pt x="224" y="659"/>
                    </a:lnTo>
                    <a:lnTo>
                      <a:pt x="224" y="659"/>
                    </a:lnTo>
                    <a:lnTo>
                      <a:pt x="224" y="658"/>
                    </a:lnTo>
                    <a:lnTo>
                      <a:pt x="226" y="656"/>
                    </a:lnTo>
                    <a:lnTo>
                      <a:pt x="226" y="653"/>
                    </a:lnTo>
                    <a:lnTo>
                      <a:pt x="224" y="652"/>
                    </a:lnTo>
                    <a:lnTo>
                      <a:pt x="223" y="650"/>
                    </a:lnTo>
                    <a:lnTo>
                      <a:pt x="220" y="650"/>
                    </a:lnTo>
                    <a:lnTo>
                      <a:pt x="218" y="650"/>
                    </a:lnTo>
                    <a:lnTo>
                      <a:pt x="215" y="650"/>
                    </a:lnTo>
                    <a:lnTo>
                      <a:pt x="212" y="650"/>
                    </a:lnTo>
                    <a:lnTo>
                      <a:pt x="210" y="650"/>
                    </a:lnTo>
                    <a:lnTo>
                      <a:pt x="207" y="650"/>
                    </a:lnTo>
                    <a:lnTo>
                      <a:pt x="207" y="650"/>
                    </a:lnTo>
                    <a:lnTo>
                      <a:pt x="206" y="649"/>
                    </a:lnTo>
                    <a:lnTo>
                      <a:pt x="204" y="647"/>
                    </a:lnTo>
                    <a:lnTo>
                      <a:pt x="204" y="647"/>
                    </a:lnTo>
                    <a:lnTo>
                      <a:pt x="203" y="642"/>
                    </a:lnTo>
                    <a:lnTo>
                      <a:pt x="196" y="633"/>
                    </a:lnTo>
                    <a:lnTo>
                      <a:pt x="182" y="611"/>
                    </a:lnTo>
                    <a:lnTo>
                      <a:pt x="179" y="605"/>
                    </a:lnTo>
                    <a:lnTo>
                      <a:pt x="178" y="602"/>
                    </a:lnTo>
                    <a:lnTo>
                      <a:pt x="170" y="596"/>
                    </a:lnTo>
                    <a:lnTo>
                      <a:pt x="159" y="588"/>
                    </a:lnTo>
                    <a:lnTo>
                      <a:pt x="159" y="586"/>
                    </a:lnTo>
                    <a:lnTo>
                      <a:pt x="145" y="574"/>
                    </a:lnTo>
                    <a:lnTo>
                      <a:pt x="143" y="574"/>
                    </a:lnTo>
                    <a:lnTo>
                      <a:pt x="108" y="532"/>
                    </a:lnTo>
                    <a:lnTo>
                      <a:pt x="97" y="520"/>
                    </a:lnTo>
                    <a:lnTo>
                      <a:pt x="92" y="515"/>
                    </a:lnTo>
                    <a:lnTo>
                      <a:pt x="84" y="514"/>
                    </a:lnTo>
                    <a:lnTo>
                      <a:pt x="58" y="506"/>
                    </a:lnTo>
                    <a:lnTo>
                      <a:pt x="21" y="495"/>
                    </a:lnTo>
                    <a:lnTo>
                      <a:pt x="27" y="481"/>
                    </a:lnTo>
                    <a:lnTo>
                      <a:pt x="35" y="469"/>
                    </a:lnTo>
                    <a:lnTo>
                      <a:pt x="30" y="445"/>
                    </a:lnTo>
                    <a:lnTo>
                      <a:pt x="28" y="439"/>
                    </a:lnTo>
                    <a:lnTo>
                      <a:pt x="25" y="424"/>
                    </a:lnTo>
                    <a:lnTo>
                      <a:pt x="27" y="422"/>
                    </a:lnTo>
                    <a:lnTo>
                      <a:pt x="16" y="365"/>
                    </a:lnTo>
                    <a:lnTo>
                      <a:pt x="16" y="355"/>
                    </a:lnTo>
                    <a:lnTo>
                      <a:pt x="10" y="318"/>
                    </a:lnTo>
                    <a:lnTo>
                      <a:pt x="7" y="293"/>
                    </a:lnTo>
                    <a:lnTo>
                      <a:pt x="4" y="272"/>
                    </a:lnTo>
                    <a:lnTo>
                      <a:pt x="0" y="253"/>
                    </a:lnTo>
                    <a:lnTo>
                      <a:pt x="8" y="223"/>
                    </a:lnTo>
                    <a:lnTo>
                      <a:pt x="10" y="223"/>
                    </a:lnTo>
                    <a:lnTo>
                      <a:pt x="10" y="222"/>
                    </a:lnTo>
                    <a:lnTo>
                      <a:pt x="11" y="222"/>
                    </a:lnTo>
                    <a:lnTo>
                      <a:pt x="27" y="211"/>
                    </a:lnTo>
                    <a:lnTo>
                      <a:pt x="33" y="208"/>
                    </a:lnTo>
                    <a:lnTo>
                      <a:pt x="41" y="205"/>
                    </a:lnTo>
                    <a:lnTo>
                      <a:pt x="58" y="192"/>
                    </a:lnTo>
                    <a:lnTo>
                      <a:pt x="67" y="186"/>
                    </a:lnTo>
                    <a:lnTo>
                      <a:pt x="119" y="155"/>
                    </a:lnTo>
                    <a:lnTo>
                      <a:pt x="123" y="155"/>
                    </a:lnTo>
                    <a:lnTo>
                      <a:pt x="125" y="154"/>
                    </a:lnTo>
                    <a:lnTo>
                      <a:pt x="157" y="133"/>
                    </a:lnTo>
                    <a:lnTo>
                      <a:pt x="164" y="130"/>
                    </a:lnTo>
                    <a:lnTo>
                      <a:pt x="195" y="112"/>
                    </a:lnTo>
                    <a:lnTo>
                      <a:pt x="217" y="105"/>
                    </a:lnTo>
                    <a:lnTo>
                      <a:pt x="218" y="105"/>
                    </a:lnTo>
                    <a:lnTo>
                      <a:pt x="231" y="96"/>
                    </a:lnTo>
                    <a:lnTo>
                      <a:pt x="238" y="92"/>
                    </a:lnTo>
                    <a:lnTo>
                      <a:pt x="241" y="90"/>
                    </a:lnTo>
                    <a:lnTo>
                      <a:pt x="249" y="84"/>
                    </a:lnTo>
                    <a:lnTo>
                      <a:pt x="251" y="82"/>
                    </a:lnTo>
                    <a:lnTo>
                      <a:pt x="252" y="81"/>
                    </a:lnTo>
                    <a:lnTo>
                      <a:pt x="252" y="81"/>
                    </a:lnTo>
                    <a:lnTo>
                      <a:pt x="254" y="79"/>
                    </a:lnTo>
                    <a:lnTo>
                      <a:pt x="254" y="79"/>
                    </a:lnTo>
                    <a:lnTo>
                      <a:pt x="254" y="79"/>
                    </a:lnTo>
                    <a:lnTo>
                      <a:pt x="254" y="79"/>
                    </a:lnTo>
                    <a:lnTo>
                      <a:pt x="254" y="79"/>
                    </a:lnTo>
                    <a:lnTo>
                      <a:pt x="254" y="79"/>
                    </a:lnTo>
                    <a:lnTo>
                      <a:pt x="254" y="78"/>
                    </a:lnTo>
                    <a:lnTo>
                      <a:pt x="255" y="78"/>
                    </a:lnTo>
                    <a:lnTo>
                      <a:pt x="255" y="78"/>
                    </a:lnTo>
                    <a:lnTo>
                      <a:pt x="257" y="76"/>
                    </a:lnTo>
                    <a:lnTo>
                      <a:pt x="257" y="76"/>
                    </a:lnTo>
                    <a:lnTo>
                      <a:pt x="257" y="74"/>
                    </a:lnTo>
                    <a:lnTo>
                      <a:pt x="259" y="71"/>
                    </a:lnTo>
                    <a:lnTo>
                      <a:pt x="262" y="70"/>
                    </a:lnTo>
                    <a:lnTo>
                      <a:pt x="263" y="68"/>
                    </a:lnTo>
                    <a:lnTo>
                      <a:pt x="265" y="67"/>
                    </a:lnTo>
                    <a:lnTo>
                      <a:pt x="268" y="64"/>
                    </a:lnTo>
                    <a:lnTo>
                      <a:pt x="268" y="62"/>
                    </a:lnTo>
                    <a:lnTo>
                      <a:pt x="269" y="62"/>
                    </a:lnTo>
                    <a:lnTo>
                      <a:pt x="274" y="59"/>
                    </a:lnTo>
                    <a:lnTo>
                      <a:pt x="274" y="59"/>
                    </a:lnTo>
                    <a:lnTo>
                      <a:pt x="277" y="54"/>
                    </a:lnTo>
                    <a:lnTo>
                      <a:pt x="277" y="53"/>
                    </a:lnTo>
                    <a:lnTo>
                      <a:pt x="279" y="50"/>
                    </a:lnTo>
                    <a:lnTo>
                      <a:pt x="280" y="48"/>
                    </a:lnTo>
                    <a:lnTo>
                      <a:pt x="282" y="45"/>
                    </a:lnTo>
                    <a:lnTo>
                      <a:pt x="282" y="45"/>
                    </a:lnTo>
                    <a:lnTo>
                      <a:pt x="285" y="39"/>
                    </a:lnTo>
                    <a:lnTo>
                      <a:pt x="287" y="39"/>
                    </a:lnTo>
                    <a:lnTo>
                      <a:pt x="288" y="36"/>
                    </a:lnTo>
                    <a:lnTo>
                      <a:pt x="290" y="34"/>
                    </a:lnTo>
                    <a:lnTo>
                      <a:pt x="290" y="34"/>
                    </a:lnTo>
                    <a:lnTo>
                      <a:pt x="293" y="29"/>
                    </a:lnTo>
                    <a:lnTo>
                      <a:pt x="294" y="28"/>
                    </a:lnTo>
                    <a:lnTo>
                      <a:pt x="294" y="28"/>
                    </a:lnTo>
                    <a:lnTo>
                      <a:pt x="294" y="26"/>
                    </a:lnTo>
                    <a:lnTo>
                      <a:pt x="294" y="26"/>
                    </a:lnTo>
                    <a:lnTo>
                      <a:pt x="296" y="26"/>
                    </a:lnTo>
                    <a:lnTo>
                      <a:pt x="299" y="26"/>
                    </a:lnTo>
                    <a:lnTo>
                      <a:pt x="301" y="28"/>
                    </a:lnTo>
                    <a:lnTo>
                      <a:pt x="304" y="29"/>
                    </a:lnTo>
                    <a:lnTo>
                      <a:pt x="305" y="28"/>
                    </a:lnTo>
                    <a:lnTo>
                      <a:pt x="308" y="28"/>
                    </a:lnTo>
                    <a:lnTo>
                      <a:pt x="311" y="29"/>
                    </a:lnTo>
                    <a:lnTo>
                      <a:pt x="313" y="29"/>
                    </a:lnTo>
                    <a:lnTo>
                      <a:pt x="324" y="25"/>
                    </a:lnTo>
                    <a:lnTo>
                      <a:pt x="325" y="23"/>
                    </a:lnTo>
                    <a:lnTo>
                      <a:pt x="333" y="19"/>
                    </a:lnTo>
                    <a:lnTo>
                      <a:pt x="336" y="17"/>
                    </a:lnTo>
                    <a:lnTo>
                      <a:pt x="341" y="14"/>
                    </a:lnTo>
                    <a:lnTo>
                      <a:pt x="349" y="9"/>
                    </a:lnTo>
                    <a:lnTo>
                      <a:pt x="352" y="6"/>
                    </a:lnTo>
                    <a:lnTo>
                      <a:pt x="352" y="3"/>
                    </a:lnTo>
                    <a:lnTo>
                      <a:pt x="353" y="2"/>
                    </a:lnTo>
                    <a:lnTo>
                      <a:pt x="355" y="0"/>
                    </a:lnTo>
                    <a:lnTo>
                      <a:pt x="355" y="0"/>
                    </a:lnTo>
                    <a:lnTo>
                      <a:pt x="360" y="2"/>
                    </a:lnTo>
                    <a:lnTo>
                      <a:pt x="360" y="2"/>
                    </a:lnTo>
                    <a:lnTo>
                      <a:pt x="361" y="2"/>
                    </a:lnTo>
                    <a:lnTo>
                      <a:pt x="364" y="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198">
                <a:extLst>
                  <a:ext uri="{FF2B5EF4-FFF2-40B4-BE49-F238E27FC236}">
                    <a16:creationId xmlns:a16="http://schemas.microsoft.com/office/drawing/2014/main" id="{B43B84A6-7096-B71A-1D2E-1453441A9745}"/>
                  </a:ext>
                </a:extLst>
              </p:cNvPr>
              <p:cNvSpPr>
                <a:spLocks noGrp="1" noRot="1" noMove="1" noResize="1" noEditPoints="1" noAdjustHandles="1" noChangeArrowheads="1" noChangeShapeType="1"/>
              </p:cNvSpPr>
              <p:nvPr/>
            </p:nvSpPr>
            <p:spPr bwMode="auto">
              <a:xfrm>
                <a:off x="1764" y="2793"/>
                <a:ext cx="588" cy="686"/>
              </a:xfrm>
              <a:custGeom>
                <a:avLst/>
                <a:gdLst>
                  <a:gd name="T0" fmla="*/ 313 w 588"/>
                  <a:gd name="T1" fmla="*/ 23 h 686"/>
                  <a:gd name="T2" fmla="*/ 338 w 588"/>
                  <a:gd name="T3" fmla="*/ 47 h 686"/>
                  <a:gd name="T4" fmla="*/ 360 w 588"/>
                  <a:gd name="T5" fmla="*/ 51 h 686"/>
                  <a:gd name="T6" fmla="*/ 377 w 588"/>
                  <a:gd name="T7" fmla="*/ 51 h 686"/>
                  <a:gd name="T8" fmla="*/ 397 w 588"/>
                  <a:gd name="T9" fmla="*/ 59 h 686"/>
                  <a:gd name="T10" fmla="*/ 420 w 588"/>
                  <a:gd name="T11" fmla="*/ 85 h 686"/>
                  <a:gd name="T12" fmla="*/ 431 w 588"/>
                  <a:gd name="T13" fmla="*/ 78 h 686"/>
                  <a:gd name="T14" fmla="*/ 462 w 588"/>
                  <a:gd name="T15" fmla="*/ 74 h 686"/>
                  <a:gd name="T16" fmla="*/ 484 w 588"/>
                  <a:gd name="T17" fmla="*/ 51 h 686"/>
                  <a:gd name="T18" fmla="*/ 525 w 588"/>
                  <a:gd name="T19" fmla="*/ 39 h 686"/>
                  <a:gd name="T20" fmla="*/ 548 w 588"/>
                  <a:gd name="T21" fmla="*/ 39 h 686"/>
                  <a:gd name="T22" fmla="*/ 570 w 588"/>
                  <a:gd name="T23" fmla="*/ 36 h 686"/>
                  <a:gd name="T24" fmla="*/ 585 w 588"/>
                  <a:gd name="T25" fmla="*/ 40 h 686"/>
                  <a:gd name="T26" fmla="*/ 570 w 588"/>
                  <a:gd name="T27" fmla="*/ 78 h 686"/>
                  <a:gd name="T28" fmla="*/ 562 w 588"/>
                  <a:gd name="T29" fmla="*/ 90 h 686"/>
                  <a:gd name="T30" fmla="*/ 542 w 588"/>
                  <a:gd name="T31" fmla="*/ 101 h 686"/>
                  <a:gd name="T32" fmla="*/ 515 w 588"/>
                  <a:gd name="T33" fmla="*/ 116 h 686"/>
                  <a:gd name="T34" fmla="*/ 506 w 588"/>
                  <a:gd name="T35" fmla="*/ 118 h 686"/>
                  <a:gd name="T36" fmla="*/ 500 w 588"/>
                  <a:gd name="T37" fmla="*/ 132 h 686"/>
                  <a:gd name="T38" fmla="*/ 497 w 588"/>
                  <a:gd name="T39" fmla="*/ 146 h 686"/>
                  <a:gd name="T40" fmla="*/ 470 w 588"/>
                  <a:gd name="T41" fmla="*/ 161 h 686"/>
                  <a:gd name="T42" fmla="*/ 427 w 588"/>
                  <a:gd name="T43" fmla="*/ 194 h 686"/>
                  <a:gd name="T44" fmla="*/ 400 w 588"/>
                  <a:gd name="T45" fmla="*/ 199 h 686"/>
                  <a:gd name="T46" fmla="*/ 371 w 588"/>
                  <a:gd name="T47" fmla="*/ 203 h 686"/>
                  <a:gd name="T48" fmla="*/ 354 w 588"/>
                  <a:gd name="T49" fmla="*/ 227 h 686"/>
                  <a:gd name="T50" fmla="*/ 333 w 588"/>
                  <a:gd name="T51" fmla="*/ 258 h 686"/>
                  <a:gd name="T52" fmla="*/ 321 w 588"/>
                  <a:gd name="T53" fmla="*/ 346 h 686"/>
                  <a:gd name="T54" fmla="*/ 313 w 588"/>
                  <a:gd name="T55" fmla="*/ 403 h 686"/>
                  <a:gd name="T56" fmla="*/ 324 w 588"/>
                  <a:gd name="T57" fmla="*/ 434 h 686"/>
                  <a:gd name="T58" fmla="*/ 321 w 588"/>
                  <a:gd name="T59" fmla="*/ 478 h 686"/>
                  <a:gd name="T60" fmla="*/ 318 w 588"/>
                  <a:gd name="T61" fmla="*/ 532 h 686"/>
                  <a:gd name="T62" fmla="*/ 322 w 588"/>
                  <a:gd name="T63" fmla="*/ 568 h 686"/>
                  <a:gd name="T64" fmla="*/ 313 w 588"/>
                  <a:gd name="T65" fmla="*/ 583 h 686"/>
                  <a:gd name="T66" fmla="*/ 299 w 588"/>
                  <a:gd name="T67" fmla="*/ 605 h 686"/>
                  <a:gd name="T68" fmla="*/ 251 w 588"/>
                  <a:gd name="T69" fmla="*/ 622 h 686"/>
                  <a:gd name="T70" fmla="*/ 223 w 588"/>
                  <a:gd name="T71" fmla="*/ 641 h 686"/>
                  <a:gd name="T72" fmla="*/ 165 w 588"/>
                  <a:gd name="T73" fmla="*/ 647 h 686"/>
                  <a:gd name="T74" fmla="*/ 145 w 588"/>
                  <a:gd name="T75" fmla="*/ 675 h 686"/>
                  <a:gd name="T76" fmla="*/ 97 w 588"/>
                  <a:gd name="T77" fmla="*/ 686 h 686"/>
                  <a:gd name="T78" fmla="*/ 119 w 588"/>
                  <a:gd name="T79" fmla="*/ 625 h 686"/>
                  <a:gd name="T80" fmla="*/ 75 w 588"/>
                  <a:gd name="T81" fmla="*/ 580 h 686"/>
                  <a:gd name="T82" fmla="*/ 49 w 588"/>
                  <a:gd name="T83" fmla="*/ 560 h 686"/>
                  <a:gd name="T84" fmla="*/ 14 w 588"/>
                  <a:gd name="T85" fmla="*/ 538 h 686"/>
                  <a:gd name="T86" fmla="*/ 22 w 588"/>
                  <a:gd name="T87" fmla="*/ 405 h 686"/>
                  <a:gd name="T88" fmla="*/ 19 w 588"/>
                  <a:gd name="T89" fmla="*/ 396 h 686"/>
                  <a:gd name="T90" fmla="*/ 38 w 588"/>
                  <a:gd name="T91" fmla="*/ 309 h 686"/>
                  <a:gd name="T92" fmla="*/ 27 w 588"/>
                  <a:gd name="T93" fmla="*/ 228 h 686"/>
                  <a:gd name="T94" fmla="*/ 64 w 588"/>
                  <a:gd name="T95" fmla="*/ 189 h 686"/>
                  <a:gd name="T96" fmla="*/ 75 w 588"/>
                  <a:gd name="T97" fmla="*/ 175 h 686"/>
                  <a:gd name="T98" fmla="*/ 94 w 588"/>
                  <a:gd name="T99" fmla="*/ 168 h 686"/>
                  <a:gd name="T100" fmla="*/ 98 w 588"/>
                  <a:gd name="T101" fmla="*/ 154 h 686"/>
                  <a:gd name="T102" fmla="*/ 112 w 588"/>
                  <a:gd name="T103" fmla="*/ 127 h 686"/>
                  <a:gd name="T104" fmla="*/ 123 w 588"/>
                  <a:gd name="T105" fmla="*/ 110 h 686"/>
                  <a:gd name="T106" fmla="*/ 133 w 588"/>
                  <a:gd name="T107" fmla="*/ 96 h 686"/>
                  <a:gd name="T108" fmla="*/ 140 w 588"/>
                  <a:gd name="T109" fmla="*/ 81 h 686"/>
                  <a:gd name="T110" fmla="*/ 176 w 588"/>
                  <a:gd name="T111" fmla="*/ 50 h 686"/>
                  <a:gd name="T112" fmla="*/ 184 w 588"/>
                  <a:gd name="T113" fmla="*/ 36 h 686"/>
                  <a:gd name="T114" fmla="*/ 218 w 588"/>
                  <a:gd name="T115" fmla="*/ 22 h 686"/>
                  <a:gd name="T116" fmla="*/ 257 w 588"/>
                  <a:gd name="T117" fmla="*/ 0 h 686"/>
                  <a:gd name="T118" fmla="*/ 279 w 588"/>
                  <a:gd name="T119" fmla="*/ 1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8" h="686">
                    <a:moveTo>
                      <a:pt x="287" y="16"/>
                    </a:moveTo>
                    <a:lnTo>
                      <a:pt x="288" y="16"/>
                    </a:lnTo>
                    <a:lnTo>
                      <a:pt x="291" y="17"/>
                    </a:lnTo>
                    <a:lnTo>
                      <a:pt x="293" y="19"/>
                    </a:lnTo>
                    <a:lnTo>
                      <a:pt x="296" y="19"/>
                    </a:lnTo>
                    <a:lnTo>
                      <a:pt x="299" y="20"/>
                    </a:lnTo>
                    <a:lnTo>
                      <a:pt x="302" y="22"/>
                    </a:lnTo>
                    <a:lnTo>
                      <a:pt x="305" y="22"/>
                    </a:lnTo>
                    <a:lnTo>
                      <a:pt x="307" y="22"/>
                    </a:lnTo>
                    <a:lnTo>
                      <a:pt x="308" y="22"/>
                    </a:lnTo>
                    <a:lnTo>
                      <a:pt x="313" y="23"/>
                    </a:lnTo>
                    <a:lnTo>
                      <a:pt x="318" y="25"/>
                    </a:lnTo>
                    <a:lnTo>
                      <a:pt x="322" y="26"/>
                    </a:lnTo>
                    <a:lnTo>
                      <a:pt x="327" y="28"/>
                    </a:lnTo>
                    <a:lnTo>
                      <a:pt x="329" y="29"/>
                    </a:lnTo>
                    <a:lnTo>
                      <a:pt x="332" y="31"/>
                    </a:lnTo>
                    <a:lnTo>
                      <a:pt x="332" y="34"/>
                    </a:lnTo>
                    <a:lnTo>
                      <a:pt x="333" y="40"/>
                    </a:lnTo>
                    <a:lnTo>
                      <a:pt x="333" y="42"/>
                    </a:lnTo>
                    <a:lnTo>
                      <a:pt x="335" y="45"/>
                    </a:lnTo>
                    <a:lnTo>
                      <a:pt x="336" y="45"/>
                    </a:lnTo>
                    <a:lnTo>
                      <a:pt x="338" y="47"/>
                    </a:lnTo>
                    <a:lnTo>
                      <a:pt x="340" y="48"/>
                    </a:lnTo>
                    <a:lnTo>
                      <a:pt x="341" y="48"/>
                    </a:lnTo>
                    <a:lnTo>
                      <a:pt x="346" y="50"/>
                    </a:lnTo>
                    <a:lnTo>
                      <a:pt x="347" y="50"/>
                    </a:lnTo>
                    <a:lnTo>
                      <a:pt x="349" y="50"/>
                    </a:lnTo>
                    <a:lnTo>
                      <a:pt x="350" y="50"/>
                    </a:lnTo>
                    <a:lnTo>
                      <a:pt x="352" y="50"/>
                    </a:lnTo>
                    <a:lnTo>
                      <a:pt x="354" y="50"/>
                    </a:lnTo>
                    <a:lnTo>
                      <a:pt x="355" y="50"/>
                    </a:lnTo>
                    <a:lnTo>
                      <a:pt x="358" y="50"/>
                    </a:lnTo>
                    <a:lnTo>
                      <a:pt x="360" y="51"/>
                    </a:lnTo>
                    <a:lnTo>
                      <a:pt x="361" y="51"/>
                    </a:lnTo>
                    <a:lnTo>
                      <a:pt x="363" y="50"/>
                    </a:lnTo>
                    <a:lnTo>
                      <a:pt x="364" y="50"/>
                    </a:lnTo>
                    <a:lnTo>
                      <a:pt x="366" y="48"/>
                    </a:lnTo>
                    <a:lnTo>
                      <a:pt x="368" y="47"/>
                    </a:lnTo>
                    <a:lnTo>
                      <a:pt x="369" y="45"/>
                    </a:lnTo>
                    <a:lnTo>
                      <a:pt x="369" y="47"/>
                    </a:lnTo>
                    <a:lnTo>
                      <a:pt x="371" y="47"/>
                    </a:lnTo>
                    <a:lnTo>
                      <a:pt x="372" y="48"/>
                    </a:lnTo>
                    <a:lnTo>
                      <a:pt x="374" y="50"/>
                    </a:lnTo>
                    <a:lnTo>
                      <a:pt x="377" y="51"/>
                    </a:lnTo>
                    <a:lnTo>
                      <a:pt x="380" y="53"/>
                    </a:lnTo>
                    <a:lnTo>
                      <a:pt x="382" y="54"/>
                    </a:lnTo>
                    <a:lnTo>
                      <a:pt x="383" y="54"/>
                    </a:lnTo>
                    <a:lnTo>
                      <a:pt x="385" y="56"/>
                    </a:lnTo>
                    <a:lnTo>
                      <a:pt x="386" y="56"/>
                    </a:lnTo>
                    <a:lnTo>
                      <a:pt x="391" y="57"/>
                    </a:lnTo>
                    <a:lnTo>
                      <a:pt x="391" y="59"/>
                    </a:lnTo>
                    <a:lnTo>
                      <a:pt x="392" y="59"/>
                    </a:lnTo>
                    <a:lnTo>
                      <a:pt x="394" y="59"/>
                    </a:lnTo>
                    <a:lnTo>
                      <a:pt x="396" y="59"/>
                    </a:lnTo>
                    <a:lnTo>
                      <a:pt x="397" y="59"/>
                    </a:lnTo>
                    <a:lnTo>
                      <a:pt x="397" y="61"/>
                    </a:lnTo>
                    <a:lnTo>
                      <a:pt x="399" y="61"/>
                    </a:lnTo>
                    <a:lnTo>
                      <a:pt x="400" y="61"/>
                    </a:lnTo>
                    <a:lnTo>
                      <a:pt x="402" y="62"/>
                    </a:lnTo>
                    <a:lnTo>
                      <a:pt x="403" y="65"/>
                    </a:lnTo>
                    <a:lnTo>
                      <a:pt x="410" y="71"/>
                    </a:lnTo>
                    <a:lnTo>
                      <a:pt x="414" y="79"/>
                    </a:lnTo>
                    <a:lnTo>
                      <a:pt x="416" y="79"/>
                    </a:lnTo>
                    <a:lnTo>
                      <a:pt x="419" y="82"/>
                    </a:lnTo>
                    <a:lnTo>
                      <a:pt x="419" y="84"/>
                    </a:lnTo>
                    <a:lnTo>
                      <a:pt x="420" y="85"/>
                    </a:lnTo>
                    <a:lnTo>
                      <a:pt x="422" y="85"/>
                    </a:lnTo>
                    <a:lnTo>
                      <a:pt x="422" y="87"/>
                    </a:lnTo>
                    <a:lnTo>
                      <a:pt x="422" y="85"/>
                    </a:lnTo>
                    <a:lnTo>
                      <a:pt x="424" y="85"/>
                    </a:lnTo>
                    <a:lnTo>
                      <a:pt x="424" y="84"/>
                    </a:lnTo>
                    <a:lnTo>
                      <a:pt x="425" y="82"/>
                    </a:lnTo>
                    <a:lnTo>
                      <a:pt x="427" y="82"/>
                    </a:lnTo>
                    <a:lnTo>
                      <a:pt x="427" y="81"/>
                    </a:lnTo>
                    <a:lnTo>
                      <a:pt x="428" y="79"/>
                    </a:lnTo>
                    <a:lnTo>
                      <a:pt x="430" y="78"/>
                    </a:lnTo>
                    <a:lnTo>
                      <a:pt x="431" y="78"/>
                    </a:lnTo>
                    <a:lnTo>
                      <a:pt x="433" y="78"/>
                    </a:lnTo>
                    <a:lnTo>
                      <a:pt x="434" y="78"/>
                    </a:lnTo>
                    <a:lnTo>
                      <a:pt x="436" y="78"/>
                    </a:lnTo>
                    <a:lnTo>
                      <a:pt x="442" y="79"/>
                    </a:lnTo>
                    <a:lnTo>
                      <a:pt x="447" y="79"/>
                    </a:lnTo>
                    <a:lnTo>
                      <a:pt x="450" y="79"/>
                    </a:lnTo>
                    <a:lnTo>
                      <a:pt x="459" y="79"/>
                    </a:lnTo>
                    <a:lnTo>
                      <a:pt x="461" y="79"/>
                    </a:lnTo>
                    <a:lnTo>
                      <a:pt x="461" y="78"/>
                    </a:lnTo>
                    <a:lnTo>
                      <a:pt x="462" y="78"/>
                    </a:lnTo>
                    <a:lnTo>
                      <a:pt x="462" y="74"/>
                    </a:lnTo>
                    <a:lnTo>
                      <a:pt x="464" y="68"/>
                    </a:lnTo>
                    <a:lnTo>
                      <a:pt x="464" y="67"/>
                    </a:lnTo>
                    <a:lnTo>
                      <a:pt x="465" y="59"/>
                    </a:lnTo>
                    <a:lnTo>
                      <a:pt x="467" y="57"/>
                    </a:lnTo>
                    <a:lnTo>
                      <a:pt x="467" y="56"/>
                    </a:lnTo>
                    <a:lnTo>
                      <a:pt x="469" y="56"/>
                    </a:lnTo>
                    <a:lnTo>
                      <a:pt x="475" y="53"/>
                    </a:lnTo>
                    <a:lnTo>
                      <a:pt x="476" y="53"/>
                    </a:lnTo>
                    <a:lnTo>
                      <a:pt x="479" y="51"/>
                    </a:lnTo>
                    <a:lnTo>
                      <a:pt x="483" y="51"/>
                    </a:lnTo>
                    <a:lnTo>
                      <a:pt x="484" y="51"/>
                    </a:lnTo>
                    <a:lnTo>
                      <a:pt x="487" y="50"/>
                    </a:lnTo>
                    <a:lnTo>
                      <a:pt x="489" y="50"/>
                    </a:lnTo>
                    <a:lnTo>
                      <a:pt x="492" y="48"/>
                    </a:lnTo>
                    <a:lnTo>
                      <a:pt x="493" y="48"/>
                    </a:lnTo>
                    <a:lnTo>
                      <a:pt x="495" y="47"/>
                    </a:lnTo>
                    <a:lnTo>
                      <a:pt x="497" y="47"/>
                    </a:lnTo>
                    <a:lnTo>
                      <a:pt x="498" y="47"/>
                    </a:lnTo>
                    <a:lnTo>
                      <a:pt x="500" y="45"/>
                    </a:lnTo>
                    <a:lnTo>
                      <a:pt x="507" y="43"/>
                    </a:lnTo>
                    <a:lnTo>
                      <a:pt x="521" y="39"/>
                    </a:lnTo>
                    <a:lnTo>
                      <a:pt x="525" y="39"/>
                    </a:lnTo>
                    <a:lnTo>
                      <a:pt x="529" y="39"/>
                    </a:lnTo>
                    <a:lnTo>
                      <a:pt x="532" y="39"/>
                    </a:lnTo>
                    <a:lnTo>
                      <a:pt x="534" y="39"/>
                    </a:lnTo>
                    <a:lnTo>
                      <a:pt x="535" y="39"/>
                    </a:lnTo>
                    <a:lnTo>
                      <a:pt x="539" y="39"/>
                    </a:lnTo>
                    <a:lnTo>
                      <a:pt x="540" y="39"/>
                    </a:lnTo>
                    <a:lnTo>
                      <a:pt x="542" y="39"/>
                    </a:lnTo>
                    <a:lnTo>
                      <a:pt x="543" y="39"/>
                    </a:lnTo>
                    <a:lnTo>
                      <a:pt x="545" y="39"/>
                    </a:lnTo>
                    <a:lnTo>
                      <a:pt x="546" y="39"/>
                    </a:lnTo>
                    <a:lnTo>
                      <a:pt x="548" y="39"/>
                    </a:lnTo>
                    <a:lnTo>
                      <a:pt x="549" y="39"/>
                    </a:lnTo>
                    <a:lnTo>
                      <a:pt x="551" y="39"/>
                    </a:lnTo>
                    <a:lnTo>
                      <a:pt x="553" y="39"/>
                    </a:lnTo>
                    <a:lnTo>
                      <a:pt x="556" y="37"/>
                    </a:lnTo>
                    <a:lnTo>
                      <a:pt x="557" y="37"/>
                    </a:lnTo>
                    <a:lnTo>
                      <a:pt x="560" y="37"/>
                    </a:lnTo>
                    <a:lnTo>
                      <a:pt x="562" y="37"/>
                    </a:lnTo>
                    <a:lnTo>
                      <a:pt x="563" y="37"/>
                    </a:lnTo>
                    <a:lnTo>
                      <a:pt x="567" y="36"/>
                    </a:lnTo>
                    <a:lnTo>
                      <a:pt x="568" y="36"/>
                    </a:lnTo>
                    <a:lnTo>
                      <a:pt x="570" y="36"/>
                    </a:lnTo>
                    <a:lnTo>
                      <a:pt x="571" y="36"/>
                    </a:lnTo>
                    <a:lnTo>
                      <a:pt x="573" y="36"/>
                    </a:lnTo>
                    <a:lnTo>
                      <a:pt x="574" y="36"/>
                    </a:lnTo>
                    <a:lnTo>
                      <a:pt x="576" y="36"/>
                    </a:lnTo>
                    <a:lnTo>
                      <a:pt x="576" y="34"/>
                    </a:lnTo>
                    <a:lnTo>
                      <a:pt x="577" y="34"/>
                    </a:lnTo>
                    <a:lnTo>
                      <a:pt x="579" y="34"/>
                    </a:lnTo>
                    <a:lnTo>
                      <a:pt x="581" y="36"/>
                    </a:lnTo>
                    <a:lnTo>
                      <a:pt x="582" y="39"/>
                    </a:lnTo>
                    <a:lnTo>
                      <a:pt x="584" y="39"/>
                    </a:lnTo>
                    <a:lnTo>
                      <a:pt x="585" y="40"/>
                    </a:lnTo>
                    <a:lnTo>
                      <a:pt x="585" y="42"/>
                    </a:lnTo>
                    <a:lnTo>
                      <a:pt x="587" y="43"/>
                    </a:lnTo>
                    <a:lnTo>
                      <a:pt x="588" y="45"/>
                    </a:lnTo>
                    <a:lnTo>
                      <a:pt x="588" y="47"/>
                    </a:lnTo>
                    <a:lnTo>
                      <a:pt x="587" y="50"/>
                    </a:lnTo>
                    <a:lnTo>
                      <a:pt x="582" y="56"/>
                    </a:lnTo>
                    <a:lnTo>
                      <a:pt x="577" y="64"/>
                    </a:lnTo>
                    <a:lnTo>
                      <a:pt x="574" y="70"/>
                    </a:lnTo>
                    <a:lnTo>
                      <a:pt x="573" y="71"/>
                    </a:lnTo>
                    <a:lnTo>
                      <a:pt x="570" y="76"/>
                    </a:lnTo>
                    <a:lnTo>
                      <a:pt x="570" y="78"/>
                    </a:lnTo>
                    <a:lnTo>
                      <a:pt x="568" y="79"/>
                    </a:lnTo>
                    <a:lnTo>
                      <a:pt x="568" y="81"/>
                    </a:lnTo>
                    <a:lnTo>
                      <a:pt x="568" y="82"/>
                    </a:lnTo>
                    <a:lnTo>
                      <a:pt x="568" y="84"/>
                    </a:lnTo>
                    <a:lnTo>
                      <a:pt x="567" y="84"/>
                    </a:lnTo>
                    <a:lnTo>
                      <a:pt x="565" y="85"/>
                    </a:lnTo>
                    <a:lnTo>
                      <a:pt x="563" y="85"/>
                    </a:lnTo>
                    <a:lnTo>
                      <a:pt x="563" y="87"/>
                    </a:lnTo>
                    <a:lnTo>
                      <a:pt x="563" y="88"/>
                    </a:lnTo>
                    <a:lnTo>
                      <a:pt x="562" y="88"/>
                    </a:lnTo>
                    <a:lnTo>
                      <a:pt x="562" y="90"/>
                    </a:lnTo>
                    <a:lnTo>
                      <a:pt x="560" y="90"/>
                    </a:lnTo>
                    <a:lnTo>
                      <a:pt x="559" y="90"/>
                    </a:lnTo>
                    <a:lnTo>
                      <a:pt x="557" y="92"/>
                    </a:lnTo>
                    <a:lnTo>
                      <a:pt x="556" y="93"/>
                    </a:lnTo>
                    <a:lnTo>
                      <a:pt x="554" y="93"/>
                    </a:lnTo>
                    <a:lnTo>
                      <a:pt x="553" y="95"/>
                    </a:lnTo>
                    <a:lnTo>
                      <a:pt x="551" y="95"/>
                    </a:lnTo>
                    <a:lnTo>
                      <a:pt x="546" y="96"/>
                    </a:lnTo>
                    <a:lnTo>
                      <a:pt x="545" y="98"/>
                    </a:lnTo>
                    <a:lnTo>
                      <a:pt x="543" y="99"/>
                    </a:lnTo>
                    <a:lnTo>
                      <a:pt x="542" y="101"/>
                    </a:lnTo>
                    <a:lnTo>
                      <a:pt x="539" y="101"/>
                    </a:lnTo>
                    <a:lnTo>
                      <a:pt x="537" y="102"/>
                    </a:lnTo>
                    <a:lnTo>
                      <a:pt x="535" y="102"/>
                    </a:lnTo>
                    <a:lnTo>
                      <a:pt x="532" y="104"/>
                    </a:lnTo>
                    <a:lnTo>
                      <a:pt x="531" y="104"/>
                    </a:lnTo>
                    <a:lnTo>
                      <a:pt x="526" y="107"/>
                    </a:lnTo>
                    <a:lnTo>
                      <a:pt x="523" y="109"/>
                    </a:lnTo>
                    <a:lnTo>
                      <a:pt x="521" y="110"/>
                    </a:lnTo>
                    <a:lnTo>
                      <a:pt x="517" y="113"/>
                    </a:lnTo>
                    <a:lnTo>
                      <a:pt x="515" y="115"/>
                    </a:lnTo>
                    <a:lnTo>
                      <a:pt x="515" y="116"/>
                    </a:lnTo>
                    <a:lnTo>
                      <a:pt x="515" y="118"/>
                    </a:lnTo>
                    <a:lnTo>
                      <a:pt x="515" y="119"/>
                    </a:lnTo>
                    <a:lnTo>
                      <a:pt x="514" y="119"/>
                    </a:lnTo>
                    <a:lnTo>
                      <a:pt x="512" y="119"/>
                    </a:lnTo>
                    <a:lnTo>
                      <a:pt x="512" y="118"/>
                    </a:lnTo>
                    <a:lnTo>
                      <a:pt x="511" y="118"/>
                    </a:lnTo>
                    <a:lnTo>
                      <a:pt x="511" y="116"/>
                    </a:lnTo>
                    <a:lnTo>
                      <a:pt x="509" y="116"/>
                    </a:lnTo>
                    <a:lnTo>
                      <a:pt x="507" y="116"/>
                    </a:lnTo>
                    <a:lnTo>
                      <a:pt x="507" y="118"/>
                    </a:lnTo>
                    <a:lnTo>
                      <a:pt x="506" y="118"/>
                    </a:lnTo>
                    <a:lnTo>
                      <a:pt x="506" y="119"/>
                    </a:lnTo>
                    <a:lnTo>
                      <a:pt x="504" y="119"/>
                    </a:lnTo>
                    <a:lnTo>
                      <a:pt x="503" y="121"/>
                    </a:lnTo>
                    <a:lnTo>
                      <a:pt x="501" y="121"/>
                    </a:lnTo>
                    <a:lnTo>
                      <a:pt x="501" y="123"/>
                    </a:lnTo>
                    <a:lnTo>
                      <a:pt x="501" y="124"/>
                    </a:lnTo>
                    <a:lnTo>
                      <a:pt x="501" y="127"/>
                    </a:lnTo>
                    <a:lnTo>
                      <a:pt x="500" y="127"/>
                    </a:lnTo>
                    <a:lnTo>
                      <a:pt x="500" y="129"/>
                    </a:lnTo>
                    <a:lnTo>
                      <a:pt x="500" y="130"/>
                    </a:lnTo>
                    <a:lnTo>
                      <a:pt x="500" y="132"/>
                    </a:lnTo>
                    <a:lnTo>
                      <a:pt x="500" y="133"/>
                    </a:lnTo>
                    <a:lnTo>
                      <a:pt x="498" y="135"/>
                    </a:lnTo>
                    <a:lnTo>
                      <a:pt x="498" y="137"/>
                    </a:lnTo>
                    <a:lnTo>
                      <a:pt x="497" y="137"/>
                    </a:lnTo>
                    <a:lnTo>
                      <a:pt x="497" y="138"/>
                    </a:lnTo>
                    <a:lnTo>
                      <a:pt x="497" y="140"/>
                    </a:lnTo>
                    <a:lnTo>
                      <a:pt x="495" y="140"/>
                    </a:lnTo>
                    <a:lnTo>
                      <a:pt x="495" y="141"/>
                    </a:lnTo>
                    <a:lnTo>
                      <a:pt x="495" y="143"/>
                    </a:lnTo>
                    <a:lnTo>
                      <a:pt x="495" y="144"/>
                    </a:lnTo>
                    <a:lnTo>
                      <a:pt x="497" y="146"/>
                    </a:lnTo>
                    <a:lnTo>
                      <a:pt x="497" y="147"/>
                    </a:lnTo>
                    <a:lnTo>
                      <a:pt x="498" y="150"/>
                    </a:lnTo>
                    <a:lnTo>
                      <a:pt x="498" y="152"/>
                    </a:lnTo>
                    <a:lnTo>
                      <a:pt x="498" y="154"/>
                    </a:lnTo>
                    <a:lnTo>
                      <a:pt x="493" y="155"/>
                    </a:lnTo>
                    <a:lnTo>
                      <a:pt x="486" y="157"/>
                    </a:lnTo>
                    <a:lnTo>
                      <a:pt x="484" y="158"/>
                    </a:lnTo>
                    <a:lnTo>
                      <a:pt x="483" y="158"/>
                    </a:lnTo>
                    <a:lnTo>
                      <a:pt x="479" y="158"/>
                    </a:lnTo>
                    <a:lnTo>
                      <a:pt x="473" y="160"/>
                    </a:lnTo>
                    <a:lnTo>
                      <a:pt x="470" y="161"/>
                    </a:lnTo>
                    <a:lnTo>
                      <a:pt x="469" y="163"/>
                    </a:lnTo>
                    <a:lnTo>
                      <a:pt x="467" y="163"/>
                    </a:lnTo>
                    <a:lnTo>
                      <a:pt x="455" y="168"/>
                    </a:lnTo>
                    <a:lnTo>
                      <a:pt x="450" y="169"/>
                    </a:lnTo>
                    <a:lnTo>
                      <a:pt x="438" y="183"/>
                    </a:lnTo>
                    <a:lnTo>
                      <a:pt x="436" y="186"/>
                    </a:lnTo>
                    <a:lnTo>
                      <a:pt x="436" y="188"/>
                    </a:lnTo>
                    <a:lnTo>
                      <a:pt x="434" y="191"/>
                    </a:lnTo>
                    <a:lnTo>
                      <a:pt x="433" y="192"/>
                    </a:lnTo>
                    <a:lnTo>
                      <a:pt x="430" y="194"/>
                    </a:lnTo>
                    <a:lnTo>
                      <a:pt x="427" y="194"/>
                    </a:lnTo>
                    <a:lnTo>
                      <a:pt x="422" y="197"/>
                    </a:lnTo>
                    <a:lnTo>
                      <a:pt x="420" y="197"/>
                    </a:lnTo>
                    <a:lnTo>
                      <a:pt x="416" y="197"/>
                    </a:lnTo>
                    <a:lnTo>
                      <a:pt x="411" y="197"/>
                    </a:lnTo>
                    <a:lnTo>
                      <a:pt x="410" y="197"/>
                    </a:lnTo>
                    <a:lnTo>
                      <a:pt x="408" y="197"/>
                    </a:lnTo>
                    <a:lnTo>
                      <a:pt x="406" y="197"/>
                    </a:lnTo>
                    <a:lnTo>
                      <a:pt x="405" y="199"/>
                    </a:lnTo>
                    <a:lnTo>
                      <a:pt x="403" y="199"/>
                    </a:lnTo>
                    <a:lnTo>
                      <a:pt x="402" y="199"/>
                    </a:lnTo>
                    <a:lnTo>
                      <a:pt x="400" y="199"/>
                    </a:lnTo>
                    <a:lnTo>
                      <a:pt x="399" y="200"/>
                    </a:lnTo>
                    <a:lnTo>
                      <a:pt x="397" y="200"/>
                    </a:lnTo>
                    <a:lnTo>
                      <a:pt x="396" y="200"/>
                    </a:lnTo>
                    <a:lnTo>
                      <a:pt x="391" y="200"/>
                    </a:lnTo>
                    <a:lnTo>
                      <a:pt x="382" y="202"/>
                    </a:lnTo>
                    <a:lnTo>
                      <a:pt x="380" y="202"/>
                    </a:lnTo>
                    <a:lnTo>
                      <a:pt x="378" y="202"/>
                    </a:lnTo>
                    <a:lnTo>
                      <a:pt x="377" y="202"/>
                    </a:lnTo>
                    <a:lnTo>
                      <a:pt x="375" y="203"/>
                    </a:lnTo>
                    <a:lnTo>
                      <a:pt x="372" y="203"/>
                    </a:lnTo>
                    <a:lnTo>
                      <a:pt x="371" y="203"/>
                    </a:lnTo>
                    <a:lnTo>
                      <a:pt x="369" y="203"/>
                    </a:lnTo>
                    <a:lnTo>
                      <a:pt x="366" y="203"/>
                    </a:lnTo>
                    <a:lnTo>
                      <a:pt x="364" y="203"/>
                    </a:lnTo>
                    <a:lnTo>
                      <a:pt x="363" y="205"/>
                    </a:lnTo>
                    <a:lnTo>
                      <a:pt x="364" y="205"/>
                    </a:lnTo>
                    <a:lnTo>
                      <a:pt x="364" y="206"/>
                    </a:lnTo>
                    <a:lnTo>
                      <a:pt x="361" y="209"/>
                    </a:lnTo>
                    <a:lnTo>
                      <a:pt x="355" y="214"/>
                    </a:lnTo>
                    <a:lnTo>
                      <a:pt x="355" y="219"/>
                    </a:lnTo>
                    <a:lnTo>
                      <a:pt x="354" y="225"/>
                    </a:lnTo>
                    <a:lnTo>
                      <a:pt x="354" y="227"/>
                    </a:lnTo>
                    <a:lnTo>
                      <a:pt x="354" y="228"/>
                    </a:lnTo>
                    <a:lnTo>
                      <a:pt x="352" y="228"/>
                    </a:lnTo>
                    <a:lnTo>
                      <a:pt x="350" y="230"/>
                    </a:lnTo>
                    <a:lnTo>
                      <a:pt x="340" y="233"/>
                    </a:lnTo>
                    <a:lnTo>
                      <a:pt x="336" y="234"/>
                    </a:lnTo>
                    <a:lnTo>
                      <a:pt x="336" y="236"/>
                    </a:lnTo>
                    <a:lnTo>
                      <a:pt x="335" y="239"/>
                    </a:lnTo>
                    <a:lnTo>
                      <a:pt x="335" y="244"/>
                    </a:lnTo>
                    <a:lnTo>
                      <a:pt x="335" y="250"/>
                    </a:lnTo>
                    <a:lnTo>
                      <a:pt x="333" y="254"/>
                    </a:lnTo>
                    <a:lnTo>
                      <a:pt x="333" y="258"/>
                    </a:lnTo>
                    <a:lnTo>
                      <a:pt x="333" y="259"/>
                    </a:lnTo>
                    <a:lnTo>
                      <a:pt x="333" y="270"/>
                    </a:lnTo>
                    <a:lnTo>
                      <a:pt x="333" y="279"/>
                    </a:lnTo>
                    <a:lnTo>
                      <a:pt x="333" y="281"/>
                    </a:lnTo>
                    <a:lnTo>
                      <a:pt x="333" y="282"/>
                    </a:lnTo>
                    <a:lnTo>
                      <a:pt x="333" y="284"/>
                    </a:lnTo>
                    <a:lnTo>
                      <a:pt x="335" y="293"/>
                    </a:lnTo>
                    <a:lnTo>
                      <a:pt x="336" y="301"/>
                    </a:lnTo>
                    <a:lnTo>
                      <a:pt x="330" y="313"/>
                    </a:lnTo>
                    <a:lnTo>
                      <a:pt x="322" y="343"/>
                    </a:lnTo>
                    <a:lnTo>
                      <a:pt x="321" y="346"/>
                    </a:lnTo>
                    <a:lnTo>
                      <a:pt x="318" y="352"/>
                    </a:lnTo>
                    <a:lnTo>
                      <a:pt x="318" y="357"/>
                    </a:lnTo>
                    <a:lnTo>
                      <a:pt x="315" y="369"/>
                    </a:lnTo>
                    <a:lnTo>
                      <a:pt x="312" y="382"/>
                    </a:lnTo>
                    <a:lnTo>
                      <a:pt x="310" y="385"/>
                    </a:lnTo>
                    <a:lnTo>
                      <a:pt x="310" y="388"/>
                    </a:lnTo>
                    <a:lnTo>
                      <a:pt x="310" y="394"/>
                    </a:lnTo>
                    <a:lnTo>
                      <a:pt x="310" y="397"/>
                    </a:lnTo>
                    <a:lnTo>
                      <a:pt x="312" y="399"/>
                    </a:lnTo>
                    <a:lnTo>
                      <a:pt x="312" y="402"/>
                    </a:lnTo>
                    <a:lnTo>
                      <a:pt x="313" y="403"/>
                    </a:lnTo>
                    <a:lnTo>
                      <a:pt x="313" y="405"/>
                    </a:lnTo>
                    <a:lnTo>
                      <a:pt x="315" y="407"/>
                    </a:lnTo>
                    <a:lnTo>
                      <a:pt x="319" y="410"/>
                    </a:lnTo>
                    <a:lnTo>
                      <a:pt x="321" y="411"/>
                    </a:lnTo>
                    <a:lnTo>
                      <a:pt x="322" y="411"/>
                    </a:lnTo>
                    <a:lnTo>
                      <a:pt x="324" y="413"/>
                    </a:lnTo>
                    <a:lnTo>
                      <a:pt x="326" y="414"/>
                    </a:lnTo>
                    <a:lnTo>
                      <a:pt x="324" y="414"/>
                    </a:lnTo>
                    <a:lnTo>
                      <a:pt x="322" y="419"/>
                    </a:lnTo>
                    <a:lnTo>
                      <a:pt x="321" y="422"/>
                    </a:lnTo>
                    <a:lnTo>
                      <a:pt x="324" y="434"/>
                    </a:lnTo>
                    <a:lnTo>
                      <a:pt x="329" y="450"/>
                    </a:lnTo>
                    <a:lnTo>
                      <a:pt x="327" y="456"/>
                    </a:lnTo>
                    <a:lnTo>
                      <a:pt x="329" y="459"/>
                    </a:lnTo>
                    <a:lnTo>
                      <a:pt x="329" y="462"/>
                    </a:lnTo>
                    <a:lnTo>
                      <a:pt x="327" y="462"/>
                    </a:lnTo>
                    <a:lnTo>
                      <a:pt x="324" y="465"/>
                    </a:lnTo>
                    <a:lnTo>
                      <a:pt x="321" y="467"/>
                    </a:lnTo>
                    <a:lnTo>
                      <a:pt x="318" y="470"/>
                    </a:lnTo>
                    <a:lnTo>
                      <a:pt x="318" y="472"/>
                    </a:lnTo>
                    <a:lnTo>
                      <a:pt x="318" y="473"/>
                    </a:lnTo>
                    <a:lnTo>
                      <a:pt x="321" y="478"/>
                    </a:lnTo>
                    <a:lnTo>
                      <a:pt x="319" y="481"/>
                    </a:lnTo>
                    <a:lnTo>
                      <a:pt x="319" y="486"/>
                    </a:lnTo>
                    <a:lnTo>
                      <a:pt x="316" y="498"/>
                    </a:lnTo>
                    <a:lnTo>
                      <a:pt x="316" y="501"/>
                    </a:lnTo>
                    <a:lnTo>
                      <a:pt x="316" y="512"/>
                    </a:lnTo>
                    <a:lnTo>
                      <a:pt x="316" y="515"/>
                    </a:lnTo>
                    <a:lnTo>
                      <a:pt x="316" y="517"/>
                    </a:lnTo>
                    <a:lnTo>
                      <a:pt x="316" y="518"/>
                    </a:lnTo>
                    <a:lnTo>
                      <a:pt x="316" y="520"/>
                    </a:lnTo>
                    <a:lnTo>
                      <a:pt x="316" y="521"/>
                    </a:lnTo>
                    <a:lnTo>
                      <a:pt x="318" y="532"/>
                    </a:lnTo>
                    <a:lnTo>
                      <a:pt x="318" y="534"/>
                    </a:lnTo>
                    <a:lnTo>
                      <a:pt x="318" y="535"/>
                    </a:lnTo>
                    <a:lnTo>
                      <a:pt x="319" y="542"/>
                    </a:lnTo>
                    <a:lnTo>
                      <a:pt x="319" y="546"/>
                    </a:lnTo>
                    <a:lnTo>
                      <a:pt x="319" y="548"/>
                    </a:lnTo>
                    <a:lnTo>
                      <a:pt x="319" y="549"/>
                    </a:lnTo>
                    <a:lnTo>
                      <a:pt x="321" y="555"/>
                    </a:lnTo>
                    <a:lnTo>
                      <a:pt x="321" y="560"/>
                    </a:lnTo>
                    <a:lnTo>
                      <a:pt x="321" y="562"/>
                    </a:lnTo>
                    <a:lnTo>
                      <a:pt x="321" y="563"/>
                    </a:lnTo>
                    <a:lnTo>
                      <a:pt x="322" y="568"/>
                    </a:lnTo>
                    <a:lnTo>
                      <a:pt x="322" y="569"/>
                    </a:lnTo>
                    <a:lnTo>
                      <a:pt x="322" y="571"/>
                    </a:lnTo>
                    <a:lnTo>
                      <a:pt x="322" y="573"/>
                    </a:lnTo>
                    <a:lnTo>
                      <a:pt x="322" y="574"/>
                    </a:lnTo>
                    <a:lnTo>
                      <a:pt x="322" y="576"/>
                    </a:lnTo>
                    <a:lnTo>
                      <a:pt x="324" y="576"/>
                    </a:lnTo>
                    <a:lnTo>
                      <a:pt x="324" y="577"/>
                    </a:lnTo>
                    <a:lnTo>
                      <a:pt x="324" y="579"/>
                    </a:lnTo>
                    <a:lnTo>
                      <a:pt x="319" y="580"/>
                    </a:lnTo>
                    <a:lnTo>
                      <a:pt x="318" y="580"/>
                    </a:lnTo>
                    <a:lnTo>
                      <a:pt x="313" y="583"/>
                    </a:lnTo>
                    <a:lnTo>
                      <a:pt x="310" y="585"/>
                    </a:lnTo>
                    <a:lnTo>
                      <a:pt x="310" y="587"/>
                    </a:lnTo>
                    <a:lnTo>
                      <a:pt x="308" y="587"/>
                    </a:lnTo>
                    <a:lnTo>
                      <a:pt x="307" y="588"/>
                    </a:lnTo>
                    <a:lnTo>
                      <a:pt x="305" y="590"/>
                    </a:lnTo>
                    <a:lnTo>
                      <a:pt x="304" y="593"/>
                    </a:lnTo>
                    <a:lnTo>
                      <a:pt x="304" y="594"/>
                    </a:lnTo>
                    <a:lnTo>
                      <a:pt x="304" y="599"/>
                    </a:lnTo>
                    <a:lnTo>
                      <a:pt x="302" y="600"/>
                    </a:lnTo>
                    <a:lnTo>
                      <a:pt x="302" y="602"/>
                    </a:lnTo>
                    <a:lnTo>
                      <a:pt x="299" y="605"/>
                    </a:lnTo>
                    <a:lnTo>
                      <a:pt x="293" y="608"/>
                    </a:lnTo>
                    <a:lnTo>
                      <a:pt x="290" y="610"/>
                    </a:lnTo>
                    <a:lnTo>
                      <a:pt x="287" y="611"/>
                    </a:lnTo>
                    <a:lnTo>
                      <a:pt x="284" y="611"/>
                    </a:lnTo>
                    <a:lnTo>
                      <a:pt x="279" y="613"/>
                    </a:lnTo>
                    <a:lnTo>
                      <a:pt x="277" y="613"/>
                    </a:lnTo>
                    <a:lnTo>
                      <a:pt x="270" y="614"/>
                    </a:lnTo>
                    <a:lnTo>
                      <a:pt x="268" y="616"/>
                    </a:lnTo>
                    <a:lnTo>
                      <a:pt x="263" y="618"/>
                    </a:lnTo>
                    <a:lnTo>
                      <a:pt x="257" y="619"/>
                    </a:lnTo>
                    <a:lnTo>
                      <a:pt x="251" y="622"/>
                    </a:lnTo>
                    <a:lnTo>
                      <a:pt x="249" y="622"/>
                    </a:lnTo>
                    <a:lnTo>
                      <a:pt x="245" y="624"/>
                    </a:lnTo>
                    <a:lnTo>
                      <a:pt x="243" y="624"/>
                    </a:lnTo>
                    <a:lnTo>
                      <a:pt x="242" y="624"/>
                    </a:lnTo>
                    <a:lnTo>
                      <a:pt x="232" y="625"/>
                    </a:lnTo>
                    <a:lnTo>
                      <a:pt x="229" y="627"/>
                    </a:lnTo>
                    <a:lnTo>
                      <a:pt x="228" y="630"/>
                    </a:lnTo>
                    <a:lnTo>
                      <a:pt x="228" y="632"/>
                    </a:lnTo>
                    <a:lnTo>
                      <a:pt x="226" y="633"/>
                    </a:lnTo>
                    <a:lnTo>
                      <a:pt x="224" y="636"/>
                    </a:lnTo>
                    <a:lnTo>
                      <a:pt x="223" y="641"/>
                    </a:lnTo>
                    <a:lnTo>
                      <a:pt x="221" y="642"/>
                    </a:lnTo>
                    <a:lnTo>
                      <a:pt x="220" y="644"/>
                    </a:lnTo>
                    <a:lnTo>
                      <a:pt x="220" y="645"/>
                    </a:lnTo>
                    <a:lnTo>
                      <a:pt x="218" y="645"/>
                    </a:lnTo>
                    <a:lnTo>
                      <a:pt x="214" y="649"/>
                    </a:lnTo>
                    <a:lnTo>
                      <a:pt x="203" y="650"/>
                    </a:lnTo>
                    <a:lnTo>
                      <a:pt x="196" y="650"/>
                    </a:lnTo>
                    <a:lnTo>
                      <a:pt x="192" y="650"/>
                    </a:lnTo>
                    <a:lnTo>
                      <a:pt x="178" y="645"/>
                    </a:lnTo>
                    <a:lnTo>
                      <a:pt x="172" y="644"/>
                    </a:lnTo>
                    <a:lnTo>
                      <a:pt x="165" y="647"/>
                    </a:lnTo>
                    <a:lnTo>
                      <a:pt x="164" y="650"/>
                    </a:lnTo>
                    <a:lnTo>
                      <a:pt x="162" y="653"/>
                    </a:lnTo>
                    <a:lnTo>
                      <a:pt x="161" y="653"/>
                    </a:lnTo>
                    <a:lnTo>
                      <a:pt x="161" y="655"/>
                    </a:lnTo>
                    <a:lnTo>
                      <a:pt x="159" y="658"/>
                    </a:lnTo>
                    <a:lnTo>
                      <a:pt x="158" y="659"/>
                    </a:lnTo>
                    <a:lnTo>
                      <a:pt x="156" y="661"/>
                    </a:lnTo>
                    <a:lnTo>
                      <a:pt x="154" y="666"/>
                    </a:lnTo>
                    <a:lnTo>
                      <a:pt x="151" y="670"/>
                    </a:lnTo>
                    <a:lnTo>
                      <a:pt x="148" y="673"/>
                    </a:lnTo>
                    <a:lnTo>
                      <a:pt x="145" y="675"/>
                    </a:lnTo>
                    <a:lnTo>
                      <a:pt x="139" y="678"/>
                    </a:lnTo>
                    <a:lnTo>
                      <a:pt x="134" y="680"/>
                    </a:lnTo>
                    <a:lnTo>
                      <a:pt x="133" y="680"/>
                    </a:lnTo>
                    <a:lnTo>
                      <a:pt x="128" y="681"/>
                    </a:lnTo>
                    <a:lnTo>
                      <a:pt x="125" y="683"/>
                    </a:lnTo>
                    <a:lnTo>
                      <a:pt x="116" y="686"/>
                    </a:lnTo>
                    <a:lnTo>
                      <a:pt x="109" y="686"/>
                    </a:lnTo>
                    <a:lnTo>
                      <a:pt x="108" y="686"/>
                    </a:lnTo>
                    <a:lnTo>
                      <a:pt x="103" y="686"/>
                    </a:lnTo>
                    <a:lnTo>
                      <a:pt x="98" y="686"/>
                    </a:lnTo>
                    <a:lnTo>
                      <a:pt x="97" y="686"/>
                    </a:lnTo>
                    <a:lnTo>
                      <a:pt x="103" y="669"/>
                    </a:lnTo>
                    <a:lnTo>
                      <a:pt x="103" y="667"/>
                    </a:lnTo>
                    <a:lnTo>
                      <a:pt x="103" y="666"/>
                    </a:lnTo>
                    <a:lnTo>
                      <a:pt x="106" y="658"/>
                    </a:lnTo>
                    <a:lnTo>
                      <a:pt x="109" y="652"/>
                    </a:lnTo>
                    <a:lnTo>
                      <a:pt x="114" y="645"/>
                    </a:lnTo>
                    <a:lnTo>
                      <a:pt x="116" y="641"/>
                    </a:lnTo>
                    <a:lnTo>
                      <a:pt x="119" y="636"/>
                    </a:lnTo>
                    <a:lnTo>
                      <a:pt x="119" y="635"/>
                    </a:lnTo>
                    <a:lnTo>
                      <a:pt x="119" y="628"/>
                    </a:lnTo>
                    <a:lnTo>
                      <a:pt x="119" y="625"/>
                    </a:lnTo>
                    <a:lnTo>
                      <a:pt x="117" y="614"/>
                    </a:lnTo>
                    <a:lnTo>
                      <a:pt x="117" y="613"/>
                    </a:lnTo>
                    <a:lnTo>
                      <a:pt x="117" y="611"/>
                    </a:lnTo>
                    <a:lnTo>
                      <a:pt x="114" y="610"/>
                    </a:lnTo>
                    <a:lnTo>
                      <a:pt x="111" y="608"/>
                    </a:lnTo>
                    <a:lnTo>
                      <a:pt x="106" y="607"/>
                    </a:lnTo>
                    <a:lnTo>
                      <a:pt x="105" y="607"/>
                    </a:lnTo>
                    <a:lnTo>
                      <a:pt x="105" y="596"/>
                    </a:lnTo>
                    <a:lnTo>
                      <a:pt x="105" y="594"/>
                    </a:lnTo>
                    <a:lnTo>
                      <a:pt x="106" y="577"/>
                    </a:lnTo>
                    <a:lnTo>
                      <a:pt x="75" y="580"/>
                    </a:lnTo>
                    <a:lnTo>
                      <a:pt x="70" y="582"/>
                    </a:lnTo>
                    <a:lnTo>
                      <a:pt x="64" y="583"/>
                    </a:lnTo>
                    <a:lnTo>
                      <a:pt x="64" y="574"/>
                    </a:lnTo>
                    <a:lnTo>
                      <a:pt x="61" y="569"/>
                    </a:lnTo>
                    <a:lnTo>
                      <a:pt x="60" y="568"/>
                    </a:lnTo>
                    <a:lnTo>
                      <a:pt x="58" y="566"/>
                    </a:lnTo>
                    <a:lnTo>
                      <a:pt x="58" y="565"/>
                    </a:lnTo>
                    <a:lnTo>
                      <a:pt x="55" y="563"/>
                    </a:lnTo>
                    <a:lnTo>
                      <a:pt x="53" y="562"/>
                    </a:lnTo>
                    <a:lnTo>
                      <a:pt x="52" y="560"/>
                    </a:lnTo>
                    <a:lnTo>
                      <a:pt x="49" y="560"/>
                    </a:lnTo>
                    <a:lnTo>
                      <a:pt x="42" y="557"/>
                    </a:lnTo>
                    <a:lnTo>
                      <a:pt x="39" y="557"/>
                    </a:lnTo>
                    <a:lnTo>
                      <a:pt x="35" y="555"/>
                    </a:lnTo>
                    <a:lnTo>
                      <a:pt x="33" y="554"/>
                    </a:lnTo>
                    <a:lnTo>
                      <a:pt x="30" y="554"/>
                    </a:lnTo>
                    <a:lnTo>
                      <a:pt x="27" y="551"/>
                    </a:lnTo>
                    <a:lnTo>
                      <a:pt x="24" y="548"/>
                    </a:lnTo>
                    <a:lnTo>
                      <a:pt x="21" y="545"/>
                    </a:lnTo>
                    <a:lnTo>
                      <a:pt x="18" y="542"/>
                    </a:lnTo>
                    <a:lnTo>
                      <a:pt x="16" y="540"/>
                    </a:lnTo>
                    <a:lnTo>
                      <a:pt x="14" y="538"/>
                    </a:lnTo>
                    <a:lnTo>
                      <a:pt x="10" y="531"/>
                    </a:lnTo>
                    <a:lnTo>
                      <a:pt x="4" y="521"/>
                    </a:lnTo>
                    <a:lnTo>
                      <a:pt x="0" y="501"/>
                    </a:lnTo>
                    <a:lnTo>
                      <a:pt x="4" y="487"/>
                    </a:lnTo>
                    <a:lnTo>
                      <a:pt x="8" y="462"/>
                    </a:lnTo>
                    <a:lnTo>
                      <a:pt x="10" y="458"/>
                    </a:lnTo>
                    <a:lnTo>
                      <a:pt x="21" y="420"/>
                    </a:lnTo>
                    <a:lnTo>
                      <a:pt x="24" y="408"/>
                    </a:lnTo>
                    <a:lnTo>
                      <a:pt x="24" y="407"/>
                    </a:lnTo>
                    <a:lnTo>
                      <a:pt x="24" y="405"/>
                    </a:lnTo>
                    <a:lnTo>
                      <a:pt x="22" y="405"/>
                    </a:lnTo>
                    <a:lnTo>
                      <a:pt x="19" y="407"/>
                    </a:lnTo>
                    <a:lnTo>
                      <a:pt x="18" y="408"/>
                    </a:lnTo>
                    <a:lnTo>
                      <a:pt x="14" y="408"/>
                    </a:lnTo>
                    <a:lnTo>
                      <a:pt x="13" y="408"/>
                    </a:lnTo>
                    <a:lnTo>
                      <a:pt x="11" y="405"/>
                    </a:lnTo>
                    <a:lnTo>
                      <a:pt x="13" y="405"/>
                    </a:lnTo>
                    <a:lnTo>
                      <a:pt x="13" y="403"/>
                    </a:lnTo>
                    <a:lnTo>
                      <a:pt x="14" y="403"/>
                    </a:lnTo>
                    <a:lnTo>
                      <a:pt x="16" y="400"/>
                    </a:lnTo>
                    <a:lnTo>
                      <a:pt x="16" y="399"/>
                    </a:lnTo>
                    <a:lnTo>
                      <a:pt x="19" y="396"/>
                    </a:lnTo>
                    <a:lnTo>
                      <a:pt x="21" y="394"/>
                    </a:lnTo>
                    <a:lnTo>
                      <a:pt x="30" y="380"/>
                    </a:lnTo>
                    <a:lnTo>
                      <a:pt x="32" y="377"/>
                    </a:lnTo>
                    <a:lnTo>
                      <a:pt x="36" y="369"/>
                    </a:lnTo>
                    <a:lnTo>
                      <a:pt x="44" y="358"/>
                    </a:lnTo>
                    <a:lnTo>
                      <a:pt x="47" y="352"/>
                    </a:lnTo>
                    <a:lnTo>
                      <a:pt x="50" y="344"/>
                    </a:lnTo>
                    <a:lnTo>
                      <a:pt x="47" y="334"/>
                    </a:lnTo>
                    <a:lnTo>
                      <a:pt x="39" y="317"/>
                    </a:lnTo>
                    <a:lnTo>
                      <a:pt x="38" y="313"/>
                    </a:lnTo>
                    <a:lnTo>
                      <a:pt x="38" y="309"/>
                    </a:lnTo>
                    <a:lnTo>
                      <a:pt x="38" y="304"/>
                    </a:lnTo>
                    <a:lnTo>
                      <a:pt x="39" y="298"/>
                    </a:lnTo>
                    <a:lnTo>
                      <a:pt x="39" y="293"/>
                    </a:lnTo>
                    <a:lnTo>
                      <a:pt x="30" y="267"/>
                    </a:lnTo>
                    <a:lnTo>
                      <a:pt x="27" y="261"/>
                    </a:lnTo>
                    <a:lnTo>
                      <a:pt x="24" y="254"/>
                    </a:lnTo>
                    <a:lnTo>
                      <a:pt x="21" y="250"/>
                    </a:lnTo>
                    <a:lnTo>
                      <a:pt x="18" y="244"/>
                    </a:lnTo>
                    <a:lnTo>
                      <a:pt x="18" y="234"/>
                    </a:lnTo>
                    <a:lnTo>
                      <a:pt x="21" y="231"/>
                    </a:lnTo>
                    <a:lnTo>
                      <a:pt x="27" y="228"/>
                    </a:lnTo>
                    <a:lnTo>
                      <a:pt x="32" y="223"/>
                    </a:lnTo>
                    <a:lnTo>
                      <a:pt x="32" y="220"/>
                    </a:lnTo>
                    <a:lnTo>
                      <a:pt x="35" y="216"/>
                    </a:lnTo>
                    <a:lnTo>
                      <a:pt x="36" y="209"/>
                    </a:lnTo>
                    <a:lnTo>
                      <a:pt x="36" y="208"/>
                    </a:lnTo>
                    <a:lnTo>
                      <a:pt x="47" y="202"/>
                    </a:lnTo>
                    <a:lnTo>
                      <a:pt x="53" y="195"/>
                    </a:lnTo>
                    <a:lnTo>
                      <a:pt x="56" y="192"/>
                    </a:lnTo>
                    <a:lnTo>
                      <a:pt x="58" y="191"/>
                    </a:lnTo>
                    <a:lnTo>
                      <a:pt x="61" y="189"/>
                    </a:lnTo>
                    <a:lnTo>
                      <a:pt x="64" y="189"/>
                    </a:lnTo>
                    <a:lnTo>
                      <a:pt x="64" y="186"/>
                    </a:lnTo>
                    <a:lnTo>
                      <a:pt x="64" y="185"/>
                    </a:lnTo>
                    <a:lnTo>
                      <a:pt x="64" y="182"/>
                    </a:lnTo>
                    <a:lnTo>
                      <a:pt x="66" y="182"/>
                    </a:lnTo>
                    <a:lnTo>
                      <a:pt x="66" y="180"/>
                    </a:lnTo>
                    <a:lnTo>
                      <a:pt x="67" y="180"/>
                    </a:lnTo>
                    <a:lnTo>
                      <a:pt x="69" y="180"/>
                    </a:lnTo>
                    <a:lnTo>
                      <a:pt x="70" y="180"/>
                    </a:lnTo>
                    <a:lnTo>
                      <a:pt x="72" y="178"/>
                    </a:lnTo>
                    <a:lnTo>
                      <a:pt x="74" y="177"/>
                    </a:lnTo>
                    <a:lnTo>
                      <a:pt x="75" y="175"/>
                    </a:lnTo>
                    <a:lnTo>
                      <a:pt x="77" y="174"/>
                    </a:lnTo>
                    <a:lnTo>
                      <a:pt x="80" y="172"/>
                    </a:lnTo>
                    <a:lnTo>
                      <a:pt x="83" y="172"/>
                    </a:lnTo>
                    <a:lnTo>
                      <a:pt x="84" y="172"/>
                    </a:lnTo>
                    <a:lnTo>
                      <a:pt x="86" y="171"/>
                    </a:lnTo>
                    <a:lnTo>
                      <a:pt x="88" y="171"/>
                    </a:lnTo>
                    <a:lnTo>
                      <a:pt x="89" y="171"/>
                    </a:lnTo>
                    <a:lnTo>
                      <a:pt x="91" y="169"/>
                    </a:lnTo>
                    <a:lnTo>
                      <a:pt x="92" y="169"/>
                    </a:lnTo>
                    <a:lnTo>
                      <a:pt x="94" y="169"/>
                    </a:lnTo>
                    <a:lnTo>
                      <a:pt x="94" y="168"/>
                    </a:lnTo>
                    <a:lnTo>
                      <a:pt x="95" y="168"/>
                    </a:lnTo>
                    <a:lnTo>
                      <a:pt x="95" y="166"/>
                    </a:lnTo>
                    <a:lnTo>
                      <a:pt x="97" y="164"/>
                    </a:lnTo>
                    <a:lnTo>
                      <a:pt x="97" y="163"/>
                    </a:lnTo>
                    <a:lnTo>
                      <a:pt x="97" y="161"/>
                    </a:lnTo>
                    <a:lnTo>
                      <a:pt x="97" y="160"/>
                    </a:lnTo>
                    <a:lnTo>
                      <a:pt x="95" y="158"/>
                    </a:lnTo>
                    <a:lnTo>
                      <a:pt x="97" y="158"/>
                    </a:lnTo>
                    <a:lnTo>
                      <a:pt x="97" y="157"/>
                    </a:lnTo>
                    <a:lnTo>
                      <a:pt x="98" y="157"/>
                    </a:lnTo>
                    <a:lnTo>
                      <a:pt x="98" y="154"/>
                    </a:lnTo>
                    <a:lnTo>
                      <a:pt x="95" y="150"/>
                    </a:lnTo>
                    <a:lnTo>
                      <a:pt x="89" y="149"/>
                    </a:lnTo>
                    <a:lnTo>
                      <a:pt x="91" y="147"/>
                    </a:lnTo>
                    <a:lnTo>
                      <a:pt x="94" y="144"/>
                    </a:lnTo>
                    <a:lnTo>
                      <a:pt x="98" y="143"/>
                    </a:lnTo>
                    <a:lnTo>
                      <a:pt x="102" y="143"/>
                    </a:lnTo>
                    <a:lnTo>
                      <a:pt x="106" y="143"/>
                    </a:lnTo>
                    <a:lnTo>
                      <a:pt x="109" y="141"/>
                    </a:lnTo>
                    <a:lnTo>
                      <a:pt x="116" y="135"/>
                    </a:lnTo>
                    <a:lnTo>
                      <a:pt x="116" y="130"/>
                    </a:lnTo>
                    <a:lnTo>
                      <a:pt x="112" y="127"/>
                    </a:lnTo>
                    <a:lnTo>
                      <a:pt x="109" y="124"/>
                    </a:lnTo>
                    <a:lnTo>
                      <a:pt x="111" y="123"/>
                    </a:lnTo>
                    <a:lnTo>
                      <a:pt x="114" y="119"/>
                    </a:lnTo>
                    <a:lnTo>
                      <a:pt x="112" y="119"/>
                    </a:lnTo>
                    <a:lnTo>
                      <a:pt x="116" y="115"/>
                    </a:lnTo>
                    <a:lnTo>
                      <a:pt x="116" y="113"/>
                    </a:lnTo>
                    <a:lnTo>
                      <a:pt x="117" y="113"/>
                    </a:lnTo>
                    <a:lnTo>
                      <a:pt x="120" y="115"/>
                    </a:lnTo>
                    <a:lnTo>
                      <a:pt x="123" y="112"/>
                    </a:lnTo>
                    <a:lnTo>
                      <a:pt x="125" y="110"/>
                    </a:lnTo>
                    <a:lnTo>
                      <a:pt x="123" y="110"/>
                    </a:lnTo>
                    <a:lnTo>
                      <a:pt x="122" y="109"/>
                    </a:lnTo>
                    <a:lnTo>
                      <a:pt x="123" y="109"/>
                    </a:lnTo>
                    <a:lnTo>
                      <a:pt x="123" y="107"/>
                    </a:lnTo>
                    <a:lnTo>
                      <a:pt x="125" y="107"/>
                    </a:lnTo>
                    <a:lnTo>
                      <a:pt x="126" y="107"/>
                    </a:lnTo>
                    <a:lnTo>
                      <a:pt x="126" y="106"/>
                    </a:lnTo>
                    <a:lnTo>
                      <a:pt x="130" y="102"/>
                    </a:lnTo>
                    <a:lnTo>
                      <a:pt x="130" y="101"/>
                    </a:lnTo>
                    <a:lnTo>
                      <a:pt x="131" y="99"/>
                    </a:lnTo>
                    <a:lnTo>
                      <a:pt x="133" y="98"/>
                    </a:lnTo>
                    <a:lnTo>
                      <a:pt x="133" y="96"/>
                    </a:lnTo>
                    <a:lnTo>
                      <a:pt x="133" y="93"/>
                    </a:lnTo>
                    <a:lnTo>
                      <a:pt x="133" y="92"/>
                    </a:lnTo>
                    <a:lnTo>
                      <a:pt x="133" y="88"/>
                    </a:lnTo>
                    <a:lnTo>
                      <a:pt x="131" y="84"/>
                    </a:lnTo>
                    <a:lnTo>
                      <a:pt x="131" y="82"/>
                    </a:lnTo>
                    <a:lnTo>
                      <a:pt x="133" y="81"/>
                    </a:lnTo>
                    <a:lnTo>
                      <a:pt x="134" y="79"/>
                    </a:lnTo>
                    <a:lnTo>
                      <a:pt x="134" y="81"/>
                    </a:lnTo>
                    <a:lnTo>
                      <a:pt x="137" y="81"/>
                    </a:lnTo>
                    <a:lnTo>
                      <a:pt x="139" y="81"/>
                    </a:lnTo>
                    <a:lnTo>
                      <a:pt x="140" y="81"/>
                    </a:lnTo>
                    <a:lnTo>
                      <a:pt x="142" y="82"/>
                    </a:lnTo>
                    <a:lnTo>
                      <a:pt x="144" y="82"/>
                    </a:lnTo>
                    <a:lnTo>
                      <a:pt x="145" y="82"/>
                    </a:lnTo>
                    <a:lnTo>
                      <a:pt x="147" y="81"/>
                    </a:lnTo>
                    <a:lnTo>
                      <a:pt x="151" y="79"/>
                    </a:lnTo>
                    <a:lnTo>
                      <a:pt x="153" y="79"/>
                    </a:lnTo>
                    <a:lnTo>
                      <a:pt x="154" y="78"/>
                    </a:lnTo>
                    <a:lnTo>
                      <a:pt x="167" y="73"/>
                    </a:lnTo>
                    <a:lnTo>
                      <a:pt x="173" y="71"/>
                    </a:lnTo>
                    <a:lnTo>
                      <a:pt x="175" y="65"/>
                    </a:lnTo>
                    <a:lnTo>
                      <a:pt x="176" y="50"/>
                    </a:lnTo>
                    <a:lnTo>
                      <a:pt x="176" y="47"/>
                    </a:lnTo>
                    <a:lnTo>
                      <a:pt x="176" y="43"/>
                    </a:lnTo>
                    <a:lnTo>
                      <a:pt x="178" y="43"/>
                    </a:lnTo>
                    <a:lnTo>
                      <a:pt x="178" y="42"/>
                    </a:lnTo>
                    <a:lnTo>
                      <a:pt x="179" y="42"/>
                    </a:lnTo>
                    <a:lnTo>
                      <a:pt x="181" y="40"/>
                    </a:lnTo>
                    <a:lnTo>
                      <a:pt x="182" y="40"/>
                    </a:lnTo>
                    <a:lnTo>
                      <a:pt x="182" y="39"/>
                    </a:lnTo>
                    <a:lnTo>
                      <a:pt x="182" y="37"/>
                    </a:lnTo>
                    <a:lnTo>
                      <a:pt x="182" y="36"/>
                    </a:lnTo>
                    <a:lnTo>
                      <a:pt x="184" y="36"/>
                    </a:lnTo>
                    <a:lnTo>
                      <a:pt x="186" y="36"/>
                    </a:lnTo>
                    <a:lnTo>
                      <a:pt x="187" y="36"/>
                    </a:lnTo>
                    <a:lnTo>
                      <a:pt x="189" y="36"/>
                    </a:lnTo>
                    <a:lnTo>
                      <a:pt x="190" y="36"/>
                    </a:lnTo>
                    <a:lnTo>
                      <a:pt x="193" y="34"/>
                    </a:lnTo>
                    <a:lnTo>
                      <a:pt x="198" y="33"/>
                    </a:lnTo>
                    <a:lnTo>
                      <a:pt x="198" y="31"/>
                    </a:lnTo>
                    <a:lnTo>
                      <a:pt x="204" y="28"/>
                    </a:lnTo>
                    <a:lnTo>
                      <a:pt x="210" y="23"/>
                    </a:lnTo>
                    <a:lnTo>
                      <a:pt x="215" y="22"/>
                    </a:lnTo>
                    <a:lnTo>
                      <a:pt x="218" y="22"/>
                    </a:lnTo>
                    <a:lnTo>
                      <a:pt x="220" y="20"/>
                    </a:lnTo>
                    <a:lnTo>
                      <a:pt x="223" y="17"/>
                    </a:lnTo>
                    <a:lnTo>
                      <a:pt x="224" y="16"/>
                    </a:lnTo>
                    <a:lnTo>
                      <a:pt x="231" y="16"/>
                    </a:lnTo>
                    <a:lnTo>
                      <a:pt x="242" y="2"/>
                    </a:lnTo>
                    <a:lnTo>
                      <a:pt x="245" y="2"/>
                    </a:lnTo>
                    <a:lnTo>
                      <a:pt x="248" y="2"/>
                    </a:lnTo>
                    <a:lnTo>
                      <a:pt x="251" y="2"/>
                    </a:lnTo>
                    <a:lnTo>
                      <a:pt x="252" y="0"/>
                    </a:lnTo>
                    <a:lnTo>
                      <a:pt x="254" y="0"/>
                    </a:lnTo>
                    <a:lnTo>
                      <a:pt x="257" y="0"/>
                    </a:lnTo>
                    <a:lnTo>
                      <a:pt x="259" y="0"/>
                    </a:lnTo>
                    <a:lnTo>
                      <a:pt x="260" y="2"/>
                    </a:lnTo>
                    <a:lnTo>
                      <a:pt x="262" y="2"/>
                    </a:lnTo>
                    <a:lnTo>
                      <a:pt x="263" y="3"/>
                    </a:lnTo>
                    <a:lnTo>
                      <a:pt x="265" y="5"/>
                    </a:lnTo>
                    <a:lnTo>
                      <a:pt x="265" y="6"/>
                    </a:lnTo>
                    <a:lnTo>
                      <a:pt x="268" y="8"/>
                    </a:lnTo>
                    <a:lnTo>
                      <a:pt x="271" y="8"/>
                    </a:lnTo>
                    <a:lnTo>
                      <a:pt x="274" y="9"/>
                    </a:lnTo>
                    <a:lnTo>
                      <a:pt x="277" y="11"/>
                    </a:lnTo>
                    <a:lnTo>
                      <a:pt x="279" y="11"/>
                    </a:lnTo>
                    <a:lnTo>
                      <a:pt x="280" y="12"/>
                    </a:lnTo>
                    <a:lnTo>
                      <a:pt x="282" y="12"/>
                    </a:lnTo>
                    <a:lnTo>
                      <a:pt x="284" y="14"/>
                    </a:lnTo>
                    <a:lnTo>
                      <a:pt x="287" y="14"/>
                    </a:lnTo>
                    <a:lnTo>
                      <a:pt x="287" y="1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199">
                <a:extLst>
                  <a:ext uri="{FF2B5EF4-FFF2-40B4-BE49-F238E27FC236}">
                    <a16:creationId xmlns:a16="http://schemas.microsoft.com/office/drawing/2014/main" id="{96BD6E8D-6CF5-D187-4F72-9E601CEC1028}"/>
                  </a:ext>
                </a:extLst>
              </p:cNvPr>
              <p:cNvSpPr>
                <a:spLocks noGrp="1" noRot="1" noMove="1" noResize="1" noEditPoints="1" noAdjustHandles="1" noChangeArrowheads="1" noChangeShapeType="1"/>
              </p:cNvSpPr>
              <p:nvPr/>
            </p:nvSpPr>
            <p:spPr bwMode="auto">
              <a:xfrm>
                <a:off x="2506" y="2951"/>
                <a:ext cx="624" cy="945"/>
              </a:xfrm>
              <a:custGeom>
                <a:avLst/>
                <a:gdLst>
                  <a:gd name="T0" fmla="*/ 77 w 624"/>
                  <a:gd name="T1" fmla="*/ 17 h 945"/>
                  <a:gd name="T2" fmla="*/ 83 w 624"/>
                  <a:gd name="T3" fmla="*/ 31 h 945"/>
                  <a:gd name="T4" fmla="*/ 94 w 624"/>
                  <a:gd name="T5" fmla="*/ 34 h 945"/>
                  <a:gd name="T6" fmla="*/ 105 w 624"/>
                  <a:gd name="T7" fmla="*/ 41 h 945"/>
                  <a:gd name="T8" fmla="*/ 125 w 624"/>
                  <a:gd name="T9" fmla="*/ 51 h 945"/>
                  <a:gd name="T10" fmla="*/ 145 w 624"/>
                  <a:gd name="T11" fmla="*/ 55 h 945"/>
                  <a:gd name="T12" fmla="*/ 176 w 624"/>
                  <a:gd name="T13" fmla="*/ 81 h 945"/>
                  <a:gd name="T14" fmla="*/ 198 w 624"/>
                  <a:gd name="T15" fmla="*/ 114 h 945"/>
                  <a:gd name="T16" fmla="*/ 210 w 624"/>
                  <a:gd name="T17" fmla="*/ 123 h 945"/>
                  <a:gd name="T18" fmla="*/ 220 w 624"/>
                  <a:gd name="T19" fmla="*/ 134 h 945"/>
                  <a:gd name="T20" fmla="*/ 217 w 624"/>
                  <a:gd name="T21" fmla="*/ 152 h 945"/>
                  <a:gd name="T22" fmla="*/ 196 w 624"/>
                  <a:gd name="T23" fmla="*/ 152 h 945"/>
                  <a:gd name="T24" fmla="*/ 181 w 624"/>
                  <a:gd name="T25" fmla="*/ 157 h 945"/>
                  <a:gd name="T26" fmla="*/ 168 w 624"/>
                  <a:gd name="T27" fmla="*/ 159 h 945"/>
                  <a:gd name="T28" fmla="*/ 171 w 624"/>
                  <a:gd name="T29" fmla="*/ 176 h 945"/>
                  <a:gd name="T30" fmla="*/ 184 w 624"/>
                  <a:gd name="T31" fmla="*/ 199 h 945"/>
                  <a:gd name="T32" fmla="*/ 204 w 624"/>
                  <a:gd name="T33" fmla="*/ 211 h 945"/>
                  <a:gd name="T34" fmla="*/ 217 w 624"/>
                  <a:gd name="T35" fmla="*/ 235 h 945"/>
                  <a:gd name="T36" fmla="*/ 251 w 624"/>
                  <a:gd name="T37" fmla="*/ 256 h 945"/>
                  <a:gd name="T38" fmla="*/ 329 w 624"/>
                  <a:gd name="T39" fmla="*/ 301 h 945"/>
                  <a:gd name="T40" fmla="*/ 367 w 624"/>
                  <a:gd name="T41" fmla="*/ 306 h 945"/>
                  <a:gd name="T42" fmla="*/ 397 w 624"/>
                  <a:gd name="T43" fmla="*/ 321 h 945"/>
                  <a:gd name="T44" fmla="*/ 414 w 624"/>
                  <a:gd name="T45" fmla="*/ 331 h 945"/>
                  <a:gd name="T46" fmla="*/ 450 w 624"/>
                  <a:gd name="T47" fmla="*/ 326 h 945"/>
                  <a:gd name="T48" fmla="*/ 500 w 624"/>
                  <a:gd name="T49" fmla="*/ 321 h 945"/>
                  <a:gd name="T50" fmla="*/ 528 w 624"/>
                  <a:gd name="T51" fmla="*/ 349 h 945"/>
                  <a:gd name="T52" fmla="*/ 532 w 624"/>
                  <a:gd name="T53" fmla="*/ 408 h 945"/>
                  <a:gd name="T54" fmla="*/ 534 w 624"/>
                  <a:gd name="T55" fmla="*/ 424 h 945"/>
                  <a:gd name="T56" fmla="*/ 535 w 624"/>
                  <a:gd name="T57" fmla="*/ 441 h 945"/>
                  <a:gd name="T58" fmla="*/ 535 w 624"/>
                  <a:gd name="T59" fmla="*/ 470 h 945"/>
                  <a:gd name="T60" fmla="*/ 537 w 624"/>
                  <a:gd name="T61" fmla="*/ 487 h 945"/>
                  <a:gd name="T62" fmla="*/ 542 w 624"/>
                  <a:gd name="T63" fmla="*/ 501 h 945"/>
                  <a:gd name="T64" fmla="*/ 546 w 624"/>
                  <a:gd name="T65" fmla="*/ 517 h 945"/>
                  <a:gd name="T66" fmla="*/ 559 w 624"/>
                  <a:gd name="T67" fmla="*/ 624 h 945"/>
                  <a:gd name="T68" fmla="*/ 598 w 624"/>
                  <a:gd name="T69" fmla="*/ 818 h 945"/>
                  <a:gd name="T70" fmla="*/ 624 w 624"/>
                  <a:gd name="T71" fmla="*/ 911 h 945"/>
                  <a:gd name="T72" fmla="*/ 517 w 624"/>
                  <a:gd name="T73" fmla="*/ 908 h 945"/>
                  <a:gd name="T74" fmla="*/ 461 w 624"/>
                  <a:gd name="T75" fmla="*/ 919 h 945"/>
                  <a:gd name="T76" fmla="*/ 397 w 624"/>
                  <a:gd name="T77" fmla="*/ 944 h 945"/>
                  <a:gd name="T78" fmla="*/ 357 w 624"/>
                  <a:gd name="T79" fmla="*/ 939 h 945"/>
                  <a:gd name="T80" fmla="*/ 311 w 624"/>
                  <a:gd name="T81" fmla="*/ 928 h 945"/>
                  <a:gd name="T82" fmla="*/ 279 w 624"/>
                  <a:gd name="T83" fmla="*/ 903 h 945"/>
                  <a:gd name="T84" fmla="*/ 248 w 624"/>
                  <a:gd name="T85" fmla="*/ 827 h 945"/>
                  <a:gd name="T86" fmla="*/ 221 w 624"/>
                  <a:gd name="T87" fmla="*/ 798 h 945"/>
                  <a:gd name="T88" fmla="*/ 193 w 624"/>
                  <a:gd name="T89" fmla="*/ 776 h 945"/>
                  <a:gd name="T90" fmla="*/ 181 w 624"/>
                  <a:gd name="T91" fmla="*/ 734 h 945"/>
                  <a:gd name="T92" fmla="*/ 153 w 624"/>
                  <a:gd name="T93" fmla="*/ 627 h 945"/>
                  <a:gd name="T94" fmla="*/ 115 w 624"/>
                  <a:gd name="T95" fmla="*/ 543 h 945"/>
                  <a:gd name="T96" fmla="*/ 115 w 624"/>
                  <a:gd name="T97" fmla="*/ 520 h 945"/>
                  <a:gd name="T98" fmla="*/ 97 w 624"/>
                  <a:gd name="T99" fmla="*/ 495 h 945"/>
                  <a:gd name="T100" fmla="*/ 70 w 624"/>
                  <a:gd name="T101" fmla="*/ 469 h 945"/>
                  <a:gd name="T102" fmla="*/ 5 w 624"/>
                  <a:gd name="T103" fmla="*/ 384 h 945"/>
                  <a:gd name="T104" fmla="*/ 2 w 624"/>
                  <a:gd name="T105" fmla="*/ 314 h 945"/>
                  <a:gd name="T106" fmla="*/ 8 w 624"/>
                  <a:gd name="T107" fmla="*/ 261 h 945"/>
                  <a:gd name="T108" fmla="*/ 8 w 624"/>
                  <a:gd name="T109" fmla="*/ 208 h 945"/>
                  <a:gd name="T110" fmla="*/ 42 w 624"/>
                  <a:gd name="T111" fmla="*/ 166 h 945"/>
                  <a:gd name="T112" fmla="*/ 36 w 624"/>
                  <a:gd name="T113" fmla="*/ 110 h 945"/>
                  <a:gd name="T114" fmla="*/ 49 w 624"/>
                  <a:gd name="T115" fmla="*/ 73 h 945"/>
                  <a:gd name="T116" fmla="*/ 47 w 624"/>
                  <a:gd name="T117" fmla="*/ 13 h 945"/>
                  <a:gd name="T118" fmla="*/ 52 w 624"/>
                  <a:gd name="T119" fmla="*/ 2 h 945"/>
                  <a:gd name="T120" fmla="*/ 63 w 624"/>
                  <a:gd name="T121" fmla="*/ 3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4" h="945">
                    <a:moveTo>
                      <a:pt x="66" y="5"/>
                    </a:moveTo>
                    <a:lnTo>
                      <a:pt x="67" y="5"/>
                    </a:lnTo>
                    <a:lnTo>
                      <a:pt x="69" y="5"/>
                    </a:lnTo>
                    <a:lnTo>
                      <a:pt x="70" y="5"/>
                    </a:lnTo>
                    <a:lnTo>
                      <a:pt x="72" y="5"/>
                    </a:lnTo>
                    <a:lnTo>
                      <a:pt x="73" y="5"/>
                    </a:lnTo>
                    <a:lnTo>
                      <a:pt x="75" y="5"/>
                    </a:lnTo>
                    <a:lnTo>
                      <a:pt x="77" y="5"/>
                    </a:lnTo>
                    <a:lnTo>
                      <a:pt x="77" y="17"/>
                    </a:lnTo>
                    <a:lnTo>
                      <a:pt x="78" y="24"/>
                    </a:lnTo>
                    <a:lnTo>
                      <a:pt x="78" y="25"/>
                    </a:lnTo>
                    <a:lnTo>
                      <a:pt x="78" y="27"/>
                    </a:lnTo>
                    <a:lnTo>
                      <a:pt x="78" y="28"/>
                    </a:lnTo>
                    <a:lnTo>
                      <a:pt x="78" y="30"/>
                    </a:lnTo>
                    <a:lnTo>
                      <a:pt x="80" y="30"/>
                    </a:lnTo>
                    <a:lnTo>
                      <a:pt x="81" y="30"/>
                    </a:lnTo>
                    <a:lnTo>
                      <a:pt x="83" y="30"/>
                    </a:lnTo>
                    <a:lnTo>
                      <a:pt x="83" y="31"/>
                    </a:lnTo>
                    <a:lnTo>
                      <a:pt x="84" y="31"/>
                    </a:lnTo>
                    <a:lnTo>
                      <a:pt x="86" y="31"/>
                    </a:lnTo>
                    <a:lnTo>
                      <a:pt x="87" y="31"/>
                    </a:lnTo>
                    <a:lnTo>
                      <a:pt x="87" y="33"/>
                    </a:lnTo>
                    <a:lnTo>
                      <a:pt x="89" y="33"/>
                    </a:lnTo>
                    <a:lnTo>
                      <a:pt x="91" y="33"/>
                    </a:lnTo>
                    <a:lnTo>
                      <a:pt x="91" y="34"/>
                    </a:lnTo>
                    <a:lnTo>
                      <a:pt x="92" y="34"/>
                    </a:lnTo>
                    <a:lnTo>
                      <a:pt x="94" y="34"/>
                    </a:lnTo>
                    <a:lnTo>
                      <a:pt x="95" y="36"/>
                    </a:lnTo>
                    <a:lnTo>
                      <a:pt x="97" y="36"/>
                    </a:lnTo>
                    <a:lnTo>
                      <a:pt x="98" y="36"/>
                    </a:lnTo>
                    <a:lnTo>
                      <a:pt x="98" y="37"/>
                    </a:lnTo>
                    <a:lnTo>
                      <a:pt x="100" y="37"/>
                    </a:lnTo>
                    <a:lnTo>
                      <a:pt x="101" y="37"/>
                    </a:lnTo>
                    <a:lnTo>
                      <a:pt x="101" y="39"/>
                    </a:lnTo>
                    <a:lnTo>
                      <a:pt x="103" y="39"/>
                    </a:lnTo>
                    <a:lnTo>
                      <a:pt x="105" y="41"/>
                    </a:lnTo>
                    <a:lnTo>
                      <a:pt x="106" y="41"/>
                    </a:lnTo>
                    <a:lnTo>
                      <a:pt x="109" y="42"/>
                    </a:lnTo>
                    <a:lnTo>
                      <a:pt x="114" y="44"/>
                    </a:lnTo>
                    <a:lnTo>
                      <a:pt x="114" y="45"/>
                    </a:lnTo>
                    <a:lnTo>
                      <a:pt x="115" y="45"/>
                    </a:lnTo>
                    <a:lnTo>
                      <a:pt x="119" y="47"/>
                    </a:lnTo>
                    <a:lnTo>
                      <a:pt x="122" y="48"/>
                    </a:lnTo>
                    <a:lnTo>
                      <a:pt x="123" y="50"/>
                    </a:lnTo>
                    <a:lnTo>
                      <a:pt x="125" y="51"/>
                    </a:lnTo>
                    <a:lnTo>
                      <a:pt x="126" y="51"/>
                    </a:lnTo>
                    <a:lnTo>
                      <a:pt x="131" y="55"/>
                    </a:lnTo>
                    <a:lnTo>
                      <a:pt x="134" y="55"/>
                    </a:lnTo>
                    <a:lnTo>
                      <a:pt x="136" y="55"/>
                    </a:lnTo>
                    <a:lnTo>
                      <a:pt x="137" y="55"/>
                    </a:lnTo>
                    <a:lnTo>
                      <a:pt x="139" y="55"/>
                    </a:lnTo>
                    <a:lnTo>
                      <a:pt x="142" y="55"/>
                    </a:lnTo>
                    <a:lnTo>
                      <a:pt x="143" y="55"/>
                    </a:lnTo>
                    <a:lnTo>
                      <a:pt x="145" y="55"/>
                    </a:lnTo>
                    <a:lnTo>
                      <a:pt x="147" y="55"/>
                    </a:lnTo>
                    <a:lnTo>
                      <a:pt x="154" y="59"/>
                    </a:lnTo>
                    <a:lnTo>
                      <a:pt x="156" y="61"/>
                    </a:lnTo>
                    <a:lnTo>
                      <a:pt x="157" y="62"/>
                    </a:lnTo>
                    <a:lnTo>
                      <a:pt x="159" y="65"/>
                    </a:lnTo>
                    <a:lnTo>
                      <a:pt x="161" y="67"/>
                    </a:lnTo>
                    <a:lnTo>
                      <a:pt x="165" y="72"/>
                    </a:lnTo>
                    <a:lnTo>
                      <a:pt x="171" y="76"/>
                    </a:lnTo>
                    <a:lnTo>
                      <a:pt x="176" y="81"/>
                    </a:lnTo>
                    <a:lnTo>
                      <a:pt x="181" y="87"/>
                    </a:lnTo>
                    <a:lnTo>
                      <a:pt x="185" y="96"/>
                    </a:lnTo>
                    <a:lnTo>
                      <a:pt x="185" y="98"/>
                    </a:lnTo>
                    <a:lnTo>
                      <a:pt x="192" y="107"/>
                    </a:lnTo>
                    <a:lnTo>
                      <a:pt x="195" y="110"/>
                    </a:lnTo>
                    <a:lnTo>
                      <a:pt x="195" y="112"/>
                    </a:lnTo>
                    <a:lnTo>
                      <a:pt x="196" y="112"/>
                    </a:lnTo>
                    <a:lnTo>
                      <a:pt x="198" y="112"/>
                    </a:lnTo>
                    <a:lnTo>
                      <a:pt x="198" y="114"/>
                    </a:lnTo>
                    <a:lnTo>
                      <a:pt x="199" y="114"/>
                    </a:lnTo>
                    <a:lnTo>
                      <a:pt x="199" y="115"/>
                    </a:lnTo>
                    <a:lnTo>
                      <a:pt x="201" y="115"/>
                    </a:lnTo>
                    <a:lnTo>
                      <a:pt x="203" y="117"/>
                    </a:lnTo>
                    <a:lnTo>
                      <a:pt x="204" y="118"/>
                    </a:lnTo>
                    <a:lnTo>
                      <a:pt x="206" y="118"/>
                    </a:lnTo>
                    <a:lnTo>
                      <a:pt x="207" y="120"/>
                    </a:lnTo>
                    <a:lnTo>
                      <a:pt x="209" y="121"/>
                    </a:lnTo>
                    <a:lnTo>
                      <a:pt x="210" y="123"/>
                    </a:lnTo>
                    <a:lnTo>
                      <a:pt x="212" y="124"/>
                    </a:lnTo>
                    <a:lnTo>
                      <a:pt x="213" y="124"/>
                    </a:lnTo>
                    <a:lnTo>
                      <a:pt x="213" y="126"/>
                    </a:lnTo>
                    <a:lnTo>
                      <a:pt x="215" y="126"/>
                    </a:lnTo>
                    <a:lnTo>
                      <a:pt x="215" y="127"/>
                    </a:lnTo>
                    <a:lnTo>
                      <a:pt x="217" y="127"/>
                    </a:lnTo>
                    <a:lnTo>
                      <a:pt x="217" y="129"/>
                    </a:lnTo>
                    <a:lnTo>
                      <a:pt x="220" y="132"/>
                    </a:lnTo>
                    <a:lnTo>
                      <a:pt x="220" y="134"/>
                    </a:lnTo>
                    <a:lnTo>
                      <a:pt x="220" y="135"/>
                    </a:lnTo>
                    <a:lnTo>
                      <a:pt x="220" y="140"/>
                    </a:lnTo>
                    <a:lnTo>
                      <a:pt x="220" y="143"/>
                    </a:lnTo>
                    <a:lnTo>
                      <a:pt x="220" y="145"/>
                    </a:lnTo>
                    <a:lnTo>
                      <a:pt x="220" y="146"/>
                    </a:lnTo>
                    <a:lnTo>
                      <a:pt x="220" y="148"/>
                    </a:lnTo>
                    <a:lnTo>
                      <a:pt x="220" y="149"/>
                    </a:lnTo>
                    <a:lnTo>
                      <a:pt x="220" y="152"/>
                    </a:lnTo>
                    <a:lnTo>
                      <a:pt x="217" y="152"/>
                    </a:lnTo>
                    <a:lnTo>
                      <a:pt x="212" y="152"/>
                    </a:lnTo>
                    <a:lnTo>
                      <a:pt x="210" y="152"/>
                    </a:lnTo>
                    <a:lnTo>
                      <a:pt x="210" y="154"/>
                    </a:lnTo>
                    <a:lnTo>
                      <a:pt x="209" y="154"/>
                    </a:lnTo>
                    <a:lnTo>
                      <a:pt x="207" y="152"/>
                    </a:lnTo>
                    <a:lnTo>
                      <a:pt x="203" y="152"/>
                    </a:lnTo>
                    <a:lnTo>
                      <a:pt x="199" y="151"/>
                    </a:lnTo>
                    <a:lnTo>
                      <a:pt x="198" y="152"/>
                    </a:lnTo>
                    <a:lnTo>
                      <a:pt x="196" y="152"/>
                    </a:lnTo>
                    <a:lnTo>
                      <a:pt x="196" y="154"/>
                    </a:lnTo>
                    <a:lnTo>
                      <a:pt x="193" y="155"/>
                    </a:lnTo>
                    <a:lnTo>
                      <a:pt x="192" y="155"/>
                    </a:lnTo>
                    <a:lnTo>
                      <a:pt x="187" y="157"/>
                    </a:lnTo>
                    <a:lnTo>
                      <a:pt x="187" y="159"/>
                    </a:lnTo>
                    <a:lnTo>
                      <a:pt x="185" y="159"/>
                    </a:lnTo>
                    <a:lnTo>
                      <a:pt x="184" y="159"/>
                    </a:lnTo>
                    <a:lnTo>
                      <a:pt x="182" y="159"/>
                    </a:lnTo>
                    <a:lnTo>
                      <a:pt x="181" y="157"/>
                    </a:lnTo>
                    <a:lnTo>
                      <a:pt x="179" y="157"/>
                    </a:lnTo>
                    <a:lnTo>
                      <a:pt x="178" y="157"/>
                    </a:lnTo>
                    <a:lnTo>
                      <a:pt x="176" y="157"/>
                    </a:lnTo>
                    <a:lnTo>
                      <a:pt x="175" y="155"/>
                    </a:lnTo>
                    <a:lnTo>
                      <a:pt x="173" y="155"/>
                    </a:lnTo>
                    <a:lnTo>
                      <a:pt x="171" y="155"/>
                    </a:lnTo>
                    <a:lnTo>
                      <a:pt x="171" y="157"/>
                    </a:lnTo>
                    <a:lnTo>
                      <a:pt x="170" y="157"/>
                    </a:lnTo>
                    <a:lnTo>
                      <a:pt x="168" y="159"/>
                    </a:lnTo>
                    <a:lnTo>
                      <a:pt x="167" y="159"/>
                    </a:lnTo>
                    <a:lnTo>
                      <a:pt x="167" y="160"/>
                    </a:lnTo>
                    <a:lnTo>
                      <a:pt x="165" y="160"/>
                    </a:lnTo>
                    <a:lnTo>
                      <a:pt x="165" y="162"/>
                    </a:lnTo>
                    <a:lnTo>
                      <a:pt x="165" y="163"/>
                    </a:lnTo>
                    <a:lnTo>
                      <a:pt x="167" y="168"/>
                    </a:lnTo>
                    <a:lnTo>
                      <a:pt x="167" y="169"/>
                    </a:lnTo>
                    <a:lnTo>
                      <a:pt x="170" y="172"/>
                    </a:lnTo>
                    <a:lnTo>
                      <a:pt x="171" y="176"/>
                    </a:lnTo>
                    <a:lnTo>
                      <a:pt x="175" y="179"/>
                    </a:lnTo>
                    <a:lnTo>
                      <a:pt x="178" y="180"/>
                    </a:lnTo>
                    <a:lnTo>
                      <a:pt x="181" y="185"/>
                    </a:lnTo>
                    <a:lnTo>
                      <a:pt x="182" y="185"/>
                    </a:lnTo>
                    <a:lnTo>
                      <a:pt x="182" y="186"/>
                    </a:lnTo>
                    <a:lnTo>
                      <a:pt x="184" y="193"/>
                    </a:lnTo>
                    <a:lnTo>
                      <a:pt x="184" y="194"/>
                    </a:lnTo>
                    <a:lnTo>
                      <a:pt x="184" y="197"/>
                    </a:lnTo>
                    <a:lnTo>
                      <a:pt x="184" y="199"/>
                    </a:lnTo>
                    <a:lnTo>
                      <a:pt x="184" y="200"/>
                    </a:lnTo>
                    <a:lnTo>
                      <a:pt x="187" y="205"/>
                    </a:lnTo>
                    <a:lnTo>
                      <a:pt x="192" y="207"/>
                    </a:lnTo>
                    <a:lnTo>
                      <a:pt x="195" y="207"/>
                    </a:lnTo>
                    <a:lnTo>
                      <a:pt x="198" y="205"/>
                    </a:lnTo>
                    <a:lnTo>
                      <a:pt x="201" y="205"/>
                    </a:lnTo>
                    <a:lnTo>
                      <a:pt x="204" y="208"/>
                    </a:lnTo>
                    <a:lnTo>
                      <a:pt x="204" y="210"/>
                    </a:lnTo>
                    <a:lnTo>
                      <a:pt x="204" y="211"/>
                    </a:lnTo>
                    <a:lnTo>
                      <a:pt x="204" y="213"/>
                    </a:lnTo>
                    <a:lnTo>
                      <a:pt x="207" y="217"/>
                    </a:lnTo>
                    <a:lnTo>
                      <a:pt x="209" y="222"/>
                    </a:lnTo>
                    <a:lnTo>
                      <a:pt x="209" y="224"/>
                    </a:lnTo>
                    <a:lnTo>
                      <a:pt x="210" y="225"/>
                    </a:lnTo>
                    <a:lnTo>
                      <a:pt x="213" y="230"/>
                    </a:lnTo>
                    <a:lnTo>
                      <a:pt x="213" y="231"/>
                    </a:lnTo>
                    <a:lnTo>
                      <a:pt x="215" y="233"/>
                    </a:lnTo>
                    <a:lnTo>
                      <a:pt x="217" y="235"/>
                    </a:lnTo>
                    <a:lnTo>
                      <a:pt x="231" y="238"/>
                    </a:lnTo>
                    <a:lnTo>
                      <a:pt x="232" y="238"/>
                    </a:lnTo>
                    <a:lnTo>
                      <a:pt x="235" y="239"/>
                    </a:lnTo>
                    <a:lnTo>
                      <a:pt x="237" y="239"/>
                    </a:lnTo>
                    <a:lnTo>
                      <a:pt x="240" y="239"/>
                    </a:lnTo>
                    <a:lnTo>
                      <a:pt x="243" y="245"/>
                    </a:lnTo>
                    <a:lnTo>
                      <a:pt x="245" y="249"/>
                    </a:lnTo>
                    <a:lnTo>
                      <a:pt x="249" y="253"/>
                    </a:lnTo>
                    <a:lnTo>
                      <a:pt x="251" y="256"/>
                    </a:lnTo>
                    <a:lnTo>
                      <a:pt x="251" y="258"/>
                    </a:lnTo>
                    <a:lnTo>
                      <a:pt x="254" y="266"/>
                    </a:lnTo>
                    <a:lnTo>
                      <a:pt x="251" y="280"/>
                    </a:lnTo>
                    <a:lnTo>
                      <a:pt x="259" y="283"/>
                    </a:lnTo>
                    <a:lnTo>
                      <a:pt x="279" y="292"/>
                    </a:lnTo>
                    <a:lnTo>
                      <a:pt x="290" y="298"/>
                    </a:lnTo>
                    <a:lnTo>
                      <a:pt x="305" y="300"/>
                    </a:lnTo>
                    <a:lnTo>
                      <a:pt x="318" y="300"/>
                    </a:lnTo>
                    <a:lnTo>
                      <a:pt x="329" y="301"/>
                    </a:lnTo>
                    <a:lnTo>
                      <a:pt x="335" y="301"/>
                    </a:lnTo>
                    <a:lnTo>
                      <a:pt x="341" y="303"/>
                    </a:lnTo>
                    <a:lnTo>
                      <a:pt x="343" y="303"/>
                    </a:lnTo>
                    <a:lnTo>
                      <a:pt x="344" y="303"/>
                    </a:lnTo>
                    <a:lnTo>
                      <a:pt x="346" y="303"/>
                    </a:lnTo>
                    <a:lnTo>
                      <a:pt x="347" y="303"/>
                    </a:lnTo>
                    <a:lnTo>
                      <a:pt x="355" y="304"/>
                    </a:lnTo>
                    <a:lnTo>
                      <a:pt x="361" y="306"/>
                    </a:lnTo>
                    <a:lnTo>
                      <a:pt x="367" y="306"/>
                    </a:lnTo>
                    <a:lnTo>
                      <a:pt x="372" y="309"/>
                    </a:lnTo>
                    <a:lnTo>
                      <a:pt x="377" y="312"/>
                    </a:lnTo>
                    <a:lnTo>
                      <a:pt x="385" y="315"/>
                    </a:lnTo>
                    <a:lnTo>
                      <a:pt x="385" y="317"/>
                    </a:lnTo>
                    <a:lnTo>
                      <a:pt x="386" y="317"/>
                    </a:lnTo>
                    <a:lnTo>
                      <a:pt x="389" y="318"/>
                    </a:lnTo>
                    <a:lnTo>
                      <a:pt x="392" y="320"/>
                    </a:lnTo>
                    <a:lnTo>
                      <a:pt x="394" y="320"/>
                    </a:lnTo>
                    <a:lnTo>
                      <a:pt x="397" y="321"/>
                    </a:lnTo>
                    <a:lnTo>
                      <a:pt x="400" y="323"/>
                    </a:lnTo>
                    <a:lnTo>
                      <a:pt x="400" y="325"/>
                    </a:lnTo>
                    <a:lnTo>
                      <a:pt x="402" y="326"/>
                    </a:lnTo>
                    <a:lnTo>
                      <a:pt x="403" y="328"/>
                    </a:lnTo>
                    <a:lnTo>
                      <a:pt x="405" y="328"/>
                    </a:lnTo>
                    <a:lnTo>
                      <a:pt x="406" y="328"/>
                    </a:lnTo>
                    <a:lnTo>
                      <a:pt x="406" y="329"/>
                    </a:lnTo>
                    <a:lnTo>
                      <a:pt x="408" y="329"/>
                    </a:lnTo>
                    <a:lnTo>
                      <a:pt x="414" y="331"/>
                    </a:lnTo>
                    <a:lnTo>
                      <a:pt x="419" y="332"/>
                    </a:lnTo>
                    <a:lnTo>
                      <a:pt x="428" y="332"/>
                    </a:lnTo>
                    <a:lnTo>
                      <a:pt x="433" y="332"/>
                    </a:lnTo>
                    <a:lnTo>
                      <a:pt x="434" y="332"/>
                    </a:lnTo>
                    <a:lnTo>
                      <a:pt x="437" y="331"/>
                    </a:lnTo>
                    <a:lnTo>
                      <a:pt x="441" y="331"/>
                    </a:lnTo>
                    <a:lnTo>
                      <a:pt x="444" y="329"/>
                    </a:lnTo>
                    <a:lnTo>
                      <a:pt x="447" y="328"/>
                    </a:lnTo>
                    <a:lnTo>
                      <a:pt x="450" y="326"/>
                    </a:lnTo>
                    <a:lnTo>
                      <a:pt x="453" y="325"/>
                    </a:lnTo>
                    <a:lnTo>
                      <a:pt x="455" y="325"/>
                    </a:lnTo>
                    <a:lnTo>
                      <a:pt x="458" y="323"/>
                    </a:lnTo>
                    <a:lnTo>
                      <a:pt x="464" y="323"/>
                    </a:lnTo>
                    <a:lnTo>
                      <a:pt x="469" y="321"/>
                    </a:lnTo>
                    <a:lnTo>
                      <a:pt x="476" y="321"/>
                    </a:lnTo>
                    <a:lnTo>
                      <a:pt x="483" y="321"/>
                    </a:lnTo>
                    <a:lnTo>
                      <a:pt x="487" y="321"/>
                    </a:lnTo>
                    <a:lnTo>
                      <a:pt x="500" y="321"/>
                    </a:lnTo>
                    <a:lnTo>
                      <a:pt x="511" y="321"/>
                    </a:lnTo>
                    <a:lnTo>
                      <a:pt x="515" y="323"/>
                    </a:lnTo>
                    <a:lnTo>
                      <a:pt x="526" y="328"/>
                    </a:lnTo>
                    <a:lnTo>
                      <a:pt x="526" y="329"/>
                    </a:lnTo>
                    <a:lnTo>
                      <a:pt x="526" y="332"/>
                    </a:lnTo>
                    <a:lnTo>
                      <a:pt x="528" y="342"/>
                    </a:lnTo>
                    <a:lnTo>
                      <a:pt x="528" y="345"/>
                    </a:lnTo>
                    <a:lnTo>
                      <a:pt x="528" y="346"/>
                    </a:lnTo>
                    <a:lnTo>
                      <a:pt x="528" y="349"/>
                    </a:lnTo>
                    <a:lnTo>
                      <a:pt x="528" y="351"/>
                    </a:lnTo>
                    <a:lnTo>
                      <a:pt x="528" y="357"/>
                    </a:lnTo>
                    <a:lnTo>
                      <a:pt x="529" y="359"/>
                    </a:lnTo>
                    <a:lnTo>
                      <a:pt x="529" y="370"/>
                    </a:lnTo>
                    <a:lnTo>
                      <a:pt x="531" y="380"/>
                    </a:lnTo>
                    <a:lnTo>
                      <a:pt x="531" y="391"/>
                    </a:lnTo>
                    <a:lnTo>
                      <a:pt x="531" y="397"/>
                    </a:lnTo>
                    <a:lnTo>
                      <a:pt x="532" y="404"/>
                    </a:lnTo>
                    <a:lnTo>
                      <a:pt x="532" y="408"/>
                    </a:lnTo>
                    <a:lnTo>
                      <a:pt x="532" y="410"/>
                    </a:lnTo>
                    <a:lnTo>
                      <a:pt x="532" y="411"/>
                    </a:lnTo>
                    <a:lnTo>
                      <a:pt x="532" y="413"/>
                    </a:lnTo>
                    <a:lnTo>
                      <a:pt x="532" y="415"/>
                    </a:lnTo>
                    <a:lnTo>
                      <a:pt x="532" y="418"/>
                    </a:lnTo>
                    <a:lnTo>
                      <a:pt x="534" y="419"/>
                    </a:lnTo>
                    <a:lnTo>
                      <a:pt x="534" y="421"/>
                    </a:lnTo>
                    <a:lnTo>
                      <a:pt x="534" y="422"/>
                    </a:lnTo>
                    <a:lnTo>
                      <a:pt x="534" y="424"/>
                    </a:lnTo>
                    <a:lnTo>
                      <a:pt x="534" y="425"/>
                    </a:lnTo>
                    <a:lnTo>
                      <a:pt x="534" y="427"/>
                    </a:lnTo>
                    <a:lnTo>
                      <a:pt x="534" y="429"/>
                    </a:lnTo>
                    <a:lnTo>
                      <a:pt x="534" y="430"/>
                    </a:lnTo>
                    <a:lnTo>
                      <a:pt x="534" y="432"/>
                    </a:lnTo>
                    <a:lnTo>
                      <a:pt x="534" y="433"/>
                    </a:lnTo>
                    <a:lnTo>
                      <a:pt x="534" y="435"/>
                    </a:lnTo>
                    <a:lnTo>
                      <a:pt x="534" y="438"/>
                    </a:lnTo>
                    <a:lnTo>
                      <a:pt x="535" y="441"/>
                    </a:lnTo>
                    <a:lnTo>
                      <a:pt x="535" y="447"/>
                    </a:lnTo>
                    <a:lnTo>
                      <a:pt x="535" y="449"/>
                    </a:lnTo>
                    <a:lnTo>
                      <a:pt x="535" y="453"/>
                    </a:lnTo>
                    <a:lnTo>
                      <a:pt x="535" y="455"/>
                    </a:lnTo>
                    <a:lnTo>
                      <a:pt x="535" y="456"/>
                    </a:lnTo>
                    <a:lnTo>
                      <a:pt x="535" y="461"/>
                    </a:lnTo>
                    <a:lnTo>
                      <a:pt x="535" y="466"/>
                    </a:lnTo>
                    <a:lnTo>
                      <a:pt x="535" y="467"/>
                    </a:lnTo>
                    <a:lnTo>
                      <a:pt x="535" y="470"/>
                    </a:lnTo>
                    <a:lnTo>
                      <a:pt x="535" y="472"/>
                    </a:lnTo>
                    <a:lnTo>
                      <a:pt x="535" y="475"/>
                    </a:lnTo>
                    <a:lnTo>
                      <a:pt x="535" y="478"/>
                    </a:lnTo>
                    <a:lnTo>
                      <a:pt x="535" y="481"/>
                    </a:lnTo>
                    <a:lnTo>
                      <a:pt x="535" y="483"/>
                    </a:lnTo>
                    <a:lnTo>
                      <a:pt x="535" y="484"/>
                    </a:lnTo>
                    <a:lnTo>
                      <a:pt x="535" y="486"/>
                    </a:lnTo>
                    <a:lnTo>
                      <a:pt x="537" y="486"/>
                    </a:lnTo>
                    <a:lnTo>
                      <a:pt x="537" y="487"/>
                    </a:lnTo>
                    <a:lnTo>
                      <a:pt x="537" y="491"/>
                    </a:lnTo>
                    <a:lnTo>
                      <a:pt x="539" y="491"/>
                    </a:lnTo>
                    <a:lnTo>
                      <a:pt x="539" y="492"/>
                    </a:lnTo>
                    <a:lnTo>
                      <a:pt x="539" y="494"/>
                    </a:lnTo>
                    <a:lnTo>
                      <a:pt x="540" y="497"/>
                    </a:lnTo>
                    <a:lnTo>
                      <a:pt x="540" y="498"/>
                    </a:lnTo>
                    <a:lnTo>
                      <a:pt x="540" y="500"/>
                    </a:lnTo>
                    <a:lnTo>
                      <a:pt x="540" y="501"/>
                    </a:lnTo>
                    <a:lnTo>
                      <a:pt x="542" y="501"/>
                    </a:lnTo>
                    <a:lnTo>
                      <a:pt x="542" y="503"/>
                    </a:lnTo>
                    <a:lnTo>
                      <a:pt x="542" y="506"/>
                    </a:lnTo>
                    <a:lnTo>
                      <a:pt x="543" y="508"/>
                    </a:lnTo>
                    <a:lnTo>
                      <a:pt x="543" y="509"/>
                    </a:lnTo>
                    <a:lnTo>
                      <a:pt x="543" y="511"/>
                    </a:lnTo>
                    <a:lnTo>
                      <a:pt x="545" y="512"/>
                    </a:lnTo>
                    <a:lnTo>
                      <a:pt x="545" y="515"/>
                    </a:lnTo>
                    <a:lnTo>
                      <a:pt x="546" y="515"/>
                    </a:lnTo>
                    <a:lnTo>
                      <a:pt x="546" y="517"/>
                    </a:lnTo>
                    <a:lnTo>
                      <a:pt x="546" y="519"/>
                    </a:lnTo>
                    <a:lnTo>
                      <a:pt x="546" y="520"/>
                    </a:lnTo>
                    <a:lnTo>
                      <a:pt x="548" y="522"/>
                    </a:lnTo>
                    <a:lnTo>
                      <a:pt x="545" y="550"/>
                    </a:lnTo>
                    <a:lnTo>
                      <a:pt x="537" y="574"/>
                    </a:lnTo>
                    <a:lnTo>
                      <a:pt x="545" y="588"/>
                    </a:lnTo>
                    <a:lnTo>
                      <a:pt x="548" y="595"/>
                    </a:lnTo>
                    <a:lnTo>
                      <a:pt x="548" y="596"/>
                    </a:lnTo>
                    <a:lnTo>
                      <a:pt x="559" y="624"/>
                    </a:lnTo>
                    <a:lnTo>
                      <a:pt x="581" y="660"/>
                    </a:lnTo>
                    <a:lnTo>
                      <a:pt x="587" y="680"/>
                    </a:lnTo>
                    <a:lnTo>
                      <a:pt x="596" y="700"/>
                    </a:lnTo>
                    <a:lnTo>
                      <a:pt x="591" y="725"/>
                    </a:lnTo>
                    <a:lnTo>
                      <a:pt x="590" y="734"/>
                    </a:lnTo>
                    <a:lnTo>
                      <a:pt x="588" y="742"/>
                    </a:lnTo>
                    <a:lnTo>
                      <a:pt x="596" y="782"/>
                    </a:lnTo>
                    <a:lnTo>
                      <a:pt x="598" y="809"/>
                    </a:lnTo>
                    <a:lnTo>
                      <a:pt x="598" y="818"/>
                    </a:lnTo>
                    <a:lnTo>
                      <a:pt x="598" y="820"/>
                    </a:lnTo>
                    <a:lnTo>
                      <a:pt x="598" y="824"/>
                    </a:lnTo>
                    <a:lnTo>
                      <a:pt x="598" y="863"/>
                    </a:lnTo>
                    <a:lnTo>
                      <a:pt x="599" y="865"/>
                    </a:lnTo>
                    <a:lnTo>
                      <a:pt x="601" y="866"/>
                    </a:lnTo>
                    <a:lnTo>
                      <a:pt x="618" y="897"/>
                    </a:lnTo>
                    <a:lnTo>
                      <a:pt x="619" y="902"/>
                    </a:lnTo>
                    <a:lnTo>
                      <a:pt x="623" y="905"/>
                    </a:lnTo>
                    <a:lnTo>
                      <a:pt x="624" y="911"/>
                    </a:lnTo>
                    <a:lnTo>
                      <a:pt x="615" y="910"/>
                    </a:lnTo>
                    <a:lnTo>
                      <a:pt x="607" y="910"/>
                    </a:lnTo>
                    <a:lnTo>
                      <a:pt x="596" y="908"/>
                    </a:lnTo>
                    <a:lnTo>
                      <a:pt x="593" y="908"/>
                    </a:lnTo>
                    <a:lnTo>
                      <a:pt x="581" y="906"/>
                    </a:lnTo>
                    <a:lnTo>
                      <a:pt x="573" y="908"/>
                    </a:lnTo>
                    <a:lnTo>
                      <a:pt x="557" y="908"/>
                    </a:lnTo>
                    <a:lnTo>
                      <a:pt x="531" y="906"/>
                    </a:lnTo>
                    <a:lnTo>
                      <a:pt x="517" y="908"/>
                    </a:lnTo>
                    <a:lnTo>
                      <a:pt x="506" y="908"/>
                    </a:lnTo>
                    <a:lnTo>
                      <a:pt x="503" y="908"/>
                    </a:lnTo>
                    <a:lnTo>
                      <a:pt x="489" y="910"/>
                    </a:lnTo>
                    <a:lnTo>
                      <a:pt x="479" y="913"/>
                    </a:lnTo>
                    <a:lnTo>
                      <a:pt x="473" y="914"/>
                    </a:lnTo>
                    <a:lnTo>
                      <a:pt x="470" y="916"/>
                    </a:lnTo>
                    <a:lnTo>
                      <a:pt x="467" y="917"/>
                    </a:lnTo>
                    <a:lnTo>
                      <a:pt x="465" y="917"/>
                    </a:lnTo>
                    <a:lnTo>
                      <a:pt x="461" y="919"/>
                    </a:lnTo>
                    <a:lnTo>
                      <a:pt x="453" y="922"/>
                    </a:lnTo>
                    <a:lnTo>
                      <a:pt x="444" y="925"/>
                    </a:lnTo>
                    <a:lnTo>
                      <a:pt x="433" y="930"/>
                    </a:lnTo>
                    <a:lnTo>
                      <a:pt x="431" y="930"/>
                    </a:lnTo>
                    <a:lnTo>
                      <a:pt x="427" y="933"/>
                    </a:lnTo>
                    <a:lnTo>
                      <a:pt x="417" y="936"/>
                    </a:lnTo>
                    <a:lnTo>
                      <a:pt x="411" y="939"/>
                    </a:lnTo>
                    <a:lnTo>
                      <a:pt x="402" y="944"/>
                    </a:lnTo>
                    <a:lnTo>
                      <a:pt x="397" y="944"/>
                    </a:lnTo>
                    <a:lnTo>
                      <a:pt x="394" y="945"/>
                    </a:lnTo>
                    <a:lnTo>
                      <a:pt x="386" y="944"/>
                    </a:lnTo>
                    <a:lnTo>
                      <a:pt x="380" y="945"/>
                    </a:lnTo>
                    <a:lnTo>
                      <a:pt x="377" y="945"/>
                    </a:lnTo>
                    <a:lnTo>
                      <a:pt x="375" y="945"/>
                    </a:lnTo>
                    <a:lnTo>
                      <a:pt x="369" y="944"/>
                    </a:lnTo>
                    <a:lnTo>
                      <a:pt x="364" y="942"/>
                    </a:lnTo>
                    <a:lnTo>
                      <a:pt x="361" y="941"/>
                    </a:lnTo>
                    <a:lnTo>
                      <a:pt x="357" y="939"/>
                    </a:lnTo>
                    <a:lnTo>
                      <a:pt x="352" y="939"/>
                    </a:lnTo>
                    <a:lnTo>
                      <a:pt x="347" y="937"/>
                    </a:lnTo>
                    <a:lnTo>
                      <a:pt x="341" y="936"/>
                    </a:lnTo>
                    <a:lnTo>
                      <a:pt x="333" y="934"/>
                    </a:lnTo>
                    <a:lnTo>
                      <a:pt x="329" y="933"/>
                    </a:lnTo>
                    <a:lnTo>
                      <a:pt x="324" y="933"/>
                    </a:lnTo>
                    <a:lnTo>
                      <a:pt x="321" y="931"/>
                    </a:lnTo>
                    <a:lnTo>
                      <a:pt x="316" y="930"/>
                    </a:lnTo>
                    <a:lnTo>
                      <a:pt x="311" y="928"/>
                    </a:lnTo>
                    <a:lnTo>
                      <a:pt x="308" y="927"/>
                    </a:lnTo>
                    <a:lnTo>
                      <a:pt x="302" y="925"/>
                    </a:lnTo>
                    <a:lnTo>
                      <a:pt x="297" y="922"/>
                    </a:lnTo>
                    <a:lnTo>
                      <a:pt x="293" y="919"/>
                    </a:lnTo>
                    <a:lnTo>
                      <a:pt x="290" y="917"/>
                    </a:lnTo>
                    <a:lnTo>
                      <a:pt x="283" y="913"/>
                    </a:lnTo>
                    <a:lnTo>
                      <a:pt x="280" y="906"/>
                    </a:lnTo>
                    <a:lnTo>
                      <a:pt x="280" y="905"/>
                    </a:lnTo>
                    <a:lnTo>
                      <a:pt x="279" y="903"/>
                    </a:lnTo>
                    <a:lnTo>
                      <a:pt x="277" y="899"/>
                    </a:lnTo>
                    <a:lnTo>
                      <a:pt x="274" y="891"/>
                    </a:lnTo>
                    <a:lnTo>
                      <a:pt x="269" y="878"/>
                    </a:lnTo>
                    <a:lnTo>
                      <a:pt x="268" y="874"/>
                    </a:lnTo>
                    <a:lnTo>
                      <a:pt x="263" y="857"/>
                    </a:lnTo>
                    <a:lnTo>
                      <a:pt x="259" y="847"/>
                    </a:lnTo>
                    <a:lnTo>
                      <a:pt x="257" y="844"/>
                    </a:lnTo>
                    <a:lnTo>
                      <a:pt x="254" y="832"/>
                    </a:lnTo>
                    <a:lnTo>
                      <a:pt x="248" y="827"/>
                    </a:lnTo>
                    <a:lnTo>
                      <a:pt x="243" y="823"/>
                    </a:lnTo>
                    <a:lnTo>
                      <a:pt x="238" y="818"/>
                    </a:lnTo>
                    <a:lnTo>
                      <a:pt x="227" y="810"/>
                    </a:lnTo>
                    <a:lnTo>
                      <a:pt x="227" y="807"/>
                    </a:lnTo>
                    <a:lnTo>
                      <a:pt x="226" y="806"/>
                    </a:lnTo>
                    <a:lnTo>
                      <a:pt x="224" y="802"/>
                    </a:lnTo>
                    <a:lnTo>
                      <a:pt x="223" y="801"/>
                    </a:lnTo>
                    <a:lnTo>
                      <a:pt x="223" y="799"/>
                    </a:lnTo>
                    <a:lnTo>
                      <a:pt x="221" y="798"/>
                    </a:lnTo>
                    <a:lnTo>
                      <a:pt x="220" y="795"/>
                    </a:lnTo>
                    <a:lnTo>
                      <a:pt x="218" y="793"/>
                    </a:lnTo>
                    <a:lnTo>
                      <a:pt x="217" y="792"/>
                    </a:lnTo>
                    <a:lnTo>
                      <a:pt x="213" y="788"/>
                    </a:lnTo>
                    <a:lnTo>
                      <a:pt x="212" y="787"/>
                    </a:lnTo>
                    <a:lnTo>
                      <a:pt x="209" y="782"/>
                    </a:lnTo>
                    <a:lnTo>
                      <a:pt x="203" y="782"/>
                    </a:lnTo>
                    <a:lnTo>
                      <a:pt x="201" y="778"/>
                    </a:lnTo>
                    <a:lnTo>
                      <a:pt x="193" y="776"/>
                    </a:lnTo>
                    <a:lnTo>
                      <a:pt x="192" y="768"/>
                    </a:lnTo>
                    <a:lnTo>
                      <a:pt x="181" y="768"/>
                    </a:lnTo>
                    <a:lnTo>
                      <a:pt x="181" y="762"/>
                    </a:lnTo>
                    <a:lnTo>
                      <a:pt x="181" y="757"/>
                    </a:lnTo>
                    <a:lnTo>
                      <a:pt x="181" y="754"/>
                    </a:lnTo>
                    <a:lnTo>
                      <a:pt x="181" y="750"/>
                    </a:lnTo>
                    <a:lnTo>
                      <a:pt x="181" y="745"/>
                    </a:lnTo>
                    <a:lnTo>
                      <a:pt x="181" y="740"/>
                    </a:lnTo>
                    <a:lnTo>
                      <a:pt x="181" y="734"/>
                    </a:lnTo>
                    <a:lnTo>
                      <a:pt x="181" y="725"/>
                    </a:lnTo>
                    <a:lnTo>
                      <a:pt x="181" y="719"/>
                    </a:lnTo>
                    <a:lnTo>
                      <a:pt x="181" y="712"/>
                    </a:lnTo>
                    <a:lnTo>
                      <a:pt x="178" y="705"/>
                    </a:lnTo>
                    <a:lnTo>
                      <a:pt x="176" y="705"/>
                    </a:lnTo>
                    <a:lnTo>
                      <a:pt x="178" y="703"/>
                    </a:lnTo>
                    <a:lnTo>
                      <a:pt x="187" y="672"/>
                    </a:lnTo>
                    <a:lnTo>
                      <a:pt x="187" y="671"/>
                    </a:lnTo>
                    <a:lnTo>
                      <a:pt x="153" y="627"/>
                    </a:lnTo>
                    <a:lnTo>
                      <a:pt x="143" y="616"/>
                    </a:lnTo>
                    <a:lnTo>
                      <a:pt x="137" y="610"/>
                    </a:lnTo>
                    <a:lnTo>
                      <a:pt x="133" y="602"/>
                    </a:lnTo>
                    <a:lnTo>
                      <a:pt x="131" y="599"/>
                    </a:lnTo>
                    <a:lnTo>
                      <a:pt x="128" y="590"/>
                    </a:lnTo>
                    <a:lnTo>
                      <a:pt x="112" y="553"/>
                    </a:lnTo>
                    <a:lnTo>
                      <a:pt x="112" y="550"/>
                    </a:lnTo>
                    <a:lnTo>
                      <a:pt x="112" y="548"/>
                    </a:lnTo>
                    <a:lnTo>
                      <a:pt x="115" y="543"/>
                    </a:lnTo>
                    <a:lnTo>
                      <a:pt x="115" y="542"/>
                    </a:lnTo>
                    <a:lnTo>
                      <a:pt x="115" y="540"/>
                    </a:lnTo>
                    <a:lnTo>
                      <a:pt x="115" y="539"/>
                    </a:lnTo>
                    <a:lnTo>
                      <a:pt x="117" y="534"/>
                    </a:lnTo>
                    <a:lnTo>
                      <a:pt x="117" y="532"/>
                    </a:lnTo>
                    <a:lnTo>
                      <a:pt x="117" y="531"/>
                    </a:lnTo>
                    <a:lnTo>
                      <a:pt x="117" y="526"/>
                    </a:lnTo>
                    <a:lnTo>
                      <a:pt x="115" y="522"/>
                    </a:lnTo>
                    <a:lnTo>
                      <a:pt x="115" y="520"/>
                    </a:lnTo>
                    <a:lnTo>
                      <a:pt x="114" y="520"/>
                    </a:lnTo>
                    <a:lnTo>
                      <a:pt x="114" y="519"/>
                    </a:lnTo>
                    <a:lnTo>
                      <a:pt x="111" y="515"/>
                    </a:lnTo>
                    <a:lnTo>
                      <a:pt x="105" y="508"/>
                    </a:lnTo>
                    <a:lnTo>
                      <a:pt x="101" y="505"/>
                    </a:lnTo>
                    <a:lnTo>
                      <a:pt x="98" y="500"/>
                    </a:lnTo>
                    <a:lnTo>
                      <a:pt x="97" y="498"/>
                    </a:lnTo>
                    <a:lnTo>
                      <a:pt x="97" y="497"/>
                    </a:lnTo>
                    <a:lnTo>
                      <a:pt x="97" y="495"/>
                    </a:lnTo>
                    <a:lnTo>
                      <a:pt x="91" y="498"/>
                    </a:lnTo>
                    <a:lnTo>
                      <a:pt x="89" y="498"/>
                    </a:lnTo>
                    <a:lnTo>
                      <a:pt x="86" y="501"/>
                    </a:lnTo>
                    <a:lnTo>
                      <a:pt x="78" y="500"/>
                    </a:lnTo>
                    <a:lnTo>
                      <a:pt x="77" y="500"/>
                    </a:lnTo>
                    <a:lnTo>
                      <a:pt x="72" y="492"/>
                    </a:lnTo>
                    <a:lnTo>
                      <a:pt x="69" y="484"/>
                    </a:lnTo>
                    <a:lnTo>
                      <a:pt x="69" y="481"/>
                    </a:lnTo>
                    <a:lnTo>
                      <a:pt x="70" y="469"/>
                    </a:lnTo>
                    <a:lnTo>
                      <a:pt x="72" y="458"/>
                    </a:lnTo>
                    <a:lnTo>
                      <a:pt x="72" y="452"/>
                    </a:lnTo>
                    <a:lnTo>
                      <a:pt x="67" y="446"/>
                    </a:lnTo>
                    <a:lnTo>
                      <a:pt x="63" y="441"/>
                    </a:lnTo>
                    <a:lnTo>
                      <a:pt x="30" y="427"/>
                    </a:lnTo>
                    <a:lnTo>
                      <a:pt x="24" y="422"/>
                    </a:lnTo>
                    <a:lnTo>
                      <a:pt x="8" y="393"/>
                    </a:lnTo>
                    <a:lnTo>
                      <a:pt x="5" y="390"/>
                    </a:lnTo>
                    <a:lnTo>
                      <a:pt x="5" y="384"/>
                    </a:lnTo>
                    <a:lnTo>
                      <a:pt x="5" y="382"/>
                    </a:lnTo>
                    <a:lnTo>
                      <a:pt x="3" y="380"/>
                    </a:lnTo>
                    <a:lnTo>
                      <a:pt x="3" y="379"/>
                    </a:lnTo>
                    <a:lnTo>
                      <a:pt x="2" y="363"/>
                    </a:lnTo>
                    <a:lnTo>
                      <a:pt x="0" y="345"/>
                    </a:lnTo>
                    <a:lnTo>
                      <a:pt x="2" y="342"/>
                    </a:lnTo>
                    <a:lnTo>
                      <a:pt x="2" y="321"/>
                    </a:lnTo>
                    <a:lnTo>
                      <a:pt x="2" y="315"/>
                    </a:lnTo>
                    <a:lnTo>
                      <a:pt x="2" y="314"/>
                    </a:lnTo>
                    <a:lnTo>
                      <a:pt x="3" y="312"/>
                    </a:lnTo>
                    <a:lnTo>
                      <a:pt x="5" y="300"/>
                    </a:lnTo>
                    <a:lnTo>
                      <a:pt x="7" y="297"/>
                    </a:lnTo>
                    <a:lnTo>
                      <a:pt x="7" y="294"/>
                    </a:lnTo>
                    <a:lnTo>
                      <a:pt x="8" y="284"/>
                    </a:lnTo>
                    <a:lnTo>
                      <a:pt x="8" y="272"/>
                    </a:lnTo>
                    <a:lnTo>
                      <a:pt x="8" y="264"/>
                    </a:lnTo>
                    <a:lnTo>
                      <a:pt x="8" y="262"/>
                    </a:lnTo>
                    <a:lnTo>
                      <a:pt x="8" y="261"/>
                    </a:lnTo>
                    <a:lnTo>
                      <a:pt x="8" y="253"/>
                    </a:lnTo>
                    <a:lnTo>
                      <a:pt x="8" y="247"/>
                    </a:lnTo>
                    <a:lnTo>
                      <a:pt x="8" y="239"/>
                    </a:lnTo>
                    <a:lnTo>
                      <a:pt x="8" y="238"/>
                    </a:lnTo>
                    <a:lnTo>
                      <a:pt x="7" y="236"/>
                    </a:lnTo>
                    <a:lnTo>
                      <a:pt x="7" y="219"/>
                    </a:lnTo>
                    <a:lnTo>
                      <a:pt x="7" y="214"/>
                    </a:lnTo>
                    <a:lnTo>
                      <a:pt x="8" y="211"/>
                    </a:lnTo>
                    <a:lnTo>
                      <a:pt x="8" y="208"/>
                    </a:lnTo>
                    <a:lnTo>
                      <a:pt x="10" y="208"/>
                    </a:lnTo>
                    <a:lnTo>
                      <a:pt x="14" y="204"/>
                    </a:lnTo>
                    <a:lnTo>
                      <a:pt x="21" y="199"/>
                    </a:lnTo>
                    <a:lnTo>
                      <a:pt x="22" y="199"/>
                    </a:lnTo>
                    <a:lnTo>
                      <a:pt x="35" y="183"/>
                    </a:lnTo>
                    <a:lnTo>
                      <a:pt x="38" y="177"/>
                    </a:lnTo>
                    <a:lnTo>
                      <a:pt x="39" y="176"/>
                    </a:lnTo>
                    <a:lnTo>
                      <a:pt x="41" y="171"/>
                    </a:lnTo>
                    <a:lnTo>
                      <a:pt x="42" y="166"/>
                    </a:lnTo>
                    <a:lnTo>
                      <a:pt x="47" y="155"/>
                    </a:lnTo>
                    <a:lnTo>
                      <a:pt x="45" y="151"/>
                    </a:lnTo>
                    <a:lnTo>
                      <a:pt x="44" y="145"/>
                    </a:lnTo>
                    <a:lnTo>
                      <a:pt x="41" y="140"/>
                    </a:lnTo>
                    <a:lnTo>
                      <a:pt x="41" y="138"/>
                    </a:lnTo>
                    <a:lnTo>
                      <a:pt x="36" y="127"/>
                    </a:lnTo>
                    <a:lnTo>
                      <a:pt x="36" y="124"/>
                    </a:lnTo>
                    <a:lnTo>
                      <a:pt x="36" y="118"/>
                    </a:lnTo>
                    <a:lnTo>
                      <a:pt x="36" y="110"/>
                    </a:lnTo>
                    <a:lnTo>
                      <a:pt x="38" y="103"/>
                    </a:lnTo>
                    <a:lnTo>
                      <a:pt x="44" y="96"/>
                    </a:lnTo>
                    <a:lnTo>
                      <a:pt x="50" y="93"/>
                    </a:lnTo>
                    <a:lnTo>
                      <a:pt x="53" y="89"/>
                    </a:lnTo>
                    <a:lnTo>
                      <a:pt x="53" y="87"/>
                    </a:lnTo>
                    <a:lnTo>
                      <a:pt x="52" y="82"/>
                    </a:lnTo>
                    <a:lnTo>
                      <a:pt x="49" y="78"/>
                    </a:lnTo>
                    <a:lnTo>
                      <a:pt x="49" y="76"/>
                    </a:lnTo>
                    <a:lnTo>
                      <a:pt x="49" y="73"/>
                    </a:lnTo>
                    <a:lnTo>
                      <a:pt x="50" y="48"/>
                    </a:lnTo>
                    <a:lnTo>
                      <a:pt x="50" y="37"/>
                    </a:lnTo>
                    <a:lnTo>
                      <a:pt x="50" y="36"/>
                    </a:lnTo>
                    <a:lnTo>
                      <a:pt x="49" y="28"/>
                    </a:lnTo>
                    <a:lnTo>
                      <a:pt x="49" y="25"/>
                    </a:lnTo>
                    <a:lnTo>
                      <a:pt x="49" y="24"/>
                    </a:lnTo>
                    <a:lnTo>
                      <a:pt x="49" y="22"/>
                    </a:lnTo>
                    <a:lnTo>
                      <a:pt x="47" y="20"/>
                    </a:lnTo>
                    <a:lnTo>
                      <a:pt x="47" y="13"/>
                    </a:lnTo>
                    <a:lnTo>
                      <a:pt x="47" y="11"/>
                    </a:lnTo>
                    <a:lnTo>
                      <a:pt x="47" y="10"/>
                    </a:lnTo>
                    <a:lnTo>
                      <a:pt x="47" y="8"/>
                    </a:lnTo>
                    <a:lnTo>
                      <a:pt x="47" y="5"/>
                    </a:lnTo>
                    <a:lnTo>
                      <a:pt x="47" y="3"/>
                    </a:lnTo>
                    <a:lnTo>
                      <a:pt x="49" y="3"/>
                    </a:lnTo>
                    <a:lnTo>
                      <a:pt x="49" y="2"/>
                    </a:lnTo>
                    <a:lnTo>
                      <a:pt x="50" y="2"/>
                    </a:lnTo>
                    <a:lnTo>
                      <a:pt x="52" y="2"/>
                    </a:lnTo>
                    <a:lnTo>
                      <a:pt x="52" y="0"/>
                    </a:lnTo>
                    <a:lnTo>
                      <a:pt x="53" y="0"/>
                    </a:lnTo>
                    <a:lnTo>
                      <a:pt x="55" y="0"/>
                    </a:lnTo>
                    <a:lnTo>
                      <a:pt x="56" y="0"/>
                    </a:lnTo>
                    <a:lnTo>
                      <a:pt x="56" y="2"/>
                    </a:lnTo>
                    <a:lnTo>
                      <a:pt x="58" y="2"/>
                    </a:lnTo>
                    <a:lnTo>
                      <a:pt x="59" y="3"/>
                    </a:lnTo>
                    <a:lnTo>
                      <a:pt x="61" y="3"/>
                    </a:lnTo>
                    <a:lnTo>
                      <a:pt x="63" y="3"/>
                    </a:lnTo>
                    <a:lnTo>
                      <a:pt x="64" y="5"/>
                    </a:lnTo>
                    <a:lnTo>
                      <a:pt x="66" y="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200">
                <a:extLst>
                  <a:ext uri="{FF2B5EF4-FFF2-40B4-BE49-F238E27FC236}">
                    <a16:creationId xmlns:a16="http://schemas.microsoft.com/office/drawing/2014/main" id="{1CBCF279-9E3B-20DD-9BF9-588A8E1A98CA}"/>
                  </a:ext>
                </a:extLst>
              </p:cNvPr>
              <p:cNvSpPr>
                <a:spLocks noGrp="1" noRot="1" noMove="1" noResize="1" noEditPoints="1" noAdjustHandles="1" noChangeArrowheads="1" noChangeShapeType="1"/>
              </p:cNvSpPr>
              <p:nvPr/>
            </p:nvSpPr>
            <p:spPr bwMode="auto">
              <a:xfrm>
                <a:off x="4755" y="2196"/>
                <a:ext cx="809" cy="841"/>
              </a:xfrm>
              <a:custGeom>
                <a:avLst/>
                <a:gdLst>
                  <a:gd name="T0" fmla="*/ 330 w 809"/>
                  <a:gd name="T1" fmla="*/ 83 h 841"/>
                  <a:gd name="T2" fmla="*/ 540 w 809"/>
                  <a:gd name="T3" fmla="*/ 211 h 841"/>
                  <a:gd name="T4" fmla="*/ 592 w 809"/>
                  <a:gd name="T5" fmla="*/ 240 h 841"/>
                  <a:gd name="T6" fmla="*/ 630 w 809"/>
                  <a:gd name="T7" fmla="*/ 245 h 841"/>
                  <a:gd name="T8" fmla="*/ 640 w 809"/>
                  <a:gd name="T9" fmla="*/ 259 h 841"/>
                  <a:gd name="T10" fmla="*/ 640 w 809"/>
                  <a:gd name="T11" fmla="*/ 277 h 841"/>
                  <a:gd name="T12" fmla="*/ 634 w 809"/>
                  <a:gd name="T13" fmla="*/ 290 h 841"/>
                  <a:gd name="T14" fmla="*/ 630 w 809"/>
                  <a:gd name="T15" fmla="*/ 302 h 841"/>
                  <a:gd name="T16" fmla="*/ 632 w 809"/>
                  <a:gd name="T17" fmla="*/ 319 h 841"/>
                  <a:gd name="T18" fmla="*/ 629 w 809"/>
                  <a:gd name="T19" fmla="*/ 332 h 841"/>
                  <a:gd name="T20" fmla="*/ 632 w 809"/>
                  <a:gd name="T21" fmla="*/ 352 h 841"/>
                  <a:gd name="T22" fmla="*/ 627 w 809"/>
                  <a:gd name="T23" fmla="*/ 374 h 841"/>
                  <a:gd name="T24" fmla="*/ 623 w 809"/>
                  <a:gd name="T25" fmla="*/ 388 h 841"/>
                  <a:gd name="T26" fmla="*/ 630 w 809"/>
                  <a:gd name="T27" fmla="*/ 400 h 841"/>
                  <a:gd name="T28" fmla="*/ 644 w 809"/>
                  <a:gd name="T29" fmla="*/ 408 h 841"/>
                  <a:gd name="T30" fmla="*/ 663 w 809"/>
                  <a:gd name="T31" fmla="*/ 415 h 841"/>
                  <a:gd name="T32" fmla="*/ 686 w 809"/>
                  <a:gd name="T33" fmla="*/ 420 h 841"/>
                  <a:gd name="T34" fmla="*/ 710 w 809"/>
                  <a:gd name="T35" fmla="*/ 414 h 841"/>
                  <a:gd name="T36" fmla="*/ 732 w 809"/>
                  <a:gd name="T37" fmla="*/ 406 h 841"/>
                  <a:gd name="T38" fmla="*/ 747 w 809"/>
                  <a:gd name="T39" fmla="*/ 403 h 841"/>
                  <a:gd name="T40" fmla="*/ 761 w 809"/>
                  <a:gd name="T41" fmla="*/ 405 h 841"/>
                  <a:gd name="T42" fmla="*/ 775 w 809"/>
                  <a:gd name="T43" fmla="*/ 412 h 841"/>
                  <a:gd name="T44" fmla="*/ 788 w 809"/>
                  <a:gd name="T45" fmla="*/ 417 h 841"/>
                  <a:gd name="T46" fmla="*/ 786 w 809"/>
                  <a:gd name="T47" fmla="*/ 484 h 841"/>
                  <a:gd name="T48" fmla="*/ 789 w 809"/>
                  <a:gd name="T49" fmla="*/ 532 h 841"/>
                  <a:gd name="T50" fmla="*/ 766 w 809"/>
                  <a:gd name="T51" fmla="*/ 597 h 841"/>
                  <a:gd name="T52" fmla="*/ 735 w 809"/>
                  <a:gd name="T53" fmla="*/ 659 h 841"/>
                  <a:gd name="T54" fmla="*/ 716 w 809"/>
                  <a:gd name="T55" fmla="*/ 723 h 841"/>
                  <a:gd name="T56" fmla="*/ 704 w 809"/>
                  <a:gd name="T57" fmla="*/ 758 h 841"/>
                  <a:gd name="T58" fmla="*/ 711 w 809"/>
                  <a:gd name="T59" fmla="*/ 786 h 841"/>
                  <a:gd name="T60" fmla="*/ 691 w 809"/>
                  <a:gd name="T61" fmla="*/ 833 h 841"/>
                  <a:gd name="T62" fmla="*/ 674 w 809"/>
                  <a:gd name="T63" fmla="*/ 825 h 841"/>
                  <a:gd name="T64" fmla="*/ 610 w 809"/>
                  <a:gd name="T65" fmla="*/ 837 h 841"/>
                  <a:gd name="T66" fmla="*/ 590 w 809"/>
                  <a:gd name="T67" fmla="*/ 841 h 841"/>
                  <a:gd name="T68" fmla="*/ 576 w 809"/>
                  <a:gd name="T69" fmla="*/ 839 h 841"/>
                  <a:gd name="T70" fmla="*/ 564 w 809"/>
                  <a:gd name="T71" fmla="*/ 831 h 841"/>
                  <a:gd name="T72" fmla="*/ 501 w 809"/>
                  <a:gd name="T73" fmla="*/ 824 h 841"/>
                  <a:gd name="T74" fmla="*/ 425 w 809"/>
                  <a:gd name="T75" fmla="*/ 782 h 841"/>
                  <a:gd name="T76" fmla="*/ 405 w 809"/>
                  <a:gd name="T77" fmla="*/ 775 h 841"/>
                  <a:gd name="T78" fmla="*/ 364 w 809"/>
                  <a:gd name="T79" fmla="*/ 751 h 841"/>
                  <a:gd name="T80" fmla="*/ 349 w 809"/>
                  <a:gd name="T81" fmla="*/ 729 h 841"/>
                  <a:gd name="T82" fmla="*/ 336 w 809"/>
                  <a:gd name="T83" fmla="*/ 701 h 841"/>
                  <a:gd name="T84" fmla="*/ 321 w 809"/>
                  <a:gd name="T85" fmla="*/ 698 h 841"/>
                  <a:gd name="T86" fmla="*/ 310 w 809"/>
                  <a:gd name="T87" fmla="*/ 695 h 841"/>
                  <a:gd name="T88" fmla="*/ 296 w 809"/>
                  <a:gd name="T89" fmla="*/ 692 h 841"/>
                  <a:gd name="T90" fmla="*/ 290 w 809"/>
                  <a:gd name="T91" fmla="*/ 681 h 841"/>
                  <a:gd name="T92" fmla="*/ 277 w 809"/>
                  <a:gd name="T93" fmla="*/ 678 h 841"/>
                  <a:gd name="T94" fmla="*/ 192 w 809"/>
                  <a:gd name="T95" fmla="*/ 577 h 841"/>
                  <a:gd name="T96" fmla="*/ 151 w 809"/>
                  <a:gd name="T97" fmla="*/ 530 h 841"/>
                  <a:gd name="T98" fmla="*/ 139 w 809"/>
                  <a:gd name="T99" fmla="*/ 507 h 841"/>
                  <a:gd name="T100" fmla="*/ 130 w 809"/>
                  <a:gd name="T101" fmla="*/ 487 h 841"/>
                  <a:gd name="T102" fmla="*/ 114 w 809"/>
                  <a:gd name="T103" fmla="*/ 467 h 841"/>
                  <a:gd name="T104" fmla="*/ 103 w 809"/>
                  <a:gd name="T105" fmla="*/ 436 h 841"/>
                  <a:gd name="T106" fmla="*/ 126 w 809"/>
                  <a:gd name="T107" fmla="*/ 401 h 841"/>
                  <a:gd name="T108" fmla="*/ 134 w 809"/>
                  <a:gd name="T109" fmla="*/ 375 h 841"/>
                  <a:gd name="T110" fmla="*/ 165 w 809"/>
                  <a:gd name="T111" fmla="*/ 228 h 841"/>
                  <a:gd name="T112" fmla="*/ 89 w 809"/>
                  <a:gd name="T113" fmla="*/ 150 h 841"/>
                  <a:gd name="T114" fmla="*/ 24 w 809"/>
                  <a:gd name="T115" fmla="*/ 122 h 841"/>
                  <a:gd name="T116" fmla="*/ 10 w 809"/>
                  <a:gd name="T117" fmla="*/ 88 h 841"/>
                  <a:gd name="T118" fmla="*/ 13 w 809"/>
                  <a:gd name="T119" fmla="*/ 42 h 841"/>
                  <a:gd name="T120" fmla="*/ 28 w 809"/>
                  <a:gd name="T121" fmla="*/ 20 h 841"/>
                  <a:gd name="T122" fmla="*/ 46 w 809"/>
                  <a:gd name="T123" fmla="*/ 17 h 841"/>
                  <a:gd name="T124" fmla="*/ 136 w 809"/>
                  <a:gd name="T125" fmla="*/ 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9" h="841">
                    <a:moveTo>
                      <a:pt x="164" y="10"/>
                    </a:moveTo>
                    <a:lnTo>
                      <a:pt x="198" y="17"/>
                    </a:lnTo>
                    <a:lnTo>
                      <a:pt x="218" y="21"/>
                    </a:lnTo>
                    <a:lnTo>
                      <a:pt x="221" y="21"/>
                    </a:lnTo>
                    <a:lnTo>
                      <a:pt x="235" y="29"/>
                    </a:lnTo>
                    <a:lnTo>
                      <a:pt x="259" y="40"/>
                    </a:lnTo>
                    <a:lnTo>
                      <a:pt x="282" y="49"/>
                    </a:lnTo>
                    <a:lnTo>
                      <a:pt x="307" y="60"/>
                    </a:lnTo>
                    <a:lnTo>
                      <a:pt x="313" y="66"/>
                    </a:lnTo>
                    <a:lnTo>
                      <a:pt x="329" y="83"/>
                    </a:lnTo>
                    <a:lnTo>
                      <a:pt x="330" y="83"/>
                    </a:lnTo>
                    <a:lnTo>
                      <a:pt x="335" y="86"/>
                    </a:lnTo>
                    <a:lnTo>
                      <a:pt x="336" y="88"/>
                    </a:lnTo>
                    <a:lnTo>
                      <a:pt x="338" y="88"/>
                    </a:lnTo>
                    <a:lnTo>
                      <a:pt x="347" y="94"/>
                    </a:lnTo>
                    <a:lnTo>
                      <a:pt x="352" y="97"/>
                    </a:lnTo>
                    <a:lnTo>
                      <a:pt x="372" y="110"/>
                    </a:lnTo>
                    <a:lnTo>
                      <a:pt x="405" y="130"/>
                    </a:lnTo>
                    <a:lnTo>
                      <a:pt x="464" y="164"/>
                    </a:lnTo>
                    <a:lnTo>
                      <a:pt x="500" y="187"/>
                    </a:lnTo>
                    <a:lnTo>
                      <a:pt x="520" y="198"/>
                    </a:lnTo>
                    <a:lnTo>
                      <a:pt x="540" y="211"/>
                    </a:lnTo>
                    <a:lnTo>
                      <a:pt x="543" y="212"/>
                    </a:lnTo>
                    <a:lnTo>
                      <a:pt x="545" y="214"/>
                    </a:lnTo>
                    <a:lnTo>
                      <a:pt x="551" y="218"/>
                    </a:lnTo>
                    <a:lnTo>
                      <a:pt x="556" y="220"/>
                    </a:lnTo>
                    <a:lnTo>
                      <a:pt x="565" y="226"/>
                    </a:lnTo>
                    <a:lnTo>
                      <a:pt x="570" y="229"/>
                    </a:lnTo>
                    <a:lnTo>
                      <a:pt x="576" y="234"/>
                    </a:lnTo>
                    <a:lnTo>
                      <a:pt x="582" y="239"/>
                    </a:lnTo>
                    <a:lnTo>
                      <a:pt x="587" y="242"/>
                    </a:lnTo>
                    <a:lnTo>
                      <a:pt x="588" y="242"/>
                    </a:lnTo>
                    <a:lnTo>
                      <a:pt x="592" y="240"/>
                    </a:lnTo>
                    <a:lnTo>
                      <a:pt x="598" y="240"/>
                    </a:lnTo>
                    <a:lnTo>
                      <a:pt x="599" y="240"/>
                    </a:lnTo>
                    <a:lnTo>
                      <a:pt x="604" y="240"/>
                    </a:lnTo>
                    <a:lnTo>
                      <a:pt x="609" y="242"/>
                    </a:lnTo>
                    <a:lnTo>
                      <a:pt x="612" y="242"/>
                    </a:lnTo>
                    <a:lnTo>
                      <a:pt x="613" y="242"/>
                    </a:lnTo>
                    <a:lnTo>
                      <a:pt x="620" y="243"/>
                    </a:lnTo>
                    <a:lnTo>
                      <a:pt x="624" y="243"/>
                    </a:lnTo>
                    <a:lnTo>
                      <a:pt x="626" y="245"/>
                    </a:lnTo>
                    <a:lnTo>
                      <a:pt x="629" y="245"/>
                    </a:lnTo>
                    <a:lnTo>
                      <a:pt x="630" y="245"/>
                    </a:lnTo>
                    <a:lnTo>
                      <a:pt x="635" y="246"/>
                    </a:lnTo>
                    <a:lnTo>
                      <a:pt x="637" y="246"/>
                    </a:lnTo>
                    <a:lnTo>
                      <a:pt x="638" y="246"/>
                    </a:lnTo>
                    <a:lnTo>
                      <a:pt x="638" y="248"/>
                    </a:lnTo>
                    <a:lnTo>
                      <a:pt x="638" y="249"/>
                    </a:lnTo>
                    <a:lnTo>
                      <a:pt x="638" y="251"/>
                    </a:lnTo>
                    <a:lnTo>
                      <a:pt x="638" y="253"/>
                    </a:lnTo>
                    <a:lnTo>
                      <a:pt x="640" y="254"/>
                    </a:lnTo>
                    <a:lnTo>
                      <a:pt x="640" y="256"/>
                    </a:lnTo>
                    <a:lnTo>
                      <a:pt x="640" y="257"/>
                    </a:lnTo>
                    <a:lnTo>
                      <a:pt x="640" y="259"/>
                    </a:lnTo>
                    <a:lnTo>
                      <a:pt x="641" y="259"/>
                    </a:lnTo>
                    <a:lnTo>
                      <a:pt x="641" y="260"/>
                    </a:lnTo>
                    <a:lnTo>
                      <a:pt x="641" y="262"/>
                    </a:lnTo>
                    <a:lnTo>
                      <a:pt x="643" y="263"/>
                    </a:lnTo>
                    <a:lnTo>
                      <a:pt x="643" y="265"/>
                    </a:lnTo>
                    <a:lnTo>
                      <a:pt x="643" y="266"/>
                    </a:lnTo>
                    <a:lnTo>
                      <a:pt x="643" y="268"/>
                    </a:lnTo>
                    <a:lnTo>
                      <a:pt x="643" y="270"/>
                    </a:lnTo>
                    <a:lnTo>
                      <a:pt x="641" y="273"/>
                    </a:lnTo>
                    <a:lnTo>
                      <a:pt x="641" y="276"/>
                    </a:lnTo>
                    <a:lnTo>
                      <a:pt x="640" y="277"/>
                    </a:lnTo>
                    <a:lnTo>
                      <a:pt x="640" y="279"/>
                    </a:lnTo>
                    <a:lnTo>
                      <a:pt x="638" y="279"/>
                    </a:lnTo>
                    <a:lnTo>
                      <a:pt x="638" y="280"/>
                    </a:lnTo>
                    <a:lnTo>
                      <a:pt x="638" y="282"/>
                    </a:lnTo>
                    <a:lnTo>
                      <a:pt x="638" y="284"/>
                    </a:lnTo>
                    <a:lnTo>
                      <a:pt x="637" y="284"/>
                    </a:lnTo>
                    <a:lnTo>
                      <a:pt x="637" y="285"/>
                    </a:lnTo>
                    <a:lnTo>
                      <a:pt x="635" y="287"/>
                    </a:lnTo>
                    <a:lnTo>
                      <a:pt x="635" y="288"/>
                    </a:lnTo>
                    <a:lnTo>
                      <a:pt x="634" y="288"/>
                    </a:lnTo>
                    <a:lnTo>
                      <a:pt x="634" y="290"/>
                    </a:lnTo>
                    <a:lnTo>
                      <a:pt x="632" y="291"/>
                    </a:lnTo>
                    <a:lnTo>
                      <a:pt x="632" y="293"/>
                    </a:lnTo>
                    <a:lnTo>
                      <a:pt x="632" y="294"/>
                    </a:lnTo>
                    <a:lnTo>
                      <a:pt x="630" y="294"/>
                    </a:lnTo>
                    <a:lnTo>
                      <a:pt x="630" y="296"/>
                    </a:lnTo>
                    <a:lnTo>
                      <a:pt x="630" y="298"/>
                    </a:lnTo>
                    <a:lnTo>
                      <a:pt x="629" y="298"/>
                    </a:lnTo>
                    <a:lnTo>
                      <a:pt x="629" y="299"/>
                    </a:lnTo>
                    <a:lnTo>
                      <a:pt x="630" y="299"/>
                    </a:lnTo>
                    <a:lnTo>
                      <a:pt x="630" y="301"/>
                    </a:lnTo>
                    <a:lnTo>
                      <a:pt x="630" y="302"/>
                    </a:lnTo>
                    <a:lnTo>
                      <a:pt x="630" y="304"/>
                    </a:lnTo>
                    <a:lnTo>
                      <a:pt x="632" y="304"/>
                    </a:lnTo>
                    <a:lnTo>
                      <a:pt x="632" y="307"/>
                    </a:lnTo>
                    <a:lnTo>
                      <a:pt x="632" y="310"/>
                    </a:lnTo>
                    <a:lnTo>
                      <a:pt x="632" y="311"/>
                    </a:lnTo>
                    <a:lnTo>
                      <a:pt x="632" y="313"/>
                    </a:lnTo>
                    <a:lnTo>
                      <a:pt x="630" y="313"/>
                    </a:lnTo>
                    <a:lnTo>
                      <a:pt x="632" y="315"/>
                    </a:lnTo>
                    <a:lnTo>
                      <a:pt x="632" y="316"/>
                    </a:lnTo>
                    <a:lnTo>
                      <a:pt x="632" y="318"/>
                    </a:lnTo>
                    <a:lnTo>
                      <a:pt x="632" y="319"/>
                    </a:lnTo>
                    <a:lnTo>
                      <a:pt x="634" y="319"/>
                    </a:lnTo>
                    <a:lnTo>
                      <a:pt x="634" y="321"/>
                    </a:lnTo>
                    <a:lnTo>
                      <a:pt x="635" y="321"/>
                    </a:lnTo>
                    <a:lnTo>
                      <a:pt x="635" y="322"/>
                    </a:lnTo>
                    <a:lnTo>
                      <a:pt x="635" y="325"/>
                    </a:lnTo>
                    <a:lnTo>
                      <a:pt x="635" y="327"/>
                    </a:lnTo>
                    <a:lnTo>
                      <a:pt x="634" y="329"/>
                    </a:lnTo>
                    <a:lnTo>
                      <a:pt x="632" y="329"/>
                    </a:lnTo>
                    <a:lnTo>
                      <a:pt x="632" y="330"/>
                    </a:lnTo>
                    <a:lnTo>
                      <a:pt x="630" y="332"/>
                    </a:lnTo>
                    <a:lnTo>
                      <a:pt x="629" y="332"/>
                    </a:lnTo>
                    <a:lnTo>
                      <a:pt x="629" y="333"/>
                    </a:lnTo>
                    <a:lnTo>
                      <a:pt x="629" y="335"/>
                    </a:lnTo>
                    <a:lnTo>
                      <a:pt x="627" y="336"/>
                    </a:lnTo>
                    <a:lnTo>
                      <a:pt x="627" y="338"/>
                    </a:lnTo>
                    <a:lnTo>
                      <a:pt x="627" y="339"/>
                    </a:lnTo>
                    <a:lnTo>
                      <a:pt x="629" y="341"/>
                    </a:lnTo>
                    <a:lnTo>
                      <a:pt x="629" y="343"/>
                    </a:lnTo>
                    <a:lnTo>
                      <a:pt x="629" y="344"/>
                    </a:lnTo>
                    <a:lnTo>
                      <a:pt x="630" y="346"/>
                    </a:lnTo>
                    <a:lnTo>
                      <a:pt x="632" y="347"/>
                    </a:lnTo>
                    <a:lnTo>
                      <a:pt x="632" y="352"/>
                    </a:lnTo>
                    <a:lnTo>
                      <a:pt x="632" y="356"/>
                    </a:lnTo>
                    <a:lnTo>
                      <a:pt x="630" y="358"/>
                    </a:lnTo>
                    <a:lnTo>
                      <a:pt x="630" y="360"/>
                    </a:lnTo>
                    <a:lnTo>
                      <a:pt x="629" y="361"/>
                    </a:lnTo>
                    <a:lnTo>
                      <a:pt x="629" y="364"/>
                    </a:lnTo>
                    <a:lnTo>
                      <a:pt x="629" y="366"/>
                    </a:lnTo>
                    <a:lnTo>
                      <a:pt x="629" y="367"/>
                    </a:lnTo>
                    <a:lnTo>
                      <a:pt x="629" y="369"/>
                    </a:lnTo>
                    <a:lnTo>
                      <a:pt x="627" y="370"/>
                    </a:lnTo>
                    <a:lnTo>
                      <a:pt x="627" y="372"/>
                    </a:lnTo>
                    <a:lnTo>
                      <a:pt x="627" y="374"/>
                    </a:lnTo>
                    <a:lnTo>
                      <a:pt x="626" y="375"/>
                    </a:lnTo>
                    <a:lnTo>
                      <a:pt x="626" y="377"/>
                    </a:lnTo>
                    <a:lnTo>
                      <a:pt x="624" y="378"/>
                    </a:lnTo>
                    <a:lnTo>
                      <a:pt x="623" y="380"/>
                    </a:lnTo>
                    <a:lnTo>
                      <a:pt x="623" y="381"/>
                    </a:lnTo>
                    <a:lnTo>
                      <a:pt x="623" y="383"/>
                    </a:lnTo>
                    <a:lnTo>
                      <a:pt x="623" y="384"/>
                    </a:lnTo>
                    <a:lnTo>
                      <a:pt x="621" y="384"/>
                    </a:lnTo>
                    <a:lnTo>
                      <a:pt x="623" y="384"/>
                    </a:lnTo>
                    <a:lnTo>
                      <a:pt x="623" y="386"/>
                    </a:lnTo>
                    <a:lnTo>
                      <a:pt x="623" y="388"/>
                    </a:lnTo>
                    <a:lnTo>
                      <a:pt x="623" y="389"/>
                    </a:lnTo>
                    <a:lnTo>
                      <a:pt x="623" y="391"/>
                    </a:lnTo>
                    <a:lnTo>
                      <a:pt x="623" y="392"/>
                    </a:lnTo>
                    <a:lnTo>
                      <a:pt x="623" y="394"/>
                    </a:lnTo>
                    <a:lnTo>
                      <a:pt x="623" y="397"/>
                    </a:lnTo>
                    <a:lnTo>
                      <a:pt x="624" y="397"/>
                    </a:lnTo>
                    <a:lnTo>
                      <a:pt x="624" y="398"/>
                    </a:lnTo>
                    <a:lnTo>
                      <a:pt x="626" y="398"/>
                    </a:lnTo>
                    <a:lnTo>
                      <a:pt x="627" y="400"/>
                    </a:lnTo>
                    <a:lnTo>
                      <a:pt x="629" y="400"/>
                    </a:lnTo>
                    <a:lnTo>
                      <a:pt x="630" y="400"/>
                    </a:lnTo>
                    <a:lnTo>
                      <a:pt x="632" y="401"/>
                    </a:lnTo>
                    <a:lnTo>
                      <a:pt x="632" y="403"/>
                    </a:lnTo>
                    <a:lnTo>
                      <a:pt x="634" y="403"/>
                    </a:lnTo>
                    <a:lnTo>
                      <a:pt x="634" y="405"/>
                    </a:lnTo>
                    <a:lnTo>
                      <a:pt x="634" y="406"/>
                    </a:lnTo>
                    <a:lnTo>
                      <a:pt x="635" y="406"/>
                    </a:lnTo>
                    <a:lnTo>
                      <a:pt x="637" y="406"/>
                    </a:lnTo>
                    <a:lnTo>
                      <a:pt x="638" y="406"/>
                    </a:lnTo>
                    <a:lnTo>
                      <a:pt x="640" y="406"/>
                    </a:lnTo>
                    <a:lnTo>
                      <a:pt x="643" y="408"/>
                    </a:lnTo>
                    <a:lnTo>
                      <a:pt x="644" y="408"/>
                    </a:lnTo>
                    <a:lnTo>
                      <a:pt x="648" y="409"/>
                    </a:lnTo>
                    <a:lnTo>
                      <a:pt x="649" y="409"/>
                    </a:lnTo>
                    <a:lnTo>
                      <a:pt x="651" y="411"/>
                    </a:lnTo>
                    <a:lnTo>
                      <a:pt x="652" y="411"/>
                    </a:lnTo>
                    <a:lnTo>
                      <a:pt x="654" y="411"/>
                    </a:lnTo>
                    <a:lnTo>
                      <a:pt x="655" y="411"/>
                    </a:lnTo>
                    <a:lnTo>
                      <a:pt x="657" y="412"/>
                    </a:lnTo>
                    <a:lnTo>
                      <a:pt x="658" y="414"/>
                    </a:lnTo>
                    <a:lnTo>
                      <a:pt x="660" y="414"/>
                    </a:lnTo>
                    <a:lnTo>
                      <a:pt x="662" y="415"/>
                    </a:lnTo>
                    <a:lnTo>
                      <a:pt x="663" y="415"/>
                    </a:lnTo>
                    <a:lnTo>
                      <a:pt x="665" y="417"/>
                    </a:lnTo>
                    <a:lnTo>
                      <a:pt x="666" y="417"/>
                    </a:lnTo>
                    <a:lnTo>
                      <a:pt x="666" y="419"/>
                    </a:lnTo>
                    <a:lnTo>
                      <a:pt x="668" y="419"/>
                    </a:lnTo>
                    <a:lnTo>
                      <a:pt x="671" y="420"/>
                    </a:lnTo>
                    <a:lnTo>
                      <a:pt x="674" y="420"/>
                    </a:lnTo>
                    <a:lnTo>
                      <a:pt x="679" y="422"/>
                    </a:lnTo>
                    <a:lnTo>
                      <a:pt x="680" y="422"/>
                    </a:lnTo>
                    <a:lnTo>
                      <a:pt x="682" y="422"/>
                    </a:lnTo>
                    <a:lnTo>
                      <a:pt x="685" y="420"/>
                    </a:lnTo>
                    <a:lnTo>
                      <a:pt x="686" y="420"/>
                    </a:lnTo>
                    <a:lnTo>
                      <a:pt x="688" y="420"/>
                    </a:lnTo>
                    <a:lnTo>
                      <a:pt x="690" y="420"/>
                    </a:lnTo>
                    <a:lnTo>
                      <a:pt x="691" y="419"/>
                    </a:lnTo>
                    <a:lnTo>
                      <a:pt x="694" y="419"/>
                    </a:lnTo>
                    <a:lnTo>
                      <a:pt x="699" y="417"/>
                    </a:lnTo>
                    <a:lnTo>
                      <a:pt x="704" y="415"/>
                    </a:lnTo>
                    <a:lnTo>
                      <a:pt x="705" y="415"/>
                    </a:lnTo>
                    <a:lnTo>
                      <a:pt x="707" y="415"/>
                    </a:lnTo>
                    <a:lnTo>
                      <a:pt x="707" y="414"/>
                    </a:lnTo>
                    <a:lnTo>
                      <a:pt x="708" y="414"/>
                    </a:lnTo>
                    <a:lnTo>
                      <a:pt x="710" y="414"/>
                    </a:lnTo>
                    <a:lnTo>
                      <a:pt x="711" y="412"/>
                    </a:lnTo>
                    <a:lnTo>
                      <a:pt x="714" y="412"/>
                    </a:lnTo>
                    <a:lnTo>
                      <a:pt x="718" y="411"/>
                    </a:lnTo>
                    <a:lnTo>
                      <a:pt x="721" y="409"/>
                    </a:lnTo>
                    <a:lnTo>
                      <a:pt x="722" y="409"/>
                    </a:lnTo>
                    <a:lnTo>
                      <a:pt x="724" y="408"/>
                    </a:lnTo>
                    <a:lnTo>
                      <a:pt x="725" y="408"/>
                    </a:lnTo>
                    <a:lnTo>
                      <a:pt x="727" y="408"/>
                    </a:lnTo>
                    <a:lnTo>
                      <a:pt x="728" y="408"/>
                    </a:lnTo>
                    <a:lnTo>
                      <a:pt x="730" y="406"/>
                    </a:lnTo>
                    <a:lnTo>
                      <a:pt x="732" y="406"/>
                    </a:lnTo>
                    <a:lnTo>
                      <a:pt x="733" y="406"/>
                    </a:lnTo>
                    <a:lnTo>
                      <a:pt x="735" y="406"/>
                    </a:lnTo>
                    <a:lnTo>
                      <a:pt x="735" y="405"/>
                    </a:lnTo>
                    <a:lnTo>
                      <a:pt x="736" y="405"/>
                    </a:lnTo>
                    <a:lnTo>
                      <a:pt x="738" y="405"/>
                    </a:lnTo>
                    <a:lnTo>
                      <a:pt x="739" y="405"/>
                    </a:lnTo>
                    <a:lnTo>
                      <a:pt x="739" y="403"/>
                    </a:lnTo>
                    <a:lnTo>
                      <a:pt x="741" y="403"/>
                    </a:lnTo>
                    <a:lnTo>
                      <a:pt x="742" y="403"/>
                    </a:lnTo>
                    <a:lnTo>
                      <a:pt x="744" y="403"/>
                    </a:lnTo>
                    <a:lnTo>
                      <a:pt x="747" y="403"/>
                    </a:lnTo>
                    <a:lnTo>
                      <a:pt x="749" y="401"/>
                    </a:lnTo>
                    <a:lnTo>
                      <a:pt x="750" y="401"/>
                    </a:lnTo>
                    <a:lnTo>
                      <a:pt x="752" y="401"/>
                    </a:lnTo>
                    <a:lnTo>
                      <a:pt x="753" y="401"/>
                    </a:lnTo>
                    <a:lnTo>
                      <a:pt x="755" y="401"/>
                    </a:lnTo>
                    <a:lnTo>
                      <a:pt x="756" y="401"/>
                    </a:lnTo>
                    <a:lnTo>
                      <a:pt x="758" y="401"/>
                    </a:lnTo>
                    <a:lnTo>
                      <a:pt x="758" y="403"/>
                    </a:lnTo>
                    <a:lnTo>
                      <a:pt x="760" y="403"/>
                    </a:lnTo>
                    <a:lnTo>
                      <a:pt x="761" y="403"/>
                    </a:lnTo>
                    <a:lnTo>
                      <a:pt x="761" y="405"/>
                    </a:lnTo>
                    <a:lnTo>
                      <a:pt x="763" y="405"/>
                    </a:lnTo>
                    <a:lnTo>
                      <a:pt x="764" y="405"/>
                    </a:lnTo>
                    <a:lnTo>
                      <a:pt x="766" y="406"/>
                    </a:lnTo>
                    <a:lnTo>
                      <a:pt x="767" y="406"/>
                    </a:lnTo>
                    <a:lnTo>
                      <a:pt x="767" y="408"/>
                    </a:lnTo>
                    <a:lnTo>
                      <a:pt x="769" y="408"/>
                    </a:lnTo>
                    <a:lnTo>
                      <a:pt x="770" y="408"/>
                    </a:lnTo>
                    <a:lnTo>
                      <a:pt x="772" y="409"/>
                    </a:lnTo>
                    <a:lnTo>
                      <a:pt x="774" y="411"/>
                    </a:lnTo>
                    <a:lnTo>
                      <a:pt x="775" y="411"/>
                    </a:lnTo>
                    <a:lnTo>
                      <a:pt x="775" y="412"/>
                    </a:lnTo>
                    <a:lnTo>
                      <a:pt x="777" y="412"/>
                    </a:lnTo>
                    <a:lnTo>
                      <a:pt x="778" y="412"/>
                    </a:lnTo>
                    <a:lnTo>
                      <a:pt x="778" y="414"/>
                    </a:lnTo>
                    <a:lnTo>
                      <a:pt x="780" y="414"/>
                    </a:lnTo>
                    <a:lnTo>
                      <a:pt x="781" y="414"/>
                    </a:lnTo>
                    <a:lnTo>
                      <a:pt x="783" y="414"/>
                    </a:lnTo>
                    <a:lnTo>
                      <a:pt x="783" y="415"/>
                    </a:lnTo>
                    <a:lnTo>
                      <a:pt x="784" y="415"/>
                    </a:lnTo>
                    <a:lnTo>
                      <a:pt x="786" y="415"/>
                    </a:lnTo>
                    <a:lnTo>
                      <a:pt x="788" y="415"/>
                    </a:lnTo>
                    <a:lnTo>
                      <a:pt x="788" y="417"/>
                    </a:lnTo>
                    <a:lnTo>
                      <a:pt x="791" y="417"/>
                    </a:lnTo>
                    <a:lnTo>
                      <a:pt x="797" y="417"/>
                    </a:lnTo>
                    <a:lnTo>
                      <a:pt x="803" y="419"/>
                    </a:lnTo>
                    <a:lnTo>
                      <a:pt x="809" y="417"/>
                    </a:lnTo>
                    <a:lnTo>
                      <a:pt x="809" y="419"/>
                    </a:lnTo>
                    <a:lnTo>
                      <a:pt x="809" y="420"/>
                    </a:lnTo>
                    <a:lnTo>
                      <a:pt x="806" y="426"/>
                    </a:lnTo>
                    <a:lnTo>
                      <a:pt x="806" y="429"/>
                    </a:lnTo>
                    <a:lnTo>
                      <a:pt x="797" y="456"/>
                    </a:lnTo>
                    <a:lnTo>
                      <a:pt x="789" y="478"/>
                    </a:lnTo>
                    <a:lnTo>
                      <a:pt x="786" y="484"/>
                    </a:lnTo>
                    <a:lnTo>
                      <a:pt x="791" y="499"/>
                    </a:lnTo>
                    <a:lnTo>
                      <a:pt x="791" y="501"/>
                    </a:lnTo>
                    <a:lnTo>
                      <a:pt x="794" y="509"/>
                    </a:lnTo>
                    <a:lnTo>
                      <a:pt x="795" y="516"/>
                    </a:lnTo>
                    <a:lnTo>
                      <a:pt x="797" y="521"/>
                    </a:lnTo>
                    <a:lnTo>
                      <a:pt x="795" y="523"/>
                    </a:lnTo>
                    <a:lnTo>
                      <a:pt x="795" y="524"/>
                    </a:lnTo>
                    <a:lnTo>
                      <a:pt x="794" y="526"/>
                    </a:lnTo>
                    <a:lnTo>
                      <a:pt x="792" y="527"/>
                    </a:lnTo>
                    <a:lnTo>
                      <a:pt x="791" y="529"/>
                    </a:lnTo>
                    <a:lnTo>
                      <a:pt x="789" y="532"/>
                    </a:lnTo>
                    <a:lnTo>
                      <a:pt x="789" y="533"/>
                    </a:lnTo>
                    <a:lnTo>
                      <a:pt x="788" y="533"/>
                    </a:lnTo>
                    <a:lnTo>
                      <a:pt x="788" y="536"/>
                    </a:lnTo>
                    <a:lnTo>
                      <a:pt x="786" y="536"/>
                    </a:lnTo>
                    <a:lnTo>
                      <a:pt x="784" y="538"/>
                    </a:lnTo>
                    <a:lnTo>
                      <a:pt x="783" y="540"/>
                    </a:lnTo>
                    <a:lnTo>
                      <a:pt x="778" y="554"/>
                    </a:lnTo>
                    <a:lnTo>
                      <a:pt x="772" y="568"/>
                    </a:lnTo>
                    <a:lnTo>
                      <a:pt x="772" y="572"/>
                    </a:lnTo>
                    <a:lnTo>
                      <a:pt x="766" y="594"/>
                    </a:lnTo>
                    <a:lnTo>
                      <a:pt x="766" y="597"/>
                    </a:lnTo>
                    <a:lnTo>
                      <a:pt x="766" y="600"/>
                    </a:lnTo>
                    <a:lnTo>
                      <a:pt x="764" y="603"/>
                    </a:lnTo>
                    <a:lnTo>
                      <a:pt x="763" y="603"/>
                    </a:lnTo>
                    <a:lnTo>
                      <a:pt x="761" y="605"/>
                    </a:lnTo>
                    <a:lnTo>
                      <a:pt x="750" y="625"/>
                    </a:lnTo>
                    <a:lnTo>
                      <a:pt x="749" y="628"/>
                    </a:lnTo>
                    <a:lnTo>
                      <a:pt x="742" y="639"/>
                    </a:lnTo>
                    <a:lnTo>
                      <a:pt x="739" y="644"/>
                    </a:lnTo>
                    <a:lnTo>
                      <a:pt x="739" y="645"/>
                    </a:lnTo>
                    <a:lnTo>
                      <a:pt x="736" y="651"/>
                    </a:lnTo>
                    <a:lnTo>
                      <a:pt x="735" y="659"/>
                    </a:lnTo>
                    <a:lnTo>
                      <a:pt x="735" y="661"/>
                    </a:lnTo>
                    <a:lnTo>
                      <a:pt x="732" y="667"/>
                    </a:lnTo>
                    <a:lnTo>
                      <a:pt x="730" y="671"/>
                    </a:lnTo>
                    <a:lnTo>
                      <a:pt x="730" y="676"/>
                    </a:lnTo>
                    <a:lnTo>
                      <a:pt x="728" y="679"/>
                    </a:lnTo>
                    <a:lnTo>
                      <a:pt x="725" y="692"/>
                    </a:lnTo>
                    <a:lnTo>
                      <a:pt x="722" y="701"/>
                    </a:lnTo>
                    <a:lnTo>
                      <a:pt x="721" y="709"/>
                    </a:lnTo>
                    <a:lnTo>
                      <a:pt x="719" y="712"/>
                    </a:lnTo>
                    <a:lnTo>
                      <a:pt x="718" y="718"/>
                    </a:lnTo>
                    <a:lnTo>
                      <a:pt x="716" y="723"/>
                    </a:lnTo>
                    <a:lnTo>
                      <a:pt x="714" y="729"/>
                    </a:lnTo>
                    <a:lnTo>
                      <a:pt x="713" y="735"/>
                    </a:lnTo>
                    <a:lnTo>
                      <a:pt x="711" y="741"/>
                    </a:lnTo>
                    <a:lnTo>
                      <a:pt x="710" y="743"/>
                    </a:lnTo>
                    <a:lnTo>
                      <a:pt x="710" y="746"/>
                    </a:lnTo>
                    <a:lnTo>
                      <a:pt x="708" y="747"/>
                    </a:lnTo>
                    <a:lnTo>
                      <a:pt x="708" y="749"/>
                    </a:lnTo>
                    <a:lnTo>
                      <a:pt x="708" y="752"/>
                    </a:lnTo>
                    <a:lnTo>
                      <a:pt x="705" y="754"/>
                    </a:lnTo>
                    <a:lnTo>
                      <a:pt x="705" y="755"/>
                    </a:lnTo>
                    <a:lnTo>
                      <a:pt x="704" y="758"/>
                    </a:lnTo>
                    <a:lnTo>
                      <a:pt x="705" y="760"/>
                    </a:lnTo>
                    <a:lnTo>
                      <a:pt x="705" y="761"/>
                    </a:lnTo>
                    <a:lnTo>
                      <a:pt x="704" y="763"/>
                    </a:lnTo>
                    <a:lnTo>
                      <a:pt x="702" y="763"/>
                    </a:lnTo>
                    <a:lnTo>
                      <a:pt x="704" y="768"/>
                    </a:lnTo>
                    <a:lnTo>
                      <a:pt x="705" y="771"/>
                    </a:lnTo>
                    <a:lnTo>
                      <a:pt x="708" y="772"/>
                    </a:lnTo>
                    <a:lnTo>
                      <a:pt x="710" y="775"/>
                    </a:lnTo>
                    <a:lnTo>
                      <a:pt x="711" y="775"/>
                    </a:lnTo>
                    <a:lnTo>
                      <a:pt x="711" y="785"/>
                    </a:lnTo>
                    <a:lnTo>
                      <a:pt x="711" y="786"/>
                    </a:lnTo>
                    <a:lnTo>
                      <a:pt x="710" y="792"/>
                    </a:lnTo>
                    <a:lnTo>
                      <a:pt x="710" y="806"/>
                    </a:lnTo>
                    <a:lnTo>
                      <a:pt x="708" y="819"/>
                    </a:lnTo>
                    <a:lnTo>
                      <a:pt x="707" y="830"/>
                    </a:lnTo>
                    <a:lnTo>
                      <a:pt x="707" y="831"/>
                    </a:lnTo>
                    <a:lnTo>
                      <a:pt x="702" y="831"/>
                    </a:lnTo>
                    <a:lnTo>
                      <a:pt x="700" y="833"/>
                    </a:lnTo>
                    <a:lnTo>
                      <a:pt x="699" y="833"/>
                    </a:lnTo>
                    <a:lnTo>
                      <a:pt x="697" y="833"/>
                    </a:lnTo>
                    <a:lnTo>
                      <a:pt x="693" y="833"/>
                    </a:lnTo>
                    <a:lnTo>
                      <a:pt x="691" y="833"/>
                    </a:lnTo>
                    <a:lnTo>
                      <a:pt x="693" y="831"/>
                    </a:lnTo>
                    <a:lnTo>
                      <a:pt x="693" y="830"/>
                    </a:lnTo>
                    <a:lnTo>
                      <a:pt x="691" y="828"/>
                    </a:lnTo>
                    <a:lnTo>
                      <a:pt x="688" y="827"/>
                    </a:lnTo>
                    <a:lnTo>
                      <a:pt x="686" y="825"/>
                    </a:lnTo>
                    <a:lnTo>
                      <a:pt x="683" y="825"/>
                    </a:lnTo>
                    <a:lnTo>
                      <a:pt x="682" y="825"/>
                    </a:lnTo>
                    <a:lnTo>
                      <a:pt x="680" y="824"/>
                    </a:lnTo>
                    <a:lnTo>
                      <a:pt x="679" y="825"/>
                    </a:lnTo>
                    <a:lnTo>
                      <a:pt x="676" y="825"/>
                    </a:lnTo>
                    <a:lnTo>
                      <a:pt x="674" y="825"/>
                    </a:lnTo>
                    <a:lnTo>
                      <a:pt x="671" y="825"/>
                    </a:lnTo>
                    <a:lnTo>
                      <a:pt x="669" y="824"/>
                    </a:lnTo>
                    <a:lnTo>
                      <a:pt x="666" y="824"/>
                    </a:lnTo>
                    <a:lnTo>
                      <a:pt x="665" y="824"/>
                    </a:lnTo>
                    <a:lnTo>
                      <a:pt x="663" y="824"/>
                    </a:lnTo>
                    <a:lnTo>
                      <a:pt x="662" y="824"/>
                    </a:lnTo>
                    <a:lnTo>
                      <a:pt x="658" y="824"/>
                    </a:lnTo>
                    <a:lnTo>
                      <a:pt x="652" y="825"/>
                    </a:lnTo>
                    <a:lnTo>
                      <a:pt x="634" y="831"/>
                    </a:lnTo>
                    <a:lnTo>
                      <a:pt x="623" y="833"/>
                    </a:lnTo>
                    <a:lnTo>
                      <a:pt x="610" y="837"/>
                    </a:lnTo>
                    <a:lnTo>
                      <a:pt x="606" y="837"/>
                    </a:lnTo>
                    <a:lnTo>
                      <a:pt x="601" y="839"/>
                    </a:lnTo>
                    <a:lnTo>
                      <a:pt x="599" y="837"/>
                    </a:lnTo>
                    <a:lnTo>
                      <a:pt x="598" y="837"/>
                    </a:lnTo>
                    <a:lnTo>
                      <a:pt x="598" y="841"/>
                    </a:lnTo>
                    <a:lnTo>
                      <a:pt x="598" y="839"/>
                    </a:lnTo>
                    <a:lnTo>
                      <a:pt x="596" y="839"/>
                    </a:lnTo>
                    <a:lnTo>
                      <a:pt x="595" y="841"/>
                    </a:lnTo>
                    <a:lnTo>
                      <a:pt x="593" y="841"/>
                    </a:lnTo>
                    <a:lnTo>
                      <a:pt x="592" y="841"/>
                    </a:lnTo>
                    <a:lnTo>
                      <a:pt x="590" y="841"/>
                    </a:lnTo>
                    <a:lnTo>
                      <a:pt x="590" y="839"/>
                    </a:lnTo>
                    <a:lnTo>
                      <a:pt x="588" y="837"/>
                    </a:lnTo>
                    <a:lnTo>
                      <a:pt x="587" y="837"/>
                    </a:lnTo>
                    <a:lnTo>
                      <a:pt x="585" y="837"/>
                    </a:lnTo>
                    <a:lnTo>
                      <a:pt x="584" y="837"/>
                    </a:lnTo>
                    <a:lnTo>
                      <a:pt x="582" y="837"/>
                    </a:lnTo>
                    <a:lnTo>
                      <a:pt x="581" y="837"/>
                    </a:lnTo>
                    <a:lnTo>
                      <a:pt x="581" y="839"/>
                    </a:lnTo>
                    <a:lnTo>
                      <a:pt x="579" y="839"/>
                    </a:lnTo>
                    <a:lnTo>
                      <a:pt x="578" y="839"/>
                    </a:lnTo>
                    <a:lnTo>
                      <a:pt x="576" y="839"/>
                    </a:lnTo>
                    <a:lnTo>
                      <a:pt x="576" y="837"/>
                    </a:lnTo>
                    <a:lnTo>
                      <a:pt x="574" y="837"/>
                    </a:lnTo>
                    <a:lnTo>
                      <a:pt x="574" y="836"/>
                    </a:lnTo>
                    <a:lnTo>
                      <a:pt x="573" y="836"/>
                    </a:lnTo>
                    <a:lnTo>
                      <a:pt x="573" y="834"/>
                    </a:lnTo>
                    <a:lnTo>
                      <a:pt x="571" y="834"/>
                    </a:lnTo>
                    <a:lnTo>
                      <a:pt x="570" y="836"/>
                    </a:lnTo>
                    <a:lnTo>
                      <a:pt x="568" y="836"/>
                    </a:lnTo>
                    <a:lnTo>
                      <a:pt x="567" y="836"/>
                    </a:lnTo>
                    <a:lnTo>
                      <a:pt x="565" y="833"/>
                    </a:lnTo>
                    <a:lnTo>
                      <a:pt x="564" y="831"/>
                    </a:lnTo>
                    <a:lnTo>
                      <a:pt x="562" y="830"/>
                    </a:lnTo>
                    <a:lnTo>
                      <a:pt x="560" y="830"/>
                    </a:lnTo>
                    <a:lnTo>
                      <a:pt x="559" y="831"/>
                    </a:lnTo>
                    <a:lnTo>
                      <a:pt x="556" y="830"/>
                    </a:lnTo>
                    <a:lnTo>
                      <a:pt x="554" y="828"/>
                    </a:lnTo>
                    <a:lnTo>
                      <a:pt x="550" y="827"/>
                    </a:lnTo>
                    <a:lnTo>
                      <a:pt x="546" y="827"/>
                    </a:lnTo>
                    <a:lnTo>
                      <a:pt x="545" y="824"/>
                    </a:lnTo>
                    <a:lnTo>
                      <a:pt x="528" y="825"/>
                    </a:lnTo>
                    <a:lnTo>
                      <a:pt x="511" y="825"/>
                    </a:lnTo>
                    <a:lnTo>
                      <a:pt x="501" y="824"/>
                    </a:lnTo>
                    <a:lnTo>
                      <a:pt x="487" y="822"/>
                    </a:lnTo>
                    <a:lnTo>
                      <a:pt x="483" y="820"/>
                    </a:lnTo>
                    <a:lnTo>
                      <a:pt x="464" y="811"/>
                    </a:lnTo>
                    <a:lnTo>
                      <a:pt x="453" y="808"/>
                    </a:lnTo>
                    <a:lnTo>
                      <a:pt x="450" y="805"/>
                    </a:lnTo>
                    <a:lnTo>
                      <a:pt x="448" y="803"/>
                    </a:lnTo>
                    <a:lnTo>
                      <a:pt x="444" y="799"/>
                    </a:lnTo>
                    <a:lnTo>
                      <a:pt x="439" y="794"/>
                    </a:lnTo>
                    <a:lnTo>
                      <a:pt x="433" y="789"/>
                    </a:lnTo>
                    <a:lnTo>
                      <a:pt x="427" y="785"/>
                    </a:lnTo>
                    <a:lnTo>
                      <a:pt x="425" y="782"/>
                    </a:lnTo>
                    <a:lnTo>
                      <a:pt x="422" y="779"/>
                    </a:lnTo>
                    <a:lnTo>
                      <a:pt x="420" y="777"/>
                    </a:lnTo>
                    <a:lnTo>
                      <a:pt x="419" y="775"/>
                    </a:lnTo>
                    <a:lnTo>
                      <a:pt x="416" y="777"/>
                    </a:lnTo>
                    <a:lnTo>
                      <a:pt x="414" y="777"/>
                    </a:lnTo>
                    <a:lnTo>
                      <a:pt x="413" y="777"/>
                    </a:lnTo>
                    <a:lnTo>
                      <a:pt x="411" y="777"/>
                    </a:lnTo>
                    <a:lnTo>
                      <a:pt x="410" y="777"/>
                    </a:lnTo>
                    <a:lnTo>
                      <a:pt x="408" y="777"/>
                    </a:lnTo>
                    <a:lnTo>
                      <a:pt x="406" y="775"/>
                    </a:lnTo>
                    <a:lnTo>
                      <a:pt x="405" y="775"/>
                    </a:lnTo>
                    <a:lnTo>
                      <a:pt x="400" y="777"/>
                    </a:lnTo>
                    <a:lnTo>
                      <a:pt x="399" y="777"/>
                    </a:lnTo>
                    <a:lnTo>
                      <a:pt x="394" y="777"/>
                    </a:lnTo>
                    <a:lnTo>
                      <a:pt x="392" y="775"/>
                    </a:lnTo>
                    <a:lnTo>
                      <a:pt x="391" y="775"/>
                    </a:lnTo>
                    <a:lnTo>
                      <a:pt x="382" y="771"/>
                    </a:lnTo>
                    <a:lnTo>
                      <a:pt x="371" y="760"/>
                    </a:lnTo>
                    <a:lnTo>
                      <a:pt x="368" y="757"/>
                    </a:lnTo>
                    <a:lnTo>
                      <a:pt x="366" y="755"/>
                    </a:lnTo>
                    <a:lnTo>
                      <a:pt x="366" y="754"/>
                    </a:lnTo>
                    <a:lnTo>
                      <a:pt x="364" y="751"/>
                    </a:lnTo>
                    <a:lnTo>
                      <a:pt x="363" y="749"/>
                    </a:lnTo>
                    <a:lnTo>
                      <a:pt x="361" y="749"/>
                    </a:lnTo>
                    <a:lnTo>
                      <a:pt x="361" y="747"/>
                    </a:lnTo>
                    <a:lnTo>
                      <a:pt x="360" y="747"/>
                    </a:lnTo>
                    <a:lnTo>
                      <a:pt x="360" y="743"/>
                    </a:lnTo>
                    <a:lnTo>
                      <a:pt x="358" y="741"/>
                    </a:lnTo>
                    <a:lnTo>
                      <a:pt x="357" y="741"/>
                    </a:lnTo>
                    <a:lnTo>
                      <a:pt x="354" y="740"/>
                    </a:lnTo>
                    <a:lnTo>
                      <a:pt x="352" y="737"/>
                    </a:lnTo>
                    <a:lnTo>
                      <a:pt x="352" y="734"/>
                    </a:lnTo>
                    <a:lnTo>
                      <a:pt x="349" y="729"/>
                    </a:lnTo>
                    <a:lnTo>
                      <a:pt x="349" y="726"/>
                    </a:lnTo>
                    <a:lnTo>
                      <a:pt x="346" y="723"/>
                    </a:lnTo>
                    <a:lnTo>
                      <a:pt x="346" y="721"/>
                    </a:lnTo>
                    <a:lnTo>
                      <a:pt x="346" y="716"/>
                    </a:lnTo>
                    <a:lnTo>
                      <a:pt x="346" y="715"/>
                    </a:lnTo>
                    <a:lnTo>
                      <a:pt x="344" y="712"/>
                    </a:lnTo>
                    <a:lnTo>
                      <a:pt x="341" y="710"/>
                    </a:lnTo>
                    <a:lnTo>
                      <a:pt x="340" y="707"/>
                    </a:lnTo>
                    <a:lnTo>
                      <a:pt x="341" y="706"/>
                    </a:lnTo>
                    <a:lnTo>
                      <a:pt x="340" y="703"/>
                    </a:lnTo>
                    <a:lnTo>
                      <a:pt x="336" y="701"/>
                    </a:lnTo>
                    <a:lnTo>
                      <a:pt x="335" y="703"/>
                    </a:lnTo>
                    <a:lnTo>
                      <a:pt x="333" y="703"/>
                    </a:lnTo>
                    <a:lnTo>
                      <a:pt x="333" y="699"/>
                    </a:lnTo>
                    <a:lnTo>
                      <a:pt x="332" y="698"/>
                    </a:lnTo>
                    <a:lnTo>
                      <a:pt x="330" y="696"/>
                    </a:lnTo>
                    <a:lnTo>
                      <a:pt x="329" y="695"/>
                    </a:lnTo>
                    <a:lnTo>
                      <a:pt x="327" y="695"/>
                    </a:lnTo>
                    <a:lnTo>
                      <a:pt x="326" y="696"/>
                    </a:lnTo>
                    <a:lnTo>
                      <a:pt x="322" y="698"/>
                    </a:lnTo>
                    <a:lnTo>
                      <a:pt x="321" y="699"/>
                    </a:lnTo>
                    <a:lnTo>
                      <a:pt x="321" y="698"/>
                    </a:lnTo>
                    <a:lnTo>
                      <a:pt x="319" y="696"/>
                    </a:lnTo>
                    <a:lnTo>
                      <a:pt x="319" y="695"/>
                    </a:lnTo>
                    <a:lnTo>
                      <a:pt x="318" y="695"/>
                    </a:lnTo>
                    <a:lnTo>
                      <a:pt x="316" y="695"/>
                    </a:lnTo>
                    <a:lnTo>
                      <a:pt x="315" y="696"/>
                    </a:lnTo>
                    <a:lnTo>
                      <a:pt x="315" y="698"/>
                    </a:lnTo>
                    <a:lnTo>
                      <a:pt x="315" y="701"/>
                    </a:lnTo>
                    <a:lnTo>
                      <a:pt x="313" y="699"/>
                    </a:lnTo>
                    <a:lnTo>
                      <a:pt x="312" y="698"/>
                    </a:lnTo>
                    <a:lnTo>
                      <a:pt x="312" y="696"/>
                    </a:lnTo>
                    <a:lnTo>
                      <a:pt x="310" y="695"/>
                    </a:lnTo>
                    <a:lnTo>
                      <a:pt x="308" y="695"/>
                    </a:lnTo>
                    <a:lnTo>
                      <a:pt x="308" y="696"/>
                    </a:lnTo>
                    <a:lnTo>
                      <a:pt x="307" y="696"/>
                    </a:lnTo>
                    <a:lnTo>
                      <a:pt x="305" y="696"/>
                    </a:lnTo>
                    <a:lnTo>
                      <a:pt x="304" y="698"/>
                    </a:lnTo>
                    <a:lnTo>
                      <a:pt x="302" y="698"/>
                    </a:lnTo>
                    <a:lnTo>
                      <a:pt x="302" y="696"/>
                    </a:lnTo>
                    <a:lnTo>
                      <a:pt x="301" y="695"/>
                    </a:lnTo>
                    <a:lnTo>
                      <a:pt x="299" y="695"/>
                    </a:lnTo>
                    <a:lnTo>
                      <a:pt x="298" y="693"/>
                    </a:lnTo>
                    <a:lnTo>
                      <a:pt x="296" y="692"/>
                    </a:lnTo>
                    <a:lnTo>
                      <a:pt x="294" y="693"/>
                    </a:lnTo>
                    <a:lnTo>
                      <a:pt x="293" y="692"/>
                    </a:lnTo>
                    <a:lnTo>
                      <a:pt x="293" y="690"/>
                    </a:lnTo>
                    <a:lnTo>
                      <a:pt x="293" y="689"/>
                    </a:lnTo>
                    <a:lnTo>
                      <a:pt x="293" y="685"/>
                    </a:lnTo>
                    <a:lnTo>
                      <a:pt x="291" y="685"/>
                    </a:lnTo>
                    <a:lnTo>
                      <a:pt x="291" y="684"/>
                    </a:lnTo>
                    <a:lnTo>
                      <a:pt x="293" y="682"/>
                    </a:lnTo>
                    <a:lnTo>
                      <a:pt x="293" y="681"/>
                    </a:lnTo>
                    <a:lnTo>
                      <a:pt x="291" y="681"/>
                    </a:lnTo>
                    <a:lnTo>
                      <a:pt x="290" y="681"/>
                    </a:lnTo>
                    <a:lnTo>
                      <a:pt x="288" y="681"/>
                    </a:lnTo>
                    <a:lnTo>
                      <a:pt x="287" y="682"/>
                    </a:lnTo>
                    <a:lnTo>
                      <a:pt x="287" y="681"/>
                    </a:lnTo>
                    <a:lnTo>
                      <a:pt x="285" y="681"/>
                    </a:lnTo>
                    <a:lnTo>
                      <a:pt x="285" y="679"/>
                    </a:lnTo>
                    <a:lnTo>
                      <a:pt x="285" y="678"/>
                    </a:lnTo>
                    <a:lnTo>
                      <a:pt x="284" y="678"/>
                    </a:lnTo>
                    <a:lnTo>
                      <a:pt x="282" y="676"/>
                    </a:lnTo>
                    <a:lnTo>
                      <a:pt x="280" y="678"/>
                    </a:lnTo>
                    <a:lnTo>
                      <a:pt x="279" y="678"/>
                    </a:lnTo>
                    <a:lnTo>
                      <a:pt x="277" y="678"/>
                    </a:lnTo>
                    <a:lnTo>
                      <a:pt x="274" y="678"/>
                    </a:lnTo>
                    <a:lnTo>
                      <a:pt x="274" y="676"/>
                    </a:lnTo>
                    <a:lnTo>
                      <a:pt x="273" y="671"/>
                    </a:lnTo>
                    <a:lnTo>
                      <a:pt x="246" y="642"/>
                    </a:lnTo>
                    <a:lnTo>
                      <a:pt x="237" y="634"/>
                    </a:lnTo>
                    <a:lnTo>
                      <a:pt x="229" y="626"/>
                    </a:lnTo>
                    <a:lnTo>
                      <a:pt x="228" y="623"/>
                    </a:lnTo>
                    <a:lnTo>
                      <a:pt x="220" y="617"/>
                    </a:lnTo>
                    <a:lnTo>
                      <a:pt x="203" y="592"/>
                    </a:lnTo>
                    <a:lnTo>
                      <a:pt x="196" y="585"/>
                    </a:lnTo>
                    <a:lnTo>
                      <a:pt x="192" y="577"/>
                    </a:lnTo>
                    <a:lnTo>
                      <a:pt x="189" y="572"/>
                    </a:lnTo>
                    <a:lnTo>
                      <a:pt x="162" y="546"/>
                    </a:lnTo>
                    <a:lnTo>
                      <a:pt x="161" y="544"/>
                    </a:lnTo>
                    <a:lnTo>
                      <a:pt x="159" y="544"/>
                    </a:lnTo>
                    <a:lnTo>
                      <a:pt x="159" y="541"/>
                    </a:lnTo>
                    <a:lnTo>
                      <a:pt x="158" y="540"/>
                    </a:lnTo>
                    <a:lnTo>
                      <a:pt x="156" y="538"/>
                    </a:lnTo>
                    <a:lnTo>
                      <a:pt x="154" y="536"/>
                    </a:lnTo>
                    <a:lnTo>
                      <a:pt x="153" y="533"/>
                    </a:lnTo>
                    <a:lnTo>
                      <a:pt x="153" y="532"/>
                    </a:lnTo>
                    <a:lnTo>
                      <a:pt x="151" y="530"/>
                    </a:lnTo>
                    <a:lnTo>
                      <a:pt x="148" y="529"/>
                    </a:lnTo>
                    <a:lnTo>
                      <a:pt x="147" y="529"/>
                    </a:lnTo>
                    <a:lnTo>
                      <a:pt x="145" y="527"/>
                    </a:lnTo>
                    <a:lnTo>
                      <a:pt x="144" y="524"/>
                    </a:lnTo>
                    <a:lnTo>
                      <a:pt x="144" y="523"/>
                    </a:lnTo>
                    <a:lnTo>
                      <a:pt x="144" y="518"/>
                    </a:lnTo>
                    <a:lnTo>
                      <a:pt x="142" y="515"/>
                    </a:lnTo>
                    <a:lnTo>
                      <a:pt x="142" y="512"/>
                    </a:lnTo>
                    <a:lnTo>
                      <a:pt x="142" y="510"/>
                    </a:lnTo>
                    <a:lnTo>
                      <a:pt x="140" y="509"/>
                    </a:lnTo>
                    <a:lnTo>
                      <a:pt x="139" y="507"/>
                    </a:lnTo>
                    <a:lnTo>
                      <a:pt x="140" y="505"/>
                    </a:lnTo>
                    <a:lnTo>
                      <a:pt x="139" y="502"/>
                    </a:lnTo>
                    <a:lnTo>
                      <a:pt x="137" y="501"/>
                    </a:lnTo>
                    <a:lnTo>
                      <a:pt x="136" y="498"/>
                    </a:lnTo>
                    <a:lnTo>
                      <a:pt x="136" y="496"/>
                    </a:lnTo>
                    <a:lnTo>
                      <a:pt x="134" y="496"/>
                    </a:lnTo>
                    <a:lnTo>
                      <a:pt x="133" y="496"/>
                    </a:lnTo>
                    <a:lnTo>
                      <a:pt x="131" y="495"/>
                    </a:lnTo>
                    <a:lnTo>
                      <a:pt x="131" y="493"/>
                    </a:lnTo>
                    <a:lnTo>
                      <a:pt x="130" y="490"/>
                    </a:lnTo>
                    <a:lnTo>
                      <a:pt x="130" y="487"/>
                    </a:lnTo>
                    <a:lnTo>
                      <a:pt x="130" y="485"/>
                    </a:lnTo>
                    <a:lnTo>
                      <a:pt x="130" y="484"/>
                    </a:lnTo>
                    <a:lnTo>
                      <a:pt x="126" y="482"/>
                    </a:lnTo>
                    <a:lnTo>
                      <a:pt x="123" y="481"/>
                    </a:lnTo>
                    <a:lnTo>
                      <a:pt x="119" y="479"/>
                    </a:lnTo>
                    <a:lnTo>
                      <a:pt x="119" y="478"/>
                    </a:lnTo>
                    <a:lnTo>
                      <a:pt x="116" y="476"/>
                    </a:lnTo>
                    <a:lnTo>
                      <a:pt x="109" y="478"/>
                    </a:lnTo>
                    <a:lnTo>
                      <a:pt x="116" y="476"/>
                    </a:lnTo>
                    <a:lnTo>
                      <a:pt x="116" y="473"/>
                    </a:lnTo>
                    <a:lnTo>
                      <a:pt x="114" y="467"/>
                    </a:lnTo>
                    <a:lnTo>
                      <a:pt x="111" y="462"/>
                    </a:lnTo>
                    <a:lnTo>
                      <a:pt x="108" y="457"/>
                    </a:lnTo>
                    <a:lnTo>
                      <a:pt x="108" y="456"/>
                    </a:lnTo>
                    <a:lnTo>
                      <a:pt x="106" y="456"/>
                    </a:lnTo>
                    <a:lnTo>
                      <a:pt x="106" y="454"/>
                    </a:lnTo>
                    <a:lnTo>
                      <a:pt x="106" y="453"/>
                    </a:lnTo>
                    <a:lnTo>
                      <a:pt x="103" y="448"/>
                    </a:lnTo>
                    <a:lnTo>
                      <a:pt x="100" y="442"/>
                    </a:lnTo>
                    <a:lnTo>
                      <a:pt x="100" y="440"/>
                    </a:lnTo>
                    <a:lnTo>
                      <a:pt x="100" y="439"/>
                    </a:lnTo>
                    <a:lnTo>
                      <a:pt x="103" y="436"/>
                    </a:lnTo>
                    <a:lnTo>
                      <a:pt x="106" y="433"/>
                    </a:lnTo>
                    <a:lnTo>
                      <a:pt x="111" y="429"/>
                    </a:lnTo>
                    <a:lnTo>
                      <a:pt x="112" y="429"/>
                    </a:lnTo>
                    <a:lnTo>
                      <a:pt x="116" y="426"/>
                    </a:lnTo>
                    <a:lnTo>
                      <a:pt x="119" y="425"/>
                    </a:lnTo>
                    <a:lnTo>
                      <a:pt x="122" y="420"/>
                    </a:lnTo>
                    <a:lnTo>
                      <a:pt x="125" y="417"/>
                    </a:lnTo>
                    <a:lnTo>
                      <a:pt x="126" y="411"/>
                    </a:lnTo>
                    <a:lnTo>
                      <a:pt x="130" y="406"/>
                    </a:lnTo>
                    <a:lnTo>
                      <a:pt x="128" y="403"/>
                    </a:lnTo>
                    <a:lnTo>
                      <a:pt x="126" y="401"/>
                    </a:lnTo>
                    <a:lnTo>
                      <a:pt x="122" y="392"/>
                    </a:lnTo>
                    <a:lnTo>
                      <a:pt x="116" y="388"/>
                    </a:lnTo>
                    <a:lnTo>
                      <a:pt x="116" y="386"/>
                    </a:lnTo>
                    <a:lnTo>
                      <a:pt x="116" y="384"/>
                    </a:lnTo>
                    <a:lnTo>
                      <a:pt x="117" y="383"/>
                    </a:lnTo>
                    <a:lnTo>
                      <a:pt x="119" y="383"/>
                    </a:lnTo>
                    <a:lnTo>
                      <a:pt x="125" y="386"/>
                    </a:lnTo>
                    <a:lnTo>
                      <a:pt x="126" y="386"/>
                    </a:lnTo>
                    <a:lnTo>
                      <a:pt x="128" y="384"/>
                    </a:lnTo>
                    <a:lnTo>
                      <a:pt x="133" y="380"/>
                    </a:lnTo>
                    <a:lnTo>
                      <a:pt x="134" y="375"/>
                    </a:lnTo>
                    <a:lnTo>
                      <a:pt x="137" y="370"/>
                    </a:lnTo>
                    <a:lnTo>
                      <a:pt x="142" y="366"/>
                    </a:lnTo>
                    <a:lnTo>
                      <a:pt x="144" y="363"/>
                    </a:lnTo>
                    <a:lnTo>
                      <a:pt x="145" y="360"/>
                    </a:lnTo>
                    <a:lnTo>
                      <a:pt x="147" y="356"/>
                    </a:lnTo>
                    <a:lnTo>
                      <a:pt x="175" y="316"/>
                    </a:lnTo>
                    <a:lnTo>
                      <a:pt x="189" y="296"/>
                    </a:lnTo>
                    <a:lnTo>
                      <a:pt x="196" y="279"/>
                    </a:lnTo>
                    <a:lnTo>
                      <a:pt x="186" y="260"/>
                    </a:lnTo>
                    <a:lnTo>
                      <a:pt x="173" y="240"/>
                    </a:lnTo>
                    <a:lnTo>
                      <a:pt x="165" y="228"/>
                    </a:lnTo>
                    <a:lnTo>
                      <a:pt x="161" y="221"/>
                    </a:lnTo>
                    <a:lnTo>
                      <a:pt x="158" y="214"/>
                    </a:lnTo>
                    <a:lnTo>
                      <a:pt x="154" y="209"/>
                    </a:lnTo>
                    <a:lnTo>
                      <a:pt x="148" y="198"/>
                    </a:lnTo>
                    <a:lnTo>
                      <a:pt x="144" y="192"/>
                    </a:lnTo>
                    <a:lnTo>
                      <a:pt x="136" y="176"/>
                    </a:lnTo>
                    <a:lnTo>
                      <a:pt x="131" y="172"/>
                    </a:lnTo>
                    <a:lnTo>
                      <a:pt x="130" y="167"/>
                    </a:lnTo>
                    <a:lnTo>
                      <a:pt x="117" y="163"/>
                    </a:lnTo>
                    <a:lnTo>
                      <a:pt x="97" y="153"/>
                    </a:lnTo>
                    <a:lnTo>
                      <a:pt x="89" y="150"/>
                    </a:lnTo>
                    <a:lnTo>
                      <a:pt x="74" y="142"/>
                    </a:lnTo>
                    <a:lnTo>
                      <a:pt x="64" y="138"/>
                    </a:lnTo>
                    <a:lnTo>
                      <a:pt x="56" y="136"/>
                    </a:lnTo>
                    <a:lnTo>
                      <a:pt x="53" y="133"/>
                    </a:lnTo>
                    <a:lnTo>
                      <a:pt x="47" y="127"/>
                    </a:lnTo>
                    <a:lnTo>
                      <a:pt x="44" y="127"/>
                    </a:lnTo>
                    <a:lnTo>
                      <a:pt x="41" y="125"/>
                    </a:lnTo>
                    <a:lnTo>
                      <a:pt x="33" y="125"/>
                    </a:lnTo>
                    <a:lnTo>
                      <a:pt x="25" y="125"/>
                    </a:lnTo>
                    <a:lnTo>
                      <a:pt x="24" y="125"/>
                    </a:lnTo>
                    <a:lnTo>
                      <a:pt x="24" y="122"/>
                    </a:lnTo>
                    <a:lnTo>
                      <a:pt x="22" y="116"/>
                    </a:lnTo>
                    <a:lnTo>
                      <a:pt x="21" y="107"/>
                    </a:lnTo>
                    <a:lnTo>
                      <a:pt x="19" y="99"/>
                    </a:lnTo>
                    <a:lnTo>
                      <a:pt x="16" y="96"/>
                    </a:lnTo>
                    <a:lnTo>
                      <a:pt x="16" y="94"/>
                    </a:lnTo>
                    <a:lnTo>
                      <a:pt x="14" y="94"/>
                    </a:lnTo>
                    <a:lnTo>
                      <a:pt x="14" y="93"/>
                    </a:lnTo>
                    <a:lnTo>
                      <a:pt x="13" y="93"/>
                    </a:lnTo>
                    <a:lnTo>
                      <a:pt x="13" y="91"/>
                    </a:lnTo>
                    <a:lnTo>
                      <a:pt x="11" y="91"/>
                    </a:lnTo>
                    <a:lnTo>
                      <a:pt x="10" y="88"/>
                    </a:lnTo>
                    <a:lnTo>
                      <a:pt x="5" y="88"/>
                    </a:lnTo>
                    <a:lnTo>
                      <a:pt x="4" y="88"/>
                    </a:lnTo>
                    <a:lnTo>
                      <a:pt x="2" y="83"/>
                    </a:lnTo>
                    <a:lnTo>
                      <a:pt x="0" y="74"/>
                    </a:lnTo>
                    <a:lnTo>
                      <a:pt x="2" y="71"/>
                    </a:lnTo>
                    <a:lnTo>
                      <a:pt x="2" y="65"/>
                    </a:lnTo>
                    <a:lnTo>
                      <a:pt x="4" y="60"/>
                    </a:lnTo>
                    <a:lnTo>
                      <a:pt x="4" y="57"/>
                    </a:lnTo>
                    <a:lnTo>
                      <a:pt x="7" y="54"/>
                    </a:lnTo>
                    <a:lnTo>
                      <a:pt x="10" y="49"/>
                    </a:lnTo>
                    <a:lnTo>
                      <a:pt x="13" y="42"/>
                    </a:lnTo>
                    <a:lnTo>
                      <a:pt x="14" y="37"/>
                    </a:lnTo>
                    <a:lnTo>
                      <a:pt x="14" y="31"/>
                    </a:lnTo>
                    <a:lnTo>
                      <a:pt x="16" y="29"/>
                    </a:lnTo>
                    <a:lnTo>
                      <a:pt x="18" y="28"/>
                    </a:lnTo>
                    <a:lnTo>
                      <a:pt x="19" y="26"/>
                    </a:lnTo>
                    <a:lnTo>
                      <a:pt x="22" y="24"/>
                    </a:lnTo>
                    <a:lnTo>
                      <a:pt x="24" y="24"/>
                    </a:lnTo>
                    <a:lnTo>
                      <a:pt x="25" y="23"/>
                    </a:lnTo>
                    <a:lnTo>
                      <a:pt x="27" y="21"/>
                    </a:lnTo>
                    <a:lnTo>
                      <a:pt x="27" y="20"/>
                    </a:lnTo>
                    <a:lnTo>
                      <a:pt x="28" y="20"/>
                    </a:lnTo>
                    <a:lnTo>
                      <a:pt x="30" y="20"/>
                    </a:lnTo>
                    <a:lnTo>
                      <a:pt x="32" y="20"/>
                    </a:lnTo>
                    <a:lnTo>
                      <a:pt x="33" y="20"/>
                    </a:lnTo>
                    <a:lnTo>
                      <a:pt x="35" y="20"/>
                    </a:lnTo>
                    <a:lnTo>
                      <a:pt x="36" y="20"/>
                    </a:lnTo>
                    <a:lnTo>
                      <a:pt x="38" y="20"/>
                    </a:lnTo>
                    <a:lnTo>
                      <a:pt x="39" y="20"/>
                    </a:lnTo>
                    <a:lnTo>
                      <a:pt x="41" y="20"/>
                    </a:lnTo>
                    <a:lnTo>
                      <a:pt x="42" y="20"/>
                    </a:lnTo>
                    <a:lnTo>
                      <a:pt x="44" y="18"/>
                    </a:lnTo>
                    <a:lnTo>
                      <a:pt x="46" y="17"/>
                    </a:lnTo>
                    <a:lnTo>
                      <a:pt x="47" y="17"/>
                    </a:lnTo>
                    <a:lnTo>
                      <a:pt x="49" y="17"/>
                    </a:lnTo>
                    <a:lnTo>
                      <a:pt x="50" y="15"/>
                    </a:lnTo>
                    <a:lnTo>
                      <a:pt x="53" y="14"/>
                    </a:lnTo>
                    <a:lnTo>
                      <a:pt x="58" y="14"/>
                    </a:lnTo>
                    <a:lnTo>
                      <a:pt x="64" y="12"/>
                    </a:lnTo>
                    <a:lnTo>
                      <a:pt x="74" y="10"/>
                    </a:lnTo>
                    <a:lnTo>
                      <a:pt x="98" y="4"/>
                    </a:lnTo>
                    <a:lnTo>
                      <a:pt x="114" y="0"/>
                    </a:lnTo>
                    <a:lnTo>
                      <a:pt x="126" y="3"/>
                    </a:lnTo>
                    <a:lnTo>
                      <a:pt x="136" y="6"/>
                    </a:lnTo>
                    <a:lnTo>
                      <a:pt x="140" y="7"/>
                    </a:lnTo>
                    <a:lnTo>
                      <a:pt x="144" y="7"/>
                    </a:lnTo>
                    <a:lnTo>
                      <a:pt x="147" y="9"/>
                    </a:lnTo>
                    <a:lnTo>
                      <a:pt x="148" y="9"/>
                    </a:lnTo>
                    <a:lnTo>
                      <a:pt x="154" y="10"/>
                    </a:lnTo>
                    <a:lnTo>
                      <a:pt x="164" y="1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201">
                <a:extLst>
                  <a:ext uri="{FF2B5EF4-FFF2-40B4-BE49-F238E27FC236}">
                    <a16:creationId xmlns:a16="http://schemas.microsoft.com/office/drawing/2014/main" id="{14E00FCE-6B06-E8F6-0C73-60BE8C063D72}"/>
                  </a:ext>
                </a:extLst>
              </p:cNvPr>
              <p:cNvSpPr>
                <a:spLocks noGrp="1" noRot="1" noMove="1" noResize="1" noEditPoints="1" noAdjustHandles="1" noChangeArrowheads="1" noChangeShapeType="1"/>
              </p:cNvSpPr>
              <p:nvPr/>
            </p:nvSpPr>
            <p:spPr bwMode="auto">
              <a:xfrm>
                <a:off x="4931" y="1805"/>
                <a:ext cx="766" cy="813"/>
              </a:xfrm>
              <a:custGeom>
                <a:avLst/>
                <a:gdLst>
                  <a:gd name="T0" fmla="*/ 599 w 766"/>
                  <a:gd name="T1" fmla="*/ 49 h 813"/>
                  <a:gd name="T2" fmla="*/ 660 w 766"/>
                  <a:gd name="T3" fmla="*/ 54 h 813"/>
                  <a:gd name="T4" fmla="*/ 761 w 766"/>
                  <a:gd name="T5" fmla="*/ 43 h 813"/>
                  <a:gd name="T6" fmla="*/ 753 w 766"/>
                  <a:gd name="T7" fmla="*/ 63 h 813"/>
                  <a:gd name="T8" fmla="*/ 761 w 766"/>
                  <a:gd name="T9" fmla="*/ 88 h 813"/>
                  <a:gd name="T10" fmla="*/ 762 w 766"/>
                  <a:gd name="T11" fmla="*/ 107 h 813"/>
                  <a:gd name="T12" fmla="*/ 761 w 766"/>
                  <a:gd name="T13" fmla="*/ 116 h 813"/>
                  <a:gd name="T14" fmla="*/ 753 w 766"/>
                  <a:gd name="T15" fmla="*/ 131 h 813"/>
                  <a:gd name="T16" fmla="*/ 730 w 766"/>
                  <a:gd name="T17" fmla="*/ 150 h 813"/>
                  <a:gd name="T18" fmla="*/ 727 w 766"/>
                  <a:gd name="T19" fmla="*/ 183 h 813"/>
                  <a:gd name="T20" fmla="*/ 738 w 766"/>
                  <a:gd name="T21" fmla="*/ 201 h 813"/>
                  <a:gd name="T22" fmla="*/ 747 w 766"/>
                  <a:gd name="T23" fmla="*/ 214 h 813"/>
                  <a:gd name="T24" fmla="*/ 741 w 766"/>
                  <a:gd name="T25" fmla="*/ 235 h 813"/>
                  <a:gd name="T26" fmla="*/ 747 w 766"/>
                  <a:gd name="T27" fmla="*/ 249 h 813"/>
                  <a:gd name="T28" fmla="*/ 733 w 766"/>
                  <a:gd name="T29" fmla="*/ 262 h 813"/>
                  <a:gd name="T30" fmla="*/ 710 w 766"/>
                  <a:gd name="T31" fmla="*/ 325 h 813"/>
                  <a:gd name="T32" fmla="*/ 683 w 766"/>
                  <a:gd name="T33" fmla="*/ 386 h 813"/>
                  <a:gd name="T34" fmla="*/ 660 w 766"/>
                  <a:gd name="T35" fmla="*/ 453 h 813"/>
                  <a:gd name="T36" fmla="*/ 650 w 766"/>
                  <a:gd name="T37" fmla="*/ 485 h 813"/>
                  <a:gd name="T38" fmla="*/ 604 w 766"/>
                  <a:gd name="T39" fmla="*/ 561 h 813"/>
                  <a:gd name="T40" fmla="*/ 627 w 766"/>
                  <a:gd name="T41" fmla="*/ 771 h 813"/>
                  <a:gd name="T42" fmla="*/ 636 w 766"/>
                  <a:gd name="T43" fmla="*/ 800 h 813"/>
                  <a:gd name="T44" fmla="*/ 610 w 766"/>
                  <a:gd name="T45" fmla="*/ 806 h 813"/>
                  <a:gd name="T46" fmla="*/ 601 w 766"/>
                  <a:gd name="T47" fmla="*/ 803 h 813"/>
                  <a:gd name="T48" fmla="*/ 591 w 766"/>
                  <a:gd name="T49" fmla="*/ 797 h 813"/>
                  <a:gd name="T50" fmla="*/ 582 w 766"/>
                  <a:gd name="T51" fmla="*/ 792 h 813"/>
                  <a:gd name="T52" fmla="*/ 568 w 766"/>
                  <a:gd name="T53" fmla="*/ 794 h 813"/>
                  <a:gd name="T54" fmla="*/ 559 w 766"/>
                  <a:gd name="T55" fmla="*/ 797 h 813"/>
                  <a:gd name="T56" fmla="*/ 546 w 766"/>
                  <a:gd name="T57" fmla="*/ 800 h 813"/>
                  <a:gd name="T58" fmla="*/ 531 w 766"/>
                  <a:gd name="T59" fmla="*/ 806 h 813"/>
                  <a:gd name="T60" fmla="*/ 510 w 766"/>
                  <a:gd name="T61" fmla="*/ 811 h 813"/>
                  <a:gd name="T62" fmla="*/ 490 w 766"/>
                  <a:gd name="T63" fmla="*/ 810 h 813"/>
                  <a:gd name="T64" fmla="*/ 479 w 766"/>
                  <a:gd name="T65" fmla="*/ 802 h 813"/>
                  <a:gd name="T66" fmla="*/ 464 w 766"/>
                  <a:gd name="T67" fmla="*/ 797 h 813"/>
                  <a:gd name="T68" fmla="*/ 456 w 766"/>
                  <a:gd name="T69" fmla="*/ 792 h 813"/>
                  <a:gd name="T70" fmla="*/ 447 w 766"/>
                  <a:gd name="T71" fmla="*/ 785 h 813"/>
                  <a:gd name="T72" fmla="*/ 447 w 766"/>
                  <a:gd name="T73" fmla="*/ 775 h 813"/>
                  <a:gd name="T74" fmla="*/ 451 w 766"/>
                  <a:gd name="T75" fmla="*/ 763 h 813"/>
                  <a:gd name="T76" fmla="*/ 454 w 766"/>
                  <a:gd name="T77" fmla="*/ 749 h 813"/>
                  <a:gd name="T78" fmla="*/ 451 w 766"/>
                  <a:gd name="T79" fmla="*/ 730 h 813"/>
                  <a:gd name="T80" fmla="*/ 456 w 766"/>
                  <a:gd name="T81" fmla="*/ 720 h 813"/>
                  <a:gd name="T82" fmla="*/ 456 w 766"/>
                  <a:gd name="T83" fmla="*/ 710 h 813"/>
                  <a:gd name="T84" fmla="*/ 456 w 766"/>
                  <a:gd name="T85" fmla="*/ 698 h 813"/>
                  <a:gd name="T86" fmla="*/ 454 w 766"/>
                  <a:gd name="T87" fmla="*/ 689 h 813"/>
                  <a:gd name="T88" fmla="*/ 459 w 766"/>
                  <a:gd name="T89" fmla="*/ 679 h 813"/>
                  <a:gd name="T90" fmla="*/ 464 w 766"/>
                  <a:gd name="T91" fmla="*/ 670 h 813"/>
                  <a:gd name="T92" fmla="*/ 467 w 766"/>
                  <a:gd name="T93" fmla="*/ 654 h 813"/>
                  <a:gd name="T94" fmla="*/ 462 w 766"/>
                  <a:gd name="T95" fmla="*/ 644 h 813"/>
                  <a:gd name="T96" fmla="*/ 453 w 766"/>
                  <a:gd name="T97" fmla="*/ 636 h 813"/>
                  <a:gd name="T98" fmla="*/ 423 w 766"/>
                  <a:gd name="T99" fmla="*/ 631 h 813"/>
                  <a:gd name="T100" fmla="*/ 389 w 766"/>
                  <a:gd name="T101" fmla="*/ 617 h 813"/>
                  <a:gd name="T102" fmla="*/ 288 w 766"/>
                  <a:gd name="T103" fmla="*/ 555 h 813"/>
                  <a:gd name="T104" fmla="*/ 154 w 766"/>
                  <a:gd name="T105" fmla="*/ 474 h 813"/>
                  <a:gd name="T106" fmla="*/ 38 w 766"/>
                  <a:gd name="T107" fmla="*/ 384 h 813"/>
                  <a:gd name="T108" fmla="*/ 0 w 766"/>
                  <a:gd name="T109" fmla="*/ 311 h 813"/>
                  <a:gd name="T110" fmla="*/ 31 w 766"/>
                  <a:gd name="T111" fmla="*/ 274 h 813"/>
                  <a:gd name="T112" fmla="*/ 42 w 766"/>
                  <a:gd name="T113" fmla="*/ 260 h 813"/>
                  <a:gd name="T114" fmla="*/ 48 w 766"/>
                  <a:gd name="T115" fmla="*/ 251 h 813"/>
                  <a:gd name="T116" fmla="*/ 304 w 766"/>
                  <a:gd name="T117" fmla="*/ 243 h 813"/>
                  <a:gd name="T118" fmla="*/ 394 w 766"/>
                  <a:gd name="T119" fmla="*/ 3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6" h="813">
                    <a:moveTo>
                      <a:pt x="447" y="23"/>
                    </a:moveTo>
                    <a:lnTo>
                      <a:pt x="507" y="49"/>
                    </a:lnTo>
                    <a:lnTo>
                      <a:pt x="532" y="45"/>
                    </a:lnTo>
                    <a:lnTo>
                      <a:pt x="548" y="48"/>
                    </a:lnTo>
                    <a:lnTo>
                      <a:pt x="563" y="48"/>
                    </a:lnTo>
                    <a:lnTo>
                      <a:pt x="576" y="48"/>
                    </a:lnTo>
                    <a:lnTo>
                      <a:pt x="588" y="48"/>
                    </a:lnTo>
                    <a:lnTo>
                      <a:pt x="599" y="49"/>
                    </a:lnTo>
                    <a:lnTo>
                      <a:pt x="602" y="49"/>
                    </a:lnTo>
                    <a:lnTo>
                      <a:pt x="613" y="51"/>
                    </a:lnTo>
                    <a:lnTo>
                      <a:pt x="615" y="51"/>
                    </a:lnTo>
                    <a:lnTo>
                      <a:pt x="616" y="51"/>
                    </a:lnTo>
                    <a:lnTo>
                      <a:pt x="633" y="52"/>
                    </a:lnTo>
                    <a:lnTo>
                      <a:pt x="644" y="52"/>
                    </a:lnTo>
                    <a:lnTo>
                      <a:pt x="654" y="52"/>
                    </a:lnTo>
                    <a:lnTo>
                      <a:pt x="660" y="54"/>
                    </a:lnTo>
                    <a:lnTo>
                      <a:pt x="692" y="55"/>
                    </a:lnTo>
                    <a:lnTo>
                      <a:pt x="758" y="37"/>
                    </a:lnTo>
                    <a:lnTo>
                      <a:pt x="758" y="35"/>
                    </a:lnTo>
                    <a:lnTo>
                      <a:pt x="758" y="37"/>
                    </a:lnTo>
                    <a:lnTo>
                      <a:pt x="759" y="38"/>
                    </a:lnTo>
                    <a:lnTo>
                      <a:pt x="761" y="40"/>
                    </a:lnTo>
                    <a:lnTo>
                      <a:pt x="761" y="41"/>
                    </a:lnTo>
                    <a:lnTo>
                      <a:pt x="761" y="43"/>
                    </a:lnTo>
                    <a:lnTo>
                      <a:pt x="762" y="43"/>
                    </a:lnTo>
                    <a:lnTo>
                      <a:pt x="762" y="46"/>
                    </a:lnTo>
                    <a:lnTo>
                      <a:pt x="762" y="48"/>
                    </a:lnTo>
                    <a:lnTo>
                      <a:pt x="761" y="52"/>
                    </a:lnTo>
                    <a:lnTo>
                      <a:pt x="758" y="54"/>
                    </a:lnTo>
                    <a:lnTo>
                      <a:pt x="755" y="57"/>
                    </a:lnTo>
                    <a:lnTo>
                      <a:pt x="753" y="62"/>
                    </a:lnTo>
                    <a:lnTo>
                      <a:pt x="753" y="63"/>
                    </a:lnTo>
                    <a:lnTo>
                      <a:pt x="753" y="65"/>
                    </a:lnTo>
                    <a:lnTo>
                      <a:pt x="756" y="69"/>
                    </a:lnTo>
                    <a:lnTo>
                      <a:pt x="758" y="71"/>
                    </a:lnTo>
                    <a:lnTo>
                      <a:pt x="759" y="73"/>
                    </a:lnTo>
                    <a:lnTo>
                      <a:pt x="759" y="74"/>
                    </a:lnTo>
                    <a:lnTo>
                      <a:pt x="758" y="74"/>
                    </a:lnTo>
                    <a:lnTo>
                      <a:pt x="756" y="77"/>
                    </a:lnTo>
                    <a:lnTo>
                      <a:pt x="761" y="88"/>
                    </a:lnTo>
                    <a:lnTo>
                      <a:pt x="761" y="91"/>
                    </a:lnTo>
                    <a:lnTo>
                      <a:pt x="761" y="93"/>
                    </a:lnTo>
                    <a:lnTo>
                      <a:pt x="759" y="96"/>
                    </a:lnTo>
                    <a:lnTo>
                      <a:pt x="759" y="97"/>
                    </a:lnTo>
                    <a:lnTo>
                      <a:pt x="758" y="100"/>
                    </a:lnTo>
                    <a:lnTo>
                      <a:pt x="759" y="104"/>
                    </a:lnTo>
                    <a:lnTo>
                      <a:pt x="761" y="105"/>
                    </a:lnTo>
                    <a:lnTo>
                      <a:pt x="762" y="107"/>
                    </a:lnTo>
                    <a:lnTo>
                      <a:pt x="762" y="108"/>
                    </a:lnTo>
                    <a:lnTo>
                      <a:pt x="764" y="108"/>
                    </a:lnTo>
                    <a:lnTo>
                      <a:pt x="766" y="110"/>
                    </a:lnTo>
                    <a:lnTo>
                      <a:pt x="764" y="111"/>
                    </a:lnTo>
                    <a:lnTo>
                      <a:pt x="762" y="111"/>
                    </a:lnTo>
                    <a:lnTo>
                      <a:pt x="762" y="113"/>
                    </a:lnTo>
                    <a:lnTo>
                      <a:pt x="761" y="113"/>
                    </a:lnTo>
                    <a:lnTo>
                      <a:pt x="761" y="116"/>
                    </a:lnTo>
                    <a:lnTo>
                      <a:pt x="758" y="116"/>
                    </a:lnTo>
                    <a:lnTo>
                      <a:pt x="755" y="119"/>
                    </a:lnTo>
                    <a:lnTo>
                      <a:pt x="753" y="124"/>
                    </a:lnTo>
                    <a:lnTo>
                      <a:pt x="755" y="125"/>
                    </a:lnTo>
                    <a:lnTo>
                      <a:pt x="755" y="127"/>
                    </a:lnTo>
                    <a:lnTo>
                      <a:pt x="755" y="128"/>
                    </a:lnTo>
                    <a:lnTo>
                      <a:pt x="755" y="130"/>
                    </a:lnTo>
                    <a:lnTo>
                      <a:pt x="753" y="131"/>
                    </a:lnTo>
                    <a:lnTo>
                      <a:pt x="748" y="136"/>
                    </a:lnTo>
                    <a:lnTo>
                      <a:pt x="747" y="139"/>
                    </a:lnTo>
                    <a:lnTo>
                      <a:pt x="745" y="141"/>
                    </a:lnTo>
                    <a:lnTo>
                      <a:pt x="741" y="142"/>
                    </a:lnTo>
                    <a:lnTo>
                      <a:pt x="731" y="142"/>
                    </a:lnTo>
                    <a:lnTo>
                      <a:pt x="730" y="145"/>
                    </a:lnTo>
                    <a:lnTo>
                      <a:pt x="730" y="149"/>
                    </a:lnTo>
                    <a:lnTo>
                      <a:pt x="730" y="150"/>
                    </a:lnTo>
                    <a:lnTo>
                      <a:pt x="731" y="155"/>
                    </a:lnTo>
                    <a:lnTo>
                      <a:pt x="731" y="158"/>
                    </a:lnTo>
                    <a:lnTo>
                      <a:pt x="731" y="159"/>
                    </a:lnTo>
                    <a:lnTo>
                      <a:pt x="730" y="166"/>
                    </a:lnTo>
                    <a:lnTo>
                      <a:pt x="730" y="167"/>
                    </a:lnTo>
                    <a:lnTo>
                      <a:pt x="727" y="175"/>
                    </a:lnTo>
                    <a:lnTo>
                      <a:pt x="727" y="176"/>
                    </a:lnTo>
                    <a:lnTo>
                      <a:pt x="727" y="183"/>
                    </a:lnTo>
                    <a:lnTo>
                      <a:pt x="728" y="187"/>
                    </a:lnTo>
                    <a:lnTo>
                      <a:pt x="730" y="190"/>
                    </a:lnTo>
                    <a:lnTo>
                      <a:pt x="731" y="194"/>
                    </a:lnTo>
                    <a:lnTo>
                      <a:pt x="731" y="195"/>
                    </a:lnTo>
                    <a:lnTo>
                      <a:pt x="733" y="197"/>
                    </a:lnTo>
                    <a:lnTo>
                      <a:pt x="736" y="197"/>
                    </a:lnTo>
                    <a:lnTo>
                      <a:pt x="736" y="200"/>
                    </a:lnTo>
                    <a:lnTo>
                      <a:pt x="738" y="201"/>
                    </a:lnTo>
                    <a:lnTo>
                      <a:pt x="739" y="204"/>
                    </a:lnTo>
                    <a:lnTo>
                      <a:pt x="741" y="206"/>
                    </a:lnTo>
                    <a:lnTo>
                      <a:pt x="742" y="206"/>
                    </a:lnTo>
                    <a:lnTo>
                      <a:pt x="745" y="208"/>
                    </a:lnTo>
                    <a:lnTo>
                      <a:pt x="747" y="208"/>
                    </a:lnTo>
                    <a:lnTo>
                      <a:pt x="748" y="209"/>
                    </a:lnTo>
                    <a:lnTo>
                      <a:pt x="747" y="212"/>
                    </a:lnTo>
                    <a:lnTo>
                      <a:pt x="747" y="214"/>
                    </a:lnTo>
                    <a:lnTo>
                      <a:pt x="747" y="215"/>
                    </a:lnTo>
                    <a:lnTo>
                      <a:pt x="744" y="223"/>
                    </a:lnTo>
                    <a:lnTo>
                      <a:pt x="744" y="225"/>
                    </a:lnTo>
                    <a:lnTo>
                      <a:pt x="744" y="226"/>
                    </a:lnTo>
                    <a:lnTo>
                      <a:pt x="744" y="228"/>
                    </a:lnTo>
                    <a:lnTo>
                      <a:pt x="739" y="229"/>
                    </a:lnTo>
                    <a:lnTo>
                      <a:pt x="739" y="232"/>
                    </a:lnTo>
                    <a:lnTo>
                      <a:pt x="741" y="235"/>
                    </a:lnTo>
                    <a:lnTo>
                      <a:pt x="741" y="239"/>
                    </a:lnTo>
                    <a:lnTo>
                      <a:pt x="742" y="240"/>
                    </a:lnTo>
                    <a:lnTo>
                      <a:pt x="744" y="243"/>
                    </a:lnTo>
                    <a:lnTo>
                      <a:pt x="744" y="246"/>
                    </a:lnTo>
                    <a:lnTo>
                      <a:pt x="745" y="246"/>
                    </a:lnTo>
                    <a:lnTo>
                      <a:pt x="747" y="246"/>
                    </a:lnTo>
                    <a:lnTo>
                      <a:pt x="747" y="248"/>
                    </a:lnTo>
                    <a:lnTo>
                      <a:pt x="747" y="249"/>
                    </a:lnTo>
                    <a:lnTo>
                      <a:pt x="745" y="249"/>
                    </a:lnTo>
                    <a:lnTo>
                      <a:pt x="742" y="253"/>
                    </a:lnTo>
                    <a:lnTo>
                      <a:pt x="739" y="253"/>
                    </a:lnTo>
                    <a:lnTo>
                      <a:pt x="739" y="254"/>
                    </a:lnTo>
                    <a:lnTo>
                      <a:pt x="738" y="254"/>
                    </a:lnTo>
                    <a:lnTo>
                      <a:pt x="738" y="256"/>
                    </a:lnTo>
                    <a:lnTo>
                      <a:pt x="736" y="257"/>
                    </a:lnTo>
                    <a:lnTo>
                      <a:pt x="733" y="262"/>
                    </a:lnTo>
                    <a:lnTo>
                      <a:pt x="730" y="265"/>
                    </a:lnTo>
                    <a:lnTo>
                      <a:pt x="728" y="266"/>
                    </a:lnTo>
                    <a:lnTo>
                      <a:pt x="719" y="298"/>
                    </a:lnTo>
                    <a:lnTo>
                      <a:pt x="719" y="301"/>
                    </a:lnTo>
                    <a:lnTo>
                      <a:pt x="717" y="304"/>
                    </a:lnTo>
                    <a:lnTo>
                      <a:pt x="716" y="307"/>
                    </a:lnTo>
                    <a:lnTo>
                      <a:pt x="713" y="318"/>
                    </a:lnTo>
                    <a:lnTo>
                      <a:pt x="710" y="325"/>
                    </a:lnTo>
                    <a:lnTo>
                      <a:pt x="708" y="332"/>
                    </a:lnTo>
                    <a:lnTo>
                      <a:pt x="699" y="356"/>
                    </a:lnTo>
                    <a:lnTo>
                      <a:pt x="694" y="370"/>
                    </a:lnTo>
                    <a:lnTo>
                      <a:pt x="692" y="372"/>
                    </a:lnTo>
                    <a:lnTo>
                      <a:pt x="691" y="375"/>
                    </a:lnTo>
                    <a:lnTo>
                      <a:pt x="688" y="378"/>
                    </a:lnTo>
                    <a:lnTo>
                      <a:pt x="688" y="380"/>
                    </a:lnTo>
                    <a:lnTo>
                      <a:pt x="683" y="386"/>
                    </a:lnTo>
                    <a:lnTo>
                      <a:pt x="680" y="391"/>
                    </a:lnTo>
                    <a:lnTo>
                      <a:pt x="678" y="394"/>
                    </a:lnTo>
                    <a:lnTo>
                      <a:pt x="677" y="397"/>
                    </a:lnTo>
                    <a:lnTo>
                      <a:pt x="672" y="415"/>
                    </a:lnTo>
                    <a:lnTo>
                      <a:pt x="671" y="417"/>
                    </a:lnTo>
                    <a:lnTo>
                      <a:pt x="666" y="434"/>
                    </a:lnTo>
                    <a:lnTo>
                      <a:pt x="661" y="448"/>
                    </a:lnTo>
                    <a:lnTo>
                      <a:pt x="660" y="453"/>
                    </a:lnTo>
                    <a:lnTo>
                      <a:pt x="657" y="459"/>
                    </a:lnTo>
                    <a:lnTo>
                      <a:pt x="658" y="462"/>
                    </a:lnTo>
                    <a:lnTo>
                      <a:pt x="658" y="464"/>
                    </a:lnTo>
                    <a:lnTo>
                      <a:pt x="658" y="465"/>
                    </a:lnTo>
                    <a:lnTo>
                      <a:pt x="658" y="468"/>
                    </a:lnTo>
                    <a:lnTo>
                      <a:pt x="657" y="473"/>
                    </a:lnTo>
                    <a:lnTo>
                      <a:pt x="655" y="474"/>
                    </a:lnTo>
                    <a:lnTo>
                      <a:pt x="650" y="485"/>
                    </a:lnTo>
                    <a:lnTo>
                      <a:pt x="647" y="493"/>
                    </a:lnTo>
                    <a:lnTo>
                      <a:pt x="635" y="526"/>
                    </a:lnTo>
                    <a:lnTo>
                      <a:pt x="633" y="527"/>
                    </a:lnTo>
                    <a:lnTo>
                      <a:pt x="630" y="535"/>
                    </a:lnTo>
                    <a:lnTo>
                      <a:pt x="622" y="538"/>
                    </a:lnTo>
                    <a:lnTo>
                      <a:pt x="619" y="540"/>
                    </a:lnTo>
                    <a:lnTo>
                      <a:pt x="602" y="552"/>
                    </a:lnTo>
                    <a:lnTo>
                      <a:pt x="604" y="561"/>
                    </a:lnTo>
                    <a:lnTo>
                      <a:pt x="608" y="586"/>
                    </a:lnTo>
                    <a:lnTo>
                      <a:pt x="608" y="589"/>
                    </a:lnTo>
                    <a:lnTo>
                      <a:pt x="610" y="599"/>
                    </a:lnTo>
                    <a:lnTo>
                      <a:pt x="613" y="631"/>
                    </a:lnTo>
                    <a:lnTo>
                      <a:pt x="619" y="684"/>
                    </a:lnTo>
                    <a:lnTo>
                      <a:pt x="621" y="715"/>
                    </a:lnTo>
                    <a:lnTo>
                      <a:pt x="622" y="726"/>
                    </a:lnTo>
                    <a:lnTo>
                      <a:pt x="627" y="771"/>
                    </a:lnTo>
                    <a:lnTo>
                      <a:pt x="627" y="774"/>
                    </a:lnTo>
                    <a:lnTo>
                      <a:pt x="627" y="775"/>
                    </a:lnTo>
                    <a:lnTo>
                      <a:pt x="627" y="777"/>
                    </a:lnTo>
                    <a:lnTo>
                      <a:pt x="629" y="779"/>
                    </a:lnTo>
                    <a:lnTo>
                      <a:pt x="633" y="794"/>
                    </a:lnTo>
                    <a:lnTo>
                      <a:pt x="636" y="797"/>
                    </a:lnTo>
                    <a:lnTo>
                      <a:pt x="638" y="799"/>
                    </a:lnTo>
                    <a:lnTo>
                      <a:pt x="636" y="800"/>
                    </a:lnTo>
                    <a:lnTo>
                      <a:pt x="636" y="802"/>
                    </a:lnTo>
                    <a:lnTo>
                      <a:pt x="633" y="808"/>
                    </a:lnTo>
                    <a:lnTo>
                      <a:pt x="627" y="810"/>
                    </a:lnTo>
                    <a:lnTo>
                      <a:pt x="621" y="808"/>
                    </a:lnTo>
                    <a:lnTo>
                      <a:pt x="615" y="808"/>
                    </a:lnTo>
                    <a:lnTo>
                      <a:pt x="612" y="808"/>
                    </a:lnTo>
                    <a:lnTo>
                      <a:pt x="612" y="806"/>
                    </a:lnTo>
                    <a:lnTo>
                      <a:pt x="610" y="806"/>
                    </a:lnTo>
                    <a:lnTo>
                      <a:pt x="608" y="806"/>
                    </a:lnTo>
                    <a:lnTo>
                      <a:pt x="607" y="806"/>
                    </a:lnTo>
                    <a:lnTo>
                      <a:pt x="607" y="805"/>
                    </a:lnTo>
                    <a:lnTo>
                      <a:pt x="605" y="805"/>
                    </a:lnTo>
                    <a:lnTo>
                      <a:pt x="604" y="805"/>
                    </a:lnTo>
                    <a:lnTo>
                      <a:pt x="602" y="805"/>
                    </a:lnTo>
                    <a:lnTo>
                      <a:pt x="602" y="803"/>
                    </a:lnTo>
                    <a:lnTo>
                      <a:pt x="601" y="803"/>
                    </a:lnTo>
                    <a:lnTo>
                      <a:pt x="599" y="803"/>
                    </a:lnTo>
                    <a:lnTo>
                      <a:pt x="599" y="802"/>
                    </a:lnTo>
                    <a:lnTo>
                      <a:pt x="598" y="802"/>
                    </a:lnTo>
                    <a:lnTo>
                      <a:pt x="596" y="800"/>
                    </a:lnTo>
                    <a:lnTo>
                      <a:pt x="594" y="799"/>
                    </a:lnTo>
                    <a:lnTo>
                      <a:pt x="593" y="799"/>
                    </a:lnTo>
                    <a:lnTo>
                      <a:pt x="591" y="799"/>
                    </a:lnTo>
                    <a:lnTo>
                      <a:pt x="591" y="797"/>
                    </a:lnTo>
                    <a:lnTo>
                      <a:pt x="590" y="797"/>
                    </a:lnTo>
                    <a:lnTo>
                      <a:pt x="588" y="796"/>
                    </a:lnTo>
                    <a:lnTo>
                      <a:pt x="587" y="796"/>
                    </a:lnTo>
                    <a:lnTo>
                      <a:pt x="585" y="796"/>
                    </a:lnTo>
                    <a:lnTo>
                      <a:pt x="585" y="794"/>
                    </a:lnTo>
                    <a:lnTo>
                      <a:pt x="584" y="794"/>
                    </a:lnTo>
                    <a:lnTo>
                      <a:pt x="582" y="794"/>
                    </a:lnTo>
                    <a:lnTo>
                      <a:pt x="582" y="792"/>
                    </a:lnTo>
                    <a:lnTo>
                      <a:pt x="580" y="792"/>
                    </a:lnTo>
                    <a:lnTo>
                      <a:pt x="579" y="792"/>
                    </a:lnTo>
                    <a:lnTo>
                      <a:pt x="577" y="792"/>
                    </a:lnTo>
                    <a:lnTo>
                      <a:pt x="576" y="792"/>
                    </a:lnTo>
                    <a:lnTo>
                      <a:pt x="574" y="792"/>
                    </a:lnTo>
                    <a:lnTo>
                      <a:pt x="573" y="792"/>
                    </a:lnTo>
                    <a:lnTo>
                      <a:pt x="571" y="794"/>
                    </a:lnTo>
                    <a:lnTo>
                      <a:pt x="568" y="794"/>
                    </a:lnTo>
                    <a:lnTo>
                      <a:pt x="566" y="794"/>
                    </a:lnTo>
                    <a:lnTo>
                      <a:pt x="565" y="794"/>
                    </a:lnTo>
                    <a:lnTo>
                      <a:pt x="563" y="794"/>
                    </a:lnTo>
                    <a:lnTo>
                      <a:pt x="563" y="796"/>
                    </a:lnTo>
                    <a:lnTo>
                      <a:pt x="562" y="796"/>
                    </a:lnTo>
                    <a:lnTo>
                      <a:pt x="560" y="796"/>
                    </a:lnTo>
                    <a:lnTo>
                      <a:pt x="559" y="796"/>
                    </a:lnTo>
                    <a:lnTo>
                      <a:pt x="559" y="797"/>
                    </a:lnTo>
                    <a:lnTo>
                      <a:pt x="557" y="797"/>
                    </a:lnTo>
                    <a:lnTo>
                      <a:pt x="556" y="797"/>
                    </a:lnTo>
                    <a:lnTo>
                      <a:pt x="554" y="797"/>
                    </a:lnTo>
                    <a:lnTo>
                      <a:pt x="552" y="799"/>
                    </a:lnTo>
                    <a:lnTo>
                      <a:pt x="551" y="799"/>
                    </a:lnTo>
                    <a:lnTo>
                      <a:pt x="549" y="799"/>
                    </a:lnTo>
                    <a:lnTo>
                      <a:pt x="548" y="799"/>
                    </a:lnTo>
                    <a:lnTo>
                      <a:pt x="546" y="800"/>
                    </a:lnTo>
                    <a:lnTo>
                      <a:pt x="545" y="800"/>
                    </a:lnTo>
                    <a:lnTo>
                      <a:pt x="542" y="802"/>
                    </a:lnTo>
                    <a:lnTo>
                      <a:pt x="538" y="803"/>
                    </a:lnTo>
                    <a:lnTo>
                      <a:pt x="535" y="803"/>
                    </a:lnTo>
                    <a:lnTo>
                      <a:pt x="534" y="805"/>
                    </a:lnTo>
                    <a:lnTo>
                      <a:pt x="532" y="805"/>
                    </a:lnTo>
                    <a:lnTo>
                      <a:pt x="531" y="805"/>
                    </a:lnTo>
                    <a:lnTo>
                      <a:pt x="531" y="806"/>
                    </a:lnTo>
                    <a:lnTo>
                      <a:pt x="529" y="806"/>
                    </a:lnTo>
                    <a:lnTo>
                      <a:pt x="528" y="806"/>
                    </a:lnTo>
                    <a:lnTo>
                      <a:pt x="523" y="808"/>
                    </a:lnTo>
                    <a:lnTo>
                      <a:pt x="518" y="810"/>
                    </a:lnTo>
                    <a:lnTo>
                      <a:pt x="515" y="810"/>
                    </a:lnTo>
                    <a:lnTo>
                      <a:pt x="514" y="811"/>
                    </a:lnTo>
                    <a:lnTo>
                      <a:pt x="512" y="811"/>
                    </a:lnTo>
                    <a:lnTo>
                      <a:pt x="510" y="811"/>
                    </a:lnTo>
                    <a:lnTo>
                      <a:pt x="509" y="811"/>
                    </a:lnTo>
                    <a:lnTo>
                      <a:pt x="506" y="813"/>
                    </a:lnTo>
                    <a:lnTo>
                      <a:pt x="504" y="813"/>
                    </a:lnTo>
                    <a:lnTo>
                      <a:pt x="503" y="813"/>
                    </a:lnTo>
                    <a:lnTo>
                      <a:pt x="498" y="811"/>
                    </a:lnTo>
                    <a:lnTo>
                      <a:pt x="495" y="811"/>
                    </a:lnTo>
                    <a:lnTo>
                      <a:pt x="492" y="810"/>
                    </a:lnTo>
                    <a:lnTo>
                      <a:pt x="490" y="810"/>
                    </a:lnTo>
                    <a:lnTo>
                      <a:pt x="490" y="808"/>
                    </a:lnTo>
                    <a:lnTo>
                      <a:pt x="489" y="808"/>
                    </a:lnTo>
                    <a:lnTo>
                      <a:pt x="487" y="806"/>
                    </a:lnTo>
                    <a:lnTo>
                      <a:pt x="486" y="806"/>
                    </a:lnTo>
                    <a:lnTo>
                      <a:pt x="484" y="805"/>
                    </a:lnTo>
                    <a:lnTo>
                      <a:pt x="482" y="805"/>
                    </a:lnTo>
                    <a:lnTo>
                      <a:pt x="481" y="803"/>
                    </a:lnTo>
                    <a:lnTo>
                      <a:pt x="479" y="802"/>
                    </a:lnTo>
                    <a:lnTo>
                      <a:pt x="478" y="802"/>
                    </a:lnTo>
                    <a:lnTo>
                      <a:pt x="476" y="802"/>
                    </a:lnTo>
                    <a:lnTo>
                      <a:pt x="475" y="802"/>
                    </a:lnTo>
                    <a:lnTo>
                      <a:pt x="473" y="800"/>
                    </a:lnTo>
                    <a:lnTo>
                      <a:pt x="472" y="800"/>
                    </a:lnTo>
                    <a:lnTo>
                      <a:pt x="468" y="799"/>
                    </a:lnTo>
                    <a:lnTo>
                      <a:pt x="467" y="799"/>
                    </a:lnTo>
                    <a:lnTo>
                      <a:pt x="464" y="797"/>
                    </a:lnTo>
                    <a:lnTo>
                      <a:pt x="462" y="797"/>
                    </a:lnTo>
                    <a:lnTo>
                      <a:pt x="461" y="797"/>
                    </a:lnTo>
                    <a:lnTo>
                      <a:pt x="459" y="797"/>
                    </a:lnTo>
                    <a:lnTo>
                      <a:pt x="458" y="797"/>
                    </a:lnTo>
                    <a:lnTo>
                      <a:pt x="458" y="796"/>
                    </a:lnTo>
                    <a:lnTo>
                      <a:pt x="458" y="794"/>
                    </a:lnTo>
                    <a:lnTo>
                      <a:pt x="456" y="794"/>
                    </a:lnTo>
                    <a:lnTo>
                      <a:pt x="456" y="792"/>
                    </a:lnTo>
                    <a:lnTo>
                      <a:pt x="454" y="791"/>
                    </a:lnTo>
                    <a:lnTo>
                      <a:pt x="453" y="791"/>
                    </a:lnTo>
                    <a:lnTo>
                      <a:pt x="451" y="791"/>
                    </a:lnTo>
                    <a:lnTo>
                      <a:pt x="450" y="789"/>
                    </a:lnTo>
                    <a:lnTo>
                      <a:pt x="448" y="789"/>
                    </a:lnTo>
                    <a:lnTo>
                      <a:pt x="448" y="788"/>
                    </a:lnTo>
                    <a:lnTo>
                      <a:pt x="447" y="788"/>
                    </a:lnTo>
                    <a:lnTo>
                      <a:pt x="447" y="785"/>
                    </a:lnTo>
                    <a:lnTo>
                      <a:pt x="447" y="783"/>
                    </a:lnTo>
                    <a:lnTo>
                      <a:pt x="447" y="782"/>
                    </a:lnTo>
                    <a:lnTo>
                      <a:pt x="447" y="780"/>
                    </a:lnTo>
                    <a:lnTo>
                      <a:pt x="447" y="779"/>
                    </a:lnTo>
                    <a:lnTo>
                      <a:pt x="447" y="777"/>
                    </a:lnTo>
                    <a:lnTo>
                      <a:pt x="447" y="775"/>
                    </a:lnTo>
                    <a:lnTo>
                      <a:pt x="445" y="775"/>
                    </a:lnTo>
                    <a:lnTo>
                      <a:pt x="447" y="775"/>
                    </a:lnTo>
                    <a:lnTo>
                      <a:pt x="447" y="774"/>
                    </a:lnTo>
                    <a:lnTo>
                      <a:pt x="447" y="772"/>
                    </a:lnTo>
                    <a:lnTo>
                      <a:pt x="447" y="771"/>
                    </a:lnTo>
                    <a:lnTo>
                      <a:pt x="448" y="769"/>
                    </a:lnTo>
                    <a:lnTo>
                      <a:pt x="450" y="768"/>
                    </a:lnTo>
                    <a:lnTo>
                      <a:pt x="450" y="766"/>
                    </a:lnTo>
                    <a:lnTo>
                      <a:pt x="451" y="765"/>
                    </a:lnTo>
                    <a:lnTo>
                      <a:pt x="451" y="763"/>
                    </a:lnTo>
                    <a:lnTo>
                      <a:pt x="451" y="761"/>
                    </a:lnTo>
                    <a:lnTo>
                      <a:pt x="453" y="760"/>
                    </a:lnTo>
                    <a:lnTo>
                      <a:pt x="453" y="758"/>
                    </a:lnTo>
                    <a:lnTo>
                      <a:pt x="453" y="757"/>
                    </a:lnTo>
                    <a:lnTo>
                      <a:pt x="453" y="755"/>
                    </a:lnTo>
                    <a:lnTo>
                      <a:pt x="453" y="752"/>
                    </a:lnTo>
                    <a:lnTo>
                      <a:pt x="454" y="751"/>
                    </a:lnTo>
                    <a:lnTo>
                      <a:pt x="454" y="749"/>
                    </a:lnTo>
                    <a:lnTo>
                      <a:pt x="456" y="747"/>
                    </a:lnTo>
                    <a:lnTo>
                      <a:pt x="456" y="743"/>
                    </a:lnTo>
                    <a:lnTo>
                      <a:pt x="456" y="738"/>
                    </a:lnTo>
                    <a:lnTo>
                      <a:pt x="454" y="737"/>
                    </a:lnTo>
                    <a:lnTo>
                      <a:pt x="453" y="735"/>
                    </a:lnTo>
                    <a:lnTo>
                      <a:pt x="453" y="734"/>
                    </a:lnTo>
                    <a:lnTo>
                      <a:pt x="453" y="732"/>
                    </a:lnTo>
                    <a:lnTo>
                      <a:pt x="451" y="730"/>
                    </a:lnTo>
                    <a:lnTo>
                      <a:pt x="451" y="729"/>
                    </a:lnTo>
                    <a:lnTo>
                      <a:pt x="451" y="727"/>
                    </a:lnTo>
                    <a:lnTo>
                      <a:pt x="453" y="726"/>
                    </a:lnTo>
                    <a:lnTo>
                      <a:pt x="453" y="724"/>
                    </a:lnTo>
                    <a:lnTo>
                      <a:pt x="453" y="723"/>
                    </a:lnTo>
                    <a:lnTo>
                      <a:pt x="454" y="723"/>
                    </a:lnTo>
                    <a:lnTo>
                      <a:pt x="456" y="721"/>
                    </a:lnTo>
                    <a:lnTo>
                      <a:pt x="456" y="720"/>
                    </a:lnTo>
                    <a:lnTo>
                      <a:pt x="458" y="720"/>
                    </a:lnTo>
                    <a:lnTo>
                      <a:pt x="459" y="718"/>
                    </a:lnTo>
                    <a:lnTo>
                      <a:pt x="459" y="716"/>
                    </a:lnTo>
                    <a:lnTo>
                      <a:pt x="459" y="713"/>
                    </a:lnTo>
                    <a:lnTo>
                      <a:pt x="459" y="712"/>
                    </a:lnTo>
                    <a:lnTo>
                      <a:pt x="458" y="712"/>
                    </a:lnTo>
                    <a:lnTo>
                      <a:pt x="458" y="710"/>
                    </a:lnTo>
                    <a:lnTo>
                      <a:pt x="456" y="710"/>
                    </a:lnTo>
                    <a:lnTo>
                      <a:pt x="456" y="709"/>
                    </a:lnTo>
                    <a:lnTo>
                      <a:pt x="456" y="707"/>
                    </a:lnTo>
                    <a:lnTo>
                      <a:pt x="456" y="706"/>
                    </a:lnTo>
                    <a:lnTo>
                      <a:pt x="454" y="704"/>
                    </a:lnTo>
                    <a:lnTo>
                      <a:pt x="456" y="704"/>
                    </a:lnTo>
                    <a:lnTo>
                      <a:pt x="456" y="702"/>
                    </a:lnTo>
                    <a:lnTo>
                      <a:pt x="456" y="701"/>
                    </a:lnTo>
                    <a:lnTo>
                      <a:pt x="456" y="698"/>
                    </a:lnTo>
                    <a:lnTo>
                      <a:pt x="456" y="695"/>
                    </a:lnTo>
                    <a:lnTo>
                      <a:pt x="454" y="695"/>
                    </a:lnTo>
                    <a:lnTo>
                      <a:pt x="454" y="693"/>
                    </a:lnTo>
                    <a:lnTo>
                      <a:pt x="454" y="692"/>
                    </a:lnTo>
                    <a:lnTo>
                      <a:pt x="454" y="690"/>
                    </a:lnTo>
                    <a:lnTo>
                      <a:pt x="453" y="690"/>
                    </a:lnTo>
                    <a:lnTo>
                      <a:pt x="453" y="689"/>
                    </a:lnTo>
                    <a:lnTo>
                      <a:pt x="454" y="689"/>
                    </a:lnTo>
                    <a:lnTo>
                      <a:pt x="454" y="687"/>
                    </a:lnTo>
                    <a:lnTo>
                      <a:pt x="454" y="685"/>
                    </a:lnTo>
                    <a:lnTo>
                      <a:pt x="456" y="685"/>
                    </a:lnTo>
                    <a:lnTo>
                      <a:pt x="456" y="684"/>
                    </a:lnTo>
                    <a:lnTo>
                      <a:pt x="456" y="682"/>
                    </a:lnTo>
                    <a:lnTo>
                      <a:pt x="458" y="681"/>
                    </a:lnTo>
                    <a:lnTo>
                      <a:pt x="458" y="679"/>
                    </a:lnTo>
                    <a:lnTo>
                      <a:pt x="459" y="679"/>
                    </a:lnTo>
                    <a:lnTo>
                      <a:pt x="459" y="678"/>
                    </a:lnTo>
                    <a:lnTo>
                      <a:pt x="461" y="676"/>
                    </a:lnTo>
                    <a:lnTo>
                      <a:pt x="461" y="675"/>
                    </a:lnTo>
                    <a:lnTo>
                      <a:pt x="462" y="675"/>
                    </a:lnTo>
                    <a:lnTo>
                      <a:pt x="462" y="673"/>
                    </a:lnTo>
                    <a:lnTo>
                      <a:pt x="462" y="671"/>
                    </a:lnTo>
                    <a:lnTo>
                      <a:pt x="462" y="670"/>
                    </a:lnTo>
                    <a:lnTo>
                      <a:pt x="464" y="670"/>
                    </a:lnTo>
                    <a:lnTo>
                      <a:pt x="464" y="668"/>
                    </a:lnTo>
                    <a:lnTo>
                      <a:pt x="465" y="667"/>
                    </a:lnTo>
                    <a:lnTo>
                      <a:pt x="465" y="664"/>
                    </a:lnTo>
                    <a:lnTo>
                      <a:pt x="467" y="661"/>
                    </a:lnTo>
                    <a:lnTo>
                      <a:pt x="467" y="659"/>
                    </a:lnTo>
                    <a:lnTo>
                      <a:pt x="467" y="657"/>
                    </a:lnTo>
                    <a:lnTo>
                      <a:pt x="467" y="656"/>
                    </a:lnTo>
                    <a:lnTo>
                      <a:pt x="467" y="654"/>
                    </a:lnTo>
                    <a:lnTo>
                      <a:pt x="465" y="653"/>
                    </a:lnTo>
                    <a:lnTo>
                      <a:pt x="465" y="651"/>
                    </a:lnTo>
                    <a:lnTo>
                      <a:pt x="465" y="650"/>
                    </a:lnTo>
                    <a:lnTo>
                      <a:pt x="464" y="650"/>
                    </a:lnTo>
                    <a:lnTo>
                      <a:pt x="464" y="648"/>
                    </a:lnTo>
                    <a:lnTo>
                      <a:pt x="464" y="647"/>
                    </a:lnTo>
                    <a:lnTo>
                      <a:pt x="464" y="645"/>
                    </a:lnTo>
                    <a:lnTo>
                      <a:pt x="462" y="644"/>
                    </a:lnTo>
                    <a:lnTo>
                      <a:pt x="462" y="642"/>
                    </a:lnTo>
                    <a:lnTo>
                      <a:pt x="462" y="640"/>
                    </a:lnTo>
                    <a:lnTo>
                      <a:pt x="462" y="639"/>
                    </a:lnTo>
                    <a:lnTo>
                      <a:pt x="462" y="637"/>
                    </a:lnTo>
                    <a:lnTo>
                      <a:pt x="461" y="637"/>
                    </a:lnTo>
                    <a:lnTo>
                      <a:pt x="459" y="637"/>
                    </a:lnTo>
                    <a:lnTo>
                      <a:pt x="454" y="636"/>
                    </a:lnTo>
                    <a:lnTo>
                      <a:pt x="453" y="636"/>
                    </a:lnTo>
                    <a:lnTo>
                      <a:pt x="450" y="636"/>
                    </a:lnTo>
                    <a:lnTo>
                      <a:pt x="448" y="634"/>
                    </a:lnTo>
                    <a:lnTo>
                      <a:pt x="444" y="634"/>
                    </a:lnTo>
                    <a:lnTo>
                      <a:pt x="437" y="633"/>
                    </a:lnTo>
                    <a:lnTo>
                      <a:pt x="436" y="633"/>
                    </a:lnTo>
                    <a:lnTo>
                      <a:pt x="433" y="633"/>
                    </a:lnTo>
                    <a:lnTo>
                      <a:pt x="428" y="631"/>
                    </a:lnTo>
                    <a:lnTo>
                      <a:pt x="423" y="631"/>
                    </a:lnTo>
                    <a:lnTo>
                      <a:pt x="422" y="631"/>
                    </a:lnTo>
                    <a:lnTo>
                      <a:pt x="416" y="631"/>
                    </a:lnTo>
                    <a:lnTo>
                      <a:pt x="412" y="633"/>
                    </a:lnTo>
                    <a:lnTo>
                      <a:pt x="411" y="633"/>
                    </a:lnTo>
                    <a:lnTo>
                      <a:pt x="406" y="630"/>
                    </a:lnTo>
                    <a:lnTo>
                      <a:pt x="400" y="625"/>
                    </a:lnTo>
                    <a:lnTo>
                      <a:pt x="394" y="620"/>
                    </a:lnTo>
                    <a:lnTo>
                      <a:pt x="389" y="617"/>
                    </a:lnTo>
                    <a:lnTo>
                      <a:pt x="380" y="611"/>
                    </a:lnTo>
                    <a:lnTo>
                      <a:pt x="375" y="609"/>
                    </a:lnTo>
                    <a:lnTo>
                      <a:pt x="369" y="605"/>
                    </a:lnTo>
                    <a:lnTo>
                      <a:pt x="367" y="603"/>
                    </a:lnTo>
                    <a:lnTo>
                      <a:pt x="364" y="602"/>
                    </a:lnTo>
                    <a:lnTo>
                      <a:pt x="344" y="589"/>
                    </a:lnTo>
                    <a:lnTo>
                      <a:pt x="324" y="578"/>
                    </a:lnTo>
                    <a:lnTo>
                      <a:pt x="288" y="555"/>
                    </a:lnTo>
                    <a:lnTo>
                      <a:pt x="229" y="521"/>
                    </a:lnTo>
                    <a:lnTo>
                      <a:pt x="196" y="501"/>
                    </a:lnTo>
                    <a:lnTo>
                      <a:pt x="176" y="488"/>
                    </a:lnTo>
                    <a:lnTo>
                      <a:pt x="171" y="485"/>
                    </a:lnTo>
                    <a:lnTo>
                      <a:pt x="162" y="479"/>
                    </a:lnTo>
                    <a:lnTo>
                      <a:pt x="160" y="479"/>
                    </a:lnTo>
                    <a:lnTo>
                      <a:pt x="159" y="477"/>
                    </a:lnTo>
                    <a:lnTo>
                      <a:pt x="154" y="474"/>
                    </a:lnTo>
                    <a:lnTo>
                      <a:pt x="153" y="474"/>
                    </a:lnTo>
                    <a:lnTo>
                      <a:pt x="137" y="457"/>
                    </a:lnTo>
                    <a:lnTo>
                      <a:pt x="131" y="451"/>
                    </a:lnTo>
                    <a:lnTo>
                      <a:pt x="106" y="440"/>
                    </a:lnTo>
                    <a:lnTo>
                      <a:pt x="83" y="431"/>
                    </a:lnTo>
                    <a:lnTo>
                      <a:pt x="59" y="420"/>
                    </a:lnTo>
                    <a:lnTo>
                      <a:pt x="45" y="412"/>
                    </a:lnTo>
                    <a:lnTo>
                      <a:pt x="38" y="384"/>
                    </a:lnTo>
                    <a:lnTo>
                      <a:pt x="33" y="367"/>
                    </a:lnTo>
                    <a:lnTo>
                      <a:pt x="27" y="355"/>
                    </a:lnTo>
                    <a:lnTo>
                      <a:pt x="13" y="332"/>
                    </a:lnTo>
                    <a:lnTo>
                      <a:pt x="13" y="330"/>
                    </a:lnTo>
                    <a:lnTo>
                      <a:pt x="10" y="325"/>
                    </a:lnTo>
                    <a:lnTo>
                      <a:pt x="6" y="321"/>
                    </a:lnTo>
                    <a:lnTo>
                      <a:pt x="5" y="319"/>
                    </a:lnTo>
                    <a:lnTo>
                      <a:pt x="0" y="311"/>
                    </a:lnTo>
                    <a:lnTo>
                      <a:pt x="2" y="311"/>
                    </a:lnTo>
                    <a:lnTo>
                      <a:pt x="6" y="308"/>
                    </a:lnTo>
                    <a:lnTo>
                      <a:pt x="10" y="305"/>
                    </a:lnTo>
                    <a:lnTo>
                      <a:pt x="17" y="294"/>
                    </a:lnTo>
                    <a:lnTo>
                      <a:pt x="19" y="293"/>
                    </a:lnTo>
                    <a:lnTo>
                      <a:pt x="27" y="280"/>
                    </a:lnTo>
                    <a:lnTo>
                      <a:pt x="30" y="277"/>
                    </a:lnTo>
                    <a:lnTo>
                      <a:pt x="31" y="274"/>
                    </a:lnTo>
                    <a:lnTo>
                      <a:pt x="33" y="273"/>
                    </a:lnTo>
                    <a:lnTo>
                      <a:pt x="36" y="270"/>
                    </a:lnTo>
                    <a:lnTo>
                      <a:pt x="38" y="268"/>
                    </a:lnTo>
                    <a:lnTo>
                      <a:pt x="39" y="266"/>
                    </a:lnTo>
                    <a:lnTo>
                      <a:pt x="39" y="265"/>
                    </a:lnTo>
                    <a:lnTo>
                      <a:pt x="41" y="263"/>
                    </a:lnTo>
                    <a:lnTo>
                      <a:pt x="41" y="262"/>
                    </a:lnTo>
                    <a:lnTo>
                      <a:pt x="42" y="260"/>
                    </a:lnTo>
                    <a:lnTo>
                      <a:pt x="44" y="259"/>
                    </a:lnTo>
                    <a:lnTo>
                      <a:pt x="45" y="257"/>
                    </a:lnTo>
                    <a:lnTo>
                      <a:pt x="45" y="256"/>
                    </a:lnTo>
                    <a:lnTo>
                      <a:pt x="47" y="256"/>
                    </a:lnTo>
                    <a:lnTo>
                      <a:pt x="47" y="254"/>
                    </a:lnTo>
                    <a:lnTo>
                      <a:pt x="48" y="254"/>
                    </a:lnTo>
                    <a:lnTo>
                      <a:pt x="48" y="253"/>
                    </a:lnTo>
                    <a:lnTo>
                      <a:pt x="48" y="251"/>
                    </a:lnTo>
                    <a:lnTo>
                      <a:pt x="50" y="251"/>
                    </a:lnTo>
                    <a:lnTo>
                      <a:pt x="50" y="249"/>
                    </a:lnTo>
                    <a:lnTo>
                      <a:pt x="52" y="249"/>
                    </a:lnTo>
                    <a:lnTo>
                      <a:pt x="52" y="248"/>
                    </a:lnTo>
                    <a:lnTo>
                      <a:pt x="87" y="246"/>
                    </a:lnTo>
                    <a:lnTo>
                      <a:pt x="209" y="246"/>
                    </a:lnTo>
                    <a:lnTo>
                      <a:pt x="285" y="243"/>
                    </a:lnTo>
                    <a:lnTo>
                      <a:pt x="304" y="243"/>
                    </a:lnTo>
                    <a:lnTo>
                      <a:pt x="305" y="243"/>
                    </a:lnTo>
                    <a:lnTo>
                      <a:pt x="316" y="248"/>
                    </a:lnTo>
                    <a:lnTo>
                      <a:pt x="327" y="253"/>
                    </a:lnTo>
                    <a:lnTo>
                      <a:pt x="383" y="226"/>
                    </a:lnTo>
                    <a:lnTo>
                      <a:pt x="395" y="214"/>
                    </a:lnTo>
                    <a:lnTo>
                      <a:pt x="395" y="159"/>
                    </a:lnTo>
                    <a:lnTo>
                      <a:pt x="394" y="83"/>
                    </a:lnTo>
                    <a:lnTo>
                      <a:pt x="394" y="32"/>
                    </a:lnTo>
                    <a:lnTo>
                      <a:pt x="392" y="4"/>
                    </a:lnTo>
                    <a:lnTo>
                      <a:pt x="392" y="0"/>
                    </a:lnTo>
                    <a:lnTo>
                      <a:pt x="426" y="15"/>
                    </a:lnTo>
                    <a:lnTo>
                      <a:pt x="447" y="2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202">
                <a:extLst>
                  <a:ext uri="{FF2B5EF4-FFF2-40B4-BE49-F238E27FC236}">
                    <a16:creationId xmlns:a16="http://schemas.microsoft.com/office/drawing/2014/main" id="{2449FF93-B826-C600-6303-3A22EA17966A}"/>
                  </a:ext>
                </a:extLst>
              </p:cNvPr>
              <p:cNvSpPr>
                <a:spLocks noGrp="1" noRot="1" noMove="1" noResize="1" noEditPoints="1" noAdjustHandles="1" noChangeArrowheads="1" noChangeShapeType="1"/>
              </p:cNvSpPr>
              <p:nvPr/>
            </p:nvSpPr>
            <p:spPr bwMode="auto">
              <a:xfrm>
                <a:off x="4248" y="1961"/>
                <a:ext cx="728" cy="391"/>
              </a:xfrm>
              <a:custGeom>
                <a:avLst/>
                <a:gdLst>
                  <a:gd name="T0" fmla="*/ 271 w 728"/>
                  <a:gd name="T1" fmla="*/ 79 h 391"/>
                  <a:gd name="T2" fmla="*/ 273 w 728"/>
                  <a:gd name="T3" fmla="*/ 83 h 391"/>
                  <a:gd name="T4" fmla="*/ 277 w 728"/>
                  <a:gd name="T5" fmla="*/ 84 h 391"/>
                  <a:gd name="T6" fmla="*/ 298 w 728"/>
                  <a:gd name="T7" fmla="*/ 98 h 391"/>
                  <a:gd name="T8" fmla="*/ 416 w 728"/>
                  <a:gd name="T9" fmla="*/ 121 h 391"/>
                  <a:gd name="T10" fmla="*/ 430 w 728"/>
                  <a:gd name="T11" fmla="*/ 124 h 391"/>
                  <a:gd name="T12" fmla="*/ 445 w 728"/>
                  <a:gd name="T13" fmla="*/ 131 h 391"/>
                  <a:gd name="T14" fmla="*/ 512 w 728"/>
                  <a:gd name="T15" fmla="*/ 166 h 391"/>
                  <a:gd name="T16" fmla="*/ 619 w 728"/>
                  <a:gd name="T17" fmla="*/ 169 h 391"/>
                  <a:gd name="T18" fmla="*/ 683 w 728"/>
                  <a:gd name="T19" fmla="*/ 155 h 391"/>
                  <a:gd name="T20" fmla="*/ 716 w 728"/>
                  <a:gd name="T21" fmla="*/ 211 h 391"/>
                  <a:gd name="T22" fmla="*/ 661 w 728"/>
                  <a:gd name="T23" fmla="*/ 245 h 391"/>
                  <a:gd name="T24" fmla="*/ 633 w 728"/>
                  <a:gd name="T25" fmla="*/ 238 h 391"/>
                  <a:gd name="T26" fmla="*/ 565 w 728"/>
                  <a:gd name="T27" fmla="*/ 249 h 391"/>
                  <a:gd name="T28" fmla="*/ 553 w 728"/>
                  <a:gd name="T29" fmla="*/ 252 h 391"/>
                  <a:gd name="T30" fmla="*/ 545 w 728"/>
                  <a:gd name="T31" fmla="*/ 255 h 391"/>
                  <a:gd name="T32" fmla="*/ 537 w 728"/>
                  <a:gd name="T33" fmla="*/ 255 h 391"/>
                  <a:gd name="T34" fmla="*/ 529 w 728"/>
                  <a:gd name="T35" fmla="*/ 259 h 391"/>
                  <a:gd name="T36" fmla="*/ 520 w 728"/>
                  <a:gd name="T37" fmla="*/ 277 h 391"/>
                  <a:gd name="T38" fmla="*/ 509 w 728"/>
                  <a:gd name="T39" fmla="*/ 306 h 391"/>
                  <a:gd name="T40" fmla="*/ 467 w 728"/>
                  <a:gd name="T41" fmla="*/ 332 h 391"/>
                  <a:gd name="T42" fmla="*/ 413 w 728"/>
                  <a:gd name="T43" fmla="*/ 362 h 391"/>
                  <a:gd name="T44" fmla="*/ 400 w 728"/>
                  <a:gd name="T45" fmla="*/ 384 h 391"/>
                  <a:gd name="T46" fmla="*/ 360 w 728"/>
                  <a:gd name="T47" fmla="*/ 366 h 391"/>
                  <a:gd name="T48" fmla="*/ 336 w 728"/>
                  <a:gd name="T49" fmla="*/ 370 h 391"/>
                  <a:gd name="T50" fmla="*/ 327 w 728"/>
                  <a:gd name="T51" fmla="*/ 359 h 391"/>
                  <a:gd name="T52" fmla="*/ 319 w 728"/>
                  <a:gd name="T53" fmla="*/ 354 h 391"/>
                  <a:gd name="T54" fmla="*/ 312 w 728"/>
                  <a:gd name="T55" fmla="*/ 351 h 391"/>
                  <a:gd name="T56" fmla="*/ 298 w 728"/>
                  <a:gd name="T57" fmla="*/ 346 h 391"/>
                  <a:gd name="T58" fmla="*/ 294 w 728"/>
                  <a:gd name="T59" fmla="*/ 342 h 391"/>
                  <a:gd name="T60" fmla="*/ 287 w 728"/>
                  <a:gd name="T61" fmla="*/ 332 h 391"/>
                  <a:gd name="T62" fmla="*/ 274 w 728"/>
                  <a:gd name="T63" fmla="*/ 362 h 391"/>
                  <a:gd name="T64" fmla="*/ 265 w 728"/>
                  <a:gd name="T65" fmla="*/ 379 h 391"/>
                  <a:gd name="T66" fmla="*/ 237 w 728"/>
                  <a:gd name="T67" fmla="*/ 388 h 391"/>
                  <a:gd name="T68" fmla="*/ 214 w 728"/>
                  <a:gd name="T69" fmla="*/ 380 h 391"/>
                  <a:gd name="T70" fmla="*/ 204 w 728"/>
                  <a:gd name="T71" fmla="*/ 379 h 391"/>
                  <a:gd name="T72" fmla="*/ 201 w 728"/>
                  <a:gd name="T73" fmla="*/ 388 h 391"/>
                  <a:gd name="T74" fmla="*/ 179 w 728"/>
                  <a:gd name="T75" fmla="*/ 390 h 391"/>
                  <a:gd name="T76" fmla="*/ 172 w 728"/>
                  <a:gd name="T77" fmla="*/ 374 h 391"/>
                  <a:gd name="T78" fmla="*/ 144 w 728"/>
                  <a:gd name="T79" fmla="*/ 321 h 391"/>
                  <a:gd name="T80" fmla="*/ 116 w 728"/>
                  <a:gd name="T81" fmla="*/ 261 h 391"/>
                  <a:gd name="T82" fmla="*/ 91 w 728"/>
                  <a:gd name="T83" fmla="*/ 222 h 391"/>
                  <a:gd name="T84" fmla="*/ 74 w 728"/>
                  <a:gd name="T85" fmla="*/ 191 h 391"/>
                  <a:gd name="T86" fmla="*/ 44 w 728"/>
                  <a:gd name="T87" fmla="*/ 124 h 391"/>
                  <a:gd name="T88" fmla="*/ 11 w 728"/>
                  <a:gd name="T89" fmla="*/ 55 h 391"/>
                  <a:gd name="T90" fmla="*/ 0 w 728"/>
                  <a:gd name="T91" fmla="*/ 28 h 391"/>
                  <a:gd name="T92" fmla="*/ 56 w 728"/>
                  <a:gd name="T93" fmla="*/ 5 h 391"/>
                  <a:gd name="T94" fmla="*/ 108 w 728"/>
                  <a:gd name="T95" fmla="*/ 45 h 391"/>
                  <a:gd name="T96" fmla="*/ 151 w 728"/>
                  <a:gd name="T97" fmla="*/ 65 h 391"/>
                  <a:gd name="T98" fmla="*/ 158 w 728"/>
                  <a:gd name="T99" fmla="*/ 65 h 391"/>
                  <a:gd name="T100" fmla="*/ 161 w 728"/>
                  <a:gd name="T101" fmla="*/ 67 h 391"/>
                  <a:gd name="T102" fmla="*/ 173 w 728"/>
                  <a:gd name="T103" fmla="*/ 67 h 391"/>
                  <a:gd name="T104" fmla="*/ 203 w 728"/>
                  <a:gd name="T105" fmla="*/ 72 h 391"/>
                  <a:gd name="T106" fmla="*/ 235 w 728"/>
                  <a:gd name="T107" fmla="*/ 75 h 391"/>
                  <a:gd name="T108" fmla="*/ 256 w 728"/>
                  <a:gd name="T109" fmla="*/ 7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8" h="391">
                    <a:moveTo>
                      <a:pt x="268" y="79"/>
                    </a:moveTo>
                    <a:lnTo>
                      <a:pt x="270" y="79"/>
                    </a:lnTo>
                    <a:lnTo>
                      <a:pt x="270" y="79"/>
                    </a:lnTo>
                    <a:lnTo>
                      <a:pt x="270" y="79"/>
                    </a:lnTo>
                    <a:lnTo>
                      <a:pt x="271" y="79"/>
                    </a:lnTo>
                    <a:lnTo>
                      <a:pt x="271" y="79"/>
                    </a:lnTo>
                    <a:lnTo>
                      <a:pt x="271" y="79"/>
                    </a:lnTo>
                    <a:lnTo>
                      <a:pt x="271" y="81"/>
                    </a:lnTo>
                    <a:lnTo>
                      <a:pt x="271" y="81"/>
                    </a:lnTo>
                    <a:lnTo>
                      <a:pt x="273" y="81"/>
                    </a:lnTo>
                    <a:lnTo>
                      <a:pt x="273" y="81"/>
                    </a:lnTo>
                    <a:lnTo>
                      <a:pt x="273" y="83"/>
                    </a:lnTo>
                    <a:lnTo>
                      <a:pt x="274" y="83"/>
                    </a:lnTo>
                    <a:lnTo>
                      <a:pt x="274" y="83"/>
                    </a:lnTo>
                    <a:lnTo>
                      <a:pt x="274" y="83"/>
                    </a:lnTo>
                    <a:lnTo>
                      <a:pt x="276" y="83"/>
                    </a:lnTo>
                    <a:lnTo>
                      <a:pt x="276" y="84"/>
                    </a:lnTo>
                    <a:lnTo>
                      <a:pt x="277" y="84"/>
                    </a:lnTo>
                    <a:lnTo>
                      <a:pt x="280" y="87"/>
                    </a:lnTo>
                    <a:lnTo>
                      <a:pt x="282" y="87"/>
                    </a:lnTo>
                    <a:lnTo>
                      <a:pt x="293" y="97"/>
                    </a:lnTo>
                    <a:lnTo>
                      <a:pt x="296" y="98"/>
                    </a:lnTo>
                    <a:lnTo>
                      <a:pt x="296" y="98"/>
                    </a:lnTo>
                    <a:lnTo>
                      <a:pt x="298" y="98"/>
                    </a:lnTo>
                    <a:lnTo>
                      <a:pt x="301" y="101"/>
                    </a:lnTo>
                    <a:lnTo>
                      <a:pt x="307" y="103"/>
                    </a:lnTo>
                    <a:lnTo>
                      <a:pt x="327" y="106"/>
                    </a:lnTo>
                    <a:lnTo>
                      <a:pt x="358" y="112"/>
                    </a:lnTo>
                    <a:lnTo>
                      <a:pt x="372" y="114"/>
                    </a:lnTo>
                    <a:lnTo>
                      <a:pt x="416" y="121"/>
                    </a:lnTo>
                    <a:lnTo>
                      <a:pt x="423" y="123"/>
                    </a:lnTo>
                    <a:lnTo>
                      <a:pt x="427" y="123"/>
                    </a:lnTo>
                    <a:lnTo>
                      <a:pt x="428" y="124"/>
                    </a:lnTo>
                    <a:lnTo>
                      <a:pt x="430" y="124"/>
                    </a:lnTo>
                    <a:lnTo>
                      <a:pt x="430" y="124"/>
                    </a:lnTo>
                    <a:lnTo>
                      <a:pt x="430" y="124"/>
                    </a:lnTo>
                    <a:lnTo>
                      <a:pt x="430" y="124"/>
                    </a:lnTo>
                    <a:lnTo>
                      <a:pt x="431" y="124"/>
                    </a:lnTo>
                    <a:lnTo>
                      <a:pt x="431" y="126"/>
                    </a:lnTo>
                    <a:lnTo>
                      <a:pt x="436" y="128"/>
                    </a:lnTo>
                    <a:lnTo>
                      <a:pt x="441" y="128"/>
                    </a:lnTo>
                    <a:lnTo>
                      <a:pt x="445" y="131"/>
                    </a:lnTo>
                    <a:lnTo>
                      <a:pt x="451" y="132"/>
                    </a:lnTo>
                    <a:lnTo>
                      <a:pt x="472" y="140"/>
                    </a:lnTo>
                    <a:lnTo>
                      <a:pt x="478" y="145"/>
                    </a:lnTo>
                    <a:lnTo>
                      <a:pt x="492" y="155"/>
                    </a:lnTo>
                    <a:lnTo>
                      <a:pt x="498" y="160"/>
                    </a:lnTo>
                    <a:lnTo>
                      <a:pt x="512" y="166"/>
                    </a:lnTo>
                    <a:lnTo>
                      <a:pt x="534" y="176"/>
                    </a:lnTo>
                    <a:lnTo>
                      <a:pt x="582" y="173"/>
                    </a:lnTo>
                    <a:lnTo>
                      <a:pt x="590" y="171"/>
                    </a:lnTo>
                    <a:lnTo>
                      <a:pt x="593" y="171"/>
                    </a:lnTo>
                    <a:lnTo>
                      <a:pt x="616" y="169"/>
                    </a:lnTo>
                    <a:lnTo>
                      <a:pt x="619" y="169"/>
                    </a:lnTo>
                    <a:lnTo>
                      <a:pt x="623" y="168"/>
                    </a:lnTo>
                    <a:lnTo>
                      <a:pt x="626" y="168"/>
                    </a:lnTo>
                    <a:lnTo>
                      <a:pt x="630" y="166"/>
                    </a:lnTo>
                    <a:lnTo>
                      <a:pt x="646" y="163"/>
                    </a:lnTo>
                    <a:lnTo>
                      <a:pt x="675" y="157"/>
                    </a:lnTo>
                    <a:lnTo>
                      <a:pt x="683" y="155"/>
                    </a:lnTo>
                    <a:lnTo>
                      <a:pt x="688" y="163"/>
                    </a:lnTo>
                    <a:lnTo>
                      <a:pt x="689" y="165"/>
                    </a:lnTo>
                    <a:lnTo>
                      <a:pt x="689" y="165"/>
                    </a:lnTo>
                    <a:lnTo>
                      <a:pt x="696" y="176"/>
                    </a:lnTo>
                    <a:lnTo>
                      <a:pt x="710" y="199"/>
                    </a:lnTo>
                    <a:lnTo>
                      <a:pt x="716" y="211"/>
                    </a:lnTo>
                    <a:lnTo>
                      <a:pt x="728" y="256"/>
                    </a:lnTo>
                    <a:lnTo>
                      <a:pt x="728" y="256"/>
                    </a:lnTo>
                    <a:lnTo>
                      <a:pt x="725" y="256"/>
                    </a:lnTo>
                    <a:lnTo>
                      <a:pt x="705" y="252"/>
                    </a:lnTo>
                    <a:lnTo>
                      <a:pt x="671" y="245"/>
                    </a:lnTo>
                    <a:lnTo>
                      <a:pt x="661" y="245"/>
                    </a:lnTo>
                    <a:lnTo>
                      <a:pt x="655" y="244"/>
                    </a:lnTo>
                    <a:lnTo>
                      <a:pt x="654" y="244"/>
                    </a:lnTo>
                    <a:lnTo>
                      <a:pt x="651" y="242"/>
                    </a:lnTo>
                    <a:lnTo>
                      <a:pt x="647" y="242"/>
                    </a:lnTo>
                    <a:lnTo>
                      <a:pt x="643" y="241"/>
                    </a:lnTo>
                    <a:lnTo>
                      <a:pt x="633" y="238"/>
                    </a:lnTo>
                    <a:lnTo>
                      <a:pt x="621" y="235"/>
                    </a:lnTo>
                    <a:lnTo>
                      <a:pt x="605" y="239"/>
                    </a:lnTo>
                    <a:lnTo>
                      <a:pt x="581" y="245"/>
                    </a:lnTo>
                    <a:lnTo>
                      <a:pt x="571" y="247"/>
                    </a:lnTo>
                    <a:lnTo>
                      <a:pt x="571" y="247"/>
                    </a:lnTo>
                    <a:lnTo>
                      <a:pt x="565" y="249"/>
                    </a:lnTo>
                    <a:lnTo>
                      <a:pt x="560" y="249"/>
                    </a:lnTo>
                    <a:lnTo>
                      <a:pt x="560" y="249"/>
                    </a:lnTo>
                    <a:lnTo>
                      <a:pt x="557" y="250"/>
                    </a:lnTo>
                    <a:lnTo>
                      <a:pt x="556" y="252"/>
                    </a:lnTo>
                    <a:lnTo>
                      <a:pt x="554" y="252"/>
                    </a:lnTo>
                    <a:lnTo>
                      <a:pt x="553" y="252"/>
                    </a:lnTo>
                    <a:lnTo>
                      <a:pt x="553" y="252"/>
                    </a:lnTo>
                    <a:lnTo>
                      <a:pt x="551" y="253"/>
                    </a:lnTo>
                    <a:lnTo>
                      <a:pt x="549" y="255"/>
                    </a:lnTo>
                    <a:lnTo>
                      <a:pt x="548" y="255"/>
                    </a:lnTo>
                    <a:lnTo>
                      <a:pt x="546" y="255"/>
                    </a:lnTo>
                    <a:lnTo>
                      <a:pt x="545" y="255"/>
                    </a:lnTo>
                    <a:lnTo>
                      <a:pt x="543" y="255"/>
                    </a:lnTo>
                    <a:lnTo>
                      <a:pt x="542" y="255"/>
                    </a:lnTo>
                    <a:lnTo>
                      <a:pt x="540" y="255"/>
                    </a:lnTo>
                    <a:lnTo>
                      <a:pt x="540" y="255"/>
                    </a:lnTo>
                    <a:lnTo>
                      <a:pt x="539" y="255"/>
                    </a:lnTo>
                    <a:lnTo>
                      <a:pt x="537" y="255"/>
                    </a:lnTo>
                    <a:lnTo>
                      <a:pt x="535" y="255"/>
                    </a:lnTo>
                    <a:lnTo>
                      <a:pt x="534" y="255"/>
                    </a:lnTo>
                    <a:lnTo>
                      <a:pt x="534" y="256"/>
                    </a:lnTo>
                    <a:lnTo>
                      <a:pt x="532" y="258"/>
                    </a:lnTo>
                    <a:lnTo>
                      <a:pt x="531" y="259"/>
                    </a:lnTo>
                    <a:lnTo>
                      <a:pt x="529" y="259"/>
                    </a:lnTo>
                    <a:lnTo>
                      <a:pt x="526" y="261"/>
                    </a:lnTo>
                    <a:lnTo>
                      <a:pt x="525" y="263"/>
                    </a:lnTo>
                    <a:lnTo>
                      <a:pt x="523" y="264"/>
                    </a:lnTo>
                    <a:lnTo>
                      <a:pt x="521" y="266"/>
                    </a:lnTo>
                    <a:lnTo>
                      <a:pt x="521" y="272"/>
                    </a:lnTo>
                    <a:lnTo>
                      <a:pt x="520" y="277"/>
                    </a:lnTo>
                    <a:lnTo>
                      <a:pt x="517" y="284"/>
                    </a:lnTo>
                    <a:lnTo>
                      <a:pt x="514" y="289"/>
                    </a:lnTo>
                    <a:lnTo>
                      <a:pt x="511" y="292"/>
                    </a:lnTo>
                    <a:lnTo>
                      <a:pt x="511" y="295"/>
                    </a:lnTo>
                    <a:lnTo>
                      <a:pt x="509" y="300"/>
                    </a:lnTo>
                    <a:lnTo>
                      <a:pt x="509" y="306"/>
                    </a:lnTo>
                    <a:lnTo>
                      <a:pt x="507" y="309"/>
                    </a:lnTo>
                    <a:lnTo>
                      <a:pt x="509" y="318"/>
                    </a:lnTo>
                    <a:lnTo>
                      <a:pt x="498" y="315"/>
                    </a:lnTo>
                    <a:lnTo>
                      <a:pt x="497" y="315"/>
                    </a:lnTo>
                    <a:lnTo>
                      <a:pt x="486" y="323"/>
                    </a:lnTo>
                    <a:lnTo>
                      <a:pt x="467" y="332"/>
                    </a:lnTo>
                    <a:lnTo>
                      <a:pt x="456" y="337"/>
                    </a:lnTo>
                    <a:lnTo>
                      <a:pt x="455" y="339"/>
                    </a:lnTo>
                    <a:lnTo>
                      <a:pt x="437" y="335"/>
                    </a:lnTo>
                    <a:lnTo>
                      <a:pt x="427" y="354"/>
                    </a:lnTo>
                    <a:lnTo>
                      <a:pt x="425" y="356"/>
                    </a:lnTo>
                    <a:lnTo>
                      <a:pt x="413" y="362"/>
                    </a:lnTo>
                    <a:lnTo>
                      <a:pt x="413" y="365"/>
                    </a:lnTo>
                    <a:lnTo>
                      <a:pt x="411" y="379"/>
                    </a:lnTo>
                    <a:lnTo>
                      <a:pt x="409" y="382"/>
                    </a:lnTo>
                    <a:lnTo>
                      <a:pt x="408" y="382"/>
                    </a:lnTo>
                    <a:lnTo>
                      <a:pt x="403" y="382"/>
                    </a:lnTo>
                    <a:lnTo>
                      <a:pt x="400" y="384"/>
                    </a:lnTo>
                    <a:lnTo>
                      <a:pt x="394" y="380"/>
                    </a:lnTo>
                    <a:lnTo>
                      <a:pt x="385" y="365"/>
                    </a:lnTo>
                    <a:lnTo>
                      <a:pt x="374" y="363"/>
                    </a:lnTo>
                    <a:lnTo>
                      <a:pt x="369" y="363"/>
                    </a:lnTo>
                    <a:lnTo>
                      <a:pt x="364" y="365"/>
                    </a:lnTo>
                    <a:lnTo>
                      <a:pt x="360" y="366"/>
                    </a:lnTo>
                    <a:lnTo>
                      <a:pt x="360" y="366"/>
                    </a:lnTo>
                    <a:lnTo>
                      <a:pt x="354" y="366"/>
                    </a:lnTo>
                    <a:lnTo>
                      <a:pt x="347" y="368"/>
                    </a:lnTo>
                    <a:lnTo>
                      <a:pt x="344" y="370"/>
                    </a:lnTo>
                    <a:lnTo>
                      <a:pt x="341" y="370"/>
                    </a:lnTo>
                    <a:lnTo>
                      <a:pt x="336" y="370"/>
                    </a:lnTo>
                    <a:lnTo>
                      <a:pt x="333" y="366"/>
                    </a:lnTo>
                    <a:lnTo>
                      <a:pt x="330" y="363"/>
                    </a:lnTo>
                    <a:lnTo>
                      <a:pt x="330" y="362"/>
                    </a:lnTo>
                    <a:lnTo>
                      <a:pt x="329" y="360"/>
                    </a:lnTo>
                    <a:lnTo>
                      <a:pt x="327" y="359"/>
                    </a:lnTo>
                    <a:lnTo>
                      <a:pt x="327" y="359"/>
                    </a:lnTo>
                    <a:lnTo>
                      <a:pt x="326" y="357"/>
                    </a:lnTo>
                    <a:lnTo>
                      <a:pt x="324" y="357"/>
                    </a:lnTo>
                    <a:lnTo>
                      <a:pt x="324" y="357"/>
                    </a:lnTo>
                    <a:lnTo>
                      <a:pt x="322" y="356"/>
                    </a:lnTo>
                    <a:lnTo>
                      <a:pt x="321" y="356"/>
                    </a:lnTo>
                    <a:lnTo>
                      <a:pt x="319" y="354"/>
                    </a:lnTo>
                    <a:lnTo>
                      <a:pt x="319" y="354"/>
                    </a:lnTo>
                    <a:lnTo>
                      <a:pt x="316" y="353"/>
                    </a:lnTo>
                    <a:lnTo>
                      <a:pt x="315" y="353"/>
                    </a:lnTo>
                    <a:lnTo>
                      <a:pt x="315" y="353"/>
                    </a:lnTo>
                    <a:lnTo>
                      <a:pt x="313" y="351"/>
                    </a:lnTo>
                    <a:lnTo>
                      <a:pt x="312" y="351"/>
                    </a:lnTo>
                    <a:lnTo>
                      <a:pt x="308" y="349"/>
                    </a:lnTo>
                    <a:lnTo>
                      <a:pt x="305" y="349"/>
                    </a:lnTo>
                    <a:lnTo>
                      <a:pt x="304" y="348"/>
                    </a:lnTo>
                    <a:lnTo>
                      <a:pt x="302" y="348"/>
                    </a:lnTo>
                    <a:lnTo>
                      <a:pt x="299" y="348"/>
                    </a:lnTo>
                    <a:lnTo>
                      <a:pt x="298" y="346"/>
                    </a:lnTo>
                    <a:lnTo>
                      <a:pt x="296" y="346"/>
                    </a:lnTo>
                    <a:lnTo>
                      <a:pt x="294" y="345"/>
                    </a:lnTo>
                    <a:lnTo>
                      <a:pt x="294" y="345"/>
                    </a:lnTo>
                    <a:lnTo>
                      <a:pt x="294" y="343"/>
                    </a:lnTo>
                    <a:lnTo>
                      <a:pt x="294" y="343"/>
                    </a:lnTo>
                    <a:lnTo>
                      <a:pt x="294" y="342"/>
                    </a:lnTo>
                    <a:lnTo>
                      <a:pt x="293" y="339"/>
                    </a:lnTo>
                    <a:lnTo>
                      <a:pt x="293" y="339"/>
                    </a:lnTo>
                    <a:lnTo>
                      <a:pt x="288" y="337"/>
                    </a:lnTo>
                    <a:lnTo>
                      <a:pt x="288" y="337"/>
                    </a:lnTo>
                    <a:lnTo>
                      <a:pt x="287" y="335"/>
                    </a:lnTo>
                    <a:lnTo>
                      <a:pt x="287" y="332"/>
                    </a:lnTo>
                    <a:lnTo>
                      <a:pt x="285" y="331"/>
                    </a:lnTo>
                    <a:lnTo>
                      <a:pt x="279" y="329"/>
                    </a:lnTo>
                    <a:lnTo>
                      <a:pt x="274" y="331"/>
                    </a:lnTo>
                    <a:lnTo>
                      <a:pt x="276" y="337"/>
                    </a:lnTo>
                    <a:lnTo>
                      <a:pt x="266" y="340"/>
                    </a:lnTo>
                    <a:lnTo>
                      <a:pt x="274" y="362"/>
                    </a:lnTo>
                    <a:lnTo>
                      <a:pt x="273" y="362"/>
                    </a:lnTo>
                    <a:lnTo>
                      <a:pt x="263" y="366"/>
                    </a:lnTo>
                    <a:lnTo>
                      <a:pt x="263" y="377"/>
                    </a:lnTo>
                    <a:lnTo>
                      <a:pt x="262" y="377"/>
                    </a:lnTo>
                    <a:lnTo>
                      <a:pt x="262" y="379"/>
                    </a:lnTo>
                    <a:lnTo>
                      <a:pt x="265" y="379"/>
                    </a:lnTo>
                    <a:lnTo>
                      <a:pt x="265" y="391"/>
                    </a:lnTo>
                    <a:lnTo>
                      <a:pt x="254" y="391"/>
                    </a:lnTo>
                    <a:lnTo>
                      <a:pt x="254" y="391"/>
                    </a:lnTo>
                    <a:lnTo>
                      <a:pt x="249" y="388"/>
                    </a:lnTo>
                    <a:lnTo>
                      <a:pt x="238" y="390"/>
                    </a:lnTo>
                    <a:lnTo>
                      <a:pt x="237" y="388"/>
                    </a:lnTo>
                    <a:lnTo>
                      <a:pt x="229" y="388"/>
                    </a:lnTo>
                    <a:lnTo>
                      <a:pt x="229" y="388"/>
                    </a:lnTo>
                    <a:lnTo>
                      <a:pt x="228" y="388"/>
                    </a:lnTo>
                    <a:lnTo>
                      <a:pt x="220" y="384"/>
                    </a:lnTo>
                    <a:lnTo>
                      <a:pt x="220" y="384"/>
                    </a:lnTo>
                    <a:lnTo>
                      <a:pt x="214" y="380"/>
                    </a:lnTo>
                    <a:lnTo>
                      <a:pt x="214" y="380"/>
                    </a:lnTo>
                    <a:lnTo>
                      <a:pt x="210" y="380"/>
                    </a:lnTo>
                    <a:lnTo>
                      <a:pt x="209" y="380"/>
                    </a:lnTo>
                    <a:lnTo>
                      <a:pt x="207" y="380"/>
                    </a:lnTo>
                    <a:lnTo>
                      <a:pt x="206" y="379"/>
                    </a:lnTo>
                    <a:lnTo>
                      <a:pt x="204" y="379"/>
                    </a:lnTo>
                    <a:lnTo>
                      <a:pt x="204" y="380"/>
                    </a:lnTo>
                    <a:lnTo>
                      <a:pt x="203" y="380"/>
                    </a:lnTo>
                    <a:lnTo>
                      <a:pt x="203" y="382"/>
                    </a:lnTo>
                    <a:lnTo>
                      <a:pt x="203" y="384"/>
                    </a:lnTo>
                    <a:lnTo>
                      <a:pt x="203" y="385"/>
                    </a:lnTo>
                    <a:lnTo>
                      <a:pt x="201" y="388"/>
                    </a:lnTo>
                    <a:lnTo>
                      <a:pt x="201" y="388"/>
                    </a:lnTo>
                    <a:lnTo>
                      <a:pt x="200" y="390"/>
                    </a:lnTo>
                    <a:lnTo>
                      <a:pt x="201" y="391"/>
                    </a:lnTo>
                    <a:lnTo>
                      <a:pt x="201" y="391"/>
                    </a:lnTo>
                    <a:lnTo>
                      <a:pt x="187" y="391"/>
                    </a:lnTo>
                    <a:lnTo>
                      <a:pt x="179" y="390"/>
                    </a:lnTo>
                    <a:lnTo>
                      <a:pt x="179" y="390"/>
                    </a:lnTo>
                    <a:lnTo>
                      <a:pt x="179" y="390"/>
                    </a:lnTo>
                    <a:lnTo>
                      <a:pt x="176" y="387"/>
                    </a:lnTo>
                    <a:lnTo>
                      <a:pt x="176" y="384"/>
                    </a:lnTo>
                    <a:lnTo>
                      <a:pt x="172" y="377"/>
                    </a:lnTo>
                    <a:lnTo>
                      <a:pt x="172" y="374"/>
                    </a:lnTo>
                    <a:lnTo>
                      <a:pt x="168" y="370"/>
                    </a:lnTo>
                    <a:lnTo>
                      <a:pt x="168" y="370"/>
                    </a:lnTo>
                    <a:lnTo>
                      <a:pt x="158" y="348"/>
                    </a:lnTo>
                    <a:lnTo>
                      <a:pt x="153" y="339"/>
                    </a:lnTo>
                    <a:lnTo>
                      <a:pt x="145" y="323"/>
                    </a:lnTo>
                    <a:lnTo>
                      <a:pt x="144" y="321"/>
                    </a:lnTo>
                    <a:lnTo>
                      <a:pt x="139" y="312"/>
                    </a:lnTo>
                    <a:lnTo>
                      <a:pt x="133" y="297"/>
                    </a:lnTo>
                    <a:lnTo>
                      <a:pt x="133" y="297"/>
                    </a:lnTo>
                    <a:lnTo>
                      <a:pt x="128" y="287"/>
                    </a:lnTo>
                    <a:lnTo>
                      <a:pt x="120" y="270"/>
                    </a:lnTo>
                    <a:lnTo>
                      <a:pt x="116" y="261"/>
                    </a:lnTo>
                    <a:lnTo>
                      <a:pt x="112" y="253"/>
                    </a:lnTo>
                    <a:lnTo>
                      <a:pt x="112" y="253"/>
                    </a:lnTo>
                    <a:lnTo>
                      <a:pt x="109" y="247"/>
                    </a:lnTo>
                    <a:lnTo>
                      <a:pt x="109" y="245"/>
                    </a:lnTo>
                    <a:lnTo>
                      <a:pt x="105" y="239"/>
                    </a:lnTo>
                    <a:lnTo>
                      <a:pt x="91" y="222"/>
                    </a:lnTo>
                    <a:lnTo>
                      <a:pt x="84" y="214"/>
                    </a:lnTo>
                    <a:lnTo>
                      <a:pt x="84" y="213"/>
                    </a:lnTo>
                    <a:lnTo>
                      <a:pt x="81" y="205"/>
                    </a:lnTo>
                    <a:lnTo>
                      <a:pt x="81" y="205"/>
                    </a:lnTo>
                    <a:lnTo>
                      <a:pt x="77" y="196"/>
                    </a:lnTo>
                    <a:lnTo>
                      <a:pt x="74" y="191"/>
                    </a:lnTo>
                    <a:lnTo>
                      <a:pt x="70" y="185"/>
                    </a:lnTo>
                    <a:lnTo>
                      <a:pt x="67" y="179"/>
                    </a:lnTo>
                    <a:lnTo>
                      <a:pt x="60" y="159"/>
                    </a:lnTo>
                    <a:lnTo>
                      <a:pt x="55" y="151"/>
                    </a:lnTo>
                    <a:lnTo>
                      <a:pt x="47" y="132"/>
                    </a:lnTo>
                    <a:lnTo>
                      <a:pt x="44" y="124"/>
                    </a:lnTo>
                    <a:lnTo>
                      <a:pt x="35" y="104"/>
                    </a:lnTo>
                    <a:lnTo>
                      <a:pt x="32" y="97"/>
                    </a:lnTo>
                    <a:lnTo>
                      <a:pt x="24" y="79"/>
                    </a:lnTo>
                    <a:lnTo>
                      <a:pt x="19" y="69"/>
                    </a:lnTo>
                    <a:lnTo>
                      <a:pt x="19" y="69"/>
                    </a:lnTo>
                    <a:lnTo>
                      <a:pt x="11" y="55"/>
                    </a:lnTo>
                    <a:lnTo>
                      <a:pt x="11" y="53"/>
                    </a:lnTo>
                    <a:lnTo>
                      <a:pt x="8" y="47"/>
                    </a:lnTo>
                    <a:lnTo>
                      <a:pt x="5" y="39"/>
                    </a:lnTo>
                    <a:lnTo>
                      <a:pt x="4" y="34"/>
                    </a:lnTo>
                    <a:lnTo>
                      <a:pt x="2" y="31"/>
                    </a:lnTo>
                    <a:lnTo>
                      <a:pt x="0" y="28"/>
                    </a:lnTo>
                    <a:lnTo>
                      <a:pt x="0" y="27"/>
                    </a:lnTo>
                    <a:lnTo>
                      <a:pt x="8" y="24"/>
                    </a:lnTo>
                    <a:lnTo>
                      <a:pt x="24" y="14"/>
                    </a:lnTo>
                    <a:lnTo>
                      <a:pt x="50" y="0"/>
                    </a:lnTo>
                    <a:lnTo>
                      <a:pt x="52" y="0"/>
                    </a:lnTo>
                    <a:lnTo>
                      <a:pt x="56" y="5"/>
                    </a:lnTo>
                    <a:lnTo>
                      <a:pt x="64" y="11"/>
                    </a:lnTo>
                    <a:lnTo>
                      <a:pt x="69" y="14"/>
                    </a:lnTo>
                    <a:lnTo>
                      <a:pt x="80" y="22"/>
                    </a:lnTo>
                    <a:lnTo>
                      <a:pt x="84" y="27"/>
                    </a:lnTo>
                    <a:lnTo>
                      <a:pt x="89" y="30"/>
                    </a:lnTo>
                    <a:lnTo>
                      <a:pt x="108" y="45"/>
                    </a:lnTo>
                    <a:lnTo>
                      <a:pt x="130" y="62"/>
                    </a:lnTo>
                    <a:lnTo>
                      <a:pt x="133" y="62"/>
                    </a:lnTo>
                    <a:lnTo>
                      <a:pt x="140" y="64"/>
                    </a:lnTo>
                    <a:lnTo>
                      <a:pt x="148" y="65"/>
                    </a:lnTo>
                    <a:lnTo>
                      <a:pt x="151" y="65"/>
                    </a:lnTo>
                    <a:lnTo>
                      <a:pt x="151" y="65"/>
                    </a:lnTo>
                    <a:lnTo>
                      <a:pt x="153" y="65"/>
                    </a:lnTo>
                    <a:lnTo>
                      <a:pt x="156" y="65"/>
                    </a:lnTo>
                    <a:lnTo>
                      <a:pt x="158" y="65"/>
                    </a:lnTo>
                    <a:lnTo>
                      <a:pt x="158" y="65"/>
                    </a:lnTo>
                    <a:lnTo>
                      <a:pt x="158" y="65"/>
                    </a:lnTo>
                    <a:lnTo>
                      <a:pt x="158" y="65"/>
                    </a:lnTo>
                    <a:lnTo>
                      <a:pt x="158" y="65"/>
                    </a:lnTo>
                    <a:lnTo>
                      <a:pt x="158" y="65"/>
                    </a:lnTo>
                    <a:lnTo>
                      <a:pt x="158" y="65"/>
                    </a:lnTo>
                    <a:lnTo>
                      <a:pt x="158" y="65"/>
                    </a:lnTo>
                    <a:lnTo>
                      <a:pt x="159" y="65"/>
                    </a:lnTo>
                    <a:lnTo>
                      <a:pt x="161" y="67"/>
                    </a:lnTo>
                    <a:lnTo>
                      <a:pt x="162" y="67"/>
                    </a:lnTo>
                    <a:lnTo>
                      <a:pt x="167" y="67"/>
                    </a:lnTo>
                    <a:lnTo>
                      <a:pt x="168" y="67"/>
                    </a:lnTo>
                    <a:lnTo>
                      <a:pt x="170" y="67"/>
                    </a:lnTo>
                    <a:lnTo>
                      <a:pt x="172" y="67"/>
                    </a:lnTo>
                    <a:lnTo>
                      <a:pt x="173" y="67"/>
                    </a:lnTo>
                    <a:lnTo>
                      <a:pt x="178" y="69"/>
                    </a:lnTo>
                    <a:lnTo>
                      <a:pt x="178" y="69"/>
                    </a:lnTo>
                    <a:lnTo>
                      <a:pt x="184" y="69"/>
                    </a:lnTo>
                    <a:lnTo>
                      <a:pt x="187" y="70"/>
                    </a:lnTo>
                    <a:lnTo>
                      <a:pt x="195" y="70"/>
                    </a:lnTo>
                    <a:lnTo>
                      <a:pt x="203" y="72"/>
                    </a:lnTo>
                    <a:lnTo>
                      <a:pt x="212" y="72"/>
                    </a:lnTo>
                    <a:lnTo>
                      <a:pt x="214" y="73"/>
                    </a:lnTo>
                    <a:lnTo>
                      <a:pt x="214" y="73"/>
                    </a:lnTo>
                    <a:lnTo>
                      <a:pt x="229" y="73"/>
                    </a:lnTo>
                    <a:lnTo>
                      <a:pt x="231" y="75"/>
                    </a:lnTo>
                    <a:lnTo>
                      <a:pt x="235" y="75"/>
                    </a:lnTo>
                    <a:lnTo>
                      <a:pt x="237" y="75"/>
                    </a:lnTo>
                    <a:lnTo>
                      <a:pt x="248" y="76"/>
                    </a:lnTo>
                    <a:lnTo>
                      <a:pt x="251" y="76"/>
                    </a:lnTo>
                    <a:lnTo>
                      <a:pt x="251" y="76"/>
                    </a:lnTo>
                    <a:lnTo>
                      <a:pt x="254" y="78"/>
                    </a:lnTo>
                    <a:lnTo>
                      <a:pt x="256" y="78"/>
                    </a:lnTo>
                    <a:lnTo>
                      <a:pt x="262" y="78"/>
                    </a:lnTo>
                    <a:lnTo>
                      <a:pt x="263" y="79"/>
                    </a:lnTo>
                    <a:lnTo>
                      <a:pt x="263" y="79"/>
                    </a:lnTo>
                    <a:lnTo>
                      <a:pt x="263" y="79"/>
                    </a:lnTo>
                    <a:lnTo>
                      <a:pt x="268" y="7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203">
                <a:extLst>
                  <a:ext uri="{FF2B5EF4-FFF2-40B4-BE49-F238E27FC236}">
                    <a16:creationId xmlns:a16="http://schemas.microsoft.com/office/drawing/2014/main" id="{54308EEF-1138-78F5-D7FC-BC6538A03F9E}"/>
                  </a:ext>
                </a:extLst>
              </p:cNvPr>
              <p:cNvSpPr>
                <a:spLocks noGrp="1" noRot="1" noMove="1" noResize="1" noEditPoints="1" noAdjustHandles="1" noChangeArrowheads="1" noChangeShapeType="1"/>
              </p:cNvSpPr>
              <p:nvPr/>
            </p:nvSpPr>
            <p:spPr bwMode="auto">
              <a:xfrm>
                <a:off x="1908" y="1988"/>
                <a:ext cx="1213" cy="1295"/>
              </a:xfrm>
              <a:custGeom>
                <a:avLst/>
                <a:gdLst>
                  <a:gd name="T0" fmla="*/ 1056 w 1213"/>
                  <a:gd name="T1" fmla="*/ 0 h 1295"/>
                  <a:gd name="T2" fmla="*/ 1053 w 1213"/>
                  <a:gd name="T3" fmla="*/ 37 h 1295"/>
                  <a:gd name="T4" fmla="*/ 1084 w 1213"/>
                  <a:gd name="T5" fmla="*/ 388 h 1295"/>
                  <a:gd name="T6" fmla="*/ 1101 w 1213"/>
                  <a:gd name="T7" fmla="*/ 442 h 1295"/>
                  <a:gd name="T8" fmla="*/ 1119 w 1213"/>
                  <a:gd name="T9" fmla="*/ 470 h 1295"/>
                  <a:gd name="T10" fmla="*/ 1141 w 1213"/>
                  <a:gd name="T11" fmla="*/ 554 h 1295"/>
                  <a:gd name="T12" fmla="*/ 1155 w 1213"/>
                  <a:gd name="T13" fmla="*/ 605 h 1295"/>
                  <a:gd name="T14" fmla="*/ 1157 w 1213"/>
                  <a:gd name="T15" fmla="*/ 636 h 1295"/>
                  <a:gd name="T16" fmla="*/ 1186 w 1213"/>
                  <a:gd name="T17" fmla="*/ 662 h 1295"/>
                  <a:gd name="T18" fmla="*/ 1199 w 1213"/>
                  <a:gd name="T19" fmla="*/ 765 h 1295"/>
                  <a:gd name="T20" fmla="*/ 1213 w 1213"/>
                  <a:gd name="T21" fmla="*/ 808 h 1295"/>
                  <a:gd name="T22" fmla="*/ 1168 w 1213"/>
                  <a:gd name="T23" fmla="*/ 892 h 1295"/>
                  <a:gd name="T24" fmla="*/ 1132 w 1213"/>
                  <a:gd name="T25" fmla="*/ 943 h 1295"/>
                  <a:gd name="T26" fmla="*/ 1099 w 1213"/>
                  <a:gd name="T27" fmla="*/ 1008 h 1295"/>
                  <a:gd name="T28" fmla="*/ 1085 w 1213"/>
                  <a:gd name="T29" fmla="*/ 1122 h 1295"/>
                  <a:gd name="T30" fmla="*/ 1082 w 1213"/>
                  <a:gd name="T31" fmla="*/ 1190 h 1295"/>
                  <a:gd name="T32" fmla="*/ 1116 w 1213"/>
                  <a:gd name="T33" fmla="*/ 1264 h 1295"/>
                  <a:gd name="T34" fmla="*/ 1042 w 1213"/>
                  <a:gd name="T35" fmla="*/ 1292 h 1295"/>
                  <a:gd name="T36" fmla="*/ 992 w 1213"/>
                  <a:gd name="T37" fmla="*/ 1283 h 1295"/>
                  <a:gd name="T38" fmla="*/ 927 w 1213"/>
                  <a:gd name="T39" fmla="*/ 1264 h 1295"/>
                  <a:gd name="T40" fmla="*/ 829 w 1213"/>
                  <a:gd name="T41" fmla="*/ 1201 h 1295"/>
                  <a:gd name="T42" fmla="*/ 785 w 1213"/>
                  <a:gd name="T43" fmla="*/ 1168 h 1295"/>
                  <a:gd name="T44" fmla="*/ 763 w 1213"/>
                  <a:gd name="T45" fmla="*/ 1123 h 1295"/>
                  <a:gd name="T46" fmla="*/ 785 w 1213"/>
                  <a:gd name="T47" fmla="*/ 1120 h 1295"/>
                  <a:gd name="T48" fmla="*/ 818 w 1213"/>
                  <a:gd name="T49" fmla="*/ 1109 h 1295"/>
                  <a:gd name="T50" fmla="*/ 804 w 1213"/>
                  <a:gd name="T51" fmla="*/ 1081 h 1295"/>
                  <a:gd name="T52" fmla="*/ 763 w 1213"/>
                  <a:gd name="T53" fmla="*/ 1035 h 1295"/>
                  <a:gd name="T54" fmla="*/ 721 w 1213"/>
                  <a:gd name="T55" fmla="*/ 1013 h 1295"/>
                  <a:gd name="T56" fmla="*/ 692 w 1213"/>
                  <a:gd name="T57" fmla="*/ 997 h 1295"/>
                  <a:gd name="T58" fmla="*/ 676 w 1213"/>
                  <a:gd name="T59" fmla="*/ 987 h 1295"/>
                  <a:gd name="T60" fmla="*/ 653 w 1213"/>
                  <a:gd name="T61" fmla="*/ 963 h 1295"/>
                  <a:gd name="T62" fmla="*/ 625 w 1213"/>
                  <a:gd name="T63" fmla="*/ 963 h 1295"/>
                  <a:gd name="T64" fmla="*/ 577 w 1213"/>
                  <a:gd name="T65" fmla="*/ 962 h 1295"/>
                  <a:gd name="T66" fmla="*/ 544 w 1213"/>
                  <a:gd name="T67" fmla="*/ 971 h 1295"/>
                  <a:gd name="T68" fmla="*/ 505 w 1213"/>
                  <a:gd name="T69" fmla="*/ 955 h 1295"/>
                  <a:gd name="T70" fmla="*/ 475 w 1213"/>
                  <a:gd name="T71" fmla="*/ 942 h 1295"/>
                  <a:gd name="T72" fmla="*/ 452 w 1213"/>
                  <a:gd name="T73" fmla="*/ 929 h 1295"/>
                  <a:gd name="T74" fmla="*/ 427 w 1213"/>
                  <a:gd name="T75" fmla="*/ 928 h 1295"/>
                  <a:gd name="T76" fmla="*/ 402 w 1213"/>
                  <a:gd name="T77" fmla="*/ 924 h 1295"/>
                  <a:gd name="T78" fmla="*/ 377 w 1213"/>
                  <a:gd name="T79" fmla="*/ 915 h 1295"/>
                  <a:gd name="T80" fmla="*/ 415 w 1213"/>
                  <a:gd name="T81" fmla="*/ 895 h 1295"/>
                  <a:gd name="T82" fmla="*/ 433 w 1213"/>
                  <a:gd name="T83" fmla="*/ 869 h 1295"/>
                  <a:gd name="T84" fmla="*/ 427 w 1213"/>
                  <a:gd name="T85" fmla="*/ 841 h 1295"/>
                  <a:gd name="T86" fmla="*/ 396 w 1213"/>
                  <a:gd name="T87" fmla="*/ 844 h 1295"/>
                  <a:gd name="T88" fmla="*/ 340 w 1213"/>
                  <a:gd name="T89" fmla="*/ 856 h 1295"/>
                  <a:gd name="T90" fmla="*/ 303 w 1213"/>
                  <a:gd name="T91" fmla="*/ 884 h 1295"/>
                  <a:gd name="T92" fmla="*/ 275 w 1213"/>
                  <a:gd name="T93" fmla="*/ 889 h 1295"/>
                  <a:gd name="T94" fmla="*/ 241 w 1213"/>
                  <a:gd name="T95" fmla="*/ 861 h 1295"/>
                  <a:gd name="T96" fmla="*/ 211 w 1213"/>
                  <a:gd name="T97" fmla="*/ 855 h 1295"/>
                  <a:gd name="T98" fmla="*/ 183 w 1213"/>
                  <a:gd name="T99" fmla="*/ 833 h 1295"/>
                  <a:gd name="T100" fmla="*/ 136 w 1213"/>
                  <a:gd name="T101" fmla="*/ 817 h 1295"/>
                  <a:gd name="T102" fmla="*/ 101 w 1213"/>
                  <a:gd name="T103" fmla="*/ 807 h 1295"/>
                  <a:gd name="T104" fmla="*/ 40 w 1213"/>
                  <a:gd name="T105" fmla="*/ 841 h 1295"/>
                  <a:gd name="T106" fmla="*/ 23 w 1213"/>
                  <a:gd name="T107" fmla="*/ 810 h 1295"/>
                  <a:gd name="T108" fmla="*/ 28 w 1213"/>
                  <a:gd name="T109" fmla="*/ 794 h 1295"/>
                  <a:gd name="T110" fmla="*/ 31 w 1213"/>
                  <a:gd name="T111" fmla="*/ 765 h 1295"/>
                  <a:gd name="T112" fmla="*/ 17 w 1213"/>
                  <a:gd name="T113" fmla="*/ 718 h 1295"/>
                  <a:gd name="T114" fmla="*/ 35 w 1213"/>
                  <a:gd name="T115" fmla="*/ 659 h 1295"/>
                  <a:gd name="T116" fmla="*/ 14 w 1213"/>
                  <a:gd name="T117" fmla="*/ 633 h 1295"/>
                  <a:gd name="T118" fmla="*/ 17 w 1213"/>
                  <a:gd name="T119" fmla="*/ 588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3" h="1295">
                    <a:moveTo>
                      <a:pt x="1199" y="0"/>
                    </a:moveTo>
                    <a:lnTo>
                      <a:pt x="1199" y="1"/>
                    </a:lnTo>
                    <a:lnTo>
                      <a:pt x="1182" y="1"/>
                    </a:lnTo>
                    <a:lnTo>
                      <a:pt x="1175" y="1"/>
                    </a:lnTo>
                    <a:lnTo>
                      <a:pt x="1152" y="1"/>
                    </a:lnTo>
                    <a:lnTo>
                      <a:pt x="1143" y="1"/>
                    </a:lnTo>
                    <a:lnTo>
                      <a:pt x="1133" y="1"/>
                    </a:lnTo>
                    <a:lnTo>
                      <a:pt x="1126" y="1"/>
                    </a:lnTo>
                    <a:lnTo>
                      <a:pt x="1107" y="0"/>
                    </a:lnTo>
                    <a:lnTo>
                      <a:pt x="1093" y="0"/>
                    </a:lnTo>
                    <a:lnTo>
                      <a:pt x="1088" y="0"/>
                    </a:lnTo>
                    <a:lnTo>
                      <a:pt x="1087" y="0"/>
                    </a:lnTo>
                    <a:lnTo>
                      <a:pt x="1082" y="0"/>
                    </a:lnTo>
                    <a:lnTo>
                      <a:pt x="1063" y="0"/>
                    </a:lnTo>
                    <a:lnTo>
                      <a:pt x="1059" y="0"/>
                    </a:lnTo>
                    <a:lnTo>
                      <a:pt x="1057" y="0"/>
                    </a:lnTo>
                    <a:lnTo>
                      <a:pt x="1056" y="0"/>
                    </a:lnTo>
                    <a:lnTo>
                      <a:pt x="1054" y="0"/>
                    </a:lnTo>
                    <a:lnTo>
                      <a:pt x="1053" y="0"/>
                    </a:lnTo>
                    <a:lnTo>
                      <a:pt x="1051" y="0"/>
                    </a:lnTo>
                    <a:lnTo>
                      <a:pt x="1049" y="0"/>
                    </a:lnTo>
                    <a:lnTo>
                      <a:pt x="1048" y="0"/>
                    </a:lnTo>
                    <a:lnTo>
                      <a:pt x="1048" y="1"/>
                    </a:lnTo>
                    <a:lnTo>
                      <a:pt x="1049" y="4"/>
                    </a:lnTo>
                    <a:lnTo>
                      <a:pt x="1049" y="6"/>
                    </a:lnTo>
                    <a:lnTo>
                      <a:pt x="1049" y="7"/>
                    </a:lnTo>
                    <a:lnTo>
                      <a:pt x="1049" y="11"/>
                    </a:lnTo>
                    <a:lnTo>
                      <a:pt x="1049" y="12"/>
                    </a:lnTo>
                    <a:lnTo>
                      <a:pt x="1049" y="18"/>
                    </a:lnTo>
                    <a:lnTo>
                      <a:pt x="1051" y="20"/>
                    </a:lnTo>
                    <a:lnTo>
                      <a:pt x="1051" y="25"/>
                    </a:lnTo>
                    <a:lnTo>
                      <a:pt x="1051" y="32"/>
                    </a:lnTo>
                    <a:lnTo>
                      <a:pt x="1051" y="35"/>
                    </a:lnTo>
                    <a:lnTo>
                      <a:pt x="1053" y="37"/>
                    </a:lnTo>
                    <a:lnTo>
                      <a:pt x="1053" y="42"/>
                    </a:lnTo>
                    <a:lnTo>
                      <a:pt x="1054" y="57"/>
                    </a:lnTo>
                    <a:lnTo>
                      <a:pt x="1056" y="79"/>
                    </a:lnTo>
                    <a:lnTo>
                      <a:pt x="1056" y="85"/>
                    </a:lnTo>
                    <a:lnTo>
                      <a:pt x="1060" y="130"/>
                    </a:lnTo>
                    <a:lnTo>
                      <a:pt x="1067" y="187"/>
                    </a:lnTo>
                    <a:lnTo>
                      <a:pt x="1068" y="205"/>
                    </a:lnTo>
                    <a:lnTo>
                      <a:pt x="1070" y="232"/>
                    </a:lnTo>
                    <a:lnTo>
                      <a:pt x="1077" y="316"/>
                    </a:lnTo>
                    <a:lnTo>
                      <a:pt x="1081" y="363"/>
                    </a:lnTo>
                    <a:lnTo>
                      <a:pt x="1082" y="372"/>
                    </a:lnTo>
                    <a:lnTo>
                      <a:pt x="1082" y="375"/>
                    </a:lnTo>
                    <a:lnTo>
                      <a:pt x="1082" y="377"/>
                    </a:lnTo>
                    <a:lnTo>
                      <a:pt x="1082" y="378"/>
                    </a:lnTo>
                    <a:lnTo>
                      <a:pt x="1082" y="380"/>
                    </a:lnTo>
                    <a:lnTo>
                      <a:pt x="1082" y="384"/>
                    </a:lnTo>
                    <a:lnTo>
                      <a:pt x="1084" y="388"/>
                    </a:lnTo>
                    <a:lnTo>
                      <a:pt x="1084" y="391"/>
                    </a:lnTo>
                    <a:lnTo>
                      <a:pt x="1084" y="394"/>
                    </a:lnTo>
                    <a:lnTo>
                      <a:pt x="1085" y="398"/>
                    </a:lnTo>
                    <a:lnTo>
                      <a:pt x="1088" y="408"/>
                    </a:lnTo>
                    <a:lnTo>
                      <a:pt x="1090" y="412"/>
                    </a:lnTo>
                    <a:lnTo>
                      <a:pt x="1091" y="417"/>
                    </a:lnTo>
                    <a:lnTo>
                      <a:pt x="1091" y="420"/>
                    </a:lnTo>
                    <a:lnTo>
                      <a:pt x="1091" y="422"/>
                    </a:lnTo>
                    <a:lnTo>
                      <a:pt x="1095" y="428"/>
                    </a:lnTo>
                    <a:lnTo>
                      <a:pt x="1095" y="429"/>
                    </a:lnTo>
                    <a:lnTo>
                      <a:pt x="1095" y="431"/>
                    </a:lnTo>
                    <a:lnTo>
                      <a:pt x="1096" y="433"/>
                    </a:lnTo>
                    <a:lnTo>
                      <a:pt x="1096" y="434"/>
                    </a:lnTo>
                    <a:lnTo>
                      <a:pt x="1096" y="436"/>
                    </a:lnTo>
                    <a:lnTo>
                      <a:pt x="1098" y="437"/>
                    </a:lnTo>
                    <a:lnTo>
                      <a:pt x="1099" y="440"/>
                    </a:lnTo>
                    <a:lnTo>
                      <a:pt x="1101" y="442"/>
                    </a:lnTo>
                    <a:lnTo>
                      <a:pt x="1102" y="445"/>
                    </a:lnTo>
                    <a:lnTo>
                      <a:pt x="1104" y="447"/>
                    </a:lnTo>
                    <a:lnTo>
                      <a:pt x="1105" y="448"/>
                    </a:lnTo>
                    <a:lnTo>
                      <a:pt x="1107" y="450"/>
                    </a:lnTo>
                    <a:lnTo>
                      <a:pt x="1107" y="451"/>
                    </a:lnTo>
                    <a:lnTo>
                      <a:pt x="1109" y="453"/>
                    </a:lnTo>
                    <a:lnTo>
                      <a:pt x="1110" y="454"/>
                    </a:lnTo>
                    <a:lnTo>
                      <a:pt x="1110" y="456"/>
                    </a:lnTo>
                    <a:lnTo>
                      <a:pt x="1112" y="457"/>
                    </a:lnTo>
                    <a:lnTo>
                      <a:pt x="1112" y="459"/>
                    </a:lnTo>
                    <a:lnTo>
                      <a:pt x="1113" y="459"/>
                    </a:lnTo>
                    <a:lnTo>
                      <a:pt x="1115" y="462"/>
                    </a:lnTo>
                    <a:lnTo>
                      <a:pt x="1116" y="464"/>
                    </a:lnTo>
                    <a:lnTo>
                      <a:pt x="1118" y="467"/>
                    </a:lnTo>
                    <a:lnTo>
                      <a:pt x="1118" y="468"/>
                    </a:lnTo>
                    <a:lnTo>
                      <a:pt x="1119" y="468"/>
                    </a:lnTo>
                    <a:lnTo>
                      <a:pt x="1119" y="470"/>
                    </a:lnTo>
                    <a:lnTo>
                      <a:pt x="1119" y="471"/>
                    </a:lnTo>
                    <a:lnTo>
                      <a:pt x="1121" y="476"/>
                    </a:lnTo>
                    <a:lnTo>
                      <a:pt x="1121" y="478"/>
                    </a:lnTo>
                    <a:lnTo>
                      <a:pt x="1123" y="484"/>
                    </a:lnTo>
                    <a:lnTo>
                      <a:pt x="1126" y="493"/>
                    </a:lnTo>
                    <a:lnTo>
                      <a:pt x="1126" y="495"/>
                    </a:lnTo>
                    <a:lnTo>
                      <a:pt x="1126" y="496"/>
                    </a:lnTo>
                    <a:lnTo>
                      <a:pt x="1127" y="499"/>
                    </a:lnTo>
                    <a:lnTo>
                      <a:pt x="1129" y="506"/>
                    </a:lnTo>
                    <a:lnTo>
                      <a:pt x="1129" y="509"/>
                    </a:lnTo>
                    <a:lnTo>
                      <a:pt x="1130" y="512"/>
                    </a:lnTo>
                    <a:lnTo>
                      <a:pt x="1130" y="513"/>
                    </a:lnTo>
                    <a:lnTo>
                      <a:pt x="1133" y="526"/>
                    </a:lnTo>
                    <a:lnTo>
                      <a:pt x="1135" y="529"/>
                    </a:lnTo>
                    <a:lnTo>
                      <a:pt x="1138" y="538"/>
                    </a:lnTo>
                    <a:lnTo>
                      <a:pt x="1140" y="546"/>
                    </a:lnTo>
                    <a:lnTo>
                      <a:pt x="1141" y="554"/>
                    </a:lnTo>
                    <a:lnTo>
                      <a:pt x="1143" y="558"/>
                    </a:lnTo>
                    <a:lnTo>
                      <a:pt x="1144" y="568"/>
                    </a:lnTo>
                    <a:lnTo>
                      <a:pt x="1147" y="575"/>
                    </a:lnTo>
                    <a:lnTo>
                      <a:pt x="1147" y="577"/>
                    </a:lnTo>
                    <a:lnTo>
                      <a:pt x="1149" y="583"/>
                    </a:lnTo>
                    <a:lnTo>
                      <a:pt x="1151" y="586"/>
                    </a:lnTo>
                    <a:lnTo>
                      <a:pt x="1151" y="588"/>
                    </a:lnTo>
                    <a:lnTo>
                      <a:pt x="1152" y="591"/>
                    </a:lnTo>
                    <a:lnTo>
                      <a:pt x="1152" y="592"/>
                    </a:lnTo>
                    <a:lnTo>
                      <a:pt x="1154" y="594"/>
                    </a:lnTo>
                    <a:lnTo>
                      <a:pt x="1154" y="596"/>
                    </a:lnTo>
                    <a:lnTo>
                      <a:pt x="1154" y="597"/>
                    </a:lnTo>
                    <a:lnTo>
                      <a:pt x="1154" y="599"/>
                    </a:lnTo>
                    <a:lnTo>
                      <a:pt x="1154" y="600"/>
                    </a:lnTo>
                    <a:lnTo>
                      <a:pt x="1155" y="600"/>
                    </a:lnTo>
                    <a:lnTo>
                      <a:pt x="1155" y="603"/>
                    </a:lnTo>
                    <a:lnTo>
                      <a:pt x="1155" y="605"/>
                    </a:lnTo>
                    <a:lnTo>
                      <a:pt x="1157" y="606"/>
                    </a:lnTo>
                    <a:lnTo>
                      <a:pt x="1157" y="608"/>
                    </a:lnTo>
                    <a:lnTo>
                      <a:pt x="1157" y="609"/>
                    </a:lnTo>
                    <a:lnTo>
                      <a:pt x="1157" y="611"/>
                    </a:lnTo>
                    <a:lnTo>
                      <a:pt x="1157" y="613"/>
                    </a:lnTo>
                    <a:lnTo>
                      <a:pt x="1157" y="614"/>
                    </a:lnTo>
                    <a:lnTo>
                      <a:pt x="1158" y="616"/>
                    </a:lnTo>
                    <a:lnTo>
                      <a:pt x="1158" y="617"/>
                    </a:lnTo>
                    <a:lnTo>
                      <a:pt x="1158" y="619"/>
                    </a:lnTo>
                    <a:lnTo>
                      <a:pt x="1158" y="622"/>
                    </a:lnTo>
                    <a:lnTo>
                      <a:pt x="1158" y="623"/>
                    </a:lnTo>
                    <a:lnTo>
                      <a:pt x="1158" y="625"/>
                    </a:lnTo>
                    <a:lnTo>
                      <a:pt x="1158" y="630"/>
                    </a:lnTo>
                    <a:lnTo>
                      <a:pt x="1157" y="631"/>
                    </a:lnTo>
                    <a:lnTo>
                      <a:pt x="1157" y="633"/>
                    </a:lnTo>
                    <a:lnTo>
                      <a:pt x="1157" y="634"/>
                    </a:lnTo>
                    <a:lnTo>
                      <a:pt x="1157" y="636"/>
                    </a:lnTo>
                    <a:lnTo>
                      <a:pt x="1157" y="637"/>
                    </a:lnTo>
                    <a:lnTo>
                      <a:pt x="1157" y="639"/>
                    </a:lnTo>
                    <a:lnTo>
                      <a:pt x="1157" y="642"/>
                    </a:lnTo>
                    <a:lnTo>
                      <a:pt x="1157" y="645"/>
                    </a:lnTo>
                    <a:lnTo>
                      <a:pt x="1157" y="647"/>
                    </a:lnTo>
                    <a:lnTo>
                      <a:pt x="1157" y="648"/>
                    </a:lnTo>
                    <a:lnTo>
                      <a:pt x="1157" y="653"/>
                    </a:lnTo>
                    <a:lnTo>
                      <a:pt x="1157" y="654"/>
                    </a:lnTo>
                    <a:lnTo>
                      <a:pt x="1157" y="658"/>
                    </a:lnTo>
                    <a:lnTo>
                      <a:pt x="1169" y="658"/>
                    </a:lnTo>
                    <a:lnTo>
                      <a:pt x="1171" y="658"/>
                    </a:lnTo>
                    <a:lnTo>
                      <a:pt x="1177" y="658"/>
                    </a:lnTo>
                    <a:lnTo>
                      <a:pt x="1179" y="658"/>
                    </a:lnTo>
                    <a:lnTo>
                      <a:pt x="1179" y="659"/>
                    </a:lnTo>
                    <a:lnTo>
                      <a:pt x="1183" y="659"/>
                    </a:lnTo>
                    <a:lnTo>
                      <a:pt x="1185" y="659"/>
                    </a:lnTo>
                    <a:lnTo>
                      <a:pt x="1186" y="662"/>
                    </a:lnTo>
                    <a:lnTo>
                      <a:pt x="1186" y="664"/>
                    </a:lnTo>
                    <a:lnTo>
                      <a:pt x="1193" y="679"/>
                    </a:lnTo>
                    <a:lnTo>
                      <a:pt x="1194" y="684"/>
                    </a:lnTo>
                    <a:lnTo>
                      <a:pt x="1194" y="690"/>
                    </a:lnTo>
                    <a:lnTo>
                      <a:pt x="1194" y="696"/>
                    </a:lnTo>
                    <a:lnTo>
                      <a:pt x="1194" y="698"/>
                    </a:lnTo>
                    <a:lnTo>
                      <a:pt x="1193" y="715"/>
                    </a:lnTo>
                    <a:lnTo>
                      <a:pt x="1193" y="718"/>
                    </a:lnTo>
                    <a:lnTo>
                      <a:pt x="1193" y="721"/>
                    </a:lnTo>
                    <a:lnTo>
                      <a:pt x="1191" y="734"/>
                    </a:lnTo>
                    <a:lnTo>
                      <a:pt x="1191" y="735"/>
                    </a:lnTo>
                    <a:lnTo>
                      <a:pt x="1191" y="738"/>
                    </a:lnTo>
                    <a:lnTo>
                      <a:pt x="1191" y="741"/>
                    </a:lnTo>
                    <a:lnTo>
                      <a:pt x="1188" y="754"/>
                    </a:lnTo>
                    <a:lnTo>
                      <a:pt x="1188" y="755"/>
                    </a:lnTo>
                    <a:lnTo>
                      <a:pt x="1197" y="763"/>
                    </a:lnTo>
                    <a:lnTo>
                      <a:pt x="1199" y="765"/>
                    </a:lnTo>
                    <a:lnTo>
                      <a:pt x="1205" y="772"/>
                    </a:lnTo>
                    <a:lnTo>
                      <a:pt x="1205" y="776"/>
                    </a:lnTo>
                    <a:lnTo>
                      <a:pt x="1207" y="776"/>
                    </a:lnTo>
                    <a:lnTo>
                      <a:pt x="1207" y="777"/>
                    </a:lnTo>
                    <a:lnTo>
                      <a:pt x="1208" y="779"/>
                    </a:lnTo>
                    <a:lnTo>
                      <a:pt x="1208" y="780"/>
                    </a:lnTo>
                    <a:lnTo>
                      <a:pt x="1210" y="780"/>
                    </a:lnTo>
                    <a:lnTo>
                      <a:pt x="1211" y="780"/>
                    </a:lnTo>
                    <a:lnTo>
                      <a:pt x="1211" y="782"/>
                    </a:lnTo>
                    <a:lnTo>
                      <a:pt x="1211" y="785"/>
                    </a:lnTo>
                    <a:lnTo>
                      <a:pt x="1213" y="789"/>
                    </a:lnTo>
                    <a:lnTo>
                      <a:pt x="1213" y="791"/>
                    </a:lnTo>
                    <a:lnTo>
                      <a:pt x="1213" y="793"/>
                    </a:lnTo>
                    <a:lnTo>
                      <a:pt x="1213" y="796"/>
                    </a:lnTo>
                    <a:lnTo>
                      <a:pt x="1213" y="799"/>
                    </a:lnTo>
                    <a:lnTo>
                      <a:pt x="1213" y="803"/>
                    </a:lnTo>
                    <a:lnTo>
                      <a:pt x="1213" y="808"/>
                    </a:lnTo>
                    <a:lnTo>
                      <a:pt x="1210" y="813"/>
                    </a:lnTo>
                    <a:lnTo>
                      <a:pt x="1208" y="817"/>
                    </a:lnTo>
                    <a:lnTo>
                      <a:pt x="1207" y="819"/>
                    </a:lnTo>
                    <a:lnTo>
                      <a:pt x="1205" y="822"/>
                    </a:lnTo>
                    <a:lnTo>
                      <a:pt x="1202" y="827"/>
                    </a:lnTo>
                    <a:lnTo>
                      <a:pt x="1197" y="833"/>
                    </a:lnTo>
                    <a:lnTo>
                      <a:pt x="1186" y="844"/>
                    </a:lnTo>
                    <a:lnTo>
                      <a:pt x="1185" y="847"/>
                    </a:lnTo>
                    <a:lnTo>
                      <a:pt x="1177" y="855"/>
                    </a:lnTo>
                    <a:lnTo>
                      <a:pt x="1172" y="859"/>
                    </a:lnTo>
                    <a:lnTo>
                      <a:pt x="1171" y="861"/>
                    </a:lnTo>
                    <a:lnTo>
                      <a:pt x="1169" y="864"/>
                    </a:lnTo>
                    <a:lnTo>
                      <a:pt x="1169" y="867"/>
                    </a:lnTo>
                    <a:lnTo>
                      <a:pt x="1169" y="872"/>
                    </a:lnTo>
                    <a:lnTo>
                      <a:pt x="1168" y="883"/>
                    </a:lnTo>
                    <a:lnTo>
                      <a:pt x="1168" y="887"/>
                    </a:lnTo>
                    <a:lnTo>
                      <a:pt x="1168" y="892"/>
                    </a:lnTo>
                    <a:lnTo>
                      <a:pt x="1166" y="893"/>
                    </a:lnTo>
                    <a:lnTo>
                      <a:pt x="1165" y="895"/>
                    </a:lnTo>
                    <a:lnTo>
                      <a:pt x="1163" y="897"/>
                    </a:lnTo>
                    <a:lnTo>
                      <a:pt x="1160" y="898"/>
                    </a:lnTo>
                    <a:lnTo>
                      <a:pt x="1160" y="900"/>
                    </a:lnTo>
                    <a:lnTo>
                      <a:pt x="1160" y="901"/>
                    </a:lnTo>
                    <a:lnTo>
                      <a:pt x="1160" y="903"/>
                    </a:lnTo>
                    <a:lnTo>
                      <a:pt x="1161" y="907"/>
                    </a:lnTo>
                    <a:lnTo>
                      <a:pt x="1161" y="909"/>
                    </a:lnTo>
                    <a:lnTo>
                      <a:pt x="1161" y="911"/>
                    </a:lnTo>
                    <a:lnTo>
                      <a:pt x="1160" y="912"/>
                    </a:lnTo>
                    <a:lnTo>
                      <a:pt x="1158" y="914"/>
                    </a:lnTo>
                    <a:lnTo>
                      <a:pt x="1157" y="915"/>
                    </a:lnTo>
                    <a:lnTo>
                      <a:pt x="1154" y="920"/>
                    </a:lnTo>
                    <a:lnTo>
                      <a:pt x="1143" y="931"/>
                    </a:lnTo>
                    <a:lnTo>
                      <a:pt x="1140" y="934"/>
                    </a:lnTo>
                    <a:lnTo>
                      <a:pt x="1132" y="943"/>
                    </a:lnTo>
                    <a:lnTo>
                      <a:pt x="1130" y="945"/>
                    </a:lnTo>
                    <a:lnTo>
                      <a:pt x="1129" y="945"/>
                    </a:lnTo>
                    <a:lnTo>
                      <a:pt x="1126" y="949"/>
                    </a:lnTo>
                    <a:lnTo>
                      <a:pt x="1124" y="951"/>
                    </a:lnTo>
                    <a:lnTo>
                      <a:pt x="1116" y="959"/>
                    </a:lnTo>
                    <a:lnTo>
                      <a:pt x="1116" y="960"/>
                    </a:lnTo>
                    <a:lnTo>
                      <a:pt x="1115" y="960"/>
                    </a:lnTo>
                    <a:lnTo>
                      <a:pt x="1115" y="962"/>
                    </a:lnTo>
                    <a:lnTo>
                      <a:pt x="1109" y="968"/>
                    </a:lnTo>
                    <a:lnTo>
                      <a:pt x="1107" y="971"/>
                    </a:lnTo>
                    <a:lnTo>
                      <a:pt x="1105" y="974"/>
                    </a:lnTo>
                    <a:lnTo>
                      <a:pt x="1102" y="980"/>
                    </a:lnTo>
                    <a:lnTo>
                      <a:pt x="1101" y="988"/>
                    </a:lnTo>
                    <a:lnTo>
                      <a:pt x="1101" y="996"/>
                    </a:lnTo>
                    <a:lnTo>
                      <a:pt x="1101" y="999"/>
                    </a:lnTo>
                    <a:lnTo>
                      <a:pt x="1101" y="1000"/>
                    </a:lnTo>
                    <a:lnTo>
                      <a:pt x="1099" y="1008"/>
                    </a:lnTo>
                    <a:lnTo>
                      <a:pt x="1099" y="1014"/>
                    </a:lnTo>
                    <a:lnTo>
                      <a:pt x="1099" y="1022"/>
                    </a:lnTo>
                    <a:lnTo>
                      <a:pt x="1099" y="1025"/>
                    </a:lnTo>
                    <a:lnTo>
                      <a:pt x="1099" y="1030"/>
                    </a:lnTo>
                    <a:lnTo>
                      <a:pt x="1098" y="1041"/>
                    </a:lnTo>
                    <a:lnTo>
                      <a:pt x="1098" y="1042"/>
                    </a:lnTo>
                    <a:lnTo>
                      <a:pt x="1098" y="1044"/>
                    </a:lnTo>
                    <a:lnTo>
                      <a:pt x="1099" y="1049"/>
                    </a:lnTo>
                    <a:lnTo>
                      <a:pt x="1099" y="1055"/>
                    </a:lnTo>
                    <a:lnTo>
                      <a:pt x="1099" y="1058"/>
                    </a:lnTo>
                    <a:lnTo>
                      <a:pt x="1099" y="1070"/>
                    </a:lnTo>
                    <a:lnTo>
                      <a:pt x="1090" y="1104"/>
                    </a:lnTo>
                    <a:lnTo>
                      <a:pt x="1090" y="1109"/>
                    </a:lnTo>
                    <a:lnTo>
                      <a:pt x="1088" y="1114"/>
                    </a:lnTo>
                    <a:lnTo>
                      <a:pt x="1087" y="1118"/>
                    </a:lnTo>
                    <a:lnTo>
                      <a:pt x="1085" y="1120"/>
                    </a:lnTo>
                    <a:lnTo>
                      <a:pt x="1085" y="1122"/>
                    </a:lnTo>
                    <a:lnTo>
                      <a:pt x="1085" y="1126"/>
                    </a:lnTo>
                    <a:lnTo>
                      <a:pt x="1085" y="1128"/>
                    </a:lnTo>
                    <a:lnTo>
                      <a:pt x="1087" y="1139"/>
                    </a:lnTo>
                    <a:lnTo>
                      <a:pt x="1087" y="1140"/>
                    </a:lnTo>
                    <a:lnTo>
                      <a:pt x="1087" y="1142"/>
                    </a:lnTo>
                    <a:lnTo>
                      <a:pt x="1087" y="1143"/>
                    </a:lnTo>
                    <a:lnTo>
                      <a:pt x="1087" y="1148"/>
                    </a:lnTo>
                    <a:lnTo>
                      <a:pt x="1087" y="1149"/>
                    </a:lnTo>
                    <a:lnTo>
                      <a:pt x="1087" y="1157"/>
                    </a:lnTo>
                    <a:lnTo>
                      <a:pt x="1087" y="1162"/>
                    </a:lnTo>
                    <a:lnTo>
                      <a:pt x="1087" y="1167"/>
                    </a:lnTo>
                    <a:lnTo>
                      <a:pt x="1085" y="1174"/>
                    </a:lnTo>
                    <a:lnTo>
                      <a:pt x="1085" y="1177"/>
                    </a:lnTo>
                    <a:lnTo>
                      <a:pt x="1085" y="1179"/>
                    </a:lnTo>
                    <a:lnTo>
                      <a:pt x="1084" y="1185"/>
                    </a:lnTo>
                    <a:lnTo>
                      <a:pt x="1082" y="1188"/>
                    </a:lnTo>
                    <a:lnTo>
                      <a:pt x="1082" y="1190"/>
                    </a:lnTo>
                    <a:lnTo>
                      <a:pt x="1082" y="1191"/>
                    </a:lnTo>
                    <a:lnTo>
                      <a:pt x="1082" y="1198"/>
                    </a:lnTo>
                    <a:lnTo>
                      <a:pt x="1082" y="1199"/>
                    </a:lnTo>
                    <a:lnTo>
                      <a:pt x="1085" y="1205"/>
                    </a:lnTo>
                    <a:lnTo>
                      <a:pt x="1090" y="1212"/>
                    </a:lnTo>
                    <a:lnTo>
                      <a:pt x="1091" y="1215"/>
                    </a:lnTo>
                    <a:lnTo>
                      <a:pt x="1098" y="1225"/>
                    </a:lnTo>
                    <a:lnTo>
                      <a:pt x="1098" y="1227"/>
                    </a:lnTo>
                    <a:lnTo>
                      <a:pt x="1099" y="1227"/>
                    </a:lnTo>
                    <a:lnTo>
                      <a:pt x="1104" y="1236"/>
                    </a:lnTo>
                    <a:lnTo>
                      <a:pt x="1107" y="1246"/>
                    </a:lnTo>
                    <a:lnTo>
                      <a:pt x="1109" y="1247"/>
                    </a:lnTo>
                    <a:lnTo>
                      <a:pt x="1110" y="1252"/>
                    </a:lnTo>
                    <a:lnTo>
                      <a:pt x="1113" y="1258"/>
                    </a:lnTo>
                    <a:lnTo>
                      <a:pt x="1113" y="1260"/>
                    </a:lnTo>
                    <a:lnTo>
                      <a:pt x="1115" y="1260"/>
                    </a:lnTo>
                    <a:lnTo>
                      <a:pt x="1116" y="1264"/>
                    </a:lnTo>
                    <a:lnTo>
                      <a:pt x="1116" y="1267"/>
                    </a:lnTo>
                    <a:lnTo>
                      <a:pt x="1119" y="1278"/>
                    </a:lnTo>
                    <a:lnTo>
                      <a:pt x="1124" y="1291"/>
                    </a:lnTo>
                    <a:lnTo>
                      <a:pt x="1113" y="1286"/>
                    </a:lnTo>
                    <a:lnTo>
                      <a:pt x="1109" y="1284"/>
                    </a:lnTo>
                    <a:lnTo>
                      <a:pt x="1098" y="1284"/>
                    </a:lnTo>
                    <a:lnTo>
                      <a:pt x="1085" y="1284"/>
                    </a:lnTo>
                    <a:lnTo>
                      <a:pt x="1081" y="1284"/>
                    </a:lnTo>
                    <a:lnTo>
                      <a:pt x="1074" y="1284"/>
                    </a:lnTo>
                    <a:lnTo>
                      <a:pt x="1067" y="1284"/>
                    </a:lnTo>
                    <a:lnTo>
                      <a:pt x="1062" y="1286"/>
                    </a:lnTo>
                    <a:lnTo>
                      <a:pt x="1056" y="1286"/>
                    </a:lnTo>
                    <a:lnTo>
                      <a:pt x="1053" y="1288"/>
                    </a:lnTo>
                    <a:lnTo>
                      <a:pt x="1051" y="1288"/>
                    </a:lnTo>
                    <a:lnTo>
                      <a:pt x="1048" y="1289"/>
                    </a:lnTo>
                    <a:lnTo>
                      <a:pt x="1045" y="1291"/>
                    </a:lnTo>
                    <a:lnTo>
                      <a:pt x="1042" y="1292"/>
                    </a:lnTo>
                    <a:lnTo>
                      <a:pt x="1039" y="1294"/>
                    </a:lnTo>
                    <a:lnTo>
                      <a:pt x="1035" y="1294"/>
                    </a:lnTo>
                    <a:lnTo>
                      <a:pt x="1032" y="1295"/>
                    </a:lnTo>
                    <a:lnTo>
                      <a:pt x="1031" y="1295"/>
                    </a:lnTo>
                    <a:lnTo>
                      <a:pt x="1026" y="1295"/>
                    </a:lnTo>
                    <a:lnTo>
                      <a:pt x="1017" y="1295"/>
                    </a:lnTo>
                    <a:lnTo>
                      <a:pt x="1012" y="1294"/>
                    </a:lnTo>
                    <a:lnTo>
                      <a:pt x="1006" y="1292"/>
                    </a:lnTo>
                    <a:lnTo>
                      <a:pt x="1004" y="1292"/>
                    </a:lnTo>
                    <a:lnTo>
                      <a:pt x="1004" y="1291"/>
                    </a:lnTo>
                    <a:lnTo>
                      <a:pt x="1003" y="1291"/>
                    </a:lnTo>
                    <a:lnTo>
                      <a:pt x="1001" y="1291"/>
                    </a:lnTo>
                    <a:lnTo>
                      <a:pt x="1000" y="1289"/>
                    </a:lnTo>
                    <a:lnTo>
                      <a:pt x="998" y="1288"/>
                    </a:lnTo>
                    <a:lnTo>
                      <a:pt x="998" y="1286"/>
                    </a:lnTo>
                    <a:lnTo>
                      <a:pt x="995" y="1284"/>
                    </a:lnTo>
                    <a:lnTo>
                      <a:pt x="992" y="1283"/>
                    </a:lnTo>
                    <a:lnTo>
                      <a:pt x="990" y="1283"/>
                    </a:lnTo>
                    <a:lnTo>
                      <a:pt x="987" y="1281"/>
                    </a:lnTo>
                    <a:lnTo>
                      <a:pt x="984" y="1280"/>
                    </a:lnTo>
                    <a:lnTo>
                      <a:pt x="983" y="1280"/>
                    </a:lnTo>
                    <a:lnTo>
                      <a:pt x="983" y="1278"/>
                    </a:lnTo>
                    <a:lnTo>
                      <a:pt x="975" y="1275"/>
                    </a:lnTo>
                    <a:lnTo>
                      <a:pt x="970" y="1272"/>
                    </a:lnTo>
                    <a:lnTo>
                      <a:pt x="965" y="1269"/>
                    </a:lnTo>
                    <a:lnTo>
                      <a:pt x="959" y="1269"/>
                    </a:lnTo>
                    <a:lnTo>
                      <a:pt x="953" y="1267"/>
                    </a:lnTo>
                    <a:lnTo>
                      <a:pt x="945" y="1266"/>
                    </a:lnTo>
                    <a:lnTo>
                      <a:pt x="944" y="1266"/>
                    </a:lnTo>
                    <a:lnTo>
                      <a:pt x="942" y="1266"/>
                    </a:lnTo>
                    <a:lnTo>
                      <a:pt x="941" y="1266"/>
                    </a:lnTo>
                    <a:lnTo>
                      <a:pt x="939" y="1266"/>
                    </a:lnTo>
                    <a:lnTo>
                      <a:pt x="933" y="1264"/>
                    </a:lnTo>
                    <a:lnTo>
                      <a:pt x="927" y="1264"/>
                    </a:lnTo>
                    <a:lnTo>
                      <a:pt x="916" y="1263"/>
                    </a:lnTo>
                    <a:lnTo>
                      <a:pt x="903" y="1263"/>
                    </a:lnTo>
                    <a:lnTo>
                      <a:pt x="888" y="1261"/>
                    </a:lnTo>
                    <a:lnTo>
                      <a:pt x="877" y="1255"/>
                    </a:lnTo>
                    <a:lnTo>
                      <a:pt x="857" y="1246"/>
                    </a:lnTo>
                    <a:lnTo>
                      <a:pt x="849" y="1243"/>
                    </a:lnTo>
                    <a:lnTo>
                      <a:pt x="852" y="1229"/>
                    </a:lnTo>
                    <a:lnTo>
                      <a:pt x="849" y="1221"/>
                    </a:lnTo>
                    <a:lnTo>
                      <a:pt x="849" y="1219"/>
                    </a:lnTo>
                    <a:lnTo>
                      <a:pt x="847" y="1216"/>
                    </a:lnTo>
                    <a:lnTo>
                      <a:pt x="843" y="1212"/>
                    </a:lnTo>
                    <a:lnTo>
                      <a:pt x="841" y="1208"/>
                    </a:lnTo>
                    <a:lnTo>
                      <a:pt x="838" y="1202"/>
                    </a:lnTo>
                    <a:lnTo>
                      <a:pt x="835" y="1202"/>
                    </a:lnTo>
                    <a:lnTo>
                      <a:pt x="833" y="1202"/>
                    </a:lnTo>
                    <a:lnTo>
                      <a:pt x="830" y="1201"/>
                    </a:lnTo>
                    <a:lnTo>
                      <a:pt x="829" y="1201"/>
                    </a:lnTo>
                    <a:lnTo>
                      <a:pt x="815" y="1198"/>
                    </a:lnTo>
                    <a:lnTo>
                      <a:pt x="813" y="1196"/>
                    </a:lnTo>
                    <a:lnTo>
                      <a:pt x="811" y="1194"/>
                    </a:lnTo>
                    <a:lnTo>
                      <a:pt x="811" y="1193"/>
                    </a:lnTo>
                    <a:lnTo>
                      <a:pt x="808" y="1188"/>
                    </a:lnTo>
                    <a:lnTo>
                      <a:pt x="807" y="1187"/>
                    </a:lnTo>
                    <a:lnTo>
                      <a:pt x="807" y="1185"/>
                    </a:lnTo>
                    <a:lnTo>
                      <a:pt x="805" y="1180"/>
                    </a:lnTo>
                    <a:lnTo>
                      <a:pt x="802" y="1176"/>
                    </a:lnTo>
                    <a:lnTo>
                      <a:pt x="802" y="1174"/>
                    </a:lnTo>
                    <a:lnTo>
                      <a:pt x="802" y="1173"/>
                    </a:lnTo>
                    <a:lnTo>
                      <a:pt x="802" y="1171"/>
                    </a:lnTo>
                    <a:lnTo>
                      <a:pt x="799" y="1168"/>
                    </a:lnTo>
                    <a:lnTo>
                      <a:pt x="796" y="1168"/>
                    </a:lnTo>
                    <a:lnTo>
                      <a:pt x="793" y="1170"/>
                    </a:lnTo>
                    <a:lnTo>
                      <a:pt x="790" y="1170"/>
                    </a:lnTo>
                    <a:lnTo>
                      <a:pt x="785" y="1168"/>
                    </a:lnTo>
                    <a:lnTo>
                      <a:pt x="782" y="1163"/>
                    </a:lnTo>
                    <a:lnTo>
                      <a:pt x="782" y="1162"/>
                    </a:lnTo>
                    <a:lnTo>
                      <a:pt x="782" y="1160"/>
                    </a:lnTo>
                    <a:lnTo>
                      <a:pt x="782" y="1157"/>
                    </a:lnTo>
                    <a:lnTo>
                      <a:pt x="782" y="1156"/>
                    </a:lnTo>
                    <a:lnTo>
                      <a:pt x="780" y="1149"/>
                    </a:lnTo>
                    <a:lnTo>
                      <a:pt x="780" y="1148"/>
                    </a:lnTo>
                    <a:lnTo>
                      <a:pt x="779" y="1148"/>
                    </a:lnTo>
                    <a:lnTo>
                      <a:pt x="776" y="1143"/>
                    </a:lnTo>
                    <a:lnTo>
                      <a:pt x="773" y="1142"/>
                    </a:lnTo>
                    <a:lnTo>
                      <a:pt x="769" y="1139"/>
                    </a:lnTo>
                    <a:lnTo>
                      <a:pt x="768" y="1135"/>
                    </a:lnTo>
                    <a:lnTo>
                      <a:pt x="765" y="1132"/>
                    </a:lnTo>
                    <a:lnTo>
                      <a:pt x="765" y="1131"/>
                    </a:lnTo>
                    <a:lnTo>
                      <a:pt x="763" y="1126"/>
                    </a:lnTo>
                    <a:lnTo>
                      <a:pt x="763" y="1125"/>
                    </a:lnTo>
                    <a:lnTo>
                      <a:pt x="763" y="1123"/>
                    </a:lnTo>
                    <a:lnTo>
                      <a:pt x="765" y="1123"/>
                    </a:lnTo>
                    <a:lnTo>
                      <a:pt x="765" y="1122"/>
                    </a:lnTo>
                    <a:lnTo>
                      <a:pt x="766" y="1122"/>
                    </a:lnTo>
                    <a:lnTo>
                      <a:pt x="768" y="1120"/>
                    </a:lnTo>
                    <a:lnTo>
                      <a:pt x="769" y="1120"/>
                    </a:lnTo>
                    <a:lnTo>
                      <a:pt x="769" y="1118"/>
                    </a:lnTo>
                    <a:lnTo>
                      <a:pt x="771" y="1118"/>
                    </a:lnTo>
                    <a:lnTo>
                      <a:pt x="773" y="1118"/>
                    </a:lnTo>
                    <a:lnTo>
                      <a:pt x="774" y="1120"/>
                    </a:lnTo>
                    <a:lnTo>
                      <a:pt x="776" y="1120"/>
                    </a:lnTo>
                    <a:lnTo>
                      <a:pt x="777" y="1120"/>
                    </a:lnTo>
                    <a:lnTo>
                      <a:pt x="779" y="1120"/>
                    </a:lnTo>
                    <a:lnTo>
                      <a:pt x="780" y="1122"/>
                    </a:lnTo>
                    <a:lnTo>
                      <a:pt x="782" y="1122"/>
                    </a:lnTo>
                    <a:lnTo>
                      <a:pt x="783" y="1122"/>
                    </a:lnTo>
                    <a:lnTo>
                      <a:pt x="785" y="1122"/>
                    </a:lnTo>
                    <a:lnTo>
                      <a:pt x="785" y="1120"/>
                    </a:lnTo>
                    <a:lnTo>
                      <a:pt x="790" y="1118"/>
                    </a:lnTo>
                    <a:lnTo>
                      <a:pt x="791" y="1118"/>
                    </a:lnTo>
                    <a:lnTo>
                      <a:pt x="794" y="1117"/>
                    </a:lnTo>
                    <a:lnTo>
                      <a:pt x="794" y="1115"/>
                    </a:lnTo>
                    <a:lnTo>
                      <a:pt x="796" y="1115"/>
                    </a:lnTo>
                    <a:lnTo>
                      <a:pt x="797" y="1114"/>
                    </a:lnTo>
                    <a:lnTo>
                      <a:pt x="801" y="1115"/>
                    </a:lnTo>
                    <a:lnTo>
                      <a:pt x="805" y="1115"/>
                    </a:lnTo>
                    <a:lnTo>
                      <a:pt x="807" y="1117"/>
                    </a:lnTo>
                    <a:lnTo>
                      <a:pt x="808" y="1117"/>
                    </a:lnTo>
                    <a:lnTo>
                      <a:pt x="808" y="1115"/>
                    </a:lnTo>
                    <a:lnTo>
                      <a:pt x="810" y="1115"/>
                    </a:lnTo>
                    <a:lnTo>
                      <a:pt x="815" y="1115"/>
                    </a:lnTo>
                    <a:lnTo>
                      <a:pt x="818" y="1115"/>
                    </a:lnTo>
                    <a:lnTo>
                      <a:pt x="818" y="1112"/>
                    </a:lnTo>
                    <a:lnTo>
                      <a:pt x="818" y="1111"/>
                    </a:lnTo>
                    <a:lnTo>
                      <a:pt x="818" y="1109"/>
                    </a:lnTo>
                    <a:lnTo>
                      <a:pt x="818" y="1108"/>
                    </a:lnTo>
                    <a:lnTo>
                      <a:pt x="818" y="1106"/>
                    </a:lnTo>
                    <a:lnTo>
                      <a:pt x="818" y="1103"/>
                    </a:lnTo>
                    <a:lnTo>
                      <a:pt x="818" y="1098"/>
                    </a:lnTo>
                    <a:lnTo>
                      <a:pt x="818" y="1097"/>
                    </a:lnTo>
                    <a:lnTo>
                      <a:pt x="818" y="1095"/>
                    </a:lnTo>
                    <a:lnTo>
                      <a:pt x="815" y="1092"/>
                    </a:lnTo>
                    <a:lnTo>
                      <a:pt x="815" y="1090"/>
                    </a:lnTo>
                    <a:lnTo>
                      <a:pt x="813" y="1090"/>
                    </a:lnTo>
                    <a:lnTo>
                      <a:pt x="813" y="1089"/>
                    </a:lnTo>
                    <a:lnTo>
                      <a:pt x="811" y="1089"/>
                    </a:lnTo>
                    <a:lnTo>
                      <a:pt x="811" y="1087"/>
                    </a:lnTo>
                    <a:lnTo>
                      <a:pt x="810" y="1087"/>
                    </a:lnTo>
                    <a:lnTo>
                      <a:pt x="808" y="1086"/>
                    </a:lnTo>
                    <a:lnTo>
                      <a:pt x="807" y="1084"/>
                    </a:lnTo>
                    <a:lnTo>
                      <a:pt x="805" y="1083"/>
                    </a:lnTo>
                    <a:lnTo>
                      <a:pt x="804" y="1081"/>
                    </a:lnTo>
                    <a:lnTo>
                      <a:pt x="802" y="1081"/>
                    </a:lnTo>
                    <a:lnTo>
                      <a:pt x="801" y="1080"/>
                    </a:lnTo>
                    <a:lnTo>
                      <a:pt x="799" y="1078"/>
                    </a:lnTo>
                    <a:lnTo>
                      <a:pt x="797" y="1078"/>
                    </a:lnTo>
                    <a:lnTo>
                      <a:pt x="797" y="1077"/>
                    </a:lnTo>
                    <a:lnTo>
                      <a:pt x="796" y="1077"/>
                    </a:lnTo>
                    <a:lnTo>
                      <a:pt x="796" y="1075"/>
                    </a:lnTo>
                    <a:lnTo>
                      <a:pt x="794" y="1075"/>
                    </a:lnTo>
                    <a:lnTo>
                      <a:pt x="793" y="1075"/>
                    </a:lnTo>
                    <a:lnTo>
                      <a:pt x="793" y="1073"/>
                    </a:lnTo>
                    <a:lnTo>
                      <a:pt x="790" y="1070"/>
                    </a:lnTo>
                    <a:lnTo>
                      <a:pt x="783" y="1061"/>
                    </a:lnTo>
                    <a:lnTo>
                      <a:pt x="783" y="1059"/>
                    </a:lnTo>
                    <a:lnTo>
                      <a:pt x="779" y="1050"/>
                    </a:lnTo>
                    <a:lnTo>
                      <a:pt x="774" y="1044"/>
                    </a:lnTo>
                    <a:lnTo>
                      <a:pt x="769" y="1039"/>
                    </a:lnTo>
                    <a:lnTo>
                      <a:pt x="763" y="1035"/>
                    </a:lnTo>
                    <a:lnTo>
                      <a:pt x="759" y="1030"/>
                    </a:lnTo>
                    <a:lnTo>
                      <a:pt x="757" y="1028"/>
                    </a:lnTo>
                    <a:lnTo>
                      <a:pt x="755" y="1025"/>
                    </a:lnTo>
                    <a:lnTo>
                      <a:pt x="754" y="1024"/>
                    </a:lnTo>
                    <a:lnTo>
                      <a:pt x="752" y="1022"/>
                    </a:lnTo>
                    <a:lnTo>
                      <a:pt x="745" y="1018"/>
                    </a:lnTo>
                    <a:lnTo>
                      <a:pt x="743" y="1018"/>
                    </a:lnTo>
                    <a:lnTo>
                      <a:pt x="741" y="1018"/>
                    </a:lnTo>
                    <a:lnTo>
                      <a:pt x="740" y="1018"/>
                    </a:lnTo>
                    <a:lnTo>
                      <a:pt x="737" y="1018"/>
                    </a:lnTo>
                    <a:lnTo>
                      <a:pt x="735" y="1018"/>
                    </a:lnTo>
                    <a:lnTo>
                      <a:pt x="734" y="1018"/>
                    </a:lnTo>
                    <a:lnTo>
                      <a:pt x="732" y="1018"/>
                    </a:lnTo>
                    <a:lnTo>
                      <a:pt x="729" y="1018"/>
                    </a:lnTo>
                    <a:lnTo>
                      <a:pt x="724" y="1014"/>
                    </a:lnTo>
                    <a:lnTo>
                      <a:pt x="723" y="1014"/>
                    </a:lnTo>
                    <a:lnTo>
                      <a:pt x="721" y="1013"/>
                    </a:lnTo>
                    <a:lnTo>
                      <a:pt x="720" y="1011"/>
                    </a:lnTo>
                    <a:lnTo>
                      <a:pt x="717" y="1010"/>
                    </a:lnTo>
                    <a:lnTo>
                      <a:pt x="713" y="1008"/>
                    </a:lnTo>
                    <a:lnTo>
                      <a:pt x="712" y="1008"/>
                    </a:lnTo>
                    <a:lnTo>
                      <a:pt x="712" y="1007"/>
                    </a:lnTo>
                    <a:lnTo>
                      <a:pt x="707" y="1005"/>
                    </a:lnTo>
                    <a:lnTo>
                      <a:pt x="704" y="1004"/>
                    </a:lnTo>
                    <a:lnTo>
                      <a:pt x="703" y="1004"/>
                    </a:lnTo>
                    <a:lnTo>
                      <a:pt x="701" y="1002"/>
                    </a:lnTo>
                    <a:lnTo>
                      <a:pt x="699" y="1002"/>
                    </a:lnTo>
                    <a:lnTo>
                      <a:pt x="699" y="1000"/>
                    </a:lnTo>
                    <a:lnTo>
                      <a:pt x="698" y="1000"/>
                    </a:lnTo>
                    <a:lnTo>
                      <a:pt x="696" y="1000"/>
                    </a:lnTo>
                    <a:lnTo>
                      <a:pt x="696" y="999"/>
                    </a:lnTo>
                    <a:lnTo>
                      <a:pt x="695" y="999"/>
                    </a:lnTo>
                    <a:lnTo>
                      <a:pt x="693" y="999"/>
                    </a:lnTo>
                    <a:lnTo>
                      <a:pt x="692" y="997"/>
                    </a:lnTo>
                    <a:lnTo>
                      <a:pt x="690" y="997"/>
                    </a:lnTo>
                    <a:lnTo>
                      <a:pt x="689" y="997"/>
                    </a:lnTo>
                    <a:lnTo>
                      <a:pt x="689" y="996"/>
                    </a:lnTo>
                    <a:lnTo>
                      <a:pt x="687" y="996"/>
                    </a:lnTo>
                    <a:lnTo>
                      <a:pt x="685" y="996"/>
                    </a:lnTo>
                    <a:lnTo>
                      <a:pt x="685" y="994"/>
                    </a:lnTo>
                    <a:lnTo>
                      <a:pt x="684" y="994"/>
                    </a:lnTo>
                    <a:lnTo>
                      <a:pt x="682" y="994"/>
                    </a:lnTo>
                    <a:lnTo>
                      <a:pt x="681" y="994"/>
                    </a:lnTo>
                    <a:lnTo>
                      <a:pt x="681" y="993"/>
                    </a:lnTo>
                    <a:lnTo>
                      <a:pt x="679" y="993"/>
                    </a:lnTo>
                    <a:lnTo>
                      <a:pt x="678" y="993"/>
                    </a:lnTo>
                    <a:lnTo>
                      <a:pt x="676" y="993"/>
                    </a:lnTo>
                    <a:lnTo>
                      <a:pt x="676" y="991"/>
                    </a:lnTo>
                    <a:lnTo>
                      <a:pt x="676" y="990"/>
                    </a:lnTo>
                    <a:lnTo>
                      <a:pt x="676" y="988"/>
                    </a:lnTo>
                    <a:lnTo>
                      <a:pt x="676" y="987"/>
                    </a:lnTo>
                    <a:lnTo>
                      <a:pt x="675" y="980"/>
                    </a:lnTo>
                    <a:lnTo>
                      <a:pt x="675" y="968"/>
                    </a:lnTo>
                    <a:lnTo>
                      <a:pt x="673" y="968"/>
                    </a:lnTo>
                    <a:lnTo>
                      <a:pt x="671" y="968"/>
                    </a:lnTo>
                    <a:lnTo>
                      <a:pt x="670" y="968"/>
                    </a:lnTo>
                    <a:lnTo>
                      <a:pt x="668" y="968"/>
                    </a:lnTo>
                    <a:lnTo>
                      <a:pt x="667" y="968"/>
                    </a:lnTo>
                    <a:lnTo>
                      <a:pt x="665" y="968"/>
                    </a:lnTo>
                    <a:lnTo>
                      <a:pt x="664" y="968"/>
                    </a:lnTo>
                    <a:lnTo>
                      <a:pt x="662" y="968"/>
                    </a:lnTo>
                    <a:lnTo>
                      <a:pt x="661" y="966"/>
                    </a:lnTo>
                    <a:lnTo>
                      <a:pt x="659" y="966"/>
                    </a:lnTo>
                    <a:lnTo>
                      <a:pt x="657" y="966"/>
                    </a:lnTo>
                    <a:lnTo>
                      <a:pt x="656" y="965"/>
                    </a:lnTo>
                    <a:lnTo>
                      <a:pt x="654" y="965"/>
                    </a:lnTo>
                    <a:lnTo>
                      <a:pt x="654" y="963"/>
                    </a:lnTo>
                    <a:lnTo>
                      <a:pt x="653" y="963"/>
                    </a:lnTo>
                    <a:lnTo>
                      <a:pt x="651" y="963"/>
                    </a:lnTo>
                    <a:lnTo>
                      <a:pt x="650" y="963"/>
                    </a:lnTo>
                    <a:lnTo>
                      <a:pt x="650" y="965"/>
                    </a:lnTo>
                    <a:lnTo>
                      <a:pt x="648" y="965"/>
                    </a:lnTo>
                    <a:lnTo>
                      <a:pt x="647" y="965"/>
                    </a:lnTo>
                    <a:lnTo>
                      <a:pt x="647" y="966"/>
                    </a:lnTo>
                    <a:lnTo>
                      <a:pt x="645" y="966"/>
                    </a:lnTo>
                    <a:lnTo>
                      <a:pt x="647" y="965"/>
                    </a:lnTo>
                    <a:lnTo>
                      <a:pt x="645" y="965"/>
                    </a:lnTo>
                    <a:lnTo>
                      <a:pt x="643" y="965"/>
                    </a:lnTo>
                    <a:lnTo>
                      <a:pt x="642" y="965"/>
                    </a:lnTo>
                    <a:lnTo>
                      <a:pt x="640" y="965"/>
                    </a:lnTo>
                    <a:lnTo>
                      <a:pt x="639" y="965"/>
                    </a:lnTo>
                    <a:lnTo>
                      <a:pt x="634" y="965"/>
                    </a:lnTo>
                    <a:lnTo>
                      <a:pt x="631" y="965"/>
                    </a:lnTo>
                    <a:lnTo>
                      <a:pt x="628" y="965"/>
                    </a:lnTo>
                    <a:lnTo>
                      <a:pt x="625" y="963"/>
                    </a:lnTo>
                    <a:lnTo>
                      <a:pt x="620" y="963"/>
                    </a:lnTo>
                    <a:lnTo>
                      <a:pt x="619" y="963"/>
                    </a:lnTo>
                    <a:lnTo>
                      <a:pt x="615" y="965"/>
                    </a:lnTo>
                    <a:lnTo>
                      <a:pt x="614" y="965"/>
                    </a:lnTo>
                    <a:lnTo>
                      <a:pt x="612" y="965"/>
                    </a:lnTo>
                    <a:lnTo>
                      <a:pt x="611" y="966"/>
                    </a:lnTo>
                    <a:lnTo>
                      <a:pt x="608" y="966"/>
                    </a:lnTo>
                    <a:lnTo>
                      <a:pt x="603" y="965"/>
                    </a:lnTo>
                    <a:lnTo>
                      <a:pt x="601" y="965"/>
                    </a:lnTo>
                    <a:lnTo>
                      <a:pt x="601" y="966"/>
                    </a:lnTo>
                    <a:lnTo>
                      <a:pt x="600" y="966"/>
                    </a:lnTo>
                    <a:lnTo>
                      <a:pt x="598" y="966"/>
                    </a:lnTo>
                    <a:lnTo>
                      <a:pt x="598" y="968"/>
                    </a:lnTo>
                    <a:lnTo>
                      <a:pt x="595" y="968"/>
                    </a:lnTo>
                    <a:lnTo>
                      <a:pt x="594" y="969"/>
                    </a:lnTo>
                    <a:lnTo>
                      <a:pt x="586" y="963"/>
                    </a:lnTo>
                    <a:lnTo>
                      <a:pt x="577" y="962"/>
                    </a:lnTo>
                    <a:lnTo>
                      <a:pt x="573" y="963"/>
                    </a:lnTo>
                    <a:lnTo>
                      <a:pt x="570" y="963"/>
                    </a:lnTo>
                    <a:lnTo>
                      <a:pt x="567" y="963"/>
                    </a:lnTo>
                    <a:lnTo>
                      <a:pt x="566" y="965"/>
                    </a:lnTo>
                    <a:lnTo>
                      <a:pt x="564" y="965"/>
                    </a:lnTo>
                    <a:lnTo>
                      <a:pt x="563" y="965"/>
                    </a:lnTo>
                    <a:lnTo>
                      <a:pt x="561" y="966"/>
                    </a:lnTo>
                    <a:lnTo>
                      <a:pt x="559" y="966"/>
                    </a:lnTo>
                    <a:lnTo>
                      <a:pt x="558" y="966"/>
                    </a:lnTo>
                    <a:lnTo>
                      <a:pt x="556" y="968"/>
                    </a:lnTo>
                    <a:lnTo>
                      <a:pt x="555" y="968"/>
                    </a:lnTo>
                    <a:lnTo>
                      <a:pt x="553" y="968"/>
                    </a:lnTo>
                    <a:lnTo>
                      <a:pt x="553" y="969"/>
                    </a:lnTo>
                    <a:lnTo>
                      <a:pt x="552" y="969"/>
                    </a:lnTo>
                    <a:lnTo>
                      <a:pt x="547" y="971"/>
                    </a:lnTo>
                    <a:lnTo>
                      <a:pt x="545" y="971"/>
                    </a:lnTo>
                    <a:lnTo>
                      <a:pt x="544" y="971"/>
                    </a:lnTo>
                    <a:lnTo>
                      <a:pt x="542" y="971"/>
                    </a:lnTo>
                    <a:lnTo>
                      <a:pt x="539" y="971"/>
                    </a:lnTo>
                    <a:lnTo>
                      <a:pt x="536" y="971"/>
                    </a:lnTo>
                    <a:lnTo>
                      <a:pt x="533" y="971"/>
                    </a:lnTo>
                    <a:lnTo>
                      <a:pt x="531" y="969"/>
                    </a:lnTo>
                    <a:lnTo>
                      <a:pt x="530" y="969"/>
                    </a:lnTo>
                    <a:lnTo>
                      <a:pt x="528" y="969"/>
                    </a:lnTo>
                    <a:lnTo>
                      <a:pt x="527" y="969"/>
                    </a:lnTo>
                    <a:lnTo>
                      <a:pt x="525" y="969"/>
                    </a:lnTo>
                    <a:lnTo>
                      <a:pt x="524" y="969"/>
                    </a:lnTo>
                    <a:lnTo>
                      <a:pt x="516" y="969"/>
                    </a:lnTo>
                    <a:lnTo>
                      <a:pt x="513" y="965"/>
                    </a:lnTo>
                    <a:lnTo>
                      <a:pt x="510" y="963"/>
                    </a:lnTo>
                    <a:lnTo>
                      <a:pt x="508" y="960"/>
                    </a:lnTo>
                    <a:lnTo>
                      <a:pt x="507" y="957"/>
                    </a:lnTo>
                    <a:lnTo>
                      <a:pt x="505" y="957"/>
                    </a:lnTo>
                    <a:lnTo>
                      <a:pt x="505" y="955"/>
                    </a:lnTo>
                    <a:lnTo>
                      <a:pt x="503" y="955"/>
                    </a:lnTo>
                    <a:lnTo>
                      <a:pt x="502" y="954"/>
                    </a:lnTo>
                    <a:lnTo>
                      <a:pt x="500" y="954"/>
                    </a:lnTo>
                    <a:lnTo>
                      <a:pt x="499" y="952"/>
                    </a:lnTo>
                    <a:lnTo>
                      <a:pt x="497" y="952"/>
                    </a:lnTo>
                    <a:lnTo>
                      <a:pt x="494" y="951"/>
                    </a:lnTo>
                    <a:lnTo>
                      <a:pt x="491" y="951"/>
                    </a:lnTo>
                    <a:lnTo>
                      <a:pt x="489" y="949"/>
                    </a:lnTo>
                    <a:lnTo>
                      <a:pt x="488" y="949"/>
                    </a:lnTo>
                    <a:lnTo>
                      <a:pt x="488" y="948"/>
                    </a:lnTo>
                    <a:lnTo>
                      <a:pt x="486" y="948"/>
                    </a:lnTo>
                    <a:lnTo>
                      <a:pt x="483" y="946"/>
                    </a:lnTo>
                    <a:lnTo>
                      <a:pt x="482" y="946"/>
                    </a:lnTo>
                    <a:lnTo>
                      <a:pt x="482" y="945"/>
                    </a:lnTo>
                    <a:lnTo>
                      <a:pt x="479" y="943"/>
                    </a:lnTo>
                    <a:lnTo>
                      <a:pt x="477" y="943"/>
                    </a:lnTo>
                    <a:lnTo>
                      <a:pt x="475" y="942"/>
                    </a:lnTo>
                    <a:lnTo>
                      <a:pt x="474" y="942"/>
                    </a:lnTo>
                    <a:lnTo>
                      <a:pt x="474" y="940"/>
                    </a:lnTo>
                    <a:lnTo>
                      <a:pt x="472" y="940"/>
                    </a:lnTo>
                    <a:lnTo>
                      <a:pt x="471" y="940"/>
                    </a:lnTo>
                    <a:lnTo>
                      <a:pt x="469" y="938"/>
                    </a:lnTo>
                    <a:lnTo>
                      <a:pt x="468" y="938"/>
                    </a:lnTo>
                    <a:lnTo>
                      <a:pt x="466" y="937"/>
                    </a:lnTo>
                    <a:lnTo>
                      <a:pt x="465" y="937"/>
                    </a:lnTo>
                    <a:lnTo>
                      <a:pt x="465" y="935"/>
                    </a:lnTo>
                    <a:lnTo>
                      <a:pt x="463" y="934"/>
                    </a:lnTo>
                    <a:lnTo>
                      <a:pt x="461" y="932"/>
                    </a:lnTo>
                    <a:lnTo>
                      <a:pt x="460" y="932"/>
                    </a:lnTo>
                    <a:lnTo>
                      <a:pt x="460" y="931"/>
                    </a:lnTo>
                    <a:lnTo>
                      <a:pt x="457" y="929"/>
                    </a:lnTo>
                    <a:lnTo>
                      <a:pt x="455" y="929"/>
                    </a:lnTo>
                    <a:lnTo>
                      <a:pt x="454" y="929"/>
                    </a:lnTo>
                    <a:lnTo>
                      <a:pt x="452" y="929"/>
                    </a:lnTo>
                    <a:lnTo>
                      <a:pt x="451" y="929"/>
                    </a:lnTo>
                    <a:lnTo>
                      <a:pt x="449" y="929"/>
                    </a:lnTo>
                    <a:lnTo>
                      <a:pt x="447" y="929"/>
                    </a:lnTo>
                    <a:lnTo>
                      <a:pt x="446" y="928"/>
                    </a:lnTo>
                    <a:lnTo>
                      <a:pt x="444" y="928"/>
                    </a:lnTo>
                    <a:lnTo>
                      <a:pt x="443" y="928"/>
                    </a:lnTo>
                    <a:lnTo>
                      <a:pt x="441" y="928"/>
                    </a:lnTo>
                    <a:lnTo>
                      <a:pt x="440" y="928"/>
                    </a:lnTo>
                    <a:lnTo>
                      <a:pt x="440" y="926"/>
                    </a:lnTo>
                    <a:lnTo>
                      <a:pt x="438" y="926"/>
                    </a:lnTo>
                    <a:lnTo>
                      <a:pt x="437" y="926"/>
                    </a:lnTo>
                    <a:lnTo>
                      <a:pt x="435" y="926"/>
                    </a:lnTo>
                    <a:lnTo>
                      <a:pt x="433" y="926"/>
                    </a:lnTo>
                    <a:lnTo>
                      <a:pt x="432" y="926"/>
                    </a:lnTo>
                    <a:lnTo>
                      <a:pt x="430" y="926"/>
                    </a:lnTo>
                    <a:lnTo>
                      <a:pt x="429" y="926"/>
                    </a:lnTo>
                    <a:lnTo>
                      <a:pt x="427" y="928"/>
                    </a:lnTo>
                    <a:lnTo>
                      <a:pt x="426" y="928"/>
                    </a:lnTo>
                    <a:lnTo>
                      <a:pt x="424" y="928"/>
                    </a:lnTo>
                    <a:lnTo>
                      <a:pt x="423" y="928"/>
                    </a:lnTo>
                    <a:lnTo>
                      <a:pt x="421" y="928"/>
                    </a:lnTo>
                    <a:lnTo>
                      <a:pt x="421" y="929"/>
                    </a:lnTo>
                    <a:lnTo>
                      <a:pt x="419" y="929"/>
                    </a:lnTo>
                    <a:lnTo>
                      <a:pt x="419" y="928"/>
                    </a:lnTo>
                    <a:lnTo>
                      <a:pt x="418" y="928"/>
                    </a:lnTo>
                    <a:lnTo>
                      <a:pt x="416" y="928"/>
                    </a:lnTo>
                    <a:lnTo>
                      <a:pt x="415" y="928"/>
                    </a:lnTo>
                    <a:lnTo>
                      <a:pt x="410" y="928"/>
                    </a:lnTo>
                    <a:lnTo>
                      <a:pt x="409" y="928"/>
                    </a:lnTo>
                    <a:lnTo>
                      <a:pt x="407" y="926"/>
                    </a:lnTo>
                    <a:lnTo>
                      <a:pt x="405" y="926"/>
                    </a:lnTo>
                    <a:lnTo>
                      <a:pt x="404" y="926"/>
                    </a:lnTo>
                    <a:lnTo>
                      <a:pt x="402" y="926"/>
                    </a:lnTo>
                    <a:lnTo>
                      <a:pt x="402" y="924"/>
                    </a:lnTo>
                    <a:lnTo>
                      <a:pt x="401" y="924"/>
                    </a:lnTo>
                    <a:lnTo>
                      <a:pt x="399" y="924"/>
                    </a:lnTo>
                    <a:lnTo>
                      <a:pt x="398" y="924"/>
                    </a:lnTo>
                    <a:lnTo>
                      <a:pt x="391" y="924"/>
                    </a:lnTo>
                    <a:lnTo>
                      <a:pt x="390" y="924"/>
                    </a:lnTo>
                    <a:lnTo>
                      <a:pt x="387" y="924"/>
                    </a:lnTo>
                    <a:lnTo>
                      <a:pt x="385" y="923"/>
                    </a:lnTo>
                    <a:lnTo>
                      <a:pt x="382" y="923"/>
                    </a:lnTo>
                    <a:lnTo>
                      <a:pt x="381" y="923"/>
                    </a:lnTo>
                    <a:lnTo>
                      <a:pt x="377" y="923"/>
                    </a:lnTo>
                    <a:lnTo>
                      <a:pt x="376" y="923"/>
                    </a:lnTo>
                    <a:lnTo>
                      <a:pt x="374" y="923"/>
                    </a:lnTo>
                    <a:lnTo>
                      <a:pt x="371" y="923"/>
                    </a:lnTo>
                    <a:lnTo>
                      <a:pt x="371" y="921"/>
                    </a:lnTo>
                    <a:lnTo>
                      <a:pt x="371" y="920"/>
                    </a:lnTo>
                    <a:lnTo>
                      <a:pt x="373" y="918"/>
                    </a:lnTo>
                    <a:lnTo>
                      <a:pt x="377" y="915"/>
                    </a:lnTo>
                    <a:lnTo>
                      <a:pt x="379" y="914"/>
                    </a:lnTo>
                    <a:lnTo>
                      <a:pt x="382" y="912"/>
                    </a:lnTo>
                    <a:lnTo>
                      <a:pt x="387" y="909"/>
                    </a:lnTo>
                    <a:lnTo>
                      <a:pt x="388" y="909"/>
                    </a:lnTo>
                    <a:lnTo>
                      <a:pt x="391" y="907"/>
                    </a:lnTo>
                    <a:lnTo>
                      <a:pt x="393" y="907"/>
                    </a:lnTo>
                    <a:lnTo>
                      <a:pt x="395" y="906"/>
                    </a:lnTo>
                    <a:lnTo>
                      <a:pt x="398" y="906"/>
                    </a:lnTo>
                    <a:lnTo>
                      <a:pt x="399" y="904"/>
                    </a:lnTo>
                    <a:lnTo>
                      <a:pt x="401" y="903"/>
                    </a:lnTo>
                    <a:lnTo>
                      <a:pt x="402" y="901"/>
                    </a:lnTo>
                    <a:lnTo>
                      <a:pt x="407" y="900"/>
                    </a:lnTo>
                    <a:lnTo>
                      <a:pt x="409" y="900"/>
                    </a:lnTo>
                    <a:lnTo>
                      <a:pt x="410" y="898"/>
                    </a:lnTo>
                    <a:lnTo>
                      <a:pt x="412" y="898"/>
                    </a:lnTo>
                    <a:lnTo>
                      <a:pt x="413" y="897"/>
                    </a:lnTo>
                    <a:lnTo>
                      <a:pt x="415" y="895"/>
                    </a:lnTo>
                    <a:lnTo>
                      <a:pt x="416" y="895"/>
                    </a:lnTo>
                    <a:lnTo>
                      <a:pt x="418" y="895"/>
                    </a:lnTo>
                    <a:lnTo>
                      <a:pt x="418" y="893"/>
                    </a:lnTo>
                    <a:lnTo>
                      <a:pt x="419" y="893"/>
                    </a:lnTo>
                    <a:lnTo>
                      <a:pt x="419" y="892"/>
                    </a:lnTo>
                    <a:lnTo>
                      <a:pt x="419" y="890"/>
                    </a:lnTo>
                    <a:lnTo>
                      <a:pt x="421" y="890"/>
                    </a:lnTo>
                    <a:lnTo>
                      <a:pt x="423" y="889"/>
                    </a:lnTo>
                    <a:lnTo>
                      <a:pt x="424" y="889"/>
                    </a:lnTo>
                    <a:lnTo>
                      <a:pt x="424" y="887"/>
                    </a:lnTo>
                    <a:lnTo>
                      <a:pt x="424" y="886"/>
                    </a:lnTo>
                    <a:lnTo>
                      <a:pt x="424" y="884"/>
                    </a:lnTo>
                    <a:lnTo>
                      <a:pt x="426" y="883"/>
                    </a:lnTo>
                    <a:lnTo>
                      <a:pt x="426" y="881"/>
                    </a:lnTo>
                    <a:lnTo>
                      <a:pt x="429" y="876"/>
                    </a:lnTo>
                    <a:lnTo>
                      <a:pt x="430" y="875"/>
                    </a:lnTo>
                    <a:lnTo>
                      <a:pt x="433" y="869"/>
                    </a:lnTo>
                    <a:lnTo>
                      <a:pt x="438" y="861"/>
                    </a:lnTo>
                    <a:lnTo>
                      <a:pt x="443" y="855"/>
                    </a:lnTo>
                    <a:lnTo>
                      <a:pt x="444" y="852"/>
                    </a:lnTo>
                    <a:lnTo>
                      <a:pt x="444" y="850"/>
                    </a:lnTo>
                    <a:lnTo>
                      <a:pt x="443" y="848"/>
                    </a:lnTo>
                    <a:lnTo>
                      <a:pt x="441" y="847"/>
                    </a:lnTo>
                    <a:lnTo>
                      <a:pt x="441" y="845"/>
                    </a:lnTo>
                    <a:lnTo>
                      <a:pt x="440" y="844"/>
                    </a:lnTo>
                    <a:lnTo>
                      <a:pt x="438" y="844"/>
                    </a:lnTo>
                    <a:lnTo>
                      <a:pt x="437" y="841"/>
                    </a:lnTo>
                    <a:lnTo>
                      <a:pt x="435" y="839"/>
                    </a:lnTo>
                    <a:lnTo>
                      <a:pt x="433" y="839"/>
                    </a:lnTo>
                    <a:lnTo>
                      <a:pt x="432" y="839"/>
                    </a:lnTo>
                    <a:lnTo>
                      <a:pt x="432" y="841"/>
                    </a:lnTo>
                    <a:lnTo>
                      <a:pt x="430" y="841"/>
                    </a:lnTo>
                    <a:lnTo>
                      <a:pt x="429" y="841"/>
                    </a:lnTo>
                    <a:lnTo>
                      <a:pt x="427" y="841"/>
                    </a:lnTo>
                    <a:lnTo>
                      <a:pt x="426" y="841"/>
                    </a:lnTo>
                    <a:lnTo>
                      <a:pt x="424" y="841"/>
                    </a:lnTo>
                    <a:lnTo>
                      <a:pt x="423" y="841"/>
                    </a:lnTo>
                    <a:lnTo>
                      <a:pt x="419" y="842"/>
                    </a:lnTo>
                    <a:lnTo>
                      <a:pt x="418" y="842"/>
                    </a:lnTo>
                    <a:lnTo>
                      <a:pt x="416" y="842"/>
                    </a:lnTo>
                    <a:lnTo>
                      <a:pt x="413" y="842"/>
                    </a:lnTo>
                    <a:lnTo>
                      <a:pt x="412" y="842"/>
                    </a:lnTo>
                    <a:lnTo>
                      <a:pt x="409" y="844"/>
                    </a:lnTo>
                    <a:lnTo>
                      <a:pt x="407" y="844"/>
                    </a:lnTo>
                    <a:lnTo>
                      <a:pt x="405" y="844"/>
                    </a:lnTo>
                    <a:lnTo>
                      <a:pt x="404" y="844"/>
                    </a:lnTo>
                    <a:lnTo>
                      <a:pt x="402" y="844"/>
                    </a:lnTo>
                    <a:lnTo>
                      <a:pt x="401" y="844"/>
                    </a:lnTo>
                    <a:lnTo>
                      <a:pt x="399" y="844"/>
                    </a:lnTo>
                    <a:lnTo>
                      <a:pt x="398" y="844"/>
                    </a:lnTo>
                    <a:lnTo>
                      <a:pt x="396" y="844"/>
                    </a:lnTo>
                    <a:lnTo>
                      <a:pt x="395" y="844"/>
                    </a:lnTo>
                    <a:lnTo>
                      <a:pt x="391" y="844"/>
                    </a:lnTo>
                    <a:lnTo>
                      <a:pt x="390" y="844"/>
                    </a:lnTo>
                    <a:lnTo>
                      <a:pt x="388" y="844"/>
                    </a:lnTo>
                    <a:lnTo>
                      <a:pt x="385" y="844"/>
                    </a:lnTo>
                    <a:lnTo>
                      <a:pt x="381" y="844"/>
                    </a:lnTo>
                    <a:lnTo>
                      <a:pt x="377" y="844"/>
                    </a:lnTo>
                    <a:lnTo>
                      <a:pt x="363" y="848"/>
                    </a:lnTo>
                    <a:lnTo>
                      <a:pt x="356" y="850"/>
                    </a:lnTo>
                    <a:lnTo>
                      <a:pt x="354" y="852"/>
                    </a:lnTo>
                    <a:lnTo>
                      <a:pt x="353" y="852"/>
                    </a:lnTo>
                    <a:lnTo>
                      <a:pt x="351" y="852"/>
                    </a:lnTo>
                    <a:lnTo>
                      <a:pt x="349" y="853"/>
                    </a:lnTo>
                    <a:lnTo>
                      <a:pt x="348" y="853"/>
                    </a:lnTo>
                    <a:lnTo>
                      <a:pt x="345" y="855"/>
                    </a:lnTo>
                    <a:lnTo>
                      <a:pt x="343" y="855"/>
                    </a:lnTo>
                    <a:lnTo>
                      <a:pt x="340" y="856"/>
                    </a:lnTo>
                    <a:lnTo>
                      <a:pt x="339" y="856"/>
                    </a:lnTo>
                    <a:lnTo>
                      <a:pt x="335" y="856"/>
                    </a:lnTo>
                    <a:lnTo>
                      <a:pt x="332" y="858"/>
                    </a:lnTo>
                    <a:lnTo>
                      <a:pt x="331" y="858"/>
                    </a:lnTo>
                    <a:lnTo>
                      <a:pt x="325" y="861"/>
                    </a:lnTo>
                    <a:lnTo>
                      <a:pt x="323" y="861"/>
                    </a:lnTo>
                    <a:lnTo>
                      <a:pt x="323" y="862"/>
                    </a:lnTo>
                    <a:lnTo>
                      <a:pt x="321" y="864"/>
                    </a:lnTo>
                    <a:lnTo>
                      <a:pt x="320" y="872"/>
                    </a:lnTo>
                    <a:lnTo>
                      <a:pt x="320" y="873"/>
                    </a:lnTo>
                    <a:lnTo>
                      <a:pt x="318" y="879"/>
                    </a:lnTo>
                    <a:lnTo>
                      <a:pt x="318" y="883"/>
                    </a:lnTo>
                    <a:lnTo>
                      <a:pt x="317" y="883"/>
                    </a:lnTo>
                    <a:lnTo>
                      <a:pt x="317" y="884"/>
                    </a:lnTo>
                    <a:lnTo>
                      <a:pt x="315" y="884"/>
                    </a:lnTo>
                    <a:lnTo>
                      <a:pt x="306" y="884"/>
                    </a:lnTo>
                    <a:lnTo>
                      <a:pt x="303" y="884"/>
                    </a:lnTo>
                    <a:lnTo>
                      <a:pt x="298" y="884"/>
                    </a:lnTo>
                    <a:lnTo>
                      <a:pt x="292" y="883"/>
                    </a:lnTo>
                    <a:lnTo>
                      <a:pt x="290" y="883"/>
                    </a:lnTo>
                    <a:lnTo>
                      <a:pt x="289" y="883"/>
                    </a:lnTo>
                    <a:lnTo>
                      <a:pt x="287" y="883"/>
                    </a:lnTo>
                    <a:lnTo>
                      <a:pt x="286" y="883"/>
                    </a:lnTo>
                    <a:lnTo>
                      <a:pt x="284" y="884"/>
                    </a:lnTo>
                    <a:lnTo>
                      <a:pt x="283" y="886"/>
                    </a:lnTo>
                    <a:lnTo>
                      <a:pt x="283" y="887"/>
                    </a:lnTo>
                    <a:lnTo>
                      <a:pt x="281" y="887"/>
                    </a:lnTo>
                    <a:lnTo>
                      <a:pt x="280" y="889"/>
                    </a:lnTo>
                    <a:lnTo>
                      <a:pt x="280" y="890"/>
                    </a:lnTo>
                    <a:lnTo>
                      <a:pt x="278" y="890"/>
                    </a:lnTo>
                    <a:lnTo>
                      <a:pt x="278" y="892"/>
                    </a:lnTo>
                    <a:lnTo>
                      <a:pt x="278" y="890"/>
                    </a:lnTo>
                    <a:lnTo>
                      <a:pt x="276" y="890"/>
                    </a:lnTo>
                    <a:lnTo>
                      <a:pt x="275" y="889"/>
                    </a:lnTo>
                    <a:lnTo>
                      <a:pt x="275" y="887"/>
                    </a:lnTo>
                    <a:lnTo>
                      <a:pt x="272" y="884"/>
                    </a:lnTo>
                    <a:lnTo>
                      <a:pt x="270" y="884"/>
                    </a:lnTo>
                    <a:lnTo>
                      <a:pt x="266" y="876"/>
                    </a:lnTo>
                    <a:lnTo>
                      <a:pt x="259" y="870"/>
                    </a:lnTo>
                    <a:lnTo>
                      <a:pt x="258" y="867"/>
                    </a:lnTo>
                    <a:lnTo>
                      <a:pt x="256" y="866"/>
                    </a:lnTo>
                    <a:lnTo>
                      <a:pt x="255" y="866"/>
                    </a:lnTo>
                    <a:lnTo>
                      <a:pt x="253" y="866"/>
                    </a:lnTo>
                    <a:lnTo>
                      <a:pt x="253" y="864"/>
                    </a:lnTo>
                    <a:lnTo>
                      <a:pt x="252" y="864"/>
                    </a:lnTo>
                    <a:lnTo>
                      <a:pt x="250" y="864"/>
                    </a:lnTo>
                    <a:lnTo>
                      <a:pt x="248" y="864"/>
                    </a:lnTo>
                    <a:lnTo>
                      <a:pt x="247" y="864"/>
                    </a:lnTo>
                    <a:lnTo>
                      <a:pt x="247" y="862"/>
                    </a:lnTo>
                    <a:lnTo>
                      <a:pt x="242" y="861"/>
                    </a:lnTo>
                    <a:lnTo>
                      <a:pt x="241" y="861"/>
                    </a:lnTo>
                    <a:lnTo>
                      <a:pt x="239" y="859"/>
                    </a:lnTo>
                    <a:lnTo>
                      <a:pt x="238" y="859"/>
                    </a:lnTo>
                    <a:lnTo>
                      <a:pt x="236" y="858"/>
                    </a:lnTo>
                    <a:lnTo>
                      <a:pt x="233" y="856"/>
                    </a:lnTo>
                    <a:lnTo>
                      <a:pt x="230" y="855"/>
                    </a:lnTo>
                    <a:lnTo>
                      <a:pt x="228" y="853"/>
                    </a:lnTo>
                    <a:lnTo>
                      <a:pt x="227" y="852"/>
                    </a:lnTo>
                    <a:lnTo>
                      <a:pt x="225" y="852"/>
                    </a:lnTo>
                    <a:lnTo>
                      <a:pt x="225" y="850"/>
                    </a:lnTo>
                    <a:lnTo>
                      <a:pt x="224" y="852"/>
                    </a:lnTo>
                    <a:lnTo>
                      <a:pt x="222" y="853"/>
                    </a:lnTo>
                    <a:lnTo>
                      <a:pt x="220" y="855"/>
                    </a:lnTo>
                    <a:lnTo>
                      <a:pt x="219" y="855"/>
                    </a:lnTo>
                    <a:lnTo>
                      <a:pt x="217" y="856"/>
                    </a:lnTo>
                    <a:lnTo>
                      <a:pt x="216" y="856"/>
                    </a:lnTo>
                    <a:lnTo>
                      <a:pt x="214" y="855"/>
                    </a:lnTo>
                    <a:lnTo>
                      <a:pt x="211" y="855"/>
                    </a:lnTo>
                    <a:lnTo>
                      <a:pt x="210" y="855"/>
                    </a:lnTo>
                    <a:lnTo>
                      <a:pt x="208" y="855"/>
                    </a:lnTo>
                    <a:lnTo>
                      <a:pt x="206" y="855"/>
                    </a:lnTo>
                    <a:lnTo>
                      <a:pt x="205" y="855"/>
                    </a:lnTo>
                    <a:lnTo>
                      <a:pt x="203" y="855"/>
                    </a:lnTo>
                    <a:lnTo>
                      <a:pt x="202" y="855"/>
                    </a:lnTo>
                    <a:lnTo>
                      <a:pt x="197" y="853"/>
                    </a:lnTo>
                    <a:lnTo>
                      <a:pt x="196" y="853"/>
                    </a:lnTo>
                    <a:lnTo>
                      <a:pt x="194" y="852"/>
                    </a:lnTo>
                    <a:lnTo>
                      <a:pt x="192" y="850"/>
                    </a:lnTo>
                    <a:lnTo>
                      <a:pt x="191" y="850"/>
                    </a:lnTo>
                    <a:lnTo>
                      <a:pt x="189" y="847"/>
                    </a:lnTo>
                    <a:lnTo>
                      <a:pt x="189" y="845"/>
                    </a:lnTo>
                    <a:lnTo>
                      <a:pt x="188" y="839"/>
                    </a:lnTo>
                    <a:lnTo>
                      <a:pt x="188" y="836"/>
                    </a:lnTo>
                    <a:lnTo>
                      <a:pt x="185" y="834"/>
                    </a:lnTo>
                    <a:lnTo>
                      <a:pt x="183" y="833"/>
                    </a:lnTo>
                    <a:lnTo>
                      <a:pt x="178" y="831"/>
                    </a:lnTo>
                    <a:lnTo>
                      <a:pt x="174" y="830"/>
                    </a:lnTo>
                    <a:lnTo>
                      <a:pt x="169" y="828"/>
                    </a:lnTo>
                    <a:lnTo>
                      <a:pt x="164" y="827"/>
                    </a:lnTo>
                    <a:lnTo>
                      <a:pt x="163" y="827"/>
                    </a:lnTo>
                    <a:lnTo>
                      <a:pt x="161" y="827"/>
                    </a:lnTo>
                    <a:lnTo>
                      <a:pt x="158" y="827"/>
                    </a:lnTo>
                    <a:lnTo>
                      <a:pt x="155" y="825"/>
                    </a:lnTo>
                    <a:lnTo>
                      <a:pt x="152" y="824"/>
                    </a:lnTo>
                    <a:lnTo>
                      <a:pt x="149" y="824"/>
                    </a:lnTo>
                    <a:lnTo>
                      <a:pt x="147" y="822"/>
                    </a:lnTo>
                    <a:lnTo>
                      <a:pt x="144" y="821"/>
                    </a:lnTo>
                    <a:lnTo>
                      <a:pt x="143" y="821"/>
                    </a:lnTo>
                    <a:lnTo>
                      <a:pt x="143" y="819"/>
                    </a:lnTo>
                    <a:lnTo>
                      <a:pt x="140" y="819"/>
                    </a:lnTo>
                    <a:lnTo>
                      <a:pt x="138" y="817"/>
                    </a:lnTo>
                    <a:lnTo>
                      <a:pt x="136" y="817"/>
                    </a:lnTo>
                    <a:lnTo>
                      <a:pt x="135" y="816"/>
                    </a:lnTo>
                    <a:lnTo>
                      <a:pt x="133" y="816"/>
                    </a:lnTo>
                    <a:lnTo>
                      <a:pt x="130" y="814"/>
                    </a:lnTo>
                    <a:lnTo>
                      <a:pt x="127" y="813"/>
                    </a:lnTo>
                    <a:lnTo>
                      <a:pt x="124" y="813"/>
                    </a:lnTo>
                    <a:lnTo>
                      <a:pt x="121" y="811"/>
                    </a:lnTo>
                    <a:lnTo>
                      <a:pt x="121" y="810"/>
                    </a:lnTo>
                    <a:lnTo>
                      <a:pt x="119" y="808"/>
                    </a:lnTo>
                    <a:lnTo>
                      <a:pt x="118" y="807"/>
                    </a:lnTo>
                    <a:lnTo>
                      <a:pt x="116" y="807"/>
                    </a:lnTo>
                    <a:lnTo>
                      <a:pt x="115" y="805"/>
                    </a:lnTo>
                    <a:lnTo>
                      <a:pt x="113" y="805"/>
                    </a:lnTo>
                    <a:lnTo>
                      <a:pt x="110" y="805"/>
                    </a:lnTo>
                    <a:lnTo>
                      <a:pt x="108" y="805"/>
                    </a:lnTo>
                    <a:lnTo>
                      <a:pt x="107" y="807"/>
                    </a:lnTo>
                    <a:lnTo>
                      <a:pt x="104" y="807"/>
                    </a:lnTo>
                    <a:lnTo>
                      <a:pt x="101" y="807"/>
                    </a:lnTo>
                    <a:lnTo>
                      <a:pt x="98" y="807"/>
                    </a:lnTo>
                    <a:lnTo>
                      <a:pt x="87" y="821"/>
                    </a:lnTo>
                    <a:lnTo>
                      <a:pt x="80" y="821"/>
                    </a:lnTo>
                    <a:lnTo>
                      <a:pt x="79" y="822"/>
                    </a:lnTo>
                    <a:lnTo>
                      <a:pt x="76" y="825"/>
                    </a:lnTo>
                    <a:lnTo>
                      <a:pt x="74" y="827"/>
                    </a:lnTo>
                    <a:lnTo>
                      <a:pt x="71" y="827"/>
                    </a:lnTo>
                    <a:lnTo>
                      <a:pt x="66" y="828"/>
                    </a:lnTo>
                    <a:lnTo>
                      <a:pt x="60" y="833"/>
                    </a:lnTo>
                    <a:lnTo>
                      <a:pt x="54" y="836"/>
                    </a:lnTo>
                    <a:lnTo>
                      <a:pt x="54" y="838"/>
                    </a:lnTo>
                    <a:lnTo>
                      <a:pt x="49" y="839"/>
                    </a:lnTo>
                    <a:lnTo>
                      <a:pt x="46" y="841"/>
                    </a:lnTo>
                    <a:lnTo>
                      <a:pt x="45" y="841"/>
                    </a:lnTo>
                    <a:lnTo>
                      <a:pt x="43" y="841"/>
                    </a:lnTo>
                    <a:lnTo>
                      <a:pt x="42" y="841"/>
                    </a:lnTo>
                    <a:lnTo>
                      <a:pt x="40" y="841"/>
                    </a:lnTo>
                    <a:lnTo>
                      <a:pt x="38" y="839"/>
                    </a:lnTo>
                    <a:lnTo>
                      <a:pt x="37" y="838"/>
                    </a:lnTo>
                    <a:lnTo>
                      <a:pt x="35" y="838"/>
                    </a:lnTo>
                    <a:lnTo>
                      <a:pt x="34" y="834"/>
                    </a:lnTo>
                    <a:lnTo>
                      <a:pt x="32" y="834"/>
                    </a:lnTo>
                    <a:lnTo>
                      <a:pt x="32" y="833"/>
                    </a:lnTo>
                    <a:lnTo>
                      <a:pt x="31" y="833"/>
                    </a:lnTo>
                    <a:lnTo>
                      <a:pt x="31" y="831"/>
                    </a:lnTo>
                    <a:lnTo>
                      <a:pt x="29" y="831"/>
                    </a:lnTo>
                    <a:lnTo>
                      <a:pt x="28" y="830"/>
                    </a:lnTo>
                    <a:lnTo>
                      <a:pt x="29" y="828"/>
                    </a:lnTo>
                    <a:lnTo>
                      <a:pt x="28" y="828"/>
                    </a:lnTo>
                    <a:lnTo>
                      <a:pt x="31" y="824"/>
                    </a:lnTo>
                    <a:lnTo>
                      <a:pt x="31" y="817"/>
                    </a:lnTo>
                    <a:lnTo>
                      <a:pt x="29" y="814"/>
                    </a:lnTo>
                    <a:lnTo>
                      <a:pt x="28" y="811"/>
                    </a:lnTo>
                    <a:lnTo>
                      <a:pt x="23" y="810"/>
                    </a:lnTo>
                    <a:lnTo>
                      <a:pt x="21" y="810"/>
                    </a:lnTo>
                    <a:lnTo>
                      <a:pt x="20" y="810"/>
                    </a:lnTo>
                    <a:lnTo>
                      <a:pt x="18" y="808"/>
                    </a:lnTo>
                    <a:lnTo>
                      <a:pt x="17" y="807"/>
                    </a:lnTo>
                    <a:lnTo>
                      <a:pt x="17" y="805"/>
                    </a:lnTo>
                    <a:lnTo>
                      <a:pt x="17" y="803"/>
                    </a:lnTo>
                    <a:lnTo>
                      <a:pt x="17" y="802"/>
                    </a:lnTo>
                    <a:lnTo>
                      <a:pt x="18" y="800"/>
                    </a:lnTo>
                    <a:lnTo>
                      <a:pt x="18" y="799"/>
                    </a:lnTo>
                    <a:lnTo>
                      <a:pt x="20" y="799"/>
                    </a:lnTo>
                    <a:lnTo>
                      <a:pt x="20" y="797"/>
                    </a:lnTo>
                    <a:lnTo>
                      <a:pt x="21" y="797"/>
                    </a:lnTo>
                    <a:lnTo>
                      <a:pt x="23" y="797"/>
                    </a:lnTo>
                    <a:lnTo>
                      <a:pt x="26" y="797"/>
                    </a:lnTo>
                    <a:lnTo>
                      <a:pt x="28" y="797"/>
                    </a:lnTo>
                    <a:lnTo>
                      <a:pt x="28" y="796"/>
                    </a:lnTo>
                    <a:lnTo>
                      <a:pt x="28" y="794"/>
                    </a:lnTo>
                    <a:lnTo>
                      <a:pt x="28" y="791"/>
                    </a:lnTo>
                    <a:lnTo>
                      <a:pt x="28" y="788"/>
                    </a:lnTo>
                    <a:lnTo>
                      <a:pt x="28" y="786"/>
                    </a:lnTo>
                    <a:lnTo>
                      <a:pt x="28" y="785"/>
                    </a:lnTo>
                    <a:lnTo>
                      <a:pt x="28" y="782"/>
                    </a:lnTo>
                    <a:lnTo>
                      <a:pt x="28" y="780"/>
                    </a:lnTo>
                    <a:lnTo>
                      <a:pt x="28" y="779"/>
                    </a:lnTo>
                    <a:lnTo>
                      <a:pt x="28" y="777"/>
                    </a:lnTo>
                    <a:lnTo>
                      <a:pt x="26" y="777"/>
                    </a:lnTo>
                    <a:lnTo>
                      <a:pt x="26" y="776"/>
                    </a:lnTo>
                    <a:lnTo>
                      <a:pt x="26" y="772"/>
                    </a:lnTo>
                    <a:lnTo>
                      <a:pt x="26" y="769"/>
                    </a:lnTo>
                    <a:lnTo>
                      <a:pt x="26" y="768"/>
                    </a:lnTo>
                    <a:lnTo>
                      <a:pt x="26" y="766"/>
                    </a:lnTo>
                    <a:lnTo>
                      <a:pt x="28" y="765"/>
                    </a:lnTo>
                    <a:lnTo>
                      <a:pt x="29" y="765"/>
                    </a:lnTo>
                    <a:lnTo>
                      <a:pt x="31" y="765"/>
                    </a:lnTo>
                    <a:lnTo>
                      <a:pt x="34" y="763"/>
                    </a:lnTo>
                    <a:lnTo>
                      <a:pt x="35" y="763"/>
                    </a:lnTo>
                    <a:lnTo>
                      <a:pt x="35" y="762"/>
                    </a:lnTo>
                    <a:lnTo>
                      <a:pt x="6" y="752"/>
                    </a:lnTo>
                    <a:lnTo>
                      <a:pt x="6" y="751"/>
                    </a:lnTo>
                    <a:lnTo>
                      <a:pt x="9" y="743"/>
                    </a:lnTo>
                    <a:lnTo>
                      <a:pt x="10" y="741"/>
                    </a:lnTo>
                    <a:lnTo>
                      <a:pt x="10" y="738"/>
                    </a:lnTo>
                    <a:lnTo>
                      <a:pt x="12" y="738"/>
                    </a:lnTo>
                    <a:lnTo>
                      <a:pt x="12" y="731"/>
                    </a:lnTo>
                    <a:lnTo>
                      <a:pt x="12" y="729"/>
                    </a:lnTo>
                    <a:lnTo>
                      <a:pt x="14" y="727"/>
                    </a:lnTo>
                    <a:lnTo>
                      <a:pt x="14" y="726"/>
                    </a:lnTo>
                    <a:lnTo>
                      <a:pt x="15" y="724"/>
                    </a:lnTo>
                    <a:lnTo>
                      <a:pt x="15" y="723"/>
                    </a:lnTo>
                    <a:lnTo>
                      <a:pt x="17" y="720"/>
                    </a:lnTo>
                    <a:lnTo>
                      <a:pt x="17" y="718"/>
                    </a:lnTo>
                    <a:lnTo>
                      <a:pt x="18" y="717"/>
                    </a:lnTo>
                    <a:lnTo>
                      <a:pt x="18" y="713"/>
                    </a:lnTo>
                    <a:lnTo>
                      <a:pt x="18" y="712"/>
                    </a:lnTo>
                    <a:lnTo>
                      <a:pt x="20" y="712"/>
                    </a:lnTo>
                    <a:lnTo>
                      <a:pt x="20" y="710"/>
                    </a:lnTo>
                    <a:lnTo>
                      <a:pt x="21" y="709"/>
                    </a:lnTo>
                    <a:lnTo>
                      <a:pt x="24" y="704"/>
                    </a:lnTo>
                    <a:lnTo>
                      <a:pt x="31" y="698"/>
                    </a:lnTo>
                    <a:lnTo>
                      <a:pt x="34" y="696"/>
                    </a:lnTo>
                    <a:lnTo>
                      <a:pt x="42" y="692"/>
                    </a:lnTo>
                    <a:lnTo>
                      <a:pt x="43" y="689"/>
                    </a:lnTo>
                    <a:lnTo>
                      <a:pt x="45" y="687"/>
                    </a:lnTo>
                    <a:lnTo>
                      <a:pt x="45" y="682"/>
                    </a:lnTo>
                    <a:lnTo>
                      <a:pt x="43" y="675"/>
                    </a:lnTo>
                    <a:lnTo>
                      <a:pt x="40" y="667"/>
                    </a:lnTo>
                    <a:lnTo>
                      <a:pt x="37" y="661"/>
                    </a:lnTo>
                    <a:lnTo>
                      <a:pt x="35" y="659"/>
                    </a:lnTo>
                    <a:lnTo>
                      <a:pt x="35" y="658"/>
                    </a:lnTo>
                    <a:lnTo>
                      <a:pt x="35" y="656"/>
                    </a:lnTo>
                    <a:lnTo>
                      <a:pt x="37" y="648"/>
                    </a:lnTo>
                    <a:lnTo>
                      <a:pt x="38" y="647"/>
                    </a:lnTo>
                    <a:lnTo>
                      <a:pt x="38" y="645"/>
                    </a:lnTo>
                    <a:lnTo>
                      <a:pt x="38" y="644"/>
                    </a:lnTo>
                    <a:lnTo>
                      <a:pt x="38" y="642"/>
                    </a:lnTo>
                    <a:lnTo>
                      <a:pt x="38" y="641"/>
                    </a:lnTo>
                    <a:lnTo>
                      <a:pt x="29" y="642"/>
                    </a:lnTo>
                    <a:lnTo>
                      <a:pt x="24" y="642"/>
                    </a:lnTo>
                    <a:lnTo>
                      <a:pt x="21" y="642"/>
                    </a:lnTo>
                    <a:lnTo>
                      <a:pt x="17" y="637"/>
                    </a:lnTo>
                    <a:lnTo>
                      <a:pt x="17" y="636"/>
                    </a:lnTo>
                    <a:lnTo>
                      <a:pt x="15" y="636"/>
                    </a:lnTo>
                    <a:lnTo>
                      <a:pt x="15" y="634"/>
                    </a:lnTo>
                    <a:lnTo>
                      <a:pt x="14" y="634"/>
                    </a:lnTo>
                    <a:lnTo>
                      <a:pt x="14" y="633"/>
                    </a:lnTo>
                    <a:lnTo>
                      <a:pt x="12" y="631"/>
                    </a:lnTo>
                    <a:lnTo>
                      <a:pt x="9" y="628"/>
                    </a:lnTo>
                    <a:lnTo>
                      <a:pt x="7" y="627"/>
                    </a:lnTo>
                    <a:lnTo>
                      <a:pt x="7" y="625"/>
                    </a:lnTo>
                    <a:lnTo>
                      <a:pt x="9" y="623"/>
                    </a:lnTo>
                    <a:lnTo>
                      <a:pt x="9" y="622"/>
                    </a:lnTo>
                    <a:lnTo>
                      <a:pt x="10" y="622"/>
                    </a:lnTo>
                    <a:lnTo>
                      <a:pt x="10" y="620"/>
                    </a:lnTo>
                    <a:lnTo>
                      <a:pt x="10" y="617"/>
                    </a:lnTo>
                    <a:lnTo>
                      <a:pt x="12" y="614"/>
                    </a:lnTo>
                    <a:lnTo>
                      <a:pt x="14" y="605"/>
                    </a:lnTo>
                    <a:lnTo>
                      <a:pt x="15" y="603"/>
                    </a:lnTo>
                    <a:lnTo>
                      <a:pt x="17" y="599"/>
                    </a:lnTo>
                    <a:lnTo>
                      <a:pt x="17" y="594"/>
                    </a:lnTo>
                    <a:lnTo>
                      <a:pt x="17" y="591"/>
                    </a:lnTo>
                    <a:lnTo>
                      <a:pt x="17" y="589"/>
                    </a:lnTo>
                    <a:lnTo>
                      <a:pt x="17" y="588"/>
                    </a:lnTo>
                    <a:lnTo>
                      <a:pt x="14" y="580"/>
                    </a:lnTo>
                    <a:lnTo>
                      <a:pt x="9" y="572"/>
                    </a:lnTo>
                    <a:lnTo>
                      <a:pt x="3" y="563"/>
                    </a:lnTo>
                    <a:lnTo>
                      <a:pt x="0" y="56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204">
                <a:extLst>
                  <a:ext uri="{FF2B5EF4-FFF2-40B4-BE49-F238E27FC236}">
                    <a16:creationId xmlns:a16="http://schemas.microsoft.com/office/drawing/2014/main" id="{D662CE2C-0D8C-4E26-652E-F333458F9A23}"/>
                  </a:ext>
                </a:extLst>
              </p:cNvPr>
              <p:cNvSpPr>
                <a:spLocks noGrp="1" noRot="1" noMove="1" noResize="1" noEditPoints="1" noAdjustHandles="1" noChangeArrowheads="1" noChangeShapeType="1"/>
              </p:cNvSpPr>
              <p:nvPr/>
            </p:nvSpPr>
            <p:spPr bwMode="auto">
              <a:xfrm>
                <a:off x="1827" y="1043"/>
                <a:ext cx="1280" cy="1505"/>
              </a:xfrm>
              <a:custGeom>
                <a:avLst/>
                <a:gdLst>
                  <a:gd name="T0" fmla="*/ 68 w 1280"/>
                  <a:gd name="T1" fmla="*/ 1489 h 1505"/>
                  <a:gd name="T2" fmla="*/ 63 w 1280"/>
                  <a:gd name="T3" fmla="*/ 1483 h 1505"/>
                  <a:gd name="T4" fmla="*/ 11 w 1280"/>
                  <a:gd name="T5" fmla="*/ 1475 h 1505"/>
                  <a:gd name="T6" fmla="*/ 12 w 1280"/>
                  <a:gd name="T7" fmla="*/ 1463 h 1505"/>
                  <a:gd name="T8" fmla="*/ 14 w 1280"/>
                  <a:gd name="T9" fmla="*/ 1452 h 1505"/>
                  <a:gd name="T10" fmla="*/ 15 w 1280"/>
                  <a:gd name="T11" fmla="*/ 1440 h 1505"/>
                  <a:gd name="T12" fmla="*/ 17 w 1280"/>
                  <a:gd name="T13" fmla="*/ 1429 h 1505"/>
                  <a:gd name="T14" fmla="*/ 20 w 1280"/>
                  <a:gd name="T15" fmla="*/ 1413 h 1505"/>
                  <a:gd name="T16" fmla="*/ 25 w 1280"/>
                  <a:gd name="T17" fmla="*/ 1392 h 1505"/>
                  <a:gd name="T18" fmla="*/ 14 w 1280"/>
                  <a:gd name="T19" fmla="*/ 1374 h 1505"/>
                  <a:gd name="T20" fmla="*/ 1 w 1280"/>
                  <a:gd name="T21" fmla="*/ 1365 h 1505"/>
                  <a:gd name="T22" fmla="*/ 6 w 1280"/>
                  <a:gd name="T23" fmla="*/ 1354 h 1505"/>
                  <a:gd name="T24" fmla="*/ 15 w 1280"/>
                  <a:gd name="T25" fmla="*/ 1348 h 1505"/>
                  <a:gd name="T26" fmla="*/ 21 w 1280"/>
                  <a:gd name="T27" fmla="*/ 1339 h 1505"/>
                  <a:gd name="T28" fmla="*/ 31 w 1280"/>
                  <a:gd name="T29" fmla="*/ 1336 h 1505"/>
                  <a:gd name="T30" fmla="*/ 40 w 1280"/>
                  <a:gd name="T31" fmla="*/ 1334 h 1505"/>
                  <a:gd name="T32" fmla="*/ 40 w 1280"/>
                  <a:gd name="T33" fmla="*/ 1323 h 1505"/>
                  <a:gd name="T34" fmla="*/ 46 w 1280"/>
                  <a:gd name="T35" fmla="*/ 1311 h 1505"/>
                  <a:gd name="T36" fmla="*/ 54 w 1280"/>
                  <a:gd name="T37" fmla="*/ 1303 h 1505"/>
                  <a:gd name="T38" fmla="*/ 59 w 1280"/>
                  <a:gd name="T39" fmla="*/ 1291 h 1505"/>
                  <a:gd name="T40" fmla="*/ 57 w 1280"/>
                  <a:gd name="T41" fmla="*/ 1283 h 1505"/>
                  <a:gd name="T42" fmla="*/ 60 w 1280"/>
                  <a:gd name="T43" fmla="*/ 1272 h 1505"/>
                  <a:gd name="T44" fmla="*/ 57 w 1280"/>
                  <a:gd name="T45" fmla="*/ 1257 h 1505"/>
                  <a:gd name="T46" fmla="*/ 54 w 1280"/>
                  <a:gd name="T47" fmla="*/ 1246 h 1505"/>
                  <a:gd name="T48" fmla="*/ 46 w 1280"/>
                  <a:gd name="T49" fmla="*/ 1238 h 1505"/>
                  <a:gd name="T50" fmla="*/ 39 w 1280"/>
                  <a:gd name="T51" fmla="*/ 1229 h 1505"/>
                  <a:gd name="T52" fmla="*/ 39 w 1280"/>
                  <a:gd name="T53" fmla="*/ 1218 h 1505"/>
                  <a:gd name="T54" fmla="*/ 40 w 1280"/>
                  <a:gd name="T55" fmla="*/ 1210 h 1505"/>
                  <a:gd name="T56" fmla="*/ 45 w 1280"/>
                  <a:gd name="T57" fmla="*/ 1204 h 1505"/>
                  <a:gd name="T58" fmla="*/ 53 w 1280"/>
                  <a:gd name="T59" fmla="*/ 1201 h 1505"/>
                  <a:gd name="T60" fmla="*/ 62 w 1280"/>
                  <a:gd name="T61" fmla="*/ 1195 h 1505"/>
                  <a:gd name="T62" fmla="*/ 68 w 1280"/>
                  <a:gd name="T63" fmla="*/ 1188 h 1505"/>
                  <a:gd name="T64" fmla="*/ 76 w 1280"/>
                  <a:gd name="T65" fmla="*/ 1181 h 1505"/>
                  <a:gd name="T66" fmla="*/ 84 w 1280"/>
                  <a:gd name="T67" fmla="*/ 1171 h 1505"/>
                  <a:gd name="T68" fmla="*/ 90 w 1280"/>
                  <a:gd name="T69" fmla="*/ 1167 h 1505"/>
                  <a:gd name="T70" fmla="*/ 102 w 1280"/>
                  <a:gd name="T71" fmla="*/ 1165 h 1505"/>
                  <a:gd name="T72" fmla="*/ 113 w 1280"/>
                  <a:gd name="T73" fmla="*/ 1165 h 1505"/>
                  <a:gd name="T74" fmla="*/ 127 w 1280"/>
                  <a:gd name="T75" fmla="*/ 1168 h 1505"/>
                  <a:gd name="T76" fmla="*/ 141 w 1280"/>
                  <a:gd name="T77" fmla="*/ 1170 h 1505"/>
                  <a:gd name="T78" fmla="*/ 154 w 1280"/>
                  <a:gd name="T79" fmla="*/ 1171 h 1505"/>
                  <a:gd name="T80" fmla="*/ 165 w 1280"/>
                  <a:gd name="T81" fmla="*/ 1170 h 1505"/>
                  <a:gd name="T82" fmla="*/ 179 w 1280"/>
                  <a:gd name="T83" fmla="*/ 1167 h 1505"/>
                  <a:gd name="T84" fmla="*/ 194 w 1280"/>
                  <a:gd name="T85" fmla="*/ 1159 h 1505"/>
                  <a:gd name="T86" fmla="*/ 211 w 1280"/>
                  <a:gd name="T87" fmla="*/ 1154 h 1505"/>
                  <a:gd name="T88" fmla="*/ 224 w 1280"/>
                  <a:gd name="T89" fmla="*/ 1153 h 1505"/>
                  <a:gd name="T90" fmla="*/ 253 w 1280"/>
                  <a:gd name="T91" fmla="*/ 1154 h 1505"/>
                  <a:gd name="T92" fmla="*/ 269 w 1280"/>
                  <a:gd name="T93" fmla="*/ 1156 h 1505"/>
                  <a:gd name="T94" fmla="*/ 295 w 1280"/>
                  <a:gd name="T95" fmla="*/ 1162 h 1505"/>
                  <a:gd name="T96" fmla="*/ 322 w 1280"/>
                  <a:gd name="T97" fmla="*/ 1167 h 1505"/>
                  <a:gd name="T98" fmla="*/ 331 w 1280"/>
                  <a:gd name="T99" fmla="*/ 1146 h 1505"/>
                  <a:gd name="T100" fmla="*/ 333 w 1280"/>
                  <a:gd name="T101" fmla="*/ 1008 h 1505"/>
                  <a:gd name="T102" fmla="*/ 331 w 1280"/>
                  <a:gd name="T103" fmla="*/ 369 h 1505"/>
                  <a:gd name="T104" fmla="*/ 603 w 1280"/>
                  <a:gd name="T105"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0" h="1505">
                    <a:moveTo>
                      <a:pt x="81" y="1505"/>
                    </a:moveTo>
                    <a:lnTo>
                      <a:pt x="74" y="1497"/>
                    </a:lnTo>
                    <a:lnTo>
                      <a:pt x="73" y="1494"/>
                    </a:lnTo>
                    <a:lnTo>
                      <a:pt x="71" y="1492"/>
                    </a:lnTo>
                    <a:lnTo>
                      <a:pt x="70" y="1491"/>
                    </a:lnTo>
                    <a:lnTo>
                      <a:pt x="68" y="1489"/>
                    </a:lnTo>
                    <a:lnTo>
                      <a:pt x="68" y="1488"/>
                    </a:lnTo>
                    <a:lnTo>
                      <a:pt x="67" y="1488"/>
                    </a:lnTo>
                    <a:lnTo>
                      <a:pt x="67" y="1486"/>
                    </a:lnTo>
                    <a:lnTo>
                      <a:pt x="65" y="1486"/>
                    </a:lnTo>
                    <a:lnTo>
                      <a:pt x="65" y="1485"/>
                    </a:lnTo>
                    <a:lnTo>
                      <a:pt x="63" y="1483"/>
                    </a:lnTo>
                    <a:lnTo>
                      <a:pt x="63" y="1482"/>
                    </a:lnTo>
                    <a:lnTo>
                      <a:pt x="62" y="1482"/>
                    </a:lnTo>
                    <a:lnTo>
                      <a:pt x="32" y="1494"/>
                    </a:lnTo>
                    <a:lnTo>
                      <a:pt x="11" y="1478"/>
                    </a:lnTo>
                    <a:lnTo>
                      <a:pt x="11" y="1477"/>
                    </a:lnTo>
                    <a:lnTo>
                      <a:pt x="11" y="1475"/>
                    </a:lnTo>
                    <a:lnTo>
                      <a:pt x="11" y="1474"/>
                    </a:lnTo>
                    <a:lnTo>
                      <a:pt x="11" y="1472"/>
                    </a:lnTo>
                    <a:lnTo>
                      <a:pt x="11" y="1471"/>
                    </a:lnTo>
                    <a:lnTo>
                      <a:pt x="11" y="1468"/>
                    </a:lnTo>
                    <a:lnTo>
                      <a:pt x="12" y="1464"/>
                    </a:lnTo>
                    <a:lnTo>
                      <a:pt x="12" y="1463"/>
                    </a:lnTo>
                    <a:lnTo>
                      <a:pt x="12" y="1461"/>
                    </a:lnTo>
                    <a:lnTo>
                      <a:pt x="12" y="1458"/>
                    </a:lnTo>
                    <a:lnTo>
                      <a:pt x="12" y="1457"/>
                    </a:lnTo>
                    <a:lnTo>
                      <a:pt x="14" y="1455"/>
                    </a:lnTo>
                    <a:lnTo>
                      <a:pt x="14" y="1454"/>
                    </a:lnTo>
                    <a:lnTo>
                      <a:pt x="14" y="1452"/>
                    </a:lnTo>
                    <a:lnTo>
                      <a:pt x="14" y="1451"/>
                    </a:lnTo>
                    <a:lnTo>
                      <a:pt x="14" y="1449"/>
                    </a:lnTo>
                    <a:lnTo>
                      <a:pt x="14" y="1446"/>
                    </a:lnTo>
                    <a:lnTo>
                      <a:pt x="15" y="1444"/>
                    </a:lnTo>
                    <a:lnTo>
                      <a:pt x="15" y="1443"/>
                    </a:lnTo>
                    <a:lnTo>
                      <a:pt x="15" y="1440"/>
                    </a:lnTo>
                    <a:lnTo>
                      <a:pt x="15" y="1438"/>
                    </a:lnTo>
                    <a:lnTo>
                      <a:pt x="15" y="1437"/>
                    </a:lnTo>
                    <a:lnTo>
                      <a:pt x="17" y="1433"/>
                    </a:lnTo>
                    <a:lnTo>
                      <a:pt x="17" y="1432"/>
                    </a:lnTo>
                    <a:lnTo>
                      <a:pt x="17" y="1430"/>
                    </a:lnTo>
                    <a:lnTo>
                      <a:pt x="17" y="1429"/>
                    </a:lnTo>
                    <a:lnTo>
                      <a:pt x="18" y="1426"/>
                    </a:lnTo>
                    <a:lnTo>
                      <a:pt x="18" y="1424"/>
                    </a:lnTo>
                    <a:lnTo>
                      <a:pt x="18" y="1421"/>
                    </a:lnTo>
                    <a:lnTo>
                      <a:pt x="20" y="1416"/>
                    </a:lnTo>
                    <a:lnTo>
                      <a:pt x="20" y="1415"/>
                    </a:lnTo>
                    <a:lnTo>
                      <a:pt x="20" y="1413"/>
                    </a:lnTo>
                    <a:lnTo>
                      <a:pt x="21" y="1410"/>
                    </a:lnTo>
                    <a:lnTo>
                      <a:pt x="23" y="1404"/>
                    </a:lnTo>
                    <a:lnTo>
                      <a:pt x="23" y="1401"/>
                    </a:lnTo>
                    <a:lnTo>
                      <a:pt x="23" y="1398"/>
                    </a:lnTo>
                    <a:lnTo>
                      <a:pt x="25" y="1396"/>
                    </a:lnTo>
                    <a:lnTo>
                      <a:pt x="25" y="1392"/>
                    </a:lnTo>
                    <a:lnTo>
                      <a:pt x="26" y="1388"/>
                    </a:lnTo>
                    <a:lnTo>
                      <a:pt x="26" y="1387"/>
                    </a:lnTo>
                    <a:lnTo>
                      <a:pt x="20" y="1382"/>
                    </a:lnTo>
                    <a:lnTo>
                      <a:pt x="17" y="1379"/>
                    </a:lnTo>
                    <a:lnTo>
                      <a:pt x="14" y="1376"/>
                    </a:lnTo>
                    <a:lnTo>
                      <a:pt x="14" y="1374"/>
                    </a:lnTo>
                    <a:lnTo>
                      <a:pt x="12" y="1374"/>
                    </a:lnTo>
                    <a:lnTo>
                      <a:pt x="9" y="1371"/>
                    </a:lnTo>
                    <a:lnTo>
                      <a:pt x="7" y="1371"/>
                    </a:lnTo>
                    <a:lnTo>
                      <a:pt x="4" y="1367"/>
                    </a:lnTo>
                    <a:lnTo>
                      <a:pt x="3" y="1365"/>
                    </a:lnTo>
                    <a:lnTo>
                      <a:pt x="1" y="1365"/>
                    </a:lnTo>
                    <a:lnTo>
                      <a:pt x="0" y="1364"/>
                    </a:lnTo>
                    <a:lnTo>
                      <a:pt x="1" y="1364"/>
                    </a:lnTo>
                    <a:lnTo>
                      <a:pt x="3" y="1361"/>
                    </a:lnTo>
                    <a:lnTo>
                      <a:pt x="3" y="1359"/>
                    </a:lnTo>
                    <a:lnTo>
                      <a:pt x="4" y="1356"/>
                    </a:lnTo>
                    <a:lnTo>
                      <a:pt x="6" y="1354"/>
                    </a:lnTo>
                    <a:lnTo>
                      <a:pt x="7" y="1353"/>
                    </a:lnTo>
                    <a:lnTo>
                      <a:pt x="9" y="1351"/>
                    </a:lnTo>
                    <a:lnTo>
                      <a:pt x="9" y="1350"/>
                    </a:lnTo>
                    <a:lnTo>
                      <a:pt x="12" y="1350"/>
                    </a:lnTo>
                    <a:lnTo>
                      <a:pt x="14" y="1348"/>
                    </a:lnTo>
                    <a:lnTo>
                      <a:pt x="15" y="1348"/>
                    </a:lnTo>
                    <a:lnTo>
                      <a:pt x="17" y="1347"/>
                    </a:lnTo>
                    <a:lnTo>
                      <a:pt x="18" y="1347"/>
                    </a:lnTo>
                    <a:lnTo>
                      <a:pt x="20" y="1347"/>
                    </a:lnTo>
                    <a:lnTo>
                      <a:pt x="21" y="1343"/>
                    </a:lnTo>
                    <a:lnTo>
                      <a:pt x="21" y="1340"/>
                    </a:lnTo>
                    <a:lnTo>
                      <a:pt x="21" y="1339"/>
                    </a:lnTo>
                    <a:lnTo>
                      <a:pt x="21" y="1337"/>
                    </a:lnTo>
                    <a:lnTo>
                      <a:pt x="23" y="1337"/>
                    </a:lnTo>
                    <a:lnTo>
                      <a:pt x="25" y="1336"/>
                    </a:lnTo>
                    <a:lnTo>
                      <a:pt x="26" y="1336"/>
                    </a:lnTo>
                    <a:lnTo>
                      <a:pt x="28" y="1336"/>
                    </a:lnTo>
                    <a:lnTo>
                      <a:pt x="31" y="1336"/>
                    </a:lnTo>
                    <a:lnTo>
                      <a:pt x="32" y="1336"/>
                    </a:lnTo>
                    <a:lnTo>
                      <a:pt x="34" y="1336"/>
                    </a:lnTo>
                    <a:lnTo>
                      <a:pt x="35" y="1336"/>
                    </a:lnTo>
                    <a:lnTo>
                      <a:pt x="37" y="1336"/>
                    </a:lnTo>
                    <a:lnTo>
                      <a:pt x="39" y="1336"/>
                    </a:lnTo>
                    <a:lnTo>
                      <a:pt x="40" y="1334"/>
                    </a:lnTo>
                    <a:lnTo>
                      <a:pt x="40" y="1333"/>
                    </a:lnTo>
                    <a:lnTo>
                      <a:pt x="42" y="1331"/>
                    </a:lnTo>
                    <a:lnTo>
                      <a:pt x="42" y="1329"/>
                    </a:lnTo>
                    <a:lnTo>
                      <a:pt x="42" y="1326"/>
                    </a:lnTo>
                    <a:lnTo>
                      <a:pt x="40" y="1325"/>
                    </a:lnTo>
                    <a:lnTo>
                      <a:pt x="40" y="1323"/>
                    </a:lnTo>
                    <a:lnTo>
                      <a:pt x="39" y="1322"/>
                    </a:lnTo>
                    <a:lnTo>
                      <a:pt x="40" y="1317"/>
                    </a:lnTo>
                    <a:lnTo>
                      <a:pt x="42" y="1314"/>
                    </a:lnTo>
                    <a:lnTo>
                      <a:pt x="42" y="1312"/>
                    </a:lnTo>
                    <a:lnTo>
                      <a:pt x="45" y="1311"/>
                    </a:lnTo>
                    <a:lnTo>
                      <a:pt x="46" y="1311"/>
                    </a:lnTo>
                    <a:lnTo>
                      <a:pt x="48" y="1309"/>
                    </a:lnTo>
                    <a:lnTo>
                      <a:pt x="51" y="1309"/>
                    </a:lnTo>
                    <a:lnTo>
                      <a:pt x="53" y="1308"/>
                    </a:lnTo>
                    <a:lnTo>
                      <a:pt x="53" y="1306"/>
                    </a:lnTo>
                    <a:lnTo>
                      <a:pt x="54" y="1305"/>
                    </a:lnTo>
                    <a:lnTo>
                      <a:pt x="54" y="1303"/>
                    </a:lnTo>
                    <a:lnTo>
                      <a:pt x="56" y="1300"/>
                    </a:lnTo>
                    <a:lnTo>
                      <a:pt x="57" y="1300"/>
                    </a:lnTo>
                    <a:lnTo>
                      <a:pt x="59" y="1298"/>
                    </a:lnTo>
                    <a:lnTo>
                      <a:pt x="59" y="1295"/>
                    </a:lnTo>
                    <a:lnTo>
                      <a:pt x="59" y="1294"/>
                    </a:lnTo>
                    <a:lnTo>
                      <a:pt x="59" y="1291"/>
                    </a:lnTo>
                    <a:lnTo>
                      <a:pt x="57" y="1291"/>
                    </a:lnTo>
                    <a:lnTo>
                      <a:pt x="57" y="1289"/>
                    </a:lnTo>
                    <a:lnTo>
                      <a:pt x="57" y="1288"/>
                    </a:lnTo>
                    <a:lnTo>
                      <a:pt x="59" y="1286"/>
                    </a:lnTo>
                    <a:lnTo>
                      <a:pt x="57" y="1284"/>
                    </a:lnTo>
                    <a:lnTo>
                      <a:pt x="57" y="1283"/>
                    </a:lnTo>
                    <a:lnTo>
                      <a:pt x="57" y="1281"/>
                    </a:lnTo>
                    <a:lnTo>
                      <a:pt x="57" y="1280"/>
                    </a:lnTo>
                    <a:lnTo>
                      <a:pt x="59" y="1278"/>
                    </a:lnTo>
                    <a:lnTo>
                      <a:pt x="59" y="1277"/>
                    </a:lnTo>
                    <a:lnTo>
                      <a:pt x="60" y="1275"/>
                    </a:lnTo>
                    <a:lnTo>
                      <a:pt x="60" y="1272"/>
                    </a:lnTo>
                    <a:lnTo>
                      <a:pt x="60" y="1271"/>
                    </a:lnTo>
                    <a:lnTo>
                      <a:pt x="59" y="1267"/>
                    </a:lnTo>
                    <a:lnTo>
                      <a:pt x="57" y="1263"/>
                    </a:lnTo>
                    <a:lnTo>
                      <a:pt x="57" y="1260"/>
                    </a:lnTo>
                    <a:lnTo>
                      <a:pt x="56" y="1258"/>
                    </a:lnTo>
                    <a:lnTo>
                      <a:pt x="57" y="1257"/>
                    </a:lnTo>
                    <a:lnTo>
                      <a:pt x="57" y="1255"/>
                    </a:lnTo>
                    <a:lnTo>
                      <a:pt x="57" y="1253"/>
                    </a:lnTo>
                    <a:lnTo>
                      <a:pt x="56" y="1250"/>
                    </a:lnTo>
                    <a:lnTo>
                      <a:pt x="57" y="1247"/>
                    </a:lnTo>
                    <a:lnTo>
                      <a:pt x="56" y="1246"/>
                    </a:lnTo>
                    <a:lnTo>
                      <a:pt x="54" y="1246"/>
                    </a:lnTo>
                    <a:lnTo>
                      <a:pt x="53" y="1246"/>
                    </a:lnTo>
                    <a:lnTo>
                      <a:pt x="53" y="1244"/>
                    </a:lnTo>
                    <a:lnTo>
                      <a:pt x="51" y="1243"/>
                    </a:lnTo>
                    <a:lnTo>
                      <a:pt x="51" y="1241"/>
                    </a:lnTo>
                    <a:lnTo>
                      <a:pt x="48" y="1239"/>
                    </a:lnTo>
                    <a:lnTo>
                      <a:pt x="46" y="1238"/>
                    </a:lnTo>
                    <a:lnTo>
                      <a:pt x="45" y="1236"/>
                    </a:lnTo>
                    <a:lnTo>
                      <a:pt x="43" y="1236"/>
                    </a:lnTo>
                    <a:lnTo>
                      <a:pt x="42" y="1235"/>
                    </a:lnTo>
                    <a:lnTo>
                      <a:pt x="40" y="1233"/>
                    </a:lnTo>
                    <a:lnTo>
                      <a:pt x="40" y="1230"/>
                    </a:lnTo>
                    <a:lnTo>
                      <a:pt x="39" y="1229"/>
                    </a:lnTo>
                    <a:lnTo>
                      <a:pt x="39" y="1227"/>
                    </a:lnTo>
                    <a:lnTo>
                      <a:pt x="39" y="1226"/>
                    </a:lnTo>
                    <a:lnTo>
                      <a:pt x="39" y="1222"/>
                    </a:lnTo>
                    <a:lnTo>
                      <a:pt x="39" y="1221"/>
                    </a:lnTo>
                    <a:lnTo>
                      <a:pt x="39" y="1219"/>
                    </a:lnTo>
                    <a:lnTo>
                      <a:pt x="39" y="1218"/>
                    </a:lnTo>
                    <a:lnTo>
                      <a:pt x="39" y="1216"/>
                    </a:lnTo>
                    <a:lnTo>
                      <a:pt x="39" y="1215"/>
                    </a:lnTo>
                    <a:lnTo>
                      <a:pt x="39" y="1213"/>
                    </a:lnTo>
                    <a:lnTo>
                      <a:pt x="39" y="1212"/>
                    </a:lnTo>
                    <a:lnTo>
                      <a:pt x="39" y="1210"/>
                    </a:lnTo>
                    <a:lnTo>
                      <a:pt x="40" y="1210"/>
                    </a:lnTo>
                    <a:lnTo>
                      <a:pt x="40" y="1208"/>
                    </a:lnTo>
                    <a:lnTo>
                      <a:pt x="42" y="1208"/>
                    </a:lnTo>
                    <a:lnTo>
                      <a:pt x="42" y="1207"/>
                    </a:lnTo>
                    <a:lnTo>
                      <a:pt x="43" y="1207"/>
                    </a:lnTo>
                    <a:lnTo>
                      <a:pt x="45" y="1205"/>
                    </a:lnTo>
                    <a:lnTo>
                      <a:pt x="45" y="1204"/>
                    </a:lnTo>
                    <a:lnTo>
                      <a:pt x="46" y="1204"/>
                    </a:lnTo>
                    <a:lnTo>
                      <a:pt x="46" y="1202"/>
                    </a:lnTo>
                    <a:lnTo>
                      <a:pt x="48" y="1202"/>
                    </a:lnTo>
                    <a:lnTo>
                      <a:pt x="49" y="1202"/>
                    </a:lnTo>
                    <a:lnTo>
                      <a:pt x="51" y="1202"/>
                    </a:lnTo>
                    <a:lnTo>
                      <a:pt x="53" y="1201"/>
                    </a:lnTo>
                    <a:lnTo>
                      <a:pt x="54" y="1201"/>
                    </a:lnTo>
                    <a:lnTo>
                      <a:pt x="56" y="1199"/>
                    </a:lnTo>
                    <a:lnTo>
                      <a:pt x="57" y="1198"/>
                    </a:lnTo>
                    <a:lnTo>
                      <a:pt x="59" y="1198"/>
                    </a:lnTo>
                    <a:lnTo>
                      <a:pt x="60" y="1196"/>
                    </a:lnTo>
                    <a:lnTo>
                      <a:pt x="62" y="1195"/>
                    </a:lnTo>
                    <a:lnTo>
                      <a:pt x="63" y="1193"/>
                    </a:lnTo>
                    <a:lnTo>
                      <a:pt x="65" y="1191"/>
                    </a:lnTo>
                    <a:lnTo>
                      <a:pt x="67" y="1191"/>
                    </a:lnTo>
                    <a:lnTo>
                      <a:pt x="67" y="1190"/>
                    </a:lnTo>
                    <a:lnTo>
                      <a:pt x="68" y="1190"/>
                    </a:lnTo>
                    <a:lnTo>
                      <a:pt x="68" y="1188"/>
                    </a:lnTo>
                    <a:lnTo>
                      <a:pt x="70" y="1187"/>
                    </a:lnTo>
                    <a:lnTo>
                      <a:pt x="71" y="1184"/>
                    </a:lnTo>
                    <a:lnTo>
                      <a:pt x="73" y="1184"/>
                    </a:lnTo>
                    <a:lnTo>
                      <a:pt x="73" y="1182"/>
                    </a:lnTo>
                    <a:lnTo>
                      <a:pt x="74" y="1181"/>
                    </a:lnTo>
                    <a:lnTo>
                      <a:pt x="76" y="1181"/>
                    </a:lnTo>
                    <a:lnTo>
                      <a:pt x="76" y="1179"/>
                    </a:lnTo>
                    <a:lnTo>
                      <a:pt x="77" y="1179"/>
                    </a:lnTo>
                    <a:lnTo>
                      <a:pt x="79" y="1177"/>
                    </a:lnTo>
                    <a:lnTo>
                      <a:pt x="81" y="1176"/>
                    </a:lnTo>
                    <a:lnTo>
                      <a:pt x="82" y="1174"/>
                    </a:lnTo>
                    <a:lnTo>
                      <a:pt x="84" y="1171"/>
                    </a:lnTo>
                    <a:lnTo>
                      <a:pt x="84" y="1170"/>
                    </a:lnTo>
                    <a:lnTo>
                      <a:pt x="85" y="1170"/>
                    </a:lnTo>
                    <a:lnTo>
                      <a:pt x="85" y="1168"/>
                    </a:lnTo>
                    <a:lnTo>
                      <a:pt x="87" y="1168"/>
                    </a:lnTo>
                    <a:lnTo>
                      <a:pt x="87" y="1167"/>
                    </a:lnTo>
                    <a:lnTo>
                      <a:pt x="90" y="1167"/>
                    </a:lnTo>
                    <a:lnTo>
                      <a:pt x="91" y="1165"/>
                    </a:lnTo>
                    <a:lnTo>
                      <a:pt x="93" y="1165"/>
                    </a:lnTo>
                    <a:lnTo>
                      <a:pt x="95" y="1165"/>
                    </a:lnTo>
                    <a:lnTo>
                      <a:pt x="98" y="1165"/>
                    </a:lnTo>
                    <a:lnTo>
                      <a:pt x="99" y="1165"/>
                    </a:lnTo>
                    <a:lnTo>
                      <a:pt x="102" y="1165"/>
                    </a:lnTo>
                    <a:lnTo>
                      <a:pt x="104" y="1165"/>
                    </a:lnTo>
                    <a:lnTo>
                      <a:pt x="105" y="1165"/>
                    </a:lnTo>
                    <a:lnTo>
                      <a:pt x="107" y="1167"/>
                    </a:lnTo>
                    <a:lnTo>
                      <a:pt x="110" y="1167"/>
                    </a:lnTo>
                    <a:lnTo>
                      <a:pt x="112" y="1167"/>
                    </a:lnTo>
                    <a:lnTo>
                      <a:pt x="113" y="1165"/>
                    </a:lnTo>
                    <a:lnTo>
                      <a:pt x="115" y="1167"/>
                    </a:lnTo>
                    <a:lnTo>
                      <a:pt x="118" y="1167"/>
                    </a:lnTo>
                    <a:lnTo>
                      <a:pt x="119" y="1167"/>
                    </a:lnTo>
                    <a:lnTo>
                      <a:pt x="121" y="1167"/>
                    </a:lnTo>
                    <a:lnTo>
                      <a:pt x="123" y="1167"/>
                    </a:lnTo>
                    <a:lnTo>
                      <a:pt x="127" y="1168"/>
                    </a:lnTo>
                    <a:lnTo>
                      <a:pt x="129" y="1168"/>
                    </a:lnTo>
                    <a:lnTo>
                      <a:pt x="130" y="1168"/>
                    </a:lnTo>
                    <a:lnTo>
                      <a:pt x="135" y="1168"/>
                    </a:lnTo>
                    <a:lnTo>
                      <a:pt x="137" y="1170"/>
                    </a:lnTo>
                    <a:lnTo>
                      <a:pt x="138" y="1170"/>
                    </a:lnTo>
                    <a:lnTo>
                      <a:pt x="141" y="1170"/>
                    </a:lnTo>
                    <a:lnTo>
                      <a:pt x="144" y="1171"/>
                    </a:lnTo>
                    <a:lnTo>
                      <a:pt x="146" y="1171"/>
                    </a:lnTo>
                    <a:lnTo>
                      <a:pt x="147" y="1171"/>
                    </a:lnTo>
                    <a:lnTo>
                      <a:pt x="149" y="1171"/>
                    </a:lnTo>
                    <a:lnTo>
                      <a:pt x="151" y="1171"/>
                    </a:lnTo>
                    <a:lnTo>
                      <a:pt x="154" y="1171"/>
                    </a:lnTo>
                    <a:lnTo>
                      <a:pt x="155" y="1171"/>
                    </a:lnTo>
                    <a:lnTo>
                      <a:pt x="157" y="1171"/>
                    </a:lnTo>
                    <a:lnTo>
                      <a:pt x="160" y="1170"/>
                    </a:lnTo>
                    <a:lnTo>
                      <a:pt x="161" y="1170"/>
                    </a:lnTo>
                    <a:lnTo>
                      <a:pt x="163" y="1170"/>
                    </a:lnTo>
                    <a:lnTo>
                      <a:pt x="165" y="1170"/>
                    </a:lnTo>
                    <a:lnTo>
                      <a:pt x="166" y="1170"/>
                    </a:lnTo>
                    <a:lnTo>
                      <a:pt x="168" y="1170"/>
                    </a:lnTo>
                    <a:lnTo>
                      <a:pt x="169" y="1170"/>
                    </a:lnTo>
                    <a:lnTo>
                      <a:pt x="174" y="1168"/>
                    </a:lnTo>
                    <a:lnTo>
                      <a:pt x="175" y="1168"/>
                    </a:lnTo>
                    <a:lnTo>
                      <a:pt x="179" y="1167"/>
                    </a:lnTo>
                    <a:lnTo>
                      <a:pt x="180" y="1167"/>
                    </a:lnTo>
                    <a:lnTo>
                      <a:pt x="182" y="1165"/>
                    </a:lnTo>
                    <a:lnTo>
                      <a:pt x="185" y="1163"/>
                    </a:lnTo>
                    <a:lnTo>
                      <a:pt x="186" y="1162"/>
                    </a:lnTo>
                    <a:lnTo>
                      <a:pt x="189" y="1160"/>
                    </a:lnTo>
                    <a:lnTo>
                      <a:pt x="194" y="1159"/>
                    </a:lnTo>
                    <a:lnTo>
                      <a:pt x="196" y="1159"/>
                    </a:lnTo>
                    <a:lnTo>
                      <a:pt x="199" y="1157"/>
                    </a:lnTo>
                    <a:lnTo>
                      <a:pt x="203" y="1156"/>
                    </a:lnTo>
                    <a:lnTo>
                      <a:pt x="207" y="1154"/>
                    </a:lnTo>
                    <a:lnTo>
                      <a:pt x="208" y="1154"/>
                    </a:lnTo>
                    <a:lnTo>
                      <a:pt x="211" y="1154"/>
                    </a:lnTo>
                    <a:lnTo>
                      <a:pt x="213" y="1154"/>
                    </a:lnTo>
                    <a:lnTo>
                      <a:pt x="213" y="1153"/>
                    </a:lnTo>
                    <a:lnTo>
                      <a:pt x="214" y="1153"/>
                    </a:lnTo>
                    <a:lnTo>
                      <a:pt x="217" y="1153"/>
                    </a:lnTo>
                    <a:lnTo>
                      <a:pt x="221" y="1153"/>
                    </a:lnTo>
                    <a:lnTo>
                      <a:pt x="224" y="1153"/>
                    </a:lnTo>
                    <a:lnTo>
                      <a:pt x="227" y="1153"/>
                    </a:lnTo>
                    <a:lnTo>
                      <a:pt x="228" y="1153"/>
                    </a:lnTo>
                    <a:lnTo>
                      <a:pt x="235" y="1153"/>
                    </a:lnTo>
                    <a:lnTo>
                      <a:pt x="242" y="1153"/>
                    </a:lnTo>
                    <a:lnTo>
                      <a:pt x="250" y="1153"/>
                    </a:lnTo>
                    <a:lnTo>
                      <a:pt x="253" y="1154"/>
                    </a:lnTo>
                    <a:lnTo>
                      <a:pt x="255" y="1154"/>
                    </a:lnTo>
                    <a:lnTo>
                      <a:pt x="255" y="1156"/>
                    </a:lnTo>
                    <a:lnTo>
                      <a:pt x="256" y="1156"/>
                    </a:lnTo>
                    <a:lnTo>
                      <a:pt x="258" y="1156"/>
                    </a:lnTo>
                    <a:lnTo>
                      <a:pt x="263" y="1156"/>
                    </a:lnTo>
                    <a:lnTo>
                      <a:pt x="269" y="1156"/>
                    </a:lnTo>
                    <a:lnTo>
                      <a:pt x="272" y="1156"/>
                    </a:lnTo>
                    <a:lnTo>
                      <a:pt x="281" y="1156"/>
                    </a:lnTo>
                    <a:lnTo>
                      <a:pt x="286" y="1157"/>
                    </a:lnTo>
                    <a:lnTo>
                      <a:pt x="289" y="1159"/>
                    </a:lnTo>
                    <a:lnTo>
                      <a:pt x="294" y="1160"/>
                    </a:lnTo>
                    <a:lnTo>
                      <a:pt x="295" y="1162"/>
                    </a:lnTo>
                    <a:lnTo>
                      <a:pt x="298" y="1162"/>
                    </a:lnTo>
                    <a:lnTo>
                      <a:pt x="303" y="1162"/>
                    </a:lnTo>
                    <a:lnTo>
                      <a:pt x="308" y="1163"/>
                    </a:lnTo>
                    <a:lnTo>
                      <a:pt x="314" y="1165"/>
                    </a:lnTo>
                    <a:lnTo>
                      <a:pt x="317" y="1165"/>
                    </a:lnTo>
                    <a:lnTo>
                      <a:pt x="322" y="1167"/>
                    </a:lnTo>
                    <a:lnTo>
                      <a:pt x="325" y="1167"/>
                    </a:lnTo>
                    <a:lnTo>
                      <a:pt x="329" y="1167"/>
                    </a:lnTo>
                    <a:lnTo>
                      <a:pt x="331" y="1167"/>
                    </a:lnTo>
                    <a:lnTo>
                      <a:pt x="331" y="1159"/>
                    </a:lnTo>
                    <a:lnTo>
                      <a:pt x="331" y="1150"/>
                    </a:lnTo>
                    <a:lnTo>
                      <a:pt x="331" y="1146"/>
                    </a:lnTo>
                    <a:lnTo>
                      <a:pt x="331" y="1120"/>
                    </a:lnTo>
                    <a:lnTo>
                      <a:pt x="331" y="1105"/>
                    </a:lnTo>
                    <a:lnTo>
                      <a:pt x="331" y="1095"/>
                    </a:lnTo>
                    <a:lnTo>
                      <a:pt x="331" y="1091"/>
                    </a:lnTo>
                    <a:lnTo>
                      <a:pt x="331" y="1070"/>
                    </a:lnTo>
                    <a:lnTo>
                      <a:pt x="333" y="1008"/>
                    </a:lnTo>
                    <a:lnTo>
                      <a:pt x="333" y="993"/>
                    </a:lnTo>
                    <a:lnTo>
                      <a:pt x="331" y="952"/>
                    </a:lnTo>
                    <a:lnTo>
                      <a:pt x="331" y="881"/>
                    </a:lnTo>
                    <a:lnTo>
                      <a:pt x="331" y="867"/>
                    </a:lnTo>
                    <a:lnTo>
                      <a:pt x="331" y="534"/>
                    </a:lnTo>
                    <a:lnTo>
                      <a:pt x="331" y="369"/>
                    </a:lnTo>
                    <a:lnTo>
                      <a:pt x="331" y="256"/>
                    </a:lnTo>
                    <a:lnTo>
                      <a:pt x="331" y="122"/>
                    </a:lnTo>
                    <a:lnTo>
                      <a:pt x="331" y="111"/>
                    </a:lnTo>
                    <a:lnTo>
                      <a:pt x="331" y="3"/>
                    </a:lnTo>
                    <a:lnTo>
                      <a:pt x="603" y="3"/>
                    </a:lnTo>
                    <a:lnTo>
                      <a:pt x="603" y="0"/>
                    </a:lnTo>
                    <a:lnTo>
                      <a:pt x="1280" y="3"/>
                    </a:lnTo>
                    <a:lnTo>
                      <a:pt x="1280" y="79"/>
                    </a:lnTo>
                    <a:lnTo>
                      <a:pt x="1280" y="80"/>
                    </a:lnTo>
                    <a:lnTo>
                      <a:pt x="1280" y="354"/>
                    </a:lnTo>
                    <a:lnTo>
                      <a:pt x="1280" y="94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7" name="Freeform 206">
              <a:extLst>
                <a:ext uri="{FF2B5EF4-FFF2-40B4-BE49-F238E27FC236}">
                  <a16:creationId xmlns:a16="http://schemas.microsoft.com/office/drawing/2014/main" id="{5080F18D-2330-B364-2C83-F98E705E21E8}"/>
                </a:ext>
              </a:extLst>
            </p:cNvPr>
            <p:cNvSpPr>
              <a:spLocks noGrp="1" noRot="1" noMove="1" noResize="1" noEditPoints="1" noAdjustHandles="1" noChangeArrowheads="1" noChangeShapeType="1"/>
            </p:cNvSpPr>
            <p:nvPr/>
          </p:nvSpPr>
          <p:spPr bwMode="auto">
            <a:xfrm>
              <a:off x="4692651" y="3155950"/>
              <a:ext cx="2335213" cy="1839913"/>
            </a:xfrm>
            <a:custGeom>
              <a:avLst/>
              <a:gdLst>
                <a:gd name="T0" fmla="*/ 1260 w 1471"/>
                <a:gd name="T1" fmla="*/ 1 h 1159"/>
                <a:gd name="T2" fmla="*/ 1347 w 1471"/>
                <a:gd name="T3" fmla="*/ 124 h 1159"/>
                <a:gd name="T4" fmla="*/ 1408 w 1471"/>
                <a:gd name="T5" fmla="*/ 234 h 1159"/>
                <a:gd name="T6" fmla="*/ 1471 w 1471"/>
                <a:gd name="T7" fmla="*/ 363 h 1159"/>
                <a:gd name="T8" fmla="*/ 1394 w 1471"/>
                <a:gd name="T9" fmla="*/ 397 h 1159"/>
                <a:gd name="T10" fmla="*/ 1362 w 1471"/>
                <a:gd name="T11" fmla="*/ 423 h 1159"/>
                <a:gd name="T12" fmla="*/ 1331 w 1471"/>
                <a:gd name="T13" fmla="*/ 488 h 1159"/>
                <a:gd name="T14" fmla="*/ 1266 w 1471"/>
                <a:gd name="T15" fmla="*/ 523 h 1159"/>
                <a:gd name="T16" fmla="*/ 1254 w 1471"/>
                <a:gd name="T17" fmla="*/ 588 h 1159"/>
                <a:gd name="T18" fmla="*/ 1250 w 1471"/>
                <a:gd name="T19" fmla="*/ 650 h 1159"/>
                <a:gd name="T20" fmla="*/ 1264 w 1471"/>
                <a:gd name="T21" fmla="*/ 684 h 1159"/>
                <a:gd name="T22" fmla="*/ 1303 w 1471"/>
                <a:gd name="T23" fmla="*/ 710 h 1159"/>
                <a:gd name="T24" fmla="*/ 1320 w 1471"/>
                <a:gd name="T25" fmla="*/ 734 h 1159"/>
                <a:gd name="T26" fmla="*/ 1331 w 1471"/>
                <a:gd name="T27" fmla="*/ 765 h 1159"/>
                <a:gd name="T28" fmla="*/ 1344 w 1471"/>
                <a:gd name="T29" fmla="*/ 791 h 1159"/>
                <a:gd name="T30" fmla="*/ 1369 w 1471"/>
                <a:gd name="T31" fmla="*/ 822 h 1159"/>
                <a:gd name="T32" fmla="*/ 1381 w 1471"/>
                <a:gd name="T33" fmla="*/ 844 h 1159"/>
                <a:gd name="T34" fmla="*/ 1373 w 1471"/>
                <a:gd name="T35" fmla="*/ 912 h 1159"/>
                <a:gd name="T36" fmla="*/ 1311 w 1471"/>
                <a:gd name="T37" fmla="*/ 949 h 1159"/>
                <a:gd name="T38" fmla="*/ 1297 w 1471"/>
                <a:gd name="T39" fmla="*/ 976 h 1159"/>
                <a:gd name="T40" fmla="*/ 1291 w 1471"/>
                <a:gd name="T41" fmla="*/ 1010 h 1159"/>
                <a:gd name="T42" fmla="*/ 1288 w 1471"/>
                <a:gd name="T43" fmla="*/ 1064 h 1159"/>
                <a:gd name="T44" fmla="*/ 1230 w 1471"/>
                <a:gd name="T45" fmla="*/ 1050 h 1159"/>
                <a:gd name="T46" fmla="*/ 1160 w 1471"/>
                <a:gd name="T47" fmla="*/ 1059 h 1159"/>
                <a:gd name="T48" fmla="*/ 1115 w 1471"/>
                <a:gd name="T49" fmla="*/ 1063 h 1159"/>
                <a:gd name="T50" fmla="*/ 1104 w 1471"/>
                <a:gd name="T51" fmla="*/ 1078 h 1159"/>
                <a:gd name="T52" fmla="*/ 1109 w 1471"/>
                <a:gd name="T53" fmla="*/ 1111 h 1159"/>
                <a:gd name="T54" fmla="*/ 1087 w 1471"/>
                <a:gd name="T55" fmla="*/ 1125 h 1159"/>
                <a:gd name="T56" fmla="*/ 1034 w 1471"/>
                <a:gd name="T57" fmla="*/ 1149 h 1159"/>
                <a:gd name="T58" fmla="*/ 981 w 1471"/>
                <a:gd name="T59" fmla="*/ 1154 h 1159"/>
                <a:gd name="T60" fmla="*/ 964 w 1471"/>
                <a:gd name="T61" fmla="*/ 1131 h 1159"/>
                <a:gd name="T62" fmla="*/ 944 w 1471"/>
                <a:gd name="T63" fmla="*/ 1100 h 1159"/>
                <a:gd name="T64" fmla="*/ 921 w 1471"/>
                <a:gd name="T65" fmla="*/ 1081 h 1159"/>
                <a:gd name="T66" fmla="*/ 868 w 1471"/>
                <a:gd name="T67" fmla="*/ 1094 h 1159"/>
                <a:gd name="T68" fmla="*/ 843 w 1471"/>
                <a:gd name="T69" fmla="*/ 1086 h 1159"/>
                <a:gd name="T70" fmla="*/ 837 w 1471"/>
                <a:gd name="T71" fmla="*/ 1059 h 1159"/>
                <a:gd name="T72" fmla="*/ 832 w 1471"/>
                <a:gd name="T73" fmla="*/ 1035 h 1159"/>
                <a:gd name="T74" fmla="*/ 785 w 1471"/>
                <a:gd name="T75" fmla="*/ 1028 h 1159"/>
                <a:gd name="T76" fmla="*/ 750 w 1471"/>
                <a:gd name="T77" fmla="*/ 980 h 1159"/>
                <a:gd name="T78" fmla="*/ 708 w 1471"/>
                <a:gd name="T79" fmla="*/ 928 h 1159"/>
                <a:gd name="T80" fmla="*/ 700 w 1471"/>
                <a:gd name="T81" fmla="*/ 845 h 1159"/>
                <a:gd name="T82" fmla="*/ 639 w 1471"/>
                <a:gd name="T83" fmla="*/ 824 h 1159"/>
                <a:gd name="T84" fmla="*/ 619 w 1471"/>
                <a:gd name="T85" fmla="*/ 807 h 1159"/>
                <a:gd name="T86" fmla="*/ 566 w 1471"/>
                <a:gd name="T87" fmla="*/ 763 h 1159"/>
                <a:gd name="T88" fmla="*/ 490 w 1471"/>
                <a:gd name="T89" fmla="*/ 732 h 1159"/>
                <a:gd name="T90" fmla="*/ 448 w 1471"/>
                <a:gd name="T91" fmla="*/ 712 h 1159"/>
                <a:gd name="T92" fmla="*/ 358 w 1471"/>
                <a:gd name="T93" fmla="*/ 678 h 1159"/>
                <a:gd name="T94" fmla="*/ 306 w 1471"/>
                <a:gd name="T95" fmla="*/ 673 h 1159"/>
                <a:gd name="T96" fmla="*/ 292 w 1471"/>
                <a:gd name="T97" fmla="*/ 653 h 1159"/>
                <a:gd name="T98" fmla="*/ 261 w 1471"/>
                <a:gd name="T99" fmla="*/ 667 h 1159"/>
                <a:gd name="T100" fmla="*/ 244 w 1471"/>
                <a:gd name="T101" fmla="*/ 668 h 1159"/>
                <a:gd name="T102" fmla="*/ 185 w 1471"/>
                <a:gd name="T103" fmla="*/ 653 h 1159"/>
                <a:gd name="T104" fmla="*/ 135 w 1471"/>
                <a:gd name="T105" fmla="*/ 659 h 1159"/>
                <a:gd name="T106" fmla="*/ 109 w 1471"/>
                <a:gd name="T107" fmla="*/ 637 h 1159"/>
                <a:gd name="T108" fmla="*/ 109 w 1471"/>
                <a:gd name="T109" fmla="*/ 611 h 1159"/>
                <a:gd name="T110" fmla="*/ 103 w 1471"/>
                <a:gd name="T111" fmla="*/ 588 h 1159"/>
                <a:gd name="T112" fmla="*/ 81 w 1471"/>
                <a:gd name="T113" fmla="*/ 509 h 1159"/>
                <a:gd name="T114" fmla="*/ 68 w 1471"/>
                <a:gd name="T115" fmla="*/ 464 h 1159"/>
                <a:gd name="T116" fmla="*/ 51 w 1471"/>
                <a:gd name="T117" fmla="*/ 440 h 1159"/>
                <a:gd name="T118" fmla="*/ 36 w 1471"/>
                <a:gd name="T119" fmla="*/ 394 h 1159"/>
                <a:gd name="T120" fmla="*/ 12 w 1471"/>
                <a:gd name="T121" fmla="*/ 130 h 1159"/>
                <a:gd name="T122" fmla="*/ 1 w 1471"/>
                <a:gd name="T123" fmla="*/ 6 h 1159"/>
                <a:gd name="T124" fmla="*/ 40 w 1471"/>
                <a:gd name="T125"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1" h="1159">
                  <a:moveTo>
                    <a:pt x="134" y="1"/>
                  </a:moveTo>
                  <a:lnTo>
                    <a:pt x="151" y="1"/>
                  </a:lnTo>
                  <a:lnTo>
                    <a:pt x="356" y="1"/>
                  </a:lnTo>
                  <a:lnTo>
                    <a:pt x="462" y="1"/>
                  </a:lnTo>
                  <a:lnTo>
                    <a:pt x="653" y="1"/>
                  </a:lnTo>
                  <a:lnTo>
                    <a:pt x="717" y="1"/>
                  </a:lnTo>
                  <a:lnTo>
                    <a:pt x="852" y="1"/>
                  </a:lnTo>
                  <a:lnTo>
                    <a:pt x="939" y="1"/>
                  </a:lnTo>
                  <a:lnTo>
                    <a:pt x="1081" y="1"/>
                  </a:lnTo>
                  <a:lnTo>
                    <a:pt x="1101" y="1"/>
                  </a:lnTo>
                  <a:lnTo>
                    <a:pt x="1123" y="1"/>
                  </a:lnTo>
                  <a:lnTo>
                    <a:pt x="1193" y="1"/>
                  </a:lnTo>
                  <a:lnTo>
                    <a:pt x="1216" y="1"/>
                  </a:lnTo>
                  <a:lnTo>
                    <a:pt x="1260" y="1"/>
                  </a:lnTo>
                  <a:lnTo>
                    <a:pt x="1292" y="1"/>
                  </a:lnTo>
                  <a:lnTo>
                    <a:pt x="1294" y="4"/>
                  </a:lnTo>
                  <a:lnTo>
                    <a:pt x="1296" y="7"/>
                  </a:lnTo>
                  <a:lnTo>
                    <a:pt x="1297" y="12"/>
                  </a:lnTo>
                  <a:lnTo>
                    <a:pt x="1300" y="20"/>
                  </a:lnTo>
                  <a:lnTo>
                    <a:pt x="1303" y="26"/>
                  </a:lnTo>
                  <a:lnTo>
                    <a:pt x="1303" y="28"/>
                  </a:lnTo>
                  <a:lnTo>
                    <a:pt x="1311" y="42"/>
                  </a:lnTo>
                  <a:lnTo>
                    <a:pt x="1316" y="52"/>
                  </a:lnTo>
                  <a:lnTo>
                    <a:pt x="1324" y="70"/>
                  </a:lnTo>
                  <a:lnTo>
                    <a:pt x="1327" y="77"/>
                  </a:lnTo>
                  <a:lnTo>
                    <a:pt x="1336" y="97"/>
                  </a:lnTo>
                  <a:lnTo>
                    <a:pt x="1339" y="105"/>
                  </a:lnTo>
                  <a:lnTo>
                    <a:pt x="1347" y="124"/>
                  </a:lnTo>
                  <a:lnTo>
                    <a:pt x="1352" y="132"/>
                  </a:lnTo>
                  <a:lnTo>
                    <a:pt x="1359" y="152"/>
                  </a:lnTo>
                  <a:lnTo>
                    <a:pt x="1362" y="158"/>
                  </a:lnTo>
                  <a:lnTo>
                    <a:pt x="1366" y="164"/>
                  </a:lnTo>
                  <a:lnTo>
                    <a:pt x="1369" y="169"/>
                  </a:lnTo>
                  <a:lnTo>
                    <a:pt x="1373" y="178"/>
                  </a:lnTo>
                  <a:lnTo>
                    <a:pt x="1376" y="186"/>
                  </a:lnTo>
                  <a:lnTo>
                    <a:pt x="1376" y="187"/>
                  </a:lnTo>
                  <a:lnTo>
                    <a:pt x="1383" y="195"/>
                  </a:lnTo>
                  <a:lnTo>
                    <a:pt x="1397" y="212"/>
                  </a:lnTo>
                  <a:lnTo>
                    <a:pt x="1401" y="218"/>
                  </a:lnTo>
                  <a:lnTo>
                    <a:pt x="1401" y="220"/>
                  </a:lnTo>
                  <a:lnTo>
                    <a:pt x="1404" y="226"/>
                  </a:lnTo>
                  <a:lnTo>
                    <a:pt x="1408" y="234"/>
                  </a:lnTo>
                  <a:lnTo>
                    <a:pt x="1412" y="243"/>
                  </a:lnTo>
                  <a:lnTo>
                    <a:pt x="1420" y="260"/>
                  </a:lnTo>
                  <a:lnTo>
                    <a:pt x="1425" y="270"/>
                  </a:lnTo>
                  <a:lnTo>
                    <a:pt x="1431" y="285"/>
                  </a:lnTo>
                  <a:lnTo>
                    <a:pt x="1436" y="294"/>
                  </a:lnTo>
                  <a:lnTo>
                    <a:pt x="1437" y="296"/>
                  </a:lnTo>
                  <a:lnTo>
                    <a:pt x="1445" y="312"/>
                  </a:lnTo>
                  <a:lnTo>
                    <a:pt x="1450" y="321"/>
                  </a:lnTo>
                  <a:lnTo>
                    <a:pt x="1460" y="343"/>
                  </a:lnTo>
                  <a:lnTo>
                    <a:pt x="1464" y="347"/>
                  </a:lnTo>
                  <a:lnTo>
                    <a:pt x="1464" y="350"/>
                  </a:lnTo>
                  <a:lnTo>
                    <a:pt x="1468" y="357"/>
                  </a:lnTo>
                  <a:lnTo>
                    <a:pt x="1468" y="360"/>
                  </a:lnTo>
                  <a:lnTo>
                    <a:pt x="1471" y="363"/>
                  </a:lnTo>
                  <a:lnTo>
                    <a:pt x="1471" y="364"/>
                  </a:lnTo>
                  <a:lnTo>
                    <a:pt x="1470" y="364"/>
                  </a:lnTo>
                  <a:lnTo>
                    <a:pt x="1470" y="366"/>
                  </a:lnTo>
                  <a:lnTo>
                    <a:pt x="1465" y="367"/>
                  </a:lnTo>
                  <a:lnTo>
                    <a:pt x="1465" y="369"/>
                  </a:lnTo>
                  <a:lnTo>
                    <a:pt x="1457" y="371"/>
                  </a:lnTo>
                  <a:lnTo>
                    <a:pt x="1453" y="374"/>
                  </a:lnTo>
                  <a:lnTo>
                    <a:pt x="1451" y="374"/>
                  </a:lnTo>
                  <a:lnTo>
                    <a:pt x="1446" y="375"/>
                  </a:lnTo>
                  <a:lnTo>
                    <a:pt x="1445" y="377"/>
                  </a:lnTo>
                  <a:lnTo>
                    <a:pt x="1442" y="378"/>
                  </a:lnTo>
                  <a:lnTo>
                    <a:pt x="1403" y="394"/>
                  </a:lnTo>
                  <a:lnTo>
                    <a:pt x="1401" y="394"/>
                  </a:lnTo>
                  <a:lnTo>
                    <a:pt x="1394" y="397"/>
                  </a:lnTo>
                  <a:lnTo>
                    <a:pt x="1390" y="398"/>
                  </a:lnTo>
                  <a:lnTo>
                    <a:pt x="1387" y="400"/>
                  </a:lnTo>
                  <a:lnTo>
                    <a:pt x="1386" y="400"/>
                  </a:lnTo>
                  <a:lnTo>
                    <a:pt x="1386" y="406"/>
                  </a:lnTo>
                  <a:lnTo>
                    <a:pt x="1394" y="408"/>
                  </a:lnTo>
                  <a:lnTo>
                    <a:pt x="1394" y="417"/>
                  </a:lnTo>
                  <a:lnTo>
                    <a:pt x="1389" y="420"/>
                  </a:lnTo>
                  <a:lnTo>
                    <a:pt x="1387" y="423"/>
                  </a:lnTo>
                  <a:lnTo>
                    <a:pt x="1386" y="423"/>
                  </a:lnTo>
                  <a:lnTo>
                    <a:pt x="1384" y="423"/>
                  </a:lnTo>
                  <a:lnTo>
                    <a:pt x="1380" y="423"/>
                  </a:lnTo>
                  <a:lnTo>
                    <a:pt x="1372" y="423"/>
                  </a:lnTo>
                  <a:lnTo>
                    <a:pt x="1366" y="423"/>
                  </a:lnTo>
                  <a:lnTo>
                    <a:pt x="1362" y="423"/>
                  </a:lnTo>
                  <a:lnTo>
                    <a:pt x="1361" y="426"/>
                  </a:lnTo>
                  <a:lnTo>
                    <a:pt x="1359" y="433"/>
                  </a:lnTo>
                  <a:lnTo>
                    <a:pt x="1356" y="447"/>
                  </a:lnTo>
                  <a:lnTo>
                    <a:pt x="1350" y="447"/>
                  </a:lnTo>
                  <a:lnTo>
                    <a:pt x="1345" y="447"/>
                  </a:lnTo>
                  <a:lnTo>
                    <a:pt x="1345" y="448"/>
                  </a:lnTo>
                  <a:lnTo>
                    <a:pt x="1345" y="453"/>
                  </a:lnTo>
                  <a:lnTo>
                    <a:pt x="1347" y="454"/>
                  </a:lnTo>
                  <a:lnTo>
                    <a:pt x="1345" y="462"/>
                  </a:lnTo>
                  <a:lnTo>
                    <a:pt x="1344" y="470"/>
                  </a:lnTo>
                  <a:lnTo>
                    <a:pt x="1341" y="481"/>
                  </a:lnTo>
                  <a:lnTo>
                    <a:pt x="1336" y="485"/>
                  </a:lnTo>
                  <a:lnTo>
                    <a:pt x="1334" y="487"/>
                  </a:lnTo>
                  <a:lnTo>
                    <a:pt x="1331" y="488"/>
                  </a:lnTo>
                  <a:lnTo>
                    <a:pt x="1327" y="492"/>
                  </a:lnTo>
                  <a:lnTo>
                    <a:pt x="1319" y="499"/>
                  </a:lnTo>
                  <a:lnTo>
                    <a:pt x="1310" y="506"/>
                  </a:lnTo>
                  <a:lnTo>
                    <a:pt x="1305" y="502"/>
                  </a:lnTo>
                  <a:lnTo>
                    <a:pt x="1299" y="499"/>
                  </a:lnTo>
                  <a:lnTo>
                    <a:pt x="1296" y="498"/>
                  </a:lnTo>
                  <a:lnTo>
                    <a:pt x="1294" y="496"/>
                  </a:lnTo>
                  <a:lnTo>
                    <a:pt x="1291" y="498"/>
                  </a:lnTo>
                  <a:lnTo>
                    <a:pt x="1291" y="502"/>
                  </a:lnTo>
                  <a:lnTo>
                    <a:pt x="1286" y="506"/>
                  </a:lnTo>
                  <a:lnTo>
                    <a:pt x="1285" y="507"/>
                  </a:lnTo>
                  <a:lnTo>
                    <a:pt x="1282" y="509"/>
                  </a:lnTo>
                  <a:lnTo>
                    <a:pt x="1268" y="519"/>
                  </a:lnTo>
                  <a:lnTo>
                    <a:pt x="1266" y="523"/>
                  </a:lnTo>
                  <a:lnTo>
                    <a:pt x="1266" y="532"/>
                  </a:lnTo>
                  <a:lnTo>
                    <a:pt x="1266" y="533"/>
                  </a:lnTo>
                  <a:lnTo>
                    <a:pt x="1266" y="537"/>
                  </a:lnTo>
                  <a:lnTo>
                    <a:pt x="1266" y="538"/>
                  </a:lnTo>
                  <a:lnTo>
                    <a:pt x="1266" y="541"/>
                  </a:lnTo>
                  <a:lnTo>
                    <a:pt x="1266" y="547"/>
                  </a:lnTo>
                  <a:lnTo>
                    <a:pt x="1264" y="554"/>
                  </a:lnTo>
                  <a:lnTo>
                    <a:pt x="1264" y="557"/>
                  </a:lnTo>
                  <a:lnTo>
                    <a:pt x="1263" y="560"/>
                  </a:lnTo>
                  <a:lnTo>
                    <a:pt x="1263" y="566"/>
                  </a:lnTo>
                  <a:lnTo>
                    <a:pt x="1260" y="571"/>
                  </a:lnTo>
                  <a:lnTo>
                    <a:pt x="1255" y="583"/>
                  </a:lnTo>
                  <a:lnTo>
                    <a:pt x="1254" y="585"/>
                  </a:lnTo>
                  <a:lnTo>
                    <a:pt x="1254" y="588"/>
                  </a:lnTo>
                  <a:lnTo>
                    <a:pt x="1247" y="600"/>
                  </a:lnTo>
                  <a:lnTo>
                    <a:pt x="1246" y="602"/>
                  </a:lnTo>
                  <a:lnTo>
                    <a:pt x="1246" y="603"/>
                  </a:lnTo>
                  <a:lnTo>
                    <a:pt x="1247" y="611"/>
                  </a:lnTo>
                  <a:lnTo>
                    <a:pt x="1247" y="622"/>
                  </a:lnTo>
                  <a:lnTo>
                    <a:pt x="1247" y="625"/>
                  </a:lnTo>
                  <a:lnTo>
                    <a:pt x="1247" y="628"/>
                  </a:lnTo>
                  <a:lnTo>
                    <a:pt x="1247" y="633"/>
                  </a:lnTo>
                  <a:lnTo>
                    <a:pt x="1247" y="639"/>
                  </a:lnTo>
                  <a:lnTo>
                    <a:pt x="1249" y="641"/>
                  </a:lnTo>
                  <a:lnTo>
                    <a:pt x="1249" y="642"/>
                  </a:lnTo>
                  <a:lnTo>
                    <a:pt x="1249" y="644"/>
                  </a:lnTo>
                  <a:lnTo>
                    <a:pt x="1249" y="645"/>
                  </a:lnTo>
                  <a:lnTo>
                    <a:pt x="1250" y="650"/>
                  </a:lnTo>
                  <a:lnTo>
                    <a:pt x="1252" y="653"/>
                  </a:lnTo>
                  <a:lnTo>
                    <a:pt x="1252" y="654"/>
                  </a:lnTo>
                  <a:lnTo>
                    <a:pt x="1252" y="656"/>
                  </a:lnTo>
                  <a:lnTo>
                    <a:pt x="1254" y="659"/>
                  </a:lnTo>
                  <a:lnTo>
                    <a:pt x="1255" y="664"/>
                  </a:lnTo>
                  <a:lnTo>
                    <a:pt x="1255" y="665"/>
                  </a:lnTo>
                  <a:lnTo>
                    <a:pt x="1255" y="667"/>
                  </a:lnTo>
                  <a:lnTo>
                    <a:pt x="1257" y="670"/>
                  </a:lnTo>
                  <a:lnTo>
                    <a:pt x="1258" y="673"/>
                  </a:lnTo>
                  <a:lnTo>
                    <a:pt x="1260" y="676"/>
                  </a:lnTo>
                  <a:lnTo>
                    <a:pt x="1261" y="678"/>
                  </a:lnTo>
                  <a:lnTo>
                    <a:pt x="1263" y="681"/>
                  </a:lnTo>
                  <a:lnTo>
                    <a:pt x="1264" y="682"/>
                  </a:lnTo>
                  <a:lnTo>
                    <a:pt x="1264" y="684"/>
                  </a:lnTo>
                  <a:lnTo>
                    <a:pt x="1268" y="686"/>
                  </a:lnTo>
                  <a:lnTo>
                    <a:pt x="1272" y="689"/>
                  </a:lnTo>
                  <a:lnTo>
                    <a:pt x="1277" y="693"/>
                  </a:lnTo>
                  <a:lnTo>
                    <a:pt x="1278" y="693"/>
                  </a:lnTo>
                  <a:lnTo>
                    <a:pt x="1280" y="695"/>
                  </a:lnTo>
                  <a:lnTo>
                    <a:pt x="1282" y="695"/>
                  </a:lnTo>
                  <a:lnTo>
                    <a:pt x="1285" y="698"/>
                  </a:lnTo>
                  <a:lnTo>
                    <a:pt x="1288" y="699"/>
                  </a:lnTo>
                  <a:lnTo>
                    <a:pt x="1289" y="701"/>
                  </a:lnTo>
                  <a:lnTo>
                    <a:pt x="1291" y="703"/>
                  </a:lnTo>
                  <a:lnTo>
                    <a:pt x="1296" y="704"/>
                  </a:lnTo>
                  <a:lnTo>
                    <a:pt x="1297" y="707"/>
                  </a:lnTo>
                  <a:lnTo>
                    <a:pt x="1302" y="709"/>
                  </a:lnTo>
                  <a:lnTo>
                    <a:pt x="1303" y="710"/>
                  </a:lnTo>
                  <a:lnTo>
                    <a:pt x="1306" y="712"/>
                  </a:lnTo>
                  <a:lnTo>
                    <a:pt x="1308" y="713"/>
                  </a:lnTo>
                  <a:lnTo>
                    <a:pt x="1313" y="717"/>
                  </a:lnTo>
                  <a:lnTo>
                    <a:pt x="1314" y="718"/>
                  </a:lnTo>
                  <a:lnTo>
                    <a:pt x="1316" y="720"/>
                  </a:lnTo>
                  <a:lnTo>
                    <a:pt x="1317" y="721"/>
                  </a:lnTo>
                  <a:lnTo>
                    <a:pt x="1317" y="723"/>
                  </a:lnTo>
                  <a:lnTo>
                    <a:pt x="1319" y="726"/>
                  </a:lnTo>
                  <a:lnTo>
                    <a:pt x="1319" y="727"/>
                  </a:lnTo>
                  <a:lnTo>
                    <a:pt x="1319" y="729"/>
                  </a:lnTo>
                  <a:lnTo>
                    <a:pt x="1319" y="731"/>
                  </a:lnTo>
                  <a:lnTo>
                    <a:pt x="1320" y="731"/>
                  </a:lnTo>
                  <a:lnTo>
                    <a:pt x="1320" y="732"/>
                  </a:lnTo>
                  <a:lnTo>
                    <a:pt x="1320" y="734"/>
                  </a:lnTo>
                  <a:lnTo>
                    <a:pt x="1320" y="735"/>
                  </a:lnTo>
                  <a:lnTo>
                    <a:pt x="1322" y="735"/>
                  </a:lnTo>
                  <a:lnTo>
                    <a:pt x="1322" y="738"/>
                  </a:lnTo>
                  <a:lnTo>
                    <a:pt x="1324" y="741"/>
                  </a:lnTo>
                  <a:lnTo>
                    <a:pt x="1324" y="743"/>
                  </a:lnTo>
                  <a:lnTo>
                    <a:pt x="1325" y="744"/>
                  </a:lnTo>
                  <a:lnTo>
                    <a:pt x="1325" y="746"/>
                  </a:lnTo>
                  <a:lnTo>
                    <a:pt x="1325" y="748"/>
                  </a:lnTo>
                  <a:lnTo>
                    <a:pt x="1327" y="752"/>
                  </a:lnTo>
                  <a:lnTo>
                    <a:pt x="1330" y="757"/>
                  </a:lnTo>
                  <a:lnTo>
                    <a:pt x="1330" y="758"/>
                  </a:lnTo>
                  <a:lnTo>
                    <a:pt x="1330" y="760"/>
                  </a:lnTo>
                  <a:lnTo>
                    <a:pt x="1331" y="762"/>
                  </a:lnTo>
                  <a:lnTo>
                    <a:pt x="1331" y="765"/>
                  </a:lnTo>
                  <a:lnTo>
                    <a:pt x="1333" y="768"/>
                  </a:lnTo>
                  <a:lnTo>
                    <a:pt x="1334" y="769"/>
                  </a:lnTo>
                  <a:lnTo>
                    <a:pt x="1334" y="771"/>
                  </a:lnTo>
                  <a:lnTo>
                    <a:pt x="1334" y="774"/>
                  </a:lnTo>
                  <a:lnTo>
                    <a:pt x="1336" y="774"/>
                  </a:lnTo>
                  <a:lnTo>
                    <a:pt x="1336" y="776"/>
                  </a:lnTo>
                  <a:lnTo>
                    <a:pt x="1336" y="777"/>
                  </a:lnTo>
                  <a:lnTo>
                    <a:pt x="1338" y="779"/>
                  </a:lnTo>
                  <a:lnTo>
                    <a:pt x="1338" y="780"/>
                  </a:lnTo>
                  <a:lnTo>
                    <a:pt x="1339" y="783"/>
                  </a:lnTo>
                  <a:lnTo>
                    <a:pt x="1339" y="786"/>
                  </a:lnTo>
                  <a:lnTo>
                    <a:pt x="1339" y="788"/>
                  </a:lnTo>
                  <a:lnTo>
                    <a:pt x="1342" y="789"/>
                  </a:lnTo>
                  <a:lnTo>
                    <a:pt x="1344" y="791"/>
                  </a:lnTo>
                  <a:lnTo>
                    <a:pt x="1348" y="794"/>
                  </a:lnTo>
                  <a:lnTo>
                    <a:pt x="1350" y="796"/>
                  </a:lnTo>
                  <a:lnTo>
                    <a:pt x="1352" y="797"/>
                  </a:lnTo>
                  <a:lnTo>
                    <a:pt x="1353" y="799"/>
                  </a:lnTo>
                  <a:lnTo>
                    <a:pt x="1355" y="800"/>
                  </a:lnTo>
                  <a:lnTo>
                    <a:pt x="1358" y="802"/>
                  </a:lnTo>
                  <a:lnTo>
                    <a:pt x="1361" y="805"/>
                  </a:lnTo>
                  <a:lnTo>
                    <a:pt x="1361" y="808"/>
                  </a:lnTo>
                  <a:lnTo>
                    <a:pt x="1361" y="810"/>
                  </a:lnTo>
                  <a:lnTo>
                    <a:pt x="1361" y="813"/>
                  </a:lnTo>
                  <a:lnTo>
                    <a:pt x="1361" y="814"/>
                  </a:lnTo>
                  <a:lnTo>
                    <a:pt x="1364" y="817"/>
                  </a:lnTo>
                  <a:lnTo>
                    <a:pt x="1366" y="821"/>
                  </a:lnTo>
                  <a:lnTo>
                    <a:pt x="1369" y="822"/>
                  </a:lnTo>
                  <a:lnTo>
                    <a:pt x="1373" y="822"/>
                  </a:lnTo>
                  <a:lnTo>
                    <a:pt x="1378" y="821"/>
                  </a:lnTo>
                  <a:lnTo>
                    <a:pt x="1380" y="821"/>
                  </a:lnTo>
                  <a:lnTo>
                    <a:pt x="1380" y="822"/>
                  </a:lnTo>
                  <a:lnTo>
                    <a:pt x="1381" y="824"/>
                  </a:lnTo>
                  <a:lnTo>
                    <a:pt x="1384" y="827"/>
                  </a:lnTo>
                  <a:lnTo>
                    <a:pt x="1383" y="830"/>
                  </a:lnTo>
                  <a:lnTo>
                    <a:pt x="1383" y="831"/>
                  </a:lnTo>
                  <a:lnTo>
                    <a:pt x="1381" y="833"/>
                  </a:lnTo>
                  <a:lnTo>
                    <a:pt x="1381" y="834"/>
                  </a:lnTo>
                  <a:lnTo>
                    <a:pt x="1381" y="838"/>
                  </a:lnTo>
                  <a:lnTo>
                    <a:pt x="1381" y="841"/>
                  </a:lnTo>
                  <a:lnTo>
                    <a:pt x="1381" y="842"/>
                  </a:lnTo>
                  <a:lnTo>
                    <a:pt x="1381" y="844"/>
                  </a:lnTo>
                  <a:lnTo>
                    <a:pt x="1378" y="845"/>
                  </a:lnTo>
                  <a:lnTo>
                    <a:pt x="1372" y="852"/>
                  </a:lnTo>
                  <a:lnTo>
                    <a:pt x="1370" y="853"/>
                  </a:lnTo>
                  <a:lnTo>
                    <a:pt x="1370" y="858"/>
                  </a:lnTo>
                  <a:lnTo>
                    <a:pt x="1372" y="870"/>
                  </a:lnTo>
                  <a:lnTo>
                    <a:pt x="1373" y="872"/>
                  </a:lnTo>
                  <a:lnTo>
                    <a:pt x="1376" y="879"/>
                  </a:lnTo>
                  <a:lnTo>
                    <a:pt x="1378" y="883"/>
                  </a:lnTo>
                  <a:lnTo>
                    <a:pt x="1378" y="886"/>
                  </a:lnTo>
                  <a:lnTo>
                    <a:pt x="1380" y="889"/>
                  </a:lnTo>
                  <a:lnTo>
                    <a:pt x="1381" y="895"/>
                  </a:lnTo>
                  <a:lnTo>
                    <a:pt x="1380" y="898"/>
                  </a:lnTo>
                  <a:lnTo>
                    <a:pt x="1378" y="903"/>
                  </a:lnTo>
                  <a:lnTo>
                    <a:pt x="1373" y="912"/>
                  </a:lnTo>
                  <a:lnTo>
                    <a:pt x="1366" y="912"/>
                  </a:lnTo>
                  <a:lnTo>
                    <a:pt x="1364" y="914"/>
                  </a:lnTo>
                  <a:lnTo>
                    <a:pt x="1362" y="914"/>
                  </a:lnTo>
                  <a:lnTo>
                    <a:pt x="1359" y="915"/>
                  </a:lnTo>
                  <a:lnTo>
                    <a:pt x="1353" y="918"/>
                  </a:lnTo>
                  <a:lnTo>
                    <a:pt x="1352" y="918"/>
                  </a:lnTo>
                  <a:lnTo>
                    <a:pt x="1336" y="926"/>
                  </a:lnTo>
                  <a:lnTo>
                    <a:pt x="1333" y="928"/>
                  </a:lnTo>
                  <a:lnTo>
                    <a:pt x="1330" y="934"/>
                  </a:lnTo>
                  <a:lnTo>
                    <a:pt x="1327" y="935"/>
                  </a:lnTo>
                  <a:lnTo>
                    <a:pt x="1320" y="942"/>
                  </a:lnTo>
                  <a:lnTo>
                    <a:pt x="1319" y="943"/>
                  </a:lnTo>
                  <a:lnTo>
                    <a:pt x="1316" y="948"/>
                  </a:lnTo>
                  <a:lnTo>
                    <a:pt x="1311" y="949"/>
                  </a:lnTo>
                  <a:lnTo>
                    <a:pt x="1310" y="949"/>
                  </a:lnTo>
                  <a:lnTo>
                    <a:pt x="1303" y="952"/>
                  </a:lnTo>
                  <a:lnTo>
                    <a:pt x="1302" y="959"/>
                  </a:lnTo>
                  <a:lnTo>
                    <a:pt x="1302" y="960"/>
                  </a:lnTo>
                  <a:lnTo>
                    <a:pt x="1303" y="963"/>
                  </a:lnTo>
                  <a:lnTo>
                    <a:pt x="1303" y="965"/>
                  </a:lnTo>
                  <a:lnTo>
                    <a:pt x="1303" y="966"/>
                  </a:lnTo>
                  <a:lnTo>
                    <a:pt x="1303" y="968"/>
                  </a:lnTo>
                  <a:lnTo>
                    <a:pt x="1302" y="969"/>
                  </a:lnTo>
                  <a:lnTo>
                    <a:pt x="1302" y="971"/>
                  </a:lnTo>
                  <a:lnTo>
                    <a:pt x="1300" y="973"/>
                  </a:lnTo>
                  <a:lnTo>
                    <a:pt x="1299" y="973"/>
                  </a:lnTo>
                  <a:lnTo>
                    <a:pt x="1299" y="974"/>
                  </a:lnTo>
                  <a:lnTo>
                    <a:pt x="1297" y="976"/>
                  </a:lnTo>
                  <a:lnTo>
                    <a:pt x="1296" y="977"/>
                  </a:lnTo>
                  <a:lnTo>
                    <a:pt x="1294" y="982"/>
                  </a:lnTo>
                  <a:lnTo>
                    <a:pt x="1291" y="985"/>
                  </a:lnTo>
                  <a:lnTo>
                    <a:pt x="1291" y="987"/>
                  </a:lnTo>
                  <a:lnTo>
                    <a:pt x="1289" y="990"/>
                  </a:lnTo>
                  <a:lnTo>
                    <a:pt x="1289" y="991"/>
                  </a:lnTo>
                  <a:lnTo>
                    <a:pt x="1289" y="993"/>
                  </a:lnTo>
                  <a:lnTo>
                    <a:pt x="1289" y="994"/>
                  </a:lnTo>
                  <a:lnTo>
                    <a:pt x="1289" y="996"/>
                  </a:lnTo>
                  <a:lnTo>
                    <a:pt x="1289" y="997"/>
                  </a:lnTo>
                  <a:lnTo>
                    <a:pt x="1291" y="1004"/>
                  </a:lnTo>
                  <a:lnTo>
                    <a:pt x="1291" y="1007"/>
                  </a:lnTo>
                  <a:lnTo>
                    <a:pt x="1291" y="1008"/>
                  </a:lnTo>
                  <a:lnTo>
                    <a:pt x="1291" y="1010"/>
                  </a:lnTo>
                  <a:lnTo>
                    <a:pt x="1291" y="1013"/>
                  </a:lnTo>
                  <a:lnTo>
                    <a:pt x="1291" y="1016"/>
                  </a:lnTo>
                  <a:lnTo>
                    <a:pt x="1289" y="1022"/>
                  </a:lnTo>
                  <a:lnTo>
                    <a:pt x="1288" y="1024"/>
                  </a:lnTo>
                  <a:lnTo>
                    <a:pt x="1285" y="1033"/>
                  </a:lnTo>
                  <a:lnTo>
                    <a:pt x="1285" y="1038"/>
                  </a:lnTo>
                  <a:lnTo>
                    <a:pt x="1285" y="1044"/>
                  </a:lnTo>
                  <a:lnTo>
                    <a:pt x="1285" y="1045"/>
                  </a:lnTo>
                  <a:lnTo>
                    <a:pt x="1286" y="1047"/>
                  </a:lnTo>
                  <a:lnTo>
                    <a:pt x="1286" y="1049"/>
                  </a:lnTo>
                  <a:lnTo>
                    <a:pt x="1286" y="1053"/>
                  </a:lnTo>
                  <a:lnTo>
                    <a:pt x="1286" y="1058"/>
                  </a:lnTo>
                  <a:lnTo>
                    <a:pt x="1288" y="1063"/>
                  </a:lnTo>
                  <a:lnTo>
                    <a:pt x="1288" y="1064"/>
                  </a:lnTo>
                  <a:lnTo>
                    <a:pt x="1286" y="1064"/>
                  </a:lnTo>
                  <a:lnTo>
                    <a:pt x="1285" y="1064"/>
                  </a:lnTo>
                  <a:lnTo>
                    <a:pt x="1283" y="1064"/>
                  </a:lnTo>
                  <a:lnTo>
                    <a:pt x="1280" y="1063"/>
                  </a:lnTo>
                  <a:lnTo>
                    <a:pt x="1274" y="1061"/>
                  </a:lnTo>
                  <a:lnTo>
                    <a:pt x="1271" y="1061"/>
                  </a:lnTo>
                  <a:lnTo>
                    <a:pt x="1269" y="1061"/>
                  </a:lnTo>
                  <a:lnTo>
                    <a:pt x="1266" y="1059"/>
                  </a:lnTo>
                  <a:lnTo>
                    <a:pt x="1263" y="1059"/>
                  </a:lnTo>
                  <a:lnTo>
                    <a:pt x="1260" y="1058"/>
                  </a:lnTo>
                  <a:lnTo>
                    <a:pt x="1250" y="1055"/>
                  </a:lnTo>
                  <a:lnTo>
                    <a:pt x="1244" y="1053"/>
                  </a:lnTo>
                  <a:lnTo>
                    <a:pt x="1233" y="1052"/>
                  </a:lnTo>
                  <a:lnTo>
                    <a:pt x="1230" y="1050"/>
                  </a:lnTo>
                  <a:lnTo>
                    <a:pt x="1229" y="1050"/>
                  </a:lnTo>
                  <a:lnTo>
                    <a:pt x="1221" y="1049"/>
                  </a:lnTo>
                  <a:lnTo>
                    <a:pt x="1218" y="1049"/>
                  </a:lnTo>
                  <a:lnTo>
                    <a:pt x="1216" y="1049"/>
                  </a:lnTo>
                  <a:lnTo>
                    <a:pt x="1208" y="1050"/>
                  </a:lnTo>
                  <a:lnTo>
                    <a:pt x="1207" y="1050"/>
                  </a:lnTo>
                  <a:lnTo>
                    <a:pt x="1205" y="1050"/>
                  </a:lnTo>
                  <a:lnTo>
                    <a:pt x="1201" y="1052"/>
                  </a:lnTo>
                  <a:lnTo>
                    <a:pt x="1194" y="1053"/>
                  </a:lnTo>
                  <a:lnTo>
                    <a:pt x="1188" y="1056"/>
                  </a:lnTo>
                  <a:lnTo>
                    <a:pt x="1184" y="1056"/>
                  </a:lnTo>
                  <a:lnTo>
                    <a:pt x="1176" y="1058"/>
                  </a:lnTo>
                  <a:lnTo>
                    <a:pt x="1168" y="1059"/>
                  </a:lnTo>
                  <a:lnTo>
                    <a:pt x="1160" y="1059"/>
                  </a:lnTo>
                  <a:lnTo>
                    <a:pt x="1159" y="1059"/>
                  </a:lnTo>
                  <a:lnTo>
                    <a:pt x="1157" y="1061"/>
                  </a:lnTo>
                  <a:lnTo>
                    <a:pt x="1156" y="1061"/>
                  </a:lnTo>
                  <a:lnTo>
                    <a:pt x="1151" y="1063"/>
                  </a:lnTo>
                  <a:lnTo>
                    <a:pt x="1145" y="1061"/>
                  </a:lnTo>
                  <a:lnTo>
                    <a:pt x="1138" y="1059"/>
                  </a:lnTo>
                  <a:lnTo>
                    <a:pt x="1137" y="1059"/>
                  </a:lnTo>
                  <a:lnTo>
                    <a:pt x="1135" y="1058"/>
                  </a:lnTo>
                  <a:lnTo>
                    <a:pt x="1134" y="1058"/>
                  </a:lnTo>
                  <a:lnTo>
                    <a:pt x="1132" y="1059"/>
                  </a:lnTo>
                  <a:lnTo>
                    <a:pt x="1129" y="1059"/>
                  </a:lnTo>
                  <a:lnTo>
                    <a:pt x="1120" y="1061"/>
                  </a:lnTo>
                  <a:lnTo>
                    <a:pt x="1118" y="1063"/>
                  </a:lnTo>
                  <a:lnTo>
                    <a:pt x="1115" y="1063"/>
                  </a:lnTo>
                  <a:lnTo>
                    <a:pt x="1112" y="1063"/>
                  </a:lnTo>
                  <a:lnTo>
                    <a:pt x="1107" y="1063"/>
                  </a:lnTo>
                  <a:lnTo>
                    <a:pt x="1101" y="1063"/>
                  </a:lnTo>
                  <a:lnTo>
                    <a:pt x="1100" y="1061"/>
                  </a:lnTo>
                  <a:lnTo>
                    <a:pt x="1098" y="1063"/>
                  </a:lnTo>
                  <a:lnTo>
                    <a:pt x="1096" y="1064"/>
                  </a:lnTo>
                  <a:lnTo>
                    <a:pt x="1096" y="1066"/>
                  </a:lnTo>
                  <a:lnTo>
                    <a:pt x="1098" y="1066"/>
                  </a:lnTo>
                  <a:lnTo>
                    <a:pt x="1100" y="1069"/>
                  </a:lnTo>
                  <a:lnTo>
                    <a:pt x="1100" y="1070"/>
                  </a:lnTo>
                  <a:lnTo>
                    <a:pt x="1101" y="1070"/>
                  </a:lnTo>
                  <a:lnTo>
                    <a:pt x="1101" y="1073"/>
                  </a:lnTo>
                  <a:lnTo>
                    <a:pt x="1103" y="1075"/>
                  </a:lnTo>
                  <a:lnTo>
                    <a:pt x="1104" y="1078"/>
                  </a:lnTo>
                  <a:lnTo>
                    <a:pt x="1106" y="1083"/>
                  </a:lnTo>
                  <a:lnTo>
                    <a:pt x="1107" y="1089"/>
                  </a:lnTo>
                  <a:lnTo>
                    <a:pt x="1107" y="1092"/>
                  </a:lnTo>
                  <a:lnTo>
                    <a:pt x="1109" y="1094"/>
                  </a:lnTo>
                  <a:lnTo>
                    <a:pt x="1109" y="1095"/>
                  </a:lnTo>
                  <a:lnTo>
                    <a:pt x="1109" y="1097"/>
                  </a:lnTo>
                  <a:lnTo>
                    <a:pt x="1110" y="1098"/>
                  </a:lnTo>
                  <a:lnTo>
                    <a:pt x="1110" y="1100"/>
                  </a:lnTo>
                  <a:lnTo>
                    <a:pt x="1110" y="1101"/>
                  </a:lnTo>
                  <a:lnTo>
                    <a:pt x="1110" y="1103"/>
                  </a:lnTo>
                  <a:lnTo>
                    <a:pt x="1110" y="1104"/>
                  </a:lnTo>
                  <a:lnTo>
                    <a:pt x="1110" y="1106"/>
                  </a:lnTo>
                  <a:lnTo>
                    <a:pt x="1109" y="1109"/>
                  </a:lnTo>
                  <a:lnTo>
                    <a:pt x="1109" y="1111"/>
                  </a:lnTo>
                  <a:lnTo>
                    <a:pt x="1109" y="1112"/>
                  </a:lnTo>
                  <a:lnTo>
                    <a:pt x="1109" y="1114"/>
                  </a:lnTo>
                  <a:lnTo>
                    <a:pt x="1109" y="1115"/>
                  </a:lnTo>
                  <a:lnTo>
                    <a:pt x="1109" y="1117"/>
                  </a:lnTo>
                  <a:lnTo>
                    <a:pt x="1109" y="1118"/>
                  </a:lnTo>
                  <a:lnTo>
                    <a:pt x="1109" y="1120"/>
                  </a:lnTo>
                  <a:lnTo>
                    <a:pt x="1109" y="1122"/>
                  </a:lnTo>
                  <a:lnTo>
                    <a:pt x="1109" y="1123"/>
                  </a:lnTo>
                  <a:lnTo>
                    <a:pt x="1107" y="1123"/>
                  </a:lnTo>
                  <a:lnTo>
                    <a:pt x="1103" y="1123"/>
                  </a:lnTo>
                  <a:lnTo>
                    <a:pt x="1101" y="1123"/>
                  </a:lnTo>
                  <a:lnTo>
                    <a:pt x="1093" y="1123"/>
                  </a:lnTo>
                  <a:lnTo>
                    <a:pt x="1092" y="1123"/>
                  </a:lnTo>
                  <a:lnTo>
                    <a:pt x="1087" y="1125"/>
                  </a:lnTo>
                  <a:lnTo>
                    <a:pt x="1087" y="1126"/>
                  </a:lnTo>
                  <a:lnTo>
                    <a:pt x="1086" y="1128"/>
                  </a:lnTo>
                  <a:lnTo>
                    <a:pt x="1084" y="1131"/>
                  </a:lnTo>
                  <a:lnTo>
                    <a:pt x="1084" y="1132"/>
                  </a:lnTo>
                  <a:lnTo>
                    <a:pt x="1082" y="1134"/>
                  </a:lnTo>
                  <a:lnTo>
                    <a:pt x="1081" y="1134"/>
                  </a:lnTo>
                  <a:lnTo>
                    <a:pt x="1073" y="1135"/>
                  </a:lnTo>
                  <a:lnTo>
                    <a:pt x="1068" y="1135"/>
                  </a:lnTo>
                  <a:lnTo>
                    <a:pt x="1061" y="1139"/>
                  </a:lnTo>
                  <a:lnTo>
                    <a:pt x="1051" y="1142"/>
                  </a:lnTo>
                  <a:lnTo>
                    <a:pt x="1047" y="1145"/>
                  </a:lnTo>
                  <a:lnTo>
                    <a:pt x="1040" y="1148"/>
                  </a:lnTo>
                  <a:lnTo>
                    <a:pt x="1036" y="1149"/>
                  </a:lnTo>
                  <a:lnTo>
                    <a:pt x="1034" y="1149"/>
                  </a:lnTo>
                  <a:lnTo>
                    <a:pt x="1031" y="1151"/>
                  </a:lnTo>
                  <a:lnTo>
                    <a:pt x="1025" y="1154"/>
                  </a:lnTo>
                  <a:lnTo>
                    <a:pt x="1022" y="1154"/>
                  </a:lnTo>
                  <a:lnTo>
                    <a:pt x="1000" y="1157"/>
                  </a:lnTo>
                  <a:lnTo>
                    <a:pt x="992" y="1157"/>
                  </a:lnTo>
                  <a:lnTo>
                    <a:pt x="991" y="1157"/>
                  </a:lnTo>
                  <a:lnTo>
                    <a:pt x="989" y="1157"/>
                  </a:lnTo>
                  <a:lnTo>
                    <a:pt x="988" y="1157"/>
                  </a:lnTo>
                  <a:lnTo>
                    <a:pt x="986" y="1159"/>
                  </a:lnTo>
                  <a:lnTo>
                    <a:pt x="984" y="1159"/>
                  </a:lnTo>
                  <a:lnTo>
                    <a:pt x="984" y="1157"/>
                  </a:lnTo>
                  <a:lnTo>
                    <a:pt x="983" y="1156"/>
                  </a:lnTo>
                  <a:lnTo>
                    <a:pt x="981" y="1156"/>
                  </a:lnTo>
                  <a:lnTo>
                    <a:pt x="981" y="1154"/>
                  </a:lnTo>
                  <a:lnTo>
                    <a:pt x="980" y="1154"/>
                  </a:lnTo>
                  <a:lnTo>
                    <a:pt x="978" y="1153"/>
                  </a:lnTo>
                  <a:lnTo>
                    <a:pt x="978" y="1151"/>
                  </a:lnTo>
                  <a:lnTo>
                    <a:pt x="977" y="1151"/>
                  </a:lnTo>
                  <a:lnTo>
                    <a:pt x="975" y="1149"/>
                  </a:lnTo>
                  <a:lnTo>
                    <a:pt x="975" y="1148"/>
                  </a:lnTo>
                  <a:lnTo>
                    <a:pt x="974" y="1148"/>
                  </a:lnTo>
                  <a:lnTo>
                    <a:pt x="974" y="1146"/>
                  </a:lnTo>
                  <a:lnTo>
                    <a:pt x="972" y="1146"/>
                  </a:lnTo>
                  <a:lnTo>
                    <a:pt x="969" y="1143"/>
                  </a:lnTo>
                  <a:lnTo>
                    <a:pt x="967" y="1140"/>
                  </a:lnTo>
                  <a:lnTo>
                    <a:pt x="967" y="1139"/>
                  </a:lnTo>
                  <a:lnTo>
                    <a:pt x="966" y="1135"/>
                  </a:lnTo>
                  <a:lnTo>
                    <a:pt x="964" y="1131"/>
                  </a:lnTo>
                  <a:lnTo>
                    <a:pt x="961" y="1126"/>
                  </a:lnTo>
                  <a:lnTo>
                    <a:pt x="961" y="1123"/>
                  </a:lnTo>
                  <a:lnTo>
                    <a:pt x="958" y="1118"/>
                  </a:lnTo>
                  <a:lnTo>
                    <a:pt x="958" y="1115"/>
                  </a:lnTo>
                  <a:lnTo>
                    <a:pt x="956" y="1114"/>
                  </a:lnTo>
                  <a:lnTo>
                    <a:pt x="955" y="1112"/>
                  </a:lnTo>
                  <a:lnTo>
                    <a:pt x="955" y="1111"/>
                  </a:lnTo>
                  <a:lnTo>
                    <a:pt x="955" y="1109"/>
                  </a:lnTo>
                  <a:lnTo>
                    <a:pt x="953" y="1104"/>
                  </a:lnTo>
                  <a:lnTo>
                    <a:pt x="952" y="1104"/>
                  </a:lnTo>
                  <a:lnTo>
                    <a:pt x="950" y="1103"/>
                  </a:lnTo>
                  <a:lnTo>
                    <a:pt x="947" y="1100"/>
                  </a:lnTo>
                  <a:lnTo>
                    <a:pt x="946" y="1098"/>
                  </a:lnTo>
                  <a:lnTo>
                    <a:pt x="944" y="1100"/>
                  </a:lnTo>
                  <a:lnTo>
                    <a:pt x="944" y="1098"/>
                  </a:lnTo>
                  <a:lnTo>
                    <a:pt x="942" y="1100"/>
                  </a:lnTo>
                  <a:lnTo>
                    <a:pt x="941" y="1098"/>
                  </a:lnTo>
                  <a:lnTo>
                    <a:pt x="936" y="1094"/>
                  </a:lnTo>
                  <a:lnTo>
                    <a:pt x="935" y="1092"/>
                  </a:lnTo>
                  <a:lnTo>
                    <a:pt x="933" y="1089"/>
                  </a:lnTo>
                  <a:lnTo>
                    <a:pt x="932" y="1089"/>
                  </a:lnTo>
                  <a:lnTo>
                    <a:pt x="932" y="1087"/>
                  </a:lnTo>
                  <a:lnTo>
                    <a:pt x="933" y="1087"/>
                  </a:lnTo>
                  <a:lnTo>
                    <a:pt x="932" y="1087"/>
                  </a:lnTo>
                  <a:lnTo>
                    <a:pt x="928" y="1084"/>
                  </a:lnTo>
                  <a:lnTo>
                    <a:pt x="927" y="1084"/>
                  </a:lnTo>
                  <a:lnTo>
                    <a:pt x="922" y="1081"/>
                  </a:lnTo>
                  <a:lnTo>
                    <a:pt x="921" y="1081"/>
                  </a:lnTo>
                  <a:lnTo>
                    <a:pt x="918" y="1081"/>
                  </a:lnTo>
                  <a:lnTo>
                    <a:pt x="914" y="1081"/>
                  </a:lnTo>
                  <a:lnTo>
                    <a:pt x="913" y="1083"/>
                  </a:lnTo>
                  <a:lnTo>
                    <a:pt x="911" y="1083"/>
                  </a:lnTo>
                  <a:lnTo>
                    <a:pt x="905" y="1083"/>
                  </a:lnTo>
                  <a:lnTo>
                    <a:pt x="902" y="1083"/>
                  </a:lnTo>
                  <a:lnTo>
                    <a:pt x="900" y="1083"/>
                  </a:lnTo>
                  <a:lnTo>
                    <a:pt x="899" y="1083"/>
                  </a:lnTo>
                  <a:lnTo>
                    <a:pt x="893" y="1084"/>
                  </a:lnTo>
                  <a:lnTo>
                    <a:pt x="888" y="1086"/>
                  </a:lnTo>
                  <a:lnTo>
                    <a:pt x="877" y="1090"/>
                  </a:lnTo>
                  <a:lnTo>
                    <a:pt x="874" y="1092"/>
                  </a:lnTo>
                  <a:lnTo>
                    <a:pt x="872" y="1092"/>
                  </a:lnTo>
                  <a:lnTo>
                    <a:pt x="868" y="1094"/>
                  </a:lnTo>
                  <a:lnTo>
                    <a:pt x="865" y="1097"/>
                  </a:lnTo>
                  <a:lnTo>
                    <a:pt x="860" y="1100"/>
                  </a:lnTo>
                  <a:lnTo>
                    <a:pt x="858" y="1101"/>
                  </a:lnTo>
                  <a:lnTo>
                    <a:pt x="857" y="1103"/>
                  </a:lnTo>
                  <a:lnTo>
                    <a:pt x="855" y="1103"/>
                  </a:lnTo>
                  <a:lnTo>
                    <a:pt x="851" y="1106"/>
                  </a:lnTo>
                  <a:lnTo>
                    <a:pt x="844" y="1108"/>
                  </a:lnTo>
                  <a:lnTo>
                    <a:pt x="843" y="1106"/>
                  </a:lnTo>
                  <a:lnTo>
                    <a:pt x="840" y="1098"/>
                  </a:lnTo>
                  <a:lnTo>
                    <a:pt x="840" y="1095"/>
                  </a:lnTo>
                  <a:lnTo>
                    <a:pt x="840" y="1094"/>
                  </a:lnTo>
                  <a:lnTo>
                    <a:pt x="840" y="1092"/>
                  </a:lnTo>
                  <a:lnTo>
                    <a:pt x="841" y="1089"/>
                  </a:lnTo>
                  <a:lnTo>
                    <a:pt x="843" y="1086"/>
                  </a:lnTo>
                  <a:lnTo>
                    <a:pt x="841" y="1084"/>
                  </a:lnTo>
                  <a:lnTo>
                    <a:pt x="841" y="1083"/>
                  </a:lnTo>
                  <a:lnTo>
                    <a:pt x="841" y="1078"/>
                  </a:lnTo>
                  <a:lnTo>
                    <a:pt x="841" y="1077"/>
                  </a:lnTo>
                  <a:lnTo>
                    <a:pt x="841" y="1073"/>
                  </a:lnTo>
                  <a:lnTo>
                    <a:pt x="841" y="1069"/>
                  </a:lnTo>
                  <a:lnTo>
                    <a:pt x="841" y="1067"/>
                  </a:lnTo>
                  <a:lnTo>
                    <a:pt x="841" y="1066"/>
                  </a:lnTo>
                  <a:lnTo>
                    <a:pt x="840" y="1066"/>
                  </a:lnTo>
                  <a:lnTo>
                    <a:pt x="840" y="1064"/>
                  </a:lnTo>
                  <a:lnTo>
                    <a:pt x="840" y="1063"/>
                  </a:lnTo>
                  <a:lnTo>
                    <a:pt x="838" y="1063"/>
                  </a:lnTo>
                  <a:lnTo>
                    <a:pt x="838" y="1061"/>
                  </a:lnTo>
                  <a:lnTo>
                    <a:pt x="837" y="1059"/>
                  </a:lnTo>
                  <a:lnTo>
                    <a:pt x="835" y="1058"/>
                  </a:lnTo>
                  <a:lnTo>
                    <a:pt x="834" y="1055"/>
                  </a:lnTo>
                  <a:lnTo>
                    <a:pt x="832" y="1053"/>
                  </a:lnTo>
                  <a:lnTo>
                    <a:pt x="832" y="1052"/>
                  </a:lnTo>
                  <a:lnTo>
                    <a:pt x="832" y="1049"/>
                  </a:lnTo>
                  <a:lnTo>
                    <a:pt x="832" y="1045"/>
                  </a:lnTo>
                  <a:lnTo>
                    <a:pt x="832" y="1042"/>
                  </a:lnTo>
                  <a:lnTo>
                    <a:pt x="834" y="1041"/>
                  </a:lnTo>
                  <a:lnTo>
                    <a:pt x="834" y="1039"/>
                  </a:lnTo>
                  <a:lnTo>
                    <a:pt x="835" y="1038"/>
                  </a:lnTo>
                  <a:lnTo>
                    <a:pt x="835" y="1036"/>
                  </a:lnTo>
                  <a:lnTo>
                    <a:pt x="834" y="1036"/>
                  </a:lnTo>
                  <a:lnTo>
                    <a:pt x="834" y="1035"/>
                  </a:lnTo>
                  <a:lnTo>
                    <a:pt x="832" y="1035"/>
                  </a:lnTo>
                  <a:lnTo>
                    <a:pt x="829" y="1033"/>
                  </a:lnTo>
                  <a:lnTo>
                    <a:pt x="823" y="1032"/>
                  </a:lnTo>
                  <a:lnTo>
                    <a:pt x="818" y="1032"/>
                  </a:lnTo>
                  <a:lnTo>
                    <a:pt x="815" y="1032"/>
                  </a:lnTo>
                  <a:lnTo>
                    <a:pt x="813" y="1030"/>
                  </a:lnTo>
                  <a:lnTo>
                    <a:pt x="812" y="1030"/>
                  </a:lnTo>
                  <a:lnTo>
                    <a:pt x="807" y="1030"/>
                  </a:lnTo>
                  <a:lnTo>
                    <a:pt x="796" y="1032"/>
                  </a:lnTo>
                  <a:lnTo>
                    <a:pt x="793" y="1032"/>
                  </a:lnTo>
                  <a:lnTo>
                    <a:pt x="792" y="1030"/>
                  </a:lnTo>
                  <a:lnTo>
                    <a:pt x="790" y="1030"/>
                  </a:lnTo>
                  <a:lnTo>
                    <a:pt x="788" y="1028"/>
                  </a:lnTo>
                  <a:lnTo>
                    <a:pt x="787" y="1028"/>
                  </a:lnTo>
                  <a:lnTo>
                    <a:pt x="785" y="1028"/>
                  </a:lnTo>
                  <a:lnTo>
                    <a:pt x="784" y="1028"/>
                  </a:lnTo>
                  <a:lnTo>
                    <a:pt x="779" y="1027"/>
                  </a:lnTo>
                  <a:lnTo>
                    <a:pt x="778" y="1027"/>
                  </a:lnTo>
                  <a:lnTo>
                    <a:pt x="773" y="1025"/>
                  </a:lnTo>
                  <a:lnTo>
                    <a:pt x="773" y="1024"/>
                  </a:lnTo>
                  <a:lnTo>
                    <a:pt x="771" y="1021"/>
                  </a:lnTo>
                  <a:lnTo>
                    <a:pt x="770" y="1018"/>
                  </a:lnTo>
                  <a:lnTo>
                    <a:pt x="768" y="1014"/>
                  </a:lnTo>
                  <a:lnTo>
                    <a:pt x="760" y="999"/>
                  </a:lnTo>
                  <a:lnTo>
                    <a:pt x="760" y="997"/>
                  </a:lnTo>
                  <a:lnTo>
                    <a:pt x="756" y="990"/>
                  </a:lnTo>
                  <a:lnTo>
                    <a:pt x="753" y="985"/>
                  </a:lnTo>
                  <a:lnTo>
                    <a:pt x="751" y="982"/>
                  </a:lnTo>
                  <a:lnTo>
                    <a:pt x="750" y="980"/>
                  </a:lnTo>
                  <a:lnTo>
                    <a:pt x="745" y="974"/>
                  </a:lnTo>
                  <a:lnTo>
                    <a:pt x="743" y="971"/>
                  </a:lnTo>
                  <a:lnTo>
                    <a:pt x="732" y="959"/>
                  </a:lnTo>
                  <a:lnTo>
                    <a:pt x="732" y="957"/>
                  </a:lnTo>
                  <a:lnTo>
                    <a:pt x="732" y="955"/>
                  </a:lnTo>
                  <a:lnTo>
                    <a:pt x="731" y="952"/>
                  </a:lnTo>
                  <a:lnTo>
                    <a:pt x="728" y="948"/>
                  </a:lnTo>
                  <a:lnTo>
                    <a:pt x="725" y="942"/>
                  </a:lnTo>
                  <a:lnTo>
                    <a:pt x="722" y="937"/>
                  </a:lnTo>
                  <a:lnTo>
                    <a:pt x="718" y="932"/>
                  </a:lnTo>
                  <a:lnTo>
                    <a:pt x="712" y="932"/>
                  </a:lnTo>
                  <a:lnTo>
                    <a:pt x="711" y="931"/>
                  </a:lnTo>
                  <a:lnTo>
                    <a:pt x="708" y="929"/>
                  </a:lnTo>
                  <a:lnTo>
                    <a:pt x="708" y="928"/>
                  </a:lnTo>
                  <a:lnTo>
                    <a:pt x="706" y="923"/>
                  </a:lnTo>
                  <a:lnTo>
                    <a:pt x="706" y="920"/>
                  </a:lnTo>
                  <a:lnTo>
                    <a:pt x="704" y="914"/>
                  </a:lnTo>
                  <a:lnTo>
                    <a:pt x="704" y="912"/>
                  </a:lnTo>
                  <a:lnTo>
                    <a:pt x="703" y="906"/>
                  </a:lnTo>
                  <a:lnTo>
                    <a:pt x="703" y="904"/>
                  </a:lnTo>
                  <a:lnTo>
                    <a:pt x="703" y="903"/>
                  </a:lnTo>
                  <a:lnTo>
                    <a:pt x="701" y="893"/>
                  </a:lnTo>
                  <a:lnTo>
                    <a:pt x="701" y="887"/>
                  </a:lnTo>
                  <a:lnTo>
                    <a:pt x="701" y="886"/>
                  </a:lnTo>
                  <a:lnTo>
                    <a:pt x="703" y="867"/>
                  </a:lnTo>
                  <a:lnTo>
                    <a:pt x="703" y="866"/>
                  </a:lnTo>
                  <a:lnTo>
                    <a:pt x="703" y="859"/>
                  </a:lnTo>
                  <a:lnTo>
                    <a:pt x="700" y="845"/>
                  </a:lnTo>
                  <a:lnTo>
                    <a:pt x="683" y="842"/>
                  </a:lnTo>
                  <a:lnTo>
                    <a:pt x="672" y="841"/>
                  </a:lnTo>
                  <a:lnTo>
                    <a:pt x="672" y="838"/>
                  </a:lnTo>
                  <a:lnTo>
                    <a:pt x="669" y="838"/>
                  </a:lnTo>
                  <a:lnTo>
                    <a:pt x="667" y="839"/>
                  </a:lnTo>
                  <a:lnTo>
                    <a:pt x="664" y="838"/>
                  </a:lnTo>
                  <a:lnTo>
                    <a:pt x="662" y="838"/>
                  </a:lnTo>
                  <a:lnTo>
                    <a:pt x="658" y="834"/>
                  </a:lnTo>
                  <a:lnTo>
                    <a:pt x="655" y="833"/>
                  </a:lnTo>
                  <a:lnTo>
                    <a:pt x="648" y="830"/>
                  </a:lnTo>
                  <a:lnTo>
                    <a:pt x="647" y="830"/>
                  </a:lnTo>
                  <a:lnTo>
                    <a:pt x="642" y="827"/>
                  </a:lnTo>
                  <a:lnTo>
                    <a:pt x="641" y="825"/>
                  </a:lnTo>
                  <a:lnTo>
                    <a:pt x="639" y="824"/>
                  </a:lnTo>
                  <a:lnTo>
                    <a:pt x="636" y="822"/>
                  </a:lnTo>
                  <a:lnTo>
                    <a:pt x="634" y="822"/>
                  </a:lnTo>
                  <a:lnTo>
                    <a:pt x="631" y="821"/>
                  </a:lnTo>
                  <a:lnTo>
                    <a:pt x="630" y="821"/>
                  </a:lnTo>
                  <a:lnTo>
                    <a:pt x="631" y="817"/>
                  </a:lnTo>
                  <a:lnTo>
                    <a:pt x="631" y="816"/>
                  </a:lnTo>
                  <a:lnTo>
                    <a:pt x="633" y="813"/>
                  </a:lnTo>
                  <a:lnTo>
                    <a:pt x="631" y="813"/>
                  </a:lnTo>
                  <a:lnTo>
                    <a:pt x="627" y="811"/>
                  </a:lnTo>
                  <a:lnTo>
                    <a:pt x="625" y="810"/>
                  </a:lnTo>
                  <a:lnTo>
                    <a:pt x="624" y="808"/>
                  </a:lnTo>
                  <a:lnTo>
                    <a:pt x="622" y="808"/>
                  </a:lnTo>
                  <a:lnTo>
                    <a:pt x="620" y="807"/>
                  </a:lnTo>
                  <a:lnTo>
                    <a:pt x="619" y="807"/>
                  </a:lnTo>
                  <a:lnTo>
                    <a:pt x="617" y="805"/>
                  </a:lnTo>
                  <a:lnTo>
                    <a:pt x="616" y="803"/>
                  </a:lnTo>
                  <a:lnTo>
                    <a:pt x="614" y="802"/>
                  </a:lnTo>
                  <a:lnTo>
                    <a:pt x="610" y="796"/>
                  </a:lnTo>
                  <a:lnTo>
                    <a:pt x="608" y="793"/>
                  </a:lnTo>
                  <a:lnTo>
                    <a:pt x="605" y="789"/>
                  </a:lnTo>
                  <a:lnTo>
                    <a:pt x="603" y="788"/>
                  </a:lnTo>
                  <a:lnTo>
                    <a:pt x="602" y="785"/>
                  </a:lnTo>
                  <a:lnTo>
                    <a:pt x="594" y="777"/>
                  </a:lnTo>
                  <a:lnTo>
                    <a:pt x="588" y="769"/>
                  </a:lnTo>
                  <a:lnTo>
                    <a:pt x="580" y="769"/>
                  </a:lnTo>
                  <a:lnTo>
                    <a:pt x="577" y="768"/>
                  </a:lnTo>
                  <a:lnTo>
                    <a:pt x="568" y="763"/>
                  </a:lnTo>
                  <a:lnTo>
                    <a:pt x="566" y="763"/>
                  </a:lnTo>
                  <a:lnTo>
                    <a:pt x="557" y="762"/>
                  </a:lnTo>
                  <a:lnTo>
                    <a:pt x="549" y="755"/>
                  </a:lnTo>
                  <a:lnTo>
                    <a:pt x="546" y="754"/>
                  </a:lnTo>
                  <a:lnTo>
                    <a:pt x="524" y="746"/>
                  </a:lnTo>
                  <a:lnTo>
                    <a:pt x="524" y="738"/>
                  </a:lnTo>
                  <a:lnTo>
                    <a:pt x="524" y="732"/>
                  </a:lnTo>
                  <a:lnTo>
                    <a:pt x="524" y="724"/>
                  </a:lnTo>
                  <a:lnTo>
                    <a:pt x="518" y="724"/>
                  </a:lnTo>
                  <a:lnTo>
                    <a:pt x="505" y="724"/>
                  </a:lnTo>
                  <a:lnTo>
                    <a:pt x="501" y="731"/>
                  </a:lnTo>
                  <a:lnTo>
                    <a:pt x="496" y="737"/>
                  </a:lnTo>
                  <a:lnTo>
                    <a:pt x="491" y="737"/>
                  </a:lnTo>
                  <a:lnTo>
                    <a:pt x="491" y="735"/>
                  </a:lnTo>
                  <a:lnTo>
                    <a:pt x="490" y="732"/>
                  </a:lnTo>
                  <a:lnTo>
                    <a:pt x="488" y="727"/>
                  </a:lnTo>
                  <a:lnTo>
                    <a:pt x="487" y="726"/>
                  </a:lnTo>
                  <a:lnTo>
                    <a:pt x="484" y="726"/>
                  </a:lnTo>
                  <a:lnTo>
                    <a:pt x="480" y="727"/>
                  </a:lnTo>
                  <a:lnTo>
                    <a:pt x="479" y="723"/>
                  </a:lnTo>
                  <a:lnTo>
                    <a:pt x="473" y="723"/>
                  </a:lnTo>
                  <a:lnTo>
                    <a:pt x="471" y="721"/>
                  </a:lnTo>
                  <a:lnTo>
                    <a:pt x="470" y="721"/>
                  </a:lnTo>
                  <a:lnTo>
                    <a:pt x="467" y="723"/>
                  </a:lnTo>
                  <a:lnTo>
                    <a:pt x="465" y="723"/>
                  </a:lnTo>
                  <a:lnTo>
                    <a:pt x="462" y="723"/>
                  </a:lnTo>
                  <a:lnTo>
                    <a:pt x="451" y="713"/>
                  </a:lnTo>
                  <a:lnTo>
                    <a:pt x="449" y="712"/>
                  </a:lnTo>
                  <a:lnTo>
                    <a:pt x="448" y="712"/>
                  </a:lnTo>
                  <a:lnTo>
                    <a:pt x="443" y="710"/>
                  </a:lnTo>
                  <a:lnTo>
                    <a:pt x="440" y="709"/>
                  </a:lnTo>
                  <a:lnTo>
                    <a:pt x="432" y="706"/>
                  </a:lnTo>
                  <a:lnTo>
                    <a:pt x="426" y="704"/>
                  </a:lnTo>
                  <a:lnTo>
                    <a:pt x="423" y="703"/>
                  </a:lnTo>
                  <a:lnTo>
                    <a:pt x="420" y="703"/>
                  </a:lnTo>
                  <a:lnTo>
                    <a:pt x="412" y="699"/>
                  </a:lnTo>
                  <a:lnTo>
                    <a:pt x="397" y="693"/>
                  </a:lnTo>
                  <a:lnTo>
                    <a:pt x="395" y="692"/>
                  </a:lnTo>
                  <a:lnTo>
                    <a:pt x="387" y="689"/>
                  </a:lnTo>
                  <a:lnTo>
                    <a:pt x="376" y="687"/>
                  </a:lnTo>
                  <a:lnTo>
                    <a:pt x="373" y="686"/>
                  </a:lnTo>
                  <a:lnTo>
                    <a:pt x="372" y="684"/>
                  </a:lnTo>
                  <a:lnTo>
                    <a:pt x="358" y="678"/>
                  </a:lnTo>
                  <a:lnTo>
                    <a:pt x="351" y="684"/>
                  </a:lnTo>
                  <a:lnTo>
                    <a:pt x="348" y="687"/>
                  </a:lnTo>
                  <a:lnTo>
                    <a:pt x="342" y="693"/>
                  </a:lnTo>
                  <a:lnTo>
                    <a:pt x="322" y="698"/>
                  </a:lnTo>
                  <a:lnTo>
                    <a:pt x="306" y="692"/>
                  </a:lnTo>
                  <a:lnTo>
                    <a:pt x="306" y="690"/>
                  </a:lnTo>
                  <a:lnTo>
                    <a:pt x="303" y="690"/>
                  </a:lnTo>
                  <a:lnTo>
                    <a:pt x="303" y="689"/>
                  </a:lnTo>
                  <a:lnTo>
                    <a:pt x="303" y="686"/>
                  </a:lnTo>
                  <a:lnTo>
                    <a:pt x="302" y="679"/>
                  </a:lnTo>
                  <a:lnTo>
                    <a:pt x="303" y="679"/>
                  </a:lnTo>
                  <a:lnTo>
                    <a:pt x="305" y="676"/>
                  </a:lnTo>
                  <a:lnTo>
                    <a:pt x="306" y="675"/>
                  </a:lnTo>
                  <a:lnTo>
                    <a:pt x="306" y="673"/>
                  </a:lnTo>
                  <a:lnTo>
                    <a:pt x="306" y="672"/>
                  </a:lnTo>
                  <a:lnTo>
                    <a:pt x="308" y="672"/>
                  </a:lnTo>
                  <a:lnTo>
                    <a:pt x="309" y="672"/>
                  </a:lnTo>
                  <a:lnTo>
                    <a:pt x="309" y="670"/>
                  </a:lnTo>
                  <a:lnTo>
                    <a:pt x="309" y="668"/>
                  </a:lnTo>
                  <a:lnTo>
                    <a:pt x="308" y="667"/>
                  </a:lnTo>
                  <a:lnTo>
                    <a:pt x="308" y="665"/>
                  </a:lnTo>
                  <a:lnTo>
                    <a:pt x="302" y="661"/>
                  </a:lnTo>
                  <a:lnTo>
                    <a:pt x="300" y="659"/>
                  </a:lnTo>
                  <a:lnTo>
                    <a:pt x="299" y="659"/>
                  </a:lnTo>
                  <a:lnTo>
                    <a:pt x="297" y="656"/>
                  </a:lnTo>
                  <a:lnTo>
                    <a:pt x="294" y="654"/>
                  </a:lnTo>
                  <a:lnTo>
                    <a:pt x="292" y="654"/>
                  </a:lnTo>
                  <a:lnTo>
                    <a:pt x="292" y="653"/>
                  </a:lnTo>
                  <a:lnTo>
                    <a:pt x="291" y="653"/>
                  </a:lnTo>
                  <a:lnTo>
                    <a:pt x="289" y="651"/>
                  </a:lnTo>
                  <a:lnTo>
                    <a:pt x="285" y="653"/>
                  </a:lnTo>
                  <a:lnTo>
                    <a:pt x="285" y="654"/>
                  </a:lnTo>
                  <a:lnTo>
                    <a:pt x="285" y="656"/>
                  </a:lnTo>
                  <a:lnTo>
                    <a:pt x="285" y="658"/>
                  </a:lnTo>
                  <a:lnTo>
                    <a:pt x="285" y="659"/>
                  </a:lnTo>
                  <a:lnTo>
                    <a:pt x="286" y="664"/>
                  </a:lnTo>
                  <a:lnTo>
                    <a:pt x="285" y="670"/>
                  </a:lnTo>
                  <a:lnTo>
                    <a:pt x="278" y="672"/>
                  </a:lnTo>
                  <a:lnTo>
                    <a:pt x="277" y="672"/>
                  </a:lnTo>
                  <a:lnTo>
                    <a:pt x="266" y="670"/>
                  </a:lnTo>
                  <a:lnTo>
                    <a:pt x="263" y="668"/>
                  </a:lnTo>
                  <a:lnTo>
                    <a:pt x="261" y="667"/>
                  </a:lnTo>
                  <a:lnTo>
                    <a:pt x="260" y="665"/>
                  </a:lnTo>
                  <a:lnTo>
                    <a:pt x="261" y="665"/>
                  </a:lnTo>
                  <a:lnTo>
                    <a:pt x="264" y="667"/>
                  </a:lnTo>
                  <a:lnTo>
                    <a:pt x="264" y="665"/>
                  </a:lnTo>
                  <a:lnTo>
                    <a:pt x="263" y="664"/>
                  </a:lnTo>
                  <a:lnTo>
                    <a:pt x="250" y="662"/>
                  </a:lnTo>
                  <a:lnTo>
                    <a:pt x="250" y="664"/>
                  </a:lnTo>
                  <a:lnTo>
                    <a:pt x="253" y="667"/>
                  </a:lnTo>
                  <a:lnTo>
                    <a:pt x="255" y="668"/>
                  </a:lnTo>
                  <a:lnTo>
                    <a:pt x="255" y="670"/>
                  </a:lnTo>
                  <a:lnTo>
                    <a:pt x="253" y="668"/>
                  </a:lnTo>
                  <a:lnTo>
                    <a:pt x="250" y="665"/>
                  </a:lnTo>
                  <a:lnTo>
                    <a:pt x="247" y="667"/>
                  </a:lnTo>
                  <a:lnTo>
                    <a:pt x="244" y="668"/>
                  </a:lnTo>
                  <a:lnTo>
                    <a:pt x="239" y="670"/>
                  </a:lnTo>
                  <a:lnTo>
                    <a:pt x="236" y="665"/>
                  </a:lnTo>
                  <a:lnTo>
                    <a:pt x="232" y="659"/>
                  </a:lnTo>
                  <a:lnTo>
                    <a:pt x="230" y="658"/>
                  </a:lnTo>
                  <a:lnTo>
                    <a:pt x="227" y="653"/>
                  </a:lnTo>
                  <a:lnTo>
                    <a:pt x="225" y="653"/>
                  </a:lnTo>
                  <a:lnTo>
                    <a:pt x="222" y="653"/>
                  </a:lnTo>
                  <a:lnTo>
                    <a:pt x="221" y="653"/>
                  </a:lnTo>
                  <a:lnTo>
                    <a:pt x="210" y="653"/>
                  </a:lnTo>
                  <a:lnTo>
                    <a:pt x="197" y="653"/>
                  </a:lnTo>
                  <a:lnTo>
                    <a:pt x="194" y="653"/>
                  </a:lnTo>
                  <a:lnTo>
                    <a:pt x="191" y="653"/>
                  </a:lnTo>
                  <a:lnTo>
                    <a:pt x="187" y="653"/>
                  </a:lnTo>
                  <a:lnTo>
                    <a:pt x="185" y="653"/>
                  </a:lnTo>
                  <a:lnTo>
                    <a:pt x="180" y="653"/>
                  </a:lnTo>
                  <a:lnTo>
                    <a:pt x="169" y="653"/>
                  </a:lnTo>
                  <a:lnTo>
                    <a:pt x="168" y="653"/>
                  </a:lnTo>
                  <a:lnTo>
                    <a:pt x="163" y="653"/>
                  </a:lnTo>
                  <a:lnTo>
                    <a:pt x="162" y="653"/>
                  </a:lnTo>
                  <a:lnTo>
                    <a:pt x="155" y="653"/>
                  </a:lnTo>
                  <a:lnTo>
                    <a:pt x="154" y="653"/>
                  </a:lnTo>
                  <a:lnTo>
                    <a:pt x="151" y="653"/>
                  </a:lnTo>
                  <a:lnTo>
                    <a:pt x="148" y="661"/>
                  </a:lnTo>
                  <a:lnTo>
                    <a:pt x="145" y="659"/>
                  </a:lnTo>
                  <a:lnTo>
                    <a:pt x="140" y="659"/>
                  </a:lnTo>
                  <a:lnTo>
                    <a:pt x="138" y="659"/>
                  </a:lnTo>
                  <a:lnTo>
                    <a:pt x="137" y="659"/>
                  </a:lnTo>
                  <a:lnTo>
                    <a:pt x="135" y="659"/>
                  </a:lnTo>
                  <a:lnTo>
                    <a:pt x="131" y="659"/>
                  </a:lnTo>
                  <a:lnTo>
                    <a:pt x="131" y="658"/>
                  </a:lnTo>
                  <a:lnTo>
                    <a:pt x="129" y="658"/>
                  </a:lnTo>
                  <a:lnTo>
                    <a:pt x="123" y="658"/>
                  </a:lnTo>
                  <a:lnTo>
                    <a:pt x="121" y="658"/>
                  </a:lnTo>
                  <a:lnTo>
                    <a:pt x="109" y="658"/>
                  </a:lnTo>
                  <a:lnTo>
                    <a:pt x="109" y="654"/>
                  </a:lnTo>
                  <a:lnTo>
                    <a:pt x="109" y="653"/>
                  </a:lnTo>
                  <a:lnTo>
                    <a:pt x="109" y="648"/>
                  </a:lnTo>
                  <a:lnTo>
                    <a:pt x="109" y="647"/>
                  </a:lnTo>
                  <a:lnTo>
                    <a:pt x="109" y="645"/>
                  </a:lnTo>
                  <a:lnTo>
                    <a:pt x="109" y="642"/>
                  </a:lnTo>
                  <a:lnTo>
                    <a:pt x="109" y="639"/>
                  </a:lnTo>
                  <a:lnTo>
                    <a:pt x="109" y="637"/>
                  </a:lnTo>
                  <a:lnTo>
                    <a:pt x="109" y="636"/>
                  </a:lnTo>
                  <a:lnTo>
                    <a:pt x="109" y="634"/>
                  </a:lnTo>
                  <a:lnTo>
                    <a:pt x="109" y="633"/>
                  </a:lnTo>
                  <a:lnTo>
                    <a:pt x="109" y="631"/>
                  </a:lnTo>
                  <a:lnTo>
                    <a:pt x="110" y="630"/>
                  </a:lnTo>
                  <a:lnTo>
                    <a:pt x="110" y="625"/>
                  </a:lnTo>
                  <a:lnTo>
                    <a:pt x="110" y="623"/>
                  </a:lnTo>
                  <a:lnTo>
                    <a:pt x="110" y="622"/>
                  </a:lnTo>
                  <a:lnTo>
                    <a:pt x="110" y="619"/>
                  </a:lnTo>
                  <a:lnTo>
                    <a:pt x="110" y="617"/>
                  </a:lnTo>
                  <a:lnTo>
                    <a:pt x="110" y="616"/>
                  </a:lnTo>
                  <a:lnTo>
                    <a:pt x="109" y="614"/>
                  </a:lnTo>
                  <a:lnTo>
                    <a:pt x="109" y="613"/>
                  </a:lnTo>
                  <a:lnTo>
                    <a:pt x="109" y="611"/>
                  </a:lnTo>
                  <a:lnTo>
                    <a:pt x="109" y="609"/>
                  </a:lnTo>
                  <a:lnTo>
                    <a:pt x="109" y="608"/>
                  </a:lnTo>
                  <a:lnTo>
                    <a:pt x="109" y="606"/>
                  </a:lnTo>
                  <a:lnTo>
                    <a:pt x="107" y="605"/>
                  </a:lnTo>
                  <a:lnTo>
                    <a:pt x="107" y="603"/>
                  </a:lnTo>
                  <a:lnTo>
                    <a:pt x="107" y="600"/>
                  </a:lnTo>
                  <a:lnTo>
                    <a:pt x="106" y="600"/>
                  </a:lnTo>
                  <a:lnTo>
                    <a:pt x="106" y="599"/>
                  </a:lnTo>
                  <a:lnTo>
                    <a:pt x="106" y="597"/>
                  </a:lnTo>
                  <a:lnTo>
                    <a:pt x="106" y="596"/>
                  </a:lnTo>
                  <a:lnTo>
                    <a:pt x="106" y="594"/>
                  </a:lnTo>
                  <a:lnTo>
                    <a:pt x="104" y="592"/>
                  </a:lnTo>
                  <a:lnTo>
                    <a:pt x="104" y="591"/>
                  </a:lnTo>
                  <a:lnTo>
                    <a:pt x="103" y="588"/>
                  </a:lnTo>
                  <a:lnTo>
                    <a:pt x="103" y="586"/>
                  </a:lnTo>
                  <a:lnTo>
                    <a:pt x="101" y="583"/>
                  </a:lnTo>
                  <a:lnTo>
                    <a:pt x="99" y="577"/>
                  </a:lnTo>
                  <a:lnTo>
                    <a:pt x="99" y="575"/>
                  </a:lnTo>
                  <a:lnTo>
                    <a:pt x="96" y="568"/>
                  </a:lnTo>
                  <a:lnTo>
                    <a:pt x="95" y="558"/>
                  </a:lnTo>
                  <a:lnTo>
                    <a:pt x="93" y="554"/>
                  </a:lnTo>
                  <a:lnTo>
                    <a:pt x="92" y="546"/>
                  </a:lnTo>
                  <a:lnTo>
                    <a:pt x="90" y="538"/>
                  </a:lnTo>
                  <a:lnTo>
                    <a:pt x="87" y="529"/>
                  </a:lnTo>
                  <a:lnTo>
                    <a:pt x="85" y="526"/>
                  </a:lnTo>
                  <a:lnTo>
                    <a:pt x="82" y="513"/>
                  </a:lnTo>
                  <a:lnTo>
                    <a:pt x="82" y="512"/>
                  </a:lnTo>
                  <a:lnTo>
                    <a:pt x="81" y="509"/>
                  </a:lnTo>
                  <a:lnTo>
                    <a:pt x="81" y="506"/>
                  </a:lnTo>
                  <a:lnTo>
                    <a:pt x="79" y="499"/>
                  </a:lnTo>
                  <a:lnTo>
                    <a:pt x="78" y="496"/>
                  </a:lnTo>
                  <a:lnTo>
                    <a:pt x="78" y="495"/>
                  </a:lnTo>
                  <a:lnTo>
                    <a:pt x="78" y="493"/>
                  </a:lnTo>
                  <a:lnTo>
                    <a:pt x="75" y="484"/>
                  </a:lnTo>
                  <a:lnTo>
                    <a:pt x="73" y="478"/>
                  </a:lnTo>
                  <a:lnTo>
                    <a:pt x="73" y="476"/>
                  </a:lnTo>
                  <a:lnTo>
                    <a:pt x="71" y="471"/>
                  </a:lnTo>
                  <a:lnTo>
                    <a:pt x="71" y="470"/>
                  </a:lnTo>
                  <a:lnTo>
                    <a:pt x="71" y="468"/>
                  </a:lnTo>
                  <a:lnTo>
                    <a:pt x="70" y="468"/>
                  </a:lnTo>
                  <a:lnTo>
                    <a:pt x="70" y="467"/>
                  </a:lnTo>
                  <a:lnTo>
                    <a:pt x="68" y="464"/>
                  </a:lnTo>
                  <a:lnTo>
                    <a:pt x="67" y="462"/>
                  </a:lnTo>
                  <a:lnTo>
                    <a:pt x="65" y="459"/>
                  </a:lnTo>
                  <a:lnTo>
                    <a:pt x="64" y="459"/>
                  </a:lnTo>
                  <a:lnTo>
                    <a:pt x="64" y="457"/>
                  </a:lnTo>
                  <a:lnTo>
                    <a:pt x="62" y="456"/>
                  </a:lnTo>
                  <a:lnTo>
                    <a:pt x="62" y="454"/>
                  </a:lnTo>
                  <a:lnTo>
                    <a:pt x="61" y="453"/>
                  </a:lnTo>
                  <a:lnTo>
                    <a:pt x="59" y="451"/>
                  </a:lnTo>
                  <a:lnTo>
                    <a:pt x="59" y="450"/>
                  </a:lnTo>
                  <a:lnTo>
                    <a:pt x="57" y="448"/>
                  </a:lnTo>
                  <a:lnTo>
                    <a:pt x="56" y="447"/>
                  </a:lnTo>
                  <a:lnTo>
                    <a:pt x="54" y="445"/>
                  </a:lnTo>
                  <a:lnTo>
                    <a:pt x="53" y="442"/>
                  </a:lnTo>
                  <a:lnTo>
                    <a:pt x="51" y="440"/>
                  </a:lnTo>
                  <a:lnTo>
                    <a:pt x="50" y="437"/>
                  </a:lnTo>
                  <a:lnTo>
                    <a:pt x="48" y="436"/>
                  </a:lnTo>
                  <a:lnTo>
                    <a:pt x="48" y="434"/>
                  </a:lnTo>
                  <a:lnTo>
                    <a:pt x="48" y="433"/>
                  </a:lnTo>
                  <a:lnTo>
                    <a:pt x="47" y="431"/>
                  </a:lnTo>
                  <a:lnTo>
                    <a:pt x="47" y="429"/>
                  </a:lnTo>
                  <a:lnTo>
                    <a:pt x="47" y="428"/>
                  </a:lnTo>
                  <a:lnTo>
                    <a:pt x="43" y="422"/>
                  </a:lnTo>
                  <a:lnTo>
                    <a:pt x="43" y="420"/>
                  </a:lnTo>
                  <a:lnTo>
                    <a:pt x="43" y="417"/>
                  </a:lnTo>
                  <a:lnTo>
                    <a:pt x="42" y="412"/>
                  </a:lnTo>
                  <a:lnTo>
                    <a:pt x="40" y="408"/>
                  </a:lnTo>
                  <a:lnTo>
                    <a:pt x="37" y="398"/>
                  </a:lnTo>
                  <a:lnTo>
                    <a:pt x="36" y="394"/>
                  </a:lnTo>
                  <a:lnTo>
                    <a:pt x="36" y="391"/>
                  </a:lnTo>
                  <a:lnTo>
                    <a:pt x="36" y="388"/>
                  </a:lnTo>
                  <a:lnTo>
                    <a:pt x="34" y="384"/>
                  </a:lnTo>
                  <a:lnTo>
                    <a:pt x="34" y="380"/>
                  </a:lnTo>
                  <a:lnTo>
                    <a:pt x="34" y="378"/>
                  </a:lnTo>
                  <a:lnTo>
                    <a:pt x="34" y="377"/>
                  </a:lnTo>
                  <a:lnTo>
                    <a:pt x="34" y="375"/>
                  </a:lnTo>
                  <a:lnTo>
                    <a:pt x="34" y="372"/>
                  </a:lnTo>
                  <a:lnTo>
                    <a:pt x="33" y="363"/>
                  </a:lnTo>
                  <a:lnTo>
                    <a:pt x="29" y="316"/>
                  </a:lnTo>
                  <a:lnTo>
                    <a:pt x="22" y="232"/>
                  </a:lnTo>
                  <a:lnTo>
                    <a:pt x="20" y="205"/>
                  </a:lnTo>
                  <a:lnTo>
                    <a:pt x="19" y="187"/>
                  </a:lnTo>
                  <a:lnTo>
                    <a:pt x="12" y="130"/>
                  </a:lnTo>
                  <a:lnTo>
                    <a:pt x="8" y="85"/>
                  </a:lnTo>
                  <a:lnTo>
                    <a:pt x="8" y="79"/>
                  </a:lnTo>
                  <a:lnTo>
                    <a:pt x="6" y="57"/>
                  </a:lnTo>
                  <a:lnTo>
                    <a:pt x="5" y="42"/>
                  </a:lnTo>
                  <a:lnTo>
                    <a:pt x="5" y="37"/>
                  </a:lnTo>
                  <a:lnTo>
                    <a:pt x="3" y="35"/>
                  </a:lnTo>
                  <a:lnTo>
                    <a:pt x="3" y="32"/>
                  </a:lnTo>
                  <a:lnTo>
                    <a:pt x="3" y="25"/>
                  </a:lnTo>
                  <a:lnTo>
                    <a:pt x="3" y="20"/>
                  </a:lnTo>
                  <a:lnTo>
                    <a:pt x="1" y="18"/>
                  </a:lnTo>
                  <a:lnTo>
                    <a:pt x="1" y="12"/>
                  </a:lnTo>
                  <a:lnTo>
                    <a:pt x="1" y="11"/>
                  </a:lnTo>
                  <a:lnTo>
                    <a:pt x="1" y="7"/>
                  </a:lnTo>
                  <a:lnTo>
                    <a:pt x="1" y="6"/>
                  </a:lnTo>
                  <a:lnTo>
                    <a:pt x="1" y="4"/>
                  </a:lnTo>
                  <a:lnTo>
                    <a:pt x="0" y="1"/>
                  </a:lnTo>
                  <a:lnTo>
                    <a:pt x="0" y="0"/>
                  </a:lnTo>
                  <a:lnTo>
                    <a:pt x="1" y="0"/>
                  </a:lnTo>
                  <a:lnTo>
                    <a:pt x="3" y="0"/>
                  </a:lnTo>
                  <a:lnTo>
                    <a:pt x="5" y="0"/>
                  </a:lnTo>
                  <a:lnTo>
                    <a:pt x="6" y="0"/>
                  </a:lnTo>
                  <a:lnTo>
                    <a:pt x="8" y="0"/>
                  </a:lnTo>
                  <a:lnTo>
                    <a:pt x="9" y="0"/>
                  </a:lnTo>
                  <a:lnTo>
                    <a:pt x="11" y="0"/>
                  </a:lnTo>
                  <a:lnTo>
                    <a:pt x="15" y="0"/>
                  </a:lnTo>
                  <a:lnTo>
                    <a:pt x="34" y="0"/>
                  </a:lnTo>
                  <a:lnTo>
                    <a:pt x="39" y="0"/>
                  </a:lnTo>
                  <a:lnTo>
                    <a:pt x="40" y="0"/>
                  </a:lnTo>
                  <a:lnTo>
                    <a:pt x="45" y="0"/>
                  </a:lnTo>
                  <a:lnTo>
                    <a:pt x="59" y="0"/>
                  </a:lnTo>
                  <a:lnTo>
                    <a:pt x="78" y="1"/>
                  </a:lnTo>
                  <a:lnTo>
                    <a:pt x="85" y="1"/>
                  </a:lnTo>
                  <a:lnTo>
                    <a:pt x="95" y="1"/>
                  </a:lnTo>
                  <a:lnTo>
                    <a:pt x="104" y="1"/>
                  </a:lnTo>
                  <a:lnTo>
                    <a:pt x="127" y="1"/>
                  </a:lnTo>
                  <a:lnTo>
                    <a:pt x="134" y="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207">
              <a:extLst>
                <a:ext uri="{FF2B5EF4-FFF2-40B4-BE49-F238E27FC236}">
                  <a16:creationId xmlns:a16="http://schemas.microsoft.com/office/drawing/2014/main" id="{EE47C9F5-4DCB-27E0-0E6C-E586B1632B7B}"/>
                </a:ext>
              </a:extLst>
            </p:cNvPr>
            <p:cNvSpPr>
              <a:spLocks noGrp="1" noRot="1" noMove="1" noResize="1" noEditPoints="1" noAdjustHandles="1" noChangeArrowheads="1" noChangeShapeType="1"/>
            </p:cNvSpPr>
            <p:nvPr/>
          </p:nvSpPr>
          <p:spPr bwMode="auto">
            <a:xfrm>
              <a:off x="3856038" y="706438"/>
              <a:ext cx="3300413" cy="2451100"/>
            </a:xfrm>
            <a:custGeom>
              <a:avLst/>
              <a:gdLst>
                <a:gd name="T0" fmla="*/ 2011 w 2079"/>
                <a:gd name="T1" fmla="*/ 84 h 1544"/>
                <a:gd name="T2" fmla="*/ 2011 w 2079"/>
                <a:gd name="T3" fmla="*/ 142 h 1544"/>
                <a:gd name="T4" fmla="*/ 2009 w 2079"/>
                <a:gd name="T5" fmla="*/ 242 h 1544"/>
                <a:gd name="T6" fmla="*/ 2005 w 2079"/>
                <a:gd name="T7" fmla="*/ 340 h 1544"/>
                <a:gd name="T8" fmla="*/ 1998 w 2079"/>
                <a:gd name="T9" fmla="*/ 474 h 1544"/>
                <a:gd name="T10" fmla="*/ 1994 w 2079"/>
                <a:gd name="T11" fmla="*/ 553 h 1544"/>
                <a:gd name="T12" fmla="*/ 1989 w 2079"/>
                <a:gd name="T13" fmla="*/ 675 h 1544"/>
                <a:gd name="T14" fmla="*/ 1987 w 2079"/>
                <a:gd name="T15" fmla="*/ 700 h 1544"/>
                <a:gd name="T16" fmla="*/ 1984 w 2079"/>
                <a:gd name="T17" fmla="*/ 731 h 1544"/>
                <a:gd name="T18" fmla="*/ 1977 w 2079"/>
                <a:gd name="T19" fmla="*/ 843 h 1544"/>
                <a:gd name="T20" fmla="*/ 1972 w 2079"/>
                <a:gd name="T21" fmla="*/ 903 h 1544"/>
                <a:gd name="T22" fmla="*/ 1992 w 2079"/>
                <a:gd name="T23" fmla="*/ 924 h 1544"/>
                <a:gd name="T24" fmla="*/ 2006 w 2079"/>
                <a:gd name="T25" fmla="*/ 938 h 1544"/>
                <a:gd name="T26" fmla="*/ 2028 w 2079"/>
                <a:gd name="T27" fmla="*/ 959 h 1544"/>
                <a:gd name="T28" fmla="*/ 2076 w 2079"/>
                <a:gd name="T29" fmla="*/ 1007 h 1544"/>
                <a:gd name="T30" fmla="*/ 2079 w 2079"/>
                <a:gd name="T31" fmla="*/ 1012 h 1544"/>
                <a:gd name="T32" fmla="*/ 2051 w 2079"/>
                <a:gd name="T33" fmla="*/ 1038 h 1544"/>
                <a:gd name="T34" fmla="*/ 2011 w 2079"/>
                <a:gd name="T35" fmla="*/ 1074 h 1544"/>
                <a:gd name="T36" fmla="*/ 1989 w 2079"/>
                <a:gd name="T37" fmla="*/ 1099 h 1544"/>
                <a:gd name="T38" fmla="*/ 1983 w 2079"/>
                <a:gd name="T39" fmla="*/ 1111 h 1544"/>
                <a:gd name="T40" fmla="*/ 1973 w 2079"/>
                <a:gd name="T41" fmla="*/ 1128 h 1544"/>
                <a:gd name="T42" fmla="*/ 1967 w 2079"/>
                <a:gd name="T43" fmla="*/ 1145 h 1544"/>
                <a:gd name="T44" fmla="*/ 1956 w 2079"/>
                <a:gd name="T45" fmla="*/ 1170 h 1544"/>
                <a:gd name="T46" fmla="*/ 1952 w 2079"/>
                <a:gd name="T47" fmla="*/ 1184 h 1544"/>
                <a:gd name="T48" fmla="*/ 1963 w 2079"/>
                <a:gd name="T49" fmla="*/ 1209 h 1544"/>
                <a:gd name="T50" fmla="*/ 1989 w 2079"/>
                <a:gd name="T51" fmla="*/ 1285 h 1544"/>
                <a:gd name="T52" fmla="*/ 1995 w 2079"/>
                <a:gd name="T53" fmla="*/ 1341 h 1544"/>
                <a:gd name="T54" fmla="*/ 1970 w 2079"/>
                <a:gd name="T55" fmla="*/ 1377 h 1544"/>
                <a:gd name="T56" fmla="*/ 1953 w 2079"/>
                <a:gd name="T57" fmla="*/ 1400 h 1544"/>
                <a:gd name="T58" fmla="*/ 1942 w 2079"/>
                <a:gd name="T59" fmla="*/ 1414 h 1544"/>
                <a:gd name="T60" fmla="*/ 1942 w 2079"/>
                <a:gd name="T61" fmla="*/ 1414 h 1544"/>
                <a:gd name="T62" fmla="*/ 1942 w 2079"/>
                <a:gd name="T63" fmla="*/ 1415 h 1544"/>
                <a:gd name="T64" fmla="*/ 1942 w 2079"/>
                <a:gd name="T65" fmla="*/ 1415 h 1544"/>
                <a:gd name="T66" fmla="*/ 1935 w 2079"/>
                <a:gd name="T67" fmla="*/ 1425 h 1544"/>
                <a:gd name="T68" fmla="*/ 1921 w 2079"/>
                <a:gd name="T69" fmla="*/ 1445 h 1544"/>
                <a:gd name="T70" fmla="*/ 1911 w 2079"/>
                <a:gd name="T71" fmla="*/ 1457 h 1544"/>
                <a:gd name="T72" fmla="*/ 1899 w 2079"/>
                <a:gd name="T73" fmla="*/ 1476 h 1544"/>
                <a:gd name="T74" fmla="*/ 1883 w 2079"/>
                <a:gd name="T75" fmla="*/ 1496 h 1544"/>
                <a:gd name="T76" fmla="*/ 1874 w 2079"/>
                <a:gd name="T77" fmla="*/ 1510 h 1544"/>
                <a:gd name="T78" fmla="*/ 1872 w 2079"/>
                <a:gd name="T79" fmla="*/ 1513 h 1544"/>
                <a:gd name="T80" fmla="*/ 1871 w 2079"/>
                <a:gd name="T81" fmla="*/ 1515 h 1544"/>
                <a:gd name="T82" fmla="*/ 1843 w 2079"/>
                <a:gd name="T83" fmla="*/ 1530 h 1544"/>
                <a:gd name="T84" fmla="*/ 1787 w 2079"/>
                <a:gd name="T85" fmla="*/ 1544 h 1544"/>
                <a:gd name="T86" fmla="*/ 1650 w 2079"/>
                <a:gd name="T87" fmla="*/ 1544 h 1544"/>
                <a:gd name="T88" fmla="*/ 1466 w 2079"/>
                <a:gd name="T89" fmla="*/ 1544 h 1544"/>
                <a:gd name="T90" fmla="*/ 989 w 2079"/>
                <a:gd name="T91" fmla="*/ 1544 h 1544"/>
                <a:gd name="T92" fmla="*/ 678 w 2079"/>
                <a:gd name="T93" fmla="*/ 1544 h 1544"/>
                <a:gd name="T94" fmla="*/ 678 w 2079"/>
                <a:gd name="T95" fmla="*/ 677 h 1544"/>
                <a:gd name="T96" fmla="*/ 1 w 2079"/>
                <a:gd name="T97" fmla="*/ 585 h 1544"/>
                <a:gd name="T98" fmla="*/ 1 w 2079"/>
                <a:gd name="T99" fmla="*/ 472 h 1544"/>
                <a:gd name="T100" fmla="*/ 0 w 2079"/>
                <a:gd name="T101" fmla="*/ 202 h 1544"/>
                <a:gd name="T102" fmla="*/ 18 w 2079"/>
                <a:gd name="T103" fmla="*/ 61 h 1544"/>
                <a:gd name="T104" fmla="*/ 284 w 2079"/>
                <a:gd name="T105" fmla="*/ 61 h 1544"/>
                <a:gd name="T106" fmla="*/ 726 w 2079"/>
                <a:gd name="T107" fmla="*/ 61 h 1544"/>
                <a:gd name="T108" fmla="*/ 944 w 2079"/>
                <a:gd name="T109" fmla="*/ 61 h 1544"/>
                <a:gd name="T110" fmla="*/ 1272 w 2079"/>
                <a:gd name="T111" fmla="*/ 61 h 1544"/>
                <a:gd name="T112" fmla="*/ 1602 w 2079"/>
                <a:gd name="T113" fmla="*/ 62 h 1544"/>
                <a:gd name="T114" fmla="*/ 1725 w 2079"/>
                <a:gd name="T115" fmla="*/ 33 h 1544"/>
                <a:gd name="T116" fmla="*/ 1742 w 2079"/>
                <a:gd name="T117" fmla="*/ 13 h 1544"/>
                <a:gd name="T118" fmla="*/ 1762 w 2079"/>
                <a:gd name="T119" fmla="*/ 2 h 1544"/>
                <a:gd name="T120" fmla="*/ 1754 w 2079"/>
                <a:gd name="T121" fmla="*/ 30 h 1544"/>
                <a:gd name="T122" fmla="*/ 1745 w 2079"/>
                <a:gd name="T123" fmla="*/ 47 h 1544"/>
                <a:gd name="T124" fmla="*/ 1823 w 2079"/>
                <a:gd name="T125" fmla="*/ 61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9" h="1544">
                  <a:moveTo>
                    <a:pt x="2012" y="61"/>
                  </a:moveTo>
                  <a:lnTo>
                    <a:pt x="2012" y="62"/>
                  </a:lnTo>
                  <a:lnTo>
                    <a:pt x="2012" y="67"/>
                  </a:lnTo>
                  <a:lnTo>
                    <a:pt x="2011" y="84"/>
                  </a:lnTo>
                  <a:lnTo>
                    <a:pt x="2011" y="86"/>
                  </a:lnTo>
                  <a:lnTo>
                    <a:pt x="2011" y="87"/>
                  </a:lnTo>
                  <a:lnTo>
                    <a:pt x="2011" y="101"/>
                  </a:lnTo>
                  <a:lnTo>
                    <a:pt x="2011" y="142"/>
                  </a:lnTo>
                  <a:lnTo>
                    <a:pt x="2011" y="145"/>
                  </a:lnTo>
                  <a:lnTo>
                    <a:pt x="2009" y="190"/>
                  </a:lnTo>
                  <a:lnTo>
                    <a:pt x="2009" y="239"/>
                  </a:lnTo>
                  <a:lnTo>
                    <a:pt x="2009" y="242"/>
                  </a:lnTo>
                  <a:lnTo>
                    <a:pt x="2008" y="247"/>
                  </a:lnTo>
                  <a:lnTo>
                    <a:pt x="2008" y="249"/>
                  </a:lnTo>
                  <a:lnTo>
                    <a:pt x="2008" y="256"/>
                  </a:lnTo>
                  <a:lnTo>
                    <a:pt x="2005" y="340"/>
                  </a:lnTo>
                  <a:lnTo>
                    <a:pt x="2003" y="365"/>
                  </a:lnTo>
                  <a:lnTo>
                    <a:pt x="2001" y="407"/>
                  </a:lnTo>
                  <a:lnTo>
                    <a:pt x="1998" y="474"/>
                  </a:lnTo>
                  <a:lnTo>
                    <a:pt x="1998" y="474"/>
                  </a:lnTo>
                  <a:lnTo>
                    <a:pt x="1997" y="491"/>
                  </a:lnTo>
                  <a:lnTo>
                    <a:pt x="1995" y="515"/>
                  </a:lnTo>
                  <a:lnTo>
                    <a:pt x="1995" y="529"/>
                  </a:lnTo>
                  <a:lnTo>
                    <a:pt x="1994" y="553"/>
                  </a:lnTo>
                  <a:lnTo>
                    <a:pt x="1994" y="556"/>
                  </a:lnTo>
                  <a:lnTo>
                    <a:pt x="1991" y="633"/>
                  </a:lnTo>
                  <a:lnTo>
                    <a:pt x="1989" y="652"/>
                  </a:lnTo>
                  <a:lnTo>
                    <a:pt x="1989" y="675"/>
                  </a:lnTo>
                  <a:lnTo>
                    <a:pt x="1987" y="689"/>
                  </a:lnTo>
                  <a:lnTo>
                    <a:pt x="1987" y="689"/>
                  </a:lnTo>
                  <a:lnTo>
                    <a:pt x="1987" y="699"/>
                  </a:lnTo>
                  <a:lnTo>
                    <a:pt x="1987" y="700"/>
                  </a:lnTo>
                  <a:lnTo>
                    <a:pt x="1987" y="702"/>
                  </a:lnTo>
                  <a:lnTo>
                    <a:pt x="1986" y="709"/>
                  </a:lnTo>
                  <a:lnTo>
                    <a:pt x="1986" y="709"/>
                  </a:lnTo>
                  <a:lnTo>
                    <a:pt x="1984" y="731"/>
                  </a:lnTo>
                  <a:lnTo>
                    <a:pt x="1978" y="818"/>
                  </a:lnTo>
                  <a:lnTo>
                    <a:pt x="1978" y="830"/>
                  </a:lnTo>
                  <a:lnTo>
                    <a:pt x="1977" y="837"/>
                  </a:lnTo>
                  <a:lnTo>
                    <a:pt x="1977" y="843"/>
                  </a:lnTo>
                  <a:lnTo>
                    <a:pt x="1977" y="849"/>
                  </a:lnTo>
                  <a:lnTo>
                    <a:pt x="1972" y="897"/>
                  </a:lnTo>
                  <a:lnTo>
                    <a:pt x="1972" y="899"/>
                  </a:lnTo>
                  <a:lnTo>
                    <a:pt x="1972" y="903"/>
                  </a:lnTo>
                  <a:lnTo>
                    <a:pt x="1972" y="903"/>
                  </a:lnTo>
                  <a:lnTo>
                    <a:pt x="1977" y="908"/>
                  </a:lnTo>
                  <a:lnTo>
                    <a:pt x="1981" y="913"/>
                  </a:lnTo>
                  <a:lnTo>
                    <a:pt x="1992" y="924"/>
                  </a:lnTo>
                  <a:lnTo>
                    <a:pt x="1997" y="928"/>
                  </a:lnTo>
                  <a:lnTo>
                    <a:pt x="2001" y="933"/>
                  </a:lnTo>
                  <a:lnTo>
                    <a:pt x="2003" y="934"/>
                  </a:lnTo>
                  <a:lnTo>
                    <a:pt x="2006" y="938"/>
                  </a:lnTo>
                  <a:lnTo>
                    <a:pt x="2008" y="939"/>
                  </a:lnTo>
                  <a:lnTo>
                    <a:pt x="2014" y="945"/>
                  </a:lnTo>
                  <a:lnTo>
                    <a:pt x="2022" y="953"/>
                  </a:lnTo>
                  <a:lnTo>
                    <a:pt x="2028" y="959"/>
                  </a:lnTo>
                  <a:lnTo>
                    <a:pt x="2045" y="978"/>
                  </a:lnTo>
                  <a:lnTo>
                    <a:pt x="2068" y="1000"/>
                  </a:lnTo>
                  <a:lnTo>
                    <a:pt x="2073" y="1004"/>
                  </a:lnTo>
                  <a:lnTo>
                    <a:pt x="2076" y="1007"/>
                  </a:lnTo>
                  <a:lnTo>
                    <a:pt x="2079" y="1010"/>
                  </a:lnTo>
                  <a:lnTo>
                    <a:pt x="2079" y="1010"/>
                  </a:lnTo>
                  <a:lnTo>
                    <a:pt x="2079" y="1012"/>
                  </a:lnTo>
                  <a:lnTo>
                    <a:pt x="2079" y="1012"/>
                  </a:lnTo>
                  <a:lnTo>
                    <a:pt x="2067" y="1023"/>
                  </a:lnTo>
                  <a:lnTo>
                    <a:pt x="2061" y="1029"/>
                  </a:lnTo>
                  <a:lnTo>
                    <a:pt x="2056" y="1035"/>
                  </a:lnTo>
                  <a:lnTo>
                    <a:pt x="2051" y="1038"/>
                  </a:lnTo>
                  <a:lnTo>
                    <a:pt x="2051" y="1038"/>
                  </a:lnTo>
                  <a:lnTo>
                    <a:pt x="2031" y="1054"/>
                  </a:lnTo>
                  <a:lnTo>
                    <a:pt x="2023" y="1060"/>
                  </a:lnTo>
                  <a:lnTo>
                    <a:pt x="2011" y="1074"/>
                  </a:lnTo>
                  <a:lnTo>
                    <a:pt x="2011" y="1074"/>
                  </a:lnTo>
                  <a:lnTo>
                    <a:pt x="2006" y="1079"/>
                  </a:lnTo>
                  <a:lnTo>
                    <a:pt x="1994" y="1090"/>
                  </a:lnTo>
                  <a:lnTo>
                    <a:pt x="1989" y="1099"/>
                  </a:lnTo>
                  <a:lnTo>
                    <a:pt x="1987" y="1100"/>
                  </a:lnTo>
                  <a:lnTo>
                    <a:pt x="1986" y="1105"/>
                  </a:lnTo>
                  <a:lnTo>
                    <a:pt x="1984" y="1107"/>
                  </a:lnTo>
                  <a:lnTo>
                    <a:pt x="1983" y="1111"/>
                  </a:lnTo>
                  <a:lnTo>
                    <a:pt x="1980" y="1118"/>
                  </a:lnTo>
                  <a:lnTo>
                    <a:pt x="1973" y="1128"/>
                  </a:lnTo>
                  <a:lnTo>
                    <a:pt x="1973" y="1128"/>
                  </a:lnTo>
                  <a:lnTo>
                    <a:pt x="1973" y="1128"/>
                  </a:lnTo>
                  <a:lnTo>
                    <a:pt x="1973" y="1128"/>
                  </a:lnTo>
                  <a:lnTo>
                    <a:pt x="1972" y="1135"/>
                  </a:lnTo>
                  <a:lnTo>
                    <a:pt x="1969" y="1141"/>
                  </a:lnTo>
                  <a:lnTo>
                    <a:pt x="1967" y="1145"/>
                  </a:lnTo>
                  <a:lnTo>
                    <a:pt x="1963" y="1158"/>
                  </a:lnTo>
                  <a:lnTo>
                    <a:pt x="1961" y="1161"/>
                  </a:lnTo>
                  <a:lnTo>
                    <a:pt x="1959" y="1164"/>
                  </a:lnTo>
                  <a:lnTo>
                    <a:pt x="1956" y="1170"/>
                  </a:lnTo>
                  <a:lnTo>
                    <a:pt x="1955" y="1176"/>
                  </a:lnTo>
                  <a:lnTo>
                    <a:pt x="1952" y="1181"/>
                  </a:lnTo>
                  <a:lnTo>
                    <a:pt x="1952" y="1184"/>
                  </a:lnTo>
                  <a:lnTo>
                    <a:pt x="1952" y="1184"/>
                  </a:lnTo>
                  <a:lnTo>
                    <a:pt x="1955" y="1187"/>
                  </a:lnTo>
                  <a:lnTo>
                    <a:pt x="1955" y="1187"/>
                  </a:lnTo>
                  <a:lnTo>
                    <a:pt x="1956" y="1192"/>
                  </a:lnTo>
                  <a:lnTo>
                    <a:pt x="1963" y="1209"/>
                  </a:lnTo>
                  <a:lnTo>
                    <a:pt x="1969" y="1226"/>
                  </a:lnTo>
                  <a:lnTo>
                    <a:pt x="1978" y="1253"/>
                  </a:lnTo>
                  <a:lnTo>
                    <a:pt x="1984" y="1273"/>
                  </a:lnTo>
                  <a:lnTo>
                    <a:pt x="1989" y="1285"/>
                  </a:lnTo>
                  <a:lnTo>
                    <a:pt x="2006" y="1327"/>
                  </a:lnTo>
                  <a:lnTo>
                    <a:pt x="2006" y="1327"/>
                  </a:lnTo>
                  <a:lnTo>
                    <a:pt x="2006" y="1327"/>
                  </a:lnTo>
                  <a:lnTo>
                    <a:pt x="1995" y="1341"/>
                  </a:lnTo>
                  <a:lnTo>
                    <a:pt x="1992" y="1346"/>
                  </a:lnTo>
                  <a:lnTo>
                    <a:pt x="1989" y="1349"/>
                  </a:lnTo>
                  <a:lnTo>
                    <a:pt x="1975" y="1369"/>
                  </a:lnTo>
                  <a:lnTo>
                    <a:pt x="1970" y="1377"/>
                  </a:lnTo>
                  <a:lnTo>
                    <a:pt x="1967" y="1380"/>
                  </a:lnTo>
                  <a:lnTo>
                    <a:pt x="1967" y="1380"/>
                  </a:lnTo>
                  <a:lnTo>
                    <a:pt x="1967" y="1380"/>
                  </a:lnTo>
                  <a:lnTo>
                    <a:pt x="1953" y="1400"/>
                  </a:lnTo>
                  <a:lnTo>
                    <a:pt x="1949" y="1406"/>
                  </a:lnTo>
                  <a:lnTo>
                    <a:pt x="1942" y="1414"/>
                  </a:lnTo>
                  <a:lnTo>
                    <a:pt x="1942" y="1414"/>
                  </a:lnTo>
                  <a:lnTo>
                    <a:pt x="1942" y="1414"/>
                  </a:lnTo>
                  <a:lnTo>
                    <a:pt x="1942" y="1414"/>
                  </a:lnTo>
                  <a:lnTo>
                    <a:pt x="1942" y="1414"/>
                  </a:lnTo>
                  <a:lnTo>
                    <a:pt x="1942" y="1414"/>
                  </a:lnTo>
                  <a:lnTo>
                    <a:pt x="1942" y="1414"/>
                  </a:lnTo>
                  <a:lnTo>
                    <a:pt x="1942" y="1414"/>
                  </a:lnTo>
                  <a:lnTo>
                    <a:pt x="1942" y="1414"/>
                  </a:lnTo>
                  <a:lnTo>
                    <a:pt x="1942" y="1415"/>
                  </a:lnTo>
                  <a:lnTo>
                    <a:pt x="1942" y="1415"/>
                  </a:lnTo>
                  <a:lnTo>
                    <a:pt x="1942" y="1415"/>
                  </a:lnTo>
                  <a:lnTo>
                    <a:pt x="1942" y="1415"/>
                  </a:lnTo>
                  <a:lnTo>
                    <a:pt x="1942" y="1415"/>
                  </a:lnTo>
                  <a:lnTo>
                    <a:pt x="1942" y="1415"/>
                  </a:lnTo>
                  <a:lnTo>
                    <a:pt x="1941" y="1415"/>
                  </a:lnTo>
                  <a:lnTo>
                    <a:pt x="1941" y="1417"/>
                  </a:lnTo>
                  <a:lnTo>
                    <a:pt x="1939" y="1419"/>
                  </a:lnTo>
                  <a:lnTo>
                    <a:pt x="1935" y="1425"/>
                  </a:lnTo>
                  <a:lnTo>
                    <a:pt x="1935" y="1425"/>
                  </a:lnTo>
                  <a:lnTo>
                    <a:pt x="1933" y="1428"/>
                  </a:lnTo>
                  <a:lnTo>
                    <a:pt x="1922" y="1443"/>
                  </a:lnTo>
                  <a:lnTo>
                    <a:pt x="1921" y="1445"/>
                  </a:lnTo>
                  <a:lnTo>
                    <a:pt x="1913" y="1456"/>
                  </a:lnTo>
                  <a:lnTo>
                    <a:pt x="1911" y="1457"/>
                  </a:lnTo>
                  <a:lnTo>
                    <a:pt x="1911" y="1457"/>
                  </a:lnTo>
                  <a:lnTo>
                    <a:pt x="1911" y="1457"/>
                  </a:lnTo>
                  <a:lnTo>
                    <a:pt x="1910" y="1459"/>
                  </a:lnTo>
                  <a:lnTo>
                    <a:pt x="1908" y="1460"/>
                  </a:lnTo>
                  <a:lnTo>
                    <a:pt x="1907" y="1464"/>
                  </a:lnTo>
                  <a:lnTo>
                    <a:pt x="1899" y="1476"/>
                  </a:lnTo>
                  <a:lnTo>
                    <a:pt x="1891" y="1485"/>
                  </a:lnTo>
                  <a:lnTo>
                    <a:pt x="1888" y="1490"/>
                  </a:lnTo>
                  <a:lnTo>
                    <a:pt x="1888" y="1491"/>
                  </a:lnTo>
                  <a:lnTo>
                    <a:pt x="1883" y="1496"/>
                  </a:lnTo>
                  <a:lnTo>
                    <a:pt x="1880" y="1501"/>
                  </a:lnTo>
                  <a:lnTo>
                    <a:pt x="1877" y="1507"/>
                  </a:lnTo>
                  <a:lnTo>
                    <a:pt x="1874" y="1509"/>
                  </a:lnTo>
                  <a:lnTo>
                    <a:pt x="1874" y="1510"/>
                  </a:lnTo>
                  <a:lnTo>
                    <a:pt x="1874" y="1510"/>
                  </a:lnTo>
                  <a:lnTo>
                    <a:pt x="1872" y="1512"/>
                  </a:lnTo>
                  <a:lnTo>
                    <a:pt x="1872" y="1513"/>
                  </a:lnTo>
                  <a:lnTo>
                    <a:pt x="1872" y="1513"/>
                  </a:lnTo>
                  <a:lnTo>
                    <a:pt x="1872" y="1513"/>
                  </a:lnTo>
                  <a:lnTo>
                    <a:pt x="1871" y="1513"/>
                  </a:lnTo>
                  <a:lnTo>
                    <a:pt x="1871" y="1515"/>
                  </a:lnTo>
                  <a:lnTo>
                    <a:pt x="1871" y="1515"/>
                  </a:lnTo>
                  <a:lnTo>
                    <a:pt x="1871" y="1516"/>
                  </a:lnTo>
                  <a:lnTo>
                    <a:pt x="1871" y="1516"/>
                  </a:lnTo>
                  <a:lnTo>
                    <a:pt x="1869" y="1516"/>
                  </a:lnTo>
                  <a:lnTo>
                    <a:pt x="1843" y="1530"/>
                  </a:lnTo>
                  <a:lnTo>
                    <a:pt x="1827" y="1540"/>
                  </a:lnTo>
                  <a:lnTo>
                    <a:pt x="1819" y="1543"/>
                  </a:lnTo>
                  <a:lnTo>
                    <a:pt x="1819" y="1544"/>
                  </a:lnTo>
                  <a:lnTo>
                    <a:pt x="1787" y="1544"/>
                  </a:lnTo>
                  <a:lnTo>
                    <a:pt x="1787" y="1544"/>
                  </a:lnTo>
                  <a:lnTo>
                    <a:pt x="1743" y="1544"/>
                  </a:lnTo>
                  <a:lnTo>
                    <a:pt x="1720" y="1544"/>
                  </a:lnTo>
                  <a:lnTo>
                    <a:pt x="1650" y="1544"/>
                  </a:lnTo>
                  <a:lnTo>
                    <a:pt x="1628" y="1544"/>
                  </a:lnTo>
                  <a:lnTo>
                    <a:pt x="1608" y="1544"/>
                  </a:lnTo>
                  <a:lnTo>
                    <a:pt x="1608" y="1544"/>
                  </a:lnTo>
                  <a:lnTo>
                    <a:pt x="1466" y="1544"/>
                  </a:lnTo>
                  <a:lnTo>
                    <a:pt x="1379" y="1544"/>
                  </a:lnTo>
                  <a:lnTo>
                    <a:pt x="1244" y="1544"/>
                  </a:lnTo>
                  <a:lnTo>
                    <a:pt x="1180" y="1544"/>
                  </a:lnTo>
                  <a:lnTo>
                    <a:pt x="989" y="1544"/>
                  </a:lnTo>
                  <a:lnTo>
                    <a:pt x="883" y="1544"/>
                  </a:lnTo>
                  <a:lnTo>
                    <a:pt x="678" y="1544"/>
                  </a:lnTo>
                  <a:lnTo>
                    <a:pt x="678" y="1544"/>
                  </a:lnTo>
                  <a:lnTo>
                    <a:pt x="678" y="1544"/>
                  </a:lnTo>
                  <a:lnTo>
                    <a:pt x="678" y="1543"/>
                  </a:lnTo>
                  <a:lnTo>
                    <a:pt x="678" y="952"/>
                  </a:lnTo>
                  <a:lnTo>
                    <a:pt x="678" y="678"/>
                  </a:lnTo>
                  <a:lnTo>
                    <a:pt x="678" y="677"/>
                  </a:lnTo>
                  <a:lnTo>
                    <a:pt x="678" y="601"/>
                  </a:lnTo>
                  <a:lnTo>
                    <a:pt x="1" y="598"/>
                  </a:lnTo>
                  <a:lnTo>
                    <a:pt x="1" y="598"/>
                  </a:lnTo>
                  <a:lnTo>
                    <a:pt x="1" y="585"/>
                  </a:lnTo>
                  <a:lnTo>
                    <a:pt x="1" y="571"/>
                  </a:lnTo>
                  <a:lnTo>
                    <a:pt x="1" y="497"/>
                  </a:lnTo>
                  <a:lnTo>
                    <a:pt x="1" y="472"/>
                  </a:lnTo>
                  <a:lnTo>
                    <a:pt x="1" y="472"/>
                  </a:lnTo>
                  <a:lnTo>
                    <a:pt x="0" y="424"/>
                  </a:lnTo>
                  <a:lnTo>
                    <a:pt x="0" y="351"/>
                  </a:lnTo>
                  <a:lnTo>
                    <a:pt x="0" y="278"/>
                  </a:lnTo>
                  <a:lnTo>
                    <a:pt x="0" y="202"/>
                  </a:lnTo>
                  <a:lnTo>
                    <a:pt x="1" y="129"/>
                  </a:lnTo>
                  <a:lnTo>
                    <a:pt x="0" y="61"/>
                  </a:lnTo>
                  <a:lnTo>
                    <a:pt x="1" y="61"/>
                  </a:lnTo>
                  <a:lnTo>
                    <a:pt x="18" y="61"/>
                  </a:lnTo>
                  <a:lnTo>
                    <a:pt x="43" y="61"/>
                  </a:lnTo>
                  <a:lnTo>
                    <a:pt x="66" y="61"/>
                  </a:lnTo>
                  <a:lnTo>
                    <a:pt x="175" y="61"/>
                  </a:lnTo>
                  <a:lnTo>
                    <a:pt x="284" y="61"/>
                  </a:lnTo>
                  <a:lnTo>
                    <a:pt x="393" y="61"/>
                  </a:lnTo>
                  <a:lnTo>
                    <a:pt x="504" y="61"/>
                  </a:lnTo>
                  <a:lnTo>
                    <a:pt x="614" y="61"/>
                  </a:lnTo>
                  <a:lnTo>
                    <a:pt x="726" y="61"/>
                  </a:lnTo>
                  <a:lnTo>
                    <a:pt x="779" y="61"/>
                  </a:lnTo>
                  <a:lnTo>
                    <a:pt x="796" y="61"/>
                  </a:lnTo>
                  <a:lnTo>
                    <a:pt x="835" y="61"/>
                  </a:lnTo>
                  <a:lnTo>
                    <a:pt x="944" y="61"/>
                  </a:lnTo>
                  <a:lnTo>
                    <a:pt x="1053" y="61"/>
                  </a:lnTo>
                  <a:lnTo>
                    <a:pt x="1161" y="61"/>
                  </a:lnTo>
                  <a:lnTo>
                    <a:pt x="1270" y="61"/>
                  </a:lnTo>
                  <a:lnTo>
                    <a:pt x="1272" y="61"/>
                  </a:lnTo>
                  <a:lnTo>
                    <a:pt x="1379" y="61"/>
                  </a:lnTo>
                  <a:lnTo>
                    <a:pt x="1490" y="62"/>
                  </a:lnTo>
                  <a:lnTo>
                    <a:pt x="1600" y="62"/>
                  </a:lnTo>
                  <a:lnTo>
                    <a:pt x="1602" y="62"/>
                  </a:lnTo>
                  <a:lnTo>
                    <a:pt x="1712" y="61"/>
                  </a:lnTo>
                  <a:lnTo>
                    <a:pt x="1717" y="61"/>
                  </a:lnTo>
                  <a:lnTo>
                    <a:pt x="1721" y="47"/>
                  </a:lnTo>
                  <a:lnTo>
                    <a:pt x="1725" y="33"/>
                  </a:lnTo>
                  <a:lnTo>
                    <a:pt x="1732" y="24"/>
                  </a:lnTo>
                  <a:lnTo>
                    <a:pt x="1732" y="22"/>
                  </a:lnTo>
                  <a:lnTo>
                    <a:pt x="1734" y="21"/>
                  </a:lnTo>
                  <a:lnTo>
                    <a:pt x="1742" y="13"/>
                  </a:lnTo>
                  <a:lnTo>
                    <a:pt x="1742" y="11"/>
                  </a:lnTo>
                  <a:lnTo>
                    <a:pt x="1745" y="10"/>
                  </a:lnTo>
                  <a:lnTo>
                    <a:pt x="1759" y="0"/>
                  </a:lnTo>
                  <a:lnTo>
                    <a:pt x="1762" y="2"/>
                  </a:lnTo>
                  <a:lnTo>
                    <a:pt x="1763" y="7"/>
                  </a:lnTo>
                  <a:lnTo>
                    <a:pt x="1770" y="11"/>
                  </a:lnTo>
                  <a:lnTo>
                    <a:pt x="1763" y="21"/>
                  </a:lnTo>
                  <a:lnTo>
                    <a:pt x="1754" y="30"/>
                  </a:lnTo>
                  <a:lnTo>
                    <a:pt x="1753" y="30"/>
                  </a:lnTo>
                  <a:lnTo>
                    <a:pt x="1748" y="39"/>
                  </a:lnTo>
                  <a:lnTo>
                    <a:pt x="1748" y="41"/>
                  </a:lnTo>
                  <a:lnTo>
                    <a:pt x="1745" y="47"/>
                  </a:lnTo>
                  <a:lnTo>
                    <a:pt x="1742" y="52"/>
                  </a:lnTo>
                  <a:lnTo>
                    <a:pt x="1740" y="61"/>
                  </a:lnTo>
                  <a:lnTo>
                    <a:pt x="1821" y="61"/>
                  </a:lnTo>
                  <a:lnTo>
                    <a:pt x="1823" y="61"/>
                  </a:lnTo>
                  <a:lnTo>
                    <a:pt x="1835" y="61"/>
                  </a:lnTo>
                  <a:lnTo>
                    <a:pt x="2012" y="6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Freeform 208">
              <a:extLst>
                <a:ext uri="{FF2B5EF4-FFF2-40B4-BE49-F238E27FC236}">
                  <a16:creationId xmlns:a16="http://schemas.microsoft.com/office/drawing/2014/main" id="{E631F0D6-B6A1-C7F9-F6CF-94697097392B}"/>
                </a:ext>
              </a:extLst>
            </p:cNvPr>
            <p:cNvSpPr>
              <a:spLocks noGrp="1" noRot="1" noMove="1" noResize="1" noEditPoints="1" noAdjustHandles="1" noChangeArrowheads="1" noChangeShapeType="1"/>
            </p:cNvSpPr>
            <p:nvPr/>
          </p:nvSpPr>
          <p:spPr bwMode="auto">
            <a:xfrm>
              <a:off x="8435976" y="312738"/>
              <a:ext cx="733425" cy="1411288"/>
            </a:xfrm>
            <a:custGeom>
              <a:avLst/>
              <a:gdLst>
                <a:gd name="T0" fmla="*/ 11 w 462"/>
                <a:gd name="T1" fmla="*/ 34 h 889"/>
                <a:gd name="T2" fmla="*/ 26 w 462"/>
                <a:gd name="T3" fmla="*/ 62 h 889"/>
                <a:gd name="T4" fmla="*/ 42 w 462"/>
                <a:gd name="T5" fmla="*/ 71 h 889"/>
                <a:gd name="T6" fmla="*/ 45 w 462"/>
                <a:gd name="T7" fmla="*/ 85 h 889"/>
                <a:gd name="T8" fmla="*/ 51 w 462"/>
                <a:gd name="T9" fmla="*/ 92 h 889"/>
                <a:gd name="T10" fmla="*/ 79 w 462"/>
                <a:gd name="T11" fmla="*/ 115 h 889"/>
                <a:gd name="T12" fmla="*/ 89 w 462"/>
                <a:gd name="T13" fmla="*/ 121 h 889"/>
                <a:gd name="T14" fmla="*/ 113 w 462"/>
                <a:gd name="T15" fmla="*/ 124 h 889"/>
                <a:gd name="T16" fmla="*/ 146 w 462"/>
                <a:gd name="T17" fmla="*/ 130 h 889"/>
                <a:gd name="T18" fmla="*/ 171 w 462"/>
                <a:gd name="T19" fmla="*/ 143 h 889"/>
                <a:gd name="T20" fmla="*/ 182 w 462"/>
                <a:gd name="T21" fmla="*/ 165 h 889"/>
                <a:gd name="T22" fmla="*/ 218 w 462"/>
                <a:gd name="T23" fmla="*/ 197 h 889"/>
                <a:gd name="T24" fmla="*/ 238 w 462"/>
                <a:gd name="T25" fmla="*/ 219 h 889"/>
                <a:gd name="T26" fmla="*/ 271 w 462"/>
                <a:gd name="T27" fmla="*/ 241 h 889"/>
                <a:gd name="T28" fmla="*/ 294 w 462"/>
                <a:gd name="T29" fmla="*/ 261 h 889"/>
                <a:gd name="T30" fmla="*/ 314 w 462"/>
                <a:gd name="T31" fmla="*/ 265 h 889"/>
                <a:gd name="T32" fmla="*/ 337 w 462"/>
                <a:gd name="T33" fmla="*/ 289 h 889"/>
                <a:gd name="T34" fmla="*/ 341 w 462"/>
                <a:gd name="T35" fmla="*/ 309 h 889"/>
                <a:gd name="T36" fmla="*/ 334 w 462"/>
                <a:gd name="T37" fmla="*/ 321 h 889"/>
                <a:gd name="T38" fmla="*/ 339 w 462"/>
                <a:gd name="T39" fmla="*/ 335 h 889"/>
                <a:gd name="T40" fmla="*/ 336 w 462"/>
                <a:gd name="T41" fmla="*/ 351 h 889"/>
                <a:gd name="T42" fmla="*/ 336 w 462"/>
                <a:gd name="T43" fmla="*/ 355 h 889"/>
                <a:gd name="T44" fmla="*/ 344 w 462"/>
                <a:gd name="T45" fmla="*/ 357 h 889"/>
                <a:gd name="T46" fmla="*/ 345 w 462"/>
                <a:gd name="T47" fmla="*/ 372 h 889"/>
                <a:gd name="T48" fmla="*/ 333 w 462"/>
                <a:gd name="T49" fmla="*/ 379 h 889"/>
                <a:gd name="T50" fmla="*/ 345 w 462"/>
                <a:gd name="T51" fmla="*/ 379 h 889"/>
                <a:gd name="T52" fmla="*/ 342 w 462"/>
                <a:gd name="T53" fmla="*/ 393 h 889"/>
                <a:gd name="T54" fmla="*/ 355 w 462"/>
                <a:gd name="T55" fmla="*/ 407 h 889"/>
                <a:gd name="T56" fmla="*/ 348 w 462"/>
                <a:gd name="T57" fmla="*/ 417 h 889"/>
                <a:gd name="T58" fmla="*/ 361 w 462"/>
                <a:gd name="T59" fmla="*/ 428 h 889"/>
                <a:gd name="T60" fmla="*/ 362 w 462"/>
                <a:gd name="T61" fmla="*/ 447 h 889"/>
                <a:gd name="T62" fmla="*/ 376 w 462"/>
                <a:gd name="T63" fmla="*/ 459 h 889"/>
                <a:gd name="T64" fmla="*/ 386 w 462"/>
                <a:gd name="T65" fmla="*/ 475 h 889"/>
                <a:gd name="T66" fmla="*/ 378 w 462"/>
                <a:gd name="T67" fmla="*/ 483 h 889"/>
                <a:gd name="T68" fmla="*/ 381 w 462"/>
                <a:gd name="T69" fmla="*/ 484 h 889"/>
                <a:gd name="T70" fmla="*/ 400 w 462"/>
                <a:gd name="T71" fmla="*/ 492 h 889"/>
                <a:gd name="T72" fmla="*/ 434 w 462"/>
                <a:gd name="T73" fmla="*/ 528 h 889"/>
                <a:gd name="T74" fmla="*/ 456 w 462"/>
                <a:gd name="T75" fmla="*/ 574 h 889"/>
                <a:gd name="T76" fmla="*/ 437 w 462"/>
                <a:gd name="T77" fmla="*/ 566 h 889"/>
                <a:gd name="T78" fmla="*/ 445 w 462"/>
                <a:gd name="T79" fmla="*/ 566 h 889"/>
                <a:gd name="T80" fmla="*/ 440 w 462"/>
                <a:gd name="T81" fmla="*/ 548 h 889"/>
                <a:gd name="T82" fmla="*/ 429 w 462"/>
                <a:gd name="T83" fmla="*/ 540 h 889"/>
                <a:gd name="T84" fmla="*/ 420 w 462"/>
                <a:gd name="T85" fmla="*/ 529 h 889"/>
                <a:gd name="T86" fmla="*/ 401 w 462"/>
                <a:gd name="T87" fmla="*/ 532 h 889"/>
                <a:gd name="T88" fmla="*/ 407 w 462"/>
                <a:gd name="T89" fmla="*/ 552 h 889"/>
                <a:gd name="T90" fmla="*/ 400 w 462"/>
                <a:gd name="T91" fmla="*/ 566 h 889"/>
                <a:gd name="T92" fmla="*/ 411 w 462"/>
                <a:gd name="T93" fmla="*/ 585 h 889"/>
                <a:gd name="T94" fmla="*/ 417 w 462"/>
                <a:gd name="T95" fmla="*/ 601 h 889"/>
                <a:gd name="T96" fmla="*/ 420 w 462"/>
                <a:gd name="T97" fmla="*/ 629 h 889"/>
                <a:gd name="T98" fmla="*/ 421 w 462"/>
                <a:gd name="T99" fmla="*/ 647 h 889"/>
                <a:gd name="T100" fmla="*/ 423 w 462"/>
                <a:gd name="T101" fmla="*/ 660 h 889"/>
                <a:gd name="T102" fmla="*/ 435 w 462"/>
                <a:gd name="T103" fmla="*/ 692 h 889"/>
                <a:gd name="T104" fmla="*/ 429 w 462"/>
                <a:gd name="T105" fmla="*/ 725 h 889"/>
                <a:gd name="T106" fmla="*/ 426 w 462"/>
                <a:gd name="T107" fmla="*/ 754 h 889"/>
                <a:gd name="T108" fmla="*/ 426 w 462"/>
                <a:gd name="T109" fmla="*/ 790 h 889"/>
                <a:gd name="T110" fmla="*/ 434 w 462"/>
                <a:gd name="T111" fmla="*/ 819 h 889"/>
                <a:gd name="T112" fmla="*/ 429 w 462"/>
                <a:gd name="T113" fmla="*/ 836 h 889"/>
                <a:gd name="T114" fmla="*/ 425 w 462"/>
                <a:gd name="T115" fmla="*/ 852 h 889"/>
                <a:gd name="T116" fmla="*/ 429 w 462"/>
                <a:gd name="T117" fmla="*/ 866 h 889"/>
                <a:gd name="T118" fmla="*/ 440 w 462"/>
                <a:gd name="T119" fmla="*/ 88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889">
                  <a:moveTo>
                    <a:pt x="0" y="0"/>
                  </a:moveTo>
                  <a:lnTo>
                    <a:pt x="1" y="0"/>
                  </a:lnTo>
                  <a:lnTo>
                    <a:pt x="1" y="2"/>
                  </a:lnTo>
                  <a:lnTo>
                    <a:pt x="1" y="3"/>
                  </a:lnTo>
                  <a:lnTo>
                    <a:pt x="1" y="5"/>
                  </a:lnTo>
                  <a:lnTo>
                    <a:pt x="3" y="6"/>
                  </a:lnTo>
                  <a:lnTo>
                    <a:pt x="3" y="9"/>
                  </a:lnTo>
                  <a:lnTo>
                    <a:pt x="3" y="11"/>
                  </a:lnTo>
                  <a:lnTo>
                    <a:pt x="5" y="13"/>
                  </a:lnTo>
                  <a:lnTo>
                    <a:pt x="6" y="14"/>
                  </a:lnTo>
                  <a:lnTo>
                    <a:pt x="8" y="16"/>
                  </a:lnTo>
                  <a:lnTo>
                    <a:pt x="9" y="19"/>
                  </a:lnTo>
                  <a:lnTo>
                    <a:pt x="9" y="23"/>
                  </a:lnTo>
                  <a:lnTo>
                    <a:pt x="9" y="26"/>
                  </a:lnTo>
                  <a:lnTo>
                    <a:pt x="9" y="30"/>
                  </a:lnTo>
                  <a:lnTo>
                    <a:pt x="11" y="31"/>
                  </a:lnTo>
                  <a:lnTo>
                    <a:pt x="11" y="34"/>
                  </a:lnTo>
                  <a:lnTo>
                    <a:pt x="11" y="37"/>
                  </a:lnTo>
                  <a:lnTo>
                    <a:pt x="11" y="39"/>
                  </a:lnTo>
                  <a:lnTo>
                    <a:pt x="12" y="40"/>
                  </a:lnTo>
                  <a:lnTo>
                    <a:pt x="14" y="42"/>
                  </a:lnTo>
                  <a:lnTo>
                    <a:pt x="17" y="45"/>
                  </a:lnTo>
                  <a:lnTo>
                    <a:pt x="17" y="47"/>
                  </a:lnTo>
                  <a:lnTo>
                    <a:pt x="17" y="48"/>
                  </a:lnTo>
                  <a:lnTo>
                    <a:pt x="19" y="48"/>
                  </a:lnTo>
                  <a:lnTo>
                    <a:pt x="20" y="51"/>
                  </a:lnTo>
                  <a:lnTo>
                    <a:pt x="22" y="53"/>
                  </a:lnTo>
                  <a:lnTo>
                    <a:pt x="23" y="54"/>
                  </a:lnTo>
                  <a:lnTo>
                    <a:pt x="23" y="56"/>
                  </a:lnTo>
                  <a:lnTo>
                    <a:pt x="25" y="56"/>
                  </a:lnTo>
                  <a:lnTo>
                    <a:pt x="25" y="58"/>
                  </a:lnTo>
                  <a:lnTo>
                    <a:pt x="25" y="61"/>
                  </a:lnTo>
                  <a:lnTo>
                    <a:pt x="25" y="62"/>
                  </a:lnTo>
                  <a:lnTo>
                    <a:pt x="26" y="62"/>
                  </a:lnTo>
                  <a:lnTo>
                    <a:pt x="26" y="61"/>
                  </a:lnTo>
                  <a:lnTo>
                    <a:pt x="26" y="59"/>
                  </a:lnTo>
                  <a:lnTo>
                    <a:pt x="26" y="58"/>
                  </a:lnTo>
                  <a:lnTo>
                    <a:pt x="28" y="58"/>
                  </a:lnTo>
                  <a:lnTo>
                    <a:pt x="29" y="58"/>
                  </a:lnTo>
                  <a:lnTo>
                    <a:pt x="29" y="56"/>
                  </a:lnTo>
                  <a:lnTo>
                    <a:pt x="31" y="58"/>
                  </a:lnTo>
                  <a:lnTo>
                    <a:pt x="33" y="58"/>
                  </a:lnTo>
                  <a:lnTo>
                    <a:pt x="36" y="59"/>
                  </a:lnTo>
                  <a:lnTo>
                    <a:pt x="37" y="62"/>
                  </a:lnTo>
                  <a:lnTo>
                    <a:pt x="37" y="64"/>
                  </a:lnTo>
                  <a:lnTo>
                    <a:pt x="39" y="65"/>
                  </a:lnTo>
                  <a:lnTo>
                    <a:pt x="39" y="67"/>
                  </a:lnTo>
                  <a:lnTo>
                    <a:pt x="39" y="70"/>
                  </a:lnTo>
                  <a:lnTo>
                    <a:pt x="40" y="68"/>
                  </a:lnTo>
                  <a:lnTo>
                    <a:pt x="42" y="70"/>
                  </a:lnTo>
                  <a:lnTo>
                    <a:pt x="42" y="71"/>
                  </a:lnTo>
                  <a:lnTo>
                    <a:pt x="43" y="73"/>
                  </a:lnTo>
                  <a:lnTo>
                    <a:pt x="45" y="75"/>
                  </a:lnTo>
                  <a:lnTo>
                    <a:pt x="45" y="76"/>
                  </a:lnTo>
                  <a:lnTo>
                    <a:pt x="45" y="78"/>
                  </a:lnTo>
                  <a:lnTo>
                    <a:pt x="45" y="79"/>
                  </a:lnTo>
                  <a:lnTo>
                    <a:pt x="45" y="78"/>
                  </a:lnTo>
                  <a:lnTo>
                    <a:pt x="43" y="76"/>
                  </a:lnTo>
                  <a:lnTo>
                    <a:pt x="42" y="76"/>
                  </a:lnTo>
                  <a:lnTo>
                    <a:pt x="40" y="76"/>
                  </a:lnTo>
                  <a:lnTo>
                    <a:pt x="39" y="76"/>
                  </a:lnTo>
                  <a:lnTo>
                    <a:pt x="37" y="78"/>
                  </a:lnTo>
                  <a:lnTo>
                    <a:pt x="39" y="79"/>
                  </a:lnTo>
                  <a:lnTo>
                    <a:pt x="40" y="81"/>
                  </a:lnTo>
                  <a:lnTo>
                    <a:pt x="40" y="82"/>
                  </a:lnTo>
                  <a:lnTo>
                    <a:pt x="42" y="82"/>
                  </a:lnTo>
                  <a:lnTo>
                    <a:pt x="43" y="84"/>
                  </a:lnTo>
                  <a:lnTo>
                    <a:pt x="45" y="85"/>
                  </a:lnTo>
                  <a:lnTo>
                    <a:pt x="47" y="85"/>
                  </a:lnTo>
                  <a:lnTo>
                    <a:pt x="48" y="84"/>
                  </a:lnTo>
                  <a:lnTo>
                    <a:pt x="48" y="82"/>
                  </a:lnTo>
                  <a:lnTo>
                    <a:pt x="48" y="81"/>
                  </a:lnTo>
                  <a:lnTo>
                    <a:pt x="47" y="81"/>
                  </a:lnTo>
                  <a:lnTo>
                    <a:pt x="45" y="81"/>
                  </a:lnTo>
                  <a:lnTo>
                    <a:pt x="45" y="79"/>
                  </a:lnTo>
                  <a:lnTo>
                    <a:pt x="45" y="78"/>
                  </a:lnTo>
                  <a:lnTo>
                    <a:pt x="47" y="78"/>
                  </a:lnTo>
                  <a:lnTo>
                    <a:pt x="48" y="78"/>
                  </a:lnTo>
                  <a:lnTo>
                    <a:pt x="48" y="79"/>
                  </a:lnTo>
                  <a:lnTo>
                    <a:pt x="50" y="82"/>
                  </a:lnTo>
                  <a:lnTo>
                    <a:pt x="50" y="84"/>
                  </a:lnTo>
                  <a:lnTo>
                    <a:pt x="51" y="87"/>
                  </a:lnTo>
                  <a:lnTo>
                    <a:pt x="51" y="89"/>
                  </a:lnTo>
                  <a:lnTo>
                    <a:pt x="51" y="90"/>
                  </a:lnTo>
                  <a:lnTo>
                    <a:pt x="51" y="92"/>
                  </a:lnTo>
                  <a:lnTo>
                    <a:pt x="51" y="93"/>
                  </a:lnTo>
                  <a:lnTo>
                    <a:pt x="53" y="95"/>
                  </a:lnTo>
                  <a:lnTo>
                    <a:pt x="57" y="98"/>
                  </a:lnTo>
                  <a:lnTo>
                    <a:pt x="59" y="99"/>
                  </a:lnTo>
                  <a:lnTo>
                    <a:pt x="61" y="101"/>
                  </a:lnTo>
                  <a:lnTo>
                    <a:pt x="62" y="101"/>
                  </a:lnTo>
                  <a:lnTo>
                    <a:pt x="62" y="102"/>
                  </a:lnTo>
                  <a:lnTo>
                    <a:pt x="64" y="102"/>
                  </a:lnTo>
                  <a:lnTo>
                    <a:pt x="65" y="104"/>
                  </a:lnTo>
                  <a:lnTo>
                    <a:pt x="67" y="104"/>
                  </a:lnTo>
                  <a:lnTo>
                    <a:pt x="68" y="106"/>
                  </a:lnTo>
                  <a:lnTo>
                    <a:pt x="73" y="109"/>
                  </a:lnTo>
                  <a:lnTo>
                    <a:pt x="75" y="110"/>
                  </a:lnTo>
                  <a:lnTo>
                    <a:pt x="76" y="112"/>
                  </a:lnTo>
                  <a:lnTo>
                    <a:pt x="78" y="110"/>
                  </a:lnTo>
                  <a:lnTo>
                    <a:pt x="78" y="113"/>
                  </a:lnTo>
                  <a:lnTo>
                    <a:pt x="79" y="115"/>
                  </a:lnTo>
                  <a:lnTo>
                    <a:pt x="81" y="115"/>
                  </a:lnTo>
                  <a:lnTo>
                    <a:pt x="84" y="115"/>
                  </a:lnTo>
                  <a:lnTo>
                    <a:pt x="84" y="116"/>
                  </a:lnTo>
                  <a:lnTo>
                    <a:pt x="84" y="118"/>
                  </a:lnTo>
                  <a:lnTo>
                    <a:pt x="82" y="120"/>
                  </a:lnTo>
                  <a:lnTo>
                    <a:pt x="81" y="121"/>
                  </a:lnTo>
                  <a:lnTo>
                    <a:pt x="82" y="121"/>
                  </a:lnTo>
                  <a:lnTo>
                    <a:pt x="84" y="121"/>
                  </a:lnTo>
                  <a:lnTo>
                    <a:pt x="85" y="121"/>
                  </a:lnTo>
                  <a:lnTo>
                    <a:pt x="85" y="118"/>
                  </a:lnTo>
                  <a:lnTo>
                    <a:pt x="85" y="116"/>
                  </a:lnTo>
                  <a:lnTo>
                    <a:pt x="87" y="116"/>
                  </a:lnTo>
                  <a:lnTo>
                    <a:pt x="89" y="118"/>
                  </a:lnTo>
                  <a:lnTo>
                    <a:pt x="90" y="118"/>
                  </a:lnTo>
                  <a:lnTo>
                    <a:pt x="89" y="118"/>
                  </a:lnTo>
                  <a:lnTo>
                    <a:pt x="87" y="120"/>
                  </a:lnTo>
                  <a:lnTo>
                    <a:pt x="89" y="121"/>
                  </a:lnTo>
                  <a:lnTo>
                    <a:pt x="90" y="121"/>
                  </a:lnTo>
                  <a:lnTo>
                    <a:pt x="92" y="121"/>
                  </a:lnTo>
                  <a:lnTo>
                    <a:pt x="93" y="120"/>
                  </a:lnTo>
                  <a:lnTo>
                    <a:pt x="95" y="120"/>
                  </a:lnTo>
                  <a:lnTo>
                    <a:pt x="96" y="121"/>
                  </a:lnTo>
                  <a:lnTo>
                    <a:pt x="98" y="123"/>
                  </a:lnTo>
                  <a:lnTo>
                    <a:pt x="99" y="123"/>
                  </a:lnTo>
                  <a:lnTo>
                    <a:pt x="103" y="124"/>
                  </a:lnTo>
                  <a:lnTo>
                    <a:pt x="103" y="123"/>
                  </a:lnTo>
                  <a:lnTo>
                    <a:pt x="104" y="123"/>
                  </a:lnTo>
                  <a:lnTo>
                    <a:pt x="106" y="123"/>
                  </a:lnTo>
                  <a:lnTo>
                    <a:pt x="109" y="123"/>
                  </a:lnTo>
                  <a:lnTo>
                    <a:pt x="110" y="124"/>
                  </a:lnTo>
                  <a:lnTo>
                    <a:pt x="112" y="124"/>
                  </a:lnTo>
                  <a:lnTo>
                    <a:pt x="112" y="126"/>
                  </a:lnTo>
                  <a:lnTo>
                    <a:pt x="113" y="126"/>
                  </a:lnTo>
                  <a:lnTo>
                    <a:pt x="113" y="124"/>
                  </a:lnTo>
                  <a:lnTo>
                    <a:pt x="115" y="124"/>
                  </a:lnTo>
                  <a:lnTo>
                    <a:pt x="117" y="124"/>
                  </a:lnTo>
                  <a:lnTo>
                    <a:pt x="118" y="126"/>
                  </a:lnTo>
                  <a:lnTo>
                    <a:pt x="120" y="126"/>
                  </a:lnTo>
                  <a:lnTo>
                    <a:pt x="121" y="126"/>
                  </a:lnTo>
                  <a:lnTo>
                    <a:pt x="123" y="126"/>
                  </a:lnTo>
                  <a:lnTo>
                    <a:pt x="126" y="126"/>
                  </a:lnTo>
                  <a:lnTo>
                    <a:pt x="127" y="127"/>
                  </a:lnTo>
                  <a:lnTo>
                    <a:pt x="129" y="127"/>
                  </a:lnTo>
                  <a:lnTo>
                    <a:pt x="131" y="129"/>
                  </a:lnTo>
                  <a:lnTo>
                    <a:pt x="132" y="129"/>
                  </a:lnTo>
                  <a:lnTo>
                    <a:pt x="135" y="129"/>
                  </a:lnTo>
                  <a:lnTo>
                    <a:pt x="137" y="129"/>
                  </a:lnTo>
                  <a:lnTo>
                    <a:pt x="140" y="129"/>
                  </a:lnTo>
                  <a:lnTo>
                    <a:pt x="141" y="129"/>
                  </a:lnTo>
                  <a:lnTo>
                    <a:pt x="143" y="129"/>
                  </a:lnTo>
                  <a:lnTo>
                    <a:pt x="146" y="130"/>
                  </a:lnTo>
                  <a:lnTo>
                    <a:pt x="149" y="130"/>
                  </a:lnTo>
                  <a:lnTo>
                    <a:pt x="151" y="129"/>
                  </a:lnTo>
                  <a:lnTo>
                    <a:pt x="151" y="127"/>
                  </a:lnTo>
                  <a:lnTo>
                    <a:pt x="152" y="127"/>
                  </a:lnTo>
                  <a:lnTo>
                    <a:pt x="154" y="127"/>
                  </a:lnTo>
                  <a:lnTo>
                    <a:pt x="154" y="129"/>
                  </a:lnTo>
                  <a:lnTo>
                    <a:pt x="155" y="130"/>
                  </a:lnTo>
                  <a:lnTo>
                    <a:pt x="155" y="132"/>
                  </a:lnTo>
                  <a:lnTo>
                    <a:pt x="157" y="134"/>
                  </a:lnTo>
                  <a:lnTo>
                    <a:pt x="159" y="135"/>
                  </a:lnTo>
                  <a:lnTo>
                    <a:pt x="160" y="135"/>
                  </a:lnTo>
                  <a:lnTo>
                    <a:pt x="163" y="137"/>
                  </a:lnTo>
                  <a:lnTo>
                    <a:pt x="165" y="137"/>
                  </a:lnTo>
                  <a:lnTo>
                    <a:pt x="166" y="137"/>
                  </a:lnTo>
                  <a:lnTo>
                    <a:pt x="166" y="140"/>
                  </a:lnTo>
                  <a:lnTo>
                    <a:pt x="168" y="141"/>
                  </a:lnTo>
                  <a:lnTo>
                    <a:pt x="171" y="143"/>
                  </a:lnTo>
                  <a:lnTo>
                    <a:pt x="173" y="143"/>
                  </a:lnTo>
                  <a:lnTo>
                    <a:pt x="174" y="143"/>
                  </a:lnTo>
                  <a:lnTo>
                    <a:pt x="174" y="144"/>
                  </a:lnTo>
                  <a:lnTo>
                    <a:pt x="173" y="146"/>
                  </a:lnTo>
                  <a:lnTo>
                    <a:pt x="174" y="147"/>
                  </a:lnTo>
                  <a:lnTo>
                    <a:pt x="176" y="149"/>
                  </a:lnTo>
                  <a:lnTo>
                    <a:pt x="177" y="149"/>
                  </a:lnTo>
                  <a:lnTo>
                    <a:pt x="177" y="151"/>
                  </a:lnTo>
                  <a:lnTo>
                    <a:pt x="177" y="152"/>
                  </a:lnTo>
                  <a:lnTo>
                    <a:pt x="179" y="152"/>
                  </a:lnTo>
                  <a:lnTo>
                    <a:pt x="180" y="155"/>
                  </a:lnTo>
                  <a:lnTo>
                    <a:pt x="180" y="157"/>
                  </a:lnTo>
                  <a:lnTo>
                    <a:pt x="180" y="158"/>
                  </a:lnTo>
                  <a:lnTo>
                    <a:pt x="180" y="160"/>
                  </a:lnTo>
                  <a:lnTo>
                    <a:pt x="182" y="161"/>
                  </a:lnTo>
                  <a:lnTo>
                    <a:pt x="182" y="163"/>
                  </a:lnTo>
                  <a:lnTo>
                    <a:pt x="182" y="165"/>
                  </a:lnTo>
                  <a:lnTo>
                    <a:pt x="182" y="168"/>
                  </a:lnTo>
                  <a:lnTo>
                    <a:pt x="182" y="171"/>
                  </a:lnTo>
                  <a:lnTo>
                    <a:pt x="185" y="174"/>
                  </a:lnTo>
                  <a:lnTo>
                    <a:pt x="187" y="175"/>
                  </a:lnTo>
                  <a:lnTo>
                    <a:pt x="188" y="179"/>
                  </a:lnTo>
                  <a:lnTo>
                    <a:pt x="193" y="182"/>
                  </a:lnTo>
                  <a:lnTo>
                    <a:pt x="199" y="185"/>
                  </a:lnTo>
                  <a:lnTo>
                    <a:pt x="201" y="186"/>
                  </a:lnTo>
                  <a:lnTo>
                    <a:pt x="204" y="188"/>
                  </a:lnTo>
                  <a:lnTo>
                    <a:pt x="207" y="189"/>
                  </a:lnTo>
                  <a:lnTo>
                    <a:pt x="210" y="191"/>
                  </a:lnTo>
                  <a:lnTo>
                    <a:pt x="210" y="192"/>
                  </a:lnTo>
                  <a:lnTo>
                    <a:pt x="211" y="191"/>
                  </a:lnTo>
                  <a:lnTo>
                    <a:pt x="213" y="191"/>
                  </a:lnTo>
                  <a:lnTo>
                    <a:pt x="218" y="192"/>
                  </a:lnTo>
                  <a:lnTo>
                    <a:pt x="218" y="194"/>
                  </a:lnTo>
                  <a:lnTo>
                    <a:pt x="218" y="197"/>
                  </a:lnTo>
                  <a:lnTo>
                    <a:pt x="216" y="199"/>
                  </a:lnTo>
                  <a:lnTo>
                    <a:pt x="216" y="200"/>
                  </a:lnTo>
                  <a:lnTo>
                    <a:pt x="218" y="200"/>
                  </a:lnTo>
                  <a:lnTo>
                    <a:pt x="218" y="203"/>
                  </a:lnTo>
                  <a:lnTo>
                    <a:pt x="219" y="206"/>
                  </a:lnTo>
                  <a:lnTo>
                    <a:pt x="221" y="208"/>
                  </a:lnTo>
                  <a:lnTo>
                    <a:pt x="221" y="210"/>
                  </a:lnTo>
                  <a:lnTo>
                    <a:pt x="221" y="211"/>
                  </a:lnTo>
                  <a:lnTo>
                    <a:pt x="222" y="213"/>
                  </a:lnTo>
                  <a:lnTo>
                    <a:pt x="225" y="214"/>
                  </a:lnTo>
                  <a:lnTo>
                    <a:pt x="227" y="214"/>
                  </a:lnTo>
                  <a:lnTo>
                    <a:pt x="229" y="216"/>
                  </a:lnTo>
                  <a:lnTo>
                    <a:pt x="230" y="216"/>
                  </a:lnTo>
                  <a:lnTo>
                    <a:pt x="232" y="216"/>
                  </a:lnTo>
                  <a:lnTo>
                    <a:pt x="233" y="216"/>
                  </a:lnTo>
                  <a:lnTo>
                    <a:pt x="236" y="219"/>
                  </a:lnTo>
                  <a:lnTo>
                    <a:pt x="238" y="219"/>
                  </a:lnTo>
                  <a:lnTo>
                    <a:pt x="239" y="219"/>
                  </a:lnTo>
                  <a:lnTo>
                    <a:pt x="241" y="222"/>
                  </a:lnTo>
                  <a:lnTo>
                    <a:pt x="244" y="222"/>
                  </a:lnTo>
                  <a:lnTo>
                    <a:pt x="247" y="224"/>
                  </a:lnTo>
                  <a:lnTo>
                    <a:pt x="250" y="225"/>
                  </a:lnTo>
                  <a:lnTo>
                    <a:pt x="252" y="225"/>
                  </a:lnTo>
                  <a:lnTo>
                    <a:pt x="253" y="227"/>
                  </a:lnTo>
                  <a:lnTo>
                    <a:pt x="257" y="228"/>
                  </a:lnTo>
                  <a:lnTo>
                    <a:pt x="258" y="230"/>
                  </a:lnTo>
                  <a:lnTo>
                    <a:pt x="260" y="231"/>
                  </a:lnTo>
                  <a:lnTo>
                    <a:pt x="261" y="231"/>
                  </a:lnTo>
                  <a:lnTo>
                    <a:pt x="263" y="233"/>
                  </a:lnTo>
                  <a:lnTo>
                    <a:pt x="264" y="234"/>
                  </a:lnTo>
                  <a:lnTo>
                    <a:pt x="264" y="236"/>
                  </a:lnTo>
                  <a:lnTo>
                    <a:pt x="267" y="237"/>
                  </a:lnTo>
                  <a:lnTo>
                    <a:pt x="269" y="239"/>
                  </a:lnTo>
                  <a:lnTo>
                    <a:pt x="271" y="241"/>
                  </a:lnTo>
                  <a:lnTo>
                    <a:pt x="272" y="242"/>
                  </a:lnTo>
                  <a:lnTo>
                    <a:pt x="275" y="242"/>
                  </a:lnTo>
                  <a:lnTo>
                    <a:pt x="275" y="244"/>
                  </a:lnTo>
                  <a:lnTo>
                    <a:pt x="277" y="245"/>
                  </a:lnTo>
                  <a:lnTo>
                    <a:pt x="278" y="247"/>
                  </a:lnTo>
                  <a:lnTo>
                    <a:pt x="278" y="248"/>
                  </a:lnTo>
                  <a:lnTo>
                    <a:pt x="280" y="250"/>
                  </a:lnTo>
                  <a:lnTo>
                    <a:pt x="285" y="251"/>
                  </a:lnTo>
                  <a:lnTo>
                    <a:pt x="285" y="255"/>
                  </a:lnTo>
                  <a:lnTo>
                    <a:pt x="286" y="255"/>
                  </a:lnTo>
                  <a:lnTo>
                    <a:pt x="288" y="255"/>
                  </a:lnTo>
                  <a:lnTo>
                    <a:pt x="288" y="256"/>
                  </a:lnTo>
                  <a:lnTo>
                    <a:pt x="289" y="256"/>
                  </a:lnTo>
                  <a:lnTo>
                    <a:pt x="291" y="256"/>
                  </a:lnTo>
                  <a:lnTo>
                    <a:pt x="292" y="258"/>
                  </a:lnTo>
                  <a:lnTo>
                    <a:pt x="292" y="259"/>
                  </a:lnTo>
                  <a:lnTo>
                    <a:pt x="294" y="261"/>
                  </a:lnTo>
                  <a:lnTo>
                    <a:pt x="294" y="262"/>
                  </a:lnTo>
                  <a:lnTo>
                    <a:pt x="297" y="264"/>
                  </a:lnTo>
                  <a:lnTo>
                    <a:pt x="299" y="264"/>
                  </a:lnTo>
                  <a:lnTo>
                    <a:pt x="300" y="264"/>
                  </a:lnTo>
                  <a:lnTo>
                    <a:pt x="299" y="264"/>
                  </a:lnTo>
                  <a:lnTo>
                    <a:pt x="299" y="265"/>
                  </a:lnTo>
                  <a:lnTo>
                    <a:pt x="300" y="265"/>
                  </a:lnTo>
                  <a:lnTo>
                    <a:pt x="303" y="267"/>
                  </a:lnTo>
                  <a:lnTo>
                    <a:pt x="305" y="265"/>
                  </a:lnTo>
                  <a:lnTo>
                    <a:pt x="306" y="265"/>
                  </a:lnTo>
                  <a:lnTo>
                    <a:pt x="308" y="267"/>
                  </a:lnTo>
                  <a:lnTo>
                    <a:pt x="309" y="265"/>
                  </a:lnTo>
                  <a:lnTo>
                    <a:pt x="311" y="265"/>
                  </a:lnTo>
                  <a:lnTo>
                    <a:pt x="309" y="265"/>
                  </a:lnTo>
                  <a:lnTo>
                    <a:pt x="311" y="264"/>
                  </a:lnTo>
                  <a:lnTo>
                    <a:pt x="313" y="264"/>
                  </a:lnTo>
                  <a:lnTo>
                    <a:pt x="314" y="265"/>
                  </a:lnTo>
                  <a:lnTo>
                    <a:pt x="314" y="267"/>
                  </a:lnTo>
                  <a:lnTo>
                    <a:pt x="317" y="269"/>
                  </a:lnTo>
                  <a:lnTo>
                    <a:pt x="319" y="270"/>
                  </a:lnTo>
                  <a:lnTo>
                    <a:pt x="319" y="272"/>
                  </a:lnTo>
                  <a:lnTo>
                    <a:pt x="319" y="275"/>
                  </a:lnTo>
                  <a:lnTo>
                    <a:pt x="320" y="278"/>
                  </a:lnTo>
                  <a:lnTo>
                    <a:pt x="323" y="278"/>
                  </a:lnTo>
                  <a:lnTo>
                    <a:pt x="325" y="279"/>
                  </a:lnTo>
                  <a:lnTo>
                    <a:pt x="327" y="281"/>
                  </a:lnTo>
                  <a:lnTo>
                    <a:pt x="328" y="282"/>
                  </a:lnTo>
                  <a:lnTo>
                    <a:pt x="330" y="284"/>
                  </a:lnTo>
                  <a:lnTo>
                    <a:pt x="330" y="286"/>
                  </a:lnTo>
                  <a:lnTo>
                    <a:pt x="331" y="287"/>
                  </a:lnTo>
                  <a:lnTo>
                    <a:pt x="333" y="287"/>
                  </a:lnTo>
                  <a:lnTo>
                    <a:pt x="334" y="289"/>
                  </a:lnTo>
                  <a:lnTo>
                    <a:pt x="336" y="289"/>
                  </a:lnTo>
                  <a:lnTo>
                    <a:pt x="337" y="289"/>
                  </a:lnTo>
                  <a:lnTo>
                    <a:pt x="339" y="289"/>
                  </a:lnTo>
                  <a:lnTo>
                    <a:pt x="341" y="290"/>
                  </a:lnTo>
                  <a:lnTo>
                    <a:pt x="342" y="292"/>
                  </a:lnTo>
                  <a:lnTo>
                    <a:pt x="344" y="292"/>
                  </a:lnTo>
                  <a:lnTo>
                    <a:pt x="344" y="293"/>
                  </a:lnTo>
                  <a:lnTo>
                    <a:pt x="345" y="292"/>
                  </a:lnTo>
                  <a:lnTo>
                    <a:pt x="347" y="293"/>
                  </a:lnTo>
                  <a:lnTo>
                    <a:pt x="347" y="295"/>
                  </a:lnTo>
                  <a:lnTo>
                    <a:pt x="347" y="296"/>
                  </a:lnTo>
                  <a:lnTo>
                    <a:pt x="347" y="298"/>
                  </a:lnTo>
                  <a:lnTo>
                    <a:pt x="347" y="300"/>
                  </a:lnTo>
                  <a:lnTo>
                    <a:pt x="347" y="301"/>
                  </a:lnTo>
                  <a:lnTo>
                    <a:pt x="345" y="304"/>
                  </a:lnTo>
                  <a:lnTo>
                    <a:pt x="345" y="306"/>
                  </a:lnTo>
                  <a:lnTo>
                    <a:pt x="344" y="307"/>
                  </a:lnTo>
                  <a:lnTo>
                    <a:pt x="342" y="309"/>
                  </a:lnTo>
                  <a:lnTo>
                    <a:pt x="341" y="309"/>
                  </a:lnTo>
                  <a:lnTo>
                    <a:pt x="339" y="310"/>
                  </a:lnTo>
                  <a:lnTo>
                    <a:pt x="339" y="314"/>
                  </a:lnTo>
                  <a:lnTo>
                    <a:pt x="339" y="315"/>
                  </a:lnTo>
                  <a:lnTo>
                    <a:pt x="337" y="315"/>
                  </a:lnTo>
                  <a:lnTo>
                    <a:pt x="336" y="315"/>
                  </a:lnTo>
                  <a:lnTo>
                    <a:pt x="334" y="314"/>
                  </a:lnTo>
                  <a:lnTo>
                    <a:pt x="333" y="314"/>
                  </a:lnTo>
                  <a:lnTo>
                    <a:pt x="331" y="315"/>
                  </a:lnTo>
                  <a:lnTo>
                    <a:pt x="331" y="317"/>
                  </a:lnTo>
                  <a:lnTo>
                    <a:pt x="333" y="318"/>
                  </a:lnTo>
                  <a:lnTo>
                    <a:pt x="333" y="320"/>
                  </a:lnTo>
                  <a:lnTo>
                    <a:pt x="334" y="321"/>
                  </a:lnTo>
                  <a:lnTo>
                    <a:pt x="336" y="320"/>
                  </a:lnTo>
                  <a:lnTo>
                    <a:pt x="337" y="320"/>
                  </a:lnTo>
                  <a:lnTo>
                    <a:pt x="337" y="321"/>
                  </a:lnTo>
                  <a:lnTo>
                    <a:pt x="336" y="321"/>
                  </a:lnTo>
                  <a:lnTo>
                    <a:pt x="334" y="321"/>
                  </a:lnTo>
                  <a:lnTo>
                    <a:pt x="334" y="323"/>
                  </a:lnTo>
                  <a:lnTo>
                    <a:pt x="336" y="324"/>
                  </a:lnTo>
                  <a:lnTo>
                    <a:pt x="336" y="323"/>
                  </a:lnTo>
                  <a:lnTo>
                    <a:pt x="337" y="323"/>
                  </a:lnTo>
                  <a:lnTo>
                    <a:pt x="339" y="324"/>
                  </a:lnTo>
                  <a:lnTo>
                    <a:pt x="341" y="324"/>
                  </a:lnTo>
                  <a:lnTo>
                    <a:pt x="342" y="324"/>
                  </a:lnTo>
                  <a:lnTo>
                    <a:pt x="344" y="326"/>
                  </a:lnTo>
                  <a:lnTo>
                    <a:pt x="342" y="327"/>
                  </a:lnTo>
                  <a:lnTo>
                    <a:pt x="342" y="329"/>
                  </a:lnTo>
                  <a:lnTo>
                    <a:pt x="344" y="331"/>
                  </a:lnTo>
                  <a:lnTo>
                    <a:pt x="342" y="331"/>
                  </a:lnTo>
                  <a:lnTo>
                    <a:pt x="342" y="332"/>
                  </a:lnTo>
                  <a:lnTo>
                    <a:pt x="342" y="334"/>
                  </a:lnTo>
                  <a:lnTo>
                    <a:pt x="342" y="335"/>
                  </a:lnTo>
                  <a:lnTo>
                    <a:pt x="341" y="335"/>
                  </a:lnTo>
                  <a:lnTo>
                    <a:pt x="339" y="335"/>
                  </a:lnTo>
                  <a:lnTo>
                    <a:pt x="339" y="337"/>
                  </a:lnTo>
                  <a:lnTo>
                    <a:pt x="337" y="338"/>
                  </a:lnTo>
                  <a:lnTo>
                    <a:pt x="336" y="340"/>
                  </a:lnTo>
                  <a:lnTo>
                    <a:pt x="336" y="341"/>
                  </a:lnTo>
                  <a:lnTo>
                    <a:pt x="337" y="341"/>
                  </a:lnTo>
                  <a:lnTo>
                    <a:pt x="339" y="341"/>
                  </a:lnTo>
                  <a:lnTo>
                    <a:pt x="339" y="343"/>
                  </a:lnTo>
                  <a:lnTo>
                    <a:pt x="341" y="343"/>
                  </a:lnTo>
                  <a:lnTo>
                    <a:pt x="341" y="345"/>
                  </a:lnTo>
                  <a:lnTo>
                    <a:pt x="341" y="346"/>
                  </a:lnTo>
                  <a:lnTo>
                    <a:pt x="341" y="348"/>
                  </a:lnTo>
                  <a:lnTo>
                    <a:pt x="342" y="349"/>
                  </a:lnTo>
                  <a:lnTo>
                    <a:pt x="342" y="351"/>
                  </a:lnTo>
                  <a:lnTo>
                    <a:pt x="341" y="351"/>
                  </a:lnTo>
                  <a:lnTo>
                    <a:pt x="339" y="351"/>
                  </a:lnTo>
                  <a:lnTo>
                    <a:pt x="337" y="351"/>
                  </a:lnTo>
                  <a:lnTo>
                    <a:pt x="336" y="351"/>
                  </a:lnTo>
                  <a:lnTo>
                    <a:pt x="334" y="351"/>
                  </a:lnTo>
                  <a:lnTo>
                    <a:pt x="334" y="349"/>
                  </a:lnTo>
                  <a:lnTo>
                    <a:pt x="333" y="349"/>
                  </a:lnTo>
                  <a:lnTo>
                    <a:pt x="331" y="351"/>
                  </a:lnTo>
                  <a:lnTo>
                    <a:pt x="330" y="351"/>
                  </a:lnTo>
                  <a:lnTo>
                    <a:pt x="328" y="351"/>
                  </a:lnTo>
                  <a:lnTo>
                    <a:pt x="325" y="352"/>
                  </a:lnTo>
                  <a:lnTo>
                    <a:pt x="325" y="354"/>
                  </a:lnTo>
                  <a:lnTo>
                    <a:pt x="327" y="354"/>
                  </a:lnTo>
                  <a:lnTo>
                    <a:pt x="328" y="354"/>
                  </a:lnTo>
                  <a:lnTo>
                    <a:pt x="330" y="355"/>
                  </a:lnTo>
                  <a:lnTo>
                    <a:pt x="331" y="355"/>
                  </a:lnTo>
                  <a:lnTo>
                    <a:pt x="333" y="355"/>
                  </a:lnTo>
                  <a:lnTo>
                    <a:pt x="333" y="354"/>
                  </a:lnTo>
                  <a:lnTo>
                    <a:pt x="334" y="354"/>
                  </a:lnTo>
                  <a:lnTo>
                    <a:pt x="336" y="354"/>
                  </a:lnTo>
                  <a:lnTo>
                    <a:pt x="336" y="355"/>
                  </a:lnTo>
                  <a:lnTo>
                    <a:pt x="336" y="357"/>
                  </a:lnTo>
                  <a:lnTo>
                    <a:pt x="334" y="357"/>
                  </a:lnTo>
                  <a:lnTo>
                    <a:pt x="333" y="359"/>
                  </a:lnTo>
                  <a:lnTo>
                    <a:pt x="331" y="359"/>
                  </a:lnTo>
                  <a:lnTo>
                    <a:pt x="333" y="359"/>
                  </a:lnTo>
                  <a:lnTo>
                    <a:pt x="333" y="360"/>
                  </a:lnTo>
                  <a:lnTo>
                    <a:pt x="334" y="360"/>
                  </a:lnTo>
                  <a:lnTo>
                    <a:pt x="336" y="360"/>
                  </a:lnTo>
                  <a:lnTo>
                    <a:pt x="336" y="359"/>
                  </a:lnTo>
                  <a:lnTo>
                    <a:pt x="337" y="359"/>
                  </a:lnTo>
                  <a:lnTo>
                    <a:pt x="339" y="357"/>
                  </a:lnTo>
                  <a:lnTo>
                    <a:pt x="339" y="355"/>
                  </a:lnTo>
                  <a:lnTo>
                    <a:pt x="341" y="354"/>
                  </a:lnTo>
                  <a:lnTo>
                    <a:pt x="342" y="354"/>
                  </a:lnTo>
                  <a:lnTo>
                    <a:pt x="344" y="354"/>
                  </a:lnTo>
                  <a:lnTo>
                    <a:pt x="344" y="355"/>
                  </a:lnTo>
                  <a:lnTo>
                    <a:pt x="344" y="357"/>
                  </a:lnTo>
                  <a:lnTo>
                    <a:pt x="344" y="359"/>
                  </a:lnTo>
                  <a:lnTo>
                    <a:pt x="344" y="362"/>
                  </a:lnTo>
                  <a:lnTo>
                    <a:pt x="344" y="365"/>
                  </a:lnTo>
                  <a:lnTo>
                    <a:pt x="345" y="365"/>
                  </a:lnTo>
                  <a:lnTo>
                    <a:pt x="344" y="365"/>
                  </a:lnTo>
                  <a:lnTo>
                    <a:pt x="342" y="365"/>
                  </a:lnTo>
                  <a:lnTo>
                    <a:pt x="341" y="365"/>
                  </a:lnTo>
                  <a:lnTo>
                    <a:pt x="339" y="365"/>
                  </a:lnTo>
                  <a:lnTo>
                    <a:pt x="339" y="366"/>
                  </a:lnTo>
                  <a:lnTo>
                    <a:pt x="341" y="366"/>
                  </a:lnTo>
                  <a:lnTo>
                    <a:pt x="342" y="366"/>
                  </a:lnTo>
                  <a:lnTo>
                    <a:pt x="344" y="366"/>
                  </a:lnTo>
                  <a:lnTo>
                    <a:pt x="344" y="368"/>
                  </a:lnTo>
                  <a:lnTo>
                    <a:pt x="344" y="369"/>
                  </a:lnTo>
                  <a:lnTo>
                    <a:pt x="344" y="371"/>
                  </a:lnTo>
                  <a:lnTo>
                    <a:pt x="345" y="371"/>
                  </a:lnTo>
                  <a:lnTo>
                    <a:pt x="345" y="372"/>
                  </a:lnTo>
                  <a:lnTo>
                    <a:pt x="345" y="374"/>
                  </a:lnTo>
                  <a:lnTo>
                    <a:pt x="347" y="374"/>
                  </a:lnTo>
                  <a:lnTo>
                    <a:pt x="345" y="376"/>
                  </a:lnTo>
                  <a:lnTo>
                    <a:pt x="344" y="374"/>
                  </a:lnTo>
                  <a:lnTo>
                    <a:pt x="342" y="374"/>
                  </a:lnTo>
                  <a:lnTo>
                    <a:pt x="342" y="376"/>
                  </a:lnTo>
                  <a:lnTo>
                    <a:pt x="341" y="376"/>
                  </a:lnTo>
                  <a:lnTo>
                    <a:pt x="341" y="377"/>
                  </a:lnTo>
                  <a:lnTo>
                    <a:pt x="339" y="377"/>
                  </a:lnTo>
                  <a:lnTo>
                    <a:pt x="339" y="376"/>
                  </a:lnTo>
                  <a:lnTo>
                    <a:pt x="337" y="376"/>
                  </a:lnTo>
                  <a:lnTo>
                    <a:pt x="336" y="376"/>
                  </a:lnTo>
                  <a:lnTo>
                    <a:pt x="336" y="374"/>
                  </a:lnTo>
                  <a:lnTo>
                    <a:pt x="336" y="376"/>
                  </a:lnTo>
                  <a:lnTo>
                    <a:pt x="336" y="377"/>
                  </a:lnTo>
                  <a:lnTo>
                    <a:pt x="334" y="379"/>
                  </a:lnTo>
                  <a:lnTo>
                    <a:pt x="333" y="379"/>
                  </a:lnTo>
                  <a:lnTo>
                    <a:pt x="333" y="380"/>
                  </a:lnTo>
                  <a:lnTo>
                    <a:pt x="333" y="382"/>
                  </a:lnTo>
                  <a:lnTo>
                    <a:pt x="334" y="382"/>
                  </a:lnTo>
                  <a:lnTo>
                    <a:pt x="336" y="382"/>
                  </a:lnTo>
                  <a:lnTo>
                    <a:pt x="337" y="380"/>
                  </a:lnTo>
                  <a:lnTo>
                    <a:pt x="339" y="382"/>
                  </a:lnTo>
                  <a:lnTo>
                    <a:pt x="339" y="383"/>
                  </a:lnTo>
                  <a:lnTo>
                    <a:pt x="337" y="383"/>
                  </a:lnTo>
                  <a:lnTo>
                    <a:pt x="337" y="385"/>
                  </a:lnTo>
                  <a:lnTo>
                    <a:pt x="339" y="385"/>
                  </a:lnTo>
                  <a:lnTo>
                    <a:pt x="339" y="383"/>
                  </a:lnTo>
                  <a:lnTo>
                    <a:pt x="341" y="383"/>
                  </a:lnTo>
                  <a:lnTo>
                    <a:pt x="341" y="382"/>
                  </a:lnTo>
                  <a:lnTo>
                    <a:pt x="342" y="380"/>
                  </a:lnTo>
                  <a:lnTo>
                    <a:pt x="344" y="380"/>
                  </a:lnTo>
                  <a:lnTo>
                    <a:pt x="345" y="380"/>
                  </a:lnTo>
                  <a:lnTo>
                    <a:pt x="345" y="379"/>
                  </a:lnTo>
                  <a:lnTo>
                    <a:pt x="347" y="380"/>
                  </a:lnTo>
                  <a:lnTo>
                    <a:pt x="347" y="382"/>
                  </a:lnTo>
                  <a:lnTo>
                    <a:pt x="348" y="383"/>
                  </a:lnTo>
                  <a:lnTo>
                    <a:pt x="348" y="385"/>
                  </a:lnTo>
                  <a:lnTo>
                    <a:pt x="348" y="386"/>
                  </a:lnTo>
                  <a:lnTo>
                    <a:pt x="348" y="388"/>
                  </a:lnTo>
                  <a:lnTo>
                    <a:pt x="347" y="388"/>
                  </a:lnTo>
                  <a:lnTo>
                    <a:pt x="345" y="388"/>
                  </a:lnTo>
                  <a:lnTo>
                    <a:pt x="344" y="388"/>
                  </a:lnTo>
                  <a:lnTo>
                    <a:pt x="342" y="390"/>
                  </a:lnTo>
                  <a:lnTo>
                    <a:pt x="341" y="390"/>
                  </a:lnTo>
                  <a:lnTo>
                    <a:pt x="339" y="388"/>
                  </a:lnTo>
                  <a:lnTo>
                    <a:pt x="337" y="390"/>
                  </a:lnTo>
                  <a:lnTo>
                    <a:pt x="337" y="391"/>
                  </a:lnTo>
                  <a:lnTo>
                    <a:pt x="339" y="393"/>
                  </a:lnTo>
                  <a:lnTo>
                    <a:pt x="341" y="393"/>
                  </a:lnTo>
                  <a:lnTo>
                    <a:pt x="342" y="393"/>
                  </a:lnTo>
                  <a:lnTo>
                    <a:pt x="344" y="393"/>
                  </a:lnTo>
                  <a:lnTo>
                    <a:pt x="345" y="393"/>
                  </a:lnTo>
                  <a:lnTo>
                    <a:pt x="345" y="391"/>
                  </a:lnTo>
                  <a:lnTo>
                    <a:pt x="347" y="391"/>
                  </a:lnTo>
                  <a:lnTo>
                    <a:pt x="348" y="391"/>
                  </a:lnTo>
                  <a:lnTo>
                    <a:pt x="350" y="391"/>
                  </a:lnTo>
                  <a:lnTo>
                    <a:pt x="350" y="393"/>
                  </a:lnTo>
                  <a:lnTo>
                    <a:pt x="350" y="394"/>
                  </a:lnTo>
                  <a:lnTo>
                    <a:pt x="350" y="396"/>
                  </a:lnTo>
                  <a:lnTo>
                    <a:pt x="351" y="396"/>
                  </a:lnTo>
                  <a:lnTo>
                    <a:pt x="351" y="397"/>
                  </a:lnTo>
                  <a:lnTo>
                    <a:pt x="351" y="399"/>
                  </a:lnTo>
                  <a:lnTo>
                    <a:pt x="351" y="400"/>
                  </a:lnTo>
                  <a:lnTo>
                    <a:pt x="353" y="402"/>
                  </a:lnTo>
                  <a:lnTo>
                    <a:pt x="353" y="404"/>
                  </a:lnTo>
                  <a:lnTo>
                    <a:pt x="353" y="407"/>
                  </a:lnTo>
                  <a:lnTo>
                    <a:pt x="355" y="407"/>
                  </a:lnTo>
                  <a:lnTo>
                    <a:pt x="355" y="408"/>
                  </a:lnTo>
                  <a:lnTo>
                    <a:pt x="355" y="410"/>
                  </a:lnTo>
                  <a:lnTo>
                    <a:pt x="356" y="410"/>
                  </a:lnTo>
                  <a:lnTo>
                    <a:pt x="356" y="413"/>
                  </a:lnTo>
                  <a:lnTo>
                    <a:pt x="353" y="413"/>
                  </a:lnTo>
                  <a:lnTo>
                    <a:pt x="351" y="413"/>
                  </a:lnTo>
                  <a:lnTo>
                    <a:pt x="350" y="413"/>
                  </a:lnTo>
                  <a:lnTo>
                    <a:pt x="348" y="413"/>
                  </a:lnTo>
                  <a:lnTo>
                    <a:pt x="347" y="411"/>
                  </a:lnTo>
                  <a:lnTo>
                    <a:pt x="345" y="411"/>
                  </a:lnTo>
                  <a:lnTo>
                    <a:pt x="344" y="411"/>
                  </a:lnTo>
                  <a:lnTo>
                    <a:pt x="345" y="413"/>
                  </a:lnTo>
                  <a:lnTo>
                    <a:pt x="347" y="414"/>
                  </a:lnTo>
                  <a:lnTo>
                    <a:pt x="348" y="414"/>
                  </a:lnTo>
                  <a:lnTo>
                    <a:pt x="348" y="416"/>
                  </a:lnTo>
                  <a:lnTo>
                    <a:pt x="347" y="417"/>
                  </a:lnTo>
                  <a:lnTo>
                    <a:pt x="348" y="417"/>
                  </a:lnTo>
                  <a:lnTo>
                    <a:pt x="351" y="417"/>
                  </a:lnTo>
                  <a:lnTo>
                    <a:pt x="351" y="416"/>
                  </a:lnTo>
                  <a:lnTo>
                    <a:pt x="353" y="416"/>
                  </a:lnTo>
                  <a:lnTo>
                    <a:pt x="355" y="416"/>
                  </a:lnTo>
                  <a:lnTo>
                    <a:pt x="356" y="416"/>
                  </a:lnTo>
                  <a:lnTo>
                    <a:pt x="358" y="416"/>
                  </a:lnTo>
                  <a:lnTo>
                    <a:pt x="356" y="417"/>
                  </a:lnTo>
                  <a:lnTo>
                    <a:pt x="358" y="421"/>
                  </a:lnTo>
                  <a:lnTo>
                    <a:pt x="356" y="421"/>
                  </a:lnTo>
                  <a:lnTo>
                    <a:pt x="355" y="421"/>
                  </a:lnTo>
                  <a:lnTo>
                    <a:pt x="355" y="422"/>
                  </a:lnTo>
                  <a:lnTo>
                    <a:pt x="356" y="424"/>
                  </a:lnTo>
                  <a:lnTo>
                    <a:pt x="358" y="424"/>
                  </a:lnTo>
                  <a:lnTo>
                    <a:pt x="358" y="425"/>
                  </a:lnTo>
                  <a:lnTo>
                    <a:pt x="358" y="428"/>
                  </a:lnTo>
                  <a:lnTo>
                    <a:pt x="359" y="428"/>
                  </a:lnTo>
                  <a:lnTo>
                    <a:pt x="361" y="428"/>
                  </a:lnTo>
                  <a:lnTo>
                    <a:pt x="362" y="428"/>
                  </a:lnTo>
                  <a:lnTo>
                    <a:pt x="362" y="430"/>
                  </a:lnTo>
                  <a:lnTo>
                    <a:pt x="362" y="431"/>
                  </a:lnTo>
                  <a:lnTo>
                    <a:pt x="361" y="431"/>
                  </a:lnTo>
                  <a:lnTo>
                    <a:pt x="361" y="433"/>
                  </a:lnTo>
                  <a:lnTo>
                    <a:pt x="362" y="435"/>
                  </a:lnTo>
                  <a:lnTo>
                    <a:pt x="364" y="438"/>
                  </a:lnTo>
                  <a:lnTo>
                    <a:pt x="364" y="439"/>
                  </a:lnTo>
                  <a:lnTo>
                    <a:pt x="365" y="441"/>
                  </a:lnTo>
                  <a:lnTo>
                    <a:pt x="367" y="442"/>
                  </a:lnTo>
                  <a:lnTo>
                    <a:pt x="367" y="444"/>
                  </a:lnTo>
                  <a:lnTo>
                    <a:pt x="369" y="445"/>
                  </a:lnTo>
                  <a:lnTo>
                    <a:pt x="369" y="447"/>
                  </a:lnTo>
                  <a:lnTo>
                    <a:pt x="367" y="447"/>
                  </a:lnTo>
                  <a:lnTo>
                    <a:pt x="365" y="447"/>
                  </a:lnTo>
                  <a:lnTo>
                    <a:pt x="364" y="447"/>
                  </a:lnTo>
                  <a:lnTo>
                    <a:pt x="362" y="447"/>
                  </a:lnTo>
                  <a:lnTo>
                    <a:pt x="362" y="449"/>
                  </a:lnTo>
                  <a:lnTo>
                    <a:pt x="361" y="449"/>
                  </a:lnTo>
                  <a:lnTo>
                    <a:pt x="359" y="450"/>
                  </a:lnTo>
                  <a:lnTo>
                    <a:pt x="361" y="450"/>
                  </a:lnTo>
                  <a:lnTo>
                    <a:pt x="362" y="450"/>
                  </a:lnTo>
                  <a:lnTo>
                    <a:pt x="364" y="450"/>
                  </a:lnTo>
                  <a:lnTo>
                    <a:pt x="365" y="452"/>
                  </a:lnTo>
                  <a:lnTo>
                    <a:pt x="367" y="452"/>
                  </a:lnTo>
                  <a:lnTo>
                    <a:pt x="369" y="450"/>
                  </a:lnTo>
                  <a:lnTo>
                    <a:pt x="369" y="449"/>
                  </a:lnTo>
                  <a:lnTo>
                    <a:pt x="370" y="449"/>
                  </a:lnTo>
                  <a:lnTo>
                    <a:pt x="370" y="450"/>
                  </a:lnTo>
                  <a:lnTo>
                    <a:pt x="372" y="453"/>
                  </a:lnTo>
                  <a:lnTo>
                    <a:pt x="372" y="456"/>
                  </a:lnTo>
                  <a:lnTo>
                    <a:pt x="373" y="458"/>
                  </a:lnTo>
                  <a:lnTo>
                    <a:pt x="375" y="459"/>
                  </a:lnTo>
                  <a:lnTo>
                    <a:pt x="376" y="459"/>
                  </a:lnTo>
                  <a:lnTo>
                    <a:pt x="376" y="461"/>
                  </a:lnTo>
                  <a:lnTo>
                    <a:pt x="376" y="462"/>
                  </a:lnTo>
                  <a:lnTo>
                    <a:pt x="378" y="466"/>
                  </a:lnTo>
                  <a:lnTo>
                    <a:pt x="379" y="467"/>
                  </a:lnTo>
                  <a:lnTo>
                    <a:pt x="378" y="469"/>
                  </a:lnTo>
                  <a:lnTo>
                    <a:pt x="376" y="470"/>
                  </a:lnTo>
                  <a:lnTo>
                    <a:pt x="375" y="472"/>
                  </a:lnTo>
                  <a:lnTo>
                    <a:pt x="375" y="473"/>
                  </a:lnTo>
                  <a:lnTo>
                    <a:pt x="376" y="473"/>
                  </a:lnTo>
                  <a:lnTo>
                    <a:pt x="376" y="472"/>
                  </a:lnTo>
                  <a:lnTo>
                    <a:pt x="378" y="472"/>
                  </a:lnTo>
                  <a:lnTo>
                    <a:pt x="379" y="470"/>
                  </a:lnTo>
                  <a:lnTo>
                    <a:pt x="381" y="470"/>
                  </a:lnTo>
                  <a:lnTo>
                    <a:pt x="383" y="470"/>
                  </a:lnTo>
                  <a:lnTo>
                    <a:pt x="383" y="472"/>
                  </a:lnTo>
                  <a:lnTo>
                    <a:pt x="384" y="473"/>
                  </a:lnTo>
                  <a:lnTo>
                    <a:pt x="386" y="475"/>
                  </a:lnTo>
                  <a:lnTo>
                    <a:pt x="387" y="476"/>
                  </a:lnTo>
                  <a:lnTo>
                    <a:pt x="389" y="480"/>
                  </a:lnTo>
                  <a:lnTo>
                    <a:pt x="389" y="481"/>
                  </a:lnTo>
                  <a:lnTo>
                    <a:pt x="390" y="483"/>
                  </a:lnTo>
                  <a:lnTo>
                    <a:pt x="389" y="483"/>
                  </a:lnTo>
                  <a:lnTo>
                    <a:pt x="387" y="484"/>
                  </a:lnTo>
                  <a:lnTo>
                    <a:pt x="386" y="486"/>
                  </a:lnTo>
                  <a:lnTo>
                    <a:pt x="386" y="484"/>
                  </a:lnTo>
                  <a:lnTo>
                    <a:pt x="384" y="483"/>
                  </a:lnTo>
                  <a:lnTo>
                    <a:pt x="383" y="483"/>
                  </a:lnTo>
                  <a:lnTo>
                    <a:pt x="381" y="483"/>
                  </a:lnTo>
                  <a:lnTo>
                    <a:pt x="379" y="483"/>
                  </a:lnTo>
                  <a:lnTo>
                    <a:pt x="379" y="481"/>
                  </a:lnTo>
                  <a:lnTo>
                    <a:pt x="378" y="481"/>
                  </a:lnTo>
                  <a:lnTo>
                    <a:pt x="378" y="483"/>
                  </a:lnTo>
                  <a:lnTo>
                    <a:pt x="379" y="483"/>
                  </a:lnTo>
                  <a:lnTo>
                    <a:pt x="378" y="483"/>
                  </a:lnTo>
                  <a:lnTo>
                    <a:pt x="378" y="484"/>
                  </a:lnTo>
                  <a:lnTo>
                    <a:pt x="376" y="484"/>
                  </a:lnTo>
                  <a:lnTo>
                    <a:pt x="375" y="486"/>
                  </a:lnTo>
                  <a:lnTo>
                    <a:pt x="376" y="486"/>
                  </a:lnTo>
                  <a:lnTo>
                    <a:pt x="378" y="486"/>
                  </a:lnTo>
                  <a:lnTo>
                    <a:pt x="379" y="486"/>
                  </a:lnTo>
                  <a:lnTo>
                    <a:pt x="379" y="484"/>
                  </a:lnTo>
                  <a:lnTo>
                    <a:pt x="379" y="486"/>
                  </a:lnTo>
                  <a:lnTo>
                    <a:pt x="381" y="486"/>
                  </a:lnTo>
                  <a:lnTo>
                    <a:pt x="379" y="487"/>
                  </a:lnTo>
                  <a:lnTo>
                    <a:pt x="378" y="489"/>
                  </a:lnTo>
                  <a:lnTo>
                    <a:pt x="379" y="489"/>
                  </a:lnTo>
                  <a:lnTo>
                    <a:pt x="379" y="490"/>
                  </a:lnTo>
                  <a:lnTo>
                    <a:pt x="381" y="489"/>
                  </a:lnTo>
                  <a:lnTo>
                    <a:pt x="381" y="487"/>
                  </a:lnTo>
                  <a:lnTo>
                    <a:pt x="381" y="486"/>
                  </a:lnTo>
                  <a:lnTo>
                    <a:pt x="381" y="484"/>
                  </a:lnTo>
                  <a:lnTo>
                    <a:pt x="383" y="484"/>
                  </a:lnTo>
                  <a:lnTo>
                    <a:pt x="383" y="486"/>
                  </a:lnTo>
                  <a:lnTo>
                    <a:pt x="384" y="486"/>
                  </a:lnTo>
                  <a:lnTo>
                    <a:pt x="384" y="484"/>
                  </a:lnTo>
                  <a:lnTo>
                    <a:pt x="386" y="486"/>
                  </a:lnTo>
                  <a:lnTo>
                    <a:pt x="387" y="486"/>
                  </a:lnTo>
                  <a:lnTo>
                    <a:pt x="387" y="484"/>
                  </a:lnTo>
                  <a:lnTo>
                    <a:pt x="389" y="486"/>
                  </a:lnTo>
                  <a:lnTo>
                    <a:pt x="389" y="484"/>
                  </a:lnTo>
                  <a:lnTo>
                    <a:pt x="389" y="483"/>
                  </a:lnTo>
                  <a:lnTo>
                    <a:pt x="390" y="483"/>
                  </a:lnTo>
                  <a:lnTo>
                    <a:pt x="390" y="484"/>
                  </a:lnTo>
                  <a:lnTo>
                    <a:pt x="392" y="486"/>
                  </a:lnTo>
                  <a:lnTo>
                    <a:pt x="393" y="487"/>
                  </a:lnTo>
                  <a:lnTo>
                    <a:pt x="395" y="489"/>
                  </a:lnTo>
                  <a:lnTo>
                    <a:pt x="397" y="490"/>
                  </a:lnTo>
                  <a:lnTo>
                    <a:pt x="400" y="492"/>
                  </a:lnTo>
                  <a:lnTo>
                    <a:pt x="400" y="494"/>
                  </a:lnTo>
                  <a:lnTo>
                    <a:pt x="400" y="495"/>
                  </a:lnTo>
                  <a:lnTo>
                    <a:pt x="401" y="497"/>
                  </a:lnTo>
                  <a:lnTo>
                    <a:pt x="404" y="500"/>
                  </a:lnTo>
                  <a:lnTo>
                    <a:pt x="406" y="503"/>
                  </a:lnTo>
                  <a:lnTo>
                    <a:pt x="409" y="504"/>
                  </a:lnTo>
                  <a:lnTo>
                    <a:pt x="411" y="507"/>
                  </a:lnTo>
                  <a:lnTo>
                    <a:pt x="412" y="509"/>
                  </a:lnTo>
                  <a:lnTo>
                    <a:pt x="414" y="511"/>
                  </a:lnTo>
                  <a:lnTo>
                    <a:pt x="415" y="514"/>
                  </a:lnTo>
                  <a:lnTo>
                    <a:pt x="420" y="515"/>
                  </a:lnTo>
                  <a:lnTo>
                    <a:pt x="421" y="518"/>
                  </a:lnTo>
                  <a:lnTo>
                    <a:pt x="425" y="520"/>
                  </a:lnTo>
                  <a:lnTo>
                    <a:pt x="426" y="521"/>
                  </a:lnTo>
                  <a:lnTo>
                    <a:pt x="429" y="523"/>
                  </a:lnTo>
                  <a:lnTo>
                    <a:pt x="432" y="526"/>
                  </a:lnTo>
                  <a:lnTo>
                    <a:pt x="434" y="528"/>
                  </a:lnTo>
                  <a:lnTo>
                    <a:pt x="437" y="531"/>
                  </a:lnTo>
                  <a:lnTo>
                    <a:pt x="437" y="532"/>
                  </a:lnTo>
                  <a:lnTo>
                    <a:pt x="440" y="535"/>
                  </a:lnTo>
                  <a:lnTo>
                    <a:pt x="443" y="540"/>
                  </a:lnTo>
                  <a:lnTo>
                    <a:pt x="448" y="543"/>
                  </a:lnTo>
                  <a:lnTo>
                    <a:pt x="449" y="549"/>
                  </a:lnTo>
                  <a:lnTo>
                    <a:pt x="453" y="556"/>
                  </a:lnTo>
                  <a:lnTo>
                    <a:pt x="462" y="562"/>
                  </a:lnTo>
                  <a:lnTo>
                    <a:pt x="459" y="565"/>
                  </a:lnTo>
                  <a:lnTo>
                    <a:pt x="457" y="568"/>
                  </a:lnTo>
                  <a:lnTo>
                    <a:pt x="456" y="573"/>
                  </a:lnTo>
                  <a:lnTo>
                    <a:pt x="453" y="568"/>
                  </a:lnTo>
                  <a:lnTo>
                    <a:pt x="451" y="570"/>
                  </a:lnTo>
                  <a:lnTo>
                    <a:pt x="453" y="571"/>
                  </a:lnTo>
                  <a:lnTo>
                    <a:pt x="454" y="573"/>
                  </a:lnTo>
                  <a:lnTo>
                    <a:pt x="456" y="573"/>
                  </a:lnTo>
                  <a:lnTo>
                    <a:pt x="456" y="574"/>
                  </a:lnTo>
                  <a:lnTo>
                    <a:pt x="454" y="574"/>
                  </a:lnTo>
                  <a:lnTo>
                    <a:pt x="453" y="576"/>
                  </a:lnTo>
                  <a:lnTo>
                    <a:pt x="448" y="574"/>
                  </a:lnTo>
                  <a:lnTo>
                    <a:pt x="446" y="574"/>
                  </a:lnTo>
                  <a:lnTo>
                    <a:pt x="445" y="576"/>
                  </a:lnTo>
                  <a:lnTo>
                    <a:pt x="443" y="576"/>
                  </a:lnTo>
                  <a:lnTo>
                    <a:pt x="443" y="577"/>
                  </a:lnTo>
                  <a:lnTo>
                    <a:pt x="443" y="579"/>
                  </a:lnTo>
                  <a:lnTo>
                    <a:pt x="445" y="579"/>
                  </a:lnTo>
                  <a:lnTo>
                    <a:pt x="443" y="582"/>
                  </a:lnTo>
                  <a:lnTo>
                    <a:pt x="442" y="579"/>
                  </a:lnTo>
                  <a:lnTo>
                    <a:pt x="440" y="576"/>
                  </a:lnTo>
                  <a:lnTo>
                    <a:pt x="440" y="574"/>
                  </a:lnTo>
                  <a:lnTo>
                    <a:pt x="439" y="573"/>
                  </a:lnTo>
                  <a:lnTo>
                    <a:pt x="439" y="571"/>
                  </a:lnTo>
                  <a:lnTo>
                    <a:pt x="437" y="570"/>
                  </a:lnTo>
                  <a:lnTo>
                    <a:pt x="437" y="566"/>
                  </a:lnTo>
                  <a:lnTo>
                    <a:pt x="435" y="566"/>
                  </a:lnTo>
                  <a:lnTo>
                    <a:pt x="435" y="565"/>
                  </a:lnTo>
                  <a:lnTo>
                    <a:pt x="434" y="563"/>
                  </a:lnTo>
                  <a:lnTo>
                    <a:pt x="434" y="562"/>
                  </a:lnTo>
                  <a:lnTo>
                    <a:pt x="432" y="562"/>
                  </a:lnTo>
                  <a:lnTo>
                    <a:pt x="432" y="560"/>
                  </a:lnTo>
                  <a:lnTo>
                    <a:pt x="431" y="559"/>
                  </a:lnTo>
                  <a:lnTo>
                    <a:pt x="431" y="557"/>
                  </a:lnTo>
                  <a:lnTo>
                    <a:pt x="431" y="556"/>
                  </a:lnTo>
                  <a:lnTo>
                    <a:pt x="428" y="551"/>
                  </a:lnTo>
                  <a:lnTo>
                    <a:pt x="431" y="552"/>
                  </a:lnTo>
                  <a:lnTo>
                    <a:pt x="432" y="554"/>
                  </a:lnTo>
                  <a:lnTo>
                    <a:pt x="434" y="552"/>
                  </a:lnTo>
                  <a:lnTo>
                    <a:pt x="435" y="556"/>
                  </a:lnTo>
                  <a:lnTo>
                    <a:pt x="437" y="560"/>
                  </a:lnTo>
                  <a:lnTo>
                    <a:pt x="440" y="562"/>
                  </a:lnTo>
                  <a:lnTo>
                    <a:pt x="445" y="566"/>
                  </a:lnTo>
                  <a:lnTo>
                    <a:pt x="448" y="568"/>
                  </a:lnTo>
                  <a:lnTo>
                    <a:pt x="449" y="568"/>
                  </a:lnTo>
                  <a:lnTo>
                    <a:pt x="448" y="566"/>
                  </a:lnTo>
                  <a:lnTo>
                    <a:pt x="451" y="566"/>
                  </a:lnTo>
                  <a:lnTo>
                    <a:pt x="449" y="565"/>
                  </a:lnTo>
                  <a:lnTo>
                    <a:pt x="448" y="563"/>
                  </a:lnTo>
                  <a:lnTo>
                    <a:pt x="445" y="560"/>
                  </a:lnTo>
                  <a:lnTo>
                    <a:pt x="443" y="560"/>
                  </a:lnTo>
                  <a:lnTo>
                    <a:pt x="442" y="557"/>
                  </a:lnTo>
                  <a:lnTo>
                    <a:pt x="440" y="556"/>
                  </a:lnTo>
                  <a:lnTo>
                    <a:pt x="439" y="554"/>
                  </a:lnTo>
                  <a:lnTo>
                    <a:pt x="439" y="552"/>
                  </a:lnTo>
                  <a:lnTo>
                    <a:pt x="437" y="551"/>
                  </a:lnTo>
                  <a:lnTo>
                    <a:pt x="437" y="549"/>
                  </a:lnTo>
                  <a:lnTo>
                    <a:pt x="437" y="548"/>
                  </a:lnTo>
                  <a:lnTo>
                    <a:pt x="439" y="548"/>
                  </a:lnTo>
                  <a:lnTo>
                    <a:pt x="440" y="548"/>
                  </a:lnTo>
                  <a:lnTo>
                    <a:pt x="439" y="546"/>
                  </a:lnTo>
                  <a:lnTo>
                    <a:pt x="439" y="545"/>
                  </a:lnTo>
                  <a:lnTo>
                    <a:pt x="439" y="543"/>
                  </a:lnTo>
                  <a:lnTo>
                    <a:pt x="435" y="543"/>
                  </a:lnTo>
                  <a:lnTo>
                    <a:pt x="434" y="543"/>
                  </a:lnTo>
                  <a:lnTo>
                    <a:pt x="432" y="542"/>
                  </a:lnTo>
                  <a:lnTo>
                    <a:pt x="431" y="542"/>
                  </a:lnTo>
                  <a:lnTo>
                    <a:pt x="429" y="542"/>
                  </a:lnTo>
                  <a:lnTo>
                    <a:pt x="429" y="543"/>
                  </a:lnTo>
                  <a:lnTo>
                    <a:pt x="431" y="543"/>
                  </a:lnTo>
                  <a:lnTo>
                    <a:pt x="429" y="545"/>
                  </a:lnTo>
                  <a:lnTo>
                    <a:pt x="428" y="543"/>
                  </a:lnTo>
                  <a:lnTo>
                    <a:pt x="426" y="543"/>
                  </a:lnTo>
                  <a:lnTo>
                    <a:pt x="428" y="542"/>
                  </a:lnTo>
                  <a:lnTo>
                    <a:pt x="426" y="540"/>
                  </a:lnTo>
                  <a:lnTo>
                    <a:pt x="428" y="540"/>
                  </a:lnTo>
                  <a:lnTo>
                    <a:pt x="429" y="540"/>
                  </a:lnTo>
                  <a:lnTo>
                    <a:pt x="428" y="539"/>
                  </a:lnTo>
                  <a:lnTo>
                    <a:pt x="428" y="537"/>
                  </a:lnTo>
                  <a:lnTo>
                    <a:pt x="426" y="535"/>
                  </a:lnTo>
                  <a:lnTo>
                    <a:pt x="426" y="537"/>
                  </a:lnTo>
                  <a:lnTo>
                    <a:pt x="425" y="535"/>
                  </a:lnTo>
                  <a:lnTo>
                    <a:pt x="423" y="537"/>
                  </a:lnTo>
                  <a:lnTo>
                    <a:pt x="423" y="539"/>
                  </a:lnTo>
                  <a:lnTo>
                    <a:pt x="423" y="540"/>
                  </a:lnTo>
                  <a:lnTo>
                    <a:pt x="423" y="542"/>
                  </a:lnTo>
                  <a:lnTo>
                    <a:pt x="421" y="540"/>
                  </a:lnTo>
                  <a:lnTo>
                    <a:pt x="418" y="540"/>
                  </a:lnTo>
                  <a:lnTo>
                    <a:pt x="418" y="539"/>
                  </a:lnTo>
                  <a:lnTo>
                    <a:pt x="418" y="535"/>
                  </a:lnTo>
                  <a:lnTo>
                    <a:pt x="417" y="535"/>
                  </a:lnTo>
                  <a:lnTo>
                    <a:pt x="418" y="534"/>
                  </a:lnTo>
                  <a:lnTo>
                    <a:pt x="420" y="531"/>
                  </a:lnTo>
                  <a:lnTo>
                    <a:pt x="420" y="529"/>
                  </a:lnTo>
                  <a:lnTo>
                    <a:pt x="421" y="528"/>
                  </a:lnTo>
                  <a:lnTo>
                    <a:pt x="421" y="526"/>
                  </a:lnTo>
                  <a:lnTo>
                    <a:pt x="420" y="525"/>
                  </a:lnTo>
                  <a:lnTo>
                    <a:pt x="418" y="523"/>
                  </a:lnTo>
                  <a:lnTo>
                    <a:pt x="418" y="521"/>
                  </a:lnTo>
                  <a:lnTo>
                    <a:pt x="415" y="520"/>
                  </a:lnTo>
                  <a:lnTo>
                    <a:pt x="414" y="520"/>
                  </a:lnTo>
                  <a:lnTo>
                    <a:pt x="411" y="520"/>
                  </a:lnTo>
                  <a:lnTo>
                    <a:pt x="409" y="520"/>
                  </a:lnTo>
                  <a:lnTo>
                    <a:pt x="407" y="521"/>
                  </a:lnTo>
                  <a:lnTo>
                    <a:pt x="406" y="523"/>
                  </a:lnTo>
                  <a:lnTo>
                    <a:pt x="404" y="525"/>
                  </a:lnTo>
                  <a:lnTo>
                    <a:pt x="404" y="526"/>
                  </a:lnTo>
                  <a:lnTo>
                    <a:pt x="401" y="528"/>
                  </a:lnTo>
                  <a:lnTo>
                    <a:pt x="401" y="529"/>
                  </a:lnTo>
                  <a:lnTo>
                    <a:pt x="401" y="531"/>
                  </a:lnTo>
                  <a:lnTo>
                    <a:pt x="401" y="532"/>
                  </a:lnTo>
                  <a:lnTo>
                    <a:pt x="401" y="535"/>
                  </a:lnTo>
                  <a:lnTo>
                    <a:pt x="401" y="537"/>
                  </a:lnTo>
                  <a:lnTo>
                    <a:pt x="404" y="537"/>
                  </a:lnTo>
                  <a:lnTo>
                    <a:pt x="409" y="539"/>
                  </a:lnTo>
                  <a:lnTo>
                    <a:pt x="411" y="539"/>
                  </a:lnTo>
                  <a:lnTo>
                    <a:pt x="409" y="539"/>
                  </a:lnTo>
                  <a:lnTo>
                    <a:pt x="407" y="540"/>
                  </a:lnTo>
                  <a:lnTo>
                    <a:pt x="407" y="542"/>
                  </a:lnTo>
                  <a:lnTo>
                    <a:pt x="406" y="543"/>
                  </a:lnTo>
                  <a:lnTo>
                    <a:pt x="407" y="545"/>
                  </a:lnTo>
                  <a:lnTo>
                    <a:pt x="409" y="545"/>
                  </a:lnTo>
                  <a:lnTo>
                    <a:pt x="407" y="546"/>
                  </a:lnTo>
                  <a:lnTo>
                    <a:pt x="407" y="548"/>
                  </a:lnTo>
                  <a:lnTo>
                    <a:pt x="407" y="549"/>
                  </a:lnTo>
                  <a:lnTo>
                    <a:pt x="406" y="549"/>
                  </a:lnTo>
                  <a:lnTo>
                    <a:pt x="407" y="551"/>
                  </a:lnTo>
                  <a:lnTo>
                    <a:pt x="407" y="552"/>
                  </a:lnTo>
                  <a:lnTo>
                    <a:pt x="407" y="554"/>
                  </a:lnTo>
                  <a:lnTo>
                    <a:pt x="409" y="556"/>
                  </a:lnTo>
                  <a:lnTo>
                    <a:pt x="407" y="557"/>
                  </a:lnTo>
                  <a:lnTo>
                    <a:pt x="407" y="559"/>
                  </a:lnTo>
                  <a:lnTo>
                    <a:pt x="409" y="559"/>
                  </a:lnTo>
                  <a:lnTo>
                    <a:pt x="407" y="560"/>
                  </a:lnTo>
                  <a:lnTo>
                    <a:pt x="406" y="560"/>
                  </a:lnTo>
                  <a:lnTo>
                    <a:pt x="404" y="562"/>
                  </a:lnTo>
                  <a:lnTo>
                    <a:pt x="404" y="560"/>
                  </a:lnTo>
                  <a:lnTo>
                    <a:pt x="403" y="560"/>
                  </a:lnTo>
                  <a:lnTo>
                    <a:pt x="401" y="559"/>
                  </a:lnTo>
                  <a:lnTo>
                    <a:pt x="400" y="560"/>
                  </a:lnTo>
                  <a:lnTo>
                    <a:pt x="400" y="562"/>
                  </a:lnTo>
                  <a:lnTo>
                    <a:pt x="400" y="563"/>
                  </a:lnTo>
                  <a:lnTo>
                    <a:pt x="398" y="563"/>
                  </a:lnTo>
                  <a:lnTo>
                    <a:pt x="398" y="565"/>
                  </a:lnTo>
                  <a:lnTo>
                    <a:pt x="400" y="566"/>
                  </a:lnTo>
                  <a:lnTo>
                    <a:pt x="400" y="568"/>
                  </a:lnTo>
                  <a:lnTo>
                    <a:pt x="400" y="570"/>
                  </a:lnTo>
                  <a:lnTo>
                    <a:pt x="400" y="571"/>
                  </a:lnTo>
                  <a:lnTo>
                    <a:pt x="401" y="571"/>
                  </a:lnTo>
                  <a:lnTo>
                    <a:pt x="403" y="571"/>
                  </a:lnTo>
                  <a:lnTo>
                    <a:pt x="404" y="573"/>
                  </a:lnTo>
                  <a:lnTo>
                    <a:pt x="404" y="574"/>
                  </a:lnTo>
                  <a:lnTo>
                    <a:pt x="403" y="574"/>
                  </a:lnTo>
                  <a:lnTo>
                    <a:pt x="404" y="576"/>
                  </a:lnTo>
                  <a:lnTo>
                    <a:pt x="404" y="577"/>
                  </a:lnTo>
                  <a:lnTo>
                    <a:pt x="406" y="577"/>
                  </a:lnTo>
                  <a:lnTo>
                    <a:pt x="406" y="579"/>
                  </a:lnTo>
                  <a:lnTo>
                    <a:pt x="407" y="580"/>
                  </a:lnTo>
                  <a:lnTo>
                    <a:pt x="409" y="582"/>
                  </a:lnTo>
                  <a:lnTo>
                    <a:pt x="409" y="584"/>
                  </a:lnTo>
                  <a:lnTo>
                    <a:pt x="411" y="584"/>
                  </a:lnTo>
                  <a:lnTo>
                    <a:pt x="411" y="585"/>
                  </a:lnTo>
                  <a:lnTo>
                    <a:pt x="411" y="587"/>
                  </a:lnTo>
                  <a:lnTo>
                    <a:pt x="412" y="588"/>
                  </a:lnTo>
                  <a:lnTo>
                    <a:pt x="414" y="590"/>
                  </a:lnTo>
                  <a:lnTo>
                    <a:pt x="412" y="590"/>
                  </a:lnTo>
                  <a:lnTo>
                    <a:pt x="412" y="591"/>
                  </a:lnTo>
                  <a:lnTo>
                    <a:pt x="414" y="593"/>
                  </a:lnTo>
                  <a:lnTo>
                    <a:pt x="414" y="594"/>
                  </a:lnTo>
                  <a:lnTo>
                    <a:pt x="415" y="596"/>
                  </a:lnTo>
                  <a:lnTo>
                    <a:pt x="417" y="597"/>
                  </a:lnTo>
                  <a:lnTo>
                    <a:pt x="415" y="597"/>
                  </a:lnTo>
                  <a:lnTo>
                    <a:pt x="414" y="599"/>
                  </a:lnTo>
                  <a:lnTo>
                    <a:pt x="415" y="599"/>
                  </a:lnTo>
                  <a:lnTo>
                    <a:pt x="417" y="597"/>
                  </a:lnTo>
                  <a:lnTo>
                    <a:pt x="417" y="599"/>
                  </a:lnTo>
                  <a:lnTo>
                    <a:pt x="415" y="599"/>
                  </a:lnTo>
                  <a:lnTo>
                    <a:pt x="415" y="601"/>
                  </a:lnTo>
                  <a:lnTo>
                    <a:pt x="417" y="601"/>
                  </a:lnTo>
                  <a:lnTo>
                    <a:pt x="417" y="602"/>
                  </a:lnTo>
                  <a:lnTo>
                    <a:pt x="418" y="604"/>
                  </a:lnTo>
                  <a:lnTo>
                    <a:pt x="418" y="605"/>
                  </a:lnTo>
                  <a:lnTo>
                    <a:pt x="418" y="607"/>
                  </a:lnTo>
                  <a:lnTo>
                    <a:pt x="417" y="607"/>
                  </a:lnTo>
                  <a:lnTo>
                    <a:pt x="417" y="608"/>
                  </a:lnTo>
                  <a:lnTo>
                    <a:pt x="418" y="608"/>
                  </a:lnTo>
                  <a:lnTo>
                    <a:pt x="420" y="610"/>
                  </a:lnTo>
                  <a:lnTo>
                    <a:pt x="420" y="611"/>
                  </a:lnTo>
                  <a:lnTo>
                    <a:pt x="420" y="613"/>
                  </a:lnTo>
                  <a:lnTo>
                    <a:pt x="420" y="618"/>
                  </a:lnTo>
                  <a:lnTo>
                    <a:pt x="421" y="618"/>
                  </a:lnTo>
                  <a:lnTo>
                    <a:pt x="420" y="619"/>
                  </a:lnTo>
                  <a:lnTo>
                    <a:pt x="421" y="622"/>
                  </a:lnTo>
                  <a:lnTo>
                    <a:pt x="420" y="624"/>
                  </a:lnTo>
                  <a:lnTo>
                    <a:pt x="420" y="627"/>
                  </a:lnTo>
                  <a:lnTo>
                    <a:pt x="420" y="629"/>
                  </a:lnTo>
                  <a:lnTo>
                    <a:pt x="420" y="635"/>
                  </a:lnTo>
                  <a:lnTo>
                    <a:pt x="420" y="636"/>
                  </a:lnTo>
                  <a:lnTo>
                    <a:pt x="420" y="635"/>
                  </a:lnTo>
                  <a:lnTo>
                    <a:pt x="421" y="636"/>
                  </a:lnTo>
                  <a:lnTo>
                    <a:pt x="421" y="638"/>
                  </a:lnTo>
                  <a:lnTo>
                    <a:pt x="420" y="638"/>
                  </a:lnTo>
                  <a:lnTo>
                    <a:pt x="420" y="639"/>
                  </a:lnTo>
                  <a:lnTo>
                    <a:pt x="421" y="639"/>
                  </a:lnTo>
                  <a:lnTo>
                    <a:pt x="421" y="638"/>
                  </a:lnTo>
                  <a:lnTo>
                    <a:pt x="421" y="639"/>
                  </a:lnTo>
                  <a:lnTo>
                    <a:pt x="423" y="639"/>
                  </a:lnTo>
                  <a:lnTo>
                    <a:pt x="421" y="641"/>
                  </a:lnTo>
                  <a:lnTo>
                    <a:pt x="421" y="642"/>
                  </a:lnTo>
                  <a:lnTo>
                    <a:pt x="423" y="642"/>
                  </a:lnTo>
                  <a:lnTo>
                    <a:pt x="423" y="644"/>
                  </a:lnTo>
                  <a:lnTo>
                    <a:pt x="423" y="646"/>
                  </a:lnTo>
                  <a:lnTo>
                    <a:pt x="421" y="647"/>
                  </a:lnTo>
                  <a:lnTo>
                    <a:pt x="423" y="647"/>
                  </a:lnTo>
                  <a:lnTo>
                    <a:pt x="421" y="649"/>
                  </a:lnTo>
                  <a:lnTo>
                    <a:pt x="423" y="649"/>
                  </a:lnTo>
                  <a:lnTo>
                    <a:pt x="421" y="649"/>
                  </a:lnTo>
                  <a:lnTo>
                    <a:pt x="423" y="649"/>
                  </a:lnTo>
                  <a:lnTo>
                    <a:pt x="421" y="649"/>
                  </a:lnTo>
                  <a:lnTo>
                    <a:pt x="423" y="649"/>
                  </a:lnTo>
                  <a:lnTo>
                    <a:pt x="423" y="650"/>
                  </a:lnTo>
                  <a:lnTo>
                    <a:pt x="423" y="652"/>
                  </a:lnTo>
                  <a:lnTo>
                    <a:pt x="423" y="653"/>
                  </a:lnTo>
                  <a:lnTo>
                    <a:pt x="425" y="653"/>
                  </a:lnTo>
                  <a:lnTo>
                    <a:pt x="423" y="653"/>
                  </a:lnTo>
                  <a:lnTo>
                    <a:pt x="425" y="653"/>
                  </a:lnTo>
                  <a:lnTo>
                    <a:pt x="425" y="655"/>
                  </a:lnTo>
                  <a:lnTo>
                    <a:pt x="423" y="656"/>
                  </a:lnTo>
                  <a:lnTo>
                    <a:pt x="423" y="658"/>
                  </a:lnTo>
                  <a:lnTo>
                    <a:pt x="423" y="660"/>
                  </a:lnTo>
                  <a:lnTo>
                    <a:pt x="423" y="661"/>
                  </a:lnTo>
                  <a:lnTo>
                    <a:pt x="423" y="663"/>
                  </a:lnTo>
                  <a:lnTo>
                    <a:pt x="423" y="664"/>
                  </a:lnTo>
                  <a:lnTo>
                    <a:pt x="425" y="664"/>
                  </a:lnTo>
                  <a:lnTo>
                    <a:pt x="425" y="667"/>
                  </a:lnTo>
                  <a:lnTo>
                    <a:pt x="426" y="669"/>
                  </a:lnTo>
                  <a:lnTo>
                    <a:pt x="426" y="672"/>
                  </a:lnTo>
                  <a:lnTo>
                    <a:pt x="428" y="672"/>
                  </a:lnTo>
                  <a:lnTo>
                    <a:pt x="431" y="675"/>
                  </a:lnTo>
                  <a:lnTo>
                    <a:pt x="431" y="677"/>
                  </a:lnTo>
                  <a:lnTo>
                    <a:pt x="431" y="678"/>
                  </a:lnTo>
                  <a:lnTo>
                    <a:pt x="431" y="681"/>
                  </a:lnTo>
                  <a:lnTo>
                    <a:pt x="432" y="683"/>
                  </a:lnTo>
                  <a:lnTo>
                    <a:pt x="431" y="684"/>
                  </a:lnTo>
                  <a:lnTo>
                    <a:pt x="432" y="684"/>
                  </a:lnTo>
                  <a:lnTo>
                    <a:pt x="434" y="689"/>
                  </a:lnTo>
                  <a:lnTo>
                    <a:pt x="435" y="692"/>
                  </a:lnTo>
                  <a:lnTo>
                    <a:pt x="437" y="695"/>
                  </a:lnTo>
                  <a:lnTo>
                    <a:pt x="437" y="697"/>
                  </a:lnTo>
                  <a:lnTo>
                    <a:pt x="439" y="697"/>
                  </a:lnTo>
                  <a:lnTo>
                    <a:pt x="439" y="701"/>
                  </a:lnTo>
                  <a:lnTo>
                    <a:pt x="439" y="703"/>
                  </a:lnTo>
                  <a:lnTo>
                    <a:pt x="440" y="705"/>
                  </a:lnTo>
                  <a:lnTo>
                    <a:pt x="439" y="708"/>
                  </a:lnTo>
                  <a:lnTo>
                    <a:pt x="439" y="714"/>
                  </a:lnTo>
                  <a:lnTo>
                    <a:pt x="437" y="717"/>
                  </a:lnTo>
                  <a:lnTo>
                    <a:pt x="437" y="720"/>
                  </a:lnTo>
                  <a:lnTo>
                    <a:pt x="437" y="722"/>
                  </a:lnTo>
                  <a:lnTo>
                    <a:pt x="439" y="725"/>
                  </a:lnTo>
                  <a:lnTo>
                    <a:pt x="434" y="726"/>
                  </a:lnTo>
                  <a:lnTo>
                    <a:pt x="434" y="725"/>
                  </a:lnTo>
                  <a:lnTo>
                    <a:pt x="431" y="726"/>
                  </a:lnTo>
                  <a:lnTo>
                    <a:pt x="429" y="726"/>
                  </a:lnTo>
                  <a:lnTo>
                    <a:pt x="429" y="725"/>
                  </a:lnTo>
                  <a:lnTo>
                    <a:pt x="428" y="725"/>
                  </a:lnTo>
                  <a:lnTo>
                    <a:pt x="426" y="726"/>
                  </a:lnTo>
                  <a:lnTo>
                    <a:pt x="426" y="728"/>
                  </a:lnTo>
                  <a:lnTo>
                    <a:pt x="425" y="728"/>
                  </a:lnTo>
                  <a:lnTo>
                    <a:pt x="426" y="729"/>
                  </a:lnTo>
                  <a:lnTo>
                    <a:pt x="426" y="732"/>
                  </a:lnTo>
                  <a:lnTo>
                    <a:pt x="426" y="734"/>
                  </a:lnTo>
                  <a:lnTo>
                    <a:pt x="428" y="736"/>
                  </a:lnTo>
                  <a:lnTo>
                    <a:pt x="428" y="737"/>
                  </a:lnTo>
                  <a:lnTo>
                    <a:pt x="429" y="739"/>
                  </a:lnTo>
                  <a:lnTo>
                    <a:pt x="431" y="742"/>
                  </a:lnTo>
                  <a:lnTo>
                    <a:pt x="431" y="743"/>
                  </a:lnTo>
                  <a:lnTo>
                    <a:pt x="429" y="745"/>
                  </a:lnTo>
                  <a:lnTo>
                    <a:pt x="429" y="746"/>
                  </a:lnTo>
                  <a:lnTo>
                    <a:pt x="428" y="748"/>
                  </a:lnTo>
                  <a:lnTo>
                    <a:pt x="426" y="751"/>
                  </a:lnTo>
                  <a:lnTo>
                    <a:pt x="426" y="754"/>
                  </a:lnTo>
                  <a:lnTo>
                    <a:pt x="426" y="756"/>
                  </a:lnTo>
                  <a:lnTo>
                    <a:pt x="426" y="757"/>
                  </a:lnTo>
                  <a:lnTo>
                    <a:pt x="425" y="760"/>
                  </a:lnTo>
                  <a:lnTo>
                    <a:pt x="426" y="760"/>
                  </a:lnTo>
                  <a:lnTo>
                    <a:pt x="426" y="763"/>
                  </a:lnTo>
                  <a:lnTo>
                    <a:pt x="428" y="767"/>
                  </a:lnTo>
                  <a:lnTo>
                    <a:pt x="426" y="768"/>
                  </a:lnTo>
                  <a:lnTo>
                    <a:pt x="428" y="770"/>
                  </a:lnTo>
                  <a:lnTo>
                    <a:pt x="429" y="773"/>
                  </a:lnTo>
                  <a:lnTo>
                    <a:pt x="431" y="776"/>
                  </a:lnTo>
                  <a:lnTo>
                    <a:pt x="429" y="779"/>
                  </a:lnTo>
                  <a:lnTo>
                    <a:pt x="431" y="781"/>
                  </a:lnTo>
                  <a:lnTo>
                    <a:pt x="429" y="785"/>
                  </a:lnTo>
                  <a:lnTo>
                    <a:pt x="429" y="788"/>
                  </a:lnTo>
                  <a:lnTo>
                    <a:pt x="428" y="785"/>
                  </a:lnTo>
                  <a:lnTo>
                    <a:pt x="426" y="788"/>
                  </a:lnTo>
                  <a:lnTo>
                    <a:pt x="426" y="790"/>
                  </a:lnTo>
                  <a:lnTo>
                    <a:pt x="426" y="793"/>
                  </a:lnTo>
                  <a:lnTo>
                    <a:pt x="428" y="791"/>
                  </a:lnTo>
                  <a:lnTo>
                    <a:pt x="429" y="790"/>
                  </a:lnTo>
                  <a:lnTo>
                    <a:pt x="429" y="796"/>
                  </a:lnTo>
                  <a:lnTo>
                    <a:pt x="431" y="799"/>
                  </a:lnTo>
                  <a:lnTo>
                    <a:pt x="431" y="801"/>
                  </a:lnTo>
                  <a:lnTo>
                    <a:pt x="432" y="802"/>
                  </a:lnTo>
                  <a:lnTo>
                    <a:pt x="431" y="802"/>
                  </a:lnTo>
                  <a:lnTo>
                    <a:pt x="431" y="804"/>
                  </a:lnTo>
                  <a:lnTo>
                    <a:pt x="431" y="805"/>
                  </a:lnTo>
                  <a:lnTo>
                    <a:pt x="432" y="808"/>
                  </a:lnTo>
                  <a:lnTo>
                    <a:pt x="432" y="812"/>
                  </a:lnTo>
                  <a:lnTo>
                    <a:pt x="432" y="815"/>
                  </a:lnTo>
                  <a:lnTo>
                    <a:pt x="432" y="816"/>
                  </a:lnTo>
                  <a:lnTo>
                    <a:pt x="432" y="818"/>
                  </a:lnTo>
                  <a:lnTo>
                    <a:pt x="432" y="819"/>
                  </a:lnTo>
                  <a:lnTo>
                    <a:pt x="434" y="819"/>
                  </a:lnTo>
                  <a:lnTo>
                    <a:pt x="432" y="822"/>
                  </a:lnTo>
                  <a:lnTo>
                    <a:pt x="432" y="824"/>
                  </a:lnTo>
                  <a:lnTo>
                    <a:pt x="434" y="827"/>
                  </a:lnTo>
                  <a:lnTo>
                    <a:pt x="432" y="830"/>
                  </a:lnTo>
                  <a:lnTo>
                    <a:pt x="432" y="832"/>
                  </a:lnTo>
                  <a:lnTo>
                    <a:pt x="432" y="833"/>
                  </a:lnTo>
                  <a:lnTo>
                    <a:pt x="432" y="835"/>
                  </a:lnTo>
                  <a:lnTo>
                    <a:pt x="431" y="835"/>
                  </a:lnTo>
                  <a:lnTo>
                    <a:pt x="431" y="836"/>
                  </a:lnTo>
                  <a:lnTo>
                    <a:pt x="431" y="838"/>
                  </a:lnTo>
                  <a:lnTo>
                    <a:pt x="429" y="838"/>
                  </a:lnTo>
                  <a:lnTo>
                    <a:pt x="429" y="840"/>
                  </a:lnTo>
                  <a:lnTo>
                    <a:pt x="428" y="840"/>
                  </a:lnTo>
                  <a:lnTo>
                    <a:pt x="428" y="841"/>
                  </a:lnTo>
                  <a:lnTo>
                    <a:pt x="428" y="840"/>
                  </a:lnTo>
                  <a:lnTo>
                    <a:pt x="428" y="838"/>
                  </a:lnTo>
                  <a:lnTo>
                    <a:pt x="429" y="836"/>
                  </a:lnTo>
                  <a:lnTo>
                    <a:pt x="428" y="836"/>
                  </a:lnTo>
                  <a:lnTo>
                    <a:pt x="426" y="838"/>
                  </a:lnTo>
                  <a:lnTo>
                    <a:pt x="426" y="840"/>
                  </a:lnTo>
                  <a:lnTo>
                    <a:pt x="425" y="840"/>
                  </a:lnTo>
                  <a:lnTo>
                    <a:pt x="425" y="841"/>
                  </a:lnTo>
                  <a:lnTo>
                    <a:pt x="423" y="841"/>
                  </a:lnTo>
                  <a:lnTo>
                    <a:pt x="423" y="843"/>
                  </a:lnTo>
                  <a:lnTo>
                    <a:pt x="423" y="844"/>
                  </a:lnTo>
                  <a:lnTo>
                    <a:pt x="425" y="844"/>
                  </a:lnTo>
                  <a:lnTo>
                    <a:pt x="425" y="846"/>
                  </a:lnTo>
                  <a:lnTo>
                    <a:pt x="426" y="846"/>
                  </a:lnTo>
                  <a:lnTo>
                    <a:pt x="426" y="847"/>
                  </a:lnTo>
                  <a:lnTo>
                    <a:pt x="426" y="849"/>
                  </a:lnTo>
                  <a:lnTo>
                    <a:pt x="425" y="849"/>
                  </a:lnTo>
                  <a:lnTo>
                    <a:pt x="423" y="849"/>
                  </a:lnTo>
                  <a:lnTo>
                    <a:pt x="423" y="850"/>
                  </a:lnTo>
                  <a:lnTo>
                    <a:pt x="425" y="852"/>
                  </a:lnTo>
                  <a:lnTo>
                    <a:pt x="425" y="850"/>
                  </a:lnTo>
                  <a:lnTo>
                    <a:pt x="426" y="850"/>
                  </a:lnTo>
                  <a:lnTo>
                    <a:pt x="428" y="850"/>
                  </a:lnTo>
                  <a:lnTo>
                    <a:pt x="428" y="852"/>
                  </a:lnTo>
                  <a:lnTo>
                    <a:pt x="428" y="853"/>
                  </a:lnTo>
                  <a:lnTo>
                    <a:pt x="428" y="855"/>
                  </a:lnTo>
                  <a:lnTo>
                    <a:pt x="428" y="857"/>
                  </a:lnTo>
                  <a:lnTo>
                    <a:pt x="428" y="858"/>
                  </a:lnTo>
                  <a:lnTo>
                    <a:pt x="429" y="858"/>
                  </a:lnTo>
                  <a:lnTo>
                    <a:pt x="429" y="860"/>
                  </a:lnTo>
                  <a:lnTo>
                    <a:pt x="431" y="860"/>
                  </a:lnTo>
                  <a:lnTo>
                    <a:pt x="431" y="861"/>
                  </a:lnTo>
                  <a:lnTo>
                    <a:pt x="431" y="863"/>
                  </a:lnTo>
                  <a:lnTo>
                    <a:pt x="431" y="864"/>
                  </a:lnTo>
                  <a:lnTo>
                    <a:pt x="432" y="866"/>
                  </a:lnTo>
                  <a:lnTo>
                    <a:pt x="431" y="866"/>
                  </a:lnTo>
                  <a:lnTo>
                    <a:pt x="429" y="866"/>
                  </a:lnTo>
                  <a:lnTo>
                    <a:pt x="431" y="866"/>
                  </a:lnTo>
                  <a:lnTo>
                    <a:pt x="431" y="867"/>
                  </a:lnTo>
                  <a:lnTo>
                    <a:pt x="432" y="867"/>
                  </a:lnTo>
                  <a:lnTo>
                    <a:pt x="432" y="866"/>
                  </a:lnTo>
                  <a:lnTo>
                    <a:pt x="432" y="867"/>
                  </a:lnTo>
                  <a:lnTo>
                    <a:pt x="434" y="867"/>
                  </a:lnTo>
                  <a:lnTo>
                    <a:pt x="434" y="869"/>
                  </a:lnTo>
                  <a:lnTo>
                    <a:pt x="434" y="871"/>
                  </a:lnTo>
                  <a:lnTo>
                    <a:pt x="434" y="872"/>
                  </a:lnTo>
                  <a:lnTo>
                    <a:pt x="435" y="874"/>
                  </a:lnTo>
                  <a:lnTo>
                    <a:pt x="435" y="875"/>
                  </a:lnTo>
                  <a:lnTo>
                    <a:pt x="437" y="877"/>
                  </a:lnTo>
                  <a:lnTo>
                    <a:pt x="437" y="878"/>
                  </a:lnTo>
                  <a:lnTo>
                    <a:pt x="435" y="878"/>
                  </a:lnTo>
                  <a:lnTo>
                    <a:pt x="437" y="878"/>
                  </a:lnTo>
                  <a:lnTo>
                    <a:pt x="439" y="880"/>
                  </a:lnTo>
                  <a:lnTo>
                    <a:pt x="440" y="883"/>
                  </a:lnTo>
                  <a:lnTo>
                    <a:pt x="442" y="885"/>
                  </a:lnTo>
                  <a:lnTo>
                    <a:pt x="443" y="886"/>
                  </a:lnTo>
                  <a:lnTo>
                    <a:pt x="443" y="888"/>
                  </a:lnTo>
                  <a:lnTo>
                    <a:pt x="445" y="88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209">
              <a:extLst>
                <a:ext uri="{FF2B5EF4-FFF2-40B4-BE49-F238E27FC236}">
                  <a16:creationId xmlns:a16="http://schemas.microsoft.com/office/drawing/2014/main" id="{58DB1B9E-2A48-130C-7E48-2780C7216C05}"/>
                </a:ext>
              </a:extLst>
            </p:cNvPr>
            <p:cNvSpPr>
              <a:spLocks noGrp="1" noRot="1" noMove="1" noResize="1" noEditPoints="1" noAdjustHandles="1" noChangeArrowheads="1" noChangeShapeType="1"/>
            </p:cNvSpPr>
            <p:nvPr/>
          </p:nvSpPr>
          <p:spPr bwMode="auto">
            <a:xfrm>
              <a:off x="7421563" y="1211263"/>
              <a:ext cx="2290763" cy="1741488"/>
            </a:xfrm>
            <a:custGeom>
              <a:avLst/>
              <a:gdLst>
                <a:gd name="T0" fmla="*/ 1085 w 1443"/>
                <a:gd name="T1" fmla="*/ 331 h 1097"/>
                <a:gd name="T2" fmla="*/ 1084 w 1443"/>
                <a:gd name="T3" fmla="*/ 365 h 1097"/>
                <a:gd name="T4" fmla="*/ 1078 w 1443"/>
                <a:gd name="T5" fmla="*/ 374 h 1097"/>
                <a:gd name="T6" fmla="*/ 1079 w 1443"/>
                <a:gd name="T7" fmla="*/ 404 h 1097"/>
                <a:gd name="T8" fmla="*/ 1092 w 1443"/>
                <a:gd name="T9" fmla="*/ 422 h 1097"/>
                <a:gd name="T10" fmla="*/ 1098 w 1443"/>
                <a:gd name="T11" fmla="*/ 450 h 1097"/>
                <a:gd name="T12" fmla="*/ 1096 w 1443"/>
                <a:gd name="T13" fmla="*/ 467 h 1097"/>
                <a:gd name="T14" fmla="*/ 1101 w 1443"/>
                <a:gd name="T15" fmla="*/ 483 h 1097"/>
                <a:gd name="T16" fmla="*/ 1104 w 1443"/>
                <a:gd name="T17" fmla="*/ 511 h 1097"/>
                <a:gd name="T18" fmla="*/ 1102 w 1443"/>
                <a:gd name="T19" fmla="*/ 526 h 1097"/>
                <a:gd name="T20" fmla="*/ 1112 w 1443"/>
                <a:gd name="T21" fmla="*/ 533 h 1097"/>
                <a:gd name="T22" fmla="*/ 1120 w 1443"/>
                <a:gd name="T23" fmla="*/ 551 h 1097"/>
                <a:gd name="T24" fmla="*/ 1124 w 1443"/>
                <a:gd name="T25" fmla="*/ 573 h 1097"/>
                <a:gd name="T26" fmla="*/ 1134 w 1443"/>
                <a:gd name="T27" fmla="*/ 601 h 1097"/>
                <a:gd name="T28" fmla="*/ 1149 w 1443"/>
                <a:gd name="T29" fmla="*/ 624 h 1097"/>
                <a:gd name="T30" fmla="*/ 1176 w 1443"/>
                <a:gd name="T31" fmla="*/ 634 h 1097"/>
                <a:gd name="T32" fmla="*/ 1197 w 1443"/>
                <a:gd name="T33" fmla="*/ 632 h 1097"/>
                <a:gd name="T34" fmla="*/ 1224 w 1443"/>
                <a:gd name="T35" fmla="*/ 652 h 1097"/>
                <a:gd name="T36" fmla="*/ 1255 w 1443"/>
                <a:gd name="T37" fmla="*/ 668 h 1097"/>
                <a:gd name="T38" fmla="*/ 1300 w 1443"/>
                <a:gd name="T39" fmla="*/ 705 h 1097"/>
                <a:gd name="T40" fmla="*/ 1309 w 1443"/>
                <a:gd name="T41" fmla="*/ 737 h 1097"/>
                <a:gd name="T42" fmla="*/ 1315 w 1443"/>
                <a:gd name="T43" fmla="*/ 755 h 1097"/>
                <a:gd name="T44" fmla="*/ 1331 w 1443"/>
                <a:gd name="T45" fmla="*/ 764 h 1097"/>
                <a:gd name="T46" fmla="*/ 1342 w 1443"/>
                <a:gd name="T47" fmla="*/ 767 h 1097"/>
                <a:gd name="T48" fmla="*/ 1357 w 1443"/>
                <a:gd name="T49" fmla="*/ 751 h 1097"/>
                <a:gd name="T50" fmla="*/ 1365 w 1443"/>
                <a:gd name="T51" fmla="*/ 751 h 1097"/>
                <a:gd name="T52" fmla="*/ 1362 w 1443"/>
                <a:gd name="T53" fmla="*/ 756 h 1097"/>
                <a:gd name="T54" fmla="*/ 1361 w 1443"/>
                <a:gd name="T55" fmla="*/ 772 h 1097"/>
                <a:gd name="T56" fmla="*/ 1382 w 1443"/>
                <a:gd name="T57" fmla="*/ 778 h 1097"/>
                <a:gd name="T58" fmla="*/ 1395 w 1443"/>
                <a:gd name="T59" fmla="*/ 778 h 1097"/>
                <a:gd name="T60" fmla="*/ 1398 w 1443"/>
                <a:gd name="T61" fmla="*/ 795 h 1097"/>
                <a:gd name="T62" fmla="*/ 1410 w 1443"/>
                <a:gd name="T63" fmla="*/ 795 h 1097"/>
                <a:gd name="T64" fmla="*/ 1409 w 1443"/>
                <a:gd name="T65" fmla="*/ 803 h 1097"/>
                <a:gd name="T66" fmla="*/ 1426 w 1443"/>
                <a:gd name="T67" fmla="*/ 804 h 1097"/>
                <a:gd name="T68" fmla="*/ 1429 w 1443"/>
                <a:gd name="T69" fmla="*/ 801 h 1097"/>
                <a:gd name="T70" fmla="*/ 1438 w 1443"/>
                <a:gd name="T71" fmla="*/ 817 h 1097"/>
                <a:gd name="T72" fmla="*/ 1437 w 1443"/>
                <a:gd name="T73" fmla="*/ 826 h 1097"/>
                <a:gd name="T74" fmla="*/ 1389 w 1443"/>
                <a:gd name="T75" fmla="*/ 900 h 1097"/>
                <a:gd name="T76" fmla="*/ 1359 w 1443"/>
                <a:gd name="T77" fmla="*/ 941 h 1097"/>
                <a:gd name="T78" fmla="*/ 1336 w 1443"/>
                <a:gd name="T79" fmla="*/ 945 h 1097"/>
                <a:gd name="T80" fmla="*/ 1312 w 1443"/>
                <a:gd name="T81" fmla="*/ 961 h 1097"/>
                <a:gd name="T82" fmla="*/ 1297 w 1443"/>
                <a:gd name="T83" fmla="*/ 947 h 1097"/>
                <a:gd name="T84" fmla="*/ 1272 w 1443"/>
                <a:gd name="T85" fmla="*/ 969 h 1097"/>
                <a:gd name="T86" fmla="*/ 1245 w 1443"/>
                <a:gd name="T87" fmla="*/ 964 h 1097"/>
                <a:gd name="T88" fmla="*/ 1222 w 1443"/>
                <a:gd name="T89" fmla="*/ 967 h 1097"/>
                <a:gd name="T90" fmla="*/ 1217 w 1443"/>
                <a:gd name="T91" fmla="*/ 993 h 1097"/>
                <a:gd name="T92" fmla="*/ 1149 w 1443"/>
                <a:gd name="T93" fmla="*/ 1014 h 1097"/>
                <a:gd name="T94" fmla="*/ 1149 w 1443"/>
                <a:gd name="T95" fmla="*/ 1038 h 1097"/>
                <a:gd name="T96" fmla="*/ 1134 w 1443"/>
                <a:gd name="T97" fmla="*/ 1065 h 1097"/>
                <a:gd name="T98" fmla="*/ 1115 w 1443"/>
                <a:gd name="T99" fmla="*/ 1082 h 1097"/>
                <a:gd name="T100" fmla="*/ 1088 w 1443"/>
                <a:gd name="T101" fmla="*/ 1074 h 1097"/>
                <a:gd name="T102" fmla="*/ 1053 w 1443"/>
                <a:gd name="T103" fmla="*/ 1080 h 1097"/>
                <a:gd name="T104" fmla="*/ 1025 w 1443"/>
                <a:gd name="T105" fmla="*/ 1071 h 1097"/>
                <a:gd name="T106" fmla="*/ 819 w 1443"/>
                <a:gd name="T107" fmla="*/ 1090 h 1097"/>
                <a:gd name="T108" fmla="*/ 491 w 1443"/>
                <a:gd name="T109" fmla="*/ 917 h 1097"/>
                <a:gd name="T110" fmla="*/ 206 w 1443"/>
                <a:gd name="T111" fmla="*/ 668 h 1097"/>
                <a:gd name="T112" fmla="*/ 110 w 1443"/>
                <a:gd name="T113" fmla="*/ 422 h 1097"/>
                <a:gd name="T114" fmla="*/ 87 w 1443"/>
                <a:gd name="T115" fmla="*/ 112 h 1097"/>
                <a:gd name="T116" fmla="*/ 56 w 1443"/>
                <a:gd name="T117" fmla="*/ 78 h 1097"/>
                <a:gd name="T118" fmla="*/ 0 w 1443"/>
                <a:gd name="T119" fmla="*/ 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3" h="1097">
                  <a:moveTo>
                    <a:pt x="1084" y="323"/>
                  </a:moveTo>
                  <a:lnTo>
                    <a:pt x="1082" y="323"/>
                  </a:lnTo>
                  <a:lnTo>
                    <a:pt x="1082" y="325"/>
                  </a:lnTo>
                  <a:lnTo>
                    <a:pt x="1082" y="326"/>
                  </a:lnTo>
                  <a:lnTo>
                    <a:pt x="1084" y="326"/>
                  </a:lnTo>
                  <a:lnTo>
                    <a:pt x="1084" y="328"/>
                  </a:lnTo>
                  <a:lnTo>
                    <a:pt x="1082" y="328"/>
                  </a:lnTo>
                  <a:lnTo>
                    <a:pt x="1082" y="329"/>
                  </a:lnTo>
                  <a:lnTo>
                    <a:pt x="1084" y="329"/>
                  </a:lnTo>
                  <a:lnTo>
                    <a:pt x="1084" y="328"/>
                  </a:lnTo>
                  <a:lnTo>
                    <a:pt x="1085" y="329"/>
                  </a:lnTo>
                  <a:lnTo>
                    <a:pt x="1085" y="328"/>
                  </a:lnTo>
                  <a:lnTo>
                    <a:pt x="1085" y="326"/>
                  </a:lnTo>
                  <a:lnTo>
                    <a:pt x="1087" y="328"/>
                  </a:lnTo>
                  <a:lnTo>
                    <a:pt x="1085" y="328"/>
                  </a:lnTo>
                  <a:lnTo>
                    <a:pt x="1085" y="329"/>
                  </a:lnTo>
                  <a:lnTo>
                    <a:pt x="1085" y="331"/>
                  </a:lnTo>
                  <a:lnTo>
                    <a:pt x="1085" y="332"/>
                  </a:lnTo>
                  <a:lnTo>
                    <a:pt x="1085" y="334"/>
                  </a:lnTo>
                  <a:lnTo>
                    <a:pt x="1085" y="336"/>
                  </a:lnTo>
                  <a:lnTo>
                    <a:pt x="1085" y="337"/>
                  </a:lnTo>
                  <a:lnTo>
                    <a:pt x="1084" y="340"/>
                  </a:lnTo>
                  <a:lnTo>
                    <a:pt x="1082" y="343"/>
                  </a:lnTo>
                  <a:lnTo>
                    <a:pt x="1082" y="345"/>
                  </a:lnTo>
                  <a:lnTo>
                    <a:pt x="1084" y="343"/>
                  </a:lnTo>
                  <a:lnTo>
                    <a:pt x="1084" y="345"/>
                  </a:lnTo>
                  <a:lnTo>
                    <a:pt x="1084" y="346"/>
                  </a:lnTo>
                  <a:lnTo>
                    <a:pt x="1085" y="348"/>
                  </a:lnTo>
                  <a:lnTo>
                    <a:pt x="1084" y="350"/>
                  </a:lnTo>
                  <a:lnTo>
                    <a:pt x="1084" y="351"/>
                  </a:lnTo>
                  <a:lnTo>
                    <a:pt x="1084" y="354"/>
                  </a:lnTo>
                  <a:lnTo>
                    <a:pt x="1084" y="356"/>
                  </a:lnTo>
                  <a:lnTo>
                    <a:pt x="1084" y="364"/>
                  </a:lnTo>
                  <a:lnTo>
                    <a:pt x="1084" y="365"/>
                  </a:lnTo>
                  <a:lnTo>
                    <a:pt x="1082" y="367"/>
                  </a:lnTo>
                  <a:lnTo>
                    <a:pt x="1082" y="370"/>
                  </a:lnTo>
                  <a:lnTo>
                    <a:pt x="1084" y="368"/>
                  </a:lnTo>
                  <a:lnTo>
                    <a:pt x="1084" y="370"/>
                  </a:lnTo>
                  <a:lnTo>
                    <a:pt x="1084" y="371"/>
                  </a:lnTo>
                  <a:lnTo>
                    <a:pt x="1082" y="373"/>
                  </a:lnTo>
                  <a:lnTo>
                    <a:pt x="1082" y="374"/>
                  </a:lnTo>
                  <a:lnTo>
                    <a:pt x="1081" y="376"/>
                  </a:lnTo>
                  <a:lnTo>
                    <a:pt x="1081" y="377"/>
                  </a:lnTo>
                  <a:lnTo>
                    <a:pt x="1079" y="376"/>
                  </a:lnTo>
                  <a:lnTo>
                    <a:pt x="1081" y="373"/>
                  </a:lnTo>
                  <a:lnTo>
                    <a:pt x="1081" y="371"/>
                  </a:lnTo>
                  <a:lnTo>
                    <a:pt x="1079" y="370"/>
                  </a:lnTo>
                  <a:lnTo>
                    <a:pt x="1079" y="371"/>
                  </a:lnTo>
                  <a:lnTo>
                    <a:pt x="1078" y="371"/>
                  </a:lnTo>
                  <a:lnTo>
                    <a:pt x="1078" y="373"/>
                  </a:lnTo>
                  <a:lnTo>
                    <a:pt x="1078" y="374"/>
                  </a:lnTo>
                  <a:lnTo>
                    <a:pt x="1078" y="376"/>
                  </a:lnTo>
                  <a:lnTo>
                    <a:pt x="1078" y="377"/>
                  </a:lnTo>
                  <a:lnTo>
                    <a:pt x="1076" y="377"/>
                  </a:lnTo>
                  <a:lnTo>
                    <a:pt x="1078" y="377"/>
                  </a:lnTo>
                  <a:lnTo>
                    <a:pt x="1078" y="379"/>
                  </a:lnTo>
                  <a:lnTo>
                    <a:pt x="1079" y="381"/>
                  </a:lnTo>
                  <a:lnTo>
                    <a:pt x="1078" y="385"/>
                  </a:lnTo>
                  <a:lnTo>
                    <a:pt x="1079" y="388"/>
                  </a:lnTo>
                  <a:lnTo>
                    <a:pt x="1078" y="391"/>
                  </a:lnTo>
                  <a:lnTo>
                    <a:pt x="1078" y="393"/>
                  </a:lnTo>
                  <a:lnTo>
                    <a:pt x="1078" y="396"/>
                  </a:lnTo>
                  <a:lnTo>
                    <a:pt x="1079" y="396"/>
                  </a:lnTo>
                  <a:lnTo>
                    <a:pt x="1079" y="399"/>
                  </a:lnTo>
                  <a:lnTo>
                    <a:pt x="1079" y="401"/>
                  </a:lnTo>
                  <a:lnTo>
                    <a:pt x="1081" y="402"/>
                  </a:lnTo>
                  <a:lnTo>
                    <a:pt x="1081" y="404"/>
                  </a:lnTo>
                  <a:lnTo>
                    <a:pt x="1079" y="404"/>
                  </a:lnTo>
                  <a:lnTo>
                    <a:pt x="1081" y="404"/>
                  </a:lnTo>
                  <a:lnTo>
                    <a:pt x="1079" y="405"/>
                  </a:lnTo>
                  <a:lnTo>
                    <a:pt x="1081" y="407"/>
                  </a:lnTo>
                  <a:lnTo>
                    <a:pt x="1082" y="409"/>
                  </a:lnTo>
                  <a:lnTo>
                    <a:pt x="1084" y="410"/>
                  </a:lnTo>
                  <a:lnTo>
                    <a:pt x="1085" y="412"/>
                  </a:lnTo>
                  <a:lnTo>
                    <a:pt x="1085" y="413"/>
                  </a:lnTo>
                  <a:lnTo>
                    <a:pt x="1087" y="415"/>
                  </a:lnTo>
                  <a:lnTo>
                    <a:pt x="1085" y="415"/>
                  </a:lnTo>
                  <a:lnTo>
                    <a:pt x="1085" y="416"/>
                  </a:lnTo>
                  <a:lnTo>
                    <a:pt x="1087" y="416"/>
                  </a:lnTo>
                  <a:lnTo>
                    <a:pt x="1088" y="418"/>
                  </a:lnTo>
                  <a:lnTo>
                    <a:pt x="1087" y="418"/>
                  </a:lnTo>
                  <a:lnTo>
                    <a:pt x="1088" y="418"/>
                  </a:lnTo>
                  <a:lnTo>
                    <a:pt x="1090" y="419"/>
                  </a:lnTo>
                  <a:lnTo>
                    <a:pt x="1090" y="421"/>
                  </a:lnTo>
                  <a:lnTo>
                    <a:pt x="1092" y="422"/>
                  </a:lnTo>
                  <a:lnTo>
                    <a:pt x="1093" y="426"/>
                  </a:lnTo>
                  <a:lnTo>
                    <a:pt x="1093" y="427"/>
                  </a:lnTo>
                  <a:lnTo>
                    <a:pt x="1092" y="429"/>
                  </a:lnTo>
                  <a:lnTo>
                    <a:pt x="1090" y="426"/>
                  </a:lnTo>
                  <a:lnTo>
                    <a:pt x="1090" y="429"/>
                  </a:lnTo>
                  <a:lnTo>
                    <a:pt x="1092" y="430"/>
                  </a:lnTo>
                  <a:lnTo>
                    <a:pt x="1093" y="432"/>
                  </a:lnTo>
                  <a:lnTo>
                    <a:pt x="1093" y="433"/>
                  </a:lnTo>
                  <a:lnTo>
                    <a:pt x="1095" y="435"/>
                  </a:lnTo>
                  <a:lnTo>
                    <a:pt x="1095" y="438"/>
                  </a:lnTo>
                  <a:lnTo>
                    <a:pt x="1095" y="440"/>
                  </a:lnTo>
                  <a:lnTo>
                    <a:pt x="1096" y="441"/>
                  </a:lnTo>
                  <a:lnTo>
                    <a:pt x="1096" y="444"/>
                  </a:lnTo>
                  <a:lnTo>
                    <a:pt x="1096" y="446"/>
                  </a:lnTo>
                  <a:lnTo>
                    <a:pt x="1096" y="447"/>
                  </a:lnTo>
                  <a:lnTo>
                    <a:pt x="1098" y="447"/>
                  </a:lnTo>
                  <a:lnTo>
                    <a:pt x="1098" y="450"/>
                  </a:lnTo>
                  <a:lnTo>
                    <a:pt x="1098" y="452"/>
                  </a:lnTo>
                  <a:lnTo>
                    <a:pt x="1099" y="452"/>
                  </a:lnTo>
                  <a:lnTo>
                    <a:pt x="1099" y="457"/>
                  </a:lnTo>
                  <a:lnTo>
                    <a:pt x="1101" y="458"/>
                  </a:lnTo>
                  <a:lnTo>
                    <a:pt x="1101" y="461"/>
                  </a:lnTo>
                  <a:lnTo>
                    <a:pt x="1101" y="463"/>
                  </a:lnTo>
                  <a:lnTo>
                    <a:pt x="1101" y="464"/>
                  </a:lnTo>
                  <a:lnTo>
                    <a:pt x="1099" y="464"/>
                  </a:lnTo>
                  <a:lnTo>
                    <a:pt x="1101" y="466"/>
                  </a:lnTo>
                  <a:lnTo>
                    <a:pt x="1099" y="466"/>
                  </a:lnTo>
                  <a:lnTo>
                    <a:pt x="1099" y="464"/>
                  </a:lnTo>
                  <a:lnTo>
                    <a:pt x="1099" y="466"/>
                  </a:lnTo>
                  <a:lnTo>
                    <a:pt x="1099" y="467"/>
                  </a:lnTo>
                  <a:lnTo>
                    <a:pt x="1098" y="467"/>
                  </a:lnTo>
                  <a:lnTo>
                    <a:pt x="1098" y="466"/>
                  </a:lnTo>
                  <a:lnTo>
                    <a:pt x="1096" y="466"/>
                  </a:lnTo>
                  <a:lnTo>
                    <a:pt x="1096" y="467"/>
                  </a:lnTo>
                  <a:lnTo>
                    <a:pt x="1098" y="467"/>
                  </a:lnTo>
                  <a:lnTo>
                    <a:pt x="1098" y="469"/>
                  </a:lnTo>
                  <a:lnTo>
                    <a:pt x="1098" y="471"/>
                  </a:lnTo>
                  <a:lnTo>
                    <a:pt x="1099" y="471"/>
                  </a:lnTo>
                  <a:lnTo>
                    <a:pt x="1099" y="472"/>
                  </a:lnTo>
                  <a:lnTo>
                    <a:pt x="1099" y="474"/>
                  </a:lnTo>
                  <a:lnTo>
                    <a:pt x="1099" y="475"/>
                  </a:lnTo>
                  <a:lnTo>
                    <a:pt x="1101" y="478"/>
                  </a:lnTo>
                  <a:lnTo>
                    <a:pt x="1101" y="480"/>
                  </a:lnTo>
                  <a:lnTo>
                    <a:pt x="1101" y="477"/>
                  </a:lnTo>
                  <a:lnTo>
                    <a:pt x="1101" y="475"/>
                  </a:lnTo>
                  <a:lnTo>
                    <a:pt x="1102" y="475"/>
                  </a:lnTo>
                  <a:lnTo>
                    <a:pt x="1102" y="477"/>
                  </a:lnTo>
                  <a:lnTo>
                    <a:pt x="1102" y="478"/>
                  </a:lnTo>
                  <a:lnTo>
                    <a:pt x="1102" y="480"/>
                  </a:lnTo>
                  <a:lnTo>
                    <a:pt x="1102" y="481"/>
                  </a:lnTo>
                  <a:lnTo>
                    <a:pt x="1101" y="483"/>
                  </a:lnTo>
                  <a:lnTo>
                    <a:pt x="1101" y="485"/>
                  </a:lnTo>
                  <a:lnTo>
                    <a:pt x="1102" y="486"/>
                  </a:lnTo>
                  <a:lnTo>
                    <a:pt x="1101" y="486"/>
                  </a:lnTo>
                  <a:lnTo>
                    <a:pt x="1101" y="488"/>
                  </a:lnTo>
                  <a:lnTo>
                    <a:pt x="1101" y="489"/>
                  </a:lnTo>
                  <a:lnTo>
                    <a:pt x="1102" y="489"/>
                  </a:lnTo>
                  <a:lnTo>
                    <a:pt x="1102" y="491"/>
                  </a:lnTo>
                  <a:lnTo>
                    <a:pt x="1102" y="492"/>
                  </a:lnTo>
                  <a:lnTo>
                    <a:pt x="1102" y="494"/>
                  </a:lnTo>
                  <a:lnTo>
                    <a:pt x="1104" y="497"/>
                  </a:lnTo>
                  <a:lnTo>
                    <a:pt x="1104" y="500"/>
                  </a:lnTo>
                  <a:lnTo>
                    <a:pt x="1104" y="502"/>
                  </a:lnTo>
                  <a:lnTo>
                    <a:pt x="1104" y="503"/>
                  </a:lnTo>
                  <a:lnTo>
                    <a:pt x="1102" y="503"/>
                  </a:lnTo>
                  <a:lnTo>
                    <a:pt x="1104" y="506"/>
                  </a:lnTo>
                  <a:lnTo>
                    <a:pt x="1104" y="509"/>
                  </a:lnTo>
                  <a:lnTo>
                    <a:pt x="1104" y="511"/>
                  </a:lnTo>
                  <a:lnTo>
                    <a:pt x="1106" y="511"/>
                  </a:lnTo>
                  <a:lnTo>
                    <a:pt x="1106" y="514"/>
                  </a:lnTo>
                  <a:lnTo>
                    <a:pt x="1106" y="516"/>
                  </a:lnTo>
                  <a:lnTo>
                    <a:pt x="1106" y="519"/>
                  </a:lnTo>
                  <a:lnTo>
                    <a:pt x="1107" y="517"/>
                  </a:lnTo>
                  <a:lnTo>
                    <a:pt x="1109" y="517"/>
                  </a:lnTo>
                  <a:lnTo>
                    <a:pt x="1110" y="519"/>
                  </a:lnTo>
                  <a:lnTo>
                    <a:pt x="1109" y="522"/>
                  </a:lnTo>
                  <a:lnTo>
                    <a:pt x="1107" y="523"/>
                  </a:lnTo>
                  <a:lnTo>
                    <a:pt x="1106" y="523"/>
                  </a:lnTo>
                  <a:lnTo>
                    <a:pt x="1104" y="523"/>
                  </a:lnTo>
                  <a:lnTo>
                    <a:pt x="1104" y="522"/>
                  </a:lnTo>
                  <a:lnTo>
                    <a:pt x="1104" y="523"/>
                  </a:lnTo>
                  <a:lnTo>
                    <a:pt x="1102" y="523"/>
                  </a:lnTo>
                  <a:lnTo>
                    <a:pt x="1104" y="523"/>
                  </a:lnTo>
                  <a:lnTo>
                    <a:pt x="1102" y="525"/>
                  </a:lnTo>
                  <a:lnTo>
                    <a:pt x="1102" y="526"/>
                  </a:lnTo>
                  <a:lnTo>
                    <a:pt x="1104" y="526"/>
                  </a:lnTo>
                  <a:lnTo>
                    <a:pt x="1104" y="528"/>
                  </a:lnTo>
                  <a:lnTo>
                    <a:pt x="1106" y="526"/>
                  </a:lnTo>
                  <a:lnTo>
                    <a:pt x="1106" y="525"/>
                  </a:lnTo>
                  <a:lnTo>
                    <a:pt x="1107" y="525"/>
                  </a:lnTo>
                  <a:lnTo>
                    <a:pt x="1106" y="525"/>
                  </a:lnTo>
                  <a:lnTo>
                    <a:pt x="1109" y="523"/>
                  </a:lnTo>
                  <a:lnTo>
                    <a:pt x="1109" y="522"/>
                  </a:lnTo>
                  <a:lnTo>
                    <a:pt x="1110" y="522"/>
                  </a:lnTo>
                  <a:lnTo>
                    <a:pt x="1110" y="523"/>
                  </a:lnTo>
                  <a:lnTo>
                    <a:pt x="1109" y="523"/>
                  </a:lnTo>
                  <a:lnTo>
                    <a:pt x="1110" y="525"/>
                  </a:lnTo>
                  <a:lnTo>
                    <a:pt x="1110" y="526"/>
                  </a:lnTo>
                  <a:lnTo>
                    <a:pt x="1110" y="528"/>
                  </a:lnTo>
                  <a:lnTo>
                    <a:pt x="1113" y="530"/>
                  </a:lnTo>
                  <a:lnTo>
                    <a:pt x="1112" y="531"/>
                  </a:lnTo>
                  <a:lnTo>
                    <a:pt x="1112" y="533"/>
                  </a:lnTo>
                  <a:lnTo>
                    <a:pt x="1112" y="534"/>
                  </a:lnTo>
                  <a:lnTo>
                    <a:pt x="1113" y="536"/>
                  </a:lnTo>
                  <a:lnTo>
                    <a:pt x="1115" y="536"/>
                  </a:lnTo>
                  <a:lnTo>
                    <a:pt x="1113" y="536"/>
                  </a:lnTo>
                  <a:lnTo>
                    <a:pt x="1113" y="537"/>
                  </a:lnTo>
                  <a:lnTo>
                    <a:pt x="1113" y="539"/>
                  </a:lnTo>
                  <a:lnTo>
                    <a:pt x="1113" y="540"/>
                  </a:lnTo>
                  <a:lnTo>
                    <a:pt x="1115" y="540"/>
                  </a:lnTo>
                  <a:lnTo>
                    <a:pt x="1115" y="539"/>
                  </a:lnTo>
                  <a:lnTo>
                    <a:pt x="1116" y="540"/>
                  </a:lnTo>
                  <a:lnTo>
                    <a:pt x="1116" y="542"/>
                  </a:lnTo>
                  <a:lnTo>
                    <a:pt x="1116" y="544"/>
                  </a:lnTo>
                  <a:lnTo>
                    <a:pt x="1116" y="545"/>
                  </a:lnTo>
                  <a:lnTo>
                    <a:pt x="1118" y="547"/>
                  </a:lnTo>
                  <a:lnTo>
                    <a:pt x="1118" y="548"/>
                  </a:lnTo>
                  <a:lnTo>
                    <a:pt x="1120" y="550"/>
                  </a:lnTo>
                  <a:lnTo>
                    <a:pt x="1120" y="551"/>
                  </a:lnTo>
                  <a:lnTo>
                    <a:pt x="1120" y="553"/>
                  </a:lnTo>
                  <a:lnTo>
                    <a:pt x="1120" y="554"/>
                  </a:lnTo>
                  <a:lnTo>
                    <a:pt x="1121" y="556"/>
                  </a:lnTo>
                  <a:lnTo>
                    <a:pt x="1123" y="556"/>
                  </a:lnTo>
                  <a:lnTo>
                    <a:pt x="1123" y="557"/>
                  </a:lnTo>
                  <a:lnTo>
                    <a:pt x="1123" y="559"/>
                  </a:lnTo>
                  <a:lnTo>
                    <a:pt x="1124" y="561"/>
                  </a:lnTo>
                  <a:lnTo>
                    <a:pt x="1123" y="561"/>
                  </a:lnTo>
                  <a:lnTo>
                    <a:pt x="1123" y="565"/>
                  </a:lnTo>
                  <a:lnTo>
                    <a:pt x="1123" y="562"/>
                  </a:lnTo>
                  <a:lnTo>
                    <a:pt x="1121" y="562"/>
                  </a:lnTo>
                  <a:lnTo>
                    <a:pt x="1121" y="564"/>
                  </a:lnTo>
                  <a:lnTo>
                    <a:pt x="1120" y="567"/>
                  </a:lnTo>
                  <a:lnTo>
                    <a:pt x="1121" y="568"/>
                  </a:lnTo>
                  <a:lnTo>
                    <a:pt x="1121" y="570"/>
                  </a:lnTo>
                  <a:lnTo>
                    <a:pt x="1121" y="571"/>
                  </a:lnTo>
                  <a:lnTo>
                    <a:pt x="1124" y="573"/>
                  </a:lnTo>
                  <a:lnTo>
                    <a:pt x="1124" y="575"/>
                  </a:lnTo>
                  <a:lnTo>
                    <a:pt x="1124" y="576"/>
                  </a:lnTo>
                  <a:lnTo>
                    <a:pt x="1126" y="578"/>
                  </a:lnTo>
                  <a:lnTo>
                    <a:pt x="1126" y="581"/>
                  </a:lnTo>
                  <a:lnTo>
                    <a:pt x="1126" y="584"/>
                  </a:lnTo>
                  <a:lnTo>
                    <a:pt x="1126" y="585"/>
                  </a:lnTo>
                  <a:lnTo>
                    <a:pt x="1126" y="587"/>
                  </a:lnTo>
                  <a:lnTo>
                    <a:pt x="1124" y="590"/>
                  </a:lnTo>
                  <a:lnTo>
                    <a:pt x="1126" y="592"/>
                  </a:lnTo>
                  <a:lnTo>
                    <a:pt x="1126" y="590"/>
                  </a:lnTo>
                  <a:lnTo>
                    <a:pt x="1127" y="592"/>
                  </a:lnTo>
                  <a:lnTo>
                    <a:pt x="1127" y="593"/>
                  </a:lnTo>
                  <a:lnTo>
                    <a:pt x="1129" y="595"/>
                  </a:lnTo>
                  <a:lnTo>
                    <a:pt x="1129" y="596"/>
                  </a:lnTo>
                  <a:lnTo>
                    <a:pt x="1129" y="598"/>
                  </a:lnTo>
                  <a:lnTo>
                    <a:pt x="1132" y="599"/>
                  </a:lnTo>
                  <a:lnTo>
                    <a:pt x="1134" y="601"/>
                  </a:lnTo>
                  <a:lnTo>
                    <a:pt x="1134" y="602"/>
                  </a:lnTo>
                  <a:lnTo>
                    <a:pt x="1135" y="602"/>
                  </a:lnTo>
                  <a:lnTo>
                    <a:pt x="1134" y="604"/>
                  </a:lnTo>
                  <a:lnTo>
                    <a:pt x="1135" y="604"/>
                  </a:lnTo>
                  <a:lnTo>
                    <a:pt x="1138" y="606"/>
                  </a:lnTo>
                  <a:lnTo>
                    <a:pt x="1138" y="607"/>
                  </a:lnTo>
                  <a:lnTo>
                    <a:pt x="1140" y="609"/>
                  </a:lnTo>
                  <a:lnTo>
                    <a:pt x="1141" y="610"/>
                  </a:lnTo>
                  <a:lnTo>
                    <a:pt x="1141" y="612"/>
                  </a:lnTo>
                  <a:lnTo>
                    <a:pt x="1143" y="613"/>
                  </a:lnTo>
                  <a:lnTo>
                    <a:pt x="1144" y="615"/>
                  </a:lnTo>
                  <a:lnTo>
                    <a:pt x="1144" y="616"/>
                  </a:lnTo>
                  <a:lnTo>
                    <a:pt x="1144" y="618"/>
                  </a:lnTo>
                  <a:lnTo>
                    <a:pt x="1146" y="620"/>
                  </a:lnTo>
                  <a:lnTo>
                    <a:pt x="1148" y="621"/>
                  </a:lnTo>
                  <a:lnTo>
                    <a:pt x="1149" y="623"/>
                  </a:lnTo>
                  <a:lnTo>
                    <a:pt x="1149" y="624"/>
                  </a:lnTo>
                  <a:lnTo>
                    <a:pt x="1151" y="624"/>
                  </a:lnTo>
                  <a:lnTo>
                    <a:pt x="1152" y="624"/>
                  </a:lnTo>
                  <a:lnTo>
                    <a:pt x="1154" y="626"/>
                  </a:lnTo>
                  <a:lnTo>
                    <a:pt x="1154" y="627"/>
                  </a:lnTo>
                  <a:lnTo>
                    <a:pt x="1155" y="627"/>
                  </a:lnTo>
                  <a:lnTo>
                    <a:pt x="1157" y="629"/>
                  </a:lnTo>
                  <a:lnTo>
                    <a:pt x="1158" y="630"/>
                  </a:lnTo>
                  <a:lnTo>
                    <a:pt x="1160" y="632"/>
                  </a:lnTo>
                  <a:lnTo>
                    <a:pt x="1162" y="634"/>
                  </a:lnTo>
                  <a:lnTo>
                    <a:pt x="1163" y="632"/>
                  </a:lnTo>
                  <a:lnTo>
                    <a:pt x="1165" y="634"/>
                  </a:lnTo>
                  <a:lnTo>
                    <a:pt x="1166" y="634"/>
                  </a:lnTo>
                  <a:lnTo>
                    <a:pt x="1168" y="635"/>
                  </a:lnTo>
                  <a:lnTo>
                    <a:pt x="1169" y="635"/>
                  </a:lnTo>
                  <a:lnTo>
                    <a:pt x="1172" y="634"/>
                  </a:lnTo>
                  <a:lnTo>
                    <a:pt x="1174" y="634"/>
                  </a:lnTo>
                  <a:lnTo>
                    <a:pt x="1176" y="634"/>
                  </a:lnTo>
                  <a:lnTo>
                    <a:pt x="1177" y="634"/>
                  </a:lnTo>
                  <a:lnTo>
                    <a:pt x="1180" y="634"/>
                  </a:lnTo>
                  <a:lnTo>
                    <a:pt x="1182" y="632"/>
                  </a:lnTo>
                  <a:lnTo>
                    <a:pt x="1183" y="634"/>
                  </a:lnTo>
                  <a:lnTo>
                    <a:pt x="1183" y="632"/>
                  </a:lnTo>
                  <a:lnTo>
                    <a:pt x="1185" y="632"/>
                  </a:lnTo>
                  <a:lnTo>
                    <a:pt x="1186" y="632"/>
                  </a:lnTo>
                  <a:lnTo>
                    <a:pt x="1186" y="634"/>
                  </a:lnTo>
                  <a:lnTo>
                    <a:pt x="1186" y="632"/>
                  </a:lnTo>
                  <a:lnTo>
                    <a:pt x="1188" y="632"/>
                  </a:lnTo>
                  <a:lnTo>
                    <a:pt x="1191" y="630"/>
                  </a:lnTo>
                  <a:lnTo>
                    <a:pt x="1193" y="630"/>
                  </a:lnTo>
                  <a:lnTo>
                    <a:pt x="1194" y="629"/>
                  </a:lnTo>
                  <a:lnTo>
                    <a:pt x="1197" y="627"/>
                  </a:lnTo>
                  <a:lnTo>
                    <a:pt x="1197" y="630"/>
                  </a:lnTo>
                  <a:lnTo>
                    <a:pt x="1199" y="630"/>
                  </a:lnTo>
                  <a:lnTo>
                    <a:pt x="1197" y="632"/>
                  </a:lnTo>
                  <a:lnTo>
                    <a:pt x="1200" y="634"/>
                  </a:lnTo>
                  <a:lnTo>
                    <a:pt x="1202" y="634"/>
                  </a:lnTo>
                  <a:lnTo>
                    <a:pt x="1203" y="635"/>
                  </a:lnTo>
                  <a:lnTo>
                    <a:pt x="1205" y="635"/>
                  </a:lnTo>
                  <a:lnTo>
                    <a:pt x="1207" y="635"/>
                  </a:lnTo>
                  <a:lnTo>
                    <a:pt x="1208" y="635"/>
                  </a:lnTo>
                  <a:lnTo>
                    <a:pt x="1211" y="634"/>
                  </a:lnTo>
                  <a:lnTo>
                    <a:pt x="1214" y="635"/>
                  </a:lnTo>
                  <a:lnTo>
                    <a:pt x="1216" y="637"/>
                  </a:lnTo>
                  <a:lnTo>
                    <a:pt x="1217" y="638"/>
                  </a:lnTo>
                  <a:lnTo>
                    <a:pt x="1216" y="640"/>
                  </a:lnTo>
                  <a:lnTo>
                    <a:pt x="1216" y="641"/>
                  </a:lnTo>
                  <a:lnTo>
                    <a:pt x="1217" y="643"/>
                  </a:lnTo>
                  <a:lnTo>
                    <a:pt x="1222" y="646"/>
                  </a:lnTo>
                  <a:lnTo>
                    <a:pt x="1221" y="647"/>
                  </a:lnTo>
                  <a:lnTo>
                    <a:pt x="1222" y="651"/>
                  </a:lnTo>
                  <a:lnTo>
                    <a:pt x="1224" y="652"/>
                  </a:lnTo>
                  <a:lnTo>
                    <a:pt x="1225" y="652"/>
                  </a:lnTo>
                  <a:lnTo>
                    <a:pt x="1225" y="654"/>
                  </a:lnTo>
                  <a:lnTo>
                    <a:pt x="1228" y="655"/>
                  </a:lnTo>
                  <a:lnTo>
                    <a:pt x="1228" y="657"/>
                  </a:lnTo>
                  <a:lnTo>
                    <a:pt x="1230" y="658"/>
                  </a:lnTo>
                  <a:lnTo>
                    <a:pt x="1231" y="660"/>
                  </a:lnTo>
                  <a:lnTo>
                    <a:pt x="1233" y="660"/>
                  </a:lnTo>
                  <a:lnTo>
                    <a:pt x="1236" y="661"/>
                  </a:lnTo>
                  <a:lnTo>
                    <a:pt x="1238" y="661"/>
                  </a:lnTo>
                  <a:lnTo>
                    <a:pt x="1241" y="663"/>
                  </a:lnTo>
                  <a:lnTo>
                    <a:pt x="1242" y="663"/>
                  </a:lnTo>
                  <a:lnTo>
                    <a:pt x="1245" y="665"/>
                  </a:lnTo>
                  <a:lnTo>
                    <a:pt x="1247" y="665"/>
                  </a:lnTo>
                  <a:lnTo>
                    <a:pt x="1249" y="665"/>
                  </a:lnTo>
                  <a:lnTo>
                    <a:pt x="1250" y="666"/>
                  </a:lnTo>
                  <a:lnTo>
                    <a:pt x="1253" y="666"/>
                  </a:lnTo>
                  <a:lnTo>
                    <a:pt x="1255" y="668"/>
                  </a:lnTo>
                  <a:lnTo>
                    <a:pt x="1258" y="668"/>
                  </a:lnTo>
                  <a:lnTo>
                    <a:pt x="1261" y="669"/>
                  </a:lnTo>
                  <a:lnTo>
                    <a:pt x="1266" y="672"/>
                  </a:lnTo>
                  <a:lnTo>
                    <a:pt x="1270" y="674"/>
                  </a:lnTo>
                  <a:lnTo>
                    <a:pt x="1273" y="679"/>
                  </a:lnTo>
                  <a:lnTo>
                    <a:pt x="1275" y="680"/>
                  </a:lnTo>
                  <a:lnTo>
                    <a:pt x="1277" y="682"/>
                  </a:lnTo>
                  <a:lnTo>
                    <a:pt x="1280" y="686"/>
                  </a:lnTo>
                  <a:lnTo>
                    <a:pt x="1283" y="689"/>
                  </a:lnTo>
                  <a:lnTo>
                    <a:pt x="1284" y="692"/>
                  </a:lnTo>
                  <a:lnTo>
                    <a:pt x="1286" y="694"/>
                  </a:lnTo>
                  <a:lnTo>
                    <a:pt x="1289" y="697"/>
                  </a:lnTo>
                  <a:lnTo>
                    <a:pt x="1292" y="700"/>
                  </a:lnTo>
                  <a:lnTo>
                    <a:pt x="1294" y="702"/>
                  </a:lnTo>
                  <a:lnTo>
                    <a:pt x="1295" y="702"/>
                  </a:lnTo>
                  <a:lnTo>
                    <a:pt x="1297" y="703"/>
                  </a:lnTo>
                  <a:lnTo>
                    <a:pt x="1300" y="705"/>
                  </a:lnTo>
                  <a:lnTo>
                    <a:pt x="1303" y="706"/>
                  </a:lnTo>
                  <a:lnTo>
                    <a:pt x="1305" y="710"/>
                  </a:lnTo>
                  <a:lnTo>
                    <a:pt x="1309" y="710"/>
                  </a:lnTo>
                  <a:lnTo>
                    <a:pt x="1312" y="713"/>
                  </a:lnTo>
                  <a:lnTo>
                    <a:pt x="1315" y="714"/>
                  </a:lnTo>
                  <a:lnTo>
                    <a:pt x="1317" y="716"/>
                  </a:lnTo>
                  <a:lnTo>
                    <a:pt x="1317" y="717"/>
                  </a:lnTo>
                  <a:lnTo>
                    <a:pt x="1314" y="719"/>
                  </a:lnTo>
                  <a:lnTo>
                    <a:pt x="1311" y="719"/>
                  </a:lnTo>
                  <a:lnTo>
                    <a:pt x="1308" y="722"/>
                  </a:lnTo>
                  <a:lnTo>
                    <a:pt x="1308" y="725"/>
                  </a:lnTo>
                  <a:lnTo>
                    <a:pt x="1306" y="727"/>
                  </a:lnTo>
                  <a:lnTo>
                    <a:pt x="1306" y="728"/>
                  </a:lnTo>
                  <a:lnTo>
                    <a:pt x="1306" y="731"/>
                  </a:lnTo>
                  <a:lnTo>
                    <a:pt x="1308" y="734"/>
                  </a:lnTo>
                  <a:lnTo>
                    <a:pt x="1308" y="736"/>
                  </a:lnTo>
                  <a:lnTo>
                    <a:pt x="1309" y="737"/>
                  </a:lnTo>
                  <a:lnTo>
                    <a:pt x="1308" y="739"/>
                  </a:lnTo>
                  <a:lnTo>
                    <a:pt x="1309" y="741"/>
                  </a:lnTo>
                  <a:lnTo>
                    <a:pt x="1311" y="744"/>
                  </a:lnTo>
                  <a:lnTo>
                    <a:pt x="1312" y="742"/>
                  </a:lnTo>
                  <a:lnTo>
                    <a:pt x="1314" y="744"/>
                  </a:lnTo>
                  <a:lnTo>
                    <a:pt x="1314" y="745"/>
                  </a:lnTo>
                  <a:lnTo>
                    <a:pt x="1315" y="747"/>
                  </a:lnTo>
                  <a:lnTo>
                    <a:pt x="1314" y="748"/>
                  </a:lnTo>
                  <a:lnTo>
                    <a:pt x="1314" y="750"/>
                  </a:lnTo>
                  <a:lnTo>
                    <a:pt x="1312" y="748"/>
                  </a:lnTo>
                  <a:lnTo>
                    <a:pt x="1312" y="747"/>
                  </a:lnTo>
                  <a:lnTo>
                    <a:pt x="1311" y="747"/>
                  </a:lnTo>
                  <a:lnTo>
                    <a:pt x="1311" y="748"/>
                  </a:lnTo>
                  <a:lnTo>
                    <a:pt x="1312" y="750"/>
                  </a:lnTo>
                  <a:lnTo>
                    <a:pt x="1314" y="751"/>
                  </a:lnTo>
                  <a:lnTo>
                    <a:pt x="1314" y="753"/>
                  </a:lnTo>
                  <a:lnTo>
                    <a:pt x="1315" y="755"/>
                  </a:lnTo>
                  <a:lnTo>
                    <a:pt x="1317" y="756"/>
                  </a:lnTo>
                  <a:lnTo>
                    <a:pt x="1320" y="756"/>
                  </a:lnTo>
                  <a:lnTo>
                    <a:pt x="1322" y="758"/>
                  </a:lnTo>
                  <a:lnTo>
                    <a:pt x="1323" y="759"/>
                  </a:lnTo>
                  <a:lnTo>
                    <a:pt x="1325" y="761"/>
                  </a:lnTo>
                  <a:lnTo>
                    <a:pt x="1325" y="759"/>
                  </a:lnTo>
                  <a:lnTo>
                    <a:pt x="1325" y="758"/>
                  </a:lnTo>
                  <a:lnTo>
                    <a:pt x="1326" y="758"/>
                  </a:lnTo>
                  <a:lnTo>
                    <a:pt x="1328" y="758"/>
                  </a:lnTo>
                  <a:lnTo>
                    <a:pt x="1329" y="759"/>
                  </a:lnTo>
                  <a:lnTo>
                    <a:pt x="1328" y="759"/>
                  </a:lnTo>
                  <a:lnTo>
                    <a:pt x="1328" y="761"/>
                  </a:lnTo>
                  <a:lnTo>
                    <a:pt x="1326" y="761"/>
                  </a:lnTo>
                  <a:lnTo>
                    <a:pt x="1326" y="762"/>
                  </a:lnTo>
                  <a:lnTo>
                    <a:pt x="1328" y="764"/>
                  </a:lnTo>
                  <a:lnTo>
                    <a:pt x="1329" y="764"/>
                  </a:lnTo>
                  <a:lnTo>
                    <a:pt x="1331" y="764"/>
                  </a:lnTo>
                  <a:lnTo>
                    <a:pt x="1333" y="764"/>
                  </a:lnTo>
                  <a:lnTo>
                    <a:pt x="1334" y="764"/>
                  </a:lnTo>
                  <a:lnTo>
                    <a:pt x="1336" y="764"/>
                  </a:lnTo>
                  <a:lnTo>
                    <a:pt x="1334" y="762"/>
                  </a:lnTo>
                  <a:lnTo>
                    <a:pt x="1334" y="761"/>
                  </a:lnTo>
                  <a:lnTo>
                    <a:pt x="1333" y="761"/>
                  </a:lnTo>
                  <a:lnTo>
                    <a:pt x="1334" y="759"/>
                  </a:lnTo>
                  <a:lnTo>
                    <a:pt x="1336" y="759"/>
                  </a:lnTo>
                  <a:lnTo>
                    <a:pt x="1337" y="761"/>
                  </a:lnTo>
                  <a:lnTo>
                    <a:pt x="1336" y="762"/>
                  </a:lnTo>
                  <a:lnTo>
                    <a:pt x="1337" y="762"/>
                  </a:lnTo>
                  <a:lnTo>
                    <a:pt x="1337" y="764"/>
                  </a:lnTo>
                  <a:lnTo>
                    <a:pt x="1339" y="764"/>
                  </a:lnTo>
                  <a:lnTo>
                    <a:pt x="1339" y="765"/>
                  </a:lnTo>
                  <a:lnTo>
                    <a:pt x="1340" y="765"/>
                  </a:lnTo>
                  <a:lnTo>
                    <a:pt x="1342" y="765"/>
                  </a:lnTo>
                  <a:lnTo>
                    <a:pt x="1342" y="767"/>
                  </a:lnTo>
                  <a:lnTo>
                    <a:pt x="1343" y="767"/>
                  </a:lnTo>
                  <a:lnTo>
                    <a:pt x="1345" y="767"/>
                  </a:lnTo>
                  <a:lnTo>
                    <a:pt x="1347" y="765"/>
                  </a:lnTo>
                  <a:lnTo>
                    <a:pt x="1348" y="765"/>
                  </a:lnTo>
                  <a:lnTo>
                    <a:pt x="1351" y="764"/>
                  </a:lnTo>
                  <a:lnTo>
                    <a:pt x="1353" y="762"/>
                  </a:lnTo>
                  <a:lnTo>
                    <a:pt x="1354" y="762"/>
                  </a:lnTo>
                  <a:lnTo>
                    <a:pt x="1354" y="759"/>
                  </a:lnTo>
                  <a:lnTo>
                    <a:pt x="1353" y="759"/>
                  </a:lnTo>
                  <a:lnTo>
                    <a:pt x="1351" y="758"/>
                  </a:lnTo>
                  <a:lnTo>
                    <a:pt x="1351" y="756"/>
                  </a:lnTo>
                  <a:lnTo>
                    <a:pt x="1351" y="755"/>
                  </a:lnTo>
                  <a:lnTo>
                    <a:pt x="1353" y="753"/>
                  </a:lnTo>
                  <a:lnTo>
                    <a:pt x="1354" y="753"/>
                  </a:lnTo>
                  <a:lnTo>
                    <a:pt x="1354" y="751"/>
                  </a:lnTo>
                  <a:lnTo>
                    <a:pt x="1356" y="751"/>
                  </a:lnTo>
                  <a:lnTo>
                    <a:pt x="1357" y="751"/>
                  </a:lnTo>
                  <a:lnTo>
                    <a:pt x="1359" y="753"/>
                  </a:lnTo>
                  <a:lnTo>
                    <a:pt x="1362" y="753"/>
                  </a:lnTo>
                  <a:lnTo>
                    <a:pt x="1362" y="751"/>
                  </a:lnTo>
                  <a:lnTo>
                    <a:pt x="1361" y="751"/>
                  </a:lnTo>
                  <a:lnTo>
                    <a:pt x="1359" y="750"/>
                  </a:lnTo>
                  <a:lnTo>
                    <a:pt x="1359" y="748"/>
                  </a:lnTo>
                  <a:lnTo>
                    <a:pt x="1357" y="747"/>
                  </a:lnTo>
                  <a:lnTo>
                    <a:pt x="1359" y="745"/>
                  </a:lnTo>
                  <a:lnTo>
                    <a:pt x="1361" y="745"/>
                  </a:lnTo>
                  <a:lnTo>
                    <a:pt x="1362" y="745"/>
                  </a:lnTo>
                  <a:lnTo>
                    <a:pt x="1364" y="747"/>
                  </a:lnTo>
                  <a:lnTo>
                    <a:pt x="1364" y="748"/>
                  </a:lnTo>
                  <a:lnTo>
                    <a:pt x="1364" y="750"/>
                  </a:lnTo>
                  <a:lnTo>
                    <a:pt x="1365" y="751"/>
                  </a:lnTo>
                  <a:lnTo>
                    <a:pt x="1365" y="753"/>
                  </a:lnTo>
                  <a:lnTo>
                    <a:pt x="1367" y="753"/>
                  </a:lnTo>
                  <a:lnTo>
                    <a:pt x="1365" y="751"/>
                  </a:lnTo>
                  <a:lnTo>
                    <a:pt x="1365" y="750"/>
                  </a:lnTo>
                  <a:lnTo>
                    <a:pt x="1367" y="748"/>
                  </a:lnTo>
                  <a:lnTo>
                    <a:pt x="1368" y="748"/>
                  </a:lnTo>
                  <a:lnTo>
                    <a:pt x="1370" y="750"/>
                  </a:lnTo>
                  <a:lnTo>
                    <a:pt x="1370" y="753"/>
                  </a:lnTo>
                  <a:lnTo>
                    <a:pt x="1368" y="753"/>
                  </a:lnTo>
                  <a:lnTo>
                    <a:pt x="1367" y="753"/>
                  </a:lnTo>
                  <a:lnTo>
                    <a:pt x="1368" y="755"/>
                  </a:lnTo>
                  <a:lnTo>
                    <a:pt x="1370" y="755"/>
                  </a:lnTo>
                  <a:lnTo>
                    <a:pt x="1371" y="756"/>
                  </a:lnTo>
                  <a:lnTo>
                    <a:pt x="1371" y="758"/>
                  </a:lnTo>
                  <a:lnTo>
                    <a:pt x="1370" y="758"/>
                  </a:lnTo>
                  <a:lnTo>
                    <a:pt x="1367" y="758"/>
                  </a:lnTo>
                  <a:lnTo>
                    <a:pt x="1365" y="758"/>
                  </a:lnTo>
                  <a:lnTo>
                    <a:pt x="1364" y="758"/>
                  </a:lnTo>
                  <a:lnTo>
                    <a:pt x="1362" y="758"/>
                  </a:lnTo>
                  <a:lnTo>
                    <a:pt x="1362" y="756"/>
                  </a:lnTo>
                  <a:lnTo>
                    <a:pt x="1364" y="756"/>
                  </a:lnTo>
                  <a:lnTo>
                    <a:pt x="1362" y="756"/>
                  </a:lnTo>
                  <a:lnTo>
                    <a:pt x="1361" y="756"/>
                  </a:lnTo>
                  <a:lnTo>
                    <a:pt x="1359" y="756"/>
                  </a:lnTo>
                  <a:lnTo>
                    <a:pt x="1357" y="756"/>
                  </a:lnTo>
                  <a:lnTo>
                    <a:pt x="1357" y="758"/>
                  </a:lnTo>
                  <a:lnTo>
                    <a:pt x="1359" y="758"/>
                  </a:lnTo>
                  <a:lnTo>
                    <a:pt x="1361" y="761"/>
                  </a:lnTo>
                  <a:lnTo>
                    <a:pt x="1361" y="762"/>
                  </a:lnTo>
                  <a:lnTo>
                    <a:pt x="1359" y="764"/>
                  </a:lnTo>
                  <a:lnTo>
                    <a:pt x="1359" y="765"/>
                  </a:lnTo>
                  <a:lnTo>
                    <a:pt x="1357" y="765"/>
                  </a:lnTo>
                  <a:lnTo>
                    <a:pt x="1357" y="767"/>
                  </a:lnTo>
                  <a:lnTo>
                    <a:pt x="1357" y="769"/>
                  </a:lnTo>
                  <a:lnTo>
                    <a:pt x="1357" y="770"/>
                  </a:lnTo>
                  <a:lnTo>
                    <a:pt x="1359" y="772"/>
                  </a:lnTo>
                  <a:lnTo>
                    <a:pt x="1361" y="772"/>
                  </a:lnTo>
                  <a:lnTo>
                    <a:pt x="1361" y="773"/>
                  </a:lnTo>
                  <a:lnTo>
                    <a:pt x="1362" y="773"/>
                  </a:lnTo>
                  <a:lnTo>
                    <a:pt x="1364" y="773"/>
                  </a:lnTo>
                  <a:lnTo>
                    <a:pt x="1364" y="775"/>
                  </a:lnTo>
                  <a:lnTo>
                    <a:pt x="1365" y="775"/>
                  </a:lnTo>
                  <a:lnTo>
                    <a:pt x="1365" y="776"/>
                  </a:lnTo>
                  <a:lnTo>
                    <a:pt x="1365" y="775"/>
                  </a:lnTo>
                  <a:lnTo>
                    <a:pt x="1367" y="776"/>
                  </a:lnTo>
                  <a:lnTo>
                    <a:pt x="1368" y="776"/>
                  </a:lnTo>
                  <a:lnTo>
                    <a:pt x="1370" y="776"/>
                  </a:lnTo>
                  <a:lnTo>
                    <a:pt x="1373" y="778"/>
                  </a:lnTo>
                  <a:lnTo>
                    <a:pt x="1375" y="779"/>
                  </a:lnTo>
                  <a:lnTo>
                    <a:pt x="1378" y="779"/>
                  </a:lnTo>
                  <a:lnTo>
                    <a:pt x="1379" y="779"/>
                  </a:lnTo>
                  <a:lnTo>
                    <a:pt x="1381" y="779"/>
                  </a:lnTo>
                  <a:lnTo>
                    <a:pt x="1382" y="779"/>
                  </a:lnTo>
                  <a:lnTo>
                    <a:pt x="1382" y="778"/>
                  </a:lnTo>
                  <a:lnTo>
                    <a:pt x="1384" y="778"/>
                  </a:lnTo>
                  <a:lnTo>
                    <a:pt x="1382" y="778"/>
                  </a:lnTo>
                  <a:lnTo>
                    <a:pt x="1382" y="776"/>
                  </a:lnTo>
                  <a:lnTo>
                    <a:pt x="1381" y="776"/>
                  </a:lnTo>
                  <a:lnTo>
                    <a:pt x="1379" y="776"/>
                  </a:lnTo>
                  <a:lnTo>
                    <a:pt x="1379" y="775"/>
                  </a:lnTo>
                  <a:lnTo>
                    <a:pt x="1379" y="773"/>
                  </a:lnTo>
                  <a:lnTo>
                    <a:pt x="1381" y="772"/>
                  </a:lnTo>
                  <a:lnTo>
                    <a:pt x="1382" y="772"/>
                  </a:lnTo>
                  <a:lnTo>
                    <a:pt x="1384" y="772"/>
                  </a:lnTo>
                  <a:lnTo>
                    <a:pt x="1385" y="772"/>
                  </a:lnTo>
                  <a:lnTo>
                    <a:pt x="1389" y="772"/>
                  </a:lnTo>
                  <a:lnTo>
                    <a:pt x="1390" y="773"/>
                  </a:lnTo>
                  <a:lnTo>
                    <a:pt x="1390" y="775"/>
                  </a:lnTo>
                  <a:lnTo>
                    <a:pt x="1392" y="776"/>
                  </a:lnTo>
                  <a:lnTo>
                    <a:pt x="1393" y="778"/>
                  </a:lnTo>
                  <a:lnTo>
                    <a:pt x="1395" y="778"/>
                  </a:lnTo>
                  <a:lnTo>
                    <a:pt x="1395" y="779"/>
                  </a:lnTo>
                  <a:lnTo>
                    <a:pt x="1395" y="781"/>
                  </a:lnTo>
                  <a:lnTo>
                    <a:pt x="1395" y="782"/>
                  </a:lnTo>
                  <a:lnTo>
                    <a:pt x="1393" y="782"/>
                  </a:lnTo>
                  <a:lnTo>
                    <a:pt x="1392" y="782"/>
                  </a:lnTo>
                  <a:lnTo>
                    <a:pt x="1392" y="784"/>
                  </a:lnTo>
                  <a:lnTo>
                    <a:pt x="1392" y="786"/>
                  </a:lnTo>
                  <a:lnTo>
                    <a:pt x="1393" y="786"/>
                  </a:lnTo>
                  <a:lnTo>
                    <a:pt x="1392" y="787"/>
                  </a:lnTo>
                  <a:lnTo>
                    <a:pt x="1393" y="787"/>
                  </a:lnTo>
                  <a:lnTo>
                    <a:pt x="1393" y="789"/>
                  </a:lnTo>
                  <a:lnTo>
                    <a:pt x="1395" y="790"/>
                  </a:lnTo>
                  <a:lnTo>
                    <a:pt x="1395" y="792"/>
                  </a:lnTo>
                  <a:lnTo>
                    <a:pt x="1395" y="793"/>
                  </a:lnTo>
                  <a:lnTo>
                    <a:pt x="1395" y="795"/>
                  </a:lnTo>
                  <a:lnTo>
                    <a:pt x="1396" y="796"/>
                  </a:lnTo>
                  <a:lnTo>
                    <a:pt x="1398" y="795"/>
                  </a:lnTo>
                  <a:lnTo>
                    <a:pt x="1398" y="796"/>
                  </a:lnTo>
                  <a:lnTo>
                    <a:pt x="1398" y="798"/>
                  </a:lnTo>
                  <a:lnTo>
                    <a:pt x="1398" y="796"/>
                  </a:lnTo>
                  <a:lnTo>
                    <a:pt x="1399" y="796"/>
                  </a:lnTo>
                  <a:lnTo>
                    <a:pt x="1401" y="796"/>
                  </a:lnTo>
                  <a:lnTo>
                    <a:pt x="1403" y="798"/>
                  </a:lnTo>
                  <a:lnTo>
                    <a:pt x="1404" y="800"/>
                  </a:lnTo>
                  <a:lnTo>
                    <a:pt x="1406" y="800"/>
                  </a:lnTo>
                  <a:lnTo>
                    <a:pt x="1406" y="798"/>
                  </a:lnTo>
                  <a:lnTo>
                    <a:pt x="1407" y="798"/>
                  </a:lnTo>
                  <a:lnTo>
                    <a:pt x="1407" y="796"/>
                  </a:lnTo>
                  <a:lnTo>
                    <a:pt x="1407" y="795"/>
                  </a:lnTo>
                  <a:lnTo>
                    <a:pt x="1409" y="792"/>
                  </a:lnTo>
                  <a:lnTo>
                    <a:pt x="1409" y="795"/>
                  </a:lnTo>
                  <a:lnTo>
                    <a:pt x="1409" y="793"/>
                  </a:lnTo>
                  <a:lnTo>
                    <a:pt x="1410" y="793"/>
                  </a:lnTo>
                  <a:lnTo>
                    <a:pt x="1410" y="795"/>
                  </a:lnTo>
                  <a:lnTo>
                    <a:pt x="1410" y="796"/>
                  </a:lnTo>
                  <a:lnTo>
                    <a:pt x="1412" y="796"/>
                  </a:lnTo>
                  <a:lnTo>
                    <a:pt x="1413" y="798"/>
                  </a:lnTo>
                  <a:lnTo>
                    <a:pt x="1415" y="798"/>
                  </a:lnTo>
                  <a:lnTo>
                    <a:pt x="1413" y="798"/>
                  </a:lnTo>
                  <a:lnTo>
                    <a:pt x="1415" y="800"/>
                  </a:lnTo>
                  <a:lnTo>
                    <a:pt x="1413" y="801"/>
                  </a:lnTo>
                  <a:lnTo>
                    <a:pt x="1412" y="801"/>
                  </a:lnTo>
                  <a:lnTo>
                    <a:pt x="1410" y="801"/>
                  </a:lnTo>
                  <a:lnTo>
                    <a:pt x="1412" y="801"/>
                  </a:lnTo>
                  <a:lnTo>
                    <a:pt x="1412" y="800"/>
                  </a:lnTo>
                  <a:lnTo>
                    <a:pt x="1410" y="800"/>
                  </a:lnTo>
                  <a:lnTo>
                    <a:pt x="1409" y="798"/>
                  </a:lnTo>
                  <a:lnTo>
                    <a:pt x="1407" y="798"/>
                  </a:lnTo>
                  <a:lnTo>
                    <a:pt x="1409" y="800"/>
                  </a:lnTo>
                  <a:lnTo>
                    <a:pt x="1409" y="801"/>
                  </a:lnTo>
                  <a:lnTo>
                    <a:pt x="1409" y="803"/>
                  </a:lnTo>
                  <a:lnTo>
                    <a:pt x="1410" y="804"/>
                  </a:lnTo>
                  <a:lnTo>
                    <a:pt x="1412" y="806"/>
                  </a:lnTo>
                  <a:lnTo>
                    <a:pt x="1413" y="804"/>
                  </a:lnTo>
                  <a:lnTo>
                    <a:pt x="1415" y="804"/>
                  </a:lnTo>
                  <a:lnTo>
                    <a:pt x="1415" y="807"/>
                  </a:lnTo>
                  <a:lnTo>
                    <a:pt x="1417" y="807"/>
                  </a:lnTo>
                  <a:lnTo>
                    <a:pt x="1417" y="809"/>
                  </a:lnTo>
                  <a:lnTo>
                    <a:pt x="1415" y="810"/>
                  </a:lnTo>
                  <a:lnTo>
                    <a:pt x="1417" y="812"/>
                  </a:lnTo>
                  <a:lnTo>
                    <a:pt x="1420" y="812"/>
                  </a:lnTo>
                  <a:lnTo>
                    <a:pt x="1423" y="810"/>
                  </a:lnTo>
                  <a:lnTo>
                    <a:pt x="1424" y="809"/>
                  </a:lnTo>
                  <a:lnTo>
                    <a:pt x="1424" y="807"/>
                  </a:lnTo>
                  <a:lnTo>
                    <a:pt x="1427" y="809"/>
                  </a:lnTo>
                  <a:lnTo>
                    <a:pt x="1427" y="807"/>
                  </a:lnTo>
                  <a:lnTo>
                    <a:pt x="1424" y="806"/>
                  </a:lnTo>
                  <a:lnTo>
                    <a:pt x="1426" y="804"/>
                  </a:lnTo>
                  <a:lnTo>
                    <a:pt x="1424" y="803"/>
                  </a:lnTo>
                  <a:lnTo>
                    <a:pt x="1424" y="801"/>
                  </a:lnTo>
                  <a:lnTo>
                    <a:pt x="1423" y="800"/>
                  </a:lnTo>
                  <a:lnTo>
                    <a:pt x="1423" y="798"/>
                  </a:lnTo>
                  <a:lnTo>
                    <a:pt x="1421" y="798"/>
                  </a:lnTo>
                  <a:lnTo>
                    <a:pt x="1421" y="796"/>
                  </a:lnTo>
                  <a:lnTo>
                    <a:pt x="1421" y="795"/>
                  </a:lnTo>
                  <a:lnTo>
                    <a:pt x="1423" y="795"/>
                  </a:lnTo>
                  <a:lnTo>
                    <a:pt x="1423" y="796"/>
                  </a:lnTo>
                  <a:lnTo>
                    <a:pt x="1424" y="798"/>
                  </a:lnTo>
                  <a:lnTo>
                    <a:pt x="1423" y="798"/>
                  </a:lnTo>
                  <a:lnTo>
                    <a:pt x="1424" y="798"/>
                  </a:lnTo>
                  <a:lnTo>
                    <a:pt x="1424" y="800"/>
                  </a:lnTo>
                  <a:lnTo>
                    <a:pt x="1426" y="800"/>
                  </a:lnTo>
                  <a:lnTo>
                    <a:pt x="1427" y="800"/>
                  </a:lnTo>
                  <a:lnTo>
                    <a:pt x="1427" y="801"/>
                  </a:lnTo>
                  <a:lnTo>
                    <a:pt x="1429" y="801"/>
                  </a:lnTo>
                  <a:lnTo>
                    <a:pt x="1429" y="803"/>
                  </a:lnTo>
                  <a:lnTo>
                    <a:pt x="1431" y="803"/>
                  </a:lnTo>
                  <a:lnTo>
                    <a:pt x="1432" y="804"/>
                  </a:lnTo>
                  <a:lnTo>
                    <a:pt x="1432" y="806"/>
                  </a:lnTo>
                  <a:lnTo>
                    <a:pt x="1434" y="806"/>
                  </a:lnTo>
                  <a:lnTo>
                    <a:pt x="1434" y="807"/>
                  </a:lnTo>
                  <a:lnTo>
                    <a:pt x="1434" y="809"/>
                  </a:lnTo>
                  <a:lnTo>
                    <a:pt x="1435" y="809"/>
                  </a:lnTo>
                  <a:lnTo>
                    <a:pt x="1435" y="810"/>
                  </a:lnTo>
                  <a:lnTo>
                    <a:pt x="1437" y="810"/>
                  </a:lnTo>
                  <a:lnTo>
                    <a:pt x="1437" y="812"/>
                  </a:lnTo>
                  <a:lnTo>
                    <a:pt x="1437" y="814"/>
                  </a:lnTo>
                  <a:lnTo>
                    <a:pt x="1437" y="815"/>
                  </a:lnTo>
                  <a:lnTo>
                    <a:pt x="1435" y="815"/>
                  </a:lnTo>
                  <a:lnTo>
                    <a:pt x="1437" y="815"/>
                  </a:lnTo>
                  <a:lnTo>
                    <a:pt x="1438" y="815"/>
                  </a:lnTo>
                  <a:lnTo>
                    <a:pt x="1438" y="817"/>
                  </a:lnTo>
                  <a:lnTo>
                    <a:pt x="1437" y="817"/>
                  </a:lnTo>
                  <a:lnTo>
                    <a:pt x="1435" y="817"/>
                  </a:lnTo>
                  <a:lnTo>
                    <a:pt x="1437" y="818"/>
                  </a:lnTo>
                  <a:lnTo>
                    <a:pt x="1435" y="818"/>
                  </a:lnTo>
                  <a:lnTo>
                    <a:pt x="1437" y="818"/>
                  </a:lnTo>
                  <a:lnTo>
                    <a:pt x="1438" y="820"/>
                  </a:lnTo>
                  <a:lnTo>
                    <a:pt x="1440" y="820"/>
                  </a:lnTo>
                  <a:lnTo>
                    <a:pt x="1440" y="818"/>
                  </a:lnTo>
                  <a:lnTo>
                    <a:pt x="1441" y="820"/>
                  </a:lnTo>
                  <a:lnTo>
                    <a:pt x="1443" y="821"/>
                  </a:lnTo>
                  <a:lnTo>
                    <a:pt x="1443" y="823"/>
                  </a:lnTo>
                  <a:lnTo>
                    <a:pt x="1441" y="823"/>
                  </a:lnTo>
                  <a:lnTo>
                    <a:pt x="1440" y="824"/>
                  </a:lnTo>
                  <a:lnTo>
                    <a:pt x="1438" y="826"/>
                  </a:lnTo>
                  <a:lnTo>
                    <a:pt x="1437" y="826"/>
                  </a:lnTo>
                  <a:lnTo>
                    <a:pt x="1438" y="826"/>
                  </a:lnTo>
                  <a:lnTo>
                    <a:pt x="1437" y="826"/>
                  </a:lnTo>
                  <a:lnTo>
                    <a:pt x="1435" y="827"/>
                  </a:lnTo>
                  <a:lnTo>
                    <a:pt x="1434" y="829"/>
                  </a:lnTo>
                  <a:lnTo>
                    <a:pt x="1427" y="835"/>
                  </a:lnTo>
                  <a:lnTo>
                    <a:pt x="1421" y="840"/>
                  </a:lnTo>
                  <a:lnTo>
                    <a:pt x="1420" y="841"/>
                  </a:lnTo>
                  <a:lnTo>
                    <a:pt x="1407" y="854"/>
                  </a:lnTo>
                  <a:lnTo>
                    <a:pt x="1404" y="860"/>
                  </a:lnTo>
                  <a:lnTo>
                    <a:pt x="1403" y="866"/>
                  </a:lnTo>
                  <a:lnTo>
                    <a:pt x="1401" y="866"/>
                  </a:lnTo>
                  <a:lnTo>
                    <a:pt x="1395" y="882"/>
                  </a:lnTo>
                  <a:lnTo>
                    <a:pt x="1393" y="885"/>
                  </a:lnTo>
                  <a:lnTo>
                    <a:pt x="1393" y="886"/>
                  </a:lnTo>
                  <a:lnTo>
                    <a:pt x="1392" y="890"/>
                  </a:lnTo>
                  <a:lnTo>
                    <a:pt x="1390" y="891"/>
                  </a:lnTo>
                  <a:lnTo>
                    <a:pt x="1390" y="893"/>
                  </a:lnTo>
                  <a:lnTo>
                    <a:pt x="1390" y="897"/>
                  </a:lnTo>
                  <a:lnTo>
                    <a:pt x="1389" y="900"/>
                  </a:lnTo>
                  <a:lnTo>
                    <a:pt x="1385" y="905"/>
                  </a:lnTo>
                  <a:lnTo>
                    <a:pt x="1384" y="908"/>
                  </a:lnTo>
                  <a:lnTo>
                    <a:pt x="1384" y="910"/>
                  </a:lnTo>
                  <a:lnTo>
                    <a:pt x="1382" y="911"/>
                  </a:lnTo>
                  <a:lnTo>
                    <a:pt x="1381" y="911"/>
                  </a:lnTo>
                  <a:lnTo>
                    <a:pt x="1381" y="914"/>
                  </a:lnTo>
                  <a:lnTo>
                    <a:pt x="1381" y="916"/>
                  </a:lnTo>
                  <a:lnTo>
                    <a:pt x="1378" y="922"/>
                  </a:lnTo>
                  <a:lnTo>
                    <a:pt x="1370" y="924"/>
                  </a:lnTo>
                  <a:lnTo>
                    <a:pt x="1368" y="924"/>
                  </a:lnTo>
                  <a:lnTo>
                    <a:pt x="1365" y="925"/>
                  </a:lnTo>
                  <a:lnTo>
                    <a:pt x="1364" y="925"/>
                  </a:lnTo>
                  <a:lnTo>
                    <a:pt x="1361" y="928"/>
                  </a:lnTo>
                  <a:lnTo>
                    <a:pt x="1361" y="933"/>
                  </a:lnTo>
                  <a:lnTo>
                    <a:pt x="1359" y="936"/>
                  </a:lnTo>
                  <a:lnTo>
                    <a:pt x="1359" y="938"/>
                  </a:lnTo>
                  <a:lnTo>
                    <a:pt x="1359" y="941"/>
                  </a:lnTo>
                  <a:lnTo>
                    <a:pt x="1357" y="941"/>
                  </a:lnTo>
                  <a:lnTo>
                    <a:pt x="1356" y="945"/>
                  </a:lnTo>
                  <a:lnTo>
                    <a:pt x="1354" y="947"/>
                  </a:lnTo>
                  <a:lnTo>
                    <a:pt x="1353" y="947"/>
                  </a:lnTo>
                  <a:lnTo>
                    <a:pt x="1351" y="947"/>
                  </a:lnTo>
                  <a:lnTo>
                    <a:pt x="1350" y="947"/>
                  </a:lnTo>
                  <a:lnTo>
                    <a:pt x="1350" y="948"/>
                  </a:lnTo>
                  <a:lnTo>
                    <a:pt x="1347" y="947"/>
                  </a:lnTo>
                  <a:lnTo>
                    <a:pt x="1345" y="947"/>
                  </a:lnTo>
                  <a:lnTo>
                    <a:pt x="1343" y="945"/>
                  </a:lnTo>
                  <a:lnTo>
                    <a:pt x="1342" y="945"/>
                  </a:lnTo>
                  <a:lnTo>
                    <a:pt x="1340" y="947"/>
                  </a:lnTo>
                  <a:lnTo>
                    <a:pt x="1339" y="948"/>
                  </a:lnTo>
                  <a:lnTo>
                    <a:pt x="1337" y="950"/>
                  </a:lnTo>
                  <a:lnTo>
                    <a:pt x="1337" y="948"/>
                  </a:lnTo>
                  <a:lnTo>
                    <a:pt x="1337" y="947"/>
                  </a:lnTo>
                  <a:lnTo>
                    <a:pt x="1336" y="945"/>
                  </a:lnTo>
                  <a:lnTo>
                    <a:pt x="1336" y="944"/>
                  </a:lnTo>
                  <a:lnTo>
                    <a:pt x="1334" y="942"/>
                  </a:lnTo>
                  <a:lnTo>
                    <a:pt x="1333" y="941"/>
                  </a:lnTo>
                  <a:lnTo>
                    <a:pt x="1331" y="941"/>
                  </a:lnTo>
                  <a:lnTo>
                    <a:pt x="1329" y="942"/>
                  </a:lnTo>
                  <a:lnTo>
                    <a:pt x="1323" y="942"/>
                  </a:lnTo>
                  <a:lnTo>
                    <a:pt x="1322" y="942"/>
                  </a:lnTo>
                  <a:lnTo>
                    <a:pt x="1320" y="942"/>
                  </a:lnTo>
                  <a:lnTo>
                    <a:pt x="1315" y="945"/>
                  </a:lnTo>
                  <a:lnTo>
                    <a:pt x="1314" y="945"/>
                  </a:lnTo>
                  <a:lnTo>
                    <a:pt x="1314" y="947"/>
                  </a:lnTo>
                  <a:lnTo>
                    <a:pt x="1314" y="950"/>
                  </a:lnTo>
                  <a:lnTo>
                    <a:pt x="1314" y="952"/>
                  </a:lnTo>
                  <a:lnTo>
                    <a:pt x="1314" y="953"/>
                  </a:lnTo>
                  <a:lnTo>
                    <a:pt x="1312" y="956"/>
                  </a:lnTo>
                  <a:lnTo>
                    <a:pt x="1312" y="958"/>
                  </a:lnTo>
                  <a:lnTo>
                    <a:pt x="1312" y="961"/>
                  </a:lnTo>
                  <a:lnTo>
                    <a:pt x="1312" y="964"/>
                  </a:lnTo>
                  <a:lnTo>
                    <a:pt x="1314" y="966"/>
                  </a:lnTo>
                  <a:lnTo>
                    <a:pt x="1314" y="969"/>
                  </a:lnTo>
                  <a:lnTo>
                    <a:pt x="1312" y="969"/>
                  </a:lnTo>
                  <a:lnTo>
                    <a:pt x="1311" y="967"/>
                  </a:lnTo>
                  <a:lnTo>
                    <a:pt x="1308" y="967"/>
                  </a:lnTo>
                  <a:lnTo>
                    <a:pt x="1303" y="967"/>
                  </a:lnTo>
                  <a:lnTo>
                    <a:pt x="1303" y="959"/>
                  </a:lnTo>
                  <a:lnTo>
                    <a:pt x="1303" y="956"/>
                  </a:lnTo>
                  <a:lnTo>
                    <a:pt x="1303" y="953"/>
                  </a:lnTo>
                  <a:lnTo>
                    <a:pt x="1303" y="950"/>
                  </a:lnTo>
                  <a:lnTo>
                    <a:pt x="1303" y="948"/>
                  </a:lnTo>
                  <a:lnTo>
                    <a:pt x="1303" y="947"/>
                  </a:lnTo>
                  <a:lnTo>
                    <a:pt x="1303" y="945"/>
                  </a:lnTo>
                  <a:lnTo>
                    <a:pt x="1301" y="944"/>
                  </a:lnTo>
                  <a:lnTo>
                    <a:pt x="1298" y="947"/>
                  </a:lnTo>
                  <a:lnTo>
                    <a:pt x="1297" y="947"/>
                  </a:lnTo>
                  <a:lnTo>
                    <a:pt x="1294" y="948"/>
                  </a:lnTo>
                  <a:lnTo>
                    <a:pt x="1292" y="950"/>
                  </a:lnTo>
                  <a:lnTo>
                    <a:pt x="1291" y="950"/>
                  </a:lnTo>
                  <a:lnTo>
                    <a:pt x="1289" y="950"/>
                  </a:lnTo>
                  <a:lnTo>
                    <a:pt x="1287" y="948"/>
                  </a:lnTo>
                  <a:lnTo>
                    <a:pt x="1286" y="947"/>
                  </a:lnTo>
                  <a:lnTo>
                    <a:pt x="1284" y="948"/>
                  </a:lnTo>
                  <a:lnTo>
                    <a:pt x="1281" y="953"/>
                  </a:lnTo>
                  <a:lnTo>
                    <a:pt x="1280" y="955"/>
                  </a:lnTo>
                  <a:lnTo>
                    <a:pt x="1278" y="958"/>
                  </a:lnTo>
                  <a:lnTo>
                    <a:pt x="1277" y="961"/>
                  </a:lnTo>
                  <a:lnTo>
                    <a:pt x="1277" y="962"/>
                  </a:lnTo>
                  <a:lnTo>
                    <a:pt x="1278" y="964"/>
                  </a:lnTo>
                  <a:lnTo>
                    <a:pt x="1278" y="966"/>
                  </a:lnTo>
                  <a:lnTo>
                    <a:pt x="1275" y="966"/>
                  </a:lnTo>
                  <a:lnTo>
                    <a:pt x="1273" y="969"/>
                  </a:lnTo>
                  <a:lnTo>
                    <a:pt x="1272" y="969"/>
                  </a:lnTo>
                  <a:lnTo>
                    <a:pt x="1269" y="969"/>
                  </a:lnTo>
                  <a:lnTo>
                    <a:pt x="1266" y="972"/>
                  </a:lnTo>
                  <a:lnTo>
                    <a:pt x="1264" y="973"/>
                  </a:lnTo>
                  <a:lnTo>
                    <a:pt x="1261" y="973"/>
                  </a:lnTo>
                  <a:lnTo>
                    <a:pt x="1259" y="973"/>
                  </a:lnTo>
                  <a:lnTo>
                    <a:pt x="1258" y="973"/>
                  </a:lnTo>
                  <a:lnTo>
                    <a:pt x="1256" y="975"/>
                  </a:lnTo>
                  <a:lnTo>
                    <a:pt x="1255" y="975"/>
                  </a:lnTo>
                  <a:lnTo>
                    <a:pt x="1253" y="975"/>
                  </a:lnTo>
                  <a:lnTo>
                    <a:pt x="1250" y="975"/>
                  </a:lnTo>
                  <a:lnTo>
                    <a:pt x="1249" y="973"/>
                  </a:lnTo>
                  <a:lnTo>
                    <a:pt x="1247" y="973"/>
                  </a:lnTo>
                  <a:lnTo>
                    <a:pt x="1247" y="972"/>
                  </a:lnTo>
                  <a:lnTo>
                    <a:pt x="1247" y="969"/>
                  </a:lnTo>
                  <a:lnTo>
                    <a:pt x="1247" y="967"/>
                  </a:lnTo>
                  <a:lnTo>
                    <a:pt x="1245" y="966"/>
                  </a:lnTo>
                  <a:lnTo>
                    <a:pt x="1245" y="964"/>
                  </a:lnTo>
                  <a:lnTo>
                    <a:pt x="1244" y="962"/>
                  </a:lnTo>
                  <a:lnTo>
                    <a:pt x="1242" y="962"/>
                  </a:lnTo>
                  <a:lnTo>
                    <a:pt x="1241" y="962"/>
                  </a:lnTo>
                  <a:lnTo>
                    <a:pt x="1241" y="961"/>
                  </a:lnTo>
                  <a:lnTo>
                    <a:pt x="1238" y="961"/>
                  </a:lnTo>
                  <a:lnTo>
                    <a:pt x="1238" y="962"/>
                  </a:lnTo>
                  <a:lnTo>
                    <a:pt x="1236" y="962"/>
                  </a:lnTo>
                  <a:lnTo>
                    <a:pt x="1235" y="962"/>
                  </a:lnTo>
                  <a:lnTo>
                    <a:pt x="1233" y="962"/>
                  </a:lnTo>
                  <a:lnTo>
                    <a:pt x="1231" y="964"/>
                  </a:lnTo>
                  <a:lnTo>
                    <a:pt x="1230" y="964"/>
                  </a:lnTo>
                  <a:lnTo>
                    <a:pt x="1228" y="966"/>
                  </a:lnTo>
                  <a:lnTo>
                    <a:pt x="1227" y="964"/>
                  </a:lnTo>
                  <a:lnTo>
                    <a:pt x="1225" y="966"/>
                  </a:lnTo>
                  <a:lnTo>
                    <a:pt x="1225" y="967"/>
                  </a:lnTo>
                  <a:lnTo>
                    <a:pt x="1224" y="967"/>
                  </a:lnTo>
                  <a:lnTo>
                    <a:pt x="1222" y="967"/>
                  </a:lnTo>
                  <a:lnTo>
                    <a:pt x="1224" y="967"/>
                  </a:lnTo>
                  <a:lnTo>
                    <a:pt x="1225" y="970"/>
                  </a:lnTo>
                  <a:lnTo>
                    <a:pt x="1225" y="972"/>
                  </a:lnTo>
                  <a:lnTo>
                    <a:pt x="1225" y="973"/>
                  </a:lnTo>
                  <a:lnTo>
                    <a:pt x="1225" y="975"/>
                  </a:lnTo>
                  <a:lnTo>
                    <a:pt x="1225" y="976"/>
                  </a:lnTo>
                  <a:lnTo>
                    <a:pt x="1227" y="978"/>
                  </a:lnTo>
                  <a:lnTo>
                    <a:pt x="1224" y="981"/>
                  </a:lnTo>
                  <a:lnTo>
                    <a:pt x="1222" y="981"/>
                  </a:lnTo>
                  <a:lnTo>
                    <a:pt x="1222" y="984"/>
                  </a:lnTo>
                  <a:lnTo>
                    <a:pt x="1222" y="986"/>
                  </a:lnTo>
                  <a:lnTo>
                    <a:pt x="1222" y="987"/>
                  </a:lnTo>
                  <a:lnTo>
                    <a:pt x="1221" y="987"/>
                  </a:lnTo>
                  <a:lnTo>
                    <a:pt x="1221" y="992"/>
                  </a:lnTo>
                  <a:lnTo>
                    <a:pt x="1221" y="993"/>
                  </a:lnTo>
                  <a:lnTo>
                    <a:pt x="1219" y="993"/>
                  </a:lnTo>
                  <a:lnTo>
                    <a:pt x="1217" y="993"/>
                  </a:lnTo>
                  <a:lnTo>
                    <a:pt x="1216" y="993"/>
                  </a:lnTo>
                  <a:lnTo>
                    <a:pt x="1203" y="995"/>
                  </a:lnTo>
                  <a:lnTo>
                    <a:pt x="1199" y="995"/>
                  </a:lnTo>
                  <a:lnTo>
                    <a:pt x="1191" y="995"/>
                  </a:lnTo>
                  <a:lnTo>
                    <a:pt x="1188" y="995"/>
                  </a:lnTo>
                  <a:lnTo>
                    <a:pt x="1183" y="995"/>
                  </a:lnTo>
                  <a:lnTo>
                    <a:pt x="1179" y="995"/>
                  </a:lnTo>
                  <a:lnTo>
                    <a:pt x="1174" y="998"/>
                  </a:lnTo>
                  <a:lnTo>
                    <a:pt x="1171" y="998"/>
                  </a:lnTo>
                  <a:lnTo>
                    <a:pt x="1157" y="1004"/>
                  </a:lnTo>
                  <a:lnTo>
                    <a:pt x="1155" y="1006"/>
                  </a:lnTo>
                  <a:lnTo>
                    <a:pt x="1154" y="1006"/>
                  </a:lnTo>
                  <a:lnTo>
                    <a:pt x="1152" y="1007"/>
                  </a:lnTo>
                  <a:lnTo>
                    <a:pt x="1151" y="1009"/>
                  </a:lnTo>
                  <a:lnTo>
                    <a:pt x="1151" y="1011"/>
                  </a:lnTo>
                  <a:lnTo>
                    <a:pt x="1149" y="1012"/>
                  </a:lnTo>
                  <a:lnTo>
                    <a:pt x="1149" y="1014"/>
                  </a:lnTo>
                  <a:lnTo>
                    <a:pt x="1149" y="1017"/>
                  </a:lnTo>
                  <a:lnTo>
                    <a:pt x="1149" y="1018"/>
                  </a:lnTo>
                  <a:lnTo>
                    <a:pt x="1151" y="1021"/>
                  </a:lnTo>
                  <a:lnTo>
                    <a:pt x="1152" y="1023"/>
                  </a:lnTo>
                  <a:lnTo>
                    <a:pt x="1154" y="1025"/>
                  </a:lnTo>
                  <a:lnTo>
                    <a:pt x="1152" y="1028"/>
                  </a:lnTo>
                  <a:lnTo>
                    <a:pt x="1151" y="1028"/>
                  </a:lnTo>
                  <a:lnTo>
                    <a:pt x="1149" y="1028"/>
                  </a:lnTo>
                  <a:lnTo>
                    <a:pt x="1149" y="1029"/>
                  </a:lnTo>
                  <a:lnTo>
                    <a:pt x="1149" y="1031"/>
                  </a:lnTo>
                  <a:lnTo>
                    <a:pt x="1149" y="1032"/>
                  </a:lnTo>
                  <a:lnTo>
                    <a:pt x="1148" y="1032"/>
                  </a:lnTo>
                  <a:lnTo>
                    <a:pt x="1148" y="1034"/>
                  </a:lnTo>
                  <a:lnTo>
                    <a:pt x="1146" y="1035"/>
                  </a:lnTo>
                  <a:lnTo>
                    <a:pt x="1146" y="1037"/>
                  </a:lnTo>
                  <a:lnTo>
                    <a:pt x="1148" y="1038"/>
                  </a:lnTo>
                  <a:lnTo>
                    <a:pt x="1149" y="1038"/>
                  </a:lnTo>
                  <a:lnTo>
                    <a:pt x="1151" y="1040"/>
                  </a:lnTo>
                  <a:lnTo>
                    <a:pt x="1151" y="1042"/>
                  </a:lnTo>
                  <a:lnTo>
                    <a:pt x="1152" y="1042"/>
                  </a:lnTo>
                  <a:lnTo>
                    <a:pt x="1151" y="1045"/>
                  </a:lnTo>
                  <a:lnTo>
                    <a:pt x="1148" y="1045"/>
                  </a:lnTo>
                  <a:lnTo>
                    <a:pt x="1146" y="1045"/>
                  </a:lnTo>
                  <a:lnTo>
                    <a:pt x="1143" y="1046"/>
                  </a:lnTo>
                  <a:lnTo>
                    <a:pt x="1141" y="1049"/>
                  </a:lnTo>
                  <a:lnTo>
                    <a:pt x="1140" y="1052"/>
                  </a:lnTo>
                  <a:lnTo>
                    <a:pt x="1140" y="1057"/>
                  </a:lnTo>
                  <a:lnTo>
                    <a:pt x="1138" y="1059"/>
                  </a:lnTo>
                  <a:lnTo>
                    <a:pt x="1137" y="1059"/>
                  </a:lnTo>
                  <a:lnTo>
                    <a:pt x="1137" y="1060"/>
                  </a:lnTo>
                  <a:lnTo>
                    <a:pt x="1137" y="1062"/>
                  </a:lnTo>
                  <a:lnTo>
                    <a:pt x="1135" y="1063"/>
                  </a:lnTo>
                  <a:lnTo>
                    <a:pt x="1135" y="1065"/>
                  </a:lnTo>
                  <a:lnTo>
                    <a:pt x="1134" y="1065"/>
                  </a:lnTo>
                  <a:lnTo>
                    <a:pt x="1134" y="1066"/>
                  </a:lnTo>
                  <a:lnTo>
                    <a:pt x="1132" y="1068"/>
                  </a:lnTo>
                  <a:lnTo>
                    <a:pt x="1132" y="1070"/>
                  </a:lnTo>
                  <a:lnTo>
                    <a:pt x="1130" y="1070"/>
                  </a:lnTo>
                  <a:lnTo>
                    <a:pt x="1129" y="1070"/>
                  </a:lnTo>
                  <a:lnTo>
                    <a:pt x="1127" y="1070"/>
                  </a:lnTo>
                  <a:lnTo>
                    <a:pt x="1126" y="1070"/>
                  </a:lnTo>
                  <a:lnTo>
                    <a:pt x="1124" y="1071"/>
                  </a:lnTo>
                  <a:lnTo>
                    <a:pt x="1124" y="1073"/>
                  </a:lnTo>
                  <a:lnTo>
                    <a:pt x="1124" y="1074"/>
                  </a:lnTo>
                  <a:lnTo>
                    <a:pt x="1123" y="1076"/>
                  </a:lnTo>
                  <a:lnTo>
                    <a:pt x="1123" y="1079"/>
                  </a:lnTo>
                  <a:lnTo>
                    <a:pt x="1121" y="1082"/>
                  </a:lnTo>
                  <a:lnTo>
                    <a:pt x="1120" y="1083"/>
                  </a:lnTo>
                  <a:lnTo>
                    <a:pt x="1118" y="1082"/>
                  </a:lnTo>
                  <a:lnTo>
                    <a:pt x="1116" y="1082"/>
                  </a:lnTo>
                  <a:lnTo>
                    <a:pt x="1115" y="1082"/>
                  </a:lnTo>
                  <a:lnTo>
                    <a:pt x="1112" y="1080"/>
                  </a:lnTo>
                  <a:lnTo>
                    <a:pt x="1110" y="1080"/>
                  </a:lnTo>
                  <a:lnTo>
                    <a:pt x="1109" y="1079"/>
                  </a:lnTo>
                  <a:lnTo>
                    <a:pt x="1107" y="1077"/>
                  </a:lnTo>
                  <a:lnTo>
                    <a:pt x="1107" y="1076"/>
                  </a:lnTo>
                  <a:lnTo>
                    <a:pt x="1106" y="1076"/>
                  </a:lnTo>
                  <a:lnTo>
                    <a:pt x="1104" y="1074"/>
                  </a:lnTo>
                  <a:lnTo>
                    <a:pt x="1102" y="1074"/>
                  </a:lnTo>
                  <a:lnTo>
                    <a:pt x="1101" y="1073"/>
                  </a:lnTo>
                  <a:lnTo>
                    <a:pt x="1099" y="1071"/>
                  </a:lnTo>
                  <a:lnTo>
                    <a:pt x="1098" y="1071"/>
                  </a:lnTo>
                  <a:lnTo>
                    <a:pt x="1096" y="1071"/>
                  </a:lnTo>
                  <a:lnTo>
                    <a:pt x="1095" y="1073"/>
                  </a:lnTo>
                  <a:lnTo>
                    <a:pt x="1095" y="1074"/>
                  </a:lnTo>
                  <a:lnTo>
                    <a:pt x="1093" y="1074"/>
                  </a:lnTo>
                  <a:lnTo>
                    <a:pt x="1092" y="1074"/>
                  </a:lnTo>
                  <a:lnTo>
                    <a:pt x="1088" y="1074"/>
                  </a:lnTo>
                  <a:lnTo>
                    <a:pt x="1087" y="1074"/>
                  </a:lnTo>
                  <a:lnTo>
                    <a:pt x="1085" y="1076"/>
                  </a:lnTo>
                  <a:lnTo>
                    <a:pt x="1082" y="1076"/>
                  </a:lnTo>
                  <a:lnTo>
                    <a:pt x="1081" y="1077"/>
                  </a:lnTo>
                  <a:lnTo>
                    <a:pt x="1079" y="1077"/>
                  </a:lnTo>
                  <a:lnTo>
                    <a:pt x="1078" y="1076"/>
                  </a:lnTo>
                  <a:lnTo>
                    <a:pt x="1076" y="1076"/>
                  </a:lnTo>
                  <a:lnTo>
                    <a:pt x="1074" y="1076"/>
                  </a:lnTo>
                  <a:lnTo>
                    <a:pt x="1073" y="1076"/>
                  </a:lnTo>
                  <a:lnTo>
                    <a:pt x="1071" y="1076"/>
                  </a:lnTo>
                  <a:lnTo>
                    <a:pt x="1070" y="1077"/>
                  </a:lnTo>
                  <a:lnTo>
                    <a:pt x="1068" y="1079"/>
                  </a:lnTo>
                  <a:lnTo>
                    <a:pt x="1067" y="1080"/>
                  </a:lnTo>
                  <a:lnTo>
                    <a:pt x="1060" y="1079"/>
                  </a:lnTo>
                  <a:lnTo>
                    <a:pt x="1059" y="1080"/>
                  </a:lnTo>
                  <a:lnTo>
                    <a:pt x="1056" y="1080"/>
                  </a:lnTo>
                  <a:lnTo>
                    <a:pt x="1053" y="1080"/>
                  </a:lnTo>
                  <a:lnTo>
                    <a:pt x="1050" y="1082"/>
                  </a:lnTo>
                  <a:lnTo>
                    <a:pt x="1048" y="1080"/>
                  </a:lnTo>
                  <a:lnTo>
                    <a:pt x="1046" y="1080"/>
                  </a:lnTo>
                  <a:lnTo>
                    <a:pt x="1046" y="1079"/>
                  </a:lnTo>
                  <a:lnTo>
                    <a:pt x="1045" y="1079"/>
                  </a:lnTo>
                  <a:lnTo>
                    <a:pt x="1045" y="1076"/>
                  </a:lnTo>
                  <a:lnTo>
                    <a:pt x="1043" y="1076"/>
                  </a:lnTo>
                  <a:lnTo>
                    <a:pt x="1039" y="1073"/>
                  </a:lnTo>
                  <a:lnTo>
                    <a:pt x="1037" y="1073"/>
                  </a:lnTo>
                  <a:lnTo>
                    <a:pt x="1036" y="1074"/>
                  </a:lnTo>
                  <a:lnTo>
                    <a:pt x="1034" y="1074"/>
                  </a:lnTo>
                  <a:lnTo>
                    <a:pt x="1032" y="1074"/>
                  </a:lnTo>
                  <a:lnTo>
                    <a:pt x="1031" y="1073"/>
                  </a:lnTo>
                  <a:lnTo>
                    <a:pt x="1029" y="1073"/>
                  </a:lnTo>
                  <a:lnTo>
                    <a:pt x="1028" y="1073"/>
                  </a:lnTo>
                  <a:lnTo>
                    <a:pt x="1026" y="1071"/>
                  </a:lnTo>
                  <a:lnTo>
                    <a:pt x="1025" y="1071"/>
                  </a:lnTo>
                  <a:lnTo>
                    <a:pt x="1025" y="1070"/>
                  </a:lnTo>
                  <a:lnTo>
                    <a:pt x="1023" y="1070"/>
                  </a:lnTo>
                  <a:lnTo>
                    <a:pt x="1014" y="1077"/>
                  </a:lnTo>
                  <a:lnTo>
                    <a:pt x="1014" y="1079"/>
                  </a:lnTo>
                  <a:lnTo>
                    <a:pt x="948" y="1097"/>
                  </a:lnTo>
                  <a:lnTo>
                    <a:pt x="916" y="1096"/>
                  </a:lnTo>
                  <a:lnTo>
                    <a:pt x="910" y="1094"/>
                  </a:lnTo>
                  <a:lnTo>
                    <a:pt x="900" y="1094"/>
                  </a:lnTo>
                  <a:lnTo>
                    <a:pt x="889" y="1094"/>
                  </a:lnTo>
                  <a:lnTo>
                    <a:pt x="872" y="1093"/>
                  </a:lnTo>
                  <a:lnTo>
                    <a:pt x="871" y="1093"/>
                  </a:lnTo>
                  <a:lnTo>
                    <a:pt x="869" y="1093"/>
                  </a:lnTo>
                  <a:lnTo>
                    <a:pt x="858" y="1091"/>
                  </a:lnTo>
                  <a:lnTo>
                    <a:pt x="855" y="1091"/>
                  </a:lnTo>
                  <a:lnTo>
                    <a:pt x="844" y="1090"/>
                  </a:lnTo>
                  <a:lnTo>
                    <a:pt x="832" y="1090"/>
                  </a:lnTo>
                  <a:lnTo>
                    <a:pt x="819" y="1090"/>
                  </a:lnTo>
                  <a:lnTo>
                    <a:pt x="804" y="1090"/>
                  </a:lnTo>
                  <a:lnTo>
                    <a:pt x="788" y="1087"/>
                  </a:lnTo>
                  <a:lnTo>
                    <a:pt x="763" y="1091"/>
                  </a:lnTo>
                  <a:lnTo>
                    <a:pt x="703" y="1065"/>
                  </a:lnTo>
                  <a:lnTo>
                    <a:pt x="682" y="1057"/>
                  </a:lnTo>
                  <a:lnTo>
                    <a:pt x="648" y="1042"/>
                  </a:lnTo>
                  <a:lnTo>
                    <a:pt x="639" y="1035"/>
                  </a:lnTo>
                  <a:lnTo>
                    <a:pt x="630" y="1031"/>
                  </a:lnTo>
                  <a:lnTo>
                    <a:pt x="611" y="1018"/>
                  </a:lnTo>
                  <a:lnTo>
                    <a:pt x="603" y="1012"/>
                  </a:lnTo>
                  <a:lnTo>
                    <a:pt x="594" y="1006"/>
                  </a:lnTo>
                  <a:lnTo>
                    <a:pt x="566" y="986"/>
                  </a:lnTo>
                  <a:lnTo>
                    <a:pt x="547" y="970"/>
                  </a:lnTo>
                  <a:lnTo>
                    <a:pt x="528" y="956"/>
                  </a:lnTo>
                  <a:lnTo>
                    <a:pt x="518" y="947"/>
                  </a:lnTo>
                  <a:lnTo>
                    <a:pt x="507" y="936"/>
                  </a:lnTo>
                  <a:lnTo>
                    <a:pt x="491" y="917"/>
                  </a:lnTo>
                  <a:lnTo>
                    <a:pt x="474" y="897"/>
                  </a:lnTo>
                  <a:lnTo>
                    <a:pt x="454" y="872"/>
                  </a:lnTo>
                  <a:lnTo>
                    <a:pt x="448" y="865"/>
                  </a:lnTo>
                  <a:lnTo>
                    <a:pt x="435" y="848"/>
                  </a:lnTo>
                  <a:lnTo>
                    <a:pt x="434" y="845"/>
                  </a:lnTo>
                  <a:lnTo>
                    <a:pt x="432" y="843"/>
                  </a:lnTo>
                  <a:lnTo>
                    <a:pt x="430" y="841"/>
                  </a:lnTo>
                  <a:lnTo>
                    <a:pt x="424" y="837"/>
                  </a:lnTo>
                  <a:lnTo>
                    <a:pt x="384" y="798"/>
                  </a:lnTo>
                  <a:lnTo>
                    <a:pt x="364" y="778"/>
                  </a:lnTo>
                  <a:lnTo>
                    <a:pt x="360" y="776"/>
                  </a:lnTo>
                  <a:lnTo>
                    <a:pt x="351" y="772"/>
                  </a:lnTo>
                  <a:lnTo>
                    <a:pt x="326" y="758"/>
                  </a:lnTo>
                  <a:lnTo>
                    <a:pt x="320" y="756"/>
                  </a:lnTo>
                  <a:lnTo>
                    <a:pt x="275" y="741"/>
                  </a:lnTo>
                  <a:lnTo>
                    <a:pt x="230" y="727"/>
                  </a:lnTo>
                  <a:lnTo>
                    <a:pt x="206" y="668"/>
                  </a:lnTo>
                  <a:lnTo>
                    <a:pt x="206" y="666"/>
                  </a:lnTo>
                  <a:lnTo>
                    <a:pt x="175" y="592"/>
                  </a:lnTo>
                  <a:lnTo>
                    <a:pt x="168" y="573"/>
                  </a:lnTo>
                  <a:lnTo>
                    <a:pt x="147" y="517"/>
                  </a:lnTo>
                  <a:lnTo>
                    <a:pt x="144" y="509"/>
                  </a:lnTo>
                  <a:lnTo>
                    <a:pt x="143" y="506"/>
                  </a:lnTo>
                  <a:lnTo>
                    <a:pt x="132" y="491"/>
                  </a:lnTo>
                  <a:lnTo>
                    <a:pt x="130" y="489"/>
                  </a:lnTo>
                  <a:lnTo>
                    <a:pt x="129" y="486"/>
                  </a:lnTo>
                  <a:lnTo>
                    <a:pt x="121" y="474"/>
                  </a:lnTo>
                  <a:lnTo>
                    <a:pt x="115" y="463"/>
                  </a:lnTo>
                  <a:lnTo>
                    <a:pt x="113" y="461"/>
                  </a:lnTo>
                  <a:lnTo>
                    <a:pt x="112" y="460"/>
                  </a:lnTo>
                  <a:lnTo>
                    <a:pt x="112" y="458"/>
                  </a:lnTo>
                  <a:lnTo>
                    <a:pt x="110" y="443"/>
                  </a:lnTo>
                  <a:lnTo>
                    <a:pt x="110" y="438"/>
                  </a:lnTo>
                  <a:lnTo>
                    <a:pt x="110" y="422"/>
                  </a:lnTo>
                  <a:lnTo>
                    <a:pt x="115" y="370"/>
                  </a:lnTo>
                  <a:lnTo>
                    <a:pt x="115" y="364"/>
                  </a:lnTo>
                  <a:lnTo>
                    <a:pt x="99" y="295"/>
                  </a:lnTo>
                  <a:lnTo>
                    <a:pt x="91" y="266"/>
                  </a:lnTo>
                  <a:lnTo>
                    <a:pt x="98" y="221"/>
                  </a:lnTo>
                  <a:lnTo>
                    <a:pt x="108" y="149"/>
                  </a:lnTo>
                  <a:lnTo>
                    <a:pt x="107" y="148"/>
                  </a:lnTo>
                  <a:lnTo>
                    <a:pt x="105" y="146"/>
                  </a:lnTo>
                  <a:lnTo>
                    <a:pt x="101" y="139"/>
                  </a:lnTo>
                  <a:lnTo>
                    <a:pt x="98" y="132"/>
                  </a:lnTo>
                  <a:lnTo>
                    <a:pt x="96" y="129"/>
                  </a:lnTo>
                  <a:lnTo>
                    <a:pt x="96" y="125"/>
                  </a:lnTo>
                  <a:lnTo>
                    <a:pt x="94" y="121"/>
                  </a:lnTo>
                  <a:lnTo>
                    <a:pt x="93" y="120"/>
                  </a:lnTo>
                  <a:lnTo>
                    <a:pt x="91" y="117"/>
                  </a:lnTo>
                  <a:lnTo>
                    <a:pt x="88" y="114"/>
                  </a:lnTo>
                  <a:lnTo>
                    <a:pt x="87" y="112"/>
                  </a:lnTo>
                  <a:lnTo>
                    <a:pt x="84" y="109"/>
                  </a:lnTo>
                  <a:lnTo>
                    <a:pt x="84" y="104"/>
                  </a:lnTo>
                  <a:lnTo>
                    <a:pt x="82" y="101"/>
                  </a:lnTo>
                  <a:lnTo>
                    <a:pt x="82" y="97"/>
                  </a:lnTo>
                  <a:lnTo>
                    <a:pt x="80" y="95"/>
                  </a:lnTo>
                  <a:lnTo>
                    <a:pt x="79" y="94"/>
                  </a:lnTo>
                  <a:lnTo>
                    <a:pt x="79" y="90"/>
                  </a:lnTo>
                  <a:lnTo>
                    <a:pt x="77" y="86"/>
                  </a:lnTo>
                  <a:lnTo>
                    <a:pt x="76" y="84"/>
                  </a:lnTo>
                  <a:lnTo>
                    <a:pt x="74" y="83"/>
                  </a:lnTo>
                  <a:lnTo>
                    <a:pt x="73" y="83"/>
                  </a:lnTo>
                  <a:lnTo>
                    <a:pt x="73" y="81"/>
                  </a:lnTo>
                  <a:lnTo>
                    <a:pt x="68" y="81"/>
                  </a:lnTo>
                  <a:lnTo>
                    <a:pt x="65" y="80"/>
                  </a:lnTo>
                  <a:lnTo>
                    <a:pt x="60" y="78"/>
                  </a:lnTo>
                  <a:lnTo>
                    <a:pt x="57" y="78"/>
                  </a:lnTo>
                  <a:lnTo>
                    <a:pt x="56" y="78"/>
                  </a:lnTo>
                  <a:lnTo>
                    <a:pt x="54" y="76"/>
                  </a:lnTo>
                  <a:lnTo>
                    <a:pt x="51" y="75"/>
                  </a:lnTo>
                  <a:lnTo>
                    <a:pt x="51" y="73"/>
                  </a:lnTo>
                  <a:lnTo>
                    <a:pt x="46" y="70"/>
                  </a:lnTo>
                  <a:lnTo>
                    <a:pt x="43" y="66"/>
                  </a:lnTo>
                  <a:lnTo>
                    <a:pt x="42" y="63"/>
                  </a:lnTo>
                  <a:lnTo>
                    <a:pt x="40" y="59"/>
                  </a:lnTo>
                  <a:lnTo>
                    <a:pt x="35" y="55"/>
                  </a:lnTo>
                  <a:lnTo>
                    <a:pt x="31" y="50"/>
                  </a:lnTo>
                  <a:lnTo>
                    <a:pt x="26" y="47"/>
                  </a:lnTo>
                  <a:lnTo>
                    <a:pt x="21" y="42"/>
                  </a:lnTo>
                  <a:lnTo>
                    <a:pt x="17" y="41"/>
                  </a:lnTo>
                  <a:lnTo>
                    <a:pt x="12" y="39"/>
                  </a:lnTo>
                  <a:lnTo>
                    <a:pt x="10" y="38"/>
                  </a:lnTo>
                  <a:lnTo>
                    <a:pt x="4" y="35"/>
                  </a:lnTo>
                  <a:lnTo>
                    <a:pt x="1" y="28"/>
                  </a:lnTo>
                  <a:lnTo>
                    <a:pt x="0" y="22"/>
                  </a:lnTo>
                  <a:lnTo>
                    <a:pt x="1" y="18"/>
                  </a:lnTo>
                  <a:lnTo>
                    <a:pt x="3" y="16"/>
                  </a:lnTo>
                  <a:lnTo>
                    <a:pt x="4" y="11"/>
                  </a:lnTo>
                  <a:lnTo>
                    <a:pt x="7"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210">
              <a:extLst>
                <a:ext uri="{FF2B5EF4-FFF2-40B4-BE49-F238E27FC236}">
                  <a16:creationId xmlns:a16="http://schemas.microsoft.com/office/drawing/2014/main" id="{57119700-846F-B6D4-813B-6CB7447FB872}"/>
                </a:ext>
              </a:extLst>
            </p:cNvPr>
            <p:cNvSpPr>
              <a:spLocks noGrp="1" noRot="1" noMove="1" noResize="1" noEditPoints="1" noAdjustHandles="1" noChangeArrowheads="1" noChangeShapeType="1"/>
            </p:cNvSpPr>
            <p:nvPr/>
          </p:nvSpPr>
          <p:spPr bwMode="auto">
            <a:xfrm>
              <a:off x="7415213" y="312738"/>
              <a:ext cx="1020763" cy="898525"/>
            </a:xfrm>
            <a:custGeom>
              <a:avLst/>
              <a:gdLst>
                <a:gd name="T0" fmla="*/ 11 w 643"/>
                <a:gd name="T1" fmla="*/ 566 h 566"/>
                <a:gd name="T2" fmla="*/ 11 w 643"/>
                <a:gd name="T3" fmla="*/ 565 h 566"/>
                <a:gd name="T4" fmla="*/ 11 w 643"/>
                <a:gd name="T5" fmla="*/ 562 h 566"/>
                <a:gd name="T6" fmla="*/ 11 w 643"/>
                <a:gd name="T7" fmla="*/ 556 h 566"/>
                <a:gd name="T8" fmla="*/ 11 w 643"/>
                <a:gd name="T9" fmla="*/ 552 h 566"/>
                <a:gd name="T10" fmla="*/ 10 w 643"/>
                <a:gd name="T11" fmla="*/ 548 h 566"/>
                <a:gd name="T12" fmla="*/ 8 w 643"/>
                <a:gd name="T13" fmla="*/ 542 h 566"/>
                <a:gd name="T14" fmla="*/ 8 w 643"/>
                <a:gd name="T15" fmla="*/ 539 h 566"/>
                <a:gd name="T16" fmla="*/ 8 w 643"/>
                <a:gd name="T17" fmla="*/ 535 h 566"/>
                <a:gd name="T18" fmla="*/ 10 w 643"/>
                <a:gd name="T19" fmla="*/ 534 h 566"/>
                <a:gd name="T20" fmla="*/ 13 w 643"/>
                <a:gd name="T21" fmla="*/ 531 h 566"/>
                <a:gd name="T22" fmla="*/ 18 w 643"/>
                <a:gd name="T23" fmla="*/ 526 h 566"/>
                <a:gd name="T24" fmla="*/ 22 w 643"/>
                <a:gd name="T25" fmla="*/ 521 h 566"/>
                <a:gd name="T26" fmla="*/ 25 w 643"/>
                <a:gd name="T27" fmla="*/ 517 h 566"/>
                <a:gd name="T28" fmla="*/ 27 w 643"/>
                <a:gd name="T29" fmla="*/ 512 h 566"/>
                <a:gd name="T30" fmla="*/ 28 w 643"/>
                <a:gd name="T31" fmla="*/ 506 h 566"/>
                <a:gd name="T32" fmla="*/ 27 w 643"/>
                <a:gd name="T33" fmla="*/ 500 h 566"/>
                <a:gd name="T34" fmla="*/ 25 w 643"/>
                <a:gd name="T35" fmla="*/ 494 h 566"/>
                <a:gd name="T36" fmla="*/ 24 w 643"/>
                <a:gd name="T37" fmla="*/ 489 h 566"/>
                <a:gd name="T38" fmla="*/ 22 w 643"/>
                <a:gd name="T39" fmla="*/ 483 h 566"/>
                <a:gd name="T40" fmla="*/ 21 w 643"/>
                <a:gd name="T41" fmla="*/ 480 h 566"/>
                <a:gd name="T42" fmla="*/ 19 w 643"/>
                <a:gd name="T43" fmla="*/ 470 h 566"/>
                <a:gd name="T44" fmla="*/ 18 w 643"/>
                <a:gd name="T45" fmla="*/ 464 h 566"/>
                <a:gd name="T46" fmla="*/ 18 w 643"/>
                <a:gd name="T47" fmla="*/ 459 h 566"/>
                <a:gd name="T48" fmla="*/ 16 w 643"/>
                <a:gd name="T49" fmla="*/ 456 h 566"/>
                <a:gd name="T50" fmla="*/ 14 w 643"/>
                <a:gd name="T51" fmla="*/ 455 h 566"/>
                <a:gd name="T52" fmla="*/ 8 w 643"/>
                <a:gd name="T53" fmla="*/ 449 h 566"/>
                <a:gd name="T54" fmla="*/ 4 w 643"/>
                <a:gd name="T55" fmla="*/ 445 h 566"/>
                <a:gd name="T56" fmla="*/ 2 w 643"/>
                <a:gd name="T57" fmla="*/ 442 h 566"/>
                <a:gd name="T58" fmla="*/ 0 w 643"/>
                <a:gd name="T59" fmla="*/ 441 h 566"/>
                <a:gd name="T60" fmla="*/ 4 w 643"/>
                <a:gd name="T61" fmla="*/ 439 h 566"/>
                <a:gd name="T62" fmla="*/ 10 w 643"/>
                <a:gd name="T63" fmla="*/ 435 h 566"/>
                <a:gd name="T64" fmla="*/ 32 w 643"/>
                <a:gd name="T65" fmla="*/ 421 h 566"/>
                <a:gd name="T66" fmla="*/ 80 w 643"/>
                <a:gd name="T67" fmla="*/ 386 h 566"/>
                <a:gd name="T68" fmla="*/ 83 w 643"/>
                <a:gd name="T69" fmla="*/ 385 h 566"/>
                <a:gd name="T70" fmla="*/ 128 w 643"/>
                <a:gd name="T71" fmla="*/ 380 h 566"/>
                <a:gd name="T72" fmla="*/ 130 w 643"/>
                <a:gd name="T73" fmla="*/ 380 h 566"/>
                <a:gd name="T74" fmla="*/ 203 w 643"/>
                <a:gd name="T75" fmla="*/ 371 h 566"/>
                <a:gd name="T76" fmla="*/ 218 w 643"/>
                <a:gd name="T77" fmla="*/ 327 h 566"/>
                <a:gd name="T78" fmla="*/ 224 w 643"/>
                <a:gd name="T79" fmla="*/ 310 h 566"/>
                <a:gd name="T80" fmla="*/ 224 w 643"/>
                <a:gd name="T81" fmla="*/ 309 h 566"/>
                <a:gd name="T82" fmla="*/ 231 w 643"/>
                <a:gd name="T83" fmla="*/ 293 h 566"/>
                <a:gd name="T84" fmla="*/ 235 w 643"/>
                <a:gd name="T85" fmla="*/ 278 h 566"/>
                <a:gd name="T86" fmla="*/ 240 w 643"/>
                <a:gd name="T87" fmla="*/ 265 h 566"/>
                <a:gd name="T88" fmla="*/ 243 w 643"/>
                <a:gd name="T89" fmla="*/ 255 h 566"/>
                <a:gd name="T90" fmla="*/ 259 w 643"/>
                <a:gd name="T91" fmla="*/ 251 h 566"/>
                <a:gd name="T92" fmla="*/ 280 w 643"/>
                <a:gd name="T93" fmla="*/ 248 h 566"/>
                <a:gd name="T94" fmla="*/ 322 w 643"/>
                <a:gd name="T95" fmla="*/ 241 h 566"/>
                <a:gd name="T96" fmla="*/ 324 w 643"/>
                <a:gd name="T97" fmla="*/ 239 h 566"/>
                <a:gd name="T98" fmla="*/ 326 w 643"/>
                <a:gd name="T99" fmla="*/ 239 h 566"/>
                <a:gd name="T100" fmla="*/ 372 w 643"/>
                <a:gd name="T101" fmla="*/ 231 h 566"/>
                <a:gd name="T102" fmla="*/ 389 w 643"/>
                <a:gd name="T103" fmla="*/ 228 h 566"/>
                <a:gd name="T104" fmla="*/ 402 w 643"/>
                <a:gd name="T105" fmla="*/ 200 h 566"/>
                <a:gd name="T106" fmla="*/ 416 w 643"/>
                <a:gd name="T107" fmla="*/ 171 h 566"/>
                <a:gd name="T108" fmla="*/ 416 w 643"/>
                <a:gd name="T109" fmla="*/ 169 h 566"/>
                <a:gd name="T110" fmla="*/ 450 w 643"/>
                <a:gd name="T111" fmla="*/ 96 h 566"/>
                <a:gd name="T112" fmla="*/ 459 w 643"/>
                <a:gd name="T113" fmla="*/ 76 h 566"/>
                <a:gd name="T114" fmla="*/ 481 w 643"/>
                <a:gd name="T115" fmla="*/ 82 h 566"/>
                <a:gd name="T116" fmla="*/ 528 w 643"/>
                <a:gd name="T117" fmla="*/ 96 h 566"/>
                <a:gd name="T118" fmla="*/ 579 w 643"/>
                <a:gd name="T119" fmla="*/ 53 h 566"/>
                <a:gd name="T120" fmla="*/ 579 w 643"/>
                <a:gd name="T121" fmla="*/ 51 h 566"/>
                <a:gd name="T122" fmla="*/ 641 w 643"/>
                <a:gd name="T123" fmla="*/ 0 h 566"/>
                <a:gd name="T124" fmla="*/ 643 w 643"/>
                <a:gd name="T125"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566">
                  <a:moveTo>
                    <a:pt x="11" y="566"/>
                  </a:moveTo>
                  <a:lnTo>
                    <a:pt x="11" y="565"/>
                  </a:lnTo>
                  <a:lnTo>
                    <a:pt x="11" y="562"/>
                  </a:lnTo>
                  <a:lnTo>
                    <a:pt x="11" y="556"/>
                  </a:lnTo>
                  <a:lnTo>
                    <a:pt x="11" y="552"/>
                  </a:lnTo>
                  <a:lnTo>
                    <a:pt x="10" y="548"/>
                  </a:lnTo>
                  <a:lnTo>
                    <a:pt x="8" y="542"/>
                  </a:lnTo>
                  <a:lnTo>
                    <a:pt x="8" y="539"/>
                  </a:lnTo>
                  <a:lnTo>
                    <a:pt x="8" y="535"/>
                  </a:lnTo>
                  <a:lnTo>
                    <a:pt x="10" y="534"/>
                  </a:lnTo>
                  <a:lnTo>
                    <a:pt x="13" y="531"/>
                  </a:lnTo>
                  <a:lnTo>
                    <a:pt x="18" y="526"/>
                  </a:lnTo>
                  <a:lnTo>
                    <a:pt x="22" y="521"/>
                  </a:lnTo>
                  <a:lnTo>
                    <a:pt x="25" y="517"/>
                  </a:lnTo>
                  <a:lnTo>
                    <a:pt x="27" y="512"/>
                  </a:lnTo>
                  <a:lnTo>
                    <a:pt x="28" y="506"/>
                  </a:lnTo>
                  <a:lnTo>
                    <a:pt x="27" y="500"/>
                  </a:lnTo>
                  <a:lnTo>
                    <a:pt x="25" y="494"/>
                  </a:lnTo>
                  <a:lnTo>
                    <a:pt x="24" y="489"/>
                  </a:lnTo>
                  <a:lnTo>
                    <a:pt x="22" y="483"/>
                  </a:lnTo>
                  <a:lnTo>
                    <a:pt x="21" y="480"/>
                  </a:lnTo>
                  <a:lnTo>
                    <a:pt x="19" y="470"/>
                  </a:lnTo>
                  <a:lnTo>
                    <a:pt x="18" y="464"/>
                  </a:lnTo>
                  <a:lnTo>
                    <a:pt x="18" y="459"/>
                  </a:lnTo>
                  <a:lnTo>
                    <a:pt x="16" y="456"/>
                  </a:lnTo>
                  <a:lnTo>
                    <a:pt x="14" y="455"/>
                  </a:lnTo>
                  <a:lnTo>
                    <a:pt x="8" y="449"/>
                  </a:lnTo>
                  <a:lnTo>
                    <a:pt x="4" y="445"/>
                  </a:lnTo>
                  <a:lnTo>
                    <a:pt x="2" y="442"/>
                  </a:lnTo>
                  <a:lnTo>
                    <a:pt x="0" y="441"/>
                  </a:lnTo>
                  <a:lnTo>
                    <a:pt x="4" y="439"/>
                  </a:lnTo>
                  <a:lnTo>
                    <a:pt x="10" y="435"/>
                  </a:lnTo>
                  <a:lnTo>
                    <a:pt x="32" y="421"/>
                  </a:lnTo>
                  <a:lnTo>
                    <a:pt x="80" y="386"/>
                  </a:lnTo>
                  <a:lnTo>
                    <a:pt x="83" y="385"/>
                  </a:lnTo>
                  <a:lnTo>
                    <a:pt x="128" y="380"/>
                  </a:lnTo>
                  <a:lnTo>
                    <a:pt x="130" y="380"/>
                  </a:lnTo>
                  <a:lnTo>
                    <a:pt x="203" y="371"/>
                  </a:lnTo>
                  <a:lnTo>
                    <a:pt x="218" y="327"/>
                  </a:lnTo>
                  <a:lnTo>
                    <a:pt x="224" y="310"/>
                  </a:lnTo>
                  <a:lnTo>
                    <a:pt x="224" y="309"/>
                  </a:lnTo>
                  <a:lnTo>
                    <a:pt x="231" y="293"/>
                  </a:lnTo>
                  <a:lnTo>
                    <a:pt x="235" y="278"/>
                  </a:lnTo>
                  <a:lnTo>
                    <a:pt x="240" y="265"/>
                  </a:lnTo>
                  <a:lnTo>
                    <a:pt x="243" y="255"/>
                  </a:lnTo>
                  <a:lnTo>
                    <a:pt x="259" y="251"/>
                  </a:lnTo>
                  <a:lnTo>
                    <a:pt x="280" y="248"/>
                  </a:lnTo>
                  <a:lnTo>
                    <a:pt x="322" y="241"/>
                  </a:lnTo>
                  <a:lnTo>
                    <a:pt x="324" y="239"/>
                  </a:lnTo>
                  <a:lnTo>
                    <a:pt x="326" y="239"/>
                  </a:lnTo>
                  <a:lnTo>
                    <a:pt x="372" y="231"/>
                  </a:lnTo>
                  <a:lnTo>
                    <a:pt x="389" y="228"/>
                  </a:lnTo>
                  <a:lnTo>
                    <a:pt x="402" y="200"/>
                  </a:lnTo>
                  <a:lnTo>
                    <a:pt x="416" y="171"/>
                  </a:lnTo>
                  <a:lnTo>
                    <a:pt x="416" y="169"/>
                  </a:lnTo>
                  <a:lnTo>
                    <a:pt x="450" y="96"/>
                  </a:lnTo>
                  <a:lnTo>
                    <a:pt x="459" y="76"/>
                  </a:lnTo>
                  <a:lnTo>
                    <a:pt x="481" y="82"/>
                  </a:lnTo>
                  <a:lnTo>
                    <a:pt x="528" y="96"/>
                  </a:lnTo>
                  <a:lnTo>
                    <a:pt x="579" y="53"/>
                  </a:lnTo>
                  <a:lnTo>
                    <a:pt x="579" y="51"/>
                  </a:lnTo>
                  <a:lnTo>
                    <a:pt x="641" y="0"/>
                  </a:lnTo>
                  <a:lnTo>
                    <a:pt x="643"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211">
              <a:extLst>
                <a:ext uri="{FF2B5EF4-FFF2-40B4-BE49-F238E27FC236}">
                  <a16:creationId xmlns:a16="http://schemas.microsoft.com/office/drawing/2014/main" id="{02C743FE-1556-D6CE-B721-0A1F69E67CC1}"/>
                </a:ext>
              </a:extLst>
            </p:cNvPr>
            <p:cNvSpPr>
              <a:spLocks noGrp="1" noRot="1" noMove="1" noResize="1" noEditPoints="1" noAdjustHandles="1" noChangeArrowheads="1" noChangeShapeType="1"/>
            </p:cNvSpPr>
            <p:nvPr/>
          </p:nvSpPr>
          <p:spPr bwMode="auto">
            <a:xfrm>
              <a:off x="6826251" y="803275"/>
              <a:ext cx="1628775" cy="2716213"/>
            </a:xfrm>
            <a:custGeom>
              <a:avLst/>
              <a:gdLst>
                <a:gd name="T0" fmla="*/ 403 w 1026"/>
                <a:gd name="T1" fmla="*/ 112 h 1711"/>
                <a:gd name="T2" fmla="*/ 385 w 1026"/>
                <a:gd name="T3" fmla="*/ 146 h 1711"/>
                <a:gd name="T4" fmla="*/ 395 w 1026"/>
                <a:gd name="T5" fmla="*/ 180 h 1711"/>
                <a:gd name="T6" fmla="*/ 389 w 1026"/>
                <a:gd name="T7" fmla="*/ 217 h 1711"/>
                <a:gd name="T8" fmla="*/ 382 w 1026"/>
                <a:gd name="T9" fmla="*/ 243 h 1711"/>
                <a:gd name="T10" fmla="*/ 376 w 1026"/>
                <a:gd name="T11" fmla="*/ 275 h 1711"/>
                <a:gd name="T12" fmla="*/ 396 w 1026"/>
                <a:gd name="T13" fmla="*/ 299 h 1711"/>
                <a:gd name="T14" fmla="*/ 421 w 1026"/>
                <a:gd name="T15" fmla="*/ 327 h 1711"/>
                <a:gd name="T16" fmla="*/ 440 w 1026"/>
                <a:gd name="T17" fmla="*/ 337 h 1711"/>
                <a:gd name="T18" fmla="*/ 454 w 1026"/>
                <a:gd name="T19" fmla="*/ 347 h 1711"/>
                <a:gd name="T20" fmla="*/ 462 w 1026"/>
                <a:gd name="T21" fmla="*/ 369 h 1711"/>
                <a:gd name="T22" fmla="*/ 473 w 1026"/>
                <a:gd name="T23" fmla="*/ 389 h 1711"/>
                <a:gd name="T24" fmla="*/ 474 w 1026"/>
                <a:gd name="T25" fmla="*/ 552 h 1711"/>
                <a:gd name="T26" fmla="*/ 487 w 1026"/>
                <a:gd name="T27" fmla="*/ 717 h 1711"/>
                <a:gd name="T28" fmla="*/ 518 w 1026"/>
                <a:gd name="T29" fmla="*/ 763 h 1711"/>
                <a:gd name="T30" fmla="*/ 605 w 1026"/>
                <a:gd name="T31" fmla="*/ 984 h 1711"/>
                <a:gd name="T32" fmla="*/ 759 w 1026"/>
                <a:gd name="T33" fmla="*/ 1055 h 1711"/>
                <a:gd name="T34" fmla="*/ 829 w 1026"/>
                <a:gd name="T35" fmla="*/ 1129 h 1711"/>
                <a:gd name="T36" fmla="*/ 941 w 1026"/>
                <a:gd name="T37" fmla="*/ 1243 h 1711"/>
                <a:gd name="T38" fmla="*/ 1023 w 1026"/>
                <a:gd name="T39" fmla="*/ 1303 h 1711"/>
                <a:gd name="T40" fmla="*/ 947 w 1026"/>
                <a:gd name="T41" fmla="*/ 1547 h 1711"/>
                <a:gd name="T42" fmla="*/ 683 w 1026"/>
                <a:gd name="T43" fmla="*/ 1548 h 1711"/>
                <a:gd name="T44" fmla="*/ 678 w 1026"/>
                <a:gd name="T45" fmla="*/ 1555 h 1711"/>
                <a:gd name="T46" fmla="*/ 670 w 1026"/>
                <a:gd name="T47" fmla="*/ 1564 h 1711"/>
                <a:gd name="T48" fmla="*/ 658 w 1026"/>
                <a:gd name="T49" fmla="*/ 1579 h 1711"/>
                <a:gd name="T50" fmla="*/ 636 w 1026"/>
                <a:gd name="T51" fmla="*/ 1618 h 1711"/>
                <a:gd name="T52" fmla="*/ 669 w 1026"/>
                <a:gd name="T53" fmla="*/ 1683 h 1711"/>
                <a:gd name="T54" fmla="*/ 631 w 1026"/>
                <a:gd name="T55" fmla="*/ 1610 h 1711"/>
                <a:gd name="T56" fmla="*/ 564 w 1026"/>
                <a:gd name="T57" fmla="*/ 1624 h 1711"/>
                <a:gd name="T58" fmla="*/ 440 w 1026"/>
                <a:gd name="T59" fmla="*/ 1610 h 1711"/>
                <a:gd name="T60" fmla="*/ 379 w 1026"/>
                <a:gd name="T61" fmla="*/ 1581 h 1711"/>
                <a:gd name="T62" fmla="*/ 320 w 1026"/>
                <a:gd name="T63" fmla="*/ 1569 h 1711"/>
                <a:gd name="T64" fmla="*/ 241 w 1026"/>
                <a:gd name="T65" fmla="*/ 1552 h 1711"/>
                <a:gd name="T66" fmla="*/ 221 w 1026"/>
                <a:gd name="T67" fmla="*/ 1538 h 1711"/>
                <a:gd name="T68" fmla="*/ 210 w 1026"/>
                <a:gd name="T69" fmla="*/ 1533 h 1711"/>
                <a:gd name="T70" fmla="*/ 179 w 1026"/>
                <a:gd name="T71" fmla="*/ 1530 h 1711"/>
                <a:gd name="T72" fmla="*/ 132 w 1026"/>
                <a:gd name="T73" fmla="*/ 1524 h 1711"/>
                <a:gd name="T74" fmla="*/ 110 w 1026"/>
                <a:gd name="T75" fmla="*/ 1522 h 1711"/>
                <a:gd name="T76" fmla="*/ 96 w 1026"/>
                <a:gd name="T77" fmla="*/ 1520 h 1711"/>
                <a:gd name="T78" fmla="*/ 28 w 1026"/>
                <a:gd name="T79" fmla="*/ 1477 h 1711"/>
                <a:gd name="T80" fmla="*/ 1 w 1026"/>
                <a:gd name="T81" fmla="*/ 1452 h 1711"/>
                <a:gd name="T82" fmla="*/ 17 w 1026"/>
                <a:gd name="T83" fmla="*/ 1430 h 1711"/>
                <a:gd name="T84" fmla="*/ 40 w 1026"/>
                <a:gd name="T85" fmla="*/ 1396 h 1711"/>
                <a:gd name="T86" fmla="*/ 70 w 1026"/>
                <a:gd name="T87" fmla="*/ 1356 h 1711"/>
                <a:gd name="T88" fmla="*/ 99 w 1026"/>
                <a:gd name="T89" fmla="*/ 1316 h 1711"/>
                <a:gd name="T90" fmla="*/ 113 w 1026"/>
                <a:gd name="T91" fmla="*/ 1212 h 1711"/>
                <a:gd name="T92" fmla="*/ 81 w 1026"/>
                <a:gd name="T93" fmla="*/ 1120 h 1711"/>
                <a:gd name="T94" fmla="*/ 98 w 1026"/>
                <a:gd name="T95" fmla="*/ 1080 h 1711"/>
                <a:gd name="T96" fmla="*/ 116 w 1026"/>
                <a:gd name="T97" fmla="*/ 1039 h 1711"/>
                <a:gd name="T98" fmla="*/ 180 w 1026"/>
                <a:gd name="T99" fmla="*/ 977 h 1711"/>
                <a:gd name="T100" fmla="*/ 202 w 1026"/>
                <a:gd name="T101" fmla="*/ 943 h 1711"/>
                <a:gd name="T102" fmla="*/ 135 w 1026"/>
                <a:gd name="T103" fmla="*/ 877 h 1711"/>
                <a:gd name="T104" fmla="*/ 101 w 1026"/>
                <a:gd name="T105" fmla="*/ 842 h 1711"/>
                <a:gd name="T106" fmla="*/ 107 w 1026"/>
                <a:gd name="T107" fmla="*/ 757 h 1711"/>
                <a:gd name="T108" fmla="*/ 118 w 1026"/>
                <a:gd name="T109" fmla="*/ 614 h 1711"/>
                <a:gd name="T110" fmla="*/ 126 w 1026"/>
                <a:gd name="T111" fmla="*/ 430 h 1711"/>
                <a:gd name="T112" fmla="*/ 137 w 1026"/>
                <a:gd name="T113" fmla="*/ 186 h 1711"/>
                <a:gd name="T114" fmla="*/ 140 w 1026"/>
                <a:gd name="T115" fmla="*/ 26 h 1711"/>
                <a:gd name="T116" fmla="*/ 146 w 1026"/>
                <a:gd name="T117" fmla="*/ 0 h 1711"/>
                <a:gd name="T118" fmla="*/ 347 w 1026"/>
                <a:gd name="T119"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6" h="1711">
                  <a:moveTo>
                    <a:pt x="347" y="0"/>
                  </a:moveTo>
                  <a:lnTo>
                    <a:pt x="371" y="18"/>
                  </a:lnTo>
                  <a:lnTo>
                    <a:pt x="390" y="31"/>
                  </a:lnTo>
                  <a:lnTo>
                    <a:pt x="452" y="76"/>
                  </a:lnTo>
                  <a:lnTo>
                    <a:pt x="454" y="76"/>
                  </a:lnTo>
                  <a:lnTo>
                    <a:pt x="451" y="77"/>
                  </a:lnTo>
                  <a:lnTo>
                    <a:pt x="403" y="112"/>
                  </a:lnTo>
                  <a:lnTo>
                    <a:pt x="381" y="126"/>
                  </a:lnTo>
                  <a:lnTo>
                    <a:pt x="375" y="130"/>
                  </a:lnTo>
                  <a:lnTo>
                    <a:pt x="371" y="132"/>
                  </a:lnTo>
                  <a:lnTo>
                    <a:pt x="373" y="133"/>
                  </a:lnTo>
                  <a:lnTo>
                    <a:pt x="375" y="136"/>
                  </a:lnTo>
                  <a:lnTo>
                    <a:pt x="379" y="140"/>
                  </a:lnTo>
                  <a:lnTo>
                    <a:pt x="385" y="146"/>
                  </a:lnTo>
                  <a:lnTo>
                    <a:pt x="387" y="147"/>
                  </a:lnTo>
                  <a:lnTo>
                    <a:pt x="389" y="150"/>
                  </a:lnTo>
                  <a:lnTo>
                    <a:pt x="389" y="155"/>
                  </a:lnTo>
                  <a:lnTo>
                    <a:pt x="390" y="161"/>
                  </a:lnTo>
                  <a:lnTo>
                    <a:pt x="392" y="171"/>
                  </a:lnTo>
                  <a:lnTo>
                    <a:pt x="393" y="174"/>
                  </a:lnTo>
                  <a:lnTo>
                    <a:pt x="395" y="180"/>
                  </a:lnTo>
                  <a:lnTo>
                    <a:pt x="396" y="185"/>
                  </a:lnTo>
                  <a:lnTo>
                    <a:pt x="398" y="191"/>
                  </a:lnTo>
                  <a:lnTo>
                    <a:pt x="399" y="197"/>
                  </a:lnTo>
                  <a:lnTo>
                    <a:pt x="398" y="203"/>
                  </a:lnTo>
                  <a:lnTo>
                    <a:pt x="396" y="208"/>
                  </a:lnTo>
                  <a:lnTo>
                    <a:pt x="393" y="212"/>
                  </a:lnTo>
                  <a:lnTo>
                    <a:pt x="389" y="217"/>
                  </a:lnTo>
                  <a:lnTo>
                    <a:pt x="384" y="222"/>
                  </a:lnTo>
                  <a:lnTo>
                    <a:pt x="381" y="225"/>
                  </a:lnTo>
                  <a:lnTo>
                    <a:pt x="379" y="226"/>
                  </a:lnTo>
                  <a:lnTo>
                    <a:pt x="379" y="230"/>
                  </a:lnTo>
                  <a:lnTo>
                    <a:pt x="379" y="233"/>
                  </a:lnTo>
                  <a:lnTo>
                    <a:pt x="381" y="239"/>
                  </a:lnTo>
                  <a:lnTo>
                    <a:pt x="382" y="243"/>
                  </a:lnTo>
                  <a:lnTo>
                    <a:pt x="382" y="247"/>
                  </a:lnTo>
                  <a:lnTo>
                    <a:pt x="382" y="253"/>
                  </a:lnTo>
                  <a:lnTo>
                    <a:pt x="382" y="256"/>
                  </a:lnTo>
                  <a:lnTo>
                    <a:pt x="382" y="257"/>
                  </a:lnTo>
                  <a:lnTo>
                    <a:pt x="379" y="268"/>
                  </a:lnTo>
                  <a:lnTo>
                    <a:pt x="378" y="273"/>
                  </a:lnTo>
                  <a:lnTo>
                    <a:pt x="376" y="275"/>
                  </a:lnTo>
                  <a:lnTo>
                    <a:pt x="375" y="279"/>
                  </a:lnTo>
                  <a:lnTo>
                    <a:pt x="376" y="285"/>
                  </a:lnTo>
                  <a:lnTo>
                    <a:pt x="379" y="292"/>
                  </a:lnTo>
                  <a:lnTo>
                    <a:pt x="385" y="295"/>
                  </a:lnTo>
                  <a:lnTo>
                    <a:pt x="387" y="296"/>
                  </a:lnTo>
                  <a:lnTo>
                    <a:pt x="392" y="298"/>
                  </a:lnTo>
                  <a:lnTo>
                    <a:pt x="396" y="299"/>
                  </a:lnTo>
                  <a:lnTo>
                    <a:pt x="401" y="304"/>
                  </a:lnTo>
                  <a:lnTo>
                    <a:pt x="406" y="307"/>
                  </a:lnTo>
                  <a:lnTo>
                    <a:pt x="410" y="312"/>
                  </a:lnTo>
                  <a:lnTo>
                    <a:pt x="415" y="316"/>
                  </a:lnTo>
                  <a:lnTo>
                    <a:pt x="417" y="320"/>
                  </a:lnTo>
                  <a:lnTo>
                    <a:pt x="418" y="323"/>
                  </a:lnTo>
                  <a:lnTo>
                    <a:pt x="421" y="327"/>
                  </a:lnTo>
                  <a:lnTo>
                    <a:pt x="426" y="330"/>
                  </a:lnTo>
                  <a:lnTo>
                    <a:pt x="426" y="332"/>
                  </a:lnTo>
                  <a:lnTo>
                    <a:pt x="429" y="333"/>
                  </a:lnTo>
                  <a:lnTo>
                    <a:pt x="431" y="335"/>
                  </a:lnTo>
                  <a:lnTo>
                    <a:pt x="432" y="335"/>
                  </a:lnTo>
                  <a:lnTo>
                    <a:pt x="435" y="335"/>
                  </a:lnTo>
                  <a:lnTo>
                    <a:pt x="440" y="337"/>
                  </a:lnTo>
                  <a:lnTo>
                    <a:pt x="443" y="338"/>
                  </a:lnTo>
                  <a:lnTo>
                    <a:pt x="448" y="338"/>
                  </a:lnTo>
                  <a:lnTo>
                    <a:pt x="448" y="340"/>
                  </a:lnTo>
                  <a:lnTo>
                    <a:pt x="449" y="340"/>
                  </a:lnTo>
                  <a:lnTo>
                    <a:pt x="451" y="341"/>
                  </a:lnTo>
                  <a:lnTo>
                    <a:pt x="452" y="343"/>
                  </a:lnTo>
                  <a:lnTo>
                    <a:pt x="454" y="347"/>
                  </a:lnTo>
                  <a:lnTo>
                    <a:pt x="454" y="351"/>
                  </a:lnTo>
                  <a:lnTo>
                    <a:pt x="455" y="352"/>
                  </a:lnTo>
                  <a:lnTo>
                    <a:pt x="457" y="354"/>
                  </a:lnTo>
                  <a:lnTo>
                    <a:pt x="457" y="358"/>
                  </a:lnTo>
                  <a:lnTo>
                    <a:pt x="459" y="361"/>
                  </a:lnTo>
                  <a:lnTo>
                    <a:pt x="459" y="366"/>
                  </a:lnTo>
                  <a:lnTo>
                    <a:pt x="462" y="369"/>
                  </a:lnTo>
                  <a:lnTo>
                    <a:pt x="463" y="371"/>
                  </a:lnTo>
                  <a:lnTo>
                    <a:pt x="466" y="374"/>
                  </a:lnTo>
                  <a:lnTo>
                    <a:pt x="468" y="377"/>
                  </a:lnTo>
                  <a:lnTo>
                    <a:pt x="469" y="378"/>
                  </a:lnTo>
                  <a:lnTo>
                    <a:pt x="471" y="382"/>
                  </a:lnTo>
                  <a:lnTo>
                    <a:pt x="471" y="386"/>
                  </a:lnTo>
                  <a:lnTo>
                    <a:pt x="473" y="389"/>
                  </a:lnTo>
                  <a:lnTo>
                    <a:pt x="476" y="396"/>
                  </a:lnTo>
                  <a:lnTo>
                    <a:pt x="480" y="403"/>
                  </a:lnTo>
                  <a:lnTo>
                    <a:pt x="482" y="405"/>
                  </a:lnTo>
                  <a:lnTo>
                    <a:pt x="483" y="406"/>
                  </a:lnTo>
                  <a:lnTo>
                    <a:pt x="473" y="478"/>
                  </a:lnTo>
                  <a:lnTo>
                    <a:pt x="466" y="523"/>
                  </a:lnTo>
                  <a:lnTo>
                    <a:pt x="474" y="552"/>
                  </a:lnTo>
                  <a:lnTo>
                    <a:pt x="490" y="621"/>
                  </a:lnTo>
                  <a:lnTo>
                    <a:pt x="490" y="627"/>
                  </a:lnTo>
                  <a:lnTo>
                    <a:pt x="485" y="679"/>
                  </a:lnTo>
                  <a:lnTo>
                    <a:pt x="485" y="695"/>
                  </a:lnTo>
                  <a:lnTo>
                    <a:pt x="485" y="700"/>
                  </a:lnTo>
                  <a:lnTo>
                    <a:pt x="487" y="715"/>
                  </a:lnTo>
                  <a:lnTo>
                    <a:pt x="487" y="717"/>
                  </a:lnTo>
                  <a:lnTo>
                    <a:pt x="488" y="718"/>
                  </a:lnTo>
                  <a:lnTo>
                    <a:pt x="490" y="720"/>
                  </a:lnTo>
                  <a:lnTo>
                    <a:pt x="496" y="731"/>
                  </a:lnTo>
                  <a:lnTo>
                    <a:pt x="504" y="743"/>
                  </a:lnTo>
                  <a:lnTo>
                    <a:pt x="505" y="746"/>
                  </a:lnTo>
                  <a:lnTo>
                    <a:pt x="507" y="748"/>
                  </a:lnTo>
                  <a:lnTo>
                    <a:pt x="518" y="763"/>
                  </a:lnTo>
                  <a:lnTo>
                    <a:pt x="519" y="766"/>
                  </a:lnTo>
                  <a:lnTo>
                    <a:pt x="522" y="774"/>
                  </a:lnTo>
                  <a:lnTo>
                    <a:pt x="543" y="830"/>
                  </a:lnTo>
                  <a:lnTo>
                    <a:pt x="550" y="849"/>
                  </a:lnTo>
                  <a:lnTo>
                    <a:pt x="581" y="923"/>
                  </a:lnTo>
                  <a:lnTo>
                    <a:pt x="581" y="925"/>
                  </a:lnTo>
                  <a:lnTo>
                    <a:pt x="605" y="984"/>
                  </a:lnTo>
                  <a:lnTo>
                    <a:pt x="650" y="998"/>
                  </a:lnTo>
                  <a:lnTo>
                    <a:pt x="695" y="1013"/>
                  </a:lnTo>
                  <a:lnTo>
                    <a:pt x="701" y="1015"/>
                  </a:lnTo>
                  <a:lnTo>
                    <a:pt x="726" y="1029"/>
                  </a:lnTo>
                  <a:lnTo>
                    <a:pt x="735" y="1033"/>
                  </a:lnTo>
                  <a:lnTo>
                    <a:pt x="739" y="1035"/>
                  </a:lnTo>
                  <a:lnTo>
                    <a:pt x="759" y="1055"/>
                  </a:lnTo>
                  <a:lnTo>
                    <a:pt x="799" y="1094"/>
                  </a:lnTo>
                  <a:lnTo>
                    <a:pt x="805" y="1098"/>
                  </a:lnTo>
                  <a:lnTo>
                    <a:pt x="807" y="1100"/>
                  </a:lnTo>
                  <a:lnTo>
                    <a:pt x="809" y="1102"/>
                  </a:lnTo>
                  <a:lnTo>
                    <a:pt x="810" y="1105"/>
                  </a:lnTo>
                  <a:lnTo>
                    <a:pt x="823" y="1122"/>
                  </a:lnTo>
                  <a:lnTo>
                    <a:pt x="829" y="1129"/>
                  </a:lnTo>
                  <a:lnTo>
                    <a:pt x="849" y="1154"/>
                  </a:lnTo>
                  <a:lnTo>
                    <a:pt x="866" y="1174"/>
                  </a:lnTo>
                  <a:lnTo>
                    <a:pt x="882" y="1193"/>
                  </a:lnTo>
                  <a:lnTo>
                    <a:pt x="893" y="1204"/>
                  </a:lnTo>
                  <a:lnTo>
                    <a:pt x="903" y="1213"/>
                  </a:lnTo>
                  <a:lnTo>
                    <a:pt x="922" y="1227"/>
                  </a:lnTo>
                  <a:lnTo>
                    <a:pt x="941" y="1243"/>
                  </a:lnTo>
                  <a:lnTo>
                    <a:pt x="969" y="1263"/>
                  </a:lnTo>
                  <a:lnTo>
                    <a:pt x="978" y="1269"/>
                  </a:lnTo>
                  <a:lnTo>
                    <a:pt x="986" y="1275"/>
                  </a:lnTo>
                  <a:lnTo>
                    <a:pt x="1005" y="1288"/>
                  </a:lnTo>
                  <a:lnTo>
                    <a:pt x="1014" y="1292"/>
                  </a:lnTo>
                  <a:lnTo>
                    <a:pt x="1023" y="1299"/>
                  </a:lnTo>
                  <a:lnTo>
                    <a:pt x="1023" y="1303"/>
                  </a:lnTo>
                  <a:lnTo>
                    <a:pt x="1025" y="1331"/>
                  </a:lnTo>
                  <a:lnTo>
                    <a:pt x="1025" y="1382"/>
                  </a:lnTo>
                  <a:lnTo>
                    <a:pt x="1026" y="1458"/>
                  </a:lnTo>
                  <a:lnTo>
                    <a:pt x="1026" y="1513"/>
                  </a:lnTo>
                  <a:lnTo>
                    <a:pt x="1014" y="1525"/>
                  </a:lnTo>
                  <a:lnTo>
                    <a:pt x="958" y="1552"/>
                  </a:lnTo>
                  <a:lnTo>
                    <a:pt x="947" y="1547"/>
                  </a:lnTo>
                  <a:lnTo>
                    <a:pt x="936" y="1542"/>
                  </a:lnTo>
                  <a:lnTo>
                    <a:pt x="935" y="1542"/>
                  </a:lnTo>
                  <a:lnTo>
                    <a:pt x="916" y="1542"/>
                  </a:lnTo>
                  <a:lnTo>
                    <a:pt x="840" y="1545"/>
                  </a:lnTo>
                  <a:lnTo>
                    <a:pt x="718" y="1545"/>
                  </a:lnTo>
                  <a:lnTo>
                    <a:pt x="683" y="1547"/>
                  </a:lnTo>
                  <a:lnTo>
                    <a:pt x="683" y="1548"/>
                  </a:lnTo>
                  <a:lnTo>
                    <a:pt x="681" y="1548"/>
                  </a:lnTo>
                  <a:lnTo>
                    <a:pt x="681" y="1550"/>
                  </a:lnTo>
                  <a:lnTo>
                    <a:pt x="679" y="1550"/>
                  </a:lnTo>
                  <a:lnTo>
                    <a:pt x="679" y="1552"/>
                  </a:lnTo>
                  <a:lnTo>
                    <a:pt x="679" y="1553"/>
                  </a:lnTo>
                  <a:lnTo>
                    <a:pt x="678" y="1553"/>
                  </a:lnTo>
                  <a:lnTo>
                    <a:pt x="678" y="1555"/>
                  </a:lnTo>
                  <a:lnTo>
                    <a:pt x="676" y="1555"/>
                  </a:lnTo>
                  <a:lnTo>
                    <a:pt x="676" y="1556"/>
                  </a:lnTo>
                  <a:lnTo>
                    <a:pt x="675" y="1558"/>
                  </a:lnTo>
                  <a:lnTo>
                    <a:pt x="673" y="1559"/>
                  </a:lnTo>
                  <a:lnTo>
                    <a:pt x="672" y="1561"/>
                  </a:lnTo>
                  <a:lnTo>
                    <a:pt x="672" y="1562"/>
                  </a:lnTo>
                  <a:lnTo>
                    <a:pt x="670" y="1564"/>
                  </a:lnTo>
                  <a:lnTo>
                    <a:pt x="670" y="1565"/>
                  </a:lnTo>
                  <a:lnTo>
                    <a:pt x="669" y="1567"/>
                  </a:lnTo>
                  <a:lnTo>
                    <a:pt x="667" y="1569"/>
                  </a:lnTo>
                  <a:lnTo>
                    <a:pt x="664" y="1572"/>
                  </a:lnTo>
                  <a:lnTo>
                    <a:pt x="662" y="1573"/>
                  </a:lnTo>
                  <a:lnTo>
                    <a:pt x="661" y="1576"/>
                  </a:lnTo>
                  <a:lnTo>
                    <a:pt x="658" y="1579"/>
                  </a:lnTo>
                  <a:lnTo>
                    <a:pt x="650" y="1592"/>
                  </a:lnTo>
                  <a:lnTo>
                    <a:pt x="648" y="1593"/>
                  </a:lnTo>
                  <a:lnTo>
                    <a:pt x="641" y="1604"/>
                  </a:lnTo>
                  <a:lnTo>
                    <a:pt x="637" y="1607"/>
                  </a:lnTo>
                  <a:lnTo>
                    <a:pt x="633" y="1610"/>
                  </a:lnTo>
                  <a:lnTo>
                    <a:pt x="631" y="1610"/>
                  </a:lnTo>
                  <a:lnTo>
                    <a:pt x="636" y="1618"/>
                  </a:lnTo>
                  <a:lnTo>
                    <a:pt x="637" y="1620"/>
                  </a:lnTo>
                  <a:lnTo>
                    <a:pt x="641" y="1624"/>
                  </a:lnTo>
                  <a:lnTo>
                    <a:pt x="644" y="1629"/>
                  </a:lnTo>
                  <a:lnTo>
                    <a:pt x="644" y="1631"/>
                  </a:lnTo>
                  <a:lnTo>
                    <a:pt x="658" y="1654"/>
                  </a:lnTo>
                  <a:lnTo>
                    <a:pt x="664" y="1666"/>
                  </a:lnTo>
                  <a:lnTo>
                    <a:pt x="669" y="1683"/>
                  </a:lnTo>
                  <a:lnTo>
                    <a:pt x="676" y="1711"/>
                  </a:lnTo>
                  <a:lnTo>
                    <a:pt x="664" y="1666"/>
                  </a:lnTo>
                  <a:lnTo>
                    <a:pt x="658" y="1654"/>
                  </a:lnTo>
                  <a:lnTo>
                    <a:pt x="644" y="1631"/>
                  </a:lnTo>
                  <a:lnTo>
                    <a:pt x="637" y="1620"/>
                  </a:lnTo>
                  <a:lnTo>
                    <a:pt x="636" y="1618"/>
                  </a:lnTo>
                  <a:lnTo>
                    <a:pt x="631" y="1610"/>
                  </a:lnTo>
                  <a:lnTo>
                    <a:pt x="623" y="1612"/>
                  </a:lnTo>
                  <a:lnTo>
                    <a:pt x="594" y="1618"/>
                  </a:lnTo>
                  <a:lnTo>
                    <a:pt x="578" y="1621"/>
                  </a:lnTo>
                  <a:lnTo>
                    <a:pt x="574" y="1623"/>
                  </a:lnTo>
                  <a:lnTo>
                    <a:pt x="571" y="1623"/>
                  </a:lnTo>
                  <a:lnTo>
                    <a:pt x="567" y="1624"/>
                  </a:lnTo>
                  <a:lnTo>
                    <a:pt x="564" y="1624"/>
                  </a:lnTo>
                  <a:lnTo>
                    <a:pt x="541" y="1626"/>
                  </a:lnTo>
                  <a:lnTo>
                    <a:pt x="538" y="1626"/>
                  </a:lnTo>
                  <a:lnTo>
                    <a:pt x="530" y="1628"/>
                  </a:lnTo>
                  <a:lnTo>
                    <a:pt x="482" y="1631"/>
                  </a:lnTo>
                  <a:lnTo>
                    <a:pt x="460" y="1621"/>
                  </a:lnTo>
                  <a:lnTo>
                    <a:pt x="446" y="1615"/>
                  </a:lnTo>
                  <a:lnTo>
                    <a:pt x="440" y="1610"/>
                  </a:lnTo>
                  <a:lnTo>
                    <a:pt x="426" y="1600"/>
                  </a:lnTo>
                  <a:lnTo>
                    <a:pt x="420" y="1595"/>
                  </a:lnTo>
                  <a:lnTo>
                    <a:pt x="399" y="1587"/>
                  </a:lnTo>
                  <a:lnTo>
                    <a:pt x="393" y="1586"/>
                  </a:lnTo>
                  <a:lnTo>
                    <a:pt x="389" y="1583"/>
                  </a:lnTo>
                  <a:lnTo>
                    <a:pt x="384" y="1583"/>
                  </a:lnTo>
                  <a:lnTo>
                    <a:pt x="379" y="1581"/>
                  </a:lnTo>
                  <a:lnTo>
                    <a:pt x="379" y="1579"/>
                  </a:lnTo>
                  <a:lnTo>
                    <a:pt x="378" y="1579"/>
                  </a:lnTo>
                  <a:lnTo>
                    <a:pt x="376" y="1579"/>
                  </a:lnTo>
                  <a:lnTo>
                    <a:pt x="375" y="1578"/>
                  </a:lnTo>
                  <a:lnTo>
                    <a:pt x="371" y="1578"/>
                  </a:lnTo>
                  <a:lnTo>
                    <a:pt x="364" y="1576"/>
                  </a:lnTo>
                  <a:lnTo>
                    <a:pt x="320" y="1569"/>
                  </a:lnTo>
                  <a:lnTo>
                    <a:pt x="306" y="1567"/>
                  </a:lnTo>
                  <a:lnTo>
                    <a:pt x="275" y="1561"/>
                  </a:lnTo>
                  <a:lnTo>
                    <a:pt x="255" y="1558"/>
                  </a:lnTo>
                  <a:lnTo>
                    <a:pt x="249" y="1556"/>
                  </a:lnTo>
                  <a:lnTo>
                    <a:pt x="246" y="1553"/>
                  </a:lnTo>
                  <a:lnTo>
                    <a:pt x="244" y="1553"/>
                  </a:lnTo>
                  <a:lnTo>
                    <a:pt x="241" y="1552"/>
                  </a:lnTo>
                  <a:lnTo>
                    <a:pt x="230" y="1542"/>
                  </a:lnTo>
                  <a:lnTo>
                    <a:pt x="228" y="1542"/>
                  </a:lnTo>
                  <a:lnTo>
                    <a:pt x="225" y="1539"/>
                  </a:lnTo>
                  <a:lnTo>
                    <a:pt x="224" y="1539"/>
                  </a:lnTo>
                  <a:lnTo>
                    <a:pt x="224" y="1538"/>
                  </a:lnTo>
                  <a:lnTo>
                    <a:pt x="222" y="1538"/>
                  </a:lnTo>
                  <a:lnTo>
                    <a:pt x="221" y="1538"/>
                  </a:lnTo>
                  <a:lnTo>
                    <a:pt x="221" y="1536"/>
                  </a:lnTo>
                  <a:lnTo>
                    <a:pt x="219" y="1536"/>
                  </a:lnTo>
                  <a:lnTo>
                    <a:pt x="219" y="1534"/>
                  </a:lnTo>
                  <a:lnTo>
                    <a:pt x="218" y="1534"/>
                  </a:lnTo>
                  <a:lnTo>
                    <a:pt x="216" y="1534"/>
                  </a:lnTo>
                  <a:lnTo>
                    <a:pt x="211" y="1534"/>
                  </a:lnTo>
                  <a:lnTo>
                    <a:pt x="210" y="1533"/>
                  </a:lnTo>
                  <a:lnTo>
                    <a:pt x="204" y="1533"/>
                  </a:lnTo>
                  <a:lnTo>
                    <a:pt x="202" y="1533"/>
                  </a:lnTo>
                  <a:lnTo>
                    <a:pt x="199" y="1531"/>
                  </a:lnTo>
                  <a:lnTo>
                    <a:pt x="196" y="1531"/>
                  </a:lnTo>
                  <a:lnTo>
                    <a:pt x="185" y="1530"/>
                  </a:lnTo>
                  <a:lnTo>
                    <a:pt x="183" y="1530"/>
                  </a:lnTo>
                  <a:lnTo>
                    <a:pt x="179" y="1530"/>
                  </a:lnTo>
                  <a:lnTo>
                    <a:pt x="177" y="1528"/>
                  </a:lnTo>
                  <a:lnTo>
                    <a:pt x="162" y="1528"/>
                  </a:lnTo>
                  <a:lnTo>
                    <a:pt x="160" y="1527"/>
                  </a:lnTo>
                  <a:lnTo>
                    <a:pt x="151" y="1527"/>
                  </a:lnTo>
                  <a:lnTo>
                    <a:pt x="143" y="1525"/>
                  </a:lnTo>
                  <a:lnTo>
                    <a:pt x="135" y="1525"/>
                  </a:lnTo>
                  <a:lnTo>
                    <a:pt x="132" y="1524"/>
                  </a:lnTo>
                  <a:lnTo>
                    <a:pt x="126" y="1524"/>
                  </a:lnTo>
                  <a:lnTo>
                    <a:pt x="121" y="1522"/>
                  </a:lnTo>
                  <a:lnTo>
                    <a:pt x="120" y="1522"/>
                  </a:lnTo>
                  <a:lnTo>
                    <a:pt x="118" y="1522"/>
                  </a:lnTo>
                  <a:lnTo>
                    <a:pt x="116" y="1522"/>
                  </a:lnTo>
                  <a:lnTo>
                    <a:pt x="115" y="1522"/>
                  </a:lnTo>
                  <a:lnTo>
                    <a:pt x="110" y="1522"/>
                  </a:lnTo>
                  <a:lnTo>
                    <a:pt x="109" y="1522"/>
                  </a:lnTo>
                  <a:lnTo>
                    <a:pt x="107" y="1520"/>
                  </a:lnTo>
                  <a:lnTo>
                    <a:pt x="106" y="1520"/>
                  </a:lnTo>
                  <a:lnTo>
                    <a:pt x="104" y="1520"/>
                  </a:lnTo>
                  <a:lnTo>
                    <a:pt x="101" y="1520"/>
                  </a:lnTo>
                  <a:lnTo>
                    <a:pt x="99" y="1520"/>
                  </a:lnTo>
                  <a:lnTo>
                    <a:pt x="96" y="1520"/>
                  </a:lnTo>
                  <a:lnTo>
                    <a:pt x="88" y="1519"/>
                  </a:lnTo>
                  <a:lnTo>
                    <a:pt x="81" y="1517"/>
                  </a:lnTo>
                  <a:lnTo>
                    <a:pt x="78" y="1517"/>
                  </a:lnTo>
                  <a:lnTo>
                    <a:pt x="56" y="1500"/>
                  </a:lnTo>
                  <a:lnTo>
                    <a:pt x="37" y="1485"/>
                  </a:lnTo>
                  <a:lnTo>
                    <a:pt x="32" y="1482"/>
                  </a:lnTo>
                  <a:lnTo>
                    <a:pt x="28" y="1477"/>
                  </a:lnTo>
                  <a:lnTo>
                    <a:pt x="17" y="1469"/>
                  </a:lnTo>
                  <a:lnTo>
                    <a:pt x="12" y="1466"/>
                  </a:lnTo>
                  <a:lnTo>
                    <a:pt x="4" y="1460"/>
                  </a:lnTo>
                  <a:lnTo>
                    <a:pt x="0" y="1455"/>
                  </a:lnTo>
                  <a:lnTo>
                    <a:pt x="0" y="1454"/>
                  </a:lnTo>
                  <a:lnTo>
                    <a:pt x="0" y="1452"/>
                  </a:lnTo>
                  <a:lnTo>
                    <a:pt x="1" y="1452"/>
                  </a:lnTo>
                  <a:lnTo>
                    <a:pt x="1" y="1451"/>
                  </a:lnTo>
                  <a:lnTo>
                    <a:pt x="3" y="1449"/>
                  </a:lnTo>
                  <a:lnTo>
                    <a:pt x="3" y="1448"/>
                  </a:lnTo>
                  <a:lnTo>
                    <a:pt x="6" y="1446"/>
                  </a:lnTo>
                  <a:lnTo>
                    <a:pt x="9" y="1440"/>
                  </a:lnTo>
                  <a:lnTo>
                    <a:pt x="12" y="1435"/>
                  </a:lnTo>
                  <a:lnTo>
                    <a:pt x="17" y="1430"/>
                  </a:lnTo>
                  <a:lnTo>
                    <a:pt x="17" y="1429"/>
                  </a:lnTo>
                  <a:lnTo>
                    <a:pt x="20" y="1424"/>
                  </a:lnTo>
                  <a:lnTo>
                    <a:pt x="28" y="1415"/>
                  </a:lnTo>
                  <a:lnTo>
                    <a:pt x="36" y="1403"/>
                  </a:lnTo>
                  <a:lnTo>
                    <a:pt x="37" y="1399"/>
                  </a:lnTo>
                  <a:lnTo>
                    <a:pt x="39" y="1398"/>
                  </a:lnTo>
                  <a:lnTo>
                    <a:pt x="40" y="1396"/>
                  </a:lnTo>
                  <a:lnTo>
                    <a:pt x="42" y="1395"/>
                  </a:lnTo>
                  <a:lnTo>
                    <a:pt x="50" y="1384"/>
                  </a:lnTo>
                  <a:lnTo>
                    <a:pt x="51" y="1382"/>
                  </a:lnTo>
                  <a:lnTo>
                    <a:pt x="62" y="1367"/>
                  </a:lnTo>
                  <a:lnTo>
                    <a:pt x="64" y="1364"/>
                  </a:lnTo>
                  <a:lnTo>
                    <a:pt x="68" y="1358"/>
                  </a:lnTo>
                  <a:lnTo>
                    <a:pt x="70" y="1356"/>
                  </a:lnTo>
                  <a:lnTo>
                    <a:pt x="70" y="1354"/>
                  </a:lnTo>
                  <a:lnTo>
                    <a:pt x="71" y="1354"/>
                  </a:lnTo>
                  <a:lnTo>
                    <a:pt x="71" y="1353"/>
                  </a:lnTo>
                  <a:lnTo>
                    <a:pt x="78" y="1345"/>
                  </a:lnTo>
                  <a:lnTo>
                    <a:pt x="82" y="1339"/>
                  </a:lnTo>
                  <a:lnTo>
                    <a:pt x="96" y="1319"/>
                  </a:lnTo>
                  <a:lnTo>
                    <a:pt x="99" y="1316"/>
                  </a:lnTo>
                  <a:lnTo>
                    <a:pt x="104" y="1308"/>
                  </a:lnTo>
                  <a:lnTo>
                    <a:pt x="118" y="1288"/>
                  </a:lnTo>
                  <a:lnTo>
                    <a:pt x="121" y="1285"/>
                  </a:lnTo>
                  <a:lnTo>
                    <a:pt x="124" y="1280"/>
                  </a:lnTo>
                  <a:lnTo>
                    <a:pt x="135" y="1266"/>
                  </a:lnTo>
                  <a:lnTo>
                    <a:pt x="118" y="1224"/>
                  </a:lnTo>
                  <a:lnTo>
                    <a:pt x="113" y="1212"/>
                  </a:lnTo>
                  <a:lnTo>
                    <a:pt x="107" y="1192"/>
                  </a:lnTo>
                  <a:lnTo>
                    <a:pt x="98" y="1165"/>
                  </a:lnTo>
                  <a:lnTo>
                    <a:pt x="92" y="1148"/>
                  </a:lnTo>
                  <a:lnTo>
                    <a:pt x="85" y="1131"/>
                  </a:lnTo>
                  <a:lnTo>
                    <a:pt x="84" y="1126"/>
                  </a:lnTo>
                  <a:lnTo>
                    <a:pt x="81" y="1123"/>
                  </a:lnTo>
                  <a:lnTo>
                    <a:pt x="81" y="1120"/>
                  </a:lnTo>
                  <a:lnTo>
                    <a:pt x="84" y="1115"/>
                  </a:lnTo>
                  <a:lnTo>
                    <a:pt x="85" y="1109"/>
                  </a:lnTo>
                  <a:lnTo>
                    <a:pt x="88" y="1103"/>
                  </a:lnTo>
                  <a:lnTo>
                    <a:pt x="90" y="1100"/>
                  </a:lnTo>
                  <a:lnTo>
                    <a:pt x="92" y="1097"/>
                  </a:lnTo>
                  <a:lnTo>
                    <a:pt x="96" y="1084"/>
                  </a:lnTo>
                  <a:lnTo>
                    <a:pt x="98" y="1080"/>
                  </a:lnTo>
                  <a:lnTo>
                    <a:pt x="101" y="1074"/>
                  </a:lnTo>
                  <a:lnTo>
                    <a:pt x="102" y="1067"/>
                  </a:lnTo>
                  <a:lnTo>
                    <a:pt x="109" y="1057"/>
                  </a:lnTo>
                  <a:lnTo>
                    <a:pt x="112" y="1050"/>
                  </a:lnTo>
                  <a:lnTo>
                    <a:pt x="113" y="1046"/>
                  </a:lnTo>
                  <a:lnTo>
                    <a:pt x="115" y="1044"/>
                  </a:lnTo>
                  <a:lnTo>
                    <a:pt x="116" y="1039"/>
                  </a:lnTo>
                  <a:lnTo>
                    <a:pt x="118" y="1038"/>
                  </a:lnTo>
                  <a:lnTo>
                    <a:pt x="123" y="1029"/>
                  </a:lnTo>
                  <a:lnTo>
                    <a:pt x="135" y="1018"/>
                  </a:lnTo>
                  <a:lnTo>
                    <a:pt x="140" y="1013"/>
                  </a:lnTo>
                  <a:lnTo>
                    <a:pt x="152" y="999"/>
                  </a:lnTo>
                  <a:lnTo>
                    <a:pt x="160" y="993"/>
                  </a:lnTo>
                  <a:lnTo>
                    <a:pt x="180" y="977"/>
                  </a:lnTo>
                  <a:lnTo>
                    <a:pt x="185" y="974"/>
                  </a:lnTo>
                  <a:lnTo>
                    <a:pt x="190" y="968"/>
                  </a:lnTo>
                  <a:lnTo>
                    <a:pt x="196" y="962"/>
                  </a:lnTo>
                  <a:lnTo>
                    <a:pt x="208" y="951"/>
                  </a:lnTo>
                  <a:lnTo>
                    <a:pt x="208" y="949"/>
                  </a:lnTo>
                  <a:lnTo>
                    <a:pt x="205" y="946"/>
                  </a:lnTo>
                  <a:lnTo>
                    <a:pt x="202" y="943"/>
                  </a:lnTo>
                  <a:lnTo>
                    <a:pt x="197" y="939"/>
                  </a:lnTo>
                  <a:lnTo>
                    <a:pt x="174" y="917"/>
                  </a:lnTo>
                  <a:lnTo>
                    <a:pt x="157" y="898"/>
                  </a:lnTo>
                  <a:lnTo>
                    <a:pt x="151" y="892"/>
                  </a:lnTo>
                  <a:lnTo>
                    <a:pt x="143" y="884"/>
                  </a:lnTo>
                  <a:lnTo>
                    <a:pt x="137" y="878"/>
                  </a:lnTo>
                  <a:lnTo>
                    <a:pt x="135" y="877"/>
                  </a:lnTo>
                  <a:lnTo>
                    <a:pt x="132" y="873"/>
                  </a:lnTo>
                  <a:lnTo>
                    <a:pt x="130" y="872"/>
                  </a:lnTo>
                  <a:lnTo>
                    <a:pt x="126" y="867"/>
                  </a:lnTo>
                  <a:lnTo>
                    <a:pt x="121" y="863"/>
                  </a:lnTo>
                  <a:lnTo>
                    <a:pt x="110" y="852"/>
                  </a:lnTo>
                  <a:lnTo>
                    <a:pt x="106" y="847"/>
                  </a:lnTo>
                  <a:lnTo>
                    <a:pt x="101" y="842"/>
                  </a:lnTo>
                  <a:lnTo>
                    <a:pt x="101" y="838"/>
                  </a:lnTo>
                  <a:lnTo>
                    <a:pt x="101" y="836"/>
                  </a:lnTo>
                  <a:lnTo>
                    <a:pt x="106" y="788"/>
                  </a:lnTo>
                  <a:lnTo>
                    <a:pt x="106" y="782"/>
                  </a:lnTo>
                  <a:lnTo>
                    <a:pt x="106" y="776"/>
                  </a:lnTo>
                  <a:lnTo>
                    <a:pt x="107" y="769"/>
                  </a:lnTo>
                  <a:lnTo>
                    <a:pt x="107" y="757"/>
                  </a:lnTo>
                  <a:lnTo>
                    <a:pt x="113" y="670"/>
                  </a:lnTo>
                  <a:lnTo>
                    <a:pt x="115" y="648"/>
                  </a:lnTo>
                  <a:lnTo>
                    <a:pt x="116" y="641"/>
                  </a:lnTo>
                  <a:lnTo>
                    <a:pt x="116" y="639"/>
                  </a:lnTo>
                  <a:lnTo>
                    <a:pt x="116" y="638"/>
                  </a:lnTo>
                  <a:lnTo>
                    <a:pt x="116" y="628"/>
                  </a:lnTo>
                  <a:lnTo>
                    <a:pt x="118" y="614"/>
                  </a:lnTo>
                  <a:lnTo>
                    <a:pt x="118" y="591"/>
                  </a:lnTo>
                  <a:lnTo>
                    <a:pt x="120" y="572"/>
                  </a:lnTo>
                  <a:lnTo>
                    <a:pt x="123" y="495"/>
                  </a:lnTo>
                  <a:lnTo>
                    <a:pt x="123" y="492"/>
                  </a:lnTo>
                  <a:lnTo>
                    <a:pt x="124" y="468"/>
                  </a:lnTo>
                  <a:lnTo>
                    <a:pt x="124" y="454"/>
                  </a:lnTo>
                  <a:lnTo>
                    <a:pt x="126" y="430"/>
                  </a:lnTo>
                  <a:lnTo>
                    <a:pt x="127" y="413"/>
                  </a:lnTo>
                  <a:lnTo>
                    <a:pt x="130" y="346"/>
                  </a:lnTo>
                  <a:lnTo>
                    <a:pt x="132" y="304"/>
                  </a:lnTo>
                  <a:lnTo>
                    <a:pt x="134" y="279"/>
                  </a:lnTo>
                  <a:lnTo>
                    <a:pt x="137" y="195"/>
                  </a:lnTo>
                  <a:lnTo>
                    <a:pt x="137" y="188"/>
                  </a:lnTo>
                  <a:lnTo>
                    <a:pt x="137" y="186"/>
                  </a:lnTo>
                  <a:lnTo>
                    <a:pt x="138" y="181"/>
                  </a:lnTo>
                  <a:lnTo>
                    <a:pt x="138" y="178"/>
                  </a:lnTo>
                  <a:lnTo>
                    <a:pt x="138" y="129"/>
                  </a:lnTo>
                  <a:lnTo>
                    <a:pt x="140" y="84"/>
                  </a:lnTo>
                  <a:lnTo>
                    <a:pt x="140" y="81"/>
                  </a:lnTo>
                  <a:lnTo>
                    <a:pt x="140" y="40"/>
                  </a:lnTo>
                  <a:lnTo>
                    <a:pt x="140" y="26"/>
                  </a:lnTo>
                  <a:lnTo>
                    <a:pt x="140" y="25"/>
                  </a:lnTo>
                  <a:lnTo>
                    <a:pt x="140" y="23"/>
                  </a:lnTo>
                  <a:lnTo>
                    <a:pt x="141" y="6"/>
                  </a:lnTo>
                  <a:lnTo>
                    <a:pt x="141" y="1"/>
                  </a:lnTo>
                  <a:lnTo>
                    <a:pt x="141" y="0"/>
                  </a:lnTo>
                  <a:lnTo>
                    <a:pt x="143" y="0"/>
                  </a:lnTo>
                  <a:lnTo>
                    <a:pt x="146" y="0"/>
                  </a:lnTo>
                  <a:lnTo>
                    <a:pt x="169" y="0"/>
                  </a:lnTo>
                  <a:lnTo>
                    <a:pt x="190" y="0"/>
                  </a:lnTo>
                  <a:lnTo>
                    <a:pt x="280" y="0"/>
                  </a:lnTo>
                  <a:lnTo>
                    <a:pt x="334" y="0"/>
                  </a:lnTo>
                  <a:lnTo>
                    <a:pt x="340" y="0"/>
                  </a:lnTo>
                  <a:lnTo>
                    <a:pt x="345" y="0"/>
                  </a:lnTo>
                  <a:lnTo>
                    <a:pt x="347"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212">
              <a:extLst>
                <a:ext uri="{FF2B5EF4-FFF2-40B4-BE49-F238E27FC236}">
                  <a16:creationId xmlns:a16="http://schemas.microsoft.com/office/drawing/2014/main" id="{C2787E73-1AEA-BA2C-EB11-6C7597D5C9F0}"/>
                </a:ext>
              </a:extLst>
            </p:cNvPr>
            <p:cNvSpPr>
              <a:spLocks noGrp="1" noRot="1" noMove="1" noResize="1" noEditPoints="1" noAdjustHandles="1" noChangeArrowheads="1" noChangeShapeType="1"/>
            </p:cNvSpPr>
            <p:nvPr/>
          </p:nvSpPr>
          <p:spPr bwMode="auto">
            <a:xfrm>
              <a:off x="7267576" y="4200525"/>
              <a:ext cx="1203325" cy="1014413"/>
            </a:xfrm>
            <a:custGeom>
              <a:avLst/>
              <a:gdLst>
                <a:gd name="T0" fmla="*/ 280 w 758"/>
                <a:gd name="T1" fmla="*/ 24 h 639"/>
                <a:gd name="T2" fmla="*/ 307 w 758"/>
                <a:gd name="T3" fmla="*/ 35 h 639"/>
                <a:gd name="T4" fmla="*/ 316 w 758"/>
                <a:gd name="T5" fmla="*/ 52 h 639"/>
                <a:gd name="T6" fmla="*/ 322 w 758"/>
                <a:gd name="T7" fmla="*/ 77 h 639"/>
                <a:gd name="T8" fmla="*/ 336 w 758"/>
                <a:gd name="T9" fmla="*/ 94 h 639"/>
                <a:gd name="T10" fmla="*/ 414 w 758"/>
                <a:gd name="T11" fmla="*/ 184 h 639"/>
                <a:gd name="T12" fmla="*/ 462 w 758"/>
                <a:gd name="T13" fmla="*/ 228 h 639"/>
                <a:gd name="T14" fmla="*/ 468 w 758"/>
                <a:gd name="T15" fmla="*/ 234 h 639"/>
                <a:gd name="T16" fmla="*/ 478 w 758"/>
                <a:gd name="T17" fmla="*/ 245 h 639"/>
                <a:gd name="T18" fmla="*/ 489 w 758"/>
                <a:gd name="T19" fmla="*/ 248 h 639"/>
                <a:gd name="T20" fmla="*/ 498 w 758"/>
                <a:gd name="T21" fmla="*/ 249 h 639"/>
                <a:gd name="T22" fmla="*/ 513 w 758"/>
                <a:gd name="T23" fmla="*/ 251 h 639"/>
                <a:gd name="T24" fmla="*/ 526 w 758"/>
                <a:gd name="T25" fmla="*/ 276 h 639"/>
                <a:gd name="T26" fmla="*/ 538 w 758"/>
                <a:gd name="T27" fmla="*/ 299 h 639"/>
                <a:gd name="T28" fmla="*/ 571 w 758"/>
                <a:gd name="T29" fmla="*/ 327 h 639"/>
                <a:gd name="T30" fmla="*/ 593 w 758"/>
                <a:gd name="T31" fmla="*/ 327 h 639"/>
                <a:gd name="T32" fmla="*/ 627 w 758"/>
                <a:gd name="T33" fmla="*/ 355 h 639"/>
                <a:gd name="T34" fmla="*/ 727 w 758"/>
                <a:gd name="T35" fmla="*/ 377 h 639"/>
                <a:gd name="T36" fmla="*/ 747 w 758"/>
                <a:gd name="T37" fmla="*/ 386 h 639"/>
                <a:gd name="T38" fmla="*/ 758 w 758"/>
                <a:gd name="T39" fmla="*/ 389 h 639"/>
                <a:gd name="T40" fmla="*/ 719 w 758"/>
                <a:gd name="T41" fmla="*/ 445 h 639"/>
                <a:gd name="T42" fmla="*/ 641 w 758"/>
                <a:gd name="T43" fmla="*/ 585 h 639"/>
                <a:gd name="T44" fmla="*/ 560 w 758"/>
                <a:gd name="T45" fmla="*/ 605 h 639"/>
                <a:gd name="T46" fmla="*/ 531 w 758"/>
                <a:gd name="T47" fmla="*/ 527 h 639"/>
                <a:gd name="T48" fmla="*/ 513 w 758"/>
                <a:gd name="T49" fmla="*/ 468 h 639"/>
                <a:gd name="T50" fmla="*/ 464 w 758"/>
                <a:gd name="T51" fmla="*/ 429 h 639"/>
                <a:gd name="T52" fmla="*/ 417 w 758"/>
                <a:gd name="T53" fmla="*/ 417 h 639"/>
                <a:gd name="T54" fmla="*/ 375 w 758"/>
                <a:gd name="T55" fmla="*/ 446 h 639"/>
                <a:gd name="T56" fmla="*/ 355 w 758"/>
                <a:gd name="T57" fmla="*/ 446 h 639"/>
                <a:gd name="T58" fmla="*/ 336 w 758"/>
                <a:gd name="T59" fmla="*/ 476 h 639"/>
                <a:gd name="T60" fmla="*/ 317 w 758"/>
                <a:gd name="T61" fmla="*/ 495 h 639"/>
                <a:gd name="T62" fmla="*/ 279 w 758"/>
                <a:gd name="T63" fmla="*/ 522 h 639"/>
                <a:gd name="T64" fmla="*/ 95 w 758"/>
                <a:gd name="T65" fmla="*/ 625 h 639"/>
                <a:gd name="T66" fmla="*/ 93 w 758"/>
                <a:gd name="T67" fmla="*/ 527 h 639"/>
                <a:gd name="T68" fmla="*/ 104 w 758"/>
                <a:gd name="T69" fmla="*/ 510 h 639"/>
                <a:gd name="T70" fmla="*/ 70 w 758"/>
                <a:gd name="T71" fmla="*/ 446 h 639"/>
                <a:gd name="T72" fmla="*/ 55 w 758"/>
                <a:gd name="T73" fmla="*/ 297 h 639"/>
                <a:gd name="T74" fmla="*/ 45 w 758"/>
                <a:gd name="T75" fmla="*/ 259 h 639"/>
                <a:gd name="T76" fmla="*/ 0 w 758"/>
                <a:gd name="T77" fmla="*/ 225 h 639"/>
                <a:gd name="T78" fmla="*/ 11 w 758"/>
                <a:gd name="T79" fmla="*/ 159 h 639"/>
                <a:gd name="T80" fmla="*/ 14 w 758"/>
                <a:gd name="T81" fmla="*/ 100 h 639"/>
                <a:gd name="T82" fmla="*/ 31 w 758"/>
                <a:gd name="T83" fmla="*/ 86 h 639"/>
                <a:gd name="T84" fmla="*/ 52 w 758"/>
                <a:gd name="T85" fmla="*/ 85 h 639"/>
                <a:gd name="T86" fmla="*/ 41 w 758"/>
                <a:gd name="T87" fmla="*/ 17 h 639"/>
                <a:gd name="T88" fmla="*/ 79 w 758"/>
                <a:gd name="T89" fmla="*/ 9 h 639"/>
                <a:gd name="T90" fmla="*/ 114 w 758"/>
                <a:gd name="T91" fmla="*/ 35 h 639"/>
                <a:gd name="T92" fmla="*/ 128 w 758"/>
                <a:gd name="T93" fmla="*/ 55 h 639"/>
                <a:gd name="T94" fmla="*/ 135 w 758"/>
                <a:gd name="T95" fmla="*/ 76 h 639"/>
                <a:gd name="T96" fmla="*/ 154 w 758"/>
                <a:gd name="T97" fmla="*/ 76 h 639"/>
                <a:gd name="T98" fmla="*/ 159 w 758"/>
                <a:gd name="T99" fmla="*/ 88 h 639"/>
                <a:gd name="T100" fmla="*/ 156 w 758"/>
                <a:gd name="T101" fmla="*/ 130 h 639"/>
                <a:gd name="T102" fmla="*/ 184 w 758"/>
                <a:gd name="T103" fmla="*/ 136 h 639"/>
                <a:gd name="T104" fmla="*/ 193 w 758"/>
                <a:gd name="T105" fmla="*/ 108 h 639"/>
                <a:gd name="T106" fmla="*/ 179 w 758"/>
                <a:gd name="T107" fmla="*/ 94 h 639"/>
                <a:gd name="T108" fmla="*/ 184 w 758"/>
                <a:gd name="T109" fmla="*/ 83 h 639"/>
                <a:gd name="T110" fmla="*/ 184 w 758"/>
                <a:gd name="T111" fmla="*/ 69 h 639"/>
                <a:gd name="T112" fmla="*/ 195 w 758"/>
                <a:gd name="T113" fmla="*/ 57 h 639"/>
                <a:gd name="T114" fmla="*/ 198 w 758"/>
                <a:gd name="T115" fmla="*/ 40 h 639"/>
                <a:gd name="T116" fmla="*/ 204 w 758"/>
                <a:gd name="T117" fmla="*/ 1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8" h="639">
                  <a:moveTo>
                    <a:pt x="212" y="0"/>
                  </a:moveTo>
                  <a:lnTo>
                    <a:pt x="213" y="0"/>
                  </a:lnTo>
                  <a:lnTo>
                    <a:pt x="219" y="0"/>
                  </a:lnTo>
                  <a:lnTo>
                    <a:pt x="223" y="7"/>
                  </a:lnTo>
                  <a:lnTo>
                    <a:pt x="224" y="7"/>
                  </a:lnTo>
                  <a:lnTo>
                    <a:pt x="237" y="12"/>
                  </a:lnTo>
                  <a:lnTo>
                    <a:pt x="257" y="20"/>
                  </a:lnTo>
                  <a:lnTo>
                    <a:pt x="275" y="26"/>
                  </a:lnTo>
                  <a:lnTo>
                    <a:pt x="277" y="24"/>
                  </a:lnTo>
                  <a:lnTo>
                    <a:pt x="280" y="24"/>
                  </a:lnTo>
                  <a:lnTo>
                    <a:pt x="283" y="28"/>
                  </a:lnTo>
                  <a:lnTo>
                    <a:pt x="285" y="28"/>
                  </a:lnTo>
                  <a:lnTo>
                    <a:pt x="286" y="28"/>
                  </a:lnTo>
                  <a:lnTo>
                    <a:pt x="293" y="26"/>
                  </a:lnTo>
                  <a:lnTo>
                    <a:pt x="296" y="28"/>
                  </a:lnTo>
                  <a:lnTo>
                    <a:pt x="296" y="29"/>
                  </a:lnTo>
                  <a:lnTo>
                    <a:pt x="300" y="31"/>
                  </a:lnTo>
                  <a:lnTo>
                    <a:pt x="303" y="32"/>
                  </a:lnTo>
                  <a:lnTo>
                    <a:pt x="307" y="34"/>
                  </a:lnTo>
                  <a:lnTo>
                    <a:pt x="307" y="35"/>
                  </a:lnTo>
                  <a:lnTo>
                    <a:pt x="307" y="37"/>
                  </a:lnTo>
                  <a:lnTo>
                    <a:pt x="307" y="40"/>
                  </a:lnTo>
                  <a:lnTo>
                    <a:pt x="308" y="43"/>
                  </a:lnTo>
                  <a:lnTo>
                    <a:pt x="308" y="45"/>
                  </a:lnTo>
                  <a:lnTo>
                    <a:pt x="310" y="46"/>
                  </a:lnTo>
                  <a:lnTo>
                    <a:pt x="311" y="46"/>
                  </a:lnTo>
                  <a:lnTo>
                    <a:pt x="313" y="46"/>
                  </a:lnTo>
                  <a:lnTo>
                    <a:pt x="313" y="48"/>
                  </a:lnTo>
                  <a:lnTo>
                    <a:pt x="314" y="51"/>
                  </a:lnTo>
                  <a:lnTo>
                    <a:pt x="316" y="52"/>
                  </a:lnTo>
                  <a:lnTo>
                    <a:pt x="317" y="55"/>
                  </a:lnTo>
                  <a:lnTo>
                    <a:pt x="316" y="57"/>
                  </a:lnTo>
                  <a:lnTo>
                    <a:pt x="317" y="59"/>
                  </a:lnTo>
                  <a:lnTo>
                    <a:pt x="319" y="60"/>
                  </a:lnTo>
                  <a:lnTo>
                    <a:pt x="319" y="62"/>
                  </a:lnTo>
                  <a:lnTo>
                    <a:pt x="319" y="65"/>
                  </a:lnTo>
                  <a:lnTo>
                    <a:pt x="321" y="68"/>
                  </a:lnTo>
                  <a:lnTo>
                    <a:pt x="321" y="73"/>
                  </a:lnTo>
                  <a:lnTo>
                    <a:pt x="321" y="74"/>
                  </a:lnTo>
                  <a:lnTo>
                    <a:pt x="322" y="77"/>
                  </a:lnTo>
                  <a:lnTo>
                    <a:pt x="324" y="79"/>
                  </a:lnTo>
                  <a:lnTo>
                    <a:pt x="325" y="79"/>
                  </a:lnTo>
                  <a:lnTo>
                    <a:pt x="328" y="80"/>
                  </a:lnTo>
                  <a:lnTo>
                    <a:pt x="330" y="82"/>
                  </a:lnTo>
                  <a:lnTo>
                    <a:pt x="330" y="83"/>
                  </a:lnTo>
                  <a:lnTo>
                    <a:pt x="331" y="86"/>
                  </a:lnTo>
                  <a:lnTo>
                    <a:pt x="333" y="88"/>
                  </a:lnTo>
                  <a:lnTo>
                    <a:pt x="335" y="90"/>
                  </a:lnTo>
                  <a:lnTo>
                    <a:pt x="336" y="91"/>
                  </a:lnTo>
                  <a:lnTo>
                    <a:pt x="336" y="94"/>
                  </a:lnTo>
                  <a:lnTo>
                    <a:pt x="338" y="94"/>
                  </a:lnTo>
                  <a:lnTo>
                    <a:pt x="339" y="96"/>
                  </a:lnTo>
                  <a:lnTo>
                    <a:pt x="366" y="122"/>
                  </a:lnTo>
                  <a:lnTo>
                    <a:pt x="369" y="127"/>
                  </a:lnTo>
                  <a:lnTo>
                    <a:pt x="373" y="135"/>
                  </a:lnTo>
                  <a:lnTo>
                    <a:pt x="380" y="142"/>
                  </a:lnTo>
                  <a:lnTo>
                    <a:pt x="397" y="167"/>
                  </a:lnTo>
                  <a:lnTo>
                    <a:pt x="405" y="173"/>
                  </a:lnTo>
                  <a:lnTo>
                    <a:pt x="406" y="176"/>
                  </a:lnTo>
                  <a:lnTo>
                    <a:pt x="414" y="184"/>
                  </a:lnTo>
                  <a:lnTo>
                    <a:pt x="423" y="192"/>
                  </a:lnTo>
                  <a:lnTo>
                    <a:pt x="450" y="221"/>
                  </a:lnTo>
                  <a:lnTo>
                    <a:pt x="451" y="226"/>
                  </a:lnTo>
                  <a:lnTo>
                    <a:pt x="451" y="228"/>
                  </a:lnTo>
                  <a:lnTo>
                    <a:pt x="454" y="228"/>
                  </a:lnTo>
                  <a:lnTo>
                    <a:pt x="456" y="228"/>
                  </a:lnTo>
                  <a:lnTo>
                    <a:pt x="457" y="228"/>
                  </a:lnTo>
                  <a:lnTo>
                    <a:pt x="459" y="226"/>
                  </a:lnTo>
                  <a:lnTo>
                    <a:pt x="461" y="228"/>
                  </a:lnTo>
                  <a:lnTo>
                    <a:pt x="462" y="228"/>
                  </a:lnTo>
                  <a:lnTo>
                    <a:pt x="462" y="229"/>
                  </a:lnTo>
                  <a:lnTo>
                    <a:pt x="462" y="231"/>
                  </a:lnTo>
                  <a:lnTo>
                    <a:pt x="464" y="231"/>
                  </a:lnTo>
                  <a:lnTo>
                    <a:pt x="464" y="232"/>
                  </a:lnTo>
                  <a:lnTo>
                    <a:pt x="465" y="231"/>
                  </a:lnTo>
                  <a:lnTo>
                    <a:pt x="467" y="231"/>
                  </a:lnTo>
                  <a:lnTo>
                    <a:pt x="468" y="231"/>
                  </a:lnTo>
                  <a:lnTo>
                    <a:pt x="470" y="231"/>
                  </a:lnTo>
                  <a:lnTo>
                    <a:pt x="470" y="232"/>
                  </a:lnTo>
                  <a:lnTo>
                    <a:pt x="468" y="234"/>
                  </a:lnTo>
                  <a:lnTo>
                    <a:pt x="468" y="235"/>
                  </a:lnTo>
                  <a:lnTo>
                    <a:pt x="470" y="235"/>
                  </a:lnTo>
                  <a:lnTo>
                    <a:pt x="470" y="239"/>
                  </a:lnTo>
                  <a:lnTo>
                    <a:pt x="470" y="240"/>
                  </a:lnTo>
                  <a:lnTo>
                    <a:pt x="470" y="242"/>
                  </a:lnTo>
                  <a:lnTo>
                    <a:pt x="471" y="243"/>
                  </a:lnTo>
                  <a:lnTo>
                    <a:pt x="473" y="242"/>
                  </a:lnTo>
                  <a:lnTo>
                    <a:pt x="475" y="243"/>
                  </a:lnTo>
                  <a:lnTo>
                    <a:pt x="476" y="245"/>
                  </a:lnTo>
                  <a:lnTo>
                    <a:pt x="478" y="245"/>
                  </a:lnTo>
                  <a:lnTo>
                    <a:pt x="479" y="246"/>
                  </a:lnTo>
                  <a:lnTo>
                    <a:pt x="479" y="248"/>
                  </a:lnTo>
                  <a:lnTo>
                    <a:pt x="481" y="248"/>
                  </a:lnTo>
                  <a:lnTo>
                    <a:pt x="482" y="246"/>
                  </a:lnTo>
                  <a:lnTo>
                    <a:pt x="484" y="246"/>
                  </a:lnTo>
                  <a:lnTo>
                    <a:pt x="485" y="246"/>
                  </a:lnTo>
                  <a:lnTo>
                    <a:pt x="485" y="245"/>
                  </a:lnTo>
                  <a:lnTo>
                    <a:pt x="487" y="245"/>
                  </a:lnTo>
                  <a:lnTo>
                    <a:pt x="489" y="246"/>
                  </a:lnTo>
                  <a:lnTo>
                    <a:pt x="489" y="248"/>
                  </a:lnTo>
                  <a:lnTo>
                    <a:pt x="490" y="249"/>
                  </a:lnTo>
                  <a:lnTo>
                    <a:pt x="492" y="251"/>
                  </a:lnTo>
                  <a:lnTo>
                    <a:pt x="492" y="248"/>
                  </a:lnTo>
                  <a:lnTo>
                    <a:pt x="492" y="246"/>
                  </a:lnTo>
                  <a:lnTo>
                    <a:pt x="493" y="245"/>
                  </a:lnTo>
                  <a:lnTo>
                    <a:pt x="495" y="245"/>
                  </a:lnTo>
                  <a:lnTo>
                    <a:pt x="496" y="245"/>
                  </a:lnTo>
                  <a:lnTo>
                    <a:pt x="496" y="246"/>
                  </a:lnTo>
                  <a:lnTo>
                    <a:pt x="498" y="248"/>
                  </a:lnTo>
                  <a:lnTo>
                    <a:pt x="498" y="249"/>
                  </a:lnTo>
                  <a:lnTo>
                    <a:pt x="499" y="248"/>
                  </a:lnTo>
                  <a:lnTo>
                    <a:pt x="503" y="246"/>
                  </a:lnTo>
                  <a:lnTo>
                    <a:pt x="504" y="245"/>
                  </a:lnTo>
                  <a:lnTo>
                    <a:pt x="506" y="245"/>
                  </a:lnTo>
                  <a:lnTo>
                    <a:pt x="507" y="246"/>
                  </a:lnTo>
                  <a:lnTo>
                    <a:pt x="509" y="248"/>
                  </a:lnTo>
                  <a:lnTo>
                    <a:pt x="510" y="249"/>
                  </a:lnTo>
                  <a:lnTo>
                    <a:pt x="510" y="253"/>
                  </a:lnTo>
                  <a:lnTo>
                    <a:pt x="512" y="253"/>
                  </a:lnTo>
                  <a:lnTo>
                    <a:pt x="513" y="251"/>
                  </a:lnTo>
                  <a:lnTo>
                    <a:pt x="517" y="253"/>
                  </a:lnTo>
                  <a:lnTo>
                    <a:pt x="518" y="256"/>
                  </a:lnTo>
                  <a:lnTo>
                    <a:pt x="517" y="257"/>
                  </a:lnTo>
                  <a:lnTo>
                    <a:pt x="518" y="260"/>
                  </a:lnTo>
                  <a:lnTo>
                    <a:pt x="521" y="262"/>
                  </a:lnTo>
                  <a:lnTo>
                    <a:pt x="523" y="265"/>
                  </a:lnTo>
                  <a:lnTo>
                    <a:pt x="523" y="266"/>
                  </a:lnTo>
                  <a:lnTo>
                    <a:pt x="523" y="271"/>
                  </a:lnTo>
                  <a:lnTo>
                    <a:pt x="523" y="273"/>
                  </a:lnTo>
                  <a:lnTo>
                    <a:pt x="526" y="276"/>
                  </a:lnTo>
                  <a:lnTo>
                    <a:pt x="526" y="279"/>
                  </a:lnTo>
                  <a:lnTo>
                    <a:pt x="529" y="284"/>
                  </a:lnTo>
                  <a:lnTo>
                    <a:pt x="529" y="287"/>
                  </a:lnTo>
                  <a:lnTo>
                    <a:pt x="531" y="290"/>
                  </a:lnTo>
                  <a:lnTo>
                    <a:pt x="534" y="291"/>
                  </a:lnTo>
                  <a:lnTo>
                    <a:pt x="535" y="291"/>
                  </a:lnTo>
                  <a:lnTo>
                    <a:pt x="537" y="293"/>
                  </a:lnTo>
                  <a:lnTo>
                    <a:pt x="537" y="297"/>
                  </a:lnTo>
                  <a:lnTo>
                    <a:pt x="538" y="297"/>
                  </a:lnTo>
                  <a:lnTo>
                    <a:pt x="538" y="299"/>
                  </a:lnTo>
                  <a:lnTo>
                    <a:pt x="540" y="299"/>
                  </a:lnTo>
                  <a:lnTo>
                    <a:pt x="541" y="301"/>
                  </a:lnTo>
                  <a:lnTo>
                    <a:pt x="543" y="304"/>
                  </a:lnTo>
                  <a:lnTo>
                    <a:pt x="543" y="305"/>
                  </a:lnTo>
                  <a:lnTo>
                    <a:pt x="545" y="307"/>
                  </a:lnTo>
                  <a:lnTo>
                    <a:pt x="548" y="310"/>
                  </a:lnTo>
                  <a:lnTo>
                    <a:pt x="559" y="321"/>
                  </a:lnTo>
                  <a:lnTo>
                    <a:pt x="568" y="325"/>
                  </a:lnTo>
                  <a:lnTo>
                    <a:pt x="569" y="325"/>
                  </a:lnTo>
                  <a:lnTo>
                    <a:pt x="571" y="327"/>
                  </a:lnTo>
                  <a:lnTo>
                    <a:pt x="576" y="327"/>
                  </a:lnTo>
                  <a:lnTo>
                    <a:pt x="577" y="327"/>
                  </a:lnTo>
                  <a:lnTo>
                    <a:pt x="582" y="325"/>
                  </a:lnTo>
                  <a:lnTo>
                    <a:pt x="583" y="325"/>
                  </a:lnTo>
                  <a:lnTo>
                    <a:pt x="585" y="327"/>
                  </a:lnTo>
                  <a:lnTo>
                    <a:pt x="587" y="327"/>
                  </a:lnTo>
                  <a:lnTo>
                    <a:pt x="588" y="327"/>
                  </a:lnTo>
                  <a:lnTo>
                    <a:pt x="590" y="327"/>
                  </a:lnTo>
                  <a:lnTo>
                    <a:pt x="591" y="327"/>
                  </a:lnTo>
                  <a:lnTo>
                    <a:pt x="593" y="327"/>
                  </a:lnTo>
                  <a:lnTo>
                    <a:pt x="596" y="325"/>
                  </a:lnTo>
                  <a:lnTo>
                    <a:pt x="597" y="327"/>
                  </a:lnTo>
                  <a:lnTo>
                    <a:pt x="599" y="329"/>
                  </a:lnTo>
                  <a:lnTo>
                    <a:pt x="602" y="332"/>
                  </a:lnTo>
                  <a:lnTo>
                    <a:pt x="604" y="335"/>
                  </a:lnTo>
                  <a:lnTo>
                    <a:pt x="610" y="339"/>
                  </a:lnTo>
                  <a:lnTo>
                    <a:pt x="616" y="344"/>
                  </a:lnTo>
                  <a:lnTo>
                    <a:pt x="621" y="349"/>
                  </a:lnTo>
                  <a:lnTo>
                    <a:pt x="625" y="353"/>
                  </a:lnTo>
                  <a:lnTo>
                    <a:pt x="627" y="355"/>
                  </a:lnTo>
                  <a:lnTo>
                    <a:pt x="630" y="358"/>
                  </a:lnTo>
                  <a:lnTo>
                    <a:pt x="641" y="361"/>
                  </a:lnTo>
                  <a:lnTo>
                    <a:pt x="660" y="370"/>
                  </a:lnTo>
                  <a:lnTo>
                    <a:pt x="664" y="372"/>
                  </a:lnTo>
                  <a:lnTo>
                    <a:pt x="678" y="374"/>
                  </a:lnTo>
                  <a:lnTo>
                    <a:pt x="688" y="375"/>
                  </a:lnTo>
                  <a:lnTo>
                    <a:pt x="705" y="375"/>
                  </a:lnTo>
                  <a:lnTo>
                    <a:pt x="722" y="374"/>
                  </a:lnTo>
                  <a:lnTo>
                    <a:pt x="723" y="377"/>
                  </a:lnTo>
                  <a:lnTo>
                    <a:pt x="727" y="377"/>
                  </a:lnTo>
                  <a:lnTo>
                    <a:pt x="731" y="378"/>
                  </a:lnTo>
                  <a:lnTo>
                    <a:pt x="733" y="380"/>
                  </a:lnTo>
                  <a:lnTo>
                    <a:pt x="736" y="381"/>
                  </a:lnTo>
                  <a:lnTo>
                    <a:pt x="737" y="380"/>
                  </a:lnTo>
                  <a:lnTo>
                    <a:pt x="739" y="380"/>
                  </a:lnTo>
                  <a:lnTo>
                    <a:pt x="741" y="381"/>
                  </a:lnTo>
                  <a:lnTo>
                    <a:pt x="742" y="383"/>
                  </a:lnTo>
                  <a:lnTo>
                    <a:pt x="744" y="386"/>
                  </a:lnTo>
                  <a:lnTo>
                    <a:pt x="745" y="386"/>
                  </a:lnTo>
                  <a:lnTo>
                    <a:pt x="747" y="386"/>
                  </a:lnTo>
                  <a:lnTo>
                    <a:pt x="748" y="384"/>
                  </a:lnTo>
                  <a:lnTo>
                    <a:pt x="750" y="384"/>
                  </a:lnTo>
                  <a:lnTo>
                    <a:pt x="750" y="386"/>
                  </a:lnTo>
                  <a:lnTo>
                    <a:pt x="751" y="386"/>
                  </a:lnTo>
                  <a:lnTo>
                    <a:pt x="751" y="387"/>
                  </a:lnTo>
                  <a:lnTo>
                    <a:pt x="753" y="387"/>
                  </a:lnTo>
                  <a:lnTo>
                    <a:pt x="753" y="389"/>
                  </a:lnTo>
                  <a:lnTo>
                    <a:pt x="755" y="389"/>
                  </a:lnTo>
                  <a:lnTo>
                    <a:pt x="756" y="389"/>
                  </a:lnTo>
                  <a:lnTo>
                    <a:pt x="758" y="389"/>
                  </a:lnTo>
                  <a:lnTo>
                    <a:pt x="755" y="391"/>
                  </a:lnTo>
                  <a:lnTo>
                    <a:pt x="753" y="392"/>
                  </a:lnTo>
                  <a:lnTo>
                    <a:pt x="748" y="397"/>
                  </a:lnTo>
                  <a:lnTo>
                    <a:pt x="747" y="400"/>
                  </a:lnTo>
                  <a:lnTo>
                    <a:pt x="745" y="401"/>
                  </a:lnTo>
                  <a:lnTo>
                    <a:pt x="744" y="406"/>
                  </a:lnTo>
                  <a:lnTo>
                    <a:pt x="736" y="417"/>
                  </a:lnTo>
                  <a:lnTo>
                    <a:pt x="736" y="419"/>
                  </a:lnTo>
                  <a:lnTo>
                    <a:pt x="731" y="423"/>
                  </a:lnTo>
                  <a:lnTo>
                    <a:pt x="719" y="445"/>
                  </a:lnTo>
                  <a:lnTo>
                    <a:pt x="691" y="491"/>
                  </a:lnTo>
                  <a:lnTo>
                    <a:pt x="685" y="504"/>
                  </a:lnTo>
                  <a:lnTo>
                    <a:pt x="675" y="519"/>
                  </a:lnTo>
                  <a:lnTo>
                    <a:pt x="661" y="544"/>
                  </a:lnTo>
                  <a:lnTo>
                    <a:pt x="658" y="550"/>
                  </a:lnTo>
                  <a:lnTo>
                    <a:pt x="653" y="558"/>
                  </a:lnTo>
                  <a:lnTo>
                    <a:pt x="650" y="564"/>
                  </a:lnTo>
                  <a:lnTo>
                    <a:pt x="649" y="569"/>
                  </a:lnTo>
                  <a:lnTo>
                    <a:pt x="647" y="569"/>
                  </a:lnTo>
                  <a:lnTo>
                    <a:pt x="641" y="585"/>
                  </a:lnTo>
                  <a:lnTo>
                    <a:pt x="639" y="586"/>
                  </a:lnTo>
                  <a:lnTo>
                    <a:pt x="638" y="588"/>
                  </a:lnTo>
                  <a:lnTo>
                    <a:pt x="613" y="605"/>
                  </a:lnTo>
                  <a:lnTo>
                    <a:pt x="593" y="619"/>
                  </a:lnTo>
                  <a:lnTo>
                    <a:pt x="582" y="637"/>
                  </a:lnTo>
                  <a:lnTo>
                    <a:pt x="580" y="639"/>
                  </a:lnTo>
                  <a:lnTo>
                    <a:pt x="579" y="636"/>
                  </a:lnTo>
                  <a:lnTo>
                    <a:pt x="576" y="631"/>
                  </a:lnTo>
                  <a:lnTo>
                    <a:pt x="568" y="617"/>
                  </a:lnTo>
                  <a:lnTo>
                    <a:pt x="560" y="605"/>
                  </a:lnTo>
                  <a:lnTo>
                    <a:pt x="557" y="600"/>
                  </a:lnTo>
                  <a:lnTo>
                    <a:pt x="549" y="589"/>
                  </a:lnTo>
                  <a:lnTo>
                    <a:pt x="545" y="581"/>
                  </a:lnTo>
                  <a:lnTo>
                    <a:pt x="538" y="564"/>
                  </a:lnTo>
                  <a:lnTo>
                    <a:pt x="537" y="558"/>
                  </a:lnTo>
                  <a:lnTo>
                    <a:pt x="537" y="554"/>
                  </a:lnTo>
                  <a:lnTo>
                    <a:pt x="534" y="546"/>
                  </a:lnTo>
                  <a:lnTo>
                    <a:pt x="532" y="536"/>
                  </a:lnTo>
                  <a:lnTo>
                    <a:pt x="532" y="535"/>
                  </a:lnTo>
                  <a:lnTo>
                    <a:pt x="531" y="527"/>
                  </a:lnTo>
                  <a:lnTo>
                    <a:pt x="529" y="522"/>
                  </a:lnTo>
                  <a:lnTo>
                    <a:pt x="527" y="519"/>
                  </a:lnTo>
                  <a:lnTo>
                    <a:pt x="526" y="513"/>
                  </a:lnTo>
                  <a:lnTo>
                    <a:pt x="526" y="510"/>
                  </a:lnTo>
                  <a:lnTo>
                    <a:pt x="524" y="507"/>
                  </a:lnTo>
                  <a:lnTo>
                    <a:pt x="523" y="502"/>
                  </a:lnTo>
                  <a:lnTo>
                    <a:pt x="520" y="488"/>
                  </a:lnTo>
                  <a:lnTo>
                    <a:pt x="520" y="485"/>
                  </a:lnTo>
                  <a:lnTo>
                    <a:pt x="517" y="474"/>
                  </a:lnTo>
                  <a:lnTo>
                    <a:pt x="513" y="468"/>
                  </a:lnTo>
                  <a:lnTo>
                    <a:pt x="510" y="462"/>
                  </a:lnTo>
                  <a:lnTo>
                    <a:pt x="509" y="454"/>
                  </a:lnTo>
                  <a:lnTo>
                    <a:pt x="501" y="450"/>
                  </a:lnTo>
                  <a:lnTo>
                    <a:pt x="487" y="442"/>
                  </a:lnTo>
                  <a:lnTo>
                    <a:pt x="482" y="436"/>
                  </a:lnTo>
                  <a:lnTo>
                    <a:pt x="478" y="434"/>
                  </a:lnTo>
                  <a:lnTo>
                    <a:pt x="473" y="431"/>
                  </a:lnTo>
                  <a:lnTo>
                    <a:pt x="470" y="429"/>
                  </a:lnTo>
                  <a:lnTo>
                    <a:pt x="467" y="429"/>
                  </a:lnTo>
                  <a:lnTo>
                    <a:pt x="464" y="429"/>
                  </a:lnTo>
                  <a:lnTo>
                    <a:pt x="457" y="428"/>
                  </a:lnTo>
                  <a:lnTo>
                    <a:pt x="450" y="426"/>
                  </a:lnTo>
                  <a:lnTo>
                    <a:pt x="442" y="425"/>
                  </a:lnTo>
                  <a:lnTo>
                    <a:pt x="439" y="425"/>
                  </a:lnTo>
                  <a:lnTo>
                    <a:pt x="434" y="422"/>
                  </a:lnTo>
                  <a:lnTo>
                    <a:pt x="429" y="422"/>
                  </a:lnTo>
                  <a:lnTo>
                    <a:pt x="426" y="420"/>
                  </a:lnTo>
                  <a:lnTo>
                    <a:pt x="423" y="419"/>
                  </a:lnTo>
                  <a:lnTo>
                    <a:pt x="422" y="419"/>
                  </a:lnTo>
                  <a:lnTo>
                    <a:pt x="417" y="417"/>
                  </a:lnTo>
                  <a:lnTo>
                    <a:pt x="415" y="419"/>
                  </a:lnTo>
                  <a:lnTo>
                    <a:pt x="414" y="420"/>
                  </a:lnTo>
                  <a:lnTo>
                    <a:pt x="414" y="423"/>
                  </a:lnTo>
                  <a:lnTo>
                    <a:pt x="411" y="426"/>
                  </a:lnTo>
                  <a:lnTo>
                    <a:pt x="403" y="431"/>
                  </a:lnTo>
                  <a:lnTo>
                    <a:pt x="398" y="434"/>
                  </a:lnTo>
                  <a:lnTo>
                    <a:pt x="395" y="436"/>
                  </a:lnTo>
                  <a:lnTo>
                    <a:pt x="387" y="440"/>
                  </a:lnTo>
                  <a:lnTo>
                    <a:pt x="386" y="442"/>
                  </a:lnTo>
                  <a:lnTo>
                    <a:pt x="375" y="446"/>
                  </a:lnTo>
                  <a:lnTo>
                    <a:pt x="373" y="446"/>
                  </a:lnTo>
                  <a:lnTo>
                    <a:pt x="370" y="445"/>
                  </a:lnTo>
                  <a:lnTo>
                    <a:pt x="367" y="445"/>
                  </a:lnTo>
                  <a:lnTo>
                    <a:pt x="366" y="446"/>
                  </a:lnTo>
                  <a:lnTo>
                    <a:pt x="363" y="445"/>
                  </a:lnTo>
                  <a:lnTo>
                    <a:pt x="361" y="443"/>
                  </a:lnTo>
                  <a:lnTo>
                    <a:pt x="358" y="443"/>
                  </a:lnTo>
                  <a:lnTo>
                    <a:pt x="356" y="443"/>
                  </a:lnTo>
                  <a:lnTo>
                    <a:pt x="356" y="445"/>
                  </a:lnTo>
                  <a:lnTo>
                    <a:pt x="355" y="446"/>
                  </a:lnTo>
                  <a:lnTo>
                    <a:pt x="352" y="451"/>
                  </a:lnTo>
                  <a:lnTo>
                    <a:pt x="350" y="453"/>
                  </a:lnTo>
                  <a:lnTo>
                    <a:pt x="349" y="456"/>
                  </a:lnTo>
                  <a:lnTo>
                    <a:pt x="347" y="456"/>
                  </a:lnTo>
                  <a:lnTo>
                    <a:pt x="344" y="462"/>
                  </a:lnTo>
                  <a:lnTo>
                    <a:pt x="342" y="465"/>
                  </a:lnTo>
                  <a:lnTo>
                    <a:pt x="341" y="467"/>
                  </a:lnTo>
                  <a:lnTo>
                    <a:pt x="339" y="470"/>
                  </a:lnTo>
                  <a:lnTo>
                    <a:pt x="339" y="471"/>
                  </a:lnTo>
                  <a:lnTo>
                    <a:pt x="336" y="476"/>
                  </a:lnTo>
                  <a:lnTo>
                    <a:pt x="331" y="479"/>
                  </a:lnTo>
                  <a:lnTo>
                    <a:pt x="330" y="479"/>
                  </a:lnTo>
                  <a:lnTo>
                    <a:pt x="330" y="481"/>
                  </a:lnTo>
                  <a:lnTo>
                    <a:pt x="327" y="484"/>
                  </a:lnTo>
                  <a:lnTo>
                    <a:pt x="325" y="485"/>
                  </a:lnTo>
                  <a:lnTo>
                    <a:pt x="324" y="487"/>
                  </a:lnTo>
                  <a:lnTo>
                    <a:pt x="321" y="488"/>
                  </a:lnTo>
                  <a:lnTo>
                    <a:pt x="319" y="491"/>
                  </a:lnTo>
                  <a:lnTo>
                    <a:pt x="319" y="493"/>
                  </a:lnTo>
                  <a:lnTo>
                    <a:pt x="317" y="495"/>
                  </a:lnTo>
                  <a:lnTo>
                    <a:pt x="316" y="495"/>
                  </a:lnTo>
                  <a:lnTo>
                    <a:pt x="316" y="496"/>
                  </a:lnTo>
                  <a:lnTo>
                    <a:pt x="314" y="498"/>
                  </a:lnTo>
                  <a:lnTo>
                    <a:pt x="313" y="499"/>
                  </a:lnTo>
                  <a:lnTo>
                    <a:pt x="311" y="501"/>
                  </a:lnTo>
                  <a:lnTo>
                    <a:pt x="303" y="507"/>
                  </a:lnTo>
                  <a:lnTo>
                    <a:pt x="300" y="509"/>
                  </a:lnTo>
                  <a:lnTo>
                    <a:pt x="293" y="513"/>
                  </a:lnTo>
                  <a:lnTo>
                    <a:pt x="280" y="522"/>
                  </a:lnTo>
                  <a:lnTo>
                    <a:pt x="279" y="522"/>
                  </a:lnTo>
                  <a:lnTo>
                    <a:pt x="257" y="529"/>
                  </a:lnTo>
                  <a:lnTo>
                    <a:pt x="226" y="547"/>
                  </a:lnTo>
                  <a:lnTo>
                    <a:pt x="219" y="550"/>
                  </a:lnTo>
                  <a:lnTo>
                    <a:pt x="187" y="571"/>
                  </a:lnTo>
                  <a:lnTo>
                    <a:pt x="185" y="572"/>
                  </a:lnTo>
                  <a:lnTo>
                    <a:pt x="181" y="572"/>
                  </a:lnTo>
                  <a:lnTo>
                    <a:pt x="129" y="603"/>
                  </a:lnTo>
                  <a:lnTo>
                    <a:pt x="120" y="609"/>
                  </a:lnTo>
                  <a:lnTo>
                    <a:pt x="103" y="622"/>
                  </a:lnTo>
                  <a:lnTo>
                    <a:pt x="95" y="625"/>
                  </a:lnTo>
                  <a:lnTo>
                    <a:pt x="89" y="628"/>
                  </a:lnTo>
                  <a:lnTo>
                    <a:pt x="73" y="639"/>
                  </a:lnTo>
                  <a:lnTo>
                    <a:pt x="72" y="639"/>
                  </a:lnTo>
                  <a:lnTo>
                    <a:pt x="79" y="600"/>
                  </a:lnTo>
                  <a:lnTo>
                    <a:pt x="84" y="571"/>
                  </a:lnTo>
                  <a:lnTo>
                    <a:pt x="86" y="561"/>
                  </a:lnTo>
                  <a:lnTo>
                    <a:pt x="87" y="561"/>
                  </a:lnTo>
                  <a:lnTo>
                    <a:pt x="89" y="552"/>
                  </a:lnTo>
                  <a:lnTo>
                    <a:pt x="92" y="536"/>
                  </a:lnTo>
                  <a:lnTo>
                    <a:pt x="93" y="527"/>
                  </a:lnTo>
                  <a:lnTo>
                    <a:pt x="93" y="524"/>
                  </a:lnTo>
                  <a:lnTo>
                    <a:pt x="95" y="524"/>
                  </a:lnTo>
                  <a:lnTo>
                    <a:pt x="95" y="522"/>
                  </a:lnTo>
                  <a:lnTo>
                    <a:pt x="97" y="521"/>
                  </a:lnTo>
                  <a:lnTo>
                    <a:pt x="98" y="519"/>
                  </a:lnTo>
                  <a:lnTo>
                    <a:pt x="100" y="518"/>
                  </a:lnTo>
                  <a:lnTo>
                    <a:pt x="101" y="516"/>
                  </a:lnTo>
                  <a:lnTo>
                    <a:pt x="103" y="515"/>
                  </a:lnTo>
                  <a:lnTo>
                    <a:pt x="104" y="512"/>
                  </a:lnTo>
                  <a:lnTo>
                    <a:pt x="104" y="510"/>
                  </a:lnTo>
                  <a:lnTo>
                    <a:pt x="93" y="510"/>
                  </a:lnTo>
                  <a:lnTo>
                    <a:pt x="93" y="512"/>
                  </a:lnTo>
                  <a:lnTo>
                    <a:pt x="92" y="509"/>
                  </a:lnTo>
                  <a:lnTo>
                    <a:pt x="89" y="495"/>
                  </a:lnTo>
                  <a:lnTo>
                    <a:pt x="86" y="495"/>
                  </a:lnTo>
                  <a:lnTo>
                    <a:pt x="83" y="485"/>
                  </a:lnTo>
                  <a:lnTo>
                    <a:pt x="86" y="473"/>
                  </a:lnTo>
                  <a:lnTo>
                    <a:pt x="75" y="462"/>
                  </a:lnTo>
                  <a:lnTo>
                    <a:pt x="72" y="451"/>
                  </a:lnTo>
                  <a:lnTo>
                    <a:pt x="70" y="446"/>
                  </a:lnTo>
                  <a:lnTo>
                    <a:pt x="67" y="436"/>
                  </a:lnTo>
                  <a:lnTo>
                    <a:pt x="64" y="432"/>
                  </a:lnTo>
                  <a:lnTo>
                    <a:pt x="53" y="417"/>
                  </a:lnTo>
                  <a:lnTo>
                    <a:pt x="42" y="392"/>
                  </a:lnTo>
                  <a:lnTo>
                    <a:pt x="42" y="384"/>
                  </a:lnTo>
                  <a:lnTo>
                    <a:pt x="48" y="364"/>
                  </a:lnTo>
                  <a:lnTo>
                    <a:pt x="59" y="347"/>
                  </a:lnTo>
                  <a:lnTo>
                    <a:pt x="75" y="318"/>
                  </a:lnTo>
                  <a:lnTo>
                    <a:pt x="56" y="297"/>
                  </a:lnTo>
                  <a:lnTo>
                    <a:pt x="55" y="297"/>
                  </a:lnTo>
                  <a:lnTo>
                    <a:pt x="55" y="296"/>
                  </a:lnTo>
                  <a:lnTo>
                    <a:pt x="55" y="294"/>
                  </a:lnTo>
                  <a:lnTo>
                    <a:pt x="55" y="293"/>
                  </a:lnTo>
                  <a:lnTo>
                    <a:pt x="53" y="287"/>
                  </a:lnTo>
                  <a:lnTo>
                    <a:pt x="52" y="288"/>
                  </a:lnTo>
                  <a:lnTo>
                    <a:pt x="50" y="285"/>
                  </a:lnTo>
                  <a:lnTo>
                    <a:pt x="41" y="287"/>
                  </a:lnTo>
                  <a:lnTo>
                    <a:pt x="38" y="285"/>
                  </a:lnTo>
                  <a:lnTo>
                    <a:pt x="28" y="268"/>
                  </a:lnTo>
                  <a:lnTo>
                    <a:pt x="45" y="259"/>
                  </a:lnTo>
                  <a:lnTo>
                    <a:pt x="45" y="256"/>
                  </a:lnTo>
                  <a:lnTo>
                    <a:pt x="45" y="251"/>
                  </a:lnTo>
                  <a:lnTo>
                    <a:pt x="38" y="249"/>
                  </a:lnTo>
                  <a:lnTo>
                    <a:pt x="34" y="251"/>
                  </a:lnTo>
                  <a:lnTo>
                    <a:pt x="20" y="256"/>
                  </a:lnTo>
                  <a:lnTo>
                    <a:pt x="13" y="240"/>
                  </a:lnTo>
                  <a:lnTo>
                    <a:pt x="11" y="237"/>
                  </a:lnTo>
                  <a:lnTo>
                    <a:pt x="8" y="234"/>
                  </a:lnTo>
                  <a:lnTo>
                    <a:pt x="0" y="228"/>
                  </a:lnTo>
                  <a:lnTo>
                    <a:pt x="0" y="225"/>
                  </a:lnTo>
                  <a:lnTo>
                    <a:pt x="0" y="223"/>
                  </a:lnTo>
                  <a:lnTo>
                    <a:pt x="5" y="212"/>
                  </a:lnTo>
                  <a:lnTo>
                    <a:pt x="10" y="198"/>
                  </a:lnTo>
                  <a:lnTo>
                    <a:pt x="13" y="190"/>
                  </a:lnTo>
                  <a:lnTo>
                    <a:pt x="14" y="184"/>
                  </a:lnTo>
                  <a:lnTo>
                    <a:pt x="14" y="180"/>
                  </a:lnTo>
                  <a:lnTo>
                    <a:pt x="14" y="176"/>
                  </a:lnTo>
                  <a:lnTo>
                    <a:pt x="14" y="169"/>
                  </a:lnTo>
                  <a:lnTo>
                    <a:pt x="13" y="163"/>
                  </a:lnTo>
                  <a:lnTo>
                    <a:pt x="11" y="159"/>
                  </a:lnTo>
                  <a:lnTo>
                    <a:pt x="13" y="156"/>
                  </a:lnTo>
                  <a:lnTo>
                    <a:pt x="14" y="149"/>
                  </a:lnTo>
                  <a:lnTo>
                    <a:pt x="11" y="139"/>
                  </a:lnTo>
                  <a:lnTo>
                    <a:pt x="11" y="136"/>
                  </a:lnTo>
                  <a:lnTo>
                    <a:pt x="10" y="127"/>
                  </a:lnTo>
                  <a:lnTo>
                    <a:pt x="10" y="121"/>
                  </a:lnTo>
                  <a:lnTo>
                    <a:pt x="8" y="110"/>
                  </a:lnTo>
                  <a:lnTo>
                    <a:pt x="8" y="108"/>
                  </a:lnTo>
                  <a:lnTo>
                    <a:pt x="11" y="105"/>
                  </a:lnTo>
                  <a:lnTo>
                    <a:pt x="14" y="100"/>
                  </a:lnTo>
                  <a:lnTo>
                    <a:pt x="16" y="99"/>
                  </a:lnTo>
                  <a:lnTo>
                    <a:pt x="17" y="97"/>
                  </a:lnTo>
                  <a:lnTo>
                    <a:pt x="17" y="96"/>
                  </a:lnTo>
                  <a:lnTo>
                    <a:pt x="20" y="94"/>
                  </a:lnTo>
                  <a:lnTo>
                    <a:pt x="22" y="93"/>
                  </a:lnTo>
                  <a:lnTo>
                    <a:pt x="25" y="90"/>
                  </a:lnTo>
                  <a:lnTo>
                    <a:pt x="27" y="88"/>
                  </a:lnTo>
                  <a:lnTo>
                    <a:pt x="28" y="88"/>
                  </a:lnTo>
                  <a:lnTo>
                    <a:pt x="28" y="86"/>
                  </a:lnTo>
                  <a:lnTo>
                    <a:pt x="31" y="86"/>
                  </a:lnTo>
                  <a:lnTo>
                    <a:pt x="33" y="85"/>
                  </a:lnTo>
                  <a:lnTo>
                    <a:pt x="39" y="83"/>
                  </a:lnTo>
                  <a:lnTo>
                    <a:pt x="42" y="82"/>
                  </a:lnTo>
                  <a:lnTo>
                    <a:pt x="42" y="80"/>
                  </a:lnTo>
                  <a:lnTo>
                    <a:pt x="44" y="80"/>
                  </a:lnTo>
                  <a:lnTo>
                    <a:pt x="45" y="80"/>
                  </a:lnTo>
                  <a:lnTo>
                    <a:pt x="47" y="82"/>
                  </a:lnTo>
                  <a:lnTo>
                    <a:pt x="50" y="83"/>
                  </a:lnTo>
                  <a:lnTo>
                    <a:pt x="52" y="83"/>
                  </a:lnTo>
                  <a:lnTo>
                    <a:pt x="52" y="85"/>
                  </a:lnTo>
                  <a:lnTo>
                    <a:pt x="53" y="85"/>
                  </a:lnTo>
                  <a:lnTo>
                    <a:pt x="55" y="85"/>
                  </a:lnTo>
                  <a:lnTo>
                    <a:pt x="52" y="79"/>
                  </a:lnTo>
                  <a:lnTo>
                    <a:pt x="42" y="71"/>
                  </a:lnTo>
                  <a:lnTo>
                    <a:pt x="42" y="66"/>
                  </a:lnTo>
                  <a:lnTo>
                    <a:pt x="42" y="54"/>
                  </a:lnTo>
                  <a:lnTo>
                    <a:pt x="42" y="48"/>
                  </a:lnTo>
                  <a:lnTo>
                    <a:pt x="41" y="37"/>
                  </a:lnTo>
                  <a:lnTo>
                    <a:pt x="41" y="26"/>
                  </a:lnTo>
                  <a:lnTo>
                    <a:pt x="41" y="17"/>
                  </a:lnTo>
                  <a:lnTo>
                    <a:pt x="56" y="17"/>
                  </a:lnTo>
                  <a:lnTo>
                    <a:pt x="62" y="17"/>
                  </a:lnTo>
                  <a:lnTo>
                    <a:pt x="66" y="17"/>
                  </a:lnTo>
                  <a:lnTo>
                    <a:pt x="69" y="17"/>
                  </a:lnTo>
                  <a:lnTo>
                    <a:pt x="70" y="17"/>
                  </a:lnTo>
                  <a:lnTo>
                    <a:pt x="72" y="15"/>
                  </a:lnTo>
                  <a:lnTo>
                    <a:pt x="73" y="14"/>
                  </a:lnTo>
                  <a:lnTo>
                    <a:pt x="75" y="12"/>
                  </a:lnTo>
                  <a:lnTo>
                    <a:pt x="78" y="10"/>
                  </a:lnTo>
                  <a:lnTo>
                    <a:pt x="79" y="9"/>
                  </a:lnTo>
                  <a:lnTo>
                    <a:pt x="84" y="9"/>
                  </a:lnTo>
                  <a:lnTo>
                    <a:pt x="87" y="7"/>
                  </a:lnTo>
                  <a:lnTo>
                    <a:pt x="89" y="7"/>
                  </a:lnTo>
                  <a:lnTo>
                    <a:pt x="90" y="9"/>
                  </a:lnTo>
                  <a:lnTo>
                    <a:pt x="100" y="15"/>
                  </a:lnTo>
                  <a:lnTo>
                    <a:pt x="101" y="17"/>
                  </a:lnTo>
                  <a:lnTo>
                    <a:pt x="106" y="21"/>
                  </a:lnTo>
                  <a:lnTo>
                    <a:pt x="111" y="26"/>
                  </a:lnTo>
                  <a:lnTo>
                    <a:pt x="112" y="31"/>
                  </a:lnTo>
                  <a:lnTo>
                    <a:pt x="114" y="35"/>
                  </a:lnTo>
                  <a:lnTo>
                    <a:pt x="114" y="37"/>
                  </a:lnTo>
                  <a:lnTo>
                    <a:pt x="115" y="38"/>
                  </a:lnTo>
                  <a:lnTo>
                    <a:pt x="117" y="40"/>
                  </a:lnTo>
                  <a:lnTo>
                    <a:pt x="117" y="45"/>
                  </a:lnTo>
                  <a:lnTo>
                    <a:pt x="120" y="49"/>
                  </a:lnTo>
                  <a:lnTo>
                    <a:pt x="120" y="51"/>
                  </a:lnTo>
                  <a:lnTo>
                    <a:pt x="121" y="52"/>
                  </a:lnTo>
                  <a:lnTo>
                    <a:pt x="125" y="54"/>
                  </a:lnTo>
                  <a:lnTo>
                    <a:pt x="126" y="55"/>
                  </a:lnTo>
                  <a:lnTo>
                    <a:pt x="128" y="55"/>
                  </a:lnTo>
                  <a:lnTo>
                    <a:pt x="132" y="55"/>
                  </a:lnTo>
                  <a:lnTo>
                    <a:pt x="134" y="55"/>
                  </a:lnTo>
                  <a:lnTo>
                    <a:pt x="135" y="57"/>
                  </a:lnTo>
                  <a:lnTo>
                    <a:pt x="137" y="59"/>
                  </a:lnTo>
                  <a:lnTo>
                    <a:pt x="135" y="60"/>
                  </a:lnTo>
                  <a:lnTo>
                    <a:pt x="134" y="63"/>
                  </a:lnTo>
                  <a:lnTo>
                    <a:pt x="132" y="66"/>
                  </a:lnTo>
                  <a:lnTo>
                    <a:pt x="132" y="71"/>
                  </a:lnTo>
                  <a:lnTo>
                    <a:pt x="134" y="74"/>
                  </a:lnTo>
                  <a:lnTo>
                    <a:pt x="135" y="76"/>
                  </a:lnTo>
                  <a:lnTo>
                    <a:pt x="137" y="76"/>
                  </a:lnTo>
                  <a:lnTo>
                    <a:pt x="139" y="76"/>
                  </a:lnTo>
                  <a:lnTo>
                    <a:pt x="140" y="74"/>
                  </a:lnTo>
                  <a:lnTo>
                    <a:pt x="142" y="73"/>
                  </a:lnTo>
                  <a:lnTo>
                    <a:pt x="146" y="73"/>
                  </a:lnTo>
                  <a:lnTo>
                    <a:pt x="149" y="73"/>
                  </a:lnTo>
                  <a:lnTo>
                    <a:pt x="151" y="73"/>
                  </a:lnTo>
                  <a:lnTo>
                    <a:pt x="154" y="73"/>
                  </a:lnTo>
                  <a:lnTo>
                    <a:pt x="154" y="74"/>
                  </a:lnTo>
                  <a:lnTo>
                    <a:pt x="154" y="76"/>
                  </a:lnTo>
                  <a:lnTo>
                    <a:pt x="154" y="77"/>
                  </a:lnTo>
                  <a:lnTo>
                    <a:pt x="154" y="79"/>
                  </a:lnTo>
                  <a:lnTo>
                    <a:pt x="156" y="77"/>
                  </a:lnTo>
                  <a:lnTo>
                    <a:pt x="157" y="77"/>
                  </a:lnTo>
                  <a:lnTo>
                    <a:pt x="157" y="76"/>
                  </a:lnTo>
                  <a:lnTo>
                    <a:pt x="157" y="74"/>
                  </a:lnTo>
                  <a:lnTo>
                    <a:pt x="159" y="74"/>
                  </a:lnTo>
                  <a:lnTo>
                    <a:pt x="160" y="77"/>
                  </a:lnTo>
                  <a:lnTo>
                    <a:pt x="160" y="85"/>
                  </a:lnTo>
                  <a:lnTo>
                    <a:pt x="159" y="88"/>
                  </a:lnTo>
                  <a:lnTo>
                    <a:pt x="157" y="96"/>
                  </a:lnTo>
                  <a:lnTo>
                    <a:pt x="156" y="99"/>
                  </a:lnTo>
                  <a:lnTo>
                    <a:pt x="156" y="100"/>
                  </a:lnTo>
                  <a:lnTo>
                    <a:pt x="153" y="104"/>
                  </a:lnTo>
                  <a:lnTo>
                    <a:pt x="151" y="110"/>
                  </a:lnTo>
                  <a:lnTo>
                    <a:pt x="149" y="113"/>
                  </a:lnTo>
                  <a:lnTo>
                    <a:pt x="149" y="118"/>
                  </a:lnTo>
                  <a:lnTo>
                    <a:pt x="149" y="127"/>
                  </a:lnTo>
                  <a:lnTo>
                    <a:pt x="154" y="125"/>
                  </a:lnTo>
                  <a:lnTo>
                    <a:pt x="156" y="130"/>
                  </a:lnTo>
                  <a:lnTo>
                    <a:pt x="157" y="135"/>
                  </a:lnTo>
                  <a:lnTo>
                    <a:pt x="159" y="135"/>
                  </a:lnTo>
                  <a:lnTo>
                    <a:pt x="167" y="136"/>
                  </a:lnTo>
                  <a:lnTo>
                    <a:pt x="168" y="136"/>
                  </a:lnTo>
                  <a:lnTo>
                    <a:pt x="170" y="138"/>
                  </a:lnTo>
                  <a:lnTo>
                    <a:pt x="173" y="138"/>
                  </a:lnTo>
                  <a:lnTo>
                    <a:pt x="176" y="141"/>
                  </a:lnTo>
                  <a:lnTo>
                    <a:pt x="181" y="141"/>
                  </a:lnTo>
                  <a:lnTo>
                    <a:pt x="182" y="141"/>
                  </a:lnTo>
                  <a:lnTo>
                    <a:pt x="184" y="136"/>
                  </a:lnTo>
                  <a:lnTo>
                    <a:pt x="184" y="131"/>
                  </a:lnTo>
                  <a:lnTo>
                    <a:pt x="185" y="128"/>
                  </a:lnTo>
                  <a:lnTo>
                    <a:pt x="187" y="127"/>
                  </a:lnTo>
                  <a:lnTo>
                    <a:pt x="188" y="125"/>
                  </a:lnTo>
                  <a:lnTo>
                    <a:pt x="190" y="122"/>
                  </a:lnTo>
                  <a:lnTo>
                    <a:pt x="191" y="121"/>
                  </a:lnTo>
                  <a:lnTo>
                    <a:pt x="195" y="118"/>
                  </a:lnTo>
                  <a:lnTo>
                    <a:pt x="195" y="114"/>
                  </a:lnTo>
                  <a:lnTo>
                    <a:pt x="193" y="111"/>
                  </a:lnTo>
                  <a:lnTo>
                    <a:pt x="193" y="108"/>
                  </a:lnTo>
                  <a:lnTo>
                    <a:pt x="191" y="107"/>
                  </a:lnTo>
                  <a:lnTo>
                    <a:pt x="188" y="107"/>
                  </a:lnTo>
                  <a:lnTo>
                    <a:pt x="182" y="105"/>
                  </a:lnTo>
                  <a:lnTo>
                    <a:pt x="181" y="105"/>
                  </a:lnTo>
                  <a:lnTo>
                    <a:pt x="179" y="105"/>
                  </a:lnTo>
                  <a:lnTo>
                    <a:pt x="176" y="104"/>
                  </a:lnTo>
                  <a:lnTo>
                    <a:pt x="176" y="102"/>
                  </a:lnTo>
                  <a:lnTo>
                    <a:pt x="176" y="99"/>
                  </a:lnTo>
                  <a:lnTo>
                    <a:pt x="177" y="97"/>
                  </a:lnTo>
                  <a:lnTo>
                    <a:pt x="179" y="94"/>
                  </a:lnTo>
                  <a:lnTo>
                    <a:pt x="182" y="94"/>
                  </a:lnTo>
                  <a:lnTo>
                    <a:pt x="184" y="94"/>
                  </a:lnTo>
                  <a:lnTo>
                    <a:pt x="187" y="94"/>
                  </a:lnTo>
                  <a:lnTo>
                    <a:pt x="188" y="94"/>
                  </a:lnTo>
                  <a:lnTo>
                    <a:pt x="190" y="94"/>
                  </a:lnTo>
                  <a:lnTo>
                    <a:pt x="193" y="93"/>
                  </a:lnTo>
                  <a:lnTo>
                    <a:pt x="193" y="90"/>
                  </a:lnTo>
                  <a:lnTo>
                    <a:pt x="190" y="86"/>
                  </a:lnTo>
                  <a:lnTo>
                    <a:pt x="187" y="85"/>
                  </a:lnTo>
                  <a:lnTo>
                    <a:pt x="184" y="83"/>
                  </a:lnTo>
                  <a:lnTo>
                    <a:pt x="179" y="82"/>
                  </a:lnTo>
                  <a:lnTo>
                    <a:pt x="176" y="79"/>
                  </a:lnTo>
                  <a:lnTo>
                    <a:pt x="176" y="77"/>
                  </a:lnTo>
                  <a:lnTo>
                    <a:pt x="174" y="76"/>
                  </a:lnTo>
                  <a:lnTo>
                    <a:pt x="174" y="73"/>
                  </a:lnTo>
                  <a:lnTo>
                    <a:pt x="177" y="71"/>
                  </a:lnTo>
                  <a:lnTo>
                    <a:pt x="177" y="69"/>
                  </a:lnTo>
                  <a:lnTo>
                    <a:pt x="179" y="68"/>
                  </a:lnTo>
                  <a:lnTo>
                    <a:pt x="181" y="69"/>
                  </a:lnTo>
                  <a:lnTo>
                    <a:pt x="184" y="69"/>
                  </a:lnTo>
                  <a:lnTo>
                    <a:pt x="185" y="69"/>
                  </a:lnTo>
                  <a:lnTo>
                    <a:pt x="187" y="71"/>
                  </a:lnTo>
                  <a:lnTo>
                    <a:pt x="188" y="69"/>
                  </a:lnTo>
                  <a:lnTo>
                    <a:pt x="190" y="68"/>
                  </a:lnTo>
                  <a:lnTo>
                    <a:pt x="191" y="68"/>
                  </a:lnTo>
                  <a:lnTo>
                    <a:pt x="193" y="66"/>
                  </a:lnTo>
                  <a:lnTo>
                    <a:pt x="195" y="65"/>
                  </a:lnTo>
                  <a:lnTo>
                    <a:pt x="195" y="63"/>
                  </a:lnTo>
                  <a:lnTo>
                    <a:pt x="196" y="60"/>
                  </a:lnTo>
                  <a:lnTo>
                    <a:pt x="195" y="57"/>
                  </a:lnTo>
                  <a:lnTo>
                    <a:pt x="195" y="55"/>
                  </a:lnTo>
                  <a:lnTo>
                    <a:pt x="195" y="54"/>
                  </a:lnTo>
                  <a:lnTo>
                    <a:pt x="195" y="52"/>
                  </a:lnTo>
                  <a:lnTo>
                    <a:pt x="193" y="49"/>
                  </a:lnTo>
                  <a:lnTo>
                    <a:pt x="191" y="48"/>
                  </a:lnTo>
                  <a:lnTo>
                    <a:pt x="188" y="43"/>
                  </a:lnTo>
                  <a:lnTo>
                    <a:pt x="188" y="41"/>
                  </a:lnTo>
                  <a:lnTo>
                    <a:pt x="190" y="40"/>
                  </a:lnTo>
                  <a:lnTo>
                    <a:pt x="193" y="40"/>
                  </a:lnTo>
                  <a:lnTo>
                    <a:pt x="198" y="40"/>
                  </a:lnTo>
                  <a:lnTo>
                    <a:pt x="198" y="38"/>
                  </a:lnTo>
                  <a:lnTo>
                    <a:pt x="199" y="37"/>
                  </a:lnTo>
                  <a:lnTo>
                    <a:pt x="199" y="35"/>
                  </a:lnTo>
                  <a:lnTo>
                    <a:pt x="199" y="34"/>
                  </a:lnTo>
                  <a:lnTo>
                    <a:pt x="199" y="29"/>
                  </a:lnTo>
                  <a:lnTo>
                    <a:pt x="195" y="24"/>
                  </a:lnTo>
                  <a:lnTo>
                    <a:pt x="193" y="18"/>
                  </a:lnTo>
                  <a:lnTo>
                    <a:pt x="195" y="15"/>
                  </a:lnTo>
                  <a:lnTo>
                    <a:pt x="201" y="14"/>
                  </a:lnTo>
                  <a:lnTo>
                    <a:pt x="204" y="10"/>
                  </a:lnTo>
                  <a:lnTo>
                    <a:pt x="205" y="1"/>
                  </a:lnTo>
                  <a:lnTo>
                    <a:pt x="207" y="0"/>
                  </a:lnTo>
                  <a:lnTo>
                    <a:pt x="212"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213">
              <a:extLst>
                <a:ext uri="{FF2B5EF4-FFF2-40B4-BE49-F238E27FC236}">
                  <a16:creationId xmlns:a16="http://schemas.microsoft.com/office/drawing/2014/main" id="{9EDF702E-E1CF-3E55-AEE8-C58276D9EEA6}"/>
                </a:ext>
              </a:extLst>
            </p:cNvPr>
            <p:cNvSpPr>
              <a:spLocks noGrp="1" noRot="1" noMove="1" noResize="1" noEditPoints="1" noAdjustHandles="1" noChangeArrowheads="1" noChangeShapeType="1"/>
            </p:cNvSpPr>
            <p:nvPr/>
          </p:nvSpPr>
          <p:spPr bwMode="auto">
            <a:xfrm>
              <a:off x="3186113" y="4618038"/>
              <a:ext cx="1089025" cy="1928813"/>
            </a:xfrm>
            <a:custGeom>
              <a:avLst/>
              <a:gdLst>
                <a:gd name="T0" fmla="*/ 302 w 686"/>
                <a:gd name="T1" fmla="*/ 3 h 1215"/>
                <a:gd name="T2" fmla="*/ 327 w 686"/>
                <a:gd name="T3" fmla="*/ 7 h 1215"/>
                <a:gd name="T4" fmla="*/ 352 w 686"/>
                <a:gd name="T5" fmla="*/ 8 h 1215"/>
                <a:gd name="T6" fmla="*/ 375 w 686"/>
                <a:gd name="T7" fmla="*/ 21 h 1215"/>
                <a:gd name="T8" fmla="*/ 404 w 686"/>
                <a:gd name="T9" fmla="*/ 34 h 1215"/>
                <a:gd name="T10" fmla="*/ 443 w 686"/>
                <a:gd name="T11" fmla="*/ 50 h 1215"/>
                <a:gd name="T12" fmla="*/ 474 w 686"/>
                <a:gd name="T13" fmla="*/ 42 h 1215"/>
                <a:gd name="T14" fmla="*/ 521 w 686"/>
                <a:gd name="T15" fmla="*/ 42 h 1215"/>
                <a:gd name="T16" fmla="*/ 546 w 686"/>
                <a:gd name="T17" fmla="*/ 62 h 1215"/>
                <a:gd name="T18" fmla="*/ 535 w 686"/>
                <a:gd name="T19" fmla="*/ 152 h 1215"/>
                <a:gd name="T20" fmla="*/ 509 w 686"/>
                <a:gd name="T21" fmla="*/ 250 h 1215"/>
                <a:gd name="T22" fmla="*/ 504 w 686"/>
                <a:gd name="T23" fmla="*/ 342 h 1215"/>
                <a:gd name="T24" fmla="*/ 566 w 686"/>
                <a:gd name="T25" fmla="*/ 488 h 1215"/>
                <a:gd name="T26" fmla="*/ 604 w 686"/>
                <a:gd name="T27" fmla="*/ 550 h 1215"/>
                <a:gd name="T28" fmla="*/ 627 w 686"/>
                <a:gd name="T29" fmla="*/ 632 h 1215"/>
                <a:gd name="T30" fmla="*/ 669 w 686"/>
                <a:gd name="T31" fmla="*/ 736 h 1215"/>
                <a:gd name="T32" fmla="*/ 649 w 686"/>
                <a:gd name="T33" fmla="*/ 731 h 1215"/>
                <a:gd name="T34" fmla="*/ 630 w 686"/>
                <a:gd name="T35" fmla="*/ 737 h 1215"/>
                <a:gd name="T36" fmla="*/ 611 w 686"/>
                <a:gd name="T37" fmla="*/ 739 h 1215"/>
                <a:gd name="T38" fmla="*/ 590 w 686"/>
                <a:gd name="T39" fmla="*/ 742 h 1215"/>
                <a:gd name="T40" fmla="*/ 571 w 686"/>
                <a:gd name="T41" fmla="*/ 750 h 1215"/>
                <a:gd name="T42" fmla="*/ 544 w 686"/>
                <a:gd name="T43" fmla="*/ 748 h 1215"/>
                <a:gd name="T44" fmla="*/ 520 w 686"/>
                <a:gd name="T45" fmla="*/ 754 h 1215"/>
                <a:gd name="T46" fmla="*/ 487 w 686"/>
                <a:gd name="T47" fmla="*/ 754 h 1215"/>
                <a:gd name="T48" fmla="*/ 462 w 686"/>
                <a:gd name="T49" fmla="*/ 758 h 1215"/>
                <a:gd name="T50" fmla="*/ 448 w 686"/>
                <a:gd name="T51" fmla="*/ 768 h 1215"/>
                <a:gd name="T52" fmla="*/ 434 w 686"/>
                <a:gd name="T53" fmla="*/ 793 h 1215"/>
                <a:gd name="T54" fmla="*/ 436 w 686"/>
                <a:gd name="T55" fmla="*/ 823 h 1215"/>
                <a:gd name="T56" fmla="*/ 423 w 686"/>
                <a:gd name="T57" fmla="*/ 843 h 1215"/>
                <a:gd name="T58" fmla="*/ 409 w 686"/>
                <a:gd name="T59" fmla="*/ 865 h 1215"/>
                <a:gd name="T60" fmla="*/ 376 w 686"/>
                <a:gd name="T61" fmla="*/ 888 h 1215"/>
                <a:gd name="T62" fmla="*/ 359 w 686"/>
                <a:gd name="T63" fmla="*/ 910 h 1215"/>
                <a:gd name="T64" fmla="*/ 352 w 686"/>
                <a:gd name="T65" fmla="*/ 930 h 1215"/>
                <a:gd name="T66" fmla="*/ 355 w 686"/>
                <a:gd name="T67" fmla="*/ 965 h 1215"/>
                <a:gd name="T68" fmla="*/ 334 w 686"/>
                <a:gd name="T69" fmla="*/ 1001 h 1215"/>
                <a:gd name="T70" fmla="*/ 320 w 686"/>
                <a:gd name="T71" fmla="*/ 1031 h 1215"/>
                <a:gd name="T72" fmla="*/ 303 w 686"/>
                <a:gd name="T73" fmla="*/ 1074 h 1215"/>
                <a:gd name="T74" fmla="*/ 302 w 686"/>
                <a:gd name="T75" fmla="*/ 1114 h 1215"/>
                <a:gd name="T76" fmla="*/ 264 w 686"/>
                <a:gd name="T77" fmla="*/ 1172 h 1215"/>
                <a:gd name="T78" fmla="*/ 219 w 686"/>
                <a:gd name="T79" fmla="*/ 1209 h 1215"/>
                <a:gd name="T80" fmla="*/ 205 w 686"/>
                <a:gd name="T81" fmla="*/ 1201 h 1215"/>
                <a:gd name="T82" fmla="*/ 167 w 686"/>
                <a:gd name="T83" fmla="*/ 1204 h 1215"/>
                <a:gd name="T84" fmla="*/ 143 w 686"/>
                <a:gd name="T85" fmla="*/ 1201 h 1215"/>
                <a:gd name="T86" fmla="*/ 112 w 686"/>
                <a:gd name="T87" fmla="*/ 1192 h 1215"/>
                <a:gd name="T88" fmla="*/ 73 w 686"/>
                <a:gd name="T89" fmla="*/ 1201 h 1215"/>
                <a:gd name="T90" fmla="*/ 48 w 686"/>
                <a:gd name="T91" fmla="*/ 1186 h 1215"/>
                <a:gd name="T92" fmla="*/ 27 w 686"/>
                <a:gd name="T93" fmla="*/ 1187 h 1215"/>
                <a:gd name="T94" fmla="*/ 22 w 686"/>
                <a:gd name="T95" fmla="*/ 1161 h 1215"/>
                <a:gd name="T96" fmla="*/ 41 w 686"/>
                <a:gd name="T97" fmla="*/ 1136 h 1215"/>
                <a:gd name="T98" fmla="*/ 37 w 686"/>
                <a:gd name="T99" fmla="*/ 1114 h 1215"/>
                <a:gd name="T100" fmla="*/ 23 w 686"/>
                <a:gd name="T101" fmla="*/ 1125 h 1215"/>
                <a:gd name="T102" fmla="*/ 6 w 686"/>
                <a:gd name="T103" fmla="*/ 1107 h 1215"/>
                <a:gd name="T104" fmla="*/ 13 w 686"/>
                <a:gd name="T105" fmla="*/ 1073 h 1215"/>
                <a:gd name="T106" fmla="*/ 33 w 686"/>
                <a:gd name="T107" fmla="*/ 1066 h 1215"/>
                <a:gd name="T108" fmla="*/ 48 w 686"/>
                <a:gd name="T109" fmla="*/ 1052 h 1215"/>
                <a:gd name="T110" fmla="*/ 25 w 686"/>
                <a:gd name="T111" fmla="*/ 1073 h 1215"/>
                <a:gd name="T112" fmla="*/ 48 w 686"/>
                <a:gd name="T113" fmla="*/ 1046 h 1215"/>
                <a:gd name="T114" fmla="*/ 55 w 686"/>
                <a:gd name="T115" fmla="*/ 1020 h 1215"/>
                <a:gd name="T116" fmla="*/ 58 w 686"/>
                <a:gd name="T117" fmla="*/ 998 h 1215"/>
                <a:gd name="T118" fmla="*/ 42 w 686"/>
                <a:gd name="T119" fmla="*/ 97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6" h="1215">
                  <a:moveTo>
                    <a:pt x="271" y="3"/>
                  </a:moveTo>
                  <a:lnTo>
                    <a:pt x="272" y="3"/>
                  </a:lnTo>
                  <a:lnTo>
                    <a:pt x="272" y="2"/>
                  </a:lnTo>
                  <a:lnTo>
                    <a:pt x="272" y="0"/>
                  </a:lnTo>
                  <a:lnTo>
                    <a:pt x="272" y="2"/>
                  </a:lnTo>
                  <a:lnTo>
                    <a:pt x="275" y="2"/>
                  </a:lnTo>
                  <a:lnTo>
                    <a:pt x="277" y="2"/>
                  </a:lnTo>
                  <a:lnTo>
                    <a:pt x="278" y="2"/>
                  </a:lnTo>
                  <a:lnTo>
                    <a:pt x="282" y="2"/>
                  </a:lnTo>
                  <a:lnTo>
                    <a:pt x="283" y="2"/>
                  </a:lnTo>
                  <a:lnTo>
                    <a:pt x="286" y="2"/>
                  </a:lnTo>
                  <a:lnTo>
                    <a:pt x="288" y="3"/>
                  </a:lnTo>
                  <a:lnTo>
                    <a:pt x="291" y="3"/>
                  </a:lnTo>
                  <a:lnTo>
                    <a:pt x="292" y="3"/>
                  </a:lnTo>
                  <a:lnTo>
                    <a:pt x="299" y="3"/>
                  </a:lnTo>
                  <a:lnTo>
                    <a:pt x="300" y="3"/>
                  </a:lnTo>
                  <a:lnTo>
                    <a:pt x="302" y="3"/>
                  </a:lnTo>
                  <a:lnTo>
                    <a:pt x="303" y="3"/>
                  </a:lnTo>
                  <a:lnTo>
                    <a:pt x="303" y="5"/>
                  </a:lnTo>
                  <a:lnTo>
                    <a:pt x="305" y="5"/>
                  </a:lnTo>
                  <a:lnTo>
                    <a:pt x="306" y="5"/>
                  </a:lnTo>
                  <a:lnTo>
                    <a:pt x="308" y="5"/>
                  </a:lnTo>
                  <a:lnTo>
                    <a:pt x="310" y="7"/>
                  </a:lnTo>
                  <a:lnTo>
                    <a:pt x="311" y="7"/>
                  </a:lnTo>
                  <a:lnTo>
                    <a:pt x="316" y="7"/>
                  </a:lnTo>
                  <a:lnTo>
                    <a:pt x="317" y="7"/>
                  </a:lnTo>
                  <a:lnTo>
                    <a:pt x="319" y="7"/>
                  </a:lnTo>
                  <a:lnTo>
                    <a:pt x="320" y="7"/>
                  </a:lnTo>
                  <a:lnTo>
                    <a:pt x="320" y="8"/>
                  </a:lnTo>
                  <a:lnTo>
                    <a:pt x="322" y="8"/>
                  </a:lnTo>
                  <a:lnTo>
                    <a:pt x="322" y="7"/>
                  </a:lnTo>
                  <a:lnTo>
                    <a:pt x="324" y="7"/>
                  </a:lnTo>
                  <a:lnTo>
                    <a:pt x="325" y="7"/>
                  </a:lnTo>
                  <a:lnTo>
                    <a:pt x="327" y="7"/>
                  </a:lnTo>
                  <a:lnTo>
                    <a:pt x="328" y="7"/>
                  </a:lnTo>
                  <a:lnTo>
                    <a:pt x="330" y="5"/>
                  </a:lnTo>
                  <a:lnTo>
                    <a:pt x="331" y="5"/>
                  </a:lnTo>
                  <a:lnTo>
                    <a:pt x="333" y="5"/>
                  </a:lnTo>
                  <a:lnTo>
                    <a:pt x="334" y="5"/>
                  </a:lnTo>
                  <a:lnTo>
                    <a:pt x="336" y="5"/>
                  </a:lnTo>
                  <a:lnTo>
                    <a:pt x="338" y="5"/>
                  </a:lnTo>
                  <a:lnTo>
                    <a:pt x="339" y="5"/>
                  </a:lnTo>
                  <a:lnTo>
                    <a:pt x="341" y="5"/>
                  </a:lnTo>
                  <a:lnTo>
                    <a:pt x="341" y="7"/>
                  </a:lnTo>
                  <a:lnTo>
                    <a:pt x="342" y="7"/>
                  </a:lnTo>
                  <a:lnTo>
                    <a:pt x="344" y="7"/>
                  </a:lnTo>
                  <a:lnTo>
                    <a:pt x="345" y="7"/>
                  </a:lnTo>
                  <a:lnTo>
                    <a:pt x="347" y="7"/>
                  </a:lnTo>
                  <a:lnTo>
                    <a:pt x="348" y="8"/>
                  </a:lnTo>
                  <a:lnTo>
                    <a:pt x="350" y="8"/>
                  </a:lnTo>
                  <a:lnTo>
                    <a:pt x="352" y="8"/>
                  </a:lnTo>
                  <a:lnTo>
                    <a:pt x="353" y="8"/>
                  </a:lnTo>
                  <a:lnTo>
                    <a:pt x="355" y="8"/>
                  </a:lnTo>
                  <a:lnTo>
                    <a:pt x="356" y="8"/>
                  </a:lnTo>
                  <a:lnTo>
                    <a:pt x="358" y="8"/>
                  </a:lnTo>
                  <a:lnTo>
                    <a:pt x="361" y="10"/>
                  </a:lnTo>
                  <a:lnTo>
                    <a:pt x="361" y="11"/>
                  </a:lnTo>
                  <a:lnTo>
                    <a:pt x="362" y="11"/>
                  </a:lnTo>
                  <a:lnTo>
                    <a:pt x="364" y="13"/>
                  </a:lnTo>
                  <a:lnTo>
                    <a:pt x="366" y="14"/>
                  </a:lnTo>
                  <a:lnTo>
                    <a:pt x="366" y="16"/>
                  </a:lnTo>
                  <a:lnTo>
                    <a:pt x="367" y="16"/>
                  </a:lnTo>
                  <a:lnTo>
                    <a:pt x="369" y="17"/>
                  </a:lnTo>
                  <a:lnTo>
                    <a:pt x="370" y="17"/>
                  </a:lnTo>
                  <a:lnTo>
                    <a:pt x="372" y="19"/>
                  </a:lnTo>
                  <a:lnTo>
                    <a:pt x="373" y="19"/>
                  </a:lnTo>
                  <a:lnTo>
                    <a:pt x="375" y="19"/>
                  </a:lnTo>
                  <a:lnTo>
                    <a:pt x="375" y="21"/>
                  </a:lnTo>
                  <a:lnTo>
                    <a:pt x="376" y="21"/>
                  </a:lnTo>
                  <a:lnTo>
                    <a:pt x="378" y="22"/>
                  </a:lnTo>
                  <a:lnTo>
                    <a:pt x="380" y="22"/>
                  </a:lnTo>
                  <a:lnTo>
                    <a:pt x="383" y="24"/>
                  </a:lnTo>
                  <a:lnTo>
                    <a:pt x="383" y="25"/>
                  </a:lnTo>
                  <a:lnTo>
                    <a:pt x="384" y="25"/>
                  </a:lnTo>
                  <a:lnTo>
                    <a:pt x="387" y="27"/>
                  </a:lnTo>
                  <a:lnTo>
                    <a:pt x="389" y="27"/>
                  </a:lnTo>
                  <a:lnTo>
                    <a:pt x="389" y="28"/>
                  </a:lnTo>
                  <a:lnTo>
                    <a:pt x="390" y="28"/>
                  </a:lnTo>
                  <a:lnTo>
                    <a:pt x="392" y="30"/>
                  </a:lnTo>
                  <a:lnTo>
                    <a:pt x="395" y="30"/>
                  </a:lnTo>
                  <a:lnTo>
                    <a:pt x="398" y="31"/>
                  </a:lnTo>
                  <a:lnTo>
                    <a:pt x="400" y="31"/>
                  </a:lnTo>
                  <a:lnTo>
                    <a:pt x="401" y="33"/>
                  </a:lnTo>
                  <a:lnTo>
                    <a:pt x="403" y="33"/>
                  </a:lnTo>
                  <a:lnTo>
                    <a:pt x="404" y="34"/>
                  </a:lnTo>
                  <a:lnTo>
                    <a:pt x="406" y="34"/>
                  </a:lnTo>
                  <a:lnTo>
                    <a:pt x="406" y="36"/>
                  </a:lnTo>
                  <a:lnTo>
                    <a:pt x="408" y="36"/>
                  </a:lnTo>
                  <a:lnTo>
                    <a:pt x="409" y="39"/>
                  </a:lnTo>
                  <a:lnTo>
                    <a:pt x="411" y="42"/>
                  </a:lnTo>
                  <a:lnTo>
                    <a:pt x="414" y="44"/>
                  </a:lnTo>
                  <a:lnTo>
                    <a:pt x="417" y="48"/>
                  </a:lnTo>
                  <a:lnTo>
                    <a:pt x="425" y="48"/>
                  </a:lnTo>
                  <a:lnTo>
                    <a:pt x="426" y="48"/>
                  </a:lnTo>
                  <a:lnTo>
                    <a:pt x="428" y="48"/>
                  </a:lnTo>
                  <a:lnTo>
                    <a:pt x="429" y="48"/>
                  </a:lnTo>
                  <a:lnTo>
                    <a:pt x="431" y="48"/>
                  </a:lnTo>
                  <a:lnTo>
                    <a:pt x="432" y="48"/>
                  </a:lnTo>
                  <a:lnTo>
                    <a:pt x="434" y="50"/>
                  </a:lnTo>
                  <a:lnTo>
                    <a:pt x="437" y="50"/>
                  </a:lnTo>
                  <a:lnTo>
                    <a:pt x="440" y="50"/>
                  </a:lnTo>
                  <a:lnTo>
                    <a:pt x="443" y="50"/>
                  </a:lnTo>
                  <a:lnTo>
                    <a:pt x="445" y="50"/>
                  </a:lnTo>
                  <a:lnTo>
                    <a:pt x="446" y="50"/>
                  </a:lnTo>
                  <a:lnTo>
                    <a:pt x="448" y="50"/>
                  </a:lnTo>
                  <a:lnTo>
                    <a:pt x="453" y="48"/>
                  </a:lnTo>
                  <a:lnTo>
                    <a:pt x="454" y="48"/>
                  </a:lnTo>
                  <a:lnTo>
                    <a:pt x="454" y="47"/>
                  </a:lnTo>
                  <a:lnTo>
                    <a:pt x="456" y="47"/>
                  </a:lnTo>
                  <a:lnTo>
                    <a:pt x="457" y="47"/>
                  </a:lnTo>
                  <a:lnTo>
                    <a:pt x="459" y="45"/>
                  </a:lnTo>
                  <a:lnTo>
                    <a:pt x="460" y="45"/>
                  </a:lnTo>
                  <a:lnTo>
                    <a:pt x="462" y="45"/>
                  </a:lnTo>
                  <a:lnTo>
                    <a:pt x="464" y="44"/>
                  </a:lnTo>
                  <a:lnTo>
                    <a:pt x="465" y="44"/>
                  </a:lnTo>
                  <a:lnTo>
                    <a:pt x="467" y="44"/>
                  </a:lnTo>
                  <a:lnTo>
                    <a:pt x="468" y="42"/>
                  </a:lnTo>
                  <a:lnTo>
                    <a:pt x="471" y="42"/>
                  </a:lnTo>
                  <a:lnTo>
                    <a:pt x="474" y="42"/>
                  </a:lnTo>
                  <a:lnTo>
                    <a:pt x="478" y="41"/>
                  </a:lnTo>
                  <a:lnTo>
                    <a:pt x="487" y="42"/>
                  </a:lnTo>
                  <a:lnTo>
                    <a:pt x="495" y="48"/>
                  </a:lnTo>
                  <a:lnTo>
                    <a:pt x="496" y="47"/>
                  </a:lnTo>
                  <a:lnTo>
                    <a:pt x="499" y="47"/>
                  </a:lnTo>
                  <a:lnTo>
                    <a:pt x="499" y="45"/>
                  </a:lnTo>
                  <a:lnTo>
                    <a:pt x="501" y="45"/>
                  </a:lnTo>
                  <a:lnTo>
                    <a:pt x="502" y="45"/>
                  </a:lnTo>
                  <a:lnTo>
                    <a:pt x="502" y="44"/>
                  </a:lnTo>
                  <a:lnTo>
                    <a:pt x="504" y="44"/>
                  </a:lnTo>
                  <a:lnTo>
                    <a:pt x="509" y="45"/>
                  </a:lnTo>
                  <a:lnTo>
                    <a:pt x="512" y="45"/>
                  </a:lnTo>
                  <a:lnTo>
                    <a:pt x="513" y="44"/>
                  </a:lnTo>
                  <a:lnTo>
                    <a:pt x="515" y="44"/>
                  </a:lnTo>
                  <a:lnTo>
                    <a:pt x="516" y="44"/>
                  </a:lnTo>
                  <a:lnTo>
                    <a:pt x="520" y="42"/>
                  </a:lnTo>
                  <a:lnTo>
                    <a:pt x="521" y="42"/>
                  </a:lnTo>
                  <a:lnTo>
                    <a:pt x="526" y="42"/>
                  </a:lnTo>
                  <a:lnTo>
                    <a:pt x="529" y="44"/>
                  </a:lnTo>
                  <a:lnTo>
                    <a:pt x="532" y="44"/>
                  </a:lnTo>
                  <a:lnTo>
                    <a:pt x="535" y="44"/>
                  </a:lnTo>
                  <a:lnTo>
                    <a:pt x="540" y="44"/>
                  </a:lnTo>
                  <a:lnTo>
                    <a:pt x="541" y="44"/>
                  </a:lnTo>
                  <a:lnTo>
                    <a:pt x="543" y="44"/>
                  </a:lnTo>
                  <a:lnTo>
                    <a:pt x="544" y="44"/>
                  </a:lnTo>
                  <a:lnTo>
                    <a:pt x="546" y="44"/>
                  </a:lnTo>
                  <a:lnTo>
                    <a:pt x="548" y="44"/>
                  </a:lnTo>
                  <a:lnTo>
                    <a:pt x="546" y="45"/>
                  </a:lnTo>
                  <a:lnTo>
                    <a:pt x="546" y="47"/>
                  </a:lnTo>
                  <a:lnTo>
                    <a:pt x="546" y="50"/>
                  </a:lnTo>
                  <a:lnTo>
                    <a:pt x="546" y="52"/>
                  </a:lnTo>
                  <a:lnTo>
                    <a:pt x="546" y="53"/>
                  </a:lnTo>
                  <a:lnTo>
                    <a:pt x="546" y="55"/>
                  </a:lnTo>
                  <a:lnTo>
                    <a:pt x="546" y="62"/>
                  </a:lnTo>
                  <a:lnTo>
                    <a:pt x="548" y="64"/>
                  </a:lnTo>
                  <a:lnTo>
                    <a:pt x="548" y="66"/>
                  </a:lnTo>
                  <a:lnTo>
                    <a:pt x="548" y="67"/>
                  </a:lnTo>
                  <a:lnTo>
                    <a:pt x="548" y="70"/>
                  </a:lnTo>
                  <a:lnTo>
                    <a:pt x="549" y="78"/>
                  </a:lnTo>
                  <a:lnTo>
                    <a:pt x="549" y="79"/>
                  </a:lnTo>
                  <a:lnTo>
                    <a:pt x="549" y="90"/>
                  </a:lnTo>
                  <a:lnTo>
                    <a:pt x="548" y="115"/>
                  </a:lnTo>
                  <a:lnTo>
                    <a:pt x="548" y="118"/>
                  </a:lnTo>
                  <a:lnTo>
                    <a:pt x="548" y="120"/>
                  </a:lnTo>
                  <a:lnTo>
                    <a:pt x="551" y="124"/>
                  </a:lnTo>
                  <a:lnTo>
                    <a:pt x="552" y="129"/>
                  </a:lnTo>
                  <a:lnTo>
                    <a:pt x="552" y="131"/>
                  </a:lnTo>
                  <a:lnTo>
                    <a:pt x="549" y="135"/>
                  </a:lnTo>
                  <a:lnTo>
                    <a:pt x="543" y="138"/>
                  </a:lnTo>
                  <a:lnTo>
                    <a:pt x="537" y="145"/>
                  </a:lnTo>
                  <a:lnTo>
                    <a:pt x="535" y="152"/>
                  </a:lnTo>
                  <a:lnTo>
                    <a:pt x="535" y="160"/>
                  </a:lnTo>
                  <a:lnTo>
                    <a:pt x="535" y="166"/>
                  </a:lnTo>
                  <a:lnTo>
                    <a:pt x="535" y="169"/>
                  </a:lnTo>
                  <a:lnTo>
                    <a:pt x="540" y="180"/>
                  </a:lnTo>
                  <a:lnTo>
                    <a:pt x="540" y="182"/>
                  </a:lnTo>
                  <a:lnTo>
                    <a:pt x="543" y="187"/>
                  </a:lnTo>
                  <a:lnTo>
                    <a:pt x="544" y="193"/>
                  </a:lnTo>
                  <a:lnTo>
                    <a:pt x="546" y="197"/>
                  </a:lnTo>
                  <a:lnTo>
                    <a:pt x="541" y="208"/>
                  </a:lnTo>
                  <a:lnTo>
                    <a:pt x="540" y="213"/>
                  </a:lnTo>
                  <a:lnTo>
                    <a:pt x="538" y="218"/>
                  </a:lnTo>
                  <a:lnTo>
                    <a:pt x="537" y="219"/>
                  </a:lnTo>
                  <a:lnTo>
                    <a:pt x="534" y="225"/>
                  </a:lnTo>
                  <a:lnTo>
                    <a:pt x="521" y="241"/>
                  </a:lnTo>
                  <a:lnTo>
                    <a:pt x="520" y="241"/>
                  </a:lnTo>
                  <a:lnTo>
                    <a:pt x="513" y="246"/>
                  </a:lnTo>
                  <a:lnTo>
                    <a:pt x="509" y="250"/>
                  </a:lnTo>
                  <a:lnTo>
                    <a:pt x="507" y="250"/>
                  </a:lnTo>
                  <a:lnTo>
                    <a:pt x="507" y="253"/>
                  </a:lnTo>
                  <a:lnTo>
                    <a:pt x="506" y="256"/>
                  </a:lnTo>
                  <a:lnTo>
                    <a:pt x="506" y="261"/>
                  </a:lnTo>
                  <a:lnTo>
                    <a:pt x="506" y="278"/>
                  </a:lnTo>
                  <a:lnTo>
                    <a:pt x="507" y="280"/>
                  </a:lnTo>
                  <a:lnTo>
                    <a:pt x="507" y="281"/>
                  </a:lnTo>
                  <a:lnTo>
                    <a:pt x="507" y="289"/>
                  </a:lnTo>
                  <a:lnTo>
                    <a:pt x="507" y="295"/>
                  </a:lnTo>
                  <a:lnTo>
                    <a:pt x="507" y="303"/>
                  </a:lnTo>
                  <a:lnTo>
                    <a:pt x="507" y="304"/>
                  </a:lnTo>
                  <a:lnTo>
                    <a:pt x="507" y="306"/>
                  </a:lnTo>
                  <a:lnTo>
                    <a:pt x="507" y="314"/>
                  </a:lnTo>
                  <a:lnTo>
                    <a:pt x="507" y="326"/>
                  </a:lnTo>
                  <a:lnTo>
                    <a:pt x="506" y="336"/>
                  </a:lnTo>
                  <a:lnTo>
                    <a:pt x="506" y="339"/>
                  </a:lnTo>
                  <a:lnTo>
                    <a:pt x="504" y="342"/>
                  </a:lnTo>
                  <a:lnTo>
                    <a:pt x="502" y="354"/>
                  </a:lnTo>
                  <a:lnTo>
                    <a:pt x="501" y="356"/>
                  </a:lnTo>
                  <a:lnTo>
                    <a:pt x="501" y="357"/>
                  </a:lnTo>
                  <a:lnTo>
                    <a:pt x="501" y="363"/>
                  </a:lnTo>
                  <a:lnTo>
                    <a:pt x="501" y="384"/>
                  </a:lnTo>
                  <a:lnTo>
                    <a:pt x="499" y="387"/>
                  </a:lnTo>
                  <a:lnTo>
                    <a:pt x="501" y="405"/>
                  </a:lnTo>
                  <a:lnTo>
                    <a:pt x="502" y="421"/>
                  </a:lnTo>
                  <a:lnTo>
                    <a:pt x="502" y="422"/>
                  </a:lnTo>
                  <a:lnTo>
                    <a:pt x="504" y="424"/>
                  </a:lnTo>
                  <a:lnTo>
                    <a:pt x="504" y="426"/>
                  </a:lnTo>
                  <a:lnTo>
                    <a:pt x="504" y="432"/>
                  </a:lnTo>
                  <a:lnTo>
                    <a:pt x="507" y="435"/>
                  </a:lnTo>
                  <a:lnTo>
                    <a:pt x="523" y="464"/>
                  </a:lnTo>
                  <a:lnTo>
                    <a:pt x="529" y="469"/>
                  </a:lnTo>
                  <a:lnTo>
                    <a:pt x="562" y="483"/>
                  </a:lnTo>
                  <a:lnTo>
                    <a:pt x="566" y="488"/>
                  </a:lnTo>
                  <a:lnTo>
                    <a:pt x="571" y="494"/>
                  </a:lnTo>
                  <a:lnTo>
                    <a:pt x="571" y="500"/>
                  </a:lnTo>
                  <a:lnTo>
                    <a:pt x="569" y="511"/>
                  </a:lnTo>
                  <a:lnTo>
                    <a:pt x="568" y="523"/>
                  </a:lnTo>
                  <a:lnTo>
                    <a:pt x="568" y="526"/>
                  </a:lnTo>
                  <a:lnTo>
                    <a:pt x="571" y="534"/>
                  </a:lnTo>
                  <a:lnTo>
                    <a:pt x="576" y="542"/>
                  </a:lnTo>
                  <a:lnTo>
                    <a:pt x="577" y="542"/>
                  </a:lnTo>
                  <a:lnTo>
                    <a:pt x="585" y="543"/>
                  </a:lnTo>
                  <a:lnTo>
                    <a:pt x="588" y="540"/>
                  </a:lnTo>
                  <a:lnTo>
                    <a:pt x="590" y="540"/>
                  </a:lnTo>
                  <a:lnTo>
                    <a:pt x="596" y="537"/>
                  </a:lnTo>
                  <a:lnTo>
                    <a:pt x="596" y="539"/>
                  </a:lnTo>
                  <a:lnTo>
                    <a:pt x="596" y="540"/>
                  </a:lnTo>
                  <a:lnTo>
                    <a:pt x="597" y="542"/>
                  </a:lnTo>
                  <a:lnTo>
                    <a:pt x="600" y="547"/>
                  </a:lnTo>
                  <a:lnTo>
                    <a:pt x="604" y="550"/>
                  </a:lnTo>
                  <a:lnTo>
                    <a:pt x="610" y="557"/>
                  </a:lnTo>
                  <a:lnTo>
                    <a:pt x="613" y="561"/>
                  </a:lnTo>
                  <a:lnTo>
                    <a:pt x="613" y="562"/>
                  </a:lnTo>
                  <a:lnTo>
                    <a:pt x="614" y="562"/>
                  </a:lnTo>
                  <a:lnTo>
                    <a:pt x="614" y="564"/>
                  </a:lnTo>
                  <a:lnTo>
                    <a:pt x="616" y="568"/>
                  </a:lnTo>
                  <a:lnTo>
                    <a:pt x="616" y="573"/>
                  </a:lnTo>
                  <a:lnTo>
                    <a:pt x="616" y="574"/>
                  </a:lnTo>
                  <a:lnTo>
                    <a:pt x="616" y="576"/>
                  </a:lnTo>
                  <a:lnTo>
                    <a:pt x="614" y="581"/>
                  </a:lnTo>
                  <a:lnTo>
                    <a:pt x="614" y="582"/>
                  </a:lnTo>
                  <a:lnTo>
                    <a:pt x="614" y="584"/>
                  </a:lnTo>
                  <a:lnTo>
                    <a:pt x="614" y="585"/>
                  </a:lnTo>
                  <a:lnTo>
                    <a:pt x="611" y="590"/>
                  </a:lnTo>
                  <a:lnTo>
                    <a:pt x="611" y="592"/>
                  </a:lnTo>
                  <a:lnTo>
                    <a:pt x="611" y="595"/>
                  </a:lnTo>
                  <a:lnTo>
                    <a:pt x="627" y="632"/>
                  </a:lnTo>
                  <a:lnTo>
                    <a:pt x="630" y="641"/>
                  </a:lnTo>
                  <a:lnTo>
                    <a:pt x="632" y="644"/>
                  </a:lnTo>
                  <a:lnTo>
                    <a:pt x="636" y="652"/>
                  </a:lnTo>
                  <a:lnTo>
                    <a:pt x="642" y="658"/>
                  </a:lnTo>
                  <a:lnTo>
                    <a:pt x="652" y="669"/>
                  </a:lnTo>
                  <a:lnTo>
                    <a:pt x="686" y="713"/>
                  </a:lnTo>
                  <a:lnTo>
                    <a:pt x="686" y="714"/>
                  </a:lnTo>
                  <a:lnTo>
                    <a:pt x="677" y="745"/>
                  </a:lnTo>
                  <a:lnTo>
                    <a:pt x="675" y="747"/>
                  </a:lnTo>
                  <a:lnTo>
                    <a:pt x="675" y="745"/>
                  </a:lnTo>
                  <a:lnTo>
                    <a:pt x="674" y="742"/>
                  </a:lnTo>
                  <a:lnTo>
                    <a:pt x="674" y="740"/>
                  </a:lnTo>
                  <a:lnTo>
                    <a:pt x="672" y="739"/>
                  </a:lnTo>
                  <a:lnTo>
                    <a:pt x="672" y="737"/>
                  </a:lnTo>
                  <a:lnTo>
                    <a:pt x="670" y="737"/>
                  </a:lnTo>
                  <a:lnTo>
                    <a:pt x="670" y="736"/>
                  </a:lnTo>
                  <a:lnTo>
                    <a:pt x="669" y="736"/>
                  </a:lnTo>
                  <a:lnTo>
                    <a:pt x="667" y="736"/>
                  </a:lnTo>
                  <a:lnTo>
                    <a:pt x="667" y="734"/>
                  </a:lnTo>
                  <a:lnTo>
                    <a:pt x="666" y="734"/>
                  </a:lnTo>
                  <a:lnTo>
                    <a:pt x="664" y="734"/>
                  </a:lnTo>
                  <a:lnTo>
                    <a:pt x="664" y="733"/>
                  </a:lnTo>
                  <a:lnTo>
                    <a:pt x="663" y="733"/>
                  </a:lnTo>
                  <a:lnTo>
                    <a:pt x="661" y="733"/>
                  </a:lnTo>
                  <a:lnTo>
                    <a:pt x="660" y="733"/>
                  </a:lnTo>
                  <a:lnTo>
                    <a:pt x="658" y="731"/>
                  </a:lnTo>
                  <a:lnTo>
                    <a:pt x="658" y="730"/>
                  </a:lnTo>
                  <a:lnTo>
                    <a:pt x="656" y="730"/>
                  </a:lnTo>
                  <a:lnTo>
                    <a:pt x="655" y="731"/>
                  </a:lnTo>
                  <a:lnTo>
                    <a:pt x="655" y="730"/>
                  </a:lnTo>
                  <a:lnTo>
                    <a:pt x="653" y="730"/>
                  </a:lnTo>
                  <a:lnTo>
                    <a:pt x="652" y="730"/>
                  </a:lnTo>
                  <a:lnTo>
                    <a:pt x="650" y="730"/>
                  </a:lnTo>
                  <a:lnTo>
                    <a:pt x="649" y="731"/>
                  </a:lnTo>
                  <a:lnTo>
                    <a:pt x="649" y="730"/>
                  </a:lnTo>
                  <a:lnTo>
                    <a:pt x="647" y="730"/>
                  </a:lnTo>
                  <a:lnTo>
                    <a:pt x="646" y="731"/>
                  </a:lnTo>
                  <a:lnTo>
                    <a:pt x="644" y="730"/>
                  </a:lnTo>
                  <a:lnTo>
                    <a:pt x="642" y="728"/>
                  </a:lnTo>
                  <a:lnTo>
                    <a:pt x="642" y="730"/>
                  </a:lnTo>
                  <a:lnTo>
                    <a:pt x="641" y="731"/>
                  </a:lnTo>
                  <a:lnTo>
                    <a:pt x="639" y="733"/>
                  </a:lnTo>
                  <a:lnTo>
                    <a:pt x="639" y="731"/>
                  </a:lnTo>
                  <a:lnTo>
                    <a:pt x="638" y="733"/>
                  </a:lnTo>
                  <a:lnTo>
                    <a:pt x="638" y="734"/>
                  </a:lnTo>
                  <a:lnTo>
                    <a:pt x="638" y="736"/>
                  </a:lnTo>
                  <a:lnTo>
                    <a:pt x="636" y="736"/>
                  </a:lnTo>
                  <a:lnTo>
                    <a:pt x="635" y="736"/>
                  </a:lnTo>
                  <a:lnTo>
                    <a:pt x="633" y="736"/>
                  </a:lnTo>
                  <a:lnTo>
                    <a:pt x="632" y="736"/>
                  </a:lnTo>
                  <a:lnTo>
                    <a:pt x="630" y="737"/>
                  </a:lnTo>
                  <a:lnTo>
                    <a:pt x="628" y="737"/>
                  </a:lnTo>
                  <a:lnTo>
                    <a:pt x="627" y="737"/>
                  </a:lnTo>
                  <a:lnTo>
                    <a:pt x="625" y="737"/>
                  </a:lnTo>
                  <a:lnTo>
                    <a:pt x="624" y="737"/>
                  </a:lnTo>
                  <a:lnTo>
                    <a:pt x="622" y="737"/>
                  </a:lnTo>
                  <a:lnTo>
                    <a:pt x="622" y="736"/>
                  </a:lnTo>
                  <a:lnTo>
                    <a:pt x="621" y="736"/>
                  </a:lnTo>
                  <a:lnTo>
                    <a:pt x="621" y="734"/>
                  </a:lnTo>
                  <a:lnTo>
                    <a:pt x="619" y="734"/>
                  </a:lnTo>
                  <a:lnTo>
                    <a:pt x="618" y="734"/>
                  </a:lnTo>
                  <a:lnTo>
                    <a:pt x="618" y="736"/>
                  </a:lnTo>
                  <a:lnTo>
                    <a:pt x="616" y="736"/>
                  </a:lnTo>
                  <a:lnTo>
                    <a:pt x="616" y="734"/>
                  </a:lnTo>
                  <a:lnTo>
                    <a:pt x="614" y="734"/>
                  </a:lnTo>
                  <a:lnTo>
                    <a:pt x="613" y="736"/>
                  </a:lnTo>
                  <a:lnTo>
                    <a:pt x="611" y="737"/>
                  </a:lnTo>
                  <a:lnTo>
                    <a:pt x="611" y="739"/>
                  </a:lnTo>
                  <a:lnTo>
                    <a:pt x="610" y="739"/>
                  </a:lnTo>
                  <a:lnTo>
                    <a:pt x="608" y="739"/>
                  </a:lnTo>
                  <a:lnTo>
                    <a:pt x="607" y="739"/>
                  </a:lnTo>
                  <a:lnTo>
                    <a:pt x="607" y="740"/>
                  </a:lnTo>
                  <a:lnTo>
                    <a:pt x="605" y="739"/>
                  </a:lnTo>
                  <a:lnTo>
                    <a:pt x="604" y="739"/>
                  </a:lnTo>
                  <a:lnTo>
                    <a:pt x="602" y="739"/>
                  </a:lnTo>
                  <a:lnTo>
                    <a:pt x="600" y="739"/>
                  </a:lnTo>
                  <a:lnTo>
                    <a:pt x="599" y="739"/>
                  </a:lnTo>
                  <a:lnTo>
                    <a:pt x="597" y="739"/>
                  </a:lnTo>
                  <a:lnTo>
                    <a:pt x="597" y="740"/>
                  </a:lnTo>
                  <a:lnTo>
                    <a:pt x="596" y="740"/>
                  </a:lnTo>
                  <a:lnTo>
                    <a:pt x="594" y="740"/>
                  </a:lnTo>
                  <a:lnTo>
                    <a:pt x="593" y="740"/>
                  </a:lnTo>
                  <a:lnTo>
                    <a:pt x="591" y="740"/>
                  </a:lnTo>
                  <a:lnTo>
                    <a:pt x="590" y="740"/>
                  </a:lnTo>
                  <a:lnTo>
                    <a:pt x="590" y="742"/>
                  </a:lnTo>
                  <a:lnTo>
                    <a:pt x="588" y="742"/>
                  </a:lnTo>
                  <a:lnTo>
                    <a:pt x="588" y="744"/>
                  </a:lnTo>
                  <a:lnTo>
                    <a:pt x="586" y="744"/>
                  </a:lnTo>
                  <a:lnTo>
                    <a:pt x="585" y="744"/>
                  </a:lnTo>
                  <a:lnTo>
                    <a:pt x="583" y="744"/>
                  </a:lnTo>
                  <a:lnTo>
                    <a:pt x="582" y="745"/>
                  </a:lnTo>
                  <a:lnTo>
                    <a:pt x="580" y="745"/>
                  </a:lnTo>
                  <a:lnTo>
                    <a:pt x="580" y="747"/>
                  </a:lnTo>
                  <a:lnTo>
                    <a:pt x="579" y="747"/>
                  </a:lnTo>
                  <a:lnTo>
                    <a:pt x="577" y="747"/>
                  </a:lnTo>
                  <a:lnTo>
                    <a:pt x="576" y="748"/>
                  </a:lnTo>
                  <a:lnTo>
                    <a:pt x="574" y="748"/>
                  </a:lnTo>
                  <a:lnTo>
                    <a:pt x="574" y="747"/>
                  </a:lnTo>
                  <a:lnTo>
                    <a:pt x="572" y="747"/>
                  </a:lnTo>
                  <a:lnTo>
                    <a:pt x="572" y="748"/>
                  </a:lnTo>
                  <a:lnTo>
                    <a:pt x="571" y="748"/>
                  </a:lnTo>
                  <a:lnTo>
                    <a:pt x="571" y="750"/>
                  </a:lnTo>
                  <a:lnTo>
                    <a:pt x="569" y="750"/>
                  </a:lnTo>
                  <a:lnTo>
                    <a:pt x="568" y="750"/>
                  </a:lnTo>
                  <a:lnTo>
                    <a:pt x="566" y="750"/>
                  </a:lnTo>
                  <a:lnTo>
                    <a:pt x="565" y="750"/>
                  </a:lnTo>
                  <a:lnTo>
                    <a:pt x="563" y="748"/>
                  </a:lnTo>
                  <a:lnTo>
                    <a:pt x="563" y="750"/>
                  </a:lnTo>
                  <a:lnTo>
                    <a:pt x="562" y="750"/>
                  </a:lnTo>
                  <a:lnTo>
                    <a:pt x="560" y="748"/>
                  </a:lnTo>
                  <a:lnTo>
                    <a:pt x="558" y="748"/>
                  </a:lnTo>
                  <a:lnTo>
                    <a:pt x="557" y="748"/>
                  </a:lnTo>
                  <a:lnTo>
                    <a:pt x="554" y="747"/>
                  </a:lnTo>
                  <a:lnTo>
                    <a:pt x="552" y="747"/>
                  </a:lnTo>
                  <a:lnTo>
                    <a:pt x="551" y="747"/>
                  </a:lnTo>
                  <a:lnTo>
                    <a:pt x="549" y="747"/>
                  </a:lnTo>
                  <a:lnTo>
                    <a:pt x="548" y="747"/>
                  </a:lnTo>
                  <a:lnTo>
                    <a:pt x="546" y="748"/>
                  </a:lnTo>
                  <a:lnTo>
                    <a:pt x="544" y="748"/>
                  </a:lnTo>
                  <a:lnTo>
                    <a:pt x="543" y="748"/>
                  </a:lnTo>
                  <a:lnTo>
                    <a:pt x="541" y="748"/>
                  </a:lnTo>
                  <a:lnTo>
                    <a:pt x="541" y="750"/>
                  </a:lnTo>
                  <a:lnTo>
                    <a:pt x="540" y="750"/>
                  </a:lnTo>
                  <a:lnTo>
                    <a:pt x="540" y="748"/>
                  </a:lnTo>
                  <a:lnTo>
                    <a:pt x="538" y="748"/>
                  </a:lnTo>
                  <a:lnTo>
                    <a:pt x="537" y="748"/>
                  </a:lnTo>
                  <a:lnTo>
                    <a:pt x="537" y="750"/>
                  </a:lnTo>
                  <a:lnTo>
                    <a:pt x="535" y="750"/>
                  </a:lnTo>
                  <a:lnTo>
                    <a:pt x="534" y="748"/>
                  </a:lnTo>
                  <a:lnTo>
                    <a:pt x="532" y="750"/>
                  </a:lnTo>
                  <a:lnTo>
                    <a:pt x="530" y="750"/>
                  </a:lnTo>
                  <a:lnTo>
                    <a:pt x="527" y="750"/>
                  </a:lnTo>
                  <a:lnTo>
                    <a:pt x="526" y="750"/>
                  </a:lnTo>
                  <a:lnTo>
                    <a:pt x="521" y="751"/>
                  </a:lnTo>
                  <a:lnTo>
                    <a:pt x="520" y="753"/>
                  </a:lnTo>
                  <a:lnTo>
                    <a:pt x="520" y="754"/>
                  </a:lnTo>
                  <a:lnTo>
                    <a:pt x="518" y="754"/>
                  </a:lnTo>
                  <a:lnTo>
                    <a:pt x="516" y="756"/>
                  </a:lnTo>
                  <a:lnTo>
                    <a:pt x="515" y="756"/>
                  </a:lnTo>
                  <a:lnTo>
                    <a:pt x="513" y="756"/>
                  </a:lnTo>
                  <a:lnTo>
                    <a:pt x="512" y="756"/>
                  </a:lnTo>
                  <a:lnTo>
                    <a:pt x="510" y="756"/>
                  </a:lnTo>
                  <a:lnTo>
                    <a:pt x="509" y="754"/>
                  </a:lnTo>
                  <a:lnTo>
                    <a:pt x="506" y="756"/>
                  </a:lnTo>
                  <a:lnTo>
                    <a:pt x="504" y="756"/>
                  </a:lnTo>
                  <a:lnTo>
                    <a:pt x="502" y="756"/>
                  </a:lnTo>
                  <a:lnTo>
                    <a:pt x="501" y="756"/>
                  </a:lnTo>
                  <a:lnTo>
                    <a:pt x="498" y="756"/>
                  </a:lnTo>
                  <a:lnTo>
                    <a:pt x="493" y="754"/>
                  </a:lnTo>
                  <a:lnTo>
                    <a:pt x="492" y="753"/>
                  </a:lnTo>
                  <a:lnTo>
                    <a:pt x="490" y="753"/>
                  </a:lnTo>
                  <a:lnTo>
                    <a:pt x="488" y="753"/>
                  </a:lnTo>
                  <a:lnTo>
                    <a:pt x="487" y="754"/>
                  </a:lnTo>
                  <a:lnTo>
                    <a:pt x="485" y="754"/>
                  </a:lnTo>
                  <a:lnTo>
                    <a:pt x="484" y="754"/>
                  </a:lnTo>
                  <a:lnTo>
                    <a:pt x="484" y="756"/>
                  </a:lnTo>
                  <a:lnTo>
                    <a:pt x="482" y="756"/>
                  </a:lnTo>
                  <a:lnTo>
                    <a:pt x="481" y="756"/>
                  </a:lnTo>
                  <a:lnTo>
                    <a:pt x="481" y="754"/>
                  </a:lnTo>
                  <a:lnTo>
                    <a:pt x="479" y="754"/>
                  </a:lnTo>
                  <a:lnTo>
                    <a:pt x="478" y="756"/>
                  </a:lnTo>
                  <a:lnTo>
                    <a:pt x="474" y="758"/>
                  </a:lnTo>
                  <a:lnTo>
                    <a:pt x="473" y="759"/>
                  </a:lnTo>
                  <a:lnTo>
                    <a:pt x="473" y="761"/>
                  </a:lnTo>
                  <a:lnTo>
                    <a:pt x="471" y="761"/>
                  </a:lnTo>
                  <a:lnTo>
                    <a:pt x="471" y="759"/>
                  </a:lnTo>
                  <a:lnTo>
                    <a:pt x="468" y="759"/>
                  </a:lnTo>
                  <a:lnTo>
                    <a:pt x="465" y="758"/>
                  </a:lnTo>
                  <a:lnTo>
                    <a:pt x="464" y="758"/>
                  </a:lnTo>
                  <a:lnTo>
                    <a:pt x="462" y="758"/>
                  </a:lnTo>
                  <a:lnTo>
                    <a:pt x="460" y="758"/>
                  </a:lnTo>
                  <a:lnTo>
                    <a:pt x="459" y="759"/>
                  </a:lnTo>
                  <a:lnTo>
                    <a:pt x="457" y="758"/>
                  </a:lnTo>
                  <a:lnTo>
                    <a:pt x="456" y="759"/>
                  </a:lnTo>
                  <a:lnTo>
                    <a:pt x="457" y="759"/>
                  </a:lnTo>
                  <a:lnTo>
                    <a:pt x="459" y="761"/>
                  </a:lnTo>
                  <a:lnTo>
                    <a:pt x="459" y="762"/>
                  </a:lnTo>
                  <a:lnTo>
                    <a:pt x="457" y="762"/>
                  </a:lnTo>
                  <a:lnTo>
                    <a:pt x="456" y="762"/>
                  </a:lnTo>
                  <a:lnTo>
                    <a:pt x="453" y="762"/>
                  </a:lnTo>
                  <a:lnTo>
                    <a:pt x="451" y="762"/>
                  </a:lnTo>
                  <a:lnTo>
                    <a:pt x="450" y="762"/>
                  </a:lnTo>
                  <a:lnTo>
                    <a:pt x="450" y="764"/>
                  </a:lnTo>
                  <a:lnTo>
                    <a:pt x="450" y="765"/>
                  </a:lnTo>
                  <a:lnTo>
                    <a:pt x="450" y="767"/>
                  </a:lnTo>
                  <a:lnTo>
                    <a:pt x="448" y="767"/>
                  </a:lnTo>
                  <a:lnTo>
                    <a:pt x="448" y="768"/>
                  </a:lnTo>
                  <a:lnTo>
                    <a:pt x="448" y="770"/>
                  </a:lnTo>
                  <a:lnTo>
                    <a:pt x="446" y="772"/>
                  </a:lnTo>
                  <a:lnTo>
                    <a:pt x="445" y="773"/>
                  </a:lnTo>
                  <a:lnTo>
                    <a:pt x="442" y="775"/>
                  </a:lnTo>
                  <a:lnTo>
                    <a:pt x="442" y="776"/>
                  </a:lnTo>
                  <a:lnTo>
                    <a:pt x="442" y="778"/>
                  </a:lnTo>
                  <a:lnTo>
                    <a:pt x="442" y="779"/>
                  </a:lnTo>
                  <a:lnTo>
                    <a:pt x="440" y="781"/>
                  </a:lnTo>
                  <a:lnTo>
                    <a:pt x="440" y="782"/>
                  </a:lnTo>
                  <a:lnTo>
                    <a:pt x="440" y="784"/>
                  </a:lnTo>
                  <a:lnTo>
                    <a:pt x="439" y="784"/>
                  </a:lnTo>
                  <a:lnTo>
                    <a:pt x="439" y="785"/>
                  </a:lnTo>
                  <a:lnTo>
                    <a:pt x="439" y="787"/>
                  </a:lnTo>
                  <a:lnTo>
                    <a:pt x="437" y="789"/>
                  </a:lnTo>
                  <a:lnTo>
                    <a:pt x="436" y="790"/>
                  </a:lnTo>
                  <a:lnTo>
                    <a:pt x="434" y="792"/>
                  </a:lnTo>
                  <a:lnTo>
                    <a:pt x="434" y="793"/>
                  </a:lnTo>
                  <a:lnTo>
                    <a:pt x="432" y="796"/>
                  </a:lnTo>
                  <a:lnTo>
                    <a:pt x="431" y="796"/>
                  </a:lnTo>
                  <a:lnTo>
                    <a:pt x="432" y="798"/>
                  </a:lnTo>
                  <a:lnTo>
                    <a:pt x="431" y="799"/>
                  </a:lnTo>
                  <a:lnTo>
                    <a:pt x="431" y="801"/>
                  </a:lnTo>
                  <a:lnTo>
                    <a:pt x="429" y="801"/>
                  </a:lnTo>
                  <a:lnTo>
                    <a:pt x="431" y="803"/>
                  </a:lnTo>
                  <a:lnTo>
                    <a:pt x="432" y="803"/>
                  </a:lnTo>
                  <a:lnTo>
                    <a:pt x="434" y="804"/>
                  </a:lnTo>
                  <a:lnTo>
                    <a:pt x="434" y="806"/>
                  </a:lnTo>
                  <a:lnTo>
                    <a:pt x="434" y="807"/>
                  </a:lnTo>
                  <a:lnTo>
                    <a:pt x="436" y="810"/>
                  </a:lnTo>
                  <a:lnTo>
                    <a:pt x="437" y="812"/>
                  </a:lnTo>
                  <a:lnTo>
                    <a:pt x="439" y="815"/>
                  </a:lnTo>
                  <a:lnTo>
                    <a:pt x="439" y="818"/>
                  </a:lnTo>
                  <a:lnTo>
                    <a:pt x="437" y="821"/>
                  </a:lnTo>
                  <a:lnTo>
                    <a:pt x="436" y="823"/>
                  </a:lnTo>
                  <a:lnTo>
                    <a:pt x="432" y="826"/>
                  </a:lnTo>
                  <a:lnTo>
                    <a:pt x="431" y="827"/>
                  </a:lnTo>
                  <a:lnTo>
                    <a:pt x="431" y="829"/>
                  </a:lnTo>
                  <a:lnTo>
                    <a:pt x="431" y="830"/>
                  </a:lnTo>
                  <a:lnTo>
                    <a:pt x="431" y="832"/>
                  </a:lnTo>
                  <a:lnTo>
                    <a:pt x="431" y="834"/>
                  </a:lnTo>
                  <a:lnTo>
                    <a:pt x="432" y="835"/>
                  </a:lnTo>
                  <a:lnTo>
                    <a:pt x="432" y="838"/>
                  </a:lnTo>
                  <a:lnTo>
                    <a:pt x="431" y="838"/>
                  </a:lnTo>
                  <a:lnTo>
                    <a:pt x="429" y="838"/>
                  </a:lnTo>
                  <a:lnTo>
                    <a:pt x="428" y="838"/>
                  </a:lnTo>
                  <a:lnTo>
                    <a:pt x="426" y="837"/>
                  </a:lnTo>
                  <a:lnTo>
                    <a:pt x="425" y="837"/>
                  </a:lnTo>
                  <a:lnTo>
                    <a:pt x="425" y="838"/>
                  </a:lnTo>
                  <a:lnTo>
                    <a:pt x="425" y="840"/>
                  </a:lnTo>
                  <a:lnTo>
                    <a:pt x="423" y="841"/>
                  </a:lnTo>
                  <a:lnTo>
                    <a:pt x="423" y="843"/>
                  </a:lnTo>
                  <a:lnTo>
                    <a:pt x="423" y="844"/>
                  </a:lnTo>
                  <a:lnTo>
                    <a:pt x="423" y="846"/>
                  </a:lnTo>
                  <a:lnTo>
                    <a:pt x="423" y="848"/>
                  </a:lnTo>
                  <a:lnTo>
                    <a:pt x="422" y="849"/>
                  </a:lnTo>
                  <a:lnTo>
                    <a:pt x="420" y="849"/>
                  </a:lnTo>
                  <a:lnTo>
                    <a:pt x="418" y="849"/>
                  </a:lnTo>
                  <a:lnTo>
                    <a:pt x="417" y="851"/>
                  </a:lnTo>
                  <a:lnTo>
                    <a:pt x="417" y="852"/>
                  </a:lnTo>
                  <a:lnTo>
                    <a:pt x="415" y="854"/>
                  </a:lnTo>
                  <a:lnTo>
                    <a:pt x="414" y="855"/>
                  </a:lnTo>
                  <a:lnTo>
                    <a:pt x="414" y="858"/>
                  </a:lnTo>
                  <a:lnTo>
                    <a:pt x="412" y="858"/>
                  </a:lnTo>
                  <a:lnTo>
                    <a:pt x="412" y="860"/>
                  </a:lnTo>
                  <a:lnTo>
                    <a:pt x="411" y="860"/>
                  </a:lnTo>
                  <a:lnTo>
                    <a:pt x="411" y="862"/>
                  </a:lnTo>
                  <a:lnTo>
                    <a:pt x="409" y="863"/>
                  </a:lnTo>
                  <a:lnTo>
                    <a:pt x="409" y="865"/>
                  </a:lnTo>
                  <a:lnTo>
                    <a:pt x="408" y="866"/>
                  </a:lnTo>
                  <a:lnTo>
                    <a:pt x="406" y="866"/>
                  </a:lnTo>
                  <a:lnTo>
                    <a:pt x="404" y="868"/>
                  </a:lnTo>
                  <a:lnTo>
                    <a:pt x="401" y="869"/>
                  </a:lnTo>
                  <a:lnTo>
                    <a:pt x="401" y="871"/>
                  </a:lnTo>
                  <a:lnTo>
                    <a:pt x="400" y="871"/>
                  </a:lnTo>
                  <a:lnTo>
                    <a:pt x="400" y="872"/>
                  </a:lnTo>
                  <a:lnTo>
                    <a:pt x="397" y="872"/>
                  </a:lnTo>
                  <a:lnTo>
                    <a:pt x="394" y="874"/>
                  </a:lnTo>
                  <a:lnTo>
                    <a:pt x="392" y="875"/>
                  </a:lnTo>
                  <a:lnTo>
                    <a:pt x="392" y="877"/>
                  </a:lnTo>
                  <a:lnTo>
                    <a:pt x="390" y="879"/>
                  </a:lnTo>
                  <a:lnTo>
                    <a:pt x="386" y="880"/>
                  </a:lnTo>
                  <a:lnTo>
                    <a:pt x="383" y="882"/>
                  </a:lnTo>
                  <a:lnTo>
                    <a:pt x="381" y="883"/>
                  </a:lnTo>
                  <a:lnTo>
                    <a:pt x="380" y="886"/>
                  </a:lnTo>
                  <a:lnTo>
                    <a:pt x="376" y="888"/>
                  </a:lnTo>
                  <a:lnTo>
                    <a:pt x="375" y="888"/>
                  </a:lnTo>
                  <a:lnTo>
                    <a:pt x="373" y="893"/>
                  </a:lnTo>
                  <a:lnTo>
                    <a:pt x="375" y="896"/>
                  </a:lnTo>
                  <a:lnTo>
                    <a:pt x="373" y="897"/>
                  </a:lnTo>
                  <a:lnTo>
                    <a:pt x="370" y="902"/>
                  </a:lnTo>
                  <a:lnTo>
                    <a:pt x="370" y="900"/>
                  </a:lnTo>
                  <a:lnTo>
                    <a:pt x="369" y="900"/>
                  </a:lnTo>
                  <a:lnTo>
                    <a:pt x="369" y="902"/>
                  </a:lnTo>
                  <a:lnTo>
                    <a:pt x="369" y="903"/>
                  </a:lnTo>
                  <a:lnTo>
                    <a:pt x="367" y="903"/>
                  </a:lnTo>
                  <a:lnTo>
                    <a:pt x="366" y="903"/>
                  </a:lnTo>
                  <a:lnTo>
                    <a:pt x="364" y="905"/>
                  </a:lnTo>
                  <a:lnTo>
                    <a:pt x="364" y="907"/>
                  </a:lnTo>
                  <a:lnTo>
                    <a:pt x="362" y="908"/>
                  </a:lnTo>
                  <a:lnTo>
                    <a:pt x="361" y="910"/>
                  </a:lnTo>
                  <a:lnTo>
                    <a:pt x="359" y="908"/>
                  </a:lnTo>
                  <a:lnTo>
                    <a:pt x="359" y="910"/>
                  </a:lnTo>
                  <a:lnTo>
                    <a:pt x="358" y="911"/>
                  </a:lnTo>
                  <a:lnTo>
                    <a:pt x="356" y="911"/>
                  </a:lnTo>
                  <a:lnTo>
                    <a:pt x="355" y="910"/>
                  </a:lnTo>
                  <a:lnTo>
                    <a:pt x="352" y="910"/>
                  </a:lnTo>
                  <a:lnTo>
                    <a:pt x="352" y="911"/>
                  </a:lnTo>
                  <a:lnTo>
                    <a:pt x="352" y="913"/>
                  </a:lnTo>
                  <a:lnTo>
                    <a:pt x="352" y="914"/>
                  </a:lnTo>
                  <a:lnTo>
                    <a:pt x="350" y="916"/>
                  </a:lnTo>
                  <a:lnTo>
                    <a:pt x="348" y="916"/>
                  </a:lnTo>
                  <a:lnTo>
                    <a:pt x="347" y="917"/>
                  </a:lnTo>
                  <a:lnTo>
                    <a:pt x="347" y="919"/>
                  </a:lnTo>
                  <a:lnTo>
                    <a:pt x="347" y="920"/>
                  </a:lnTo>
                  <a:lnTo>
                    <a:pt x="348" y="920"/>
                  </a:lnTo>
                  <a:lnTo>
                    <a:pt x="350" y="922"/>
                  </a:lnTo>
                  <a:lnTo>
                    <a:pt x="352" y="924"/>
                  </a:lnTo>
                  <a:lnTo>
                    <a:pt x="352" y="925"/>
                  </a:lnTo>
                  <a:lnTo>
                    <a:pt x="352" y="930"/>
                  </a:lnTo>
                  <a:lnTo>
                    <a:pt x="352" y="933"/>
                  </a:lnTo>
                  <a:lnTo>
                    <a:pt x="352" y="938"/>
                  </a:lnTo>
                  <a:lnTo>
                    <a:pt x="352" y="939"/>
                  </a:lnTo>
                  <a:lnTo>
                    <a:pt x="353" y="941"/>
                  </a:lnTo>
                  <a:lnTo>
                    <a:pt x="352" y="942"/>
                  </a:lnTo>
                  <a:lnTo>
                    <a:pt x="350" y="945"/>
                  </a:lnTo>
                  <a:lnTo>
                    <a:pt x="350" y="947"/>
                  </a:lnTo>
                  <a:lnTo>
                    <a:pt x="350" y="948"/>
                  </a:lnTo>
                  <a:lnTo>
                    <a:pt x="350" y="952"/>
                  </a:lnTo>
                  <a:lnTo>
                    <a:pt x="352" y="952"/>
                  </a:lnTo>
                  <a:lnTo>
                    <a:pt x="353" y="953"/>
                  </a:lnTo>
                  <a:lnTo>
                    <a:pt x="353" y="955"/>
                  </a:lnTo>
                  <a:lnTo>
                    <a:pt x="355" y="958"/>
                  </a:lnTo>
                  <a:lnTo>
                    <a:pt x="355" y="959"/>
                  </a:lnTo>
                  <a:lnTo>
                    <a:pt x="355" y="961"/>
                  </a:lnTo>
                  <a:lnTo>
                    <a:pt x="355" y="962"/>
                  </a:lnTo>
                  <a:lnTo>
                    <a:pt x="355" y="965"/>
                  </a:lnTo>
                  <a:lnTo>
                    <a:pt x="356" y="967"/>
                  </a:lnTo>
                  <a:lnTo>
                    <a:pt x="356" y="969"/>
                  </a:lnTo>
                  <a:lnTo>
                    <a:pt x="355" y="972"/>
                  </a:lnTo>
                  <a:lnTo>
                    <a:pt x="355" y="973"/>
                  </a:lnTo>
                  <a:lnTo>
                    <a:pt x="355" y="975"/>
                  </a:lnTo>
                  <a:lnTo>
                    <a:pt x="356" y="978"/>
                  </a:lnTo>
                  <a:lnTo>
                    <a:pt x="355" y="979"/>
                  </a:lnTo>
                  <a:lnTo>
                    <a:pt x="355" y="983"/>
                  </a:lnTo>
                  <a:lnTo>
                    <a:pt x="353" y="986"/>
                  </a:lnTo>
                  <a:lnTo>
                    <a:pt x="352" y="989"/>
                  </a:lnTo>
                  <a:lnTo>
                    <a:pt x="350" y="989"/>
                  </a:lnTo>
                  <a:lnTo>
                    <a:pt x="347" y="990"/>
                  </a:lnTo>
                  <a:lnTo>
                    <a:pt x="344" y="993"/>
                  </a:lnTo>
                  <a:lnTo>
                    <a:pt x="342" y="995"/>
                  </a:lnTo>
                  <a:lnTo>
                    <a:pt x="339" y="997"/>
                  </a:lnTo>
                  <a:lnTo>
                    <a:pt x="338" y="998"/>
                  </a:lnTo>
                  <a:lnTo>
                    <a:pt x="334" y="1001"/>
                  </a:lnTo>
                  <a:lnTo>
                    <a:pt x="333" y="1003"/>
                  </a:lnTo>
                  <a:lnTo>
                    <a:pt x="331" y="1003"/>
                  </a:lnTo>
                  <a:lnTo>
                    <a:pt x="331" y="1004"/>
                  </a:lnTo>
                  <a:lnTo>
                    <a:pt x="330" y="1006"/>
                  </a:lnTo>
                  <a:lnTo>
                    <a:pt x="327" y="1007"/>
                  </a:lnTo>
                  <a:lnTo>
                    <a:pt x="324" y="1009"/>
                  </a:lnTo>
                  <a:lnTo>
                    <a:pt x="322" y="1010"/>
                  </a:lnTo>
                  <a:lnTo>
                    <a:pt x="319" y="1012"/>
                  </a:lnTo>
                  <a:lnTo>
                    <a:pt x="317" y="1014"/>
                  </a:lnTo>
                  <a:lnTo>
                    <a:pt x="314" y="1015"/>
                  </a:lnTo>
                  <a:lnTo>
                    <a:pt x="313" y="1017"/>
                  </a:lnTo>
                  <a:lnTo>
                    <a:pt x="313" y="1018"/>
                  </a:lnTo>
                  <a:lnTo>
                    <a:pt x="314" y="1021"/>
                  </a:lnTo>
                  <a:lnTo>
                    <a:pt x="314" y="1023"/>
                  </a:lnTo>
                  <a:lnTo>
                    <a:pt x="316" y="1024"/>
                  </a:lnTo>
                  <a:lnTo>
                    <a:pt x="319" y="1026"/>
                  </a:lnTo>
                  <a:lnTo>
                    <a:pt x="320" y="1031"/>
                  </a:lnTo>
                  <a:lnTo>
                    <a:pt x="320" y="1032"/>
                  </a:lnTo>
                  <a:lnTo>
                    <a:pt x="319" y="1035"/>
                  </a:lnTo>
                  <a:lnTo>
                    <a:pt x="317" y="1038"/>
                  </a:lnTo>
                  <a:lnTo>
                    <a:pt x="317" y="1040"/>
                  </a:lnTo>
                  <a:lnTo>
                    <a:pt x="316" y="1043"/>
                  </a:lnTo>
                  <a:lnTo>
                    <a:pt x="314" y="1046"/>
                  </a:lnTo>
                  <a:lnTo>
                    <a:pt x="313" y="1049"/>
                  </a:lnTo>
                  <a:lnTo>
                    <a:pt x="311" y="1051"/>
                  </a:lnTo>
                  <a:lnTo>
                    <a:pt x="311" y="1052"/>
                  </a:lnTo>
                  <a:lnTo>
                    <a:pt x="310" y="1054"/>
                  </a:lnTo>
                  <a:lnTo>
                    <a:pt x="310" y="1057"/>
                  </a:lnTo>
                  <a:lnTo>
                    <a:pt x="310" y="1059"/>
                  </a:lnTo>
                  <a:lnTo>
                    <a:pt x="308" y="1060"/>
                  </a:lnTo>
                  <a:lnTo>
                    <a:pt x="306" y="1063"/>
                  </a:lnTo>
                  <a:lnTo>
                    <a:pt x="305" y="1068"/>
                  </a:lnTo>
                  <a:lnTo>
                    <a:pt x="305" y="1071"/>
                  </a:lnTo>
                  <a:lnTo>
                    <a:pt x="303" y="1074"/>
                  </a:lnTo>
                  <a:lnTo>
                    <a:pt x="303" y="1077"/>
                  </a:lnTo>
                  <a:lnTo>
                    <a:pt x="302" y="1082"/>
                  </a:lnTo>
                  <a:lnTo>
                    <a:pt x="302" y="1085"/>
                  </a:lnTo>
                  <a:lnTo>
                    <a:pt x="300" y="1088"/>
                  </a:lnTo>
                  <a:lnTo>
                    <a:pt x="299" y="1090"/>
                  </a:lnTo>
                  <a:lnTo>
                    <a:pt x="300" y="1091"/>
                  </a:lnTo>
                  <a:lnTo>
                    <a:pt x="300" y="1093"/>
                  </a:lnTo>
                  <a:lnTo>
                    <a:pt x="299" y="1094"/>
                  </a:lnTo>
                  <a:lnTo>
                    <a:pt x="299" y="1099"/>
                  </a:lnTo>
                  <a:lnTo>
                    <a:pt x="299" y="1100"/>
                  </a:lnTo>
                  <a:lnTo>
                    <a:pt x="299" y="1102"/>
                  </a:lnTo>
                  <a:lnTo>
                    <a:pt x="299" y="1105"/>
                  </a:lnTo>
                  <a:lnTo>
                    <a:pt x="299" y="1107"/>
                  </a:lnTo>
                  <a:lnTo>
                    <a:pt x="300" y="1108"/>
                  </a:lnTo>
                  <a:lnTo>
                    <a:pt x="300" y="1110"/>
                  </a:lnTo>
                  <a:lnTo>
                    <a:pt x="302" y="1113"/>
                  </a:lnTo>
                  <a:lnTo>
                    <a:pt x="302" y="1114"/>
                  </a:lnTo>
                  <a:lnTo>
                    <a:pt x="303" y="1119"/>
                  </a:lnTo>
                  <a:lnTo>
                    <a:pt x="303" y="1121"/>
                  </a:lnTo>
                  <a:lnTo>
                    <a:pt x="303" y="1122"/>
                  </a:lnTo>
                  <a:lnTo>
                    <a:pt x="305" y="1125"/>
                  </a:lnTo>
                  <a:lnTo>
                    <a:pt x="306" y="1128"/>
                  </a:lnTo>
                  <a:lnTo>
                    <a:pt x="308" y="1132"/>
                  </a:lnTo>
                  <a:lnTo>
                    <a:pt x="308" y="1136"/>
                  </a:lnTo>
                  <a:lnTo>
                    <a:pt x="308" y="1139"/>
                  </a:lnTo>
                  <a:lnTo>
                    <a:pt x="296" y="1158"/>
                  </a:lnTo>
                  <a:lnTo>
                    <a:pt x="294" y="1161"/>
                  </a:lnTo>
                  <a:lnTo>
                    <a:pt x="292" y="1163"/>
                  </a:lnTo>
                  <a:lnTo>
                    <a:pt x="289" y="1163"/>
                  </a:lnTo>
                  <a:lnTo>
                    <a:pt x="285" y="1164"/>
                  </a:lnTo>
                  <a:lnTo>
                    <a:pt x="283" y="1166"/>
                  </a:lnTo>
                  <a:lnTo>
                    <a:pt x="282" y="1166"/>
                  </a:lnTo>
                  <a:lnTo>
                    <a:pt x="266" y="1170"/>
                  </a:lnTo>
                  <a:lnTo>
                    <a:pt x="264" y="1172"/>
                  </a:lnTo>
                  <a:lnTo>
                    <a:pt x="258" y="1175"/>
                  </a:lnTo>
                  <a:lnTo>
                    <a:pt x="255" y="1175"/>
                  </a:lnTo>
                  <a:lnTo>
                    <a:pt x="252" y="1178"/>
                  </a:lnTo>
                  <a:lnTo>
                    <a:pt x="246" y="1186"/>
                  </a:lnTo>
                  <a:lnTo>
                    <a:pt x="230" y="1201"/>
                  </a:lnTo>
                  <a:lnTo>
                    <a:pt x="227" y="1203"/>
                  </a:lnTo>
                  <a:lnTo>
                    <a:pt x="218" y="1214"/>
                  </a:lnTo>
                  <a:lnTo>
                    <a:pt x="216" y="1214"/>
                  </a:lnTo>
                  <a:lnTo>
                    <a:pt x="215" y="1215"/>
                  </a:lnTo>
                  <a:lnTo>
                    <a:pt x="213" y="1215"/>
                  </a:lnTo>
                  <a:lnTo>
                    <a:pt x="212" y="1215"/>
                  </a:lnTo>
                  <a:lnTo>
                    <a:pt x="213" y="1214"/>
                  </a:lnTo>
                  <a:lnTo>
                    <a:pt x="215" y="1214"/>
                  </a:lnTo>
                  <a:lnTo>
                    <a:pt x="216" y="1212"/>
                  </a:lnTo>
                  <a:lnTo>
                    <a:pt x="218" y="1212"/>
                  </a:lnTo>
                  <a:lnTo>
                    <a:pt x="218" y="1211"/>
                  </a:lnTo>
                  <a:lnTo>
                    <a:pt x="219" y="1209"/>
                  </a:lnTo>
                  <a:lnTo>
                    <a:pt x="219" y="1208"/>
                  </a:lnTo>
                  <a:lnTo>
                    <a:pt x="221" y="1204"/>
                  </a:lnTo>
                  <a:lnTo>
                    <a:pt x="221" y="1203"/>
                  </a:lnTo>
                  <a:lnTo>
                    <a:pt x="222" y="1201"/>
                  </a:lnTo>
                  <a:lnTo>
                    <a:pt x="222" y="1200"/>
                  </a:lnTo>
                  <a:lnTo>
                    <a:pt x="222" y="1198"/>
                  </a:lnTo>
                  <a:lnTo>
                    <a:pt x="222" y="1197"/>
                  </a:lnTo>
                  <a:lnTo>
                    <a:pt x="219" y="1197"/>
                  </a:lnTo>
                  <a:lnTo>
                    <a:pt x="218" y="1195"/>
                  </a:lnTo>
                  <a:lnTo>
                    <a:pt x="216" y="1195"/>
                  </a:lnTo>
                  <a:lnTo>
                    <a:pt x="215" y="1195"/>
                  </a:lnTo>
                  <a:lnTo>
                    <a:pt x="213" y="1197"/>
                  </a:lnTo>
                  <a:lnTo>
                    <a:pt x="212" y="1198"/>
                  </a:lnTo>
                  <a:lnTo>
                    <a:pt x="212" y="1200"/>
                  </a:lnTo>
                  <a:lnTo>
                    <a:pt x="208" y="1200"/>
                  </a:lnTo>
                  <a:lnTo>
                    <a:pt x="208" y="1201"/>
                  </a:lnTo>
                  <a:lnTo>
                    <a:pt x="205" y="1201"/>
                  </a:lnTo>
                  <a:lnTo>
                    <a:pt x="204" y="1201"/>
                  </a:lnTo>
                  <a:lnTo>
                    <a:pt x="202" y="1201"/>
                  </a:lnTo>
                  <a:lnTo>
                    <a:pt x="201" y="1201"/>
                  </a:lnTo>
                  <a:lnTo>
                    <a:pt x="199" y="1201"/>
                  </a:lnTo>
                  <a:lnTo>
                    <a:pt x="198" y="1201"/>
                  </a:lnTo>
                  <a:lnTo>
                    <a:pt x="195" y="1201"/>
                  </a:lnTo>
                  <a:lnTo>
                    <a:pt x="193" y="1201"/>
                  </a:lnTo>
                  <a:lnTo>
                    <a:pt x="190" y="1203"/>
                  </a:lnTo>
                  <a:lnTo>
                    <a:pt x="185" y="1203"/>
                  </a:lnTo>
                  <a:lnTo>
                    <a:pt x="182" y="1204"/>
                  </a:lnTo>
                  <a:lnTo>
                    <a:pt x="179" y="1204"/>
                  </a:lnTo>
                  <a:lnTo>
                    <a:pt x="177" y="1204"/>
                  </a:lnTo>
                  <a:lnTo>
                    <a:pt x="176" y="1204"/>
                  </a:lnTo>
                  <a:lnTo>
                    <a:pt x="173" y="1206"/>
                  </a:lnTo>
                  <a:lnTo>
                    <a:pt x="171" y="1204"/>
                  </a:lnTo>
                  <a:lnTo>
                    <a:pt x="170" y="1204"/>
                  </a:lnTo>
                  <a:lnTo>
                    <a:pt x="167" y="1204"/>
                  </a:lnTo>
                  <a:lnTo>
                    <a:pt x="165" y="1204"/>
                  </a:lnTo>
                  <a:lnTo>
                    <a:pt x="165" y="1203"/>
                  </a:lnTo>
                  <a:lnTo>
                    <a:pt x="165" y="1201"/>
                  </a:lnTo>
                  <a:lnTo>
                    <a:pt x="165" y="1200"/>
                  </a:lnTo>
                  <a:lnTo>
                    <a:pt x="163" y="1198"/>
                  </a:lnTo>
                  <a:lnTo>
                    <a:pt x="162" y="1197"/>
                  </a:lnTo>
                  <a:lnTo>
                    <a:pt x="160" y="1197"/>
                  </a:lnTo>
                  <a:lnTo>
                    <a:pt x="159" y="1195"/>
                  </a:lnTo>
                  <a:lnTo>
                    <a:pt x="157" y="1195"/>
                  </a:lnTo>
                  <a:lnTo>
                    <a:pt x="156" y="1197"/>
                  </a:lnTo>
                  <a:lnTo>
                    <a:pt x="156" y="1198"/>
                  </a:lnTo>
                  <a:lnTo>
                    <a:pt x="154" y="1198"/>
                  </a:lnTo>
                  <a:lnTo>
                    <a:pt x="153" y="1200"/>
                  </a:lnTo>
                  <a:lnTo>
                    <a:pt x="149" y="1200"/>
                  </a:lnTo>
                  <a:lnTo>
                    <a:pt x="148" y="1200"/>
                  </a:lnTo>
                  <a:lnTo>
                    <a:pt x="146" y="1200"/>
                  </a:lnTo>
                  <a:lnTo>
                    <a:pt x="143" y="1201"/>
                  </a:lnTo>
                  <a:lnTo>
                    <a:pt x="140" y="1203"/>
                  </a:lnTo>
                  <a:lnTo>
                    <a:pt x="139" y="1203"/>
                  </a:lnTo>
                  <a:lnTo>
                    <a:pt x="135" y="1201"/>
                  </a:lnTo>
                  <a:lnTo>
                    <a:pt x="132" y="1201"/>
                  </a:lnTo>
                  <a:lnTo>
                    <a:pt x="131" y="1200"/>
                  </a:lnTo>
                  <a:lnTo>
                    <a:pt x="129" y="1200"/>
                  </a:lnTo>
                  <a:lnTo>
                    <a:pt x="128" y="1200"/>
                  </a:lnTo>
                  <a:lnTo>
                    <a:pt x="126" y="1198"/>
                  </a:lnTo>
                  <a:lnTo>
                    <a:pt x="123" y="1197"/>
                  </a:lnTo>
                  <a:lnTo>
                    <a:pt x="121" y="1195"/>
                  </a:lnTo>
                  <a:lnTo>
                    <a:pt x="120" y="1195"/>
                  </a:lnTo>
                  <a:lnTo>
                    <a:pt x="118" y="1195"/>
                  </a:lnTo>
                  <a:lnTo>
                    <a:pt x="117" y="1195"/>
                  </a:lnTo>
                  <a:lnTo>
                    <a:pt x="117" y="1194"/>
                  </a:lnTo>
                  <a:lnTo>
                    <a:pt x="115" y="1194"/>
                  </a:lnTo>
                  <a:lnTo>
                    <a:pt x="114" y="1194"/>
                  </a:lnTo>
                  <a:lnTo>
                    <a:pt x="112" y="1192"/>
                  </a:lnTo>
                  <a:lnTo>
                    <a:pt x="109" y="1192"/>
                  </a:lnTo>
                  <a:lnTo>
                    <a:pt x="107" y="1192"/>
                  </a:lnTo>
                  <a:lnTo>
                    <a:pt x="106" y="1194"/>
                  </a:lnTo>
                  <a:lnTo>
                    <a:pt x="103" y="1194"/>
                  </a:lnTo>
                  <a:lnTo>
                    <a:pt x="101" y="1194"/>
                  </a:lnTo>
                  <a:lnTo>
                    <a:pt x="100" y="1194"/>
                  </a:lnTo>
                  <a:lnTo>
                    <a:pt x="97" y="1194"/>
                  </a:lnTo>
                  <a:lnTo>
                    <a:pt x="95" y="1195"/>
                  </a:lnTo>
                  <a:lnTo>
                    <a:pt x="92" y="1195"/>
                  </a:lnTo>
                  <a:lnTo>
                    <a:pt x="90" y="1195"/>
                  </a:lnTo>
                  <a:lnTo>
                    <a:pt x="87" y="1197"/>
                  </a:lnTo>
                  <a:lnTo>
                    <a:pt x="84" y="1198"/>
                  </a:lnTo>
                  <a:lnTo>
                    <a:pt x="83" y="1200"/>
                  </a:lnTo>
                  <a:lnTo>
                    <a:pt x="79" y="1201"/>
                  </a:lnTo>
                  <a:lnTo>
                    <a:pt x="78" y="1201"/>
                  </a:lnTo>
                  <a:lnTo>
                    <a:pt x="76" y="1201"/>
                  </a:lnTo>
                  <a:lnTo>
                    <a:pt x="73" y="1201"/>
                  </a:lnTo>
                  <a:lnTo>
                    <a:pt x="70" y="1201"/>
                  </a:lnTo>
                  <a:lnTo>
                    <a:pt x="69" y="1200"/>
                  </a:lnTo>
                  <a:lnTo>
                    <a:pt x="67" y="1200"/>
                  </a:lnTo>
                  <a:lnTo>
                    <a:pt x="65" y="1198"/>
                  </a:lnTo>
                  <a:lnTo>
                    <a:pt x="64" y="1197"/>
                  </a:lnTo>
                  <a:lnTo>
                    <a:pt x="62" y="1195"/>
                  </a:lnTo>
                  <a:lnTo>
                    <a:pt x="59" y="1192"/>
                  </a:lnTo>
                  <a:lnTo>
                    <a:pt x="58" y="1190"/>
                  </a:lnTo>
                  <a:lnTo>
                    <a:pt x="58" y="1189"/>
                  </a:lnTo>
                  <a:lnTo>
                    <a:pt x="56" y="1189"/>
                  </a:lnTo>
                  <a:lnTo>
                    <a:pt x="56" y="1187"/>
                  </a:lnTo>
                  <a:lnTo>
                    <a:pt x="55" y="1186"/>
                  </a:lnTo>
                  <a:lnTo>
                    <a:pt x="55" y="1184"/>
                  </a:lnTo>
                  <a:lnTo>
                    <a:pt x="53" y="1183"/>
                  </a:lnTo>
                  <a:lnTo>
                    <a:pt x="51" y="1183"/>
                  </a:lnTo>
                  <a:lnTo>
                    <a:pt x="50" y="1183"/>
                  </a:lnTo>
                  <a:lnTo>
                    <a:pt x="48" y="1186"/>
                  </a:lnTo>
                  <a:lnTo>
                    <a:pt x="48" y="1187"/>
                  </a:lnTo>
                  <a:lnTo>
                    <a:pt x="48" y="1189"/>
                  </a:lnTo>
                  <a:lnTo>
                    <a:pt x="48" y="1190"/>
                  </a:lnTo>
                  <a:lnTo>
                    <a:pt x="48" y="1194"/>
                  </a:lnTo>
                  <a:lnTo>
                    <a:pt x="47" y="1194"/>
                  </a:lnTo>
                  <a:lnTo>
                    <a:pt x="47" y="1192"/>
                  </a:lnTo>
                  <a:lnTo>
                    <a:pt x="45" y="1190"/>
                  </a:lnTo>
                  <a:lnTo>
                    <a:pt x="44" y="1189"/>
                  </a:lnTo>
                  <a:lnTo>
                    <a:pt x="44" y="1187"/>
                  </a:lnTo>
                  <a:lnTo>
                    <a:pt x="44" y="1186"/>
                  </a:lnTo>
                  <a:lnTo>
                    <a:pt x="42" y="1184"/>
                  </a:lnTo>
                  <a:lnTo>
                    <a:pt x="41" y="1184"/>
                  </a:lnTo>
                  <a:lnTo>
                    <a:pt x="39" y="1184"/>
                  </a:lnTo>
                  <a:lnTo>
                    <a:pt x="36" y="1186"/>
                  </a:lnTo>
                  <a:lnTo>
                    <a:pt x="33" y="1187"/>
                  </a:lnTo>
                  <a:lnTo>
                    <a:pt x="30" y="1187"/>
                  </a:lnTo>
                  <a:lnTo>
                    <a:pt x="27" y="1187"/>
                  </a:lnTo>
                  <a:lnTo>
                    <a:pt x="23" y="1187"/>
                  </a:lnTo>
                  <a:lnTo>
                    <a:pt x="22" y="1186"/>
                  </a:lnTo>
                  <a:lnTo>
                    <a:pt x="20" y="1184"/>
                  </a:lnTo>
                  <a:lnTo>
                    <a:pt x="20" y="1183"/>
                  </a:lnTo>
                  <a:lnTo>
                    <a:pt x="22" y="1180"/>
                  </a:lnTo>
                  <a:lnTo>
                    <a:pt x="22" y="1178"/>
                  </a:lnTo>
                  <a:lnTo>
                    <a:pt x="22" y="1173"/>
                  </a:lnTo>
                  <a:lnTo>
                    <a:pt x="22" y="1172"/>
                  </a:lnTo>
                  <a:lnTo>
                    <a:pt x="22" y="1170"/>
                  </a:lnTo>
                  <a:lnTo>
                    <a:pt x="22" y="1169"/>
                  </a:lnTo>
                  <a:lnTo>
                    <a:pt x="22" y="1167"/>
                  </a:lnTo>
                  <a:lnTo>
                    <a:pt x="23" y="1166"/>
                  </a:lnTo>
                  <a:lnTo>
                    <a:pt x="23" y="1164"/>
                  </a:lnTo>
                  <a:lnTo>
                    <a:pt x="22" y="1163"/>
                  </a:lnTo>
                  <a:lnTo>
                    <a:pt x="20" y="1163"/>
                  </a:lnTo>
                  <a:lnTo>
                    <a:pt x="20" y="1161"/>
                  </a:lnTo>
                  <a:lnTo>
                    <a:pt x="22" y="1161"/>
                  </a:lnTo>
                  <a:lnTo>
                    <a:pt x="23" y="1161"/>
                  </a:lnTo>
                  <a:lnTo>
                    <a:pt x="25" y="1159"/>
                  </a:lnTo>
                  <a:lnTo>
                    <a:pt x="27" y="1159"/>
                  </a:lnTo>
                  <a:lnTo>
                    <a:pt x="28" y="1158"/>
                  </a:lnTo>
                  <a:lnTo>
                    <a:pt x="31" y="1155"/>
                  </a:lnTo>
                  <a:lnTo>
                    <a:pt x="31" y="1153"/>
                  </a:lnTo>
                  <a:lnTo>
                    <a:pt x="33" y="1152"/>
                  </a:lnTo>
                  <a:lnTo>
                    <a:pt x="34" y="1150"/>
                  </a:lnTo>
                  <a:lnTo>
                    <a:pt x="36" y="1149"/>
                  </a:lnTo>
                  <a:lnTo>
                    <a:pt x="36" y="1145"/>
                  </a:lnTo>
                  <a:lnTo>
                    <a:pt x="37" y="1145"/>
                  </a:lnTo>
                  <a:lnTo>
                    <a:pt x="37" y="1144"/>
                  </a:lnTo>
                  <a:lnTo>
                    <a:pt x="37" y="1142"/>
                  </a:lnTo>
                  <a:lnTo>
                    <a:pt x="37" y="1141"/>
                  </a:lnTo>
                  <a:lnTo>
                    <a:pt x="37" y="1139"/>
                  </a:lnTo>
                  <a:lnTo>
                    <a:pt x="37" y="1138"/>
                  </a:lnTo>
                  <a:lnTo>
                    <a:pt x="41" y="1136"/>
                  </a:lnTo>
                  <a:lnTo>
                    <a:pt x="41" y="1135"/>
                  </a:lnTo>
                  <a:lnTo>
                    <a:pt x="41" y="1133"/>
                  </a:lnTo>
                  <a:lnTo>
                    <a:pt x="42" y="1132"/>
                  </a:lnTo>
                  <a:lnTo>
                    <a:pt x="42" y="1130"/>
                  </a:lnTo>
                  <a:lnTo>
                    <a:pt x="44" y="1128"/>
                  </a:lnTo>
                  <a:lnTo>
                    <a:pt x="44" y="1127"/>
                  </a:lnTo>
                  <a:lnTo>
                    <a:pt x="45" y="1127"/>
                  </a:lnTo>
                  <a:lnTo>
                    <a:pt x="45" y="1125"/>
                  </a:lnTo>
                  <a:lnTo>
                    <a:pt x="45" y="1124"/>
                  </a:lnTo>
                  <a:lnTo>
                    <a:pt x="45" y="1122"/>
                  </a:lnTo>
                  <a:lnTo>
                    <a:pt x="44" y="1121"/>
                  </a:lnTo>
                  <a:lnTo>
                    <a:pt x="42" y="1121"/>
                  </a:lnTo>
                  <a:lnTo>
                    <a:pt x="41" y="1119"/>
                  </a:lnTo>
                  <a:lnTo>
                    <a:pt x="39" y="1119"/>
                  </a:lnTo>
                  <a:lnTo>
                    <a:pt x="39" y="1118"/>
                  </a:lnTo>
                  <a:lnTo>
                    <a:pt x="39" y="1116"/>
                  </a:lnTo>
                  <a:lnTo>
                    <a:pt x="37" y="1114"/>
                  </a:lnTo>
                  <a:lnTo>
                    <a:pt x="36" y="1113"/>
                  </a:lnTo>
                  <a:lnTo>
                    <a:pt x="34" y="1111"/>
                  </a:lnTo>
                  <a:lnTo>
                    <a:pt x="34" y="1108"/>
                  </a:lnTo>
                  <a:lnTo>
                    <a:pt x="34" y="1107"/>
                  </a:lnTo>
                  <a:lnTo>
                    <a:pt x="34" y="1105"/>
                  </a:lnTo>
                  <a:lnTo>
                    <a:pt x="33" y="1104"/>
                  </a:lnTo>
                  <a:lnTo>
                    <a:pt x="30" y="1105"/>
                  </a:lnTo>
                  <a:lnTo>
                    <a:pt x="28" y="1107"/>
                  </a:lnTo>
                  <a:lnTo>
                    <a:pt x="27" y="1110"/>
                  </a:lnTo>
                  <a:lnTo>
                    <a:pt x="28" y="1111"/>
                  </a:lnTo>
                  <a:lnTo>
                    <a:pt x="28" y="1113"/>
                  </a:lnTo>
                  <a:lnTo>
                    <a:pt x="30" y="1114"/>
                  </a:lnTo>
                  <a:lnTo>
                    <a:pt x="30" y="1116"/>
                  </a:lnTo>
                  <a:lnTo>
                    <a:pt x="30" y="1119"/>
                  </a:lnTo>
                  <a:lnTo>
                    <a:pt x="28" y="1121"/>
                  </a:lnTo>
                  <a:lnTo>
                    <a:pt x="27" y="1122"/>
                  </a:lnTo>
                  <a:lnTo>
                    <a:pt x="23" y="1125"/>
                  </a:lnTo>
                  <a:lnTo>
                    <a:pt x="20" y="1125"/>
                  </a:lnTo>
                  <a:lnTo>
                    <a:pt x="17" y="1124"/>
                  </a:lnTo>
                  <a:lnTo>
                    <a:pt x="16" y="1122"/>
                  </a:lnTo>
                  <a:lnTo>
                    <a:pt x="11" y="1121"/>
                  </a:lnTo>
                  <a:lnTo>
                    <a:pt x="9" y="1118"/>
                  </a:lnTo>
                  <a:lnTo>
                    <a:pt x="8" y="1118"/>
                  </a:lnTo>
                  <a:lnTo>
                    <a:pt x="6" y="1116"/>
                  </a:lnTo>
                  <a:lnTo>
                    <a:pt x="3" y="1116"/>
                  </a:lnTo>
                  <a:lnTo>
                    <a:pt x="0" y="1116"/>
                  </a:lnTo>
                  <a:lnTo>
                    <a:pt x="0" y="1114"/>
                  </a:lnTo>
                  <a:lnTo>
                    <a:pt x="0" y="1111"/>
                  </a:lnTo>
                  <a:lnTo>
                    <a:pt x="2" y="1111"/>
                  </a:lnTo>
                  <a:lnTo>
                    <a:pt x="3" y="1110"/>
                  </a:lnTo>
                  <a:lnTo>
                    <a:pt x="5" y="1110"/>
                  </a:lnTo>
                  <a:lnTo>
                    <a:pt x="6" y="1110"/>
                  </a:lnTo>
                  <a:lnTo>
                    <a:pt x="6" y="1108"/>
                  </a:lnTo>
                  <a:lnTo>
                    <a:pt x="6" y="1107"/>
                  </a:lnTo>
                  <a:lnTo>
                    <a:pt x="5" y="1107"/>
                  </a:lnTo>
                  <a:lnTo>
                    <a:pt x="5" y="1105"/>
                  </a:lnTo>
                  <a:lnTo>
                    <a:pt x="3" y="1105"/>
                  </a:lnTo>
                  <a:lnTo>
                    <a:pt x="3" y="1104"/>
                  </a:lnTo>
                  <a:lnTo>
                    <a:pt x="5" y="1097"/>
                  </a:lnTo>
                  <a:lnTo>
                    <a:pt x="5" y="1096"/>
                  </a:lnTo>
                  <a:lnTo>
                    <a:pt x="8" y="1093"/>
                  </a:lnTo>
                  <a:lnTo>
                    <a:pt x="6" y="1091"/>
                  </a:lnTo>
                  <a:lnTo>
                    <a:pt x="6" y="1090"/>
                  </a:lnTo>
                  <a:lnTo>
                    <a:pt x="6" y="1085"/>
                  </a:lnTo>
                  <a:lnTo>
                    <a:pt x="6" y="1082"/>
                  </a:lnTo>
                  <a:lnTo>
                    <a:pt x="6" y="1080"/>
                  </a:lnTo>
                  <a:lnTo>
                    <a:pt x="6" y="1079"/>
                  </a:lnTo>
                  <a:lnTo>
                    <a:pt x="8" y="1077"/>
                  </a:lnTo>
                  <a:lnTo>
                    <a:pt x="9" y="1074"/>
                  </a:lnTo>
                  <a:lnTo>
                    <a:pt x="11" y="1074"/>
                  </a:lnTo>
                  <a:lnTo>
                    <a:pt x="13" y="1073"/>
                  </a:lnTo>
                  <a:lnTo>
                    <a:pt x="14" y="1071"/>
                  </a:lnTo>
                  <a:lnTo>
                    <a:pt x="16" y="1071"/>
                  </a:lnTo>
                  <a:lnTo>
                    <a:pt x="16" y="1073"/>
                  </a:lnTo>
                  <a:lnTo>
                    <a:pt x="17" y="1073"/>
                  </a:lnTo>
                  <a:lnTo>
                    <a:pt x="19" y="1073"/>
                  </a:lnTo>
                  <a:lnTo>
                    <a:pt x="19" y="1074"/>
                  </a:lnTo>
                  <a:lnTo>
                    <a:pt x="19" y="1076"/>
                  </a:lnTo>
                  <a:lnTo>
                    <a:pt x="20" y="1076"/>
                  </a:lnTo>
                  <a:lnTo>
                    <a:pt x="20" y="1074"/>
                  </a:lnTo>
                  <a:lnTo>
                    <a:pt x="22" y="1073"/>
                  </a:lnTo>
                  <a:lnTo>
                    <a:pt x="23" y="1073"/>
                  </a:lnTo>
                  <a:lnTo>
                    <a:pt x="25" y="1073"/>
                  </a:lnTo>
                  <a:lnTo>
                    <a:pt x="27" y="1073"/>
                  </a:lnTo>
                  <a:lnTo>
                    <a:pt x="27" y="1071"/>
                  </a:lnTo>
                  <a:lnTo>
                    <a:pt x="28" y="1071"/>
                  </a:lnTo>
                  <a:lnTo>
                    <a:pt x="30" y="1069"/>
                  </a:lnTo>
                  <a:lnTo>
                    <a:pt x="33" y="1066"/>
                  </a:lnTo>
                  <a:lnTo>
                    <a:pt x="34" y="1065"/>
                  </a:lnTo>
                  <a:lnTo>
                    <a:pt x="36" y="1065"/>
                  </a:lnTo>
                  <a:lnTo>
                    <a:pt x="37" y="1063"/>
                  </a:lnTo>
                  <a:lnTo>
                    <a:pt x="39" y="1063"/>
                  </a:lnTo>
                  <a:lnTo>
                    <a:pt x="41" y="1062"/>
                  </a:lnTo>
                  <a:lnTo>
                    <a:pt x="42" y="1059"/>
                  </a:lnTo>
                  <a:lnTo>
                    <a:pt x="45" y="1057"/>
                  </a:lnTo>
                  <a:lnTo>
                    <a:pt x="47" y="1055"/>
                  </a:lnTo>
                  <a:lnTo>
                    <a:pt x="48" y="1052"/>
                  </a:lnTo>
                  <a:lnTo>
                    <a:pt x="48" y="1051"/>
                  </a:lnTo>
                  <a:lnTo>
                    <a:pt x="48" y="1049"/>
                  </a:lnTo>
                  <a:lnTo>
                    <a:pt x="48" y="1048"/>
                  </a:lnTo>
                  <a:lnTo>
                    <a:pt x="48" y="1046"/>
                  </a:lnTo>
                  <a:lnTo>
                    <a:pt x="48" y="1045"/>
                  </a:lnTo>
                  <a:lnTo>
                    <a:pt x="48" y="1046"/>
                  </a:lnTo>
                  <a:lnTo>
                    <a:pt x="48" y="1049"/>
                  </a:lnTo>
                  <a:lnTo>
                    <a:pt x="48" y="1052"/>
                  </a:lnTo>
                  <a:lnTo>
                    <a:pt x="47" y="1055"/>
                  </a:lnTo>
                  <a:lnTo>
                    <a:pt x="45" y="1057"/>
                  </a:lnTo>
                  <a:lnTo>
                    <a:pt x="42" y="1059"/>
                  </a:lnTo>
                  <a:lnTo>
                    <a:pt x="41" y="1062"/>
                  </a:lnTo>
                  <a:lnTo>
                    <a:pt x="39" y="1063"/>
                  </a:lnTo>
                  <a:lnTo>
                    <a:pt x="37" y="1063"/>
                  </a:lnTo>
                  <a:lnTo>
                    <a:pt x="36" y="1065"/>
                  </a:lnTo>
                  <a:lnTo>
                    <a:pt x="34" y="1065"/>
                  </a:lnTo>
                  <a:lnTo>
                    <a:pt x="33" y="1066"/>
                  </a:lnTo>
                  <a:lnTo>
                    <a:pt x="31" y="1068"/>
                  </a:lnTo>
                  <a:lnTo>
                    <a:pt x="30" y="1069"/>
                  </a:lnTo>
                  <a:lnTo>
                    <a:pt x="28" y="1071"/>
                  </a:lnTo>
                  <a:lnTo>
                    <a:pt x="27" y="1071"/>
                  </a:lnTo>
                  <a:lnTo>
                    <a:pt x="27" y="1073"/>
                  </a:lnTo>
                  <a:lnTo>
                    <a:pt x="25" y="1073"/>
                  </a:lnTo>
                  <a:lnTo>
                    <a:pt x="23" y="1073"/>
                  </a:lnTo>
                  <a:lnTo>
                    <a:pt x="25" y="1073"/>
                  </a:lnTo>
                  <a:lnTo>
                    <a:pt x="27" y="1073"/>
                  </a:lnTo>
                  <a:lnTo>
                    <a:pt x="27" y="1071"/>
                  </a:lnTo>
                  <a:lnTo>
                    <a:pt x="28" y="1071"/>
                  </a:lnTo>
                  <a:lnTo>
                    <a:pt x="30" y="1069"/>
                  </a:lnTo>
                  <a:lnTo>
                    <a:pt x="31" y="1068"/>
                  </a:lnTo>
                  <a:lnTo>
                    <a:pt x="33" y="1066"/>
                  </a:lnTo>
                  <a:lnTo>
                    <a:pt x="34" y="1065"/>
                  </a:lnTo>
                  <a:lnTo>
                    <a:pt x="36" y="1065"/>
                  </a:lnTo>
                  <a:lnTo>
                    <a:pt x="37" y="1063"/>
                  </a:lnTo>
                  <a:lnTo>
                    <a:pt x="39" y="1063"/>
                  </a:lnTo>
                  <a:lnTo>
                    <a:pt x="41" y="1062"/>
                  </a:lnTo>
                  <a:lnTo>
                    <a:pt x="42" y="1059"/>
                  </a:lnTo>
                  <a:lnTo>
                    <a:pt x="45" y="1057"/>
                  </a:lnTo>
                  <a:lnTo>
                    <a:pt x="47" y="1055"/>
                  </a:lnTo>
                  <a:lnTo>
                    <a:pt x="48" y="1052"/>
                  </a:lnTo>
                  <a:lnTo>
                    <a:pt x="48" y="1049"/>
                  </a:lnTo>
                  <a:lnTo>
                    <a:pt x="48" y="1046"/>
                  </a:lnTo>
                  <a:lnTo>
                    <a:pt x="48" y="1045"/>
                  </a:lnTo>
                  <a:lnTo>
                    <a:pt x="48" y="1042"/>
                  </a:lnTo>
                  <a:lnTo>
                    <a:pt x="47" y="1038"/>
                  </a:lnTo>
                  <a:lnTo>
                    <a:pt x="45" y="1037"/>
                  </a:lnTo>
                  <a:lnTo>
                    <a:pt x="44" y="1035"/>
                  </a:lnTo>
                  <a:lnTo>
                    <a:pt x="44" y="1032"/>
                  </a:lnTo>
                  <a:lnTo>
                    <a:pt x="42" y="1031"/>
                  </a:lnTo>
                  <a:lnTo>
                    <a:pt x="42" y="1029"/>
                  </a:lnTo>
                  <a:lnTo>
                    <a:pt x="44" y="1028"/>
                  </a:lnTo>
                  <a:lnTo>
                    <a:pt x="45" y="1026"/>
                  </a:lnTo>
                  <a:lnTo>
                    <a:pt x="47" y="1026"/>
                  </a:lnTo>
                  <a:lnTo>
                    <a:pt x="50" y="1026"/>
                  </a:lnTo>
                  <a:lnTo>
                    <a:pt x="51" y="1028"/>
                  </a:lnTo>
                  <a:lnTo>
                    <a:pt x="53" y="1028"/>
                  </a:lnTo>
                  <a:lnTo>
                    <a:pt x="55" y="1028"/>
                  </a:lnTo>
                  <a:lnTo>
                    <a:pt x="55" y="1026"/>
                  </a:lnTo>
                  <a:lnTo>
                    <a:pt x="55" y="1020"/>
                  </a:lnTo>
                  <a:lnTo>
                    <a:pt x="55" y="1018"/>
                  </a:lnTo>
                  <a:lnTo>
                    <a:pt x="55" y="1015"/>
                  </a:lnTo>
                  <a:lnTo>
                    <a:pt x="55" y="1014"/>
                  </a:lnTo>
                  <a:lnTo>
                    <a:pt x="56" y="1010"/>
                  </a:lnTo>
                  <a:lnTo>
                    <a:pt x="58" y="1010"/>
                  </a:lnTo>
                  <a:lnTo>
                    <a:pt x="59" y="1009"/>
                  </a:lnTo>
                  <a:lnTo>
                    <a:pt x="61" y="1007"/>
                  </a:lnTo>
                  <a:lnTo>
                    <a:pt x="62" y="1006"/>
                  </a:lnTo>
                  <a:lnTo>
                    <a:pt x="64" y="1004"/>
                  </a:lnTo>
                  <a:lnTo>
                    <a:pt x="65" y="1003"/>
                  </a:lnTo>
                  <a:lnTo>
                    <a:pt x="64" y="1000"/>
                  </a:lnTo>
                  <a:lnTo>
                    <a:pt x="62" y="998"/>
                  </a:lnTo>
                  <a:lnTo>
                    <a:pt x="61" y="998"/>
                  </a:lnTo>
                  <a:lnTo>
                    <a:pt x="62" y="998"/>
                  </a:lnTo>
                  <a:lnTo>
                    <a:pt x="61" y="998"/>
                  </a:lnTo>
                  <a:lnTo>
                    <a:pt x="59" y="998"/>
                  </a:lnTo>
                  <a:lnTo>
                    <a:pt x="58" y="998"/>
                  </a:lnTo>
                  <a:lnTo>
                    <a:pt x="56" y="1000"/>
                  </a:lnTo>
                  <a:lnTo>
                    <a:pt x="55" y="1000"/>
                  </a:lnTo>
                  <a:lnTo>
                    <a:pt x="53" y="998"/>
                  </a:lnTo>
                  <a:lnTo>
                    <a:pt x="51" y="997"/>
                  </a:lnTo>
                  <a:lnTo>
                    <a:pt x="50" y="997"/>
                  </a:lnTo>
                  <a:lnTo>
                    <a:pt x="50" y="995"/>
                  </a:lnTo>
                  <a:lnTo>
                    <a:pt x="48" y="993"/>
                  </a:lnTo>
                  <a:lnTo>
                    <a:pt x="47" y="993"/>
                  </a:lnTo>
                  <a:lnTo>
                    <a:pt x="47" y="992"/>
                  </a:lnTo>
                  <a:lnTo>
                    <a:pt x="45" y="990"/>
                  </a:lnTo>
                  <a:lnTo>
                    <a:pt x="44" y="989"/>
                  </a:lnTo>
                  <a:lnTo>
                    <a:pt x="44" y="987"/>
                  </a:lnTo>
                  <a:lnTo>
                    <a:pt x="45" y="986"/>
                  </a:lnTo>
                  <a:lnTo>
                    <a:pt x="47" y="983"/>
                  </a:lnTo>
                  <a:lnTo>
                    <a:pt x="45" y="981"/>
                  </a:lnTo>
                  <a:lnTo>
                    <a:pt x="44" y="979"/>
                  </a:lnTo>
                  <a:lnTo>
                    <a:pt x="42" y="979"/>
                  </a:lnTo>
                  <a:lnTo>
                    <a:pt x="42" y="978"/>
                  </a:lnTo>
                  <a:lnTo>
                    <a:pt x="42" y="975"/>
                  </a:lnTo>
                  <a:lnTo>
                    <a:pt x="44" y="973"/>
                  </a:lnTo>
                  <a:lnTo>
                    <a:pt x="45" y="97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214">
              <a:extLst>
                <a:ext uri="{FF2B5EF4-FFF2-40B4-BE49-F238E27FC236}">
                  <a16:creationId xmlns:a16="http://schemas.microsoft.com/office/drawing/2014/main" id="{DF23CC3B-D552-46A9-4BE2-EB3EDAA2E07E}"/>
                </a:ext>
              </a:extLst>
            </p:cNvPr>
            <p:cNvSpPr>
              <a:spLocks noGrp="1" noRot="1" noMove="1" noResize="1" noEditPoints="1" noAdjustHandles="1" noChangeArrowheads="1" noChangeShapeType="1"/>
            </p:cNvSpPr>
            <p:nvPr/>
          </p:nvSpPr>
          <p:spPr bwMode="auto">
            <a:xfrm>
              <a:off x="2940051" y="4618038"/>
              <a:ext cx="676275" cy="1539875"/>
            </a:xfrm>
            <a:custGeom>
              <a:avLst/>
              <a:gdLst>
                <a:gd name="T0" fmla="*/ 208 w 426"/>
                <a:gd name="T1" fmla="*/ 964 h 970"/>
                <a:gd name="T2" fmla="*/ 217 w 426"/>
                <a:gd name="T3" fmla="*/ 948 h 970"/>
                <a:gd name="T4" fmla="*/ 222 w 426"/>
                <a:gd name="T5" fmla="*/ 920 h 970"/>
                <a:gd name="T6" fmla="*/ 217 w 426"/>
                <a:gd name="T7" fmla="*/ 877 h 970"/>
                <a:gd name="T8" fmla="*/ 196 w 426"/>
                <a:gd name="T9" fmla="*/ 840 h 970"/>
                <a:gd name="T10" fmla="*/ 130 w 426"/>
                <a:gd name="T11" fmla="*/ 736 h 970"/>
                <a:gd name="T12" fmla="*/ 121 w 426"/>
                <a:gd name="T13" fmla="*/ 722 h 970"/>
                <a:gd name="T14" fmla="*/ 107 w 426"/>
                <a:gd name="T15" fmla="*/ 714 h 970"/>
                <a:gd name="T16" fmla="*/ 96 w 426"/>
                <a:gd name="T17" fmla="*/ 702 h 970"/>
                <a:gd name="T18" fmla="*/ 85 w 426"/>
                <a:gd name="T19" fmla="*/ 692 h 970"/>
                <a:gd name="T20" fmla="*/ 63 w 426"/>
                <a:gd name="T21" fmla="*/ 671 h 970"/>
                <a:gd name="T22" fmla="*/ 54 w 426"/>
                <a:gd name="T23" fmla="*/ 664 h 970"/>
                <a:gd name="T24" fmla="*/ 46 w 426"/>
                <a:gd name="T25" fmla="*/ 660 h 970"/>
                <a:gd name="T26" fmla="*/ 38 w 426"/>
                <a:gd name="T27" fmla="*/ 657 h 970"/>
                <a:gd name="T28" fmla="*/ 32 w 426"/>
                <a:gd name="T29" fmla="*/ 646 h 970"/>
                <a:gd name="T30" fmla="*/ 24 w 426"/>
                <a:gd name="T31" fmla="*/ 633 h 970"/>
                <a:gd name="T32" fmla="*/ 14 w 426"/>
                <a:gd name="T33" fmla="*/ 619 h 970"/>
                <a:gd name="T34" fmla="*/ 10 w 426"/>
                <a:gd name="T35" fmla="*/ 609 h 970"/>
                <a:gd name="T36" fmla="*/ 0 w 426"/>
                <a:gd name="T37" fmla="*/ 598 h 970"/>
                <a:gd name="T38" fmla="*/ 9 w 426"/>
                <a:gd name="T39" fmla="*/ 573 h 970"/>
                <a:gd name="T40" fmla="*/ 28 w 426"/>
                <a:gd name="T41" fmla="*/ 570 h 970"/>
                <a:gd name="T42" fmla="*/ 57 w 426"/>
                <a:gd name="T43" fmla="*/ 559 h 970"/>
                <a:gd name="T44" fmla="*/ 71 w 426"/>
                <a:gd name="T45" fmla="*/ 542 h 970"/>
                <a:gd name="T46" fmla="*/ 84 w 426"/>
                <a:gd name="T47" fmla="*/ 528 h 970"/>
                <a:gd name="T48" fmla="*/ 130 w 426"/>
                <a:gd name="T49" fmla="*/ 529 h 970"/>
                <a:gd name="T50" fmla="*/ 138 w 426"/>
                <a:gd name="T51" fmla="*/ 517 h 970"/>
                <a:gd name="T52" fmla="*/ 155 w 426"/>
                <a:gd name="T53" fmla="*/ 508 h 970"/>
                <a:gd name="T54" fmla="*/ 180 w 426"/>
                <a:gd name="T55" fmla="*/ 500 h 970"/>
                <a:gd name="T56" fmla="*/ 202 w 426"/>
                <a:gd name="T57" fmla="*/ 494 h 970"/>
                <a:gd name="T58" fmla="*/ 216 w 426"/>
                <a:gd name="T59" fmla="*/ 478 h 970"/>
                <a:gd name="T60" fmla="*/ 222 w 426"/>
                <a:gd name="T61" fmla="*/ 469 h 970"/>
                <a:gd name="T62" fmla="*/ 236 w 426"/>
                <a:gd name="T63" fmla="*/ 460 h 970"/>
                <a:gd name="T64" fmla="*/ 234 w 426"/>
                <a:gd name="T65" fmla="*/ 452 h 970"/>
                <a:gd name="T66" fmla="*/ 231 w 426"/>
                <a:gd name="T67" fmla="*/ 432 h 970"/>
                <a:gd name="T68" fmla="*/ 228 w 426"/>
                <a:gd name="T69" fmla="*/ 405 h 970"/>
                <a:gd name="T70" fmla="*/ 228 w 426"/>
                <a:gd name="T71" fmla="*/ 385 h 970"/>
                <a:gd name="T72" fmla="*/ 230 w 426"/>
                <a:gd name="T73" fmla="*/ 356 h 970"/>
                <a:gd name="T74" fmla="*/ 241 w 426"/>
                <a:gd name="T75" fmla="*/ 343 h 970"/>
                <a:gd name="T76" fmla="*/ 236 w 426"/>
                <a:gd name="T77" fmla="*/ 298 h 970"/>
                <a:gd name="T78" fmla="*/ 227 w 426"/>
                <a:gd name="T79" fmla="*/ 291 h 970"/>
                <a:gd name="T80" fmla="*/ 222 w 426"/>
                <a:gd name="T81" fmla="*/ 278 h 970"/>
                <a:gd name="T82" fmla="*/ 230 w 426"/>
                <a:gd name="T83" fmla="*/ 236 h 970"/>
                <a:gd name="T84" fmla="*/ 245 w 426"/>
                <a:gd name="T85" fmla="*/ 168 h 970"/>
                <a:gd name="T86" fmla="*/ 245 w 426"/>
                <a:gd name="T87" fmla="*/ 142 h 970"/>
                <a:gd name="T88" fmla="*/ 248 w 426"/>
                <a:gd name="T89" fmla="*/ 118 h 970"/>
                <a:gd name="T90" fmla="*/ 266 w 426"/>
                <a:gd name="T91" fmla="*/ 109 h 970"/>
                <a:gd name="T92" fmla="*/ 275 w 426"/>
                <a:gd name="T93" fmla="*/ 89 h 970"/>
                <a:gd name="T94" fmla="*/ 287 w 426"/>
                <a:gd name="T95" fmla="*/ 87 h 970"/>
                <a:gd name="T96" fmla="*/ 308 w 426"/>
                <a:gd name="T97" fmla="*/ 84 h 970"/>
                <a:gd name="T98" fmla="*/ 317 w 426"/>
                <a:gd name="T99" fmla="*/ 83 h 970"/>
                <a:gd name="T100" fmla="*/ 332 w 426"/>
                <a:gd name="T101" fmla="*/ 81 h 970"/>
                <a:gd name="T102" fmla="*/ 348 w 426"/>
                <a:gd name="T103" fmla="*/ 72 h 970"/>
                <a:gd name="T104" fmla="*/ 381 w 426"/>
                <a:gd name="T105" fmla="*/ 47 h 970"/>
                <a:gd name="T106" fmla="*/ 398 w 426"/>
                <a:gd name="T107" fmla="*/ 41 h 970"/>
                <a:gd name="T108" fmla="*/ 409 w 426"/>
                <a:gd name="T109" fmla="*/ 30 h 970"/>
                <a:gd name="T110" fmla="*/ 409 w 426"/>
                <a:gd name="T111" fmla="*/ 22 h 970"/>
                <a:gd name="T112" fmla="*/ 412 w 426"/>
                <a:gd name="T113" fmla="*/ 14 h 970"/>
                <a:gd name="T114" fmla="*/ 413 w 426"/>
                <a:gd name="T115" fmla="*/ 5 h 970"/>
                <a:gd name="T116" fmla="*/ 419 w 426"/>
                <a:gd name="T117" fmla="*/ 0 h 970"/>
                <a:gd name="T118" fmla="*/ 426 w 426"/>
                <a:gd name="T119" fmla="*/ 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970">
                  <a:moveTo>
                    <a:pt x="200" y="970"/>
                  </a:moveTo>
                  <a:lnTo>
                    <a:pt x="202" y="969"/>
                  </a:lnTo>
                  <a:lnTo>
                    <a:pt x="203" y="969"/>
                  </a:lnTo>
                  <a:lnTo>
                    <a:pt x="205" y="967"/>
                  </a:lnTo>
                  <a:lnTo>
                    <a:pt x="206" y="967"/>
                  </a:lnTo>
                  <a:lnTo>
                    <a:pt x="208" y="964"/>
                  </a:lnTo>
                  <a:lnTo>
                    <a:pt x="210" y="962"/>
                  </a:lnTo>
                  <a:lnTo>
                    <a:pt x="211" y="959"/>
                  </a:lnTo>
                  <a:lnTo>
                    <a:pt x="213" y="956"/>
                  </a:lnTo>
                  <a:lnTo>
                    <a:pt x="214" y="955"/>
                  </a:lnTo>
                  <a:lnTo>
                    <a:pt x="216" y="952"/>
                  </a:lnTo>
                  <a:lnTo>
                    <a:pt x="217" y="948"/>
                  </a:lnTo>
                  <a:lnTo>
                    <a:pt x="219" y="947"/>
                  </a:lnTo>
                  <a:lnTo>
                    <a:pt x="220" y="942"/>
                  </a:lnTo>
                  <a:lnTo>
                    <a:pt x="222" y="941"/>
                  </a:lnTo>
                  <a:lnTo>
                    <a:pt x="224" y="938"/>
                  </a:lnTo>
                  <a:lnTo>
                    <a:pt x="224" y="936"/>
                  </a:lnTo>
                  <a:lnTo>
                    <a:pt x="222" y="920"/>
                  </a:lnTo>
                  <a:lnTo>
                    <a:pt x="220" y="914"/>
                  </a:lnTo>
                  <a:lnTo>
                    <a:pt x="220" y="907"/>
                  </a:lnTo>
                  <a:lnTo>
                    <a:pt x="219" y="899"/>
                  </a:lnTo>
                  <a:lnTo>
                    <a:pt x="219" y="889"/>
                  </a:lnTo>
                  <a:lnTo>
                    <a:pt x="217" y="883"/>
                  </a:lnTo>
                  <a:lnTo>
                    <a:pt x="217" y="877"/>
                  </a:lnTo>
                  <a:lnTo>
                    <a:pt x="213" y="871"/>
                  </a:lnTo>
                  <a:lnTo>
                    <a:pt x="206" y="862"/>
                  </a:lnTo>
                  <a:lnTo>
                    <a:pt x="203" y="855"/>
                  </a:lnTo>
                  <a:lnTo>
                    <a:pt x="199" y="848"/>
                  </a:lnTo>
                  <a:lnTo>
                    <a:pt x="196" y="841"/>
                  </a:lnTo>
                  <a:lnTo>
                    <a:pt x="196" y="840"/>
                  </a:lnTo>
                  <a:lnTo>
                    <a:pt x="175" y="809"/>
                  </a:lnTo>
                  <a:lnTo>
                    <a:pt x="154" y="775"/>
                  </a:lnTo>
                  <a:lnTo>
                    <a:pt x="149" y="767"/>
                  </a:lnTo>
                  <a:lnTo>
                    <a:pt x="143" y="756"/>
                  </a:lnTo>
                  <a:lnTo>
                    <a:pt x="136" y="748"/>
                  </a:lnTo>
                  <a:lnTo>
                    <a:pt x="130" y="736"/>
                  </a:lnTo>
                  <a:lnTo>
                    <a:pt x="127" y="733"/>
                  </a:lnTo>
                  <a:lnTo>
                    <a:pt x="126" y="731"/>
                  </a:lnTo>
                  <a:lnTo>
                    <a:pt x="124" y="728"/>
                  </a:lnTo>
                  <a:lnTo>
                    <a:pt x="122" y="727"/>
                  </a:lnTo>
                  <a:lnTo>
                    <a:pt x="122" y="725"/>
                  </a:lnTo>
                  <a:lnTo>
                    <a:pt x="121" y="722"/>
                  </a:lnTo>
                  <a:lnTo>
                    <a:pt x="115" y="719"/>
                  </a:lnTo>
                  <a:lnTo>
                    <a:pt x="113" y="717"/>
                  </a:lnTo>
                  <a:lnTo>
                    <a:pt x="112" y="717"/>
                  </a:lnTo>
                  <a:lnTo>
                    <a:pt x="110" y="716"/>
                  </a:lnTo>
                  <a:lnTo>
                    <a:pt x="108" y="714"/>
                  </a:lnTo>
                  <a:lnTo>
                    <a:pt x="107" y="714"/>
                  </a:lnTo>
                  <a:lnTo>
                    <a:pt x="105" y="713"/>
                  </a:lnTo>
                  <a:lnTo>
                    <a:pt x="102" y="708"/>
                  </a:lnTo>
                  <a:lnTo>
                    <a:pt x="101" y="706"/>
                  </a:lnTo>
                  <a:lnTo>
                    <a:pt x="98" y="703"/>
                  </a:lnTo>
                  <a:lnTo>
                    <a:pt x="98" y="702"/>
                  </a:lnTo>
                  <a:lnTo>
                    <a:pt x="96" y="702"/>
                  </a:lnTo>
                  <a:lnTo>
                    <a:pt x="93" y="699"/>
                  </a:lnTo>
                  <a:lnTo>
                    <a:pt x="91" y="699"/>
                  </a:lnTo>
                  <a:lnTo>
                    <a:pt x="90" y="697"/>
                  </a:lnTo>
                  <a:lnTo>
                    <a:pt x="88" y="695"/>
                  </a:lnTo>
                  <a:lnTo>
                    <a:pt x="87" y="694"/>
                  </a:lnTo>
                  <a:lnTo>
                    <a:pt x="85" y="692"/>
                  </a:lnTo>
                  <a:lnTo>
                    <a:pt x="82" y="689"/>
                  </a:lnTo>
                  <a:lnTo>
                    <a:pt x="79" y="689"/>
                  </a:lnTo>
                  <a:lnTo>
                    <a:pt x="77" y="688"/>
                  </a:lnTo>
                  <a:lnTo>
                    <a:pt x="76" y="686"/>
                  </a:lnTo>
                  <a:lnTo>
                    <a:pt x="65" y="672"/>
                  </a:lnTo>
                  <a:lnTo>
                    <a:pt x="63" y="671"/>
                  </a:lnTo>
                  <a:lnTo>
                    <a:pt x="62" y="669"/>
                  </a:lnTo>
                  <a:lnTo>
                    <a:pt x="60" y="669"/>
                  </a:lnTo>
                  <a:lnTo>
                    <a:pt x="59" y="669"/>
                  </a:lnTo>
                  <a:lnTo>
                    <a:pt x="57" y="668"/>
                  </a:lnTo>
                  <a:lnTo>
                    <a:pt x="56" y="666"/>
                  </a:lnTo>
                  <a:lnTo>
                    <a:pt x="54" y="664"/>
                  </a:lnTo>
                  <a:lnTo>
                    <a:pt x="52" y="664"/>
                  </a:lnTo>
                  <a:lnTo>
                    <a:pt x="51" y="663"/>
                  </a:lnTo>
                  <a:lnTo>
                    <a:pt x="49" y="661"/>
                  </a:lnTo>
                  <a:lnTo>
                    <a:pt x="48" y="661"/>
                  </a:lnTo>
                  <a:lnTo>
                    <a:pt x="48" y="660"/>
                  </a:lnTo>
                  <a:lnTo>
                    <a:pt x="46" y="660"/>
                  </a:lnTo>
                  <a:lnTo>
                    <a:pt x="45" y="660"/>
                  </a:lnTo>
                  <a:lnTo>
                    <a:pt x="45" y="658"/>
                  </a:lnTo>
                  <a:lnTo>
                    <a:pt x="43" y="657"/>
                  </a:lnTo>
                  <a:lnTo>
                    <a:pt x="42" y="657"/>
                  </a:lnTo>
                  <a:lnTo>
                    <a:pt x="38" y="655"/>
                  </a:lnTo>
                  <a:lnTo>
                    <a:pt x="38" y="657"/>
                  </a:lnTo>
                  <a:lnTo>
                    <a:pt x="37" y="655"/>
                  </a:lnTo>
                  <a:lnTo>
                    <a:pt x="35" y="654"/>
                  </a:lnTo>
                  <a:lnTo>
                    <a:pt x="35" y="652"/>
                  </a:lnTo>
                  <a:lnTo>
                    <a:pt x="34" y="651"/>
                  </a:lnTo>
                  <a:lnTo>
                    <a:pt x="32" y="647"/>
                  </a:lnTo>
                  <a:lnTo>
                    <a:pt x="32" y="646"/>
                  </a:lnTo>
                  <a:lnTo>
                    <a:pt x="31" y="644"/>
                  </a:lnTo>
                  <a:lnTo>
                    <a:pt x="31" y="641"/>
                  </a:lnTo>
                  <a:lnTo>
                    <a:pt x="29" y="640"/>
                  </a:lnTo>
                  <a:lnTo>
                    <a:pt x="28" y="640"/>
                  </a:lnTo>
                  <a:lnTo>
                    <a:pt x="26" y="638"/>
                  </a:lnTo>
                  <a:lnTo>
                    <a:pt x="24" y="633"/>
                  </a:lnTo>
                  <a:lnTo>
                    <a:pt x="21" y="630"/>
                  </a:lnTo>
                  <a:lnTo>
                    <a:pt x="20" y="627"/>
                  </a:lnTo>
                  <a:lnTo>
                    <a:pt x="18" y="626"/>
                  </a:lnTo>
                  <a:lnTo>
                    <a:pt x="17" y="624"/>
                  </a:lnTo>
                  <a:lnTo>
                    <a:pt x="15" y="619"/>
                  </a:lnTo>
                  <a:lnTo>
                    <a:pt x="14" y="619"/>
                  </a:lnTo>
                  <a:lnTo>
                    <a:pt x="14" y="618"/>
                  </a:lnTo>
                  <a:lnTo>
                    <a:pt x="14" y="616"/>
                  </a:lnTo>
                  <a:lnTo>
                    <a:pt x="12" y="615"/>
                  </a:lnTo>
                  <a:lnTo>
                    <a:pt x="12" y="612"/>
                  </a:lnTo>
                  <a:lnTo>
                    <a:pt x="12" y="610"/>
                  </a:lnTo>
                  <a:lnTo>
                    <a:pt x="10" y="609"/>
                  </a:lnTo>
                  <a:lnTo>
                    <a:pt x="9" y="607"/>
                  </a:lnTo>
                  <a:lnTo>
                    <a:pt x="6" y="604"/>
                  </a:lnTo>
                  <a:lnTo>
                    <a:pt x="4" y="602"/>
                  </a:lnTo>
                  <a:lnTo>
                    <a:pt x="3" y="602"/>
                  </a:lnTo>
                  <a:lnTo>
                    <a:pt x="1" y="601"/>
                  </a:lnTo>
                  <a:lnTo>
                    <a:pt x="0" y="598"/>
                  </a:lnTo>
                  <a:lnTo>
                    <a:pt x="1" y="595"/>
                  </a:lnTo>
                  <a:lnTo>
                    <a:pt x="3" y="593"/>
                  </a:lnTo>
                  <a:lnTo>
                    <a:pt x="3" y="588"/>
                  </a:lnTo>
                  <a:lnTo>
                    <a:pt x="4" y="584"/>
                  </a:lnTo>
                  <a:lnTo>
                    <a:pt x="6" y="581"/>
                  </a:lnTo>
                  <a:lnTo>
                    <a:pt x="9" y="573"/>
                  </a:lnTo>
                  <a:lnTo>
                    <a:pt x="9" y="570"/>
                  </a:lnTo>
                  <a:lnTo>
                    <a:pt x="10" y="570"/>
                  </a:lnTo>
                  <a:lnTo>
                    <a:pt x="15" y="570"/>
                  </a:lnTo>
                  <a:lnTo>
                    <a:pt x="20" y="570"/>
                  </a:lnTo>
                  <a:lnTo>
                    <a:pt x="21" y="570"/>
                  </a:lnTo>
                  <a:lnTo>
                    <a:pt x="28" y="570"/>
                  </a:lnTo>
                  <a:lnTo>
                    <a:pt x="37" y="567"/>
                  </a:lnTo>
                  <a:lnTo>
                    <a:pt x="40" y="565"/>
                  </a:lnTo>
                  <a:lnTo>
                    <a:pt x="45" y="564"/>
                  </a:lnTo>
                  <a:lnTo>
                    <a:pt x="46" y="564"/>
                  </a:lnTo>
                  <a:lnTo>
                    <a:pt x="51" y="562"/>
                  </a:lnTo>
                  <a:lnTo>
                    <a:pt x="57" y="559"/>
                  </a:lnTo>
                  <a:lnTo>
                    <a:pt x="60" y="557"/>
                  </a:lnTo>
                  <a:lnTo>
                    <a:pt x="63" y="554"/>
                  </a:lnTo>
                  <a:lnTo>
                    <a:pt x="66" y="550"/>
                  </a:lnTo>
                  <a:lnTo>
                    <a:pt x="68" y="545"/>
                  </a:lnTo>
                  <a:lnTo>
                    <a:pt x="70" y="543"/>
                  </a:lnTo>
                  <a:lnTo>
                    <a:pt x="71" y="542"/>
                  </a:lnTo>
                  <a:lnTo>
                    <a:pt x="73" y="539"/>
                  </a:lnTo>
                  <a:lnTo>
                    <a:pt x="73" y="537"/>
                  </a:lnTo>
                  <a:lnTo>
                    <a:pt x="74" y="537"/>
                  </a:lnTo>
                  <a:lnTo>
                    <a:pt x="76" y="534"/>
                  </a:lnTo>
                  <a:lnTo>
                    <a:pt x="77" y="531"/>
                  </a:lnTo>
                  <a:lnTo>
                    <a:pt x="84" y="528"/>
                  </a:lnTo>
                  <a:lnTo>
                    <a:pt x="90" y="529"/>
                  </a:lnTo>
                  <a:lnTo>
                    <a:pt x="104" y="534"/>
                  </a:lnTo>
                  <a:lnTo>
                    <a:pt x="108" y="534"/>
                  </a:lnTo>
                  <a:lnTo>
                    <a:pt x="115" y="534"/>
                  </a:lnTo>
                  <a:lnTo>
                    <a:pt x="126" y="533"/>
                  </a:lnTo>
                  <a:lnTo>
                    <a:pt x="130" y="529"/>
                  </a:lnTo>
                  <a:lnTo>
                    <a:pt x="132" y="529"/>
                  </a:lnTo>
                  <a:lnTo>
                    <a:pt x="132" y="528"/>
                  </a:lnTo>
                  <a:lnTo>
                    <a:pt x="133" y="526"/>
                  </a:lnTo>
                  <a:lnTo>
                    <a:pt x="135" y="525"/>
                  </a:lnTo>
                  <a:lnTo>
                    <a:pt x="136" y="520"/>
                  </a:lnTo>
                  <a:lnTo>
                    <a:pt x="138" y="517"/>
                  </a:lnTo>
                  <a:lnTo>
                    <a:pt x="140" y="516"/>
                  </a:lnTo>
                  <a:lnTo>
                    <a:pt x="140" y="514"/>
                  </a:lnTo>
                  <a:lnTo>
                    <a:pt x="141" y="511"/>
                  </a:lnTo>
                  <a:lnTo>
                    <a:pt x="144" y="509"/>
                  </a:lnTo>
                  <a:lnTo>
                    <a:pt x="154" y="508"/>
                  </a:lnTo>
                  <a:lnTo>
                    <a:pt x="155" y="508"/>
                  </a:lnTo>
                  <a:lnTo>
                    <a:pt x="157" y="508"/>
                  </a:lnTo>
                  <a:lnTo>
                    <a:pt x="161" y="506"/>
                  </a:lnTo>
                  <a:lnTo>
                    <a:pt x="163" y="506"/>
                  </a:lnTo>
                  <a:lnTo>
                    <a:pt x="169" y="503"/>
                  </a:lnTo>
                  <a:lnTo>
                    <a:pt x="175" y="502"/>
                  </a:lnTo>
                  <a:lnTo>
                    <a:pt x="180" y="500"/>
                  </a:lnTo>
                  <a:lnTo>
                    <a:pt x="182" y="498"/>
                  </a:lnTo>
                  <a:lnTo>
                    <a:pt x="189" y="497"/>
                  </a:lnTo>
                  <a:lnTo>
                    <a:pt x="191" y="497"/>
                  </a:lnTo>
                  <a:lnTo>
                    <a:pt x="196" y="495"/>
                  </a:lnTo>
                  <a:lnTo>
                    <a:pt x="199" y="495"/>
                  </a:lnTo>
                  <a:lnTo>
                    <a:pt x="202" y="494"/>
                  </a:lnTo>
                  <a:lnTo>
                    <a:pt x="205" y="492"/>
                  </a:lnTo>
                  <a:lnTo>
                    <a:pt x="211" y="489"/>
                  </a:lnTo>
                  <a:lnTo>
                    <a:pt x="214" y="486"/>
                  </a:lnTo>
                  <a:lnTo>
                    <a:pt x="214" y="484"/>
                  </a:lnTo>
                  <a:lnTo>
                    <a:pt x="216" y="483"/>
                  </a:lnTo>
                  <a:lnTo>
                    <a:pt x="216" y="478"/>
                  </a:lnTo>
                  <a:lnTo>
                    <a:pt x="216" y="477"/>
                  </a:lnTo>
                  <a:lnTo>
                    <a:pt x="217" y="474"/>
                  </a:lnTo>
                  <a:lnTo>
                    <a:pt x="219" y="472"/>
                  </a:lnTo>
                  <a:lnTo>
                    <a:pt x="220" y="471"/>
                  </a:lnTo>
                  <a:lnTo>
                    <a:pt x="222" y="471"/>
                  </a:lnTo>
                  <a:lnTo>
                    <a:pt x="222" y="469"/>
                  </a:lnTo>
                  <a:lnTo>
                    <a:pt x="225" y="467"/>
                  </a:lnTo>
                  <a:lnTo>
                    <a:pt x="230" y="464"/>
                  </a:lnTo>
                  <a:lnTo>
                    <a:pt x="231" y="464"/>
                  </a:lnTo>
                  <a:lnTo>
                    <a:pt x="236" y="463"/>
                  </a:lnTo>
                  <a:lnTo>
                    <a:pt x="236" y="461"/>
                  </a:lnTo>
                  <a:lnTo>
                    <a:pt x="236" y="460"/>
                  </a:lnTo>
                  <a:lnTo>
                    <a:pt x="234" y="460"/>
                  </a:lnTo>
                  <a:lnTo>
                    <a:pt x="234" y="458"/>
                  </a:lnTo>
                  <a:lnTo>
                    <a:pt x="234" y="457"/>
                  </a:lnTo>
                  <a:lnTo>
                    <a:pt x="234" y="455"/>
                  </a:lnTo>
                  <a:lnTo>
                    <a:pt x="234" y="453"/>
                  </a:lnTo>
                  <a:lnTo>
                    <a:pt x="234" y="452"/>
                  </a:lnTo>
                  <a:lnTo>
                    <a:pt x="233" y="447"/>
                  </a:lnTo>
                  <a:lnTo>
                    <a:pt x="233" y="446"/>
                  </a:lnTo>
                  <a:lnTo>
                    <a:pt x="233" y="444"/>
                  </a:lnTo>
                  <a:lnTo>
                    <a:pt x="233" y="439"/>
                  </a:lnTo>
                  <a:lnTo>
                    <a:pt x="231" y="433"/>
                  </a:lnTo>
                  <a:lnTo>
                    <a:pt x="231" y="432"/>
                  </a:lnTo>
                  <a:lnTo>
                    <a:pt x="231" y="430"/>
                  </a:lnTo>
                  <a:lnTo>
                    <a:pt x="231" y="426"/>
                  </a:lnTo>
                  <a:lnTo>
                    <a:pt x="230" y="419"/>
                  </a:lnTo>
                  <a:lnTo>
                    <a:pt x="230" y="418"/>
                  </a:lnTo>
                  <a:lnTo>
                    <a:pt x="230" y="416"/>
                  </a:lnTo>
                  <a:lnTo>
                    <a:pt x="228" y="405"/>
                  </a:lnTo>
                  <a:lnTo>
                    <a:pt x="228" y="404"/>
                  </a:lnTo>
                  <a:lnTo>
                    <a:pt x="228" y="402"/>
                  </a:lnTo>
                  <a:lnTo>
                    <a:pt x="228" y="401"/>
                  </a:lnTo>
                  <a:lnTo>
                    <a:pt x="228" y="399"/>
                  </a:lnTo>
                  <a:lnTo>
                    <a:pt x="228" y="396"/>
                  </a:lnTo>
                  <a:lnTo>
                    <a:pt x="228" y="385"/>
                  </a:lnTo>
                  <a:lnTo>
                    <a:pt x="228" y="382"/>
                  </a:lnTo>
                  <a:lnTo>
                    <a:pt x="231" y="370"/>
                  </a:lnTo>
                  <a:lnTo>
                    <a:pt x="231" y="365"/>
                  </a:lnTo>
                  <a:lnTo>
                    <a:pt x="233" y="362"/>
                  </a:lnTo>
                  <a:lnTo>
                    <a:pt x="230" y="357"/>
                  </a:lnTo>
                  <a:lnTo>
                    <a:pt x="230" y="356"/>
                  </a:lnTo>
                  <a:lnTo>
                    <a:pt x="230" y="354"/>
                  </a:lnTo>
                  <a:lnTo>
                    <a:pt x="233" y="351"/>
                  </a:lnTo>
                  <a:lnTo>
                    <a:pt x="236" y="349"/>
                  </a:lnTo>
                  <a:lnTo>
                    <a:pt x="239" y="346"/>
                  </a:lnTo>
                  <a:lnTo>
                    <a:pt x="241" y="346"/>
                  </a:lnTo>
                  <a:lnTo>
                    <a:pt x="241" y="343"/>
                  </a:lnTo>
                  <a:lnTo>
                    <a:pt x="239" y="340"/>
                  </a:lnTo>
                  <a:lnTo>
                    <a:pt x="241" y="334"/>
                  </a:lnTo>
                  <a:lnTo>
                    <a:pt x="236" y="318"/>
                  </a:lnTo>
                  <a:lnTo>
                    <a:pt x="233" y="306"/>
                  </a:lnTo>
                  <a:lnTo>
                    <a:pt x="234" y="303"/>
                  </a:lnTo>
                  <a:lnTo>
                    <a:pt x="236" y="298"/>
                  </a:lnTo>
                  <a:lnTo>
                    <a:pt x="238" y="298"/>
                  </a:lnTo>
                  <a:lnTo>
                    <a:pt x="236" y="297"/>
                  </a:lnTo>
                  <a:lnTo>
                    <a:pt x="234" y="295"/>
                  </a:lnTo>
                  <a:lnTo>
                    <a:pt x="233" y="295"/>
                  </a:lnTo>
                  <a:lnTo>
                    <a:pt x="231" y="294"/>
                  </a:lnTo>
                  <a:lnTo>
                    <a:pt x="227" y="291"/>
                  </a:lnTo>
                  <a:lnTo>
                    <a:pt x="225" y="289"/>
                  </a:lnTo>
                  <a:lnTo>
                    <a:pt x="225" y="287"/>
                  </a:lnTo>
                  <a:lnTo>
                    <a:pt x="224" y="286"/>
                  </a:lnTo>
                  <a:lnTo>
                    <a:pt x="224" y="283"/>
                  </a:lnTo>
                  <a:lnTo>
                    <a:pt x="222" y="281"/>
                  </a:lnTo>
                  <a:lnTo>
                    <a:pt x="222" y="278"/>
                  </a:lnTo>
                  <a:lnTo>
                    <a:pt x="222" y="272"/>
                  </a:lnTo>
                  <a:lnTo>
                    <a:pt x="222" y="269"/>
                  </a:lnTo>
                  <a:lnTo>
                    <a:pt x="224" y="266"/>
                  </a:lnTo>
                  <a:lnTo>
                    <a:pt x="227" y="253"/>
                  </a:lnTo>
                  <a:lnTo>
                    <a:pt x="230" y="241"/>
                  </a:lnTo>
                  <a:lnTo>
                    <a:pt x="230" y="236"/>
                  </a:lnTo>
                  <a:lnTo>
                    <a:pt x="233" y="230"/>
                  </a:lnTo>
                  <a:lnTo>
                    <a:pt x="234" y="227"/>
                  </a:lnTo>
                  <a:lnTo>
                    <a:pt x="242" y="197"/>
                  </a:lnTo>
                  <a:lnTo>
                    <a:pt x="248" y="185"/>
                  </a:lnTo>
                  <a:lnTo>
                    <a:pt x="247" y="177"/>
                  </a:lnTo>
                  <a:lnTo>
                    <a:pt x="245" y="168"/>
                  </a:lnTo>
                  <a:lnTo>
                    <a:pt x="245" y="166"/>
                  </a:lnTo>
                  <a:lnTo>
                    <a:pt x="245" y="165"/>
                  </a:lnTo>
                  <a:lnTo>
                    <a:pt x="245" y="163"/>
                  </a:lnTo>
                  <a:lnTo>
                    <a:pt x="245" y="154"/>
                  </a:lnTo>
                  <a:lnTo>
                    <a:pt x="245" y="143"/>
                  </a:lnTo>
                  <a:lnTo>
                    <a:pt x="245" y="142"/>
                  </a:lnTo>
                  <a:lnTo>
                    <a:pt x="245" y="138"/>
                  </a:lnTo>
                  <a:lnTo>
                    <a:pt x="247" y="134"/>
                  </a:lnTo>
                  <a:lnTo>
                    <a:pt x="247" y="128"/>
                  </a:lnTo>
                  <a:lnTo>
                    <a:pt x="247" y="123"/>
                  </a:lnTo>
                  <a:lnTo>
                    <a:pt x="248" y="120"/>
                  </a:lnTo>
                  <a:lnTo>
                    <a:pt x="248" y="118"/>
                  </a:lnTo>
                  <a:lnTo>
                    <a:pt x="252" y="117"/>
                  </a:lnTo>
                  <a:lnTo>
                    <a:pt x="262" y="114"/>
                  </a:lnTo>
                  <a:lnTo>
                    <a:pt x="264" y="112"/>
                  </a:lnTo>
                  <a:lnTo>
                    <a:pt x="266" y="112"/>
                  </a:lnTo>
                  <a:lnTo>
                    <a:pt x="266" y="111"/>
                  </a:lnTo>
                  <a:lnTo>
                    <a:pt x="266" y="109"/>
                  </a:lnTo>
                  <a:lnTo>
                    <a:pt x="267" y="103"/>
                  </a:lnTo>
                  <a:lnTo>
                    <a:pt x="267" y="98"/>
                  </a:lnTo>
                  <a:lnTo>
                    <a:pt x="273" y="93"/>
                  </a:lnTo>
                  <a:lnTo>
                    <a:pt x="276" y="90"/>
                  </a:lnTo>
                  <a:lnTo>
                    <a:pt x="276" y="89"/>
                  </a:lnTo>
                  <a:lnTo>
                    <a:pt x="275" y="89"/>
                  </a:lnTo>
                  <a:lnTo>
                    <a:pt x="276" y="87"/>
                  </a:lnTo>
                  <a:lnTo>
                    <a:pt x="278" y="87"/>
                  </a:lnTo>
                  <a:lnTo>
                    <a:pt x="281" y="87"/>
                  </a:lnTo>
                  <a:lnTo>
                    <a:pt x="283" y="87"/>
                  </a:lnTo>
                  <a:lnTo>
                    <a:pt x="284" y="87"/>
                  </a:lnTo>
                  <a:lnTo>
                    <a:pt x="287" y="87"/>
                  </a:lnTo>
                  <a:lnTo>
                    <a:pt x="289" y="86"/>
                  </a:lnTo>
                  <a:lnTo>
                    <a:pt x="290" y="86"/>
                  </a:lnTo>
                  <a:lnTo>
                    <a:pt x="292" y="86"/>
                  </a:lnTo>
                  <a:lnTo>
                    <a:pt x="294" y="86"/>
                  </a:lnTo>
                  <a:lnTo>
                    <a:pt x="303" y="84"/>
                  </a:lnTo>
                  <a:lnTo>
                    <a:pt x="308" y="84"/>
                  </a:lnTo>
                  <a:lnTo>
                    <a:pt x="309" y="84"/>
                  </a:lnTo>
                  <a:lnTo>
                    <a:pt x="311" y="84"/>
                  </a:lnTo>
                  <a:lnTo>
                    <a:pt x="312" y="83"/>
                  </a:lnTo>
                  <a:lnTo>
                    <a:pt x="314" y="83"/>
                  </a:lnTo>
                  <a:lnTo>
                    <a:pt x="315" y="83"/>
                  </a:lnTo>
                  <a:lnTo>
                    <a:pt x="317" y="83"/>
                  </a:lnTo>
                  <a:lnTo>
                    <a:pt x="318" y="81"/>
                  </a:lnTo>
                  <a:lnTo>
                    <a:pt x="320" y="81"/>
                  </a:lnTo>
                  <a:lnTo>
                    <a:pt x="322" y="81"/>
                  </a:lnTo>
                  <a:lnTo>
                    <a:pt x="323" y="81"/>
                  </a:lnTo>
                  <a:lnTo>
                    <a:pt x="328" y="81"/>
                  </a:lnTo>
                  <a:lnTo>
                    <a:pt x="332" y="81"/>
                  </a:lnTo>
                  <a:lnTo>
                    <a:pt x="334" y="81"/>
                  </a:lnTo>
                  <a:lnTo>
                    <a:pt x="339" y="78"/>
                  </a:lnTo>
                  <a:lnTo>
                    <a:pt x="342" y="78"/>
                  </a:lnTo>
                  <a:lnTo>
                    <a:pt x="345" y="76"/>
                  </a:lnTo>
                  <a:lnTo>
                    <a:pt x="346" y="75"/>
                  </a:lnTo>
                  <a:lnTo>
                    <a:pt x="348" y="72"/>
                  </a:lnTo>
                  <a:lnTo>
                    <a:pt x="348" y="70"/>
                  </a:lnTo>
                  <a:lnTo>
                    <a:pt x="350" y="67"/>
                  </a:lnTo>
                  <a:lnTo>
                    <a:pt x="362" y="53"/>
                  </a:lnTo>
                  <a:lnTo>
                    <a:pt x="367" y="52"/>
                  </a:lnTo>
                  <a:lnTo>
                    <a:pt x="379" y="47"/>
                  </a:lnTo>
                  <a:lnTo>
                    <a:pt x="381" y="47"/>
                  </a:lnTo>
                  <a:lnTo>
                    <a:pt x="382" y="45"/>
                  </a:lnTo>
                  <a:lnTo>
                    <a:pt x="385" y="44"/>
                  </a:lnTo>
                  <a:lnTo>
                    <a:pt x="391" y="42"/>
                  </a:lnTo>
                  <a:lnTo>
                    <a:pt x="395" y="42"/>
                  </a:lnTo>
                  <a:lnTo>
                    <a:pt x="396" y="42"/>
                  </a:lnTo>
                  <a:lnTo>
                    <a:pt x="398" y="41"/>
                  </a:lnTo>
                  <a:lnTo>
                    <a:pt x="405" y="39"/>
                  </a:lnTo>
                  <a:lnTo>
                    <a:pt x="410" y="38"/>
                  </a:lnTo>
                  <a:lnTo>
                    <a:pt x="410" y="36"/>
                  </a:lnTo>
                  <a:lnTo>
                    <a:pt x="410" y="34"/>
                  </a:lnTo>
                  <a:lnTo>
                    <a:pt x="409" y="31"/>
                  </a:lnTo>
                  <a:lnTo>
                    <a:pt x="409" y="30"/>
                  </a:lnTo>
                  <a:lnTo>
                    <a:pt x="407" y="28"/>
                  </a:lnTo>
                  <a:lnTo>
                    <a:pt x="407" y="27"/>
                  </a:lnTo>
                  <a:lnTo>
                    <a:pt x="407" y="25"/>
                  </a:lnTo>
                  <a:lnTo>
                    <a:pt x="407" y="24"/>
                  </a:lnTo>
                  <a:lnTo>
                    <a:pt x="409" y="24"/>
                  </a:lnTo>
                  <a:lnTo>
                    <a:pt x="409" y="22"/>
                  </a:lnTo>
                  <a:lnTo>
                    <a:pt x="409" y="21"/>
                  </a:lnTo>
                  <a:lnTo>
                    <a:pt x="410" y="21"/>
                  </a:lnTo>
                  <a:lnTo>
                    <a:pt x="410" y="19"/>
                  </a:lnTo>
                  <a:lnTo>
                    <a:pt x="412" y="17"/>
                  </a:lnTo>
                  <a:lnTo>
                    <a:pt x="412" y="16"/>
                  </a:lnTo>
                  <a:lnTo>
                    <a:pt x="412" y="14"/>
                  </a:lnTo>
                  <a:lnTo>
                    <a:pt x="412" y="13"/>
                  </a:lnTo>
                  <a:lnTo>
                    <a:pt x="412" y="11"/>
                  </a:lnTo>
                  <a:lnTo>
                    <a:pt x="413" y="11"/>
                  </a:lnTo>
                  <a:lnTo>
                    <a:pt x="413" y="8"/>
                  </a:lnTo>
                  <a:lnTo>
                    <a:pt x="413" y="7"/>
                  </a:lnTo>
                  <a:lnTo>
                    <a:pt x="413" y="5"/>
                  </a:lnTo>
                  <a:lnTo>
                    <a:pt x="415" y="5"/>
                  </a:lnTo>
                  <a:lnTo>
                    <a:pt x="416" y="3"/>
                  </a:lnTo>
                  <a:lnTo>
                    <a:pt x="418" y="3"/>
                  </a:lnTo>
                  <a:lnTo>
                    <a:pt x="418" y="2"/>
                  </a:lnTo>
                  <a:lnTo>
                    <a:pt x="419" y="2"/>
                  </a:lnTo>
                  <a:lnTo>
                    <a:pt x="419" y="0"/>
                  </a:lnTo>
                  <a:lnTo>
                    <a:pt x="421" y="0"/>
                  </a:lnTo>
                  <a:lnTo>
                    <a:pt x="423" y="0"/>
                  </a:lnTo>
                  <a:lnTo>
                    <a:pt x="423" y="2"/>
                  </a:lnTo>
                  <a:lnTo>
                    <a:pt x="424" y="2"/>
                  </a:lnTo>
                  <a:lnTo>
                    <a:pt x="424" y="3"/>
                  </a:lnTo>
                  <a:lnTo>
                    <a:pt x="426" y="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215">
              <a:extLst>
                <a:ext uri="{FF2B5EF4-FFF2-40B4-BE49-F238E27FC236}">
                  <a16:creationId xmlns:a16="http://schemas.microsoft.com/office/drawing/2014/main" id="{42EFB1F5-67AB-1671-DA0F-B2A5596B6732}"/>
                </a:ext>
              </a:extLst>
            </p:cNvPr>
            <p:cNvSpPr>
              <a:spLocks noGrp="1" noRot="1" noMove="1" noResize="1" noEditPoints="1" noAdjustHandles="1" noChangeArrowheads="1" noChangeShapeType="1"/>
            </p:cNvSpPr>
            <p:nvPr/>
          </p:nvSpPr>
          <p:spPr bwMode="auto">
            <a:xfrm>
              <a:off x="5676901" y="4783138"/>
              <a:ext cx="1395413" cy="1301750"/>
            </a:xfrm>
            <a:custGeom>
              <a:avLst/>
              <a:gdLst>
                <a:gd name="T0" fmla="*/ 212 w 879"/>
                <a:gd name="T1" fmla="*/ 10 h 820"/>
                <a:gd name="T2" fmla="*/ 212 w 879"/>
                <a:gd name="T3" fmla="*/ 28 h 820"/>
                <a:gd name="T4" fmla="*/ 221 w 879"/>
                <a:gd name="T5" fmla="*/ 44 h 820"/>
                <a:gd name="T6" fmla="*/ 220 w 879"/>
                <a:gd name="T7" fmla="*/ 73 h 820"/>
                <a:gd name="T8" fmla="*/ 254 w 879"/>
                <a:gd name="T9" fmla="*/ 67 h 820"/>
                <a:gd name="T10" fmla="*/ 298 w 879"/>
                <a:gd name="T11" fmla="*/ 56 h 820"/>
                <a:gd name="T12" fmla="*/ 316 w 879"/>
                <a:gd name="T13" fmla="*/ 69 h 820"/>
                <a:gd name="T14" fmla="*/ 335 w 879"/>
                <a:gd name="T15" fmla="*/ 86 h 820"/>
                <a:gd name="T16" fmla="*/ 349 w 879"/>
                <a:gd name="T17" fmla="*/ 118 h 820"/>
                <a:gd name="T18" fmla="*/ 361 w 879"/>
                <a:gd name="T19" fmla="*/ 131 h 820"/>
                <a:gd name="T20" fmla="*/ 405 w 879"/>
                <a:gd name="T21" fmla="*/ 129 h 820"/>
                <a:gd name="T22" fmla="*/ 462 w 879"/>
                <a:gd name="T23" fmla="*/ 109 h 820"/>
                <a:gd name="T24" fmla="*/ 489 w 879"/>
                <a:gd name="T25" fmla="*/ 98 h 820"/>
                <a:gd name="T26" fmla="*/ 490 w 879"/>
                <a:gd name="T27" fmla="*/ 79 h 820"/>
                <a:gd name="T28" fmla="*/ 484 w 879"/>
                <a:gd name="T29" fmla="*/ 53 h 820"/>
                <a:gd name="T30" fmla="*/ 481 w 879"/>
                <a:gd name="T31" fmla="*/ 38 h 820"/>
                <a:gd name="T32" fmla="*/ 518 w 879"/>
                <a:gd name="T33" fmla="*/ 34 h 820"/>
                <a:gd name="T34" fmla="*/ 574 w 879"/>
                <a:gd name="T35" fmla="*/ 28 h 820"/>
                <a:gd name="T36" fmla="*/ 624 w 879"/>
                <a:gd name="T37" fmla="*/ 28 h 820"/>
                <a:gd name="T38" fmla="*/ 666 w 879"/>
                <a:gd name="T39" fmla="*/ 39 h 820"/>
                <a:gd name="T40" fmla="*/ 691 w 879"/>
                <a:gd name="T41" fmla="*/ 120 h 820"/>
                <a:gd name="T42" fmla="*/ 783 w 879"/>
                <a:gd name="T43" fmla="*/ 211 h 820"/>
                <a:gd name="T44" fmla="*/ 861 w 879"/>
                <a:gd name="T45" fmla="*/ 294 h 820"/>
                <a:gd name="T46" fmla="*/ 858 w 879"/>
                <a:gd name="T47" fmla="*/ 370 h 820"/>
                <a:gd name="T48" fmla="*/ 862 w 879"/>
                <a:gd name="T49" fmla="*/ 427 h 820"/>
                <a:gd name="T50" fmla="*/ 879 w 879"/>
                <a:gd name="T51" fmla="*/ 480 h 820"/>
                <a:gd name="T52" fmla="*/ 814 w 879"/>
                <a:gd name="T53" fmla="*/ 578 h 820"/>
                <a:gd name="T54" fmla="*/ 760 w 879"/>
                <a:gd name="T55" fmla="*/ 607 h 820"/>
                <a:gd name="T56" fmla="*/ 688 w 879"/>
                <a:gd name="T57" fmla="*/ 671 h 820"/>
                <a:gd name="T58" fmla="*/ 621 w 879"/>
                <a:gd name="T59" fmla="*/ 750 h 820"/>
                <a:gd name="T60" fmla="*/ 571 w 879"/>
                <a:gd name="T61" fmla="*/ 804 h 820"/>
                <a:gd name="T62" fmla="*/ 453 w 879"/>
                <a:gd name="T63" fmla="*/ 812 h 820"/>
                <a:gd name="T64" fmla="*/ 399 w 879"/>
                <a:gd name="T65" fmla="*/ 789 h 820"/>
                <a:gd name="T66" fmla="*/ 266 w 879"/>
                <a:gd name="T67" fmla="*/ 700 h 820"/>
                <a:gd name="T68" fmla="*/ 198 w 879"/>
                <a:gd name="T69" fmla="*/ 657 h 820"/>
                <a:gd name="T70" fmla="*/ 186 w 879"/>
                <a:gd name="T71" fmla="*/ 629 h 820"/>
                <a:gd name="T72" fmla="*/ 175 w 879"/>
                <a:gd name="T73" fmla="*/ 607 h 820"/>
                <a:gd name="T74" fmla="*/ 159 w 879"/>
                <a:gd name="T75" fmla="*/ 582 h 820"/>
                <a:gd name="T76" fmla="*/ 120 w 879"/>
                <a:gd name="T77" fmla="*/ 548 h 820"/>
                <a:gd name="T78" fmla="*/ 98 w 879"/>
                <a:gd name="T79" fmla="*/ 529 h 820"/>
                <a:gd name="T80" fmla="*/ 67 w 879"/>
                <a:gd name="T81" fmla="*/ 505 h 820"/>
                <a:gd name="T82" fmla="*/ 44 w 879"/>
                <a:gd name="T83" fmla="*/ 484 h 820"/>
                <a:gd name="T84" fmla="*/ 33 w 879"/>
                <a:gd name="T85" fmla="*/ 464 h 820"/>
                <a:gd name="T86" fmla="*/ 33 w 879"/>
                <a:gd name="T87" fmla="*/ 433 h 820"/>
                <a:gd name="T88" fmla="*/ 69 w 879"/>
                <a:gd name="T89" fmla="*/ 404 h 820"/>
                <a:gd name="T90" fmla="*/ 74 w 879"/>
                <a:gd name="T91" fmla="*/ 371 h 820"/>
                <a:gd name="T92" fmla="*/ 67 w 879"/>
                <a:gd name="T93" fmla="*/ 351 h 820"/>
                <a:gd name="T94" fmla="*/ 61 w 879"/>
                <a:gd name="T95" fmla="*/ 334 h 820"/>
                <a:gd name="T96" fmla="*/ 39 w 879"/>
                <a:gd name="T97" fmla="*/ 283 h 820"/>
                <a:gd name="T98" fmla="*/ 0 w 879"/>
                <a:gd name="T99" fmla="*/ 267 h 820"/>
                <a:gd name="T100" fmla="*/ 13 w 879"/>
                <a:gd name="T101" fmla="*/ 208 h 820"/>
                <a:gd name="T102" fmla="*/ 38 w 879"/>
                <a:gd name="T103" fmla="*/ 166 h 820"/>
                <a:gd name="T104" fmla="*/ 64 w 879"/>
                <a:gd name="T105" fmla="*/ 134 h 820"/>
                <a:gd name="T106" fmla="*/ 80 w 879"/>
                <a:gd name="T107" fmla="*/ 106 h 820"/>
                <a:gd name="T108" fmla="*/ 105 w 879"/>
                <a:gd name="T109" fmla="*/ 81 h 820"/>
                <a:gd name="T110" fmla="*/ 123 w 879"/>
                <a:gd name="T111" fmla="*/ 47 h 820"/>
                <a:gd name="T112" fmla="*/ 131 w 879"/>
                <a:gd name="T113" fmla="*/ 14 h 820"/>
                <a:gd name="T114" fmla="*/ 158 w 879"/>
                <a:gd name="T11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9" h="820">
                  <a:moveTo>
                    <a:pt x="172" y="5"/>
                  </a:moveTo>
                  <a:lnTo>
                    <a:pt x="173" y="7"/>
                  </a:lnTo>
                  <a:lnTo>
                    <a:pt x="176" y="7"/>
                  </a:lnTo>
                  <a:lnTo>
                    <a:pt x="187" y="5"/>
                  </a:lnTo>
                  <a:lnTo>
                    <a:pt x="192" y="5"/>
                  </a:lnTo>
                  <a:lnTo>
                    <a:pt x="193" y="5"/>
                  </a:lnTo>
                  <a:lnTo>
                    <a:pt x="195" y="7"/>
                  </a:lnTo>
                  <a:lnTo>
                    <a:pt x="198" y="7"/>
                  </a:lnTo>
                  <a:lnTo>
                    <a:pt x="203" y="7"/>
                  </a:lnTo>
                  <a:lnTo>
                    <a:pt x="209" y="8"/>
                  </a:lnTo>
                  <a:lnTo>
                    <a:pt x="212" y="10"/>
                  </a:lnTo>
                  <a:lnTo>
                    <a:pt x="214" y="10"/>
                  </a:lnTo>
                  <a:lnTo>
                    <a:pt x="214" y="11"/>
                  </a:lnTo>
                  <a:lnTo>
                    <a:pt x="215" y="11"/>
                  </a:lnTo>
                  <a:lnTo>
                    <a:pt x="215" y="13"/>
                  </a:lnTo>
                  <a:lnTo>
                    <a:pt x="214" y="14"/>
                  </a:lnTo>
                  <a:lnTo>
                    <a:pt x="214" y="16"/>
                  </a:lnTo>
                  <a:lnTo>
                    <a:pt x="212" y="17"/>
                  </a:lnTo>
                  <a:lnTo>
                    <a:pt x="212" y="20"/>
                  </a:lnTo>
                  <a:lnTo>
                    <a:pt x="212" y="24"/>
                  </a:lnTo>
                  <a:lnTo>
                    <a:pt x="212" y="27"/>
                  </a:lnTo>
                  <a:lnTo>
                    <a:pt x="212" y="28"/>
                  </a:lnTo>
                  <a:lnTo>
                    <a:pt x="214" y="30"/>
                  </a:lnTo>
                  <a:lnTo>
                    <a:pt x="215" y="33"/>
                  </a:lnTo>
                  <a:lnTo>
                    <a:pt x="217" y="34"/>
                  </a:lnTo>
                  <a:lnTo>
                    <a:pt x="218" y="36"/>
                  </a:lnTo>
                  <a:lnTo>
                    <a:pt x="218" y="38"/>
                  </a:lnTo>
                  <a:lnTo>
                    <a:pt x="220" y="38"/>
                  </a:lnTo>
                  <a:lnTo>
                    <a:pt x="220" y="39"/>
                  </a:lnTo>
                  <a:lnTo>
                    <a:pt x="220" y="41"/>
                  </a:lnTo>
                  <a:lnTo>
                    <a:pt x="221" y="41"/>
                  </a:lnTo>
                  <a:lnTo>
                    <a:pt x="221" y="42"/>
                  </a:lnTo>
                  <a:lnTo>
                    <a:pt x="221" y="44"/>
                  </a:lnTo>
                  <a:lnTo>
                    <a:pt x="221" y="48"/>
                  </a:lnTo>
                  <a:lnTo>
                    <a:pt x="221" y="52"/>
                  </a:lnTo>
                  <a:lnTo>
                    <a:pt x="221" y="53"/>
                  </a:lnTo>
                  <a:lnTo>
                    <a:pt x="221" y="58"/>
                  </a:lnTo>
                  <a:lnTo>
                    <a:pt x="221" y="59"/>
                  </a:lnTo>
                  <a:lnTo>
                    <a:pt x="223" y="61"/>
                  </a:lnTo>
                  <a:lnTo>
                    <a:pt x="221" y="64"/>
                  </a:lnTo>
                  <a:lnTo>
                    <a:pt x="220" y="67"/>
                  </a:lnTo>
                  <a:lnTo>
                    <a:pt x="220" y="69"/>
                  </a:lnTo>
                  <a:lnTo>
                    <a:pt x="220" y="70"/>
                  </a:lnTo>
                  <a:lnTo>
                    <a:pt x="220" y="73"/>
                  </a:lnTo>
                  <a:lnTo>
                    <a:pt x="223" y="81"/>
                  </a:lnTo>
                  <a:lnTo>
                    <a:pt x="224" y="83"/>
                  </a:lnTo>
                  <a:lnTo>
                    <a:pt x="231" y="81"/>
                  </a:lnTo>
                  <a:lnTo>
                    <a:pt x="235" y="78"/>
                  </a:lnTo>
                  <a:lnTo>
                    <a:pt x="237" y="78"/>
                  </a:lnTo>
                  <a:lnTo>
                    <a:pt x="238" y="76"/>
                  </a:lnTo>
                  <a:lnTo>
                    <a:pt x="240" y="75"/>
                  </a:lnTo>
                  <a:lnTo>
                    <a:pt x="245" y="72"/>
                  </a:lnTo>
                  <a:lnTo>
                    <a:pt x="248" y="69"/>
                  </a:lnTo>
                  <a:lnTo>
                    <a:pt x="252" y="67"/>
                  </a:lnTo>
                  <a:lnTo>
                    <a:pt x="254" y="67"/>
                  </a:lnTo>
                  <a:lnTo>
                    <a:pt x="257" y="65"/>
                  </a:lnTo>
                  <a:lnTo>
                    <a:pt x="268" y="61"/>
                  </a:lnTo>
                  <a:lnTo>
                    <a:pt x="273" y="59"/>
                  </a:lnTo>
                  <a:lnTo>
                    <a:pt x="279" y="58"/>
                  </a:lnTo>
                  <a:lnTo>
                    <a:pt x="280" y="58"/>
                  </a:lnTo>
                  <a:lnTo>
                    <a:pt x="282" y="58"/>
                  </a:lnTo>
                  <a:lnTo>
                    <a:pt x="285" y="58"/>
                  </a:lnTo>
                  <a:lnTo>
                    <a:pt x="291" y="58"/>
                  </a:lnTo>
                  <a:lnTo>
                    <a:pt x="293" y="58"/>
                  </a:lnTo>
                  <a:lnTo>
                    <a:pt x="294" y="56"/>
                  </a:lnTo>
                  <a:lnTo>
                    <a:pt x="298" y="56"/>
                  </a:lnTo>
                  <a:lnTo>
                    <a:pt x="301" y="56"/>
                  </a:lnTo>
                  <a:lnTo>
                    <a:pt x="302" y="56"/>
                  </a:lnTo>
                  <a:lnTo>
                    <a:pt x="307" y="59"/>
                  </a:lnTo>
                  <a:lnTo>
                    <a:pt x="308" y="59"/>
                  </a:lnTo>
                  <a:lnTo>
                    <a:pt x="312" y="62"/>
                  </a:lnTo>
                  <a:lnTo>
                    <a:pt x="313" y="62"/>
                  </a:lnTo>
                  <a:lnTo>
                    <a:pt x="312" y="62"/>
                  </a:lnTo>
                  <a:lnTo>
                    <a:pt x="312" y="64"/>
                  </a:lnTo>
                  <a:lnTo>
                    <a:pt x="313" y="64"/>
                  </a:lnTo>
                  <a:lnTo>
                    <a:pt x="315" y="67"/>
                  </a:lnTo>
                  <a:lnTo>
                    <a:pt x="316" y="69"/>
                  </a:lnTo>
                  <a:lnTo>
                    <a:pt x="321" y="73"/>
                  </a:lnTo>
                  <a:lnTo>
                    <a:pt x="322" y="75"/>
                  </a:lnTo>
                  <a:lnTo>
                    <a:pt x="324" y="73"/>
                  </a:lnTo>
                  <a:lnTo>
                    <a:pt x="324" y="75"/>
                  </a:lnTo>
                  <a:lnTo>
                    <a:pt x="326" y="73"/>
                  </a:lnTo>
                  <a:lnTo>
                    <a:pt x="327" y="75"/>
                  </a:lnTo>
                  <a:lnTo>
                    <a:pt x="330" y="78"/>
                  </a:lnTo>
                  <a:lnTo>
                    <a:pt x="332" y="79"/>
                  </a:lnTo>
                  <a:lnTo>
                    <a:pt x="333" y="79"/>
                  </a:lnTo>
                  <a:lnTo>
                    <a:pt x="335" y="84"/>
                  </a:lnTo>
                  <a:lnTo>
                    <a:pt x="335" y="86"/>
                  </a:lnTo>
                  <a:lnTo>
                    <a:pt x="335" y="87"/>
                  </a:lnTo>
                  <a:lnTo>
                    <a:pt x="336" y="89"/>
                  </a:lnTo>
                  <a:lnTo>
                    <a:pt x="338" y="90"/>
                  </a:lnTo>
                  <a:lnTo>
                    <a:pt x="338" y="93"/>
                  </a:lnTo>
                  <a:lnTo>
                    <a:pt x="341" y="98"/>
                  </a:lnTo>
                  <a:lnTo>
                    <a:pt x="341" y="101"/>
                  </a:lnTo>
                  <a:lnTo>
                    <a:pt x="344" y="106"/>
                  </a:lnTo>
                  <a:lnTo>
                    <a:pt x="346" y="110"/>
                  </a:lnTo>
                  <a:lnTo>
                    <a:pt x="347" y="114"/>
                  </a:lnTo>
                  <a:lnTo>
                    <a:pt x="347" y="115"/>
                  </a:lnTo>
                  <a:lnTo>
                    <a:pt x="349" y="118"/>
                  </a:lnTo>
                  <a:lnTo>
                    <a:pt x="352" y="121"/>
                  </a:lnTo>
                  <a:lnTo>
                    <a:pt x="354" y="121"/>
                  </a:lnTo>
                  <a:lnTo>
                    <a:pt x="354" y="123"/>
                  </a:lnTo>
                  <a:lnTo>
                    <a:pt x="355" y="123"/>
                  </a:lnTo>
                  <a:lnTo>
                    <a:pt x="355" y="124"/>
                  </a:lnTo>
                  <a:lnTo>
                    <a:pt x="357" y="126"/>
                  </a:lnTo>
                  <a:lnTo>
                    <a:pt x="358" y="126"/>
                  </a:lnTo>
                  <a:lnTo>
                    <a:pt x="358" y="128"/>
                  </a:lnTo>
                  <a:lnTo>
                    <a:pt x="360" y="129"/>
                  </a:lnTo>
                  <a:lnTo>
                    <a:pt x="361" y="129"/>
                  </a:lnTo>
                  <a:lnTo>
                    <a:pt x="361" y="131"/>
                  </a:lnTo>
                  <a:lnTo>
                    <a:pt x="363" y="131"/>
                  </a:lnTo>
                  <a:lnTo>
                    <a:pt x="364" y="132"/>
                  </a:lnTo>
                  <a:lnTo>
                    <a:pt x="364" y="134"/>
                  </a:lnTo>
                  <a:lnTo>
                    <a:pt x="366" y="134"/>
                  </a:lnTo>
                  <a:lnTo>
                    <a:pt x="368" y="132"/>
                  </a:lnTo>
                  <a:lnTo>
                    <a:pt x="369" y="132"/>
                  </a:lnTo>
                  <a:lnTo>
                    <a:pt x="371" y="132"/>
                  </a:lnTo>
                  <a:lnTo>
                    <a:pt x="372" y="132"/>
                  </a:lnTo>
                  <a:lnTo>
                    <a:pt x="380" y="132"/>
                  </a:lnTo>
                  <a:lnTo>
                    <a:pt x="402" y="129"/>
                  </a:lnTo>
                  <a:lnTo>
                    <a:pt x="405" y="129"/>
                  </a:lnTo>
                  <a:lnTo>
                    <a:pt x="411" y="126"/>
                  </a:lnTo>
                  <a:lnTo>
                    <a:pt x="414" y="124"/>
                  </a:lnTo>
                  <a:lnTo>
                    <a:pt x="416" y="124"/>
                  </a:lnTo>
                  <a:lnTo>
                    <a:pt x="420" y="123"/>
                  </a:lnTo>
                  <a:lnTo>
                    <a:pt x="427" y="120"/>
                  </a:lnTo>
                  <a:lnTo>
                    <a:pt x="431" y="117"/>
                  </a:lnTo>
                  <a:lnTo>
                    <a:pt x="441" y="114"/>
                  </a:lnTo>
                  <a:lnTo>
                    <a:pt x="448" y="110"/>
                  </a:lnTo>
                  <a:lnTo>
                    <a:pt x="453" y="110"/>
                  </a:lnTo>
                  <a:lnTo>
                    <a:pt x="461" y="109"/>
                  </a:lnTo>
                  <a:lnTo>
                    <a:pt x="462" y="109"/>
                  </a:lnTo>
                  <a:lnTo>
                    <a:pt x="464" y="107"/>
                  </a:lnTo>
                  <a:lnTo>
                    <a:pt x="464" y="106"/>
                  </a:lnTo>
                  <a:lnTo>
                    <a:pt x="466" y="103"/>
                  </a:lnTo>
                  <a:lnTo>
                    <a:pt x="467" y="101"/>
                  </a:lnTo>
                  <a:lnTo>
                    <a:pt x="467" y="100"/>
                  </a:lnTo>
                  <a:lnTo>
                    <a:pt x="472" y="98"/>
                  </a:lnTo>
                  <a:lnTo>
                    <a:pt x="473" y="98"/>
                  </a:lnTo>
                  <a:lnTo>
                    <a:pt x="481" y="98"/>
                  </a:lnTo>
                  <a:lnTo>
                    <a:pt x="483" y="98"/>
                  </a:lnTo>
                  <a:lnTo>
                    <a:pt x="487" y="98"/>
                  </a:lnTo>
                  <a:lnTo>
                    <a:pt x="489" y="98"/>
                  </a:lnTo>
                  <a:lnTo>
                    <a:pt x="489" y="97"/>
                  </a:lnTo>
                  <a:lnTo>
                    <a:pt x="489" y="95"/>
                  </a:lnTo>
                  <a:lnTo>
                    <a:pt x="489" y="93"/>
                  </a:lnTo>
                  <a:lnTo>
                    <a:pt x="489" y="92"/>
                  </a:lnTo>
                  <a:lnTo>
                    <a:pt x="489" y="90"/>
                  </a:lnTo>
                  <a:lnTo>
                    <a:pt x="489" y="89"/>
                  </a:lnTo>
                  <a:lnTo>
                    <a:pt x="489" y="87"/>
                  </a:lnTo>
                  <a:lnTo>
                    <a:pt x="489" y="86"/>
                  </a:lnTo>
                  <a:lnTo>
                    <a:pt x="489" y="84"/>
                  </a:lnTo>
                  <a:lnTo>
                    <a:pt x="490" y="81"/>
                  </a:lnTo>
                  <a:lnTo>
                    <a:pt x="490" y="79"/>
                  </a:lnTo>
                  <a:lnTo>
                    <a:pt x="490" y="78"/>
                  </a:lnTo>
                  <a:lnTo>
                    <a:pt x="490" y="76"/>
                  </a:lnTo>
                  <a:lnTo>
                    <a:pt x="490" y="75"/>
                  </a:lnTo>
                  <a:lnTo>
                    <a:pt x="490" y="73"/>
                  </a:lnTo>
                  <a:lnTo>
                    <a:pt x="489" y="72"/>
                  </a:lnTo>
                  <a:lnTo>
                    <a:pt x="489" y="70"/>
                  </a:lnTo>
                  <a:lnTo>
                    <a:pt x="489" y="69"/>
                  </a:lnTo>
                  <a:lnTo>
                    <a:pt x="487" y="67"/>
                  </a:lnTo>
                  <a:lnTo>
                    <a:pt x="487" y="64"/>
                  </a:lnTo>
                  <a:lnTo>
                    <a:pt x="486" y="58"/>
                  </a:lnTo>
                  <a:lnTo>
                    <a:pt x="484" y="53"/>
                  </a:lnTo>
                  <a:lnTo>
                    <a:pt x="483" y="50"/>
                  </a:lnTo>
                  <a:lnTo>
                    <a:pt x="481" y="48"/>
                  </a:lnTo>
                  <a:lnTo>
                    <a:pt x="481" y="45"/>
                  </a:lnTo>
                  <a:lnTo>
                    <a:pt x="480" y="45"/>
                  </a:lnTo>
                  <a:lnTo>
                    <a:pt x="480" y="44"/>
                  </a:lnTo>
                  <a:lnTo>
                    <a:pt x="478" y="41"/>
                  </a:lnTo>
                  <a:lnTo>
                    <a:pt x="476" y="41"/>
                  </a:lnTo>
                  <a:lnTo>
                    <a:pt x="476" y="39"/>
                  </a:lnTo>
                  <a:lnTo>
                    <a:pt x="478" y="38"/>
                  </a:lnTo>
                  <a:lnTo>
                    <a:pt x="480" y="36"/>
                  </a:lnTo>
                  <a:lnTo>
                    <a:pt x="481" y="38"/>
                  </a:lnTo>
                  <a:lnTo>
                    <a:pt x="487" y="38"/>
                  </a:lnTo>
                  <a:lnTo>
                    <a:pt x="492" y="38"/>
                  </a:lnTo>
                  <a:lnTo>
                    <a:pt x="495" y="38"/>
                  </a:lnTo>
                  <a:lnTo>
                    <a:pt x="498" y="38"/>
                  </a:lnTo>
                  <a:lnTo>
                    <a:pt x="500" y="36"/>
                  </a:lnTo>
                  <a:lnTo>
                    <a:pt x="509" y="34"/>
                  </a:lnTo>
                  <a:lnTo>
                    <a:pt x="512" y="34"/>
                  </a:lnTo>
                  <a:lnTo>
                    <a:pt x="514" y="33"/>
                  </a:lnTo>
                  <a:lnTo>
                    <a:pt x="515" y="33"/>
                  </a:lnTo>
                  <a:lnTo>
                    <a:pt x="517" y="34"/>
                  </a:lnTo>
                  <a:lnTo>
                    <a:pt x="518" y="34"/>
                  </a:lnTo>
                  <a:lnTo>
                    <a:pt x="525" y="36"/>
                  </a:lnTo>
                  <a:lnTo>
                    <a:pt x="531" y="38"/>
                  </a:lnTo>
                  <a:lnTo>
                    <a:pt x="536" y="36"/>
                  </a:lnTo>
                  <a:lnTo>
                    <a:pt x="537" y="36"/>
                  </a:lnTo>
                  <a:lnTo>
                    <a:pt x="539" y="34"/>
                  </a:lnTo>
                  <a:lnTo>
                    <a:pt x="540" y="34"/>
                  </a:lnTo>
                  <a:lnTo>
                    <a:pt x="548" y="34"/>
                  </a:lnTo>
                  <a:lnTo>
                    <a:pt x="556" y="33"/>
                  </a:lnTo>
                  <a:lnTo>
                    <a:pt x="564" y="31"/>
                  </a:lnTo>
                  <a:lnTo>
                    <a:pt x="568" y="31"/>
                  </a:lnTo>
                  <a:lnTo>
                    <a:pt x="574" y="28"/>
                  </a:lnTo>
                  <a:lnTo>
                    <a:pt x="581" y="27"/>
                  </a:lnTo>
                  <a:lnTo>
                    <a:pt x="585" y="25"/>
                  </a:lnTo>
                  <a:lnTo>
                    <a:pt x="587" y="25"/>
                  </a:lnTo>
                  <a:lnTo>
                    <a:pt x="588" y="25"/>
                  </a:lnTo>
                  <a:lnTo>
                    <a:pt x="596" y="24"/>
                  </a:lnTo>
                  <a:lnTo>
                    <a:pt x="598" y="24"/>
                  </a:lnTo>
                  <a:lnTo>
                    <a:pt x="601" y="24"/>
                  </a:lnTo>
                  <a:lnTo>
                    <a:pt x="609" y="25"/>
                  </a:lnTo>
                  <a:lnTo>
                    <a:pt x="610" y="25"/>
                  </a:lnTo>
                  <a:lnTo>
                    <a:pt x="613" y="27"/>
                  </a:lnTo>
                  <a:lnTo>
                    <a:pt x="624" y="28"/>
                  </a:lnTo>
                  <a:lnTo>
                    <a:pt x="630" y="30"/>
                  </a:lnTo>
                  <a:lnTo>
                    <a:pt x="640" y="33"/>
                  </a:lnTo>
                  <a:lnTo>
                    <a:pt x="643" y="34"/>
                  </a:lnTo>
                  <a:lnTo>
                    <a:pt x="646" y="34"/>
                  </a:lnTo>
                  <a:lnTo>
                    <a:pt x="649" y="36"/>
                  </a:lnTo>
                  <a:lnTo>
                    <a:pt x="651" y="36"/>
                  </a:lnTo>
                  <a:lnTo>
                    <a:pt x="654" y="36"/>
                  </a:lnTo>
                  <a:lnTo>
                    <a:pt x="660" y="38"/>
                  </a:lnTo>
                  <a:lnTo>
                    <a:pt x="663" y="39"/>
                  </a:lnTo>
                  <a:lnTo>
                    <a:pt x="665" y="39"/>
                  </a:lnTo>
                  <a:lnTo>
                    <a:pt x="666" y="39"/>
                  </a:lnTo>
                  <a:lnTo>
                    <a:pt x="668" y="39"/>
                  </a:lnTo>
                  <a:lnTo>
                    <a:pt x="669" y="45"/>
                  </a:lnTo>
                  <a:lnTo>
                    <a:pt x="669" y="47"/>
                  </a:lnTo>
                  <a:lnTo>
                    <a:pt x="669" y="52"/>
                  </a:lnTo>
                  <a:lnTo>
                    <a:pt x="669" y="55"/>
                  </a:lnTo>
                  <a:lnTo>
                    <a:pt x="672" y="62"/>
                  </a:lnTo>
                  <a:lnTo>
                    <a:pt x="676" y="69"/>
                  </a:lnTo>
                  <a:lnTo>
                    <a:pt x="679" y="79"/>
                  </a:lnTo>
                  <a:lnTo>
                    <a:pt x="682" y="89"/>
                  </a:lnTo>
                  <a:lnTo>
                    <a:pt x="685" y="97"/>
                  </a:lnTo>
                  <a:lnTo>
                    <a:pt x="691" y="120"/>
                  </a:lnTo>
                  <a:lnTo>
                    <a:pt x="700" y="142"/>
                  </a:lnTo>
                  <a:lnTo>
                    <a:pt x="702" y="146"/>
                  </a:lnTo>
                  <a:lnTo>
                    <a:pt x="707" y="159"/>
                  </a:lnTo>
                  <a:lnTo>
                    <a:pt x="730" y="159"/>
                  </a:lnTo>
                  <a:lnTo>
                    <a:pt x="756" y="185"/>
                  </a:lnTo>
                  <a:lnTo>
                    <a:pt x="778" y="207"/>
                  </a:lnTo>
                  <a:lnTo>
                    <a:pt x="780" y="208"/>
                  </a:lnTo>
                  <a:lnTo>
                    <a:pt x="781" y="208"/>
                  </a:lnTo>
                  <a:lnTo>
                    <a:pt x="781" y="210"/>
                  </a:lnTo>
                  <a:lnTo>
                    <a:pt x="783" y="210"/>
                  </a:lnTo>
                  <a:lnTo>
                    <a:pt x="783" y="211"/>
                  </a:lnTo>
                  <a:lnTo>
                    <a:pt x="786" y="214"/>
                  </a:lnTo>
                  <a:lnTo>
                    <a:pt x="788" y="216"/>
                  </a:lnTo>
                  <a:lnTo>
                    <a:pt x="789" y="218"/>
                  </a:lnTo>
                  <a:lnTo>
                    <a:pt x="783" y="218"/>
                  </a:lnTo>
                  <a:lnTo>
                    <a:pt x="797" y="230"/>
                  </a:lnTo>
                  <a:lnTo>
                    <a:pt x="853" y="277"/>
                  </a:lnTo>
                  <a:lnTo>
                    <a:pt x="854" y="280"/>
                  </a:lnTo>
                  <a:lnTo>
                    <a:pt x="856" y="280"/>
                  </a:lnTo>
                  <a:lnTo>
                    <a:pt x="859" y="284"/>
                  </a:lnTo>
                  <a:lnTo>
                    <a:pt x="859" y="287"/>
                  </a:lnTo>
                  <a:lnTo>
                    <a:pt x="861" y="294"/>
                  </a:lnTo>
                  <a:lnTo>
                    <a:pt x="861" y="295"/>
                  </a:lnTo>
                  <a:lnTo>
                    <a:pt x="861" y="297"/>
                  </a:lnTo>
                  <a:lnTo>
                    <a:pt x="861" y="306"/>
                  </a:lnTo>
                  <a:lnTo>
                    <a:pt x="861" y="318"/>
                  </a:lnTo>
                  <a:lnTo>
                    <a:pt x="861" y="317"/>
                  </a:lnTo>
                  <a:lnTo>
                    <a:pt x="861" y="339"/>
                  </a:lnTo>
                  <a:lnTo>
                    <a:pt x="858" y="342"/>
                  </a:lnTo>
                  <a:lnTo>
                    <a:pt x="858" y="343"/>
                  </a:lnTo>
                  <a:lnTo>
                    <a:pt x="858" y="349"/>
                  </a:lnTo>
                  <a:lnTo>
                    <a:pt x="858" y="359"/>
                  </a:lnTo>
                  <a:lnTo>
                    <a:pt x="858" y="370"/>
                  </a:lnTo>
                  <a:lnTo>
                    <a:pt x="858" y="380"/>
                  </a:lnTo>
                  <a:lnTo>
                    <a:pt x="858" y="387"/>
                  </a:lnTo>
                  <a:lnTo>
                    <a:pt x="859" y="394"/>
                  </a:lnTo>
                  <a:lnTo>
                    <a:pt x="859" y="398"/>
                  </a:lnTo>
                  <a:lnTo>
                    <a:pt x="859" y="405"/>
                  </a:lnTo>
                  <a:lnTo>
                    <a:pt x="861" y="408"/>
                  </a:lnTo>
                  <a:lnTo>
                    <a:pt x="861" y="413"/>
                  </a:lnTo>
                  <a:lnTo>
                    <a:pt x="861" y="416"/>
                  </a:lnTo>
                  <a:lnTo>
                    <a:pt x="861" y="419"/>
                  </a:lnTo>
                  <a:lnTo>
                    <a:pt x="861" y="424"/>
                  </a:lnTo>
                  <a:lnTo>
                    <a:pt x="862" y="427"/>
                  </a:lnTo>
                  <a:lnTo>
                    <a:pt x="862" y="429"/>
                  </a:lnTo>
                  <a:lnTo>
                    <a:pt x="862" y="435"/>
                  </a:lnTo>
                  <a:lnTo>
                    <a:pt x="865" y="439"/>
                  </a:lnTo>
                  <a:lnTo>
                    <a:pt x="867" y="444"/>
                  </a:lnTo>
                  <a:lnTo>
                    <a:pt x="868" y="446"/>
                  </a:lnTo>
                  <a:lnTo>
                    <a:pt x="868" y="447"/>
                  </a:lnTo>
                  <a:lnTo>
                    <a:pt x="870" y="450"/>
                  </a:lnTo>
                  <a:lnTo>
                    <a:pt x="873" y="455"/>
                  </a:lnTo>
                  <a:lnTo>
                    <a:pt x="876" y="461"/>
                  </a:lnTo>
                  <a:lnTo>
                    <a:pt x="876" y="467"/>
                  </a:lnTo>
                  <a:lnTo>
                    <a:pt x="879" y="480"/>
                  </a:lnTo>
                  <a:lnTo>
                    <a:pt x="870" y="489"/>
                  </a:lnTo>
                  <a:lnTo>
                    <a:pt x="867" y="492"/>
                  </a:lnTo>
                  <a:lnTo>
                    <a:pt x="865" y="494"/>
                  </a:lnTo>
                  <a:lnTo>
                    <a:pt x="859" y="500"/>
                  </a:lnTo>
                  <a:lnTo>
                    <a:pt x="851" y="508"/>
                  </a:lnTo>
                  <a:lnTo>
                    <a:pt x="839" y="520"/>
                  </a:lnTo>
                  <a:lnTo>
                    <a:pt x="816" y="540"/>
                  </a:lnTo>
                  <a:lnTo>
                    <a:pt x="806" y="550"/>
                  </a:lnTo>
                  <a:lnTo>
                    <a:pt x="814" y="573"/>
                  </a:lnTo>
                  <a:lnTo>
                    <a:pt x="814" y="576"/>
                  </a:lnTo>
                  <a:lnTo>
                    <a:pt x="814" y="578"/>
                  </a:lnTo>
                  <a:lnTo>
                    <a:pt x="814" y="579"/>
                  </a:lnTo>
                  <a:lnTo>
                    <a:pt x="816" y="579"/>
                  </a:lnTo>
                  <a:lnTo>
                    <a:pt x="816" y="581"/>
                  </a:lnTo>
                  <a:lnTo>
                    <a:pt x="816" y="582"/>
                  </a:lnTo>
                  <a:lnTo>
                    <a:pt x="816" y="584"/>
                  </a:lnTo>
                  <a:lnTo>
                    <a:pt x="817" y="590"/>
                  </a:lnTo>
                  <a:lnTo>
                    <a:pt x="816" y="605"/>
                  </a:lnTo>
                  <a:lnTo>
                    <a:pt x="806" y="612"/>
                  </a:lnTo>
                  <a:lnTo>
                    <a:pt x="797" y="618"/>
                  </a:lnTo>
                  <a:lnTo>
                    <a:pt x="770" y="613"/>
                  </a:lnTo>
                  <a:lnTo>
                    <a:pt x="760" y="607"/>
                  </a:lnTo>
                  <a:lnTo>
                    <a:pt x="742" y="607"/>
                  </a:lnTo>
                  <a:lnTo>
                    <a:pt x="736" y="612"/>
                  </a:lnTo>
                  <a:lnTo>
                    <a:pt x="722" y="626"/>
                  </a:lnTo>
                  <a:lnTo>
                    <a:pt x="716" y="633"/>
                  </a:lnTo>
                  <a:lnTo>
                    <a:pt x="707" y="649"/>
                  </a:lnTo>
                  <a:lnTo>
                    <a:pt x="705" y="649"/>
                  </a:lnTo>
                  <a:lnTo>
                    <a:pt x="702" y="655"/>
                  </a:lnTo>
                  <a:lnTo>
                    <a:pt x="700" y="660"/>
                  </a:lnTo>
                  <a:lnTo>
                    <a:pt x="696" y="663"/>
                  </a:lnTo>
                  <a:lnTo>
                    <a:pt x="693" y="666"/>
                  </a:lnTo>
                  <a:lnTo>
                    <a:pt x="688" y="671"/>
                  </a:lnTo>
                  <a:lnTo>
                    <a:pt x="685" y="675"/>
                  </a:lnTo>
                  <a:lnTo>
                    <a:pt x="682" y="680"/>
                  </a:lnTo>
                  <a:lnTo>
                    <a:pt x="679" y="681"/>
                  </a:lnTo>
                  <a:lnTo>
                    <a:pt x="676" y="686"/>
                  </a:lnTo>
                  <a:lnTo>
                    <a:pt x="663" y="700"/>
                  </a:lnTo>
                  <a:lnTo>
                    <a:pt x="654" y="711"/>
                  </a:lnTo>
                  <a:lnTo>
                    <a:pt x="635" y="736"/>
                  </a:lnTo>
                  <a:lnTo>
                    <a:pt x="629" y="742"/>
                  </a:lnTo>
                  <a:lnTo>
                    <a:pt x="627" y="744"/>
                  </a:lnTo>
                  <a:lnTo>
                    <a:pt x="624" y="747"/>
                  </a:lnTo>
                  <a:lnTo>
                    <a:pt x="621" y="750"/>
                  </a:lnTo>
                  <a:lnTo>
                    <a:pt x="620" y="751"/>
                  </a:lnTo>
                  <a:lnTo>
                    <a:pt x="613" y="761"/>
                  </a:lnTo>
                  <a:lnTo>
                    <a:pt x="607" y="767"/>
                  </a:lnTo>
                  <a:lnTo>
                    <a:pt x="604" y="771"/>
                  </a:lnTo>
                  <a:lnTo>
                    <a:pt x="598" y="771"/>
                  </a:lnTo>
                  <a:lnTo>
                    <a:pt x="593" y="779"/>
                  </a:lnTo>
                  <a:lnTo>
                    <a:pt x="588" y="785"/>
                  </a:lnTo>
                  <a:lnTo>
                    <a:pt x="582" y="792"/>
                  </a:lnTo>
                  <a:lnTo>
                    <a:pt x="578" y="798"/>
                  </a:lnTo>
                  <a:lnTo>
                    <a:pt x="574" y="799"/>
                  </a:lnTo>
                  <a:lnTo>
                    <a:pt x="571" y="804"/>
                  </a:lnTo>
                  <a:lnTo>
                    <a:pt x="568" y="806"/>
                  </a:lnTo>
                  <a:lnTo>
                    <a:pt x="565" y="807"/>
                  </a:lnTo>
                  <a:lnTo>
                    <a:pt x="560" y="809"/>
                  </a:lnTo>
                  <a:lnTo>
                    <a:pt x="557" y="809"/>
                  </a:lnTo>
                  <a:lnTo>
                    <a:pt x="553" y="810"/>
                  </a:lnTo>
                  <a:lnTo>
                    <a:pt x="548" y="810"/>
                  </a:lnTo>
                  <a:lnTo>
                    <a:pt x="542" y="810"/>
                  </a:lnTo>
                  <a:lnTo>
                    <a:pt x="537" y="812"/>
                  </a:lnTo>
                  <a:lnTo>
                    <a:pt x="532" y="812"/>
                  </a:lnTo>
                  <a:lnTo>
                    <a:pt x="517" y="812"/>
                  </a:lnTo>
                  <a:lnTo>
                    <a:pt x="453" y="812"/>
                  </a:lnTo>
                  <a:lnTo>
                    <a:pt x="452" y="813"/>
                  </a:lnTo>
                  <a:lnTo>
                    <a:pt x="450" y="815"/>
                  </a:lnTo>
                  <a:lnTo>
                    <a:pt x="445" y="816"/>
                  </a:lnTo>
                  <a:lnTo>
                    <a:pt x="441" y="818"/>
                  </a:lnTo>
                  <a:lnTo>
                    <a:pt x="438" y="818"/>
                  </a:lnTo>
                  <a:lnTo>
                    <a:pt x="436" y="820"/>
                  </a:lnTo>
                  <a:lnTo>
                    <a:pt x="428" y="813"/>
                  </a:lnTo>
                  <a:lnTo>
                    <a:pt x="427" y="812"/>
                  </a:lnTo>
                  <a:lnTo>
                    <a:pt x="424" y="810"/>
                  </a:lnTo>
                  <a:lnTo>
                    <a:pt x="406" y="796"/>
                  </a:lnTo>
                  <a:lnTo>
                    <a:pt x="399" y="789"/>
                  </a:lnTo>
                  <a:lnTo>
                    <a:pt x="388" y="781"/>
                  </a:lnTo>
                  <a:lnTo>
                    <a:pt x="372" y="768"/>
                  </a:lnTo>
                  <a:lnTo>
                    <a:pt x="357" y="756"/>
                  </a:lnTo>
                  <a:lnTo>
                    <a:pt x="355" y="754"/>
                  </a:lnTo>
                  <a:lnTo>
                    <a:pt x="350" y="751"/>
                  </a:lnTo>
                  <a:lnTo>
                    <a:pt x="341" y="747"/>
                  </a:lnTo>
                  <a:lnTo>
                    <a:pt x="338" y="744"/>
                  </a:lnTo>
                  <a:lnTo>
                    <a:pt x="285" y="713"/>
                  </a:lnTo>
                  <a:lnTo>
                    <a:pt x="279" y="708"/>
                  </a:lnTo>
                  <a:lnTo>
                    <a:pt x="268" y="702"/>
                  </a:lnTo>
                  <a:lnTo>
                    <a:pt x="266" y="700"/>
                  </a:lnTo>
                  <a:lnTo>
                    <a:pt x="252" y="692"/>
                  </a:lnTo>
                  <a:lnTo>
                    <a:pt x="240" y="683"/>
                  </a:lnTo>
                  <a:lnTo>
                    <a:pt x="229" y="677"/>
                  </a:lnTo>
                  <a:lnTo>
                    <a:pt x="228" y="675"/>
                  </a:lnTo>
                  <a:lnTo>
                    <a:pt x="210" y="666"/>
                  </a:lnTo>
                  <a:lnTo>
                    <a:pt x="206" y="666"/>
                  </a:lnTo>
                  <a:lnTo>
                    <a:pt x="204" y="664"/>
                  </a:lnTo>
                  <a:lnTo>
                    <a:pt x="201" y="661"/>
                  </a:lnTo>
                  <a:lnTo>
                    <a:pt x="200" y="658"/>
                  </a:lnTo>
                  <a:lnTo>
                    <a:pt x="198" y="658"/>
                  </a:lnTo>
                  <a:lnTo>
                    <a:pt x="198" y="657"/>
                  </a:lnTo>
                  <a:lnTo>
                    <a:pt x="196" y="654"/>
                  </a:lnTo>
                  <a:lnTo>
                    <a:pt x="196" y="652"/>
                  </a:lnTo>
                  <a:lnTo>
                    <a:pt x="196" y="650"/>
                  </a:lnTo>
                  <a:lnTo>
                    <a:pt x="193" y="647"/>
                  </a:lnTo>
                  <a:lnTo>
                    <a:pt x="192" y="644"/>
                  </a:lnTo>
                  <a:lnTo>
                    <a:pt x="192" y="643"/>
                  </a:lnTo>
                  <a:lnTo>
                    <a:pt x="192" y="641"/>
                  </a:lnTo>
                  <a:lnTo>
                    <a:pt x="190" y="640"/>
                  </a:lnTo>
                  <a:lnTo>
                    <a:pt x="189" y="635"/>
                  </a:lnTo>
                  <a:lnTo>
                    <a:pt x="186" y="630"/>
                  </a:lnTo>
                  <a:lnTo>
                    <a:pt x="186" y="629"/>
                  </a:lnTo>
                  <a:lnTo>
                    <a:pt x="184" y="626"/>
                  </a:lnTo>
                  <a:lnTo>
                    <a:pt x="182" y="624"/>
                  </a:lnTo>
                  <a:lnTo>
                    <a:pt x="182" y="623"/>
                  </a:lnTo>
                  <a:lnTo>
                    <a:pt x="181" y="621"/>
                  </a:lnTo>
                  <a:lnTo>
                    <a:pt x="181" y="619"/>
                  </a:lnTo>
                  <a:lnTo>
                    <a:pt x="181" y="618"/>
                  </a:lnTo>
                  <a:lnTo>
                    <a:pt x="179" y="618"/>
                  </a:lnTo>
                  <a:lnTo>
                    <a:pt x="179" y="616"/>
                  </a:lnTo>
                  <a:lnTo>
                    <a:pt x="176" y="613"/>
                  </a:lnTo>
                  <a:lnTo>
                    <a:pt x="176" y="612"/>
                  </a:lnTo>
                  <a:lnTo>
                    <a:pt x="175" y="607"/>
                  </a:lnTo>
                  <a:lnTo>
                    <a:pt x="173" y="607"/>
                  </a:lnTo>
                  <a:lnTo>
                    <a:pt x="173" y="605"/>
                  </a:lnTo>
                  <a:lnTo>
                    <a:pt x="172" y="604"/>
                  </a:lnTo>
                  <a:lnTo>
                    <a:pt x="172" y="602"/>
                  </a:lnTo>
                  <a:lnTo>
                    <a:pt x="170" y="602"/>
                  </a:lnTo>
                  <a:lnTo>
                    <a:pt x="170" y="601"/>
                  </a:lnTo>
                  <a:lnTo>
                    <a:pt x="168" y="599"/>
                  </a:lnTo>
                  <a:lnTo>
                    <a:pt x="168" y="598"/>
                  </a:lnTo>
                  <a:lnTo>
                    <a:pt x="168" y="591"/>
                  </a:lnTo>
                  <a:lnTo>
                    <a:pt x="162" y="585"/>
                  </a:lnTo>
                  <a:lnTo>
                    <a:pt x="159" y="582"/>
                  </a:lnTo>
                  <a:lnTo>
                    <a:pt x="158" y="582"/>
                  </a:lnTo>
                  <a:lnTo>
                    <a:pt x="156" y="581"/>
                  </a:lnTo>
                  <a:lnTo>
                    <a:pt x="139" y="567"/>
                  </a:lnTo>
                  <a:lnTo>
                    <a:pt x="133" y="560"/>
                  </a:lnTo>
                  <a:lnTo>
                    <a:pt x="130" y="557"/>
                  </a:lnTo>
                  <a:lnTo>
                    <a:pt x="126" y="554"/>
                  </a:lnTo>
                  <a:lnTo>
                    <a:pt x="126" y="553"/>
                  </a:lnTo>
                  <a:lnTo>
                    <a:pt x="125" y="553"/>
                  </a:lnTo>
                  <a:lnTo>
                    <a:pt x="123" y="553"/>
                  </a:lnTo>
                  <a:lnTo>
                    <a:pt x="122" y="551"/>
                  </a:lnTo>
                  <a:lnTo>
                    <a:pt x="120" y="548"/>
                  </a:lnTo>
                  <a:lnTo>
                    <a:pt x="119" y="548"/>
                  </a:lnTo>
                  <a:lnTo>
                    <a:pt x="109" y="539"/>
                  </a:lnTo>
                  <a:lnTo>
                    <a:pt x="108" y="539"/>
                  </a:lnTo>
                  <a:lnTo>
                    <a:pt x="108" y="537"/>
                  </a:lnTo>
                  <a:lnTo>
                    <a:pt x="106" y="537"/>
                  </a:lnTo>
                  <a:lnTo>
                    <a:pt x="106" y="536"/>
                  </a:lnTo>
                  <a:lnTo>
                    <a:pt x="102" y="534"/>
                  </a:lnTo>
                  <a:lnTo>
                    <a:pt x="102" y="533"/>
                  </a:lnTo>
                  <a:lnTo>
                    <a:pt x="100" y="533"/>
                  </a:lnTo>
                  <a:lnTo>
                    <a:pt x="100" y="531"/>
                  </a:lnTo>
                  <a:lnTo>
                    <a:pt x="98" y="529"/>
                  </a:lnTo>
                  <a:lnTo>
                    <a:pt x="94" y="526"/>
                  </a:lnTo>
                  <a:lnTo>
                    <a:pt x="91" y="523"/>
                  </a:lnTo>
                  <a:lnTo>
                    <a:pt x="84" y="520"/>
                  </a:lnTo>
                  <a:lnTo>
                    <a:pt x="81" y="517"/>
                  </a:lnTo>
                  <a:lnTo>
                    <a:pt x="80" y="514"/>
                  </a:lnTo>
                  <a:lnTo>
                    <a:pt x="75" y="511"/>
                  </a:lnTo>
                  <a:lnTo>
                    <a:pt x="74" y="509"/>
                  </a:lnTo>
                  <a:lnTo>
                    <a:pt x="72" y="509"/>
                  </a:lnTo>
                  <a:lnTo>
                    <a:pt x="70" y="508"/>
                  </a:lnTo>
                  <a:lnTo>
                    <a:pt x="69" y="506"/>
                  </a:lnTo>
                  <a:lnTo>
                    <a:pt x="67" y="505"/>
                  </a:lnTo>
                  <a:lnTo>
                    <a:pt x="66" y="503"/>
                  </a:lnTo>
                  <a:lnTo>
                    <a:pt x="63" y="500"/>
                  </a:lnTo>
                  <a:lnTo>
                    <a:pt x="58" y="497"/>
                  </a:lnTo>
                  <a:lnTo>
                    <a:pt x="53" y="494"/>
                  </a:lnTo>
                  <a:lnTo>
                    <a:pt x="52" y="492"/>
                  </a:lnTo>
                  <a:lnTo>
                    <a:pt x="47" y="489"/>
                  </a:lnTo>
                  <a:lnTo>
                    <a:pt x="47" y="488"/>
                  </a:lnTo>
                  <a:lnTo>
                    <a:pt x="46" y="488"/>
                  </a:lnTo>
                  <a:lnTo>
                    <a:pt x="46" y="486"/>
                  </a:lnTo>
                  <a:lnTo>
                    <a:pt x="44" y="486"/>
                  </a:lnTo>
                  <a:lnTo>
                    <a:pt x="44" y="484"/>
                  </a:lnTo>
                  <a:lnTo>
                    <a:pt x="42" y="481"/>
                  </a:lnTo>
                  <a:lnTo>
                    <a:pt x="41" y="478"/>
                  </a:lnTo>
                  <a:lnTo>
                    <a:pt x="39" y="477"/>
                  </a:lnTo>
                  <a:lnTo>
                    <a:pt x="39" y="475"/>
                  </a:lnTo>
                  <a:lnTo>
                    <a:pt x="38" y="472"/>
                  </a:lnTo>
                  <a:lnTo>
                    <a:pt x="38" y="470"/>
                  </a:lnTo>
                  <a:lnTo>
                    <a:pt x="36" y="469"/>
                  </a:lnTo>
                  <a:lnTo>
                    <a:pt x="35" y="467"/>
                  </a:lnTo>
                  <a:lnTo>
                    <a:pt x="35" y="466"/>
                  </a:lnTo>
                  <a:lnTo>
                    <a:pt x="35" y="464"/>
                  </a:lnTo>
                  <a:lnTo>
                    <a:pt x="33" y="464"/>
                  </a:lnTo>
                  <a:lnTo>
                    <a:pt x="33" y="463"/>
                  </a:lnTo>
                  <a:lnTo>
                    <a:pt x="33" y="461"/>
                  </a:lnTo>
                  <a:lnTo>
                    <a:pt x="32" y="461"/>
                  </a:lnTo>
                  <a:lnTo>
                    <a:pt x="32" y="460"/>
                  </a:lnTo>
                  <a:lnTo>
                    <a:pt x="32" y="457"/>
                  </a:lnTo>
                  <a:lnTo>
                    <a:pt x="30" y="453"/>
                  </a:lnTo>
                  <a:lnTo>
                    <a:pt x="30" y="447"/>
                  </a:lnTo>
                  <a:lnTo>
                    <a:pt x="30" y="444"/>
                  </a:lnTo>
                  <a:lnTo>
                    <a:pt x="30" y="443"/>
                  </a:lnTo>
                  <a:lnTo>
                    <a:pt x="32" y="435"/>
                  </a:lnTo>
                  <a:lnTo>
                    <a:pt x="33" y="433"/>
                  </a:lnTo>
                  <a:lnTo>
                    <a:pt x="36" y="430"/>
                  </a:lnTo>
                  <a:lnTo>
                    <a:pt x="39" y="429"/>
                  </a:lnTo>
                  <a:lnTo>
                    <a:pt x="47" y="424"/>
                  </a:lnTo>
                  <a:lnTo>
                    <a:pt x="47" y="422"/>
                  </a:lnTo>
                  <a:lnTo>
                    <a:pt x="47" y="421"/>
                  </a:lnTo>
                  <a:lnTo>
                    <a:pt x="47" y="419"/>
                  </a:lnTo>
                  <a:lnTo>
                    <a:pt x="52" y="416"/>
                  </a:lnTo>
                  <a:lnTo>
                    <a:pt x="58" y="412"/>
                  </a:lnTo>
                  <a:lnTo>
                    <a:pt x="60" y="410"/>
                  </a:lnTo>
                  <a:lnTo>
                    <a:pt x="67" y="405"/>
                  </a:lnTo>
                  <a:lnTo>
                    <a:pt x="69" y="404"/>
                  </a:lnTo>
                  <a:lnTo>
                    <a:pt x="67" y="399"/>
                  </a:lnTo>
                  <a:lnTo>
                    <a:pt x="67" y="394"/>
                  </a:lnTo>
                  <a:lnTo>
                    <a:pt x="67" y="393"/>
                  </a:lnTo>
                  <a:lnTo>
                    <a:pt x="64" y="388"/>
                  </a:lnTo>
                  <a:lnTo>
                    <a:pt x="64" y="387"/>
                  </a:lnTo>
                  <a:lnTo>
                    <a:pt x="64" y="385"/>
                  </a:lnTo>
                  <a:lnTo>
                    <a:pt x="64" y="384"/>
                  </a:lnTo>
                  <a:lnTo>
                    <a:pt x="66" y="382"/>
                  </a:lnTo>
                  <a:lnTo>
                    <a:pt x="70" y="376"/>
                  </a:lnTo>
                  <a:lnTo>
                    <a:pt x="72" y="374"/>
                  </a:lnTo>
                  <a:lnTo>
                    <a:pt x="74" y="371"/>
                  </a:lnTo>
                  <a:lnTo>
                    <a:pt x="75" y="370"/>
                  </a:lnTo>
                  <a:lnTo>
                    <a:pt x="74" y="368"/>
                  </a:lnTo>
                  <a:lnTo>
                    <a:pt x="74" y="367"/>
                  </a:lnTo>
                  <a:lnTo>
                    <a:pt x="74" y="365"/>
                  </a:lnTo>
                  <a:lnTo>
                    <a:pt x="75" y="365"/>
                  </a:lnTo>
                  <a:lnTo>
                    <a:pt x="74" y="365"/>
                  </a:lnTo>
                  <a:lnTo>
                    <a:pt x="74" y="363"/>
                  </a:lnTo>
                  <a:lnTo>
                    <a:pt x="72" y="362"/>
                  </a:lnTo>
                  <a:lnTo>
                    <a:pt x="70" y="359"/>
                  </a:lnTo>
                  <a:lnTo>
                    <a:pt x="69" y="359"/>
                  </a:lnTo>
                  <a:lnTo>
                    <a:pt x="67" y="351"/>
                  </a:lnTo>
                  <a:lnTo>
                    <a:pt x="67" y="349"/>
                  </a:lnTo>
                  <a:lnTo>
                    <a:pt x="66" y="349"/>
                  </a:lnTo>
                  <a:lnTo>
                    <a:pt x="66" y="348"/>
                  </a:lnTo>
                  <a:lnTo>
                    <a:pt x="66" y="345"/>
                  </a:lnTo>
                  <a:lnTo>
                    <a:pt x="64" y="343"/>
                  </a:lnTo>
                  <a:lnTo>
                    <a:pt x="64" y="342"/>
                  </a:lnTo>
                  <a:lnTo>
                    <a:pt x="64" y="340"/>
                  </a:lnTo>
                  <a:lnTo>
                    <a:pt x="63" y="339"/>
                  </a:lnTo>
                  <a:lnTo>
                    <a:pt x="63" y="337"/>
                  </a:lnTo>
                  <a:lnTo>
                    <a:pt x="63" y="335"/>
                  </a:lnTo>
                  <a:lnTo>
                    <a:pt x="61" y="334"/>
                  </a:lnTo>
                  <a:lnTo>
                    <a:pt x="60" y="331"/>
                  </a:lnTo>
                  <a:lnTo>
                    <a:pt x="56" y="322"/>
                  </a:lnTo>
                  <a:lnTo>
                    <a:pt x="55" y="315"/>
                  </a:lnTo>
                  <a:lnTo>
                    <a:pt x="50" y="306"/>
                  </a:lnTo>
                  <a:lnTo>
                    <a:pt x="47" y="297"/>
                  </a:lnTo>
                  <a:lnTo>
                    <a:pt x="46" y="294"/>
                  </a:lnTo>
                  <a:lnTo>
                    <a:pt x="44" y="289"/>
                  </a:lnTo>
                  <a:lnTo>
                    <a:pt x="44" y="287"/>
                  </a:lnTo>
                  <a:lnTo>
                    <a:pt x="42" y="283"/>
                  </a:lnTo>
                  <a:lnTo>
                    <a:pt x="41" y="283"/>
                  </a:lnTo>
                  <a:lnTo>
                    <a:pt x="39" y="283"/>
                  </a:lnTo>
                  <a:lnTo>
                    <a:pt x="38" y="283"/>
                  </a:lnTo>
                  <a:lnTo>
                    <a:pt x="30" y="284"/>
                  </a:lnTo>
                  <a:lnTo>
                    <a:pt x="28" y="284"/>
                  </a:lnTo>
                  <a:lnTo>
                    <a:pt x="16" y="284"/>
                  </a:lnTo>
                  <a:lnTo>
                    <a:pt x="11" y="284"/>
                  </a:lnTo>
                  <a:lnTo>
                    <a:pt x="8" y="284"/>
                  </a:lnTo>
                  <a:lnTo>
                    <a:pt x="2" y="275"/>
                  </a:lnTo>
                  <a:lnTo>
                    <a:pt x="2" y="273"/>
                  </a:lnTo>
                  <a:lnTo>
                    <a:pt x="2" y="270"/>
                  </a:lnTo>
                  <a:lnTo>
                    <a:pt x="0" y="270"/>
                  </a:lnTo>
                  <a:lnTo>
                    <a:pt x="0" y="267"/>
                  </a:lnTo>
                  <a:lnTo>
                    <a:pt x="2" y="264"/>
                  </a:lnTo>
                  <a:lnTo>
                    <a:pt x="2" y="263"/>
                  </a:lnTo>
                  <a:lnTo>
                    <a:pt x="4" y="256"/>
                  </a:lnTo>
                  <a:lnTo>
                    <a:pt x="5" y="255"/>
                  </a:lnTo>
                  <a:lnTo>
                    <a:pt x="7" y="253"/>
                  </a:lnTo>
                  <a:lnTo>
                    <a:pt x="8" y="250"/>
                  </a:lnTo>
                  <a:lnTo>
                    <a:pt x="8" y="242"/>
                  </a:lnTo>
                  <a:lnTo>
                    <a:pt x="10" y="227"/>
                  </a:lnTo>
                  <a:lnTo>
                    <a:pt x="11" y="219"/>
                  </a:lnTo>
                  <a:lnTo>
                    <a:pt x="13" y="213"/>
                  </a:lnTo>
                  <a:lnTo>
                    <a:pt x="13" y="208"/>
                  </a:lnTo>
                  <a:lnTo>
                    <a:pt x="16" y="202"/>
                  </a:lnTo>
                  <a:lnTo>
                    <a:pt x="18" y="199"/>
                  </a:lnTo>
                  <a:lnTo>
                    <a:pt x="24" y="190"/>
                  </a:lnTo>
                  <a:lnTo>
                    <a:pt x="28" y="183"/>
                  </a:lnTo>
                  <a:lnTo>
                    <a:pt x="28" y="182"/>
                  </a:lnTo>
                  <a:lnTo>
                    <a:pt x="30" y="180"/>
                  </a:lnTo>
                  <a:lnTo>
                    <a:pt x="32" y="177"/>
                  </a:lnTo>
                  <a:lnTo>
                    <a:pt x="33" y="174"/>
                  </a:lnTo>
                  <a:lnTo>
                    <a:pt x="35" y="171"/>
                  </a:lnTo>
                  <a:lnTo>
                    <a:pt x="36" y="168"/>
                  </a:lnTo>
                  <a:lnTo>
                    <a:pt x="38" y="166"/>
                  </a:lnTo>
                  <a:lnTo>
                    <a:pt x="41" y="166"/>
                  </a:lnTo>
                  <a:lnTo>
                    <a:pt x="41" y="165"/>
                  </a:lnTo>
                  <a:lnTo>
                    <a:pt x="44" y="165"/>
                  </a:lnTo>
                  <a:lnTo>
                    <a:pt x="53" y="159"/>
                  </a:lnTo>
                  <a:lnTo>
                    <a:pt x="56" y="151"/>
                  </a:lnTo>
                  <a:lnTo>
                    <a:pt x="60" y="145"/>
                  </a:lnTo>
                  <a:lnTo>
                    <a:pt x="60" y="140"/>
                  </a:lnTo>
                  <a:lnTo>
                    <a:pt x="60" y="138"/>
                  </a:lnTo>
                  <a:lnTo>
                    <a:pt x="58" y="137"/>
                  </a:lnTo>
                  <a:lnTo>
                    <a:pt x="60" y="134"/>
                  </a:lnTo>
                  <a:lnTo>
                    <a:pt x="64" y="134"/>
                  </a:lnTo>
                  <a:lnTo>
                    <a:pt x="69" y="132"/>
                  </a:lnTo>
                  <a:lnTo>
                    <a:pt x="70" y="132"/>
                  </a:lnTo>
                  <a:lnTo>
                    <a:pt x="72" y="129"/>
                  </a:lnTo>
                  <a:lnTo>
                    <a:pt x="72" y="126"/>
                  </a:lnTo>
                  <a:lnTo>
                    <a:pt x="74" y="123"/>
                  </a:lnTo>
                  <a:lnTo>
                    <a:pt x="74" y="120"/>
                  </a:lnTo>
                  <a:lnTo>
                    <a:pt x="77" y="114"/>
                  </a:lnTo>
                  <a:lnTo>
                    <a:pt x="77" y="112"/>
                  </a:lnTo>
                  <a:lnTo>
                    <a:pt x="80" y="109"/>
                  </a:lnTo>
                  <a:lnTo>
                    <a:pt x="80" y="107"/>
                  </a:lnTo>
                  <a:lnTo>
                    <a:pt x="80" y="106"/>
                  </a:lnTo>
                  <a:lnTo>
                    <a:pt x="81" y="106"/>
                  </a:lnTo>
                  <a:lnTo>
                    <a:pt x="81" y="104"/>
                  </a:lnTo>
                  <a:lnTo>
                    <a:pt x="86" y="100"/>
                  </a:lnTo>
                  <a:lnTo>
                    <a:pt x="88" y="98"/>
                  </a:lnTo>
                  <a:lnTo>
                    <a:pt x="91" y="97"/>
                  </a:lnTo>
                  <a:lnTo>
                    <a:pt x="91" y="95"/>
                  </a:lnTo>
                  <a:lnTo>
                    <a:pt x="98" y="86"/>
                  </a:lnTo>
                  <a:lnTo>
                    <a:pt x="102" y="84"/>
                  </a:lnTo>
                  <a:lnTo>
                    <a:pt x="102" y="83"/>
                  </a:lnTo>
                  <a:lnTo>
                    <a:pt x="103" y="83"/>
                  </a:lnTo>
                  <a:lnTo>
                    <a:pt x="105" y="81"/>
                  </a:lnTo>
                  <a:lnTo>
                    <a:pt x="108" y="79"/>
                  </a:lnTo>
                  <a:lnTo>
                    <a:pt x="111" y="76"/>
                  </a:lnTo>
                  <a:lnTo>
                    <a:pt x="111" y="75"/>
                  </a:lnTo>
                  <a:lnTo>
                    <a:pt x="112" y="72"/>
                  </a:lnTo>
                  <a:lnTo>
                    <a:pt x="114" y="70"/>
                  </a:lnTo>
                  <a:lnTo>
                    <a:pt x="114" y="69"/>
                  </a:lnTo>
                  <a:lnTo>
                    <a:pt x="114" y="67"/>
                  </a:lnTo>
                  <a:lnTo>
                    <a:pt x="116" y="65"/>
                  </a:lnTo>
                  <a:lnTo>
                    <a:pt x="120" y="58"/>
                  </a:lnTo>
                  <a:lnTo>
                    <a:pt x="122" y="55"/>
                  </a:lnTo>
                  <a:lnTo>
                    <a:pt x="123" y="47"/>
                  </a:lnTo>
                  <a:lnTo>
                    <a:pt x="126" y="42"/>
                  </a:lnTo>
                  <a:lnTo>
                    <a:pt x="130" y="33"/>
                  </a:lnTo>
                  <a:lnTo>
                    <a:pt x="130" y="31"/>
                  </a:lnTo>
                  <a:lnTo>
                    <a:pt x="133" y="24"/>
                  </a:lnTo>
                  <a:lnTo>
                    <a:pt x="133" y="22"/>
                  </a:lnTo>
                  <a:lnTo>
                    <a:pt x="134" y="22"/>
                  </a:lnTo>
                  <a:lnTo>
                    <a:pt x="134" y="20"/>
                  </a:lnTo>
                  <a:lnTo>
                    <a:pt x="134" y="17"/>
                  </a:lnTo>
                  <a:lnTo>
                    <a:pt x="133" y="17"/>
                  </a:lnTo>
                  <a:lnTo>
                    <a:pt x="133" y="16"/>
                  </a:lnTo>
                  <a:lnTo>
                    <a:pt x="131" y="14"/>
                  </a:lnTo>
                  <a:lnTo>
                    <a:pt x="131" y="13"/>
                  </a:lnTo>
                  <a:lnTo>
                    <a:pt x="131" y="10"/>
                  </a:lnTo>
                  <a:lnTo>
                    <a:pt x="133" y="8"/>
                  </a:lnTo>
                  <a:lnTo>
                    <a:pt x="133" y="7"/>
                  </a:lnTo>
                  <a:lnTo>
                    <a:pt x="133" y="5"/>
                  </a:lnTo>
                  <a:lnTo>
                    <a:pt x="134" y="5"/>
                  </a:lnTo>
                  <a:lnTo>
                    <a:pt x="136" y="3"/>
                  </a:lnTo>
                  <a:lnTo>
                    <a:pt x="140" y="2"/>
                  </a:lnTo>
                  <a:lnTo>
                    <a:pt x="144" y="2"/>
                  </a:lnTo>
                  <a:lnTo>
                    <a:pt x="153" y="0"/>
                  </a:lnTo>
                  <a:lnTo>
                    <a:pt x="158" y="2"/>
                  </a:lnTo>
                  <a:lnTo>
                    <a:pt x="159" y="2"/>
                  </a:lnTo>
                  <a:lnTo>
                    <a:pt x="164" y="3"/>
                  </a:lnTo>
                  <a:lnTo>
                    <a:pt x="165" y="3"/>
                  </a:lnTo>
                  <a:lnTo>
                    <a:pt x="167" y="3"/>
                  </a:lnTo>
                  <a:lnTo>
                    <a:pt x="168" y="3"/>
                  </a:lnTo>
                  <a:lnTo>
                    <a:pt x="170" y="5"/>
                  </a:lnTo>
                  <a:lnTo>
                    <a:pt x="172" y="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216">
              <a:extLst>
                <a:ext uri="{FF2B5EF4-FFF2-40B4-BE49-F238E27FC236}">
                  <a16:creationId xmlns:a16="http://schemas.microsoft.com/office/drawing/2014/main" id="{1491BD92-1160-C64B-945D-7046D69905FB}"/>
                </a:ext>
              </a:extLst>
            </p:cNvPr>
            <p:cNvSpPr>
              <a:spLocks noGrp="1" noRot="1" noMove="1" noResize="1" noEditPoints="1" noAdjustHandles="1" noChangeArrowheads="1" noChangeShapeType="1"/>
            </p:cNvSpPr>
            <p:nvPr/>
          </p:nvSpPr>
          <p:spPr bwMode="auto">
            <a:xfrm>
              <a:off x="2482851" y="3821113"/>
              <a:ext cx="617538" cy="1273175"/>
            </a:xfrm>
            <a:custGeom>
              <a:avLst/>
              <a:gdLst>
                <a:gd name="T0" fmla="*/ 288 w 389"/>
                <a:gd name="T1" fmla="*/ 32 h 802"/>
                <a:gd name="T2" fmla="*/ 278 w 389"/>
                <a:gd name="T3" fmla="*/ 73 h 802"/>
                <a:gd name="T4" fmla="*/ 275 w 389"/>
                <a:gd name="T5" fmla="*/ 100 h 802"/>
                <a:gd name="T6" fmla="*/ 330 w 389"/>
                <a:gd name="T7" fmla="*/ 124 h 802"/>
                <a:gd name="T8" fmla="*/ 361 w 389"/>
                <a:gd name="T9" fmla="*/ 180 h 802"/>
                <a:gd name="T10" fmla="*/ 359 w 389"/>
                <a:gd name="T11" fmla="*/ 215 h 802"/>
                <a:gd name="T12" fmla="*/ 379 w 389"/>
                <a:gd name="T13" fmla="*/ 240 h 802"/>
                <a:gd name="T14" fmla="*/ 362 w 389"/>
                <a:gd name="T15" fmla="*/ 294 h 802"/>
                <a:gd name="T16" fmla="*/ 350 w 389"/>
                <a:gd name="T17" fmla="*/ 333 h 802"/>
                <a:gd name="T18" fmla="*/ 372 w 389"/>
                <a:gd name="T19" fmla="*/ 361 h 802"/>
                <a:gd name="T20" fmla="*/ 362 w 389"/>
                <a:gd name="T21" fmla="*/ 381 h 802"/>
                <a:gd name="T22" fmla="*/ 372 w 389"/>
                <a:gd name="T23" fmla="*/ 411 h 802"/>
                <a:gd name="T24" fmla="*/ 381 w 389"/>
                <a:gd name="T25" fmla="*/ 426 h 802"/>
                <a:gd name="T26" fmla="*/ 344 w 389"/>
                <a:gd name="T27" fmla="*/ 468 h 802"/>
                <a:gd name="T28" fmla="*/ 331 w 389"/>
                <a:gd name="T29" fmla="*/ 485 h 802"/>
                <a:gd name="T30" fmla="*/ 316 w 389"/>
                <a:gd name="T31" fmla="*/ 501 h 802"/>
                <a:gd name="T32" fmla="*/ 295 w 389"/>
                <a:gd name="T33" fmla="*/ 536 h 802"/>
                <a:gd name="T34" fmla="*/ 291 w 389"/>
                <a:gd name="T35" fmla="*/ 555 h 802"/>
                <a:gd name="T36" fmla="*/ 266 w 389"/>
                <a:gd name="T37" fmla="*/ 568 h 802"/>
                <a:gd name="T38" fmla="*/ 227 w 389"/>
                <a:gd name="T39" fmla="*/ 614 h 802"/>
                <a:gd name="T40" fmla="*/ 250 w 389"/>
                <a:gd name="T41" fmla="*/ 730 h 802"/>
                <a:gd name="T42" fmla="*/ 208 w 389"/>
                <a:gd name="T43" fmla="*/ 793 h 802"/>
                <a:gd name="T44" fmla="*/ 180 w 389"/>
                <a:gd name="T45" fmla="*/ 796 h 802"/>
                <a:gd name="T46" fmla="*/ 185 w 389"/>
                <a:gd name="T47" fmla="*/ 772 h 802"/>
                <a:gd name="T48" fmla="*/ 179 w 389"/>
                <a:gd name="T49" fmla="*/ 752 h 802"/>
                <a:gd name="T50" fmla="*/ 171 w 389"/>
                <a:gd name="T51" fmla="*/ 732 h 802"/>
                <a:gd name="T52" fmla="*/ 165 w 389"/>
                <a:gd name="T53" fmla="*/ 710 h 802"/>
                <a:gd name="T54" fmla="*/ 154 w 389"/>
                <a:gd name="T55" fmla="*/ 693 h 802"/>
                <a:gd name="T56" fmla="*/ 160 w 389"/>
                <a:gd name="T57" fmla="*/ 676 h 802"/>
                <a:gd name="T58" fmla="*/ 172 w 389"/>
                <a:gd name="T59" fmla="*/ 647 h 802"/>
                <a:gd name="T60" fmla="*/ 129 w 389"/>
                <a:gd name="T61" fmla="*/ 617 h 802"/>
                <a:gd name="T62" fmla="*/ 104 w 389"/>
                <a:gd name="T63" fmla="*/ 611 h 802"/>
                <a:gd name="T64" fmla="*/ 76 w 389"/>
                <a:gd name="T65" fmla="*/ 631 h 802"/>
                <a:gd name="T66" fmla="*/ 39 w 389"/>
                <a:gd name="T67" fmla="*/ 639 h 802"/>
                <a:gd name="T68" fmla="*/ 23 w 389"/>
                <a:gd name="T69" fmla="*/ 625 h 802"/>
                <a:gd name="T70" fmla="*/ 12 w 389"/>
                <a:gd name="T71" fmla="*/ 605 h 802"/>
                <a:gd name="T72" fmla="*/ 4 w 389"/>
                <a:gd name="T73" fmla="*/ 586 h 802"/>
                <a:gd name="T74" fmla="*/ 18 w 389"/>
                <a:gd name="T75" fmla="*/ 555 h 802"/>
                <a:gd name="T76" fmla="*/ 32 w 389"/>
                <a:gd name="T77" fmla="*/ 529 h 802"/>
                <a:gd name="T78" fmla="*/ 51 w 389"/>
                <a:gd name="T79" fmla="*/ 509 h 802"/>
                <a:gd name="T80" fmla="*/ 43 w 389"/>
                <a:gd name="T81" fmla="*/ 515 h 802"/>
                <a:gd name="T82" fmla="*/ 31 w 389"/>
                <a:gd name="T83" fmla="*/ 533 h 802"/>
                <a:gd name="T84" fmla="*/ 32 w 389"/>
                <a:gd name="T85" fmla="*/ 527 h 802"/>
                <a:gd name="T86" fmla="*/ 50 w 389"/>
                <a:gd name="T87" fmla="*/ 510 h 802"/>
                <a:gd name="T88" fmla="*/ 71 w 389"/>
                <a:gd name="T89" fmla="*/ 498 h 802"/>
                <a:gd name="T90" fmla="*/ 90 w 389"/>
                <a:gd name="T91" fmla="*/ 488 h 802"/>
                <a:gd name="T92" fmla="*/ 99 w 389"/>
                <a:gd name="T93" fmla="*/ 468 h 802"/>
                <a:gd name="T94" fmla="*/ 120 w 389"/>
                <a:gd name="T95" fmla="*/ 454 h 802"/>
                <a:gd name="T96" fmla="*/ 130 w 389"/>
                <a:gd name="T97" fmla="*/ 431 h 802"/>
                <a:gd name="T98" fmla="*/ 115 w 389"/>
                <a:gd name="T99" fmla="*/ 414 h 802"/>
                <a:gd name="T100" fmla="*/ 109 w 389"/>
                <a:gd name="T101" fmla="*/ 384 h 802"/>
                <a:gd name="T102" fmla="*/ 88 w 389"/>
                <a:gd name="T103" fmla="*/ 366 h 802"/>
                <a:gd name="T104" fmla="*/ 87 w 389"/>
                <a:gd name="T105" fmla="*/ 343 h 802"/>
                <a:gd name="T106" fmla="*/ 73 w 389"/>
                <a:gd name="T107" fmla="*/ 329 h 802"/>
                <a:gd name="T108" fmla="*/ 110 w 389"/>
                <a:gd name="T109" fmla="*/ 284 h 802"/>
                <a:gd name="T110" fmla="*/ 149 w 389"/>
                <a:gd name="T111" fmla="*/ 260 h 802"/>
                <a:gd name="T112" fmla="*/ 202 w 389"/>
                <a:gd name="T113" fmla="*/ 214 h 802"/>
                <a:gd name="T114" fmla="*/ 180 w 389"/>
                <a:gd name="T115" fmla="*/ 201 h 802"/>
                <a:gd name="T116" fmla="*/ 176 w 389"/>
                <a:gd name="T117" fmla="*/ 178 h 802"/>
                <a:gd name="T118" fmla="*/ 158 w 389"/>
                <a:gd name="T119" fmla="*/ 125 h 802"/>
                <a:gd name="T120" fmla="*/ 188 w 389"/>
                <a:gd name="T121" fmla="*/ 94 h 802"/>
                <a:gd name="T122" fmla="*/ 235 w 389"/>
                <a:gd name="T123" fmla="*/ 37 h 802"/>
                <a:gd name="T124" fmla="*/ 256 w 389"/>
                <a:gd name="T125"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 h="802">
                  <a:moveTo>
                    <a:pt x="263" y="0"/>
                  </a:moveTo>
                  <a:lnTo>
                    <a:pt x="264" y="1"/>
                  </a:lnTo>
                  <a:lnTo>
                    <a:pt x="266" y="1"/>
                  </a:lnTo>
                  <a:lnTo>
                    <a:pt x="267" y="3"/>
                  </a:lnTo>
                  <a:lnTo>
                    <a:pt x="270" y="7"/>
                  </a:lnTo>
                  <a:lnTo>
                    <a:pt x="272" y="7"/>
                  </a:lnTo>
                  <a:lnTo>
                    <a:pt x="275" y="10"/>
                  </a:lnTo>
                  <a:lnTo>
                    <a:pt x="277" y="10"/>
                  </a:lnTo>
                  <a:lnTo>
                    <a:pt x="277" y="12"/>
                  </a:lnTo>
                  <a:lnTo>
                    <a:pt x="280" y="15"/>
                  </a:lnTo>
                  <a:lnTo>
                    <a:pt x="283" y="18"/>
                  </a:lnTo>
                  <a:lnTo>
                    <a:pt x="289" y="23"/>
                  </a:lnTo>
                  <a:lnTo>
                    <a:pt x="289" y="24"/>
                  </a:lnTo>
                  <a:lnTo>
                    <a:pt x="288" y="28"/>
                  </a:lnTo>
                  <a:lnTo>
                    <a:pt x="288" y="32"/>
                  </a:lnTo>
                  <a:lnTo>
                    <a:pt x="286" y="34"/>
                  </a:lnTo>
                  <a:lnTo>
                    <a:pt x="286" y="37"/>
                  </a:lnTo>
                  <a:lnTo>
                    <a:pt x="286" y="40"/>
                  </a:lnTo>
                  <a:lnTo>
                    <a:pt x="284" y="46"/>
                  </a:lnTo>
                  <a:lnTo>
                    <a:pt x="283" y="49"/>
                  </a:lnTo>
                  <a:lnTo>
                    <a:pt x="283" y="51"/>
                  </a:lnTo>
                  <a:lnTo>
                    <a:pt x="283" y="52"/>
                  </a:lnTo>
                  <a:lnTo>
                    <a:pt x="281" y="57"/>
                  </a:lnTo>
                  <a:lnTo>
                    <a:pt x="281" y="60"/>
                  </a:lnTo>
                  <a:lnTo>
                    <a:pt x="281" y="62"/>
                  </a:lnTo>
                  <a:lnTo>
                    <a:pt x="280" y="65"/>
                  </a:lnTo>
                  <a:lnTo>
                    <a:pt x="280" y="66"/>
                  </a:lnTo>
                  <a:lnTo>
                    <a:pt x="280" y="68"/>
                  </a:lnTo>
                  <a:lnTo>
                    <a:pt x="280" y="69"/>
                  </a:lnTo>
                  <a:lnTo>
                    <a:pt x="278" y="73"/>
                  </a:lnTo>
                  <a:lnTo>
                    <a:pt x="278" y="74"/>
                  </a:lnTo>
                  <a:lnTo>
                    <a:pt x="278" y="76"/>
                  </a:lnTo>
                  <a:lnTo>
                    <a:pt x="278" y="79"/>
                  </a:lnTo>
                  <a:lnTo>
                    <a:pt x="278" y="80"/>
                  </a:lnTo>
                  <a:lnTo>
                    <a:pt x="277" y="82"/>
                  </a:lnTo>
                  <a:lnTo>
                    <a:pt x="277" y="85"/>
                  </a:lnTo>
                  <a:lnTo>
                    <a:pt x="277" y="87"/>
                  </a:lnTo>
                  <a:lnTo>
                    <a:pt x="277" y="88"/>
                  </a:lnTo>
                  <a:lnTo>
                    <a:pt x="277" y="90"/>
                  </a:lnTo>
                  <a:lnTo>
                    <a:pt x="277" y="91"/>
                  </a:lnTo>
                  <a:lnTo>
                    <a:pt x="275" y="93"/>
                  </a:lnTo>
                  <a:lnTo>
                    <a:pt x="275" y="94"/>
                  </a:lnTo>
                  <a:lnTo>
                    <a:pt x="275" y="97"/>
                  </a:lnTo>
                  <a:lnTo>
                    <a:pt x="275" y="99"/>
                  </a:lnTo>
                  <a:lnTo>
                    <a:pt x="275" y="100"/>
                  </a:lnTo>
                  <a:lnTo>
                    <a:pt x="274" y="104"/>
                  </a:lnTo>
                  <a:lnTo>
                    <a:pt x="274" y="107"/>
                  </a:lnTo>
                  <a:lnTo>
                    <a:pt x="274" y="108"/>
                  </a:lnTo>
                  <a:lnTo>
                    <a:pt x="274" y="110"/>
                  </a:lnTo>
                  <a:lnTo>
                    <a:pt x="274" y="111"/>
                  </a:lnTo>
                  <a:lnTo>
                    <a:pt x="274" y="113"/>
                  </a:lnTo>
                  <a:lnTo>
                    <a:pt x="274" y="114"/>
                  </a:lnTo>
                  <a:lnTo>
                    <a:pt x="295" y="130"/>
                  </a:lnTo>
                  <a:lnTo>
                    <a:pt x="325" y="118"/>
                  </a:lnTo>
                  <a:lnTo>
                    <a:pt x="326" y="118"/>
                  </a:lnTo>
                  <a:lnTo>
                    <a:pt x="326" y="119"/>
                  </a:lnTo>
                  <a:lnTo>
                    <a:pt x="328" y="121"/>
                  </a:lnTo>
                  <a:lnTo>
                    <a:pt x="328" y="122"/>
                  </a:lnTo>
                  <a:lnTo>
                    <a:pt x="330" y="122"/>
                  </a:lnTo>
                  <a:lnTo>
                    <a:pt x="330" y="124"/>
                  </a:lnTo>
                  <a:lnTo>
                    <a:pt x="331" y="124"/>
                  </a:lnTo>
                  <a:lnTo>
                    <a:pt x="331" y="125"/>
                  </a:lnTo>
                  <a:lnTo>
                    <a:pt x="333" y="127"/>
                  </a:lnTo>
                  <a:lnTo>
                    <a:pt x="334" y="128"/>
                  </a:lnTo>
                  <a:lnTo>
                    <a:pt x="336" y="130"/>
                  </a:lnTo>
                  <a:lnTo>
                    <a:pt x="337" y="133"/>
                  </a:lnTo>
                  <a:lnTo>
                    <a:pt x="344" y="141"/>
                  </a:lnTo>
                  <a:lnTo>
                    <a:pt x="347" y="144"/>
                  </a:lnTo>
                  <a:lnTo>
                    <a:pt x="353" y="153"/>
                  </a:lnTo>
                  <a:lnTo>
                    <a:pt x="358" y="161"/>
                  </a:lnTo>
                  <a:lnTo>
                    <a:pt x="361" y="169"/>
                  </a:lnTo>
                  <a:lnTo>
                    <a:pt x="361" y="170"/>
                  </a:lnTo>
                  <a:lnTo>
                    <a:pt x="361" y="172"/>
                  </a:lnTo>
                  <a:lnTo>
                    <a:pt x="361" y="175"/>
                  </a:lnTo>
                  <a:lnTo>
                    <a:pt x="361" y="180"/>
                  </a:lnTo>
                  <a:lnTo>
                    <a:pt x="359" y="184"/>
                  </a:lnTo>
                  <a:lnTo>
                    <a:pt x="358" y="186"/>
                  </a:lnTo>
                  <a:lnTo>
                    <a:pt x="356" y="195"/>
                  </a:lnTo>
                  <a:lnTo>
                    <a:pt x="354" y="198"/>
                  </a:lnTo>
                  <a:lnTo>
                    <a:pt x="354" y="201"/>
                  </a:lnTo>
                  <a:lnTo>
                    <a:pt x="354" y="203"/>
                  </a:lnTo>
                  <a:lnTo>
                    <a:pt x="353" y="203"/>
                  </a:lnTo>
                  <a:lnTo>
                    <a:pt x="353" y="204"/>
                  </a:lnTo>
                  <a:lnTo>
                    <a:pt x="351" y="206"/>
                  </a:lnTo>
                  <a:lnTo>
                    <a:pt x="351" y="208"/>
                  </a:lnTo>
                  <a:lnTo>
                    <a:pt x="353" y="209"/>
                  </a:lnTo>
                  <a:lnTo>
                    <a:pt x="356" y="212"/>
                  </a:lnTo>
                  <a:lnTo>
                    <a:pt x="358" y="214"/>
                  </a:lnTo>
                  <a:lnTo>
                    <a:pt x="358" y="215"/>
                  </a:lnTo>
                  <a:lnTo>
                    <a:pt x="359" y="215"/>
                  </a:lnTo>
                  <a:lnTo>
                    <a:pt x="359" y="217"/>
                  </a:lnTo>
                  <a:lnTo>
                    <a:pt x="361" y="217"/>
                  </a:lnTo>
                  <a:lnTo>
                    <a:pt x="361" y="218"/>
                  </a:lnTo>
                  <a:lnTo>
                    <a:pt x="365" y="223"/>
                  </a:lnTo>
                  <a:lnTo>
                    <a:pt x="368" y="223"/>
                  </a:lnTo>
                  <a:lnTo>
                    <a:pt x="373" y="223"/>
                  </a:lnTo>
                  <a:lnTo>
                    <a:pt x="382" y="222"/>
                  </a:lnTo>
                  <a:lnTo>
                    <a:pt x="382" y="223"/>
                  </a:lnTo>
                  <a:lnTo>
                    <a:pt x="382" y="225"/>
                  </a:lnTo>
                  <a:lnTo>
                    <a:pt x="382" y="226"/>
                  </a:lnTo>
                  <a:lnTo>
                    <a:pt x="382" y="228"/>
                  </a:lnTo>
                  <a:lnTo>
                    <a:pt x="381" y="229"/>
                  </a:lnTo>
                  <a:lnTo>
                    <a:pt x="379" y="237"/>
                  </a:lnTo>
                  <a:lnTo>
                    <a:pt x="379" y="239"/>
                  </a:lnTo>
                  <a:lnTo>
                    <a:pt x="379" y="240"/>
                  </a:lnTo>
                  <a:lnTo>
                    <a:pt x="381" y="242"/>
                  </a:lnTo>
                  <a:lnTo>
                    <a:pt x="384" y="248"/>
                  </a:lnTo>
                  <a:lnTo>
                    <a:pt x="387" y="256"/>
                  </a:lnTo>
                  <a:lnTo>
                    <a:pt x="389" y="263"/>
                  </a:lnTo>
                  <a:lnTo>
                    <a:pt x="389" y="268"/>
                  </a:lnTo>
                  <a:lnTo>
                    <a:pt x="387" y="270"/>
                  </a:lnTo>
                  <a:lnTo>
                    <a:pt x="386" y="273"/>
                  </a:lnTo>
                  <a:lnTo>
                    <a:pt x="378" y="277"/>
                  </a:lnTo>
                  <a:lnTo>
                    <a:pt x="375" y="279"/>
                  </a:lnTo>
                  <a:lnTo>
                    <a:pt x="368" y="285"/>
                  </a:lnTo>
                  <a:lnTo>
                    <a:pt x="365" y="290"/>
                  </a:lnTo>
                  <a:lnTo>
                    <a:pt x="364" y="291"/>
                  </a:lnTo>
                  <a:lnTo>
                    <a:pt x="364" y="293"/>
                  </a:lnTo>
                  <a:lnTo>
                    <a:pt x="362" y="293"/>
                  </a:lnTo>
                  <a:lnTo>
                    <a:pt x="362" y="294"/>
                  </a:lnTo>
                  <a:lnTo>
                    <a:pt x="362" y="298"/>
                  </a:lnTo>
                  <a:lnTo>
                    <a:pt x="361" y="299"/>
                  </a:lnTo>
                  <a:lnTo>
                    <a:pt x="361" y="301"/>
                  </a:lnTo>
                  <a:lnTo>
                    <a:pt x="359" y="304"/>
                  </a:lnTo>
                  <a:lnTo>
                    <a:pt x="359" y="305"/>
                  </a:lnTo>
                  <a:lnTo>
                    <a:pt x="358" y="307"/>
                  </a:lnTo>
                  <a:lnTo>
                    <a:pt x="358" y="308"/>
                  </a:lnTo>
                  <a:lnTo>
                    <a:pt x="356" y="310"/>
                  </a:lnTo>
                  <a:lnTo>
                    <a:pt x="356" y="312"/>
                  </a:lnTo>
                  <a:lnTo>
                    <a:pt x="356" y="319"/>
                  </a:lnTo>
                  <a:lnTo>
                    <a:pt x="354" y="319"/>
                  </a:lnTo>
                  <a:lnTo>
                    <a:pt x="354" y="322"/>
                  </a:lnTo>
                  <a:lnTo>
                    <a:pt x="353" y="324"/>
                  </a:lnTo>
                  <a:lnTo>
                    <a:pt x="350" y="332"/>
                  </a:lnTo>
                  <a:lnTo>
                    <a:pt x="350" y="333"/>
                  </a:lnTo>
                  <a:lnTo>
                    <a:pt x="379" y="343"/>
                  </a:lnTo>
                  <a:lnTo>
                    <a:pt x="379" y="344"/>
                  </a:lnTo>
                  <a:lnTo>
                    <a:pt x="378" y="344"/>
                  </a:lnTo>
                  <a:lnTo>
                    <a:pt x="375" y="346"/>
                  </a:lnTo>
                  <a:lnTo>
                    <a:pt x="373" y="346"/>
                  </a:lnTo>
                  <a:lnTo>
                    <a:pt x="372" y="346"/>
                  </a:lnTo>
                  <a:lnTo>
                    <a:pt x="370" y="347"/>
                  </a:lnTo>
                  <a:lnTo>
                    <a:pt x="370" y="349"/>
                  </a:lnTo>
                  <a:lnTo>
                    <a:pt x="370" y="350"/>
                  </a:lnTo>
                  <a:lnTo>
                    <a:pt x="370" y="353"/>
                  </a:lnTo>
                  <a:lnTo>
                    <a:pt x="370" y="357"/>
                  </a:lnTo>
                  <a:lnTo>
                    <a:pt x="370" y="358"/>
                  </a:lnTo>
                  <a:lnTo>
                    <a:pt x="372" y="358"/>
                  </a:lnTo>
                  <a:lnTo>
                    <a:pt x="372" y="360"/>
                  </a:lnTo>
                  <a:lnTo>
                    <a:pt x="372" y="361"/>
                  </a:lnTo>
                  <a:lnTo>
                    <a:pt x="372" y="363"/>
                  </a:lnTo>
                  <a:lnTo>
                    <a:pt x="372" y="366"/>
                  </a:lnTo>
                  <a:lnTo>
                    <a:pt x="372" y="367"/>
                  </a:lnTo>
                  <a:lnTo>
                    <a:pt x="372" y="369"/>
                  </a:lnTo>
                  <a:lnTo>
                    <a:pt x="372" y="372"/>
                  </a:lnTo>
                  <a:lnTo>
                    <a:pt x="372" y="375"/>
                  </a:lnTo>
                  <a:lnTo>
                    <a:pt x="372" y="377"/>
                  </a:lnTo>
                  <a:lnTo>
                    <a:pt x="372" y="378"/>
                  </a:lnTo>
                  <a:lnTo>
                    <a:pt x="370" y="378"/>
                  </a:lnTo>
                  <a:lnTo>
                    <a:pt x="367" y="378"/>
                  </a:lnTo>
                  <a:lnTo>
                    <a:pt x="365" y="378"/>
                  </a:lnTo>
                  <a:lnTo>
                    <a:pt x="364" y="378"/>
                  </a:lnTo>
                  <a:lnTo>
                    <a:pt x="364" y="380"/>
                  </a:lnTo>
                  <a:lnTo>
                    <a:pt x="362" y="380"/>
                  </a:lnTo>
                  <a:lnTo>
                    <a:pt x="362" y="381"/>
                  </a:lnTo>
                  <a:lnTo>
                    <a:pt x="361" y="383"/>
                  </a:lnTo>
                  <a:lnTo>
                    <a:pt x="361" y="384"/>
                  </a:lnTo>
                  <a:lnTo>
                    <a:pt x="361" y="386"/>
                  </a:lnTo>
                  <a:lnTo>
                    <a:pt x="361" y="388"/>
                  </a:lnTo>
                  <a:lnTo>
                    <a:pt x="362" y="389"/>
                  </a:lnTo>
                  <a:lnTo>
                    <a:pt x="364" y="391"/>
                  </a:lnTo>
                  <a:lnTo>
                    <a:pt x="365" y="391"/>
                  </a:lnTo>
                  <a:lnTo>
                    <a:pt x="367" y="391"/>
                  </a:lnTo>
                  <a:lnTo>
                    <a:pt x="372" y="392"/>
                  </a:lnTo>
                  <a:lnTo>
                    <a:pt x="373" y="395"/>
                  </a:lnTo>
                  <a:lnTo>
                    <a:pt x="375" y="398"/>
                  </a:lnTo>
                  <a:lnTo>
                    <a:pt x="375" y="405"/>
                  </a:lnTo>
                  <a:lnTo>
                    <a:pt x="372" y="409"/>
                  </a:lnTo>
                  <a:lnTo>
                    <a:pt x="373" y="409"/>
                  </a:lnTo>
                  <a:lnTo>
                    <a:pt x="372" y="411"/>
                  </a:lnTo>
                  <a:lnTo>
                    <a:pt x="373" y="412"/>
                  </a:lnTo>
                  <a:lnTo>
                    <a:pt x="375" y="412"/>
                  </a:lnTo>
                  <a:lnTo>
                    <a:pt x="375" y="414"/>
                  </a:lnTo>
                  <a:lnTo>
                    <a:pt x="376" y="414"/>
                  </a:lnTo>
                  <a:lnTo>
                    <a:pt x="376" y="415"/>
                  </a:lnTo>
                  <a:lnTo>
                    <a:pt x="378" y="415"/>
                  </a:lnTo>
                  <a:lnTo>
                    <a:pt x="379" y="419"/>
                  </a:lnTo>
                  <a:lnTo>
                    <a:pt x="381" y="419"/>
                  </a:lnTo>
                  <a:lnTo>
                    <a:pt x="382" y="420"/>
                  </a:lnTo>
                  <a:lnTo>
                    <a:pt x="384" y="422"/>
                  </a:lnTo>
                  <a:lnTo>
                    <a:pt x="382" y="422"/>
                  </a:lnTo>
                  <a:lnTo>
                    <a:pt x="382" y="423"/>
                  </a:lnTo>
                  <a:lnTo>
                    <a:pt x="382" y="425"/>
                  </a:lnTo>
                  <a:lnTo>
                    <a:pt x="382" y="426"/>
                  </a:lnTo>
                  <a:lnTo>
                    <a:pt x="381" y="426"/>
                  </a:lnTo>
                  <a:lnTo>
                    <a:pt x="379" y="428"/>
                  </a:lnTo>
                  <a:lnTo>
                    <a:pt x="378" y="428"/>
                  </a:lnTo>
                  <a:lnTo>
                    <a:pt x="378" y="429"/>
                  </a:lnTo>
                  <a:lnTo>
                    <a:pt x="376" y="429"/>
                  </a:lnTo>
                  <a:lnTo>
                    <a:pt x="376" y="433"/>
                  </a:lnTo>
                  <a:lnTo>
                    <a:pt x="376" y="436"/>
                  </a:lnTo>
                  <a:lnTo>
                    <a:pt x="375" y="451"/>
                  </a:lnTo>
                  <a:lnTo>
                    <a:pt x="373" y="457"/>
                  </a:lnTo>
                  <a:lnTo>
                    <a:pt x="367" y="459"/>
                  </a:lnTo>
                  <a:lnTo>
                    <a:pt x="354" y="464"/>
                  </a:lnTo>
                  <a:lnTo>
                    <a:pt x="353" y="465"/>
                  </a:lnTo>
                  <a:lnTo>
                    <a:pt x="351" y="465"/>
                  </a:lnTo>
                  <a:lnTo>
                    <a:pt x="347" y="467"/>
                  </a:lnTo>
                  <a:lnTo>
                    <a:pt x="345" y="468"/>
                  </a:lnTo>
                  <a:lnTo>
                    <a:pt x="344" y="468"/>
                  </a:lnTo>
                  <a:lnTo>
                    <a:pt x="342" y="468"/>
                  </a:lnTo>
                  <a:lnTo>
                    <a:pt x="340" y="467"/>
                  </a:lnTo>
                  <a:lnTo>
                    <a:pt x="339" y="467"/>
                  </a:lnTo>
                  <a:lnTo>
                    <a:pt x="337" y="467"/>
                  </a:lnTo>
                  <a:lnTo>
                    <a:pt x="334" y="467"/>
                  </a:lnTo>
                  <a:lnTo>
                    <a:pt x="334" y="465"/>
                  </a:lnTo>
                  <a:lnTo>
                    <a:pt x="333" y="467"/>
                  </a:lnTo>
                  <a:lnTo>
                    <a:pt x="331" y="468"/>
                  </a:lnTo>
                  <a:lnTo>
                    <a:pt x="331" y="470"/>
                  </a:lnTo>
                  <a:lnTo>
                    <a:pt x="333" y="474"/>
                  </a:lnTo>
                  <a:lnTo>
                    <a:pt x="333" y="478"/>
                  </a:lnTo>
                  <a:lnTo>
                    <a:pt x="333" y="479"/>
                  </a:lnTo>
                  <a:lnTo>
                    <a:pt x="333" y="482"/>
                  </a:lnTo>
                  <a:lnTo>
                    <a:pt x="333" y="484"/>
                  </a:lnTo>
                  <a:lnTo>
                    <a:pt x="331" y="485"/>
                  </a:lnTo>
                  <a:lnTo>
                    <a:pt x="330" y="487"/>
                  </a:lnTo>
                  <a:lnTo>
                    <a:pt x="330" y="488"/>
                  </a:lnTo>
                  <a:lnTo>
                    <a:pt x="326" y="492"/>
                  </a:lnTo>
                  <a:lnTo>
                    <a:pt x="326" y="493"/>
                  </a:lnTo>
                  <a:lnTo>
                    <a:pt x="325" y="493"/>
                  </a:lnTo>
                  <a:lnTo>
                    <a:pt x="323" y="493"/>
                  </a:lnTo>
                  <a:lnTo>
                    <a:pt x="323" y="495"/>
                  </a:lnTo>
                  <a:lnTo>
                    <a:pt x="322" y="495"/>
                  </a:lnTo>
                  <a:lnTo>
                    <a:pt x="323" y="496"/>
                  </a:lnTo>
                  <a:lnTo>
                    <a:pt x="325" y="496"/>
                  </a:lnTo>
                  <a:lnTo>
                    <a:pt x="323" y="498"/>
                  </a:lnTo>
                  <a:lnTo>
                    <a:pt x="320" y="501"/>
                  </a:lnTo>
                  <a:lnTo>
                    <a:pt x="317" y="499"/>
                  </a:lnTo>
                  <a:lnTo>
                    <a:pt x="316" y="499"/>
                  </a:lnTo>
                  <a:lnTo>
                    <a:pt x="316" y="501"/>
                  </a:lnTo>
                  <a:lnTo>
                    <a:pt x="312" y="505"/>
                  </a:lnTo>
                  <a:lnTo>
                    <a:pt x="314" y="505"/>
                  </a:lnTo>
                  <a:lnTo>
                    <a:pt x="311" y="509"/>
                  </a:lnTo>
                  <a:lnTo>
                    <a:pt x="309" y="510"/>
                  </a:lnTo>
                  <a:lnTo>
                    <a:pt x="312" y="513"/>
                  </a:lnTo>
                  <a:lnTo>
                    <a:pt x="316" y="516"/>
                  </a:lnTo>
                  <a:lnTo>
                    <a:pt x="316" y="521"/>
                  </a:lnTo>
                  <a:lnTo>
                    <a:pt x="309" y="527"/>
                  </a:lnTo>
                  <a:lnTo>
                    <a:pt x="306" y="529"/>
                  </a:lnTo>
                  <a:lnTo>
                    <a:pt x="302" y="529"/>
                  </a:lnTo>
                  <a:lnTo>
                    <a:pt x="298" y="529"/>
                  </a:lnTo>
                  <a:lnTo>
                    <a:pt x="294" y="530"/>
                  </a:lnTo>
                  <a:lnTo>
                    <a:pt x="291" y="533"/>
                  </a:lnTo>
                  <a:lnTo>
                    <a:pt x="289" y="535"/>
                  </a:lnTo>
                  <a:lnTo>
                    <a:pt x="295" y="536"/>
                  </a:lnTo>
                  <a:lnTo>
                    <a:pt x="298" y="540"/>
                  </a:lnTo>
                  <a:lnTo>
                    <a:pt x="298" y="543"/>
                  </a:lnTo>
                  <a:lnTo>
                    <a:pt x="297" y="543"/>
                  </a:lnTo>
                  <a:lnTo>
                    <a:pt x="297" y="544"/>
                  </a:lnTo>
                  <a:lnTo>
                    <a:pt x="295" y="544"/>
                  </a:lnTo>
                  <a:lnTo>
                    <a:pt x="297" y="546"/>
                  </a:lnTo>
                  <a:lnTo>
                    <a:pt x="297" y="547"/>
                  </a:lnTo>
                  <a:lnTo>
                    <a:pt x="297" y="549"/>
                  </a:lnTo>
                  <a:lnTo>
                    <a:pt x="297" y="550"/>
                  </a:lnTo>
                  <a:lnTo>
                    <a:pt x="295" y="552"/>
                  </a:lnTo>
                  <a:lnTo>
                    <a:pt x="295" y="554"/>
                  </a:lnTo>
                  <a:lnTo>
                    <a:pt x="294" y="554"/>
                  </a:lnTo>
                  <a:lnTo>
                    <a:pt x="294" y="555"/>
                  </a:lnTo>
                  <a:lnTo>
                    <a:pt x="292" y="555"/>
                  </a:lnTo>
                  <a:lnTo>
                    <a:pt x="291" y="555"/>
                  </a:lnTo>
                  <a:lnTo>
                    <a:pt x="289" y="557"/>
                  </a:lnTo>
                  <a:lnTo>
                    <a:pt x="288" y="557"/>
                  </a:lnTo>
                  <a:lnTo>
                    <a:pt x="286" y="557"/>
                  </a:lnTo>
                  <a:lnTo>
                    <a:pt x="284" y="558"/>
                  </a:lnTo>
                  <a:lnTo>
                    <a:pt x="283" y="558"/>
                  </a:lnTo>
                  <a:lnTo>
                    <a:pt x="280" y="558"/>
                  </a:lnTo>
                  <a:lnTo>
                    <a:pt x="277" y="560"/>
                  </a:lnTo>
                  <a:lnTo>
                    <a:pt x="275" y="561"/>
                  </a:lnTo>
                  <a:lnTo>
                    <a:pt x="274" y="563"/>
                  </a:lnTo>
                  <a:lnTo>
                    <a:pt x="272" y="564"/>
                  </a:lnTo>
                  <a:lnTo>
                    <a:pt x="270" y="566"/>
                  </a:lnTo>
                  <a:lnTo>
                    <a:pt x="269" y="566"/>
                  </a:lnTo>
                  <a:lnTo>
                    <a:pt x="267" y="566"/>
                  </a:lnTo>
                  <a:lnTo>
                    <a:pt x="266" y="566"/>
                  </a:lnTo>
                  <a:lnTo>
                    <a:pt x="266" y="568"/>
                  </a:lnTo>
                  <a:lnTo>
                    <a:pt x="264" y="568"/>
                  </a:lnTo>
                  <a:lnTo>
                    <a:pt x="264" y="571"/>
                  </a:lnTo>
                  <a:lnTo>
                    <a:pt x="264" y="572"/>
                  </a:lnTo>
                  <a:lnTo>
                    <a:pt x="264" y="575"/>
                  </a:lnTo>
                  <a:lnTo>
                    <a:pt x="261" y="575"/>
                  </a:lnTo>
                  <a:lnTo>
                    <a:pt x="258" y="577"/>
                  </a:lnTo>
                  <a:lnTo>
                    <a:pt x="256" y="578"/>
                  </a:lnTo>
                  <a:lnTo>
                    <a:pt x="253" y="581"/>
                  </a:lnTo>
                  <a:lnTo>
                    <a:pt x="247" y="588"/>
                  </a:lnTo>
                  <a:lnTo>
                    <a:pt x="236" y="594"/>
                  </a:lnTo>
                  <a:lnTo>
                    <a:pt x="236" y="595"/>
                  </a:lnTo>
                  <a:lnTo>
                    <a:pt x="235" y="602"/>
                  </a:lnTo>
                  <a:lnTo>
                    <a:pt x="232" y="606"/>
                  </a:lnTo>
                  <a:lnTo>
                    <a:pt x="232" y="609"/>
                  </a:lnTo>
                  <a:lnTo>
                    <a:pt x="227" y="614"/>
                  </a:lnTo>
                  <a:lnTo>
                    <a:pt x="221" y="617"/>
                  </a:lnTo>
                  <a:lnTo>
                    <a:pt x="218" y="620"/>
                  </a:lnTo>
                  <a:lnTo>
                    <a:pt x="218" y="630"/>
                  </a:lnTo>
                  <a:lnTo>
                    <a:pt x="221" y="636"/>
                  </a:lnTo>
                  <a:lnTo>
                    <a:pt x="224" y="640"/>
                  </a:lnTo>
                  <a:lnTo>
                    <a:pt x="227" y="647"/>
                  </a:lnTo>
                  <a:lnTo>
                    <a:pt x="230" y="653"/>
                  </a:lnTo>
                  <a:lnTo>
                    <a:pt x="239" y="679"/>
                  </a:lnTo>
                  <a:lnTo>
                    <a:pt x="239" y="684"/>
                  </a:lnTo>
                  <a:lnTo>
                    <a:pt x="238" y="690"/>
                  </a:lnTo>
                  <a:lnTo>
                    <a:pt x="238" y="695"/>
                  </a:lnTo>
                  <a:lnTo>
                    <a:pt x="238" y="699"/>
                  </a:lnTo>
                  <a:lnTo>
                    <a:pt x="239" y="703"/>
                  </a:lnTo>
                  <a:lnTo>
                    <a:pt x="247" y="720"/>
                  </a:lnTo>
                  <a:lnTo>
                    <a:pt x="250" y="730"/>
                  </a:lnTo>
                  <a:lnTo>
                    <a:pt x="247" y="738"/>
                  </a:lnTo>
                  <a:lnTo>
                    <a:pt x="244" y="744"/>
                  </a:lnTo>
                  <a:lnTo>
                    <a:pt x="236" y="755"/>
                  </a:lnTo>
                  <a:lnTo>
                    <a:pt x="232" y="763"/>
                  </a:lnTo>
                  <a:lnTo>
                    <a:pt x="230" y="766"/>
                  </a:lnTo>
                  <a:lnTo>
                    <a:pt x="221" y="780"/>
                  </a:lnTo>
                  <a:lnTo>
                    <a:pt x="219" y="782"/>
                  </a:lnTo>
                  <a:lnTo>
                    <a:pt x="216" y="785"/>
                  </a:lnTo>
                  <a:lnTo>
                    <a:pt x="216" y="786"/>
                  </a:lnTo>
                  <a:lnTo>
                    <a:pt x="214" y="789"/>
                  </a:lnTo>
                  <a:lnTo>
                    <a:pt x="213" y="789"/>
                  </a:lnTo>
                  <a:lnTo>
                    <a:pt x="213" y="791"/>
                  </a:lnTo>
                  <a:lnTo>
                    <a:pt x="211" y="791"/>
                  </a:lnTo>
                  <a:lnTo>
                    <a:pt x="210" y="791"/>
                  </a:lnTo>
                  <a:lnTo>
                    <a:pt x="208" y="793"/>
                  </a:lnTo>
                  <a:lnTo>
                    <a:pt x="205" y="794"/>
                  </a:lnTo>
                  <a:lnTo>
                    <a:pt x="204" y="794"/>
                  </a:lnTo>
                  <a:lnTo>
                    <a:pt x="200" y="794"/>
                  </a:lnTo>
                  <a:lnTo>
                    <a:pt x="199" y="793"/>
                  </a:lnTo>
                  <a:lnTo>
                    <a:pt x="197" y="793"/>
                  </a:lnTo>
                  <a:lnTo>
                    <a:pt x="196" y="794"/>
                  </a:lnTo>
                  <a:lnTo>
                    <a:pt x="191" y="797"/>
                  </a:lnTo>
                  <a:lnTo>
                    <a:pt x="188" y="800"/>
                  </a:lnTo>
                  <a:lnTo>
                    <a:pt x="185" y="802"/>
                  </a:lnTo>
                  <a:lnTo>
                    <a:pt x="183" y="802"/>
                  </a:lnTo>
                  <a:lnTo>
                    <a:pt x="182" y="802"/>
                  </a:lnTo>
                  <a:lnTo>
                    <a:pt x="180" y="802"/>
                  </a:lnTo>
                  <a:lnTo>
                    <a:pt x="180" y="800"/>
                  </a:lnTo>
                  <a:lnTo>
                    <a:pt x="180" y="799"/>
                  </a:lnTo>
                  <a:lnTo>
                    <a:pt x="180" y="796"/>
                  </a:lnTo>
                  <a:lnTo>
                    <a:pt x="180" y="794"/>
                  </a:lnTo>
                  <a:lnTo>
                    <a:pt x="180" y="793"/>
                  </a:lnTo>
                  <a:lnTo>
                    <a:pt x="180" y="791"/>
                  </a:lnTo>
                  <a:lnTo>
                    <a:pt x="180" y="789"/>
                  </a:lnTo>
                  <a:lnTo>
                    <a:pt x="180" y="788"/>
                  </a:lnTo>
                  <a:lnTo>
                    <a:pt x="182" y="789"/>
                  </a:lnTo>
                  <a:lnTo>
                    <a:pt x="182" y="788"/>
                  </a:lnTo>
                  <a:lnTo>
                    <a:pt x="182" y="786"/>
                  </a:lnTo>
                  <a:lnTo>
                    <a:pt x="182" y="783"/>
                  </a:lnTo>
                  <a:lnTo>
                    <a:pt x="182" y="782"/>
                  </a:lnTo>
                  <a:lnTo>
                    <a:pt x="182" y="780"/>
                  </a:lnTo>
                  <a:lnTo>
                    <a:pt x="183" y="779"/>
                  </a:lnTo>
                  <a:lnTo>
                    <a:pt x="185" y="777"/>
                  </a:lnTo>
                  <a:lnTo>
                    <a:pt x="185" y="775"/>
                  </a:lnTo>
                  <a:lnTo>
                    <a:pt x="185" y="772"/>
                  </a:lnTo>
                  <a:lnTo>
                    <a:pt x="183" y="771"/>
                  </a:lnTo>
                  <a:lnTo>
                    <a:pt x="185" y="769"/>
                  </a:lnTo>
                  <a:lnTo>
                    <a:pt x="185" y="768"/>
                  </a:lnTo>
                  <a:lnTo>
                    <a:pt x="185" y="766"/>
                  </a:lnTo>
                  <a:lnTo>
                    <a:pt x="185" y="765"/>
                  </a:lnTo>
                  <a:lnTo>
                    <a:pt x="183" y="763"/>
                  </a:lnTo>
                  <a:lnTo>
                    <a:pt x="183" y="761"/>
                  </a:lnTo>
                  <a:lnTo>
                    <a:pt x="183" y="760"/>
                  </a:lnTo>
                  <a:lnTo>
                    <a:pt x="183" y="758"/>
                  </a:lnTo>
                  <a:lnTo>
                    <a:pt x="183" y="757"/>
                  </a:lnTo>
                  <a:lnTo>
                    <a:pt x="183" y="755"/>
                  </a:lnTo>
                  <a:lnTo>
                    <a:pt x="182" y="755"/>
                  </a:lnTo>
                  <a:lnTo>
                    <a:pt x="182" y="754"/>
                  </a:lnTo>
                  <a:lnTo>
                    <a:pt x="180" y="752"/>
                  </a:lnTo>
                  <a:lnTo>
                    <a:pt x="179" y="752"/>
                  </a:lnTo>
                  <a:lnTo>
                    <a:pt x="180" y="751"/>
                  </a:lnTo>
                  <a:lnTo>
                    <a:pt x="180" y="749"/>
                  </a:lnTo>
                  <a:lnTo>
                    <a:pt x="180" y="748"/>
                  </a:lnTo>
                  <a:lnTo>
                    <a:pt x="180" y="746"/>
                  </a:lnTo>
                  <a:lnTo>
                    <a:pt x="179" y="744"/>
                  </a:lnTo>
                  <a:lnTo>
                    <a:pt x="177" y="744"/>
                  </a:lnTo>
                  <a:lnTo>
                    <a:pt x="177" y="743"/>
                  </a:lnTo>
                  <a:lnTo>
                    <a:pt x="176" y="741"/>
                  </a:lnTo>
                  <a:lnTo>
                    <a:pt x="174" y="740"/>
                  </a:lnTo>
                  <a:lnTo>
                    <a:pt x="174" y="738"/>
                  </a:lnTo>
                  <a:lnTo>
                    <a:pt x="172" y="737"/>
                  </a:lnTo>
                  <a:lnTo>
                    <a:pt x="172" y="735"/>
                  </a:lnTo>
                  <a:lnTo>
                    <a:pt x="171" y="734"/>
                  </a:lnTo>
                  <a:lnTo>
                    <a:pt x="169" y="734"/>
                  </a:lnTo>
                  <a:lnTo>
                    <a:pt x="171" y="732"/>
                  </a:lnTo>
                  <a:lnTo>
                    <a:pt x="171" y="730"/>
                  </a:lnTo>
                  <a:lnTo>
                    <a:pt x="171" y="729"/>
                  </a:lnTo>
                  <a:lnTo>
                    <a:pt x="171" y="727"/>
                  </a:lnTo>
                  <a:lnTo>
                    <a:pt x="169" y="726"/>
                  </a:lnTo>
                  <a:lnTo>
                    <a:pt x="169" y="724"/>
                  </a:lnTo>
                  <a:lnTo>
                    <a:pt x="168" y="723"/>
                  </a:lnTo>
                  <a:lnTo>
                    <a:pt x="168" y="721"/>
                  </a:lnTo>
                  <a:lnTo>
                    <a:pt x="168" y="720"/>
                  </a:lnTo>
                  <a:lnTo>
                    <a:pt x="168" y="718"/>
                  </a:lnTo>
                  <a:lnTo>
                    <a:pt x="166" y="716"/>
                  </a:lnTo>
                  <a:lnTo>
                    <a:pt x="166" y="715"/>
                  </a:lnTo>
                  <a:lnTo>
                    <a:pt x="166" y="713"/>
                  </a:lnTo>
                  <a:lnTo>
                    <a:pt x="166" y="712"/>
                  </a:lnTo>
                  <a:lnTo>
                    <a:pt x="165" y="712"/>
                  </a:lnTo>
                  <a:lnTo>
                    <a:pt x="165" y="710"/>
                  </a:lnTo>
                  <a:lnTo>
                    <a:pt x="165" y="709"/>
                  </a:lnTo>
                  <a:lnTo>
                    <a:pt x="165" y="707"/>
                  </a:lnTo>
                  <a:lnTo>
                    <a:pt x="166" y="706"/>
                  </a:lnTo>
                  <a:lnTo>
                    <a:pt x="166" y="704"/>
                  </a:lnTo>
                  <a:lnTo>
                    <a:pt x="166" y="703"/>
                  </a:lnTo>
                  <a:lnTo>
                    <a:pt x="163" y="701"/>
                  </a:lnTo>
                  <a:lnTo>
                    <a:pt x="163" y="699"/>
                  </a:lnTo>
                  <a:lnTo>
                    <a:pt x="162" y="698"/>
                  </a:lnTo>
                  <a:lnTo>
                    <a:pt x="160" y="696"/>
                  </a:lnTo>
                  <a:lnTo>
                    <a:pt x="158" y="696"/>
                  </a:lnTo>
                  <a:lnTo>
                    <a:pt x="158" y="695"/>
                  </a:lnTo>
                  <a:lnTo>
                    <a:pt x="158" y="693"/>
                  </a:lnTo>
                  <a:lnTo>
                    <a:pt x="157" y="693"/>
                  </a:lnTo>
                  <a:lnTo>
                    <a:pt x="155" y="693"/>
                  </a:lnTo>
                  <a:lnTo>
                    <a:pt x="154" y="693"/>
                  </a:lnTo>
                  <a:lnTo>
                    <a:pt x="152" y="693"/>
                  </a:lnTo>
                  <a:lnTo>
                    <a:pt x="151" y="692"/>
                  </a:lnTo>
                  <a:lnTo>
                    <a:pt x="151" y="690"/>
                  </a:lnTo>
                  <a:lnTo>
                    <a:pt x="151" y="689"/>
                  </a:lnTo>
                  <a:lnTo>
                    <a:pt x="149" y="689"/>
                  </a:lnTo>
                  <a:lnTo>
                    <a:pt x="151" y="687"/>
                  </a:lnTo>
                  <a:lnTo>
                    <a:pt x="152" y="685"/>
                  </a:lnTo>
                  <a:lnTo>
                    <a:pt x="154" y="684"/>
                  </a:lnTo>
                  <a:lnTo>
                    <a:pt x="154" y="682"/>
                  </a:lnTo>
                  <a:lnTo>
                    <a:pt x="155" y="681"/>
                  </a:lnTo>
                  <a:lnTo>
                    <a:pt x="157" y="681"/>
                  </a:lnTo>
                  <a:lnTo>
                    <a:pt x="157" y="679"/>
                  </a:lnTo>
                  <a:lnTo>
                    <a:pt x="158" y="679"/>
                  </a:lnTo>
                  <a:lnTo>
                    <a:pt x="158" y="678"/>
                  </a:lnTo>
                  <a:lnTo>
                    <a:pt x="160" y="676"/>
                  </a:lnTo>
                  <a:lnTo>
                    <a:pt x="162" y="675"/>
                  </a:lnTo>
                  <a:lnTo>
                    <a:pt x="163" y="673"/>
                  </a:lnTo>
                  <a:lnTo>
                    <a:pt x="163" y="671"/>
                  </a:lnTo>
                  <a:lnTo>
                    <a:pt x="163" y="670"/>
                  </a:lnTo>
                  <a:lnTo>
                    <a:pt x="165" y="670"/>
                  </a:lnTo>
                  <a:lnTo>
                    <a:pt x="165" y="668"/>
                  </a:lnTo>
                  <a:lnTo>
                    <a:pt x="166" y="668"/>
                  </a:lnTo>
                  <a:lnTo>
                    <a:pt x="166" y="664"/>
                  </a:lnTo>
                  <a:lnTo>
                    <a:pt x="166" y="662"/>
                  </a:lnTo>
                  <a:lnTo>
                    <a:pt x="169" y="658"/>
                  </a:lnTo>
                  <a:lnTo>
                    <a:pt x="169" y="654"/>
                  </a:lnTo>
                  <a:lnTo>
                    <a:pt x="171" y="653"/>
                  </a:lnTo>
                  <a:lnTo>
                    <a:pt x="171" y="651"/>
                  </a:lnTo>
                  <a:lnTo>
                    <a:pt x="172" y="648"/>
                  </a:lnTo>
                  <a:lnTo>
                    <a:pt x="172" y="647"/>
                  </a:lnTo>
                  <a:lnTo>
                    <a:pt x="174" y="642"/>
                  </a:lnTo>
                  <a:lnTo>
                    <a:pt x="176" y="640"/>
                  </a:lnTo>
                  <a:lnTo>
                    <a:pt x="176" y="639"/>
                  </a:lnTo>
                  <a:lnTo>
                    <a:pt x="177" y="637"/>
                  </a:lnTo>
                  <a:lnTo>
                    <a:pt x="177" y="636"/>
                  </a:lnTo>
                  <a:lnTo>
                    <a:pt x="168" y="634"/>
                  </a:lnTo>
                  <a:lnTo>
                    <a:pt x="165" y="634"/>
                  </a:lnTo>
                  <a:lnTo>
                    <a:pt x="160" y="633"/>
                  </a:lnTo>
                  <a:lnTo>
                    <a:pt x="158" y="631"/>
                  </a:lnTo>
                  <a:lnTo>
                    <a:pt x="151" y="628"/>
                  </a:lnTo>
                  <a:lnTo>
                    <a:pt x="140" y="623"/>
                  </a:lnTo>
                  <a:lnTo>
                    <a:pt x="138" y="623"/>
                  </a:lnTo>
                  <a:lnTo>
                    <a:pt x="137" y="622"/>
                  </a:lnTo>
                  <a:lnTo>
                    <a:pt x="135" y="622"/>
                  </a:lnTo>
                  <a:lnTo>
                    <a:pt x="129" y="617"/>
                  </a:lnTo>
                  <a:lnTo>
                    <a:pt x="126" y="616"/>
                  </a:lnTo>
                  <a:lnTo>
                    <a:pt x="124" y="616"/>
                  </a:lnTo>
                  <a:lnTo>
                    <a:pt x="123" y="614"/>
                  </a:lnTo>
                  <a:lnTo>
                    <a:pt x="116" y="611"/>
                  </a:lnTo>
                  <a:lnTo>
                    <a:pt x="115" y="609"/>
                  </a:lnTo>
                  <a:lnTo>
                    <a:pt x="113" y="609"/>
                  </a:lnTo>
                  <a:lnTo>
                    <a:pt x="112" y="608"/>
                  </a:lnTo>
                  <a:lnTo>
                    <a:pt x="110" y="606"/>
                  </a:lnTo>
                  <a:lnTo>
                    <a:pt x="109" y="606"/>
                  </a:lnTo>
                  <a:lnTo>
                    <a:pt x="107" y="605"/>
                  </a:lnTo>
                  <a:lnTo>
                    <a:pt x="106" y="605"/>
                  </a:lnTo>
                  <a:lnTo>
                    <a:pt x="104" y="605"/>
                  </a:lnTo>
                  <a:lnTo>
                    <a:pt x="104" y="606"/>
                  </a:lnTo>
                  <a:lnTo>
                    <a:pt x="104" y="609"/>
                  </a:lnTo>
                  <a:lnTo>
                    <a:pt x="104" y="611"/>
                  </a:lnTo>
                  <a:lnTo>
                    <a:pt x="104" y="613"/>
                  </a:lnTo>
                  <a:lnTo>
                    <a:pt x="104" y="614"/>
                  </a:lnTo>
                  <a:lnTo>
                    <a:pt x="106" y="617"/>
                  </a:lnTo>
                  <a:lnTo>
                    <a:pt x="102" y="617"/>
                  </a:lnTo>
                  <a:lnTo>
                    <a:pt x="102" y="619"/>
                  </a:lnTo>
                  <a:lnTo>
                    <a:pt x="99" y="620"/>
                  </a:lnTo>
                  <a:lnTo>
                    <a:pt x="98" y="623"/>
                  </a:lnTo>
                  <a:lnTo>
                    <a:pt x="95" y="623"/>
                  </a:lnTo>
                  <a:lnTo>
                    <a:pt x="93" y="625"/>
                  </a:lnTo>
                  <a:lnTo>
                    <a:pt x="92" y="626"/>
                  </a:lnTo>
                  <a:lnTo>
                    <a:pt x="88" y="628"/>
                  </a:lnTo>
                  <a:lnTo>
                    <a:pt x="85" y="628"/>
                  </a:lnTo>
                  <a:lnTo>
                    <a:pt x="82" y="630"/>
                  </a:lnTo>
                  <a:lnTo>
                    <a:pt x="79" y="630"/>
                  </a:lnTo>
                  <a:lnTo>
                    <a:pt x="76" y="631"/>
                  </a:lnTo>
                  <a:lnTo>
                    <a:pt x="73" y="631"/>
                  </a:lnTo>
                  <a:lnTo>
                    <a:pt x="71" y="631"/>
                  </a:lnTo>
                  <a:lnTo>
                    <a:pt x="68" y="633"/>
                  </a:lnTo>
                  <a:lnTo>
                    <a:pt x="65" y="633"/>
                  </a:lnTo>
                  <a:lnTo>
                    <a:pt x="64" y="634"/>
                  </a:lnTo>
                  <a:lnTo>
                    <a:pt x="60" y="634"/>
                  </a:lnTo>
                  <a:lnTo>
                    <a:pt x="59" y="634"/>
                  </a:lnTo>
                  <a:lnTo>
                    <a:pt x="50" y="637"/>
                  </a:lnTo>
                  <a:lnTo>
                    <a:pt x="48" y="637"/>
                  </a:lnTo>
                  <a:lnTo>
                    <a:pt x="46" y="637"/>
                  </a:lnTo>
                  <a:lnTo>
                    <a:pt x="45" y="637"/>
                  </a:lnTo>
                  <a:lnTo>
                    <a:pt x="43" y="639"/>
                  </a:lnTo>
                  <a:lnTo>
                    <a:pt x="42" y="639"/>
                  </a:lnTo>
                  <a:lnTo>
                    <a:pt x="40" y="639"/>
                  </a:lnTo>
                  <a:lnTo>
                    <a:pt x="39" y="639"/>
                  </a:lnTo>
                  <a:lnTo>
                    <a:pt x="37" y="640"/>
                  </a:lnTo>
                  <a:lnTo>
                    <a:pt x="37" y="639"/>
                  </a:lnTo>
                  <a:lnTo>
                    <a:pt x="36" y="639"/>
                  </a:lnTo>
                  <a:lnTo>
                    <a:pt x="36" y="637"/>
                  </a:lnTo>
                  <a:lnTo>
                    <a:pt x="36" y="636"/>
                  </a:lnTo>
                  <a:lnTo>
                    <a:pt x="34" y="634"/>
                  </a:lnTo>
                  <a:lnTo>
                    <a:pt x="34" y="633"/>
                  </a:lnTo>
                  <a:lnTo>
                    <a:pt x="32" y="633"/>
                  </a:lnTo>
                  <a:lnTo>
                    <a:pt x="31" y="631"/>
                  </a:lnTo>
                  <a:lnTo>
                    <a:pt x="31" y="630"/>
                  </a:lnTo>
                  <a:lnTo>
                    <a:pt x="29" y="628"/>
                  </a:lnTo>
                  <a:lnTo>
                    <a:pt x="28" y="626"/>
                  </a:lnTo>
                  <a:lnTo>
                    <a:pt x="26" y="626"/>
                  </a:lnTo>
                  <a:lnTo>
                    <a:pt x="25" y="625"/>
                  </a:lnTo>
                  <a:lnTo>
                    <a:pt x="23" y="625"/>
                  </a:lnTo>
                  <a:lnTo>
                    <a:pt x="22" y="625"/>
                  </a:lnTo>
                  <a:lnTo>
                    <a:pt x="20" y="625"/>
                  </a:lnTo>
                  <a:lnTo>
                    <a:pt x="20" y="623"/>
                  </a:lnTo>
                  <a:lnTo>
                    <a:pt x="20" y="622"/>
                  </a:lnTo>
                  <a:lnTo>
                    <a:pt x="20" y="620"/>
                  </a:lnTo>
                  <a:lnTo>
                    <a:pt x="20" y="619"/>
                  </a:lnTo>
                  <a:lnTo>
                    <a:pt x="18" y="617"/>
                  </a:lnTo>
                  <a:lnTo>
                    <a:pt x="17" y="616"/>
                  </a:lnTo>
                  <a:lnTo>
                    <a:pt x="15" y="614"/>
                  </a:lnTo>
                  <a:lnTo>
                    <a:pt x="12" y="613"/>
                  </a:lnTo>
                  <a:lnTo>
                    <a:pt x="12" y="611"/>
                  </a:lnTo>
                  <a:lnTo>
                    <a:pt x="12" y="609"/>
                  </a:lnTo>
                  <a:lnTo>
                    <a:pt x="12" y="608"/>
                  </a:lnTo>
                  <a:lnTo>
                    <a:pt x="12" y="606"/>
                  </a:lnTo>
                  <a:lnTo>
                    <a:pt x="12" y="605"/>
                  </a:lnTo>
                  <a:lnTo>
                    <a:pt x="12" y="603"/>
                  </a:lnTo>
                  <a:lnTo>
                    <a:pt x="12" y="600"/>
                  </a:lnTo>
                  <a:lnTo>
                    <a:pt x="11" y="599"/>
                  </a:lnTo>
                  <a:lnTo>
                    <a:pt x="9" y="599"/>
                  </a:lnTo>
                  <a:lnTo>
                    <a:pt x="8" y="597"/>
                  </a:lnTo>
                  <a:lnTo>
                    <a:pt x="6" y="597"/>
                  </a:lnTo>
                  <a:lnTo>
                    <a:pt x="6" y="595"/>
                  </a:lnTo>
                  <a:lnTo>
                    <a:pt x="6" y="594"/>
                  </a:lnTo>
                  <a:lnTo>
                    <a:pt x="4" y="594"/>
                  </a:lnTo>
                  <a:lnTo>
                    <a:pt x="1" y="592"/>
                  </a:lnTo>
                  <a:lnTo>
                    <a:pt x="0" y="591"/>
                  </a:lnTo>
                  <a:lnTo>
                    <a:pt x="0" y="589"/>
                  </a:lnTo>
                  <a:lnTo>
                    <a:pt x="1" y="588"/>
                  </a:lnTo>
                  <a:lnTo>
                    <a:pt x="3" y="586"/>
                  </a:lnTo>
                  <a:lnTo>
                    <a:pt x="4" y="586"/>
                  </a:lnTo>
                  <a:lnTo>
                    <a:pt x="6" y="585"/>
                  </a:lnTo>
                  <a:lnTo>
                    <a:pt x="8" y="583"/>
                  </a:lnTo>
                  <a:lnTo>
                    <a:pt x="9" y="581"/>
                  </a:lnTo>
                  <a:lnTo>
                    <a:pt x="11" y="578"/>
                  </a:lnTo>
                  <a:lnTo>
                    <a:pt x="11" y="577"/>
                  </a:lnTo>
                  <a:lnTo>
                    <a:pt x="11" y="574"/>
                  </a:lnTo>
                  <a:lnTo>
                    <a:pt x="11" y="572"/>
                  </a:lnTo>
                  <a:lnTo>
                    <a:pt x="12" y="568"/>
                  </a:lnTo>
                  <a:lnTo>
                    <a:pt x="15" y="566"/>
                  </a:lnTo>
                  <a:lnTo>
                    <a:pt x="15" y="564"/>
                  </a:lnTo>
                  <a:lnTo>
                    <a:pt x="15" y="561"/>
                  </a:lnTo>
                  <a:lnTo>
                    <a:pt x="15" y="560"/>
                  </a:lnTo>
                  <a:lnTo>
                    <a:pt x="17" y="557"/>
                  </a:lnTo>
                  <a:lnTo>
                    <a:pt x="17" y="555"/>
                  </a:lnTo>
                  <a:lnTo>
                    <a:pt x="18" y="555"/>
                  </a:lnTo>
                  <a:lnTo>
                    <a:pt x="18" y="552"/>
                  </a:lnTo>
                  <a:lnTo>
                    <a:pt x="18" y="550"/>
                  </a:lnTo>
                  <a:lnTo>
                    <a:pt x="20" y="547"/>
                  </a:lnTo>
                  <a:lnTo>
                    <a:pt x="22" y="546"/>
                  </a:lnTo>
                  <a:lnTo>
                    <a:pt x="23" y="543"/>
                  </a:lnTo>
                  <a:lnTo>
                    <a:pt x="23" y="541"/>
                  </a:lnTo>
                  <a:lnTo>
                    <a:pt x="25" y="540"/>
                  </a:lnTo>
                  <a:lnTo>
                    <a:pt x="26" y="540"/>
                  </a:lnTo>
                  <a:lnTo>
                    <a:pt x="26" y="538"/>
                  </a:lnTo>
                  <a:lnTo>
                    <a:pt x="28" y="536"/>
                  </a:lnTo>
                  <a:lnTo>
                    <a:pt x="29" y="535"/>
                  </a:lnTo>
                  <a:lnTo>
                    <a:pt x="31" y="533"/>
                  </a:lnTo>
                  <a:lnTo>
                    <a:pt x="32" y="532"/>
                  </a:lnTo>
                  <a:lnTo>
                    <a:pt x="32" y="530"/>
                  </a:lnTo>
                  <a:lnTo>
                    <a:pt x="32" y="529"/>
                  </a:lnTo>
                  <a:lnTo>
                    <a:pt x="32" y="527"/>
                  </a:lnTo>
                  <a:lnTo>
                    <a:pt x="31" y="526"/>
                  </a:lnTo>
                  <a:lnTo>
                    <a:pt x="32" y="524"/>
                  </a:lnTo>
                  <a:lnTo>
                    <a:pt x="34" y="523"/>
                  </a:lnTo>
                  <a:lnTo>
                    <a:pt x="36" y="521"/>
                  </a:lnTo>
                  <a:lnTo>
                    <a:pt x="37" y="519"/>
                  </a:lnTo>
                  <a:lnTo>
                    <a:pt x="37" y="518"/>
                  </a:lnTo>
                  <a:lnTo>
                    <a:pt x="39" y="518"/>
                  </a:lnTo>
                  <a:lnTo>
                    <a:pt x="40" y="518"/>
                  </a:lnTo>
                  <a:lnTo>
                    <a:pt x="42" y="518"/>
                  </a:lnTo>
                  <a:lnTo>
                    <a:pt x="43" y="515"/>
                  </a:lnTo>
                  <a:lnTo>
                    <a:pt x="45" y="515"/>
                  </a:lnTo>
                  <a:lnTo>
                    <a:pt x="46" y="512"/>
                  </a:lnTo>
                  <a:lnTo>
                    <a:pt x="48" y="510"/>
                  </a:lnTo>
                  <a:lnTo>
                    <a:pt x="51" y="509"/>
                  </a:lnTo>
                  <a:lnTo>
                    <a:pt x="53" y="507"/>
                  </a:lnTo>
                  <a:lnTo>
                    <a:pt x="53" y="502"/>
                  </a:lnTo>
                  <a:lnTo>
                    <a:pt x="54" y="501"/>
                  </a:lnTo>
                  <a:lnTo>
                    <a:pt x="54" y="499"/>
                  </a:lnTo>
                  <a:lnTo>
                    <a:pt x="56" y="499"/>
                  </a:lnTo>
                  <a:lnTo>
                    <a:pt x="54" y="499"/>
                  </a:lnTo>
                  <a:lnTo>
                    <a:pt x="53" y="501"/>
                  </a:lnTo>
                  <a:lnTo>
                    <a:pt x="53" y="502"/>
                  </a:lnTo>
                  <a:lnTo>
                    <a:pt x="53" y="507"/>
                  </a:lnTo>
                  <a:lnTo>
                    <a:pt x="51" y="507"/>
                  </a:lnTo>
                  <a:lnTo>
                    <a:pt x="50" y="509"/>
                  </a:lnTo>
                  <a:lnTo>
                    <a:pt x="48" y="510"/>
                  </a:lnTo>
                  <a:lnTo>
                    <a:pt x="45" y="512"/>
                  </a:lnTo>
                  <a:lnTo>
                    <a:pt x="45" y="515"/>
                  </a:lnTo>
                  <a:lnTo>
                    <a:pt x="43" y="515"/>
                  </a:lnTo>
                  <a:lnTo>
                    <a:pt x="42" y="518"/>
                  </a:lnTo>
                  <a:lnTo>
                    <a:pt x="40" y="518"/>
                  </a:lnTo>
                  <a:lnTo>
                    <a:pt x="39" y="518"/>
                  </a:lnTo>
                  <a:lnTo>
                    <a:pt x="37" y="518"/>
                  </a:lnTo>
                  <a:lnTo>
                    <a:pt x="37" y="519"/>
                  </a:lnTo>
                  <a:lnTo>
                    <a:pt x="36" y="521"/>
                  </a:lnTo>
                  <a:lnTo>
                    <a:pt x="34" y="523"/>
                  </a:lnTo>
                  <a:lnTo>
                    <a:pt x="32" y="523"/>
                  </a:lnTo>
                  <a:lnTo>
                    <a:pt x="32" y="524"/>
                  </a:lnTo>
                  <a:lnTo>
                    <a:pt x="31" y="526"/>
                  </a:lnTo>
                  <a:lnTo>
                    <a:pt x="32" y="527"/>
                  </a:lnTo>
                  <a:lnTo>
                    <a:pt x="32" y="529"/>
                  </a:lnTo>
                  <a:lnTo>
                    <a:pt x="32" y="530"/>
                  </a:lnTo>
                  <a:lnTo>
                    <a:pt x="31" y="532"/>
                  </a:lnTo>
                  <a:lnTo>
                    <a:pt x="31" y="533"/>
                  </a:lnTo>
                  <a:lnTo>
                    <a:pt x="29" y="535"/>
                  </a:lnTo>
                  <a:lnTo>
                    <a:pt x="28" y="536"/>
                  </a:lnTo>
                  <a:lnTo>
                    <a:pt x="26" y="538"/>
                  </a:lnTo>
                  <a:lnTo>
                    <a:pt x="26" y="540"/>
                  </a:lnTo>
                  <a:lnTo>
                    <a:pt x="25" y="540"/>
                  </a:lnTo>
                  <a:lnTo>
                    <a:pt x="23" y="541"/>
                  </a:lnTo>
                  <a:lnTo>
                    <a:pt x="25" y="540"/>
                  </a:lnTo>
                  <a:lnTo>
                    <a:pt x="26" y="538"/>
                  </a:lnTo>
                  <a:lnTo>
                    <a:pt x="28" y="536"/>
                  </a:lnTo>
                  <a:lnTo>
                    <a:pt x="29" y="535"/>
                  </a:lnTo>
                  <a:lnTo>
                    <a:pt x="31" y="533"/>
                  </a:lnTo>
                  <a:lnTo>
                    <a:pt x="31" y="532"/>
                  </a:lnTo>
                  <a:lnTo>
                    <a:pt x="32" y="530"/>
                  </a:lnTo>
                  <a:lnTo>
                    <a:pt x="32" y="529"/>
                  </a:lnTo>
                  <a:lnTo>
                    <a:pt x="32" y="527"/>
                  </a:lnTo>
                  <a:lnTo>
                    <a:pt x="31" y="526"/>
                  </a:lnTo>
                  <a:lnTo>
                    <a:pt x="32" y="524"/>
                  </a:lnTo>
                  <a:lnTo>
                    <a:pt x="32" y="523"/>
                  </a:lnTo>
                  <a:lnTo>
                    <a:pt x="34" y="523"/>
                  </a:lnTo>
                  <a:lnTo>
                    <a:pt x="36" y="521"/>
                  </a:lnTo>
                  <a:lnTo>
                    <a:pt x="37" y="519"/>
                  </a:lnTo>
                  <a:lnTo>
                    <a:pt x="37" y="518"/>
                  </a:lnTo>
                  <a:lnTo>
                    <a:pt x="39" y="518"/>
                  </a:lnTo>
                  <a:lnTo>
                    <a:pt x="40" y="518"/>
                  </a:lnTo>
                  <a:lnTo>
                    <a:pt x="42" y="518"/>
                  </a:lnTo>
                  <a:lnTo>
                    <a:pt x="43" y="515"/>
                  </a:lnTo>
                  <a:lnTo>
                    <a:pt x="45" y="515"/>
                  </a:lnTo>
                  <a:lnTo>
                    <a:pt x="45" y="512"/>
                  </a:lnTo>
                  <a:lnTo>
                    <a:pt x="48" y="510"/>
                  </a:lnTo>
                  <a:lnTo>
                    <a:pt x="50" y="510"/>
                  </a:lnTo>
                  <a:lnTo>
                    <a:pt x="50" y="509"/>
                  </a:lnTo>
                  <a:lnTo>
                    <a:pt x="51" y="507"/>
                  </a:lnTo>
                  <a:lnTo>
                    <a:pt x="53" y="507"/>
                  </a:lnTo>
                  <a:lnTo>
                    <a:pt x="53" y="504"/>
                  </a:lnTo>
                  <a:lnTo>
                    <a:pt x="53" y="502"/>
                  </a:lnTo>
                  <a:lnTo>
                    <a:pt x="53" y="501"/>
                  </a:lnTo>
                  <a:lnTo>
                    <a:pt x="54" y="499"/>
                  </a:lnTo>
                  <a:lnTo>
                    <a:pt x="56" y="499"/>
                  </a:lnTo>
                  <a:lnTo>
                    <a:pt x="57" y="499"/>
                  </a:lnTo>
                  <a:lnTo>
                    <a:pt x="59" y="499"/>
                  </a:lnTo>
                  <a:lnTo>
                    <a:pt x="62" y="499"/>
                  </a:lnTo>
                  <a:lnTo>
                    <a:pt x="65" y="499"/>
                  </a:lnTo>
                  <a:lnTo>
                    <a:pt x="67" y="498"/>
                  </a:lnTo>
                  <a:lnTo>
                    <a:pt x="70" y="499"/>
                  </a:lnTo>
                  <a:lnTo>
                    <a:pt x="71" y="498"/>
                  </a:lnTo>
                  <a:lnTo>
                    <a:pt x="73" y="496"/>
                  </a:lnTo>
                  <a:lnTo>
                    <a:pt x="74" y="493"/>
                  </a:lnTo>
                  <a:lnTo>
                    <a:pt x="76" y="493"/>
                  </a:lnTo>
                  <a:lnTo>
                    <a:pt x="78" y="493"/>
                  </a:lnTo>
                  <a:lnTo>
                    <a:pt x="79" y="493"/>
                  </a:lnTo>
                  <a:lnTo>
                    <a:pt x="81" y="495"/>
                  </a:lnTo>
                  <a:lnTo>
                    <a:pt x="81" y="493"/>
                  </a:lnTo>
                  <a:lnTo>
                    <a:pt x="82" y="493"/>
                  </a:lnTo>
                  <a:lnTo>
                    <a:pt x="84" y="493"/>
                  </a:lnTo>
                  <a:lnTo>
                    <a:pt x="85" y="492"/>
                  </a:lnTo>
                  <a:lnTo>
                    <a:pt x="87" y="492"/>
                  </a:lnTo>
                  <a:lnTo>
                    <a:pt x="88" y="492"/>
                  </a:lnTo>
                  <a:lnTo>
                    <a:pt x="88" y="490"/>
                  </a:lnTo>
                  <a:lnTo>
                    <a:pt x="88" y="488"/>
                  </a:lnTo>
                  <a:lnTo>
                    <a:pt x="90" y="488"/>
                  </a:lnTo>
                  <a:lnTo>
                    <a:pt x="90" y="487"/>
                  </a:lnTo>
                  <a:lnTo>
                    <a:pt x="90" y="485"/>
                  </a:lnTo>
                  <a:lnTo>
                    <a:pt x="92" y="485"/>
                  </a:lnTo>
                  <a:lnTo>
                    <a:pt x="92" y="484"/>
                  </a:lnTo>
                  <a:lnTo>
                    <a:pt x="93" y="484"/>
                  </a:lnTo>
                  <a:lnTo>
                    <a:pt x="93" y="482"/>
                  </a:lnTo>
                  <a:lnTo>
                    <a:pt x="95" y="481"/>
                  </a:lnTo>
                  <a:lnTo>
                    <a:pt x="96" y="481"/>
                  </a:lnTo>
                  <a:lnTo>
                    <a:pt x="96" y="479"/>
                  </a:lnTo>
                  <a:lnTo>
                    <a:pt x="96" y="478"/>
                  </a:lnTo>
                  <a:lnTo>
                    <a:pt x="98" y="476"/>
                  </a:lnTo>
                  <a:lnTo>
                    <a:pt x="98" y="473"/>
                  </a:lnTo>
                  <a:lnTo>
                    <a:pt x="98" y="471"/>
                  </a:lnTo>
                  <a:lnTo>
                    <a:pt x="98" y="470"/>
                  </a:lnTo>
                  <a:lnTo>
                    <a:pt x="99" y="468"/>
                  </a:lnTo>
                  <a:lnTo>
                    <a:pt x="101" y="468"/>
                  </a:lnTo>
                  <a:lnTo>
                    <a:pt x="102" y="468"/>
                  </a:lnTo>
                  <a:lnTo>
                    <a:pt x="104" y="468"/>
                  </a:lnTo>
                  <a:lnTo>
                    <a:pt x="106" y="467"/>
                  </a:lnTo>
                  <a:lnTo>
                    <a:pt x="107" y="467"/>
                  </a:lnTo>
                  <a:lnTo>
                    <a:pt x="109" y="465"/>
                  </a:lnTo>
                  <a:lnTo>
                    <a:pt x="110" y="464"/>
                  </a:lnTo>
                  <a:lnTo>
                    <a:pt x="112" y="462"/>
                  </a:lnTo>
                  <a:lnTo>
                    <a:pt x="113" y="460"/>
                  </a:lnTo>
                  <a:lnTo>
                    <a:pt x="115" y="459"/>
                  </a:lnTo>
                  <a:lnTo>
                    <a:pt x="115" y="457"/>
                  </a:lnTo>
                  <a:lnTo>
                    <a:pt x="116" y="457"/>
                  </a:lnTo>
                  <a:lnTo>
                    <a:pt x="118" y="456"/>
                  </a:lnTo>
                  <a:lnTo>
                    <a:pt x="120" y="456"/>
                  </a:lnTo>
                  <a:lnTo>
                    <a:pt x="120" y="454"/>
                  </a:lnTo>
                  <a:lnTo>
                    <a:pt x="121" y="451"/>
                  </a:lnTo>
                  <a:lnTo>
                    <a:pt x="121" y="450"/>
                  </a:lnTo>
                  <a:lnTo>
                    <a:pt x="124" y="450"/>
                  </a:lnTo>
                  <a:lnTo>
                    <a:pt x="126" y="448"/>
                  </a:lnTo>
                  <a:lnTo>
                    <a:pt x="127" y="447"/>
                  </a:lnTo>
                  <a:lnTo>
                    <a:pt x="130" y="443"/>
                  </a:lnTo>
                  <a:lnTo>
                    <a:pt x="130" y="442"/>
                  </a:lnTo>
                  <a:lnTo>
                    <a:pt x="130" y="440"/>
                  </a:lnTo>
                  <a:lnTo>
                    <a:pt x="132" y="440"/>
                  </a:lnTo>
                  <a:lnTo>
                    <a:pt x="132" y="439"/>
                  </a:lnTo>
                  <a:lnTo>
                    <a:pt x="132" y="437"/>
                  </a:lnTo>
                  <a:lnTo>
                    <a:pt x="132" y="436"/>
                  </a:lnTo>
                  <a:lnTo>
                    <a:pt x="132" y="434"/>
                  </a:lnTo>
                  <a:lnTo>
                    <a:pt x="132" y="433"/>
                  </a:lnTo>
                  <a:lnTo>
                    <a:pt x="130" y="431"/>
                  </a:lnTo>
                  <a:lnTo>
                    <a:pt x="129" y="431"/>
                  </a:lnTo>
                  <a:lnTo>
                    <a:pt x="129" y="429"/>
                  </a:lnTo>
                  <a:lnTo>
                    <a:pt x="127" y="429"/>
                  </a:lnTo>
                  <a:lnTo>
                    <a:pt x="127" y="428"/>
                  </a:lnTo>
                  <a:lnTo>
                    <a:pt x="126" y="426"/>
                  </a:lnTo>
                  <a:lnTo>
                    <a:pt x="124" y="426"/>
                  </a:lnTo>
                  <a:lnTo>
                    <a:pt x="123" y="425"/>
                  </a:lnTo>
                  <a:lnTo>
                    <a:pt x="121" y="425"/>
                  </a:lnTo>
                  <a:lnTo>
                    <a:pt x="120" y="423"/>
                  </a:lnTo>
                  <a:lnTo>
                    <a:pt x="120" y="422"/>
                  </a:lnTo>
                  <a:lnTo>
                    <a:pt x="120" y="420"/>
                  </a:lnTo>
                  <a:lnTo>
                    <a:pt x="118" y="419"/>
                  </a:lnTo>
                  <a:lnTo>
                    <a:pt x="116" y="417"/>
                  </a:lnTo>
                  <a:lnTo>
                    <a:pt x="116" y="415"/>
                  </a:lnTo>
                  <a:lnTo>
                    <a:pt x="115" y="414"/>
                  </a:lnTo>
                  <a:lnTo>
                    <a:pt x="113" y="412"/>
                  </a:lnTo>
                  <a:lnTo>
                    <a:pt x="112" y="411"/>
                  </a:lnTo>
                  <a:lnTo>
                    <a:pt x="112" y="408"/>
                  </a:lnTo>
                  <a:lnTo>
                    <a:pt x="113" y="405"/>
                  </a:lnTo>
                  <a:lnTo>
                    <a:pt x="113" y="403"/>
                  </a:lnTo>
                  <a:lnTo>
                    <a:pt x="113" y="402"/>
                  </a:lnTo>
                  <a:lnTo>
                    <a:pt x="113" y="400"/>
                  </a:lnTo>
                  <a:lnTo>
                    <a:pt x="113" y="398"/>
                  </a:lnTo>
                  <a:lnTo>
                    <a:pt x="113" y="397"/>
                  </a:lnTo>
                  <a:lnTo>
                    <a:pt x="113" y="394"/>
                  </a:lnTo>
                  <a:lnTo>
                    <a:pt x="113" y="391"/>
                  </a:lnTo>
                  <a:lnTo>
                    <a:pt x="113" y="389"/>
                  </a:lnTo>
                  <a:lnTo>
                    <a:pt x="112" y="388"/>
                  </a:lnTo>
                  <a:lnTo>
                    <a:pt x="110" y="386"/>
                  </a:lnTo>
                  <a:lnTo>
                    <a:pt x="109" y="384"/>
                  </a:lnTo>
                  <a:lnTo>
                    <a:pt x="107" y="383"/>
                  </a:lnTo>
                  <a:lnTo>
                    <a:pt x="107" y="381"/>
                  </a:lnTo>
                  <a:lnTo>
                    <a:pt x="104" y="381"/>
                  </a:lnTo>
                  <a:lnTo>
                    <a:pt x="104" y="380"/>
                  </a:lnTo>
                  <a:lnTo>
                    <a:pt x="102" y="380"/>
                  </a:lnTo>
                  <a:lnTo>
                    <a:pt x="101" y="378"/>
                  </a:lnTo>
                  <a:lnTo>
                    <a:pt x="99" y="377"/>
                  </a:lnTo>
                  <a:lnTo>
                    <a:pt x="98" y="375"/>
                  </a:lnTo>
                  <a:lnTo>
                    <a:pt x="96" y="372"/>
                  </a:lnTo>
                  <a:lnTo>
                    <a:pt x="95" y="370"/>
                  </a:lnTo>
                  <a:lnTo>
                    <a:pt x="93" y="369"/>
                  </a:lnTo>
                  <a:lnTo>
                    <a:pt x="92" y="369"/>
                  </a:lnTo>
                  <a:lnTo>
                    <a:pt x="92" y="367"/>
                  </a:lnTo>
                  <a:lnTo>
                    <a:pt x="90" y="367"/>
                  </a:lnTo>
                  <a:lnTo>
                    <a:pt x="88" y="366"/>
                  </a:lnTo>
                  <a:lnTo>
                    <a:pt x="88" y="364"/>
                  </a:lnTo>
                  <a:lnTo>
                    <a:pt x="90" y="364"/>
                  </a:lnTo>
                  <a:lnTo>
                    <a:pt x="88" y="363"/>
                  </a:lnTo>
                  <a:lnTo>
                    <a:pt x="87" y="363"/>
                  </a:lnTo>
                  <a:lnTo>
                    <a:pt x="87" y="360"/>
                  </a:lnTo>
                  <a:lnTo>
                    <a:pt x="85" y="358"/>
                  </a:lnTo>
                  <a:lnTo>
                    <a:pt x="84" y="357"/>
                  </a:lnTo>
                  <a:lnTo>
                    <a:pt x="84" y="355"/>
                  </a:lnTo>
                  <a:lnTo>
                    <a:pt x="84" y="353"/>
                  </a:lnTo>
                  <a:lnTo>
                    <a:pt x="82" y="352"/>
                  </a:lnTo>
                  <a:lnTo>
                    <a:pt x="84" y="349"/>
                  </a:lnTo>
                  <a:lnTo>
                    <a:pt x="85" y="347"/>
                  </a:lnTo>
                  <a:lnTo>
                    <a:pt x="85" y="346"/>
                  </a:lnTo>
                  <a:lnTo>
                    <a:pt x="87" y="346"/>
                  </a:lnTo>
                  <a:lnTo>
                    <a:pt x="87" y="343"/>
                  </a:lnTo>
                  <a:lnTo>
                    <a:pt x="85" y="343"/>
                  </a:lnTo>
                  <a:lnTo>
                    <a:pt x="85" y="341"/>
                  </a:lnTo>
                  <a:lnTo>
                    <a:pt x="85" y="339"/>
                  </a:lnTo>
                  <a:lnTo>
                    <a:pt x="84" y="338"/>
                  </a:lnTo>
                  <a:lnTo>
                    <a:pt x="84" y="336"/>
                  </a:lnTo>
                  <a:lnTo>
                    <a:pt x="82" y="336"/>
                  </a:lnTo>
                  <a:lnTo>
                    <a:pt x="82" y="335"/>
                  </a:lnTo>
                  <a:lnTo>
                    <a:pt x="81" y="335"/>
                  </a:lnTo>
                  <a:lnTo>
                    <a:pt x="81" y="333"/>
                  </a:lnTo>
                  <a:lnTo>
                    <a:pt x="79" y="332"/>
                  </a:lnTo>
                  <a:lnTo>
                    <a:pt x="78" y="332"/>
                  </a:lnTo>
                  <a:lnTo>
                    <a:pt x="78" y="330"/>
                  </a:lnTo>
                  <a:lnTo>
                    <a:pt x="76" y="330"/>
                  </a:lnTo>
                  <a:lnTo>
                    <a:pt x="74" y="329"/>
                  </a:lnTo>
                  <a:lnTo>
                    <a:pt x="73" y="329"/>
                  </a:lnTo>
                  <a:lnTo>
                    <a:pt x="71" y="329"/>
                  </a:lnTo>
                  <a:lnTo>
                    <a:pt x="71" y="327"/>
                  </a:lnTo>
                  <a:lnTo>
                    <a:pt x="70" y="327"/>
                  </a:lnTo>
                  <a:lnTo>
                    <a:pt x="73" y="324"/>
                  </a:lnTo>
                  <a:lnTo>
                    <a:pt x="74" y="322"/>
                  </a:lnTo>
                  <a:lnTo>
                    <a:pt x="79" y="316"/>
                  </a:lnTo>
                  <a:lnTo>
                    <a:pt x="85" y="310"/>
                  </a:lnTo>
                  <a:lnTo>
                    <a:pt x="92" y="304"/>
                  </a:lnTo>
                  <a:lnTo>
                    <a:pt x="93" y="302"/>
                  </a:lnTo>
                  <a:lnTo>
                    <a:pt x="95" y="301"/>
                  </a:lnTo>
                  <a:lnTo>
                    <a:pt x="96" y="299"/>
                  </a:lnTo>
                  <a:lnTo>
                    <a:pt x="98" y="298"/>
                  </a:lnTo>
                  <a:lnTo>
                    <a:pt x="99" y="296"/>
                  </a:lnTo>
                  <a:lnTo>
                    <a:pt x="109" y="287"/>
                  </a:lnTo>
                  <a:lnTo>
                    <a:pt x="110" y="284"/>
                  </a:lnTo>
                  <a:lnTo>
                    <a:pt x="112" y="282"/>
                  </a:lnTo>
                  <a:lnTo>
                    <a:pt x="113" y="280"/>
                  </a:lnTo>
                  <a:lnTo>
                    <a:pt x="113" y="279"/>
                  </a:lnTo>
                  <a:lnTo>
                    <a:pt x="115" y="279"/>
                  </a:lnTo>
                  <a:lnTo>
                    <a:pt x="116" y="277"/>
                  </a:lnTo>
                  <a:lnTo>
                    <a:pt x="120" y="277"/>
                  </a:lnTo>
                  <a:lnTo>
                    <a:pt x="126" y="277"/>
                  </a:lnTo>
                  <a:lnTo>
                    <a:pt x="132" y="276"/>
                  </a:lnTo>
                  <a:lnTo>
                    <a:pt x="138" y="267"/>
                  </a:lnTo>
                  <a:lnTo>
                    <a:pt x="138" y="265"/>
                  </a:lnTo>
                  <a:lnTo>
                    <a:pt x="140" y="263"/>
                  </a:lnTo>
                  <a:lnTo>
                    <a:pt x="141" y="263"/>
                  </a:lnTo>
                  <a:lnTo>
                    <a:pt x="144" y="262"/>
                  </a:lnTo>
                  <a:lnTo>
                    <a:pt x="148" y="262"/>
                  </a:lnTo>
                  <a:lnTo>
                    <a:pt x="149" y="260"/>
                  </a:lnTo>
                  <a:lnTo>
                    <a:pt x="151" y="260"/>
                  </a:lnTo>
                  <a:lnTo>
                    <a:pt x="154" y="257"/>
                  </a:lnTo>
                  <a:lnTo>
                    <a:pt x="155" y="256"/>
                  </a:lnTo>
                  <a:lnTo>
                    <a:pt x="157" y="254"/>
                  </a:lnTo>
                  <a:lnTo>
                    <a:pt x="158" y="254"/>
                  </a:lnTo>
                  <a:lnTo>
                    <a:pt x="160" y="253"/>
                  </a:lnTo>
                  <a:lnTo>
                    <a:pt x="163" y="253"/>
                  </a:lnTo>
                  <a:lnTo>
                    <a:pt x="166" y="253"/>
                  </a:lnTo>
                  <a:lnTo>
                    <a:pt x="172" y="253"/>
                  </a:lnTo>
                  <a:lnTo>
                    <a:pt x="183" y="237"/>
                  </a:lnTo>
                  <a:lnTo>
                    <a:pt x="196" y="235"/>
                  </a:lnTo>
                  <a:lnTo>
                    <a:pt x="199" y="229"/>
                  </a:lnTo>
                  <a:lnTo>
                    <a:pt x="205" y="217"/>
                  </a:lnTo>
                  <a:lnTo>
                    <a:pt x="204" y="215"/>
                  </a:lnTo>
                  <a:lnTo>
                    <a:pt x="202" y="214"/>
                  </a:lnTo>
                  <a:lnTo>
                    <a:pt x="200" y="211"/>
                  </a:lnTo>
                  <a:lnTo>
                    <a:pt x="199" y="208"/>
                  </a:lnTo>
                  <a:lnTo>
                    <a:pt x="200" y="206"/>
                  </a:lnTo>
                  <a:lnTo>
                    <a:pt x="200" y="204"/>
                  </a:lnTo>
                  <a:lnTo>
                    <a:pt x="199" y="203"/>
                  </a:lnTo>
                  <a:lnTo>
                    <a:pt x="197" y="201"/>
                  </a:lnTo>
                  <a:lnTo>
                    <a:pt x="196" y="201"/>
                  </a:lnTo>
                  <a:lnTo>
                    <a:pt x="194" y="201"/>
                  </a:lnTo>
                  <a:lnTo>
                    <a:pt x="191" y="200"/>
                  </a:lnTo>
                  <a:lnTo>
                    <a:pt x="188" y="200"/>
                  </a:lnTo>
                  <a:lnTo>
                    <a:pt x="186" y="200"/>
                  </a:lnTo>
                  <a:lnTo>
                    <a:pt x="185" y="200"/>
                  </a:lnTo>
                  <a:lnTo>
                    <a:pt x="183" y="200"/>
                  </a:lnTo>
                  <a:lnTo>
                    <a:pt x="182" y="200"/>
                  </a:lnTo>
                  <a:lnTo>
                    <a:pt x="180" y="201"/>
                  </a:lnTo>
                  <a:lnTo>
                    <a:pt x="179" y="203"/>
                  </a:lnTo>
                  <a:lnTo>
                    <a:pt x="179" y="201"/>
                  </a:lnTo>
                  <a:lnTo>
                    <a:pt x="177" y="198"/>
                  </a:lnTo>
                  <a:lnTo>
                    <a:pt x="174" y="197"/>
                  </a:lnTo>
                  <a:lnTo>
                    <a:pt x="174" y="195"/>
                  </a:lnTo>
                  <a:lnTo>
                    <a:pt x="171" y="192"/>
                  </a:lnTo>
                  <a:lnTo>
                    <a:pt x="169" y="189"/>
                  </a:lnTo>
                  <a:lnTo>
                    <a:pt x="168" y="187"/>
                  </a:lnTo>
                  <a:lnTo>
                    <a:pt x="166" y="186"/>
                  </a:lnTo>
                  <a:lnTo>
                    <a:pt x="168" y="184"/>
                  </a:lnTo>
                  <a:lnTo>
                    <a:pt x="168" y="183"/>
                  </a:lnTo>
                  <a:lnTo>
                    <a:pt x="168" y="181"/>
                  </a:lnTo>
                  <a:lnTo>
                    <a:pt x="172" y="178"/>
                  </a:lnTo>
                  <a:lnTo>
                    <a:pt x="174" y="178"/>
                  </a:lnTo>
                  <a:lnTo>
                    <a:pt x="176" y="178"/>
                  </a:lnTo>
                  <a:lnTo>
                    <a:pt x="176" y="177"/>
                  </a:lnTo>
                  <a:lnTo>
                    <a:pt x="176" y="175"/>
                  </a:lnTo>
                  <a:lnTo>
                    <a:pt x="174" y="172"/>
                  </a:lnTo>
                  <a:lnTo>
                    <a:pt x="172" y="169"/>
                  </a:lnTo>
                  <a:lnTo>
                    <a:pt x="171" y="167"/>
                  </a:lnTo>
                  <a:lnTo>
                    <a:pt x="171" y="166"/>
                  </a:lnTo>
                  <a:lnTo>
                    <a:pt x="169" y="161"/>
                  </a:lnTo>
                  <a:lnTo>
                    <a:pt x="169" y="155"/>
                  </a:lnTo>
                  <a:lnTo>
                    <a:pt x="169" y="150"/>
                  </a:lnTo>
                  <a:lnTo>
                    <a:pt x="171" y="141"/>
                  </a:lnTo>
                  <a:lnTo>
                    <a:pt x="171" y="135"/>
                  </a:lnTo>
                  <a:lnTo>
                    <a:pt x="168" y="132"/>
                  </a:lnTo>
                  <a:lnTo>
                    <a:pt x="163" y="128"/>
                  </a:lnTo>
                  <a:lnTo>
                    <a:pt x="160" y="127"/>
                  </a:lnTo>
                  <a:lnTo>
                    <a:pt x="158" y="125"/>
                  </a:lnTo>
                  <a:lnTo>
                    <a:pt x="157" y="127"/>
                  </a:lnTo>
                  <a:lnTo>
                    <a:pt x="155" y="127"/>
                  </a:lnTo>
                  <a:lnTo>
                    <a:pt x="155" y="125"/>
                  </a:lnTo>
                  <a:lnTo>
                    <a:pt x="158" y="113"/>
                  </a:lnTo>
                  <a:lnTo>
                    <a:pt x="162" y="104"/>
                  </a:lnTo>
                  <a:lnTo>
                    <a:pt x="171" y="104"/>
                  </a:lnTo>
                  <a:lnTo>
                    <a:pt x="171" y="102"/>
                  </a:lnTo>
                  <a:lnTo>
                    <a:pt x="174" y="100"/>
                  </a:lnTo>
                  <a:lnTo>
                    <a:pt x="177" y="99"/>
                  </a:lnTo>
                  <a:lnTo>
                    <a:pt x="179" y="97"/>
                  </a:lnTo>
                  <a:lnTo>
                    <a:pt x="182" y="96"/>
                  </a:lnTo>
                  <a:lnTo>
                    <a:pt x="183" y="96"/>
                  </a:lnTo>
                  <a:lnTo>
                    <a:pt x="185" y="96"/>
                  </a:lnTo>
                  <a:lnTo>
                    <a:pt x="186" y="94"/>
                  </a:lnTo>
                  <a:lnTo>
                    <a:pt x="188" y="94"/>
                  </a:lnTo>
                  <a:lnTo>
                    <a:pt x="188" y="93"/>
                  </a:lnTo>
                  <a:lnTo>
                    <a:pt x="191" y="93"/>
                  </a:lnTo>
                  <a:lnTo>
                    <a:pt x="199" y="91"/>
                  </a:lnTo>
                  <a:lnTo>
                    <a:pt x="205" y="91"/>
                  </a:lnTo>
                  <a:lnTo>
                    <a:pt x="207" y="91"/>
                  </a:lnTo>
                  <a:lnTo>
                    <a:pt x="239" y="79"/>
                  </a:lnTo>
                  <a:lnTo>
                    <a:pt x="244" y="77"/>
                  </a:lnTo>
                  <a:lnTo>
                    <a:pt x="244" y="71"/>
                  </a:lnTo>
                  <a:lnTo>
                    <a:pt x="241" y="65"/>
                  </a:lnTo>
                  <a:lnTo>
                    <a:pt x="236" y="52"/>
                  </a:lnTo>
                  <a:lnTo>
                    <a:pt x="235" y="49"/>
                  </a:lnTo>
                  <a:lnTo>
                    <a:pt x="232" y="43"/>
                  </a:lnTo>
                  <a:lnTo>
                    <a:pt x="232" y="40"/>
                  </a:lnTo>
                  <a:lnTo>
                    <a:pt x="233" y="38"/>
                  </a:lnTo>
                  <a:lnTo>
                    <a:pt x="235" y="37"/>
                  </a:lnTo>
                  <a:lnTo>
                    <a:pt x="233" y="35"/>
                  </a:lnTo>
                  <a:lnTo>
                    <a:pt x="233" y="34"/>
                  </a:lnTo>
                  <a:lnTo>
                    <a:pt x="236" y="32"/>
                  </a:lnTo>
                  <a:lnTo>
                    <a:pt x="239" y="29"/>
                  </a:lnTo>
                  <a:lnTo>
                    <a:pt x="241" y="28"/>
                  </a:lnTo>
                  <a:lnTo>
                    <a:pt x="242" y="26"/>
                  </a:lnTo>
                  <a:lnTo>
                    <a:pt x="244" y="24"/>
                  </a:lnTo>
                  <a:lnTo>
                    <a:pt x="247" y="24"/>
                  </a:lnTo>
                  <a:lnTo>
                    <a:pt x="250" y="24"/>
                  </a:lnTo>
                  <a:lnTo>
                    <a:pt x="253" y="24"/>
                  </a:lnTo>
                  <a:lnTo>
                    <a:pt x="256" y="23"/>
                  </a:lnTo>
                  <a:lnTo>
                    <a:pt x="258" y="21"/>
                  </a:lnTo>
                  <a:lnTo>
                    <a:pt x="258" y="20"/>
                  </a:lnTo>
                  <a:lnTo>
                    <a:pt x="256" y="15"/>
                  </a:lnTo>
                  <a:lnTo>
                    <a:pt x="256" y="12"/>
                  </a:lnTo>
                  <a:lnTo>
                    <a:pt x="255" y="9"/>
                  </a:lnTo>
                  <a:lnTo>
                    <a:pt x="255" y="6"/>
                  </a:lnTo>
                  <a:lnTo>
                    <a:pt x="256" y="4"/>
                  </a:lnTo>
                  <a:lnTo>
                    <a:pt x="258" y="3"/>
                  </a:lnTo>
                  <a:lnTo>
                    <a:pt x="260" y="3"/>
                  </a:lnTo>
                  <a:lnTo>
                    <a:pt x="261" y="1"/>
                  </a:lnTo>
                  <a:lnTo>
                    <a:pt x="263"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217">
              <a:extLst>
                <a:ext uri="{FF2B5EF4-FFF2-40B4-BE49-F238E27FC236}">
                  <a16:creationId xmlns:a16="http://schemas.microsoft.com/office/drawing/2014/main" id="{4CD55C39-469A-64CF-6EB4-F31353173384}"/>
                </a:ext>
              </a:extLst>
            </p:cNvPr>
            <p:cNvSpPr>
              <a:spLocks noGrp="1" noRot="1" noMove="1" noResize="1" noEditPoints="1" noAdjustHandles="1" noChangeArrowheads="1" noChangeShapeType="1"/>
            </p:cNvSpPr>
            <p:nvPr/>
          </p:nvSpPr>
          <p:spPr bwMode="auto">
            <a:xfrm>
              <a:off x="4746626" y="4189413"/>
              <a:ext cx="1257300" cy="1944688"/>
            </a:xfrm>
            <a:custGeom>
              <a:avLst/>
              <a:gdLst>
                <a:gd name="T0" fmla="*/ 272 w 792"/>
                <a:gd name="T1" fmla="*/ 39 h 1225"/>
                <a:gd name="T2" fmla="*/ 378 w 792"/>
                <a:gd name="T3" fmla="*/ 48 h 1225"/>
                <a:gd name="T4" fmla="*/ 436 w 792"/>
                <a:gd name="T5" fmla="*/ 70 h 1225"/>
                <a:gd name="T6" fmla="*/ 471 w 792"/>
                <a:gd name="T7" fmla="*/ 73 h 1225"/>
                <a:gd name="T8" fmla="*/ 554 w 792"/>
                <a:gd name="T9" fmla="*/ 118 h 1225"/>
                <a:gd name="T10" fmla="*/ 590 w 792"/>
                <a:gd name="T11" fmla="*/ 157 h 1225"/>
                <a:gd name="T12" fmla="*/ 608 w 792"/>
                <a:gd name="T13" fmla="*/ 176 h 1225"/>
                <a:gd name="T14" fmla="*/ 669 w 792"/>
                <a:gd name="T15" fmla="*/ 208 h 1225"/>
                <a:gd name="T16" fmla="*/ 674 w 792"/>
                <a:gd name="T17" fmla="*/ 277 h 1225"/>
                <a:gd name="T18" fmla="*/ 711 w 792"/>
                <a:gd name="T19" fmla="*/ 323 h 1225"/>
                <a:gd name="T20" fmla="*/ 726 w 792"/>
                <a:gd name="T21" fmla="*/ 376 h 1225"/>
                <a:gd name="T22" fmla="*/ 720 w 792"/>
                <a:gd name="T23" fmla="*/ 396 h 1225"/>
                <a:gd name="T24" fmla="*/ 698 w 792"/>
                <a:gd name="T25" fmla="*/ 446 h 1225"/>
                <a:gd name="T26" fmla="*/ 667 w 792"/>
                <a:gd name="T27" fmla="*/ 478 h 1225"/>
                <a:gd name="T28" fmla="*/ 650 w 792"/>
                <a:gd name="T29" fmla="*/ 508 h 1225"/>
                <a:gd name="T30" fmla="*/ 621 w 792"/>
                <a:gd name="T31" fmla="*/ 545 h 1225"/>
                <a:gd name="T32" fmla="*/ 594 w 792"/>
                <a:gd name="T33" fmla="*/ 616 h 1225"/>
                <a:gd name="T34" fmla="*/ 597 w 792"/>
                <a:gd name="T35" fmla="*/ 658 h 1225"/>
                <a:gd name="T36" fmla="*/ 641 w 792"/>
                <a:gd name="T37" fmla="*/ 689 h 1225"/>
                <a:gd name="T38" fmla="*/ 653 w 792"/>
                <a:gd name="T39" fmla="*/ 723 h 1225"/>
                <a:gd name="T40" fmla="*/ 658 w 792"/>
                <a:gd name="T41" fmla="*/ 748 h 1225"/>
                <a:gd name="T42" fmla="*/ 644 w 792"/>
                <a:gd name="T43" fmla="*/ 786 h 1225"/>
                <a:gd name="T44" fmla="*/ 616 w 792"/>
                <a:gd name="T45" fmla="*/ 827 h 1225"/>
                <a:gd name="T46" fmla="*/ 625 w 792"/>
                <a:gd name="T47" fmla="*/ 849 h 1225"/>
                <a:gd name="T48" fmla="*/ 649 w 792"/>
                <a:gd name="T49" fmla="*/ 874 h 1225"/>
                <a:gd name="T50" fmla="*/ 684 w 792"/>
                <a:gd name="T51" fmla="*/ 903 h 1225"/>
                <a:gd name="T52" fmla="*/ 709 w 792"/>
                <a:gd name="T53" fmla="*/ 927 h 1225"/>
                <a:gd name="T54" fmla="*/ 754 w 792"/>
                <a:gd name="T55" fmla="*/ 973 h 1225"/>
                <a:gd name="T56" fmla="*/ 767 w 792"/>
                <a:gd name="T57" fmla="*/ 993 h 1225"/>
                <a:gd name="T58" fmla="*/ 782 w 792"/>
                <a:gd name="T59" fmla="*/ 1024 h 1225"/>
                <a:gd name="T60" fmla="*/ 705 w 792"/>
                <a:gd name="T61" fmla="*/ 1079 h 1225"/>
                <a:gd name="T62" fmla="*/ 551 w 792"/>
                <a:gd name="T63" fmla="*/ 1186 h 1225"/>
                <a:gd name="T64" fmla="*/ 530 w 792"/>
                <a:gd name="T65" fmla="*/ 1201 h 1225"/>
                <a:gd name="T66" fmla="*/ 210 w 792"/>
                <a:gd name="T67" fmla="*/ 1073 h 1225"/>
                <a:gd name="T68" fmla="*/ 210 w 792"/>
                <a:gd name="T69" fmla="*/ 1225 h 1225"/>
                <a:gd name="T70" fmla="*/ 177 w 792"/>
                <a:gd name="T71" fmla="*/ 1225 h 1225"/>
                <a:gd name="T72" fmla="*/ 114 w 792"/>
                <a:gd name="T73" fmla="*/ 1130 h 1225"/>
                <a:gd name="T74" fmla="*/ 53 w 792"/>
                <a:gd name="T75" fmla="*/ 886 h 1225"/>
                <a:gd name="T76" fmla="*/ 58 w 792"/>
                <a:gd name="T77" fmla="*/ 815 h 1225"/>
                <a:gd name="T78" fmla="*/ 51 w 792"/>
                <a:gd name="T79" fmla="*/ 796 h 1225"/>
                <a:gd name="T80" fmla="*/ 51 w 792"/>
                <a:gd name="T81" fmla="*/ 761 h 1225"/>
                <a:gd name="T82" fmla="*/ 50 w 792"/>
                <a:gd name="T83" fmla="*/ 733 h 1225"/>
                <a:gd name="T84" fmla="*/ 45 w 792"/>
                <a:gd name="T85" fmla="*/ 671 h 1225"/>
                <a:gd name="T86" fmla="*/ 33 w 792"/>
                <a:gd name="T87" fmla="*/ 609 h 1225"/>
                <a:gd name="T88" fmla="*/ 0 w 792"/>
                <a:gd name="T89" fmla="*/ 548 h 1225"/>
                <a:gd name="T90" fmla="*/ 5 w 792"/>
                <a:gd name="T91" fmla="*/ 497 h 1225"/>
                <a:gd name="T92" fmla="*/ 17 w 792"/>
                <a:gd name="T93" fmla="*/ 419 h 1225"/>
                <a:gd name="T94" fmla="*/ 19 w 792"/>
                <a:gd name="T95" fmla="*/ 348 h 1225"/>
                <a:gd name="T96" fmla="*/ 47 w 792"/>
                <a:gd name="T97" fmla="*/ 294 h 1225"/>
                <a:gd name="T98" fmla="*/ 78 w 792"/>
                <a:gd name="T99" fmla="*/ 250 h 1225"/>
                <a:gd name="T100" fmla="*/ 90 w 792"/>
                <a:gd name="T101" fmla="*/ 208 h 1225"/>
                <a:gd name="T102" fmla="*/ 131 w 792"/>
                <a:gd name="T103" fmla="*/ 145 h 1225"/>
                <a:gd name="T104" fmla="*/ 123 w 792"/>
                <a:gd name="T105" fmla="*/ 121 h 1225"/>
                <a:gd name="T106" fmla="*/ 112 w 792"/>
                <a:gd name="T107" fmla="*/ 45 h 1225"/>
                <a:gd name="T108" fmla="*/ 121 w 792"/>
                <a:gd name="T109" fmla="*/ 2 h 1225"/>
                <a:gd name="T110" fmla="*/ 188 w 792"/>
                <a:gd name="T111" fmla="*/ 2 h 1225"/>
                <a:gd name="T112" fmla="*/ 219 w 792"/>
                <a:gd name="T113" fmla="*/ 16 h 1225"/>
                <a:gd name="T114" fmla="*/ 251 w 792"/>
                <a:gd name="T115" fmla="*/ 19 h 1225"/>
                <a:gd name="T116" fmla="*/ 265 w 792"/>
                <a:gd name="T117" fmla="*/ 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2" h="1225">
                  <a:moveTo>
                    <a:pt x="275" y="19"/>
                  </a:moveTo>
                  <a:lnTo>
                    <a:pt x="275" y="21"/>
                  </a:lnTo>
                  <a:lnTo>
                    <a:pt x="274" y="21"/>
                  </a:lnTo>
                  <a:lnTo>
                    <a:pt x="272" y="21"/>
                  </a:lnTo>
                  <a:lnTo>
                    <a:pt x="272" y="22"/>
                  </a:lnTo>
                  <a:lnTo>
                    <a:pt x="272" y="24"/>
                  </a:lnTo>
                  <a:lnTo>
                    <a:pt x="271" y="25"/>
                  </a:lnTo>
                  <a:lnTo>
                    <a:pt x="269" y="28"/>
                  </a:lnTo>
                  <a:lnTo>
                    <a:pt x="268" y="28"/>
                  </a:lnTo>
                  <a:lnTo>
                    <a:pt x="269" y="35"/>
                  </a:lnTo>
                  <a:lnTo>
                    <a:pt x="269" y="38"/>
                  </a:lnTo>
                  <a:lnTo>
                    <a:pt x="269" y="39"/>
                  </a:lnTo>
                  <a:lnTo>
                    <a:pt x="272" y="39"/>
                  </a:lnTo>
                  <a:lnTo>
                    <a:pt x="272" y="41"/>
                  </a:lnTo>
                  <a:lnTo>
                    <a:pt x="288" y="47"/>
                  </a:lnTo>
                  <a:lnTo>
                    <a:pt x="308" y="42"/>
                  </a:lnTo>
                  <a:lnTo>
                    <a:pt x="314" y="36"/>
                  </a:lnTo>
                  <a:lnTo>
                    <a:pt x="317" y="33"/>
                  </a:lnTo>
                  <a:lnTo>
                    <a:pt x="324" y="27"/>
                  </a:lnTo>
                  <a:lnTo>
                    <a:pt x="338" y="33"/>
                  </a:lnTo>
                  <a:lnTo>
                    <a:pt x="339" y="35"/>
                  </a:lnTo>
                  <a:lnTo>
                    <a:pt x="342" y="36"/>
                  </a:lnTo>
                  <a:lnTo>
                    <a:pt x="353" y="38"/>
                  </a:lnTo>
                  <a:lnTo>
                    <a:pt x="361" y="41"/>
                  </a:lnTo>
                  <a:lnTo>
                    <a:pt x="363" y="42"/>
                  </a:lnTo>
                  <a:lnTo>
                    <a:pt x="378" y="48"/>
                  </a:lnTo>
                  <a:lnTo>
                    <a:pt x="386" y="52"/>
                  </a:lnTo>
                  <a:lnTo>
                    <a:pt x="389" y="52"/>
                  </a:lnTo>
                  <a:lnTo>
                    <a:pt x="392" y="53"/>
                  </a:lnTo>
                  <a:lnTo>
                    <a:pt x="398" y="55"/>
                  </a:lnTo>
                  <a:lnTo>
                    <a:pt x="406" y="58"/>
                  </a:lnTo>
                  <a:lnTo>
                    <a:pt x="409" y="59"/>
                  </a:lnTo>
                  <a:lnTo>
                    <a:pt x="414" y="61"/>
                  </a:lnTo>
                  <a:lnTo>
                    <a:pt x="415" y="61"/>
                  </a:lnTo>
                  <a:lnTo>
                    <a:pt x="417" y="62"/>
                  </a:lnTo>
                  <a:lnTo>
                    <a:pt x="428" y="72"/>
                  </a:lnTo>
                  <a:lnTo>
                    <a:pt x="431" y="72"/>
                  </a:lnTo>
                  <a:lnTo>
                    <a:pt x="433" y="72"/>
                  </a:lnTo>
                  <a:lnTo>
                    <a:pt x="436" y="70"/>
                  </a:lnTo>
                  <a:lnTo>
                    <a:pt x="437" y="70"/>
                  </a:lnTo>
                  <a:lnTo>
                    <a:pt x="439" y="72"/>
                  </a:lnTo>
                  <a:lnTo>
                    <a:pt x="445" y="72"/>
                  </a:lnTo>
                  <a:lnTo>
                    <a:pt x="446" y="76"/>
                  </a:lnTo>
                  <a:lnTo>
                    <a:pt x="450" y="75"/>
                  </a:lnTo>
                  <a:lnTo>
                    <a:pt x="453" y="75"/>
                  </a:lnTo>
                  <a:lnTo>
                    <a:pt x="454" y="76"/>
                  </a:lnTo>
                  <a:lnTo>
                    <a:pt x="456" y="81"/>
                  </a:lnTo>
                  <a:lnTo>
                    <a:pt x="457" y="84"/>
                  </a:lnTo>
                  <a:lnTo>
                    <a:pt x="457" y="86"/>
                  </a:lnTo>
                  <a:lnTo>
                    <a:pt x="462" y="86"/>
                  </a:lnTo>
                  <a:lnTo>
                    <a:pt x="467" y="80"/>
                  </a:lnTo>
                  <a:lnTo>
                    <a:pt x="471" y="73"/>
                  </a:lnTo>
                  <a:lnTo>
                    <a:pt x="484" y="73"/>
                  </a:lnTo>
                  <a:lnTo>
                    <a:pt x="490" y="73"/>
                  </a:lnTo>
                  <a:lnTo>
                    <a:pt x="490" y="81"/>
                  </a:lnTo>
                  <a:lnTo>
                    <a:pt x="490" y="87"/>
                  </a:lnTo>
                  <a:lnTo>
                    <a:pt x="490" y="95"/>
                  </a:lnTo>
                  <a:lnTo>
                    <a:pt x="512" y="103"/>
                  </a:lnTo>
                  <a:lnTo>
                    <a:pt x="515" y="104"/>
                  </a:lnTo>
                  <a:lnTo>
                    <a:pt x="523" y="111"/>
                  </a:lnTo>
                  <a:lnTo>
                    <a:pt x="532" y="112"/>
                  </a:lnTo>
                  <a:lnTo>
                    <a:pt x="534" y="112"/>
                  </a:lnTo>
                  <a:lnTo>
                    <a:pt x="543" y="117"/>
                  </a:lnTo>
                  <a:lnTo>
                    <a:pt x="546" y="118"/>
                  </a:lnTo>
                  <a:lnTo>
                    <a:pt x="554" y="118"/>
                  </a:lnTo>
                  <a:lnTo>
                    <a:pt x="560" y="126"/>
                  </a:lnTo>
                  <a:lnTo>
                    <a:pt x="568" y="134"/>
                  </a:lnTo>
                  <a:lnTo>
                    <a:pt x="569" y="137"/>
                  </a:lnTo>
                  <a:lnTo>
                    <a:pt x="571" y="138"/>
                  </a:lnTo>
                  <a:lnTo>
                    <a:pt x="574" y="142"/>
                  </a:lnTo>
                  <a:lnTo>
                    <a:pt x="576" y="145"/>
                  </a:lnTo>
                  <a:lnTo>
                    <a:pt x="580" y="151"/>
                  </a:lnTo>
                  <a:lnTo>
                    <a:pt x="582" y="152"/>
                  </a:lnTo>
                  <a:lnTo>
                    <a:pt x="583" y="154"/>
                  </a:lnTo>
                  <a:lnTo>
                    <a:pt x="585" y="156"/>
                  </a:lnTo>
                  <a:lnTo>
                    <a:pt x="586" y="156"/>
                  </a:lnTo>
                  <a:lnTo>
                    <a:pt x="588" y="157"/>
                  </a:lnTo>
                  <a:lnTo>
                    <a:pt x="590" y="157"/>
                  </a:lnTo>
                  <a:lnTo>
                    <a:pt x="591" y="159"/>
                  </a:lnTo>
                  <a:lnTo>
                    <a:pt x="593" y="160"/>
                  </a:lnTo>
                  <a:lnTo>
                    <a:pt x="597" y="162"/>
                  </a:lnTo>
                  <a:lnTo>
                    <a:pt x="599" y="162"/>
                  </a:lnTo>
                  <a:lnTo>
                    <a:pt x="597" y="165"/>
                  </a:lnTo>
                  <a:lnTo>
                    <a:pt x="597" y="166"/>
                  </a:lnTo>
                  <a:lnTo>
                    <a:pt x="596" y="170"/>
                  </a:lnTo>
                  <a:lnTo>
                    <a:pt x="597" y="170"/>
                  </a:lnTo>
                  <a:lnTo>
                    <a:pt x="600" y="171"/>
                  </a:lnTo>
                  <a:lnTo>
                    <a:pt x="602" y="171"/>
                  </a:lnTo>
                  <a:lnTo>
                    <a:pt x="605" y="173"/>
                  </a:lnTo>
                  <a:lnTo>
                    <a:pt x="607" y="174"/>
                  </a:lnTo>
                  <a:lnTo>
                    <a:pt x="608" y="176"/>
                  </a:lnTo>
                  <a:lnTo>
                    <a:pt x="613" y="179"/>
                  </a:lnTo>
                  <a:lnTo>
                    <a:pt x="614" y="179"/>
                  </a:lnTo>
                  <a:lnTo>
                    <a:pt x="621" y="182"/>
                  </a:lnTo>
                  <a:lnTo>
                    <a:pt x="624" y="183"/>
                  </a:lnTo>
                  <a:lnTo>
                    <a:pt x="628" y="187"/>
                  </a:lnTo>
                  <a:lnTo>
                    <a:pt x="630" y="187"/>
                  </a:lnTo>
                  <a:lnTo>
                    <a:pt x="633" y="188"/>
                  </a:lnTo>
                  <a:lnTo>
                    <a:pt x="635" y="187"/>
                  </a:lnTo>
                  <a:lnTo>
                    <a:pt x="638" y="187"/>
                  </a:lnTo>
                  <a:lnTo>
                    <a:pt x="638" y="190"/>
                  </a:lnTo>
                  <a:lnTo>
                    <a:pt x="649" y="191"/>
                  </a:lnTo>
                  <a:lnTo>
                    <a:pt x="666" y="194"/>
                  </a:lnTo>
                  <a:lnTo>
                    <a:pt x="669" y="208"/>
                  </a:lnTo>
                  <a:lnTo>
                    <a:pt x="669" y="215"/>
                  </a:lnTo>
                  <a:lnTo>
                    <a:pt x="669" y="216"/>
                  </a:lnTo>
                  <a:lnTo>
                    <a:pt x="667" y="235"/>
                  </a:lnTo>
                  <a:lnTo>
                    <a:pt x="667" y="236"/>
                  </a:lnTo>
                  <a:lnTo>
                    <a:pt x="667" y="242"/>
                  </a:lnTo>
                  <a:lnTo>
                    <a:pt x="669" y="252"/>
                  </a:lnTo>
                  <a:lnTo>
                    <a:pt x="669" y="253"/>
                  </a:lnTo>
                  <a:lnTo>
                    <a:pt x="669" y="255"/>
                  </a:lnTo>
                  <a:lnTo>
                    <a:pt x="670" y="261"/>
                  </a:lnTo>
                  <a:lnTo>
                    <a:pt x="670" y="263"/>
                  </a:lnTo>
                  <a:lnTo>
                    <a:pt x="672" y="269"/>
                  </a:lnTo>
                  <a:lnTo>
                    <a:pt x="672" y="272"/>
                  </a:lnTo>
                  <a:lnTo>
                    <a:pt x="674" y="277"/>
                  </a:lnTo>
                  <a:lnTo>
                    <a:pt x="674" y="278"/>
                  </a:lnTo>
                  <a:lnTo>
                    <a:pt x="677" y="280"/>
                  </a:lnTo>
                  <a:lnTo>
                    <a:pt x="678" y="281"/>
                  </a:lnTo>
                  <a:lnTo>
                    <a:pt x="684" y="281"/>
                  </a:lnTo>
                  <a:lnTo>
                    <a:pt x="688" y="286"/>
                  </a:lnTo>
                  <a:lnTo>
                    <a:pt x="691" y="291"/>
                  </a:lnTo>
                  <a:lnTo>
                    <a:pt x="694" y="297"/>
                  </a:lnTo>
                  <a:lnTo>
                    <a:pt x="697" y="301"/>
                  </a:lnTo>
                  <a:lnTo>
                    <a:pt x="698" y="304"/>
                  </a:lnTo>
                  <a:lnTo>
                    <a:pt x="698" y="306"/>
                  </a:lnTo>
                  <a:lnTo>
                    <a:pt x="698" y="308"/>
                  </a:lnTo>
                  <a:lnTo>
                    <a:pt x="709" y="320"/>
                  </a:lnTo>
                  <a:lnTo>
                    <a:pt x="711" y="323"/>
                  </a:lnTo>
                  <a:lnTo>
                    <a:pt x="716" y="329"/>
                  </a:lnTo>
                  <a:lnTo>
                    <a:pt x="717" y="331"/>
                  </a:lnTo>
                  <a:lnTo>
                    <a:pt x="719" y="334"/>
                  </a:lnTo>
                  <a:lnTo>
                    <a:pt x="722" y="339"/>
                  </a:lnTo>
                  <a:lnTo>
                    <a:pt x="726" y="346"/>
                  </a:lnTo>
                  <a:lnTo>
                    <a:pt x="726" y="348"/>
                  </a:lnTo>
                  <a:lnTo>
                    <a:pt x="734" y="363"/>
                  </a:lnTo>
                  <a:lnTo>
                    <a:pt x="736" y="367"/>
                  </a:lnTo>
                  <a:lnTo>
                    <a:pt x="737" y="370"/>
                  </a:lnTo>
                  <a:lnTo>
                    <a:pt x="739" y="373"/>
                  </a:lnTo>
                  <a:lnTo>
                    <a:pt x="739" y="374"/>
                  </a:lnTo>
                  <a:lnTo>
                    <a:pt x="730" y="376"/>
                  </a:lnTo>
                  <a:lnTo>
                    <a:pt x="726" y="376"/>
                  </a:lnTo>
                  <a:lnTo>
                    <a:pt x="722" y="377"/>
                  </a:lnTo>
                  <a:lnTo>
                    <a:pt x="720" y="379"/>
                  </a:lnTo>
                  <a:lnTo>
                    <a:pt x="719" y="379"/>
                  </a:lnTo>
                  <a:lnTo>
                    <a:pt x="719" y="381"/>
                  </a:lnTo>
                  <a:lnTo>
                    <a:pt x="719" y="382"/>
                  </a:lnTo>
                  <a:lnTo>
                    <a:pt x="717" y="384"/>
                  </a:lnTo>
                  <a:lnTo>
                    <a:pt x="717" y="387"/>
                  </a:lnTo>
                  <a:lnTo>
                    <a:pt x="717" y="388"/>
                  </a:lnTo>
                  <a:lnTo>
                    <a:pt x="719" y="390"/>
                  </a:lnTo>
                  <a:lnTo>
                    <a:pt x="719" y="391"/>
                  </a:lnTo>
                  <a:lnTo>
                    <a:pt x="720" y="391"/>
                  </a:lnTo>
                  <a:lnTo>
                    <a:pt x="720" y="394"/>
                  </a:lnTo>
                  <a:lnTo>
                    <a:pt x="720" y="396"/>
                  </a:lnTo>
                  <a:lnTo>
                    <a:pt x="719" y="396"/>
                  </a:lnTo>
                  <a:lnTo>
                    <a:pt x="719" y="398"/>
                  </a:lnTo>
                  <a:lnTo>
                    <a:pt x="716" y="405"/>
                  </a:lnTo>
                  <a:lnTo>
                    <a:pt x="716" y="407"/>
                  </a:lnTo>
                  <a:lnTo>
                    <a:pt x="712" y="416"/>
                  </a:lnTo>
                  <a:lnTo>
                    <a:pt x="709" y="421"/>
                  </a:lnTo>
                  <a:lnTo>
                    <a:pt x="708" y="429"/>
                  </a:lnTo>
                  <a:lnTo>
                    <a:pt x="706" y="432"/>
                  </a:lnTo>
                  <a:lnTo>
                    <a:pt x="702" y="439"/>
                  </a:lnTo>
                  <a:lnTo>
                    <a:pt x="700" y="441"/>
                  </a:lnTo>
                  <a:lnTo>
                    <a:pt x="700" y="443"/>
                  </a:lnTo>
                  <a:lnTo>
                    <a:pt x="700" y="444"/>
                  </a:lnTo>
                  <a:lnTo>
                    <a:pt x="698" y="446"/>
                  </a:lnTo>
                  <a:lnTo>
                    <a:pt x="697" y="449"/>
                  </a:lnTo>
                  <a:lnTo>
                    <a:pt x="697" y="450"/>
                  </a:lnTo>
                  <a:lnTo>
                    <a:pt x="694" y="453"/>
                  </a:lnTo>
                  <a:lnTo>
                    <a:pt x="691" y="455"/>
                  </a:lnTo>
                  <a:lnTo>
                    <a:pt x="689" y="457"/>
                  </a:lnTo>
                  <a:lnTo>
                    <a:pt x="688" y="457"/>
                  </a:lnTo>
                  <a:lnTo>
                    <a:pt x="688" y="458"/>
                  </a:lnTo>
                  <a:lnTo>
                    <a:pt x="684" y="460"/>
                  </a:lnTo>
                  <a:lnTo>
                    <a:pt x="677" y="469"/>
                  </a:lnTo>
                  <a:lnTo>
                    <a:pt x="677" y="471"/>
                  </a:lnTo>
                  <a:lnTo>
                    <a:pt x="674" y="472"/>
                  </a:lnTo>
                  <a:lnTo>
                    <a:pt x="672" y="474"/>
                  </a:lnTo>
                  <a:lnTo>
                    <a:pt x="667" y="478"/>
                  </a:lnTo>
                  <a:lnTo>
                    <a:pt x="667" y="480"/>
                  </a:lnTo>
                  <a:lnTo>
                    <a:pt x="666" y="480"/>
                  </a:lnTo>
                  <a:lnTo>
                    <a:pt x="666" y="481"/>
                  </a:lnTo>
                  <a:lnTo>
                    <a:pt x="666" y="483"/>
                  </a:lnTo>
                  <a:lnTo>
                    <a:pt x="663" y="486"/>
                  </a:lnTo>
                  <a:lnTo>
                    <a:pt x="663" y="488"/>
                  </a:lnTo>
                  <a:lnTo>
                    <a:pt x="660" y="494"/>
                  </a:lnTo>
                  <a:lnTo>
                    <a:pt x="660" y="497"/>
                  </a:lnTo>
                  <a:lnTo>
                    <a:pt x="658" y="500"/>
                  </a:lnTo>
                  <a:lnTo>
                    <a:pt x="658" y="503"/>
                  </a:lnTo>
                  <a:lnTo>
                    <a:pt x="656" y="506"/>
                  </a:lnTo>
                  <a:lnTo>
                    <a:pt x="655" y="506"/>
                  </a:lnTo>
                  <a:lnTo>
                    <a:pt x="650" y="508"/>
                  </a:lnTo>
                  <a:lnTo>
                    <a:pt x="646" y="508"/>
                  </a:lnTo>
                  <a:lnTo>
                    <a:pt x="644" y="511"/>
                  </a:lnTo>
                  <a:lnTo>
                    <a:pt x="646" y="512"/>
                  </a:lnTo>
                  <a:lnTo>
                    <a:pt x="646" y="514"/>
                  </a:lnTo>
                  <a:lnTo>
                    <a:pt x="646" y="519"/>
                  </a:lnTo>
                  <a:lnTo>
                    <a:pt x="642" y="525"/>
                  </a:lnTo>
                  <a:lnTo>
                    <a:pt x="639" y="533"/>
                  </a:lnTo>
                  <a:lnTo>
                    <a:pt x="630" y="539"/>
                  </a:lnTo>
                  <a:lnTo>
                    <a:pt x="627" y="539"/>
                  </a:lnTo>
                  <a:lnTo>
                    <a:pt x="627" y="540"/>
                  </a:lnTo>
                  <a:lnTo>
                    <a:pt x="624" y="540"/>
                  </a:lnTo>
                  <a:lnTo>
                    <a:pt x="622" y="542"/>
                  </a:lnTo>
                  <a:lnTo>
                    <a:pt x="621" y="545"/>
                  </a:lnTo>
                  <a:lnTo>
                    <a:pt x="619" y="548"/>
                  </a:lnTo>
                  <a:lnTo>
                    <a:pt x="618" y="551"/>
                  </a:lnTo>
                  <a:lnTo>
                    <a:pt x="616" y="554"/>
                  </a:lnTo>
                  <a:lnTo>
                    <a:pt x="614" y="556"/>
                  </a:lnTo>
                  <a:lnTo>
                    <a:pt x="614" y="557"/>
                  </a:lnTo>
                  <a:lnTo>
                    <a:pt x="610" y="564"/>
                  </a:lnTo>
                  <a:lnTo>
                    <a:pt x="604" y="573"/>
                  </a:lnTo>
                  <a:lnTo>
                    <a:pt x="602" y="576"/>
                  </a:lnTo>
                  <a:lnTo>
                    <a:pt x="599" y="582"/>
                  </a:lnTo>
                  <a:lnTo>
                    <a:pt x="599" y="587"/>
                  </a:lnTo>
                  <a:lnTo>
                    <a:pt x="597" y="593"/>
                  </a:lnTo>
                  <a:lnTo>
                    <a:pt x="596" y="601"/>
                  </a:lnTo>
                  <a:lnTo>
                    <a:pt x="594" y="616"/>
                  </a:lnTo>
                  <a:lnTo>
                    <a:pt x="594" y="624"/>
                  </a:lnTo>
                  <a:lnTo>
                    <a:pt x="593" y="627"/>
                  </a:lnTo>
                  <a:lnTo>
                    <a:pt x="591" y="629"/>
                  </a:lnTo>
                  <a:lnTo>
                    <a:pt x="590" y="630"/>
                  </a:lnTo>
                  <a:lnTo>
                    <a:pt x="588" y="637"/>
                  </a:lnTo>
                  <a:lnTo>
                    <a:pt x="588" y="638"/>
                  </a:lnTo>
                  <a:lnTo>
                    <a:pt x="586" y="641"/>
                  </a:lnTo>
                  <a:lnTo>
                    <a:pt x="586" y="644"/>
                  </a:lnTo>
                  <a:lnTo>
                    <a:pt x="588" y="644"/>
                  </a:lnTo>
                  <a:lnTo>
                    <a:pt x="588" y="647"/>
                  </a:lnTo>
                  <a:lnTo>
                    <a:pt x="588" y="649"/>
                  </a:lnTo>
                  <a:lnTo>
                    <a:pt x="594" y="658"/>
                  </a:lnTo>
                  <a:lnTo>
                    <a:pt x="597" y="658"/>
                  </a:lnTo>
                  <a:lnTo>
                    <a:pt x="602" y="658"/>
                  </a:lnTo>
                  <a:lnTo>
                    <a:pt x="614" y="658"/>
                  </a:lnTo>
                  <a:lnTo>
                    <a:pt x="616" y="658"/>
                  </a:lnTo>
                  <a:lnTo>
                    <a:pt x="624" y="657"/>
                  </a:lnTo>
                  <a:lnTo>
                    <a:pt x="625" y="657"/>
                  </a:lnTo>
                  <a:lnTo>
                    <a:pt x="627" y="657"/>
                  </a:lnTo>
                  <a:lnTo>
                    <a:pt x="628" y="657"/>
                  </a:lnTo>
                  <a:lnTo>
                    <a:pt x="630" y="661"/>
                  </a:lnTo>
                  <a:lnTo>
                    <a:pt x="630" y="663"/>
                  </a:lnTo>
                  <a:lnTo>
                    <a:pt x="632" y="668"/>
                  </a:lnTo>
                  <a:lnTo>
                    <a:pt x="633" y="671"/>
                  </a:lnTo>
                  <a:lnTo>
                    <a:pt x="636" y="680"/>
                  </a:lnTo>
                  <a:lnTo>
                    <a:pt x="641" y="689"/>
                  </a:lnTo>
                  <a:lnTo>
                    <a:pt x="642" y="696"/>
                  </a:lnTo>
                  <a:lnTo>
                    <a:pt x="646" y="705"/>
                  </a:lnTo>
                  <a:lnTo>
                    <a:pt x="647" y="708"/>
                  </a:lnTo>
                  <a:lnTo>
                    <a:pt x="649" y="709"/>
                  </a:lnTo>
                  <a:lnTo>
                    <a:pt x="649" y="711"/>
                  </a:lnTo>
                  <a:lnTo>
                    <a:pt x="649" y="713"/>
                  </a:lnTo>
                  <a:lnTo>
                    <a:pt x="650" y="714"/>
                  </a:lnTo>
                  <a:lnTo>
                    <a:pt x="650" y="716"/>
                  </a:lnTo>
                  <a:lnTo>
                    <a:pt x="650" y="717"/>
                  </a:lnTo>
                  <a:lnTo>
                    <a:pt x="652" y="719"/>
                  </a:lnTo>
                  <a:lnTo>
                    <a:pt x="652" y="722"/>
                  </a:lnTo>
                  <a:lnTo>
                    <a:pt x="652" y="723"/>
                  </a:lnTo>
                  <a:lnTo>
                    <a:pt x="653" y="723"/>
                  </a:lnTo>
                  <a:lnTo>
                    <a:pt x="653" y="725"/>
                  </a:lnTo>
                  <a:lnTo>
                    <a:pt x="655" y="733"/>
                  </a:lnTo>
                  <a:lnTo>
                    <a:pt x="656" y="733"/>
                  </a:lnTo>
                  <a:lnTo>
                    <a:pt x="658" y="736"/>
                  </a:lnTo>
                  <a:lnTo>
                    <a:pt x="660" y="737"/>
                  </a:lnTo>
                  <a:lnTo>
                    <a:pt x="660" y="739"/>
                  </a:lnTo>
                  <a:lnTo>
                    <a:pt x="661" y="739"/>
                  </a:lnTo>
                  <a:lnTo>
                    <a:pt x="660" y="739"/>
                  </a:lnTo>
                  <a:lnTo>
                    <a:pt x="660" y="741"/>
                  </a:lnTo>
                  <a:lnTo>
                    <a:pt x="660" y="742"/>
                  </a:lnTo>
                  <a:lnTo>
                    <a:pt x="661" y="744"/>
                  </a:lnTo>
                  <a:lnTo>
                    <a:pt x="660" y="745"/>
                  </a:lnTo>
                  <a:lnTo>
                    <a:pt x="658" y="748"/>
                  </a:lnTo>
                  <a:lnTo>
                    <a:pt x="656" y="750"/>
                  </a:lnTo>
                  <a:lnTo>
                    <a:pt x="652" y="756"/>
                  </a:lnTo>
                  <a:lnTo>
                    <a:pt x="650" y="758"/>
                  </a:lnTo>
                  <a:lnTo>
                    <a:pt x="650" y="759"/>
                  </a:lnTo>
                  <a:lnTo>
                    <a:pt x="650" y="761"/>
                  </a:lnTo>
                  <a:lnTo>
                    <a:pt x="650" y="762"/>
                  </a:lnTo>
                  <a:lnTo>
                    <a:pt x="653" y="767"/>
                  </a:lnTo>
                  <a:lnTo>
                    <a:pt x="653" y="768"/>
                  </a:lnTo>
                  <a:lnTo>
                    <a:pt x="653" y="773"/>
                  </a:lnTo>
                  <a:lnTo>
                    <a:pt x="655" y="778"/>
                  </a:lnTo>
                  <a:lnTo>
                    <a:pt x="653" y="779"/>
                  </a:lnTo>
                  <a:lnTo>
                    <a:pt x="646" y="784"/>
                  </a:lnTo>
                  <a:lnTo>
                    <a:pt x="644" y="786"/>
                  </a:lnTo>
                  <a:lnTo>
                    <a:pt x="638" y="790"/>
                  </a:lnTo>
                  <a:lnTo>
                    <a:pt x="633" y="793"/>
                  </a:lnTo>
                  <a:lnTo>
                    <a:pt x="633" y="795"/>
                  </a:lnTo>
                  <a:lnTo>
                    <a:pt x="633" y="796"/>
                  </a:lnTo>
                  <a:lnTo>
                    <a:pt x="633" y="798"/>
                  </a:lnTo>
                  <a:lnTo>
                    <a:pt x="625" y="803"/>
                  </a:lnTo>
                  <a:lnTo>
                    <a:pt x="622" y="804"/>
                  </a:lnTo>
                  <a:lnTo>
                    <a:pt x="619" y="807"/>
                  </a:lnTo>
                  <a:lnTo>
                    <a:pt x="618" y="809"/>
                  </a:lnTo>
                  <a:lnTo>
                    <a:pt x="616" y="817"/>
                  </a:lnTo>
                  <a:lnTo>
                    <a:pt x="616" y="818"/>
                  </a:lnTo>
                  <a:lnTo>
                    <a:pt x="616" y="821"/>
                  </a:lnTo>
                  <a:lnTo>
                    <a:pt x="616" y="827"/>
                  </a:lnTo>
                  <a:lnTo>
                    <a:pt x="618" y="831"/>
                  </a:lnTo>
                  <a:lnTo>
                    <a:pt x="618" y="834"/>
                  </a:lnTo>
                  <a:lnTo>
                    <a:pt x="618" y="835"/>
                  </a:lnTo>
                  <a:lnTo>
                    <a:pt x="619" y="835"/>
                  </a:lnTo>
                  <a:lnTo>
                    <a:pt x="619" y="837"/>
                  </a:lnTo>
                  <a:lnTo>
                    <a:pt x="619" y="838"/>
                  </a:lnTo>
                  <a:lnTo>
                    <a:pt x="621" y="838"/>
                  </a:lnTo>
                  <a:lnTo>
                    <a:pt x="621" y="840"/>
                  </a:lnTo>
                  <a:lnTo>
                    <a:pt x="621" y="841"/>
                  </a:lnTo>
                  <a:lnTo>
                    <a:pt x="622" y="843"/>
                  </a:lnTo>
                  <a:lnTo>
                    <a:pt x="624" y="844"/>
                  </a:lnTo>
                  <a:lnTo>
                    <a:pt x="624" y="846"/>
                  </a:lnTo>
                  <a:lnTo>
                    <a:pt x="625" y="849"/>
                  </a:lnTo>
                  <a:lnTo>
                    <a:pt x="625" y="851"/>
                  </a:lnTo>
                  <a:lnTo>
                    <a:pt x="627" y="852"/>
                  </a:lnTo>
                  <a:lnTo>
                    <a:pt x="628" y="855"/>
                  </a:lnTo>
                  <a:lnTo>
                    <a:pt x="630" y="858"/>
                  </a:lnTo>
                  <a:lnTo>
                    <a:pt x="630" y="860"/>
                  </a:lnTo>
                  <a:lnTo>
                    <a:pt x="632" y="860"/>
                  </a:lnTo>
                  <a:lnTo>
                    <a:pt x="632" y="862"/>
                  </a:lnTo>
                  <a:lnTo>
                    <a:pt x="633" y="862"/>
                  </a:lnTo>
                  <a:lnTo>
                    <a:pt x="633" y="863"/>
                  </a:lnTo>
                  <a:lnTo>
                    <a:pt x="638" y="866"/>
                  </a:lnTo>
                  <a:lnTo>
                    <a:pt x="639" y="868"/>
                  </a:lnTo>
                  <a:lnTo>
                    <a:pt x="644" y="871"/>
                  </a:lnTo>
                  <a:lnTo>
                    <a:pt x="649" y="874"/>
                  </a:lnTo>
                  <a:lnTo>
                    <a:pt x="652" y="877"/>
                  </a:lnTo>
                  <a:lnTo>
                    <a:pt x="653" y="879"/>
                  </a:lnTo>
                  <a:lnTo>
                    <a:pt x="655" y="880"/>
                  </a:lnTo>
                  <a:lnTo>
                    <a:pt x="656" y="882"/>
                  </a:lnTo>
                  <a:lnTo>
                    <a:pt x="658" y="883"/>
                  </a:lnTo>
                  <a:lnTo>
                    <a:pt x="660" y="883"/>
                  </a:lnTo>
                  <a:lnTo>
                    <a:pt x="661" y="885"/>
                  </a:lnTo>
                  <a:lnTo>
                    <a:pt x="666" y="888"/>
                  </a:lnTo>
                  <a:lnTo>
                    <a:pt x="667" y="891"/>
                  </a:lnTo>
                  <a:lnTo>
                    <a:pt x="670" y="894"/>
                  </a:lnTo>
                  <a:lnTo>
                    <a:pt x="677" y="897"/>
                  </a:lnTo>
                  <a:lnTo>
                    <a:pt x="680" y="900"/>
                  </a:lnTo>
                  <a:lnTo>
                    <a:pt x="684" y="903"/>
                  </a:lnTo>
                  <a:lnTo>
                    <a:pt x="686" y="905"/>
                  </a:lnTo>
                  <a:lnTo>
                    <a:pt x="686" y="907"/>
                  </a:lnTo>
                  <a:lnTo>
                    <a:pt x="688" y="907"/>
                  </a:lnTo>
                  <a:lnTo>
                    <a:pt x="688" y="908"/>
                  </a:lnTo>
                  <a:lnTo>
                    <a:pt x="692" y="910"/>
                  </a:lnTo>
                  <a:lnTo>
                    <a:pt x="692" y="911"/>
                  </a:lnTo>
                  <a:lnTo>
                    <a:pt x="694" y="911"/>
                  </a:lnTo>
                  <a:lnTo>
                    <a:pt x="694" y="913"/>
                  </a:lnTo>
                  <a:lnTo>
                    <a:pt x="695" y="913"/>
                  </a:lnTo>
                  <a:lnTo>
                    <a:pt x="705" y="922"/>
                  </a:lnTo>
                  <a:lnTo>
                    <a:pt x="706" y="922"/>
                  </a:lnTo>
                  <a:lnTo>
                    <a:pt x="708" y="925"/>
                  </a:lnTo>
                  <a:lnTo>
                    <a:pt x="709" y="927"/>
                  </a:lnTo>
                  <a:lnTo>
                    <a:pt x="711" y="927"/>
                  </a:lnTo>
                  <a:lnTo>
                    <a:pt x="712" y="927"/>
                  </a:lnTo>
                  <a:lnTo>
                    <a:pt x="712" y="928"/>
                  </a:lnTo>
                  <a:lnTo>
                    <a:pt x="716" y="931"/>
                  </a:lnTo>
                  <a:lnTo>
                    <a:pt x="719" y="934"/>
                  </a:lnTo>
                  <a:lnTo>
                    <a:pt x="725" y="941"/>
                  </a:lnTo>
                  <a:lnTo>
                    <a:pt x="742" y="955"/>
                  </a:lnTo>
                  <a:lnTo>
                    <a:pt x="744" y="956"/>
                  </a:lnTo>
                  <a:lnTo>
                    <a:pt x="745" y="956"/>
                  </a:lnTo>
                  <a:lnTo>
                    <a:pt x="748" y="959"/>
                  </a:lnTo>
                  <a:lnTo>
                    <a:pt x="754" y="965"/>
                  </a:lnTo>
                  <a:lnTo>
                    <a:pt x="754" y="972"/>
                  </a:lnTo>
                  <a:lnTo>
                    <a:pt x="754" y="973"/>
                  </a:lnTo>
                  <a:lnTo>
                    <a:pt x="756" y="975"/>
                  </a:lnTo>
                  <a:lnTo>
                    <a:pt x="756" y="976"/>
                  </a:lnTo>
                  <a:lnTo>
                    <a:pt x="758" y="976"/>
                  </a:lnTo>
                  <a:lnTo>
                    <a:pt x="758" y="978"/>
                  </a:lnTo>
                  <a:lnTo>
                    <a:pt x="759" y="979"/>
                  </a:lnTo>
                  <a:lnTo>
                    <a:pt x="759" y="981"/>
                  </a:lnTo>
                  <a:lnTo>
                    <a:pt x="761" y="981"/>
                  </a:lnTo>
                  <a:lnTo>
                    <a:pt x="762" y="986"/>
                  </a:lnTo>
                  <a:lnTo>
                    <a:pt x="762" y="987"/>
                  </a:lnTo>
                  <a:lnTo>
                    <a:pt x="765" y="990"/>
                  </a:lnTo>
                  <a:lnTo>
                    <a:pt x="765" y="992"/>
                  </a:lnTo>
                  <a:lnTo>
                    <a:pt x="767" y="992"/>
                  </a:lnTo>
                  <a:lnTo>
                    <a:pt x="767" y="993"/>
                  </a:lnTo>
                  <a:lnTo>
                    <a:pt x="767" y="995"/>
                  </a:lnTo>
                  <a:lnTo>
                    <a:pt x="768" y="997"/>
                  </a:lnTo>
                  <a:lnTo>
                    <a:pt x="768" y="998"/>
                  </a:lnTo>
                  <a:lnTo>
                    <a:pt x="770" y="1000"/>
                  </a:lnTo>
                  <a:lnTo>
                    <a:pt x="772" y="1003"/>
                  </a:lnTo>
                  <a:lnTo>
                    <a:pt x="772" y="1004"/>
                  </a:lnTo>
                  <a:lnTo>
                    <a:pt x="775" y="1009"/>
                  </a:lnTo>
                  <a:lnTo>
                    <a:pt x="776" y="1014"/>
                  </a:lnTo>
                  <a:lnTo>
                    <a:pt x="778" y="1015"/>
                  </a:lnTo>
                  <a:lnTo>
                    <a:pt x="778" y="1017"/>
                  </a:lnTo>
                  <a:lnTo>
                    <a:pt x="778" y="1018"/>
                  </a:lnTo>
                  <a:lnTo>
                    <a:pt x="779" y="1021"/>
                  </a:lnTo>
                  <a:lnTo>
                    <a:pt x="782" y="1024"/>
                  </a:lnTo>
                  <a:lnTo>
                    <a:pt x="782" y="1026"/>
                  </a:lnTo>
                  <a:lnTo>
                    <a:pt x="782" y="1028"/>
                  </a:lnTo>
                  <a:lnTo>
                    <a:pt x="784" y="1031"/>
                  </a:lnTo>
                  <a:lnTo>
                    <a:pt x="784" y="1032"/>
                  </a:lnTo>
                  <a:lnTo>
                    <a:pt x="786" y="1032"/>
                  </a:lnTo>
                  <a:lnTo>
                    <a:pt x="787" y="1035"/>
                  </a:lnTo>
                  <a:lnTo>
                    <a:pt x="790" y="1038"/>
                  </a:lnTo>
                  <a:lnTo>
                    <a:pt x="792" y="1040"/>
                  </a:lnTo>
                  <a:lnTo>
                    <a:pt x="787" y="1040"/>
                  </a:lnTo>
                  <a:lnTo>
                    <a:pt x="781" y="1040"/>
                  </a:lnTo>
                  <a:lnTo>
                    <a:pt x="758" y="1052"/>
                  </a:lnTo>
                  <a:lnTo>
                    <a:pt x="739" y="1062"/>
                  </a:lnTo>
                  <a:lnTo>
                    <a:pt x="705" y="1079"/>
                  </a:lnTo>
                  <a:lnTo>
                    <a:pt x="681" y="1091"/>
                  </a:lnTo>
                  <a:lnTo>
                    <a:pt x="672" y="1096"/>
                  </a:lnTo>
                  <a:lnTo>
                    <a:pt x="672" y="1113"/>
                  </a:lnTo>
                  <a:lnTo>
                    <a:pt x="672" y="1114"/>
                  </a:lnTo>
                  <a:lnTo>
                    <a:pt x="672" y="1118"/>
                  </a:lnTo>
                  <a:lnTo>
                    <a:pt x="672" y="1186"/>
                  </a:lnTo>
                  <a:lnTo>
                    <a:pt x="588" y="1186"/>
                  </a:lnTo>
                  <a:lnTo>
                    <a:pt x="557" y="1186"/>
                  </a:lnTo>
                  <a:lnTo>
                    <a:pt x="555" y="1186"/>
                  </a:lnTo>
                  <a:lnTo>
                    <a:pt x="554" y="1184"/>
                  </a:lnTo>
                  <a:lnTo>
                    <a:pt x="552" y="1184"/>
                  </a:lnTo>
                  <a:lnTo>
                    <a:pt x="551" y="1184"/>
                  </a:lnTo>
                  <a:lnTo>
                    <a:pt x="551" y="1186"/>
                  </a:lnTo>
                  <a:lnTo>
                    <a:pt x="549" y="1186"/>
                  </a:lnTo>
                  <a:lnTo>
                    <a:pt x="548" y="1186"/>
                  </a:lnTo>
                  <a:lnTo>
                    <a:pt x="546" y="1187"/>
                  </a:lnTo>
                  <a:lnTo>
                    <a:pt x="544" y="1189"/>
                  </a:lnTo>
                  <a:lnTo>
                    <a:pt x="543" y="1190"/>
                  </a:lnTo>
                  <a:lnTo>
                    <a:pt x="541" y="1190"/>
                  </a:lnTo>
                  <a:lnTo>
                    <a:pt x="540" y="1190"/>
                  </a:lnTo>
                  <a:lnTo>
                    <a:pt x="538" y="1192"/>
                  </a:lnTo>
                  <a:lnTo>
                    <a:pt x="538" y="1194"/>
                  </a:lnTo>
                  <a:lnTo>
                    <a:pt x="537" y="1195"/>
                  </a:lnTo>
                  <a:lnTo>
                    <a:pt x="535" y="1197"/>
                  </a:lnTo>
                  <a:lnTo>
                    <a:pt x="532" y="1200"/>
                  </a:lnTo>
                  <a:lnTo>
                    <a:pt x="530" y="1201"/>
                  </a:lnTo>
                  <a:lnTo>
                    <a:pt x="527" y="1204"/>
                  </a:lnTo>
                  <a:lnTo>
                    <a:pt x="526" y="1208"/>
                  </a:lnTo>
                  <a:lnTo>
                    <a:pt x="526" y="1204"/>
                  </a:lnTo>
                  <a:lnTo>
                    <a:pt x="526" y="1194"/>
                  </a:lnTo>
                  <a:lnTo>
                    <a:pt x="526" y="1076"/>
                  </a:lnTo>
                  <a:lnTo>
                    <a:pt x="526" y="1073"/>
                  </a:lnTo>
                  <a:lnTo>
                    <a:pt x="513" y="1073"/>
                  </a:lnTo>
                  <a:lnTo>
                    <a:pt x="417" y="1073"/>
                  </a:lnTo>
                  <a:lnTo>
                    <a:pt x="395" y="1073"/>
                  </a:lnTo>
                  <a:lnTo>
                    <a:pt x="352" y="1073"/>
                  </a:lnTo>
                  <a:lnTo>
                    <a:pt x="314" y="1073"/>
                  </a:lnTo>
                  <a:lnTo>
                    <a:pt x="254" y="1073"/>
                  </a:lnTo>
                  <a:lnTo>
                    <a:pt x="210" y="1073"/>
                  </a:lnTo>
                  <a:lnTo>
                    <a:pt x="209" y="1172"/>
                  </a:lnTo>
                  <a:lnTo>
                    <a:pt x="210" y="1177"/>
                  </a:lnTo>
                  <a:lnTo>
                    <a:pt x="209" y="1189"/>
                  </a:lnTo>
                  <a:lnTo>
                    <a:pt x="209" y="1190"/>
                  </a:lnTo>
                  <a:lnTo>
                    <a:pt x="219" y="1209"/>
                  </a:lnTo>
                  <a:lnTo>
                    <a:pt x="223" y="1215"/>
                  </a:lnTo>
                  <a:lnTo>
                    <a:pt x="227" y="1223"/>
                  </a:lnTo>
                  <a:lnTo>
                    <a:pt x="226" y="1223"/>
                  </a:lnTo>
                  <a:lnTo>
                    <a:pt x="224" y="1223"/>
                  </a:lnTo>
                  <a:lnTo>
                    <a:pt x="219" y="1225"/>
                  </a:lnTo>
                  <a:lnTo>
                    <a:pt x="213" y="1225"/>
                  </a:lnTo>
                  <a:lnTo>
                    <a:pt x="212" y="1225"/>
                  </a:lnTo>
                  <a:lnTo>
                    <a:pt x="210" y="1225"/>
                  </a:lnTo>
                  <a:lnTo>
                    <a:pt x="209" y="1225"/>
                  </a:lnTo>
                  <a:lnTo>
                    <a:pt x="205" y="1225"/>
                  </a:lnTo>
                  <a:lnTo>
                    <a:pt x="204" y="1225"/>
                  </a:lnTo>
                  <a:lnTo>
                    <a:pt x="202" y="1225"/>
                  </a:lnTo>
                  <a:lnTo>
                    <a:pt x="201" y="1225"/>
                  </a:lnTo>
                  <a:lnTo>
                    <a:pt x="199" y="1225"/>
                  </a:lnTo>
                  <a:lnTo>
                    <a:pt x="198" y="1225"/>
                  </a:lnTo>
                  <a:lnTo>
                    <a:pt x="196" y="1225"/>
                  </a:lnTo>
                  <a:lnTo>
                    <a:pt x="195" y="1225"/>
                  </a:lnTo>
                  <a:lnTo>
                    <a:pt x="193" y="1225"/>
                  </a:lnTo>
                  <a:lnTo>
                    <a:pt x="191" y="1225"/>
                  </a:lnTo>
                  <a:lnTo>
                    <a:pt x="188" y="1225"/>
                  </a:lnTo>
                  <a:lnTo>
                    <a:pt x="177" y="1225"/>
                  </a:lnTo>
                  <a:lnTo>
                    <a:pt x="163" y="1223"/>
                  </a:lnTo>
                  <a:lnTo>
                    <a:pt x="145" y="1223"/>
                  </a:lnTo>
                  <a:lnTo>
                    <a:pt x="142" y="1223"/>
                  </a:lnTo>
                  <a:lnTo>
                    <a:pt x="140" y="1223"/>
                  </a:lnTo>
                  <a:lnTo>
                    <a:pt x="139" y="1217"/>
                  </a:lnTo>
                  <a:lnTo>
                    <a:pt x="135" y="1214"/>
                  </a:lnTo>
                  <a:lnTo>
                    <a:pt x="134" y="1209"/>
                  </a:lnTo>
                  <a:lnTo>
                    <a:pt x="117" y="1178"/>
                  </a:lnTo>
                  <a:lnTo>
                    <a:pt x="115" y="1177"/>
                  </a:lnTo>
                  <a:lnTo>
                    <a:pt x="114" y="1175"/>
                  </a:lnTo>
                  <a:lnTo>
                    <a:pt x="114" y="1136"/>
                  </a:lnTo>
                  <a:lnTo>
                    <a:pt x="114" y="1132"/>
                  </a:lnTo>
                  <a:lnTo>
                    <a:pt x="114" y="1130"/>
                  </a:lnTo>
                  <a:lnTo>
                    <a:pt x="114" y="1121"/>
                  </a:lnTo>
                  <a:lnTo>
                    <a:pt x="112" y="1094"/>
                  </a:lnTo>
                  <a:lnTo>
                    <a:pt x="104" y="1054"/>
                  </a:lnTo>
                  <a:lnTo>
                    <a:pt x="106" y="1046"/>
                  </a:lnTo>
                  <a:lnTo>
                    <a:pt x="107" y="1037"/>
                  </a:lnTo>
                  <a:lnTo>
                    <a:pt x="112" y="1012"/>
                  </a:lnTo>
                  <a:lnTo>
                    <a:pt x="103" y="992"/>
                  </a:lnTo>
                  <a:lnTo>
                    <a:pt x="97" y="972"/>
                  </a:lnTo>
                  <a:lnTo>
                    <a:pt x="75" y="936"/>
                  </a:lnTo>
                  <a:lnTo>
                    <a:pt x="64" y="908"/>
                  </a:lnTo>
                  <a:lnTo>
                    <a:pt x="64" y="907"/>
                  </a:lnTo>
                  <a:lnTo>
                    <a:pt x="61" y="900"/>
                  </a:lnTo>
                  <a:lnTo>
                    <a:pt x="53" y="886"/>
                  </a:lnTo>
                  <a:lnTo>
                    <a:pt x="61" y="862"/>
                  </a:lnTo>
                  <a:lnTo>
                    <a:pt x="64" y="834"/>
                  </a:lnTo>
                  <a:lnTo>
                    <a:pt x="62" y="832"/>
                  </a:lnTo>
                  <a:lnTo>
                    <a:pt x="62" y="831"/>
                  </a:lnTo>
                  <a:lnTo>
                    <a:pt x="62" y="829"/>
                  </a:lnTo>
                  <a:lnTo>
                    <a:pt x="62" y="827"/>
                  </a:lnTo>
                  <a:lnTo>
                    <a:pt x="61" y="827"/>
                  </a:lnTo>
                  <a:lnTo>
                    <a:pt x="61" y="824"/>
                  </a:lnTo>
                  <a:lnTo>
                    <a:pt x="59" y="823"/>
                  </a:lnTo>
                  <a:lnTo>
                    <a:pt x="59" y="821"/>
                  </a:lnTo>
                  <a:lnTo>
                    <a:pt x="59" y="820"/>
                  </a:lnTo>
                  <a:lnTo>
                    <a:pt x="58" y="818"/>
                  </a:lnTo>
                  <a:lnTo>
                    <a:pt x="58" y="815"/>
                  </a:lnTo>
                  <a:lnTo>
                    <a:pt x="58" y="813"/>
                  </a:lnTo>
                  <a:lnTo>
                    <a:pt x="56" y="813"/>
                  </a:lnTo>
                  <a:lnTo>
                    <a:pt x="56" y="812"/>
                  </a:lnTo>
                  <a:lnTo>
                    <a:pt x="56" y="810"/>
                  </a:lnTo>
                  <a:lnTo>
                    <a:pt x="56" y="809"/>
                  </a:lnTo>
                  <a:lnTo>
                    <a:pt x="55" y="806"/>
                  </a:lnTo>
                  <a:lnTo>
                    <a:pt x="55" y="804"/>
                  </a:lnTo>
                  <a:lnTo>
                    <a:pt x="55" y="803"/>
                  </a:lnTo>
                  <a:lnTo>
                    <a:pt x="53" y="803"/>
                  </a:lnTo>
                  <a:lnTo>
                    <a:pt x="53" y="799"/>
                  </a:lnTo>
                  <a:lnTo>
                    <a:pt x="53" y="798"/>
                  </a:lnTo>
                  <a:lnTo>
                    <a:pt x="51" y="798"/>
                  </a:lnTo>
                  <a:lnTo>
                    <a:pt x="51" y="796"/>
                  </a:lnTo>
                  <a:lnTo>
                    <a:pt x="51" y="795"/>
                  </a:lnTo>
                  <a:lnTo>
                    <a:pt x="51" y="793"/>
                  </a:lnTo>
                  <a:lnTo>
                    <a:pt x="51" y="790"/>
                  </a:lnTo>
                  <a:lnTo>
                    <a:pt x="51" y="787"/>
                  </a:lnTo>
                  <a:lnTo>
                    <a:pt x="51" y="784"/>
                  </a:lnTo>
                  <a:lnTo>
                    <a:pt x="51" y="782"/>
                  </a:lnTo>
                  <a:lnTo>
                    <a:pt x="51" y="779"/>
                  </a:lnTo>
                  <a:lnTo>
                    <a:pt x="51" y="778"/>
                  </a:lnTo>
                  <a:lnTo>
                    <a:pt x="51" y="773"/>
                  </a:lnTo>
                  <a:lnTo>
                    <a:pt x="51" y="768"/>
                  </a:lnTo>
                  <a:lnTo>
                    <a:pt x="51" y="767"/>
                  </a:lnTo>
                  <a:lnTo>
                    <a:pt x="51" y="765"/>
                  </a:lnTo>
                  <a:lnTo>
                    <a:pt x="51" y="761"/>
                  </a:lnTo>
                  <a:lnTo>
                    <a:pt x="51" y="759"/>
                  </a:lnTo>
                  <a:lnTo>
                    <a:pt x="51" y="753"/>
                  </a:lnTo>
                  <a:lnTo>
                    <a:pt x="50" y="750"/>
                  </a:lnTo>
                  <a:lnTo>
                    <a:pt x="50" y="747"/>
                  </a:lnTo>
                  <a:lnTo>
                    <a:pt x="50" y="745"/>
                  </a:lnTo>
                  <a:lnTo>
                    <a:pt x="50" y="744"/>
                  </a:lnTo>
                  <a:lnTo>
                    <a:pt x="50" y="742"/>
                  </a:lnTo>
                  <a:lnTo>
                    <a:pt x="50" y="741"/>
                  </a:lnTo>
                  <a:lnTo>
                    <a:pt x="50" y="739"/>
                  </a:lnTo>
                  <a:lnTo>
                    <a:pt x="50" y="737"/>
                  </a:lnTo>
                  <a:lnTo>
                    <a:pt x="50" y="736"/>
                  </a:lnTo>
                  <a:lnTo>
                    <a:pt x="50" y="734"/>
                  </a:lnTo>
                  <a:lnTo>
                    <a:pt x="50" y="733"/>
                  </a:lnTo>
                  <a:lnTo>
                    <a:pt x="50" y="731"/>
                  </a:lnTo>
                  <a:lnTo>
                    <a:pt x="48" y="730"/>
                  </a:lnTo>
                  <a:lnTo>
                    <a:pt x="48" y="727"/>
                  </a:lnTo>
                  <a:lnTo>
                    <a:pt x="48" y="725"/>
                  </a:lnTo>
                  <a:lnTo>
                    <a:pt x="48" y="723"/>
                  </a:lnTo>
                  <a:lnTo>
                    <a:pt x="48" y="722"/>
                  </a:lnTo>
                  <a:lnTo>
                    <a:pt x="48" y="720"/>
                  </a:lnTo>
                  <a:lnTo>
                    <a:pt x="48" y="716"/>
                  </a:lnTo>
                  <a:lnTo>
                    <a:pt x="47" y="709"/>
                  </a:lnTo>
                  <a:lnTo>
                    <a:pt x="47" y="703"/>
                  </a:lnTo>
                  <a:lnTo>
                    <a:pt x="47" y="692"/>
                  </a:lnTo>
                  <a:lnTo>
                    <a:pt x="45" y="682"/>
                  </a:lnTo>
                  <a:lnTo>
                    <a:pt x="45" y="671"/>
                  </a:lnTo>
                  <a:lnTo>
                    <a:pt x="44" y="669"/>
                  </a:lnTo>
                  <a:lnTo>
                    <a:pt x="44" y="663"/>
                  </a:lnTo>
                  <a:lnTo>
                    <a:pt x="44" y="661"/>
                  </a:lnTo>
                  <a:lnTo>
                    <a:pt x="44" y="658"/>
                  </a:lnTo>
                  <a:lnTo>
                    <a:pt x="44" y="657"/>
                  </a:lnTo>
                  <a:lnTo>
                    <a:pt x="44" y="654"/>
                  </a:lnTo>
                  <a:lnTo>
                    <a:pt x="42" y="644"/>
                  </a:lnTo>
                  <a:lnTo>
                    <a:pt x="42" y="641"/>
                  </a:lnTo>
                  <a:lnTo>
                    <a:pt x="42" y="640"/>
                  </a:lnTo>
                  <a:lnTo>
                    <a:pt x="37" y="627"/>
                  </a:lnTo>
                  <a:lnTo>
                    <a:pt x="34" y="616"/>
                  </a:lnTo>
                  <a:lnTo>
                    <a:pt x="34" y="613"/>
                  </a:lnTo>
                  <a:lnTo>
                    <a:pt x="33" y="609"/>
                  </a:lnTo>
                  <a:lnTo>
                    <a:pt x="31" y="609"/>
                  </a:lnTo>
                  <a:lnTo>
                    <a:pt x="31" y="607"/>
                  </a:lnTo>
                  <a:lnTo>
                    <a:pt x="28" y="601"/>
                  </a:lnTo>
                  <a:lnTo>
                    <a:pt x="27" y="596"/>
                  </a:lnTo>
                  <a:lnTo>
                    <a:pt x="25" y="595"/>
                  </a:lnTo>
                  <a:lnTo>
                    <a:pt x="22" y="585"/>
                  </a:lnTo>
                  <a:lnTo>
                    <a:pt x="17" y="576"/>
                  </a:lnTo>
                  <a:lnTo>
                    <a:pt x="16" y="576"/>
                  </a:lnTo>
                  <a:lnTo>
                    <a:pt x="16" y="574"/>
                  </a:lnTo>
                  <a:lnTo>
                    <a:pt x="9" y="564"/>
                  </a:lnTo>
                  <a:lnTo>
                    <a:pt x="8" y="561"/>
                  </a:lnTo>
                  <a:lnTo>
                    <a:pt x="3" y="554"/>
                  </a:lnTo>
                  <a:lnTo>
                    <a:pt x="0" y="548"/>
                  </a:lnTo>
                  <a:lnTo>
                    <a:pt x="0" y="547"/>
                  </a:lnTo>
                  <a:lnTo>
                    <a:pt x="0" y="540"/>
                  </a:lnTo>
                  <a:lnTo>
                    <a:pt x="0" y="539"/>
                  </a:lnTo>
                  <a:lnTo>
                    <a:pt x="0" y="537"/>
                  </a:lnTo>
                  <a:lnTo>
                    <a:pt x="2" y="534"/>
                  </a:lnTo>
                  <a:lnTo>
                    <a:pt x="3" y="528"/>
                  </a:lnTo>
                  <a:lnTo>
                    <a:pt x="3" y="526"/>
                  </a:lnTo>
                  <a:lnTo>
                    <a:pt x="3" y="523"/>
                  </a:lnTo>
                  <a:lnTo>
                    <a:pt x="5" y="516"/>
                  </a:lnTo>
                  <a:lnTo>
                    <a:pt x="5" y="511"/>
                  </a:lnTo>
                  <a:lnTo>
                    <a:pt x="5" y="506"/>
                  </a:lnTo>
                  <a:lnTo>
                    <a:pt x="5" y="498"/>
                  </a:lnTo>
                  <a:lnTo>
                    <a:pt x="5" y="497"/>
                  </a:lnTo>
                  <a:lnTo>
                    <a:pt x="5" y="492"/>
                  </a:lnTo>
                  <a:lnTo>
                    <a:pt x="5" y="491"/>
                  </a:lnTo>
                  <a:lnTo>
                    <a:pt x="5" y="489"/>
                  </a:lnTo>
                  <a:lnTo>
                    <a:pt x="5" y="488"/>
                  </a:lnTo>
                  <a:lnTo>
                    <a:pt x="3" y="477"/>
                  </a:lnTo>
                  <a:lnTo>
                    <a:pt x="3" y="475"/>
                  </a:lnTo>
                  <a:lnTo>
                    <a:pt x="3" y="471"/>
                  </a:lnTo>
                  <a:lnTo>
                    <a:pt x="3" y="469"/>
                  </a:lnTo>
                  <a:lnTo>
                    <a:pt x="5" y="467"/>
                  </a:lnTo>
                  <a:lnTo>
                    <a:pt x="6" y="463"/>
                  </a:lnTo>
                  <a:lnTo>
                    <a:pt x="8" y="458"/>
                  </a:lnTo>
                  <a:lnTo>
                    <a:pt x="8" y="453"/>
                  </a:lnTo>
                  <a:lnTo>
                    <a:pt x="17" y="419"/>
                  </a:lnTo>
                  <a:lnTo>
                    <a:pt x="17" y="407"/>
                  </a:lnTo>
                  <a:lnTo>
                    <a:pt x="17" y="404"/>
                  </a:lnTo>
                  <a:lnTo>
                    <a:pt x="17" y="398"/>
                  </a:lnTo>
                  <a:lnTo>
                    <a:pt x="16" y="393"/>
                  </a:lnTo>
                  <a:lnTo>
                    <a:pt x="16" y="391"/>
                  </a:lnTo>
                  <a:lnTo>
                    <a:pt x="16" y="390"/>
                  </a:lnTo>
                  <a:lnTo>
                    <a:pt x="17" y="379"/>
                  </a:lnTo>
                  <a:lnTo>
                    <a:pt x="17" y="374"/>
                  </a:lnTo>
                  <a:lnTo>
                    <a:pt x="17" y="371"/>
                  </a:lnTo>
                  <a:lnTo>
                    <a:pt x="17" y="363"/>
                  </a:lnTo>
                  <a:lnTo>
                    <a:pt x="17" y="357"/>
                  </a:lnTo>
                  <a:lnTo>
                    <a:pt x="19" y="349"/>
                  </a:lnTo>
                  <a:lnTo>
                    <a:pt x="19" y="348"/>
                  </a:lnTo>
                  <a:lnTo>
                    <a:pt x="19" y="345"/>
                  </a:lnTo>
                  <a:lnTo>
                    <a:pt x="19" y="337"/>
                  </a:lnTo>
                  <a:lnTo>
                    <a:pt x="20" y="329"/>
                  </a:lnTo>
                  <a:lnTo>
                    <a:pt x="23" y="323"/>
                  </a:lnTo>
                  <a:lnTo>
                    <a:pt x="25" y="320"/>
                  </a:lnTo>
                  <a:lnTo>
                    <a:pt x="27" y="317"/>
                  </a:lnTo>
                  <a:lnTo>
                    <a:pt x="33" y="311"/>
                  </a:lnTo>
                  <a:lnTo>
                    <a:pt x="33" y="309"/>
                  </a:lnTo>
                  <a:lnTo>
                    <a:pt x="34" y="309"/>
                  </a:lnTo>
                  <a:lnTo>
                    <a:pt x="34" y="308"/>
                  </a:lnTo>
                  <a:lnTo>
                    <a:pt x="42" y="300"/>
                  </a:lnTo>
                  <a:lnTo>
                    <a:pt x="44" y="298"/>
                  </a:lnTo>
                  <a:lnTo>
                    <a:pt x="47" y="294"/>
                  </a:lnTo>
                  <a:lnTo>
                    <a:pt x="48" y="294"/>
                  </a:lnTo>
                  <a:lnTo>
                    <a:pt x="50" y="292"/>
                  </a:lnTo>
                  <a:lnTo>
                    <a:pt x="58" y="283"/>
                  </a:lnTo>
                  <a:lnTo>
                    <a:pt x="61" y="280"/>
                  </a:lnTo>
                  <a:lnTo>
                    <a:pt x="72" y="269"/>
                  </a:lnTo>
                  <a:lnTo>
                    <a:pt x="75" y="264"/>
                  </a:lnTo>
                  <a:lnTo>
                    <a:pt x="76" y="263"/>
                  </a:lnTo>
                  <a:lnTo>
                    <a:pt x="78" y="261"/>
                  </a:lnTo>
                  <a:lnTo>
                    <a:pt x="79" y="260"/>
                  </a:lnTo>
                  <a:lnTo>
                    <a:pt x="79" y="258"/>
                  </a:lnTo>
                  <a:lnTo>
                    <a:pt x="79" y="256"/>
                  </a:lnTo>
                  <a:lnTo>
                    <a:pt x="78" y="252"/>
                  </a:lnTo>
                  <a:lnTo>
                    <a:pt x="78" y="250"/>
                  </a:lnTo>
                  <a:lnTo>
                    <a:pt x="78" y="249"/>
                  </a:lnTo>
                  <a:lnTo>
                    <a:pt x="78" y="247"/>
                  </a:lnTo>
                  <a:lnTo>
                    <a:pt x="81" y="246"/>
                  </a:lnTo>
                  <a:lnTo>
                    <a:pt x="83" y="244"/>
                  </a:lnTo>
                  <a:lnTo>
                    <a:pt x="84" y="242"/>
                  </a:lnTo>
                  <a:lnTo>
                    <a:pt x="86" y="241"/>
                  </a:lnTo>
                  <a:lnTo>
                    <a:pt x="86" y="236"/>
                  </a:lnTo>
                  <a:lnTo>
                    <a:pt x="86" y="232"/>
                  </a:lnTo>
                  <a:lnTo>
                    <a:pt x="87" y="221"/>
                  </a:lnTo>
                  <a:lnTo>
                    <a:pt x="87" y="216"/>
                  </a:lnTo>
                  <a:lnTo>
                    <a:pt x="87" y="213"/>
                  </a:lnTo>
                  <a:lnTo>
                    <a:pt x="89" y="210"/>
                  </a:lnTo>
                  <a:lnTo>
                    <a:pt x="90" y="208"/>
                  </a:lnTo>
                  <a:lnTo>
                    <a:pt x="95" y="204"/>
                  </a:lnTo>
                  <a:lnTo>
                    <a:pt x="103" y="196"/>
                  </a:lnTo>
                  <a:lnTo>
                    <a:pt x="104" y="193"/>
                  </a:lnTo>
                  <a:lnTo>
                    <a:pt x="115" y="182"/>
                  </a:lnTo>
                  <a:lnTo>
                    <a:pt x="120" y="176"/>
                  </a:lnTo>
                  <a:lnTo>
                    <a:pt x="123" y="171"/>
                  </a:lnTo>
                  <a:lnTo>
                    <a:pt x="125" y="168"/>
                  </a:lnTo>
                  <a:lnTo>
                    <a:pt x="126" y="166"/>
                  </a:lnTo>
                  <a:lnTo>
                    <a:pt x="128" y="162"/>
                  </a:lnTo>
                  <a:lnTo>
                    <a:pt x="131" y="157"/>
                  </a:lnTo>
                  <a:lnTo>
                    <a:pt x="131" y="152"/>
                  </a:lnTo>
                  <a:lnTo>
                    <a:pt x="131" y="148"/>
                  </a:lnTo>
                  <a:lnTo>
                    <a:pt x="131" y="145"/>
                  </a:lnTo>
                  <a:lnTo>
                    <a:pt x="131" y="142"/>
                  </a:lnTo>
                  <a:lnTo>
                    <a:pt x="131" y="140"/>
                  </a:lnTo>
                  <a:lnTo>
                    <a:pt x="131" y="138"/>
                  </a:lnTo>
                  <a:lnTo>
                    <a:pt x="129" y="134"/>
                  </a:lnTo>
                  <a:lnTo>
                    <a:pt x="129" y="131"/>
                  </a:lnTo>
                  <a:lnTo>
                    <a:pt x="129" y="129"/>
                  </a:lnTo>
                  <a:lnTo>
                    <a:pt x="128" y="129"/>
                  </a:lnTo>
                  <a:lnTo>
                    <a:pt x="126" y="129"/>
                  </a:lnTo>
                  <a:lnTo>
                    <a:pt x="126" y="128"/>
                  </a:lnTo>
                  <a:lnTo>
                    <a:pt x="125" y="126"/>
                  </a:lnTo>
                  <a:lnTo>
                    <a:pt x="125" y="125"/>
                  </a:lnTo>
                  <a:lnTo>
                    <a:pt x="123" y="125"/>
                  </a:lnTo>
                  <a:lnTo>
                    <a:pt x="123" y="121"/>
                  </a:lnTo>
                  <a:lnTo>
                    <a:pt x="117" y="114"/>
                  </a:lnTo>
                  <a:lnTo>
                    <a:pt x="115" y="112"/>
                  </a:lnTo>
                  <a:lnTo>
                    <a:pt x="106" y="104"/>
                  </a:lnTo>
                  <a:lnTo>
                    <a:pt x="106" y="103"/>
                  </a:lnTo>
                  <a:lnTo>
                    <a:pt x="109" y="90"/>
                  </a:lnTo>
                  <a:lnTo>
                    <a:pt x="109" y="87"/>
                  </a:lnTo>
                  <a:lnTo>
                    <a:pt x="109" y="84"/>
                  </a:lnTo>
                  <a:lnTo>
                    <a:pt x="109" y="83"/>
                  </a:lnTo>
                  <a:lnTo>
                    <a:pt x="111" y="70"/>
                  </a:lnTo>
                  <a:lnTo>
                    <a:pt x="111" y="67"/>
                  </a:lnTo>
                  <a:lnTo>
                    <a:pt x="111" y="64"/>
                  </a:lnTo>
                  <a:lnTo>
                    <a:pt x="112" y="47"/>
                  </a:lnTo>
                  <a:lnTo>
                    <a:pt x="112" y="45"/>
                  </a:lnTo>
                  <a:lnTo>
                    <a:pt x="112" y="39"/>
                  </a:lnTo>
                  <a:lnTo>
                    <a:pt x="112" y="33"/>
                  </a:lnTo>
                  <a:lnTo>
                    <a:pt x="111" y="28"/>
                  </a:lnTo>
                  <a:lnTo>
                    <a:pt x="104" y="13"/>
                  </a:lnTo>
                  <a:lnTo>
                    <a:pt x="104" y="11"/>
                  </a:lnTo>
                  <a:lnTo>
                    <a:pt x="103" y="8"/>
                  </a:lnTo>
                  <a:lnTo>
                    <a:pt x="104" y="8"/>
                  </a:lnTo>
                  <a:lnTo>
                    <a:pt x="106" y="8"/>
                  </a:lnTo>
                  <a:lnTo>
                    <a:pt x="111" y="8"/>
                  </a:lnTo>
                  <a:lnTo>
                    <a:pt x="114" y="10"/>
                  </a:lnTo>
                  <a:lnTo>
                    <a:pt x="117" y="2"/>
                  </a:lnTo>
                  <a:lnTo>
                    <a:pt x="120" y="2"/>
                  </a:lnTo>
                  <a:lnTo>
                    <a:pt x="121" y="2"/>
                  </a:lnTo>
                  <a:lnTo>
                    <a:pt x="128" y="2"/>
                  </a:lnTo>
                  <a:lnTo>
                    <a:pt x="129" y="2"/>
                  </a:lnTo>
                  <a:lnTo>
                    <a:pt x="134" y="2"/>
                  </a:lnTo>
                  <a:lnTo>
                    <a:pt x="135" y="2"/>
                  </a:lnTo>
                  <a:lnTo>
                    <a:pt x="146" y="2"/>
                  </a:lnTo>
                  <a:lnTo>
                    <a:pt x="151" y="2"/>
                  </a:lnTo>
                  <a:lnTo>
                    <a:pt x="153" y="2"/>
                  </a:lnTo>
                  <a:lnTo>
                    <a:pt x="157" y="2"/>
                  </a:lnTo>
                  <a:lnTo>
                    <a:pt x="160" y="2"/>
                  </a:lnTo>
                  <a:lnTo>
                    <a:pt x="163" y="2"/>
                  </a:lnTo>
                  <a:lnTo>
                    <a:pt x="176" y="2"/>
                  </a:lnTo>
                  <a:lnTo>
                    <a:pt x="187" y="2"/>
                  </a:lnTo>
                  <a:lnTo>
                    <a:pt x="188" y="2"/>
                  </a:lnTo>
                  <a:lnTo>
                    <a:pt x="191" y="2"/>
                  </a:lnTo>
                  <a:lnTo>
                    <a:pt x="193" y="2"/>
                  </a:lnTo>
                  <a:lnTo>
                    <a:pt x="196" y="7"/>
                  </a:lnTo>
                  <a:lnTo>
                    <a:pt x="198" y="8"/>
                  </a:lnTo>
                  <a:lnTo>
                    <a:pt x="202" y="14"/>
                  </a:lnTo>
                  <a:lnTo>
                    <a:pt x="205" y="19"/>
                  </a:lnTo>
                  <a:lnTo>
                    <a:pt x="210" y="17"/>
                  </a:lnTo>
                  <a:lnTo>
                    <a:pt x="213" y="16"/>
                  </a:lnTo>
                  <a:lnTo>
                    <a:pt x="216" y="14"/>
                  </a:lnTo>
                  <a:lnTo>
                    <a:pt x="219" y="17"/>
                  </a:lnTo>
                  <a:lnTo>
                    <a:pt x="221" y="19"/>
                  </a:lnTo>
                  <a:lnTo>
                    <a:pt x="221" y="17"/>
                  </a:lnTo>
                  <a:lnTo>
                    <a:pt x="219" y="16"/>
                  </a:lnTo>
                  <a:lnTo>
                    <a:pt x="216" y="13"/>
                  </a:lnTo>
                  <a:lnTo>
                    <a:pt x="216" y="11"/>
                  </a:lnTo>
                  <a:lnTo>
                    <a:pt x="229" y="13"/>
                  </a:lnTo>
                  <a:lnTo>
                    <a:pt x="230" y="14"/>
                  </a:lnTo>
                  <a:lnTo>
                    <a:pt x="230" y="16"/>
                  </a:lnTo>
                  <a:lnTo>
                    <a:pt x="227" y="14"/>
                  </a:lnTo>
                  <a:lnTo>
                    <a:pt x="226" y="14"/>
                  </a:lnTo>
                  <a:lnTo>
                    <a:pt x="227" y="16"/>
                  </a:lnTo>
                  <a:lnTo>
                    <a:pt x="229" y="17"/>
                  </a:lnTo>
                  <a:lnTo>
                    <a:pt x="232" y="19"/>
                  </a:lnTo>
                  <a:lnTo>
                    <a:pt x="243" y="21"/>
                  </a:lnTo>
                  <a:lnTo>
                    <a:pt x="244" y="21"/>
                  </a:lnTo>
                  <a:lnTo>
                    <a:pt x="251" y="19"/>
                  </a:lnTo>
                  <a:lnTo>
                    <a:pt x="252" y="13"/>
                  </a:lnTo>
                  <a:lnTo>
                    <a:pt x="251" y="8"/>
                  </a:lnTo>
                  <a:lnTo>
                    <a:pt x="251" y="7"/>
                  </a:lnTo>
                  <a:lnTo>
                    <a:pt x="251" y="5"/>
                  </a:lnTo>
                  <a:lnTo>
                    <a:pt x="251" y="3"/>
                  </a:lnTo>
                  <a:lnTo>
                    <a:pt x="251" y="2"/>
                  </a:lnTo>
                  <a:lnTo>
                    <a:pt x="255" y="0"/>
                  </a:lnTo>
                  <a:lnTo>
                    <a:pt x="257" y="2"/>
                  </a:lnTo>
                  <a:lnTo>
                    <a:pt x="258" y="2"/>
                  </a:lnTo>
                  <a:lnTo>
                    <a:pt x="258" y="3"/>
                  </a:lnTo>
                  <a:lnTo>
                    <a:pt x="260" y="3"/>
                  </a:lnTo>
                  <a:lnTo>
                    <a:pt x="263" y="5"/>
                  </a:lnTo>
                  <a:lnTo>
                    <a:pt x="265" y="8"/>
                  </a:lnTo>
                  <a:lnTo>
                    <a:pt x="266" y="8"/>
                  </a:lnTo>
                  <a:lnTo>
                    <a:pt x="268" y="10"/>
                  </a:lnTo>
                  <a:lnTo>
                    <a:pt x="274" y="14"/>
                  </a:lnTo>
                  <a:lnTo>
                    <a:pt x="274" y="16"/>
                  </a:lnTo>
                  <a:lnTo>
                    <a:pt x="275" y="17"/>
                  </a:lnTo>
                  <a:lnTo>
                    <a:pt x="275" y="1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218">
              <a:extLst>
                <a:ext uri="{FF2B5EF4-FFF2-40B4-BE49-F238E27FC236}">
                  <a16:creationId xmlns:a16="http://schemas.microsoft.com/office/drawing/2014/main" id="{FF9544CD-95E0-ABCA-4E03-54765CC00D01}"/>
                </a:ext>
              </a:extLst>
            </p:cNvPr>
            <p:cNvSpPr>
              <a:spLocks noGrp="1" noRot="1" noMove="1" noResize="1" noEditPoints="1" noAdjustHandles="1" noChangeArrowheads="1" noChangeShapeType="1"/>
            </p:cNvSpPr>
            <p:nvPr/>
          </p:nvSpPr>
          <p:spPr bwMode="auto">
            <a:xfrm>
              <a:off x="6670676" y="3714750"/>
              <a:ext cx="744538" cy="1414463"/>
            </a:xfrm>
            <a:custGeom>
              <a:avLst/>
              <a:gdLst>
                <a:gd name="T0" fmla="*/ 272 w 469"/>
                <a:gd name="T1" fmla="*/ 15 h 891"/>
                <a:gd name="T2" fmla="*/ 278 w 469"/>
                <a:gd name="T3" fmla="*/ 64 h 891"/>
                <a:gd name="T4" fmla="*/ 281 w 469"/>
                <a:gd name="T5" fmla="*/ 104 h 891"/>
                <a:gd name="T6" fmla="*/ 260 w 469"/>
                <a:gd name="T7" fmla="*/ 147 h 891"/>
                <a:gd name="T8" fmla="*/ 239 w 469"/>
                <a:gd name="T9" fmla="*/ 149 h 891"/>
                <a:gd name="T10" fmla="*/ 227 w 469"/>
                <a:gd name="T11" fmla="*/ 177 h 891"/>
                <a:gd name="T12" fmla="*/ 242 w 469"/>
                <a:gd name="T13" fmla="*/ 209 h 891"/>
                <a:gd name="T14" fmla="*/ 256 w 469"/>
                <a:gd name="T15" fmla="*/ 253 h 891"/>
                <a:gd name="T16" fmla="*/ 252 w 469"/>
                <a:gd name="T17" fmla="*/ 287 h 891"/>
                <a:gd name="T18" fmla="*/ 270 w 469"/>
                <a:gd name="T19" fmla="*/ 334 h 891"/>
                <a:gd name="T20" fmla="*/ 300 w 469"/>
                <a:gd name="T21" fmla="*/ 358 h 891"/>
                <a:gd name="T22" fmla="*/ 319 w 469"/>
                <a:gd name="T23" fmla="*/ 394 h 891"/>
                <a:gd name="T24" fmla="*/ 322 w 469"/>
                <a:gd name="T25" fmla="*/ 420 h 891"/>
                <a:gd name="T26" fmla="*/ 334 w 469"/>
                <a:gd name="T27" fmla="*/ 442 h 891"/>
                <a:gd name="T28" fmla="*/ 362 w 469"/>
                <a:gd name="T29" fmla="*/ 436 h 891"/>
                <a:gd name="T30" fmla="*/ 386 w 469"/>
                <a:gd name="T31" fmla="*/ 427 h 891"/>
                <a:gd name="T32" fmla="*/ 390 w 469"/>
                <a:gd name="T33" fmla="*/ 482 h 891"/>
                <a:gd name="T34" fmla="*/ 384 w 469"/>
                <a:gd name="T35" fmla="*/ 540 h 891"/>
                <a:gd name="T36" fmla="*/ 404 w 469"/>
                <a:gd name="T37" fmla="*/ 574 h 891"/>
                <a:gd name="T38" fmla="*/ 431 w 469"/>
                <a:gd name="T39" fmla="*/ 603 h 891"/>
                <a:gd name="T40" fmla="*/ 443 w 469"/>
                <a:gd name="T41" fmla="*/ 742 h 891"/>
                <a:gd name="T42" fmla="*/ 469 w 469"/>
                <a:gd name="T43" fmla="*/ 818 h 891"/>
                <a:gd name="T44" fmla="*/ 331 w 469"/>
                <a:gd name="T45" fmla="*/ 821 h 891"/>
                <a:gd name="T46" fmla="*/ 333 w 469"/>
                <a:gd name="T47" fmla="*/ 864 h 891"/>
                <a:gd name="T48" fmla="*/ 331 w 469"/>
                <a:gd name="T49" fmla="*/ 889 h 891"/>
                <a:gd name="T50" fmla="*/ 163 w 469"/>
                <a:gd name="T51" fmla="*/ 891 h 891"/>
                <a:gd name="T52" fmla="*/ 130 w 469"/>
                <a:gd name="T53" fmla="*/ 858 h 891"/>
                <a:gd name="T54" fmla="*/ 50 w 469"/>
                <a:gd name="T55" fmla="*/ 742 h 891"/>
                <a:gd name="T56" fmla="*/ 40 w 469"/>
                <a:gd name="T57" fmla="*/ 701 h 891"/>
                <a:gd name="T58" fmla="*/ 45 w 469"/>
                <a:gd name="T59" fmla="*/ 664 h 891"/>
                <a:gd name="T60" fmla="*/ 43 w 469"/>
                <a:gd name="T61" fmla="*/ 641 h 891"/>
                <a:gd name="T62" fmla="*/ 53 w 469"/>
                <a:gd name="T63" fmla="*/ 621 h 891"/>
                <a:gd name="T64" fmla="*/ 56 w 469"/>
                <a:gd name="T65" fmla="*/ 607 h 891"/>
                <a:gd name="T66" fmla="*/ 87 w 469"/>
                <a:gd name="T67" fmla="*/ 576 h 891"/>
                <a:gd name="T68" fmla="*/ 132 w 469"/>
                <a:gd name="T69" fmla="*/ 551 h 891"/>
                <a:gd name="T70" fmla="*/ 124 w 469"/>
                <a:gd name="T71" fmla="*/ 506 h 891"/>
                <a:gd name="T72" fmla="*/ 135 w 469"/>
                <a:gd name="T73" fmla="*/ 481 h 891"/>
                <a:gd name="T74" fmla="*/ 123 w 469"/>
                <a:gd name="T75" fmla="*/ 470 h 891"/>
                <a:gd name="T76" fmla="*/ 109 w 469"/>
                <a:gd name="T77" fmla="*/ 448 h 891"/>
                <a:gd name="T78" fmla="*/ 93 w 469"/>
                <a:gd name="T79" fmla="*/ 431 h 891"/>
                <a:gd name="T80" fmla="*/ 87 w 469"/>
                <a:gd name="T81" fmla="*/ 416 h 891"/>
                <a:gd name="T82" fmla="*/ 79 w 469"/>
                <a:gd name="T83" fmla="*/ 392 h 891"/>
                <a:gd name="T84" fmla="*/ 73 w 469"/>
                <a:gd name="T85" fmla="*/ 379 h 891"/>
                <a:gd name="T86" fmla="*/ 62 w 469"/>
                <a:gd name="T87" fmla="*/ 361 h 891"/>
                <a:gd name="T88" fmla="*/ 39 w 469"/>
                <a:gd name="T89" fmla="*/ 346 h 891"/>
                <a:gd name="T90" fmla="*/ 17 w 469"/>
                <a:gd name="T91" fmla="*/ 329 h 891"/>
                <a:gd name="T92" fmla="*/ 6 w 469"/>
                <a:gd name="T93" fmla="*/ 304 h 891"/>
                <a:gd name="T94" fmla="*/ 1 w 469"/>
                <a:gd name="T95" fmla="*/ 281 h 891"/>
                <a:gd name="T96" fmla="*/ 8 w 469"/>
                <a:gd name="T97" fmla="*/ 233 h 891"/>
                <a:gd name="T98" fmla="*/ 20 w 469"/>
                <a:gd name="T99" fmla="*/ 186 h 891"/>
                <a:gd name="T100" fmla="*/ 45 w 469"/>
                <a:gd name="T101" fmla="*/ 150 h 891"/>
                <a:gd name="T102" fmla="*/ 85 w 469"/>
                <a:gd name="T103" fmla="*/ 136 h 891"/>
                <a:gd name="T104" fmla="*/ 99 w 469"/>
                <a:gd name="T105" fmla="*/ 95 h 891"/>
                <a:gd name="T106" fmla="*/ 138 w 469"/>
                <a:gd name="T107" fmla="*/ 71 h 891"/>
                <a:gd name="T108" fmla="*/ 144 w 469"/>
                <a:gd name="T109" fmla="*/ 46 h 891"/>
                <a:gd name="T110" fmla="*/ 211 w 469"/>
                <a:gd name="T111" fmla="*/ 19 h 891"/>
                <a:gd name="T112" fmla="*/ 246 w 469"/>
                <a:gd name="T113" fmla="*/ 11 h 891"/>
                <a:gd name="T114" fmla="*/ 253 w 469"/>
                <a:gd name="T115" fmla="*/ 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9" h="891">
                  <a:moveTo>
                    <a:pt x="253" y="1"/>
                  </a:moveTo>
                  <a:lnTo>
                    <a:pt x="255" y="1"/>
                  </a:lnTo>
                  <a:lnTo>
                    <a:pt x="256" y="1"/>
                  </a:lnTo>
                  <a:lnTo>
                    <a:pt x="260" y="1"/>
                  </a:lnTo>
                  <a:lnTo>
                    <a:pt x="266" y="5"/>
                  </a:lnTo>
                  <a:lnTo>
                    <a:pt x="274" y="9"/>
                  </a:lnTo>
                  <a:lnTo>
                    <a:pt x="275" y="9"/>
                  </a:lnTo>
                  <a:lnTo>
                    <a:pt x="274" y="12"/>
                  </a:lnTo>
                  <a:lnTo>
                    <a:pt x="272" y="15"/>
                  </a:lnTo>
                  <a:lnTo>
                    <a:pt x="270" y="22"/>
                  </a:lnTo>
                  <a:lnTo>
                    <a:pt x="269" y="23"/>
                  </a:lnTo>
                  <a:lnTo>
                    <a:pt x="269" y="31"/>
                  </a:lnTo>
                  <a:lnTo>
                    <a:pt x="272" y="36"/>
                  </a:lnTo>
                  <a:lnTo>
                    <a:pt x="280" y="40"/>
                  </a:lnTo>
                  <a:lnTo>
                    <a:pt x="281" y="45"/>
                  </a:lnTo>
                  <a:lnTo>
                    <a:pt x="281" y="51"/>
                  </a:lnTo>
                  <a:lnTo>
                    <a:pt x="280" y="54"/>
                  </a:lnTo>
                  <a:lnTo>
                    <a:pt x="278" y="64"/>
                  </a:lnTo>
                  <a:lnTo>
                    <a:pt x="275" y="65"/>
                  </a:lnTo>
                  <a:lnTo>
                    <a:pt x="277" y="67"/>
                  </a:lnTo>
                  <a:lnTo>
                    <a:pt x="278" y="67"/>
                  </a:lnTo>
                  <a:lnTo>
                    <a:pt x="277" y="76"/>
                  </a:lnTo>
                  <a:lnTo>
                    <a:pt x="277" y="85"/>
                  </a:lnTo>
                  <a:lnTo>
                    <a:pt x="278" y="91"/>
                  </a:lnTo>
                  <a:lnTo>
                    <a:pt x="281" y="99"/>
                  </a:lnTo>
                  <a:lnTo>
                    <a:pt x="281" y="101"/>
                  </a:lnTo>
                  <a:lnTo>
                    <a:pt x="281" y="104"/>
                  </a:lnTo>
                  <a:lnTo>
                    <a:pt x="281" y="109"/>
                  </a:lnTo>
                  <a:lnTo>
                    <a:pt x="280" y="112"/>
                  </a:lnTo>
                  <a:lnTo>
                    <a:pt x="278" y="118"/>
                  </a:lnTo>
                  <a:lnTo>
                    <a:pt x="275" y="124"/>
                  </a:lnTo>
                  <a:lnTo>
                    <a:pt x="274" y="127"/>
                  </a:lnTo>
                  <a:lnTo>
                    <a:pt x="267" y="133"/>
                  </a:lnTo>
                  <a:lnTo>
                    <a:pt x="264" y="138"/>
                  </a:lnTo>
                  <a:lnTo>
                    <a:pt x="263" y="141"/>
                  </a:lnTo>
                  <a:lnTo>
                    <a:pt x="260" y="147"/>
                  </a:lnTo>
                  <a:lnTo>
                    <a:pt x="260" y="150"/>
                  </a:lnTo>
                  <a:lnTo>
                    <a:pt x="256" y="157"/>
                  </a:lnTo>
                  <a:lnTo>
                    <a:pt x="256" y="158"/>
                  </a:lnTo>
                  <a:lnTo>
                    <a:pt x="255" y="158"/>
                  </a:lnTo>
                  <a:lnTo>
                    <a:pt x="252" y="158"/>
                  </a:lnTo>
                  <a:lnTo>
                    <a:pt x="255" y="152"/>
                  </a:lnTo>
                  <a:lnTo>
                    <a:pt x="252" y="150"/>
                  </a:lnTo>
                  <a:lnTo>
                    <a:pt x="249" y="149"/>
                  </a:lnTo>
                  <a:lnTo>
                    <a:pt x="239" y="149"/>
                  </a:lnTo>
                  <a:lnTo>
                    <a:pt x="233" y="150"/>
                  </a:lnTo>
                  <a:lnTo>
                    <a:pt x="232" y="152"/>
                  </a:lnTo>
                  <a:lnTo>
                    <a:pt x="228" y="154"/>
                  </a:lnTo>
                  <a:lnTo>
                    <a:pt x="224" y="158"/>
                  </a:lnTo>
                  <a:lnTo>
                    <a:pt x="224" y="163"/>
                  </a:lnTo>
                  <a:lnTo>
                    <a:pt x="224" y="167"/>
                  </a:lnTo>
                  <a:lnTo>
                    <a:pt x="224" y="172"/>
                  </a:lnTo>
                  <a:lnTo>
                    <a:pt x="225" y="175"/>
                  </a:lnTo>
                  <a:lnTo>
                    <a:pt x="227" y="177"/>
                  </a:lnTo>
                  <a:lnTo>
                    <a:pt x="233" y="181"/>
                  </a:lnTo>
                  <a:lnTo>
                    <a:pt x="233" y="186"/>
                  </a:lnTo>
                  <a:lnTo>
                    <a:pt x="236" y="189"/>
                  </a:lnTo>
                  <a:lnTo>
                    <a:pt x="239" y="191"/>
                  </a:lnTo>
                  <a:lnTo>
                    <a:pt x="241" y="199"/>
                  </a:lnTo>
                  <a:lnTo>
                    <a:pt x="242" y="205"/>
                  </a:lnTo>
                  <a:lnTo>
                    <a:pt x="241" y="206"/>
                  </a:lnTo>
                  <a:lnTo>
                    <a:pt x="241" y="208"/>
                  </a:lnTo>
                  <a:lnTo>
                    <a:pt x="242" y="209"/>
                  </a:lnTo>
                  <a:lnTo>
                    <a:pt x="242" y="212"/>
                  </a:lnTo>
                  <a:lnTo>
                    <a:pt x="242" y="220"/>
                  </a:lnTo>
                  <a:lnTo>
                    <a:pt x="242" y="222"/>
                  </a:lnTo>
                  <a:lnTo>
                    <a:pt x="246" y="228"/>
                  </a:lnTo>
                  <a:lnTo>
                    <a:pt x="247" y="233"/>
                  </a:lnTo>
                  <a:lnTo>
                    <a:pt x="250" y="240"/>
                  </a:lnTo>
                  <a:lnTo>
                    <a:pt x="253" y="244"/>
                  </a:lnTo>
                  <a:lnTo>
                    <a:pt x="255" y="250"/>
                  </a:lnTo>
                  <a:lnTo>
                    <a:pt x="256" y="253"/>
                  </a:lnTo>
                  <a:lnTo>
                    <a:pt x="258" y="253"/>
                  </a:lnTo>
                  <a:lnTo>
                    <a:pt x="263" y="257"/>
                  </a:lnTo>
                  <a:lnTo>
                    <a:pt x="260" y="262"/>
                  </a:lnTo>
                  <a:lnTo>
                    <a:pt x="256" y="267"/>
                  </a:lnTo>
                  <a:lnTo>
                    <a:pt x="255" y="271"/>
                  </a:lnTo>
                  <a:lnTo>
                    <a:pt x="253" y="273"/>
                  </a:lnTo>
                  <a:lnTo>
                    <a:pt x="252" y="275"/>
                  </a:lnTo>
                  <a:lnTo>
                    <a:pt x="250" y="279"/>
                  </a:lnTo>
                  <a:lnTo>
                    <a:pt x="252" y="287"/>
                  </a:lnTo>
                  <a:lnTo>
                    <a:pt x="256" y="292"/>
                  </a:lnTo>
                  <a:lnTo>
                    <a:pt x="261" y="298"/>
                  </a:lnTo>
                  <a:lnTo>
                    <a:pt x="263" y="304"/>
                  </a:lnTo>
                  <a:lnTo>
                    <a:pt x="264" y="307"/>
                  </a:lnTo>
                  <a:lnTo>
                    <a:pt x="264" y="309"/>
                  </a:lnTo>
                  <a:lnTo>
                    <a:pt x="266" y="309"/>
                  </a:lnTo>
                  <a:lnTo>
                    <a:pt x="274" y="324"/>
                  </a:lnTo>
                  <a:lnTo>
                    <a:pt x="272" y="330"/>
                  </a:lnTo>
                  <a:lnTo>
                    <a:pt x="270" y="334"/>
                  </a:lnTo>
                  <a:lnTo>
                    <a:pt x="274" y="341"/>
                  </a:lnTo>
                  <a:lnTo>
                    <a:pt x="278" y="346"/>
                  </a:lnTo>
                  <a:lnTo>
                    <a:pt x="280" y="346"/>
                  </a:lnTo>
                  <a:lnTo>
                    <a:pt x="286" y="354"/>
                  </a:lnTo>
                  <a:lnTo>
                    <a:pt x="291" y="351"/>
                  </a:lnTo>
                  <a:lnTo>
                    <a:pt x="294" y="354"/>
                  </a:lnTo>
                  <a:lnTo>
                    <a:pt x="292" y="355"/>
                  </a:lnTo>
                  <a:lnTo>
                    <a:pt x="298" y="360"/>
                  </a:lnTo>
                  <a:lnTo>
                    <a:pt x="300" y="358"/>
                  </a:lnTo>
                  <a:lnTo>
                    <a:pt x="309" y="358"/>
                  </a:lnTo>
                  <a:lnTo>
                    <a:pt x="311" y="372"/>
                  </a:lnTo>
                  <a:lnTo>
                    <a:pt x="309" y="372"/>
                  </a:lnTo>
                  <a:lnTo>
                    <a:pt x="309" y="374"/>
                  </a:lnTo>
                  <a:lnTo>
                    <a:pt x="311" y="375"/>
                  </a:lnTo>
                  <a:lnTo>
                    <a:pt x="311" y="377"/>
                  </a:lnTo>
                  <a:lnTo>
                    <a:pt x="314" y="379"/>
                  </a:lnTo>
                  <a:lnTo>
                    <a:pt x="312" y="382"/>
                  </a:lnTo>
                  <a:lnTo>
                    <a:pt x="319" y="394"/>
                  </a:lnTo>
                  <a:lnTo>
                    <a:pt x="319" y="396"/>
                  </a:lnTo>
                  <a:lnTo>
                    <a:pt x="322" y="399"/>
                  </a:lnTo>
                  <a:lnTo>
                    <a:pt x="323" y="403"/>
                  </a:lnTo>
                  <a:lnTo>
                    <a:pt x="316" y="410"/>
                  </a:lnTo>
                  <a:lnTo>
                    <a:pt x="312" y="414"/>
                  </a:lnTo>
                  <a:lnTo>
                    <a:pt x="312" y="417"/>
                  </a:lnTo>
                  <a:lnTo>
                    <a:pt x="316" y="419"/>
                  </a:lnTo>
                  <a:lnTo>
                    <a:pt x="320" y="419"/>
                  </a:lnTo>
                  <a:lnTo>
                    <a:pt x="322" y="420"/>
                  </a:lnTo>
                  <a:lnTo>
                    <a:pt x="323" y="427"/>
                  </a:lnTo>
                  <a:lnTo>
                    <a:pt x="325" y="430"/>
                  </a:lnTo>
                  <a:lnTo>
                    <a:pt x="325" y="433"/>
                  </a:lnTo>
                  <a:lnTo>
                    <a:pt x="326" y="433"/>
                  </a:lnTo>
                  <a:lnTo>
                    <a:pt x="328" y="434"/>
                  </a:lnTo>
                  <a:lnTo>
                    <a:pt x="328" y="437"/>
                  </a:lnTo>
                  <a:lnTo>
                    <a:pt x="330" y="439"/>
                  </a:lnTo>
                  <a:lnTo>
                    <a:pt x="333" y="441"/>
                  </a:lnTo>
                  <a:lnTo>
                    <a:pt x="334" y="442"/>
                  </a:lnTo>
                  <a:lnTo>
                    <a:pt x="339" y="442"/>
                  </a:lnTo>
                  <a:lnTo>
                    <a:pt x="344" y="444"/>
                  </a:lnTo>
                  <a:lnTo>
                    <a:pt x="344" y="447"/>
                  </a:lnTo>
                  <a:lnTo>
                    <a:pt x="348" y="455"/>
                  </a:lnTo>
                  <a:lnTo>
                    <a:pt x="354" y="451"/>
                  </a:lnTo>
                  <a:lnTo>
                    <a:pt x="356" y="447"/>
                  </a:lnTo>
                  <a:lnTo>
                    <a:pt x="358" y="444"/>
                  </a:lnTo>
                  <a:lnTo>
                    <a:pt x="359" y="441"/>
                  </a:lnTo>
                  <a:lnTo>
                    <a:pt x="362" y="436"/>
                  </a:lnTo>
                  <a:lnTo>
                    <a:pt x="364" y="433"/>
                  </a:lnTo>
                  <a:lnTo>
                    <a:pt x="370" y="427"/>
                  </a:lnTo>
                  <a:lnTo>
                    <a:pt x="372" y="420"/>
                  </a:lnTo>
                  <a:lnTo>
                    <a:pt x="373" y="417"/>
                  </a:lnTo>
                  <a:lnTo>
                    <a:pt x="373" y="408"/>
                  </a:lnTo>
                  <a:lnTo>
                    <a:pt x="378" y="410"/>
                  </a:lnTo>
                  <a:lnTo>
                    <a:pt x="378" y="414"/>
                  </a:lnTo>
                  <a:lnTo>
                    <a:pt x="384" y="416"/>
                  </a:lnTo>
                  <a:lnTo>
                    <a:pt x="386" y="427"/>
                  </a:lnTo>
                  <a:lnTo>
                    <a:pt x="386" y="433"/>
                  </a:lnTo>
                  <a:lnTo>
                    <a:pt x="387" y="442"/>
                  </a:lnTo>
                  <a:lnTo>
                    <a:pt x="387" y="445"/>
                  </a:lnTo>
                  <a:lnTo>
                    <a:pt x="390" y="455"/>
                  </a:lnTo>
                  <a:lnTo>
                    <a:pt x="389" y="462"/>
                  </a:lnTo>
                  <a:lnTo>
                    <a:pt x="387" y="465"/>
                  </a:lnTo>
                  <a:lnTo>
                    <a:pt x="389" y="469"/>
                  </a:lnTo>
                  <a:lnTo>
                    <a:pt x="390" y="475"/>
                  </a:lnTo>
                  <a:lnTo>
                    <a:pt x="390" y="482"/>
                  </a:lnTo>
                  <a:lnTo>
                    <a:pt x="390" y="486"/>
                  </a:lnTo>
                  <a:lnTo>
                    <a:pt x="390" y="490"/>
                  </a:lnTo>
                  <a:lnTo>
                    <a:pt x="389" y="496"/>
                  </a:lnTo>
                  <a:lnTo>
                    <a:pt x="386" y="504"/>
                  </a:lnTo>
                  <a:lnTo>
                    <a:pt x="381" y="518"/>
                  </a:lnTo>
                  <a:lnTo>
                    <a:pt x="376" y="529"/>
                  </a:lnTo>
                  <a:lnTo>
                    <a:pt x="376" y="531"/>
                  </a:lnTo>
                  <a:lnTo>
                    <a:pt x="376" y="534"/>
                  </a:lnTo>
                  <a:lnTo>
                    <a:pt x="384" y="540"/>
                  </a:lnTo>
                  <a:lnTo>
                    <a:pt x="387" y="543"/>
                  </a:lnTo>
                  <a:lnTo>
                    <a:pt x="389" y="546"/>
                  </a:lnTo>
                  <a:lnTo>
                    <a:pt x="396" y="562"/>
                  </a:lnTo>
                  <a:lnTo>
                    <a:pt x="410" y="557"/>
                  </a:lnTo>
                  <a:lnTo>
                    <a:pt x="414" y="555"/>
                  </a:lnTo>
                  <a:lnTo>
                    <a:pt x="421" y="557"/>
                  </a:lnTo>
                  <a:lnTo>
                    <a:pt x="421" y="562"/>
                  </a:lnTo>
                  <a:lnTo>
                    <a:pt x="421" y="565"/>
                  </a:lnTo>
                  <a:lnTo>
                    <a:pt x="404" y="574"/>
                  </a:lnTo>
                  <a:lnTo>
                    <a:pt x="414" y="591"/>
                  </a:lnTo>
                  <a:lnTo>
                    <a:pt x="417" y="593"/>
                  </a:lnTo>
                  <a:lnTo>
                    <a:pt x="426" y="591"/>
                  </a:lnTo>
                  <a:lnTo>
                    <a:pt x="428" y="594"/>
                  </a:lnTo>
                  <a:lnTo>
                    <a:pt x="429" y="593"/>
                  </a:lnTo>
                  <a:lnTo>
                    <a:pt x="431" y="599"/>
                  </a:lnTo>
                  <a:lnTo>
                    <a:pt x="431" y="600"/>
                  </a:lnTo>
                  <a:lnTo>
                    <a:pt x="431" y="602"/>
                  </a:lnTo>
                  <a:lnTo>
                    <a:pt x="431" y="603"/>
                  </a:lnTo>
                  <a:lnTo>
                    <a:pt x="432" y="603"/>
                  </a:lnTo>
                  <a:lnTo>
                    <a:pt x="451" y="624"/>
                  </a:lnTo>
                  <a:lnTo>
                    <a:pt x="435" y="653"/>
                  </a:lnTo>
                  <a:lnTo>
                    <a:pt x="424" y="670"/>
                  </a:lnTo>
                  <a:lnTo>
                    <a:pt x="418" y="690"/>
                  </a:lnTo>
                  <a:lnTo>
                    <a:pt x="418" y="698"/>
                  </a:lnTo>
                  <a:lnTo>
                    <a:pt x="429" y="723"/>
                  </a:lnTo>
                  <a:lnTo>
                    <a:pt x="440" y="738"/>
                  </a:lnTo>
                  <a:lnTo>
                    <a:pt x="443" y="742"/>
                  </a:lnTo>
                  <a:lnTo>
                    <a:pt x="446" y="752"/>
                  </a:lnTo>
                  <a:lnTo>
                    <a:pt x="448" y="757"/>
                  </a:lnTo>
                  <a:lnTo>
                    <a:pt x="451" y="768"/>
                  </a:lnTo>
                  <a:lnTo>
                    <a:pt x="462" y="779"/>
                  </a:lnTo>
                  <a:lnTo>
                    <a:pt x="459" y="791"/>
                  </a:lnTo>
                  <a:lnTo>
                    <a:pt x="462" y="801"/>
                  </a:lnTo>
                  <a:lnTo>
                    <a:pt x="465" y="801"/>
                  </a:lnTo>
                  <a:lnTo>
                    <a:pt x="468" y="815"/>
                  </a:lnTo>
                  <a:lnTo>
                    <a:pt x="469" y="818"/>
                  </a:lnTo>
                  <a:lnTo>
                    <a:pt x="406" y="813"/>
                  </a:lnTo>
                  <a:lnTo>
                    <a:pt x="403" y="813"/>
                  </a:lnTo>
                  <a:lnTo>
                    <a:pt x="372" y="813"/>
                  </a:lnTo>
                  <a:lnTo>
                    <a:pt x="331" y="811"/>
                  </a:lnTo>
                  <a:lnTo>
                    <a:pt x="328" y="811"/>
                  </a:lnTo>
                  <a:lnTo>
                    <a:pt x="328" y="813"/>
                  </a:lnTo>
                  <a:lnTo>
                    <a:pt x="328" y="815"/>
                  </a:lnTo>
                  <a:lnTo>
                    <a:pt x="330" y="818"/>
                  </a:lnTo>
                  <a:lnTo>
                    <a:pt x="331" y="821"/>
                  </a:lnTo>
                  <a:lnTo>
                    <a:pt x="331" y="825"/>
                  </a:lnTo>
                  <a:lnTo>
                    <a:pt x="330" y="830"/>
                  </a:lnTo>
                  <a:lnTo>
                    <a:pt x="330" y="835"/>
                  </a:lnTo>
                  <a:lnTo>
                    <a:pt x="330" y="839"/>
                  </a:lnTo>
                  <a:lnTo>
                    <a:pt x="333" y="846"/>
                  </a:lnTo>
                  <a:lnTo>
                    <a:pt x="333" y="852"/>
                  </a:lnTo>
                  <a:lnTo>
                    <a:pt x="334" y="856"/>
                  </a:lnTo>
                  <a:lnTo>
                    <a:pt x="333" y="858"/>
                  </a:lnTo>
                  <a:lnTo>
                    <a:pt x="333" y="864"/>
                  </a:lnTo>
                  <a:lnTo>
                    <a:pt x="333" y="866"/>
                  </a:lnTo>
                  <a:lnTo>
                    <a:pt x="334" y="867"/>
                  </a:lnTo>
                  <a:lnTo>
                    <a:pt x="334" y="870"/>
                  </a:lnTo>
                  <a:lnTo>
                    <a:pt x="334" y="872"/>
                  </a:lnTo>
                  <a:lnTo>
                    <a:pt x="334" y="873"/>
                  </a:lnTo>
                  <a:lnTo>
                    <a:pt x="333" y="880"/>
                  </a:lnTo>
                  <a:lnTo>
                    <a:pt x="333" y="884"/>
                  </a:lnTo>
                  <a:lnTo>
                    <a:pt x="333" y="886"/>
                  </a:lnTo>
                  <a:lnTo>
                    <a:pt x="331" y="889"/>
                  </a:lnTo>
                  <a:lnTo>
                    <a:pt x="330" y="889"/>
                  </a:lnTo>
                  <a:lnTo>
                    <a:pt x="258" y="889"/>
                  </a:lnTo>
                  <a:lnTo>
                    <a:pt x="218" y="889"/>
                  </a:lnTo>
                  <a:lnTo>
                    <a:pt x="199" y="889"/>
                  </a:lnTo>
                  <a:lnTo>
                    <a:pt x="197" y="889"/>
                  </a:lnTo>
                  <a:lnTo>
                    <a:pt x="196" y="889"/>
                  </a:lnTo>
                  <a:lnTo>
                    <a:pt x="193" y="889"/>
                  </a:lnTo>
                  <a:lnTo>
                    <a:pt x="188" y="891"/>
                  </a:lnTo>
                  <a:lnTo>
                    <a:pt x="163" y="891"/>
                  </a:lnTo>
                  <a:lnTo>
                    <a:pt x="162" y="889"/>
                  </a:lnTo>
                  <a:lnTo>
                    <a:pt x="160" y="887"/>
                  </a:lnTo>
                  <a:lnTo>
                    <a:pt x="157" y="884"/>
                  </a:lnTo>
                  <a:lnTo>
                    <a:pt x="157" y="883"/>
                  </a:lnTo>
                  <a:lnTo>
                    <a:pt x="155" y="883"/>
                  </a:lnTo>
                  <a:lnTo>
                    <a:pt x="155" y="881"/>
                  </a:lnTo>
                  <a:lnTo>
                    <a:pt x="154" y="881"/>
                  </a:lnTo>
                  <a:lnTo>
                    <a:pt x="152" y="880"/>
                  </a:lnTo>
                  <a:lnTo>
                    <a:pt x="130" y="858"/>
                  </a:lnTo>
                  <a:lnTo>
                    <a:pt x="104" y="832"/>
                  </a:lnTo>
                  <a:lnTo>
                    <a:pt x="81" y="832"/>
                  </a:lnTo>
                  <a:lnTo>
                    <a:pt x="76" y="819"/>
                  </a:lnTo>
                  <a:lnTo>
                    <a:pt x="74" y="815"/>
                  </a:lnTo>
                  <a:lnTo>
                    <a:pt x="65" y="793"/>
                  </a:lnTo>
                  <a:lnTo>
                    <a:pt x="59" y="770"/>
                  </a:lnTo>
                  <a:lnTo>
                    <a:pt x="56" y="762"/>
                  </a:lnTo>
                  <a:lnTo>
                    <a:pt x="53" y="752"/>
                  </a:lnTo>
                  <a:lnTo>
                    <a:pt x="50" y="742"/>
                  </a:lnTo>
                  <a:lnTo>
                    <a:pt x="46" y="735"/>
                  </a:lnTo>
                  <a:lnTo>
                    <a:pt x="43" y="728"/>
                  </a:lnTo>
                  <a:lnTo>
                    <a:pt x="43" y="725"/>
                  </a:lnTo>
                  <a:lnTo>
                    <a:pt x="43" y="720"/>
                  </a:lnTo>
                  <a:lnTo>
                    <a:pt x="43" y="718"/>
                  </a:lnTo>
                  <a:lnTo>
                    <a:pt x="42" y="712"/>
                  </a:lnTo>
                  <a:lnTo>
                    <a:pt x="42" y="711"/>
                  </a:lnTo>
                  <a:lnTo>
                    <a:pt x="40" y="706"/>
                  </a:lnTo>
                  <a:lnTo>
                    <a:pt x="40" y="701"/>
                  </a:lnTo>
                  <a:lnTo>
                    <a:pt x="40" y="697"/>
                  </a:lnTo>
                  <a:lnTo>
                    <a:pt x="40" y="695"/>
                  </a:lnTo>
                  <a:lnTo>
                    <a:pt x="39" y="693"/>
                  </a:lnTo>
                  <a:lnTo>
                    <a:pt x="39" y="692"/>
                  </a:lnTo>
                  <a:lnTo>
                    <a:pt x="39" y="686"/>
                  </a:lnTo>
                  <a:lnTo>
                    <a:pt x="39" y="681"/>
                  </a:lnTo>
                  <a:lnTo>
                    <a:pt x="42" y="672"/>
                  </a:lnTo>
                  <a:lnTo>
                    <a:pt x="43" y="670"/>
                  </a:lnTo>
                  <a:lnTo>
                    <a:pt x="45" y="664"/>
                  </a:lnTo>
                  <a:lnTo>
                    <a:pt x="45" y="661"/>
                  </a:lnTo>
                  <a:lnTo>
                    <a:pt x="45" y="658"/>
                  </a:lnTo>
                  <a:lnTo>
                    <a:pt x="45" y="656"/>
                  </a:lnTo>
                  <a:lnTo>
                    <a:pt x="45" y="655"/>
                  </a:lnTo>
                  <a:lnTo>
                    <a:pt x="45" y="652"/>
                  </a:lnTo>
                  <a:lnTo>
                    <a:pt x="43" y="645"/>
                  </a:lnTo>
                  <a:lnTo>
                    <a:pt x="43" y="644"/>
                  </a:lnTo>
                  <a:lnTo>
                    <a:pt x="43" y="642"/>
                  </a:lnTo>
                  <a:lnTo>
                    <a:pt x="43" y="641"/>
                  </a:lnTo>
                  <a:lnTo>
                    <a:pt x="43" y="639"/>
                  </a:lnTo>
                  <a:lnTo>
                    <a:pt x="43" y="638"/>
                  </a:lnTo>
                  <a:lnTo>
                    <a:pt x="45" y="635"/>
                  </a:lnTo>
                  <a:lnTo>
                    <a:pt x="45" y="633"/>
                  </a:lnTo>
                  <a:lnTo>
                    <a:pt x="48" y="630"/>
                  </a:lnTo>
                  <a:lnTo>
                    <a:pt x="50" y="625"/>
                  </a:lnTo>
                  <a:lnTo>
                    <a:pt x="51" y="624"/>
                  </a:lnTo>
                  <a:lnTo>
                    <a:pt x="53" y="622"/>
                  </a:lnTo>
                  <a:lnTo>
                    <a:pt x="53" y="621"/>
                  </a:lnTo>
                  <a:lnTo>
                    <a:pt x="54" y="621"/>
                  </a:lnTo>
                  <a:lnTo>
                    <a:pt x="56" y="619"/>
                  </a:lnTo>
                  <a:lnTo>
                    <a:pt x="56" y="617"/>
                  </a:lnTo>
                  <a:lnTo>
                    <a:pt x="57" y="616"/>
                  </a:lnTo>
                  <a:lnTo>
                    <a:pt x="57" y="614"/>
                  </a:lnTo>
                  <a:lnTo>
                    <a:pt x="57" y="613"/>
                  </a:lnTo>
                  <a:lnTo>
                    <a:pt x="57" y="611"/>
                  </a:lnTo>
                  <a:lnTo>
                    <a:pt x="56" y="608"/>
                  </a:lnTo>
                  <a:lnTo>
                    <a:pt x="56" y="607"/>
                  </a:lnTo>
                  <a:lnTo>
                    <a:pt x="57" y="600"/>
                  </a:lnTo>
                  <a:lnTo>
                    <a:pt x="64" y="597"/>
                  </a:lnTo>
                  <a:lnTo>
                    <a:pt x="65" y="597"/>
                  </a:lnTo>
                  <a:lnTo>
                    <a:pt x="70" y="596"/>
                  </a:lnTo>
                  <a:lnTo>
                    <a:pt x="73" y="591"/>
                  </a:lnTo>
                  <a:lnTo>
                    <a:pt x="74" y="590"/>
                  </a:lnTo>
                  <a:lnTo>
                    <a:pt x="81" y="583"/>
                  </a:lnTo>
                  <a:lnTo>
                    <a:pt x="84" y="582"/>
                  </a:lnTo>
                  <a:lnTo>
                    <a:pt x="87" y="576"/>
                  </a:lnTo>
                  <a:lnTo>
                    <a:pt x="90" y="574"/>
                  </a:lnTo>
                  <a:lnTo>
                    <a:pt x="106" y="566"/>
                  </a:lnTo>
                  <a:lnTo>
                    <a:pt x="107" y="566"/>
                  </a:lnTo>
                  <a:lnTo>
                    <a:pt x="113" y="563"/>
                  </a:lnTo>
                  <a:lnTo>
                    <a:pt x="116" y="562"/>
                  </a:lnTo>
                  <a:lnTo>
                    <a:pt x="118" y="562"/>
                  </a:lnTo>
                  <a:lnTo>
                    <a:pt x="120" y="560"/>
                  </a:lnTo>
                  <a:lnTo>
                    <a:pt x="127" y="560"/>
                  </a:lnTo>
                  <a:lnTo>
                    <a:pt x="132" y="551"/>
                  </a:lnTo>
                  <a:lnTo>
                    <a:pt x="134" y="546"/>
                  </a:lnTo>
                  <a:lnTo>
                    <a:pt x="135" y="543"/>
                  </a:lnTo>
                  <a:lnTo>
                    <a:pt x="134" y="537"/>
                  </a:lnTo>
                  <a:lnTo>
                    <a:pt x="132" y="534"/>
                  </a:lnTo>
                  <a:lnTo>
                    <a:pt x="132" y="531"/>
                  </a:lnTo>
                  <a:lnTo>
                    <a:pt x="130" y="527"/>
                  </a:lnTo>
                  <a:lnTo>
                    <a:pt x="127" y="520"/>
                  </a:lnTo>
                  <a:lnTo>
                    <a:pt x="126" y="518"/>
                  </a:lnTo>
                  <a:lnTo>
                    <a:pt x="124" y="506"/>
                  </a:lnTo>
                  <a:lnTo>
                    <a:pt x="124" y="501"/>
                  </a:lnTo>
                  <a:lnTo>
                    <a:pt x="126" y="500"/>
                  </a:lnTo>
                  <a:lnTo>
                    <a:pt x="132" y="493"/>
                  </a:lnTo>
                  <a:lnTo>
                    <a:pt x="135" y="492"/>
                  </a:lnTo>
                  <a:lnTo>
                    <a:pt x="135" y="490"/>
                  </a:lnTo>
                  <a:lnTo>
                    <a:pt x="135" y="489"/>
                  </a:lnTo>
                  <a:lnTo>
                    <a:pt x="135" y="486"/>
                  </a:lnTo>
                  <a:lnTo>
                    <a:pt x="135" y="482"/>
                  </a:lnTo>
                  <a:lnTo>
                    <a:pt x="135" y="481"/>
                  </a:lnTo>
                  <a:lnTo>
                    <a:pt x="137" y="479"/>
                  </a:lnTo>
                  <a:lnTo>
                    <a:pt x="137" y="478"/>
                  </a:lnTo>
                  <a:lnTo>
                    <a:pt x="138" y="475"/>
                  </a:lnTo>
                  <a:lnTo>
                    <a:pt x="135" y="472"/>
                  </a:lnTo>
                  <a:lnTo>
                    <a:pt x="134" y="470"/>
                  </a:lnTo>
                  <a:lnTo>
                    <a:pt x="134" y="469"/>
                  </a:lnTo>
                  <a:lnTo>
                    <a:pt x="132" y="469"/>
                  </a:lnTo>
                  <a:lnTo>
                    <a:pt x="127" y="470"/>
                  </a:lnTo>
                  <a:lnTo>
                    <a:pt x="123" y="470"/>
                  </a:lnTo>
                  <a:lnTo>
                    <a:pt x="120" y="469"/>
                  </a:lnTo>
                  <a:lnTo>
                    <a:pt x="118" y="465"/>
                  </a:lnTo>
                  <a:lnTo>
                    <a:pt x="115" y="462"/>
                  </a:lnTo>
                  <a:lnTo>
                    <a:pt x="115" y="461"/>
                  </a:lnTo>
                  <a:lnTo>
                    <a:pt x="115" y="458"/>
                  </a:lnTo>
                  <a:lnTo>
                    <a:pt x="115" y="456"/>
                  </a:lnTo>
                  <a:lnTo>
                    <a:pt x="115" y="453"/>
                  </a:lnTo>
                  <a:lnTo>
                    <a:pt x="112" y="450"/>
                  </a:lnTo>
                  <a:lnTo>
                    <a:pt x="109" y="448"/>
                  </a:lnTo>
                  <a:lnTo>
                    <a:pt x="107" y="447"/>
                  </a:lnTo>
                  <a:lnTo>
                    <a:pt x="106" y="445"/>
                  </a:lnTo>
                  <a:lnTo>
                    <a:pt x="104" y="444"/>
                  </a:lnTo>
                  <a:lnTo>
                    <a:pt x="102" y="442"/>
                  </a:lnTo>
                  <a:lnTo>
                    <a:pt x="98" y="439"/>
                  </a:lnTo>
                  <a:lnTo>
                    <a:pt x="96" y="437"/>
                  </a:lnTo>
                  <a:lnTo>
                    <a:pt x="93" y="436"/>
                  </a:lnTo>
                  <a:lnTo>
                    <a:pt x="93" y="434"/>
                  </a:lnTo>
                  <a:lnTo>
                    <a:pt x="93" y="431"/>
                  </a:lnTo>
                  <a:lnTo>
                    <a:pt x="92" y="428"/>
                  </a:lnTo>
                  <a:lnTo>
                    <a:pt x="92" y="427"/>
                  </a:lnTo>
                  <a:lnTo>
                    <a:pt x="90" y="425"/>
                  </a:lnTo>
                  <a:lnTo>
                    <a:pt x="90" y="424"/>
                  </a:lnTo>
                  <a:lnTo>
                    <a:pt x="90" y="422"/>
                  </a:lnTo>
                  <a:lnTo>
                    <a:pt x="88" y="422"/>
                  </a:lnTo>
                  <a:lnTo>
                    <a:pt x="88" y="419"/>
                  </a:lnTo>
                  <a:lnTo>
                    <a:pt x="88" y="417"/>
                  </a:lnTo>
                  <a:lnTo>
                    <a:pt x="87" y="416"/>
                  </a:lnTo>
                  <a:lnTo>
                    <a:pt x="85" y="413"/>
                  </a:lnTo>
                  <a:lnTo>
                    <a:pt x="85" y="410"/>
                  </a:lnTo>
                  <a:lnTo>
                    <a:pt x="84" y="408"/>
                  </a:lnTo>
                  <a:lnTo>
                    <a:pt x="84" y="406"/>
                  </a:lnTo>
                  <a:lnTo>
                    <a:pt x="84" y="405"/>
                  </a:lnTo>
                  <a:lnTo>
                    <a:pt x="81" y="400"/>
                  </a:lnTo>
                  <a:lnTo>
                    <a:pt x="79" y="396"/>
                  </a:lnTo>
                  <a:lnTo>
                    <a:pt x="79" y="394"/>
                  </a:lnTo>
                  <a:lnTo>
                    <a:pt x="79" y="392"/>
                  </a:lnTo>
                  <a:lnTo>
                    <a:pt x="78" y="391"/>
                  </a:lnTo>
                  <a:lnTo>
                    <a:pt x="78" y="389"/>
                  </a:lnTo>
                  <a:lnTo>
                    <a:pt x="76" y="386"/>
                  </a:lnTo>
                  <a:lnTo>
                    <a:pt x="76" y="383"/>
                  </a:lnTo>
                  <a:lnTo>
                    <a:pt x="74" y="383"/>
                  </a:lnTo>
                  <a:lnTo>
                    <a:pt x="74" y="382"/>
                  </a:lnTo>
                  <a:lnTo>
                    <a:pt x="74" y="380"/>
                  </a:lnTo>
                  <a:lnTo>
                    <a:pt x="74" y="379"/>
                  </a:lnTo>
                  <a:lnTo>
                    <a:pt x="73" y="379"/>
                  </a:lnTo>
                  <a:lnTo>
                    <a:pt x="73" y="377"/>
                  </a:lnTo>
                  <a:lnTo>
                    <a:pt x="73" y="375"/>
                  </a:lnTo>
                  <a:lnTo>
                    <a:pt x="73" y="374"/>
                  </a:lnTo>
                  <a:lnTo>
                    <a:pt x="71" y="371"/>
                  </a:lnTo>
                  <a:lnTo>
                    <a:pt x="71" y="369"/>
                  </a:lnTo>
                  <a:lnTo>
                    <a:pt x="70" y="368"/>
                  </a:lnTo>
                  <a:lnTo>
                    <a:pt x="68" y="366"/>
                  </a:lnTo>
                  <a:lnTo>
                    <a:pt x="67" y="365"/>
                  </a:lnTo>
                  <a:lnTo>
                    <a:pt x="62" y="361"/>
                  </a:lnTo>
                  <a:lnTo>
                    <a:pt x="60" y="360"/>
                  </a:lnTo>
                  <a:lnTo>
                    <a:pt x="57" y="358"/>
                  </a:lnTo>
                  <a:lnTo>
                    <a:pt x="56" y="357"/>
                  </a:lnTo>
                  <a:lnTo>
                    <a:pt x="51" y="355"/>
                  </a:lnTo>
                  <a:lnTo>
                    <a:pt x="50" y="352"/>
                  </a:lnTo>
                  <a:lnTo>
                    <a:pt x="45" y="351"/>
                  </a:lnTo>
                  <a:lnTo>
                    <a:pt x="43" y="349"/>
                  </a:lnTo>
                  <a:lnTo>
                    <a:pt x="42" y="347"/>
                  </a:lnTo>
                  <a:lnTo>
                    <a:pt x="39" y="346"/>
                  </a:lnTo>
                  <a:lnTo>
                    <a:pt x="36" y="343"/>
                  </a:lnTo>
                  <a:lnTo>
                    <a:pt x="34" y="343"/>
                  </a:lnTo>
                  <a:lnTo>
                    <a:pt x="32" y="341"/>
                  </a:lnTo>
                  <a:lnTo>
                    <a:pt x="31" y="341"/>
                  </a:lnTo>
                  <a:lnTo>
                    <a:pt x="26" y="337"/>
                  </a:lnTo>
                  <a:lnTo>
                    <a:pt x="22" y="334"/>
                  </a:lnTo>
                  <a:lnTo>
                    <a:pt x="18" y="332"/>
                  </a:lnTo>
                  <a:lnTo>
                    <a:pt x="18" y="330"/>
                  </a:lnTo>
                  <a:lnTo>
                    <a:pt x="17" y="329"/>
                  </a:lnTo>
                  <a:lnTo>
                    <a:pt x="15" y="326"/>
                  </a:lnTo>
                  <a:lnTo>
                    <a:pt x="14" y="324"/>
                  </a:lnTo>
                  <a:lnTo>
                    <a:pt x="12" y="321"/>
                  </a:lnTo>
                  <a:lnTo>
                    <a:pt x="11" y="318"/>
                  </a:lnTo>
                  <a:lnTo>
                    <a:pt x="9" y="315"/>
                  </a:lnTo>
                  <a:lnTo>
                    <a:pt x="9" y="313"/>
                  </a:lnTo>
                  <a:lnTo>
                    <a:pt x="9" y="312"/>
                  </a:lnTo>
                  <a:lnTo>
                    <a:pt x="8" y="307"/>
                  </a:lnTo>
                  <a:lnTo>
                    <a:pt x="6" y="304"/>
                  </a:lnTo>
                  <a:lnTo>
                    <a:pt x="6" y="302"/>
                  </a:lnTo>
                  <a:lnTo>
                    <a:pt x="6" y="301"/>
                  </a:lnTo>
                  <a:lnTo>
                    <a:pt x="4" y="298"/>
                  </a:lnTo>
                  <a:lnTo>
                    <a:pt x="3" y="293"/>
                  </a:lnTo>
                  <a:lnTo>
                    <a:pt x="3" y="292"/>
                  </a:lnTo>
                  <a:lnTo>
                    <a:pt x="3" y="290"/>
                  </a:lnTo>
                  <a:lnTo>
                    <a:pt x="3" y="289"/>
                  </a:lnTo>
                  <a:lnTo>
                    <a:pt x="1" y="287"/>
                  </a:lnTo>
                  <a:lnTo>
                    <a:pt x="1" y="281"/>
                  </a:lnTo>
                  <a:lnTo>
                    <a:pt x="1" y="276"/>
                  </a:lnTo>
                  <a:lnTo>
                    <a:pt x="1" y="273"/>
                  </a:lnTo>
                  <a:lnTo>
                    <a:pt x="1" y="270"/>
                  </a:lnTo>
                  <a:lnTo>
                    <a:pt x="1" y="259"/>
                  </a:lnTo>
                  <a:lnTo>
                    <a:pt x="0" y="251"/>
                  </a:lnTo>
                  <a:lnTo>
                    <a:pt x="0" y="250"/>
                  </a:lnTo>
                  <a:lnTo>
                    <a:pt x="1" y="248"/>
                  </a:lnTo>
                  <a:lnTo>
                    <a:pt x="8" y="236"/>
                  </a:lnTo>
                  <a:lnTo>
                    <a:pt x="8" y="233"/>
                  </a:lnTo>
                  <a:lnTo>
                    <a:pt x="9" y="231"/>
                  </a:lnTo>
                  <a:lnTo>
                    <a:pt x="14" y="219"/>
                  </a:lnTo>
                  <a:lnTo>
                    <a:pt x="17" y="214"/>
                  </a:lnTo>
                  <a:lnTo>
                    <a:pt x="17" y="208"/>
                  </a:lnTo>
                  <a:lnTo>
                    <a:pt x="18" y="205"/>
                  </a:lnTo>
                  <a:lnTo>
                    <a:pt x="18" y="202"/>
                  </a:lnTo>
                  <a:lnTo>
                    <a:pt x="20" y="195"/>
                  </a:lnTo>
                  <a:lnTo>
                    <a:pt x="20" y="189"/>
                  </a:lnTo>
                  <a:lnTo>
                    <a:pt x="20" y="186"/>
                  </a:lnTo>
                  <a:lnTo>
                    <a:pt x="20" y="185"/>
                  </a:lnTo>
                  <a:lnTo>
                    <a:pt x="20" y="181"/>
                  </a:lnTo>
                  <a:lnTo>
                    <a:pt x="20" y="180"/>
                  </a:lnTo>
                  <a:lnTo>
                    <a:pt x="20" y="171"/>
                  </a:lnTo>
                  <a:lnTo>
                    <a:pt x="22" y="167"/>
                  </a:lnTo>
                  <a:lnTo>
                    <a:pt x="36" y="157"/>
                  </a:lnTo>
                  <a:lnTo>
                    <a:pt x="39" y="155"/>
                  </a:lnTo>
                  <a:lnTo>
                    <a:pt x="40" y="154"/>
                  </a:lnTo>
                  <a:lnTo>
                    <a:pt x="45" y="150"/>
                  </a:lnTo>
                  <a:lnTo>
                    <a:pt x="45" y="146"/>
                  </a:lnTo>
                  <a:lnTo>
                    <a:pt x="48" y="144"/>
                  </a:lnTo>
                  <a:lnTo>
                    <a:pt x="50" y="146"/>
                  </a:lnTo>
                  <a:lnTo>
                    <a:pt x="53" y="147"/>
                  </a:lnTo>
                  <a:lnTo>
                    <a:pt x="59" y="150"/>
                  </a:lnTo>
                  <a:lnTo>
                    <a:pt x="64" y="154"/>
                  </a:lnTo>
                  <a:lnTo>
                    <a:pt x="73" y="147"/>
                  </a:lnTo>
                  <a:lnTo>
                    <a:pt x="81" y="140"/>
                  </a:lnTo>
                  <a:lnTo>
                    <a:pt x="85" y="136"/>
                  </a:lnTo>
                  <a:lnTo>
                    <a:pt x="88" y="135"/>
                  </a:lnTo>
                  <a:lnTo>
                    <a:pt x="90" y="133"/>
                  </a:lnTo>
                  <a:lnTo>
                    <a:pt x="95" y="129"/>
                  </a:lnTo>
                  <a:lnTo>
                    <a:pt x="98" y="118"/>
                  </a:lnTo>
                  <a:lnTo>
                    <a:pt x="99" y="110"/>
                  </a:lnTo>
                  <a:lnTo>
                    <a:pt x="101" y="102"/>
                  </a:lnTo>
                  <a:lnTo>
                    <a:pt x="99" y="101"/>
                  </a:lnTo>
                  <a:lnTo>
                    <a:pt x="99" y="96"/>
                  </a:lnTo>
                  <a:lnTo>
                    <a:pt x="99" y="95"/>
                  </a:lnTo>
                  <a:lnTo>
                    <a:pt x="104" y="95"/>
                  </a:lnTo>
                  <a:lnTo>
                    <a:pt x="110" y="95"/>
                  </a:lnTo>
                  <a:lnTo>
                    <a:pt x="113" y="81"/>
                  </a:lnTo>
                  <a:lnTo>
                    <a:pt x="115" y="74"/>
                  </a:lnTo>
                  <a:lnTo>
                    <a:pt x="116" y="71"/>
                  </a:lnTo>
                  <a:lnTo>
                    <a:pt x="120" y="71"/>
                  </a:lnTo>
                  <a:lnTo>
                    <a:pt x="126" y="71"/>
                  </a:lnTo>
                  <a:lnTo>
                    <a:pt x="134" y="71"/>
                  </a:lnTo>
                  <a:lnTo>
                    <a:pt x="138" y="71"/>
                  </a:lnTo>
                  <a:lnTo>
                    <a:pt x="140" y="71"/>
                  </a:lnTo>
                  <a:lnTo>
                    <a:pt x="141" y="71"/>
                  </a:lnTo>
                  <a:lnTo>
                    <a:pt x="143" y="68"/>
                  </a:lnTo>
                  <a:lnTo>
                    <a:pt x="148" y="65"/>
                  </a:lnTo>
                  <a:lnTo>
                    <a:pt x="148" y="56"/>
                  </a:lnTo>
                  <a:lnTo>
                    <a:pt x="140" y="54"/>
                  </a:lnTo>
                  <a:lnTo>
                    <a:pt x="140" y="48"/>
                  </a:lnTo>
                  <a:lnTo>
                    <a:pt x="141" y="48"/>
                  </a:lnTo>
                  <a:lnTo>
                    <a:pt x="144" y="46"/>
                  </a:lnTo>
                  <a:lnTo>
                    <a:pt x="148" y="45"/>
                  </a:lnTo>
                  <a:lnTo>
                    <a:pt x="155" y="42"/>
                  </a:lnTo>
                  <a:lnTo>
                    <a:pt x="157" y="42"/>
                  </a:lnTo>
                  <a:lnTo>
                    <a:pt x="196" y="26"/>
                  </a:lnTo>
                  <a:lnTo>
                    <a:pt x="199" y="25"/>
                  </a:lnTo>
                  <a:lnTo>
                    <a:pt x="200" y="23"/>
                  </a:lnTo>
                  <a:lnTo>
                    <a:pt x="205" y="22"/>
                  </a:lnTo>
                  <a:lnTo>
                    <a:pt x="207" y="22"/>
                  </a:lnTo>
                  <a:lnTo>
                    <a:pt x="211" y="19"/>
                  </a:lnTo>
                  <a:lnTo>
                    <a:pt x="219" y="17"/>
                  </a:lnTo>
                  <a:lnTo>
                    <a:pt x="219" y="15"/>
                  </a:lnTo>
                  <a:lnTo>
                    <a:pt x="224" y="14"/>
                  </a:lnTo>
                  <a:lnTo>
                    <a:pt x="224" y="12"/>
                  </a:lnTo>
                  <a:lnTo>
                    <a:pt x="225" y="12"/>
                  </a:lnTo>
                  <a:lnTo>
                    <a:pt x="225" y="11"/>
                  </a:lnTo>
                  <a:lnTo>
                    <a:pt x="233" y="12"/>
                  </a:lnTo>
                  <a:lnTo>
                    <a:pt x="247" y="12"/>
                  </a:lnTo>
                  <a:lnTo>
                    <a:pt x="246" y="11"/>
                  </a:lnTo>
                  <a:lnTo>
                    <a:pt x="247" y="9"/>
                  </a:lnTo>
                  <a:lnTo>
                    <a:pt x="249" y="6"/>
                  </a:lnTo>
                  <a:lnTo>
                    <a:pt x="249" y="5"/>
                  </a:lnTo>
                  <a:lnTo>
                    <a:pt x="249" y="3"/>
                  </a:lnTo>
                  <a:lnTo>
                    <a:pt x="249" y="1"/>
                  </a:lnTo>
                  <a:lnTo>
                    <a:pt x="250" y="1"/>
                  </a:lnTo>
                  <a:lnTo>
                    <a:pt x="250" y="0"/>
                  </a:lnTo>
                  <a:lnTo>
                    <a:pt x="252" y="0"/>
                  </a:lnTo>
                  <a:lnTo>
                    <a:pt x="253" y="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Rectangle 219">
              <a:extLst>
                <a:ext uri="{FF2B5EF4-FFF2-40B4-BE49-F238E27FC236}">
                  <a16:creationId xmlns:a16="http://schemas.microsoft.com/office/drawing/2014/main" id="{CD7259AC-87B9-EB64-72C7-DCEE88DEC20D}"/>
                </a:ext>
              </a:extLst>
            </p:cNvPr>
            <p:cNvSpPr>
              <a:spLocks noGrp="1" noRot="1" noMove="1" noResize="1" noEditPoints="1" noAdjustHandles="1" noChangeArrowheads="1" noChangeShapeType="1"/>
            </p:cNvSpPr>
            <p:nvPr/>
          </p:nvSpPr>
          <p:spPr bwMode="auto">
            <a:xfrm>
              <a:off x="5776913" y="1806575"/>
              <a:ext cx="3841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Northern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1" name="Rectangle 220">
              <a:extLst>
                <a:ext uri="{FF2B5EF4-FFF2-40B4-BE49-F238E27FC236}">
                  <a16:creationId xmlns:a16="http://schemas.microsoft.com/office/drawing/2014/main" id="{B47884FD-A070-ACCB-C34A-B84668CE3494}"/>
                </a:ext>
              </a:extLst>
            </p:cNvPr>
            <p:cNvSpPr>
              <a:spLocks noGrp="1" noRot="1" noMove="1" noResize="1" noEditPoints="1" noAdjustHandles="1" noChangeArrowheads="1" noChangeShapeType="1"/>
            </p:cNvSpPr>
            <p:nvPr/>
          </p:nvSpPr>
          <p:spPr bwMode="auto">
            <a:xfrm>
              <a:off x="3800476" y="3243263"/>
              <a:ext cx="530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North Darfur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2" name="Rectangle 221">
              <a:extLst>
                <a:ext uri="{FF2B5EF4-FFF2-40B4-BE49-F238E27FC236}">
                  <a16:creationId xmlns:a16="http://schemas.microsoft.com/office/drawing/2014/main" id="{D04B3BCE-7FD3-9EAE-C564-C1C098249D53}"/>
                </a:ext>
              </a:extLst>
            </p:cNvPr>
            <p:cNvSpPr>
              <a:spLocks noGrp="1" noRot="1" noMove="1" noResize="1" noEditPoints="1" noAdjustHandles="1" noChangeArrowheads="1" noChangeShapeType="1"/>
            </p:cNvSpPr>
            <p:nvPr/>
          </p:nvSpPr>
          <p:spPr bwMode="auto">
            <a:xfrm>
              <a:off x="8167688" y="1685925"/>
              <a:ext cx="3841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Red Sea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3" name="Rectangle 222">
              <a:extLst>
                <a:ext uri="{FF2B5EF4-FFF2-40B4-BE49-F238E27FC236}">
                  <a16:creationId xmlns:a16="http://schemas.microsoft.com/office/drawing/2014/main" id="{CF985585-1835-CBB0-1C58-AE9F066FDEBF}"/>
                </a:ext>
              </a:extLst>
            </p:cNvPr>
            <p:cNvSpPr>
              <a:spLocks noGrp="1" noRot="1" noMove="1" noResize="1" noEditPoints="1" noAdjustHandles="1" noChangeArrowheads="1" noChangeShapeType="1"/>
            </p:cNvSpPr>
            <p:nvPr/>
          </p:nvSpPr>
          <p:spPr bwMode="auto">
            <a:xfrm>
              <a:off x="7240588" y="2333625"/>
              <a:ext cx="4254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River Nile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4" name="Rectangle 223">
              <a:extLst>
                <a:ext uri="{FF2B5EF4-FFF2-40B4-BE49-F238E27FC236}">
                  <a16:creationId xmlns:a16="http://schemas.microsoft.com/office/drawing/2014/main" id="{C447FB81-CA3E-DEAC-9B44-CFE4DA1F6368}"/>
                </a:ext>
              </a:extLst>
            </p:cNvPr>
            <p:cNvSpPr>
              <a:spLocks noGrp="1" noRot="1" noMove="1" noResize="1" noEditPoints="1" noAdjustHandles="1" noChangeArrowheads="1" noChangeShapeType="1"/>
            </p:cNvSpPr>
            <p:nvPr/>
          </p:nvSpPr>
          <p:spPr bwMode="auto">
            <a:xfrm>
              <a:off x="5492751" y="3832225"/>
              <a:ext cx="6413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5" name="Rectangle 224">
              <a:extLst>
                <a:ext uri="{FF2B5EF4-FFF2-40B4-BE49-F238E27FC236}">
                  <a16:creationId xmlns:a16="http://schemas.microsoft.com/office/drawing/2014/main" id="{553AF9E1-E947-90FC-D1F3-EFE3DEDF4647}"/>
                </a:ext>
              </a:extLst>
            </p:cNvPr>
            <p:cNvSpPr>
              <a:spLocks/>
            </p:cNvSpPr>
            <p:nvPr/>
          </p:nvSpPr>
          <p:spPr bwMode="auto">
            <a:xfrm>
              <a:off x="8049775" y="4089772"/>
              <a:ext cx="361949"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Gedaref</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6" name="Rectangle 225">
              <a:extLst>
                <a:ext uri="{FF2B5EF4-FFF2-40B4-BE49-F238E27FC236}">
                  <a16:creationId xmlns:a16="http://schemas.microsoft.com/office/drawing/2014/main" id="{DBDE3EE6-83CA-FBAB-2326-0FD7C66C8048}"/>
                </a:ext>
              </a:extLst>
            </p:cNvPr>
            <p:cNvSpPr>
              <a:spLocks noGrp="1" noRot="1" noMove="1" noResize="1" noEditPoints="1" noAdjustHandles="1" noChangeArrowheads="1" noChangeShapeType="1"/>
            </p:cNvSpPr>
            <p:nvPr/>
          </p:nvSpPr>
          <p:spPr bwMode="auto">
            <a:xfrm>
              <a:off x="4929188" y="5097463"/>
              <a:ext cx="631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West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Rectangle 226">
              <a:extLst>
                <a:ext uri="{FF2B5EF4-FFF2-40B4-BE49-F238E27FC236}">
                  <a16:creationId xmlns:a16="http://schemas.microsoft.com/office/drawing/2014/main" id="{DF30D9FD-2F2E-DB4F-1519-3B647453A93B}"/>
                </a:ext>
              </a:extLst>
            </p:cNvPr>
            <p:cNvSpPr>
              <a:spLocks/>
            </p:cNvSpPr>
            <p:nvPr/>
          </p:nvSpPr>
          <p:spPr bwMode="auto">
            <a:xfrm>
              <a:off x="3389311" y="5247482"/>
              <a:ext cx="5429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South Darfur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8" name="Rectangle 227">
              <a:extLst>
                <a:ext uri="{FF2B5EF4-FFF2-40B4-BE49-F238E27FC236}">
                  <a16:creationId xmlns:a16="http://schemas.microsoft.com/office/drawing/2014/main" id="{666E0A3B-1C31-BA5F-169E-34E67F487523}"/>
                </a:ext>
              </a:extLst>
            </p:cNvPr>
            <p:cNvSpPr>
              <a:spLocks/>
            </p:cNvSpPr>
            <p:nvPr/>
          </p:nvSpPr>
          <p:spPr bwMode="auto">
            <a:xfrm>
              <a:off x="8245474" y="3462871"/>
              <a:ext cx="3524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Kassala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9" name="Rectangle 228">
              <a:extLst>
                <a:ext uri="{FF2B5EF4-FFF2-40B4-BE49-F238E27FC236}">
                  <a16:creationId xmlns:a16="http://schemas.microsoft.com/office/drawing/2014/main" id="{DB32392B-125A-0E98-1BEA-66E9CAA24D07}"/>
                </a:ext>
              </a:extLst>
            </p:cNvPr>
            <p:cNvSpPr>
              <a:spLocks noGrp="1" noRot="1" noMove="1" noResize="1" noEditPoints="1" noAdjustHandles="1" noChangeArrowheads="1" noChangeShapeType="1"/>
            </p:cNvSpPr>
            <p:nvPr/>
          </p:nvSpPr>
          <p:spPr bwMode="auto">
            <a:xfrm>
              <a:off x="7589838" y="4667250"/>
              <a:ext cx="3238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Sennar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0" name="Rectangle 229">
              <a:extLst>
                <a:ext uri="{FF2B5EF4-FFF2-40B4-BE49-F238E27FC236}">
                  <a16:creationId xmlns:a16="http://schemas.microsoft.com/office/drawing/2014/main" id="{3F0B00D8-ACC6-EF08-E9C7-E0B04207C622}"/>
                </a:ext>
              </a:extLst>
            </p:cNvPr>
            <p:cNvSpPr>
              <a:spLocks noGrp="1" noRot="1" noMove="1" noResize="1" noEditPoints="1" noAdjustHandles="1" noChangeArrowheads="1" noChangeShapeType="1"/>
            </p:cNvSpPr>
            <p:nvPr/>
          </p:nvSpPr>
          <p:spPr bwMode="auto">
            <a:xfrm>
              <a:off x="6088063" y="5360988"/>
              <a:ext cx="657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1" name="Rectangle 230">
              <a:extLst>
                <a:ext uri="{FF2B5EF4-FFF2-40B4-BE49-F238E27FC236}">
                  <a16:creationId xmlns:a16="http://schemas.microsoft.com/office/drawing/2014/main" id="{35D24144-C236-C5E9-603D-0BB6696E2A6F}"/>
                </a:ext>
              </a:extLst>
            </p:cNvPr>
            <p:cNvSpPr>
              <a:spLocks noGrp="1" noRot="1" noMove="1" noResize="1" noEditPoints="1" noAdjustHandles="1" noChangeArrowheads="1" noChangeShapeType="1"/>
            </p:cNvSpPr>
            <p:nvPr/>
          </p:nvSpPr>
          <p:spPr bwMode="auto">
            <a:xfrm>
              <a:off x="4256088" y="5480050"/>
              <a:ext cx="492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East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Rectangle 231">
              <a:extLst>
                <a:ext uri="{FF2B5EF4-FFF2-40B4-BE49-F238E27FC236}">
                  <a16:creationId xmlns:a16="http://schemas.microsoft.com/office/drawing/2014/main" id="{632947E4-A567-EAA3-5279-D5AD75669BF9}"/>
                </a:ext>
              </a:extLst>
            </p:cNvPr>
            <p:cNvSpPr>
              <a:spLocks noGrp="1" noRot="1" noMove="1" noResize="1" noEditPoints="1" noAdjustHandles="1" noChangeArrowheads="1" noChangeShapeType="1"/>
            </p:cNvSpPr>
            <p:nvPr/>
          </p:nvSpPr>
          <p:spPr bwMode="auto">
            <a:xfrm>
              <a:off x="7570788" y="5359400"/>
              <a:ext cx="3905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Blue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3" name="Rectangle 232">
              <a:extLst>
                <a:ext uri="{FF2B5EF4-FFF2-40B4-BE49-F238E27FC236}">
                  <a16:creationId xmlns:a16="http://schemas.microsoft.com/office/drawing/2014/main" id="{7D76462A-EE2D-0C34-487A-95A05B8EA7E2}"/>
                </a:ext>
              </a:extLst>
            </p:cNvPr>
            <p:cNvSpPr>
              <a:spLocks noGrp="1" noRot="1" noMove="1" noResize="1" noEditPoints="1" noAdjustHandles="1" noChangeArrowheads="1" noChangeShapeType="1"/>
            </p:cNvSpPr>
            <p:nvPr/>
          </p:nvSpPr>
          <p:spPr bwMode="auto">
            <a:xfrm>
              <a:off x="6853238" y="4471988"/>
              <a:ext cx="4476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White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4" name="Rectangle 233">
              <a:extLst>
                <a:ext uri="{FF2B5EF4-FFF2-40B4-BE49-F238E27FC236}">
                  <a16:creationId xmlns:a16="http://schemas.microsoft.com/office/drawing/2014/main" id="{F9D62725-0CE0-A33E-876D-9B558A3282A3}"/>
                </a:ext>
              </a:extLst>
            </p:cNvPr>
            <p:cNvSpPr>
              <a:spLocks noGrp="1" noRot="1" noMove="1" noResize="1" noEditPoints="1" noAdjustHandles="1" noChangeArrowheads="1" noChangeShapeType="1"/>
            </p:cNvSpPr>
            <p:nvPr/>
          </p:nvSpPr>
          <p:spPr bwMode="auto">
            <a:xfrm>
              <a:off x="7226301" y="3944938"/>
              <a:ext cx="4286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Aj Jazirah</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5" name="Rectangle 234">
              <a:extLst>
                <a:ext uri="{FF2B5EF4-FFF2-40B4-BE49-F238E27FC236}">
                  <a16:creationId xmlns:a16="http://schemas.microsoft.com/office/drawing/2014/main" id="{77A597FD-0B3B-FA24-AECD-AFC043F92915}"/>
                </a:ext>
              </a:extLst>
            </p:cNvPr>
            <p:cNvSpPr>
              <a:spLocks noGrp="1" noRot="1" noMove="1" noResize="1" noEditPoints="1" noAdjustHandles="1" noChangeArrowheads="1" noChangeShapeType="1"/>
            </p:cNvSpPr>
            <p:nvPr/>
          </p:nvSpPr>
          <p:spPr bwMode="auto">
            <a:xfrm>
              <a:off x="7045326" y="3427413"/>
              <a:ext cx="4254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Khartoum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 name="Rectangle 235">
              <a:extLst>
                <a:ext uri="{FF2B5EF4-FFF2-40B4-BE49-F238E27FC236}">
                  <a16:creationId xmlns:a16="http://schemas.microsoft.com/office/drawing/2014/main" id="{C7D1B30F-0270-4616-8DD1-3A31B4B8F848}"/>
                </a:ext>
              </a:extLst>
            </p:cNvPr>
            <p:cNvSpPr>
              <a:spLocks noGrp="1" noRot="1" noMove="1" noResize="1" noEditPoints="1" noAdjustHandles="1" noChangeArrowheads="1" noChangeShapeType="1"/>
            </p:cNvSpPr>
            <p:nvPr/>
          </p:nvSpPr>
          <p:spPr bwMode="auto">
            <a:xfrm>
              <a:off x="2959101" y="4610100"/>
              <a:ext cx="5969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Central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Rectangle 236">
              <a:extLst>
                <a:ext uri="{FF2B5EF4-FFF2-40B4-BE49-F238E27FC236}">
                  <a16:creationId xmlns:a16="http://schemas.microsoft.com/office/drawing/2014/main" id="{82EF5871-228A-2119-4A12-A04335F62EE1}"/>
                </a:ext>
              </a:extLst>
            </p:cNvPr>
            <p:cNvSpPr>
              <a:spLocks noGrp="1" noRot="1" noMove="1" noResize="1" noEditPoints="1" noAdjustHandles="1" noChangeArrowheads="1" noChangeShapeType="1"/>
            </p:cNvSpPr>
            <p:nvPr/>
          </p:nvSpPr>
          <p:spPr bwMode="auto">
            <a:xfrm>
              <a:off x="5100638" y="6008688"/>
              <a:ext cx="466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Abyei PCA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8" name="Rectangle 237">
              <a:extLst>
                <a:ext uri="{FF2B5EF4-FFF2-40B4-BE49-F238E27FC236}">
                  <a16:creationId xmlns:a16="http://schemas.microsoft.com/office/drawing/2014/main" id="{F0A5CFF0-26FA-FC37-8256-17891A3ACBCF}"/>
                </a:ext>
              </a:extLst>
            </p:cNvPr>
            <p:cNvSpPr>
              <a:spLocks noGrp="1" noRot="1" noMove="1" noResize="1" noEditPoints="1" noAdjustHandles="1" noChangeArrowheads="1" noChangeShapeType="1"/>
            </p:cNvSpPr>
            <p:nvPr/>
          </p:nvSpPr>
          <p:spPr bwMode="auto">
            <a:xfrm>
              <a:off x="2568576" y="4337050"/>
              <a:ext cx="520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West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71DEC2E4-5E9C-A53D-2EA8-D9249DA5AD52}"/>
              </a:ext>
            </a:extLst>
          </p:cNvPr>
          <p:cNvSpPr txBox="1"/>
          <p:nvPr/>
        </p:nvSpPr>
        <p:spPr>
          <a:xfrm>
            <a:off x="-46923" y="0"/>
            <a:ext cx="43958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Partners Presence During Conflict (Jul 2023):</a:t>
            </a:r>
          </a:p>
        </p:txBody>
      </p:sp>
      <p:sp>
        <p:nvSpPr>
          <p:cNvPr id="5" name="TextBox 4">
            <a:extLst>
              <a:ext uri="{FF2B5EF4-FFF2-40B4-BE49-F238E27FC236}">
                <a16:creationId xmlns:a16="http://schemas.microsoft.com/office/drawing/2014/main" id="{36189A93-6C57-1323-96F4-12DB91177097}"/>
              </a:ext>
            </a:extLst>
          </p:cNvPr>
          <p:cNvSpPr txBox="1"/>
          <p:nvPr/>
        </p:nvSpPr>
        <p:spPr>
          <a:xfrm>
            <a:off x="9417987" y="4132552"/>
            <a:ext cx="1793926" cy="58477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Aj</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Jazirah</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Rescue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Committe</a:t>
            </a:r>
            <a:endPar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Premiere Urgence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Internationale</a:t>
            </a:r>
            <a:endPar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p:txBody>
      </p:sp>
      <p:sp>
        <p:nvSpPr>
          <p:cNvPr id="6" name="TextBox 5">
            <a:extLst>
              <a:ext uri="{FF2B5EF4-FFF2-40B4-BE49-F238E27FC236}">
                <a16:creationId xmlns:a16="http://schemas.microsoft.com/office/drawing/2014/main" id="{D46B575F-21E9-FAE9-9239-BC80C964217E}"/>
              </a:ext>
            </a:extLst>
          </p:cNvPr>
          <p:cNvSpPr txBox="1"/>
          <p:nvPr/>
        </p:nvSpPr>
        <p:spPr>
          <a:xfrm>
            <a:off x="9490371" y="3020523"/>
            <a:ext cx="2106431" cy="95410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Gedaref</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American Refugee Committee /Alight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CARE International in Sudan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Rescue Committee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Medical Teams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Premiere Urgence </a:t>
            </a: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Internationale</a:t>
            </a:r>
            <a:endPar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Welthungerhilfe</a:t>
            </a:r>
          </a:p>
        </p:txBody>
      </p:sp>
      <p:sp>
        <p:nvSpPr>
          <p:cNvPr id="8" name="TextBox 7">
            <a:extLst>
              <a:ext uri="{FF2B5EF4-FFF2-40B4-BE49-F238E27FC236}">
                <a16:creationId xmlns:a16="http://schemas.microsoft.com/office/drawing/2014/main" id="{A3ABD85F-2748-0B62-53C5-71E2A8595D5A}"/>
              </a:ext>
            </a:extLst>
          </p:cNvPr>
          <p:cNvSpPr txBox="1"/>
          <p:nvPr/>
        </p:nvSpPr>
        <p:spPr>
          <a:xfrm>
            <a:off x="9628669" y="2227048"/>
            <a:ext cx="2141508" cy="707886"/>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Kassala: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ALIGHT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CARE International in Sudan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Plan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Sudanese Red Crescent Society  </a:t>
            </a:r>
          </a:p>
        </p:txBody>
      </p:sp>
      <p:sp>
        <p:nvSpPr>
          <p:cNvPr id="9" name="TextBox 8">
            <a:extLst>
              <a:ext uri="{FF2B5EF4-FFF2-40B4-BE49-F238E27FC236}">
                <a16:creationId xmlns:a16="http://schemas.microsoft.com/office/drawing/2014/main" id="{76AFF3F4-415A-5F3E-2D39-680CE4589C69}"/>
              </a:ext>
            </a:extLst>
          </p:cNvPr>
          <p:cNvSpPr txBox="1"/>
          <p:nvPr/>
        </p:nvSpPr>
        <p:spPr>
          <a:xfrm>
            <a:off x="9564035" y="1397507"/>
            <a:ext cx="1848267" cy="58477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Khartoum: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FFC000"/>
                </a:solidFill>
                <a:effectLst/>
                <a:uLnTx/>
                <a:uFillTx/>
                <a:latin typeface="Calibri" panose="020F0502020204030204"/>
                <a:ea typeface="+mn-ea"/>
                <a:cs typeface="+mn-cs"/>
              </a:rPr>
              <a:t>Almanar</a:t>
            </a: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 Voluntary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International Rescue Committee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OVCI </a:t>
            </a:r>
            <a:r>
              <a:rPr kumimoji="0" lang="en-US" sz="800" b="0" i="0" u="none" strike="noStrike" kern="1200" cap="none" spc="0" normalizeH="0" baseline="0" noProof="0" dirty="0" err="1">
                <a:ln>
                  <a:noFill/>
                </a:ln>
                <a:solidFill>
                  <a:srgbClr val="FFC000"/>
                </a:solidFill>
                <a:effectLst/>
                <a:uLnTx/>
                <a:uFillTx/>
                <a:latin typeface="Calibri" panose="020F0502020204030204"/>
                <a:ea typeface="+mn-ea"/>
                <a:cs typeface="+mn-cs"/>
              </a:rPr>
              <a:t>Ia</a:t>
            </a: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 Nostra </a:t>
            </a:r>
            <a:r>
              <a:rPr kumimoji="0" lang="en-US" sz="800" b="0" i="0" u="none" strike="noStrike" kern="1200" cap="none" spc="0" normalizeH="0" baseline="0" noProof="0" dirty="0" err="1">
                <a:ln>
                  <a:noFill/>
                </a:ln>
                <a:solidFill>
                  <a:srgbClr val="FFC000"/>
                </a:solidFill>
                <a:effectLst/>
                <a:uLnTx/>
                <a:uFillTx/>
                <a:latin typeface="Calibri" panose="020F0502020204030204"/>
                <a:ea typeface="+mn-ea"/>
                <a:cs typeface="+mn-cs"/>
              </a:rPr>
              <a:t>Famiglia</a:t>
            </a:r>
            <a:endPar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E18A12-4354-7EFE-522A-5ADFDA8A9A04}"/>
              </a:ext>
            </a:extLst>
          </p:cNvPr>
          <p:cNvSpPr txBox="1"/>
          <p:nvPr/>
        </p:nvSpPr>
        <p:spPr>
          <a:xfrm>
            <a:off x="9097950" y="5711789"/>
            <a:ext cx="1719290" cy="95410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Blue Nile: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Action Against Hunger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Medical Corps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Medair</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Relief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IOM</a:t>
            </a:r>
          </a:p>
        </p:txBody>
      </p:sp>
      <p:sp>
        <p:nvSpPr>
          <p:cNvPr id="11" name="TextBox 10">
            <a:extLst>
              <a:ext uri="{FF2B5EF4-FFF2-40B4-BE49-F238E27FC236}">
                <a16:creationId xmlns:a16="http://schemas.microsoft.com/office/drawing/2014/main" id="{621B6D32-C9AF-1AF8-B5AA-23D6D390AE52}"/>
              </a:ext>
            </a:extLst>
          </p:cNvPr>
          <p:cNvSpPr txBox="1"/>
          <p:nvPr/>
        </p:nvSpPr>
        <p:spPr>
          <a:xfrm>
            <a:off x="2556291" y="6178377"/>
            <a:ext cx="1831790" cy="58477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East Darfur: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ALIGHT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Almanar</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Voluntary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CARE International in Sudan</a:t>
            </a:r>
          </a:p>
        </p:txBody>
      </p:sp>
      <p:sp>
        <p:nvSpPr>
          <p:cNvPr id="12" name="TextBox 11">
            <a:extLst>
              <a:ext uri="{FF2B5EF4-FFF2-40B4-BE49-F238E27FC236}">
                <a16:creationId xmlns:a16="http://schemas.microsoft.com/office/drawing/2014/main" id="{B3D498AD-9C8D-ACE7-97B1-0A1D9A0644F2}"/>
              </a:ext>
            </a:extLst>
          </p:cNvPr>
          <p:cNvSpPr txBox="1"/>
          <p:nvPr/>
        </p:nvSpPr>
        <p:spPr>
          <a:xfrm>
            <a:off x="783502" y="4254270"/>
            <a:ext cx="1568190" cy="95410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Central Darfur: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Action Against Hunger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Catholic Relief Services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International Medical Corps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Islamic Relief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World Relief</a:t>
            </a:r>
          </a:p>
        </p:txBody>
      </p:sp>
      <p:sp>
        <p:nvSpPr>
          <p:cNvPr id="13" name="TextBox 12">
            <a:extLst>
              <a:ext uri="{FF2B5EF4-FFF2-40B4-BE49-F238E27FC236}">
                <a16:creationId xmlns:a16="http://schemas.microsoft.com/office/drawing/2014/main" id="{46B4BA99-B434-BE02-A560-D4DC46381D24}"/>
              </a:ext>
            </a:extLst>
          </p:cNvPr>
          <p:cNvSpPr txBox="1"/>
          <p:nvPr/>
        </p:nvSpPr>
        <p:spPr>
          <a:xfrm>
            <a:off x="1891633" y="3469097"/>
            <a:ext cx="1172079" cy="338554"/>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North </a:t>
            </a: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Kordafan</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Save the Children</a:t>
            </a:r>
          </a:p>
        </p:txBody>
      </p:sp>
      <p:sp>
        <p:nvSpPr>
          <p:cNvPr id="613" name="TextBox 612">
            <a:extLst>
              <a:ext uri="{FF2B5EF4-FFF2-40B4-BE49-F238E27FC236}">
                <a16:creationId xmlns:a16="http://schemas.microsoft.com/office/drawing/2014/main" id="{1F2A5308-59ED-758D-135B-C84B3723971F}"/>
              </a:ext>
            </a:extLst>
          </p:cNvPr>
          <p:cNvSpPr txBox="1"/>
          <p:nvPr/>
        </p:nvSpPr>
        <p:spPr>
          <a:xfrm>
            <a:off x="6596652" y="5943482"/>
            <a:ext cx="1781015" cy="83099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South Kordofan: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Action Against Hunger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ALIMA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FFC000"/>
                </a:solidFill>
                <a:effectLst/>
                <a:uLnTx/>
                <a:uFillTx/>
                <a:latin typeface="Calibri" panose="020F0502020204030204"/>
                <a:ea typeface="+mn-ea"/>
                <a:cs typeface="+mn-cs"/>
              </a:rPr>
              <a:t>Almanar</a:t>
            </a: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 Voluntary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Concern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p:txBody>
      </p:sp>
      <p:sp>
        <p:nvSpPr>
          <p:cNvPr id="614" name="TextBox 613">
            <a:extLst>
              <a:ext uri="{FF2B5EF4-FFF2-40B4-BE49-F238E27FC236}">
                <a16:creationId xmlns:a16="http://schemas.microsoft.com/office/drawing/2014/main" id="{98F2915B-ACCA-1A89-63FD-306A5DE2D78B}"/>
              </a:ext>
            </a:extLst>
          </p:cNvPr>
          <p:cNvSpPr txBox="1"/>
          <p:nvPr/>
        </p:nvSpPr>
        <p:spPr>
          <a:xfrm>
            <a:off x="596722" y="5382572"/>
            <a:ext cx="2713469" cy="707886"/>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South Darfur: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ALIGHT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CARE International in Sudan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Mercy Corps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National Initiative Development Organization(NIDO)</a:t>
            </a:r>
          </a:p>
        </p:txBody>
      </p:sp>
      <p:sp>
        <p:nvSpPr>
          <p:cNvPr id="616" name="TextBox 615">
            <a:extLst>
              <a:ext uri="{FF2B5EF4-FFF2-40B4-BE49-F238E27FC236}">
                <a16:creationId xmlns:a16="http://schemas.microsoft.com/office/drawing/2014/main" id="{28475257-CA49-5C7D-6260-24F57438DA43}"/>
              </a:ext>
            </a:extLst>
          </p:cNvPr>
          <p:cNvSpPr txBox="1"/>
          <p:nvPr/>
        </p:nvSpPr>
        <p:spPr>
          <a:xfrm>
            <a:off x="6590820" y="363073"/>
            <a:ext cx="1249963" cy="338554"/>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River Nile: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p:txBody>
      </p:sp>
      <p:sp>
        <p:nvSpPr>
          <p:cNvPr id="617" name="TextBox 616">
            <a:extLst>
              <a:ext uri="{FF2B5EF4-FFF2-40B4-BE49-F238E27FC236}">
                <a16:creationId xmlns:a16="http://schemas.microsoft.com/office/drawing/2014/main" id="{6888D91C-DC94-B0F1-0FC3-E2B8EBE480F9}"/>
              </a:ext>
            </a:extLst>
          </p:cNvPr>
          <p:cNvSpPr txBox="1"/>
          <p:nvPr/>
        </p:nvSpPr>
        <p:spPr>
          <a:xfrm>
            <a:off x="9185309" y="851807"/>
            <a:ext cx="1178382" cy="338554"/>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Red Sea: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p:txBody>
      </p:sp>
      <p:sp>
        <p:nvSpPr>
          <p:cNvPr id="618" name="TextBox 617">
            <a:extLst>
              <a:ext uri="{FF2B5EF4-FFF2-40B4-BE49-F238E27FC236}">
                <a16:creationId xmlns:a16="http://schemas.microsoft.com/office/drawing/2014/main" id="{115529C9-79B6-EAA3-EC9E-5C1729F122B9}"/>
              </a:ext>
            </a:extLst>
          </p:cNvPr>
          <p:cNvSpPr txBox="1"/>
          <p:nvPr/>
        </p:nvSpPr>
        <p:spPr>
          <a:xfrm>
            <a:off x="4520337" y="6290303"/>
            <a:ext cx="1760304" cy="46166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West Kordofan: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4472C4"/>
                </a:solidFill>
                <a:effectLst/>
                <a:uLnTx/>
                <a:uFillTx/>
                <a:latin typeface="Calibri" panose="020F0502020204030204"/>
                <a:ea typeface="+mn-ea"/>
                <a:cs typeface="+mn-cs"/>
              </a:rPr>
              <a:t>Almanar</a:t>
            </a: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 Voluntary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Concern Worldwide</a:t>
            </a:r>
          </a:p>
        </p:txBody>
      </p:sp>
      <p:sp>
        <p:nvSpPr>
          <p:cNvPr id="619" name="TextBox 618">
            <a:extLst>
              <a:ext uri="{FF2B5EF4-FFF2-40B4-BE49-F238E27FC236}">
                <a16:creationId xmlns:a16="http://schemas.microsoft.com/office/drawing/2014/main" id="{E1A5F8D8-50F0-DE9F-8204-F52A5E71B4B7}"/>
              </a:ext>
            </a:extLst>
          </p:cNvPr>
          <p:cNvSpPr txBox="1"/>
          <p:nvPr/>
        </p:nvSpPr>
        <p:spPr>
          <a:xfrm>
            <a:off x="474599" y="2549190"/>
            <a:ext cx="1863363" cy="83099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West </a:t>
            </a: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rPr>
              <a:t>Daruf</a:t>
            </a: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Catholic Relief Services(CRS)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Concern Worldwide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Save the Children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Sudanese Red Crescent Society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World Relief</a:t>
            </a:r>
          </a:p>
        </p:txBody>
      </p:sp>
      <p:sp>
        <p:nvSpPr>
          <p:cNvPr id="621" name="TextBox 620">
            <a:extLst>
              <a:ext uri="{FF2B5EF4-FFF2-40B4-BE49-F238E27FC236}">
                <a16:creationId xmlns:a16="http://schemas.microsoft.com/office/drawing/2014/main" id="{DBDDD028-0FF9-ADF6-B8BA-073F67B3E599}"/>
              </a:ext>
            </a:extLst>
          </p:cNvPr>
          <p:cNvSpPr txBox="1"/>
          <p:nvPr/>
        </p:nvSpPr>
        <p:spPr>
          <a:xfrm>
            <a:off x="1246904" y="729510"/>
            <a:ext cx="2753471" cy="954107"/>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North Darfur: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ALIMA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Humanity for Development and Prosperity Int.(HDPO)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National Plan Organization (NPO)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Relief International (RI)</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SAHARI Organization for Development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Save the Children</a:t>
            </a:r>
          </a:p>
        </p:txBody>
      </p:sp>
      <p:sp>
        <p:nvSpPr>
          <p:cNvPr id="622" name="TextBox 621">
            <a:extLst>
              <a:ext uri="{FF2B5EF4-FFF2-40B4-BE49-F238E27FC236}">
                <a16:creationId xmlns:a16="http://schemas.microsoft.com/office/drawing/2014/main" id="{A51FC46C-9E42-052B-E4F6-D27BA69770CE}"/>
              </a:ext>
            </a:extLst>
          </p:cNvPr>
          <p:cNvSpPr txBox="1"/>
          <p:nvPr/>
        </p:nvSpPr>
        <p:spPr>
          <a:xfrm>
            <a:off x="9259463" y="5000106"/>
            <a:ext cx="1395949" cy="584775"/>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White Nile: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Action Against Hunger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4472C4"/>
                </a:solidFill>
                <a:effectLst/>
                <a:uLnTx/>
                <a:uFillTx/>
                <a:latin typeface="Calibri" panose="020F0502020204030204"/>
                <a:ea typeface="+mn-ea"/>
                <a:cs typeface="+mn-cs"/>
              </a:rPr>
              <a:t>Plan International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C000"/>
                </a:solidFill>
                <a:effectLst/>
                <a:uLnTx/>
                <a:uFillTx/>
                <a:latin typeface="Calibri" panose="020F0502020204030204"/>
                <a:ea typeface="+mn-ea"/>
                <a:cs typeface="+mn-cs"/>
              </a:rPr>
              <a:t>Save the Children</a:t>
            </a:r>
          </a:p>
        </p:txBody>
      </p:sp>
      <p:cxnSp>
        <p:nvCxnSpPr>
          <p:cNvPr id="623" name="Connector: Elbow 622">
            <a:extLst>
              <a:ext uri="{FF2B5EF4-FFF2-40B4-BE49-F238E27FC236}">
                <a16:creationId xmlns:a16="http://schemas.microsoft.com/office/drawing/2014/main" id="{CCEA9291-0847-AD84-CF55-4F41832F6EC8}"/>
              </a:ext>
            </a:extLst>
          </p:cNvPr>
          <p:cNvCxnSpPr>
            <a:cxnSpLocks/>
          </p:cNvCxnSpPr>
          <p:nvPr/>
        </p:nvCxnSpPr>
        <p:spPr>
          <a:xfrm rot="16200000" flipH="1">
            <a:off x="1332015" y="1928724"/>
            <a:ext cx="1792696" cy="2587254"/>
          </a:xfrm>
          <a:prstGeom prst="bentConnector2">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24" name="Connector: Elbow 623">
            <a:extLst>
              <a:ext uri="{FF2B5EF4-FFF2-40B4-BE49-F238E27FC236}">
                <a16:creationId xmlns:a16="http://schemas.microsoft.com/office/drawing/2014/main" id="{08D927D0-FE6B-FC6B-62AB-1B3B00A84D24}"/>
              </a:ext>
            </a:extLst>
          </p:cNvPr>
          <p:cNvCxnSpPr>
            <a:cxnSpLocks/>
            <a:stCxn id="621" idx="3"/>
          </p:cNvCxnSpPr>
          <p:nvPr/>
        </p:nvCxnSpPr>
        <p:spPr>
          <a:xfrm>
            <a:off x="4000375" y="1206564"/>
            <a:ext cx="97142" cy="2644189"/>
          </a:xfrm>
          <a:prstGeom prst="bentConnector2">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25" name="Connector: Elbow 624">
            <a:extLst>
              <a:ext uri="{FF2B5EF4-FFF2-40B4-BE49-F238E27FC236}">
                <a16:creationId xmlns:a16="http://schemas.microsoft.com/office/drawing/2014/main" id="{E64D3BDD-27F9-F943-5C78-B81093994347}"/>
              </a:ext>
            </a:extLst>
          </p:cNvPr>
          <p:cNvCxnSpPr>
            <a:cxnSpLocks/>
          </p:cNvCxnSpPr>
          <p:nvPr/>
        </p:nvCxnSpPr>
        <p:spPr>
          <a:xfrm rot="16200000" flipH="1">
            <a:off x="5192734" y="854948"/>
            <a:ext cx="1393072" cy="694213"/>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26" name="Connector: Elbow 625">
            <a:extLst>
              <a:ext uri="{FF2B5EF4-FFF2-40B4-BE49-F238E27FC236}">
                <a16:creationId xmlns:a16="http://schemas.microsoft.com/office/drawing/2014/main" id="{4A0B88FE-24F3-DA32-A524-ABF7C15FA223}"/>
              </a:ext>
            </a:extLst>
          </p:cNvPr>
          <p:cNvCxnSpPr>
            <a:cxnSpLocks/>
          </p:cNvCxnSpPr>
          <p:nvPr/>
        </p:nvCxnSpPr>
        <p:spPr>
          <a:xfrm rot="16200000" flipH="1">
            <a:off x="6488974" y="1324770"/>
            <a:ext cx="1811940" cy="292271"/>
          </a:xfrm>
          <a:prstGeom prst="bentConnector3">
            <a:avLst>
              <a:gd name="adj1" fmla="val 63067"/>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27" name="Connector: Elbow 626">
            <a:extLst>
              <a:ext uri="{FF2B5EF4-FFF2-40B4-BE49-F238E27FC236}">
                <a16:creationId xmlns:a16="http://schemas.microsoft.com/office/drawing/2014/main" id="{547FA059-7102-2D86-57C1-362FA6829D1D}"/>
              </a:ext>
            </a:extLst>
          </p:cNvPr>
          <p:cNvCxnSpPr>
            <a:cxnSpLocks/>
            <a:stCxn id="617" idx="1"/>
          </p:cNvCxnSpPr>
          <p:nvPr/>
        </p:nvCxnSpPr>
        <p:spPr>
          <a:xfrm rot="10800000" flipV="1">
            <a:off x="8695809" y="1021084"/>
            <a:ext cx="489501" cy="1608426"/>
          </a:xfrm>
          <a:prstGeom prst="bentConnector2">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31" name="Connector: Elbow 630">
            <a:extLst>
              <a:ext uri="{FF2B5EF4-FFF2-40B4-BE49-F238E27FC236}">
                <a16:creationId xmlns:a16="http://schemas.microsoft.com/office/drawing/2014/main" id="{59D9192F-C3F2-1000-66C0-8030C6F7EDEB}"/>
              </a:ext>
            </a:extLst>
          </p:cNvPr>
          <p:cNvCxnSpPr>
            <a:cxnSpLocks/>
          </p:cNvCxnSpPr>
          <p:nvPr/>
        </p:nvCxnSpPr>
        <p:spPr>
          <a:xfrm rot="16200000" flipV="1">
            <a:off x="8161394" y="1882815"/>
            <a:ext cx="948104" cy="3424660"/>
          </a:xfrm>
          <a:prstGeom prst="bentConnector2">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32" name="Connector: Elbow 631">
            <a:extLst>
              <a:ext uri="{FF2B5EF4-FFF2-40B4-BE49-F238E27FC236}">
                <a16:creationId xmlns:a16="http://schemas.microsoft.com/office/drawing/2014/main" id="{9388DCCA-70A4-0F5E-9902-DAC36855C8D9}"/>
              </a:ext>
            </a:extLst>
          </p:cNvPr>
          <p:cNvCxnSpPr>
            <a:cxnSpLocks/>
            <a:endCxn id="40" idx="3"/>
          </p:cNvCxnSpPr>
          <p:nvPr/>
        </p:nvCxnSpPr>
        <p:spPr>
          <a:xfrm rot="10800000">
            <a:off x="7992396" y="4499459"/>
            <a:ext cx="664039" cy="283133"/>
          </a:xfrm>
          <a:prstGeom prst="bentConnector3">
            <a:avLst>
              <a:gd name="adj1" fmla="val 69377"/>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33" name="Connector: Elbow 632">
            <a:extLst>
              <a:ext uri="{FF2B5EF4-FFF2-40B4-BE49-F238E27FC236}">
                <a16:creationId xmlns:a16="http://schemas.microsoft.com/office/drawing/2014/main" id="{619ACBBA-8100-0BA8-AA73-15195FF26C2F}"/>
              </a:ext>
            </a:extLst>
          </p:cNvPr>
          <p:cNvCxnSpPr>
            <a:cxnSpLocks/>
            <a:stCxn id="10" idx="1"/>
            <a:endCxn id="43" idx="3"/>
          </p:cNvCxnSpPr>
          <p:nvPr/>
        </p:nvCxnSpPr>
        <p:spPr>
          <a:xfrm rot="10800000">
            <a:off x="7974452" y="5096485"/>
            <a:ext cx="1123498" cy="1092359"/>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34" name="Connector: Elbow 633">
            <a:extLst>
              <a:ext uri="{FF2B5EF4-FFF2-40B4-BE49-F238E27FC236}">
                <a16:creationId xmlns:a16="http://schemas.microsoft.com/office/drawing/2014/main" id="{8CA8FA8C-4221-A758-DAA0-67113E5657F1}"/>
              </a:ext>
            </a:extLst>
          </p:cNvPr>
          <p:cNvCxnSpPr>
            <a:cxnSpLocks/>
            <a:stCxn id="622" idx="0"/>
          </p:cNvCxnSpPr>
          <p:nvPr/>
        </p:nvCxnSpPr>
        <p:spPr>
          <a:xfrm rot="16200000" flipV="1">
            <a:off x="8428347" y="3471015"/>
            <a:ext cx="354646" cy="2703536"/>
          </a:xfrm>
          <a:prstGeom prst="bentConnector2">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35" name="Connector: Elbow 634">
            <a:extLst>
              <a:ext uri="{FF2B5EF4-FFF2-40B4-BE49-F238E27FC236}">
                <a16:creationId xmlns:a16="http://schemas.microsoft.com/office/drawing/2014/main" id="{0F032860-0168-1D0C-ECD0-E20FBFDA2BDC}"/>
              </a:ext>
            </a:extLst>
          </p:cNvPr>
          <p:cNvCxnSpPr>
            <a:cxnSpLocks/>
          </p:cNvCxnSpPr>
          <p:nvPr/>
        </p:nvCxnSpPr>
        <p:spPr>
          <a:xfrm rot="16200000" flipV="1">
            <a:off x="6520531" y="5229010"/>
            <a:ext cx="863314" cy="573318"/>
          </a:xfrm>
          <a:prstGeom prst="bentConnector2">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37" name="Connector: Elbow 636">
            <a:extLst>
              <a:ext uri="{FF2B5EF4-FFF2-40B4-BE49-F238E27FC236}">
                <a16:creationId xmlns:a16="http://schemas.microsoft.com/office/drawing/2014/main" id="{F838B3C7-AAFE-780C-6EF9-41D9960CD5F0}"/>
              </a:ext>
            </a:extLst>
          </p:cNvPr>
          <p:cNvCxnSpPr>
            <a:cxnSpLocks/>
            <a:stCxn id="12" idx="3"/>
          </p:cNvCxnSpPr>
          <p:nvPr/>
        </p:nvCxnSpPr>
        <p:spPr>
          <a:xfrm>
            <a:off x="2351692" y="4731324"/>
            <a:ext cx="1270525" cy="196584"/>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38" name="Connector: Elbow 637">
            <a:extLst>
              <a:ext uri="{FF2B5EF4-FFF2-40B4-BE49-F238E27FC236}">
                <a16:creationId xmlns:a16="http://schemas.microsoft.com/office/drawing/2014/main" id="{B3F04E3C-1283-CAF1-21C4-70FFF7102BE7}"/>
              </a:ext>
            </a:extLst>
          </p:cNvPr>
          <p:cNvCxnSpPr>
            <a:cxnSpLocks/>
          </p:cNvCxnSpPr>
          <p:nvPr/>
        </p:nvCxnSpPr>
        <p:spPr>
          <a:xfrm>
            <a:off x="3261114" y="5722621"/>
            <a:ext cx="1118216" cy="428004"/>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39" name="Connector: Elbow 638">
            <a:extLst>
              <a:ext uri="{FF2B5EF4-FFF2-40B4-BE49-F238E27FC236}">
                <a16:creationId xmlns:a16="http://schemas.microsoft.com/office/drawing/2014/main" id="{C5851F51-D06D-70FE-9679-95CE1662815A}"/>
              </a:ext>
            </a:extLst>
          </p:cNvPr>
          <p:cNvCxnSpPr>
            <a:cxnSpLocks/>
            <a:stCxn id="11" idx="3"/>
          </p:cNvCxnSpPr>
          <p:nvPr/>
        </p:nvCxnSpPr>
        <p:spPr>
          <a:xfrm flipV="1">
            <a:off x="4388081" y="5167134"/>
            <a:ext cx="512205" cy="1303631"/>
          </a:xfrm>
          <a:prstGeom prst="bentConnector2">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0" name="Connector: Elbow 639">
            <a:extLst>
              <a:ext uri="{FF2B5EF4-FFF2-40B4-BE49-F238E27FC236}">
                <a16:creationId xmlns:a16="http://schemas.microsoft.com/office/drawing/2014/main" id="{27BF0741-8CDE-AB38-0101-AC0AC45A5117}"/>
              </a:ext>
            </a:extLst>
          </p:cNvPr>
          <p:cNvCxnSpPr>
            <a:cxnSpLocks/>
          </p:cNvCxnSpPr>
          <p:nvPr/>
        </p:nvCxnSpPr>
        <p:spPr>
          <a:xfrm rot="5400000" flipH="1" flipV="1">
            <a:off x="8248311" y="5233597"/>
            <a:ext cx="1358236" cy="507070"/>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1" name="Connector: Elbow 640">
            <a:extLst>
              <a:ext uri="{FF2B5EF4-FFF2-40B4-BE49-F238E27FC236}">
                <a16:creationId xmlns:a16="http://schemas.microsoft.com/office/drawing/2014/main" id="{7D7AE054-C088-DBD8-E825-737A3D140DC6}"/>
              </a:ext>
            </a:extLst>
          </p:cNvPr>
          <p:cNvCxnSpPr/>
          <p:nvPr/>
        </p:nvCxnSpPr>
        <p:spPr>
          <a:xfrm rot="16200000" flipH="1">
            <a:off x="5192735" y="854949"/>
            <a:ext cx="1393072" cy="694213"/>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2" name="Connector: Elbow 641">
            <a:extLst>
              <a:ext uri="{FF2B5EF4-FFF2-40B4-BE49-F238E27FC236}">
                <a16:creationId xmlns:a16="http://schemas.microsoft.com/office/drawing/2014/main" id="{ECCF76E8-FA50-9E51-FA3B-7823DBD6BA77}"/>
              </a:ext>
            </a:extLst>
          </p:cNvPr>
          <p:cNvCxnSpPr>
            <a:cxnSpLocks/>
          </p:cNvCxnSpPr>
          <p:nvPr/>
        </p:nvCxnSpPr>
        <p:spPr>
          <a:xfrm rot="16200000" flipH="1">
            <a:off x="6488975" y="1324771"/>
            <a:ext cx="1811940" cy="292271"/>
          </a:xfrm>
          <a:prstGeom prst="bentConnector3">
            <a:avLst>
              <a:gd name="adj1" fmla="val 63067"/>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3" name="Connector: Elbow 642">
            <a:extLst>
              <a:ext uri="{FF2B5EF4-FFF2-40B4-BE49-F238E27FC236}">
                <a16:creationId xmlns:a16="http://schemas.microsoft.com/office/drawing/2014/main" id="{77316E54-9EFD-222C-CAB9-97933C13584B}"/>
              </a:ext>
            </a:extLst>
          </p:cNvPr>
          <p:cNvCxnSpPr>
            <a:cxnSpLocks/>
          </p:cNvCxnSpPr>
          <p:nvPr/>
        </p:nvCxnSpPr>
        <p:spPr>
          <a:xfrm rot="16200000" flipH="1">
            <a:off x="1358945" y="1954020"/>
            <a:ext cx="1669586" cy="2659774"/>
          </a:xfrm>
          <a:prstGeom prst="bentConnector3">
            <a:avLst>
              <a:gd name="adj1" fmla="val 376"/>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4" name="Connector: Elbow 643">
            <a:extLst>
              <a:ext uri="{FF2B5EF4-FFF2-40B4-BE49-F238E27FC236}">
                <a16:creationId xmlns:a16="http://schemas.microsoft.com/office/drawing/2014/main" id="{D25AB079-331B-8203-55E9-7F25B36ECA54}"/>
              </a:ext>
            </a:extLst>
          </p:cNvPr>
          <p:cNvCxnSpPr/>
          <p:nvPr/>
        </p:nvCxnSpPr>
        <p:spPr>
          <a:xfrm>
            <a:off x="4353063" y="770636"/>
            <a:ext cx="244764" cy="2397968"/>
          </a:xfrm>
          <a:prstGeom prst="bentConnector2">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6" name="Connector: Elbow 645">
            <a:extLst>
              <a:ext uri="{FF2B5EF4-FFF2-40B4-BE49-F238E27FC236}">
                <a16:creationId xmlns:a16="http://schemas.microsoft.com/office/drawing/2014/main" id="{7DA05C6A-0B43-FDD5-6858-3FE3DB1A60AF}"/>
              </a:ext>
            </a:extLst>
          </p:cNvPr>
          <p:cNvCxnSpPr/>
          <p:nvPr/>
        </p:nvCxnSpPr>
        <p:spPr>
          <a:xfrm>
            <a:off x="2680891" y="3306642"/>
            <a:ext cx="968117" cy="1239297"/>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7" name="Connector: Elbow 646">
            <a:extLst>
              <a:ext uri="{FF2B5EF4-FFF2-40B4-BE49-F238E27FC236}">
                <a16:creationId xmlns:a16="http://schemas.microsoft.com/office/drawing/2014/main" id="{2F087A59-3906-8A2B-E9CC-9260FE2A7D5B}"/>
              </a:ext>
            </a:extLst>
          </p:cNvPr>
          <p:cNvCxnSpPr/>
          <p:nvPr/>
        </p:nvCxnSpPr>
        <p:spPr>
          <a:xfrm flipV="1">
            <a:off x="2610229" y="4931947"/>
            <a:ext cx="1427742" cy="2883"/>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8" name="Connector: Elbow 647">
            <a:extLst>
              <a:ext uri="{FF2B5EF4-FFF2-40B4-BE49-F238E27FC236}">
                <a16:creationId xmlns:a16="http://schemas.microsoft.com/office/drawing/2014/main" id="{CF966F8D-108D-AD9B-1DB3-DB139A3749DA}"/>
              </a:ext>
            </a:extLst>
          </p:cNvPr>
          <p:cNvCxnSpPr>
            <a:cxnSpLocks/>
          </p:cNvCxnSpPr>
          <p:nvPr/>
        </p:nvCxnSpPr>
        <p:spPr>
          <a:xfrm flipV="1">
            <a:off x="3592717" y="5102313"/>
            <a:ext cx="1214710" cy="1208228"/>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49" name="Connector: Elbow 648">
            <a:extLst>
              <a:ext uri="{FF2B5EF4-FFF2-40B4-BE49-F238E27FC236}">
                <a16:creationId xmlns:a16="http://schemas.microsoft.com/office/drawing/2014/main" id="{5C853815-EE4B-39CB-EDAD-F276B7E29F26}"/>
              </a:ext>
            </a:extLst>
          </p:cNvPr>
          <p:cNvCxnSpPr/>
          <p:nvPr/>
        </p:nvCxnSpPr>
        <p:spPr>
          <a:xfrm rot="5400000" flipH="1" flipV="1">
            <a:off x="4620251" y="5242876"/>
            <a:ext cx="1358236" cy="646034"/>
          </a:xfrm>
          <a:prstGeom prst="bentConnector3">
            <a:avLst>
              <a:gd name="adj1" fmla="val 67717"/>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50" name="Connector: Elbow 649">
            <a:extLst>
              <a:ext uri="{FF2B5EF4-FFF2-40B4-BE49-F238E27FC236}">
                <a16:creationId xmlns:a16="http://schemas.microsoft.com/office/drawing/2014/main" id="{84EDF72E-381F-4E41-5FB8-8822C459DB50}"/>
              </a:ext>
            </a:extLst>
          </p:cNvPr>
          <p:cNvCxnSpPr/>
          <p:nvPr/>
        </p:nvCxnSpPr>
        <p:spPr>
          <a:xfrm rot="16200000" flipH="1">
            <a:off x="5192376" y="854949"/>
            <a:ext cx="1393072" cy="694213"/>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51" name="Connector: Elbow 650">
            <a:extLst>
              <a:ext uri="{FF2B5EF4-FFF2-40B4-BE49-F238E27FC236}">
                <a16:creationId xmlns:a16="http://schemas.microsoft.com/office/drawing/2014/main" id="{BF12CAC7-7382-DBD0-F69B-F1311D4A75A7}"/>
              </a:ext>
            </a:extLst>
          </p:cNvPr>
          <p:cNvCxnSpPr>
            <a:cxnSpLocks/>
          </p:cNvCxnSpPr>
          <p:nvPr/>
        </p:nvCxnSpPr>
        <p:spPr>
          <a:xfrm rot="16200000" flipH="1">
            <a:off x="6488616" y="1324771"/>
            <a:ext cx="1811940" cy="292271"/>
          </a:xfrm>
          <a:prstGeom prst="bentConnector3">
            <a:avLst>
              <a:gd name="adj1" fmla="val 63067"/>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654" name="Connector: Elbow 653">
            <a:extLst>
              <a:ext uri="{FF2B5EF4-FFF2-40B4-BE49-F238E27FC236}">
                <a16:creationId xmlns:a16="http://schemas.microsoft.com/office/drawing/2014/main" id="{47FF4D1F-816D-0CB7-5F15-D532262042D1}"/>
              </a:ext>
            </a:extLst>
          </p:cNvPr>
          <p:cNvCxnSpPr>
            <a:cxnSpLocks/>
          </p:cNvCxnSpPr>
          <p:nvPr/>
        </p:nvCxnSpPr>
        <p:spPr>
          <a:xfrm rot="16200000" flipV="1">
            <a:off x="8973373" y="2442117"/>
            <a:ext cx="752785" cy="3639867"/>
          </a:xfrm>
          <a:prstGeom prst="bentConnector3">
            <a:avLst>
              <a:gd name="adj1" fmla="val 25031"/>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55" name="Connector: Elbow 654">
            <a:extLst>
              <a:ext uri="{FF2B5EF4-FFF2-40B4-BE49-F238E27FC236}">
                <a16:creationId xmlns:a16="http://schemas.microsoft.com/office/drawing/2014/main" id="{52855510-6EFC-56BE-162B-E702D96EC6BE}"/>
              </a:ext>
            </a:extLst>
          </p:cNvPr>
          <p:cNvCxnSpPr>
            <a:cxnSpLocks/>
          </p:cNvCxnSpPr>
          <p:nvPr/>
        </p:nvCxnSpPr>
        <p:spPr>
          <a:xfrm rot="10800000">
            <a:off x="7992395" y="4499459"/>
            <a:ext cx="664039" cy="283133"/>
          </a:xfrm>
          <a:prstGeom prst="bentConnector3">
            <a:avLst>
              <a:gd name="adj1" fmla="val 69377"/>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56" name="Connector: Elbow 655">
            <a:extLst>
              <a:ext uri="{FF2B5EF4-FFF2-40B4-BE49-F238E27FC236}">
                <a16:creationId xmlns:a16="http://schemas.microsoft.com/office/drawing/2014/main" id="{8B09FB42-F311-6B81-2338-70AADD7DE45E}"/>
              </a:ext>
            </a:extLst>
          </p:cNvPr>
          <p:cNvCxnSpPr>
            <a:cxnSpLocks/>
          </p:cNvCxnSpPr>
          <p:nvPr/>
        </p:nvCxnSpPr>
        <p:spPr>
          <a:xfrm rot="10800000">
            <a:off x="7974442" y="5096479"/>
            <a:ext cx="2274939" cy="1089111"/>
          </a:xfrm>
          <a:prstGeom prst="bentConnector3">
            <a:avLst>
              <a:gd name="adj1" fmla="val 16728"/>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57" name="Connector: Elbow 656">
            <a:extLst>
              <a:ext uri="{FF2B5EF4-FFF2-40B4-BE49-F238E27FC236}">
                <a16:creationId xmlns:a16="http://schemas.microsoft.com/office/drawing/2014/main" id="{E88B8CCD-5039-12DC-2F05-AEBA3E67B1AB}"/>
              </a:ext>
            </a:extLst>
          </p:cNvPr>
          <p:cNvCxnSpPr/>
          <p:nvPr/>
        </p:nvCxnSpPr>
        <p:spPr>
          <a:xfrm rot="16200000" flipV="1">
            <a:off x="7506844" y="4344394"/>
            <a:ext cx="1210233" cy="1715836"/>
          </a:xfrm>
          <a:prstGeom prst="bentConnector3">
            <a:avLst>
              <a:gd name="adj1" fmla="val 33210"/>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58" name="Connector: Elbow 657">
            <a:extLst>
              <a:ext uri="{FF2B5EF4-FFF2-40B4-BE49-F238E27FC236}">
                <a16:creationId xmlns:a16="http://schemas.microsoft.com/office/drawing/2014/main" id="{C1E3AD93-F6D4-8B0D-2C63-FF8709368DB6}"/>
              </a:ext>
            </a:extLst>
          </p:cNvPr>
          <p:cNvCxnSpPr/>
          <p:nvPr/>
        </p:nvCxnSpPr>
        <p:spPr>
          <a:xfrm rot="16200000" flipV="1">
            <a:off x="6468300" y="5287790"/>
            <a:ext cx="530458" cy="186240"/>
          </a:xfrm>
          <a:prstGeom prst="bentConnector3">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59" name="Connector: Elbow 658">
            <a:extLst>
              <a:ext uri="{FF2B5EF4-FFF2-40B4-BE49-F238E27FC236}">
                <a16:creationId xmlns:a16="http://schemas.microsoft.com/office/drawing/2014/main" id="{3DFE17A5-C58D-5DF9-11C3-C5D49E7D95A5}"/>
              </a:ext>
            </a:extLst>
          </p:cNvPr>
          <p:cNvCxnSpPr>
            <a:cxnSpLocks/>
          </p:cNvCxnSpPr>
          <p:nvPr/>
        </p:nvCxnSpPr>
        <p:spPr>
          <a:xfrm rot="16200000" flipH="1">
            <a:off x="1358944" y="1954020"/>
            <a:ext cx="1669586" cy="2659774"/>
          </a:xfrm>
          <a:prstGeom prst="bentConnector3">
            <a:avLst>
              <a:gd name="adj1" fmla="val 376"/>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60" name="Connector: Elbow 659">
            <a:extLst>
              <a:ext uri="{FF2B5EF4-FFF2-40B4-BE49-F238E27FC236}">
                <a16:creationId xmlns:a16="http://schemas.microsoft.com/office/drawing/2014/main" id="{671E884D-5ADA-4A16-20AC-ABEC08FDD007}"/>
              </a:ext>
            </a:extLst>
          </p:cNvPr>
          <p:cNvCxnSpPr/>
          <p:nvPr/>
        </p:nvCxnSpPr>
        <p:spPr>
          <a:xfrm>
            <a:off x="4353062" y="770636"/>
            <a:ext cx="244764" cy="2397968"/>
          </a:xfrm>
          <a:prstGeom prst="bentConnector2">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62" name="Connector: Elbow 661">
            <a:extLst>
              <a:ext uri="{FF2B5EF4-FFF2-40B4-BE49-F238E27FC236}">
                <a16:creationId xmlns:a16="http://schemas.microsoft.com/office/drawing/2014/main" id="{7DFB8333-1474-E87C-9705-6B4991760FE1}"/>
              </a:ext>
            </a:extLst>
          </p:cNvPr>
          <p:cNvCxnSpPr/>
          <p:nvPr/>
        </p:nvCxnSpPr>
        <p:spPr>
          <a:xfrm>
            <a:off x="2680890" y="3306642"/>
            <a:ext cx="968117" cy="1239297"/>
          </a:xfrm>
          <a:prstGeom prst="bentConnector3">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63" name="Connector: Elbow 662">
            <a:extLst>
              <a:ext uri="{FF2B5EF4-FFF2-40B4-BE49-F238E27FC236}">
                <a16:creationId xmlns:a16="http://schemas.microsoft.com/office/drawing/2014/main" id="{1B6EE4C5-6B48-E23D-92F8-CE9C47973D37}"/>
              </a:ext>
            </a:extLst>
          </p:cNvPr>
          <p:cNvCxnSpPr/>
          <p:nvPr/>
        </p:nvCxnSpPr>
        <p:spPr>
          <a:xfrm flipV="1">
            <a:off x="2610228" y="4931947"/>
            <a:ext cx="1427742" cy="2883"/>
          </a:xfrm>
          <a:prstGeom prst="bentConnector3">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64" name="Connector: Elbow 663">
            <a:extLst>
              <a:ext uri="{FF2B5EF4-FFF2-40B4-BE49-F238E27FC236}">
                <a16:creationId xmlns:a16="http://schemas.microsoft.com/office/drawing/2014/main" id="{52F36433-3363-2525-ABDC-21B6C984F6F8}"/>
              </a:ext>
            </a:extLst>
          </p:cNvPr>
          <p:cNvCxnSpPr>
            <a:cxnSpLocks/>
          </p:cNvCxnSpPr>
          <p:nvPr/>
        </p:nvCxnSpPr>
        <p:spPr>
          <a:xfrm flipV="1">
            <a:off x="3592716" y="5102313"/>
            <a:ext cx="1214710" cy="1208228"/>
          </a:xfrm>
          <a:prstGeom prst="bentConnector3">
            <a:avLst>
              <a:gd name="adj1" fmla="val 50000"/>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65" name="Connector: Elbow 664">
            <a:extLst>
              <a:ext uri="{FF2B5EF4-FFF2-40B4-BE49-F238E27FC236}">
                <a16:creationId xmlns:a16="http://schemas.microsoft.com/office/drawing/2014/main" id="{10B7D80A-2C50-B179-23D2-8F9B44F03ECF}"/>
              </a:ext>
            </a:extLst>
          </p:cNvPr>
          <p:cNvCxnSpPr/>
          <p:nvPr/>
        </p:nvCxnSpPr>
        <p:spPr>
          <a:xfrm rot="5400000" flipH="1" flipV="1">
            <a:off x="4523977" y="5160118"/>
            <a:ext cx="1358236" cy="646034"/>
          </a:xfrm>
          <a:prstGeom prst="bentConnector3">
            <a:avLst>
              <a:gd name="adj1" fmla="val 67717"/>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66" name="Connector: Elbow 665">
            <a:extLst>
              <a:ext uri="{FF2B5EF4-FFF2-40B4-BE49-F238E27FC236}">
                <a16:creationId xmlns:a16="http://schemas.microsoft.com/office/drawing/2014/main" id="{61FAF45D-6F35-57F6-F40E-C3752E24C659}"/>
              </a:ext>
            </a:extLst>
          </p:cNvPr>
          <p:cNvCxnSpPr/>
          <p:nvPr/>
        </p:nvCxnSpPr>
        <p:spPr>
          <a:xfrm rot="16200000" flipH="1">
            <a:off x="5192375" y="854949"/>
            <a:ext cx="1393072" cy="694213"/>
          </a:xfrm>
          <a:prstGeom prst="bentConnector3">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67" name="Connector: Elbow 666">
            <a:extLst>
              <a:ext uri="{FF2B5EF4-FFF2-40B4-BE49-F238E27FC236}">
                <a16:creationId xmlns:a16="http://schemas.microsoft.com/office/drawing/2014/main" id="{8D6060BD-ED8E-A24B-9279-8E04A4B3E222}"/>
              </a:ext>
            </a:extLst>
          </p:cNvPr>
          <p:cNvCxnSpPr>
            <a:cxnSpLocks/>
          </p:cNvCxnSpPr>
          <p:nvPr/>
        </p:nvCxnSpPr>
        <p:spPr>
          <a:xfrm rot="16200000" flipH="1">
            <a:off x="6488615" y="1324771"/>
            <a:ext cx="1811940" cy="292271"/>
          </a:xfrm>
          <a:prstGeom prst="bentConnector3">
            <a:avLst>
              <a:gd name="adj1" fmla="val 63067"/>
            </a:avLst>
          </a:prstGeom>
          <a:ln>
            <a:no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700" name="Connector: Elbow 699">
            <a:extLst>
              <a:ext uri="{FF2B5EF4-FFF2-40B4-BE49-F238E27FC236}">
                <a16:creationId xmlns:a16="http://schemas.microsoft.com/office/drawing/2014/main" id="{2BE5FF70-F687-D5E0-F1A4-A81222D9E104}"/>
              </a:ext>
            </a:extLst>
          </p:cNvPr>
          <p:cNvCxnSpPr>
            <a:cxnSpLocks/>
          </p:cNvCxnSpPr>
          <p:nvPr/>
        </p:nvCxnSpPr>
        <p:spPr>
          <a:xfrm rot="16200000" flipH="1">
            <a:off x="2818705" y="1488556"/>
            <a:ext cx="1405761" cy="1795886"/>
          </a:xfrm>
          <a:prstGeom prst="bentConnector2">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08" name="Connector: Elbow 707">
            <a:extLst>
              <a:ext uri="{FF2B5EF4-FFF2-40B4-BE49-F238E27FC236}">
                <a16:creationId xmlns:a16="http://schemas.microsoft.com/office/drawing/2014/main" id="{1147C3D7-7579-87FF-4F0F-3444FDA4ACFE}"/>
              </a:ext>
            </a:extLst>
          </p:cNvPr>
          <p:cNvCxnSpPr>
            <a:cxnSpLocks/>
            <a:stCxn id="613" idx="1"/>
            <a:endCxn id="399" idx="8"/>
          </p:cNvCxnSpPr>
          <p:nvPr/>
        </p:nvCxnSpPr>
        <p:spPr>
          <a:xfrm rot="10800000">
            <a:off x="6417786" y="5209757"/>
            <a:ext cx="178867" cy="1149225"/>
          </a:xfrm>
          <a:prstGeom prst="bentConnector3">
            <a:avLst>
              <a:gd name="adj1" fmla="val 87669"/>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10" name="Connector: Elbow 709">
            <a:extLst>
              <a:ext uri="{FF2B5EF4-FFF2-40B4-BE49-F238E27FC236}">
                <a16:creationId xmlns:a16="http://schemas.microsoft.com/office/drawing/2014/main" id="{72D71A75-EA21-1E9E-52D5-2B12C4B79427}"/>
              </a:ext>
            </a:extLst>
          </p:cNvPr>
          <p:cNvCxnSpPr>
            <a:cxnSpLocks/>
            <a:stCxn id="614" idx="0"/>
            <a:endCxn id="460" idx="17"/>
          </p:cNvCxnSpPr>
          <p:nvPr/>
        </p:nvCxnSpPr>
        <p:spPr>
          <a:xfrm rot="5400000" flipH="1" flipV="1">
            <a:off x="2886427" y="4184396"/>
            <a:ext cx="265206" cy="2131146"/>
          </a:xfrm>
          <a:prstGeom prst="bentConnector4">
            <a:avLst>
              <a:gd name="adj1" fmla="val 33621"/>
              <a:gd name="adj2" fmla="val 99729"/>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11" name="Connector: Elbow 710">
            <a:extLst>
              <a:ext uri="{FF2B5EF4-FFF2-40B4-BE49-F238E27FC236}">
                <a16:creationId xmlns:a16="http://schemas.microsoft.com/office/drawing/2014/main" id="{2E9D8CD3-ED4E-7C44-A105-BDB848F69583}"/>
              </a:ext>
            </a:extLst>
          </p:cNvPr>
          <p:cNvCxnSpPr>
            <a:cxnSpLocks/>
            <a:stCxn id="12" idx="3"/>
          </p:cNvCxnSpPr>
          <p:nvPr/>
        </p:nvCxnSpPr>
        <p:spPr>
          <a:xfrm flipV="1">
            <a:off x="2351692" y="4561219"/>
            <a:ext cx="1267304" cy="170105"/>
          </a:xfrm>
          <a:prstGeom prst="bentConnector3">
            <a:avLst>
              <a:gd name="adj1" fmla="val 99466"/>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12" name="Connector: Elbow 711">
            <a:extLst>
              <a:ext uri="{FF2B5EF4-FFF2-40B4-BE49-F238E27FC236}">
                <a16:creationId xmlns:a16="http://schemas.microsoft.com/office/drawing/2014/main" id="{60336C34-357F-BE11-03CD-FB5B977D39FA}"/>
              </a:ext>
            </a:extLst>
          </p:cNvPr>
          <p:cNvCxnSpPr>
            <a:cxnSpLocks/>
            <a:stCxn id="13" idx="3"/>
          </p:cNvCxnSpPr>
          <p:nvPr/>
        </p:nvCxnSpPr>
        <p:spPr>
          <a:xfrm>
            <a:off x="3063712" y="3638374"/>
            <a:ext cx="2901777" cy="217"/>
          </a:xfrm>
          <a:prstGeom prst="bentConnector3">
            <a:avLst>
              <a:gd name="adj1" fmla="val 50000"/>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13" name="Connector: Elbow 712">
            <a:extLst>
              <a:ext uri="{FF2B5EF4-FFF2-40B4-BE49-F238E27FC236}">
                <a16:creationId xmlns:a16="http://schemas.microsoft.com/office/drawing/2014/main" id="{6D717898-CD55-47EB-FE18-F485DF6D7890}"/>
              </a:ext>
            </a:extLst>
          </p:cNvPr>
          <p:cNvCxnSpPr>
            <a:cxnSpLocks/>
          </p:cNvCxnSpPr>
          <p:nvPr/>
        </p:nvCxnSpPr>
        <p:spPr>
          <a:xfrm rot="16200000" flipH="1">
            <a:off x="2086698" y="2699773"/>
            <a:ext cx="657462" cy="2018293"/>
          </a:xfrm>
          <a:prstGeom prst="bentConnector2">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42" name="Connector: Elbow 741">
            <a:extLst>
              <a:ext uri="{FF2B5EF4-FFF2-40B4-BE49-F238E27FC236}">
                <a16:creationId xmlns:a16="http://schemas.microsoft.com/office/drawing/2014/main" id="{CB03798D-0862-79F7-3308-BBA02F8E8103}"/>
              </a:ext>
            </a:extLst>
          </p:cNvPr>
          <p:cNvCxnSpPr>
            <a:cxnSpLocks/>
          </p:cNvCxnSpPr>
          <p:nvPr/>
        </p:nvCxnSpPr>
        <p:spPr>
          <a:xfrm rot="16200000" flipV="1">
            <a:off x="8224256" y="3260159"/>
            <a:ext cx="583245" cy="2883432"/>
          </a:xfrm>
          <a:prstGeom prst="bentConnector3">
            <a:avLst>
              <a:gd name="adj1" fmla="val 25503"/>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43" name="Connector: Elbow 742">
            <a:extLst>
              <a:ext uri="{FF2B5EF4-FFF2-40B4-BE49-F238E27FC236}">
                <a16:creationId xmlns:a16="http://schemas.microsoft.com/office/drawing/2014/main" id="{C27595FA-E237-65A1-B6DC-39EB4E33B5DA}"/>
              </a:ext>
            </a:extLst>
          </p:cNvPr>
          <p:cNvCxnSpPr>
            <a:cxnSpLocks/>
            <a:stCxn id="5" idx="1"/>
          </p:cNvCxnSpPr>
          <p:nvPr/>
        </p:nvCxnSpPr>
        <p:spPr>
          <a:xfrm rot="10800000">
            <a:off x="7398219" y="3951478"/>
            <a:ext cx="2019769" cy="473462"/>
          </a:xfrm>
          <a:prstGeom prst="bentConnector3">
            <a:avLst>
              <a:gd name="adj1" fmla="val 79193"/>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44" name="Connector: Elbow 743">
            <a:extLst>
              <a:ext uri="{FF2B5EF4-FFF2-40B4-BE49-F238E27FC236}">
                <a16:creationId xmlns:a16="http://schemas.microsoft.com/office/drawing/2014/main" id="{883EBE05-55B2-EB10-1A31-21CDD2AF20CE}"/>
              </a:ext>
            </a:extLst>
          </p:cNvPr>
          <p:cNvCxnSpPr>
            <a:cxnSpLocks/>
            <a:stCxn id="6" idx="1"/>
            <a:endCxn id="475" idx="1"/>
          </p:cNvCxnSpPr>
          <p:nvPr/>
        </p:nvCxnSpPr>
        <p:spPr>
          <a:xfrm rot="10800000" flipV="1">
            <a:off x="8258683" y="3497577"/>
            <a:ext cx="1231689" cy="516630"/>
          </a:xfrm>
          <a:prstGeom prst="bentConnector3">
            <a:avLst>
              <a:gd name="adj1" fmla="val 50000"/>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45" name="Connector: Elbow 744">
            <a:extLst>
              <a:ext uri="{FF2B5EF4-FFF2-40B4-BE49-F238E27FC236}">
                <a16:creationId xmlns:a16="http://schemas.microsoft.com/office/drawing/2014/main" id="{2E5BAD91-37D9-D075-A73D-0BA69FEEF9C4}"/>
              </a:ext>
            </a:extLst>
          </p:cNvPr>
          <p:cNvCxnSpPr>
            <a:cxnSpLocks/>
          </p:cNvCxnSpPr>
          <p:nvPr/>
        </p:nvCxnSpPr>
        <p:spPr>
          <a:xfrm rot="10800000" flipV="1">
            <a:off x="8434662" y="2579323"/>
            <a:ext cx="1194873" cy="857766"/>
          </a:xfrm>
          <a:prstGeom prst="bentConnector3">
            <a:avLst>
              <a:gd name="adj1" fmla="val 50000"/>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46" name="Connector: Elbow 745">
            <a:extLst>
              <a:ext uri="{FF2B5EF4-FFF2-40B4-BE49-F238E27FC236}">
                <a16:creationId xmlns:a16="http://schemas.microsoft.com/office/drawing/2014/main" id="{0B9191F6-6F9F-F429-59C6-C0E99215C0A1}"/>
              </a:ext>
            </a:extLst>
          </p:cNvPr>
          <p:cNvCxnSpPr>
            <a:cxnSpLocks/>
            <a:stCxn id="9" idx="1"/>
            <a:endCxn id="446" idx="45"/>
          </p:cNvCxnSpPr>
          <p:nvPr/>
        </p:nvCxnSpPr>
        <p:spPr>
          <a:xfrm rot="10800000" flipV="1">
            <a:off x="7243775" y="1689895"/>
            <a:ext cx="2320260" cy="1626564"/>
          </a:xfrm>
          <a:prstGeom prst="bentConnector3">
            <a:avLst>
              <a:gd name="adj1" fmla="val 50000"/>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47" name="Connector: Elbow 746">
            <a:extLst>
              <a:ext uri="{FF2B5EF4-FFF2-40B4-BE49-F238E27FC236}">
                <a16:creationId xmlns:a16="http://schemas.microsoft.com/office/drawing/2014/main" id="{6C850E78-17E8-CA27-C27C-D437DA254515}"/>
              </a:ext>
            </a:extLst>
          </p:cNvPr>
          <p:cNvCxnSpPr>
            <a:cxnSpLocks/>
            <a:stCxn id="617" idx="1"/>
          </p:cNvCxnSpPr>
          <p:nvPr/>
        </p:nvCxnSpPr>
        <p:spPr>
          <a:xfrm rot="10800000" flipV="1">
            <a:off x="8143555" y="1021084"/>
            <a:ext cx="1041755" cy="745034"/>
          </a:xfrm>
          <a:prstGeom prst="bentConnector3">
            <a:avLst>
              <a:gd name="adj1" fmla="val 99135"/>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48" name="Connector: Elbow 747">
            <a:extLst>
              <a:ext uri="{FF2B5EF4-FFF2-40B4-BE49-F238E27FC236}">
                <a16:creationId xmlns:a16="http://schemas.microsoft.com/office/drawing/2014/main" id="{81CEB0F1-3991-7B07-737B-E842F32D7D20}"/>
              </a:ext>
            </a:extLst>
          </p:cNvPr>
          <p:cNvCxnSpPr>
            <a:cxnSpLocks/>
          </p:cNvCxnSpPr>
          <p:nvPr/>
        </p:nvCxnSpPr>
        <p:spPr>
          <a:xfrm rot="16200000" flipH="1">
            <a:off x="6460065" y="1457365"/>
            <a:ext cx="1648188" cy="136713"/>
          </a:xfrm>
          <a:prstGeom prst="bentConnector3">
            <a:avLst>
              <a:gd name="adj1" fmla="val 50000"/>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764" name="Connector: Elbow 763">
            <a:extLst>
              <a:ext uri="{FF2B5EF4-FFF2-40B4-BE49-F238E27FC236}">
                <a16:creationId xmlns:a16="http://schemas.microsoft.com/office/drawing/2014/main" id="{39D6C8E2-3AF6-6DB3-30CA-6398C3D8CB07}"/>
              </a:ext>
            </a:extLst>
          </p:cNvPr>
          <p:cNvCxnSpPr>
            <a:cxnSpLocks/>
            <a:stCxn id="10" idx="1"/>
            <a:endCxn id="367" idx="16"/>
          </p:cNvCxnSpPr>
          <p:nvPr/>
        </p:nvCxnSpPr>
        <p:spPr>
          <a:xfrm rot="10800000">
            <a:off x="7664356" y="5266295"/>
            <a:ext cx="1433594" cy="922549"/>
          </a:xfrm>
          <a:prstGeom prst="bentConnector3">
            <a:avLst>
              <a:gd name="adj1" fmla="val 35640"/>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946" name="Connector: Elbow 945">
            <a:extLst>
              <a:ext uri="{FF2B5EF4-FFF2-40B4-BE49-F238E27FC236}">
                <a16:creationId xmlns:a16="http://schemas.microsoft.com/office/drawing/2014/main" id="{499BA7AE-9347-7109-B5F2-AB4569863D48}"/>
              </a:ext>
            </a:extLst>
          </p:cNvPr>
          <p:cNvCxnSpPr>
            <a:cxnSpLocks/>
            <a:stCxn id="11" idx="0"/>
            <a:endCxn id="362" idx="9"/>
          </p:cNvCxnSpPr>
          <p:nvPr/>
        </p:nvCxnSpPr>
        <p:spPr>
          <a:xfrm rot="5400000" flipH="1" flipV="1">
            <a:off x="3724316" y="5043121"/>
            <a:ext cx="883126" cy="1387386"/>
          </a:xfrm>
          <a:prstGeom prst="bentConnector4">
            <a:avLst>
              <a:gd name="adj1" fmla="val 65155"/>
              <a:gd name="adj2" fmla="val 70341"/>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cxnSp>
        <p:nvCxnSpPr>
          <p:cNvPr id="947" name="Connector: Elbow 946">
            <a:extLst>
              <a:ext uri="{FF2B5EF4-FFF2-40B4-BE49-F238E27FC236}">
                <a16:creationId xmlns:a16="http://schemas.microsoft.com/office/drawing/2014/main" id="{B51AC574-2033-6907-2FED-19DEB7A89264}"/>
              </a:ext>
            </a:extLst>
          </p:cNvPr>
          <p:cNvCxnSpPr>
            <a:cxnSpLocks/>
          </p:cNvCxnSpPr>
          <p:nvPr/>
        </p:nvCxnSpPr>
        <p:spPr>
          <a:xfrm rot="5400000" flipH="1" flipV="1">
            <a:off x="4813023" y="5611068"/>
            <a:ext cx="1266707" cy="91768"/>
          </a:xfrm>
          <a:prstGeom prst="bentConnector3">
            <a:avLst>
              <a:gd name="adj1" fmla="val 83687"/>
            </a:avLst>
          </a:prstGeom>
          <a:ln w="9525" cap="rnd" cmpd="sng">
            <a:solidFill>
              <a:schemeClr val="accent1"/>
            </a:solidFill>
            <a:headEnd type="none" w="med" len="med"/>
            <a:tailEnd type="oval" w="med" len="med"/>
          </a:ln>
          <a:effectLst/>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B391AC80-2850-4106-B2AB-F66C52D30ED3}"/>
              </a:ext>
            </a:extLst>
          </p:cNvPr>
          <p:cNvSpPr txBox="1"/>
          <p:nvPr/>
        </p:nvSpPr>
        <p:spPr>
          <a:xfrm>
            <a:off x="10605897" y="102920"/>
            <a:ext cx="1399430" cy="600164"/>
          </a:xfrm>
          <a:prstGeom prst="rect">
            <a:avLst/>
          </a:prstGeom>
          <a:solidFill>
            <a:srgbClr val="FFC000"/>
          </a:solidFill>
        </p:spPr>
        <p:txBody>
          <a:bodyPr wrap="square" rtlCol="0">
            <a:spAutoFit/>
          </a:bodyPr>
          <a:lstStyle/>
          <a:p>
            <a:r>
              <a:rPr lang="en-US" sz="1100" dirty="0"/>
              <a:t>12 partners suspended services in some areas</a:t>
            </a:r>
          </a:p>
        </p:txBody>
      </p:sp>
    </p:spTree>
    <p:extLst>
      <p:ext uri="{BB962C8B-B14F-4D97-AF65-F5344CB8AC3E}">
        <p14:creationId xmlns:p14="http://schemas.microsoft.com/office/powerpoint/2010/main" val="284121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A9AF41-3AFE-44A4-90A7-B81ADEA10A38}"/>
              </a:ext>
            </a:extLst>
          </p:cNvPr>
          <p:cNvSpPr>
            <a:spLocks noGrp="1"/>
          </p:cNvSpPr>
          <p:nvPr>
            <p:ph type="title"/>
          </p:nvPr>
        </p:nvSpPr>
        <p:spPr>
          <a:xfrm>
            <a:off x="124442" y="47706"/>
            <a:ext cx="11814552" cy="648328"/>
          </a:xfrm>
        </p:spPr>
        <p:txBody>
          <a:bodyPr>
            <a:noAutofit/>
          </a:bodyPr>
          <a:lstStyle/>
          <a:p>
            <a:r>
              <a:rPr lang="en-US" sz="2800" b="0" dirty="0">
                <a:latin typeface="+mn-lt"/>
              </a:rPr>
              <a:t> 3 a) Nutrition sector response: Partners presence </a:t>
            </a:r>
            <a:endParaRPr lang="en-US" sz="2800" b="0" dirty="0">
              <a:highlight>
                <a:srgbClr val="FFFF00"/>
              </a:highlight>
              <a:latin typeface="+mn-lt"/>
            </a:endParaRPr>
          </a:p>
        </p:txBody>
      </p:sp>
      <p:sp>
        <p:nvSpPr>
          <p:cNvPr id="4" name="TextBox 3">
            <a:extLst>
              <a:ext uri="{FF2B5EF4-FFF2-40B4-BE49-F238E27FC236}">
                <a16:creationId xmlns:a16="http://schemas.microsoft.com/office/drawing/2014/main" id="{2F3BDEB8-93D6-5BFD-A683-DB8F432A0B3E}"/>
              </a:ext>
            </a:extLst>
          </p:cNvPr>
          <p:cNvSpPr txBox="1"/>
          <p:nvPr/>
        </p:nvSpPr>
        <p:spPr>
          <a:xfrm>
            <a:off x="369124" y="974305"/>
            <a:ext cx="4294987"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Response strategies: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Sustaining the existing services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Scaling up early detection and treatment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Scaling up prevention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Mass MUAC screening</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Integration with other sectors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Programmatic shift in front line </a:t>
            </a:r>
            <a:r>
              <a:rPr kumimoji="0" lang="en-US" sz="1800" b="0" i="0" u="none" strike="noStrike" kern="1200" cap="none" spc="0" normalizeH="0" baseline="0" noProof="0" dirty="0">
                <a:ln>
                  <a:noFill/>
                </a:ln>
                <a:effectLst/>
                <a:uLnTx/>
                <a:uFillTx/>
                <a:latin typeface="Univers Condensed Light" panose="020B0306020202040204" pitchFamily="34" charset="0"/>
                <a:ea typeface="+mn-ea"/>
                <a:cs typeface="+mn-cs"/>
              </a:rPr>
              <a:t>areas (can be done and what </a:t>
            </a:r>
            <a:r>
              <a:rPr lang="en-US" dirty="0">
                <a:latin typeface="Univers Condensed Light" panose="020B0306020202040204" pitchFamily="34" charset="0"/>
              </a:rPr>
              <a:t>can be suspended)</a:t>
            </a:r>
            <a:endParaRPr kumimoji="0" lang="en-US" sz="1800" b="0" i="0" u="none" strike="noStrike" kern="1200" cap="none" spc="0" normalizeH="0" baseline="0" noProof="0" dirty="0">
              <a:ln>
                <a:noFill/>
              </a:ln>
              <a:effectLst/>
              <a:uLnTx/>
              <a:uFillTx/>
              <a:latin typeface="Univers Condensed Light" panose="020B0306020202040204" pitchFamily="34" charset="0"/>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Advocacy for special access in front line areas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Timely replenishment of supplies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Supporting nutrition staff with allowance/incentives </a:t>
            </a:r>
          </a:p>
        </p:txBody>
      </p:sp>
      <p:pic>
        <p:nvPicPr>
          <p:cNvPr id="7" name="Picture 6">
            <a:extLst>
              <a:ext uri="{FF2B5EF4-FFF2-40B4-BE49-F238E27FC236}">
                <a16:creationId xmlns:a16="http://schemas.microsoft.com/office/drawing/2014/main" id="{F22D7C58-F2EE-47DE-A362-8AF22835FD62}"/>
              </a:ext>
            </a:extLst>
          </p:cNvPr>
          <p:cNvPicPr>
            <a:picLocks noChangeAspect="1"/>
          </p:cNvPicPr>
          <p:nvPr/>
        </p:nvPicPr>
        <p:blipFill rotWithShape="1">
          <a:blip r:embed="rId2"/>
          <a:srcRect l="17328" t="4103" r="9317" b="9174"/>
          <a:stretch/>
        </p:blipFill>
        <p:spPr>
          <a:xfrm>
            <a:off x="5115602" y="771277"/>
            <a:ext cx="6707274" cy="6039017"/>
          </a:xfrm>
          <a:prstGeom prst="rect">
            <a:avLst/>
          </a:prstGeom>
        </p:spPr>
      </p:pic>
      <p:sp>
        <p:nvSpPr>
          <p:cNvPr id="2" name="TextBox 1">
            <a:extLst>
              <a:ext uri="{FF2B5EF4-FFF2-40B4-BE49-F238E27FC236}">
                <a16:creationId xmlns:a16="http://schemas.microsoft.com/office/drawing/2014/main" id="{681A4E83-29EF-482F-0221-53412B8033E8}"/>
              </a:ext>
            </a:extLst>
          </p:cNvPr>
          <p:cNvSpPr txBox="1"/>
          <p:nvPr/>
        </p:nvSpPr>
        <p:spPr>
          <a:xfrm>
            <a:off x="11337073" y="2509024"/>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1C3F9">
                    <a:lumMod val="50000"/>
                  </a:srgbClr>
                </a:solidFill>
                <a:effectLst/>
                <a:uLnTx/>
                <a:uFillTx/>
                <a:latin typeface="Calibri" panose="020F0502020204030204"/>
                <a:ea typeface="+mn-ea"/>
                <a:cs typeface="Calibri"/>
              </a:rPr>
              <a:t>WFP</a:t>
            </a:r>
          </a:p>
        </p:txBody>
      </p:sp>
    </p:spTree>
    <p:extLst>
      <p:ext uri="{BB962C8B-B14F-4D97-AF65-F5344CB8AC3E}">
        <p14:creationId xmlns:p14="http://schemas.microsoft.com/office/powerpoint/2010/main" val="407180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dmin 1 - Abyei PCA">
            <a:extLst>
              <a:ext uri="{FF2B5EF4-FFF2-40B4-BE49-F238E27FC236}">
                <a16:creationId xmlns:a16="http://schemas.microsoft.com/office/drawing/2014/main" id="{322A9A9B-CDB7-95AF-2029-508212B0DC61}"/>
              </a:ext>
            </a:extLst>
          </p:cNvPr>
          <p:cNvSpPr>
            <a:spLocks/>
          </p:cNvSpPr>
          <p:nvPr/>
        </p:nvSpPr>
        <p:spPr bwMode="auto">
          <a:xfrm>
            <a:off x="5078413" y="5891213"/>
            <a:ext cx="504825" cy="357188"/>
          </a:xfrm>
          <a:custGeom>
            <a:avLst/>
            <a:gdLst>
              <a:gd name="T0" fmla="*/ 300 w 318"/>
              <a:gd name="T1" fmla="*/ 154 h 225"/>
              <a:gd name="T2" fmla="*/ 288 w 318"/>
              <a:gd name="T3" fmla="*/ 163 h 225"/>
              <a:gd name="T4" fmla="*/ 281 w 318"/>
              <a:gd name="T5" fmla="*/ 170 h 225"/>
              <a:gd name="T6" fmla="*/ 275 w 318"/>
              <a:gd name="T7" fmla="*/ 177 h 225"/>
              <a:gd name="T8" fmla="*/ 272 w 318"/>
              <a:gd name="T9" fmla="*/ 179 h 225"/>
              <a:gd name="T10" fmla="*/ 270 w 318"/>
              <a:gd name="T11" fmla="*/ 182 h 225"/>
              <a:gd name="T12" fmla="*/ 268 w 318"/>
              <a:gd name="T13" fmla="*/ 182 h 225"/>
              <a:gd name="T14" fmla="*/ 268 w 318"/>
              <a:gd name="T15" fmla="*/ 184 h 225"/>
              <a:gd name="T16" fmla="*/ 266 w 318"/>
              <a:gd name="T17" fmla="*/ 184 h 225"/>
              <a:gd name="T18" fmla="*/ 263 w 318"/>
              <a:gd name="T19" fmla="*/ 186 h 225"/>
              <a:gd name="T20" fmla="*/ 263 w 318"/>
              <a:gd name="T21" fmla="*/ 188 h 225"/>
              <a:gd name="T22" fmla="*/ 263 w 318"/>
              <a:gd name="T23" fmla="*/ 193 h 225"/>
              <a:gd name="T24" fmla="*/ 261 w 318"/>
              <a:gd name="T25" fmla="*/ 195 h 225"/>
              <a:gd name="T26" fmla="*/ 259 w 318"/>
              <a:gd name="T27" fmla="*/ 197 h 225"/>
              <a:gd name="T28" fmla="*/ 261 w 318"/>
              <a:gd name="T29" fmla="*/ 197 h 225"/>
              <a:gd name="T30" fmla="*/ 256 w 318"/>
              <a:gd name="T31" fmla="*/ 202 h 225"/>
              <a:gd name="T32" fmla="*/ 252 w 318"/>
              <a:gd name="T33" fmla="*/ 209 h 225"/>
              <a:gd name="T34" fmla="*/ 252 w 318"/>
              <a:gd name="T35" fmla="*/ 209 h 225"/>
              <a:gd name="T36" fmla="*/ 252 w 318"/>
              <a:gd name="T37" fmla="*/ 225 h 225"/>
              <a:gd name="T38" fmla="*/ 198 w 318"/>
              <a:gd name="T39" fmla="*/ 225 h 225"/>
              <a:gd name="T40" fmla="*/ 191 w 318"/>
              <a:gd name="T41" fmla="*/ 225 h 225"/>
              <a:gd name="T42" fmla="*/ 143 w 318"/>
              <a:gd name="T43" fmla="*/ 225 h 225"/>
              <a:gd name="T44" fmla="*/ 118 w 318"/>
              <a:gd name="T45" fmla="*/ 225 h 225"/>
              <a:gd name="T46" fmla="*/ 57 w 318"/>
              <a:gd name="T47" fmla="*/ 225 h 225"/>
              <a:gd name="T48" fmla="*/ 55 w 318"/>
              <a:gd name="T49" fmla="*/ 220 h 225"/>
              <a:gd name="T50" fmla="*/ 23 w 318"/>
              <a:gd name="T51" fmla="*/ 161 h 225"/>
              <a:gd name="T52" fmla="*/ 18 w 318"/>
              <a:gd name="T53" fmla="*/ 154 h 225"/>
              <a:gd name="T54" fmla="*/ 18 w 318"/>
              <a:gd name="T55" fmla="*/ 152 h 225"/>
              <a:gd name="T56" fmla="*/ 18 w 318"/>
              <a:gd name="T57" fmla="*/ 152 h 225"/>
              <a:gd name="T58" fmla="*/ 14 w 318"/>
              <a:gd name="T59" fmla="*/ 143 h 225"/>
              <a:gd name="T60" fmla="*/ 0 w 318"/>
              <a:gd name="T61" fmla="*/ 120 h 225"/>
              <a:gd name="T62" fmla="*/ 0 w 318"/>
              <a:gd name="T63" fmla="*/ 118 h 225"/>
              <a:gd name="T64" fmla="*/ 0 w 318"/>
              <a:gd name="T65" fmla="*/ 118 h 225"/>
              <a:gd name="T66" fmla="*/ 0 w 318"/>
              <a:gd name="T67" fmla="*/ 118 h 225"/>
              <a:gd name="T68" fmla="*/ 0 w 318"/>
              <a:gd name="T69" fmla="*/ 102 h 225"/>
              <a:gd name="T70" fmla="*/ 46 w 318"/>
              <a:gd name="T71" fmla="*/ 3 h 225"/>
              <a:gd name="T72" fmla="*/ 143 w 318"/>
              <a:gd name="T73" fmla="*/ 0 h 225"/>
              <a:gd name="T74" fmla="*/ 209 w 318"/>
              <a:gd name="T75" fmla="*/ 0 h 225"/>
              <a:gd name="T76" fmla="*/ 318 w 318"/>
              <a:gd name="T77" fmla="*/ 3 h 225"/>
              <a:gd name="T78" fmla="*/ 318 w 318"/>
              <a:gd name="T79" fmla="*/ 123 h 225"/>
              <a:gd name="T80" fmla="*/ 318 w 318"/>
              <a:gd name="T81" fmla="*/ 136 h 225"/>
              <a:gd name="T82" fmla="*/ 315 w 318"/>
              <a:gd name="T83" fmla="*/ 136 h 225"/>
              <a:gd name="T84" fmla="*/ 311 w 318"/>
              <a:gd name="T85" fmla="*/ 143 h 225"/>
              <a:gd name="T86" fmla="*/ 304 w 318"/>
              <a:gd name="T87" fmla="*/ 15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225">
                <a:moveTo>
                  <a:pt x="304" y="150"/>
                </a:moveTo>
                <a:lnTo>
                  <a:pt x="300" y="154"/>
                </a:lnTo>
                <a:lnTo>
                  <a:pt x="293" y="159"/>
                </a:lnTo>
                <a:lnTo>
                  <a:pt x="288" y="163"/>
                </a:lnTo>
                <a:lnTo>
                  <a:pt x="281" y="170"/>
                </a:lnTo>
                <a:lnTo>
                  <a:pt x="281" y="170"/>
                </a:lnTo>
                <a:lnTo>
                  <a:pt x="279" y="172"/>
                </a:lnTo>
                <a:lnTo>
                  <a:pt x="275" y="177"/>
                </a:lnTo>
                <a:lnTo>
                  <a:pt x="272" y="179"/>
                </a:lnTo>
                <a:lnTo>
                  <a:pt x="272" y="179"/>
                </a:lnTo>
                <a:lnTo>
                  <a:pt x="272" y="179"/>
                </a:lnTo>
                <a:lnTo>
                  <a:pt x="270" y="182"/>
                </a:lnTo>
                <a:lnTo>
                  <a:pt x="270" y="182"/>
                </a:lnTo>
                <a:lnTo>
                  <a:pt x="268" y="182"/>
                </a:lnTo>
                <a:lnTo>
                  <a:pt x="268" y="182"/>
                </a:lnTo>
                <a:lnTo>
                  <a:pt x="268" y="184"/>
                </a:lnTo>
                <a:lnTo>
                  <a:pt x="266" y="184"/>
                </a:lnTo>
                <a:lnTo>
                  <a:pt x="266" y="184"/>
                </a:lnTo>
                <a:lnTo>
                  <a:pt x="263" y="186"/>
                </a:lnTo>
                <a:lnTo>
                  <a:pt x="263" y="186"/>
                </a:lnTo>
                <a:lnTo>
                  <a:pt x="263" y="186"/>
                </a:lnTo>
                <a:lnTo>
                  <a:pt x="263" y="188"/>
                </a:lnTo>
                <a:lnTo>
                  <a:pt x="263" y="191"/>
                </a:lnTo>
                <a:lnTo>
                  <a:pt x="263" y="193"/>
                </a:lnTo>
                <a:lnTo>
                  <a:pt x="261" y="193"/>
                </a:lnTo>
                <a:lnTo>
                  <a:pt x="261" y="195"/>
                </a:lnTo>
                <a:lnTo>
                  <a:pt x="261" y="195"/>
                </a:lnTo>
                <a:lnTo>
                  <a:pt x="259" y="197"/>
                </a:lnTo>
                <a:lnTo>
                  <a:pt x="259" y="197"/>
                </a:lnTo>
                <a:lnTo>
                  <a:pt x="261" y="197"/>
                </a:lnTo>
                <a:lnTo>
                  <a:pt x="259" y="200"/>
                </a:lnTo>
                <a:lnTo>
                  <a:pt x="256" y="202"/>
                </a:lnTo>
                <a:lnTo>
                  <a:pt x="254" y="206"/>
                </a:lnTo>
                <a:lnTo>
                  <a:pt x="252" y="209"/>
                </a:lnTo>
                <a:lnTo>
                  <a:pt x="252" y="209"/>
                </a:lnTo>
                <a:lnTo>
                  <a:pt x="252" y="209"/>
                </a:lnTo>
                <a:lnTo>
                  <a:pt x="254" y="225"/>
                </a:lnTo>
                <a:lnTo>
                  <a:pt x="252" y="225"/>
                </a:lnTo>
                <a:lnTo>
                  <a:pt x="252" y="225"/>
                </a:lnTo>
                <a:lnTo>
                  <a:pt x="198" y="225"/>
                </a:lnTo>
                <a:lnTo>
                  <a:pt x="198" y="225"/>
                </a:lnTo>
                <a:lnTo>
                  <a:pt x="191" y="225"/>
                </a:lnTo>
                <a:lnTo>
                  <a:pt x="143" y="225"/>
                </a:lnTo>
                <a:lnTo>
                  <a:pt x="143" y="225"/>
                </a:lnTo>
                <a:lnTo>
                  <a:pt x="143" y="225"/>
                </a:lnTo>
                <a:lnTo>
                  <a:pt x="118" y="225"/>
                </a:lnTo>
                <a:lnTo>
                  <a:pt x="57" y="225"/>
                </a:lnTo>
                <a:lnTo>
                  <a:pt x="57" y="225"/>
                </a:lnTo>
                <a:lnTo>
                  <a:pt x="55" y="225"/>
                </a:lnTo>
                <a:lnTo>
                  <a:pt x="55" y="220"/>
                </a:lnTo>
                <a:lnTo>
                  <a:pt x="39" y="191"/>
                </a:lnTo>
                <a:lnTo>
                  <a:pt x="23" y="161"/>
                </a:lnTo>
                <a:lnTo>
                  <a:pt x="23" y="159"/>
                </a:lnTo>
                <a:lnTo>
                  <a:pt x="18" y="154"/>
                </a:lnTo>
                <a:lnTo>
                  <a:pt x="18" y="152"/>
                </a:lnTo>
                <a:lnTo>
                  <a:pt x="18" y="152"/>
                </a:lnTo>
                <a:lnTo>
                  <a:pt x="18" y="152"/>
                </a:lnTo>
                <a:lnTo>
                  <a:pt x="18" y="152"/>
                </a:lnTo>
                <a:lnTo>
                  <a:pt x="18" y="152"/>
                </a:lnTo>
                <a:lnTo>
                  <a:pt x="14" y="143"/>
                </a:lnTo>
                <a:lnTo>
                  <a:pt x="9" y="139"/>
                </a:lnTo>
                <a:lnTo>
                  <a:pt x="0" y="120"/>
                </a:lnTo>
                <a:lnTo>
                  <a:pt x="0" y="118"/>
                </a:lnTo>
                <a:lnTo>
                  <a:pt x="0" y="118"/>
                </a:lnTo>
                <a:lnTo>
                  <a:pt x="0" y="118"/>
                </a:lnTo>
                <a:lnTo>
                  <a:pt x="0" y="118"/>
                </a:lnTo>
                <a:lnTo>
                  <a:pt x="0" y="118"/>
                </a:lnTo>
                <a:lnTo>
                  <a:pt x="0" y="118"/>
                </a:lnTo>
                <a:lnTo>
                  <a:pt x="0" y="105"/>
                </a:lnTo>
                <a:lnTo>
                  <a:pt x="0" y="102"/>
                </a:lnTo>
                <a:lnTo>
                  <a:pt x="0" y="3"/>
                </a:lnTo>
                <a:lnTo>
                  <a:pt x="46" y="3"/>
                </a:lnTo>
                <a:lnTo>
                  <a:pt x="105" y="0"/>
                </a:lnTo>
                <a:lnTo>
                  <a:pt x="143" y="0"/>
                </a:lnTo>
                <a:lnTo>
                  <a:pt x="186" y="0"/>
                </a:lnTo>
                <a:lnTo>
                  <a:pt x="209" y="0"/>
                </a:lnTo>
                <a:lnTo>
                  <a:pt x="304" y="3"/>
                </a:lnTo>
                <a:lnTo>
                  <a:pt x="318" y="3"/>
                </a:lnTo>
                <a:lnTo>
                  <a:pt x="318" y="5"/>
                </a:lnTo>
                <a:lnTo>
                  <a:pt x="318" y="123"/>
                </a:lnTo>
                <a:lnTo>
                  <a:pt x="318" y="134"/>
                </a:lnTo>
                <a:lnTo>
                  <a:pt x="318" y="136"/>
                </a:lnTo>
                <a:lnTo>
                  <a:pt x="318" y="136"/>
                </a:lnTo>
                <a:lnTo>
                  <a:pt x="315" y="136"/>
                </a:lnTo>
                <a:lnTo>
                  <a:pt x="313" y="141"/>
                </a:lnTo>
                <a:lnTo>
                  <a:pt x="311" y="143"/>
                </a:lnTo>
                <a:lnTo>
                  <a:pt x="306" y="148"/>
                </a:lnTo>
                <a:lnTo>
                  <a:pt x="304" y="1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dmin 1 - Aj Jazirah">
            <a:extLst>
              <a:ext uri="{FF2B5EF4-FFF2-40B4-BE49-F238E27FC236}">
                <a16:creationId xmlns:a16="http://schemas.microsoft.com/office/drawing/2014/main" id="{66983D23-7FAF-FF7C-82B4-9A052EF41E69}"/>
              </a:ext>
            </a:extLst>
          </p:cNvPr>
          <p:cNvSpPr>
            <a:spLocks/>
          </p:cNvSpPr>
          <p:nvPr/>
        </p:nvSpPr>
        <p:spPr bwMode="auto">
          <a:xfrm>
            <a:off x="7026276" y="3614738"/>
            <a:ext cx="831850" cy="822325"/>
          </a:xfrm>
          <a:custGeom>
            <a:avLst/>
            <a:gdLst>
              <a:gd name="T0" fmla="*/ 344 w 524"/>
              <a:gd name="T1" fmla="*/ 13 h 518"/>
              <a:gd name="T2" fmla="*/ 360 w 524"/>
              <a:gd name="T3" fmla="*/ 45 h 518"/>
              <a:gd name="T4" fmla="*/ 417 w 524"/>
              <a:gd name="T5" fmla="*/ 70 h 518"/>
              <a:gd name="T6" fmla="*/ 483 w 524"/>
              <a:gd name="T7" fmla="*/ 129 h 518"/>
              <a:gd name="T8" fmla="*/ 503 w 524"/>
              <a:gd name="T9" fmla="*/ 237 h 518"/>
              <a:gd name="T10" fmla="*/ 458 w 524"/>
              <a:gd name="T11" fmla="*/ 303 h 518"/>
              <a:gd name="T12" fmla="*/ 456 w 524"/>
              <a:gd name="T13" fmla="*/ 321 h 518"/>
              <a:gd name="T14" fmla="*/ 442 w 524"/>
              <a:gd name="T15" fmla="*/ 348 h 518"/>
              <a:gd name="T16" fmla="*/ 435 w 524"/>
              <a:gd name="T17" fmla="*/ 373 h 518"/>
              <a:gd name="T18" fmla="*/ 437 w 524"/>
              <a:gd name="T19" fmla="*/ 398 h 518"/>
              <a:gd name="T20" fmla="*/ 388 w 524"/>
              <a:gd name="T21" fmla="*/ 382 h 518"/>
              <a:gd name="T22" fmla="*/ 358 w 524"/>
              <a:gd name="T23" fmla="*/ 371 h 518"/>
              <a:gd name="T24" fmla="*/ 351 w 524"/>
              <a:gd name="T25" fmla="*/ 405 h 518"/>
              <a:gd name="T26" fmla="*/ 342 w 524"/>
              <a:gd name="T27" fmla="*/ 416 h 518"/>
              <a:gd name="T28" fmla="*/ 344 w 524"/>
              <a:gd name="T29" fmla="*/ 436 h 518"/>
              <a:gd name="T30" fmla="*/ 331 w 524"/>
              <a:gd name="T31" fmla="*/ 439 h 518"/>
              <a:gd name="T32" fmla="*/ 335 w 524"/>
              <a:gd name="T33" fmla="*/ 455 h 518"/>
              <a:gd name="T34" fmla="*/ 338 w 524"/>
              <a:gd name="T35" fmla="*/ 464 h 518"/>
              <a:gd name="T36" fmla="*/ 331 w 524"/>
              <a:gd name="T37" fmla="*/ 475 h 518"/>
              <a:gd name="T38" fmla="*/ 347 w 524"/>
              <a:gd name="T39" fmla="*/ 489 h 518"/>
              <a:gd name="T40" fmla="*/ 335 w 524"/>
              <a:gd name="T41" fmla="*/ 511 h 518"/>
              <a:gd name="T42" fmla="*/ 308 w 524"/>
              <a:gd name="T43" fmla="*/ 500 h 518"/>
              <a:gd name="T44" fmla="*/ 308 w 524"/>
              <a:gd name="T45" fmla="*/ 468 h 518"/>
              <a:gd name="T46" fmla="*/ 308 w 524"/>
              <a:gd name="T47" fmla="*/ 448 h 518"/>
              <a:gd name="T48" fmla="*/ 290 w 524"/>
              <a:gd name="T49" fmla="*/ 443 h 518"/>
              <a:gd name="T50" fmla="*/ 288 w 524"/>
              <a:gd name="T51" fmla="*/ 430 h 518"/>
              <a:gd name="T52" fmla="*/ 272 w 524"/>
              <a:gd name="T53" fmla="*/ 418 h 518"/>
              <a:gd name="T54" fmla="*/ 254 w 524"/>
              <a:gd name="T55" fmla="*/ 387 h 518"/>
              <a:gd name="T56" fmla="*/ 224 w 524"/>
              <a:gd name="T57" fmla="*/ 382 h 518"/>
              <a:gd name="T58" fmla="*/ 193 w 524"/>
              <a:gd name="T59" fmla="*/ 396 h 518"/>
              <a:gd name="T60" fmla="*/ 204 w 524"/>
              <a:gd name="T61" fmla="*/ 455 h 518"/>
              <a:gd name="T62" fmla="*/ 186 w 524"/>
              <a:gd name="T63" fmla="*/ 455 h 518"/>
              <a:gd name="T64" fmla="*/ 170 w 524"/>
              <a:gd name="T65" fmla="*/ 466 h 518"/>
              <a:gd name="T66" fmla="*/ 147 w 524"/>
              <a:gd name="T67" fmla="*/ 482 h 518"/>
              <a:gd name="T68" fmla="*/ 129 w 524"/>
              <a:gd name="T69" fmla="*/ 516 h 518"/>
              <a:gd name="T70" fmla="*/ 104 w 524"/>
              <a:gd name="T71" fmla="*/ 502 h 518"/>
              <a:gd name="T72" fmla="*/ 91 w 524"/>
              <a:gd name="T73" fmla="*/ 482 h 518"/>
              <a:gd name="T74" fmla="*/ 88 w 524"/>
              <a:gd name="T75" fmla="*/ 446 h 518"/>
              <a:gd name="T76" fmla="*/ 68 w 524"/>
              <a:gd name="T77" fmla="*/ 418 h 518"/>
              <a:gd name="T78" fmla="*/ 50 w 524"/>
              <a:gd name="T79" fmla="*/ 389 h 518"/>
              <a:gd name="T80" fmla="*/ 27 w 524"/>
              <a:gd name="T81" fmla="*/ 339 h 518"/>
              <a:gd name="T82" fmla="*/ 32 w 524"/>
              <a:gd name="T83" fmla="*/ 314 h 518"/>
              <a:gd name="T84" fmla="*/ 18 w 524"/>
              <a:gd name="T85" fmla="*/ 274 h 518"/>
              <a:gd name="T86" fmla="*/ 9 w 524"/>
              <a:gd name="T87" fmla="*/ 244 h 518"/>
              <a:gd name="T88" fmla="*/ 7 w 524"/>
              <a:gd name="T89" fmla="*/ 215 h 518"/>
              <a:gd name="T90" fmla="*/ 32 w 524"/>
              <a:gd name="T91" fmla="*/ 219 h 518"/>
              <a:gd name="T92" fmla="*/ 54 w 524"/>
              <a:gd name="T93" fmla="*/ 181 h 518"/>
              <a:gd name="T94" fmla="*/ 54 w 524"/>
              <a:gd name="T95" fmla="*/ 140 h 518"/>
              <a:gd name="T96" fmla="*/ 54 w 524"/>
              <a:gd name="T97" fmla="*/ 104 h 518"/>
              <a:gd name="T98" fmla="*/ 59 w 524"/>
              <a:gd name="T99" fmla="*/ 74 h 518"/>
              <a:gd name="T100" fmla="*/ 86 w 524"/>
              <a:gd name="T101" fmla="*/ 61 h 518"/>
              <a:gd name="T102" fmla="*/ 106 w 524"/>
              <a:gd name="T103" fmla="*/ 16 h 518"/>
              <a:gd name="T104" fmla="*/ 118 w 524"/>
              <a:gd name="T105" fmla="*/ 31 h 518"/>
              <a:gd name="T106" fmla="*/ 138 w 524"/>
              <a:gd name="T107" fmla="*/ 38 h 518"/>
              <a:gd name="T108" fmla="*/ 152 w 524"/>
              <a:gd name="T109" fmla="*/ 47 h 518"/>
              <a:gd name="T110" fmla="*/ 186 w 524"/>
              <a:gd name="T111" fmla="*/ 49 h 518"/>
              <a:gd name="T112" fmla="*/ 231 w 524"/>
              <a:gd name="T113" fmla="*/ 68 h 518"/>
              <a:gd name="T114" fmla="*/ 279 w 524"/>
              <a:gd name="T115" fmla="*/ 2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4" h="518">
                <a:moveTo>
                  <a:pt x="331" y="2"/>
                </a:moveTo>
                <a:lnTo>
                  <a:pt x="331" y="6"/>
                </a:lnTo>
                <a:lnTo>
                  <a:pt x="333" y="6"/>
                </a:lnTo>
                <a:lnTo>
                  <a:pt x="338" y="9"/>
                </a:lnTo>
                <a:lnTo>
                  <a:pt x="340" y="11"/>
                </a:lnTo>
                <a:lnTo>
                  <a:pt x="342" y="11"/>
                </a:lnTo>
                <a:lnTo>
                  <a:pt x="342" y="13"/>
                </a:lnTo>
                <a:lnTo>
                  <a:pt x="344" y="13"/>
                </a:lnTo>
                <a:lnTo>
                  <a:pt x="344" y="16"/>
                </a:lnTo>
                <a:lnTo>
                  <a:pt x="347" y="18"/>
                </a:lnTo>
                <a:lnTo>
                  <a:pt x="349" y="27"/>
                </a:lnTo>
                <a:lnTo>
                  <a:pt x="351" y="36"/>
                </a:lnTo>
                <a:lnTo>
                  <a:pt x="351" y="43"/>
                </a:lnTo>
                <a:lnTo>
                  <a:pt x="354" y="45"/>
                </a:lnTo>
                <a:lnTo>
                  <a:pt x="356" y="45"/>
                </a:lnTo>
                <a:lnTo>
                  <a:pt x="360" y="45"/>
                </a:lnTo>
                <a:lnTo>
                  <a:pt x="369" y="45"/>
                </a:lnTo>
                <a:lnTo>
                  <a:pt x="374" y="47"/>
                </a:lnTo>
                <a:lnTo>
                  <a:pt x="376" y="47"/>
                </a:lnTo>
                <a:lnTo>
                  <a:pt x="383" y="52"/>
                </a:lnTo>
                <a:lnTo>
                  <a:pt x="385" y="54"/>
                </a:lnTo>
                <a:lnTo>
                  <a:pt x="392" y="59"/>
                </a:lnTo>
                <a:lnTo>
                  <a:pt x="401" y="63"/>
                </a:lnTo>
                <a:lnTo>
                  <a:pt x="417" y="70"/>
                </a:lnTo>
                <a:lnTo>
                  <a:pt x="426" y="72"/>
                </a:lnTo>
                <a:lnTo>
                  <a:pt x="446" y="81"/>
                </a:lnTo>
                <a:lnTo>
                  <a:pt x="458" y="88"/>
                </a:lnTo>
                <a:lnTo>
                  <a:pt x="460" y="90"/>
                </a:lnTo>
                <a:lnTo>
                  <a:pt x="465" y="97"/>
                </a:lnTo>
                <a:lnTo>
                  <a:pt x="474" y="113"/>
                </a:lnTo>
                <a:lnTo>
                  <a:pt x="476" y="117"/>
                </a:lnTo>
                <a:lnTo>
                  <a:pt x="483" y="129"/>
                </a:lnTo>
                <a:lnTo>
                  <a:pt x="485" y="133"/>
                </a:lnTo>
                <a:lnTo>
                  <a:pt x="490" y="140"/>
                </a:lnTo>
                <a:lnTo>
                  <a:pt x="494" y="147"/>
                </a:lnTo>
                <a:lnTo>
                  <a:pt x="501" y="160"/>
                </a:lnTo>
                <a:lnTo>
                  <a:pt x="514" y="181"/>
                </a:lnTo>
                <a:lnTo>
                  <a:pt x="524" y="199"/>
                </a:lnTo>
                <a:lnTo>
                  <a:pt x="517" y="217"/>
                </a:lnTo>
                <a:lnTo>
                  <a:pt x="503" y="237"/>
                </a:lnTo>
                <a:lnTo>
                  <a:pt x="476" y="276"/>
                </a:lnTo>
                <a:lnTo>
                  <a:pt x="474" y="280"/>
                </a:lnTo>
                <a:lnTo>
                  <a:pt x="471" y="283"/>
                </a:lnTo>
                <a:lnTo>
                  <a:pt x="469" y="285"/>
                </a:lnTo>
                <a:lnTo>
                  <a:pt x="467" y="289"/>
                </a:lnTo>
                <a:lnTo>
                  <a:pt x="462" y="294"/>
                </a:lnTo>
                <a:lnTo>
                  <a:pt x="460" y="298"/>
                </a:lnTo>
                <a:lnTo>
                  <a:pt x="458" y="303"/>
                </a:lnTo>
                <a:lnTo>
                  <a:pt x="456" y="305"/>
                </a:lnTo>
                <a:lnTo>
                  <a:pt x="453" y="305"/>
                </a:lnTo>
                <a:lnTo>
                  <a:pt x="449" y="303"/>
                </a:lnTo>
                <a:lnTo>
                  <a:pt x="446" y="303"/>
                </a:lnTo>
                <a:lnTo>
                  <a:pt x="444" y="305"/>
                </a:lnTo>
                <a:lnTo>
                  <a:pt x="444" y="307"/>
                </a:lnTo>
                <a:lnTo>
                  <a:pt x="451" y="312"/>
                </a:lnTo>
                <a:lnTo>
                  <a:pt x="456" y="321"/>
                </a:lnTo>
                <a:lnTo>
                  <a:pt x="458" y="323"/>
                </a:lnTo>
                <a:lnTo>
                  <a:pt x="458" y="326"/>
                </a:lnTo>
                <a:lnTo>
                  <a:pt x="456" y="330"/>
                </a:lnTo>
                <a:lnTo>
                  <a:pt x="453" y="337"/>
                </a:lnTo>
                <a:lnTo>
                  <a:pt x="451" y="339"/>
                </a:lnTo>
                <a:lnTo>
                  <a:pt x="446" y="344"/>
                </a:lnTo>
                <a:lnTo>
                  <a:pt x="444" y="346"/>
                </a:lnTo>
                <a:lnTo>
                  <a:pt x="442" y="348"/>
                </a:lnTo>
                <a:lnTo>
                  <a:pt x="440" y="350"/>
                </a:lnTo>
                <a:lnTo>
                  <a:pt x="435" y="353"/>
                </a:lnTo>
                <a:lnTo>
                  <a:pt x="433" y="355"/>
                </a:lnTo>
                <a:lnTo>
                  <a:pt x="428" y="357"/>
                </a:lnTo>
                <a:lnTo>
                  <a:pt x="428" y="360"/>
                </a:lnTo>
                <a:lnTo>
                  <a:pt x="428" y="362"/>
                </a:lnTo>
                <a:lnTo>
                  <a:pt x="431" y="366"/>
                </a:lnTo>
                <a:lnTo>
                  <a:pt x="435" y="373"/>
                </a:lnTo>
                <a:lnTo>
                  <a:pt x="435" y="375"/>
                </a:lnTo>
                <a:lnTo>
                  <a:pt x="437" y="375"/>
                </a:lnTo>
                <a:lnTo>
                  <a:pt x="437" y="378"/>
                </a:lnTo>
                <a:lnTo>
                  <a:pt x="440" y="382"/>
                </a:lnTo>
                <a:lnTo>
                  <a:pt x="444" y="387"/>
                </a:lnTo>
                <a:lnTo>
                  <a:pt x="444" y="391"/>
                </a:lnTo>
                <a:lnTo>
                  <a:pt x="444" y="396"/>
                </a:lnTo>
                <a:lnTo>
                  <a:pt x="437" y="398"/>
                </a:lnTo>
                <a:lnTo>
                  <a:pt x="435" y="398"/>
                </a:lnTo>
                <a:lnTo>
                  <a:pt x="435" y="396"/>
                </a:lnTo>
                <a:lnTo>
                  <a:pt x="431" y="393"/>
                </a:lnTo>
                <a:lnTo>
                  <a:pt x="428" y="393"/>
                </a:lnTo>
                <a:lnTo>
                  <a:pt x="428" y="396"/>
                </a:lnTo>
                <a:lnTo>
                  <a:pt x="426" y="396"/>
                </a:lnTo>
                <a:lnTo>
                  <a:pt x="408" y="389"/>
                </a:lnTo>
                <a:lnTo>
                  <a:pt x="388" y="382"/>
                </a:lnTo>
                <a:lnTo>
                  <a:pt x="376" y="378"/>
                </a:lnTo>
                <a:lnTo>
                  <a:pt x="374" y="378"/>
                </a:lnTo>
                <a:lnTo>
                  <a:pt x="374" y="375"/>
                </a:lnTo>
                <a:lnTo>
                  <a:pt x="372" y="369"/>
                </a:lnTo>
                <a:lnTo>
                  <a:pt x="365" y="369"/>
                </a:lnTo>
                <a:lnTo>
                  <a:pt x="363" y="369"/>
                </a:lnTo>
                <a:lnTo>
                  <a:pt x="360" y="369"/>
                </a:lnTo>
                <a:lnTo>
                  <a:pt x="358" y="371"/>
                </a:lnTo>
                <a:lnTo>
                  <a:pt x="356" y="380"/>
                </a:lnTo>
                <a:lnTo>
                  <a:pt x="351" y="384"/>
                </a:lnTo>
                <a:lnTo>
                  <a:pt x="347" y="384"/>
                </a:lnTo>
                <a:lnTo>
                  <a:pt x="344" y="389"/>
                </a:lnTo>
                <a:lnTo>
                  <a:pt x="347" y="393"/>
                </a:lnTo>
                <a:lnTo>
                  <a:pt x="351" y="400"/>
                </a:lnTo>
                <a:lnTo>
                  <a:pt x="351" y="403"/>
                </a:lnTo>
                <a:lnTo>
                  <a:pt x="351" y="405"/>
                </a:lnTo>
                <a:lnTo>
                  <a:pt x="351" y="407"/>
                </a:lnTo>
                <a:lnTo>
                  <a:pt x="351" y="409"/>
                </a:lnTo>
                <a:lnTo>
                  <a:pt x="349" y="409"/>
                </a:lnTo>
                <a:lnTo>
                  <a:pt x="344" y="409"/>
                </a:lnTo>
                <a:lnTo>
                  <a:pt x="342" y="409"/>
                </a:lnTo>
                <a:lnTo>
                  <a:pt x="340" y="412"/>
                </a:lnTo>
                <a:lnTo>
                  <a:pt x="340" y="414"/>
                </a:lnTo>
                <a:lnTo>
                  <a:pt x="342" y="416"/>
                </a:lnTo>
                <a:lnTo>
                  <a:pt x="344" y="418"/>
                </a:lnTo>
                <a:lnTo>
                  <a:pt x="347" y="423"/>
                </a:lnTo>
                <a:lnTo>
                  <a:pt x="347" y="425"/>
                </a:lnTo>
                <a:lnTo>
                  <a:pt x="347" y="427"/>
                </a:lnTo>
                <a:lnTo>
                  <a:pt x="347" y="430"/>
                </a:lnTo>
                <a:lnTo>
                  <a:pt x="347" y="432"/>
                </a:lnTo>
                <a:lnTo>
                  <a:pt x="347" y="434"/>
                </a:lnTo>
                <a:lnTo>
                  <a:pt x="344" y="436"/>
                </a:lnTo>
                <a:lnTo>
                  <a:pt x="342" y="439"/>
                </a:lnTo>
                <a:lnTo>
                  <a:pt x="340" y="439"/>
                </a:lnTo>
                <a:lnTo>
                  <a:pt x="340" y="441"/>
                </a:lnTo>
                <a:lnTo>
                  <a:pt x="338" y="441"/>
                </a:lnTo>
                <a:lnTo>
                  <a:pt x="338" y="439"/>
                </a:lnTo>
                <a:lnTo>
                  <a:pt x="335" y="439"/>
                </a:lnTo>
                <a:lnTo>
                  <a:pt x="333" y="439"/>
                </a:lnTo>
                <a:lnTo>
                  <a:pt x="331" y="439"/>
                </a:lnTo>
                <a:lnTo>
                  <a:pt x="329" y="439"/>
                </a:lnTo>
                <a:lnTo>
                  <a:pt x="329" y="441"/>
                </a:lnTo>
                <a:lnTo>
                  <a:pt x="326" y="441"/>
                </a:lnTo>
                <a:lnTo>
                  <a:pt x="326" y="446"/>
                </a:lnTo>
                <a:lnTo>
                  <a:pt x="326" y="448"/>
                </a:lnTo>
                <a:lnTo>
                  <a:pt x="329" y="448"/>
                </a:lnTo>
                <a:lnTo>
                  <a:pt x="331" y="452"/>
                </a:lnTo>
                <a:lnTo>
                  <a:pt x="335" y="455"/>
                </a:lnTo>
                <a:lnTo>
                  <a:pt x="338" y="455"/>
                </a:lnTo>
                <a:lnTo>
                  <a:pt x="340" y="455"/>
                </a:lnTo>
                <a:lnTo>
                  <a:pt x="342" y="457"/>
                </a:lnTo>
                <a:lnTo>
                  <a:pt x="344" y="459"/>
                </a:lnTo>
                <a:lnTo>
                  <a:pt x="344" y="461"/>
                </a:lnTo>
                <a:lnTo>
                  <a:pt x="342" y="464"/>
                </a:lnTo>
                <a:lnTo>
                  <a:pt x="340" y="464"/>
                </a:lnTo>
                <a:lnTo>
                  <a:pt x="338" y="464"/>
                </a:lnTo>
                <a:lnTo>
                  <a:pt x="335" y="464"/>
                </a:lnTo>
                <a:lnTo>
                  <a:pt x="333" y="464"/>
                </a:lnTo>
                <a:lnTo>
                  <a:pt x="331" y="466"/>
                </a:lnTo>
                <a:lnTo>
                  <a:pt x="329" y="466"/>
                </a:lnTo>
                <a:lnTo>
                  <a:pt x="326" y="468"/>
                </a:lnTo>
                <a:lnTo>
                  <a:pt x="326" y="470"/>
                </a:lnTo>
                <a:lnTo>
                  <a:pt x="329" y="473"/>
                </a:lnTo>
                <a:lnTo>
                  <a:pt x="331" y="475"/>
                </a:lnTo>
                <a:lnTo>
                  <a:pt x="333" y="475"/>
                </a:lnTo>
                <a:lnTo>
                  <a:pt x="340" y="475"/>
                </a:lnTo>
                <a:lnTo>
                  <a:pt x="342" y="475"/>
                </a:lnTo>
                <a:lnTo>
                  <a:pt x="344" y="477"/>
                </a:lnTo>
                <a:lnTo>
                  <a:pt x="344" y="482"/>
                </a:lnTo>
                <a:lnTo>
                  <a:pt x="344" y="484"/>
                </a:lnTo>
                <a:lnTo>
                  <a:pt x="347" y="484"/>
                </a:lnTo>
                <a:lnTo>
                  <a:pt x="347" y="489"/>
                </a:lnTo>
                <a:lnTo>
                  <a:pt x="342" y="491"/>
                </a:lnTo>
                <a:lnTo>
                  <a:pt x="342" y="493"/>
                </a:lnTo>
                <a:lnTo>
                  <a:pt x="340" y="495"/>
                </a:lnTo>
                <a:lnTo>
                  <a:pt x="338" y="498"/>
                </a:lnTo>
                <a:lnTo>
                  <a:pt x="338" y="500"/>
                </a:lnTo>
                <a:lnTo>
                  <a:pt x="335" y="502"/>
                </a:lnTo>
                <a:lnTo>
                  <a:pt x="335" y="507"/>
                </a:lnTo>
                <a:lnTo>
                  <a:pt x="335" y="511"/>
                </a:lnTo>
                <a:lnTo>
                  <a:pt x="333" y="511"/>
                </a:lnTo>
                <a:lnTo>
                  <a:pt x="326" y="511"/>
                </a:lnTo>
                <a:lnTo>
                  <a:pt x="324" y="507"/>
                </a:lnTo>
                <a:lnTo>
                  <a:pt x="322" y="507"/>
                </a:lnTo>
                <a:lnTo>
                  <a:pt x="319" y="507"/>
                </a:lnTo>
                <a:lnTo>
                  <a:pt x="310" y="504"/>
                </a:lnTo>
                <a:lnTo>
                  <a:pt x="308" y="504"/>
                </a:lnTo>
                <a:lnTo>
                  <a:pt x="308" y="500"/>
                </a:lnTo>
                <a:lnTo>
                  <a:pt x="306" y="495"/>
                </a:lnTo>
                <a:lnTo>
                  <a:pt x="301" y="495"/>
                </a:lnTo>
                <a:lnTo>
                  <a:pt x="301" y="486"/>
                </a:lnTo>
                <a:lnTo>
                  <a:pt x="301" y="482"/>
                </a:lnTo>
                <a:lnTo>
                  <a:pt x="304" y="479"/>
                </a:lnTo>
                <a:lnTo>
                  <a:pt x="304" y="473"/>
                </a:lnTo>
                <a:lnTo>
                  <a:pt x="306" y="470"/>
                </a:lnTo>
                <a:lnTo>
                  <a:pt x="308" y="468"/>
                </a:lnTo>
                <a:lnTo>
                  <a:pt x="308" y="466"/>
                </a:lnTo>
                <a:lnTo>
                  <a:pt x="310" y="457"/>
                </a:lnTo>
                <a:lnTo>
                  <a:pt x="313" y="455"/>
                </a:lnTo>
                <a:lnTo>
                  <a:pt x="313" y="448"/>
                </a:lnTo>
                <a:lnTo>
                  <a:pt x="310" y="443"/>
                </a:lnTo>
                <a:lnTo>
                  <a:pt x="308" y="443"/>
                </a:lnTo>
                <a:lnTo>
                  <a:pt x="308" y="446"/>
                </a:lnTo>
                <a:lnTo>
                  <a:pt x="308" y="448"/>
                </a:lnTo>
                <a:lnTo>
                  <a:pt x="306" y="448"/>
                </a:lnTo>
                <a:lnTo>
                  <a:pt x="306" y="446"/>
                </a:lnTo>
                <a:lnTo>
                  <a:pt x="306" y="443"/>
                </a:lnTo>
                <a:lnTo>
                  <a:pt x="304" y="443"/>
                </a:lnTo>
                <a:lnTo>
                  <a:pt x="301" y="443"/>
                </a:lnTo>
                <a:lnTo>
                  <a:pt x="299" y="443"/>
                </a:lnTo>
                <a:lnTo>
                  <a:pt x="295" y="443"/>
                </a:lnTo>
                <a:lnTo>
                  <a:pt x="290" y="443"/>
                </a:lnTo>
                <a:lnTo>
                  <a:pt x="290" y="446"/>
                </a:lnTo>
                <a:lnTo>
                  <a:pt x="288" y="446"/>
                </a:lnTo>
                <a:lnTo>
                  <a:pt x="285" y="446"/>
                </a:lnTo>
                <a:lnTo>
                  <a:pt x="285" y="443"/>
                </a:lnTo>
                <a:lnTo>
                  <a:pt x="285" y="441"/>
                </a:lnTo>
                <a:lnTo>
                  <a:pt x="285" y="436"/>
                </a:lnTo>
                <a:lnTo>
                  <a:pt x="285" y="432"/>
                </a:lnTo>
                <a:lnTo>
                  <a:pt x="288" y="430"/>
                </a:lnTo>
                <a:lnTo>
                  <a:pt x="288" y="427"/>
                </a:lnTo>
                <a:lnTo>
                  <a:pt x="285" y="425"/>
                </a:lnTo>
                <a:lnTo>
                  <a:pt x="283" y="425"/>
                </a:lnTo>
                <a:lnTo>
                  <a:pt x="279" y="425"/>
                </a:lnTo>
                <a:lnTo>
                  <a:pt x="276" y="423"/>
                </a:lnTo>
                <a:lnTo>
                  <a:pt x="272" y="423"/>
                </a:lnTo>
                <a:lnTo>
                  <a:pt x="272" y="421"/>
                </a:lnTo>
                <a:lnTo>
                  <a:pt x="272" y="418"/>
                </a:lnTo>
                <a:lnTo>
                  <a:pt x="270" y="414"/>
                </a:lnTo>
                <a:lnTo>
                  <a:pt x="267" y="409"/>
                </a:lnTo>
                <a:lnTo>
                  <a:pt x="265" y="407"/>
                </a:lnTo>
                <a:lnTo>
                  <a:pt x="265" y="405"/>
                </a:lnTo>
                <a:lnTo>
                  <a:pt x="265" y="400"/>
                </a:lnTo>
                <a:lnTo>
                  <a:pt x="263" y="396"/>
                </a:lnTo>
                <a:lnTo>
                  <a:pt x="258" y="391"/>
                </a:lnTo>
                <a:lnTo>
                  <a:pt x="254" y="387"/>
                </a:lnTo>
                <a:lnTo>
                  <a:pt x="251" y="384"/>
                </a:lnTo>
                <a:lnTo>
                  <a:pt x="242" y="378"/>
                </a:lnTo>
                <a:lnTo>
                  <a:pt x="240" y="378"/>
                </a:lnTo>
                <a:lnTo>
                  <a:pt x="236" y="378"/>
                </a:lnTo>
                <a:lnTo>
                  <a:pt x="231" y="380"/>
                </a:lnTo>
                <a:lnTo>
                  <a:pt x="229" y="380"/>
                </a:lnTo>
                <a:lnTo>
                  <a:pt x="227" y="382"/>
                </a:lnTo>
                <a:lnTo>
                  <a:pt x="224" y="382"/>
                </a:lnTo>
                <a:lnTo>
                  <a:pt x="222" y="384"/>
                </a:lnTo>
                <a:lnTo>
                  <a:pt x="222" y="387"/>
                </a:lnTo>
                <a:lnTo>
                  <a:pt x="220" y="387"/>
                </a:lnTo>
                <a:lnTo>
                  <a:pt x="217" y="387"/>
                </a:lnTo>
                <a:lnTo>
                  <a:pt x="213" y="387"/>
                </a:lnTo>
                <a:lnTo>
                  <a:pt x="206" y="387"/>
                </a:lnTo>
                <a:lnTo>
                  <a:pt x="193" y="387"/>
                </a:lnTo>
                <a:lnTo>
                  <a:pt x="193" y="396"/>
                </a:lnTo>
                <a:lnTo>
                  <a:pt x="193" y="405"/>
                </a:lnTo>
                <a:lnTo>
                  <a:pt x="193" y="416"/>
                </a:lnTo>
                <a:lnTo>
                  <a:pt x="193" y="423"/>
                </a:lnTo>
                <a:lnTo>
                  <a:pt x="193" y="436"/>
                </a:lnTo>
                <a:lnTo>
                  <a:pt x="193" y="441"/>
                </a:lnTo>
                <a:lnTo>
                  <a:pt x="204" y="450"/>
                </a:lnTo>
                <a:lnTo>
                  <a:pt x="206" y="455"/>
                </a:lnTo>
                <a:lnTo>
                  <a:pt x="204" y="455"/>
                </a:lnTo>
                <a:lnTo>
                  <a:pt x="202" y="452"/>
                </a:lnTo>
                <a:lnTo>
                  <a:pt x="199" y="452"/>
                </a:lnTo>
                <a:lnTo>
                  <a:pt x="199" y="450"/>
                </a:lnTo>
                <a:lnTo>
                  <a:pt x="197" y="450"/>
                </a:lnTo>
                <a:lnTo>
                  <a:pt x="195" y="450"/>
                </a:lnTo>
                <a:lnTo>
                  <a:pt x="193" y="450"/>
                </a:lnTo>
                <a:lnTo>
                  <a:pt x="190" y="452"/>
                </a:lnTo>
                <a:lnTo>
                  <a:pt x="186" y="455"/>
                </a:lnTo>
                <a:lnTo>
                  <a:pt x="183" y="455"/>
                </a:lnTo>
                <a:lnTo>
                  <a:pt x="181" y="457"/>
                </a:lnTo>
                <a:lnTo>
                  <a:pt x="179" y="457"/>
                </a:lnTo>
                <a:lnTo>
                  <a:pt x="179" y="459"/>
                </a:lnTo>
                <a:lnTo>
                  <a:pt x="177" y="459"/>
                </a:lnTo>
                <a:lnTo>
                  <a:pt x="174" y="461"/>
                </a:lnTo>
                <a:lnTo>
                  <a:pt x="172" y="464"/>
                </a:lnTo>
                <a:lnTo>
                  <a:pt x="170" y="466"/>
                </a:lnTo>
                <a:lnTo>
                  <a:pt x="168" y="468"/>
                </a:lnTo>
                <a:lnTo>
                  <a:pt x="165" y="470"/>
                </a:lnTo>
                <a:lnTo>
                  <a:pt x="163" y="475"/>
                </a:lnTo>
                <a:lnTo>
                  <a:pt x="161" y="479"/>
                </a:lnTo>
                <a:lnTo>
                  <a:pt x="154" y="477"/>
                </a:lnTo>
                <a:lnTo>
                  <a:pt x="154" y="473"/>
                </a:lnTo>
                <a:lnTo>
                  <a:pt x="149" y="473"/>
                </a:lnTo>
                <a:lnTo>
                  <a:pt x="147" y="482"/>
                </a:lnTo>
                <a:lnTo>
                  <a:pt x="147" y="484"/>
                </a:lnTo>
                <a:lnTo>
                  <a:pt x="145" y="491"/>
                </a:lnTo>
                <a:lnTo>
                  <a:pt x="140" y="495"/>
                </a:lnTo>
                <a:lnTo>
                  <a:pt x="138" y="500"/>
                </a:lnTo>
                <a:lnTo>
                  <a:pt x="136" y="504"/>
                </a:lnTo>
                <a:lnTo>
                  <a:pt x="134" y="507"/>
                </a:lnTo>
                <a:lnTo>
                  <a:pt x="131" y="511"/>
                </a:lnTo>
                <a:lnTo>
                  <a:pt x="129" y="516"/>
                </a:lnTo>
                <a:lnTo>
                  <a:pt x="125" y="518"/>
                </a:lnTo>
                <a:lnTo>
                  <a:pt x="118" y="511"/>
                </a:lnTo>
                <a:lnTo>
                  <a:pt x="118" y="507"/>
                </a:lnTo>
                <a:lnTo>
                  <a:pt x="113" y="504"/>
                </a:lnTo>
                <a:lnTo>
                  <a:pt x="111" y="504"/>
                </a:lnTo>
                <a:lnTo>
                  <a:pt x="109" y="504"/>
                </a:lnTo>
                <a:lnTo>
                  <a:pt x="106" y="502"/>
                </a:lnTo>
                <a:lnTo>
                  <a:pt x="104" y="502"/>
                </a:lnTo>
                <a:lnTo>
                  <a:pt x="104" y="498"/>
                </a:lnTo>
                <a:lnTo>
                  <a:pt x="102" y="498"/>
                </a:lnTo>
                <a:lnTo>
                  <a:pt x="102" y="495"/>
                </a:lnTo>
                <a:lnTo>
                  <a:pt x="102" y="493"/>
                </a:lnTo>
                <a:lnTo>
                  <a:pt x="100" y="491"/>
                </a:lnTo>
                <a:lnTo>
                  <a:pt x="97" y="484"/>
                </a:lnTo>
                <a:lnTo>
                  <a:pt x="97" y="482"/>
                </a:lnTo>
                <a:lnTo>
                  <a:pt x="91" y="482"/>
                </a:lnTo>
                <a:lnTo>
                  <a:pt x="88" y="482"/>
                </a:lnTo>
                <a:lnTo>
                  <a:pt x="88" y="477"/>
                </a:lnTo>
                <a:lnTo>
                  <a:pt x="91" y="473"/>
                </a:lnTo>
                <a:lnTo>
                  <a:pt x="97" y="466"/>
                </a:lnTo>
                <a:lnTo>
                  <a:pt x="97" y="461"/>
                </a:lnTo>
                <a:lnTo>
                  <a:pt x="95" y="459"/>
                </a:lnTo>
                <a:lnTo>
                  <a:pt x="95" y="457"/>
                </a:lnTo>
                <a:lnTo>
                  <a:pt x="88" y="446"/>
                </a:lnTo>
                <a:lnTo>
                  <a:pt x="91" y="441"/>
                </a:lnTo>
                <a:lnTo>
                  <a:pt x="86" y="441"/>
                </a:lnTo>
                <a:lnTo>
                  <a:pt x="86" y="439"/>
                </a:lnTo>
                <a:lnTo>
                  <a:pt x="86" y="436"/>
                </a:lnTo>
                <a:lnTo>
                  <a:pt x="86" y="421"/>
                </a:lnTo>
                <a:lnTo>
                  <a:pt x="77" y="421"/>
                </a:lnTo>
                <a:lnTo>
                  <a:pt x="75" y="423"/>
                </a:lnTo>
                <a:lnTo>
                  <a:pt x="68" y="418"/>
                </a:lnTo>
                <a:lnTo>
                  <a:pt x="70" y="416"/>
                </a:lnTo>
                <a:lnTo>
                  <a:pt x="66" y="414"/>
                </a:lnTo>
                <a:lnTo>
                  <a:pt x="61" y="416"/>
                </a:lnTo>
                <a:lnTo>
                  <a:pt x="54" y="412"/>
                </a:lnTo>
                <a:lnTo>
                  <a:pt x="54" y="409"/>
                </a:lnTo>
                <a:lnTo>
                  <a:pt x="50" y="405"/>
                </a:lnTo>
                <a:lnTo>
                  <a:pt x="47" y="396"/>
                </a:lnTo>
                <a:lnTo>
                  <a:pt x="50" y="389"/>
                </a:lnTo>
                <a:lnTo>
                  <a:pt x="41" y="373"/>
                </a:lnTo>
                <a:lnTo>
                  <a:pt x="41" y="371"/>
                </a:lnTo>
                <a:lnTo>
                  <a:pt x="38" y="369"/>
                </a:lnTo>
                <a:lnTo>
                  <a:pt x="36" y="362"/>
                </a:lnTo>
                <a:lnTo>
                  <a:pt x="34" y="355"/>
                </a:lnTo>
                <a:lnTo>
                  <a:pt x="29" y="350"/>
                </a:lnTo>
                <a:lnTo>
                  <a:pt x="25" y="344"/>
                </a:lnTo>
                <a:lnTo>
                  <a:pt x="27" y="339"/>
                </a:lnTo>
                <a:lnTo>
                  <a:pt x="29" y="337"/>
                </a:lnTo>
                <a:lnTo>
                  <a:pt x="29" y="335"/>
                </a:lnTo>
                <a:lnTo>
                  <a:pt x="32" y="330"/>
                </a:lnTo>
                <a:lnTo>
                  <a:pt x="34" y="326"/>
                </a:lnTo>
                <a:lnTo>
                  <a:pt x="38" y="321"/>
                </a:lnTo>
                <a:lnTo>
                  <a:pt x="34" y="317"/>
                </a:lnTo>
                <a:lnTo>
                  <a:pt x="32" y="317"/>
                </a:lnTo>
                <a:lnTo>
                  <a:pt x="32" y="314"/>
                </a:lnTo>
                <a:lnTo>
                  <a:pt x="32" y="312"/>
                </a:lnTo>
                <a:lnTo>
                  <a:pt x="29" y="307"/>
                </a:lnTo>
                <a:lnTo>
                  <a:pt x="27" y="305"/>
                </a:lnTo>
                <a:lnTo>
                  <a:pt x="22" y="296"/>
                </a:lnTo>
                <a:lnTo>
                  <a:pt x="20" y="292"/>
                </a:lnTo>
                <a:lnTo>
                  <a:pt x="18" y="285"/>
                </a:lnTo>
                <a:lnTo>
                  <a:pt x="18" y="276"/>
                </a:lnTo>
                <a:lnTo>
                  <a:pt x="18" y="274"/>
                </a:lnTo>
                <a:lnTo>
                  <a:pt x="16" y="271"/>
                </a:lnTo>
                <a:lnTo>
                  <a:pt x="16" y="269"/>
                </a:lnTo>
                <a:lnTo>
                  <a:pt x="18" y="269"/>
                </a:lnTo>
                <a:lnTo>
                  <a:pt x="18" y="262"/>
                </a:lnTo>
                <a:lnTo>
                  <a:pt x="16" y="255"/>
                </a:lnTo>
                <a:lnTo>
                  <a:pt x="13" y="253"/>
                </a:lnTo>
                <a:lnTo>
                  <a:pt x="9" y="249"/>
                </a:lnTo>
                <a:lnTo>
                  <a:pt x="9" y="244"/>
                </a:lnTo>
                <a:lnTo>
                  <a:pt x="2" y="242"/>
                </a:lnTo>
                <a:lnTo>
                  <a:pt x="0" y="240"/>
                </a:lnTo>
                <a:lnTo>
                  <a:pt x="0" y="237"/>
                </a:lnTo>
                <a:lnTo>
                  <a:pt x="0" y="231"/>
                </a:lnTo>
                <a:lnTo>
                  <a:pt x="0" y="226"/>
                </a:lnTo>
                <a:lnTo>
                  <a:pt x="0" y="221"/>
                </a:lnTo>
                <a:lnTo>
                  <a:pt x="4" y="217"/>
                </a:lnTo>
                <a:lnTo>
                  <a:pt x="7" y="215"/>
                </a:lnTo>
                <a:lnTo>
                  <a:pt x="9" y="215"/>
                </a:lnTo>
                <a:lnTo>
                  <a:pt x="16" y="212"/>
                </a:lnTo>
                <a:lnTo>
                  <a:pt x="25" y="212"/>
                </a:lnTo>
                <a:lnTo>
                  <a:pt x="27" y="215"/>
                </a:lnTo>
                <a:lnTo>
                  <a:pt x="32" y="217"/>
                </a:lnTo>
                <a:lnTo>
                  <a:pt x="29" y="221"/>
                </a:lnTo>
                <a:lnTo>
                  <a:pt x="32" y="221"/>
                </a:lnTo>
                <a:lnTo>
                  <a:pt x="32" y="219"/>
                </a:lnTo>
                <a:lnTo>
                  <a:pt x="34" y="215"/>
                </a:lnTo>
                <a:lnTo>
                  <a:pt x="36" y="212"/>
                </a:lnTo>
                <a:lnTo>
                  <a:pt x="38" y="206"/>
                </a:lnTo>
                <a:lnTo>
                  <a:pt x="41" y="201"/>
                </a:lnTo>
                <a:lnTo>
                  <a:pt x="43" y="197"/>
                </a:lnTo>
                <a:lnTo>
                  <a:pt x="50" y="190"/>
                </a:lnTo>
                <a:lnTo>
                  <a:pt x="52" y="188"/>
                </a:lnTo>
                <a:lnTo>
                  <a:pt x="54" y="181"/>
                </a:lnTo>
                <a:lnTo>
                  <a:pt x="57" y="176"/>
                </a:lnTo>
                <a:lnTo>
                  <a:pt x="57" y="172"/>
                </a:lnTo>
                <a:lnTo>
                  <a:pt x="57" y="167"/>
                </a:lnTo>
                <a:lnTo>
                  <a:pt x="57" y="165"/>
                </a:lnTo>
                <a:lnTo>
                  <a:pt x="57" y="163"/>
                </a:lnTo>
                <a:lnTo>
                  <a:pt x="54" y="156"/>
                </a:lnTo>
                <a:lnTo>
                  <a:pt x="52" y="149"/>
                </a:lnTo>
                <a:lnTo>
                  <a:pt x="54" y="140"/>
                </a:lnTo>
                <a:lnTo>
                  <a:pt x="54" y="131"/>
                </a:lnTo>
                <a:lnTo>
                  <a:pt x="52" y="131"/>
                </a:lnTo>
                <a:lnTo>
                  <a:pt x="52" y="129"/>
                </a:lnTo>
                <a:lnTo>
                  <a:pt x="54" y="126"/>
                </a:lnTo>
                <a:lnTo>
                  <a:pt x="57" y="117"/>
                </a:lnTo>
                <a:lnTo>
                  <a:pt x="57" y="115"/>
                </a:lnTo>
                <a:lnTo>
                  <a:pt x="57" y="108"/>
                </a:lnTo>
                <a:lnTo>
                  <a:pt x="54" y="104"/>
                </a:lnTo>
                <a:lnTo>
                  <a:pt x="47" y="99"/>
                </a:lnTo>
                <a:lnTo>
                  <a:pt x="45" y="95"/>
                </a:lnTo>
                <a:lnTo>
                  <a:pt x="45" y="88"/>
                </a:lnTo>
                <a:lnTo>
                  <a:pt x="45" y="86"/>
                </a:lnTo>
                <a:lnTo>
                  <a:pt x="47" y="79"/>
                </a:lnTo>
                <a:lnTo>
                  <a:pt x="50" y="74"/>
                </a:lnTo>
                <a:lnTo>
                  <a:pt x="52" y="72"/>
                </a:lnTo>
                <a:lnTo>
                  <a:pt x="59" y="74"/>
                </a:lnTo>
                <a:lnTo>
                  <a:pt x="61" y="74"/>
                </a:lnTo>
                <a:lnTo>
                  <a:pt x="70" y="74"/>
                </a:lnTo>
                <a:lnTo>
                  <a:pt x="75" y="77"/>
                </a:lnTo>
                <a:lnTo>
                  <a:pt x="88" y="77"/>
                </a:lnTo>
                <a:lnTo>
                  <a:pt x="86" y="63"/>
                </a:lnTo>
                <a:lnTo>
                  <a:pt x="84" y="63"/>
                </a:lnTo>
                <a:lnTo>
                  <a:pt x="84" y="61"/>
                </a:lnTo>
                <a:lnTo>
                  <a:pt x="86" y="61"/>
                </a:lnTo>
                <a:lnTo>
                  <a:pt x="84" y="52"/>
                </a:lnTo>
                <a:lnTo>
                  <a:pt x="95" y="47"/>
                </a:lnTo>
                <a:lnTo>
                  <a:pt x="97" y="47"/>
                </a:lnTo>
                <a:lnTo>
                  <a:pt x="88" y="25"/>
                </a:lnTo>
                <a:lnTo>
                  <a:pt x="97" y="20"/>
                </a:lnTo>
                <a:lnTo>
                  <a:pt x="95" y="16"/>
                </a:lnTo>
                <a:lnTo>
                  <a:pt x="100" y="13"/>
                </a:lnTo>
                <a:lnTo>
                  <a:pt x="106" y="16"/>
                </a:lnTo>
                <a:lnTo>
                  <a:pt x="109" y="18"/>
                </a:lnTo>
                <a:lnTo>
                  <a:pt x="109" y="20"/>
                </a:lnTo>
                <a:lnTo>
                  <a:pt x="111" y="22"/>
                </a:lnTo>
                <a:lnTo>
                  <a:pt x="113" y="22"/>
                </a:lnTo>
                <a:lnTo>
                  <a:pt x="115" y="25"/>
                </a:lnTo>
                <a:lnTo>
                  <a:pt x="115" y="27"/>
                </a:lnTo>
                <a:lnTo>
                  <a:pt x="115" y="29"/>
                </a:lnTo>
                <a:lnTo>
                  <a:pt x="118" y="31"/>
                </a:lnTo>
                <a:lnTo>
                  <a:pt x="120" y="31"/>
                </a:lnTo>
                <a:lnTo>
                  <a:pt x="125" y="34"/>
                </a:lnTo>
                <a:lnTo>
                  <a:pt x="127" y="34"/>
                </a:lnTo>
                <a:lnTo>
                  <a:pt x="129" y="34"/>
                </a:lnTo>
                <a:lnTo>
                  <a:pt x="134" y="36"/>
                </a:lnTo>
                <a:lnTo>
                  <a:pt x="136" y="36"/>
                </a:lnTo>
                <a:lnTo>
                  <a:pt x="138" y="36"/>
                </a:lnTo>
                <a:lnTo>
                  <a:pt x="138" y="38"/>
                </a:lnTo>
                <a:lnTo>
                  <a:pt x="140" y="38"/>
                </a:lnTo>
                <a:lnTo>
                  <a:pt x="143" y="38"/>
                </a:lnTo>
                <a:lnTo>
                  <a:pt x="143" y="40"/>
                </a:lnTo>
                <a:lnTo>
                  <a:pt x="145" y="43"/>
                </a:lnTo>
                <a:lnTo>
                  <a:pt x="147" y="43"/>
                </a:lnTo>
                <a:lnTo>
                  <a:pt x="149" y="43"/>
                </a:lnTo>
                <a:lnTo>
                  <a:pt x="149" y="45"/>
                </a:lnTo>
                <a:lnTo>
                  <a:pt x="152" y="47"/>
                </a:lnTo>
                <a:lnTo>
                  <a:pt x="156" y="52"/>
                </a:lnTo>
                <a:lnTo>
                  <a:pt x="159" y="54"/>
                </a:lnTo>
                <a:lnTo>
                  <a:pt x="163" y="54"/>
                </a:lnTo>
                <a:lnTo>
                  <a:pt x="165" y="54"/>
                </a:lnTo>
                <a:lnTo>
                  <a:pt x="170" y="54"/>
                </a:lnTo>
                <a:lnTo>
                  <a:pt x="177" y="52"/>
                </a:lnTo>
                <a:lnTo>
                  <a:pt x="181" y="52"/>
                </a:lnTo>
                <a:lnTo>
                  <a:pt x="186" y="49"/>
                </a:lnTo>
                <a:lnTo>
                  <a:pt x="193" y="47"/>
                </a:lnTo>
                <a:lnTo>
                  <a:pt x="195" y="47"/>
                </a:lnTo>
                <a:lnTo>
                  <a:pt x="206" y="49"/>
                </a:lnTo>
                <a:lnTo>
                  <a:pt x="215" y="65"/>
                </a:lnTo>
                <a:lnTo>
                  <a:pt x="222" y="68"/>
                </a:lnTo>
                <a:lnTo>
                  <a:pt x="227" y="68"/>
                </a:lnTo>
                <a:lnTo>
                  <a:pt x="229" y="68"/>
                </a:lnTo>
                <a:lnTo>
                  <a:pt x="231" y="68"/>
                </a:lnTo>
                <a:lnTo>
                  <a:pt x="233" y="63"/>
                </a:lnTo>
                <a:lnTo>
                  <a:pt x="233" y="49"/>
                </a:lnTo>
                <a:lnTo>
                  <a:pt x="233" y="47"/>
                </a:lnTo>
                <a:lnTo>
                  <a:pt x="247" y="40"/>
                </a:lnTo>
                <a:lnTo>
                  <a:pt x="249" y="38"/>
                </a:lnTo>
                <a:lnTo>
                  <a:pt x="258" y="20"/>
                </a:lnTo>
                <a:lnTo>
                  <a:pt x="276" y="22"/>
                </a:lnTo>
                <a:lnTo>
                  <a:pt x="279" y="22"/>
                </a:lnTo>
                <a:lnTo>
                  <a:pt x="290" y="18"/>
                </a:lnTo>
                <a:lnTo>
                  <a:pt x="308" y="6"/>
                </a:lnTo>
                <a:lnTo>
                  <a:pt x="319" y="0"/>
                </a:lnTo>
                <a:lnTo>
                  <a:pt x="331"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dmn 1 - Blue Nile">
            <a:extLst>
              <a:ext uri="{FF2B5EF4-FFF2-40B4-BE49-F238E27FC236}">
                <a16:creationId xmlns:a16="http://schemas.microsoft.com/office/drawing/2014/main" id="{B55EA840-5A61-E918-68AC-C6CAD7B1FD41}"/>
              </a:ext>
            </a:extLst>
          </p:cNvPr>
          <p:cNvSpPr>
            <a:spLocks/>
          </p:cNvSpPr>
          <p:nvPr/>
        </p:nvSpPr>
        <p:spPr bwMode="auto">
          <a:xfrm>
            <a:off x="7364413" y="4864100"/>
            <a:ext cx="841375" cy="1319213"/>
          </a:xfrm>
          <a:custGeom>
            <a:avLst/>
            <a:gdLst>
              <a:gd name="T0" fmla="*/ 394 w 530"/>
              <a:gd name="T1" fmla="*/ 12 h 831"/>
              <a:gd name="T2" fmla="*/ 440 w 530"/>
              <a:gd name="T3" fmla="*/ 32 h 831"/>
              <a:gd name="T4" fmla="*/ 462 w 530"/>
              <a:gd name="T5" fmla="*/ 91 h 831"/>
              <a:gd name="T6" fmla="*/ 474 w 530"/>
              <a:gd name="T7" fmla="*/ 129 h 831"/>
              <a:gd name="T8" fmla="*/ 499 w 530"/>
              <a:gd name="T9" fmla="*/ 188 h 831"/>
              <a:gd name="T10" fmla="*/ 519 w 530"/>
              <a:gd name="T11" fmla="*/ 222 h 831"/>
              <a:gd name="T12" fmla="*/ 524 w 530"/>
              <a:gd name="T13" fmla="*/ 240 h 831"/>
              <a:gd name="T14" fmla="*/ 528 w 530"/>
              <a:gd name="T15" fmla="*/ 279 h 831"/>
              <a:gd name="T16" fmla="*/ 519 w 530"/>
              <a:gd name="T17" fmla="*/ 308 h 831"/>
              <a:gd name="T18" fmla="*/ 494 w 530"/>
              <a:gd name="T19" fmla="*/ 349 h 831"/>
              <a:gd name="T20" fmla="*/ 487 w 530"/>
              <a:gd name="T21" fmla="*/ 358 h 831"/>
              <a:gd name="T22" fmla="*/ 496 w 530"/>
              <a:gd name="T23" fmla="*/ 360 h 831"/>
              <a:gd name="T24" fmla="*/ 503 w 530"/>
              <a:gd name="T25" fmla="*/ 369 h 831"/>
              <a:gd name="T26" fmla="*/ 494 w 530"/>
              <a:gd name="T27" fmla="*/ 439 h 831"/>
              <a:gd name="T28" fmla="*/ 501 w 530"/>
              <a:gd name="T29" fmla="*/ 453 h 831"/>
              <a:gd name="T30" fmla="*/ 476 w 530"/>
              <a:gd name="T31" fmla="*/ 473 h 831"/>
              <a:gd name="T32" fmla="*/ 465 w 530"/>
              <a:gd name="T33" fmla="*/ 494 h 831"/>
              <a:gd name="T34" fmla="*/ 447 w 530"/>
              <a:gd name="T35" fmla="*/ 505 h 831"/>
              <a:gd name="T36" fmla="*/ 449 w 530"/>
              <a:gd name="T37" fmla="*/ 494 h 831"/>
              <a:gd name="T38" fmla="*/ 449 w 530"/>
              <a:gd name="T39" fmla="*/ 491 h 831"/>
              <a:gd name="T40" fmla="*/ 426 w 530"/>
              <a:gd name="T41" fmla="*/ 475 h 831"/>
              <a:gd name="T42" fmla="*/ 403 w 530"/>
              <a:gd name="T43" fmla="*/ 455 h 831"/>
              <a:gd name="T44" fmla="*/ 351 w 530"/>
              <a:gd name="T45" fmla="*/ 491 h 831"/>
              <a:gd name="T46" fmla="*/ 320 w 530"/>
              <a:gd name="T47" fmla="*/ 534 h 831"/>
              <a:gd name="T48" fmla="*/ 313 w 530"/>
              <a:gd name="T49" fmla="*/ 550 h 831"/>
              <a:gd name="T50" fmla="*/ 315 w 530"/>
              <a:gd name="T51" fmla="*/ 586 h 831"/>
              <a:gd name="T52" fmla="*/ 329 w 530"/>
              <a:gd name="T53" fmla="*/ 634 h 831"/>
              <a:gd name="T54" fmla="*/ 326 w 530"/>
              <a:gd name="T55" fmla="*/ 652 h 831"/>
              <a:gd name="T56" fmla="*/ 311 w 530"/>
              <a:gd name="T57" fmla="*/ 672 h 831"/>
              <a:gd name="T58" fmla="*/ 295 w 530"/>
              <a:gd name="T59" fmla="*/ 720 h 831"/>
              <a:gd name="T60" fmla="*/ 272 w 530"/>
              <a:gd name="T61" fmla="*/ 786 h 831"/>
              <a:gd name="T62" fmla="*/ 263 w 530"/>
              <a:gd name="T63" fmla="*/ 831 h 831"/>
              <a:gd name="T64" fmla="*/ 229 w 530"/>
              <a:gd name="T65" fmla="*/ 829 h 831"/>
              <a:gd name="T66" fmla="*/ 206 w 530"/>
              <a:gd name="T67" fmla="*/ 831 h 831"/>
              <a:gd name="T68" fmla="*/ 204 w 530"/>
              <a:gd name="T69" fmla="*/ 810 h 831"/>
              <a:gd name="T70" fmla="*/ 204 w 530"/>
              <a:gd name="T71" fmla="*/ 792 h 831"/>
              <a:gd name="T72" fmla="*/ 209 w 530"/>
              <a:gd name="T73" fmla="*/ 772 h 831"/>
              <a:gd name="T74" fmla="*/ 213 w 530"/>
              <a:gd name="T75" fmla="*/ 758 h 831"/>
              <a:gd name="T76" fmla="*/ 222 w 530"/>
              <a:gd name="T77" fmla="*/ 752 h 831"/>
              <a:gd name="T78" fmla="*/ 224 w 530"/>
              <a:gd name="T79" fmla="*/ 743 h 831"/>
              <a:gd name="T80" fmla="*/ 227 w 530"/>
              <a:gd name="T81" fmla="*/ 727 h 831"/>
              <a:gd name="T82" fmla="*/ 231 w 530"/>
              <a:gd name="T83" fmla="*/ 711 h 831"/>
              <a:gd name="T84" fmla="*/ 231 w 530"/>
              <a:gd name="T85" fmla="*/ 697 h 831"/>
              <a:gd name="T86" fmla="*/ 231 w 530"/>
              <a:gd name="T87" fmla="*/ 681 h 831"/>
              <a:gd name="T88" fmla="*/ 227 w 530"/>
              <a:gd name="T89" fmla="*/ 668 h 831"/>
              <a:gd name="T90" fmla="*/ 227 w 530"/>
              <a:gd name="T91" fmla="*/ 654 h 831"/>
              <a:gd name="T92" fmla="*/ 209 w 530"/>
              <a:gd name="T93" fmla="*/ 650 h 831"/>
              <a:gd name="T94" fmla="*/ 179 w 530"/>
              <a:gd name="T95" fmla="*/ 604 h 831"/>
              <a:gd name="T96" fmla="*/ 97 w 530"/>
              <a:gd name="T97" fmla="*/ 521 h 831"/>
              <a:gd name="T98" fmla="*/ 29 w 530"/>
              <a:gd name="T99" fmla="*/ 439 h 831"/>
              <a:gd name="T100" fmla="*/ 0 w 530"/>
              <a:gd name="T101" fmla="*/ 254 h 831"/>
              <a:gd name="T102" fmla="*/ 59 w 530"/>
              <a:gd name="T103" fmla="*/ 193 h 831"/>
              <a:gd name="T104" fmla="*/ 218 w 530"/>
              <a:gd name="T105" fmla="*/ 107 h 831"/>
              <a:gd name="T106" fmla="*/ 254 w 530"/>
              <a:gd name="T107" fmla="*/ 79 h 831"/>
              <a:gd name="T108" fmla="*/ 256 w 530"/>
              <a:gd name="T109" fmla="*/ 77 h 831"/>
              <a:gd name="T110" fmla="*/ 265 w 530"/>
              <a:gd name="T111" fmla="*/ 66 h 831"/>
              <a:gd name="T112" fmla="*/ 279 w 530"/>
              <a:gd name="T113" fmla="*/ 50 h 831"/>
              <a:gd name="T114" fmla="*/ 290 w 530"/>
              <a:gd name="T115" fmla="*/ 34 h 831"/>
              <a:gd name="T116" fmla="*/ 301 w 530"/>
              <a:gd name="T117" fmla="*/ 27 h 831"/>
              <a:gd name="T118" fmla="*/ 333 w 530"/>
              <a:gd name="T119" fmla="*/ 18 h 831"/>
              <a:gd name="T120" fmla="*/ 356 w 530"/>
              <a:gd name="T121"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0" h="831">
                <a:moveTo>
                  <a:pt x="365" y="3"/>
                </a:moveTo>
                <a:lnTo>
                  <a:pt x="367" y="5"/>
                </a:lnTo>
                <a:lnTo>
                  <a:pt x="374" y="5"/>
                </a:lnTo>
                <a:lnTo>
                  <a:pt x="376" y="7"/>
                </a:lnTo>
                <a:lnTo>
                  <a:pt x="379" y="7"/>
                </a:lnTo>
                <a:lnTo>
                  <a:pt x="381" y="7"/>
                </a:lnTo>
                <a:lnTo>
                  <a:pt x="388" y="9"/>
                </a:lnTo>
                <a:lnTo>
                  <a:pt x="394" y="12"/>
                </a:lnTo>
                <a:lnTo>
                  <a:pt x="401" y="12"/>
                </a:lnTo>
                <a:lnTo>
                  <a:pt x="406" y="12"/>
                </a:lnTo>
                <a:lnTo>
                  <a:pt x="408" y="12"/>
                </a:lnTo>
                <a:lnTo>
                  <a:pt x="413" y="14"/>
                </a:lnTo>
                <a:lnTo>
                  <a:pt x="417" y="16"/>
                </a:lnTo>
                <a:lnTo>
                  <a:pt x="422" y="18"/>
                </a:lnTo>
                <a:lnTo>
                  <a:pt x="426" y="25"/>
                </a:lnTo>
                <a:lnTo>
                  <a:pt x="440" y="32"/>
                </a:lnTo>
                <a:lnTo>
                  <a:pt x="447" y="39"/>
                </a:lnTo>
                <a:lnTo>
                  <a:pt x="449" y="43"/>
                </a:lnTo>
                <a:lnTo>
                  <a:pt x="453" y="50"/>
                </a:lnTo>
                <a:lnTo>
                  <a:pt x="456" y="57"/>
                </a:lnTo>
                <a:lnTo>
                  <a:pt x="458" y="68"/>
                </a:lnTo>
                <a:lnTo>
                  <a:pt x="458" y="70"/>
                </a:lnTo>
                <a:lnTo>
                  <a:pt x="462" y="86"/>
                </a:lnTo>
                <a:lnTo>
                  <a:pt x="462" y="91"/>
                </a:lnTo>
                <a:lnTo>
                  <a:pt x="465" y="93"/>
                </a:lnTo>
                <a:lnTo>
                  <a:pt x="465" y="95"/>
                </a:lnTo>
                <a:lnTo>
                  <a:pt x="467" y="102"/>
                </a:lnTo>
                <a:lnTo>
                  <a:pt x="467" y="107"/>
                </a:lnTo>
                <a:lnTo>
                  <a:pt x="469" y="111"/>
                </a:lnTo>
                <a:lnTo>
                  <a:pt x="469" y="118"/>
                </a:lnTo>
                <a:lnTo>
                  <a:pt x="469" y="118"/>
                </a:lnTo>
                <a:lnTo>
                  <a:pt x="474" y="129"/>
                </a:lnTo>
                <a:lnTo>
                  <a:pt x="474" y="136"/>
                </a:lnTo>
                <a:lnTo>
                  <a:pt x="476" y="141"/>
                </a:lnTo>
                <a:lnTo>
                  <a:pt x="476" y="147"/>
                </a:lnTo>
                <a:lnTo>
                  <a:pt x="483" y="163"/>
                </a:lnTo>
                <a:lnTo>
                  <a:pt x="483" y="165"/>
                </a:lnTo>
                <a:lnTo>
                  <a:pt x="487" y="172"/>
                </a:lnTo>
                <a:lnTo>
                  <a:pt x="496" y="184"/>
                </a:lnTo>
                <a:lnTo>
                  <a:pt x="499" y="188"/>
                </a:lnTo>
                <a:lnTo>
                  <a:pt x="506" y="199"/>
                </a:lnTo>
                <a:lnTo>
                  <a:pt x="515" y="215"/>
                </a:lnTo>
                <a:lnTo>
                  <a:pt x="517" y="220"/>
                </a:lnTo>
                <a:lnTo>
                  <a:pt x="519" y="222"/>
                </a:lnTo>
                <a:lnTo>
                  <a:pt x="519" y="222"/>
                </a:lnTo>
                <a:lnTo>
                  <a:pt x="519" y="222"/>
                </a:lnTo>
                <a:lnTo>
                  <a:pt x="519" y="222"/>
                </a:lnTo>
                <a:lnTo>
                  <a:pt x="519" y="222"/>
                </a:lnTo>
                <a:lnTo>
                  <a:pt x="519" y="224"/>
                </a:lnTo>
                <a:lnTo>
                  <a:pt x="521" y="229"/>
                </a:lnTo>
                <a:lnTo>
                  <a:pt x="521" y="229"/>
                </a:lnTo>
                <a:lnTo>
                  <a:pt x="524" y="233"/>
                </a:lnTo>
                <a:lnTo>
                  <a:pt x="524" y="236"/>
                </a:lnTo>
                <a:lnTo>
                  <a:pt x="524" y="236"/>
                </a:lnTo>
                <a:lnTo>
                  <a:pt x="524" y="238"/>
                </a:lnTo>
                <a:lnTo>
                  <a:pt x="524" y="240"/>
                </a:lnTo>
                <a:lnTo>
                  <a:pt x="526" y="242"/>
                </a:lnTo>
                <a:lnTo>
                  <a:pt x="526" y="242"/>
                </a:lnTo>
                <a:lnTo>
                  <a:pt x="528" y="245"/>
                </a:lnTo>
                <a:lnTo>
                  <a:pt x="530" y="247"/>
                </a:lnTo>
                <a:lnTo>
                  <a:pt x="530" y="249"/>
                </a:lnTo>
                <a:lnTo>
                  <a:pt x="530" y="261"/>
                </a:lnTo>
                <a:lnTo>
                  <a:pt x="528" y="274"/>
                </a:lnTo>
                <a:lnTo>
                  <a:pt x="528" y="279"/>
                </a:lnTo>
                <a:lnTo>
                  <a:pt x="528" y="281"/>
                </a:lnTo>
                <a:lnTo>
                  <a:pt x="526" y="285"/>
                </a:lnTo>
                <a:lnTo>
                  <a:pt x="524" y="292"/>
                </a:lnTo>
                <a:lnTo>
                  <a:pt x="521" y="294"/>
                </a:lnTo>
                <a:lnTo>
                  <a:pt x="521" y="294"/>
                </a:lnTo>
                <a:lnTo>
                  <a:pt x="521" y="294"/>
                </a:lnTo>
                <a:lnTo>
                  <a:pt x="521" y="301"/>
                </a:lnTo>
                <a:lnTo>
                  <a:pt x="519" y="308"/>
                </a:lnTo>
                <a:lnTo>
                  <a:pt x="519" y="308"/>
                </a:lnTo>
                <a:lnTo>
                  <a:pt x="512" y="319"/>
                </a:lnTo>
                <a:lnTo>
                  <a:pt x="503" y="331"/>
                </a:lnTo>
                <a:lnTo>
                  <a:pt x="503" y="333"/>
                </a:lnTo>
                <a:lnTo>
                  <a:pt x="496" y="346"/>
                </a:lnTo>
                <a:lnTo>
                  <a:pt x="496" y="349"/>
                </a:lnTo>
                <a:lnTo>
                  <a:pt x="496" y="349"/>
                </a:lnTo>
                <a:lnTo>
                  <a:pt x="494" y="349"/>
                </a:lnTo>
                <a:lnTo>
                  <a:pt x="494" y="351"/>
                </a:lnTo>
                <a:lnTo>
                  <a:pt x="494" y="353"/>
                </a:lnTo>
                <a:lnTo>
                  <a:pt x="494" y="353"/>
                </a:lnTo>
                <a:lnTo>
                  <a:pt x="494" y="356"/>
                </a:lnTo>
                <a:lnTo>
                  <a:pt x="490" y="356"/>
                </a:lnTo>
                <a:lnTo>
                  <a:pt x="490" y="356"/>
                </a:lnTo>
                <a:lnTo>
                  <a:pt x="487" y="358"/>
                </a:lnTo>
                <a:lnTo>
                  <a:pt x="487" y="358"/>
                </a:lnTo>
                <a:lnTo>
                  <a:pt x="487" y="358"/>
                </a:lnTo>
                <a:lnTo>
                  <a:pt x="490" y="360"/>
                </a:lnTo>
                <a:lnTo>
                  <a:pt x="490" y="360"/>
                </a:lnTo>
                <a:lnTo>
                  <a:pt x="492" y="360"/>
                </a:lnTo>
                <a:lnTo>
                  <a:pt x="494" y="360"/>
                </a:lnTo>
                <a:lnTo>
                  <a:pt x="494" y="360"/>
                </a:lnTo>
                <a:lnTo>
                  <a:pt x="496" y="360"/>
                </a:lnTo>
                <a:lnTo>
                  <a:pt x="496" y="360"/>
                </a:lnTo>
                <a:lnTo>
                  <a:pt x="496" y="360"/>
                </a:lnTo>
                <a:lnTo>
                  <a:pt x="499" y="360"/>
                </a:lnTo>
                <a:lnTo>
                  <a:pt x="499" y="362"/>
                </a:lnTo>
                <a:lnTo>
                  <a:pt x="499" y="362"/>
                </a:lnTo>
                <a:lnTo>
                  <a:pt x="501" y="365"/>
                </a:lnTo>
                <a:lnTo>
                  <a:pt x="503" y="367"/>
                </a:lnTo>
                <a:lnTo>
                  <a:pt x="503" y="367"/>
                </a:lnTo>
                <a:lnTo>
                  <a:pt x="503" y="369"/>
                </a:lnTo>
                <a:lnTo>
                  <a:pt x="503" y="369"/>
                </a:lnTo>
                <a:lnTo>
                  <a:pt x="508" y="371"/>
                </a:lnTo>
                <a:lnTo>
                  <a:pt x="499" y="410"/>
                </a:lnTo>
                <a:lnTo>
                  <a:pt x="496" y="423"/>
                </a:lnTo>
                <a:lnTo>
                  <a:pt x="494" y="435"/>
                </a:lnTo>
                <a:lnTo>
                  <a:pt x="494" y="435"/>
                </a:lnTo>
                <a:lnTo>
                  <a:pt x="492" y="439"/>
                </a:lnTo>
                <a:lnTo>
                  <a:pt x="494" y="439"/>
                </a:lnTo>
                <a:lnTo>
                  <a:pt x="496" y="439"/>
                </a:lnTo>
                <a:lnTo>
                  <a:pt x="496" y="442"/>
                </a:lnTo>
                <a:lnTo>
                  <a:pt x="496" y="444"/>
                </a:lnTo>
                <a:lnTo>
                  <a:pt x="496" y="444"/>
                </a:lnTo>
                <a:lnTo>
                  <a:pt x="499" y="446"/>
                </a:lnTo>
                <a:lnTo>
                  <a:pt x="501" y="448"/>
                </a:lnTo>
                <a:lnTo>
                  <a:pt x="501" y="451"/>
                </a:lnTo>
                <a:lnTo>
                  <a:pt x="501" y="453"/>
                </a:lnTo>
                <a:lnTo>
                  <a:pt x="501" y="453"/>
                </a:lnTo>
                <a:lnTo>
                  <a:pt x="499" y="453"/>
                </a:lnTo>
                <a:lnTo>
                  <a:pt x="499" y="453"/>
                </a:lnTo>
                <a:lnTo>
                  <a:pt x="499" y="453"/>
                </a:lnTo>
                <a:lnTo>
                  <a:pt x="499" y="455"/>
                </a:lnTo>
                <a:lnTo>
                  <a:pt x="499" y="455"/>
                </a:lnTo>
                <a:lnTo>
                  <a:pt x="485" y="466"/>
                </a:lnTo>
                <a:lnTo>
                  <a:pt x="476" y="473"/>
                </a:lnTo>
                <a:lnTo>
                  <a:pt x="474" y="475"/>
                </a:lnTo>
                <a:lnTo>
                  <a:pt x="472" y="478"/>
                </a:lnTo>
                <a:lnTo>
                  <a:pt x="469" y="478"/>
                </a:lnTo>
                <a:lnTo>
                  <a:pt x="469" y="482"/>
                </a:lnTo>
                <a:lnTo>
                  <a:pt x="469" y="485"/>
                </a:lnTo>
                <a:lnTo>
                  <a:pt x="469" y="489"/>
                </a:lnTo>
                <a:lnTo>
                  <a:pt x="467" y="491"/>
                </a:lnTo>
                <a:lnTo>
                  <a:pt x="465" y="494"/>
                </a:lnTo>
                <a:lnTo>
                  <a:pt x="462" y="494"/>
                </a:lnTo>
                <a:lnTo>
                  <a:pt x="458" y="496"/>
                </a:lnTo>
                <a:lnTo>
                  <a:pt x="456" y="496"/>
                </a:lnTo>
                <a:lnTo>
                  <a:pt x="453" y="496"/>
                </a:lnTo>
                <a:lnTo>
                  <a:pt x="453" y="498"/>
                </a:lnTo>
                <a:lnTo>
                  <a:pt x="451" y="503"/>
                </a:lnTo>
                <a:lnTo>
                  <a:pt x="449" y="503"/>
                </a:lnTo>
                <a:lnTo>
                  <a:pt x="447" y="505"/>
                </a:lnTo>
                <a:lnTo>
                  <a:pt x="444" y="503"/>
                </a:lnTo>
                <a:lnTo>
                  <a:pt x="444" y="503"/>
                </a:lnTo>
                <a:lnTo>
                  <a:pt x="444" y="500"/>
                </a:lnTo>
                <a:lnTo>
                  <a:pt x="447" y="500"/>
                </a:lnTo>
                <a:lnTo>
                  <a:pt x="447" y="498"/>
                </a:lnTo>
                <a:lnTo>
                  <a:pt x="449" y="498"/>
                </a:lnTo>
                <a:lnTo>
                  <a:pt x="449" y="496"/>
                </a:lnTo>
                <a:lnTo>
                  <a:pt x="449" y="494"/>
                </a:lnTo>
                <a:lnTo>
                  <a:pt x="449" y="494"/>
                </a:lnTo>
                <a:lnTo>
                  <a:pt x="449" y="494"/>
                </a:lnTo>
                <a:lnTo>
                  <a:pt x="449" y="494"/>
                </a:lnTo>
                <a:lnTo>
                  <a:pt x="449" y="491"/>
                </a:lnTo>
                <a:lnTo>
                  <a:pt x="449" y="491"/>
                </a:lnTo>
                <a:lnTo>
                  <a:pt x="449" y="491"/>
                </a:lnTo>
                <a:lnTo>
                  <a:pt x="449" y="491"/>
                </a:lnTo>
                <a:lnTo>
                  <a:pt x="449" y="491"/>
                </a:lnTo>
                <a:lnTo>
                  <a:pt x="444" y="491"/>
                </a:lnTo>
                <a:lnTo>
                  <a:pt x="442" y="491"/>
                </a:lnTo>
                <a:lnTo>
                  <a:pt x="440" y="491"/>
                </a:lnTo>
                <a:lnTo>
                  <a:pt x="440" y="489"/>
                </a:lnTo>
                <a:lnTo>
                  <a:pt x="435" y="485"/>
                </a:lnTo>
                <a:lnTo>
                  <a:pt x="431" y="480"/>
                </a:lnTo>
                <a:lnTo>
                  <a:pt x="431" y="480"/>
                </a:lnTo>
                <a:lnTo>
                  <a:pt x="426" y="475"/>
                </a:lnTo>
                <a:lnTo>
                  <a:pt x="424" y="473"/>
                </a:lnTo>
                <a:lnTo>
                  <a:pt x="422" y="471"/>
                </a:lnTo>
                <a:lnTo>
                  <a:pt x="419" y="469"/>
                </a:lnTo>
                <a:lnTo>
                  <a:pt x="419" y="469"/>
                </a:lnTo>
                <a:lnTo>
                  <a:pt x="417" y="466"/>
                </a:lnTo>
                <a:lnTo>
                  <a:pt x="415" y="464"/>
                </a:lnTo>
                <a:lnTo>
                  <a:pt x="413" y="462"/>
                </a:lnTo>
                <a:lnTo>
                  <a:pt x="403" y="455"/>
                </a:lnTo>
                <a:lnTo>
                  <a:pt x="397" y="448"/>
                </a:lnTo>
                <a:lnTo>
                  <a:pt x="394" y="451"/>
                </a:lnTo>
                <a:lnTo>
                  <a:pt x="374" y="464"/>
                </a:lnTo>
                <a:lnTo>
                  <a:pt x="372" y="466"/>
                </a:lnTo>
                <a:lnTo>
                  <a:pt x="369" y="469"/>
                </a:lnTo>
                <a:lnTo>
                  <a:pt x="360" y="475"/>
                </a:lnTo>
                <a:lnTo>
                  <a:pt x="360" y="475"/>
                </a:lnTo>
                <a:lnTo>
                  <a:pt x="351" y="491"/>
                </a:lnTo>
                <a:lnTo>
                  <a:pt x="345" y="505"/>
                </a:lnTo>
                <a:lnTo>
                  <a:pt x="342" y="509"/>
                </a:lnTo>
                <a:lnTo>
                  <a:pt x="342" y="512"/>
                </a:lnTo>
                <a:lnTo>
                  <a:pt x="340" y="512"/>
                </a:lnTo>
                <a:lnTo>
                  <a:pt x="331" y="523"/>
                </a:lnTo>
                <a:lnTo>
                  <a:pt x="329" y="523"/>
                </a:lnTo>
                <a:lnTo>
                  <a:pt x="322" y="532"/>
                </a:lnTo>
                <a:lnTo>
                  <a:pt x="320" y="534"/>
                </a:lnTo>
                <a:lnTo>
                  <a:pt x="317" y="537"/>
                </a:lnTo>
                <a:lnTo>
                  <a:pt x="315" y="537"/>
                </a:lnTo>
                <a:lnTo>
                  <a:pt x="315" y="539"/>
                </a:lnTo>
                <a:lnTo>
                  <a:pt x="317" y="539"/>
                </a:lnTo>
                <a:lnTo>
                  <a:pt x="317" y="543"/>
                </a:lnTo>
                <a:lnTo>
                  <a:pt x="315" y="543"/>
                </a:lnTo>
                <a:lnTo>
                  <a:pt x="313" y="548"/>
                </a:lnTo>
                <a:lnTo>
                  <a:pt x="313" y="550"/>
                </a:lnTo>
                <a:lnTo>
                  <a:pt x="313" y="555"/>
                </a:lnTo>
                <a:lnTo>
                  <a:pt x="315" y="559"/>
                </a:lnTo>
                <a:lnTo>
                  <a:pt x="317" y="564"/>
                </a:lnTo>
                <a:lnTo>
                  <a:pt x="317" y="568"/>
                </a:lnTo>
                <a:lnTo>
                  <a:pt x="320" y="573"/>
                </a:lnTo>
                <a:lnTo>
                  <a:pt x="320" y="575"/>
                </a:lnTo>
                <a:lnTo>
                  <a:pt x="315" y="584"/>
                </a:lnTo>
                <a:lnTo>
                  <a:pt x="315" y="586"/>
                </a:lnTo>
                <a:lnTo>
                  <a:pt x="317" y="595"/>
                </a:lnTo>
                <a:lnTo>
                  <a:pt x="317" y="595"/>
                </a:lnTo>
                <a:lnTo>
                  <a:pt x="322" y="609"/>
                </a:lnTo>
                <a:lnTo>
                  <a:pt x="324" y="620"/>
                </a:lnTo>
                <a:lnTo>
                  <a:pt x="326" y="623"/>
                </a:lnTo>
                <a:lnTo>
                  <a:pt x="326" y="627"/>
                </a:lnTo>
                <a:lnTo>
                  <a:pt x="329" y="632"/>
                </a:lnTo>
                <a:lnTo>
                  <a:pt x="329" y="634"/>
                </a:lnTo>
                <a:lnTo>
                  <a:pt x="329" y="636"/>
                </a:lnTo>
                <a:lnTo>
                  <a:pt x="329" y="638"/>
                </a:lnTo>
                <a:lnTo>
                  <a:pt x="329" y="641"/>
                </a:lnTo>
                <a:lnTo>
                  <a:pt x="326" y="643"/>
                </a:lnTo>
                <a:lnTo>
                  <a:pt x="329" y="647"/>
                </a:lnTo>
                <a:lnTo>
                  <a:pt x="329" y="650"/>
                </a:lnTo>
                <a:lnTo>
                  <a:pt x="326" y="652"/>
                </a:lnTo>
                <a:lnTo>
                  <a:pt x="326" y="652"/>
                </a:lnTo>
                <a:lnTo>
                  <a:pt x="324" y="654"/>
                </a:lnTo>
                <a:lnTo>
                  <a:pt x="324" y="659"/>
                </a:lnTo>
                <a:lnTo>
                  <a:pt x="324" y="661"/>
                </a:lnTo>
                <a:lnTo>
                  <a:pt x="326" y="663"/>
                </a:lnTo>
                <a:lnTo>
                  <a:pt x="320" y="666"/>
                </a:lnTo>
                <a:lnTo>
                  <a:pt x="317" y="668"/>
                </a:lnTo>
                <a:lnTo>
                  <a:pt x="317" y="668"/>
                </a:lnTo>
                <a:lnTo>
                  <a:pt x="311" y="672"/>
                </a:lnTo>
                <a:lnTo>
                  <a:pt x="306" y="675"/>
                </a:lnTo>
                <a:lnTo>
                  <a:pt x="301" y="679"/>
                </a:lnTo>
                <a:lnTo>
                  <a:pt x="299" y="679"/>
                </a:lnTo>
                <a:lnTo>
                  <a:pt x="297" y="697"/>
                </a:lnTo>
                <a:lnTo>
                  <a:pt x="295" y="706"/>
                </a:lnTo>
                <a:lnTo>
                  <a:pt x="295" y="711"/>
                </a:lnTo>
                <a:lnTo>
                  <a:pt x="295" y="713"/>
                </a:lnTo>
                <a:lnTo>
                  <a:pt x="295" y="720"/>
                </a:lnTo>
                <a:lnTo>
                  <a:pt x="295" y="722"/>
                </a:lnTo>
                <a:lnTo>
                  <a:pt x="292" y="727"/>
                </a:lnTo>
                <a:lnTo>
                  <a:pt x="286" y="743"/>
                </a:lnTo>
                <a:lnTo>
                  <a:pt x="283" y="749"/>
                </a:lnTo>
                <a:lnTo>
                  <a:pt x="281" y="754"/>
                </a:lnTo>
                <a:lnTo>
                  <a:pt x="279" y="758"/>
                </a:lnTo>
                <a:lnTo>
                  <a:pt x="279" y="763"/>
                </a:lnTo>
                <a:lnTo>
                  <a:pt x="272" y="786"/>
                </a:lnTo>
                <a:lnTo>
                  <a:pt x="270" y="795"/>
                </a:lnTo>
                <a:lnTo>
                  <a:pt x="267" y="797"/>
                </a:lnTo>
                <a:lnTo>
                  <a:pt x="265" y="806"/>
                </a:lnTo>
                <a:lnTo>
                  <a:pt x="263" y="810"/>
                </a:lnTo>
                <a:lnTo>
                  <a:pt x="263" y="819"/>
                </a:lnTo>
                <a:lnTo>
                  <a:pt x="265" y="831"/>
                </a:lnTo>
                <a:lnTo>
                  <a:pt x="263" y="831"/>
                </a:lnTo>
                <a:lnTo>
                  <a:pt x="263" y="831"/>
                </a:lnTo>
                <a:lnTo>
                  <a:pt x="258" y="831"/>
                </a:lnTo>
                <a:lnTo>
                  <a:pt x="256" y="831"/>
                </a:lnTo>
                <a:lnTo>
                  <a:pt x="252" y="831"/>
                </a:lnTo>
                <a:lnTo>
                  <a:pt x="245" y="831"/>
                </a:lnTo>
                <a:lnTo>
                  <a:pt x="238" y="831"/>
                </a:lnTo>
                <a:lnTo>
                  <a:pt x="236" y="831"/>
                </a:lnTo>
                <a:lnTo>
                  <a:pt x="229" y="829"/>
                </a:lnTo>
                <a:lnTo>
                  <a:pt x="229" y="829"/>
                </a:lnTo>
                <a:lnTo>
                  <a:pt x="220" y="829"/>
                </a:lnTo>
                <a:lnTo>
                  <a:pt x="218" y="829"/>
                </a:lnTo>
                <a:lnTo>
                  <a:pt x="213" y="829"/>
                </a:lnTo>
                <a:lnTo>
                  <a:pt x="211" y="829"/>
                </a:lnTo>
                <a:lnTo>
                  <a:pt x="211" y="829"/>
                </a:lnTo>
                <a:lnTo>
                  <a:pt x="211" y="829"/>
                </a:lnTo>
                <a:lnTo>
                  <a:pt x="211" y="831"/>
                </a:lnTo>
                <a:lnTo>
                  <a:pt x="206" y="831"/>
                </a:lnTo>
                <a:lnTo>
                  <a:pt x="206" y="831"/>
                </a:lnTo>
                <a:lnTo>
                  <a:pt x="206" y="829"/>
                </a:lnTo>
                <a:lnTo>
                  <a:pt x="206" y="829"/>
                </a:lnTo>
                <a:lnTo>
                  <a:pt x="206" y="826"/>
                </a:lnTo>
                <a:lnTo>
                  <a:pt x="204" y="819"/>
                </a:lnTo>
                <a:lnTo>
                  <a:pt x="204" y="817"/>
                </a:lnTo>
                <a:lnTo>
                  <a:pt x="204" y="815"/>
                </a:lnTo>
                <a:lnTo>
                  <a:pt x="204" y="810"/>
                </a:lnTo>
                <a:lnTo>
                  <a:pt x="204" y="808"/>
                </a:lnTo>
                <a:lnTo>
                  <a:pt x="204" y="804"/>
                </a:lnTo>
                <a:lnTo>
                  <a:pt x="204" y="801"/>
                </a:lnTo>
                <a:lnTo>
                  <a:pt x="204" y="799"/>
                </a:lnTo>
                <a:lnTo>
                  <a:pt x="204" y="797"/>
                </a:lnTo>
                <a:lnTo>
                  <a:pt x="204" y="797"/>
                </a:lnTo>
                <a:lnTo>
                  <a:pt x="204" y="795"/>
                </a:lnTo>
                <a:lnTo>
                  <a:pt x="204" y="792"/>
                </a:lnTo>
                <a:lnTo>
                  <a:pt x="204" y="790"/>
                </a:lnTo>
                <a:lnTo>
                  <a:pt x="206" y="786"/>
                </a:lnTo>
                <a:lnTo>
                  <a:pt x="206" y="783"/>
                </a:lnTo>
                <a:lnTo>
                  <a:pt x="206" y="781"/>
                </a:lnTo>
                <a:lnTo>
                  <a:pt x="206" y="779"/>
                </a:lnTo>
                <a:lnTo>
                  <a:pt x="209" y="776"/>
                </a:lnTo>
                <a:lnTo>
                  <a:pt x="209" y="774"/>
                </a:lnTo>
                <a:lnTo>
                  <a:pt x="209" y="772"/>
                </a:lnTo>
                <a:lnTo>
                  <a:pt x="211" y="770"/>
                </a:lnTo>
                <a:lnTo>
                  <a:pt x="211" y="767"/>
                </a:lnTo>
                <a:lnTo>
                  <a:pt x="211" y="765"/>
                </a:lnTo>
                <a:lnTo>
                  <a:pt x="211" y="763"/>
                </a:lnTo>
                <a:lnTo>
                  <a:pt x="211" y="761"/>
                </a:lnTo>
                <a:lnTo>
                  <a:pt x="211" y="761"/>
                </a:lnTo>
                <a:lnTo>
                  <a:pt x="213" y="758"/>
                </a:lnTo>
                <a:lnTo>
                  <a:pt x="213" y="758"/>
                </a:lnTo>
                <a:lnTo>
                  <a:pt x="213" y="756"/>
                </a:lnTo>
                <a:lnTo>
                  <a:pt x="215" y="756"/>
                </a:lnTo>
                <a:lnTo>
                  <a:pt x="215" y="756"/>
                </a:lnTo>
                <a:lnTo>
                  <a:pt x="218" y="756"/>
                </a:lnTo>
                <a:lnTo>
                  <a:pt x="220" y="756"/>
                </a:lnTo>
                <a:lnTo>
                  <a:pt x="220" y="754"/>
                </a:lnTo>
                <a:lnTo>
                  <a:pt x="220" y="754"/>
                </a:lnTo>
                <a:lnTo>
                  <a:pt x="222" y="752"/>
                </a:lnTo>
                <a:lnTo>
                  <a:pt x="222" y="752"/>
                </a:lnTo>
                <a:lnTo>
                  <a:pt x="222" y="749"/>
                </a:lnTo>
                <a:lnTo>
                  <a:pt x="222" y="749"/>
                </a:lnTo>
                <a:lnTo>
                  <a:pt x="224" y="747"/>
                </a:lnTo>
                <a:lnTo>
                  <a:pt x="224" y="747"/>
                </a:lnTo>
                <a:lnTo>
                  <a:pt x="224" y="745"/>
                </a:lnTo>
                <a:lnTo>
                  <a:pt x="224" y="743"/>
                </a:lnTo>
                <a:lnTo>
                  <a:pt x="224" y="743"/>
                </a:lnTo>
                <a:lnTo>
                  <a:pt x="224" y="740"/>
                </a:lnTo>
                <a:lnTo>
                  <a:pt x="224" y="738"/>
                </a:lnTo>
                <a:lnTo>
                  <a:pt x="227" y="736"/>
                </a:lnTo>
                <a:lnTo>
                  <a:pt x="227" y="733"/>
                </a:lnTo>
                <a:lnTo>
                  <a:pt x="227" y="731"/>
                </a:lnTo>
                <a:lnTo>
                  <a:pt x="229" y="729"/>
                </a:lnTo>
                <a:lnTo>
                  <a:pt x="227" y="727"/>
                </a:lnTo>
                <a:lnTo>
                  <a:pt x="227" y="727"/>
                </a:lnTo>
                <a:lnTo>
                  <a:pt x="229" y="724"/>
                </a:lnTo>
                <a:lnTo>
                  <a:pt x="229" y="724"/>
                </a:lnTo>
                <a:lnTo>
                  <a:pt x="231" y="722"/>
                </a:lnTo>
                <a:lnTo>
                  <a:pt x="231" y="718"/>
                </a:lnTo>
                <a:lnTo>
                  <a:pt x="231" y="715"/>
                </a:lnTo>
                <a:lnTo>
                  <a:pt x="231" y="713"/>
                </a:lnTo>
                <a:lnTo>
                  <a:pt x="231" y="711"/>
                </a:lnTo>
                <a:lnTo>
                  <a:pt x="231" y="711"/>
                </a:lnTo>
                <a:lnTo>
                  <a:pt x="231" y="709"/>
                </a:lnTo>
                <a:lnTo>
                  <a:pt x="231" y="709"/>
                </a:lnTo>
                <a:lnTo>
                  <a:pt x="231" y="706"/>
                </a:lnTo>
                <a:lnTo>
                  <a:pt x="231" y="704"/>
                </a:lnTo>
                <a:lnTo>
                  <a:pt x="231" y="704"/>
                </a:lnTo>
                <a:lnTo>
                  <a:pt x="231" y="702"/>
                </a:lnTo>
                <a:lnTo>
                  <a:pt x="231" y="700"/>
                </a:lnTo>
                <a:lnTo>
                  <a:pt x="231" y="697"/>
                </a:lnTo>
                <a:lnTo>
                  <a:pt x="233" y="695"/>
                </a:lnTo>
                <a:lnTo>
                  <a:pt x="233" y="695"/>
                </a:lnTo>
                <a:lnTo>
                  <a:pt x="233" y="693"/>
                </a:lnTo>
                <a:lnTo>
                  <a:pt x="233" y="690"/>
                </a:lnTo>
                <a:lnTo>
                  <a:pt x="233" y="688"/>
                </a:lnTo>
                <a:lnTo>
                  <a:pt x="231" y="686"/>
                </a:lnTo>
                <a:lnTo>
                  <a:pt x="231" y="681"/>
                </a:lnTo>
                <a:lnTo>
                  <a:pt x="231" y="681"/>
                </a:lnTo>
                <a:lnTo>
                  <a:pt x="233" y="679"/>
                </a:lnTo>
                <a:lnTo>
                  <a:pt x="233" y="677"/>
                </a:lnTo>
                <a:lnTo>
                  <a:pt x="231" y="677"/>
                </a:lnTo>
                <a:lnTo>
                  <a:pt x="231" y="675"/>
                </a:lnTo>
                <a:lnTo>
                  <a:pt x="229" y="672"/>
                </a:lnTo>
                <a:lnTo>
                  <a:pt x="227" y="670"/>
                </a:lnTo>
                <a:lnTo>
                  <a:pt x="227" y="668"/>
                </a:lnTo>
                <a:lnTo>
                  <a:pt x="227" y="668"/>
                </a:lnTo>
                <a:lnTo>
                  <a:pt x="227" y="663"/>
                </a:lnTo>
                <a:lnTo>
                  <a:pt x="227" y="663"/>
                </a:lnTo>
                <a:lnTo>
                  <a:pt x="224" y="661"/>
                </a:lnTo>
                <a:lnTo>
                  <a:pt x="224" y="659"/>
                </a:lnTo>
                <a:lnTo>
                  <a:pt x="224" y="659"/>
                </a:lnTo>
                <a:lnTo>
                  <a:pt x="227" y="659"/>
                </a:lnTo>
                <a:lnTo>
                  <a:pt x="227" y="657"/>
                </a:lnTo>
                <a:lnTo>
                  <a:pt x="227" y="654"/>
                </a:lnTo>
                <a:lnTo>
                  <a:pt x="224" y="652"/>
                </a:lnTo>
                <a:lnTo>
                  <a:pt x="222" y="650"/>
                </a:lnTo>
                <a:lnTo>
                  <a:pt x="220" y="650"/>
                </a:lnTo>
                <a:lnTo>
                  <a:pt x="218" y="650"/>
                </a:lnTo>
                <a:lnTo>
                  <a:pt x="215" y="650"/>
                </a:lnTo>
                <a:lnTo>
                  <a:pt x="213" y="650"/>
                </a:lnTo>
                <a:lnTo>
                  <a:pt x="211" y="650"/>
                </a:lnTo>
                <a:lnTo>
                  <a:pt x="209" y="650"/>
                </a:lnTo>
                <a:lnTo>
                  <a:pt x="206" y="650"/>
                </a:lnTo>
                <a:lnTo>
                  <a:pt x="206" y="650"/>
                </a:lnTo>
                <a:lnTo>
                  <a:pt x="206" y="647"/>
                </a:lnTo>
                <a:lnTo>
                  <a:pt x="204" y="647"/>
                </a:lnTo>
                <a:lnTo>
                  <a:pt x="202" y="643"/>
                </a:lnTo>
                <a:lnTo>
                  <a:pt x="197" y="634"/>
                </a:lnTo>
                <a:lnTo>
                  <a:pt x="184" y="611"/>
                </a:lnTo>
                <a:lnTo>
                  <a:pt x="179" y="604"/>
                </a:lnTo>
                <a:lnTo>
                  <a:pt x="179" y="602"/>
                </a:lnTo>
                <a:lnTo>
                  <a:pt x="170" y="595"/>
                </a:lnTo>
                <a:lnTo>
                  <a:pt x="161" y="589"/>
                </a:lnTo>
                <a:lnTo>
                  <a:pt x="161" y="586"/>
                </a:lnTo>
                <a:lnTo>
                  <a:pt x="145" y="575"/>
                </a:lnTo>
                <a:lnTo>
                  <a:pt x="143" y="575"/>
                </a:lnTo>
                <a:lnTo>
                  <a:pt x="109" y="532"/>
                </a:lnTo>
                <a:lnTo>
                  <a:pt x="97" y="521"/>
                </a:lnTo>
                <a:lnTo>
                  <a:pt x="93" y="516"/>
                </a:lnTo>
                <a:lnTo>
                  <a:pt x="86" y="514"/>
                </a:lnTo>
                <a:lnTo>
                  <a:pt x="59" y="505"/>
                </a:lnTo>
                <a:lnTo>
                  <a:pt x="23" y="494"/>
                </a:lnTo>
                <a:lnTo>
                  <a:pt x="27" y="482"/>
                </a:lnTo>
                <a:lnTo>
                  <a:pt x="34" y="469"/>
                </a:lnTo>
                <a:lnTo>
                  <a:pt x="29" y="446"/>
                </a:lnTo>
                <a:lnTo>
                  <a:pt x="29" y="439"/>
                </a:lnTo>
                <a:lnTo>
                  <a:pt x="27" y="423"/>
                </a:lnTo>
                <a:lnTo>
                  <a:pt x="27" y="421"/>
                </a:lnTo>
                <a:lnTo>
                  <a:pt x="18" y="365"/>
                </a:lnTo>
                <a:lnTo>
                  <a:pt x="16" y="356"/>
                </a:lnTo>
                <a:lnTo>
                  <a:pt x="9" y="319"/>
                </a:lnTo>
                <a:lnTo>
                  <a:pt x="9" y="292"/>
                </a:lnTo>
                <a:lnTo>
                  <a:pt x="4" y="272"/>
                </a:lnTo>
                <a:lnTo>
                  <a:pt x="0" y="254"/>
                </a:lnTo>
                <a:lnTo>
                  <a:pt x="9" y="224"/>
                </a:lnTo>
                <a:lnTo>
                  <a:pt x="9" y="224"/>
                </a:lnTo>
                <a:lnTo>
                  <a:pt x="9" y="222"/>
                </a:lnTo>
                <a:lnTo>
                  <a:pt x="11" y="222"/>
                </a:lnTo>
                <a:lnTo>
                  <a:pt x="27" y="211"/>
                </a:lnTo>
                <a:lnTo>
                  <a:pt x="34" y="208"/>
                </a:lnTo>
                <a:lnTo>
                  <a:pt x="41" y="204"/>
                </a:lnTo>
                <a:lnTo>
                  <a:pt x="59" y="193"/>
                </a:lnTo>
                <a:lnTo>
                  <a:pt x="68" y="186"/>
                </a:lnTo>
                <a:lnTo>
                  <a:pt x="118" y="156"/>
                </a:lnTo>
                <a:lnTo>
                  <a:pt x="125" y="154"/>
                </a:lnTo>
                <a:lnTo>
                  <a:pt x="127" y="154"/>
                </a:lnTo>
                <a:lnTo>
                  <a:pt x="159" y="134"/>
                </a:lnTo>
                <a:lnTo>
                  <a:pt x="163" y="129"/>
                </a:lnTo>
                <a:lnTo>
                  <a:pt x="195" y="111"/>
                </a:lnTo>
                <a:lnTo>
                  <a:pt x="218" y="107"/>
                </a:lnTo>
                <a:lnTo>
                  <a:pt x="218" y="104"/>
                </a:lnTo>
                <a:lnTo>
                  <a:pt x="231" y="95"/>
                </a:lnTo>
                <a:lnTo>
                  <a:pt x="238" y="93"/>
                </a:lnTo>
                <a:lnTo>
                  <a:pt x="243" y="91"/>
                </a:lnTo>
                <a:lnTo>
                  <a:pt x="249" y="84"/>
                </a:lnTo>
                <a:lnTo>
                  <a:pt x="252" y="82"/>
                </a:lnTo>
                <a:lnTo>
                  <a:pt x="254" y="79"/>
                </a:lnTo>
                <a:lnTo>
                  <a:pt x="254" y="79"/>
                </a:lnTo>
                <a:lnTo>
                  <a:pt x="254" y="79"/>
                </a:lnTo>
                <a:lnTo>
                  <a:pt x="254" y="79"/>
                </a:lnTo>
                <a:lnTo>
                  <a:pt x="254" y="79"/>
                </a:lnTo>
                <a:lnTo>
                  <a:pt x="254" y="79"/>
                </a:lnTo>
                <a:lnTo>
                  <a:pt x="254" y="79"/>
                </a:lnTo>
                <a:lnTo>
                  <a:pt x="254" y="79"/>
                </a:lnTo>
                <a:lnTo>
                  <a:pt x="254" y="77"/>
                </a:lnTo>
                <a:lnTo>
                  <a:pt x="256" y="77"/>
                </a:lnTo>
                <a:lnTo>
                  <a:pt x="256" y="77"/>
                </a:lnTo>
                <a:lnTo>
                  <a:pt x="258" y="75"/>
                </a:lnTo>
                <a:lnTo>
                  <a:pt x="258" y="75"/>
                </a:lnTo>
                <a:lnTo>
                  <a:pt x="258" y="75"/>
                </a:lnTo>
                <a:lnTo>
                  <a:pt x="258" y="73"/>
                </a:lnTo>
                <a:lnTo>
                  <a:pt x="263" y="68"/>
                </a:lnTo>
                <a:lnTo>
                  <a:pt x="263" y="68"/>
                </a:lnTo>
                <a:lnTo>
                  <a:pt x="265" y="66"/>
                </a:lnTo>
                <a:lnTo>
                  <a:pt x="267" y="64"/>
                </a:lnTo>
                <a:lnTo>
                  <a:pt x="270" y="64"/>
                </a:lnTo>
                <a:lnTo>
                  <a:pt x="270" y="61"/>
                </a:lnTo>
                <a:lnTo>
                  <a:pt x="274" y="59"/>
                </a:lnTo>
                <a:lnTo>
                  <a:pt x="274" y="59"/>
                </a:lnTo>
                <a:lnTo>
                  <a:pt x="279" y="55"/>
                </a:lnTo>
                <a:lnTo>
                  <a:pt x="279" y="52"/>
                </a:lnTo>
                <a:lnTo>
                  <a:pt x="279" y="50"/>
                </a:lnTo>
                <a:lnTo>
                  <a:pt x="281" y="48"/>
                </a:lnTo>
                <a:lnTo>
                  <a:pt x="283" y="46"/>
                </a:lnTo>
                <a:lnTo>
                  <a:pt x="283" y="43"/>
                </a:lnTo>
                <a:lnTo>
                  <a:pt x="286" y="39"/>
                </a:lnTo>
                <a:lnTo>
                  <a:pt x="286" y="39"/>
                </a:lnTo>
                <a:lnTo>
                  <a:pt x="290" y="34"/>
                </a:lnTo>
                <a:lnTo>
                  <a:pt x="290" y="34"/>
                </a:lnTo>
                <a:lnTo>
                  <a:pt x="290" y="34"/>
                </a:lnTo>
                <a:lnTo>
                  <a:pt x="295" y="30"/>
                </a:lnTo>
                <a:lnTo>
                  <a:pt x="295" y="27"/>
                </a:lnTo>
                <a:lnTo>
                  <a:pt x="295" y="27"/>
                </a:lnTo>
                <a:lnTo>
                  <a:pt x="295" y="27"/>
                </a:lnTo>
                <a:lnTo>
                  <a:pt x="295" y="27"/>
                </a:lnTo>
                <a:lnTo>
                  <a:pt x="297" y="25"/>
                </a:lnTo>
                <a:lnTo>
                  <a:pt x="299" y="25"/>
                </a:lnTo>
                <a:lnTo>
                  <a:pt x="301" y="27"/>
                </a:lnTo>
                <a:lnTo>
                  <a:pt x="304" y="30"/>
                </a:lnTo>
                <a:lnTo>
                  <a:pt x="306" y="27"/>
                </a:lnTo>
                <a:lnTo>
                  <a:pt x="311" y="27"/>
                </a:lnTo>
                <a:lnTo>
                  <a:pt x="313" y="30"/>
                </a:lnTo>
                <a:lnTo>
                  <a:pt x="313" y="30"/>
                </a:lnTo>
                <a:lnTo>
                  <a:pt x="324" y="25"/>
                </a:lnTo>
                <a:lnTo>
                  <a:pt x="326" y="23"/>
                </a:lnTo>
                <a:lnTo>
                  <a:pt x="333" y="18"/>
                </a:lnTo>
                <a:lnTo>
                  <a:pt x="338" y="16"/>
                </a:lnTo>
                <a:lnTo>
                  <a:pt x="340" y="14"/>
                </a:lnTo>
                <a:lnTo>
                  <a:pt x="349" y="9"/>
                </a:lnTo>
                <a:lnTo>
                  <a:pt x="351" y="7"/>
                </a:lnTo>
                <a:lnTo>
                  <a:pt x="354" y="3"/>
                </a:lnTo>
                <a:lnTo>
                  <a:pt x="354" y="3"/>
                </a:lnTo>
                <a:lnTo>
                  <a:pt x="356" y="0"/>
                </a:lnTo>
                <a:lnTo>
                  <a:pt x="356" y="0"/>
                </a:lnTo>
                <a:lnTo>
                  <a:pt x="360" y="0"/>
                </a:lnTo>
                <a:lnTo>
                  <a:pt x="360" y="0"/>
                </a:lnTo>
                <a:lnTo>
                  <a:pt x="363" y="3"/>
                </a:lnTo>
                <a:lnTo>
                  <a:pt x="365"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dmin 1 - Central Darfur">
            <a:extLst>
              <a:ext uri="{FF2B5EF4-FFF2-40B4-BE49-F238E27FC236}">
                <a16:creationId xmlns:a16="http://schemas.microsoft.com/office/drawing/2014/main" id="{933B30CE-CC9A-EF39-4B38-471957F026FF}"/>
              </a:ext>
            </a:extLst>
          </p:cNvPr>
          <p:cNvSpPr>
            <a:spLocks/>
          </p:cNvSpPr>
          <p:nvPr/>
        </p:nvSpPr>
        <p:spPr bwMode="auto">
          <a:xfrm>
            <a:off x="2803526" y="4433888"/>
            <a:ext cx="928688" cy="1092200"/>
          </a:xfrm>
          <a:custGeom>
            <a:avLst/>
            <a:gdLst>
              <a:gd name="T0" fmla="*/ 309 w 585"/>
              <a:gd name="T1" fmla="*/ 22 h 688"/>
              <a:gd name="T2" fmla="*/ 334 w 585"/>
              <a:gd name="T3" fmla="*/ 45 h 688"/>
              <a:gd name="T4" fmla="*/ 354 w 585"/>
              <a:gd name="T5" fmla="*/ 52 h 688"/>
              <a:gd name="T6" fmla="*/ 372 w 585"/>
              <a:gd name="T7" fmla="*/ 49 h 688"/>
              <a:gd name="T8" fmla="*/ 393 w 585"/>
              <a:gd name="T9" fmla="*/ 59 h 688"/>
              <a:gd name="T10" fmla="*/ 418 w 585"/>
              <a:gd name="T11" fmla="*/ 86 h 688"/>
              <a:gd name="T12" fmla="*/ 431 w 585"/>
              <a:gd name="T13" fmla="*/ 79 h 688"/>
              <a:gd name="T14" fmla="*/ 461 w 585"/>
              <a:gd name="T15" fmla="*/ 79 h 688"/>
              <a:gd name="T16" fmla="*/ 481 w 585"/>
              <a:gd name="T17" fmla="*/ 52 h 688"/>
              <a:gd name="T18" fmla="*/ 520 w 585"/>
              <a:gd name="T19" fmla="*/ 38 h 688"/>
              <a:gd name="T20" fmla="*/ 545 w 585"/>
              <a:gd name="T21" fmla="*/ 38 h 688"/>
              <a:gd name="T22" fmla="*/ 570 w 585"/>
              <a:gd name="T23" fmla="*/ 36 h 688"/>
              <a:gd name="T24" fmla="*/ 585 w 585"/>
              <a:gd name="T25" fmla="*/ 43 h 688"/>
              <a:gd name="T26" fmla="*/ 567 w 585"/>
              <a:gd name="T27" fmla="*/ 79 h 688"/>
              <a:gd name="T28" fmla="*/ 560 w 585"/>
              <a:gd name="T29" fmla="*/ 90 h 688"/>
              <a:gd name="T30" fmla="*/ 542 w 585"/>
              <a:gd name="T31" fmla="*/ 99 h 688"/>
              <a:gd name="T32" fmla="*/ 515 w 585"/>
              <a:gd name="T33" fmla="*/ 113 h 688"/>
              <a:gd name="T34" fmla="*/ 499 w 585"/>
              <a:gd name="T35" fmla="*/ 122 h 688"/>
              <a:gd name="T36" fmla="*/ 495 w 585"/>
              <a:gd name="T37" fmla="*/ 142 h 688"/>
              <a:gd name="T38" fmla="*/ 479 w 585"/>
              <a:gd name="T39" fmla="*/ 160 h 688"/>
              <a:gd name="T40" fmla="*/ 434 w 585"/>
              <a:gd name="T41" fmla="*/ 190 h 688"/>
              <a:gd name="T42" fmla="*/ 404 w 585"/>
              <a:gd name="T43" fmla="*/ 199 h 688"/>
              <a:gd name="T44" fmla="*/ 368 w 585"/>
              <a:gd name="T45" fmla="*/ 203 h 688"/>
              <a:gd name="T46" fmla="*/ 352 w 585"/>
              <a:gd name="T47" fmla="*/ 228 h 688"/>
              <a:gd name="T48" fmla="*/ 334 w 585"/>
              <a:gd name="T49" fmla="*/ 251 h 688"/>
              <a:gd name="T50" fmla="*/ 329 w 585"/>
              <a:gd name="T51" fmla="*/ 314 h 688"/>
              <a:gd name="T52" fmla="*/ 309 w 585"/>
              <a:gd name="T53" fmla="*/ 398 h 688"/>
              <a:gd name="T54" fmla="*/ 322 w 585"/>
              <a:gd name="T55" fmla="*/ 416 h 688"/>
              <a:gd name="T56" fmla="*/ 322 w 585"/>
              <a:gd name="T57" fmla="*/ 466 h 688"/>
              <a:gd name="T58" fmla="*/ 316 w 585"/>
              <a:gd name="T59" fmla="*/ 502 h 688"/>
              <a:gd name="T60" fmla="*/ 318 w 585"/>
              <a:gd name="T61" fmla="*/ 547 h 688"/>
              <a:gd name="T62" fmla="*/ 322 w 585"/>
              <a:gd name="T63" fmla="*/ 579 h 688"/>
              <a:gd name="T64" fmla="*/ 302 w 585"/>
              <a:gd name="T65" fmla="*/ 602 h 688"/>
              <a:gd name="T66" fmla="*/ 266 w 585"/>
              <a:gd name="T67" fmla="*/ 617 h 688"/>
              <a:gd name="T68" fmla="*/ 225 w 585"/>
              <a:gd name="T69" fmla="*/ 633 h 688"/>
              <a:gd name="T70" fmla="*/ 177 w 585"/>
              <a:gd name="T71" fmla="*/ 647 h 688"/>
              <a:gd name="T72" fmla="*/ 150 w 585"/>
              <a:gd name="T73" fmla="*/ 672 h 688"/>
              <a:gd name="T74" fmla="*/ 103 w 585"/>
              <a:gd name="T75" fmla="*/ 688 h 688"/>
              <a:gd name="T76" fmla="*/ 118 w 585"/>
              <a:gd name="T77" fmla="*/ 636 h 688"/>
              <a:gd name="T78" fmla="*/ 105 w 585"/>
              <a:gd name="T79" fmla="*/ 595 h 688"/>
              <a:gd name="T80" fmla="*/ 50 w 585"/>
              <a:gd name="T81" fmla="*/ 561 h 688"/>
              <a:gd name="T82" fmla="*/ 16 w 585"/>
              <a:gd name="T83" fmla="*/ 543 h 688"/>
              <a:gd name="T84" fmla="*/ 21 w 585"/>
              <a:gd name="T85" fmla="*/ 409 h 688"/>
              <a:gd name="T86" fmla="*/ 14 w 585"/>
              <a:gd name="T87" fmla="*/ 400 h 688"/>
              <a:gd name="T88" fmla="*/ 37 w 585"/>
              <a:gd name="T89" fmla="*/ 317 h 688"/>
              <a:gd name="T90" fmla="*/ 16 w 585"/>
              <a:gd name="T91" fmla="*/ 244 h 688"/>
              <a:gd name="T92" fmla="*/ 53 w 585"/>
              <a:gd name="T93" fmla="*/ 197 h 688"/>
              <a:gd name="T94" fmla="*/ 68 w 585"/>
              <a:gd name="T95" fmla="*/ 181 h 688"/>
              <a:gd name="T96" fmla="*/ 87 w 585"/>
              <a:gd name="T97" fmla="*/ 172 h 688"/>
              <a:gd name="T98" fmla="*/ 96 w 585"/>
              <a:gd name="T99" fmla="*/ 158 h 688"/>
              <a:gd name="T100" fmla="*/ 114 w 585"/>
              <a:gd name="T101" fmla="*/ 135 h 688"/>
              <a:gd name="T102" fmla="*/ 121 w 585"/>
              <a:gd name="T103" fmla="*/ 113 h 688"/>
              <a:gd name="T104" fmla="*/ 130 w 585"/>
              <a:gd name="T105" fmla="*/ 99 h 688"/>
              <a:gd name="T106" fmla="*/ 141 w 585"/>
              <a:gd name="T107" fmla="*/ 83 h 688"/>
              <a:gd name="T108" fmla="*/ 175 w 585"/>
              <a:gd name="T109" fmla="*/ 45 h 688"/>
              <a:gd name="T110" fmla="*/ 193 w 585"/>
              <a:gd name="T111" fmla="*/ 36 h 688"/>
              <a:gd name="T112" fmla="*/ 229 w 585"/>
              <a:gd name="T113" fmla="*/ 18 h 688"/>
              <a:gd name="T114" fmla="*/ 261 w 585"/>
              <a:gd name="T115" fmla="*/ 4 h 688"/>
              <a:gd name="T116" fmla="*/ 282 w 585"/>
              <a:gd name="T117" fmla="*/ 16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5" h="688">
                <a:moveTo>
                  <a:pt x="286" y="16"/>
                </a:moveTo>
                <a:lnTo>
                  <a:pt x="286" y="18"/>
                </a:lnTo>
                <a:lnTo>
                  <a:pt x="288" y="18"/>
                </a:lnTo>
                <a:lnTo>
                  <a:pt x="291" y="20"/>
                </a:lnTo>
                <a:lnTo>
                  <a:pt x="295" y="20"/>
                </a:lnTo>
                <a:lnTo>
                  <a:pt x="297" y="20"/>
                </a:lnTo>
                <a:lnTo>
                  <a:pt x="300" y="22"/>
                </a:lnTo>
                <a:lnTo>
                  <a:pt x="304" y="22"/>
                </a:lnTo>
                <a:lnTo>
                  <a:pt x="307" y="22"/>
                </a:lnTo>
                <a:lnTo>
                  <a:pt x="309" y="22"/>
                </a:lnTo>
                <a:lnTo>
                  <a:pt x="311" y="25"/>
                </a:lnTo>
                <a:lnTo>
                  <a:pt x="316" y="25"/>
                </a:lnTo>
                <a:lnTo>
                  <a:pt x="322" y="27"/>
                </a:lnTo>
                <a:lnTo>
                  <a:pt x="325" y="29"/>
                </a:lnTo>
                <a:lnTo>
                  <a:pt x="327" y="29"/>
                </a:lnTo>
                <a:lnTo>
                  <a:pt x="329" y="31"/>
                </a:lnTo>
                <a:lnTo>
                  <a:pt x="331" y="34"/>
                </a:lnTo>
                <a:lnTo>
                  <a:pt x="331" y="40"/>
                </a:lnTo>
                <a:lnTo>
                  <a:pt x="331" y="43"/>
                </a:lnTo>
                <a:lnTo>
                  <a:pt x="334" y="45"/>
                </a:lnTo>
                <a:lnTo>
                  <a:pt x="336" y="47"/>
                </a:lnTo>
                <a:lnTo>
                  <a:pt x="338" y="47"/>
                </a:lnTo>
                <a:lnTo>
                  <a:pt x="341" y="49"/>
                </a:lnTo>
                <a:lnTo>
                  <a:pt x="343" y="49"/>
                </a:lnTo>
                <a:lnTo>
                  <a:pt x="345" y="49"/>
                </a:lnTo>
                <a:lnTo>
                  <a:pt x="347" y="49"/>
                </a:lnTo>
                <a:lnTo>
                  <a:pt x="347" y="52"/>
                </a:lnTo>
                <a:lnTo>
                  <a:pt x="350" y="52"/>
                </a:lnTo>
                <a:lnTo>
                  <a:pt x="352" y="52"/>
                </a:lnTo>
                <a:lnTo>
                  <a:pt x="354" y="52"/>
                </a:lnTo>
                <a:lnTo>
                  <a:pt x="356" y="52"/>
                </a:lnTo>
                <a:lnTo>
                  <a:pt x="359" y="52"/>
                </a:lnTo>
                <a:lnTo>
                  <a:pt x="361" y="52"/>
                </a:lnTo>
                <a:lnTo>
                  <a:pt x="361" y="49"/>
                </a:lnTo>
                <a:lnTo>
                  <a:pt x="363" y="49"/>
                </a:lnTo>
                <a:lnTo>
                  <a:pt x="365" y="47"/>
                </a:lnTo>
                <a:lnTo>
                  <a:pt x="368" y="47"/>
                </a:lnTo>
                <a:lnTo>
                  <a:pt x="370" y="47"/>
                </a:lnTo>
                <a:lnTo>
                  <a:pt x="370" y="49"/>
                </a:lnTo>
                <a:lnTo>
                  <a:pt x="372" y="49"/>
                </a:lnTo>
                <a:lnTo>
                  <a:pt x="372" y="52"/>
                </a:lnTo>
                <a:lnTo>
                  <a:pt x="375" y="52"/>
                </a:lnTo>
                <a:lnTo>
                  <a:pt x="377" y="54"/>
                </a:lnTo>
                <a:lnTo>
                  <a:pt x="379" y="54"/>
                </a:lnTo>
                <a:lnTo>
                  <a:pt x="381" y="56"/>
                </a:lnTo>
                <a:lnTo>
                  <a:pt x="384" y="56"/>
                </a:lnTo>
                <a:lnTo>
                  <a:pt x="386" y="56"/>
                </a:lnTo>
                <a:lnTo>
                  <a:pt x="388" y="59"/>
                </a:lnTo>
                <a:lnTo>
                  <a:pt x="390" y="59"/>
                </a:lnTo>
                <a:lnTo>
                  <a:pt x="393" y="59"/>
                </a:lnTo>
                <a:lnTo>
                  <a:pt x="393" y="61"/>
                </a:lnTo>
                <a:lnTo>
                  <a:pt x="395" y="61"/>
                </a:lnTo>
                <a:lnTo>
                  <a:pt x="397" y="61"/>
                </a:lnTo>
                <a:lnTo>
                  <a:pt x="399" y="61"/>
                </a:lnTo>
                <a:lnTo>
                  <a:pt x="399" y="63"/>
                </a:lnTo>
                <a:lnTo>
                  <a:pt x="402" y="65"/>
                </a:lnTo>
                <a:lnTo>
                  <a:pt x="406" y="72"/>
                </a:lnTo>
                <a:lnTo>
                  <a:pt x="413" y="79"/>
                </a:lnTo>
                <a:lnTo>
                  <a:pt x="418" y="83"/>
                </a:lnTo>
                <a:lnTo>
                  <a:pt x="418" y="86"/>
                </a:lnTo>
                <a:lnTo>
                  <a:pt x="420" y="86"/>
                </a:lnTo>
                <a:lnTo>
                  <a:pt x="420" y="88"/>
                </a:lnTo>
                <a:lnTo>
                  <a:pt x="420" y="86"/>
                </a:lnTo>
                <a:lnTo>
                  <a:pt x="422" y="86"/>
                </a:lnTo>
                <a:lnTo>
                  <a:pt x="424" y="83"/>
                </a:lnTo>
                <a:lnTo>
                  <a:pt x="424" y="81"/>
                </a:lnTo>
                <a:lnTo>
                  <a:pt x="427" y="81"/>
                </a:lnTo>
                <a:lnTo>
                  <a:pt x="427" y="79"/>
                </a:lnTo>
                <a:lnTo>
                  <a:pt x="429" y="79"/>
                </a:lnTo>
                <a:lnTo>
                  <a:pt x="431" y="79"/>
                </a:lnTo>
                <a:lnTo>
                  <a:pt x="434" y="79"/>
                </a:lnTo>
                <a:lnTo>
                  <a:pt x="436" y="79"/>
                </a:lnTo>
                <a:lnTo>
                  <a:pt x="440" y="79"/>
                </a:lnTo>
                <a:lnTo>
                  <a:pt x="445" y="79"/>
                </a:lnTo>
                <a:lnTo>
                  <a:pt x="447" y="79"/>
                </a:lnTo>
                <a:lnTo>
                  <a:pt x="449" y="79"/>
                </a:lnTo>
                <a:lnTo>
                  <a:pt x="456" y="81"/>
                </a:lnTo>
                <a:lnTo>
                  <a:pt x="458" y="81"/>
                </a:lnTo>
                <a:lnTo>
                  <a:pt x="461" y="81"/>
                </a:lnTo>
                <a:lnTo>
                  <a:pt x="461" y="79"/>
                </a:lnTo>
                <a:lnTo>
                  <a:pt x="461" y="77"/>
                </a:lnTo>
                <a:lnTo>
                  <a:pt x="461" y="74"/>
                </a:lnTo>
                <a:lnTo>
                  <a:pt x="463" y="68"/>
                </a:lnTo>
                <a:lnTo>
                  <a:pt x="465" y="61"/>
                </a:lnTo>
                <a:lnTo>
                  <a:pt x="465" y="59"/>
                </a:lnTo>
                <a:lnTo>
                  <a:pt x="465" y="56"/>
                </a:lnTo>
                <a:lnTo>
                  <a:pt x="468" y="56"/>
                </a:lnTo>
                <a:lnTo>
                  <a:pt x="474" y="54"/>
                </a:lnTo>
                <a:lnTo>
                  <a:pt x="479" y="52"/>
                </a:lnTo>
                <a:lnTo>
                  <a:pt x="481" y="52"/>
                </a:lnTo>
                <a:lnTo>
                  <a:pt x="483" y="52"/>
                </a:lnTo>
                <a:lnTo>
                  <a:pt x="486" y="49"/>
                </a:lnTo>
                <a:lnTo>
                  <a:pt x="488" y="49"/>
                </a:lnTo>
                <a:lnTo>
                  <a:pt x="490" y="49"/>
                </a:lnTo>
                <a:lnTo>
                  <a:pt x="492" y="49"/>
                </a:lnTo>
                <a:lnTo>
                  <a:pt x="492" y="47"/>
                </a:lnTo>
                <a:lnTo>
                  <a:pt x="495" y="47"/>
                </a:lnTo>
                <a:lnTo>
                  <a:pt x="497" y="47"/>
                </a:lnTo>
                <a:lnTo>
                  <a:pt x="506" y="43"/>
                </a:lnTo>
                <a:lnTo>
                  <a:pt x="520" y="38"/>
                </a:lnTo>
                <a:lnTo>
                  <a:pt x="522" y="38"/>
                </a:lnTo>
                <a:lnTo>
                  <a:pt x="529" y="38"/>
                </a:lnTo>
                <a:lnTo>
                  <a:pt x="531" y="38"/>
                </a:lnTo>
                <a:lnTo>
                  <a:pt x="533" y="40"/>
                </a:lnTo>
                <a:lnTo>
                  <a:pt x="536" y="40"/>
                </a:lnTo>
                <a:lnTo>
                  <a:pt x="538" y="40"/>
                </a:lnTo>
                <a:lnTo>
                  <a:pt x="540" y="40"/>
                </a:lnTo>
                <a:lnTo>
                  <a:pt x="542" y="40"/>
                </a:lnTo>
                <a:lnTo>
                  <a:pt x="545" y="40"/>
                </a:lnTo>
                <a:lnTo>
                  <a:pt x="545" y="38"/>
                </a:lnTo>
                <a:lnTo>
                  <a:pt x="547" y="38"/>
                </a:lnTo>
                <a:lnTo>
                  <a:pt x="549" y="38"/>
                </a:lnTo>
                <a:lnTo>
                  <a:pt x="551" y="38"/>
                </a:lnTo>
                <a:lnTo>
                  <a:pt x="554" y="38"/>
                </a:lnTo>
                <a:lnTo>
                  <a:pt x="556" y="38"/>
                </a:lnTo>
                <a:lnTo>
                  <a:pt x="558" y="38"/>
                </a:lnTo>
                <a:lnTo>
                  <a:pt x="560" y="38"/>
                </a:lnTo>
                <a:lnTo>
                  <a:pt x="565" y="36"/>
                </a:lnTo>
                <a:lnTo>
                  <a:pt x="567" y="36"/>
                </a:lnTo>
                <a:lnTo>
                  <a:pt x="570" y="36"/>
                </a:lnTo>
                <a:lnTo>
                  <a:pt x="572" y="36"/>
                </a:lnTo>
                <a:lnTo>
                  <a:pt x="574" y="36"/>
                </a:lnTo>
                <a:lnTo>
                  <a:pt x="576" y="36"/>
                </a:lnTo>
                <a:lnTo>
                  <a:pt x="579" y="36"/>
                </a:lnTo>
                <a:lnTo>
                  <a:pt x="579" y="38"/>
                </a:lnTo>
                <a:lnTo>
                  <a:pt x="581" y="38"/>
                </a:lnTo>
                <a:lnTo>
                  <a:pt x="581" y="40"/>
                </a:lnTo>
                <a:lnTo>
                  <a:pt x="583" y="40"/>
                </a:lnTo>
                <a:lnTo>
                  <a:pt x="583" y="43"/>
                </a:lnTo>
                <a:lnTo>
                  <a:pt x="585" y="43"/>
                </a:lnTo>
                <a:lnTo>
                  <a:pt x="585" y="45"/>
                </a:lnTo>
                <a:lnTo>
                  <a:pt x="585" y="47"/>
                </a:lnTo>
                <a:lnTo>
                  <a:pt x="585" y="52"/>
                </a:lnTo>
                <a:lnTo>
                  <a:pt x="581" y="56"/>
                </a:lnTo>
                <a:lnTo>
                  <a:pt x="576" y="65"/>
                </a:lnTo>
                <a:lnTo>
                  <a:pt x="572" y="70"/>
                </a:lnTo>
                <a:lnTo>
                  <a:pt x="572" y="72"/>
                </a:lnTo>
                <a:lnTo>
                  <a:pt x="570" y="77"/>
                </a:lnTo>
                <a:lnTo>
                  <a:pt x="567" y="77"/>
                </a:lnTo>
                <a:lnTo>
                  <a:pt x="567" y="79"/>
                </a:lnTo>
                <a:lnTo>
                  <a:pt x="567" y="81"/>
                </a:lnTo>
                <a:lnTo>
                  <a:pt x="565" y="81"/>
                </a:lnTo>
                <a:lnTo>
                  <a:pt x="567" y="81"/>
                </a:lnTo>
                <a:lnTo>
                  <a:pt x="567" y="83"/>
                </a:lnTo>
                <a:lnTo>
                  <a:pt x="565" y="83"/>
                </a:lnTo>
                <a:lnTo>
                  <a:pt x="565" y="86"/>
                </a:lnTo>
                <a:lnTo>
                  <a:pt x="563" y="86"/>
                </a:lnTo>
                <a:lnTo>
                  <a:pt x="563" y="88"/>
                </a:lnTo>
                <a:lnTo>
                  <a:pt x="560" y="88"/>
                </a:lnTo>
                <a:lnTo>
                  <a:pt x="560" y="90"/>
                </a:lnTo>
                <a:lnTo>
                  <a:pt x="558" y="90"/>
                </a:lnTo>
                <a:lnTo>
                  <a:pt x="556" y="90"/>
                </a:lnTo>
                <a:lnTo>
                  <a:pt x="556" y="92"/>
                </a:lnTo>
                <a:lnTo>
                  <a:pt x="554" y="92"/>
                </a:lnTo>
                <a:lnTo>
                  <a:pt x="554" y="95"/>
                </a:lnTo>
                <a:lnTo>
                  <a:pt x="551" y="95"/>
                </a:lnTo>
                <a:lnTo>
                  <a:pt x="549" y="95"/>
                </a:lnTo>
                <a:lnTo>
                  <a:pt x="545" y="97"/>
                </a:lnTo>
                <a:lnTo>
                  <a:pt x="542" y="97"/>
                </a:lnTo>
                <a:lnTo>
                  <a:pt x="542" y="99"/>
                </a:lnTo>
                <a:lnTo>
                  <a:pt x="540" y="102"/>
                </a:lnTo>
                <a:lnTo>
                  <a:pt x="538" y="102"/>
                </a:lnTo>
                <a:lnTo>
                  <a:pt x="536" y="102"/>
                </a:lnTo>
                <a:lnTo>
                  <a:pt x="533" y="104"/>
                </a:lnTo>
                <a:lnTo>
                  <a:pt x="531" y="106"/>
                </a:lnTo>
                <a:lnTo>
                  <a:pt x="529" y="106"/>
                </a:lnTo>
                <a:lnTo>
                  <a:pt x="524" y="108"/>
                </a:lnTo>
                <a:lnTo>
                  <a:pt x="522" y="111"/>
                </a:lnTo>
                <a:lnTo>
                  <a:pt x="520" y="111"/>
                </a:lnTo>
                <a:lnTo>
                  <a:pt x="515" y="113"/>
                </a:lnTo>
                <a:lnTo>
                  <a:pt x="515" y="115"/>
                </a:lnTo>
                <a:lnTo>
                  <a:pt x="513" y="117"/>
                </a:lnTo>
                <a:lnTo>
                  <a:pt x="513" y="120"/>
                </a:lnTo>
                <a:lnTo>
                  <a:pt x="511" y="120"/>
                </a:lnTo>
                <a:lnTo>
                  <a:pt x="508" y="120"/>
                </a:lnTo>
                <a:lnTo>
                  <a:pt x="508" y="117"/>
                </a:lnTo>
                <a:lnTo>
                  <a:pt x="506" y="117"/>
                </a:lnTo>
                <a:lnTo>
                  <a:pt x="504" y="120"/>
                </a:lnTo>
                <a:lnTo>
                  <a:pt x="502" y="122"/>
                </a:lnTo>
                <a:lnTo>
                  <a:pt x="499" y="122"/>
                </a:lnTo>
                <a:lnTo>
                  <a:pt x="499" y="124"/>
                </a:lnTo>
                <a:lnTo>
                  <a:pt x="499" y="126"/>
                </a:lnTo>
                <a:lnTo>
                  <a:pt x="499" y="129"/>
                </a:lnTo>
                <a:lnTo>
                  <a:pt x="499" y="131"/>
                </a:lnTo>
                <a:lnTo>
                  <a:pt x="497" y="133"/>
                </a:lnTo>
                <a:lnTo>
                  <a:pt x="497" y="135"/>
                </a:lnTo>
                <a:lnTo>
                  <a:pt x="497" y="138"/>
                </a:lnTo>
                <a:lnTo>
                  <a:pt x="495" y="138"/>
                </a:lnTo>
                <a:lnTo>
                  <a:pt x="495" y="140"/>
                </a:lnTo>
                <a:lnTo>
                  <a:pt x="495" y="142"/>
                </a:lnTo>
                <a:lnTo>
                  <a:pt x="495" y="145"/>
                </a:lnTo>
                <a:lnTo>
                  <a:pt x="495" y="147"/>
                </a:lnTo>
                <a:lnTo>
                  <a:pt x="495" y="149"/>
                </a:lnTo>
                <a:lnTo>
                  <a:pt x="497" y="151"/>
                </a:lnTo>
                <a:lnTo>
                  <a:pt x="497" y="156"/>
                </a:lnTo>
                <a:lnTo>
                  <a:pt x="492" y="156"/>
                </a:lnTo>
                <a:lnTo>
                  <a:pt x="486" y="158"/>
                </a:lnTo>
                <a:lnTo>
                  <a:pt x="483" y="158"/>
                </a:lnTo>
                <a:lnTo>
                  <a:pt x="481" y="158"/>
                </a:lnTo>
                <a:lnTo>
                  <a:pt x="479" y="160"/>
                </a:lnTo>
                <a:lnTo>
                  <a:pt x="472" y="160"/>
                </a:lnTo>
                <a:lnTo>
                  <a:pt x="468" y="163"/>
                </a:lnTo>
                <a:lnTo>
                  <a:pt x="465" y="163"/>
                </a:lnTo>
                <a:lnTo>
                  <a:pt x="465" y="165"/>
                </a:lnTo>
                <a:lnTo>
                  <a:pt x="454" y="169"/>
                </a:lnTo>
                <a:lnTo>
                  <a:pt x="449" y="169"/>
                </a:lnTo>
                <a:lnTo>
                  <a:pt x="436" y="183"/>
                </a:lnTo>
                <a:lnTo>
                  <a:pt x="436" y="188"/>
                </a:lnTo>
                <a:lnTo>
                  <a:pt x="434" y="188"/>
                </a:lnTo>
                <a:lnTo>
                  <a:pt x="434" y="190"/>
                </a:lnTo>
                <a:lnTo>
                  <a:pt x="434" y="192"/>
                </a:lnTo>
                <a:lnTo>
                  <a:pt x="431" y="192"/>
                </a:lnTo>
                <a:lnTo>
                  <a:pt x="429" y="194"/>
                </a:lnTo>
                <a:lnTo>
                  <a:pt x="424" y="194"/>
                </a:lnTo>
                <a:lnTo>
                  <a:pt x="420" y="199"/>
                </a:lnTo>
                <a:lnTo>
                  <a:pt x="415" y="199"/>
                </a:lnTo>
                <a:lnTo>
                  <a:pt x="413" y="199"/>
                </a:lnTo>
                <a:lnTo>
                  <a:pt x="409" y="199"/>
                </a:lnTo>
                <a:lnTo>
                  <a:pt x="406" y="199"/>
                </a:lnTo>
                <a:lnTo>
                  <a:pt x="404" y="199"/>
                </a:lnTo>
                <a:lnTo>
                  <a:pt x="402" y="199"/>
                </a:lnTo>
                <a:lnTo>
                  <a:pt x="399" y="199"/>
                </a:lnTo>
                <a:lnTo>
                  <a:pt x="397" y="201"/>
                </a:lnTo>
                <a:lnTo>
                  <a:pt x="395" y="201"/>
                </a:lnTo>
                <a:lnTo>
                  <a:pt x="390" y="201"/>
                </a:lnTo>
                <a:lnTo>
                  <a:pt x="379" y="203"/>
                </a:lnTo>
                <a:lnTo>
                  <a:pt x="377" y="203"/>
                </a:lnTo>
                <a:lnTo>
                  <a:pt x="375" y="203"/>
                </a:lnTo>
                <a:lnTo>
                  <a:pt x="370" y="203"/>
                </a:lnTo>
                <a:lnTo>
                  <a:pt x="368" y="203"/>
                </a:lnTo>
                <a:lnTo>
                  <a:pt x="365" y="206"/>
                </a:lnTo>
                <a:lnTo>
                  <a:pt x="363" y="206"/>
                </a:lnTo>
                <a:lnTo>
                  <a:pt x="361" y="206"/>
                </a:lnTo>
                <a:lnTo>
                  <a:pt x="363" y="206"/>
                </a:lnTo>
                <a:lnTo>
                  <a:pt x="363" y="208"/>
                </a:lnTo>
                <a:lnTo>
                  <a:pt x="359" y="210"/>
                </a:lnTo>
                <a:lnTo>
                  <a:pt x="354" y="215"/>
                </a:lnTo>
                <a:lnTo>
                  <a:pt x="354" y="219"/>
                </a:lnTo>
                <a:lnTo>
                  <a:pt x="352" y="226"/>
                </a:lnTo>
                <a:lnTo>
                  <a:pt x="352" y="228"/>
                </a:lnTo>
                <a:lnTo>
                  <a:pt x="350" y="228"/>
                </a:lnTo>
                <a:lnTo>
                  <a:pt x="350" y="231"/>
                </a:lnTo>
                <a:lnTo>
                  <a:pt x="347" y="231"/>
                </a:lnTo>
                <a:lnTo>
                  <a:pt x="338" y="235"/>
                </a:lnTo>
                <a:lnTo>
                  <a:pt x="336" y="235"/>
                </a:lnTo>
                <a:lnTo>
                  <a:pt x="334" y="235"/>
                </a:lnTo>
                <a:lnTo>
                  <a:pt x="334" y="237"/>
                </a:lnTo>
                <a:lnTo>
                  <a:pt x="334" y="240"/>
                </a:lnTo>
                <a:lnTo>
                  <a:pt x="334" y="244"/>
                </a:lnTo>
                <a:lnTo>
                  <a:pt x="334" y="251"/>
                </a:lnTo>
                <a:lnTo>
                  <a:pt x="331" y="255"/>
                </a:lnTo>
                <a:lnTo>
                  <a:pt x="331" y="258"/>
                </a:lnTo>
                <a:lnTo>
                  <a:pt x="331" y="260"/>
                </a:lnTo>
                <a:lnTo>
                  <a:pt x="331" y="271"/>
                </a:lnTo>
                <a:lnTo>
                  <a:pt x="331" y="280"/>
                </a:lnTo>
                <a:lnTo>
                  <a:pt x="331" y="283"/>
                </a:lnTo>
                <a:lnTo>
                  <a:pt x="331" y="285"/>
                </a:lnTo>
                <a:lnTo>
                  <a:pt x="334" y="294"/>
                </a:lnTo>
                <a:lnTo>
                  <a:pt x="336" y="301"/>
                </a:lnTo>
                <a:lnTo>
                  <a:pt x="329" y="314"/>
                </a:lnTo>
                <a:lnTo>
                  <a:pt x="320" y="344"/>
                </a:lnTo>
                <a:lnTo>
                  <a:pt x="320" y="346"/>
                </a:lnTo>
                <a:lnTo>
                  <a:pt x="318" y="353"/>
                </a:lnTo>
                <a:lnTo>
                  <a:pt x="316" y="357"/>
                </a:lnTo>
                <a:lnTo>
                  <a:pt x="313" y="371"/>
                </a:lnTo>
                <a:lnTo>
                  <a:pt x="309" y="382"/>
                </a:lnTo>
                <a:lnTo>
                  <a:pt x="309" y="387"/>
                </a:lnTo>
                <a:lnTo>
                  <a:pt x="309" y="389"/>
                </a:lnTo>
                <a:lnTo>
                  <a:pt x="309" y="396"/>
                </a:lnTo>
                <a:lnTo>
                  <a:pt x="309" y="398"/>
                </a:lnTo>
                <a:lnTo>
                  <a:pt x="309" y="400"/>
                </a:lnTo>
                <a:lnTo>
                  <a:pt x="311" y="403"/>
                </a:lnTo>
                <a:lnTo>
                  <a:pt x="311" y="405"/>
                </a:lnTo>
                <a:lnTo>
                  <a:pt x="311" y="407"/>
                </a:lnTo>
                <a:lnTo>
                  <a:pt x="313" y="407"/>
                </a:lnTo>
                <a:lnTo>
                  <a:pt x="318" y="409"/>
                </a:lnTo>
                <a:lnTo>
                  <a:pt x="320" y="412"/>
                </a:lnTo>
                <a:lnTo>
                  <a:pt x="322" y="414"/>
                </a:lnTo>
                <a:lnTo>
                  <a:pt x="325" y="414"/>
                </a:lnTo>
                <a:lnTo>
                  <a:pt x="322" y="416"/>
                </a:lnTo>
                <a:lnTo>
                  <a:pt x="320" y="421"/>
                </a:lnTo>
                <a:lnTo>
                  <a:pt x="320" y="423"/>
                </a:lnTo>
                <a:lnTo>
                  <a:pt x="322" y="436"/>
                </a:lnTo>
                <a:lnTo>
                  <a:pt x="327" y="450"/>
                </a:lnTo>
                <a:lnTo>
                  <a:pt x="325" y="457"/>
                </a:lnTo>
                <a:lnTo>
                  <a:pt x="327" y="459"/>
                </a:lnTo>
                <a:lnTo>
                  <a:pt x="327" y="461"/>
                </a:lnTo>
                <a:lnTo>
                  <a:pt x="327" y="464"/>
                </a:lnTo>
                <a:lnTo>
                  <a:pt x="325" y="464"/>
                </a:lnTo>
                <a:lnTo>
                  <a:pt x="322" y="466"/>
                </a:lnTo>
                <a:lnTo>
                  <a:pt x="320" y="468"/>
                </a:lnTo>
                <a:lnTo>
                  <a:pt x="318" y="468"/>
                </a:lnTo>
                <a:lnTo>
                  <a:pt x="316" y="470"/>
                </a:lnTo>
                <a:lnTo>
                  <a:pt x="316" y="473"/>
                </a:lnTo>
                <a:lnTo>
                  <a:pt x="318" y="475"/>
                </a:lnTo>
                <a:lnTo>
                  <a:pt x="320" y="479"/>
                </a:lnTo>
                <a:lnTo>
                  <a:pt x="318" y="482"/>
                </a:lnTo>
                <a:lnTo>
                  <a:pt x="318" y="486"/>
                </a:lnTo>
                <a:lnTo>
                  <a:pt x="316" y="500"/>
                </a:lnTo>
                <a:lnTo>
                  <a:pt x="316" y="502"/>
                </a:lnTo>
                <a:lnTo>
                  <a:pt x="316" y="513"/>
                </a:lnTo>
                <a:lnTo>
                  <a:pt x="316" y="516"/>
                </a:lnTo>
                <a:lnTo>
                  <a:pt x="316" y="518"/>
                </a:lnTo>
                <a:lnTo>
                  <a:pt x="316" y="520"/>
                </a:lnTo>
                <a:lnTo>
                  <a:pt x="316" y="522"/>
                </a:lnTo>
                <a:lnTo>
                  <a:pt x="316" y="532"/>
                </a:lnTo>
                <a:lnTo>
                  <a:pt x="316" y="534"/>
                </a:lnTo>
                <a:lnTo>
                  <a:pt x="316" y="536"/>
                </a:lnTo>
                <a:lnTo>
                  <a:pt x="318" y="543"/>
                </a:lnTo>
                <a:lnTo>
                  <a:pt x="318" y="547"/>
                </a:lnTo>
                <a:lnTo>
                  <a:pt x="318" y="550"/>
                </a:lnTo>
                <a:lnTo>
                  <a:pt x="320" y="556"/>
                </a:lnTo>
                <a:lnTo>
                  <a:pt x="320" y="561"/>
                </a:lnTo>
                <a:lnTo>
                  <a:pt x="320" y="563"/>
                </a:lnTo>
                <a:lnTo>
                  <a:pt x="320" y="568"/>
                </a:lnTo>
                <a:lnTo>
                  <a:pt x="320" y="570"/>
                </a:lnTo>
                <a:lnTo>
                  <a:pt x="320" y="572"/>
                </a:lnTo>
                <a:lnTo>
                  <a:pt x="322" y="574"/>
                </a:lnTo>
                <a:lnTo>
                  <a:pt x="322" y="577"/>
                </a:lnTo>
                <a:lnTo>
                  <a:pt x="322" y="579"/>
                </a:lnTo>
                <a:lnTo>
                  <a:pt x="318" y="581"/>
                </a:lnTo>
                <a:lnTo>
                  <a:pt x="316" y="581"/>
                </a:lnTo>
                <a:lnTo>
                  <a:pt x="311" y="584"/>
                </a:lnTo>
                <a:lnTo>
                  <a:pt x="309" y="586"/>
                </a:lnTo>
                <a:lnTo>
                  <a:pt x="307" y="588"/>
                </a:lnTo>
                <a:lnTo>
                  <a:pt x="304" y="590"/>
                </a:lnTo>
                <a:lnTo>
                  <a:pt x="302" y="593"/>
                </a:lnTo>
                <a:lnTo>
                  <a:pt x="302" y="595"/>
                </a:lnTo>
                <a:lnTo>
                  <a:pt x="302" y="599"/>
                </a:lnTo>
                <a:lnTo>
                  <a:pt x="302" y="602"/>
                </a:lnTo>
                <a:lnTo>
                  <a:pt x="302" y="604"/>
                </a:lnTo>
                <a:lnTo>
                  <a:pt x="300" y="604"/>
                </a:lnTo>
                <a:lnTo>
                  <a:pt x="297" y="606"/>
                </a:lnTo>
                <a:lnTo>
                  <a:pt x="293" y="608"/>
                </a:lnTo>
                <a:lnTo>
                  <a:pt x="288" y="611"/>
                </a:lnTo>
                <a:lnTo>
                  <a:pt x="284" y="613"/>
                </a:lnTo>
                <a:lnTo>
                  <a:pt x="277" y="613"/>
                </a:lnTo>
                <a:lnTo>
                  <a:pt x="275" y="613"/>
                </a:lnTo>
                <a:lnTo>
                  <a:pt x="268" y="615"/>
                </a:lnTo>
                <a:lnTo>
                  <a:pt x="266" y="617"/>
                </a:lnTo>
                <a:lnTo>
                  <a:pt x="263" y="617"/>
                </a:lnTo>
                <a:lnTo>
                  <a:pt x="257" y="620"/>
                </a:lnTo>
                <a:lnTo>
                  <a:pt x="250" y="622"/>
                </a:lnTo>
                <a:lnTo>
                  <a:pt x="248" y="624"/>
                </a:lnTo>
                <a:lnTo>
                  <a:pt x="243" y="624"/>
                </a:lnTo>
                <a:lnTo>
                  <a:pt x="241" y="624"/>
                </a:lnTo>
                <a:lnTo>
                  <a:pt x="232" y="627"/>
                </a:lnTo>
                <a:lnTo>
                  <a:pt x="227" y="627"/>
                </a:lnTo>
                <a:lnTo>
                  <a:pt x="225" y="631"/>
                </a:lnTo>
                <a:lnTo>
                  <a:pt x="225" y="633"/>
                </a:lnTo>
                <a:lnTo>
                  <a:pt x="223" y="638"/>
                </a:lnTo>
                <a:lnTo>
                  <a:pt x="223" y="640"/>
                </a:lnTo>
                <a:lnTo>
                  <a:pt x="220" y="642"/>
                </a:lnTo>
                <a:lnTo>
                  <a:pt x="218" y="645"/>
                </a:lnTo>
                <a:lnTo>
                  <a:pt x="218" y="647"/>
                </a:lnTo>
                <a:lnTo>
                  <a:pt x="211" y="649"/>
                </a:lnTo>
                <a:lnTo>
                  <a:pt x="202" y="651"/>
                </a:lnTo>
                <a:lnTo>
                  <a:pt x="195" y="651"/>
                </a:lnTo>
                <a:lnTo>
                  <a:pt x="189" y="651"/>
                </a:lnTo>
                <a:lnTo>
                  <a:pt x="177" y="647"/>
                </a:lnTo>
                <a:lnTo>
                  <a:pt x="171" y="645"/>
                </a:lnTo>
                <a:lnTo>
                  <a:pt x="164" y="649"/>
                </a:lnTo>
                <a:lnTo>
                  <a:pt x="164" y="651"/>
                </a:lnTo>
                <a:lnTo>
                  <a:pt x="161" y="654"/>
                </a:lnTo>
                <a:lnTo>
                  <a:pt x="159" y="656"/>
                </a:lnTo>
                <a:lnTo>
                  <a:pt x="157" y="658"/>
                </a:lnTo>
                <a:lnTo>
                  <a:pt x="157" y="660"/>
                </a:lnTo>
                <a:lnTo>
                  <a:pt x="155" y="663"/>
                </a:lnTo>
                <a:lnTo>
                  <a:pt x="152" y="667"/>
                </a:lnTo>
                <a:lnTo>
                  <a:pt x="150" y="672"/>
                </a:lnTo>
                <a:lnTo>
                  <a:pt x="146" y="674"/>
                </a:lnTo>
                <a:lnTo>
                  <a:pt x="143" y="676"/>
                </a:lnTo>
                <a:lnTo>
                  <a:pt x="137" y="679"/>
                </a:lnTo>
                <a:lnTo>
                  <a:pt x="134" y="681"/>
                </a:lnTo>
                <a:lnTo>
                  <a:pt x="132" y="681"/>
                </a:lnTo>
                <a:lnTo>
                  <a:pt x="127" y="683"/>
                </a:lnTo>
                <a:lnTo>
                  <a:pt x="123" y="683"/>
                </a:lnTo>
                <a:lnTo>
                  <a:pt x="114" y="685"/>
                </a:lnTo>
                <a:lnTo>
                  <a:pt x="107" y="688"/>
                </a:lnTo>
                <a:lnTo>
                  <a:pt x="103" y="688"/>
                </a:lnTo>
                <a:lnTo>
                  <a:pt x="98" y="688"/>
                </a:lnTo>
                <a:lnTo>
                  <a:pt x="96" y="688"/>
                </a:lnTo>
                <a:lnTo>
                  <a:pt x="103" y="670"/>
                </a:lnTo>
                <a:lnTo>
                  <a:pt x="103" y="667"/>
                </a:lnTo>
                <a:lnTo>
                  <a:pt x="105" y="660"/>
                </a:lnTo>
                <a:lnTo>
                  <a:pt x="109" y="654"/>
                </a:lnTo>
                <a:lnTo>
                  <a:pt x="112" y="647"/>
                </a:lnTo>
                <a:lnTo>
                  <a:pt x="114" y="642"/>
                </a:lnTo>
                <a:lnTo>
                  <a:pt x="116" y="636"/>
                </a:lnTo>
                <a:lnTo>
                  <a:pt x="118" y="636"/>
                </a:lnTo>
                <a:lnTo>
                  <a:pt x="118" y="631"/>
                </a:lnTo>
                <a:lnTo>
                  <a:pt x="116" y="627"/>
                </a:lnTo>
                <a:lnTo>
                  <a:pt x="116" y="615"/>
                </a:lnTo>
                <a:lnTo>
                  <a:pt x="116" y="613"/>
                </a:lnTo>
                <a:lnTo>
                  <a:pt x="112" y="611"/>
                </a:lnTo>
                <a:lnTo>
                  <a:pt x="109" y="608"/>
                </a:lnTo>
                <a:lnTo>
                  <a:pt x="105" y="608"/>
                </a:lnTo>
                <a:lnTo>
                  <a:pt x="103" y="606"/>
                </a:lnTo>
                <a:lnTo>
                  <a:pt x="105" y="597"/>
                </a:lnTo>
                <a:lnTo>
                  <a:pt x="105" y="595"/>
                </a:lnTo>
                <a:lnTo>
                  <a:pt x="105" y="579"/>
                </a:lnTo>
                <a:lnTo>
                  <a:pt x="73" y="581"/>
                </a:lnTo>
                <a:lnTo>
                  <a:pt x="68" y="584"/>
                </a:lnTo>
                <a:lnTo>
                  <a:pt x="64" y="584"/>
                </a:lnTo>
                <a:lnTo>
                  <a:pt x="62" y="574"/>
                </a:lnTo>
                <a:lnTo>
                  <a:pt x="59" y="570"/>
                </a:lnTo>
                <a:lnTo>
                  <a:pt x="57" y="568"/>
                </a:lnTo>
                <a:lnTo>
                  <a:pt x="55" y="565"/>
                </a:lnTo>
                <a:lnTo>
                  <a:pt x="53" y="563"/>
                </a:lnTo>
                <a:lnTo>
                  <a:pt x="50" y="561"/>
                </a:lnTo>
                <a:lnTo>
                  <a:pt x="48" y="561"/>
                </a:lnTo>
                <a:lnTo>
                  <a:pt x="41" y="559"/>
                </a:lnTo>
                <a:lnTo>
                  <a:pt x="39" y="559"/>
                </a:lnTo>
                <a:lnTo>
                  <a:pt x="34" y="556"/>
                </a:lnTo>
                <a:lnTo>
                  <a:pt x="30" y="556"/>
                </a:lnTo>
                <a:lnTo>
                  <a:pt x="28" y="554"/>
                </a:lnTo>
                <a:lnTo>
                  <a:pt x="25" y="552"/>
                </a:lnTo>
                <a:lnTo>
                  <a:pt x="23" y="550"/>
                </a:lnTo>
                <a:lnTo>
                  <a:pt x="21" y="545"/>
                </a:lnTo>
                <a:lnTo>
                  <a:pt x="16" y="543"/>
                </a:lnTo>
                <a:lnTo>
                  <a:pt x="14" y="541"/>
                </a:lnTo>
                <a:lnTo>
                  <a:pt x="12" y="538"/>
                </a:lnTo>
                <a:lnTo>
                  <a:pt x="10" y="532"/>
                </a:lnTo>
                <a:lnTo>
                  <a:pt x="0" y="522"/>
                </a:lnTo>
                <a:lnTo>
                  <a:pt x="0" y="502"/>
                </a:lnTo>
                <a:lnTo>
                  <a:pt x="3" y="489"/>
                </a:lnTo>
                <a:lnTo>
                  <a:pt x="7" y="464"/>
                </a:lnTo>
                <a:lnTo>
                  <a:pt x="10" y="459"/>
                </a:lnTo>
                <a:lnTo>
                  <a:pt x="19" y="423"/>
                </a:lnTo>
                <a:lnTo>
                  <a:pt x="21" y="409"/>
                </a:lnTo>
                <a:lnTo>
                  <a:pt x="21" y="407"/>
                </a:lnTo>
                <a:lnTo>
                  <a:pt x="23" y="407"/>
                </a:lnTo>
                <a:lnTo>
                  <a:pt x="21" y="407"/>
                </a:lnTo>
                <a:lnTo>
                  <a:pt x="19" y="407"/>
                </a:lnTo>
                <a:lnTo>
                  <a:pt x="16" y="409"/>
                </a:lnTo>
                <a:lnTo>
                  <a:pt x="14" y="409"/>
                </a:lnTo>
                <a:lnTo>
                  <a:pt x="12" y="409"/>
                </a:lnTo>
                <a:lnTo>
                  <a:pt x="10" y="407"/>
                </a:lnTo>
                <a:lnTo>
                  <a:pt x="12" y="405"/>
                </a:lnTo>
                <a:lnTo>
                  <a:pt x="14" y="400"/>
                </a:lnTo>
                <a:lnTo>
                  <a:pt x="19" y="398"/>
                </a:lnTo>
                <a:lnTo>
                  <a:pt x="19" y="396"/>
                </a:lnTo>
                <a:lnTo>
                  <a:pt x="28" y="382"/>
                </a:lnTo>
                <a:lnTo>
                  <a:pt x="30" y="378"/>
                </a:lnTo>
                <a:lnTo>
                  <a:pt x="34" y="371"/>
                </a:lnTo>
                <a:lnTo>
                  <a:pt x="41" y="360"/>
                </a:lnTo>
                <a:lnTo>
                  <a:pt x="46" y="353"/>
                </a:lnTo>
                <a:lnTo>
                  <a:pt x="48" y="344"/>
                </a:lnTo>
                <a:lnTo>
                  <a:pt x="46" y="335"/>
                </a:lnTo>
                <a:lnTo>
                  <a:pt x="37" y="317"/>
                </a:lnTo>
                <a:lnTo>
                  <a:pt x="37" y="314"/>
                </a:lnTo>
                <a:lnTo>
                  <a:pt x="37" y="310"/>
                </a:lnTo>
                <a:lnTo>
                  <a:pt x="37" y="305"/>
                </a:lnTo>
                <a:lnTo>
                  <a:pt x="37" y="298"/>
                </a:lnTo>
                <a:lnTo>
                  <a:pt x="39" y="294"/>
                </a:lnTo>
                <a:lnTo>
                  <a:pt x="28" y="267"/>
                </a:lnTo>
                <a:lnTo>
                  <a:pt x="25" y="262"/>
                </a:lnTo>
                <a:lnTo>
                  <a:pt x="23" y="255"/>
                </a:lnTo>
                <a:lnTo>
                  <a:pt x="19" y="251"/>
                </a:lnTo>
                <a:lnTo>
                  <a:pt x="16" y="244"/>
                </a:lnTo>
                <a:lnTo>
                  <a:pt x="16" y="235"/>
                </a:lnTo>
                <a:lnTo>
                  <a:pt x="19" y="233"/>
                </a:lnTo>
                <a:lnTo>
                  <a:pt x="25" y="228"/>
                </a:lnTo>
                <a:lnTo>
                  <a:pt x="30" y="224"/>
                </a:lnTo>
                <a:lnTo>
                  <a:pt x="30" y="221"/>
                </a:lnTo>
                <a:lnTo>
                  <a:pt x="32" y="217"/>
                </a:lnTo>
                <a:lnTo>
                  <a:pt x="34" y="210"/>
                </a:lnTo>
                <a:lnTo>
                  <a:pt x="34" y="208"/>
                </a:lnTo>
                <a:lnTo>
                  <a:pt x="46" y="201"/>
                </a:lnTo>
                <a:lnTo>
                  <a:pt x="53" y="197"/>
                </a:lnTo>
                <a:lnTo>
                  <a:pt x="55" y="192"/>
                </a:lnTo>
                <a:lnTo>
                  <a:pt x="57" y="192"/>
                </a:lnTo>
                <a:lnTo>
                  <a:pt x="59" y="190"/>
                </a:lnTo>
                <a:lnTo>
                  <a:pt x="62" y="190"/>
                </a:lnTo>
                <a:lnTo>
                  <a:pt x="62" y="188"/>
                </a:lnTo>
                <a:lnTo>
                  <a:pt x="64" y="185"/>
                </a:lnTo>
                <a:lnTo>
                  <a:pt x="64" y="183"/>
                </a:lnTo>
                <a:lnTo>
                  <a:pt x="64" y="181"/>
                </a:lnTo>
                <a:lnTo>
                  <a:pt x="66" y="181"/>
                </a:lnTo>
                <a:lnTo>
                  <a:pt x="68" y="181"/>
                </a:lnTo>
                <a:lnTo>
                  <a:pt x="71" y="181"/>
                </a:lnTo>
                <a:lnTo>
                  <a:pt x="71" y="178"/>
                </a:lnTo>
                <a:lnTo>
                  <a:pt x="73" y="178"/>
                </a:lnTo>
                <a:lnTo>
                  <a:pt x="73" y="176"/>
                </a:lnTo>
                <a:lnTo>
                  <a:pt x="75" y="174"/>
                </a:lnTo>
                <a:lnTo>
                  <a:pt x="78" y="174"/>
                </a:lnTo>
                <a:lnTo>
                  <a:pt x="80" y="174"/>
                </a:lnTo>
                <a:lnTo>
                  <a:pt x="82" y="174"/>
                </a:lnTo>
                <a:lnTo>
                  <a:pt x="84" y="172"/>
                </a:lnTo>
                <a:lnTo>
                  <a:pt x="87" y="172"/>
                </a:lnTo>
                <a:lnTo>
                  <a:pt x="89" y="172"/>
                </a:lnTo>
                <a:lnTo>
                  <a:pt x="91" y="169"/>
                </a:lnTo>
                <a:lnTo>
                  <a:pt x="93" y="169"/>
                </a:lnTo>
                <a:lnTo>
                  <a:pt x="93" y="167"/>
                </a:lnTo>
                <a:lnTo>
                  <a:pt x="96" y="165"/>
                </a:lnTo>
                <a:lnTo>
                  <a:pt x="96" y="163"/>
                </a:lnTo>
                <a:lnTo>
                  <a:pt x="96" y="160"/>
                </a:lnTo>
                <a:lnTo>
                  <a:pt x="93" y="160"/>
                </a:lnTo>
                <a:lnTo>
                  <a:pt x="93" y="158"/>
                </a:lnTo>
                <a:lnTo>
                  <a:pt x="96" y="158"/>
                </a:lnTo>
                <a:lnTo>
                  <a:pt x="98" y="158"/>
                </a:lnTo>
                <a:lnTo>
                  <a:pt x="96" y="156"/>
                </a:lnTo>
                <a:lnTo>
                  <a:pt x="93" y="151"/>
                </a:lnTo>
                <a:lnTo>
                  <a:pt x="89" y="149"/>
                </a:lnTo>
                <a:lnTo>
                  <a:pt x="93" y="147"/>
                </a:lnTo>
                <a:lnTo>
                  <a:pt x="96" y="142"/>
                </a:lnTo>
                <a:lnTo>
                  <a:pt x="100" y="142"/>
                </a:lnTo>
                <a:lnTo>
                  <a:pt x="105" y="145"/>
                </a:lnTo>
                <a:lnTo>
                  <a:pt x="107" y="142"/>
                </a:lnTo>
                <a:lnTo>
                  <a:pt x="114" y="135"/>
                </a:lnTo>
                <a:lnTo>
                  <a:pt x="114" y="131"/>
                </a:lnTo>
                <a:lnTo>
                  <a:pt x="112" y="129"/>
                </a:lnTo>
                <a:lnTo>
                  <a:pt x="107" y="124"/>
                </a:lnTo>
                <a:lnTo>
                  <a:pt x="109" y="122"/>
                </a:lnTo>
                <a:lnTo>
                  <a:pt x="112" y="120"/>
                </a:lnTo>
                <a:lnTo>
                  <a:pt x="114" y="117"/>
                </a:lnTo>
                <a:lnTo>
                  <a:pt x="114" y="115"/>
                </a:lnTo>
                <a:lnTo>
                  <a:pt x="116" y="115"/>
                </a:lnTo>
                <a:lnTo>
                  <a:pt x="118" y="115"/>
                </a:lnTo>
                <a:lnTo>
                  <a:pt x="121" y="113"/>
                </a:lnTo>
                <a:lnTo>
                  <a:pt x="123" y="113"/>
                </a:lnTo>
                <a:lnTo>
                  <a:pt x="123" y="111"/>
                </a:lnTo>
                <a:lnTo>
                  <a:pt x="121" y="111"/>
                </a:lnTo>
                <a:lnTo>
                  <a:pt x="121" y="108"/>
                </a:lnTo>
                <a:lnTo>
                  <a:pt x="123" y="108"/>
                </a:lnTo>
                <a:lnTo>
                  <a:pt x="125" y="108"/>
                </a:lnTo>
                <a:lnTo>
                  <a:pt x="125" y="106"/>
                </a:lnTo>
                <a:lnTo>
                  <a:pt x="127" y="104"/>
                </a:lnTo>
                <a:lnTo>
                  <a:pt x="130" y="102"/>
                </a:lnTo>
                <a:lnTo>
                  <a:pt x="130" y="99"/>
                </a:lnTo>
                <a:lnTo>
                  <a:pt x="130" y="97"/>
                </a:lnTo>
                <a:lnTo>
                  <a:pt x="132" y="97"/>
                </a:lnTo>
                <a:lnTo>
                  <a:pt x="132" y="92"/>
                </a:lnTo>
                <a:lnTo>
                  <a:pt x="132" y="90"/>
                </a:lnTo>
                <a:lnTo>
                  <a:pt x="130" y="86"/>
                </a:lnTo>
                <a:lnTo>
                  <a:pt x="130" y="83"/>
                </a:lnTo>
                <a:lnTo>
                  <a:pt x="132" y="81"/>
                </a:lnTo>
                <a:lnTo>
                  <a:pt x="137" y="81"/>
                </a:lnTo>
                <a:lnTo>
                  <a:pt x="139" y="81"/>
                </a:lnTo>
                <a:lnTo>
                  <a:pt x="141" y="83"/>
                </a:lnTo>
                <a:lnTo>
                  <a:pt x="143" y="83"/>
                </a:lnTo>
                <a:lnTo>
                  <a:pt x="146" y="81"/>
                </a:lnTo>
                <a:lnTo>
                  <a:pt x="150" y="79"/>
                </a:lnTo>
                <a:lnTo>
                  <a:pt x="152" y="79"/>
                </a:lnTo>
                <a:lnTo>
                  <a:pt x="166" y="74"/>
                </a:lnTo>
                <a:lnTo>
                  <a:pt x="171" y="72"/>
                </a:lnTo>
                <a:lnTo>
                  <a:pt x="173" y="68"/>
                </a:lnTo>
                <a:lnTo>
                  <a:pt x="175" y="49"/>
                </a:lnTo>
                <a:lnTo>
                  <a:pt x="175" y="47"/>
                </a:lnTo>
                <a:lnTo>
                  <a:pt x="175" y="45"/>
                </a:lnTo>
                <a:lnTo>
                  <a:pt x="175" y="43"/>
                </a:lnTo>
                <a:lnTo>
                  <a:pt x="177" y="43"/>
                </a:lnTo>
                <a:lnTo>
                  <a:pt x="180" y="40"/>
                </a:lnTo>
                <a:lnTo>
                  <a:pt x="180" y="38"/>
                </a:lnTo>
                <a:lnTo>
                  <a:pt x="182" y="38"/>
                </a:lnTo>
                <a:lnTo>
                  <a:pt x="182" y="36"/>
                </a:lnTo>
                <a:lnTo>
                  <a:pt x="184" y="36"/>
                </a:lnTo>
                <a:lnTo>
                  <a:pt x="186" y="36"/>
                </a:lnTo>
                <a:lnTo>
                  <a:pt x="189" y="36"/>
                </a:lnTo>
                <a:lnTo>
                  <a:pt x="193" y="36"/>
                </a:lnTo>
                <a:lnTo>
                  <a:pt x="195" y="34"/>
                </a:lnTo>
                <a:lnTo>
                  <a:pt x="198" y="31"/>
                </a:lnTo>
                <a:lnTo>
                  <a:pt x="202" y="29"/>
                </a:lnTo>
                <a:lnTo>
                  <a:pt x="209" y="25"/>
                </a:lnTo>
                <a:lnTo>
                  <a:pt x="214" y="22"/>
                </a:lnTo>
                <a:lnTo>
                  <a:pt x="216" y="22"/>
                </a:lnTo>
                <a:lnTo>
                  <a:pt x="218" y="20"/>
                </a:lnTo>
                <a:lnTo>
                  <a:pt x="220" y="18"/>
                </a:lnTo>
                <a:lnTo>
                  <a:pt x="223" y="16"/>
                </a:lnTo>
                <a:lnTo>
                  <a:pt x="229" y="18"/>
                </a:lnTo>
                <a:lnTo>
                  <a:pt x="239" y="2"/>
                </a:lnTo>
                <a:lnTo>
                  <a:pt x="243" y="2"/>
                </a:lnTo>
                <a:lnTo>
                  <a:pt x="248" y="2"/>
                </a:lnTo>
                <a:lnTo>
                  <a:pt x="250" y="2"/>
                </a:lnTo>
                <a:lnTo>
                  <a:pt x="252" y="2"/>
                </a:lnTo>
                <a:lnTo>
                  <a:pt x="254" y="2"/>
                </a:lnTo>
                <a:lnTo>
                  <a:pt x="254" y="0"/>
                </a:lnTo>
                <a:lnTo>
                  <a:pt x="257" y="2"/>
                </a:lnTo>
                <a:lnTo>
                  <a:pt x="259" y="2"/>
                </a:lnTo>
                <a:lnTo>
                  <a:pt x="261" y="4"/>
                </a:lnTo>
                <a:lnTo>
                  <a:pt x="263" y="4"/>
                </a:lnTo>
                <a:lnTo>
                  <a:pt x="263" y="6"/>
                </a:lnTo>
                <a:lnTo>
                  <a:pt x="268" y="9"/>
                </a:lnTo>
                <a:lnTo>
                  <a:pt x="270" y="9"/>
                </a:lnTo>
                <a:lnTo>
                  <a:pt x="273" y="11"/>
                </a:lnTo>
                <a:lnTo>
                  <a:pt x="275" y="11"/>
                </a:lnTo>
                <a:lnTo>
                  <a:pt x="277" y="11"/>
                </a:lnTo>
                <a:lnTo>
                  <a:pt x="279" y="13"/>
                </a:lnTo>
                <a:lnTo>
                  <a:pt x="282" y="13"/>
                </a:lnTo>
                <a:lnTo>
                  <a:pt x="282" y="16"/>
                </a:lnTo>
                <a:lnTo>
                  <a:pt x="284" y="16"/>
                </a:lnTo>
                <a:lnTo>
                  <a:pt x="286"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dmin 1 - East Darfur">
            <a:extLst>
              <a:ext uri="{FF2B5EF4-FFF2-40B4-BE49-F238E27FC236}">
                <a16:creationId xmlns:a16="http://schemas.microsoft.com/office/drawing/2014/main" id="{FE62E301-79BC-4CAF-BAE7-0655D146434D}"/>
              </a:ext>
            </a:extLst>
          </p:cNvPr>
          <p:cNvSpPr>
            <a:spLocks/>
          </p:cNvSpPr>
          <p:nvPr/>
        </p:nvSpPr>
        <p:spPr bwMode="auto">
          <a:xfrm>
            <a:off x="3981451" y="4687888"/>
            <a:ext cx="989013" cy="1498600"/>
          </a:xfrm>
          <a:custGeom>
            <a:avLst/>
            <a:gdLst>
              <a:gd name="T0" fmla="*/ 75 w 623"/>
              <a:gd name="T1" fmla="*/ 23 h 944"/>
              <a:gd name="T2" fmla="*/ 86 w 623"/>
              <a:gd name="T3" fmla="*/ 30 h 944"/>
              <a:gd name="T4" fmla="*/ 97 w 623"/>
              <a:gd name="T5" fmla="*/ 37 h 944"/>
              <a:gd name="T6" fmla="*/ 113 w 623"/>
              <a:gd name="T7" fmla="*/ 43 h 944"/>
              <a:gd name="T8" fmla="*/ 134 w 623"/>
              <a:gd name="T9" fmla="*/ 55 h 944"/>
              <a:gd name="T10" fmla="*/ 156 w 623"/>
              <a:gd name="T11" fmla="*/ 61 h 944"/>
              <a:gd name="T12" fmla="*/ 190 w 623"/>
              <a:gd name="T13" fmla="*/ 107 h 944"/>
              <a:gd name="T14" fmla="*/ 202 w 623"/>
              <a:gd name="T15" fmla="*/ 116 h 944"/>
              <a:gd name="T16" fmla="*/ 215 w 623"/>
              <a:gd name="T17" fmla="*/ 127 h 944"/>
              <a:gd name="T18" fmla="*/ 215 w 623"/>
              <a:gd name="T19" fmla="*/ 152 h 944"/>
              <a:gd name="T20" fmla="*/ 195 w 623"/>
              <a:gd name="T21" fmla="*/ 152 h 944"/>
              <a:gd name="T22" fmla="*/ 174 w 623"/>
              <a:gd name="T23" fmla="*/ 154 h 944"/>
              <a:gd name="T24" fmla="*/ 163 w 623"/>
              <a:gd name="T25" fmla="*/ 161 h 944"/>
              <a:gd name="T26" fmla="*/ 179 w 623"/>
              <a:gd name="T27" fmla="*/ 184 h 944"/>
              <a:gd name="T28" fmla="*/ 186 w 623"/>
              <a:gd name="T29" fmla="*/ 204 h 944"/>
              <a:gd name="T30" fmla="*/ 202 w 623"/>
              <a:gd name="T31" fmla="*/ 211 h 944"/>
              <a:gd name="T32" fmla="*/ 229 w 623"/>
              <a:gd name="T33" fmla="*/ 236 h 944"/>
              <a:gd name="T34" fmla="*/ 242 w 623"/>
              <a:gd name="T35" fmla="*/ 247 h 944"/>
              <a:gd name="T36" fmla="*/ 288 w 623"/>
              <a:gd name="T37" fmla="*/ 297 h 944"/>
              <a:gd name="T38" fmla="*/ 347 w 623"/>
              <a:gd name="T39" fmla="*/ 301 h 944"/>
              <a:gd name="T40" fmla="*/ 392 w 623"/>
              <a:gd name="T41" fmla="*/ 319 h 944"/>
              <a:gd name="T42" fmla="*/ 406 w 623"/>
              <a:gd name="T43" fmla="*/ 329 h 944"/>
              <a:gd name="T44" fmla="*/ 442 w 623"/>
              <a:gd name="T45" fmla="*/ 329 h 944"/>
              <a:gd name="T46" fmla="*/ 474 w 623"/>
              <a:gd name="T47" fmla="*/ 319 h 944"/>
              <a:gd name="T48" fmla="*/ 524 w 623"/>
              <a:gd name="T49" fmla="*/ 331 h 944"/>
              <a:gd name="T50" fmla="*/ 528 w 623"/>
              <a:gd name="T51" fmla="*/ 369 h 944"/>
              <a:gd name="T52" fmla="*/ 530 w 623"/>
              <a:gd name="T53" fmla="*/ 417 h 944"/>
              <a:gd name="T54" fmla="*/ 533 w 623"/>
              <a:gd name="T55" fmla="*/ 435 h 944"/>
              <a:gd name="T56" fmla="*/ 535 w 623"/>
              <a:gd name="T57" fmla="*/ 467 h 944"/>
              <a:gd name="T58" fmla="*/ 535 w 623"/>
              <a:gd name="T59" fmla="*/ 482 h 944"/>
              <a:gd name="T60" fmla="*/ 539 w 623"/>
              <a:gd name="T61" fmla="*/ 498 h 944"/>
              <a:gd name="T62" fmla="*/ 544 w 623"/>
              <a:gd name="T63" fmla="*/ 516 h 944"/>
              <a:gd name="T64" fmla="*/ 546 w 623"/>
              <a:gd name="T65" fmla="*/ 596 h 944"/>
              <a:gd name="T66" fmla="*/ 594 w 623"/>
              <a:gd name="T67" fmla="*/ 781 h 944"/>
              <a:gd name="T68" fmla="*/ 616 w 623"/>
              <a:gd name="T69" fmla="*/ 897 h 944"/>
              <a:gd name="T70" fmla="*/ 580 w 623"/>
              <a:gd name="T71" fmla="*/ 906 h 944"/>
              <a:gd name="T72" fmla="*/ 478 w 623"/>
              <a:gd name="T73" fmla="*/ 912 h 944"/>
              <a:gd name="T74" fmla="*/ 431 w 623"/>
              <a:gd name="T75" fmla="*/ 928 h 944"/>
              <a:gd name="T76" fmla="*/ 385 w 623"/>
              <a:gd name="T77" fmla="*/ 944 h 944"/>
              <a:gd name="T78" fmla="*/ 344 w 623"/>
              <a:gd name="T79" fmla="*/ 937 h 944"/>
              <a:gd name="T80" fmla="*/ 306 w 623"/>
              <a:gd name="T81" fmla="*/ 926 h 944"/>
              <a:gd name="T82" fmla="*/ 276 w 623"/>
              <a:gd name="T83" fmla="*/ 903 h 944"/>
              <a:gd name="T84" fmla="*/ 251 w 623"/>
              <a:gd name="T85" fmla="*/ 831 h 944"/>
              <a:gd name="T86" fmla="*/ 220 w 623"/>
              <a:gd name="T87" fmla="*/ 799 h 944"/>
              <a:gd name="T88" fmla="*/ 202 w 623"/>
              <a:gd name="T89" fmla="*/ 781 h 944"/>
              <a:gd name="T90" fmla="*/ 179 w 623"/>
              <a:gd name="T91" fmla="*/ 749 h 944"/>
              <a:gd name="T92" fmla="*/ 174 w 623"/>
              <a:gd name="T93" fmla="*/ 704 h 944"/>
              <a:gd name="T94" fmla="*/ 125 w 623"/>
              <a:gd name="T95" fmla="*/ 589 h 944"/>
              <a:gd name="T96" fmla="*/ 115 w 623"/>
              <a:gd name="T97" fmla="*/ 525 h 944"/>
              <a:gd name="T98" fmla="*/ 100 w 623"/>
              <a:gd name="T99" fmla="*/ 503 h 944"/>
              <a:gd name="T100" fmla="*/ 77 w 623"/>
              <a:gd name="T101" fmla="*/ 500 h 944"/>
              <a:gd name="T102" fmla="*/ 66 w 623"/>
              <a:gd name="T103" fmla="*/ 444 h 944"/>
              <a:gd name="T104" fmla="*/ 2 w 623"/>
              <a:gd name="T105" fmla="*/ 378 h 944"/>
              <a:gd name="T106" fmla="*/ 4 w 623"/>
              <a:gd name="T107" fmla="*/ 299 h 944"/>
              <a:gd name="T108" fmla="*/ 7 w 623"/>
              <a:gd name="T109" fmla="*/ 247 h 944"/>
              <a:gd name="T110" fmla="*/ 7 w 623"/>
              <a:gd name="T111" fmla="*/ 206 h 944"/>
              <a:gd name="T112" fmla="*/ 45 w 623"/>
              <a:gd name="T113" fmla="*/ 154 h 944"/>
              <a:gd name="T114" fmla="*/ 36 w 623"/>
              <a:gd name="T115" fmla="*/ 109 h 944"/>
              <a:gd name="T116" fmla="*/ 47 w 623"/>
              <a:gd name="T117" fmla="*/ 71 h 944"/>
              <a:gd name="T118" fmla="*/ 45 w 623"/>
              <a:gd name="T119" fmla="*/ 12 h 944"/>
              <a:gd name="T120" fmla="*/ 52 w 623"/>
              <a:gd name="T12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944">
                <a:moveTo>
                  <a:pt x="63" y="3"/>
                </a:moveTo>
                <a:lnTo>
                  <a:pt x="66" y="5"/>
                </a:lnTo>
                <a:lnTo>
                  <a:pt x="68" y="5"/>
                </a:lnTo>
                <a:lnTo>
                  <a:pt x="70" y="5"/>
                </a:lnTo>
                <a:lnTo>
                  <a:pt x="72" y="5"/>
                </a:lnTo>
                <a:lnTo>
                  <a:pt x="75" y="5"/>
                </a:lnTo>
                <a:lnTo>
                  <a:pt x="75" y="16"/>
                </a:lnTo>
                <a:lnTo>
                  <a:pt x="75" y="23"/>
                </a:lnTo>
                <a:lnTo>
                  <a:pt x="77" y="23"/>
                </a:lnTo>
                <a:lnTo>
                  <a:pt x="77" y="25"/>
                </a:lnTo>
                <a:lnTo>
                  <a:pt x="77" y="28"/>
                </a:lnTo>
                <a:lnTo>
                  <a:pt x="79" y="28"/>
                </a:lnTo>
                <a:lnTo>
                  <a:pt x="79" y="30"/>
                </a:lnTo>
                <a:lnTo>
                  <a:pt x="81" y="30"/>
                </a:lnTo>
                <a:lnTo>
                  <a:pt x="84" y="30"/>
                </a:lnTo>
                <a:lnTo>
                  <a:pt x="86" y="30"/>
                </a:lnTo>
                <a:lnTo>
                  <a:pt x="86" y="32"/>
                </a:lnTo>
                <a:lnTo>
                  <a:pt x="88" y="32"/>
                </a:lnTo>
                <a:lnTo>
                  <a:pt x="91" y="32"/>
                </a:lnTo>
                <a:lnTo>
                  <a:pt x="91" y="34"/>
                </a:lnTo>
                <a:lnTo>
                  <a:pt x="93" y="34"/>
                </a:lnTo>
                <a:lnTo>
                  <a:pt x="95" y="34"/>
                </a:lnTo>
                <a:lnTo>
                  <a:pt x="95" y="37"/>
                </a:lnTo>
                <a:lnTo>
                  <a:pt x="97" y="37"/>
                </a:lnTo>
                <a:lnTo>
                  <a:pt x="100" y="37"/>
                </a:lnTo>
                <a:lnTo>
                  <a:pt x="102" y="37"/>
                </a:lnTo>
                <a:lnTo>
                  <a:pt x="102" y="39"/>
                </a:lnTo>
                <a:lnTo>
                  <a:pt x="104" y="39"/>
                </a:lnTo>
                <a:lnTo>
                  <a:pt x="106" y="41"/>
                </a:lnTo>
                <a:lnTo>
                  <a:pt x="109" y="41"/>
                </a:lnTo>
                <a:lnTo>
                  <a:pt x="111" y="43"/>
                </a:lnTo>
                <a:lnTo>
                  <a:pt x="113" y="43"/>
                </a:lnTo>
                <a:lnTo>
                  <a:pt x="118" y="46"/>
                </a:lnTo>
                <a:lnTo>
                  <a:pt x="120" y="48"/>
                </a:lnTo>
                <a:lnTo>
                  <a:pt x="122" y="48"/>
                </a:lnTo>
                <a:lnTo>
                  <a:pt x="125" y="50"/>
                </a:lnTo>
                <a:lnTo>
                  <a:pt x="129" y="52"/>
                </a:lnTo>
                <a:lnTo>
                  <a:pt x="129" y="55"/>
                </a:lnTo>
                <a:lnTo>
                  <a:pt x="131" y="55"/>
                </a:lnTo>
                <a:lnTo>
                  <a:pt x="134" y="55"/>
                </a:lnTo>
                <a:lnTo>
                  <a:pt x="136" y="52"/>
                </a:lnTo>
                <a:lnTo>
                  <a:pt x="138" y="52"/>
                </a:lnTo>
                <a:lnTo>
                  <a:pt x="140" y="52"/>
                </a:lnTo>
                <a:lnTo>
                  <a:pt x="143" y="52"/>
                </a:lnTo>
                <a:lnTo>
                  <a:pt x="145" y="52"/>
                </a:lnTo>
                <a:lnTo>
                  <a:pt x="152" y="57"/>
                </a:lnTo>
                <a:lnTo>
                  <a:pt x="154" y="59"/>
                </a:lnTo>
                <a:lnTo>
                  <a:pt x="156" y="61"/>
                </a:lnTo>
                <a:lnTo>
                  <a:pt x="156" y="64"/>
                </a:lnTo>
                <a:lnTo>
                  <a:pt x="159" y="66"/>
                </a:lnTo>
                <a:lnTo>
                  <a:pt x="165" y="71"/>
                </a:lnTo>
                <a:lnTo>
                  <a:pt x="170" y="75"/>
                </a:lnTo>
                <a:lnTo>
                  <a:pt x="174" y="80"/>
                </a:lnTo>
                <a:lnTo>
                  <a:pt x="179" y="86"/>
                </a:lnTo>
                <a:lnTo>
                  <a:pt x="183" y="95"/>
                </a:lnTo>
                <a:lnTo>
                  <a:pt x="190" y="107"/>
                </a:lnTo>
                <a:lnTo>
                  <a:pt x="193" y="109"/>
                </a:lnTo>
                <a:lnTo>
                  <a:pt x="195" y="109"/>
                </a:lnTo>
                <a:lnTo>
                  <a:pt x="195" y="111"/>
                </a:lnTo>
                <a:lnTo>
                  <a:pt x="197" y="111"/>
                </a:lnTo>
                <a:lnTo>
                  <a:pt x="197" y="114"/>
                </a:lnTo>
                <a:lnTo>
                  <a:pt x="199" y="114"/>
                </a:lnTo>
                <a:lnTo>
                  <a:pt x="199" y="116"/>
                </a:lnTo>
                <a:lnTo>
                  <a:pt x="202" y="116"/>
                </a:lnTo>
                <a:lnTo>
                  <a:pt x="204" y="118"/>
                </a:lnTo>
                <a:lnTo>
                  <a:pt x="206" y="118"/>
                </a:lnTo>
                <a:lnTo>
                  <a:pt x="206" y="120"/>
                </a:lnTo>
                <a:lnTo>
                  <a:pt x="208" y="123"/>
                </a:lnTo>
                <a:lnTo>
                  <a:pt x="211" y="123"/>
                </a:lnTo>
                <a:lnTo>
                  <a:pt x="211" y="125"/>
                </a:lnTo>
                <a:lnTo>
                  <a:pt x="213" y="125"/>
                </a:lnTo>
                <a:lnTo>
                  <a:pt x="215" y="127"/>
                </a:lnTo>
                <a:lnTo>
                  <a:pt x="217" y="132"/>
                </a:lnTo>
                <a:lnTo>
                  <a:pt x="217" y="134"/>
                </a:lnTo>
                <a:lnTo>
                  <a:pt x="217" y="138"/>
                </a:lnTo>
                <a:lnTo>
                  <a:pt x="217" y="143"/>
                </a:lnTo>
                <a:lnTo>
                  <a:pt x="217" y="145"/>
                </a:lnTo>
                <a:lnTo>
                  <a:pt x="217" y="147"/>
                </a:lnTo>
                <a:lnTo>
                  <a:pt x="217" y="152"/>
                </a:lnTo>
                <a:lnTo>
                  <a:pt x="215" y="152"/>
                </a:lnTo>
                <a:lnTo>
                  <a:pt x="211" y="152"/>
                </a:lnTo>
                <a:lnTo>
                  <a:pt x="208" y="152"/>
                </a:lnTo>
                <a:lnTo>
                  <a:pt x="206" y="152"/>
                </a:lnTo>
                <a:lnTo>
                  <a:pt x="202" y="152"/>
                </a:lnTo>
                <a:lnTo>
                  <a:pt x="199" y="150"/>
                </a:lnTo>
                <a:lnTo>
                  <a:pt x="197" y="150"/>
                </a:lnTo>
                <a:lnTo>
                  <a:pt x="197" y="152"/>
                </a:lnTo>
                <a:lnTo>
                  <a:pt x="195" y="152"/>
                </a:lnTo>
                <a:lnTo>
                  <a:pt x="190" y="154"/>
                </a:lnTo>
                <a:lnTo>
                  <a:pt x="186" y="157"/>
                </a:lnTo>
                <a:lnTo>
                  <a:pt x="183" y="157"/>
                </a:lnTo>
                <a:lnTo>
                  <a:pt x="181" y="157"/>
                </a:lnTo>
                <a:lnTo>
                  <a:pt x="179" y="157"/>
                </a:lnTo>
                <a:lnTo>
                  <a:pt x="177" y="157"/>
                </a:lnTo>
                <a:lnTo>
                  <a:pt x="174" y="157"/>
                </a:lnTo>
                <a:lnTo>
                  <a:pt x="174" y="154"/>
                </a:lnTo>
                <a:lnTo>
                  <a:pt x="172" y="154"/>
                </a:lnTo>
                <a:lnTo>
                  <a:pt x="170" y="154"/>
                </a:lnTo>
                <a:lnTo>
                  <a:pt x="170" y="157"/>
                </a:lnTo>
                <a:lnTo>
                  <a:pt x="168" y="157"/>
                </a:lnTo>
                <a:lnTo>
                  <a:pt x="165" y="157"/>
                </a:lnTo>
                <a:lnTo>
                  <a:pt x="165" y="159"/>
                </a:lnTo>
                <a:lnTo>
                  <a:pt x="163" y="159"/>
                </a:lnTo>
                <a:lnTo>
                  <a:pt x="163" y="161"/>
                </a:lnTo>
                <a:lnTo>
                  <a:pt x="165" y="166"/>
                </a:lnTo>
                <a:lnTo>
                  <a:pt x="165" y="168"/>
                </a:lnTo>
                <a:lnTo>
                  <a:pt x="168" y="170"/>
                </a:lnTo>
                <a:lnTo>
                  <a:pt x="170" y="172"/>
                </a:lnTo>
                <a:lnTo>
                  <a:pt x="170" y="175"/>
                </a:lnTo>
                <a:lnTo>
                  <a:pt x="174" y="177"/>
                </a:lnTo>
                <a:lnTo>
                  <a:pt x="177" y="179"/>
                </a:lnTo>
                <a:lnTo>
                  <a:pt x="179" y="184"/>
                </a:lnTo>
                <a:lnTo>
                  <a:pt x="181" y="184"/>
                </a:lnTo>
                <a:lnTo>
                  <a:pt x="181" y="186"/>
                </a:lnTo>
                <a:lnTo>
                  <a:pt x="181" y="190"/>
                </a:lnTo>
                <a:lnTo>
                  <a:pt x="181" y="193"/>
                </a:lnTo>
                <a:lnTo>
                  <a:pt x="181" y="195"/>
                </a:lnTo>
                <a:lnTo>
                  <a:pt x="183" y="197"/>
                </a:lnTo>
                <a:lnTo>
                  <a:pt x="183" y="200"/>
                </a:lnTo>
                <a:lnTo>
                  <a:pt x="186" y="204"/>
                </a:lnTo>
                <a:lnTo>
                  <a:pt x="190" y="204"/>
                </a:lnTo>
                <a:lnTo>
                  <a:pt x="193" y="204"/>
                </a:lnTo>
                <a:lnTo>
                  <a:pt x="195" y="204"/>
                </a:lnTo>
                <a:lnTo>
                  <a:pt x="197" y="204"/>
                </a:lnTo>
                <a:lnTo>
                  <a:pt x="199" y="204"/>
                </a:lnTo>
                <a:lnTo>
                  <a:pt x="202" y="206"/>
                </a:lnTo>
                <a:lnTo>
                  <a:pt x="202" y="209"/>
                </a:lnTo>
                <a:lnTo>
                  <a:pt x="202" y="211"/>
                </a:lnTo>
                <a:lnTo>
                  <a:pt x="202" y="213"/>
                </a:lnTo>
                <a:lnTo>
                  <a:pt x="204" y="218"/>
                </a:lnTo>
                <a:lnTo>
                  <a:pt x="208" y="222"/>
                </a:lnTo>
                <a:lnTo>
                  <a:pt x="208" y="224"/>
                </a:lnTo>
                <a:lnTo>
                  <a:pt x="211" y="229"/>
                </a:lnTo>
                <a:lnTo>
                  <a:pt x="213" y="231"/>
                </a:lnTo>
                <a:lnTo>
                  <a:pt x="215" y="233"/>
                </a:lnTo>
                <a:lnTo>
                  <a:pt x="229" y="236"/>
                </a:lnTo>
                <a:lnTo>
                  <a:pt x="231" y="238"/>
                </a:lnTo>
                <a:lnTo>
                  <a:pt x="233" y="238"/>
                </a:lnTo>
                <a:lnTo>
                  <a:pt x="236" y="238"/>
                </a:lnTo>
                <a:lnTo>
                  <a:pt x="238" y="238"/>
                </a:lnTo>
                <a:lnTo>
                  <a:pt x="240" y="243"/>
                </a:lnTo>
                <a:lnTo>
                  <a:pt x="240" y="245"/>
                </a:lnTo>
                <a:lnTo>
                  <a:pt x="242" y="245"/>
                </a:lnTo>
                <a:lnTo>
                  <a:pt x="242" y="247"/>
                </a:lnTo>
                <a:lnTo>
                  <a:pt x="247" y="254"/>
                </a:lnTo>
                <a:lnTo>
                  <a:pt x="249" y="256"/>
                </a:lnTo>
                <a:lnTo>
                  <a:pt x="249" y="258"/>
                </a:lnTo>
                <a:lnTo>
                  <a:pt x="251" y="263"/>
                </a:lnTo>
                <a:lnTo>
                  <a:pt x="249" y="279"/>
                </a:lnTo>
                <a:lnTo>
                  <a:pt x="258" y="281"/>
                </a:lnTo>
                <a:lnTo>
                  <a:pt x="276" y="290"/>
                </a:lnTo>
                <a:lnTo>
                  <a:pt x="288" y="297"/>
                </a:lnTo>
                <a:lnTo>
                  <a:pt x="304" y="299"/>
                </a:lnTo>
                <a:lnTo>
                  <a:pt x="315" y="299"/>
                </a:lnTo>
                <a:lnTo>
                  <a:pt x="326" y="299"/>
                </a:lnTo>
                <a:lnTo>
                  <a:pt x="333" y="301"/>
                </a:lnTo>
                <a:lnTo>
                  <a:pt x="340" y="301"/>
                </a:lnTo>
                <a:lnTo>
                  <a:pt x="342" y="301"/>
                </a:lnTo>
                <a:lnTo>
                  <a:pt x="344" y="301"/>
                </a:lnTo>
                <a:lnTo>
                  <a:pt x="347" y="301"/>
                </a:lnTo>
                <a:lnTo>
                  <a:pt x="354" y="304"/>
                </a:lnTo>
                <a:lnTo>
                  <a:pt x="360" y="304"/>
                </a:lnTo>
                <a:lnTo>
                  <a:pt x="365" y="306"/>
                </a:lnTo>
                <a:lnTo>
                  <a:pt x="369" y="308"/>
                </a:lnTo>
                <a:lnTo>
                  <a:pt x="374" y="310"/>
                </a:lnTo>
                <a:lnTo>
                  <a:pt x="383" y="315"/>
                </a:lnTo>
                <a:lnTo>
                  <a:pt x="388" y="317"/>
                </a:lnTo>
                <a:lnTo>
                  <a:pt x="392" y="319"/>
                </a:lnTo>
                <a:lnTo>
                  <a:pt x="394" y="319"/>
                </a:lnTo>
                <a:lnTo>
                  <a:pt x="397" y="322"/>
                </a:lnTo>
                <a:lnTo>
                  <a:pt x="399" y="324"/>
                </a:lnTo>
                <a:lnTo>
                  <a:pt x="399" y="326"/>
                </a:lnTo>
                <a:lnTo>
                  <a:pt x="401" y="326"/>
                </a:lnTo>
                <a:lnTo>
                  <a:pt x="403" y="326"/>
                </a:lnTo>
                <a:lnTo>
                  <a:pt x="406" y="326"/>
                </a:lnTo>
                <a:lnTo>
                  <a:pt x="406" y="329"/>
                </a:lnTo>
                <a:lnTo>
                  <a:pt x="412" y="331"/>
                </a:lnTo>
                <a:lnTo>
                  <a:pt x="417" y="331"/>
                </a:lnTo>
                <a:lnTo>
                  <a:pt x="426" y="331"/>
                </a:lnTo>
                <a:lnTo>
                  <a:pt x="431" y="331"/>
                </a:lnTo>
                <a:lnTo>
                  <a:pt x="433" y="331"/>
                </a:lnTo>
                <a:lnTo>
                  <a:pt x="435" y="331"/>
                </a:lnTo>
                <a:lnTo>
                  <a:pt x="440" y="329"/>
                </a:lnTo>
                <a:lnTo>
                  <a:pt x="442" y="329"/>
                </a:lnTo>
                <a:lnTo>
                  <a:pt x="444" y="326"/>
                </a:lnTo>
                <a:lnTo>
                  <a:pt x="449" y="324"/>
                </a:lnTo>
                <a:lnTo>
                  <a:pt x="451" y="324"/>
                </a:lnTo>
                <a:lnTo>
                  <a:pt x="453" y="324"/>
                </a:lnTo>
                <a:lnTo>
                  <a:pt x="456" y="322"/>
                </a:lnTo>
                <a:lnTo>
                  <a:pt x="462" y="322"/>
                </a:lnTo>
                <a:lnTo>
                  <a:pt x="467" y="322"/>
                </a:lnTo>
                <a:lnTo>
                  <a:pt x="474" y="319"/>
                </a:lnTo>
                <a:lnTo>
                  <a:pt x="480" y="319"/>
                </a:lnTo>
                <a:lnTo>
                  <a:pt x="485" y="319"/>
                </a:lnTo>
                <a:lnTo>
                  <a:pt x="499" y="319"/>
                </a:lnTo>
                <a:lnTo>
                  <a:pt x="508" y="322"/>
                </a:lnTo>
                <a:lnTo>
                  <a:pt x="512" y="322"/>
                </a:lnTo>
                <a:lnTo>
                  <a:pt x="524" y="326"/>
                </a:lnTo>
                <a:lnTo>
                  <a:pt x="524" y="329"/>
                </a:lnTo>
                <a:lnTo>
                  <a:pt x="524" y="331"/>
                </a:lnTo>
                <a:lnTo>
                  <a:pt x="526" y="340"/>
                </a:lnTo>
                <a:lnTo>
                  <a:pt x="526" y="342"/>
                </a:lnTo>
                <a:lnTo>
                  <a:pt x="526" y="344"/>
                </a:lnTo>
                <a:lnTo>
                  <a:pt x="526" y="349"/>
                </a:lnTo>
                <a:lnTo>
                  <a:pt x="526" y="356"/>
                </a:lnTo>
                <a:lnTo>
                  <a:pt x="526" y="358"/>
                </a:lnTo>
                <a:lnTo>
                  <a:pt x="528" y="367"/>
                </a:lnTo>
                <a:lnTo>
                  <a:pt x="528" y="369"/>
                </a:lnTo>
                <a:lnTo>
                  <a:pt x="528" y="378"/>
                </a:lnTo>
                <a:lnTo>
                  <a:pt x="530" y="390"/>
                </a:lnTo>
                <a:lnTo>
                  <a:pt x="530" y="396"/>
                </a:lnTo>
                <a:lnTo>
                  <a:pt x="530" y="403"/>
                </a:lnTo>
                <a:lnTo>
                  <a:pt x="530" y="408"/>
                </a:lnTo>
                <a:lnTo>
                  <a:pt x="530" y="410"/>
                </a:lnTo>
                <a:lnTo>
                  <a:pt x="530" y="412"/>
                </a:lnTo>
                <a:lnTo>
                  <a:pt x="530" y="417"/>
                </a:lnTo>
                <a:lnTo>
                  <a:pt x="533" y="419"/>
                </a:lnTo>
                <a:lnTo>
                  <a:pt x="533" y="421"/>
                </a:lnTo>
                <a:lnTo>
                  <a:pt x="533" y="424"/>
                </a:lnTo>
                <a:lnTo>
                  <a:pt x="533" y="426"/>
                </a:lnTo>
                <a:lnTo>
                  <a:pt x="533" y="428"/>
                </a:lnTo>
                <a:lnTo>
                  <a:pt x="533" y="430"/>
                </a:lnTo>
                <a:lnTo>
                  <a:pt x="533" y="433"/>
                </a:lnTo>
                <a:lnTo>
                  <a:pt x="533" y="435"/>
                </a:lnTo>
                <a:lnTo>
                  <a:pt x="533" y="437"/>
                </a:lnTo>
                <a:lnTo>
                  <a:pt x="533" y="439"/>
                </a:lnTo>
                <a:lnTo>
                  <a:pt x="533" y="446"/>
                </a:lnTo>
                <a:lnTo>
                  <a:pt x="535" y="451"/>
                </a:lnTo>
                <a:lnTo>
                  <a:pt x="535" y="455"/>
                </a:lnTo>
                <a:lnTo>
                  <a:pt x="535" y="460"/>
                </a:lnTo>
                <a:lnTo>
                  <a:pt x="535" y="464"/>
                </a:lnTo>
                <a:lnTo>
                  <a:pt x="535" y="467"/>
                </a:lnTo>
                <a:lnTo>
                  <a:pt x="535" y="469"/>
                </a:lnTo>
                <a:lnTo>
                  <a:pt x="533" y="471"/>
                </a:lnTo>
                <a:lnTo>
                  <a:pt x="533" y="473"/>
                </a:lnTo>
                <a:lnTo>
                  <a:pt x="533" y="476"/>
                </a:lnTo>
                <a:lnTo>
                  <a:pt x="533" y="478"/>
                </a:lnTo>
                <a:lnTo>
                  <a:pt x="533" y="480"/>
                </a:lnTo>
                <a:lnTo>
                  <a:pt x="533" y="482"/>
                </a:lnTo>
                <a:lnTo>
                  <a:pt x="535" y="482"/>
                </a:lnTo>
                <a:lnTo>
                  <a:pt x="535" y="485"/>
                </a:lnTo>
                <a:lnTo>
                  <a:pt x="535" y="487"/>
                </a:lnTo>
                <a:lnTo>
                  <a:pt x="535" y="489"/>
                </a:lnTo>
                <a:lnTo>
                  <a:pt x="537" y="489"/>
                </a:lnTo>
                <a:lnTo>
                  <a:pt x="537" y="491"/>
                </a:lnTo>
                <a:lnTo>
                  <a:pt x="537" y="496"/>
                </a:lnTo>
                <a:lnTo>
                  <a:pt x="537" y="498"/>
                </a:lnTo>
                <a:lnTo>
                  <a:pt x="539" y="498"/>
                </a:lnTo>
                <a:lnTo>
                  <a:pt x="539" y="500"/>
                </a:lnTo>
                <a:lnTo>
                  <a:pt x="539" y="503"/>
                </a:lnTo>
                <a:lnTo>
                  <a:pt x="539" y="505"/>
                </a:lnTo>
                <a:lnTo>
                  <a:pt x="542" y="507"/>
                </a:lnTo>
                <a:lnTo>
                  <a:pt x="542" y="510"/>
                </a:lnTo>
                <a:lnTo>
                  <a:pt x="542" y="512"/>
                </a:lnTo>
                <a:lnTo>
                  <a:pt x="544" y="514"/>
                </a:lnTo>
                <a:lnTo>
                  <a:pt x="544" y="516"/>
                </a:lnTo>
                <a:lnTo>
                  <a:pt x="544" y="519"/>
                </a:lnTo>
                <a:lnTo>
                  <a:pt x="546" y="519"/>
                </a:lnTo>
                <a:lnTo>
                  <a:pt x="546" y="521"/>
                </a:lnTo>
                <a:lnTo>
                  <a:pt x="544" y="548"/>
                </a:lnTo>
                <a:lnTo>
                  <a:pt x="535" y="573"/>
                </a:lnTo>
                <a:lnTo>
                  <a:pt x="544" y="586"/>
                </a:lnTo>
                <a:lnTo>
                  <a:pt x="546" y="593"/>
                </a:lnTo>
                <a:lnTo>
                  <a:pt x="546" y="596"/>
                </a:lnTo>
                <a:lnTo>
                  <a:pt x="558" y="623"/>
                </a:lnTo>
                <a:lnTo>
                  <a:pt x="578" y="659"/>
                </a:lnTo>
                <a:lnTo>
                  <a:pt x="585" y="679"/>
                </a:lnTo>
                <a:lnTo>
                  <a:pt x="594" y="700"/>
                </a:lnTo>
                <a:lnTo>
                  <a:pt x="589" y="725"/>
                </a:lnTo>
                <a:lnTo>
                  <a:pt x="587" y="734"/>
                </a:lnTo>
                <a:lnTo>
                  <a:pt x="587" y="740"/>
                </a:lnTo>
                <a:lnTo>
                  <a:pt x="594" y="781"/>
                </a:lnTo>
                <a:lnTo>
                  <a:pt x="596" y="808"/>
                </a:lnTo>
                <a:lnTo>
                  <a:pt x="596" y="817"/>
                </a:lnTo>
                <a:lnTo>
                  <a:pt x="596" y="820"/>
                </a:lnTo>
                <a:lnTo>
                  <a:pt x="596" y="824"/>
                </a:lnTo>
                <a:lnTo>
                  <a:pt x="596" y="860"/>
                </a:lnTo>
                <a:lnTo>
                  <a:pt x="598" y="863"/>
                </a:lnTo>
                <a:lnTo>
                  <a:pt x="598" y="865"/>
                </a:lnTo>
                <a:lnTo>
                  <a:pt x="616" y="897"/>
                </a:lnTo>
                <a:lnTo>
                  <a:pt x="619" y="901"/>
                </a:lnTo>
                <a:lnTo>
                  <a:pt x="621" y="903"/>
                </a:lnTo>
                <a:lnTo>
                  <a:pt x="623" y="910"/>
                </a:lnTo>
                <a:lnTo>
                  <a:pt x="612" y="908"/>
                </a:lnTo>
                <a:lnTo>
                  <a:pt x="605" y="908"/>
                </a:lnTo>
                <a:lnTo>
                  <a:pt x="594" y="908"/>
                </a:lnTo>
                <a:lnTo>
                  <a:pt x="592" y="908"/>
                </a:lnTo>
                <a:lnTo>
                  <a:pt x="580" y="906"/>
                </a:lnTo>
                <a:lnTo>
                  <a:pt x="571" y="908"/>
                </a:lnTo>
                <a:lnTo>
                  <a:pt x="555" y="908"/>
                </a:lnTo>
                <a:lnTo>
                  <a:pt x="528" y="906"/>
                </a:lnTo>
                <a:lnTo>
                  <a:pt x="514" y="906"/>
                </a:lnTo>
                <a:lnTo>
                  <a:pt x="503" y="908"/>
                </a:lnTo>
                <a:lnTo>
                  <a:pt x="501" y="908"/>
                </a:lnTo>
                <a:lnTo>
                  <a:pt x="487" y="908"/>
                </a:lnTo>
                <a:lnTo>
                  <a:pt x="478" y="912"/>
                </a:lnTo>
                <a:lnTo>
                  <a:pt x="471" y="915"/>
                </a:lnTo>
                <a:lnTo>
                  <a:pt x="469" y="915"/>
                </a:lnTo>
                <a:lnTo>
                  <a:pt x="467" y="917"/>
                </a:lnTo>
                <a:lnTo>
                  <a:pt x="465" y="917"/>
                </a:lnTo>
                <a:lnTo>
                  <a:pt x="458" y="919"/>
                </a:lnTo>
                <a:lnTo>
                  <a:pt x="451" y="921"/>
                </a:lnTo>
                <a:lnTo>
                  <a:pt x="442" y="924"/>
                </a:lnTo>
                <a:lnTo>
                  <a:pt x="431" y="928"/>
                </a:lnTo>
                <a:lnTo>
                  <a:pt x="428" y="930"/>
                </a:lnTo>
                <a:lnTo>
                  <a:pt x="424" y="933"/>
                </a:lnTo>
                <a:lnTo>
                  <a:pt x="417" y="935"/>
                </a:lnTo>
                <a:lnTo>
                  <a:pt x="408" y="940"/>
                </a:lnTo>
                <a:lnTo>
                  <a:pt x="399" y="944"/>
                </a:lnTo>
                <a:lnTo>
                  <a:pt x="397" y="944"/>
                </a:lnTo>
                <a:lnTo>
                  <a:pt x="392" y="944"/>
                </a:lnTo>
                <a:lnTo>
                  <a:pt x="385" y="944"/>
                </a:lnTo>
                <a:lnTo>
                  <a:pt x="378" y="944"/>
                </a:lnTo>
                <a:lnTo>
                  <a:pt x="374" y="944"/>
                </a:lnTo>
                <a:lnTo>
                  <a:pt x="367" y="942"/>
                </a:lnTo>
                <a:lnTo>
                  <a:pt x="363" y="942"/>
                </a:lnTo>
                <a:lnTo>
                  <a:pt x="358" y="940"/>
                </a:lnTo>
                <a:lnTo>
                  <a:pt x="356" y="940"/>
                </a:lnTo>
                <a:lnTo>
                  <a:pt x="349" y="937"/>
                </a:lnTo>
                <a:lnTo>
                  <a:pt x="344" y="937"/>
                </a:lnTo>
                <a:lnTo>
                  <a:pt x="338" y="935"/>
                </a:lnTo>
                <a:lnTo>
                  <a:pt x="331" y="933"/>
                </a:lnTo>
                <a:lnTo>
                  <a:pt x="326" y="933"/>
                </a:lnTo>
                <a:lnTo>
                  <a:pt x="322" y="930"/>
                </a:lnTo>
                <a:lnTo>
                  <a:pt x="319" y="930"/>
                </a:lnTo>
                <a:lnTo>
                  <a:pt x="315" y="928"/>
                </a:lnTo>
                <a:lnTo>
                  <a:pt x="310" y="928"/>
                </a:lnTo>
                <a:lnTo>
                  <a:pt x="306" y="926"/>
                </a:lnTo>
                <a:lnTo>
                  <a:pt x="301" y="924"/>
                </a:lnTo>
                <a:lnTo>
                  <a:pt x="295" y="921"/>
                </a:lnTo>
                <a:lnTo>
                  <a:pt x="292" y="919"/>
                </a:lnTo>
                <a:lnTo>
                  <a:pt x="288" y="915"/>
                </a:lnTo>
                <a:lnTo>
                  <a:pt x="281" y="912"/>
                </a:lnTo>
                <a:lnTo>
                  <a:pt x="279" y="906"/>
                </a:lnTo>
                <a:lnTo>
                  <a:pt x="279" y="903"/>
                </a:lnTo>
                <a:lnTo>
                  <a:pt x="276" y="903"/>
                </a:lnTo>
                <a:lnTo>
                  <a:pt x="274" y="897"/>
                </a:lnTo>
                <a:lnTo>
                  <a:pt x="272" y="890"/>
                </a:lnTo>
                <a:lnTo>
                  <a:pt x="267" y="878"/>
                </a:lnTo>
                <a:lnTo>
                  <a:pt x="265" y="874"/>
                </a:lnTo>
                <a:lnTo>
                  <a:pt x="261" y="856"/>
                </a:lnTo>
                <a:lnTo>
                  <a:pt x="258" y="847"/>
                </a:lnTo>
                <a:lnTo>
                  <a:pt x="256" y="842"/>
                </a:lnTo>
                <a:lnTo>
                  <a:pt x="251" y="831"/>
                </a:lnTo>
                <a:lnTo>
                  <a:pt x="247" y="826"/>
                </a:lnTo>
                <a:lnTo>
                  <a:pt x="242" y="822"/>
                </a:lnTo>
                <a:lnTo>
                  <a:pt x="236" y="817"/>
                </a:lnTo>
                <a:lnTo>
                  <a:pt x="227" y="808"/>
                </a:lnTo>
                <a:lnTo>
                  <a:pt x="224" y="806"/>
                </a:lnTo>
                <a:lnTo>
                  <a:pt x="224" y="804"/>
                </a:lnTo>
                <a:lnTo>
                  <a:pt x="222" y="801"/>
                </a:lnTo>
                <a:lnTo>
                  <a:pt x="220" y="799"/>
                </a:lnTo>
                <a:lnTo>
                  <a:pt x="220" y="797"/>
                </a:lnTo>
                <a:lnTo>
                  <a:pt x="220" y="795"/>
                </a:lnTo>
                <a:lnTo>
                  <a:pt x="217" y="792"/>
                </a:lnTo>
                <a:lnTo>
                  <a:pt x="215" y="790"/>
                </a:lnTo>
                <a:lnTo>
                  <a:pt x="213" y="788"/>
                </a:lnTo>
                <a:lnTo>
                  <a:pt x="211" y="786"/>
                </a:lnTo>
                <a:lnTo>
                  <a:pt x="206" y="781"/>
                </a:lnTo>
                <a:lnTo>
                  <a:pt x="202" y="781"/>
                </a:lnTo>
                <a:lnTo>
                  <a:pt x="199" y="777"/>
                </a:lnTo>
                <a:lnTo>
                  <a:pt x="190" y="774"/>
                </a:lnTo>
                <a:lnTo>
                  <a:pt x="190" y="768"/>
                </a:lnTo>
                <a:lnTo>
                  <a:pt x="179" y="768"/>
                </a:lnTo>
                <a:lnTo>
                  <a:pt x="179" y="761"/>
                </a:lnTo>
                <a:lnTo>
                  <a:pt x="179" y="756"/>
                </a:lnTo>
                <a:lnTo>
                  <a:pt x="179" y="754"/>
                </a:lnTo>
                <a:lnTo>
                  <a:pt x="179" y="749"/>
                </a:lnTo>
                <a:lnTo>
                  <a:pt x="179" y="743"/>
                </a:lnTo>
                <a:lnTo>
                  <a:pt x="179" y="738"/>
                </a:lnTo>
                <a:lnTo>
                  <a:pt x="179" y="734"/>
                </a:lnTo>
                <a:lnTo>
                  <a:pt x="179" y="725"/>
                </a:lnTo>
                <a:lnTo>
                  <a:pt x="179" y="718"/>
                </a:lnTo>
                <a:lnTo>
                  <a:pt x="179" y="711"/>
                </a:lnTo>
                <a:lnTo>
                  <a:pt x="177" y="704"/>
                </a:lnTo>
                <a:lnTo>
                  <a:pt x="174" y="704"/>
                </a:lnTo>
                <a:lnTo>
                  <a:pt x="177" y="702"/>
                </a:lnTo>
                <a:lnTo>
                  <a:pt x="186" y="670"/>
                </a:lnTo>
                <a:lnTo>
                  <a:pt x="152" y="627"/>
                </a:lnTo>
                <a:lnTo>
                  <a:pt x="140" y="616"/>
                </a:lnTo>
                <a:lnTo>
                  <a:pt x="136" y="609"/>
                </a:lnTo>
                <a:lnTo>
                  <a:pt x="131" y="600"/>
                </a:lnTo>
                <a:lnTo>
                  <a:pt x="129" y="598"/>
                </a:lnTo>
                <a:lnTo>
                  <a:pt x="125" y="589"/>
                </a:lnTo>
                <a:lnTo>
                  <a:pt x="111" y="553"/>
                </a:lnTo>
                <a:lnTo>
                  <a:pt x="111" y="548"/>
                </a:lnTo>
                <a:lnTo>
                  <a:pt x="111" y="546"/>
                </a:lnTo>
                <a:lnTo>
                  <a:pt x="113" y="541"/>
                </a:lnTo>
                <a:lnTo>
                  <a:pt x="115" y="539"/>
                </a:lnTo>
                <a:lnTo>
                  <a:pt x="115" y="532"/>
                </a:lnTo>
                <a:lnTo>
                  <a:pt x="115" y="530"/>
                </a:lnTo>
                <a:lnTo>
                  <a:pt x="115" y="525"/>
                </a:lnTo>
                <a:lnTo>
                  <a:pt x="113" y="521"/>
                </a:lnTo>
                <a:lnTo>
                  <a:pt x="113" y="519"/>
                </a:lnTo>
                <a:lnTo>
                  <a:pt x="111" y="519"/>
                </a:lnTo>
                <a:lnTo>
                  <a:pt x="109" y="514"/>
                </a:lnTo>
                <a:lnTo>
                  <a:pt x="104" y="507"/>
                </a:lnTo>
                <a:lnTo>
                  <a:pt x="102" y="507"/>
                </a:lnTo>
                <a:lnTo>
                  <a:pt x="102" y="505"/>
                </a:lnTo>
                <a:lnTo>
                  <a:pt x="100" y="503"/>
                </a:lnTo>
                <a:lnTo>
                  <a:pt x="97" y="498"/>
                </a:lnTo>
                <a:lnTo>
                  <a:pt x="95" y="498"/>
                </a:lnTo>
                <a:lnTo>
                  <a:pt x="95" y="496"/>
                </a:lnTo>
                <a:lnTo>
                  <a:pt x="95" y="494"/>
                </a:lnTo>
                <a:lnTo>
                  <a:pt x="91" y="496"/>
                </a:lnTo>
                <a:lnTo>
                  <a:pt x="88" y="498"/>
                </a:lnTo>
                <a:lnTo>
                  <a:pt x="84" y="500"/>
                </a:lnTo>
                <a:lnTo>
                  <a:pt x="77" y="500"/>
                </a:lnTo>
                <a:lnTo>
                  <a:pt x="75" y="498"/>
                </a:lnTo>
                <a:lnTo>
                  <a:pt x="70" y="491"/>
                </a:lnTo>
                <a:lnTo>
                  <a:pt x="68" y="485"/>
                </a:lnTo>
                <a:lnTo>
                  <a:pt x="68" y="480"/>
                </a:lnTo>
                <a:lnTo>
                  <a:pt x="68" y="467"/>
                </a:lnTo>
                <a:lnTo>
                  <a:pt x="70" y="457"/>
                </a:lnTo>
                <a:lnTo>
                  <a:pt x="70" y="451"/>
                </a:lnTo>
                <a:lnTo>
                  <a:pt x="66" y="444"/>
                </a:lnTo>
                <a:lnTo>
                  <a:pt x="61" y="439"/>
                </a:lnTo>
                <a:lnTo>
                  <a:pt x="27" y="426"/>
                </a:lnTo>
                <a:lnTo>
                  <a:pt x="23" y="421"/>
                </a:lnTo>
                <a:lnTo>
                  <a:pt x="7" y="392"/>
                </a:lnTo>
                <a:lnTo>
                  <a:pt x="4" y="387"/>
                </a:lnTo>
                <a:lnTo>
                  <a:pt x="4" y="383"/>
                </a:lnTo>
                <a:lnTo>
                  <a:pt x="2" y="381"/>
                </a:lnTo>
                <a:lnTo>
                  <a:pt x="2" y="378"/>
                </a:lnTo>
                <a:lnTo>
                  <a:pt x="0" y="362"/>
                </a:lnTo>
                <a:lnTo>
                  <a:pt x="0" y="344"/>
                </a:lnTo>
                <a:lnTo>
                  <a:pt x="0" y="340"/>
                </a:lnTo>
                <a:lnTo>
                  <a:pt x="0" y="319"/>
                </a:lnTo>
                <a:lnTo>
                  <a:pt x="0" y="315"/>
                </a:lnTo>
                <a:lnTo>
                  <a:pt x="2" y="313"/>
                </a:lnTo>
                <a:lnTo>
                  <a:pt x="2" y="310"/>
                </a:lnTo>
                <a:lnTo>
                  <a:pt x="4" y="299"/>
                </a:lnTo>
                <a:lnTo>
                  <a:pt x="4" y="297"/>
                </a:lnTo>
                <a:lnTo>
                  <a:pt x="4" y="292"/>
                </a:lnTo>
                <a:lnTo>
                  <a:pt x="7" y="283"/>
                </a:lnTo>
                <a:lnTo>
                  <a:pt x="7" y="270"/>
                </a:lnTo>
                <a:lnTo>
                  <a:pt x="7" y="263"/>
                </a:lnTo>
                <a:lnTo>
                  <a:pt x="7" y="261"/>
                </a:lnTo>
                <a:lnTo>
                  <a:pt x="7" y="252"/>
                </a:lnTo>
                <a:lnTo>
                  <a:pt x="7" y="247"/>
                </a:lnTo>
                <a:lnTo>
                  <a:pt x="7" y="245"/>
                </a:lnTo>
                <a:lnTo>
                  <a:pt x="7" y="238"/>
                </a:lnTo>
                <a:lnTo>
                  <a:pt x="7" y="236"/>
                </a:lnTo>
                <a:lnTo>
                  <a:pt x="4" y="218"/>
                </a:lnTo>
                <a:lnTo>
                  <a:pt x="7" y="213"/>
                </a:lnTo>
                <a:lnTo>
                  <a:pt x="7" y="211"/>
                </a:lnTo>
                <a:lnTo>
                  <a:pt x="7" y="209"/>
                </a:lnTo>
                <a:lnTo>
                  <a:pt x="7" y="206"/>
                </a:lnTo>
                <a:lnTo>
                  <a:pt x="13" y="202"/>
                </a:lnTo>
                <a:lnTo>
                  <a:pt x="20" y="197"/>
                </a:lnTo>
                <a:lnTo>
                  <a:pt x="34" y="184"/>
                </a:lnTo>
                <a:lnTo>
                  <a:pt x="36" y="177"/>
                </a:lnTo>
                <a:lnTo>
                  <a:pt x="38" y="175"/>
                </a:lnTo>
                <a:lnTo>
                  <a:pt x="38" y="170"/>
                </a:lnTo>
                <a:lnTo>
                  <a:pt x="41" y="166"/>
                </a:lnTo>
                <a:lnTo>
                  <a:pt x="45" y="154"/>
                </a:lnTo>
                <a:lnTo>
                  <a:pt x="45" y="150"/>
                </a:lnTo>
                <a:lnTo>
                  <a:pt x="43" y="143"/>
                </a:lnTo>
                <a:lnTo>
                  <a:pt x="41" y="138"/>
                </a:lnTo>
                <a:lnTo>
                  <a:pt x="38" y="136"/>
                </a:lnTo>
                <a:lnTo>
                  <a:pt x="36" y="127"/>
                </a:lnTo>
                <a:lnTo>
                  <a:pt x="36" y="125"/>
                </a:lnTo>
                <a:lnTo>
                  <a:pt x="34" y="118"/>
                </a:lnTo>
                <a:lnTo>
                  <a:pt x="36" y="109"/>
                </a:lnTo>
                <a:lnTo>
                  <a:pt x="36" y="102"/>
                </a:lnTo>
                <a:lnTo>
                  <a:pt x="43" y="95"/>
                </a:lnTo>
                <a:lnTo>
                  <a:pt x="50" y="93"/>
                </a:lnTo>
                <a:lnTo>
                  <a:pt x="52" y="86"/>
                </a:lnTo>
                <a:lnTo>
                  <a:pt x="50" y="82"/>
                </a:lnTo>
                <a:lnTo>
                  <a:pt x="47" y="77"/>
                </a:lnTo>
                <a:lnTo>
                  <a:pt x="47" y="75"/>
                </a:lnTo>
                <a:lnTo>
                  <a:pt x="47" y="71"/>
                </a:lnTo>
                <a:lnTo>
                  <a:pt x="47" y="48"/>
                </a:lnTo>
                <a:lnTo>
                  <a:pt x="47" y="37"/>
                </a:lnTo>
                <a:lnTo>
                  <a:pt x="47" y="34"/>
                </a:lnTo>
                <a:lnTo>
                  <a:pt x="47" y="25"/>
                </a:lnTo>
                <a:lnTo>
                  <a:pt x="47" y="23"/>
                </a:lnTo>
                <a:lnTo>
                  <a:pt x="45" y="21"/>
                </a:lnTo>
                <a:lnTo>
                  <a:pt x="45" y="18"/>
                </a:lnTo>
                <a:lnTo>
                  <a:pt x="45" y="12"/>
                </a:lnTo>
                <a:lnTo>
                  <a:pt x="45" y="9"/>
                </a:lnTo>
                <a:lnTo>
                  <a:pt x="45" y="7"/>
                </a:lnTo>
                <a:lnTo>
                  <a:pt x="45" y="5"/>
                </a:lnTo>
                <a:lnTo>
                  <a:pt x="45" y="3"/>
                </a:lnTo>
                <a:lnTo>
                  <a:pt x="47" y="3"/>
                </a:lnTo>
                <a:lnTo>
                  <a:pt x="47" y="0"/>
                </a:lnTo>
                <a:lnTo>
                  <a:pt x="50" y="0"/>
                </a:lnTo>
                <a:lnTo>
                  <a:pt x="52" y="0"/>
                </a:lnTo>
                <a:lnTo>
                  <a:pt x="54" y="0"/>
                </a:lnTo>
                <a:lnTo>
                  <a:pt x="57" y="0"/>
                </a:lnTo>
                <a:lnTo>
                  <a:pt x="59" y="3"/>
                </a:lnTo>
                <a:lnTo>
                  <a:pt x="61" y="3"/>
                </a:lnTo>
                <a:lnTo>
                  <a:pt x="63"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dmin 1 - Gedaref">
            <a:extLst>
              <a:ext uri="{FF2B5EF4-FFF2-40B4-BE49-F238E27FC236}">
                <a16:creationId xmlns:a16="http://schemas.microsoft.com/office/drawing/2014/main" id="{EEBC29ED-432F-9B43-F270-3918518ACF09}"/>
              </a:ext>
            </a:extLst>
          </p:cNvPr>
          <p:cNvSpPr>
            <a:spLocks/>
          </p:cNvSpPr>
          <p:nvPr/>
        </p:nvSpPr>
        <p:spPr bwMode="auto">
          <a:xfrm>
            <a:off x="7551738" y="3484563"/>
            <a:ext cx="1281113" cy="1336675"/>
          </a:xfrm>
          <a:custGeom>
            <a:avLst/>
            <a:gdLst>
              <a:gd name="T0" fmla="*/ 310 w 807"/>
              <a:gd name="T1" fmla="*/ 68 h 842"/>
              <a:gd name="T2" fmla="*/ 460 w 807"/>
              <a:gd name="T3" fmla="*/ 165 h 842"/>
              <a:gd name="T4" fmla="*/ 573 w 807"/>
              <a:gd name="T5" fmla="*/ 236 h 842"/>
              <a:gd name="T6" fmla="*/ 616 w 807"/>
              <a:gd name="T7" fmla="*/ 245 h 842"/>
              <a:gd name="T8" fmla="*/ 637 w 807"/>
              <a:gd name="T9" fmla="*/ 256 h 842"/>
              <a:gd name="T10" fmla="*/ 637 w 807"/>
              <a:gd name="T11" fmla="*/ 279 h 842"/>
              <a:gd name="T12" fmla="*/ 628 w 807"/>
              <a:gd name="T13" fmla="*/ 294 h 842"/>
              <a:gd name="T14" fmla="*/ 628 w 807"/>
              <a:gd name="T15" fmla="*/ 317 h 842"/>
              <a:gd name="T16" fmla="*/ 628 w 807"/>
              <a:gd name="T17" fmla="*/ 333 h 842"/>
              <a:gd name="T18" fmla="*/ 630 w 807"/>
              <a:gd name="T19" fmla="*/ 353 h 842"/>
              <a:gd name="T20" fmla="*/ 623 w 807"/>
              <a:gd name="T21" fmla="*/ 378 h 842"/>
              <a:gd name="T22" fmla="*/ 621 w 807"/>
              <a:gd name="T23" fmla="*/ 394 h 842"/>
              <a:gd name="T24" fmla="*/ 632 w 807"/>
              <a:gd name="T25" fmla="*/ 408 h 842"/>
              <a:gd name="T26" fmla="*/ 655 w 807"/>
              <a:gd name="T27" fmla="*/ 414 h 842"/>
              <a:gd name="T28" fmla="*/ 675 w 807"/>
              <a:gd name="T29" fmla="*/ 423 h 842"/>
              <a:gd name="T30" fmla="*/ 703 w 807"/>
              <a:gd name="T31" fmla="*/ 417 h 842"/>
              <a:gd name="T32" fmla="*/ 728 w 807"/>
              <a:gd name="T33" fmla="*/ 408 h 842"/>
              <a:gd name="T34" fmla="*/ 750 w 807"/>
              <a:gd name="T35" fmla="*/ 403 h 842"/>
              <a:gd name="T36" fmla="*/ 768 w 807"/>
              <a:gd name="T37" fmla="*/ 412 h 842"/>
              <a:gd name="T38" fmla="*/ 784 w 807"/>
              <a:gd name="T39" fmla="*/ 419 h 842"/>
              <a:gd name="T40" fmla="*/ 784 w 807"/>
              <a:gd name="T41" fmla="*/ 485 h 842"/>
              <a:gd name="T42" fmla="*/ 787 w 807"/>
              <a:gd name="T43" fmla="*/ 534 h 842"/>
              <a:gd name="T44" fmla="*/ 764 w 807"/>
              <a:gd name="T45" fmla="*/ 598 h 842"/>
              <a:gd name="T46" fmla="*/ 734 w 807"/>
              <a:gd name="T47" fmla="*/ 654 h 842"/>
              <a:gd name="T48" fmla="*/ 716 w 807"/>
              <a:gd name="T49" fmla="*/ 713 h 842"/>
              <a:gd name="T50" fmla="*/ 705 w 807"/>
              <a:gd name="T51" fmla="*/ 754 h 842"/>
              <a:gd name="T52" fmla="*/ 707 w 807"/>
              <a:gd name="T53" fmla="*/ 776 h 842"/>
              <a:gd name="T54" fmla="*/ 696 w 807"/>
              <a:gd name="T55" fmla="*/ 835 h 842"/>
              <a:gd name="T56" fmla="*/ 682 w 807"/>
              <a:gd name="T57" fmla="*/ 826 h 842"/>
              <a:gd name="T58" fmla="*/ 660 w 807"/>
              <a:gd name="T59" fmla="*/ 826 h 842"/>
              <a:gd name="T60" fmla="*/ 596 w 807"/>
              <a:gd name="T61" fmla="*/ 838 h 842"/>
              <a:gd name="T62" fmla="*/ 580 w 807"/>
              <a:gd name="T63" fmla="*/ 840 h 842"/>
              <a:gd name="T64" fmla="*/ 560 w 807"/>
              <a:gd name="T65" fmla="*/ 833 h 842"/>
              <a:gd name="T66" fmla="*/ 499 w 807"/>
              <a:gd name="T67" fmla="*/ 826 h 842"/>
              <a:gd name="T68" fmla="*/ 424 w 807"/>
              <a:gd name="T69" fmla="*/ 786 h 842"/>
              <a:gd name="T70" fmla="*/ 403 w 807"/>
              <a:gd name="T71" fmla="*/ 779 h 842"/>
              <a:gd name="T72" fmla="*/ 365 w 807"/>
              <a:gd name="T73" fmla="*/ 756 h 842"/>
              <a:gd name="T74" fmla="*/ 349 w 807"/>
              <a:gd name="T75" fmla="*/ 738 h 842"/>
              <a:gd name="T76" fmla="*/ 338 w 807"/>
              <a:gd name="T77" fmla="*/ 709 h 842"/>
              <a:gd name="T78" fmla="*/ 324 w 807"/>
              <a:gd name="T79" fmla="*/ 697 h 842"/>
              <a:gd name="T80" fmla="*/ 310 w 807"/>
              <a:gd name="T81" fmla="*/ 702 h 842"/>
              <a:gd name="T82" fmla="*/ 297 w 807"/>
              <a:gd name="T83" fmla="*/ 697 h 842"/>
              <a:gd name="T84" fmla="*/ 283 w 807"/>
              <a:gd name="T85" fmla="*/ 684 h 842"/>
              <a:gd name="T86" fmla="*/ 245 w 807"/>
              <a:gd name="T87" fmla="*/ 645 h 842"/>
              <a:gd name="T88" fmla="*/ 159 w 807"/>
              <a:gd name="T89" fmla="*/ 546 h 842"/>
              <a:gd name="T90" fmla="*/ 143 w 807"/>
              <a:gd name="T91" fmla="*/ 530 h 842"/>
              <a:gd name="T92" fmla="*/ 136 w 807"/>
              <a:gd name="T93" fmla="*/ 505 h 842"/>
              <a:gd name="T94" fmla="*/ 125 w 807"/>
              <a:gd name="T95" fmla="*/ 482 h 842"/>
              <a:gd name="T96" fmla="*/ 106 w 807"/>
              <a:gd name="T97" fmla="*/ 460 h 842"/>
              <a:gd name="T98" fmla="*/ 109 w 807"/>
              <a:gd name="T99" fmla="*/ 432 h 842"/>
              <a:gd name="T100" fmla="*/ 120 w 807"/>
              <a:gd name="T101" fmla="*/ 394 h 842"/>
              <a:gd name="T102" fmla="*/ 136 w 807"/>
              <a:gd name="T103" fmla="*/ 371 h 842"/>
              <a:gd name="T104" fmla="*/ 163 w 807"/>
              <a:gd name="T105" fmla="*/ 229 h 842"/>
              <a:gd name="T106" fmla="*/ 95 w 807"/>
              <a:gd name="T107" fmla="*/ 154 h 842"/>
              <a:gd name="T108" fmla="*/ 25 w 807"/>
              <a:gd name="T109" fmla="*/ 127 h 842"/>
              <a:gd name="T110" fmla="*/ 9 w 807"/>
              <a:gd name="T111" fmla="*/ 93 h 842"/>
              <a:gd name="T112" fmla="*/ 4 w 807"/>
              <a:gd name="T113" fmla="*/ 55 h 842"/>
              <a:gd name="T114" fmla="*/ 25 w 807"/>
              <a:gd name="T115" fmla="*/ 21 h 842"/>
              <a:gd name="T116" fmla="*/ 45 w 807"/>
              <a:gd name="T117" fmla="*/ 18 h 842"/>
              <a:gd name="T118" fmla="*/ 134 w 807"/>
              <a:gd name="T119" fmla="*/ 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7" h="842">
                <a:moveTo>
                  <a:pt x="161" y="14"/>
                </a:moveTo>
                <a:lnTo>
                  <a:pt x="195" y="18"/>
                </a:lnTo>
                <a:lnTo>
                  <a:pt x="215" y="23"/>
                </a:lnTo>
                <a:lnTo>
                  <a:pt x="220" y="23"/>
                </a:lnTo>
                <a:lnTo>
                  <a:pt x="233" y="30"/>
                </a:lnTo>
                <a:lnTo>
                  <a:pt x="256" y="41"/>
                </a:lnTo>
                <a:lnTo>
                  <a:pt x="256" y="43"/>
                </a:lnTo>
                <a:lnTo>
                  <a:pt x="281" y="50"/>
                </a:lnTo>
                <a:lnTo>
                  <a:pt x="304" y="61"/>
                </a:lnTo>
                <a:lnTo>
                  <a:pt x="310" y="68"/>
                </a:lnTo>
                <a:lnTo>
                  <a:pt x="326" y="84"/>
                </a:lnTo>
                <a:lnTo>
                  <a:pt x="329" y="86"/>
                </a:lnTo>
                <a:lnTo>
                  <a:pt x="331" y="88"/>
                </a:lnTo>
                <a:lnTo>
                  <a:pt x="335" y="88"/>
                </a:lnTo>
                <a:lnTo>
                  <a:pt x="335" y="91"/>
                </a:lnTo>
                <a:lnTo>
                  <a:pt x="344" y="95"/>
                </a:lnTo>
                <a:lnTo>
                  <a:pt x="349" y="100"/>
                </a:lnTo>
                <a:lnTo>
                  <a:pt x="369" y="111"/>
                </a:lnTo>
                <a:lnTo>
                  <a:pt x="403" y="131"/>
                </a:lnTo>
                <a:lnTo>
                  <a:pt x="460" y="165"/>
                </a:lnTo>
                <a:lnTo>
                  <a:pt x="496" y="188"/>
                </a:lnTo>
                <a:lnTo>
                  <a:pt x="517" y="199"/>
                </a:lnTo>
                <a:lnTo>
                  <a:pt x="519" y="202"/>
                </a:lnTo>
                <a:lnTo>
                  <a:pt x="539" y="213"/>
                </a:lnTo>
                <a:lnTo>
                  <a:pt x="542" y="215"/>
                </a:lnTo>
                <a:lnTo>
                  <a:pt x="548" y="220"/>
                </a:lnTo>
                <a:lnTo>
                  <a:pt x="553" y="222"/>
                </a:lnTo>
                <a:lnTo>
                  <a:pt x="562" y="229"/>
                </a:lnTo>
                <a:lnTo>
                  <a:pt x="567" y="231"/>
                </a:lnTo>
                <a:lnTo>
                  <a:pt x="573" y="236"/>
                </a:lnTo>
                <a:lnTo>
                  <a:pt x="580" y="240"/>
                </a:lnTo>
                <a:lnTo>
                  <a:pt x="585" y="242"/>
                </a:lnTo>
                <a:lnTo>
                  <a:pt x="589" y="242"/>
                </a:lnTo>
                <a:lnTo>
                  <a:pt x="596" y="242"/>
                </a:lnTo>
                <a:lnTo>
                  <a:pt x="601" y="242"/>
                </a:lnTo>
                <a:lnTo>
                  <a:pt x="607" y="242"/>
                </a:lnTo>
                <a:lnTo>
                  <a:pt x="610" y="242"/>
                </a:lnTo>
                <a:lnTo>
                  <a:pt x="610" y="245"/>
                </a:lnTo>
                <a:lnTo>
                  <a:pt x="612" y="245"/>
                </a:lnTo>
                <a:lnTo>
                  <a:pt x="616" y="245"/>
                </a:lnTo>
                <a:lnTo>
                  <a:pt x="621" y="245"/>
                </a:lnTo>
                <a:lnTo>
                  <a:pt x="623" y="247"/>
                </a:lnTo>
                <a:lnTo>
                  <a:pt x="626" y="247"/>
                </a:lnTo>
                <a:lnTo>
                  <a:pt x="628" y="247"/>
                </a:lnTo>
                <a:lnTo>
                  <a:pt x="632" y="247"/>
                </a:lnTo>
                <a:lnTo>
                  <a:pt x="635" y="249"/>
                </a:lnTo>
                <a:lnTo>
                  <a:pt x="637" y="249"/>
                </a:lnTo>
                <a:lnTo>
                  <a:pt x="637" y="251"/>
                </a:lnTo>
                <a:lnTo>
                  <a:pt x="637" y="254"/>
                </a:lnTo>
                <a:lnTo>
                  <a:pt x="637" y="256"/>
                </a:lnTo>
                <a:lnTo>
                  <a:pt x="637" y="258"/>
                </a:lnTo>
                <a:lnTo>
                  <a:pt x="637" y="260"/>
                </a:lnTo>
                <a:lnTo>
                  <a:pt x="639" y="260"/>
                </a:lnTo>
                <a:lnTo>
                  <a:pt x="639" y="263"/>
                </a:lnTo>
                <a:lnTo>
                  <a:pt x="639" y="265"/>
                </a:lnTo>
                <a:lnTo>
                  <a:pt x="641" y="267"/>
                </a:lnTo>
                <a:lnTo>
                  <a:pt x="641" y="270"/>
                </a:lnTo>
                <a:lnTo>
                  <a:pt x="639" y="274"/>
                </a:lnTo>
                <a:lnTo>
                  <a:pt x="639" y="279"/>
                </a:lnTo>
                <a:lnTo>
                  <a:pt x="637" y="279"/>
                </a:lnTo>
                <a:lnTo>
                  <a:pt x="637" y="281"/>
                </a:lnTo>
                <a:lnTo>
                  <a:pt x="635" y="281"/>
                </a:lnTo>
                <a:lnTo>
                  <a:pt x="635" y="283"/>
                </a:lnTo>
                <a:lnTo>
                  <a:pt x="635" y="285"/>
                </a:lnTo>
                <a:lnTo>
                  <a:pt x="635" y="288"/>
                </a:lnTo>
                <a:lnTo>
                  <a:pt x="632" y="288"/>
                </a:lnTo>
                <a:lnTo>
                  <a:pt x="632" y="290"/>
                </a:lnTo>
                <a:lnTo>
                  <a:pt x="630" y="292"/>
                </a:lnTo>
                <a:lnTo>
                  <a:pt x="630" y="294"/>
                </a:lnTo>
                <a:lnTo>
                  <a:pt x="628" y="294"/>
                </a:lnTo>
                <a:lnTo>
                  <a:pt x="628" y="297"/>
                </a:lnTo>
                <a:lnTo>
                  <a:pt x="628" y="299"/>
                </a:lnTo>
                <a:lnTo>
                  <a:pt x="628" y="301"/>
                </a:lnTo>
                <a:lnTo>
                  <a:pt x="628" y="303"/>
                </a:lnTo>
                <a:lnTo>
                  <a:pt x="628" y="306"/>
                </a:lnTo>
                <a:lnTo>
                  <a:pt x="630" y="308"/>
                </a:lnTo>
                <a:lnTo>
                  <a:pt x="630" y="313"/>
                </a:lnTo>
                <a:lnTo>
                  <a:pt x="630" y="315"/>
                </a:lnTo>
                <a:lnTo>
                  <a:pt x="628" y="315"/>
                </a:lnTo>
                <a:lnTo>
                  <a:pt x="628" y="317"/>
                </a:lnTo>
                <a:lnTo>
                  <a:pt x="630" y="317"/>
                </a:lnTo>
                <a:lnTo>
                  <a:pt x="630" y="319"/>
                </a:lnTo>
                <a:lnTo>
                  <a:pt x="630" y="322"/>
                </a:lnTo>
                <a:lnTo>
                  <a:pt x="632" y="322"/>
                </a:lnTo>
                <a:lnTo>
                  <a:pt x="632" y="324"/>
                </a:lnTo>
                <a:lnTo>
                  <a:pt x="632" y="326"/>
                </a:lnTo>
                <a:lnTo>
                  <a:pt x="632" y="328"/>
                </a:lnTo>
                <a:lnTo>
                  <a:pt x="630" y="331"/>
                </a:lnTo>
                <a:lnTo>
                  <a:pt x="628" y="331"/>
                </a:lnTo>
                <a:lnTo>
                  <a:pt x="628" y="333"/>
                </a:lnTo>
                <a:lnTo>
                  <a:pt x="628" y="335"/>
                </a:lnTo>
                <a:lnTo>
                  <a:pt x="626" y="335"/>
                </a:lnTo>
                <a:lnTo>
                  <a:pt x="626" y="337"/>
                </a:lnTo>
                <a:lnTo>
                  <a:pt x="626" y="340"/>
                </a:lnTo>
                <a:lnTo>
                  <a:pt x="626" y="342"/>
                </a:lnTo>
                <a:lnTo>
                  <a:pt x="626" y="344"/>
                </a:lnTo>
                <a:lnTo>
                  <a:pt x="628" y="344"/>
                </a:lnTo>
                <a:lnTo>
                  <a:pt x="628" y="346"/>
                </a:lnTo>
                <a:lnTo>
                  <a:pt x="630" y="349"/>
                </a:lnTo>
                <a:lnTo>
                  <a:pt x="630" y="353"/>
                </a:lnTo>
                <a:lnTo>
                  <a:pt x="628" y="358"/>
                </a:lnTo>
                <a:lnTo>
                  <a:pt x="628" y="360"/>
                </a:lnTo>
                <a:lnTo>
                  <a:pt x="628" y="362"/>
                </a:lnTo>
                <a:lnTo>
                  <a:pt x="628" y="367"/>
                </a:lnTo>
                <a:lnTo>
                  <a:pt x="626" y="367"/>
                </a:lnTo>
                <a:lnTo>
                  <a:pt x="626" y="369"/>
                </a:lnTo>
                <a:lnTo>
                  <a:pt x="626" y="371"/>
                </a:lnTo>
                <a:lnTo>
                  <a:pt x="626" y="374"/>
                </a:lnTo>
                <a:lnTo>
                  <a:pt x="623" y="376"/>
                </a:lnTo>
                <a:lnTo>
                  <a:pt x="623" y="378"/>
                </a:lnTo>
                <a:lnTo>
                  <a:pt x="623" y="380"/>
                </a:lnTo>
                <a:lnTo>
                  <a:pt x="621" y="380"/>
                </a:lnTo>
                <a:lnTo>
                  <a:pt x="621" y="383"/>
                </a:lnTo>
                <a:lnTo>
                  <a:pt x="621" y="385"/>
                </a:lnTo>
                <a:lnTo>
                  <a:pt x="619" y="385"/>
                </a:lnTo>
                <a:lnTo>
                  <a:pt x="619" y="387"/>
                </a:lnTo>
                <a:lnTo>
                  <a:pt x="621" y="387"/>
                </a:lnTo>
                <a:lnTo>
                  <a:pt x="621" y="389"/>
                </a:lnTo>
                <a:lnTo>
                  <a:pt x="621" y="392"/>
                </a:lnTo>
                <a:lnTo>
                  <a:pt x="621" y="394"/>
                </a:lnTo>
                <a:lnTo>
                  <a:pt x="621" y="396"/>
                </a:lnTo>
                <a:lnTo>
                  <a:pt x="621" y="399"/>
                </a:lnTo>
                <a:lnTo>
                  <a:pt x="621" y="401"/>
                </a:lnTo>
                <a:lnTo>
                  <a:pt x="623" y="401"/>
                </a:lnTo>
                <a:lnTo>
                  <a:pt x="626" y="401"/>
                </a:lnTo>
                <a:lnTo>
                  <a:pt x="628" y="403"/>
                </a:lnTo>
                <a:lnTo>
                  <a:pt x="630" y="403"/>
                </a:lnTo>
                <a:lnTo>
                  <a:pt x="630" y="405"/>
                </a:lnTo>
                <a:lnTo>
                  <a:pt x="632" y="405"/>
                </a:lnTo>
                <a:lnTo>
                  <a:pt x="632" y="408"/>
                </a:lnTo>
                <a:lnTo>
                  <a:pt x="635" y="408"/>
                </a:lnTo>
                <a:lnTo>
                  <a:pt x="637" y="408"/>
                </a:lnTo>
                <a:lnTo>
                  <a:pt x="639" y="410"/>
                </a:lnTo>
                <a:lnTo>
                  <a:pt x="641" y="410"/>
                </a:lnTo>
                <a:lnTo>
                  <a:pt x="644" y="410"/>
                </a:lnTo>
                <a:lnTo>
                  <a:pt x="646" y="412"/>
                </a:lnTo>
                <a:lnTo>
                  <a:pt x="648" y="412"/>
                </a:lnTo>
                <a:lnTo>
                  <a:pt x="650" y="412"/>
                </a:lnTo>
                <a:lnTo>
                  <a:pt x="653" y="412"/>
                </a:lnTo>
                <a:lnTo>
                  <a:pt x="655" y="414"/>
                </a:lnTo>
                <a:lnTo>
                  <a:pt x="657" y="414"/>
                </a:lnTo>
                <a:lnTo>
                  <a:pt x="657" y="417"/>
                </a:lnTo>
                <a:lnTo>
                  <a:pt x="660" y="417"/>
                </a:lnTo>
                <a:lnTo>
                  <a:pt x="662" y="419"/>
                </a:lnTo>
                <a:lnTo>
                  <a:pt x="664" y="419"/>
                </a:lnTo>
                <a:lnTo>
                  <a:pt x="664" y="421"/>
                </a:lnTo>
                <a:lnTo>
                  <a:pt x="666" y="421"/>
                </a:lnTo>
                <a:lnTo>
                  <a:pt x="669" y="421"/>
                </a:lnTo>
                <a:lnTo>
                  <a:pt x="671" y="423"/>
                </a:lnTo>
                <a:lnTo>
                  <a:pt x="675" y="423"/>
                </a:lnTo>
                <a:lnTo>
                  <a:pt x="678" y="423"/>
                </a:lnTo>
                <a:lnTo>
                  <a:pt x="680" y="423"/>
                </a:lnTo>
                <a:lnTo>
                  <a:pt x="682" y="423"/>
                </a:lnTo>
                <a:lnTo>
                  <a:pt x="685" y="421"/>
                </a:lnTo>
                <a:lnTo>
                  <a:pt x="687" y="421"/>
                </a:lnTo>
                <a:lnTo>
                  <a:pt x="689" y="421"/>
                </a:lnTo>
                <a:lnTo>
                  <a:pt x="691" y="419"/>
                </a:lnTo>
                <a:lnTo>
                  <a:pt x="696" y="419"/>
                </a:lnTo>
                <a:lnTo>
                  <a:pt x="700" y="417"/>
                </a:lnTo>
                <a:lnTo>
                  <a:pt x="703" y="417"/>
                </a:lnTo>
                <a:lnTo>
                  <a:pt x="705" y="417"/>
                </a:lnTo>
                <a:lnTo>
                  <a:pt x="707" y="414"/>
                </a:lnTo>
                <a:lnTo>
                  <a:pt x="709" y="414"/>
                </a:lnTo>
                <a:lnTo>
                  <a:pt x="712" y="414"/>
                </a:lnTo>
                <a:lnTo>
                  <a:pt x="714" y="412"/>
                </a:lnTo>
                <a:lnTo>
                  <a:pt x="719" y="410"/>
                </a:lnTo>
                <a:lnTo>
                  <a:pt x="721" y="410"/>
                </a:lnTo>
                <a:lnTo>
                  <a:pt x="723" y="410"/>
                </a:lnTo>
                <a:lnTo>
                  <a:pt x="725" y="410"/>
                </a:lnTo>
                <a:lnTo>
                  <a:pt x="728" y="408"/>
                </a:lnTo>
                <a:lnTo>
                  <a:pt x="730" y="408"/>
                </a:lnTo>
                <a:lnTo>
                  <a:pt x="732" y="408"/>
                </a:lnTo>
                <a:lnTo>
                  <a:pt x="734" y="405"/>
                </a:lnTo>
                <a:lnTo>
                  <a:pt x="737" y="405"/>
                </a:lnTo>
                <a:lnTo>
                  <a:pt x="739" y="405"/>
                </a:lnTo>
                <a:lnTo>
                  <a:pt x="741" y="405"/>
                </a:lnTo>
                <a:lnTo>
                  <a:pt x="743" y="403"/>
                </a:lnTo>
                <a:lnTo>
                  <a:pt x="746" y="403"/>
                </a:lnTo>
                <a:lnTo>
                  <a:pt x="748" y="403"/>
                </a:lnTo>
                <a:lnTo>
                  <a:pt x="750" y="403"/>
                </a:lnTo>
                <a:lnTo>
                  <a:pt x="753" y="403"/>
                </a:lnTo>
                <a:lnTo>
                  <a:pt x="755" y="403"/>
                </a:lnTo>
                <a:lnTo>
                  <a:pt x="757" y="403"/>
                </a:lnTo>
                <a:lnTo>
                  <a:pt x="757" y="405"/>
                </a:lnTo>
                <a:lnTo>
                  <a:pt x="759" y="405"/>
                </a:lnTo>
                <a:lnTo>
                  <a:pt x="762" y="408"/>
                </a:lnTo>
                <a:lnTo>
                  <a:pt x="764" y="408"/>
                </a:lnTo>
                <a:lnTo>
                  <a:pt x="766" y="408"/>
                </a:lnTo>
                <a:lnTo>
                  <a:pt x="766" y="410"/>
                </a:lnTo>
                <a:lnTo>
                  <a:pt x="768" y="412"/>
                </a:lnTo>
                <a:lnTo>
                  <a:pt x="771" y="412"/>
                </a:lnTo>
                <a:lnTo>
                  <a:pt x="773" y="412"/>
                </a:lnTo>
                <a:lnTo>
                  <a:pt x="773" y="414"/>
                </a:lnTo>
                <a:lnTo>
                  <a:pt x="775" y="414"/>
                </a:lnTo>
                <a:lnTo>
                  <a:pt x="777" y="414"/>
                </a:lnTo>
                <a:lnTo>
                  <a:pt x="777" y="417"/>
                </a:lnTo>
                <a:lnTo>
                  <a:pt x="780" y="417"/>
                </a:lnTo>
                <a:lnTo>
                  <a:pt x="782" y="417"/>
                </a:lnTo>
                <a:lnTo>
                  <a:pt x="784" y="417"/>
                </a:lnTo>
                <a:lnTo>
                  <a:pt x="784" y="419"/>
                </a:lnTo>
                <a:lnTo>
                  <a:pt x="787" y="419"/>
                </a:lnTo>
                <a:lnTo>
                  <a:pt x="793" y="419"/>
                </a:lnTo>
                <a:lnTo>
                  <a:pt x="800" y="419"/>
                </a:lnTo>
                <a:lnTo>
                  <a:pt x="807" y="419"/>
                </a:lnTo>
                <a:lnTo>
                  <a:pt x="807" y="421"/>
                </a:lnTo>
                <a:lnTo>
                  <a:pt x="805" y="428"/>
                </a:lnTo>
                <a:lnTo>
                  <a:pt x="802" y="430"/>
                </a:lnTo>
                <a:lnTo>
                  <a:pt x="793" y="457"/>
                </a:lnTo>
                <a:lnTo>
                  <a:pt x="787" y="480"/>
                </a:lnTo>
                <a:lnTo>
                  <a:pt x="784" y="485"/>
                </a:lnTo>
                <a:lnTo>
                  <a:pt x="789" y="500"/>
                </a:lnTo>
                <a:lnTo>
                  <a:pt x="789" y="503"/>
                </a:lnTo>
                <a:lnTo>
                  <a:pt x="791" y="509"/>
                </a:lnTo>
                <a:lnTo>
                  <a:pt x="793" y="518"/>
                </a:lnTo>
                <a:lnTo>
                  <a:pt x="793" y="523"/>
                </a:lnTo>
                <a:lnTo>
                  <a:pt x="793" y="525"/>
                </a:lnTo>
                <a:lnTo>
                  <a:pt x="791" y="528"/>
                </a:lnTo>
                <a:lnTo>
                  <a:pt x="789" y="530"/>
                </a:lnTo>
                <a:lnTo>
                  <a:pt x="787" y="532"/>
                </a:lnTo>
                <a:lnTo>
                  <a:pt x="787" y="534"/>
                </a:lnTo>
                <a:lnTo>
                  <a:pt x="787" y="537"/>
                </a:lnTo>
                <a:lnTo>
                  <a:pt x="784" y="539"/>
                </a:lnTo>
                <a:lnTo>
                  <a:pt x="782" y="539"/>
                </a:lnTo>
                <a:lnTo>
                  <a:pt x="782" y="541"/>
                </a:lnTo>
                <a:lnTo>
                  <a:pt x="780" y="541"/>
                </a:lnTo>
                <a:lnTo>
                  <a:pt x="775" y="557"/>
                </a:lnTo>
                <a:lnTo>
                  <a:pt x="771" y="571"/>
                </a:lnTo>
                <a:lnTo>
                  <a:pt x="768" y="575"/>
                </a:lnTo>
                <a:lnTo>
                  <a:pt x="764" y="595"/>
                </a:lnTo>
                <a:lnTo>
                  <a:pt x="764" y="598"/>
                </a:lnTo>
                <a:lnTo>
                  <a:pt x="762" y="602"/>
                </a:lnTo>
                <a:lnTo>
                  <a:pt x="762" y="604"/>
                </a:lnTo>
                <a:lnTo>
                  <a:pt x="759" y="604"/>
                </a:lnTo>
                <a:lnTo>
                  <a:pt x="759" y="607"/>
                </a:lnTo>
                <a:lnTo>
                  <a:pt x="748" y="627"/>
                </a:lnTo>
                <a:lnTo>
                  <a:pt x="746" y="629"/>
                </a:lnTo>
                <a:lnTo>
                  <a:pt x="739" y="641"/>
                </a:lnTo>
                <a:lnTo>
                  <a:pt x="737" y="645"/>
                </a:lnTo>
                <a:lnTo>
                  <a:pt x="737" y="647"/>
                </a:lnTo>
                <a:lnTo>
                  <a:pt x="734" y="654"/>
                </a:lnTo>
                <a:lnTo>
                  <a:pt x="732" y="661"/>
                </a:lnTo>
                <a:lnTo>
                  <a:pt x="732" y="663"/>
                </a:lnTo>
                <a:lnTo>
                  <a:pt x="730" y="668"/>
                </a:lnTo>
                <a:lnTo>
                  <a:pt x="728" y="672"/>
                </a:lnTo>
                <a:lnTo>
                  <a:pt x="728" y="677"/>
                </a:lnTo>
                <a:lnTo>
                  <a:pt x="725" y="681"/>
                </a:lnTo>
                <a:lnTo>
                  <a:pt x="723" y="693"/>
                </a:lnTo>
                <a:lnTo>
                  <a:pt x="719" y="704"/>
                </a:lnTo>
                <a:lnTo>
                  <a:pt x="719" y="711"/>
                </a:lnTo>
                <a:lnTo>
                  <a:pt x="716" y="713"/>
                </a:lnTo>
                <a:lnTo>
                  <a:pt x="716" y="720"/>
                </a:lnTo>
                <a:lnTo>
                  <a:pt x="714" y="724"/>
                </a:lnTo>
                <a:lnTo>
                  <a:pt x="712" y="731"/>
                </a:lnTo>
                <a:lnTo>
                  <a:pt x="709" y="736"/>
                </a:lnTo>
                <a:lnTo>
                  <a:pt x="709" y="738"/>
                </a:lnTo>
                <a:lnTo>
                  <a:pt x="709" y="743"/>
                </a:lnTo>
                <a:lnTo>
                  <a:pt x="707" y="745"/>
                </a:lnTo>
                <a:lnTo>
                  <a:pt x="707" y="749"/>
                </a:lnTo>
                <a:lnTo>
                  <a:pt x="705" y="749"/>
                </a:lnTo>
                <a:lnTo>
                  <a:pt x="705" y="754"/>
                </a:lnTo>
                <a:lnTo>
                  <a:pt x="703" y="756"/>
                </a:lnTo>
                <a:lnTo>
                  <a:pt x="703" y="758"/>
                </a:lnTo>
                <a:lnTo>
                  <a:pt x="700" y="761"/>
                </a:lnTo>
                <a:lnTo>
                  <a:pt x="703" y="761"/>
                </a:lnTo>
                <a:lnTo>
                  <a:pt x="703" y="763"/>
                </a:lnTo>
                <a:lnTo>
                  <a:pt x="700" y="765"/>
                </a:lnTo>
                <a:lnTo>
                  <a:pt x="700" y="770"/>
                </a:lnTo>
                <a:lnTo>
                  <a:pt x="703" y="772"/>
                </a:lnTo>
                <a:lnTo>
                  <a:pt x="705" y="774"/>
                </a:lnTo>
                <a:lnTo>
                  <a:pt x="707" y="776"/>
                </a:lnTo>
                <a:lnTo>
                  <a:pt x="709" y="779"/>
                </a:lnTo>
                <a:lnTo>
                  <a:pt x="709" y="788"/>
                </a:lnTo>
                <a:lnTo>
                  <a:pt x="707" y="795"/>
                </a:lnTo>
                <a:lnTo>
                  <a:pt x="707" y="808"/>
                </a:lnTo>
                <a:lnTo>
                  <a:pt x="707" y="822"/>
                </a:lnTo>
                <a:lnTo>
                  <a:pt x="705" y="831"/>
                </a:lnTo>
                <a:lnTo>
                  <a:pt x="705" y="833"/>
                </a:lnTo>
                <a:lnTo>
                  <a:pt x="700" y="833"/>
                </a:lnTo>
                <a:lnTo>
                  <a:pt x="698" y="835"/>
                </a:lnTo>
                <a:lnTo>
                  <a:pt x="696" y="835"/>
                </a:lnTo>
                <a:lnTo>
                  <a:pt x="694" y="835"/>
                </a:lnTo>
                <a:lnTo>
                  <a:pt x="691" y="835"/>
                </a:lnTo>
                <a:lnTo>
                  <a:pt x="689" y="835"/>
                </a:lnTo>
                <a:lnTo>
                  <a:pt x="689" y="833"/>
                </a:lnTo>
                <a:lnTo>
                  <a:pt x="689" y="831"/>
                </a:lnTo>
                <a:lnTo>
                  <a:pt x="689" y="829"/>
                </a:lnTo>
                <a:lnTo>
                  <a:pt x="687" y="829"/>
                </a:lnTo>
                <a:lnTo>
                  <a:pt x="685" y="829"/>
                </a:lnTo>
                <a:lnTo>
                  <a:pt x="682" y="829"/>
                </a:lnTo>
                <a:lnTo>
                  <a:pt x="682" y="826"/>
                </a:lnTo>
                <a:lnTo>
                  <a:pt x="680" y="826"/>
                </a:lnTo>
                <a:lnTo>
                  <a:pt x="678" y="826"/>
                </a:lnTo>
                <a:lnTo>
                  <a:pt x="675" y="826"/>
                </a:lnTo>
                <a:lnTo>
                  <a:pt x="673" y="826"/>
                </a:lnTo>
                <a:lnTo>
                  <a:pt x="671" y="826"/>
                </a:lnTo>
                <a:lnTo>
                  <a:pt x="669" y="826"/>
                </a:lnTo>
                <a:lnTo>
                  <a:pt x="666" y="826"/>
                </a:lnTo>
                <a:lnTo>
                  <a:pt x="664" y="826"/>
                </a:lnTo>
                <a:lnTo>
                  <a:pt x="662" y="826"/>
                </a:lnTo>
                <a:lnTo>
                  <a:pt x="660" y="826"/>
                </a:lnTo>
                <a:lnTo>
                  <a:pt x="657" y="826"/>
                </a:lnTo>
                <a:lnTo>
                  <a:pt x="650" y="826"/>
                </a:lnTo>
                <a:lnTo>
                  <a:pt x="650" y="829"/>
                </a:lnTo>
                <a:lnTo>
                  <a:pt x="630" y="833"/>
                </a:lnTo>
                <a:lnTo>
                  <a:pt x="621" y="835"/>
                </a:lnTo>
                <a:lnTo>
                  <a:pt x="607" y="840"/>
                </a:lnTo>
                <a:lnTo>
                  <a:pt x="603" y="840"/>
                </a:lnTo>
                <a:lnTo>
                  <a:pt x="598" y="842"/>
                </a:lnTo>
                <a:lnTo>
                  <a:pt x="598" y="840"/>
                </a:lnTo>
                <a:lnTo>
                  <a:pt x="596" y="838"/>
                </a:lnTo>
                <a:lnTo>
                  <a:pt x="596" y="840"/>
                </a:lnTo>
                <a:lnTo>
                  <a:pt x="596" y="842"/>
                </a:lnTo>
                <a:lnTo>
                  <a:pt x="594" y="842"/>
                </a:lnTo>
                <a:lnTo>
                  <a:pt x="592" y="842"/>
                </a:lnTo>
                <a:lnTo>
                  <a:pt x="589" y="842"/>
                </a:lnTo>
                <a:lnTo>
                  <a:pt x="587" y="842"/>
                </a:lnTo>
                <a:lnTo>
                  <a:pt x="587" y="840"/>
                </a:lnTo>
                <a:lnTo>
                  <a:pt x="585" y="840"/>
                </a:lnTo>
                <a:lnTo>
                  <a:pt x="582" y="840"/>
                </a:lnTo>
                <a:lnTo>
                  <a:pt x="580" y="840"/>
                </a:lnTo>
                <a:lnTo>
                  <a:pt x="578" y="840"/>
                </a:lnTo>
                <a:lnTo>
                  <a:pt x="576" y="840"/>
                </a:lnTo>
                <a:lnTo>
                  <a:pt x="573" y="840"/>
                </a:lnTo>
                <a:lnTo>
                  <a:pt x="571" y="838"/>
                </a:lnTo>
                <a:lnTo>
                  <a:pt x="569" y="838"/>
                </a:lnTo>
                <a:lnTo>
                  <a:pt x="567" y="838"/>
                </a:lnTo>
                <a:lnTo>
                  <a:pt x="564" y="838"/>
                </a:lnTo>
                <a:lnTo>
                  <a:pt x="562" y="835"/>
                </a:lnTo>
                <a:lnTo>
                  <a:pt x="562" y="833"/>
                </a:lnTo>
                <a:lnTo>
                  <a:pt x="560" y="833"/>
                </a:lnTo>
                <a:lnTo>
                  <a:pt x="558" y="833"/>
                </a:lnTo>
                <a:lnTo>
                  <a:pt x="555" y="833"/>
                </a:lnTo>
                <a:lnTo>
                  <a:pt x="553" y="831"/>
                </a:lnTo>
                <a:lnTo>
                  <a:pt x="551" y="829"/>
                </a:lnTo>
                <a:lnTo>
                  <a:pt x="546" y="829"/>
                </a:lnTo>
                <a:lnTo>
                  <a:pt x="544" y="829"/>
                </a:lnTo>
                <a:lnTo>
                  <a:pt x="542" y="824"/>
                </a:lnTo>
                <a:lnTo>
                  <a:pt x="526" y="826"/>
                </a:lnTo>
                <a:lnTo>
                  <a:pt x="508" y="826"/>
                </a:lnTo>
                <a:lnTo>
                  <a:pt x="499" y="826"/>
                </a:lnTo>
                <a:lnTo>
                  <a:pt x="485" y="824"/>
                </a:lnTo>
                <a:lnTo>
                  <a:pt x="480" y="822"/>
                </a:lnTo>
                <a:lnTo>
                  <a:pt x="462" y="813"/>
                </a:lnTo>
                <a:lnTo>
                  <a:pt x="451" y="810"/>
                </a:lnTo>
                <a:lnTo>
                  <a:pt x="449" y="808"/>
                </a:lnTo>
                <a:lnTo>
                  <a:pt x="446" y="806"/>
                </a:lnTo>
                <a:lnTo>
                  <a:pt x="442" y="801"/>
                </a:lnTo>
                <a:lnTo>
                  <a:pt x="435" y="797"/>
                </a:lnTo>
                <a:lnTo>
                  <a:pt x="431" y="790"/>
                </a:lnTo>
                <a:lnTo>
                  <a:pt x="424" y="786"/>
                </a:lnTo>
                <a:lnTo>
                  <a:pt x="424" y="783"/>
                </a:lnTo>
                <a:lnTo>
                  <a:pt x="419" y="779"/>
                </a:lnTo>
                <a:lnTo>
                  <a:pt x="417" y="779"/>
                </a:lnTo>
                <a:lnTo>
                  <a:pt x="417" y="776"/>
                </a:lnTo>
                <a:lnTo>
                  <a:pt x="415" y="779"/>
                </a:lnTo>
                <a:lnTo>
                  <a:pt x="412" y="779"/>
                </a:lnTo>
                <a:lnTo>
                  <a:pt x="410" y="779"/>
                </a:lnTo>
                <a:lnTo>
                  <a:pt x="408" y="779"/>
                </a:lnTo>
                <a:lnTo>
                  <a:pt x="406" y="779"/>
                </a:lnTo>
                <a:lnTo>
                  <a:pt x="403" y="779"/>
                </a:lnTo>
                <a:lnTo>
                  <a:pt x="403" y="776"/>
                </a:lnTo>
                <a:lnTo>
                  <a:pt x="401" y="776"/>
                </a:lnTo>
                <a:lnTo>
                  <a:pt x="397" y="779"/>
                </a:lnTo>
                <a:lnTo>
                  <a:pt x="392" y="779"/>
                </a:lnTo>
                <a:lnTo>
                  <a:pt x="390" y="776"/>
                </a:lnTo>
                <a:lnTo>
                  <a:pt x="388" y="776"/>
                </a:lnTo>
                <a:lnTo>
                  <a:pt x="381" y="772"/>
                </a:lnTo>
                <a:lnTo>
                  <a:pt x="369" y="763"/>
                </a:lnTo>
                <a:lnTo>
                  <a:pt x="365" y="758"/>
                </a:lnTo>
                <a:lnTo>
                  <a:pt x="365" y="756"/>
                </a:lnTo>
                <a:lnTo>
                  <a:pt x="363" y="756"/>
                </a:lnTo>
                <a:lnTo>
                  <a:pt x="360" y="752"/>
                </a:lnTo>
                <a:lnTo>
                  <a:pt x="360" y="749"/>
                </a:lnTo>
                <a:lnTo>
                  <a:pt x="358" y="749"/>
                </a:lnTo>
                <a:lnTo>
                  <a:pt x="358" y="745"/>
                </a:lnTo>
                <a:lnTo>
                  <a:pt x="356" y="743"/>
                </a:lnTo>
                <a:lnTo>
                  <a:pt x="354" y="743"/>
                </a:lnTo>
                <a:lnTo>
                  <a:pt x="351" y="743"/>
                </a:lnTo>
                <a:lnTo>
                  <a:pt x="351" y="740"/>
                </a:lnTo>
                <a:lnTo>
                  <a:pt x="349" y="738"/>
                </a:lnTo>
                <a:lnTo>
                  <a:pt x="349" y="736"/>
                </a:lnTo>
                <a:lnTo>
                  <a:pt x="347" y="731"/>
                </a:lnTo>
                <a:lnTo>
                  <a:pt x="347" y="727"/>
                </a:lnTo>
                <a:lnTo>
                  <a:pt x="344" y="724"/>
                </a:lnTo>
                <a:lnTo>
                  <a:pt x="342" y="722"/>
                </a:lnTo>
                <a:lnTo>
                  <a:pt x="344" y="718"/>
                </a:lnTo>
                <a:lnTo>
                  <a:pt x="344" y="715"/>
                </a:lnTo>
                <a:lnTo>
                  <a:pt x="342" y="713"/>
                </a:lnTo>
                <a:lnTo>
                  <a:pt x="340" y="713"/>
                </a:lnTo>
                <a:lnTo>
                  <a:pt x="338" y="709"/>
                </a:lnTo>
                <a:lnTo>
                  <a:pt x="338" y="706"/>
                </a:lnTo>
                <a:lnTo>
                  <a:pt x="338" y="704"/>
                </a:lnTo>
                <a:lnTo>
                  <a:pt x="333" y="702"/>
                </a:lnTo>
                <a:lnTo>
                  <a:pt x="333" y="704"/>
                </a:lnTo>
                <a:lnTo>
                  <a:pt x="331" y="704"/>
                </a:lnTo>
                <a:lnTo>
                  <a:pt x="331" y="702"/>
                </a:lnTo>
                <a:lnTo>
                  <a:pt x="329" y="700"/>
                </a:lnTo>
                <a:lnTo>
                  <a:pt x="329" y="697"/>
                </a:lnTo>
                <a:lnTo>
                  <a:pt x="326" y="697"/>
                </a:lnTo>
                <a:lnTo>
                  <a:pt x="324" y="697"/>
                </a:lnTo>
                <a:lnTo>
                  <a:pt x="322" y="697"/>
                </a:lnTo>
                <a:lnTo>
                  <a:pt x="319" y="700"/>
                </a:lnTo>
                <a:lnTo>
                  <a:pt x="319" y="702"/>
                </a:lnTo>
                <a:lnTo>
                  <a:pt x="317" y="700"/>
                </a:lnTo>
                <a:lnTo>
                  <a:pt x="317" y="697"/>
                </a:lnTo>
                <a:lnTo>
                  <a:pt x="315" y="697"/>
                </a:lnTo>
                <a:lnTo>
                  <a:pt x="313" y="697"/>
                </a:lnTo>
                <a:lnTo>
                  <a:pt x="313" y="700"/>
                </a:lnTo>
                <a:lnTo>
                  <a:pt x="313" y="702"/>
                </a:lnTo>
                <a:lnTo>
                  <a:pt x="310" y="702"/>
                </a:lnTo>
                <a:lnTo>
                  <a:pt x="310" y="700"/>
                </a:lnTo>
                <a:lnTo>
                  <a:pt x="310" y="697"/>
                </a:lnTo>
                <a:lnTo>
                  <a:pt x="308" y="697"/>
                </a:lnTo>
                <a:lnTo>
                  <a:pt x="306" y="697"/>
                </a:lnTo>
                <a:lnTo>
                  <a:pt x="304" y="697"/>
                </a:lnTo>
                <a:lnTo>
                  <a:pt x="304" y="700"/>
                </a:lnTo>
                <a:lnTo>
                  <a:pt x="301" y="700"/>
                </a:lnTo>
                <a:lnTo>
                  <a:pt x="299" y="700"/>
                </a:lnTo>
                <a:lnTo>
                  <a:pt x="299" y="697"/>
                </a:lnTo>
                <a:lnTo>
                  <a:pt x="297" y="697"/>
                </a:lnTo>
                <a:lnTo>
                  <a:pt x="295" y="695"/>
                </a:lnTo>
                <a:lnTo>
                  <a:pt x="292" y="695"/>
                </a:lnTo>
                <a:lnTo>
                  <a:pt x="290" y="693"/>
                </a:lnTo>
                <a:lnTo>
                  <a:pt x="290" y="690"/>
                </a:lnTo>
                <a:lnTo>
                  <a:pt x="290" y="688"/>
                </a:lnTo>
                <a:lnTo>
                  <a:pt x="290" y="686"/>
                </a:lnTo>
                <a:lnTo>
                  <a:pt x="290" y="684"/>
                </a:lnTo>
                <a:lnTo>
                  <a:pt x="288" y="684"/>
                </a:lnTo>
                <a:lnTo>
                  <a:pt x="285" y="684"/>
                </a:lnTo>
                <a:lnTo>
                  <a:pt x="283" y="684"/>
                </a:lnTo>
                <a:lnTo>
                  <a:pt x="283" y="681"/>
                </a:lnTo>
                <a:lnTo>
                  <a:pt x="283" y="679"/>
                </a:lnTo>
                <a:lnTo>
                  <a:pt x="281" y="679"/>
                </a:lnTo>
                <a:lnTo>
                  <a:pt x="279" y="679"/>
                </a:lnTo>
                <a:lnTo>
                  <a:pt x="276" y="679"/>
                </a:lnTo>
                <a:lnTo>
                  <a:pt x="274" y="679"/>
                </a:lnTo>
                <a:lnTo>
                  <a:pt x="272" y="679"/>
                </a:lnTo>
                <a:lnTo>
                  <a:pt x="272" y="677"/>
                </a:lnTo>
                <a:lnTo>
                  <a:pt x="270" y="675"/>
                </a:lnTo>
                <a:lnTo>
                  <a:pt x="245" y="645"/>
                </a:lnTo>
                <a:lnTo>
                  <a:pt x="236" y="636"/>
                </a:lnTo>
                <a:lnTo>
                  <a:pt x="227" y="627"/>
                </a:lnTo>
                <a:lnTo>
                  <a:pt x="224" y="625"/>
                </a:lnTo>
                <a:lnTo>
                  <a:pt x="217" y="618"/>
                </a:lnTo>
                <a:lnTo>
                  <a:pt x="199" y="593"/>
                </a:lnTo>
                <a:lnTo>
                  <a:pt x="195" y="586"/>
                </a:lnTo>
                <a:lnTo>
                  <a:pt x="190" y="577"/>
                </a:lnTo>
                <a:lnTo>
                  <a:pt x="186" y="573"/>
                </a:lnTo>
                <a:lnTo>
                  <a:pt x="159" y="548"/>
                </a:lnTo>
                <a:lnTo>
                  <a:pt x="159" y="546"/>
                </a:lnTo>
                <a:lnTo>
                  <a:pt x="156" y="546"/>
                </a:lnTo>
                <a:lnTo>
                  <a:pt x="156" y="543"/>
                </a:lnTo>
                <a:lnTo>
                  <a:pt x="154" y="541"/>
                </a:lnTo>
                <a:lnTo>
                  <a:pt x="154" y="539"/>
                </a:lnTo>
                <a:lnTo>
                  <a:pt x="152" y="539"/>
                </a:lnTo>
                <a:lnTo>
                  <a:pt x="152" y="534"/>
                </a:lnTo>
                <a:lnTo>
                  <a:pt x="149" y="532"/>
                </a:lnTo>
                <a:lnTo>
                  <a:pt x="145" y="532"/>
                </a:lnTo>
                <a:lnTo>
                  <a:pt x="145" y="530"/>
                </a:lnTo>
                <a:lnTo>
                  <a:pt x="143" y="530"/>
                </a:lnTo>
                <a:lnTo>
                  <a:pt x="143" y="525"/>
                </a:lnTo>
                <a:lnTo>
                  <a:pt x="143" y="523"/>
                </a:lnTo>
                <a:lnTo>
                  <a:pt x="140" y="518"/>
                </a:lnTo>
                <a:lnTo>
                  <a:pt x="140" y="516"/>
                </a:lnTo>
                <a:lnTo>
                  <a:pt x="140" y="514"/>
                </a:lnTo>
                <a:lnTo>
                  <a:pt x="138" y="512"/>
                </a:lnTo>
                <a:lnTo>
                  <a:pt x="138" y="509"/>
                </a:lnTo>
                <a:lnTo>
                  <a:pt x="136" y="509"/>
                </a:lnTo>
                <a:lnTo>
                  <a:pt x="138" y="507"/>
                </a:lnTo>
                <a:lnTo>
                  <a:pt x="136" y="505"/>
                </a:lnTo>
                <a:lnTo>
                  <a:pt x="136" y="503"/>
                </a:lnTo>
                <a:lnTo>
                  <a:pt x="134" y="500"/>
                </a:lnTo>
                <a:lnTo>
                  <a:pt x="134" y="498"/>
                </a:lnTo>
                <a:lnTo>
                  <a:pt x="131" y="498"/>
                </a:lnTo>
                <a:lnTo>
                  <a:pt x="129" y="496"/>
                </a:lnTo>
                <a:lnTo>
                  <a:pt x="127" y="491"/>
                </a:lnTo>
                <a:lnTo>
                  <a:pt x="127" y="489"/>
                </a:lnTo>
                <a:lnTo>
                  <a:pt x="127" y="487"/>
                </a:lnTo>
                <a:lnTo>
                  <a:pt x="127" y="485"/>
                </a:lnTo>
                <a:lnTo>
                  <a:pt x="125" y="482"/>
                </a:lnTo>
                <a:lnTo>
                  <a:pt x="120" y="482"/>
                </a:lnTo>
                <a:lnTo>
                  <a:pt x="118" y="482"/>
                </a:lnTo>
                <a:lnTo>
                  <a:pt x="115" y="480"/>
                </a:lnTo>
                <a:lnTo>
                  <a:pt x="113" y="478"/>
                </a:lnTo>
                <a:lnTo>
                  <a:pt x="106" y="480"/>
                </a:lnTo>
                <a:lnTo>
                  <a:pt x="113" y="478"/>
                </a:lnTo>
                <a:lnTo>
                  <a:pt x="113" y="473"/>
                </a:lnTo>
                <a:lnTo>
                  <a:pt x="113" y="469"/>
                </a:lnTo>
                <a:lnTo>
                  <a:pt x="109" y="464"/>
                </a:lnTo>
                <a:lnTo>
                  <a:pt x="106" y="460"/>
                </a:lnTo>
                <a:lnTo>
                  <a:pt x="106" y="457"/>
                </a:lnTo>
                <a:lnTo>
                  <a:pt x="104" y="457"/>
                </a:lnTo>
                <a:lnTo>
                  <a:pt x="104" y="455"/>
                </a:lnTo>
                <a:lnTo>
                  <a:pt x="100" y="448"/>
                </a:lnTo>
                <a:lnTo>
                  <a:pt x="97" y="444"/>
                </a:lnTo>
                <a:lnTo>
                  <a:pt x="97" y="442"/>
                </a:lnTo>
                <a:lnTo>
                  <a:pt x="97" y="439"/>
                </a:lnTo>
                <a:lnTo>
                  <a:pt x="102" y="437"/>
                </a:lnTo>
                <a:lnTo>
                  <a:pt x="104" y="435"/>
                </a:lnTo>
                <a:lnTo>
                  <a:pt x="109" y="432"/>
                </a:lnTo>
                <a:lnTo>
                  <a:pt x="111" y="430"/>
                </a:lnTo>
                <a:lnTo>
                  <a:pt x="113" y="428"/>
                </a:lnTo>
                <a:lnTo>
                  <a:pt x="115" y="426"/>
                </a:lnTo>
                <a:lnTo>
                  <a:pt x="120" y="421"/>
                </a:lnTo>
                <a:lnTo>
                  <a:pt x="122" y="419"/>
                </a:lnTo>
                <a:lnTo>
                  <a:pt x="125" y="412"/>
                </a:lnTo>
                <a:lnTo>
                  <a:pt x="127" y="408"/>
                </a:lnTo>
                <a:lnTo>
                  <a:pt x="127" y="405"/>
                </a:lnTo>
                <a:lnTo>
                  <a:pt x="125" y="403"/>
                </a:lnTo>
                <a:lnTo>
                  <a:pt x="120" y="394"/>
                </a:lnTo>
                <a:lnTo>
                  <a:pt x="113" y="389"/>
                </a:lnTo>
                <a:lnTo>
                  <a:pt x="113" y="387"/>
                </a:lnTo>
                <a:lnTo>
                  <a:pt x="115" y="385"/>
                </a:lnTo>
                <a:lnTo>
                  <a:pt x="118" y="385"/>
                </a:lnTo>
                <a:lnTo>
                  <a:pt x="122" y="387"/>
                </a:lnTo>
                <a:lnTo>
                  <a:pt x="125" y="387"/>
                </a:lnTo>
                <a:lnTo>
                  <a:pt x="127" y="385"/>
                </a:lnTo>
                <a:lnTo>
                  <a:pt x="129" y="380"/>
                </a:lnTo>
                <a:lnTo>
                  <a:pt x="131" y="376"/>
                </a:lnTo>
                <a:lnTo>
                  <a:pt x="136" y="371"/>
                </a:lnTo>
                <a:lnTo>
                  <a:pt x="138" y="367"/>
                </a:lnTo>
                <a:lnTo>
                  <a:pt x="140" y="365"/>
                </a:lnTo>
                <a:lnTo>
                  <a:pt x="143" y="362"/>
                </a:lnTo>
                <a:lnTo>
                  <a:pt x="145" y="358"/>
                </a:lnTo>
                <a:lnTo>
                  <a:pt x="172" y="319"/>
                </a:lnTo>
                <a:lnTo>
                  <a:pt x="186" y="299"/>
                </a:lnTo>
                <a:lnTo>
                  <a:pt x="193" y="281"/>
                </a:lnTo>
                <a:lnTo>
                  <a:pt x="183" y="263"/>
                </a:lnTo>
                <a:lnTo>
                  <a:pt x="170" y="242"/>
                </a:lnTo>
                <a:lnTo>
                  <a:pt x="163" y="229"/>
                </a:lnTo>
                <a:lnTo>
                  <a:pt x="159" y="222"/>
                </a:lnTo>
                <a:lnTo>
                  <a:pt x="154" y="215"/>
                </a:lnTo>
                <a:lnTo>
                  <a:pt x="152" y="211"/>
                </a:lnTo>
                <a:lnTo>
                  <a:pt x="145" y="199"/>
                </a:lnTo>
                <a:lnTo>
                  <a:pt x="143" y="195"/>
                </a:lnTo>
                <a:lnTo>
                  <a:pt x="134" y="179"/>
                </a:lnTo>
                <a:lnTo>
                  <a:pt x="129" y="172"/>
                </a:lnTo>
                <a:lnTo>
                  <a:pt x="127" y="170"/>
                </a:lnTo>
                <a:lnTo>
                  <a:pt x="115" y="163"/>
                </a:lnTo>
                <a:lnTo>
                  <a:pt x="95" y="154"/>
                </a:lnTo>
                <a:lnTo>
                  <a:pt x="86" y="152"/>
                </a:lnTo>
                <a:lnTo>
                  <a:pt x="70" y="145"/>
                </a:lnTo>
                <a:lnTo>
                  <a:pt x="61" y="141"/>
                </a:lnTo>
                <a:lnTo>
                  <a:pt x="54" y="136"/>
                </a:lnTo>
                <a:lnTo>
                  <a:pt x="52" y="134"/>
                </a:lnTo>
                <a:lnTo>
                  <a:pt x="45" y="129"/>
                </a:lnTo>
                <a:lnTo>
                  <a:pt x="43" y="129"/>
                </a:lnTo>
                <a:lnTo>
                  <a:pt x="38" y="127"/>
                </a:lnTo>
                <a:lnTo>
                  <a:pt x="29" y="127"/>
                </a:lnTo>
                <a:lnTo>
                  <a:pt x="25" y="127"/>
                </a:lnTo>
                <a:lnTo>
                  <a:pt x="23" y="127"/>
                </a:lnTo>
                <a:lnTo>
                  <a:pt x="20" y="125"/>
                </a:lnTo>
                <a:lnTo>
                  <a:pt x="20" y="118"/>
                </a:lnTo>
                <a:lnTo>
                  <a:pt x="18" y="109"/>
                </a:lnTo>
                <a:lnTo>
                  <a:pt x="16" y="100"/>
                </a:lnTo>
                <a:lnTo>
                  <a:pt x="13" y="98"/>
                </a:lnTo>
                <a:lnTo>
                  <a:pt x="13" y="95"/>
                </a:lnTo>
                <a:lnTo>
                  <a:pt x="11" y="95"/>
                </a:lnTo>
                <a:lnTo>
                  <a:pt x="11" y="93"/>
                </a:lnTo>
                <a:lnTo>
                  <a:pt x="9" y="93"/>
                </a:lnTo>
                <a:lnTo>
                  <a:pt x="7" y="91"/>
                </a:lnTo>
                <a:lnTo>
                  <a:pt x="2" y="88"/>
                </a:lnTo>
                <a:lnTo>
                  <a:pt x="0" y="88"/>
                </a:lnTo>
                <a:lnTo>
                  <a:pt x="0" y="84"/>
                </a:lnTo>
                <a:lnTo>
                  <a:pt x="0" y="77"/>
                </a:lnTo>
                <a:lnTo>
                  <a:pt x="0" y="73"/>
                </a:lnTo>
                <a:lnTo>
                  <a:pt x="0" y="66"/>
                </a:lnTo>
                <a:lnTo>
                  <a:pt x="0" y="61"/>
                </a:lnTo>
                <a:lnTo>
                  <a:pt x="2" y="59"/>
                </a:lnTo>
                <a:lnTo>
                  <a:pt x="4" y="55"/>
                </a:lnTo>
                <a:lnTo>
                  <a:pt x="7" y="50"/>
                </a:lnTo>
                <a:lnTo>
                  <a:pt x="11" y="43"/>
                </a:lnTo>
                <a:lnTo>
                  <a:pt x="11" y="39"/>
                </a:lnTo>
                <a:lnTo>
                  <a:pt x="13" y="32"/>
                </a:lnTo>
                <a:lnTo>
                  <a:pt x="16" y="30"/>
                </a:lnTo>
                <a:lnTo>
                  <a:pt x="18" y="27"/>
                </a:lnTo>
                <a:lnTo>
                  <a:pt x="20" y="27"/>
                </a:lnTo>
                <a:lnTo>
                  <a:pt x="23" y="25"/>
                </a:lnTo>
                <a:lnTo>
                  <a:pt x="25" y="23"/>
                </a:lnTo>
                <a:lnTo>
                  <a:pt x="25" y="21"/>
                </a:lnTo>
                <a:lnTo>
                  <a:pt x="27" y="21"/>
                </a:lnTo>
                <a:lnTo>
                  <a:pt x="29" y="21"/>
                </a:lnTo>
                <a:lnTo>
                  <a:pt x="32" y="21"/>
                </a:lnTo>
                <a:lnTo>
                  <a:pt x="34" y="21"/>
                </a:lnTo>
                <a:lnTo>
                  <a:pt x="36" y="23"/>
                </a:lnTo>
                <a:lnTo>
                  <a:pt x="38" y="21"/>
                </a:lnTo>
                <a:lnTo>
                  <a:pt x="41" y="21"/>
                </a:lnTo>
                <a:lnTo>
                  <a:pt x="43" y="21"/>
                </a:lnTo>
                <a:lnTo>
                  <a:pt x="43" y="18"/>
                </a:lnTo>
                <a:lnTo>
                  <a:pt x="45" y="18"/>
                </a:lnTo>
                <a:lnTo>
                  <a:pt x="47" y="16"/>
                </a:lnTo>
                <a:lnTo>
                  <a:pt x="50" y="16"/>
                </a:lnTo>
                <a:lnTo>
                  <a:pt x="52" y="16"/>
                </a:lnTo>
                <a:lnTo>
                  <a:pt x="54" y="14"/>
                </a:lnTo>
                <a:lnTo>
                  <a:pt x="61" y="14"/>
                </a:lnTo>
                <a:lnTo>
                  <a:pt x="70" y="12"/>
                </a:lnTo>
                <a:lnTo>
                  <a:pt x="95" y="5"/>
                </a:lnTo>
                <a:lnTo>
                  <a:pt x="113" y="0"/>
                </a:lnTo>
                <a:lnTo>
                  <a:pt x="125" y="5"/>
                </a:lnTo>
                <a:lnTo>
                  <a:pt x="134" y="7"/>
                </a:lnTo>
                <a:lnTo>
                  <a:pt x="138" y="9"/>
                </a:lnTo>
                <a:lnTo>
                  <a:pt x="140" y="9"/>
                </a:lnTo>
                <a:lnTo>
                  <a:pt x="145" y="9"/>
                </a:lnTo>
                <a:lnTo>
                  <a:pt x="147" y="9"/>
                </a:lnTo>
                <a:lnTo>
                  <a:pt x="152" y="12"/>
                </a:lnTo>
                <a:lnTo>
                  <a:pt x="161"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dmin 1 - Kassala">
            <a:extLst>
              <a:ext uri="{FF2B5EF4-FFF2-40B4-BE49-F238E27FC236}">
                <a16:creationId xmlns:a16="http://schemas.microsoft.com/office/drawing/2014/main" id="{EDE2CE32-8EC4-33B9-C3A3-66A9F62E029A}"/>
              </a:ext>
            </a:extLst>
          </p:cNvPr>
          <p:cNvSpPr>
            <a:spLocks/>
          </p:cNvSpPr>
          <p:nvPr/>
        </p:nvSpPr>
        <p:spPr bwMode="auto">
          <a:xfrm>
            <a:off x="7827963" y="2867025"/>
            <a:ext cx="1212850" cy="1289050"/>
          </a:xfrm>
          <a:custGeom>
            <a:avLst/>
            <a:gdLst>
              <a:gd name="T0" fmla="*/ 588 w 764"/>
              <a:gd name="T1" fmla="*/ 47 h 812"/>
              <a:gd name="T2" fmla="*/ 642 w 764"/>
              <a:gd name="T3" fmla="*/ 52 h 812"/>
              <a:gd name="T4" fmla="*/ 760 w 764"/>
              <a:gd name="T5" fmla="*/ 43 h 812"/>
              <a:gd name="T6" fmla="*/ 751 w 764"/>
              <a:gd name="T7" fmla="*/ 61 h 812"/>
              <a:gd name="T8" fmla="*/ 755 w 764"/>
              <a:gd name="T9" fmla="*/ 77 h 812"/>
              <a:gd name="T10" fmla="*/ 758 w 764"/>
              <a:gd name="T11" fmla="*/ 104 h 812"/>
              <a:gd name="T12" fmla="*/ 760 w 764"/>
              <a:gd name="T13" fmla="*/ 115 h 812"/>
              <a:gd name="T14" fmla="*/ 753 w 764"/>
              <a:gd name="T15" fmla="*/ 129 h 812"/>
              <a:gd name="T16" fmla="*/ 728 w 764"/>
              <a:gd name="T17" fmla="*/ 145 h 812"/>
              <a:gd name="T18" fmla="*/ 726 w 764"/>
              <a:gd name="T19" fmla="*/ 174 h 812"/>
              <a:gd name="T20" fmla="*/ 735 w 764"/>
              <a:gd name="T21" fmla="*/ 197 h 812"/>
              <a:gd name="T22" fmla="*/ 746 w 764"/>
              <a:gd name="T23" fmla="*/ 213 h 812"/>
              <a:gd name="T24" fmla="*/ 739 w 764"/>
              <a:gd name="T25" fmla="*/ 235 h 812"/>
              <a:gd name="T26" fmla="*/ 746 w 764"/>
              <a:gd name="T27" fmla="*/ 249 h 812"/>
              <a:gd name="T28" fmla="*/ 733 w 764"/>
              <a:gd name="T29" fmla="*/ 260 h 812"/>
              <a:gd name="T30" fmla="*/ 712 w 764"/>
              <a:gd name="T31" fmla="*/ 317 h 812"/>
              <a:gd name="T32" fmla="*/ 687 w 764"/>
              <a:gd name="T33" fmla="*/ 378 h 812"/>
              <a:gd name="T34" fmla="*/ 665 w 764"/>
              <a:gd name="T35" fmla="*/ 434 h 812"/>
              <a:gd name="T36" fmla="*/ 656 w 764"/>
              <a:gd name="T37" fmla="*/ 473 h 812"/>
              <a:gd name="T38" fmla="*/ 631 w 764"/>
              <a:gd name="T39" fmla="*/ 534 h 812"/>
              <a:gd name="T40" fmla="*/ 610 w 764"/>
              <a:gd name="T41" fmla="*/ 597 h 812"/>
              <a:gd name="T42" fmla="*/ 626 w 764"/>
              <a:gd name="T43" fmla="*/ 776 h 812"/>
              <a:gd name="T44" fmla="*/ 633 w 764"/>
              <a:gd name="T45" fmla="*/ 808 h 812"/>
              <a:gd name="T46" fmla="*/ 606 w 764"/>
              <a:gd name="T47" fmla="*/ 806 h 812"/>
              <a:gd name="T48" fmla="*/ 594 w 764"/>
              <a:gd name="T49" fmla="*/ 801 h 812"/>
              <a:gd name="T50" fmla="*/ 583 w 764"/>
              <a:gd name="T51" fmla="*/ 792 h 812"/>
              <a:gd name="T52" fmla="*/ 567 w 764"/>
              <a:gd name="T53" fmla="*/ 794 h 812"/>
              <a:gd name="T54" fmla="*/ 551 w 764"/>
              <a:gd name="T55" fmla="*/ 799 h 812"/>
              <a:gd name="T56" fmla="*/ 533 w 764"/>
              <a:gd name="T57" fmla="*/ 803 h 812"/>
              <a:gd name="T58" fmla="*/ 513 w 764"/>
              <a:gd name="T59" fmla="*/ 810 h 812"/>
              <a:gd name="T60" fmla="*/ 495 w 764"/>
              <a:gd name="T61" fmla="*/ 810 h 812"/>
              <a:gd name="T62" fmla="*/ 483 w 764"/>
              <a:gd name="T63" fmla="*/ 803 h 812"/>
              <a:gd name="T64" fmla="*/ 467 w 764"/>
              <a:gd name="T65" fmla="*/ 799 h 812"/>
              <a:gd name="T66" fmla="*/ 456 w 764"/>
              <a:gd name="T67" fmla="*/ 792 h 812"/>
              <a:gd name="T68" fmla="*/ 447 w 764"/>
              <a:gd name="T69" fmla="*/ 783 h 812"/>
              <a:gd name="T70" fmla="*/ 447 w 764"/>
              <a:gd name="T71" fmla="*/ 772 h 812"/>
              <a:gd name="T72" fmla="*/ 452 w 764"/>
              <a:gd name="T73" fmla="*/ 758 h 812"/>
              <a:gd name="T74" fmla="*/ 456 w 764"/>
              <a:gd name="T75" fmla="*/ 738 h 812"/>
              <a:gd name="T76" fmla="*/ 452 w 764"/>
              <a:gd name="T77" fmla="*/ 724 h 812"/>
              <a:gd name="T78" fmla="*/ 458 w 764"/>
              <a:gd name="T79" fmla="*/ 713 h 812"/>
              <a:gd name="T80" fmla="*/ 456 w 764"/>
              <a:gd name="T81" fmla="*/ 704 h 812"/>
              <a:gd name="T82" fmla="*/ 454 w 764"/>
              <a:gd name="T83" fmla="*/ 686 h 812"/>
              <a:gd name="T84" fmla="*/ 461 w 764"/>
              <a:gd name="T85" fmla="*/ 674 h 812"/>
              <a:gd name="T86" fmla="*/ 467 w 764"/>
              <a:gd name="T87" fmla="*/ 659 h 812"/>
              <a:gd name="T88" fmla="*/ 463 w 764"/>
              <a:gd name="T89" fmla="*/ 645 h 812"/>
              <a:gd name="T90" fmla="*/ 452 w 764"/>
              <a:gd name="T91" fmla="*/ 636 h 812"/>
              <a:gd name="T92" fmla="*/ 433 w 764"/>
              <a:gd name="T93" fmla="*/ 631 h 812"/>
              <a:gd name="T94" fmla="*/ 393 w 764"/>
              <a:gd name="T95" fmla="*/ 620 h 812"/>
              <a:gd name="T96" fmla="*/ 343 w 764"/>
              <a:gd name="T97" fmla="*/ 588 h 812"/>
              <a:gd name="T98" fmla="*/ 161 w 764"/>
              <a:gd name="T99" fmla="*/ 480 h 812"/>
              <a:gd name="T100" fmla="*/ 107 w 764"/>
              <a:gd name="T101" fmla="*/ 439 h 812"/>
              <a:gd name="T102" fmla="*/ 25 w 764"/>
              <a:gd name="T103" fmla="*/ 353 h 812"/>
              <a:gd name="T104" fmla="*/ 0 w 764"/>
              <a:gd name="T105" fmla="*/ 310 h 812"/>
              <a:gd name="T106" fmla="*/ 32 w 764"/>
              <a:gd name="T107" fmla="*/ 274 h 812"/>
              <a:gd name="T108" fmla="*/ 41 w 764"/>
              <a:gd name="T109" fmla="*/ 260 h 812"/>
              <a:gd name="T110" fmla="*/ 50 w 764"/>
              <a:gd name="T111" fmla="*/ 249 h 812"/>
              <a:gd name="T112" fmla="*/ 316 w 764"/>
              <a:gd name="T113" fmla="*/ 247 h 812"/>
              <a:gd name="T114" fmla="*/ 393 w 764"/>
              <a:gd name="T115" fmla="*/ 4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4" h="812">
                <a:moveTo>
                  <a:pt x="445" y="23"/>
                </a:moveTo>
                <a:lnTo>
                  <a:pt x="508" y="50"/>
                </a:lnTo>
                <a:lnTo>
                  <a:pt x="531" y="45"/>
                </a:lnTo>
                <a:lnTo>
                  <a:pt x="547" y="47"/>
                </a:lnTo>
                <a:lnTo>
                  <a:pt x="563" y="47"/>
                </a:lnTo>
                <a:lnTo>
                  <a:pt x="576" y="47"/>
                </a:lnTo>
                <a:lnTo>
                  <a:pt x="588" y="47"/>
                </a:lnTo>
                <a:lnTo>
                  <a:pt x="599" y="50"/>
                </a:lnTo>
                <a:lnTo>
                  <a:pt x="601" y="50"/>
                </a:lnTo>
                <a:lnTo>
                  <a:pt x="613" y="50"/>
                </a:lnTo>
                <a:lnTo>
                  <a:pt x="615" y="50"/>
                </a:lnTo>
                <a:lnTo>
                  <a:pt x="617" y="50"/>
                </a:lnTo>
                <a:lnTo>
                  <a:pt x="633" y="52"/>
                </a:lnTo>
                <a:lnTo>
                  <a:pt x="642" y="52"/>
                </a:lnTo>
                <a:lnTo>
                  <a:pt x="653" y="52"/>
                </a:lnTo>
                <a:lnTo>
                  <a:pt x="658" y="52"/>
                </a:lnTo>
                <a:lnTo>
                  <a:pt x="692" y="54"/>
                </a:lnTo>
                <a:lnTo>
                  <a:pt x="758" y="36"/>
                </a:lnTo>
                <a:lnTo>
                  <a:pt x="758" y="38"/>
                </a:lnTo>
                <a:lnTo>
                  <a:pt x="760" y="41"/>
                </a:lnTo>
                <a:lnTo>
                  <a:pt x="760" y="43"/>
                </a:lnTo>
                <a:lnTo>
                  <a:pt x="762" y="43"/>
                </a:lnTo>
                <a:lnTo>
                  <a:pt x="762" y="45"/>
                </a:lnTo>
                <a:lnTo>
                  <a:pt x="762" y="47"/>
                </a:lnTo>
                <a:lnTo>
                  <a:pt x="760" y="52"/>
                </a:lnTo>
                <a:lnTo>
                  <a:pt x="758" y="54"/>
                </a:lnTo>
                <a:lnTo>
                  <a:pt x="753" y="57"/>
                </a:lnTo>
                <a:lnTo>
                  <a:pt x="751" y="61"/>
                </a:lnTo>
                <a:lnTo>
                  <a:pt x="751" y="63"/>
                </a:lnTo>
                <a:lnTo>
                  <a:pt x="753" y="66"/>
                </a:lnTo>
                <a:lnTo>
                  <a:pt x="755" y="70"/>
                </a:lnTo>
                <a:lnTo>
                  <a:pt x="758" y="70"/>
                </a:lnTo>
                <a:lnTo>
                  <a:pt x="758" y="72"/>
                </a:lnTo>
                <a:lnTo>
                  <a:pt x="758" y="75"/>
                </a:lnTo>
                <a:lnTo>
                  <a:pt x="755" y="77"/>
                </a:lnTo>
                <a:lnTo>
                  <a:pt x="760" y="88"/>
                </a:lnTo>
                <a:lnTo>
                  <a:pt x="760" y="90"/>
                </a:lnTo>
                <a:lnTo>
                  <a:pt x="760" y="93"/>
                </a:lnTo>
                <a:lnTo>
                  <a:pt x="760" y="95"/>
                </a:lnTo>
                <a:lnTo>
                  <a:pt x="758" y="97"/>
                </a:lnTo>
                <a:lnTo>
                  <a:pt x="758" y="100"/>
                </a:lnTo>
                <a:lnTo>
                  <a:pt x="758" y="104"/>
                </a:lnTo>
                <a:lnTo>
                  <a:pt x="760" y="104"/>
                </a:lnTo>
                <a:lnTo>
                  <a:pt x="762" y="106"/>
                </a:lnTo>
                <a:lnTo>
                  <a:pt x="764" y="109"/>
                </a:lnTo>
                <a:lnTo>
                  <a:pt x="764" y="111"/>
                </a:lnTo>
                <a:lnTo>
                  <a:pt x="762" y="111"/>
                </a:lnTo>
                <a:lnTo>
                  <a:pt x="760" y="113"/>
                </a:lnTo>
                <a:lnTo>
                  <a:pt x="760" y="115"/>
                </a:lnTo>
                <a:lnTo>
                  <a:pt x="755" y="115"/>
                </a:lnTo>
                <a:lnTo>
                  <a:pt x="753" y="120"/>
                </a:lnTo>
                <a:lnTo>
                  <a:pt x="753" y="122"/>
                </a:lnTo>
                <a:lnTo>
                  <a:pt x="753" y="124"/>
                </a:lnTo>
                <a:lnTo>
                  <a:pt x="755" y="127"/>
                </a:lnTo>
                <a:lnTo>
                  <a:pt x="755" y="129"/>
                </a:lnTo>
                <a:lnTo>
                  <a:pt x="753" y="129"/>
                </a:lnTo>
                <a:lnTo>
                  <a:pt x="753" y="131"/>
                </a:lnTo>
                <a:lnTo>
                  <a:pt x="749" y="136"/>
                </a:lnTo>
                <a:lnTo>
                  <a:pt x="746" y="138"/>
                </a:lnTo>
                <a:lnTo>
                  <a:pt x="744" y="140"/>
                </a:lnTo>
                <a:lnTo>
                  <a:pt x="739" y="143"/>
                </a:lnTo>
                <a:lnTo>
                  <a:pt x="730" y="143"/>
                </a:lnTo>
                <a:lnTo>
                  <a:pt x="728" y="145"/>
                </a:lnTo>
                <a:lnTo>
                  <a:pt x="728" y="149"/>
                </a:lnTo>
                <a:lnTo>
                  <a:pt x="730" y="154"/>
                </a:lnTo>
                <a:lnTo>
                  <a:pt x="730" y="158"/>
                </a:lnTo>
                <a:lnTo>
                  <a:pt x="730" y="161"/>
                </a:lnTo>
                <a:lnTo>
                  <a:pt x="728" y="165"/>
                </a:lnTo>
                <a:lnTo>
                  <a:pt x="728" y="167"/>
                </a:lnTo>
                <a:lnTo>
                  <a:pt x="726" y="174"/>
                </a:lnTo>
                <a:lnTo>
                  <a:pt x="726" y="176"/>
                </a:lnTo>
                <a:lnTo>
                  <a:pt x="726" y="181"/>
                </a:lnTo>
                <a:lnTo>
                  <a:pt x="728" y="186"/>
                </a:lnTo>
                <a:lnTo>
                  <a:pt x="730" y="190"/>
                </a:lnTo>
                <a:lnTo>
                  <a:pt x="730" y="195"/>
                </a:lnTo>
                <a:lnTo>
                  <a:pt x="733" y="195"/>
                </a:lnTo>
                <a:lnTo>
                  <a:pt x="735" y="197"/>
                </a:lnTo>
                <a:lnTo>
                  <a:pt x="735" y="199"/>
                </a:lnTo>
                <a:lnTo>
                  <a:pt x="737" y="201"/>
                </a:lnTo>
                <a:lnTo>
                  <a:pt x="739" y="204"/>
                </a:lnTo>
                <a:lnTo>
                  <a:pt x="742" y="206"/>
                </a:lnTo>
                <a:lnTo>
                  <a:pt x="744" y="206"/>
                </a:lnTo>
                <a:lnTo>
                  <a:pt x="746" y="208"/>
                </a:lnTo>
                <a:lnTo>
                  <a:pt x="746" y="213"/>
                </a:lnTo>
                <a:lnTo>
                  <a:pt x="746" y="215"/>
                </a:lnTo>
                <a:lnTo>
                  <a:pt x="744" y="222"/>
                </a:lnTo>
                <a:lnTo>
                  <a:pt x="744" y="224"/>
                </a:lnTo>
                <a:lnTo>
                  <a:pt x="744" y="226"/>
                </a:lnTo>
                <a:lnTo>
                  <a:pt x="739" y="229"/>
                </a:lnTo>
                <a:lnTo>
                  <a:pt x="739" y="233"/>
                </a:lnTo>
                <a:lnTo>
                  <a:pt x="739" y="235"/>
                </a:lnTo>
                <a:lnTo>
                  <a:pt x="742" y="235"/>
                </a:lnTo>
                <a:lnTo>
                  <a:pt x="742" y="240"/>
                </a:lnTo>
                <a:lnTo>
                  <a:pt x="742" y="242"/>
                </a:lnTo>
                <a:lnTo>
                  <a:pt x="742" y="247"/>
                </a:lnTo>
                <a:lnTo>
                  <a:pt x="744" y="247"/>
                </a:lnTo>
                <a:lnTo>
                  <a:pt x="746" y="247"/>
                </a:lnTo>
                <a:lnTo>
                  <a:pt x="746" y="249"/>
                </a:lnTo>
                <a:lnTo>
                  <a:pt x="744" y="249"/>
                </a:lnTo>
                <a:lnTo>
                  <a:pt x="742" y="251"/>
                </a:lnTo>
                <a:lnTo>
                  <a:pt x="739" y="253"/>
                </a:lnTo>
                <a:lnTo>
                  <a:pt x="737" y="253"/>
                </a:lnTo>
                <a:lnTo>
                  <a:pt x="737" y="256"/>
                </a:lnTo>
                <a:lnTo>
                  <a:pt x="735" y="256"/>
                </a:lnTo>
                <a:lnTo>
                  <a:pt x="733" y="260"/>
                </a:lnTo>
                <a:lnTo>
                  <a:pt x="728" y="265"/>
                </a:lnTo>
                <a:lnTo>
                  <a:pt x="728" y="267"/>
                </a:lnTo>
                <a:lnTo>
                  <a:pt x="719" y="296"/>
                </a:lnTo>
                <a:lnTo>
                  <a:pt x="717" y="301"/>
                </a:lnTo>
                <a:lnTo>
                  <a:pt x="717" y="303"/>
                </a:lnTo>
                <a:lnTo>
                  <a:pt x="715" y="305"/>
                </a:lnTo>
                <a:lnTo>
                  <a:pt x="712" y="317"/>
                </a:lnTo>
                <a:lnTo>
                  <a:pt x="710" y="324"/>
                </a:lnTo>
                <a:lnTo>
                  <a:pt x="708" y="333"/>
                </a:lnTo>
                <a:lnTo>
                  <a:pt x="699" y="355"/>
                </a:lnTo>
                <a:lnTo>
                  <a:pt x="694" y="371"/>
                </a:lnTo>
                <a:lnTo>
                  <a:pt x="692" y="371"/>
                </a:lnTo>
                <a:lnTo>
                  <a:pt x="690" y="376"/>
                </a:lnTo>
                <a:lnTo>
                  <a:pt x="687" y="378"/>
                </a:lnTo>
                <a:lnTo>
                  <a:pt x="683" y="385"/>
                </a:lnTo>
                <a:lnTo>
                  <a:pt x="681" y="391"/>
                </a:lnTo>
                <a:lnTo>
                  <a:pt x="678" y="394"/>
                </a:lnTo>
                <a:lnTo>
                  <a:pt x="676" y="398"/>
                </a:lnTo>
                <a:lnTo>
                  <a:pt x="671" y="414"/>
                </a:lnTo>
                <a:lnTo>
                  <a:pt x="671" y="416"/>
                </a:lnTo>
                <a:lnTo>
                  <a:pt x="665" y="434"/>
                </a:lnTo>
                <a:lnTo>
                  <a:pt x="660" y="448"/>
                </a:lnTo>
                <a:lnTo>
                  <a:pt x="658" y="453"/>
                </a:lnTo>
                <a:lnTo>
                  <a:pt x="656" y="459"/>
                </a:lnTo>
                <a:lnTo>
                  <a:pt x="658" y="462"/>
                </a:lnTo>
                <a:lnTo>
                  <a:pt x="658" y="466"/>
                </a:lnTo>
                <a:lnTo>
                  <a:pt x="658" y="468"/>
                </a:lnTo>
                <a:lnTo>
                  <a:pt x="656" y="473"/>
                </a:lnTo>
                <a:lnTo>
                  <a:pt x="656" y="475"/>
                </a:lnTo>
                <a:lnTo>
                  <a:pt x="651" y="484"/>
                </a:lnTo>
                <a:lnTo>
                  <a:pt x="647" y="493"/>
                </a:lnTo>
                <a:lnTo>
                  <a:pt x="635" y="525"/>
                </a:lnTo>
                <a:lnTo>
                  <a:pt x="633" y="525"/>
                </a:lnTo>
                <a:lnTo>
                  <a:pt x="633" y="527"/>
                </a:lnTo>
                <a:lnTo>
                  <a:pt x="631" y="534"/>
                </a:lnTo>
                <a:lnTo>
                  <a:pt x="622" y="536"/>
                </a:lnTo>
                <a:lnTo>
                  <a:pt x="619" y="539"/>
                </a:lnTo>
                <a:lnTo>
                  <a:pt x="603" y="552"/>
                </a:lnTo>
                <a:lnTo>
                  <a:pt x="603" y="561"/>
                </a:lnTo>
                <a:lnTo>
                  <a:pt x="608" y="586"/>
                </a:lnTo>
                <a:lnTo>
                  <a:pt x="608" y="588"/>
                </a:lnTo>
                <a:lnTo>
                  <a:pt x="610" y="597"/>
                </a:lnTo>
                <a:lnTo>
                  <a:pt x="613" y="629"/>
                </a:lnTo>
                <a:lnTo>
                  <a:pt x="617" y="683"/>
                </a:lnTo>
                <a:lnTo>
                  <a:pt x="622" y="715"/>
                </a:lnTo>
                <a:lnTo>
                  <a:pt x="622" y="726"/>
                </a:lnTo>
                <a:lnTo>
                  <a:pt x="626" y="772"/>
                </a:lnTo>
                <a:lnTo>
                  <a:pt x="626" y="774"/>
                </a:lnTo>
                <a:lnTo>
                  <a:pt x="626" y="776"/>
                </a:lnTo>
                <a:lnTo>
                  <a:pt x="626" y="778"/>
                </a:lnTo>
                <a:lnTo>
                  <a:pt x="628" y="778"/>
                </a:lnTo>
                <a:lnTo>
                  <a:pt x="633" y="794"/>
                </a:lnTo>
                <a:lnTo>
                  <a:pt x="635" y="797"/>
                </a:lnTo>
                <a:lnTo>
                  <a:pt x="637" y="799"/>
                </a:lnTo>
                <a:lnTo>
                  <a:pt x="635" y="801"/>
                </a:lnTo>
                <a:lnTo>
                  <a:pt x="633" y="808"/>
                </a:lnTo>
                <a:lnTo>
                  <a:pt x="626" y="808"/>
                </a:lnTo>
                <a:lnTo>
                  <a:pt x="619" y="808"/>
                </a:lnTo>
                <a:lnTo>
                  <a:pt x="613" y="808"/>
                </a:lnTo>
                <a:lnTo>
                  <a:pt x="610" y="808"/>
                </a:lnTo>
                <a:lnTo>
                  <a:pt x="610" y="806"/>
                </a:lnTo>
                <a:lnTo>
                  <a:pt x="608" y="806"/>
                </a:lnTo>
                <a:lnTo>
                  <a:pt x="606" y="806"/>
                </a:lnTo>
                <a:lnTo>
                  <a:pt x="603" y="806"/>
                </a:lnTo>
                <a:lnTo>
                  <a:pt x="603" y="803"/>
                </a:lnTo>
                <a:lnTo>
                  <a:pt x="601" y="803"/>
                </a:lnTo>
                <a:lnTo>
                  <a:pt x="599" y="803"/>
                </a:lnTo>
                <a:lnTo>
                  <a:pt x="599" y="801"/>
                </a:lnTo>
                <a:lnTo>
                  <a:pt x="597" y="801"/>
                </a:lnTo>
                <a:lnTo>
                  <a:pt x="594" y="801"/>
                </a:lnTo>
                <a:lnTo>
                  <a:pt x="592" y="799"/>
                </a:lnTo>
                <a:lnTo>
                  <a:pt x="592" y="797"/>
                </a:lnTo>
                <a:lnTo>
                  <a:pt x="590" y="797"/>
                </a:lnTo>
                <a:lnTo>
                  <a:pt x="588" y="797"/>
                </a:lnTo>
                <a:lnTo>
                  <a:pt x="585" y="794"/>
                </a:lnTo>
                <a:lnTo>
                  <a:pt x="583" y="794"/>
                </a:lnTo>
                <a:lnTo>
                  <a:pt x="583" y="792"/>
                </a:lnTo>
                <a:lnTo>
                  <a:pt x="581" y="792"/>
                </a:lnTo>
                <a:lnTo>
                  <a:pt x="579" y="792"/>
                </a:lnTo>
                <a:lnTo>
                  <a:pt x="576" y="792"/>
                </a:lnTo>
                <a:lnTo>
                  <a:pt x="574" y="792"/>
                </a:lnTo>
                <a:lnTo>
                  <a:pt x="572" y="792"/>
                </a:lnTo>
                <a:lnTo>
                  <a:pt x="569" y="792"/>
                </a:lnTo>
                <a:lnTo>
                  <a:pt x="567" y="794"/>
                </a:lnTo>
                <a:lnTo>
                  <a:pt x="565" y="794"/>
                </a:lnTo>
                <a:lnTo>
                  <a:pt x="563" y="794"/>
                </a:lnTo>
                <a:lnTo>
                  <a:pt x="560" y="794"/>
                </a:lnTo>
                <a:lnTo>
                  <a:pt x="558" y="797"/>
                </a:lnTo>
                <a:lnTo>
                  <a:pt x="556" y="797"/>
                </a:lnTo>
                <a:lnTo>
                  <a:pt x="554" y="797"/>
                </a:lnTo>
                <a:lnTo>
                  <a:pt x="551" y="799"/>
                </a:lnTo>
                <a:lnTo>
                  <a:pt x="549" y="799"/>
                </a:lnTo>
                <a:lnTo>
                  <a:pt x="547" y="799"/>
                </a:lnTo>
                <a:lnTo>
                  <a:pt x="545" y="799"/>
                </a:lnTo>
                <a:lnTo>
                  <a:pt x="540" y="801"/>
                </a:lnTo>
                <a:lnTo>
                  <a:pt x="538" y="803"/>
                </a:lnTo>
                <a:lnTo>
                  <a:pt x="535" y="803"/>
                </a:lnTo>
                <a:lnTo>
                  <a:pt x="533" y="803"/>
                </a:lnTo>
                <a:lnTo>
                  <a:pt x="531" y="806"/>
                </a:lnTo>
                <a:lnTo>
                  <a:pt x="529" y="806"/>
                </a:lnTo>
                <a:lnTo>
                  <a:pt x="526" y="806"/>
                </a:lnTo>
                <a:lnTo>
                  <a:pt x="522" y="808"/>
                </a:lnTo>
                <a:lnTo>
                  <a:pt x="517" y="808"/>
                </a:lnTo>
                <a:lnTo>
                  <a:pt x="515" y="810"/>
                </a:lnTo>
                <a:lnTo>
                  <a:pt x="513" y="810"/>
                </a:lnTo>
                <a:lnTo>
                  <a:pt x="511" y="810"/>
                </a:lnTo>
                <a:lnTo>
                  <a:pt x="508" y="812"/>
                </a:lnTo>
                <a:lnTo>
                  <a:pt x="506" y="812"/>
                </a:lnTo>
                <a:lnTo>
                  <a:pt x="504" y="812"/>
                </a:lnTo>
                <a:lnTo>
                  <a:pt x="501" y="812"/>
                </a:lnTo>
                <a:lnTo>
                  <a:pt x="497" y="812"/>
                </a:lnTo>
                <a:lnTo>
                  <a:pt x="495" y="810"/>
                </a:lnTo>
                <a:lnTo>
                  <a:pt x="492" y="810"/>
                </a:lnTo>
                <a:lnTo>
                  <a:pt x="490" y="810"/>
                </a:lnTo>
                <a:lnTo>
                  <a:pt x="490" y="808"/>
                </a:lnTo>
                <a:lnTo>
                  <a:pt x="488" y="808"/>
                </a:lnTo>
                <a:lnTo>
                  <a:pt x="486" y="806"/>
                </a:lnTo>
                <a:lnTo>
                  <a:pt x="483" y="806"/>
                </a:lnTo>
                <a:lnTo>
                  <a:pt x="483" y="803"/>
                </a:lnTo>
                <a:lnTo>
                  <a:pt x="481" y="803"/>
                </a:lnTo>
                <a:lnTo>
                  <a:pt x="479" y="801"/>
                </a:lnTo>
                <a:lnTo>
                  <a:pt x="476" y="801"/>
                </a:lnTo>
                <a:lnTo>
                  <a:pt x="474" y="801"/>
                </a:lnTo>
                <a:lnTo>
                  <a:pt x="472" y="801"/>
                </a:lnTo>
                <a:lnTo>
                  <a:pt x="470" y="799"/>
                </a:lnTo>
                <a:lnTo>
                  <a:pt x="467" y="799"/>
                </a:lnTo>
                <a:lnTo>
                  <a:pt x="465" y="799"/>
                </a:lnTo>
                <a:lnTo>
                  <a:pt x="463" y="797"/>
                </a:lnTo>
                <a:lnTo>
                  <a:pt x="461" y="797"/>
                </a:lnTo>
                <a:lnTo>
                  <a:pt x="458" y="797"/>
                </a:lnTo>
                <a:lnTo>
                  <a:pt x="458" y="794"/>
                </a:lnTo>
                <a:lnTo>
                  <a:pt x="456" y="794"/>
                </a:lnTo>
                <a:lnTo>
                  <a:pt x="456" y="792"/>
                </a:lnTo>
                <a:lnTo>
                  <a:pt x="454" y="792"/>
                </a:lnTo>
                <a:lnTo>
                  <a:pt x="452" y="790"/>
                </a:lnTo>
                <a:lnTo>
                  <a:pt x="449" y="790"/>
                </a:lnTo>
                <a:lnTo>
                  <a:pt x="447" y="790"/>
                </a:lnTo>
                <a:lnTo>
                  <a:pt x="447" y="788"/>
                </a:lnTo>
                <a:lnTo>
                  <a:pt x="447" y="785"/>
                </a:lnTo>
                <a:lnTo>
                  <a:pt x="447" y="783"/>
                </a:lnTo>
                <a:lnTo>
                  <a:pt x="447" y="781"/>
                </a:lnTo>
                <a:lnTo>
                  <a:pt x="447" y="778"/>
                </a:lnTo>
                <a:lnTo>
                  <a:pt x="447" y="776"/>
                </a:lnTo>
                <a:lnTo>
                  <a:pt x="445" y="776"/>
                </a:lnTo>
                <a:lnTo>
                  <a:pt x="445" y="774"/>
                </a:lnTo>
                <a:lnTo>
                  <a:pt x="447" y="774"/>
                </a:lnTo>
                <a:lnTo>
                  <a:pt x="447" y="772"/>
                </a:lnTo>
                <a:lnTo>
                  <a:pt x="447" y="769"/>
                </a:lnTo>
                <a:lnTo>
                  <a:pt x="449" y="769"/>
                </a:lnTo>
                <a:lnTo>
                  <a:pt x="449" y="767"/>
                </a:lnTo>
                <a:lnTo>
                  <a:pt x="449" y="765"/>
                </a:lnTo>
                <a:lnTo>
                  <a:pt x="452" y="763"/>
                </a:lnTo>
                <a:lnTo>
                  <a:pt x="452" y="760"/>
                </a:lnTo>
                <a:lnTo>
                  <a:pt x="452" y="758"/>
                </a:lnTo>
                <a:lnTo>
                  <a:pt x="452" y="756"/>
                </a:lnTo>
                <a:lnTo>
                  <a:pt x="454" y="756"/>
                </a:lnTo>
                <a:lnTo>
                  <a:pt x="454" y="751"/>
                </a:lnTo>
                <a:lnTo>
                  <a:pt x="454" y="749"/>
                </a:lnTo>
                <a:lnTo>
                  <a:pt x="454" y="747"/>
                </a:lnTo>
                <a:lnTo>
                  <a:pt x="456" y="742"/>
                </a:lnTo>
                <a:lnTo>
                  <a:pt x="456" y="738"/>
                </a:lnTo>
                <a:lnTo>
                  <a:pt x="454" y="735"/>
                </a:lnTo>
                <a:lnTo>
                  <a:pt x="454" y="733"/>
                </a:lnTo>
                <a:lnTo>
                  <a:pt x="452" y="733"/>
                </a:lnTo>
                <a:lnTo>
                  <a:pt x="452" y="731"/>
                </a:lnTo>
                <a:lnTo>
                  <a:pt x="452" y="729"/>
                </a:lnTo>
                <a:lnTo>
                  <a:pt x="452" y="726"/>
                </a:lnTo>
                <a:lnTo>
                  <a:pt x="452" y="724"/>
                </a:lnTo>
                <a:lnTo>
                  <a:pt x="454" y="724"/>
                </a:lnTo>
                <a:lnTo>
                  <a:pt x="454" y="722"/>
                </a:lnTo>
                <a:lnTo>
                  <a:pt x="454" y="720"/>
                </a:lnTo>
                <a:lnTo>
                  <a:pt x="456" y="720"/>
                </a:lnTo>
                <a:lnTo>
                  <a:pt x="458" y="717"/>
                </a:lnTo>
                <a:lnTo>
                  <a:pt x="458" y="715"/>
                </a:lnTo>
                <a:lnTo>
                  <a:pt x="458" y="713"/>
                </a:lnTo>
                <a:lnTo>
                  <a:pt x="458" y="711"/>
                </a:lnTo>
                <a:lnTo>
                  <a:pt x="456" y="711"/>
                </a:lnTo>
                <a:lnTo>
                  <a:pt x="456" y="708"/>
                </a:lnTo>
                <a:lnTo>
                  <a:pt x="456" y="706"/>
                </a:lnTo>
                <a:lnTo>
                  <a:pt x="454" y="706"/>
                </a:lnTo>
                <a:lnTo>
                  <a:pt x="454" y="704"/>
                </a:lnTo>
                <a:lnTo>
                  <a:pt x="456" y="704"/>
                </a:lnTo>
                <a:lnTo>
                  <a:pt x="456" y="702"/>
                </a:lnTo>
                <a:lnTo>
                  <a:pt x="456" y="697"/>
                </a:lnTo>
                <a:lnTo>
                  <a:pt x="454" y="695"/>
                </a:lnTo>
                <a:lnTo>
                  <a:pt x="454" y="692"/>
                </a:lnTo>
                <a:lnTo>
                  <a:pt x="454" y="690"/>
                </a:lnTo>
                <a:lnTo>
                  <a:pt x="454" y="688"/>
                </a:lnTo>
                <a:lnTo>
                  <a:pt x="454" y="686"/>
                </a:lnTo>
                <a:lnTo>
                  <a:pt x="454" y="683"/>
                </a:lnTo>
                <a:lnTo>
                  <a:pt x="456" y="683"/>
                </a:lnTo>
                <a:lnTo>
                  <a:pt x="456" y="681"/>
                </a:lnTo>
                <a:lnTo>
                  <a:pt x="458" y="679"/>
                </a:lnTo>
                <a:lnTo>
                  <a:pt x="458" y="677"/>
                </a:lnTo>
                <a:lnTo>
                  <a:pt x="461" y="677"/>
                </a:lnTo>
                <a:lnTo>
                  <a:pt x="461" y="674"/>
                </a:lnTo>
                <a:lnTo>
                  <a:pt x="461" y="672"/>
                </a:lnTo>
                <a:lnTo>
                  <a:pt x="461" y="670"/>
                </a:lnTo>
                <a:lnTo>
                  <a:pt x="463" y="670"/>
                </a:lnTo>
                <a:lnTo>
                  <a:pt x="463" y="668"/>
                </a:lnTo>
                <a:lnTo>
                  <a:pt x="465" y="668"/>
                </a:lnTo>
                <a:lnTo>
                  <a:pt x="465" y="663"/>
                </a:lnTo>
                <a:lnTo>
                  <a:pt x="467" y="659"/>
                </a:lnTo>
                <a:lnTo>
                  <a:pt x="467" y="656"/>
                </a:lnTo>
                <a:lnTo>
                  <a:pt x="465" y="654"/>
                </a:lnTo>
                <a:lnTo>
                  <a:pt x="465" y="652"/>
                </a:lnTo>
                <a:lnTo>
                  <a:pt x="465" y="649"/>
                </a:lnTo>
                <a:lnTo>
                  <a:pt x="463" y="649"/>
                </a:lnTo>
                <a:lnTo>
                  <a:pt x="463" y="647"/>
                </a:lnTo>
                <a:lnTo>
                  <a:pt x="463" y="645"/>
                </a:lnTo>
                <a:lnTo>
                  <a:pt x="463" y="643"/>
                </a:lnTo>
                <a:lnTo>
                  <a:pt x="463" y="640"/>
                </a:lnTo>
                <a:lnTo>
                  <a:pt x="463" y="638"/>
                </a:lnTo>
                <a:lnTo>
                  <a:pt x="461" y="638"/>
                </a:lnTo>
                <a:lnTo>
                  <a:pt x="458" y="636"/>
                </a:lnTo>
                <a:lnTo>
                  <a:pt x="454" y="636"/>
                </a:lnTo>
                <a:lnTo>
                  <a:pt x="452" y="636"/>
                </a:lnTo>
                <a:lnTo>
                  <a:pt x="449" y="636"/>
                </a:lnTo>
                <a:lnTo>
                  <a:pt x="447" y="634"/>
                </a:lnTo>
                <a:lnTo>
                  <a:pt x="442" y="634"/>
                </a:lnTo>
                <a:lnTo>
                  <a:pt x="438" y="634"/>
                </a:lnTo>
                <a:lnTo>
                  <a:pt x="436" y="634"/>
                </a:lnTo>
                <a:lnTo>
                  <a:pt x="436" y="631"/>
                </a:lnTo>
                <a:lnTo>
                  <a:pt x="433" y="631"/>
                </a:lnTo>
                <a:lnTo>
                  <a:pt x="427" y="631"/>
                </a:lnTo>
                <a:lnTo>
                  <a:pt x="422" y="631"/>
                </a:lnTo>
                <a:lnTo>
                  <a:pt x="415" y="631"/>
                </a:lnTo>
                <a:lnTo>
                  <a:pt x="411" y="631"/>
                </a:lnTo>
                <a:lnTo>
                  <a:pt x="406" y="629"/>
                </a:lnTo>
                <a:lnTo>
                  <a:pt x="399" y="625"/>
                </a:lnTo>
                <a:lnTo>
                  <a:pt x="393" y="620"/>
                </a:lnTo>
                <a:lnTo>
                  <a:pt x="388" y="618"/>
                </a:lnTo>
                <a:lnTo>
                  <a:pt x="379" y="611"/>
                </a:lnTo>
                <a:lnTo>
                  <a:pt x="374" y="609"/>
                </a:lnTo>
                <a:lnTo>
                  <a:pt x="368" y="604"/>
                </a:lnTo>
                <a:lnTo>
                  <a:pt x="365" y="602"/>
                </a:lnTo>
                <a:lnTo>
                  <a:pt x="345" y="591"/>
                </a:lnTo>
                <a:lnTo>
                  <a:pt x="343" y="588"/>
                </a:lnTo>
                <a:lnTo>
                  <a:pt x="322" y="577"/>
                </a:lnTo>
                <a:lnTo>
                  <a:pt x="286" y="554"/>
                </a:lnTo>
                <a:lnTo>
                  <a:pt x="229" y="520"/>
                </a:lnTo>
                <a:lnTo>
                  <a:pt x="195" y="500"/>
                </a:lnTo>
                <a:lnTo>
                  <a:pt x="175" y="489"/>
                </a:lnTo>
                <a:lnTo>
                  <a:pt x="170" y="484"/>
                </a:lnTo>
                <a:lnTo>
                  <a:pt x="161" y="480"/>
                </a:lnTo>
                <a:lnTo>
                  <a:pt x="161" y="477"/>
                </a:lnTo>
                <a:lnTo>
                  <a:pt x="157" y="477"/>
                </a:lnTo>
                <a:lnTo>
                  <a:pt x="155" y="475"/>
                </a:lnTo>
                <a:lnTo>
                  <a:pt x="152" y="473"/>
                </a:lnTo>
                <a:lnTo>
                  <a:pt x="136" y="457"/>
                </a:lnTo>
                <a:lnTo>
                  <a:pt x="130" y="450"/>
                </a:lnTo>
                <a:lnTo>
                  <a:pt x="107" y="439"/>
                </a:lnTo>
                <a:lnTo>
                  <a:pt x="82" y="432"/>
                </a:lnTo>
                <a:lnTo>
                  <a:pt x="82" y="430"/>
                </a:lnTo>
                <a:lnTo>
                  <a:pt x="59" y="419"/>
                </a:lnTo>
                <a:lnTo>
                  <a:pt x="46" y="412"/>
                </a:lnTo>
                <a:lnTo>
                  <a:pt x="37" y="385"/>
                </a:lnTo>
                <a:lnTo>
                  <a:pt x="32" y="367"/>
                </a:lnTo>
                <a:lnTo>
                  <a:pt x="25" y="353"/>
                </a:lnTo>
                <a:lnTo>
                  <a:pt x="14" y="333"/>
                </a:lnTo>
                <a:lnTo>
                  <a:pt x="12" y="330"/>
                </a:lnTo>
                <a:lnTo>
                  <a:pt x="9" y="326"/>
                </a:lnTo>
                <a:lnTo>
                  <a:pt x="7" y="321"/>
                </a:lnTo>
                <a:lnTo>
                  <a:pt x="5" y="319"/>
                </a:lnTo>
                <a:lnTo>
                  <a:pt x="0" y="312"/>
                </a:lnTo>
                <a:lnTo>
                  <a:pt x="0" y="310"/>
                </a:lnTo>
                <a:lnTo>
                  <a:pt x="7" y="308"/>
                </a:lnTo>
                <a:lnTo>
                  <a:pt x="9" y="303"/>
                </a:lnTo>
                <a:lnTo>
                  <a:pt x="16" y="294"/>
                </a:lnTo>
                <a:lnTo>
                  <a:pt x="19" y="292"/>
                </a:lnTo>
                <a:lnTo>
                  <a:pt x="28" y="281"/>
                </a:lnTo>
                <a:lnTo>
                  <a:pt x="30" y="278"/>
                </a:lnTo>
                <a:lnTo>
                  <a:pt x="32" y="274"/>
                </a:lnTo>
                <a:lnTo>
                  <a:pt x="32" y="272"/>
                </a:lnTo>
                <a:lnTo>
                  <a:pt x="34" y="269"/>
                </a:lnTo>
                <a:lnTo>
                  <a:pt x="37" y="267"/>
                </a:lnTo>
                <a:lnTo>
                  <a:pt x="39" y="265"/>
                </a:lnTo>
                <a:lnTo>
                  <a:pt x="39" y="262"/>
                </a:lnTo>
                <a:lnTo>
                  <a:pt x="41" y="262"/>
                </a:lnTo>
                <a:lnTo>
                  <a:pt x="41" y="260"/>
                </a:lnTo>
                <a:lnTo>
                  <a:pt x="43" y="258"/>
                </a:lnTo>
                <a:lnTo>
                  <a:pt x="46" y="256"/>
                </a:lnTo>
                <a:lnTo>
                  <a:pt x="46" y="253"/>
                </a:lnTo>
                <a:lnTo>
                  <a:pt x="48" y="253"/>
                </a:lnTo>
                <a:lnTo>
                  <a:pt x="48" y="251"/>
                </a:lnTo>
                <a:lnTo>
                  <a:pt x="50" y="251"/>
                </a:lnTo>
                <a:lnTo>
                  <a:pt x="50" y="249"/>
                </a:lnTo>
                <a:lnTo>
                  <a:pt x="53" y="247"/>
                </a:lnTo>
                <a:lnTo>
                  <a:pt x="87" y="247"/>
                </a:lnTo>
                <a:lnTo>
                  <a:pt x="209" y="244"/>
                </a:lnTo>
                <a:lnTo>
                  <a:pt x="284" y="242"/>
                </a:lnTo>
                <a:lnTo>
                  <a:pt x="302" y="242"/>
                </a:lnTo>
                <a:lnTo>
                  <a:pt x="304" y="242"/>
                </a:lnTo>
                <a:lnTo>
                  <a:pt x="316" y="247"/>
                </a:lnTo>
                <a:lnTo>
                  <a:pt x="327" y="251"/>
                </a:lnTo>
                <a:lnTo>
                  <a:pt x="384" y="224"/>
                </a:lnTo>
                <a:lnTo>
                  <a:pt x="395" y="213"/>
                </a:lnTo>
                <a:lnTo>
                  <a:pt x="395" y="158"/>
                </a:lnTo>
                <a:lnTo>
                  <a:pt x="393" y="84"/>
                </a:lnTo>
                <a:lnTo>
                  <a:pt x="393" y="32"/>
                </a:lnTo>
                <a:lnTo>
                  <a:pt x="393" y="4"/>
                </a:lnTo>
                <a:lnTo>
                  <a:pt x="393" y="0"/>
                </a:lnTo>
                <a:lnTo>
                  <a:pt x="427" y="14"/>
                </a:lnTo>
                <a:lnTo>
                  <a:pt x="445"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dmin 1 - Khartoum">
            <a:extLst>
              <a:ext uri="{FF2B5EF4-FFF2-40B4-BE49-F238E27FC236}">
                <a16:creationId xmlns:a16="http://schemas.microsoft.com/office/drawing/2014/main" id="{7A79C156-43C2-B911-1BC4-25109374CBA5}"/>
              </a:ext>
            </a:extLst>
          </p:cNvPr>
          <p:cNvSpPr>
            <a:spLocks/>
          </p:cNvSpPr>
          <p:nvPr/>
        </p:nvSpPr>
        <p:spPr bwMode="auto">
          <a:xfrm>
            <a:off x="6745109" y="3114576"/>
            <a:ext cx="1155700" cy="622300"/>
          </a:xfrm>
          <a:custGeom>
            <a:avLst/>
            <a:gdLst>
              <a:gd name="T0" fmla="*/ 270 w 728"/>
              <a:gd name="T1" fmla="*/ 79 h 392"/>
              <a:gd name="T2" fmla="*/ 272 w 728"/>
              <a:gd name="T3" fmla="*/ 82 h 392"/>
              <a:gd name="T4" fmla="*/ 277 w 728"/>
              <a:gd name="T5" fmla="*/ 84 h 392"/>
              <a:gd name="T6" fmla="*/ 297 w 728"/>
              <a:gd name="T7" fmla="*/ 97 h 392"/>
              <a:gd name="T8" fmla="*/ 415 w 728"/>
              <a:gd name="T9" fmla="*/ 120 h 392"/>
              <a:gd name="T10" fmla="*/ 428 w 728"/>
              <a:gd name="T11" fmla="*/ 125 h 392"/>
              <a:gd name="T12" fmla="*/ 444 w 728"/>
              <a:gd name="T13" fmla="*/ 129 h 392"/>
              <a:gd name="T14" fmla="*/ 512 w 728"/>
              <a:gd name="T15" fmla="*/ 165 h 392"/>
              <a:gd name="T16" fmla="*/ 619 w 728"/>
              <a:gd name="T17" fmla="*/ 168 h 392"/>
              <a:gd name="T18" fmla="*/ 682 w 728"/>
              <a:gd name="T19" fmla="*/ 156 h 392"/>
              <a:gd name="T20" fmla="*/ 714 w 728"/>
              <a:gd name="T21" fmla="*/ 211 h 392"/>
              <a:gd name="T22" fmla="*/ 660 w 728"/>
              <a:gd name="T23" fmla="*/ 245 h 392"/>
              <a:gd name="T24" fmla="*/ 633 w 728"/>
              <a:gd name="T25" fmla="*/ 238 h 392"/>
              <a:gd name="T26" fmla="*/ 562 w 728"/>
              <a:gd name="T27" fmla="*/ 247 h 392"/>
              <a:gd name="T28" fmla="*/ 551 w 728"/>
              <a:gd name="T29" fmla="*/ 251 h 392"/>
              <a:gd name="T30" fmla="*/ 544 w 728"/>
              <a:gd name="T31" fmla="*/ 256 h 392"/>
              <a:gd name="T32" fmla="*/ 535 w 728"/>
              <a:gd name="T33" fmla="*/ 254 h 392"/>
              <a:gd name="T34" fmla="*/ 528 w 728"/>
              <a:gd name="T35" fmla="*/ 260 h 392"/>
              <a:gd name="T36" fmla="*/ 519 w 728"/>
              <a:gd name="T37" fmla="*/ 276 h 392"/>
              <a:gd name="T38" fmla="*/ 508 w 728"/>
              <a:gd name="T39" fmla="*/ 306 h 392"/>
              <a:gd name="T40" fmla="*/ 467 w 728"/>
              <a:gd name="T41" fmla="*/ 333 h 392"/>
              <a:gd name="T42" fmla="*/ 410 w 728"/>
              <a:gd name="T43" fmla="*/ 362 h 392"/>
              <a:gd name="T44" fmla="*/ 399 w 728"/>
              <a:gd name="T45" fmla="*/ 383 h 392"/>
              <a:gd name="T46" fmla="*/ 358 w 728"/>
              <a:gd name="T47" fmla="*/ 367 h 392"/>
              <a:gd name="T48" fmla="*/ 336 w 728"/>
              <a:gd name="T49" fmla="*/ 369 h 392"/>
              <a:gd name="T50" fmla="*/ 326 w 728"/>
              <a:gd name="T51" fmla="*/ 358 h 392"/>
              <a:gd name="T52" fmla="*/ 320 w 728"/>
              <a:gd name="T53" fmla="*/ 353 h 392"/>
              <a:gd name="T54" fmla="*/ 311 w 728"/>
              <a:gd name="T55" fmla="*/ 351 h 392"/>
              <a:gd name="T56" fmla="*/ 297 w 728"/>
              <a:gd name="T57" fmla="*/ 346 h 392"/>
              <a:gd name="T58" fmla="*/ 292 w 728"/>
              <a:gd name="T59" fmla="*/ 342 h 392"/>
              <a:gd name="T60" fmla="*/ 286 w 728"/>
              <a:gd name="T61" fmla="*/ 333 h 392"/>
              <a:gd name="T62" fmla="*/ 274 w 728"/>
              <a:gd name="T63" fmla="*/ 362 h 392"/>
              <a:gd name="T64" fmla="*/ 263 w 728"/>
              <a:gd name="T65" fmla="*/ 378 h 392"/>
              <a:gd name="T66" fmla="*/ 236 w 728"/>
              <a:gd name="T67" fmla="*/ 389 h 392"/>
              <a:gd name="T68" fmla="*/ 213 w 728"/>
              <a:gd name="T69" fmla="*/ 380 h 392"/>
              <a:gd name="T70" fmla="*/ 204 w 728"/>
              <a:gd name="T71" fmla="*/ 378 h 392"/>
              <a:gd name="T72" fmla="*/ 199 w 728"/>
              <a:gd name="T73" fmla="*/ 387 h 392"/>
              <a:gd name="T74" fmla="*/ 177 w 728"/>
              <a:gd name="T75" fmla="*/ 389 h 392"/>
              <a:gd name="T76" fmla="*/ 170 w 728"/>
              <a:gd name="T77" fmla="*/ 374 h 392"/>
              <a:gd name="T78" fmla="*/ 143 w 728"/>
              <a:gd name="T79" fmla="*/ 321 h 392"/>
              <a:gd name="T80" fmla="*/ 116 w 728"/>
              <a:gd name="T81" fmla="*/ 260 h 392"/>
              <a:gd name="T82" fmla="*/ 91 w 728"/>
              <a:gd name="T83" fmla="*/ 222 h 392"/>
              <a:gd name="T84" fmla="*/ 73 w 728"/>
              <a:gd name="T85" fmla="*/ 190 h 392"/>
              <a:gd name="T86" fmla="*/ 43 w 728"/>
              <a:gd name="T87" fmla="*/ 125 h 392"/>
              <a:gd name="T88" fmla="*/ 11 w 728"/>
              <a:gd name="T89" fmla="*/ 54 h 392"/>
              <a:gd name="T90" fmla="*/ 0 w 728"/>
              <a:gd name="T91" fmla="*/ 27 h 392"/>
              <a:gd name="T92" fmla="*/ 57 w 728"/>
              <a:gd name="T93" fmla="*/ 5 h 392"/>
              <a:gd name="T94" fmla="*/ 107 w 728"/>
              <a:gd name="T95" fmla="*/ 45 h 392"/>
              <a:gd name="T96" fmla="*/ 152 w 728"/>
              <a:gd name="T97" fmla="*/ 66 h 392"/>
              <a:gd name="T98" fmla="*/ 156 w 728"/>
              <a:gd name="T99" fmla="*/ 66 h 392"/>
              <a:gd name="T100" fmla="*/ 161 w 728"/>
              <a:gd name="T101" fmla="*/ 66 h 392"/>
              <a:gd name="T102" fmla="*/ 172 w 728"/>
              <a:gd name="T103" fmla="*/ 68 h 392"/>
              <a:gd name="T104" fmla="*/ 202 w 728"/>
              <a:gd name="T105" fmla="*/ 70 h 392"/>
              <a:gd name="T106" fmla="*/ 234 w 728"/>
              <a:gd name="T107" fmla="*/ 75 h 392"/>
              <a:gd name="T108" fmla="*/ 254 w 728"/>
              <a:gd name="T109" fmla="*/ 7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8" h="392">
                <a:moveTo>
                  <a:pt x="268" y="79"/>
                </a:moveTo>
                <a:lnTo>
                  <a:pt x="268" y="79"/>
                </a:lnTo>
                <a:lnTo>
                  <a:pt x="268" y="79"/>
                </a:lnTo>
                <a:lnTo>
                  <a:pt x="270" y="79"/>
                </a:lnTo>
                <a:lnTo>
                  <a:pt x="270" y="79"/>
                </a:lnTo>
                <a:lnTo>
                  <a:pt x="270" y="79"/>
                </a:lnTo>
                <a:lnTo>
                  <a:pt x="270" y="79"/>
                </a:lnTo>
                <a:lnTo>
                  <a:pt x="270" y="79"/>
                </a:lnTo>
                <a:lnTo>
                  <a:pt x="270" y="79"/>
                </a:lnTo>
                <a:lnTo>
                  <a:pt x="272" y="82"/>
                </a:lnTo>
                <a:lnTo>
                  <a:pt x="272" y="82"/>
                </a:lnTo>
                <a:lnTo>
                  <a:pt x="272" y="82"/>
                </a:lnTo>
                <a:lnTo>
                  <a:pt x="272" y="82"/>
                </a:lnTo>
                <a:lnTo>
                  <a:pt x="272" y="82"/>
                </a:lnTo>
                <a:lnTo>
                  <a:pt x="274" y="82"/>
                </a:lnTo>
                <a:lnTo>
                  <a:pt x="274" y="82"/>
                </a:lnTo>
                <a:lnTo>
                  <a:pt x="274" y="84"/>
                </a:lnTo>
                <a:lnTo>
                  <a:pt x="277" y="84"/>
                </a:lnTo>
                <a:lnTo>
                  <a:pt x="279" y="86"/>
                </a:lnTo>
                <a:lnTo>
                  <a:pt x="281" y="88"/>
                </a:lnTo>
                <a:lnTo>
                  <a:pt x="292" y="95"/>
                </a:lnTo>
                <a:lnTo>
                  <a:pt x="295" y="97"/>
                </a:lnTo>
                <a:lnTo>
                  <a:pt x="295" y="97"/>
                </a:lnTo>
                <a:lnTo>
                  <a:pt x="297" y="97"/>
                </a:lnTo>
                <a:lnTo>
                  <a:pt x="299" y="102"/>
                </a:lnTo>
                <a:lnTo>
                  <a:pt x="306" y="102"/>
                </a:lnTo>
                <a:lnTo>
                  <a:pt x="326" y="106"/>
                </a:lnTo>
                <a:lnTo>
                  <a:pt x="358" y="111"/>
                </a:lnTo>
                <a:lnTo>
                  <a:pt x="370" y="113"/>
                </a:lnTo>
                <a:lnTo>
                  <a:pt x="415" y="120"/>
                </a:lnTo>
                <a:lnTo>
                  <a:pt x="422" y="122"/>
                </a:lnTo>
                <a:lnTo>
                  <a:pt x="424" y="122"/>
                </a:lnTo>
                <a:lnTo>
                  <a:pt x="428" y="125"/>
                </a:lnTo>
                <a:lnTo>
                  <a:pt x="428" y="125"/>
                </a:lnTo>
                <a:lnTo>
                  <a:pt x="428" y="125"/>
                </a:lnTo>
                <a:lnTo>
                  <a:pt x="428" y="125"/>
                </a:lnTo>
                <a:lnTo>
                  <a:pt x="428" y="125"/>
                </a:lnTo>
                <a:lnTo>
                  <a:pt x="431" y="125"/>
                </a:lnTo>
                <a:lnTo>
                  <a:pt x="431" y="125"/>
                </a:lnTo>
                <a:lnTo>
                  <a:pt x="435" y="127"/>
                </a:lnTo>
                <a:lnTo>
                  <a:pt x="440" y="127"/>
                </a:lnTo>
                <a:lnTo>
                  <a:pt x="444" y="129"/>
                </a:lnTo>
                <a:lnTo>
                  <a:pt x="449" y="131"/>
                </a:lnTo>
                <a:lnTo>
                  <a:pt x="472" y="138"/>
                </a:lnTo>
                <a:lnTo>
                  <a:pt x="476" y="145"/>
                </a:lnTo>
                <a:lnTo>
                  <a:pt x="492" y="156"/>
                </a:lnTo>
                <a:lnTo>
                  <a:pt x="496" y="161"/>
                </a:lnTo>
                <a:lnTo>
                  <a:pt x="512" y="165"/>
                </a:lnTo>
                <a:lnTo>
                  <a:pt x="533" y="174"/>
                </a:lnTo>
                <a:lnTo>
                  <a:pt x="580" y="172"/>
                </a:lnTo>
                <a:lnTo>
                  <a:pt x="589" y="172"/>
                </a:lnTo>
                <a:lnTo>
                  <a:pt x="592" y="170"/>
                </a:lnTo>
                <a:lnTo>
                  <a:pt x="617" y="170"/>
                </a:lnTo>
                <a:lnTo>
                  <a:pt x="619" y="168"/>
                </a:lnTo>
                <a:lnTo>
                  <a:pt x="621" y="168"/>
                </a:lnTo>
                <a:lnTo>
                  <a:pt x="623" y="168"/>
                </a:lnTo>
                <a:lnTo>
                  <a:pt x="628" y="165"/>
                </a:lnTo>
                <a:lnTo>
                  <a:pt x="644" y="163"/>
                </a:lnTo>
                <a:lnTo>
                  <a:pt x="673" y="156"/>
                </a:lnTo>
                <a:lnTo>
                  <a:pt x="682" y="156"/>
                </a:lnTo>
                <a:lnTo>
                  <a:pt x="687" y="163"/>
                </a:lnTo>
                <a:lnTo>
                  <a:pt x="687" y="163"/>
                </a:lnTo>
                <a:lnTo>
                  <a:pt x="689" y="165"/>
                </a:lnTo>
                <a:lnTo>
                  <a:pt x="696" y="177"/>
                </a:lnTo>
                <a:lnTo>
                  <a:pt x="707" y="197"/>
                </a:lnTo>
                <a:lnTo>
                  <a:pt x="714" y="211"/>
                </a:lnTo>
                <a:lnTo>
                  <a:pt x="728" y="256"/>
                </a:lnTo>
                <a:lnTo>
                  <a:pt x="728" y="256"/>
                </a:lnTo>
                <a:lnTo>
                  <a:pt x="723" y="256"/>
                </a:lnTo>
                <a:lnTo>
                  <a:pt x="703" y="251"/>
                </a:lnTo>
                <a:lnTo>
                  <a:pt x="669" y="247"/>
                </a:lnTo>
                <a:lnTo>
                  <a:pt x="660" y="245"/>
                </a:lnTo>
                <a:lnTo>
                  <a:pt x="655" y="242"/>
                </a:lnTo>
                <a:lnTo>
                  <a:pt x="653" y="242"/>
                </a:lnTo>
                <a:lnTo>
                  <a:pt x="648" y="242"/>
                </a:lnTo>
                <a:lnTo>
                  <a:pt x="646" y="242"/>
                </a:lnTo>
                <a:lnTo>
                  <a:pt x="642" y="240"/>
                </a:lnTo>
                <a:lnTo>
                  <a:pt x="633" y="238"/>
                </a:lnTo>
                <a:lnTo>
                  <a:pt x="621" y="233"/>
                </a:lnTo>
                <a:lnTo>
                  <a:pt x="603" y="238"/>
                </a:lnTo>
                <a:lnTo>
                  <a:pt x="578" y="245"/>
                </a:lnTo>
                <a:lnTo>
                  <a:pt x="569" y="247"/>
                </a:lnTo>
                <a:lnTo>
                  <a:pt x="569" y="247"/>
                </a:lnTo>
                <a:lnTo>
                  <a:pt x="562" y="247"/>
                </a:lnTo>
                <a:lnTo>
                  <a:pt x="560" y="249"/>
                </a:lnTo>
                <a:lnTo>
                  <a:pt x="558" y="249"/>
                </a:lnTo>
                <a:lnTo>
                  <a:pt x="555" y="249"/>
                </a:lnTo>
                <a:lnTo>
                  <a:pt x="553" y="251"/>
                </a:lnTo>
                <a:lnTo>
                  <a:pt x="553" y="251"/>
                </a:lnTo>
                <a:lnTo>
                  <a:pt x="551" y="251"/>
                </a:lnTo>
                <a:lnTo>
                  <a:pt x="551" y="251"/>
                </a:lnTo>
                <a:lnTo>
                  <a:pt x="551" y="254"/>
                </a:lnTo>
                <a:lnTo>
                  <a:pt x="549" y="254"/>
                </a:lnTo>
                <a:lnTo>
                  <a:pt x="546" y="254"/>
                </a:lnTo>
                <a:lnTo>
                  <a:pt x="544" y="256"/>
                </a:lnTo>
                <a:lnTo>
                  <a:pt x="544" y="256"/>
                </a:lnTo>
                <a:lnTo>
                  <a:pt x="542" y="254"/>
                </a:lnTo>
                <a:lnTo>
                  <a:pt x="540" y="254"/>
                </a:lnTo>
                <a:lnTo>
                  <a:pt x="540" y="254"/>
                </a:lnTo>
                <a:lnTo>
                  <a:pt x="537" y="254"/>
                </a:lnTo>
                <a:lnTo>
                  <a:pt x="537" y="254"/>
                </a:lnTo>
                <a:lnTo>
                  <a:pt x="535" y="254"/>
                </a:lnTo>
                <a:lnTo>
                  <a:pt x="533" y="254"/>
                </a:lnTo>
                <a:lnTo>
                  <a:pt x="533" y="256"/>
                </a:lnTo>
                <a:lnTo>
                  <a:pt x="533" y="256"/>
                </a:lnTo>
                <a:lnTo>
                  <a:pt x="531" y="258"/>
                </a:lnTo>
                <a:lnTo>
                  <a:pt x="531" y="258"/>
                </a:lnTo>
                <a:lnTo>
                  <a:pt x="528" y="260"/>
                </a:lnTo>
                <a:lnTo>
                  <a:pt x="526" y="260"/>
                </a:lnTo>
                <a:lnTo>
                  <a:pt x="524" y="263"/>
                </a:lnTo>
                <a:lnTo>
                  <a:pt x="521" y="265"/>
                </a:lnTo>
                <a:lnTo>
                  <a:pt x="521" y="265"/>
                </a:lnTo>
                <a:lnTo>
                  <a:pt x="519" y="272"/>
                </a:lnTo>
                <a:lnTo>
                  <a:pt x="519" y="276"/>
                </a:lnTo>
                <a:lnTo>
                  <a:pt x="515" y="283"/>
                </a:lnTo>
                <a:lnTo>
                  <a:pt x="512" y="288"/>
                </a:lnTo>
                <a:lnTo>
                  <a:pt x="510" y="292"/>
                </a:lnTo>
                <a:lnTo>
                  <a:pt x="508" y="294"/>
                </a:lnTo>
                <a:lnTo>
                  <a:pt x="508" y="299"/>
                </a:lnTo>
                <a:lnTo>
                  <a:pt x="508" y="306"/>
                </a:lnTo>
                <a:lnTo>
                  <a:pt x="508" y="310"/>
                </a:lnTo>
                <a:lnTo>
                  <a:pt x="508" y="317"/>
                </a:lnTo>
                <a:lnTo>
                  <a:pt x="496" y="315"/>
                </a:lnTo>
                <a:lnTo>
                  <a:pt x="496" y="315"/>
                </a:lnTo>
                <a:lnTo>
                  <a:pt x="485" y="321"/>
                </a:lnTo>
                <a:lnTo>
                  <a:pt x="467" y="333"/>
                </a:lnTo>
                <a:lnTo>
                  <a:pt x="456" y="337"/>
                </a:lnTo>
                <a:lnTo>
                  <a:pt x="453" y="337"/>
                </a:lnTo>
                <a:lnTo>
                  <a:pt x="435" y="335"/>
                </a:lnTo>
                <a:lnTo>
                  <a:pt x="426" y="353"/>
                </a:lnTo>
                <a:lnTo>
                  <a:pt x="424" y="355"/>
                </a:lnTo>
                <a:lnTo>
                  <a:pt x="410" y="362"/>
                </a:lnTo>
                <a:lnTo>
                  <a:pt x="410" y="364"/>
                </a:lnTo>
                <a:lnTo>
                  <a:pt x="410" y="378"/>
                </a:lnTo>
                <a:lnTo>
                  <a:pt x="408" y="383"/>
                </a:lnTo>
                <a:lnTo>
                  <a:pt x="406" y="383"/>
                </a:lnTo>
                <a:lnTo>
                  <a:pt x="404" y="383"/>
                </a:lnTo>
                <a:lnTo>
                  <a:pt x="399" y="383"/>
                </a:lnTo>
                <a:lnTo>
                  <a:pt x="392" y="380"/>
                </a:lnTo>
                <a:lnTo>
                  <a:pt x="383" y="364"/>
                </a:lnTo>
                <a:lnTo>
                  <a:pt x="372" y="362"/>
                </a:lnTo>
                <a:lnTo>
                  <a:pt x="370" y="362"/>
                </a:lnTo>
                <a:lnTo>
                  <a:pt x="363" y="364"/>
                </a:lnTo>
                <a:lnTo>
                  <a:pt x="358" y="367"/>
                </a:lnTo>
                <a:lnTo>
                  <a:pt x="358" y="367"/>
                </a:lnTo>
                <a:lnTo>
                  <a:pt x="354" y="367"/>
                </a:lnTo>
                <a:lnTo>
                  <a:pt x="347" y="369"/>
                </a:lnTo>
                <a:lnTo>
                  <a:pt x="342" y="369"/>
                </a:lnTo>
                <a:lnTo>
                  <a:pt x="340" y="369"/>
                </a:lnTo>
                <a:lnTo>
                  <a:pt x="336" y="369"/>
                </a:lnTo>
                <a:lnTo>
                  <a:pt x="333" y="367"/>
                </a:lnTo>
                <a:lnTo>
                  <a:pt x="329" y="362"/>
                </a:lnTo>
                <a:lnTo>
                  <a:pt x="329" y="362"/>
                </a:lnTo>
                <a:lnTo>
                  <a:pt x="326" y="360"/>
                </a:lnTo>
                <a:lnTo>
                  <a:pt x="326" y="360"/>
                </a:lnTo>
                <a:lnTo>
                  <a:pt x="326" y="358"/>
                </a:lnTo>
                <a:lnTo>
                  <a:pt x="324" y="358"/>
                </a:lnTo>
                <a:lnTo>
                  <a:pt x="324" y="358"/>
                </a:lnTo>
                <a:lnTo>
                  <a:pt x="322" y="358"/>
                </a:lnTo>
                <a:lnTo>
                  <a:pt x="320" y="355"/>
                </a:lnTo>
                <a:lnTo>
                  <a:pt x="320" y="355"/>
                </a:lnTo>
                <a:lnTo>
                  <a:pt x="320" y="353"/>
                </a:lnTo>
                <a:lnTo>
                  <a:pt x="317" y="353"/>
                </a:lnTo>
                <a:lnTo>
                  <a:pt x="315" y="353"/>
                </a:lnTo>
                <a:lnTo>
                  <a:pt x="315" y="351"/>
                </a:lnTo>
                <a:lnTo>
                  <a:pt x="313" y="351"/>
                </a:lnTo>
                <a:lnTo>
                  <a:pt x="313" y="351"/>
                </a:lnTo>
                <a:lnTo>
                  <a:pt x="311" y="351"/>
                </a:lnTo>
                <a:lnTo>
                  <a:pt x="306" y="349"/>
                </a:lnTo>
                <a:lnTo>
                  <a:pt x="304" y="349"/>
                </a:lnTo>
                <a:lnTo>
                  <a:pt x="302" y="349"/>
                </a:lnTo>
                <a:lnTo>
                  <a:pt x="302" y="349"/>
                </a:lnTo>
                <a:lnTo>
                  <a:pt x="297" y="346"/>
                </a:lnTo>
                <a:lnTo>
                  <a:pt x="297" y="346"/>
                </a:lnTo>
                <a:lnTo>
                  <a:pt x="295" y="346"/>
                </a:lnTo>
                <a:lnTo>
                  <a:pt x="292" y="344"/>
                </a:lnTo>
                <a:lnTo>
                  <a:pt x="292" y="344"/>
                </a:lnTo>
                <a:lnTo>
                  <a:pt x="292" y="344"/>
                </a:lnTo>
                <a:lnTo>
                  <a:pt x="292" y="342"/>
                </a:lnTo>
                <a:lnTo>
                  <a:pt x="292" y="342"/>
                </a:lnTo>
                <a:lnTo>
                  <a:pt x="292" y="340"/>
                </a:lnTo>
                <a:lnTo>
                  <a:pt x="290" y="337"/>
                </a:lnTo>
                <a:lnTo>
                  <a:pt x="288" y="337"/>
                </a:lnTo>
                <a:lnTo>
                  <a:pt x="286" y="335"/>
                </a:lnTo>
                <a:lnTo>
                  <a:pt x="286" y="335"/>
                </a:lnTo>
                <a:lnTo>
                  <a:pt x="286" y="333"/>
                </a:lnTo>
                <a:lnTo>
                  <a:pt x="283" y="331"/>
                </a:lnTo>
                <a:lnTo>
                  <a:pt x="277" y="328"/>
                </a:lnTo>
                <a:lnTo>
                  <a:pt x="272" y="331"/>
                </a:lnTo>
                <a:lnTo>
                  <a:pt x="274" y="335"/>
                </a:lnTo>
                <a:lnTo>
                  <a:pt x="265" y="340"/>
                </a:lnTo>
                <a:lnTo>
                  <a:pt x="274" y="362"/>
                </a:lnTo>
                <a:lnTo>
                  <a:pt x="272" y="362"/>
                </a:lnTo>
                <a:lnTo>
                  <a:pt x="261" y="367"/>
                </a:lnTo>
                <a:lnTo>
                  <a:pt x="263" y="376"/>
                </a:lnTo>
                <a:lnTo>
                  <a:pt x="261" y="376"/>
                </a:lnTo>
                <a:lnTo>
                  <a:pt x="261" y="378"/>
                </a:lnTo>
                <a:lnTo>
                  <a:pt x="263" y="378"/>
                </a:lnTo>
                <a:lnTo>
                  <a:pt x="265" y="392"/>
                </a:lnTo>
                <a:lnTo>
                  <a:pt x="252" y="392"/>
                </a:lnTo>
                <a:lnTo>
                  <a:pt x="252" y="392"/>
                </a:lnTo>
                <a:lnTo>
                  <a:pt x="247" y="389"/>
                </a:lnTo>
                <a:lnTo>
                  <a:pt x="238" y="389"/>
                </a:lnTo>
                <a:lnTo>
                  <a:pt x="236" y="389"/>
                </a:lnTo>
                <a:lnTo>
                  <a:pt x="229" y="387"/>
                </a:lnTo>
                <a:lnTo>
                  <a:pt x="227" y="389"/>
                </a:lnTo>
                <a:lnTo>
                  <a:pt x="227" y="387"/>
                </a:lnTo>
                <a:lnTo>
                  <a:pt x="220" y="385"/>
                </a:lnTo>
                <a:lnTo>
                  <a:pt x="220" y="385"/>
                </a:lnTo>
                <a:lnTo>
                  <a:pt x="213" y="380"/>
                </a:lnTo>
                <a:lnTo>
                  <a:pt x="213" y="380"/>
                </a:lnTo>
                <a:lnTo>
                  <a:pt x="209" y="380"/>
                </a:lnTo>
                <a:lnTo>
                  <a:pt x="209" y="380"/>
                </a:lnTo>
                <a:lnTo>
                  <a:pt x="206" y="380"/>
                </a:lnTo>
                <a:lnTo>
                  <a:pt x="204" y="378"/>
                </a:lnTo>
                <a:lnTo>
                  <a:pt x="204" y="378"/>
                </a:lnTo>
                <a:lnTo>
                  <a:pt x="202" y="380"/>
                </a:lnTo>
                <a:lnTo>
                  <a:pt x="202" y="380"/>
                </a:lnTo>
                <a:lnTo>
                  <a:pt x="202" y="383"/>
                </a:lnTo>
                <a:lnTo>
                  <a:pt x="202" y="383"/>
                </a:lnTo>
                <a:lnTo>
                  <a:pt x="202" y="385"/>
                </a:lnTo>
                <a:lnTo>
                  <a:pt x="199" y="387"/>
                </a:lnTo>
                <a:lnTo>
                  <a:pt x="199" y="387"/>
                </a:lnTo>
                <a:lnTo>
                  <a:pt x="199" y="389"/>
                </a:lnTo>
                <a:lnTo>
                  <a:pt x="199" y="389"/>
                </a:lnTo>
                <a:lnTo>
                  <a:pt x="199" y="392"/>
                </a:lnTo>
                <a:lnTo>
                  <a:pt x="186" y="389"/>
                </a:lnTo>
                <a:lnTo>
                  <a:pt x="177" y="389"/>
                </a:lnTo>
                <a:lnTo>
                  <a:pt x="177" y="389"/>
                </a:lnTo>
                <a:lnTo>
                  <a:pt x="177" y="389"/>
                </a:lnTo>
                <a:lnTo>
                  <a:pt x="175" y="385"/>
                </a:lnTo>
                <a:lnTo>
                  <a:pt x="175" y="383"/>
                </a:lnTo>
                <a:lnTo>
                  <a:pt x="170" y="376"/>
                </a:lnTo>
                <a:lnTo>
                  <a:pt x="170" y="374"/>
                </a:lnTo>
                <a:lnTo>
                  <a:pt x="168" y="369"/>
                </a:lnTo>
                <a:lnTo>
                  <a:pt x="168" y="369"/>
                </a:lnTo>
                <a:lnTo>
                  <a:pt x="156" y="349"/>
                </a:lnTo>
                <a:lnTo>
                  <a:pt x="152" y="337"/>
                </a:lnTo>
                <a:lnTo>
                  <a:pt x="145" y="321"/>
                </a:lnTo>
                <a:lnTo>
                  <a:pt x="143" y="321"/>
                </a:lnTo>
                <a:lnTo>
                  <a:pt x="138" y="312"/>
                </a:lnTo>
                <a:lnTo>
                  <a:pt x="131" y="297"/>
                </a:lnTo>
                <a:lnTo>
                  <a:pt x="131" y="297"/>
                </a:lnTo>
                <a:lnTo>
                  <a:pt x="127" y="288"/>
                </a:lnTo>
                <a:lnTo>
                  <a:pt x="118" y="269"/>
                </a:lnTo>
                <a:lnTo>
                  <a:pt x="116" y="260"/>
                </a:lnTo>
                <a:lnTo>
                  <a:pt x="111" y="254"/>
                </a:lnTo>
                <a:lnTo>
                  <a:pt x="111" y="251"/>
                </a:lnTo>
                <a:lnTo>
                  <a:pt x="109" y="247"/>
                </a:lnTo>
                <a:lnTo>
                  <a:pt x="109" y="245"/>
                </a:lnTo>
                <a:lnTo>
                  <a:pt x="104" y="240"/>
                </a:lnTo>
                <a:lnTo>
                  <a:pt x="91" y="222"/>
                </a:lnTo>
                <a:lnTo>
                  <a:pt x="82" y="213"/>
                </a:lnTo>
                <a:lnTo>
                  <a:pt x="82" y="213"/>
                </a:lnTo>
                <a:lnTo>
                  <a:pt x="79" y="204"/>
                </a:lnTo>
                <a:lnTo>
                  <a:pt x="79" y="204"/>
                </a:lnTo>
                <a:lnTo>
                  <a:pt x="75" y="197"/>
                </a:lnTo>
                <a:lnTo>
                  <a:pt x="73" y="190"/>
                </a:lnTo>
                <a:lnTo>
                  <a:pt x="70" y="186"/>
                </a:lnTo>
                <a:lnTo>
                  <a:pt x="66" y="179"/>
                </a:lnTo>
                <a:lnTo>
                  <a:pt x="59" y="159"/>
                </a:lnTo>
                <a:lnTo>
                  <a:pt x="54" y="149"/>
                </a:lnTo>
                <a:lnTo>
                  <a:pt x="45" y="131"/>
                </a:lnTo>
                <a:lnTo>
                  <a:pt x="43" y="125"/>
                </a:lnTo>
                <a:lnTo>
                  <a:pt x="34" y="104"/>
                </a:lnTo>
                <a:lnTo>
                  <a:pt x="29" y="95"/>
                </a:lnTo>
                <a:lnTo>
                  <a:pt x="23" y="79"/>
                </a:lnTo>
                <a:lnTo>
                  <a:pt x="18" y="68"/>
                </a:lnTo>
                <a:lnTo>
                  <a:pt x="18" y="68"/>
                </a:lnTo>
                <a:lnTo>
                  <a:pt x="11" y="54"/>
                </a:lnTo>
                <a:lnTo>
                  <a:pt x="11" y="52"/>
                </a:lnTo>
                <a:lnTo>
                  <a:pt x="7" y="45"/>
                </a:lnTo>
                <a:lnTo>
                  <a:pt x="5" y="39"/>
                </a:lnTo>
                <a:lnTo>
                  <a:pt x="2" y="34"/>
                </a:lnTo>
                <a:lnTo>
                  <a:pt x="0" y="32"/>
                </a:lnTo>
                <a:lnTo>
                  <a:pt x="0" y="27"/>
                </a:lnTo>
                <a:lnTo>
                  <a:pt x="0" y="27"/>
                </a:lnTo>
                <a:lnTo>
                  <a:pt x="7" y="23"/>
                </a:lnTo>
                <a:lnTo>
                  <a:pt x="23" y="14"/>
                </a:lnTo>
                <a:lnTo>
                  <a:pt x="50" y="0"/>
                </a:lnTo>
                <a:lnTo>
                  <a:pt x="50" y="0"/>
                </a:lnTo>
                <a:lnTo>
                  <a:pt x="57" y="5"/>
                </a:lnTo>
                <a:lnTo>
                  <a:pt x="63" y="9"/>
                </a:lnTo>
                <a:lnTo>
                  <a:pt x="68" y="14"/>
                </a:lnTo>
                <a:lnTo>
                  <a:pt x="77" y="23"/>
                </a:lnTo>
                <a:lnTo>
                  <a:pt x="84" y="25"/>
                </a:lnTo>
                <a:lnTo>
                  <a:pt x="88" y="30"/>
                </a:lnTo>
                <a:lnTo>
                  <a:pt x="107" y="45"/>
                </a:lnTo>
                <a:lnTo>
                  <a:pt x="129" y="61"/>
                </a:lnTo>
                <a:lnTo>
                  <a:pt x="131" y="63"/>
                </a:lnTo>
                <a:lnTo>
                  <a:pt x="138" y="63"/>
                </a:lnTo>
                <a:lnTo>
                  <a:pt x="147" y="63"/>
                </a:lnTo>
                <a:lnTo>
                  <a:pt x="150" y="66"/>
                </a:lnTo>
                <a:lnTo>
                  <a:pt x="152" y="66"/>
                </a:lnTo>
                <a:lnTo>
                  <a:pt x="152" y="66"/>
                </a:lnTo>
                <a:lnTo>
                  <a:pt x="154" y="66"/>
                </a:lnTo>
                <a:lnTo>
                  <a:pt x="156" y="66"/>
                </a:lnTo>
                <a:lnTo>
                  <a:pt x="156" y="66"/>
                </a:lnTo>
                <a:lnTo>
                  <a:pt x="156" y="66"/>
                </a:lnTo>
                <a:lnTo>
                  <a:pt x="156" y="66"/>
                </a:lnTo>
                <a:lnTo>
                  <a:pt x="156" y="66"/>
                </a:lnTo>
                <a:lnTo>
                  <a:pt x="156" y="66"/>
                </a:lnTo>
                <a:lnTo>
                  <a:pt x="156" y="66"/>
                </a:lnTo>
                <a:lnTo>
                  <a:pt x="156" y="66"/>
                </a:lnTo>
                <a:lnTo>
                  <a:pt x="156" y="66"/>
                </a:lnTo>
                <a:lnTo>
                  <a:pt x="161" y="66"/>
                </a:lnTo>
                <a:lnTo>
                  <a:pt x="161" y="66"/>
                </a:lnTo>
                <a:lnTo>
                  <a:pt x="165" y="66"/>
                </a:lnTo>
                <a:lnTo>
                  <a:pt x="168" y="66"/>
                </a:lnTo>
                <a:lnTo>
                  <a:pt x="168" y="68"/>
                </a:lnTo>
                <a:lnTo>
                  <a:pt x="170" y="68"/>
                </a:lnTo>
                <a:lnTo>
                  <a:pt x="172" y="68"/>
                </a:lnTo>
                <a:lnTo>
                  <a:pt x="177" y="68"/>
                </a:lnTo>
                <a:lnTo>
                  <a:pt x="177" y="68"/>
                </a:lnTo>
                <a:lnTo>
                  <a:pt x="184" y="68"/>
                </a:lnTo>
                <a:lnTo>
                  <a:pt x="186" y="68"/>
                </a:lnTo>
                <a:lnTo>
                  <a:pt x="193" y="70"/>
                </a:lnTo>
                <a:lnTo>
                  <a:pt x="202" y="70"/>
                </a:lnTo>
                <a:lnTo>
                  <a:pt x="211" y="73"/>
                </a:lnTo>
                <a:lnTo>
                  <a:pt x="213" y="73"/>
                </a:lnTo>
                <a:lnTo>
                  <a:pt x="213" y="73"/>
                </a:lnTo>
                <a:lnTo>
                  <a:pt x="229" y="73"/>
                </a:lnTo>
                <a:lnTo>
                  <a:pt x="229" y="75"/>
                </a:lnTo>
                <a:lnTo>
                  <a:pt x="234" y="75"/>
                </a:lnTo>
                <a:lnTo>
                  <a:pt x="236" y="75"/>
                </a:lnTo>
                <a:lnTo>
                  <a:pt x="247" y="77"/>
                </a:lnTo>
                <a:lnTo>
                  <a:pt x="249" y="77"/>
                </a:lnTo>
                <a:lnTo>
                  <a:pt x="249" y="77"/>
                </a:lnTo>
                <a:lnTo>
                  <a:pt x="254" y="77"/>
                </a:lnTo>
                <a:lnTo>
                  <a:pt x="254" y="77"/>
                </a:lnTo>
                <a:lnTo>
                  <a:pt x="261" y="77"/>
                </a:lnTo>
                <a:lnTo>
                  <a:pt x="261" y="79"/>
                </a:lnTo>
                <a:lnTo>
                  <a:pt x="261" y="79"/>
                </a:lnTo>
                <a:lnTo>
                  <a:pt x="263" y="79"/>
                </a:lnTo>
                <a:lnTo>
                  <a:pt x="268" y="7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Admin 1 - North Darfur">
            <a:extLst>
              <a:ext uri="{FF2B5EF4-FFF2-40B4-BE49-F238E27FC236}">
                <a16:creationId xmlns:a16="http://schemas.microsoft.com/office/drawing/2014/main" id="{FF92D789-2D8D-C3D8-5613-73176B4F3504}"/>
              </a:ext>
            </a:extLst>
          </p:cNvPr>
          <p:cNvGrpSpPr/>
          <p:nvPr/>
        </p:nvGrpSpPr>
        <p:grpSpPr>
          <a:xfrm>
            <a:off x="2901951" y="1656999"/>
            <a:ext cx="2051050" cy="3557588"/>
            <a:chOff x="2901951" y="1655763"/>
            <a:chExt cx="2051050" cy="3557588"/>
          </a:xfrm>
        </p:grpSpPr>
        <p:sp>
          <p:nvSpPr>
            <p:cNvPr id="16" name="Freeform 13">
              <a:extLst>
                <a:ext uri="{FF2B5EF4-FFF2-40B4-BE49-F238E27FC236}">
                  <a16:creationId xmlns:a16="http://schemas.microsoft.com/office/drawing/2014/main" id="{10995E62-9821-E7D7-047D-F0F8ECC7B33C}"/>
                </a:ext>
              </a:extLst>
            </p:cNvPr>
            <p:cNvSpPr>
              <a:spLocks/>
            </p:cNvSpPr>
            <p:nvPr/>
          </p:nvSpPr>
          <p:spPr bwMode="auto">
            <a:xfrm>
              <a:off x="2901951" y="3157538"/>
              <a:ext cx="2051050" cy="2055813"/>
            </a:xfrm>
            <a:custGeom>
              <a:avLst/>
              <a:gdLst>
                <a:gd name="T0" fmla="*/ 1129 w 1292"/>
                <a:gd name="T1" fmla="*/ 0 h 1295"/>
                <a:gd name="T2" fmla="*/ 1149 w 1292"/>
                <a:gd name="T3" fmla="*/ 231 h 1295"/>
                <a:gd name="T4" fmla="*/ 1172 w 1292"/>
                <a:gd name="T5" fmla="*/ 417 h 1295"/>
                <a:gd name="T6" fmla="*/ 1192 w 1292"/>
                <a:gd name="T7" fmla="*/ 457 h 1295"/>
                <a:gd name="T8" fmla="*/ 1210 w 1292"/>
                <a:gd name="T9" fmla="*/ 514 h 1295"/>
                <a:gd name="T10" fmla="*/ 1235 w 1292"/>
                <a:gd name="T11" fmla="*/ 602 h 1295"/>
                <a:gd name="T12" fmla="*/ 1238 w 1292"/>
                <a:gd name="T13" fmla="*/ 641 h 1295"/>
                <a:gd name="T14" fmla="*/ 1274 w 1292"/>
                <a:gd name="T15" fmla="*/ 695 h 1295"/>
                <a:gd name="T16" fmla="*/ 1287 w 1292"/>
                <a:gd name="T17" fmla="*/ 781 h 1295"/>
                <a:gd name="T18" fmla="*/ 1265 w 1292"/>
                <a:gd name="T19" fmla="*/ 847 h 1295"/>
                <a:gd name="T20" fmla="*/ 1240 w 1292"/>
                <a:gd name="T21" fmla="*/ 903 h 1295"/>
                <a:gd name="T22" fmla="*/ 1188 w 1292"/>
                <a:gd name="T23" fmla="*/ 971 h 1295"/>
                <a:gd name="T24" fmla="*/ 1181 w 1292"/>
                <a:gd name="T25" fmla="*/ 1059 h 1295"/>
                <a:gd name="T26" fmla="*/ 1167 w 1292"/>
                <a:gd name="T27" fmla="*/ 1168 h 1295"/>
                <a:gd name="T28" fmla="*/ 1194 w 1292"/>
                <a:gd name="T29" fmla="*/ 1259 h 1295"/>
                <a:gd name="T30" fmla="*/ 1129 w 1292"/>
                <a:gd name="T31" fmla="*/ 1288 h 1295"/>
                <a:gd name="T32" fmla="*/ 1074 w 1292"/>
                <a:gd name="T33" fmla="*/ 1283 h 1295"/>
                <a:gd name="T34" fmla="*/ 968 w 1292"/>
                <a:gd name="T35" fmla="*/ 1261 h 1295"/>
                <a:gd name="T36" fmla="*/ 895 w 1292"/>
                <a:gd name="T37" fmla="*/ 1197 h 1295"/>
                <a:gd name="T38" fmla="*/ 863 w 1292"/>
                <a:gd name="T39" fmla="*/ 1161 h 1295"/>
                <a:gd name="T40" fmla="*/ 845 w 1292"/>
                <a:gd name="T41" fmla="*/ 1121 h 1295"/>
                <a:gd name="T42" fmla="*/ 882 w 1292"/>
                <a:gd name="T43" fmla="*/ 1116 h 1295"/>
                <a:gd name="T44" fmla="*/ 886 w 1292"/>
                <a:gd name="T45" fmla="*/ 1084 h 1295"/>
                <a:gd name="T46" fmla="*/ 839 w 1292"/>
                <a:gd name="T47" fmla="*/ 1030 h 1295"/>
                <a:gd name="T48" fmla="*/ 798 w 1292"/>
                <a:gd name="T49" fmla="*/ 1010 h 1295"/>
                <a:gd name="T50" fmla="*/ 766 w 1292"/>
                <a:gd name="T51" fmla="*/ 994 h 1295"/>
                <a:gd name="T52" fmla="*/ 739 w 1292"/>
                <a:gd name="T53" fmla="*/ 967 h 1295"/>
                <a:gd name="T54" fmla="*/ 705 w 1292"/>
                <a:gd name="T55" fmla="*/ 962 h 1295"/>
                <a:gd name="T56" fmla="*/ 648 w 1292"/>
                <a:gd name="T57" fmla="*/ 964 h 1295"/>
                <a:gd name="T58" fmla="*/ 610 w 1292"/>
                <a:gd name="T59" fmla="*/ 969 h 1295"/>
                <a:gd name="T60" fmla="*/ 564 w 1292"/>
                <a:gd name="T61" fmla="*/ 946 h 1295"/>
                <a:gd name="T62" fmla="*/ 537 w 1292"/>
                <a:gd name="T63" fmla="*/ 928 h 1295"/>
                <a:gd name="T64" fmla="*/ 501 w 1292"/>
                <a:gd name="T65" fmla="*/ 928 h 1295"/>
                <a:gd name="T66" fmla="*/ 458 w 1292"/>
                <a:gd name="T67" fmla="*/ 924 h 1295"/>
                <a:gd name="T68" fmla="*/ 483 w 1292"/>
                <a:gd name="T69" fmla="*/ 901 h 1295"/>
                <a:gd name="T70" fmla="*/ 505 w 1292"/>
                <a:gd name="T71" fmla="*/ 885 h 1295"/>
                <a:gd name="T72" fmla="*/ 517 w 1292"/>
                <a:gd name="T73" fmla="*/ 840 h 1295"/>
                <a:gd name="T74" fmla="*/ 478 w 1292"/>
                <a:gd name="T75" fmla="*/ 844 h 1295"/>
                <a:gd name="T76" fmla="*/ 419 w 1292"/>
                <a:gd name="T77" fmla="*/ 856 h 1295"/>
                <a:gd name="T78" fmla="*/ 378 w 1292"/>
                <a:gd name="T79" fmla="*/ 883 h 1295"/>
                <a:gd name="T80" fmla="*/ 340 w 1292"/>
                <a:gd name="T81" fmla="*/ 869 h 1295"/>
                <a:gd name="T82" fmla="*/ 308 w 1292"/>
                <a:gd name="T83" fmla="*/ 853 h 1295"/>
                <a:gd name="T84" fmla="*/ 276 w 1292"/>
                <a:gd name="T85" fmla="*/ 851 h 1295"/>
                <a:gd name="T86" fmla="*/ 233 w 1292"/>
                <a:gd name="T87" fmla="*/ 824 h 1295"/>
                <a:gd name="T88" fmla="*/ 197 w 1292"/>
                <a:gd name="T89" fmla="*/ 806 h 1295"/>
                <a:gd name="T90" fmla="*/ 136 w 1292"/>
                <a:gd name="T91" fmla="*/ 835 h 1295"/>
                <a:gd name="T92" fmla="*/ 111 w 1292"/>
                <a:gd name="T93" fmla="*/ 817 h 1295"/>
                <a:gd name="T94" fmla="*/ 109 w 1292"/>
                <a:gd name="T95" fmla="*/ 790 h 1295"/>
                <a:gd name="T96" fmla="*/ 93 w 1292"/>
                <a:gd name="T97" fmla="*/ 731 h 1295"/>
                <a:gd name="T98" fmla="*/ 122 w 1292"/>
                <a:gd name="T99" fmla="*/ 675 h 1295"/>
                <a:gd name="T100" fmla="*/ 93 w 1292"/>
                <a:gd name="T101" fmla="*/ 632 h 1295"/>
                <a:gd name="T102" fmla="*/ 81 w 1292"/>
                <a:gd name="T103" fmla="*/ 559 h 1295"/>
                <a:gd name="T104" fmla="*/ 11 w 1292"/>
                <a:gd name="T105" fmla="*/ 523 h 1295"/>
                <a:gd name="T106" fmla="*/ 18 w 1292"/>
                <a:gd name="T107" fmla="*/ 480 h 1295"/>
                <a:gd name="T108" fmla="*/ 0 w 1292"/>
                <a:gd name="T109" fmla="*/ 419 h 1295"/>
                <a:gd name="T110" fmla="*/ 25 w 1292"/>
                <a:gd name="T111" fmla="*/ 390 h 1295"/>
                <a:gd name="T112" fmla="*/ 45 w 1292"/>
                <a:gd name="T113" fmla="*/ 365 h 1295"/>
                <a:gd name="T114" fmla="*/ 59 w 1292"/>
                <a:gd name="T115" fmla="*/ 331 h 1295"/>
                <a:gd name="T116" fmla="*/ 47 w 1292"/>
                <a:gd name="T117" fmla="*/ 292 h 1295"/>
                <a:gd name="T118" fmla="*/ 45 w 1292"/>
                <a:gd name="T119" fmla="*/ 258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2" h="1295">
                  <a:moveTo>
                    <a:pt x="1278" y="0"/>
                  </a:moveTo>
                  <a:lnTo>
                    <a:pt x="1260" y="0"/>
                  </a:lnTo>
                  <a:lnTo>
                    <a:pt x="1256" y="0"/>
                  </a:lnTo>
                  <a:lnTo>
                    <a:pt x="1233" y="0"/>
                  </a:lnTo>
                  <a:lnTo>
                    <a:pt x="1224" y="0"/>
                  </a:lnTo>
                  <a:lnTo>
                    <a:pt x="1215" y="0"/>
                  </a:lnTo>
                  <a:lnTo>
                    <a:pt x="1206" y="0"/>
                  </a:lnTo>
                  <a:lnTo>
                    <a:pt x="1188" y="0"/>
                  </a:lnTo>
                  <a:lnTo>
                    <a:pt x="1172" y="0"/>
                  </a:lnTo>
                  <a:lnTo>
                    <a:pt x="1167" y="0"/>
                  </a:lnTo>
                  <a:lnTo>
                    <a:pt x="1163" y="0"/>
                  </a:lnTo>
                  <a:lnTo>
                    <a:pt x="1145" y="0"/>
                  </a:lnTo>
                  <a:lnTo>
                    <a:pt x="1138" y="0"/>
                  </a:lnTo>
                  <a:lnTo>
                    <a:pt x="1136" y="0"/>
                  </a:lnTo>
                  <a:lnTo>
                    <a:pt x="1133" y="0"/>
                  </a:lnTo>
                  <a:lnTo>
                    <a:pt x="1131" y="0"/>
                  </a:lnTo>
                  <a:lnTo>
                    <a:pt x="1129" y="0"/>
                  </a:lnTo>
                  <a:lnTo>
                    <a:pt x="1129" y="3"/>
                  </a:lnTo>
                  <a:lnTo>
                    <a:pt x="1129" y="5"/>
                  </a:lnTo>
                  <a:lnTo>
                    <a:pt x="1129" y="7"/>
                  </a:lnTo>
                  <a:lnTo>
                    <a:pt x="1129" y="9"/>
                  </a:lnTo>
                  <a:lnTo>
                    <a:pt x="1129" y="12"/>
                  </a:lnTo>
                  <a:lnTo>
                    <a:pt x="1131" y="18"/>
                  </a:lnTo>
                  <a:lnTo>
                    <a:pt x="1131" y="25"/>
                  </a:lnTo>
                  <a:lnTo>
                    <a:pt x="1131" y="32"/>
                  </a:lnTo>
                  <a:lnTo>
                    <a:pt x="1131" y="36"/>
                  </a:lnTo>
                  <a:lnTo>
                    <a:pt x="1133" y="41"/>
                  </a:lnTo>
                  <a:lnTo>
                    <a:pt x="1133" y="57"/>
                  </a:lnTo>
                  <a:lnTo>
                    <a:pt x="1136" y="79"/>
                  </a:lnTo>
                  <a:lnTo>
                    <a:pt x="1136" y="84"/>
                  </a:lnTo>
                  <a:lnTo>
                    <a:pt x="1140" y="129"/>
                  </a:lnTo>
                  <a:lnTo>
                    <a:pt x="1147" y="188"/>
                  </a:lnTo>
                  <a:lnTo>
                    <a:pt x="1147" y="204"/>
                  </a:lnTo>
                  <a:lnTo>
                    <a:pt x="1149" y="231"/>
                  </a:lnTo>
                  <a:lnTo>
                    <a:pt x="1156" y="315"/>
                  </a:lnTo>
                  <a:lnTo>
                    <a:pt x="1160" y="362"/>
                  </a:lnTo>
                  <a:lnTo>
                    <a:pt x="1163" y="371"/>
                  </a:lnTo>
                  <a:lnTo>
                    <a:pt x="1163" y="374"/>
                  </a:lnTo>
                  <a:lnTo>
                    <a:pt x="1163" y="376"/>
                  </a:lnTo>
                  <a:lnTo>
                    <a:pt x="1163" y="378"/>
                  </a:lnTo>
                  <a:lnTo>
                    <a:pt x="1163" y="380"/>
                  </a:lnTo>
                  <a:lnTo>
                    <a:pt x="1163" y="383"/>
                  </a:lnTo>
                  <a:lnTo>
                    <a:pt x="1163" y="385"/>
                  </a:lnTo>
                  <a:lnTo>
                    <a:pt x="1163" y="387"/>
                  </a:lnTo>
                  <a:lnTo>
                    <a:pt x="1163" y="390"/>
                  </a:lnTo>
                  <a:lnTo>
                    <a:pt x="1163" y="394"/>
                  </a:lnTo>
                  <a:lnTo>
                    <a:pt x="1165" y="394"/>
                  </a:lnTo>
                  <a:lnTo>
                    <a:pt x="1165" y="396"/>
                  </a:lnTo>
                  <a:lnTo>
                    <a:pt x="1167" y="408"/>
                  </a:lnTo>
                  <a:lnTo>
                    <a:pt x="1170" y="412"/>
                  </a:lnTo>
                  <a:lnTo>
                    <a:pt x="1172" y="417"/>
                  </a:lnTo>
                  <a:lnTo>
                    <a:pt x="1172" y="419"/>
                  </a:lnTo>
                  <a:lnTo>
                    <a:pt x="1172" y="421"/>
                  </a:lnTo>
                  <a:lnTo>
                    <a:pt x="1174" y="428"/>
                  </a:lnTo>
                  <a:lnTo>
                    <a:pt x="1176" y="430"/>
                  </a:lnTo>
                  <a:lnTo>
                    <a:pt x="1176" y="433"/>
                  </a:lnTo>
                  <a:lnTo>
                    <a:pt x="1176" y="435"/>
                  </a:lnTo>
                  <a:lnTo>
                    <a:pt x="1176" y="437"/>
                  </a:lnTo>
                  <a:lnTo>
                    <a:pt x="1179" y="437"/>
                  </a:lnTo>
                  <a:lnTo>
                    <a:pt x="1181" y="439"/>
                  </a:lnTo>
                  <a:lnTo>
                    <a:pt x="1181" y="442"/>
                  </a:lnTo>
                  <a:lnTo>
                    <a:pt x="1183" y="444"/>
                  </a:lnTo>
                  <a:lnTo>
                    <a:pt x="1185" y="446"/>
                  </a:lnTo>
                  <a:lnTo>
                    <a:pt x="1185" y="448"/>
                  </a:lnTo>
                  <a:lnTo>
                    <a:pt x="1188" y="451"/>
                  </a:lnTo>
                  <a:lnTo>
                    <a:pt x="1190" y="453"/>
                  </a:lnTo>
                  <a:lnTo>
                    <a:pt x="1190" y="455"/>
                  </a:lnTo>
                  <a:lnTo>
                    <a:pt x="1192" y="457"/>
                  </a:lnTo>
                  <a:lnTo>
                    <a:pt x="1192" y="460"/>
                  </a:lnTo>
                  <a:lnTo>
                    <a:pt x="1194" y="462"/>
                  </a:lnTo>
                  <a:lnTo>
                    <a:pt x="1197" y="464"/>
                  </a:lnTo>
                  <a:lnTo>
                    <a:pt x="1199" y="466"/>
                  </a:lnTo>
                  <a:lnTo>
                    <a:pt x="1199" y="469"/>
                  </a:lnTo>
                  <a:lnTo>
                    <a:pt x="1199" y="471"/>
                  </a:lnTo>
                  <a:lnTo>
                    <a:pt x="1201" y="476"/>
                  </a:lnTo>
                  <a:lnTo>
                    <a:pt x="1201" y="478"/>
                  </a:lnTo>
                  <a:lnTo>
                    <a:pt x="1204" y="485"/>
                  </a:lnTo>
                  <a:lnTo>
                    <a:pt x="1206" y="494"/>
                  </a:lnTo>
                  <a:lnTo>
                    <a:pt x="1206" y="496"/>
                  </a:lnTo>
                  <a:lnTo>
                    <a:pt x="1208" y="498"/>
                  </a:lnTo>
                  <a:lnTo>
                    <a:pt x="1208" y="500"/>
                  </a:lnTo>
                  <a:lnTo>
                    <a:pt x="1208" y="505"/>
                  </a:lnTo>
                  <a:lnTo>
                    <a:pt x="1210" y="507"/>
                  </a:lnTo>
                  <a:lnTo>
                    <a:pt x="1210" y="512"/>
                  </a:lnTo>
                  <a:lnTo>
                    <a:pt x="1210" y="514"/>
                  </a:lnTo>
                  <a:lnTo>
                    <a:pt x="1215" y="525"/>
                  </a:lnTo>
                  <a:lnTo>
                    <a:pt x="1215" y="528"/>
                  </a:lnTo>
                  <a:lnTo>
                    <a:pt x="1217" y="539"/>
                  </a:lnTo>
                  <a:lnTo>
                    <a:pt x="1219" y="546"/>
                  </a:lnTo>
                  <a:lnTo>
                    <a:pt x="1222" y="552"/>
                  </a:lnTo>
                  <a:lnTo>
                    <a:pt x="1222" y="557"/>
                  </a:lnTo>
                  <a:lnTo>
                    <a:pt x="1226" y="566"/>
                  </a:lnTo>
                  <a:lnTo>
                    <a:pt x="1226" y="575"/>
                  </a:lnTo>
                  <a:lnTo>
                    <a:pt x="1228" y="577"/>
                  </a:lnTo>
                  <a:lnTo>
                    <a:pt x="1228" y="582"/>
                  </a:lnTo>
                  <a:lnTo>
                    <a:pt x="1231" y="586"/>
                  </a:lnTo>
                  <a:lnTo>
                    <a:pt x="1233" y="591"/>
                  </a:lnTo>
                  <a:lnTo>
                    <a:pt x="1233" y="595"/>
                  </a:lnTo>
                  <a:lnTo>
                    <a:pt x="1233" y="598"/>
                  </a:lnTo>
                  <a:lnTo>
                    <a:pt x="1235" y="598"/>
                  </a:lnTo>
                  <a:lnTo>
                    <a:pt x="1235" y="600"/>
                  </a:lnTo>
                  <a:lnTo>
                    <a:pt x="1235" y="602"/>
                  </a:lnTo>
                  <a:lnTo>
                    <a:pt x="1235" y="605"/>
                  </a:lnTo>
                  <a:lnTo>
                    <a:pt x="1235" y="607"/>
                  </a:lnTo>
                  <a:lnTo>
                    <a:pt x="1238" y="607"/>
                  </a:lnTo>
                  <a:lnTo>
                    <a:pt x="1238" y="609"/>
                  </a:lnTo>
                  <a:lnTo>
                    <a:pt x="1238" y="611"/>
                  </a:lnTo>
                  <a:lnTo>
                    <a:pt x="1238" y="614"/>
                  </a:lnTo>
                  <a:lnTo>
                    <a:pt x="1238" y="616"/>
                  </a:lnTo>
                  <a:lnTo>
                    <a:pt x="1238" y="618"/>
                  </a:lnTo>
                  <a:lnTo>
                    <a:pt x="1238" y="620"/>
                  </a:lnTo>
                  <a:lnTo>
                    <a:pt x="1238" y="623"/>
                  </a:lnTo>
                  <a:lnTo>
                    <a:pt x="1238" y="625"/>
                  </a:lnTo>
                  <a:lnTo>
                    <a:pt x="1238" y="629"/>
                  </a:lnTo>
                  <a:lnTo>
                    <a:pt x="1238" y="632"/>
                  </a:lnTo>
                  <a:lnTo>
                    <a:pt x="1238" y="634"/>
                  </a:lnTo>
                  <a:lnTo>
                    <a:pt x="1238" y="636"/>
                  </a:lnTo>
                  <a:lnTo>
                    <a:pt x="1238" y="638"/>
                  </a:lnTo>
                  <a:lnTo>
                    <a:pt x="1238" y="641"/>
                  </a:lnTo>
                  <a:lnTo>
                    <a:pt x="1238" y="645"/>
                  </a:lnTo>
                  <a:lnTo>
                    <a:pt x="1238" y="648"/>
                  </a:lnTo>
                  <a:lnTo>
                    <a:pt x="1238" y="652"/>
                  </a:lnTo>
                  <a:lnTo>
                    <a:pt x="1238" y="654"/>
                  </a:lnTo>
                  <a:lnTo>
                    <a:pt x="1238" y="657"/>
                  </a:lnTo>
                  <a:lnTo>
                    <a:pt x="1249" y="659"/>
                  </a:lnTo>
                  <a:lnTo>
                    <a:pt x="1251" y="659"/>
                  </a:lnTo>
                  <a:lnTo>
                    <a:pt x="1258" y="659"/>
                  </a:lnTo>
                  <a:lnTo>
                    <a:pt x="1260" y="659"/>
                  </a:lnTo>
                  <a:lnTo>
                    <a:pt x="1262" y="659"/>
                  </a:lnTo>
                  <a:lnTo>
                    <a:pt x="1265" y="659"/>
                  </a:lnTo>
                  <a:lnTo>
                    <a:pt x="1267" y="663"/>
                  </a:lnTo>
                  <a:lnTo>
                    <a:pt x="1272" y="679"/>
                  </a:lnTo>
                  <a:lnTo>
                    <a:pt x="1274" y="679"/>
                  </a:lnTo>
                  <a:lnTo>
                    <a:pt x="1274" y="684"/>
                  </a:lnTo>
                  <a:lnTo>
                    <a:pt x="1274" y="691"/>
                  </a:lnTo>
                  <a:lnTo>
                    <a:pt x="1274" y="695"/>
                  </a:lnTo>
                  <a:lnTo>
                    <a:pt x="1274" y="697"/>
                  </a:lnTo>
                  <a:lnTo>
                    <a:pt x="1274" y="715"/>
                  </a:lnTo>
                  <a:lnTo>
                    <a:pt x="1274" y="718"/>
                  </a:lnTo>
                  <a:lnTo>
                    <a:pt x="1274" y="722"/>
                  </a:lnTo>
                  <a:lnTo>
                    <a:pt x="1272" y="734"/>
                  </a:lnTo>
                  <a:lnTo>
                    <a:pt x="1272" y="736"/>
                  </a:lnTo>
                  <a:lnTo>
                    <a:pt x="1272" y="738"/>
                  </a:lnTo>
                  <a:lnTo>
                    <a:pt x="1272" y="740"/>
                  </a:lnTo>
                  <a:lnTo>
                    <a:pt x="1269" y="754"/>
                  </a:lnTo>
                  <a:lnTo>
                    <a:pt x="1269" y="756"/>
                  </a:lnTo>
                  <a:lnTo>
                    <a:pt x="1278" y="763"/>
                  </a:lnTo>
                  <a:lnTo>
                    <a:pt x="1281" y="765"/>
                  </a:lnTo>
                  <a:lnTo>
                    <a:pt x="1285" y="772"/>
                  </a:lnTo>
                  <a:lnTo>
                    <a:pt x="1285" y="774"/>
                  </a:lnTo>
                  <a:lnTo>
                    <a:pt x="1287" y="777"/>
                  </a:lnTo>
                  <a:lnTo>
                    <a:pt x="1287" y="779"/>
                  </a:lnTo>
                  <a:lnTo>
                    <a:pt x="1287" y="781"/>
                  </a:lnTo>
                  <a:lnTo>
                    <a:pt x="1290" y="781"/>
                  </a:lnTo>
                  <a:lnTo>
                    <a:pt x="1292" y="781"/>
                  </a:lnTo>
                  <a:lnTo>
                    <a:pt x="1292" y="786"/>
                  </a:lnTo>
                  <a:lnTo>
                    <a:pt x="1292" y="790"/>
                  </a:lnTo>
                  <a:lnTo>
                    <a:pt x="1292" y="792"/>
                  </a:lnTo>
                  <a:lnTo>
                    <a:pt x="1292" y="795"/>
                  </a:lnTo>
                  <a:lnTo>
                    <a:pt x="1292" y="799"/>
                  </a:lnTo>
                  <a:lnTo>
                    <a:pt x="1292" y="804"/>
                  </a:lnTo>
                  <a:lnTo>
                    <a:pt x="1292" y="808"/>
                  </a:lnTo>
                  <a:lnTo>
                    <a:pt x="1290" y="813"/>
                  </a:lnTo>
                  <a:lnTo>
                    <a:pt x="1287" y="817"/>
                  </a:lnTo>
                  <a:lnTo>
                    <a:pt x="1287" y="820"/>
                  </a:lnTo>
                  <a:lnTo>
                    <a:pt x="1285" y="822"/>
                  </a:lnTo>
                  <a:lnTo>
                    <a:pt x="1281" y="826"/>
                  </a:lnTo>
                  <a:lnTo>
                    <a:pt x="1276" y="833"/>
                  </a:lnTo>
                  <a:lnTo>
                    <a:pt x="1267" y="844"/>
                  </a:lnTo>
                  <a:lnTo>
                    <a:pt x="1265" y="847"/>
                  </a:lnTo>
                  <a:lnTo>
                    <a:pt x="1258" y="853"/>
                  </a:lnTo>
                  <a:lnTo>
                    <a:pt x="1253" y="858"/>
                  </a:lnTo>
                  <a:lnTo>
                    <a:pt x="1251" y="860"/>
                  </a:lnTo>
                  <a:lnTo>
                    <a:pt x="1249" y="863"/>
                  </a:lnTo>
                  <a:lnTo>
                    <a:pt x="1249" y="867"/>
                  </a:lnTo>
                  <a:lnTo>
                    <a:pt x="1249" y="872"/>
                  </a:lnTo>
                  <a:lnTo>
                    <a:pt x="1249" y="881"/>
                  </a:lnTo>
                  <a:lnTo>
                    <a:pt x="1249" y="883"/>
                  </a:lnTo>
                  <a:lnTo>
                    <a:pt x="1249" y="887"/>
                  </a:lnTo>
                  <a:lnTo>
                    <a:pt x="1247" y="892"/>
                  </a:lnTo>
                  <a:lnTo>
                    <a:pt x="1247" y="894"/>
                  </a:lnTo>
                  <a:lnTo>
                    <a:pt x="1244" y="894"/>
                  </a:lnTo>
                  <a:lnTo>
                    <a:pt x="1244" y="896"/>
                  </a:lnTo>
                  <a:lnTo>
                    <a:pt x="1240" y="896"/>
                  </a:lnTo>
                  <a:lnTo>
                    <a:pt x="1240" y="899"/>
                  </a:lnTo>
                  <a:lnTo>
                    <a:pt x="1240" y="901"/>
                  </a:lnTo>
                  <a:lnTo>
                    <a:pt x="1240" y="903"/>
                  </a:lnTo>
                  <a:lnTo>
                    <a:pt x="1242" y="908"/>
                  </a:lnTo>
                  <a:lnTo>
                    <a:pt x="1242" y="910"/>
                  </a:lnTo>
                  <a:lnTo>
                    <a:pt x="1240" y="912"/>
                  </a:lnTo>
                  <a:lnTo>
                    <a:pt x="1238" y="915"/>
                  </a:lnTo>
                  <a:lnTo>
                    <a:pt x="1233" y="919"/>
                  </a:lnTo>
                  <a:lnTo>
                    <a:pt x="1222" y="930"/>
                  </a:lnTo>
                  <a:lnTo>
                    <a:pt x="1219" y="933"/>
                  </a:lnTo>
                  <a:lnTo>
                    <a:pt x="1219" y="935"/>
                  </a:lnTo>
                  <a:lnTo>
                    <a:pt x="1213" y="942"/>
                  </a:lnTo>
                  <a:lnTo>
                    <a:pt x="1210" y="944"/>
                  </a:lnTo>
                  <a:lnTo>
                    <a:pt x="1206" y="949"/>
                  </a:lnTo>
                  <a:lnTo>
                    <a:pt x="1204" y="951"/>
                  </a:lnTo>
                  <a:lnTo>
                    <a:pt x="1197" y="960"/>
                  </a:lnTo>
                  <a:lnTo>
                    <a:pt x="1194" y="960"/>
                  </a:lnTo>
                  <a:lnTo>
                    <a:pt x="1194" y="962"/>
                  </a:lnTo>
                  <a:lnTo>
                    <a:pt x="1190" y="969"/>
                  </a:lnTo>
                  <a:lnTo>
                    <a:pt x="1188" y="971"/>
                  </a:lnTo>
                  <a:lnTo>
                    <a:pt x="1185" y="973"/>
                  </a:lnTo>
                  <a:lnTo>
                    <a:pt x="1183" y="980"/>
                  </a:lnTo>
                  <a:lnTo>
                    <a:pt x="1181" y="989"/>
                  </a:lnTo>
                  <a:lnTo>
                    <a:pt x="1181" y="996"/>
                  </a:lnTo>
                  <a:lnTo>
                    <a:pt x="1181" y="998"/>
                  </a:lnTo>
                  <a:lnTo>
                    <a:pt x="1181" y="1001"/>
                  </a:lnTo>
                  <a:lnTo>
                    <a:pt x="1181" y="1007"/>
                  </a:lnTo>
                  <a:lnTo>
                    <a:pt x="1179" y="1014"/>
                  </a:lnTo>
                  <a:lnTo>
                    <a:pt x="1179" y="1021"/>
                  </a:lnTo>
                  <a:lnTo>
                    <a:pt x="1179" y="1025"/>
                  </a:lnTo>
                  <a:lnTo>
                    <a:pt x="1179" y="1030"/>
                  </a:lnTo>
                  <a:lnTo>
                    <a:pt x="1179" y="1039"/>
                  </a:lnTo>
                  <a:lnTo>
                    <a:pt x="1179" y="1041"/>
                  </a:lnTo>
                  <a:lnTo>
                    <a:pt x="1179" y="1044"/>
                  </a:lnTo>
                  <a:lnTo>
                    <a:pt x="1179" y="1048"/>
                  </a:lnTo>
                  <a:lnTo>
                    <a:pt x="1179" y="1055"/>
                  </a:lnTo>
                  <a:lnTo>
                    <a:pt x="1181" y="1059"/>
                  </a:lnTo>
                  <a:lnTo>
                    <a:pt x="1179" y="1071"/>
                  </a:lnTo>
                  <a:lnTo>
                    <a:pt x="1172" y="1105"/>
                  </a:lnTo>
                  <a:lnTo>
                    <a:pt x="1170" y="1109"/>
                  </a:lnTo>
                  <a:lnTo>
                    <a:pt x="1170" y="1114"/>
                  </a:lnTo>
                  <a:lnTo>
                    <a:pt x="1167" y="1118"/>
                  </a:lnTo>
                  <a:lnTo>
                    <a:pt x="1165" y="1121"/>
                  </a:lnTo>
                  <a:lnTo>
                    <a:pt x="1165" y="1123"/>
                  </a:lnTo>
                  <a:lnTo>
                    <a:pt x="1165" y="1125"/>
                  </a:lnTo>
                  <a:lnTo>
                    <a:pt x="1165" y="1127"/>
                  </a:lnTo>
                  <a:lnTo>
                    <a:pt x="1167" y="1139"/>
                  </a:lnTo>
                  <a:lnTo>
                    <a:pt x="1167" y="1143"/>
                  </a:lnTo>
                  <a:lnTo>
                    <a:pt x="1167" y="1148"/>
                  </a:lnTo>
                  <a:lnTo>
                    <a:pt x="1167" y="1150"/>
                  </a:lnTo>
                  <a:lnTo>
                    <a:pt x="1167" y="1157"/>
                  </a:lnTo>
                  <a:lnTo>
                    <a:pt x="1167" y="1161"/>
                  </a:lnTo>
                  <a:lnTo>
                    <a:pt x="1167" y="1164"/>
                  </a:lnTo>
                  <a:lnTo>
                    <a:pt x="1167" y="1168"/>
                  </a:lnTo>
                  <a:lnTo>
                    <a:pt x="1165" y="1173"/>
                  </a:lnTo>
                  <a:lnTo>
                    <a:pt x="1165" y="1177"/>
                  </a:lnTo>
                  <a:lnTo>
                    <a:pt x="1165" y="1179"/>
                  </a:lnTo>
                  <a:lnTo>
                    <a:pt x="1163" y="1184"/>
                  </a:lnTo>
                  <a:lnTo>
                    <a:pt x="1163" y="1188"/>
                  </a:lnTo>
                  <a:lnTo>
                    <a:pt x="1163" y="1191"/>
                  </a:lnTo>
                  <a:lnTo>
                    <a:pt x="1163" y="1197"/>
                  </a:lnTo>
                  <a:lnTo>
                    <a:pt x="1163" y="1200"/>
                  </a:lnTo>
                  <a:lnTo>
                    <a:pt x="1167" y="1207"/>
                  </a:lnTo>
                  <a:lnTo>
                    <a:pt x="1170" y="1211"/>
                  </a:lnTo>
                  <a:lnTo>
                    <a:pt x="1172" y="1213"/>
                  </a:lnTo>
                  <a:lnTo>
                    <a:pt x="1179" y="1227"/>
                  </a:lnTo>
                  <a:lnTo>
                    <a:pt x="1183" y="1236"/>
                  </a:lnTo>
                  <a:lnTo>
                    <a:pt x="1188" y="1245"/>
                  </a:lnTo>
                  <a:lnTo>
                    <a:pt x="1188" y="1247"/>
                  </a:lnTo>
                  <a:lnTo>
                    <a:pt x="1190" y="1252"/>
                  </a:lnTo>
                  <a:lnTo>
                    <a:pt x="1194" y="1259"/>
                  </a:lnTo>
                  <a:lnTo>
                    <a:pt x="1194" y="1261"/>
                  </a:lnTo>
                  <a:lnTo>
                    <a:pt x="1197" y="1265"/>
                  </a:lnTo>
                  <a:lnTo>
                    <a:pt x="1197" y="1268"/>
                  </a:lnTo>
                  <a:lnTo>
                    <a:pt x="1201" y="1279"/>
                  </a:lnTo>
                  <a:lnTo>
                    <a:pt x="1204" y="1290"/>
                  </a:lnTo>
                  <a:lnTo>
                    <a:pt x="1192" y="1286"/>
                  </a:lnTo>
                  <a:lnTo>
                    <a:pt x="1188" y="1286"/>
                  </a:lnTo>
                  <a:lnTo>
                    <a:pt x="1179" y="1283"/>
                  </a:lnTo>
                  <a:lnTo>
                    <a:pt x="1165" y="1283"/>
                  </a:lnTo>
                  <a:lnTo>
                    <a:pt x="1160" y="1283"/>
                  </a:lnTo>
                  <a:lnTo>
                    <a:pt x="1154" y="1283"/>
                  </a:lnTo>
                  <a:lnTo>
                    <a:pt x="1147" y="1286"/>
                  </a:lnTo>
                  <a:lnTo>
                    <a:pt x="1142" y="1286"/>
                  </a:lnTo>
                  <a:lnTo>
                    <a:pt x="1136" y="1286"/>
                  </a:lnTo>
                  <a:lnTo>
                    <a:pt x="1133" y="1288"/>
                  </a:lnTo>
                  <a:lnTo>
                    <a:pt x="1131" y="1288"/>
                  </a:lnTo>
                  <a:lnTo>
                    <a:pt x="1129" y="1288"/>
                  </a:lnTo>
                  <a:lnTo>
                    <a:pt x="1124" y="1290"/>
                  </a:lnTo>
                  <a:lnTo>
                    <a:pt x="1122" y="1293"/>
                  </a:lnTo>
                  <a:lnTo>
                    <a:pt x="1120" y="1293"/>
                  </a:lnTo>
                  <a:lnTo>
                    <a:pt x="1115" y="1295"/>
                  </a:lnTo>
                  <a:lnTo>
                    <a:pt x="1113" y="1295"/>
                  </a:lnTo>
                  <a:lnTo>
                    <a:pt x="1111" y="1295"/>
                  </a:lnTo>
                  <a:lnTo>
                    <a:pt x="1106" y="1295"/>
                  </a:lnTo>
                  <a:lnTo>
                    <a:pt x="1097" y="1295"/>
                  </a:lnTo>
                  <a:lnTo>
                    <a:pt x="1092" y="1295"/>
                  </a:lnTo>
                  <a:lnTo>
                    <a:pt x="1086" y="1293"/>
                  </a:lnTo>
                  <a:lnTo>
                    <a:pt x="1086" y="1290"/>
                  </a:lnTo>
                  <a:lnTo>
                    <a:pt x="1083" y="1290"/>
                  </a:lnTo>
                  <a:lnTo>
                    <a:pt x="1081" y="1290"/>
                  </a:lnTo>
                  <a:lnTo>
                    <a:pt x="1079" y="1290"/>
                  </a:lnTo>
                  <a:lnTo>
                    <a:pt x="1079" y="1288"/>
                  </a:lnTo>
                  <a:lnTo>
                    <a:pt x="1077" y="1286"/>
                  </a:lnTo>
                  <a:lnTo>
                    <a:pt x="1074" y="1283"/>
                  </a:lnTo>
                  <a:lnTo>
                    <a:pt x="1072" y="1283"/>
                  </a:lnTo>
                  <a:lnTo>
                    <a:pt x="1068" y="1281"/>
                  </a:lnTo>
                  <a:lnTo>
                    <a:pt x="1063" y="1279"/>
                  </a:lnTo>
                  <a:lnTo>
                    <a:pt x="1054" y="1274"/>
                  </a:lnTo>
                  <a:lnTo>
                    <a:pt x="1049" y="1272"/>
                  </a:lnTo>
                  <a:lnTo>
                    <a:pt x="1045" y="1270"/>
                  </a:lnTo>
                  <a:lnTo>
                    <a:pt x="1040" y="1268"/>
                  </a:lnTo>
                  <a:lnTo>
                    <a:pt x="1034" y="1268"/>
                  </a:lnTo>
                  <a:lnTo>
                    <a:pt x="1027" y="1265"/>
                  </a:lnTo>
                  <a:lnTo>
                    <a:pt x="1024" y="1265"/>
                  </a:lnTo>
                  <a:lnTo>
                    <a:pt x="1022" y="1265"/>
                  </a:lnTo>
                  <a:lnTo>
                    <a:pt x="1020" y="1265"/>
                  </a:lnTo>
                  <a:lnTo>
                    <a:pt x="1013" y="1265"/>
                  </a:lnTo>
                  <a:lnTo>
                    <a:pt x="1006" y="1263"/>
                  </a:lnTo>
                  <a:lnTo>
                    <a:pt x="995" y="1263"/>
                  </a:lnTo>
                  <a:lnTo>
                    <a:pt x="984" y="1263"/>
                  </a:lnTo>
                  <a:lnTo>
                    <a:pt x="968" y="1261"/>
                  </a:lnTo>
                  <a:lnTo>
                    <a:pt x="956" y="1254"/>
                  </a:lnTo>
                  <a:lnTo>
                    <a:pt x="938" y="1245"/>
                  </a:lnTo>
                  <a:lnTo>
                    <a:pt x="929" y="1243"/>
                  </a:lnTo>
                  <a:lnTo>
                    <a:pt x="931" y="1227"/>
                  </a:lnTo>
                  <a:lnTo>
                    <a:pt x="929" y="1222"/>
                  </a:lnTo>
                  <a:lnTo>
                    <a:pt x="929" y="1220"/>
                  </a:lnTo>
                  <a:lnTo>
                    <a:pt x="927" y="1218"/>
                  </a:lnTo>
                  <a:lnTo>
                    <a:pt x="922" y="1211"/>
                  </a:lnTo>
                  <a:lnTo>
                    <a:pt x="922" y="1209"/>
                  </a:lnTo>
                  <a:lnTo>
                    <a:pt x="920" y="1209"/>
                  </a:lnTo>
                  <a:lnTo>
                    <a:pt x="920" y="1207"/>
                  </a:lnTo>
                  <a:lnTo>
                    <a:pt x="918" y="1202"/>
                  </a:lnTo>
                  <a:lnTo>
                    <a:pt x="916" y="1202"/>
                  </a:lnTo>
                  <a:lnTo>
                    <a:pt x="913" y="1202"/>
                  </a:lnTo>
                  <a:lnTo>
                    <a:pt x="911" y="1202"/>
                  </a:lnTo>
                  <a:lnTo>
                    <a:pt x="909" y="1200"/>
                  </a:lnTo>
                  <a:lnTo>
                    <a:pt x="895" y="1197"/>
                  </a:lnTo>
                  <a:lnTo>
                    <a:pt x="893" y="1195"/>
                  </a:lnTo>
                  <a:lnTo>
                    <a:pt x="891" y="1193"/>
                  </a:lnTo>
                  <a:lnTo>
                    <a:pt x="888" y="1188"/>
                  </a:lnTo>
                  <a:lnTo>
                    <a:pt x="888" y="1186"/>
                  </a:lnTo>
                  <a:lnTo>
                    <a:pt x="884" y="1182"/>
                  </a:lnTo>
                  <a:lnTo>
                    <a:pt x="882" y="1177"/>
                  </a:lnTo>
                  <a:lnTo>
                    <a:pt x="882" y="1175"/>
                  </a:lnTo>
                  <a:lnTo>
                    <a:pt x="882" y="1173"/>
                  </a:lnTo>
                  <a:lnTo>
                    <a:pt x="882" y="1170"/>
                  </a:lnTo>
                  <a:lnTo>
                    <a:pt x="879" y="1168"/>
                  </a:lnTo>
                  <a:lnTo>
                    <a:pt x="877" y="1168"/>
                  </a:lnTo>
                  <a:lnTo>
                    <a:pt x="875" y="1168"/>
                  </a:lnTo>
                  <a:lnTo>
                    <a:pt x="873" y="1168"/>
                  </a:lnTo>
                  <a:lnTo>
                    <a:pt x="870" y="1168"/>
                  </a:lnTo>
                  <a:lnTo>
                    <a:pt x="866" y="1168"/>
                  </a:lnTo>
                  <a:lnTo>
                    <a:pt x="863" y="1164"/>
                  </a:lnTo>
                  <a:lnTo>
                    <a:pt x="863" y="1161"/>
                  </a:lnTo>
                  <a:lnTo>
                    <a:pt x="861" y="1159"/>
                  </a:lnTo>
                  <a:lnTo>
                    <a:pt x="861" y="1157"/>
                  </a:lnTo>
                  <a:lnTo>
                    <a:pt x="861" y="1154"/>
                  </a:lnTo>
                  <a:lnTo>
                    <a:pt x="861" y="1150"/>
                  </a:lnTo>
                  <a:lnTo>
                    <a:pt x="861" y="1148"/>
                  </a:lnTo>
                  <a:lnTo>
                    <a:pt x="859" y="1148"/>
                  </a:lnTo>
                  <a:lnTo>
                    <a:pt x="857" y="1143"/>
                  </a:lnTo>
                  <a:lnTo>
                    <a:pt x="854" y="1141"/>
                  </a:lnTo>
                  <a:lnTo>
                    <a:pt x="850" y="1139"/>
                  </a:lnTo>
                  <a:lnTo>
                    <a:pt x="850" y="1136"/>
                  </a:lnTo>
                  <a:lnTo>
                    <a:pt x="848" y="1134"/>
                  </a:lnTo>
                  <a:lnTo>
                    <a:pt x="845" y="1132"/>
                  </a:lnTo>
                  <a:lnTo>
                    <a:pt x="845" y="1130"/>
                  </a:lnTo>
                  <a:lnTo>
                    <a:pt x="843" y="1125"/>
                  </a:lnTo>
                  <a:lnTo>
                    <a:pt x="843" y="1123"/>
                  </a:lnTo>
                  <a:lnTo>
                    <a:pt x="845" y="1123"/>
                  </a:lnTo>
                  <a:lnTo>
                    <a:pt x="845" y="1121"/>
                  </a:lnTo>
                  <a:lnTo>
                    <a:pt x="848" y="1121"/>
                  </a:lnTo>
                  <a:lnTo>
                    <a:pt x="850" y="1121"/>
                  </a:lnTo>
                  <a:lnTo>
                    <a:pt x="850" y="1118"/>
                  </a:lnTo>
                  <a:lnTo>
                    <a:pt x="852" y="1118"/>
                  </a:lnTo>
                  <a:lnTo>
                    <a:pt x="854" y="1118"/>
                  </a:lnTo>
                  <a:lnTo>
                    <a:pt x="854" y="1121"/>
                  </a:lnTo>
                  <a:lnTo>
                    <a:pt x="857" y="1121"/>
                  </a:lnTo>
                  <a:lnTo>
                    <a:pt x="859" y="1121"/>
                  </a:lnTo>
                  <a:lnTo>
                    <a:pt x="861" y="1121"/>
                  </a:lnTo>
                  <a:lnTo>
                    <a:pt x="863" y="1121"/>
                  </a:lnTo>
                  <a:lnTo>
                    <a:pt x="866" y="1121"/>
                  </a:lnTo>
                  <a:lnTo>
                    <a:pt x="870" y="1118"/>
                  </a:lnTo>
                  <a:lnTo>
                    <a:pt x="875" y="1116"/>
                  </a:lnTo>
                  <a:lnTo>
                    <a:pt x="877" y="1116"/>
                  </a:lnTo>
                  <a:lnTo>
                    <a:pt x="877" y="1114"/>
                  </a:lnTo>
                  <a:lnTo>
                    <a:pt x="879" y="1114"/>
                  </a:lnTo>
                  <a:lnTo>
                    <a:pt x="882" y="1116"/>
                  </a:lnTo>
                  <a:lnTo>
                    <a:pt x="886" y="1116"/>
                  </a:lnTo>
                  <a:lnTo>
                    <a:pt x="888" y="1116"/>
                  </a:lnTo>
                  <a:lnTo>
                    <a:pt x="891" y="1116"/>
                  </a:lnTo>
                  <a:lnTo>
                    <a:pt x="895" y="1116"/>
                  </a:lnTo>
                  <a:lnTo>
                    <a:pt x="897" y="1116"/>
                  </a:lnTo>
                  <a:lnTo>
                    <a:pt x="897" y="1111"/>
                  </a:lnTo>
                  <a:lnTo>
                    <a:pt x="897" y="1109"/>
                  </a:lnTo>
                  <a:lnTo>
                    <a:pt x="897" y="1107"/>
                  </a:lnTo>
                  <a:lnTo>
                    <a:pt x="897" y="1102"/>
                  </a:lnTo>
                  <a:lnTo>
                    <a:pt x="897" y="1098"/>
                  </a:lnTo>
                  <a:lnTo>
                    <a:pt x="897" y="1096"/>
                  </a:lnTo>
                  <a:lnTo>
                    <a:pt x="895" y="1091"/>
                  </a:lnTo>
                  <a:lnTo>
                    <a:pt x="893" y="1089"/>
                  </a:lnTo>
                  <a:lnTo>
                    <a:pt x="891" y="1089"/>
                  </a:lnTo>
                  <a:lnTo>
                    <a:pt x="891" y="1087"/>
                  </a:lnTo>
                  <a:lnTo>
                    <a:pt x="888" y="1087"/>
                  </a:lnTo>
                  <a:lnTo>
                    <a:pt x="886" y="1084"/>
                  </a:lnTo>
                  <a:lnTo>
                    <a:pt x="886" y="1082"/>
                  </a:lnTo>
                  <a:lnTo>
                    <a:pt x="884" y="1082"/>
                  </a:lnTo>
                  <a:lnTo>
                    <a:pt x="882" y="1080"/>
                  </a:lnTo>
                  <a:lnTo>
                    <a:pt x="879" y="1080"/>
                  </a:lnTo>
                  <a:lnTo>
                    <a:pt x="879" y="1078"/>
                  </a:lnTo>
                  <a:lnTo>
                    <a:pt x="877" y="1078"/>
                  </a:lnTo>
                  <a:lnTo>
                    <a:pt x="877" y="1075"/>
                  </a:lnTo>
                  <a:lnTo>
                    <a:pt x="875" y="1075"/>
                  </a:lnTo>
                  <a:lnTo>
                    <a:pt x="875" y="1073"/>
                  </a:lnTo>
                  <a:lnTo>
                    <a:pt x="873" y="1073"/>
                  </a:lnTo>
                  <a:lnTo>
                    <a:pt x="870" y="1071"/>
                  </a:lnTo>
                  <a:lnTo>
                    <a:pt x="863" y="1059"/>
                  </a:lnTo>
                  <a:lnTo>
                    <a:pt x="859" y="1050"/>
                  </a:lnTo>
                  <a:lnTo>
                    <a:pt x="854" y="1044"/>
                  </a:lnTo>
                  <a:lnTo>
                    <a:pt x="850" y="1039"/>
                  </a:lnTo>
                  <a:lnTo>
                    <a:pt x="845" y="1035"/>
                  </a:lnTo>
                  <a:lnTo>
                    <a:pt x="839" y="1030"/>
                  </a:lnTo>
                  <a:lnTo>
                    <a:pt x="836" y="1028"/>
                  </a:lnTo>
                  <a:lnTo>
                    <a:pt x="836" y="1025"/>
                  </a:lnTo>
                  <a:lnTo>
                    <a:pt x="834" y="1023"/>
                  </a:lnTo>
                  <a:lnTo>
                    <a:pt x="832" y="1021"/>
                  </a:lnTo>
                  <a:lnTo>
                    <a:pt x="825" y="1016"/>
                  </a:lnTo>
                  <a:lnTo>
                    <a:pt x="823" y="1016"/>
                  </a:lnTo>
                  <a:lnTo>
                    <a:pt x="820" y="1016"/>
                  </a:lnTo>
                  <a:lnTo>
                    <a:pt x="818" y="1016"/>
                  </a:lnTo>
                  <a:lnTo>
                    <a:pt x="816" y="1016"/>
                  </a:lnTo>
                  <a:lnTo>
                    <a:pt x="814" y="1019"/>
                  </a:lnTo>
                  <a:lnTo>
                    <a:pt x="811" y="1019"/>
                  </a:lnTo>
                  <a:lnTo>
                    <a:pt x="809" y="1019"/>
                  </a:lnTo>
                  <a:lnTo>
                    <a:pt x="809" y="1016"/>
                  </a:lnTo>
                  <a:lnTo>
                    <a:pt x="805" y="1014"/>
                  </a:lnTo>
                  <a:lnTo>
                    <a:pt x="802" y="1012"/>
                  </a:lnTo>
                  <a:lnTo>
                    <a:pt x="800" y="1012"/>
                  </a:lnTo>
                  <a:lnTo>
                    <a:pt x="798" y="1010"/>
                  </a:lnTo>
                  <a:lnTo>
                    <a:pt x="793" y="1007"/>
                  </a:lnTo>
                  <a:lnTo>
                    <a:pt x="791" y="1007"/>
                  </a:lnTo>
                  <a:lnTo>
                    <a:pt x="789" y="1005"/>
                  </a:lnTo>
                  <a:lnTo>
                    <a:pt x="786" y="1005"/>
                  </a:lnTo>
                  <a:lnTo>
                    <a:pt x="784" y="1003"/>
                  </a:lnTo>
                  <a:lnTo>
                    <a:pt x="782" y="1003"/>
                  </a:lnTo>
                  <a:lnTo>
                    <a:pt x="782" y="1001"/>
                  </a:lnTo>
                  <a:lnTo>
                    <a:pt x="780" y="1001"/>
                  </a:lnTo>
                  <a:lnTo>
                    <a:pt x="777" y="1001"/>
                  </a:lnTo>
                  <a:lnTo>
                    <a:pt x="775" y="1001"/>
                  </a:lnTo>
                  <a:lnTo>
                    <a:pt x="775" y="998"/>
                  </a:lnTo>
                  <a:lnTo>
                    <a:pt x="773" y="998"/>
                  </a:lnTo>
                  <a:lnTo>
                    <a:pt x="771" y="998"/>
                  </a:lnTo>
                  <a:lnTo>
                    <a:pt x="771" y="996"/>
                  </a:lnTo>
                  <a:lnTo>
                    <a:pt x="768" y="996"/>
                  </a:lnTo>
                  <a:lnTo>
                    <a:pt x="766" y="996"/>
                  </a:lnTo>
                  <a:lnTo>
                    <a:pt x="766" y="994"/>
                  </a:lnTo>
                  <a:lnTo>
                    <a:pt x="764" y="994"/>
                  </a:lnTo>
                  <a:lnTo>
                    <a:pt x="761" y="994"/>
                  </a:lnTo>
                  <a:lnTo>
                    <a:pt x="759" y="994"/>
                  </a:lnTo>
                  <a:lnTo>
                    <a:pt x="759" y="992"/>
                  </a:lnTo>
                  <a:lnTo>
                    <a:pt x="757" y="992"/>
                  </a:lnTo>
                  <a:lnTo>
                    <a:pt x="757" y="989"/>
                  </a:lnTo>
                  <a:lnTo>
                    <a:pt x="757" y="987"/>
                  </a:lnTo>
                  <a:lnTo>
                    <a:pt x="755" y="987"/>
                  </a:lnTo>
                  <a:lnTo>
                    <a:pt x="755" y="980"/>
                  </a:lnTo>
                  <a:lnTo>
                    <a:pt x="755" y="969"/>
                  </a:lnTo>
                  <a:lnTo>
                    <a:pt x="752" y="969"/>
                  </a:lnTo>
                  <a:lnTo>
                    <a:pt x="750" y="969"/>
                  </a:lnTo>
                  <a:lnTo>
                    <a:pt x="748" y="969"/>
                  </a:lnTo>
                  <a:lnTo>
                    <a:pt x="746" y="969"/>
                  </a:lnTo>
                  <a:lnTo>
                    <a:pt x="743" y="967"/>
                  </a:lnTo>
                  <a:lnTo>
                    <a:pt x="741" y="967"/>
                  </a:lnTo>
                  <a:lnTo>
                    <a:pt x="739" y="967"/>
                  </a:lnTo>
                  <a:lnTo>
                    <a:pt x="737" y="964"/>
                  </a:lnTo>
                  <a:lnTo>
                    <a:pt x="734" y="964"/>
                  </a:lnTo>
                  <a:lnTo>
                    <a:pt x="732" y="964"/>
                  </a:lnTo>
                  <a:lnTo>
                    <a:pt x="730" y="964"/>
                  </a:lnTo>
                  <a:lnTo>
                    <a:pt x="727" y="964"/>
                  </a:lnTo>
                  <a:lnTo>
                    <a:pt x="727" y="967"/>
                  </a:lnTo>
                  <a:lnTo>
                    <a:pt x="725" y="967"/>
                  </a:lnTo>
                  <a:lnTo>
                    <a:pt x="727" y="964"/>
                  </a:lnTo>
                  <a:lnTo>
                    <a:pt x="725" y="964"/>
                  </a:lnTo>
                  <a:lnTo>
                    <a:pt x="723" y="964"/>
                  </a:lnTo>
                  <a:lnTo>
                    <a:pt x="721" y="964"/>
                  </a:lnTo>
                  <a:lnTo>
                    <a:pt x="718" y="964"/>
                  </a:lnTo>
                  <a:lnTo>
                    <a:pt x="714" y="964"/>
                  </a:lnTo>
                  <a:lnTo>
                    <a:pt x="712" y="964"/>
                  </a:lnTo>
                  <a:lnTo>
                    <a:pt x="707" y="964"/>
                  </a:lnTo>
                  <a:lnTo>
                    <a:pt x="705" y="964"/>
                  </a:lnTo>
                  <a:lnTo>
                    <a:pt x="705" y="962"/>
                  </a:lnTo>
                  <a:lnTo>
                    <a:pt x="700" y="962"/>
                  </a:lnTo>
                  <a:lnTo>
                    <a:pt x="696" y="964"/>
                  </a:lnTo>
                  <a:lnTo>
                    <a:pt x="693" y="964"/>
                  </a:lnTo>
                  <a:lnTo>
                    <a:pt x="691" y="967"/>
                  </a:lnTo>
                  <a:lnTo>
                    <a:pt x="689" y="964"/>
                  </a:lnTo>
                  <a:lnTo>
                    <a:pt x="684" y="964"/>
                  </a:lnTo>
                  <a:lnTo>
                    <a:pt x="682" y="964"/>
                  </a:lnTo>
                  <a:lnTo>
                    <a:pt x="682" y="967"/>
                  </a:lnTo>
                  <a:lnTo>
                    <a:pt x="680" y="967"/>
                  </a:lnTo>
                  <a:lnTo>
                    <a:pt x="678" y="967"/>
                  </a:lnTo>
                  <a:lnTo>
                    <a:pt x="675" y="969"/>
                  </a:lnTo>
                  <a:lnTo>
                    <a:pt x="673" y="969"/>
                  </a:lnTo>
                  <a:lnTo>
                    <a:pt x="666" y="962"/>
                  </a:lnTo>
                  <a:lnTo>
                    <a:pt x="657" y="962"/>
                  </a:lnTo>
                  <a:lnTo>
                    <a:pt x="655" y="962"/>
                  </a:lnTo>
                  <a:lnTo>
                    <a:pt x="650" y="962"/>
                  </a:lnTo>
                  <a:lnTo>
                    <a:pt x="648" y="964"/>
                  </a:lnTo>
                  <a:lnTo>
                    <a:pt x="646" y="964"/>
                  </a:lnTo>
                  <a:lnTo>
                    <a:pt x="644" y="964"/>
                  </a:lnTo>
                  <a:lnTo>
                    <a:pt x="641" y="964"/>
                  </a:lnTo>
                  <a:lnTo>
                    <a:pt x="641" y="967"/>
                  </a:lnTo>
                  <a:lnTo>
                    <a:pt x="639" y="967"/>
                  </a:lnTo>
                  <a:lnTo>
                    <a:pt x="637" y="967"/>
                  </a:lnTo>
                  <a:lnTo>
                    <a:pt x="634" y="969"/>
                  </a:lnTo>
                  <a:lnTo>
                    <a:pt x="632" y="969"/>
                  </a:lnTo>
                  <a:lnTo>
                    <a:pt x="628" y="971"/>
                  </a:lnTo>
                  <a:lnTo>
                    <a:pt x="625" y="971"/>
                  </a:lnTo>
                  <a:lnTo>
                    <a:pt x="623" y="971"/>
                  </a:lnTo>
                  <a:lnTo>
                    <a:pt x="621" y="971"/>
                  </a:lnTo>
                  <a:lnTo>
                    <a:pt x="616" y="971"/>
                  </a:lnTo>
                  <a:lnTo>
                    <a:pt x="614" y="971"/>
                  </a:lnTo>
                  <a:lnTo>
                    <a:pt x="612" y="971"/>
                  </a:lnTo>
                  <a:lnTo>
                    <a:pt x="612" y="969"/>
                  </a:lnTo>
                  <a:lnTo>
                    <a:pt x="610" y="969"/>
                  </a:lnTo>
                  <a:lnTo>
                    <a:pt x="607" y="969"/>
                  </a:lnTo>
                  <a:lnTo>
                    <a:pt x="605" y="969"/>
                  </a:lnTo>
                  <a:lnTo>
                    <a:pt x="596" y="969"/>
                  </a:lnTo>
                  <a:lnTo>
                    <a:pt x="594" y="964"/>
                  </a:lnTo>
                  <a:lnTo>
                    <a:pt x="591" y="962"/>
                  </a:lnTo>
                  <a:lnTo>
                    <a:pt x="589" y="960"/>
                  </a:lnTo>
                  <a:lnTo>
                    <a:pt x="587" y="958"/>
                  </a:lnTo>
                  <a:lnTo>
                    <a:pt x="585" y="955"/>
                  </a:lnTo>
                  <a:lnTo>
                    <a:pt x="582" y="955"/>
                  </a:lnTo>
                  <a:lnTo>
                    <a:pt x="582" y="953"/>
                  </a:lnTo>
                  <a:lnTo>
                    <a:pt x="580" y="953"/>
                  </a:lnTo>
                  <a:lnTo>
                    <a:pt x="578" y="953"/>
                  </a:lnTo>
                  <a:lnTo>
                    <a:pt x="576" y="951"/>
                  </a:lnTo>
                  <a:lnTo>
                    <a:pt x="571" y="951"/>
                  </a:lnTo>
                  <a:lnTo>
                    <a:pt x="569" y="949"/>
                  </a:lnTo>
                  <a:lnTo>
                    <a:pt x="566" y="949"/>
                  </a:lnTo>
                  <a:lnTo>
                    <a:pt x="564" y="946"/>
                  </a:lnTo>
                  <a:lnTo>
                    <a:pt x="562" y="946"/>
                  </a:lnTo>
                  <a:lnTo>
                    <a:pt x="562" y="944"/>
                  </a:lnTo>
                  <a:lnTo>
                    <a:pt x="560" y="944"/>
                  </a:lnTo>
                  <a:lnTo>
                    <a:pt x="557" y="944"/>
                  </a:lnTo>
                  <a:lnTo>
                    <a:pt x="555" y="942"/>
                  </a:lnTo>
                  <a:lnTo>
                    <a:pt x="553" y="939"/>
                  </a:lnTo>
                  <a:lnTo>
                    <a:pt x="551" y="939"/>
                  </a:lnTo>
                  <a:lnTo>
                    <a:pt x="548" y="939"/>
                  </a:lnTo>
                  <a:lnTo>
                    <a:pt x="548" y="937"/>
                  </a:lnTo>
                  <a:lnTo>
                    <a:pt x="546" y="937"/>
                  </a:lnTo>
                  <a:lnTo>
                    <a:pt x="544" y="935"/>
                  </a:lnTo>
                  <a:lnTo>
                    <a:pt x="544" y="933"/>
                  </a:lnTo>
                  <a:lnTo>
                    <a:pt x="542" y="933"/>
                  </a:lnTo>
                  <a:lnTo>
                    <a:pt x="542" y="930"/>
                  </a:lnTo>
                  <a:lnTo>
                    <a:pt x="539" y="930"/>
                  </a:lnTo>
                  <a:lnTo>
                    <a:pt x="537" y="930"/>
                  </a:lnTo>
                  <a:lnTo>
                    <a:pt x="537" y="928"/>
                  </a:lnTo>
                  <a:lnTo>
                    <a:pt x="535" y="928"/>
                  </a:lnTo>
                  <a:lnTo>
                    <a:pt x="532" y="928"/>
                  </a:lnTo>
                  <a:lnTo>
                    <a:pt x="530" y="928"/>
                  </a:lnTo>
                  <a:lnTo>
                    <a:pt x="528" y="928"/>
                  </a:lnTo>
                  <a:lnTo>
                    <a:pt x="526" y="928"/>
                  </a:lnTo>
                  <a:lnTo>
                    <a:pt x="523" y="926"/>
                  </a:lnTo>
                  <a:lnTo>
                    <a:pt x="521" y="926"/>
                  </a:lnTo>
                  <a:lnTo>
                    <a:pt x="519" y="926"/>
                  </a:lnTo>
                  <a:lnTo>
                    <a:pt x="517" y="926"/>
                  </a:lnTo>
                  <a:lnTo>
                    <a:pt x="514" y="926"/>
                  </a:lnTo>
                  <a:lnTo>
                    <a:pt x="512" y="926"/>
                  </a:lnTo>
                  <a:lnTo>
                    <a:pt x="510" y="926"/>
                  </a:lnTo>
                  <a:lnTo>
                    <a:pt x="508" y="926"/>
                  </a:lnTo>
                  <a:lnTo>
                    <a:pt x="508" y="928"/>
                  </a:lnTo>
                  <a:lnTo>
                    <a:pt x="505" y="928"/>
                  </a:lnTo>
                  <a:lnTo>
                    <a:pt x="503" y="928"/>
                  </a:lnTo>
                  <a:lnTo>
                    <a:pt x="501" y="928"/>
                  </a:lnTo>
                  <a:lnTo>
                    <a:pt x="498" y="928"/>
                  </a:lnTo>
                  <a:lnTo>
                    <a:pt x="496" y="928"/>
                  </a:lnTo>
                  <a:lnTo>
                    <a:pt x="494" y="928"/>
                  </a:lnTo>
                  <a:lnTo>
                    <a:pt x="492" y="928"/>
                  </a:lnTo>
                  <a:lnTo>
                    <a:pt x="492" y="926"/>
                  </a:lnTo>
                  <a:lnTo>
                    <a:pt x="489" y="926"/>
                  </a:lnTo>
                  <a:lnTo>
                    <a:pt x="487" y="926"/>
                  </a:lnTo>
                  <a:lnTo>
                    <a:pt x="485" y="926"/>
                  </a:lnTo>
                  <a:lnTo>
                    <a:pt x="483" y="926"/>
                  </a:lnTo>
                  <a:lnTo>
                    <a:pt x="480" y="926"/>
                  </a:lnTo>
                  <a:lnTo>
                    <a:pt x="478" y="924"/>
                  </a:lnTo>
                  <a:lnTo>
                    <a:pt x="471" y="924"/>
                  </a:lnTo>
                  <a:lnTo>
                    <a:pt x="469" y="924"/>
                  </a:lnTo>
                  <a:lnTo>
                    <a:pt x="467" y="924"/>
                  </a:lnTo>
                  <a:lnTo>
                    <a:pt x="462" y="924"/>
                  </a:lnTo>
                  <a:lnTo>
                    <a:pt x="460" y="924"/>
                  </a:lnTo>
                  <a:lnTo>
                    <a:pt x="458" y="924"/>
                  </a:lnTo>
                  <a:lnTo>
                    <a:pt x="455" y="921"/>
                  </a:lnTo>
                  <a:lnTo>
                    <a:pt x="453" y="921"/>
                  </a:lnTo>
                  <a:lnTo>
                    <a:pt x="451" y="921"/>
                  </a:lnTo>
                  <a:lnTo>
                    <a:pt x="453" y="919"/>
                  </a:lnTo>
                  <a:lnTo>
                    <a:pt x="453" y="917"/>
                  </a:lnTo>
                  <a:lnTo>
                    <a:pt x="458" y="915"/>
                  </a:lnTo>
                  <a:lnTo>
                    <a:pt x="460" y="915"/>
                  </a:lnTo>
                  <a:lnTo>
                    <a:pt x="462" y="912"/>
                  </a:lnTo>
                  <a:lnTo>
                    <a:pt x="467" y="910"/>
                  </a:lnTo>
                  <a:lnTo>
                    <a:pt x="469" y="910"/>
                  </a:lnTo>
                  <a:lnTo>
                    <a:pt x="471" y="908"/>
                  </a:lnTo>
                  <a:lnTo>
                    <a:pt x="474" y="906"/>
                  </a:lnTo>
                  <a:lnTo>
                    <a:pt x="476" y="906"/>
                  </a:lnTo>
                  <a:lnTo>
                    <a:pt x="478" y="906"/>
                  </a:lnTo>
                  <a:lnTo>
                    <a:pt x="480" y="903"/>
                  </a:lnTo>
                  <a:lnTo>
                    <a:pt x="480" y="901"/>
                  </a:lnTo>
                  <a:lnTo>
                    <a:pt x="483" y="901"/>
                  </a:lnTo>
                  <a:lnTo>
                    <a:pt x="487" y="899"/>
                  </a:lnTo>
                  <a:lnTo>
                    <a:pt x="489" y="899"/>
                  </a:lnTo>
                  <a:lnTo>
                    <a:pt x="492" y="899"/>
                  </a:lnTo>
                  <a:lnTo>
                    <a:pt x="492" y="896"/>
                  </a:lnTo>
                  <a:lnTo>
                    <a:pt x="494" y="896"/>
                  </a:lnTo>
                  <a:lnTo>
                    <a:pt x="494" y="894"/>
                  </a:lnTo>
                  <a:lnTo>
                    <a:pt x="496" y="894"/>
                  </a:lnTo>
                  <a:lnTo>
                    <a:pt x="498" y="894"/>
                  </a:lnTo>
                  <a:lnTo>
                    <a:pt x="498" y="892"/>
                  </a:lnTo>
                  <a:lnTo>
                    <a:pt x="501" y="892"/>
                  </a:lnTo>
                  <a:lnTo>
                    <a:pt x="501" y="890"/>
                  </a:lnTo>
                  <a:lnTo>
                    <a:pt x="503" y="890"/>
                  </a:lnTo>
                  <a:lnTo>
                    <a:pt x="503" y="887"/>
                  </a:lnTo>
                  <a:lnTo>
                    <a:pt x="505" y="887"/>
                  </a:lnTo>
                  <a:lnTo>
                    <a:pt x="505" y="885"/>
                  </a:lnTo>
                  <a:lnTo>
                    <a:pt x="503" y="885"/>
                  </a:lnTo>
                  <a:lnTo>
                    <a:pt x="505" y="885"/>
                  </a:lnTo>
                  <a:lnTo>
                    <a:pt x="505" y="883"/>
                  </a:lnTo>
                  <a:lnTo>
                    <a:pt x="505" y="881"/>
                  </a:lnTo>
                  <a:lnTo>
                    <a:pt x="508" y="881"/>
                  </a:lnTo>
                  <a:lnTo>
                    <a:pt x="510" y="876"/>
                  </a:lnTo>
                  <a:lnTo>
                    <a:pt x="510" y="874"/>
                  </a:lnTo>
                  <a:lnTo>
                    <a:pt x="514" y="869"/>
                  </a:lnTo>
                  <a:lnTo>
                    <a:pt x="519" y="860"/>
                  </a:lnTo>
                  <a:lnTo>
                    <a:pt x="523" y="856"/>
                  </a:lnTo>
                  <a:lnTo>
                    <a:pt x="523" y="851"/>
                  </a:lnTo>
                  <a:lnTo>
                    <a:pt x="523" y="849"/>
                  </a:lnTo>
                  <a:lnTo>
                    <a:pt x="523" y="847"/>
                  </a:lnTo>
                  <a:lnTo>
                    <a:pt x="521" y="847"/>
                  </a:lnTo>
                  <a:lnTo>
                    <a:pt x="521" y="844"/>
                  </a:lnTo>
                  <a:lnTo>
                    <a:pt x="519" y="844"/>
                  </a:lnTo>
                  <a:lnTo>
                    <a:pt x="519" y="842"/>
                  </a:lnTo>
                  <a:lnTo>
                    <a:pt x="517" y="842"/>
                  </a:lnTo>
                  <a:lnTo>
                    <a:pt x="517" y="840"/>
                  </a:lnTo>
                  <a:lnTo>
                    <a:pt x="514" y="840"/>
                  </a:lnTo>
                  <a:lnTo>
                    <a:pt x="512" y="840"/>
                  </a:lnTo>
                  <a:lnTo>
                    <a:pt x="510" y="840"/>
                  </a:lnTo>
                  <a:lnTo>
                    <a:pt x="508" y="840"/>
                  </a:lnTo>
                  <a:lnTo>
                    <a:pt x="505" y="840"/>
                  </a:lnTo>
                  <a:lnTo>
                    <a:pt x="503" y="840"/>
                  </a:lnTo>
                  <a:lnTo>
                    <a:pt x="498" y="842"/>
                  </a:lnTo>
                  <a:lnTo>
                    <a:pt x="496" y="842"/>
                  </a:lnTo>
                  <a:lnTo>
                    <a:pt x="494" y="842"/>
                  </a:lnTo>
                  <a:lnTo>
                    <a:pt x="492" y="842"/>
                  </a:lnTo>
                  <a:lnTo>
                    <a:pt x="489" y="842"/>
                  </a:lnTo>
                  <a:lnTo>
                    <a:pt x="487" y="842"/>
                  </a:lnTo>
                  <a:lnTo>
                    <a:pt x="485" y="842"/>
                  </a:lnTo>
                  <a:lnTo>
                    <a:pt x="483" y="842"/>
                  </a:lnTo>
                  <a:lnTo>
                    <a:pt x="483" y="844"/>
                  </a:lnTo>
                  <a:lnTo>
                    <a:pt x="480" y="844"/>
                  </a:lnTo>
                  <a:lnTo>
                    <a:pt x="478" y="844"/>
                  </a:lnTo>
                  <a:lnTo>
                    <a:pt x="476" y="844"/>
                  </a:lnTo>
                  <a:lnTo>
                    <a:pt x="474" y="844"/>
                  </a:lnTo>
                  <a:lnTo>
                    <a:pt x="471" y="844"/>
                  </a:lnTo>
                  <a:lnTo>
                    <a:pt x="469" y="842"/>
                  </a:lnTo>
                  <a:lnTo>
                    <a:pt x="467" y="842"/>
                  </a:lnTo>
                  <a:lnTo>
                    <a:pt x="460" y="842"/>
                  </a:lnTo>
                  <a:lnTo>
                    <a:pt x="458" y="842"/>
                  </a:lnTo>
                  <a:lnTo>
                    <a:pt x="444" y="847"/>
                  </a:lnTo>
                  <a:lnTo>
                    <a:pt x="435" y="851"/>
                  </a:lnTo>
                  <a:lnTo>
                    <a:pt x="433" y="851"/>
                  </a:lnTo>
                  <a:lnTo>
                    <a:pt x="430" y="851"/>
                  </a:lnTo>
                  <a:lnTo>
                    <a:pt x="430" y="853"/>
                  </a:lnTo>
                  <a:lnTo>
                    <a:pt x="428" y="853"/>
                  </a:lnTo>
                  <a:lnTo>
                    <a:pt x="426" y="853"/>
                  </a:lnTo>
                  <a:lnTo>
                    <a:pt x="424" y="853"/>
                  </a:lnTo>
                  <a:lnTo>
                    <a:pt x="421" y="856"/>
                  </a:lnTo>
                  <a:lnTo>
                    <a:pt x="419" y="856"/>
                  </a:lnTo>
                  <a:lnTo>
                    <a:pt x="417" y="856"/>
                  </a:lnTo>
                  <a:lnTo>
                    <a:pt x="412" y="858"/>
                  </a:lnTo>
                  <a:lnTo>
                    <a:pt x="406" y="860"/>
                  </a:lnTo>
                  <a:lnTo>
                    <a:pt x="403" y="860"/>
                  </a:lnTo>
                  <a:lnTo>
                    <a:pt x="403" y="863"/>
                  </a:lnTo>
                  <a:lnTo>
                    <a:pt x="403" y="865"/>
                  </a:lnTo>
                  <a:lnTo>
                    <a:pt x="401" y="872"/>
                  </a:lnTo>
                  <a:lnTo>
                    <a:pt x="399" y="878"/>
                  </a:lnTo>
                  <a:lnTo>
                    <a:pt x="399" y="881"/>
                  </a:lnTo>
                  <a:lnTo>
                    <a:pt x="399" y="883"/>
                  </a:lnTo>
                  <a:lnTo>
                    <a:pt x="399" y="885"/>
                  </a:lnTo>
                  <a:lnTo>
                    <a:pt x="396" y="885"/>
                  </a:lnTo>
                  <a:lnTo>
                    <a:pt x="394" y="885"/>
                  </a:lnTo>
                  <a:lnTo>
                    <a:pt x="387" y="883"/>
                  </a:lnTo>
                  <a:lnTo>
                    <a:pt x="385" y="883"/>
                  </a:lnTo>
                  <a:lnTo>
                    <a:pt x="383" y="883"/>
                  </a:lnTo>
                  <a:lnTo>
                    <a:pt x="378" y="883"/>
                  </a:lnTo>
                  <a:lnTo>
                    <a:pt x="374" y="883"/>
                  </a:lnTo>
                  <a:lnTo>
                    <a:pt x="372" y="883"/>
                  </a:lnTo>
                  <a:lnTo>
                    <a:pt x="369" y="883"/>
                  </a:lnTo>
                  <a:lnTo>
                    <a:pt x="367" y="883"/>
                  </a:lnTo>
                  <a:lnTo>
                    <a:pt x="365" y="883"/>
                  </a:lnTo>
                  <a:lnTo>
                    <a:pt x="365" y="885"/>
                  </a:lnTo>
                  <a:lnTo>
                    <a:pt x="362" y="885"/>
                  </a:lnTo>
                  <a:lnTo>
                    <a:pt x="362" y="887"/>
                  </a:lnTo>
                  <a:lnTo>
                    <a:pt x="360" y="890"/>
                  </a:lnTo>
                  <a:lnTo>
                    <a:pt x="358" y="890"/>
                  </a:lnTo>
                  <a:lnTo>
                    <a:pt x="358" y="892"/>
                  </a:lnTo>
                  <a:lnTo>
                    <a:pt x="358" y="890"/>
                  </a:lnTo>
                  <a:lnTo>
                    <a:pt x="356" y="890"/>
                  </a:lnTo>
                  <a:lnTo>
                    <a:pt x="356" y="887"/>
                  </a:lnTo>
                  <a:lnTo>
                    <a:pt x="351" y="883"/>
                  </a:lnTo>
                  <a:lnTo>
                    <a:pt x="344" y="876"/>
                  </a:lnTo>
                  <a:lnTo>
                    <a:pt x="340" y="869"/>
                  </a:lnTo>
                  <a:lnTo>
                    <a:pt x="337" y="867"/>
                  </a:lnTo>
                  <a:lnTo>
                    <a:pt x="337" y="865"/>
                  </a:lnTo>
                  <a:lnTo>
                    <a:pt x="335" y="865"/>
                  </a:lnTo>
                  <a:lnTo>
                    <a:pt x="333" y="865"/>
                  </a:lnTo>
                  <a:lnTo>
                    <a:pt x="331" y="865"/>
                  </a:lnTo>
                  <a:lnTo>
                    <a:pt x="331" y="863"/>
                  </a:lnTo>
                  <a:lnTo>
                    <a:pt x="328" y="863"/>
                  </a:lnTo>
                  <a:lnTo>
                    <a:pt x="326" y="863"/>
                  </a:lnTo>
                  <a:lnTo>
                    <a:pt x="324" y="860"/>
                  </a:lnTo>
                  <a:lnTo>
                    <a:pt x="322" y="860"/>
                  </a:lnTo>
                  <a:lnTo>
                    <a:pt x="319" y="860"/>
                  </a:lnTo>
                  <a:lnTo>
                    <a:pt x="317" y="858"/>
                  </a:lnTo>
                  <a:lnTo>
                    <a:pt x="315" y="858"/>
                  </a:lnTo>
                  <a:lnTo>
                    <a:pt x="313" y="856"/>
                  </a:lnTo>
                  <a:lnTo>
                    <a:pt x="310" y="856"/>
                  </a:lnTo>
                  <a:lnTo>
                    <a:pt x="310" y="853"/>
                  </a:lnTo>
                  <a:lnTo>
                    <a:pt x="308" y="853"/>
                  </a:lnTo>
                  <a:lnTo>
                    <a:pt x="308" y="851"/>
                  </a:lnTo>
                  <a:lnTo>
                    <a:pt x="306" y="851"/>
                  </a:lnTo>
                  <a:lnTo>
                    <a:pt x="303" y="851"/>
                  </a:lnTo>
                  <a:lnTo>
                    <a:pt x="301" y="853"/>
                  </a:lnTo>
                  <a:lnTo>
                    <a:pt x="299" y="853"/>
                  </a:lnTo>
                  <a:lnTo>
                    <a:pt x="299" y="856"/>
                  </a:lnTo>
                  <a:lnTo>
                    <a:pt x="297" y="856"/>
                  </a:lnTo>
                  <a:lnTo>
                    <a:pt x="294" y="856"/>
                  </a:lnTo>
                  <a:lnTo>
                    <a:pt x="292" y="856"/>
                  </a:lnTo>
                  <a:lnTo>
                    <a:pt x="290" y="856"/>
                  </a:lnTo>
                  <a:lnTo>
                    <a:pt x="288" y="856"/>
                  </a:lnTo>
                  <a:lnTo>
                    <a:pt x="285" y="856"/>
                  </a:lnTo>
                  <a:lnTo>
                    <a:pt x="285" y="853"/>
                  </a:lnTo>
                  <a:lnTo>
                    <a:pt x="283" y="853"/>
                  </a:lnTo>
                  <a:lnTo>
                    <a:pt x="281" y="853"/>
                  </a:lnTo>
                  <a:lnTo>
                    <a:pt x="279" y="853"/>
                  </a:lnTo>
                  <a:lnTo>
                    <a:pt x="276" y="851"/>
                  </a:lnTo>
                  <a:lnTo>
                    <a:pt x="274" y="851"/>
                  </a:lnTo>
                  <a:lnTo>
                    <a:pt x="272" y="849"/>
                  </a:lnTo>
                  <a:lnTo>
                    <a:pt x="269" y="847"/>
                  </a:lnTo>
                  <a:lnTo>
                    <a:pt x="269" y="844"/>
                  </a:lnTo>
                  <a:lnTo>
                    <a:pt x="269" y="838"/>
                  </a:lnTo>
                  <a:lnTo>
                    <a:pt x="267" y="835"/>
                  </a:lnTo>
                  <a:lnTo>
                    <a:pt x="265" y="833"/>
                  </a:lnTo>
                  <a:lnTo>
                    <a:pt x="263" y="833"/>
                  </a:lnTo>
                  <a:lnTo>
                    <a:pt x="260" y="831"/>
                  </a:lnTo>
                  <a:lnTo>
                    <a:pt x="254" y="829"/>
                  </a:lnTo>
                  <a:lnTo>
                    <a:pt x="249" y="829"/>
                  </a:lnTo>
                  <a:lnTo>
                    <a:pt x="247" y="826"/>
                  </a:lnTo>
                  <a:lnTo>
                    <a:pt x="245" y="826"/>
                  </a:lnTo>
                  <a:lnTo>
                    <a:pt x="242" y="826"/>
                  </a:lnTo>
                  <a:lnTo>
                    <a:pt x="238" y="826"/>
                  </a:lnTo>
                  <a:lnTo>
                    <a:pt x="235" y="824"/>
                  </a:lnTo>
                  <a:lnTo>
                    <a:pt x="233" y="824"/>
                  </a:lnTo>
                  <a:lnTo>
                    <a:pt x="229" y="824"/>
                  </a:lnTo>
                  <a:lnTo>
                    <a:pt x="226" y="822"/>
                  </a:lnTo>
                  <a:lnTo>
                    <a:pt x="224" y="822"/>
                  </a:lnTo>
                  <a:lnTo>
                    <a:pt x="224" y="820"/>
                  </a:lnTo>
                  <a:lnTo>
                    <a:pt x="222" y="820"/>
                  </a:lnTo>
                  <a:lnTo>
                    <a:pt x="220" y="820"/>
                  </a:lnTo>
                  <a:lnTo>
                    <a:pt x="220" y="817"/>
                  </a:lnTo>
                  <a:lnTo>
                    <a:pt x="217" y="817"/>
                  </a:lnTo>
                  <a:lnTo>
                    <a:pt x="215" y="815"/>
                  </a:lnTo>
                  <a:lnTo>
                    <a:pt x="213" y="815"/>
                  </a:lnTo>
                  <a:lnTo>
                    <a:pt x="211" y="815"/>
                  </a:lnTo>
                  <a:lnTo>
                    <a:pt x="208" y="813"/>
                  </a:lnTo>
                  <a:lnTo>
                    <a:pt x="206" y="813"/>
                  </a:lnTo>
                  <a:lnTo>
                    <a:pt x="201" y="810"/>
                  </a:lnTo>
                  <a:lnTo>
                    <a:pt x="201" y="808"/>
                  </a:lnTo>
                  <a:lnTo>
                    <a:pt x="199" y="808"/>
                  </a:lnTo>
                  <a:lnTo>
                    <a:pt x="197" y="806"/>
                  </a:lnTo>
                  <a:lnTo>
                    <a:pt x="195" y="806"/>
                  </a:lnTo>
                  <a:lnTo>
                    <a:pt x="192" y="804"/>
                  </a:lnTo>
                  <a:lnTo>
                    <a:pt x="192" y="806"/>
                  </a:lnTo>
                  <a:lnTo>
                    <a:pt x="190" y="806"/>
                  </a:lnTo>
                  <a:lnTo>
                    <a:pt x="188" y="806"/>
                  </a:lnTo>
                  <a:lnTo>
                    <a:pt x="186" y="806"/>
                  </a:lnTo>
                  <a:lnTo>
                    <a:pt x="181" y="806"/>
                  </a:lnTo>
                  <a:lnTo>
                    <a:pt x="177" y="806"/>
                  </a:lnTo>
                  <a:lnTo>
                    <a:pt x="167" y="822"/>
                  </a:lnTo>
                  <a:lnTo>
                    <a:pt x="161" y="820"/>
                  </a:lnTo>
                  <a:lnTo>
                    <a:pt x="158" y="822"/>
                  </a:lnTo>
                  <a:lnTo>
                    <a:pt x="156" y="824"/>
                  </a:lnTo>
                  <a:lnTo>
                    <a:pt x="154" y="826"/>
                  </a:lnTo>
                  <a:lnTo>
                    <a:pt x="152" y="826"/>
                  </a:lnTo>
                  <a:lnTo>
                    <a:pt x="147" y="829"/>
                  </a:lnTo>
                  <a:lnTo>
                    <a:pt x="140" y="833"/>
                  </a:lnTo>
                  <a:lnTo>
                    <a:pt x="136" y="835"/>
                  </a:lnTo>
                  <a:lnTo>
                    <a:pt x="133" y="838"/>
                  </a:lnTo>
                  <a:lnTo>
                    <a:pt x="131" y="840"/>
                  </a:lnTo>
                  <a:lnTo>
                    <a:pt x="127" y="840"/>
                  </a:lnTo>
                  <a:lnTo>
                    <a:pt x="124" y="840"/>
                  </a:lnTo>
                  <a:lnTo>
                    <a:pt x="122" y="840"/>
                  </a:lnTo>
                  <a:lnTo>
                    <a:pt x="120" y="840"/>
                  </a:lnTo>
                  <a:lnTo>
                    <a:pt x="118" y="838"/>
                  </a:lnTo>
                  <a:lnTo>
                    <a:pt x="115" y="838"/>
                  </a:lnTo>
                  <a:lnTo>
                    <a:pt x="115" y="835"/>
                  </a:lnTo>
                  <a:lnTo>
                    <a:pt x="113" y="835"/>
                  </a:lnTo>
                  <a:lnTo>
                    <a:pt x="113" y="833"/>
                  </a:lnTo>
                  <a:lnTo>
                    <a:pt x="111" y="833"/>
                  </a:lnTo>
                  <a:lnTo>
                    <a:pt x="111" y="831"/>
                  </a:lnTo>
                  <a:lnTo>
                    <a:pt x="109" y="831"/>
                  </a:lnTo>
                  <a:lnTo>
                    <a:pt x="109" y="829"/>
                  </a:lnTo>
                  <a:lnTo>
                    <a:pt x="111" y="824"/>
                  </a:lnTo>
                  <a:lnTo>
                    <a:pt x="111" y="817"/>
                  </a:lnTo>
                  <a:lnTo>
                    <a:pt x="111" y="815"/>
                  </a:lnTo>
                  <a:lnTo>
                    <a:pt x="106" y="810"/>
                  </a:lnTo>
                  <a:lnTo>
                    <a:pt x="104" y="810"/>
                  </a:lnTo>
                  <a:lnTo>
                    <a:pt x="102" y="810"/>
                  </a:lnTo>
                  <a:lnTo>
                    <a:pt x="102" y="808"/>
                  </a:lnTo>
                  <a:lnTo>
                    <a:pt x="99" y="808"/>
                  </a:lnTo>
                  <a:lnTo>
                    <a:pt x="97" y="806"/>
                  </a:lnTo>
                  <a:lnTo>
                    <a:pt x="97" y="804"/>
                  </a:lnTo>
                  <a:lnTo>
                    <a:pt x="97" y="801"/>
                  </a:lnTo>
                  <a:lnTo>
                    <a:pt x="99" y="799"/>
                  </a:lnTo>
                  <a:lnTo>
                    <a:pt x="99" y="797"/>
                  </a:lnTo>
                  <a:lnTo>
                    <a:pt x="102" y="797"/>
                  </a:lnTo>
                  <a:lnTo>
                    <a:pt x="104" y="797"/>
                  </a:lnTo>
                  <a:lnTo>
                    <a:pt x="106" y="797"/>
                  </a:lnTo>
                  <a:lnTo>
                    <a:pt x="109" y="797"/>
                  </a:lnTo>
                  <a:lnTo>
                    <a:pt x="109" y="795"/>
                  </a:lnTo>
                  <a:lnTo>
                    <a:pt x="109" y="790"/>
                  </a:lnTo>
                  <a:lnTo>
                    <a:pt x="109" y="788"/>
                  </a:lnTo>
                  <a:lnTo>
                    <a:pt x="109" y="783"/>
                  </a:lnTo>
                  <a:lnTo>
                    <a:pt x="109" y="781"/>
                  </a:lnTo>
                  <a:lnTo>
                    <a:pt x="109" y="779"/>
                  </a:lnTo>
                  <a:lnTo>
                    <a:pt x="109" y="777"/>
                  </a:lnTo>
                  <a:lnTo>
                    <a:pt x="106" y="777"/>
                  </a:lnTo>
                  <a:lnTo>
                    <a:pt x="106" y="772"/>
                  </a:lnTo>
                  <a:lnTo>
                    <a:pt x="106" y="767"/>
                  </a:lnTo>
                  <a:lnTo>
                    <a:pt x="106" y="765"/>
                  </a:lnTo>
                  <a:lnTo>
                    <a:pt x="109" y="765"/>
                  </a:lnTo>
                  <a:lnTo>
                    <a:pt x="111" y="765"/>
                  </a:lnTo>
                  <a:lnTo>
                    <a:pt x="115" y="763"/>
                  </a:lnTo>
                  <a:lnTo>
                    <a:pt x="86" y="752"/>
                  </a:lnTo>
                  <a:lnTo>
                    <a:pt x="90" y="743"/>
                  </a:lnTo>
                  <a:lnTo>
                    <a:pt x="90" y="740"/>
                  </a:lnTo>
                  <a:lnTo>
                    <a:pt x="93" y="738"/>
                  </a:lnTo>
                  <a:lnTo>
                    <a:pt x="93" y="731"/>
                  </a:lnTo>
                  <a:lnTo>
                    <a:pt x="93" y="729"/>
                  </a:lnTo>
                  <a:lnTo>
                    <a:pt x="95" y="727"/>
                  </a:lnTo>
                  <a:lnTo>
                    <a:pt x="95" y="724"/>
                  </a:lnTo>
                  <a:lnTo>
                    <a:pt x="95" y="722"/>
                  </a:lnTo>
                  <a:lnTo>
                    <a:pt x="97" y="720"/>
                  </a:lnTo>
                  <a:lnTo>
                    <a:pt x="97" y="718"/>
                  </a:lnTo>
                  <a:lnTo>
                    <a:pt x="97" y="715"/>
                  </a:lnTo>
                  <a:lnTo>
                    <a:pt x="99" y="713"/>
                  </a:lnTo>
                  <a:lnTo>
                    <a:pt x="99" y="711"/>
                  </a:lnTo>
                  <a:lnTo>
                    <a:pt x="102" y="709"/>
                  </a:lnTo>
                  <a:lnTo>
                    <a:pt x="104" y="704"/>
                  </a:lnTo>
                  <a:lnTo>
                    <a:pt x="111" y="697"/>
                  </a:lnTo>
                  <a:lnTo>
                    <a:pt x="115" y="695"/>
                  </a:lnTo>
                  <a:lnTo>
                    <a:pt x="122" y="691"/>
                  </a:lnTo>
                  <a:lnTo>
                    <a:pt x="124" y="688"/>
                  </a:lnTo>
                  <a:lnTo>
                    <a:pt x="127" y="681"/>
                  </a:lnTo>
                  <a:lnTo>
                    <a:pt x="122" y="675"/>
                  </a:lnTo>
                  <a:lnTo>
                    <a:pt x="120" y="666"/>
                  </a:lnTo>
                  <a:lnTo>
                    <a:pt x="118" y="661"/>
                  </a:lnTo>
                  <a:lnTo>
                    <a:pt x="115" y="659"/>
                  </a:lnTo>
                  <a:lnTo>
                    <a:pt x="115" y="657"/>
                  </a:lnTo>
                  <a:lnTo>
                    <a:pt x="115" y="654"/>
                  </a:lnTo>
                  <a:lnTo>
                    <a:pt x="118" y="648"/>
                  </a:lnTo>
                  <a:lnTo>
                    <a:pt x="120" y="645"/>
                  </a:lnTo>
                  <a:lnTo>
                    <a:pt x="120" y="643"/>
                  </a:lnTo>
                  <a:lnTo>
                    <a:pt x="120" y="641"/>
                  </a:lnTo>
                  <a:lnTo>
                    <a:pt x="109" y="643"/>
                  </a:lnTo>
                  <a:lnTo>
                    <a:pt x="106" y="643"/>
                  </a:lnTo>
                  <a:lnTo>
                    <a:pt x="102" y="643"/>
                  </a:lnTo>
                  <a:lnTo>
                    <a:pt x="97" y="638"/>
                  </a:lnTo>
                  <a:lnTo>
                    <a:pt x="97" y="636"/>
                  </a:lnTo>
                  <a:lnTo>
                    <a:pt x="95" y="636"/>
                  </a:lnTo>
                  <a:lnTo>
                    <a:pt x="95" y="634"/>
                  </a:lnTo>
                  <a:lnTo>
                    <a:pt x="93" y="632"/>
                  </a:lnTo>
                  <a:lnTo>
                    <a:pt x="93" y="629"/>
                  </a:lnTo>
                  <a:lnTo>
                    <a:pt x="90" y="627"/>
                  </a:lnTo>
                  <a:lnTo>
                    <a:pt x="88" y="625"/>
                  </a:lnTo>
                  <a:lnTo>
                    <a:pt x="90" y="623"/>
                  </a:lnTo>
                  <a:lnTo>
                    <a:pt x="90" y="620"/>
                  </a:lnTo>
                  <a:lnTo>
                    <a:pt x="93" y="616"/>
                  </a:lnTo>
                  <a:lnTo>
                    <a:pt x="93" y="614"/>
                  </a:lnTo>
                  <a:lnTo>
                    <a:pt x="95" y="605"/>
                  </a:lnTo>
                  <a:lnTo>
                    <a:pt x="95" y="602"/>
                  </a:lnTo>
                  <a:lnTo>
                    <a:pt x="97" y="598"/>
                  </a:lnTo>
                  <a:lnTo>
                    <a:pt x="97" y="593"/>
                  </a:lnTo>
                  <a:lnTo>
                    <a:pt x="97" y="591"/>
                  </a:lnTo>
                  <a:lnTo>
                    <a:pt x="97" y="589"/>
                  </a:lnTo>
                  <a:lnTo>
                    <a:pt x="93" y="580"/>
                  </a:lnTo>
                  <a:lnTo>
                    <a:pt x="90" y="571"/>
                  </a:lnTo>
                  <a:lnTo>
                    <a:pt x="84" y="562"/>
                  </a:lnTo>
                  <a:lnTo>
                    <a:pt x="81" y="559"/>
                  </a:lnTo>
                  <a:lnTo>
                    <a:pt x="75" y="552"/>
                  </a:lnTo>
                  <a:lnTo>
                    <a:pt x="72" y="548"/>
                  </a:lnTo>
                  <a:lnTo>
                    <a:pt x="70" y="546"/>
                  </a:lnTo>
                  <a:lnTo>
                    <a:pt x="68" y="546"/>
                  </a:lnTo>
                  <a:lnTo>
                    <a:pt x="68" y="543"/>
                  </a:lnTo>
                  <a:lnTo>
                    <a:pt x="65" y="541"/>
                  </a:lnTo>
                  <a:lnTo>
                    <a:pt x="65" y="539"/>
                  </a:lnTo>
                  <a:lnTo>
                    <a:pt x="63" y="539"/>
                  </a:lnTo>
                  <a:lnTo>
                    <a:pt x="63" y="537"/>
                  </a:lnTo>
                  <a:lnTo>
                    <a:pt x="61" y="537"/>
                  </a:lnTo>
                  <a:lnTo>
                    <a:pt x="31" y="548"/>
                  </a:lnTo>
                  <a:lnTo>
                    <a:pt x="9" y="534"/>
                  </a:lnTo>
                  <a:lnTo>
                    <a:pt x="9" y="532"/>
                  </a:lnTo>
                  <a:lnTo>
                    <a:pt x="9" y="530"/>
                  </a:lnTo>
                  <a:lnTo>
                    <a:pt x="11" y="528"/>
                  </a:lnTo>
                  <a:lnTo>
                    <a:pt x="11" y="525"/>
                  </a:lnTo>
                  <a:lnTo>
                    <a:pt x="11" y="523"/>
                  </a:lnTo>
                  <a:lnTo>
                    <a:pt x="11" y="521"/>
                  </a:lnTo>
                  <a:lnTo>
                    <a:pt x="11" y="519"/>
                  </a:lnTo>
                  <a:lnTo>
                    <a:pt x="11" y="516"/>
                  </a:lnTo>
                  <a:lnTo>
                    <a:pt x="11" y="514"/>
                  </a:lnTo>
                  <a:lnTo>
                    <a:pt x="13" y="512"/>
                  </a:lnTo>
                  <a:lnTo>
                    <a:pt x="13" y="509"/>
                  </a:lnTo>
                  <a:lnTo>
                    <a:pt x="13" y="507"/>
                  </a:lnTo>
                  <a:lnTo>
                    <a:pt x="13" y="505"/>
                  </a:lnTo>
                  <a:lnTo>
                    <a:pt x="13" y="500"/>
                  </a:lnTo>
                  <a:lnTo>
                    <a:pt x="13" y="498"/>
                  </a:lnTo>
                  <a:lnTo>
                    <a:pt x="16" y="494"/>
                  </a:lnTo>
                  <a:lnTo>
                    <a:pt x="16" y="491"/>
                  </a:lnTo>
                  <a:lnTo>
                    <a:pt x="16" y="489"/>
                  </a:lnTo>
                  <a:lnTo>
                    <a:pt x="16" y="487"/>
                  </a:lnTo>
                  <a:lnTo>
                    <a:pt x="16" y="485"/>
                  </a:lnTo>
                  <a:lnTo>
                    <a:pt x="18" y="482"/>
                  </a:lnTo>
                  <a:lnTo>
                    <a:pt x="18" y="480"/>
                  </a:lnTo>
                  <a:lnTo>
                    <a:pt x="18" y="476"/>
                  </a:lnTo>
                  <a:lnTo>
                    <a:pt x="20" y="471"/>
                  </a:lnTo>
                  <a:lnTo>
                    <a:pt x="20" y="469"/>
                  </a:lnTo>
                  <a:lnTo>
                    <a:pt x="20" y="464"/>
                  </a:lnTo>
                  <a:lnTo>
                    <a:pt x="22" y="460"/>
                  </a:lnTo>
                  <a:lnTo>
                    <a:pt x="22" y="455"/>
                  </a:lnTo>
                  <a:lnTo>
                    <a:pt x="22" y="453"/>
                  </a:lnTo>
                  <a:lnTo>
                    <a:pt x="22" y="451"/>
                  </a:lnTo>
                  <a:lnTo>
                    <a:pt x="25" y="446"/>
                  </a:lnTo>
                  <a:lnTo>
                    <a:pt x="25" y="442"/>
                  </a:lnTo>
                  <a:lnTo>
                    <a:pt x="20" y="437"/>
                  </a:lnTo>
                  <a:lnTo>
                    <a:pt x="18" y="435"/>
                  </a:lnTo>
                  <a:lnTo>
                    <a:pt x="13" y="430"/>
                  </a:lnTo>
                  <a:lnTo>
                    <a:pt x="9" y="426"/>
                  </a:lnTo>
                  <a:lnTo>
                    <a:pt x="4" y="421"/>
                  </a:lnTo>
                  <a:lnTo>
                    <a:pt x="2" y="421"/>
                  </a:lnTo>
                  <a:lnTo>
                    <a:pt x="0" y="419"/>
                  </a:lnTo>
                  <a:lnTo>
                    <a:pt x="2" y="419"/>
                  </a:lnTo>
                  <a:lnTo>
                    <a:pt x="2" y="414"/>
                  </a:lnTo>
                  <a:lnTo>
                    <a:pt x="4" y="410"/>
                  </a:lnTo>
                  <a:lnTo>
                    <a:pt x="4" y="408"/>
                  </a:lnTo>
                  <a:lnTo>
                    <a:pt x="6" y="408"/>
                  </a:lnTo>
                  <a:lnTo>
                    <a:pt x="9" y="405"/>
                  </a:lnTo>
                  <a:lnTo>
                    <a:pt x="11" y="403"/>
                  </a:lnTo>
                  <a:lnTo>
                    <a:pt x="13" y="403"/>
                  </a:lnTo>
                  <a:lnTo>
                    <a:pt x="16" y="403"/>
                  </a:lnTo>
                  <a:lnTo>
                    <a:pt x="18" y="401"/>
                  </a:lnTo>
                  <a:lnTo>
                    <a:pt x="20" y="401"/>
                  </a:lnTo>
                  <a:lnTo>
                    <a:pt x="20" y="399"/>
                  </a:lnTo>
                  <a:lnTo>
                    <a:pt x="22" y="396"/>
                  </a:lnTo>
                  <a:lnTo>
                    <a:pt x="22" y="394"/>
                  </a:lnTo>
                  <a:lnTo>
                    <a:pt x="22" y="392"/>
                  </a:lnTo>
                  <a:lnTo>
                    <a:pt x="25" y="392"/>
                  </a:lnTo>
                  <a:lnTo>
                    <a:pt x="25" y="390"/>
                  </a:lnTo>
                  <a:lnTo>
                    <a:pt x="29" y="390"/>
                  </a:lnTo>
                  <a:lnTo>
                    <a:pt x="31" y="390"/>
                  </a:lnTo>
                  <a:lnTo>
                    <a:pt x="34" y="390"/>
                  </a:lnTo>
                  <a:lnTo>
                    <a:pt x="36" y="390"/>
                  </a:lnTo>
                  <a:lnTo>
                    <a:pt x="38" y="390"/>
                  </a:lnTo>
                  <a:lnTo>
                    <a:pt x="41" y="387"/>
                  </a:lnTo>
                  <a:lnTo>
                    <a:pt x="41" y="385"/>
                  </a:lnTo>
                  <a:lnTo>
                    <a:pt x="41" y="383"/>
                  </a:lnTo>
                  <a:lnTo>
                    <a:pt x="41" y="380"/>
                  </a:lnTo>
                  <a:lnTo>
                    <a:pt x="41" y="378"/>
                  </a:lnTo>
                  <a:lnTo>
                    <a:pt x="38" y="378"/>
                  </a:lnTo>
                  <a:lnTo>
                    <a:pt x="38" y="376"/>
                  </a:lnTo>
                  <a:lnTo>
                    <a:pt x="41" y="371"/>
                  </a:lnTo>
                  <a:lnTo>
                    <a:pt x="41" y="369"/>
                  </a:lnTo>
                  <a:lnTo>
                    <a:pt x="43" y="367"/>
                  </a:lnTo>
                  <a:lnTo>
                    <a:pt x="45" y="367"/>
                  </a:lnTo>
                  <a:lnTo>
                    <a:pt x="45" y="365"/>
                  </a:lnTo>
                  <a:lnTo>
                    <a:pt x="47" y="365"/>
                  </a:lnTo>
                  <a:lnTo>
                    <a:pt x="50" y="365"/>
                  </a:lnTo>
                  <a:lnTo>
                    <a:pt x="52" y="362"/>
                  </a:lnTo>
                  <a:lnTo>
                    <a:pt x="54" y="360"/>
                  </a:lnTo>
                  <a:lnTo>
                    <a:pt x="54" y="358"/>
                  </a:lnTo>
                  <a:lnTo>
                    <a:pt x="56" y="356"/>
                  </a:lnTo>
                  <a:lnTo>
                    <a:pt x="56" y="353"/>
                  </a:lnTo>
                  <a:lnTo>
                    <a:pt x="59" y="353"/>
                  </a:lnTo>
                  <a:lnTo>
                    <a:pt x="59" y="349"/>
                  </a:lnTo>
                  <a:lnTo>
                    <a:pt x="59" y="347"/>
                  </a:lnTo>
                  <a:lnTo>
                    <a:pt x="56" y="344"/>
                  </a:lnTo>
                  <a:lnTo>
                    <a:pt x="56" y="342"/>
                  </a:lnTo>
                  <a:lnTo>
                    <a:pt x="59" y="340"/>
                  </a:lnTo>
                  <a:lnTo>
                    <a:pt x="56" y="337"/>
                  </a:lnTo>
                  <a:lnTo>
                    <a:pt x="56" y="335"/>
                  </a:lnTo>
                  <a:lnTo>
                    <a:pt x="59" y="333"/>
                  </a:lnTo>
                  <a:lnTo>
                    <a:pt x="59" y="331"/>
                  </a:lnTo>
                  <a:lnTo>
                    <a:pt x="59" y="328"/>
                  </a:lnTo>
                  <a:lnTo>
                    <a:pt x="59" y="326"/>
                  </a:lnTo>
                  <a:lnTo>
                    <a:pt x="59" y="324"/>
                  </a:lnTo>
                  <a:lnTo>
                    <a:pt x="59" y="322"/>
                  </a:lnTo>
                  <a:lnTo>
                    <a:pt x="59" y="317"/>
                  </a:lnTo>
                  <a:lnTo>
                    <a:pt x="56" y="315"/>
                  </a:lnTo>
                  <a:lnTo>
                    <a:pt x="56" y="313"/>
                  </a:lnTo>
                  <a:lnTo>
                    <a:pt x="56" y="310"/>
                  </a:lnTo>
                  <a:lnTo>
                    <a:pt x="56" y="308"/>
                  </a:lnTo>
                  <a:lnTo>
                    <a:pt x="56" y="306"/>
                  </a:lnTo>
                  <a:lnTo>
                    <a:pt x="56" y="301"/>
                  </a:lnTo>
                  <a:lnTo>
                    <a:pt x="54" y="301"/>
                  </a:lnTo>
                  <a:lnTo>
                    <a:pt x="52" y="299"/>
                  </a:lnTo>
                  <a:lnTo>
                    <a:pt x="52" y="297"/>
                  </a:lnTo>
                  <a:lnTo>
                    <a:pt x="50" y="297"/>
                  </a:lnTo>
                  <a:lnTo>
                    <a:pt x="47" y="294"/>
                  </a:lnTo>
                  <a:lnTo>
                    <a:pt x="47" y="292"/>
                  </a:lnTo>
                  <a:lnTo>
                    <a:pt x="45" y="292"/>
                  </a:lnTo>
                  <a:lnTo>
                    <a:pt x="43" y="290"/>
                  </a:lnTo>
                  <a:lnTo>
                    <a:pt x="41" y="290"/>
                  </a:lnTo>
                  <a:lnTo>
                    <a:pt x="41" y="288"/>
                  </a:lnTo>
                  <a:lnTo>
                    <a:pt x="38" y="285"/>
                  </a:lnTo>
                  <a:lnTo>
                    <a:pt x="38" y="283"/>
                  </a:lnTo>
                  <a:lnTo>
                    <a:pt x="38" y="281"/>
                  </a:lnTo>
                  <a:lnTo>
                    <a:pt x="38" y="279"/>
                  </a:lnTo>
                  <a:lnTo>
                    <a:pt x="38" y="276"/>
                  </a:lnTo>
                  <a:lnTo>
                    <a:pt x="38" y="274"/>
                  </a:lnTo>
                  <a:lnTo>
                    <a:pt x="38" y="272"/>
                  </a:lnTo>
                  <a:lnTo>
                    <a:pt x="38" y="270"/>
                  </a:lnTo>
                  <a:lnTo>
                    <a:pt x="38" y="267"/>
                  </a:lnTo>
                  <a:lnTo>
                    <a:pt x="38" y="265"/>
                  </a:lnTo>
                  <a:lnTo>
                    <a:pt x="41" y="263"/>
                  </a:lnTo>
                  <a:lnTo>
                    <a:pt x="43" y="261"/>
                  </a:lnTo>
                  <a:lnTo>
                    <a:pt x="45" y="258"/>
                  </a:lnTo>
                  <a:lnTo>
                    <a:pt x="47" y="258"/>
                  </a:lnTo>
                  <a:lnTo>
                    <a:pt x="47" y="256"/>
                  </a:lnTo>
                  <a:lnTo>
                    <a:pt x="50" y="256"/>
                  </a:lnTo>
                  <a:lnTo>
                    <a:pt x="52" y="2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4">
              <a:extLst>
                <a:ext uri="{FF2B5EF4-FFF2-40B4-BE49-F238E27FC236}">
                  <a16:creationId xmlns:a16="http://schemas.microsoft.com/office/drawing/2014/main" id="{7ED9E63B-463E-26BB-E3CF-F503A65EB45A}"/>
                </a:ext>
              </a:extLst>
            </p:cNvPr>
            <p:cNvSpPr>
              <a:spLocks/>
            </p:cNvSpPr>
            <p:nvPr/>
          </p:nvSpPr>
          <p:spPr bwMode="auto">
            <a:xfrm>
              <a:off x="2984501" y="1655763"/>
              <a:ext cx="1951038" cy="1908175"/>
            </a:xfrm>
            <a:custGeom>
              <a:avLst/>
              <a:gdLst>
                <a:gd name="T0" fmla="*/ 2 w 1229"/>
                <a:gd name="T1" fmla="*/ 1202 h 1202"/>
                <a:gd name="T2" fmla="*/ 7 w 1229"/>
                <a:gd name="T3" fmla="*/ 1197 h 1202"/>
                <a:gd name="T4" fmla="*/ 11 w 1229"/>
                <a:gd name="T5" fmla="*/ 1193 h 1202"/>
                <a:gd name="T6" fmla="*/ 13 w 1229"/>
                <a:gd name="T7" fmla="*/ 1191 h 1202"/>
                <a:gd name="T8" fmla="*/ 16 w 1229"/>
                <a:gd name="T9" fmla="*/ 1188 h 1202"/>
                <a:gd name="T10" fmla="*/ 18 w 1229"/>
                <a:gd name="T11" fmla="*/ 1184 h 1202"/>
                <a:gd name="T12" fmla="*/ 23 w 1229"/>
                <a:gd name="T13" fmla="*/ 1182 h 1202"/>
                <a:gd name="T14" fmla="*/ 25 w 1229"/>
                <a:gd name="T15" fmla="*/ 1179 h 1202"/>
                <a:gd name="T16" fmla="*/ 29 w 1229"/>
                <a:gd name="T17" fmla="*/ 1177 h 1202"/>
                <a:gd name="T18" fmla="*/ 32 w 1229"/>
                <a:gd name="T19" fmla="*/ 1173 h 1202"/>
                <a:gd name="T20" fmla="*/ 34 w 1229"/>
                <a:gd name="T21" fmla="*/ 1170 h 1202"/>
                <a:gd name="T22" fmla="*/ 36 w 1229"/>
                <a:gd name="T23" fmla="*/ 1166 h 1202"/>
                <a:gd name="T24" fmla="*/ 43 w 1229"/>
                <a:gd name="T25" fmla="*/ 1166 h 1202"/>
                <a:gd name="T26" fmla="*/ 47 w 1229"/>
                <a:gd name="T27" fmla="*/ 1166 h 1202"/>
                <a:gd name="T28" fmla="*/ 52 w 1229"/>
                <a:gd name="T29" fmla="*/ 1166 h 1202"/>
                <a:gd name="T30" fmla="*/ 57 w 1229"/>
                <a:gd name="T31" fmla="*/ 1166 h 1202"/>
                <a:gd name="T32" fmla="*/ 61 w 1229"/>
                <a:gd name="T33" fmla="*/ 1166 h 1202"/>
                <a:gd name="T34" fmla="*/ 66 w 1229"/>
                <a:gd name="T35" fmla="*/ 1168 h 1202"/>
                <a:gd name="T36" fmla="*/ 70 w 1229"/>
                <a:gd name="T37" fmla="*/ 1168 h 1202"/>
                <a:gd name="T38" fmla="*/ 77 w 1229"/>
                <a:gd name="T39" fmla="*/ 1168 h 1202"/>
                <a:gd name="T40" fmla="*/ 81 w 1229"/>
                <a:gd name="T41" fmla="*/ 1170 h 1202"/>
                <a:gd name="T42" fmla="*/ 86 w 1229"/>
                <a:gd name="T43" fmla="*/ 1170 h 1202"/>
                <a:gd name="T44" fmla="*/ 91 w 1229"/>
                <a:gd name="T45" fmla="*/ 1170 h 1202"/>
                <a:gd name="T46" fmla="*/ 95 w 1229"/>
                <a:gd name="T47" fmla="*/ 1173 h 1202"/>
                <a:gd name="T48" fmla="*/ 102 w 1229"/>
                <a:gd name="T49" fmla="*/ 1173 h 1202"/>
                <a:gd name="T50" fmla="*/ 106 w 1229"/>
                <a:gd name="T51" fmla="*/ 1170 h 1202"/>
                <a:gd name="T52" fmla="*/ 111 w 1229"/>
                <a:gd name="T53" fmla="*/ 1170 h 1202"/>
                <a:gd name="T54" fmla="*/ 115 w 1229"/>
                <a:gd name="T55" fmla="*/ 1170 h 1202"/>
                <a:gd name="T56" fmla="*/ 120 w 1229"/>
                <a:gd name="T57" fmla="*/ 1168 h 1202"/>
                <a:gd name="T58" fmla="*/ 127 w 1229"/>
                <a:gd name="T59" fmla="*/ 1168 h 1202"/>
                <a:gd name="T60" fmla="*/ 134 w 1229"/>
                <a:gd name="T61" fmla="*/ 1164 h 1202"/>
                <a:gd name="T62" fmla="*/ 143 w 1229"/>
                <a:gd name="T63" fmla="*/ 1159 h 1202"/>
                <a:gd name="T64" fmla="*/ 149 w 1229"/>
                <a:gd name="T65" fmla="*/ 1157 h 1202"/>
                <a:gd name="T66" fmla="*/ 159 w 1229"/>
                <a:gd name="T67" fmla="*/ 1154 h 1202"/>
                <a:gd name="T68" fmla="*/ 163 w 1229"/>
                <a:gd name="T69" fmla="*/ 1154 h 1202"/>
                <a:gd name="T70" fmla="*/ 168 w 1229"/>
                <a:gd name="T71" fmla="*/ 1152 h 1202"/>
                <a:gd name="T72" fmla="*/ 174 w 1229"/>
                <a:gd name="T73" fmla="*/ 1152 h 1202"/>
                <a:gd name="T74" fmla="*/ 181 w 1229"/>
                <a:gd name="T75" fmla="*/ 1152 h 1202"/>
                <a:gd name="T76" fmla="*/ 190 w 1229"/>
                <a:gd name="T77" fmla="*/ 1152 h 1202"/>
                <a:gd name="T78" fmla="*/ 199 w 1229"/>
                <a:gd name="T79" fmla="*/ 1154 h 1202"/>
                <a:gd name="T80" fmla="*/ 204 w 1229"/>
                <a:gd name="T81" fmla="*/ 1154 h 1202"/>
                <a:gd name="T82" fmla="*/ 206 w 1229"/>
                <a:gd name="T83" fmla="*/ 1157 h 1202"/>
                <a:gd name="T84" fmla="*/ 215 w 1229"/>
                <a:gd name="T85" fmla="*/ 1157 h 1202"/>
                <a:gd name="T86" fmla="*/ 229 w 1229"/>
                <a:gd name="T87" fmla="*/ 1157 h 1202"/>
                <a:gd name="T88" fmla="*/ 238 w 1229"/>
                <a:gd name="T89" fmla="*/ 1159 h 1202"/>
                <a:gd name="T90" fmla="*/ 242 w 1229"/>
                <a:gd name="T91" fmla="*/ 1161 h 1202"/>
                <a:gd name="T92" fmla="*/ 251 w 1229"/>
                <a:gd name="T93" fmla="*/ 1164 h 1202"/>
                <a:gd name="T94" fmla="*/ 261 w 1229"/>
                <a:gd name="T95" fmla="*/ 1166 h 1202"/>
                <a:gd name="T96" fmla="*/ 270 w 1229"/>
                <a:gd name="T97" fmla="*/ 1168 h 1202"/>
                <a:gd name="T98" fmla="*/ 276 w 1229"/>
                <a:gd name="T99" fmla="*/ 1166 h 1202"/>
                <a:gd name="T100" fmla="*/ 279 w 1229"/>
                <a:gd name="T101" fmla="*/ 1159 h 1202"/>
                <a:gd name="T102" fmla="*/ 279 w 1229"/>
                <a:gd name="T103" fmla="*/ 1148 h 1202"/>
                <a:gd name="T104" fmla="*/ 279 w 1229"/>
                <a:gd name="T105" fmla="*/ 1105 h 1202"/>
                <a:gd name="T106" fmla="*/ 279 w 1229"/>
                <a:gd name="T107" fmla="*/ 1091 h 1202"/>
                <a:gd name="T108" fmla="*/ 279 w 1229"/>
                <a:gd name="T109" fmla="*/ 1010 h 1202"/>
                <a:gd name="T110" fmla="*/ 279 w 1229"/>
                <a:gd name="T111" fmla="*/ 953 h 1202"/>
                <a:gd name="T112" fmla="*/ 279 w 1229"/>
                <a:gd name="T113" fmla="*/ 867 h 1202"/>
                <a:gd name="T114" fmla="*/ 279 w 1229"/>
                <a:gd name="T115" fmla="*/ 369 h 1202"/>
                <a:gd name="T116" fmla="*/ 279 w 1229"/>
                <a:gd name="T117" fmla="*/ 123 h 1202"/>
                <a:gd name="T118" fmla="*/ 279 w 1229"/>
                <a:gd name="T119" fmla="*/ 3 h 1202"/>
                <a:gd name="T120" fmla="*/ 551 w 1229"/>
                <a:gd name="T121" fmla="*/ 0 h 1202"/>
                <a:gd name="T122" fmla="*/ 1226 w 1229"/>
                <a:gd name="T123" fmla="*/ 80 h 1202"/>
                <a:gd name="T124" fmla="*/ 1226 w 1229"/>
                <a:gd name="T125" fmla="*/ 946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9" h="1202">
                  <a:moveTo>
                    <a:pt x="0" y="1202"/>
                  </a:moveTo>
                  <a:lnTo>
                    <a:pt x="2" y="1202"/>
                  </a:lnTo>
                  <a:lnTo>
                    <a:pt x="4" y="1200"/>
                  </a:lnTo>
                  <a:lnTo>
                    <a:pt x="7" y="1197"/>
                  </a:lnTo>
                  <a:lnTo>
                    <a:pt x="9" y="1195"/>
                  </a:lnTo>
                  <a:lnTo>
                    <a:pt x="11" y="1193"/>
                  </a:lnTo>
                  <a:lnTo>
                    <a:pt x="13" y="1193"/>
                  </a:lnTo>
                  <a:lnTo>
                    <a:pt x="13" y="1191"/>
                  </a:lnTo>
                  <a:lnTo>
                    <a:pt x="16" y="1191"/>
                  </a:lnTo>
                  <a:lnTo>
                    <a:pt x="16" y="1188"/>
                  </a:lnTo>
                  <a:lnTo>
                    <a:pt x="18" y="1186"/>
                  </a:lnTo>
                  <a:lnTo>
                    <a:pt x="18" y="1184"/>
                  </a:lnTo>
                  <a:lnTo>
                    <a:pt x="20" y="1184"/>
                  </a:lnTo>
                  <a:lnTo>
                    <a:pt x="23" y="1182"/>
                  </a:lnTo>
                  <a:lnTo>
                    <a:pt x="23" y="1179"/>
                  </a:lnTo>
                  <a:lnTo>
                    <a:pt x="25" y="1179"/>
                  </a:lnTo>
                  <a:lnTo>
                    <a:pt x="27" y="1177"/>
                  </a:lnTo>
                  <a:lnTo>
                    <a:pt x="29" y="1177"/>
                  </a:lnTo>
                  <a:lnTo>
                    <a:pt x="29" y="1175"/>
                  </a:lnTo>
                  <a:lnTo>
                    <a:pt x="32" y="1173"/>
                  </a:lnTo>
                  <a:lnTo>
                    <a:pt x="32" y="1170"/>
                  </a:lnTo>
                  <a:lnTo>
                    <a:pt x="34" y="1170"/>
                  </a:lnTo>
                  <a:lnTo>
                    <a:pt x="34" y="1168"/>
                  </a:lnTo>
                  <a:lnTo>
                    <a:pt x="36" y="1166"/>
                  </a:lnTo>
                  <a:lnTo>
                    <a:pt x="41" y="1166"/>
                  </a:lnTo>
                  <a:lnTo>
                    <a:pt x="43" y="1166"/>
                  </a:lnTo>
                  <a:lnTo>
                    <a:pt x="45" y="1166"/>
                  </a:lnTo>
                  <a:lnTo>
                    <a:pt x="47" y="1166"/>
                  </a:lnTo>
                  <a:lnTo>
                    <a:pt x="50" y="1166"/>
                  </a:lnTo>
                  <a:lnTo>
                    <a:pt x="52" y="1166"/>
                  </a:lnTo>
                  <a:lnTo>
                    <a:pt x="54" y="1166"/>
                  </a:lnTo>
                  <a:lnTo>
                    <a:pt x="57" y="1166"/>
                  </a:lnTo>
                  <a:lnTo>
                    <a:pt x="59" y="1166"/>
                  </a:lnTo>
                  <a:lnTo>
                    <a:pt x="61" y="1166"/>
                  </a:lnTo>
                  <a:lnTo>
                    <a:pt x="63" y="1166"/>
                  </a:lnTo>
                  <a:lnTo>
                    <a:pt x="66" y="1168"/>
                  </a:lnTo>
                  <a:lnTo>
                    <a:pt x="68" y="1168"/>
                  </a:lnTo>
                  <a:lnTo>
                    <a:pt x="70" y="1168"/>
                  </a:lnTo>
                  <a:lnTo>
                    <a:pt x="75" y="1168"/>
                  </a:lnTo>
                  <a:lnTo>
                    <a:pt x="77" y="1168"/>
                  </a:lnTo>
                  <a:lnTo>
                    <a:pt x="79" y="1168"/>
                  </a:lnTo>
                  <a:lnTo>
                    <a:pt x="81" y="1170"/>
                  </a:lnTo>
                  <a:lnTo>
                    <a:pt x="84" y="1170"/>
                  </a:lnTo>
                  <a:lnTo>
                    <a:pt x="86" y="1170"/>
                  </a:lnTo>
                  <a:lnTo>
                    <a:pt x="88" y="1170"/>
                  </a:lnTo>
                  <a:lnTo>
                    <a:pt x="91" y="1170"/>
                  </a:lnTo>
                  <a:lnTo>
                    <a:pt x="93" y="1170"/>
                  </a:lnTo>
                  <a:lnTo>
                    <a:pt x="95" y="1173"/>
                  </a:lnTo>
                  <a:lnTo>
                    <a:pt x="97" y="1173"/>
                  </a:lnTo>
                  <a:lnTo>
                    <a:pt x="102" y="1173"/>
                  </a:lnTo>
                  <a:lnTo>
                    <a:pt x="104" y="1173"/>
                  </a:lnTo>
                  <a:lnTo>
                    <a:pt x="106" y="1170"/>
                  </a:lnTo>
                  <a:lnTo>
                    <a:pt x="109" y="1170"/>
                  </a:lnTo>
                  <a:lnTo>
                    <a:pt x="111" y="1170"/>
                  </a:lnTo>
                  <a:lnTo>
                    <a:pt x="113" y="1170"/>
                  </a:lnTo>
                  <a:lnTo>
                    <a:pt x="115" y="1170"/>
                  </a:lnTo>
                  <a:lnTo>
                    <a:pt x="118" y="1170"/>
                  </a:lnTo>
                  <a:lnTo>
                    <a:pt x="120" y="1168"/>
                  </a:lnTo>
                  <a:lnTo>
                    <a:pt x="122" y="1168"/>
                  </a:lnTo>
                  <a:lnTo>
                    <a:pt x="127" y="1168"/>
                  </a:lnTo>
                  <a:lnTo>
                    <a:pt x="129" y="1166"/>
                  </a:lnTo>
                  <a:lnTo>
                    <a:pt x="134" y="1164"/>
                  </a:lnTo>
                  <a:lnTo>
                    <a:pt x="138" y="1161"/>
                  </a:lnTo>
                  <a:lnTo>
                    <a:pt x="143" y="1159"/>
                  </a:lnTo>
                  <a:lnTo>
                    <a:pt x="145" y="1159"/>
                  </a:lnTo>
                  <a:lnTo>
                    <a:pt x="149" y="1157"/>
                  </a:lnTo>
                  <a:lnTo>
                    <a:pt x="154" y="1154"/>
                  </a:lnTo>
                  <a:lnTo>
                    <a:pt x="159" y="1154"/>
                  </a:lnTo>
                  <a:lnTo>
                    <a:pt x="161" y="1154"/>
                  </a:lnTo>
                  <a:lnTo>
                    <a:pt x="163" y="1154"/>
                  </a:lnTo>
                  <a:lnTo>
                    <a:pt x="165" y="1152"/>
                  </a:lnTo>
                  <a:lnTo>
                    <a:pt x="168" y="1152"/>
                  </a:lnTo>
                  <a:lnTo>
                    <a:pt x="170" y="1152"/>
                  </a:lnTo>
                  <a:lnTo>
                    <a:pt x="174" y="1152"/>
                  </a:lnTo>
                  <a:lnTo>
                    <a:pt x="177" y="1152"/>
                  </a:lnTo>
                  <a:lnTo>
                    <a:pt x="181" y="1152"/>
                  </a:lnTo>
                  <a:lnTo>
                    <a:pt x="183" y="1152"/>
                  </a:lnTo>
                  <a:lnTo>
                    <a:pt x="190" y="1152"/>
                  </a:lnTo>
                  <a:lnTo>
                    <a:pt x="197" y="1154"/>
                  </a:lnTo>
                  <a:lnTo>
                    <a:pt x="199" y="1154"/>
                  </a:lnTo>
                  <a:lnTo>
                    <a:pt x="202" y="1154"/>
                  </a:lnTo>
                  <a:lnTo>
                    <a:pt x="204" y="1154"/>
                  </a:lnTo>
                  <a:lnTo>
                    <a:pt x="204" y="1157"/>
                  </a:lnTo>
                  <a:lnTo>
                    <a:pt x="206" y="1157"/>
                  </a:lnTo>
                  <a:lnTo>
                    <a:pt x="211" y="1157"/>
                  </a:lnTo>
                  <a:lnTo>
                    <a:pt x="215" y="1157"/>
                  </a:lnTo>
                  <a:lnTo>
                    <a:pt x="220" y="1157"/>
                  </a:lnTo>
                  <a:lnTo>
                    <a:pt x="229" y="1157"/>
                  </a:lnTo>
                  <a:lnTo>
                    <a:pt x="233" y="1157"/>
                  </a:lnTo>
                  <a:lnTo>
                    <a:pt x="238" y="1159"/>
                  </a:lnTo>
                  <a:lnTo>
                    <a:pt x="240" y="1161"/>
                  </a:lnTo>
                  <a:lnTo>
                    <a:pt x="242" y="1161"/>
                  </a:lnTo>
                  <a:lnTo>
                    <a:pt x="245" y="1164"/>
                  </a:lnTo>
                  <a:lnTo>
                    <a:pt x="251" y="1164"/>
                  </a:lnTo>
                  <a:lnTo>
                    <a:pt x="256" y="1164"/>
                  </a:lnTo>
                  <a:lnTo>
                    <a:pt x="261" y="1166"/>
                  </a:lnTo>
                  <a:lnTo>
                    <a:pt x="265" y="1166"/>
                  </a:lnTo>
                  <a:lnTo>
                    <a:pt x="270" y="1168"/>
                  </a:lnTo>
                  <a:lnTo>
                    <a:pt x="272" y="1168"/>
                  </a:lnTo>
                  <a:lnTo>
                    <a:pt x="276" y="1166"/>
                  </a:lnTo>
                  <a:lnTo>
                    <a:pt x="279" y="1166"/>
                  </a:lnTo>
                  <a:lnTo>
                    <a:pt x="279" y="1159"/>
                  </a:lnTo>
                  <a:lnTo>
                    <a:pt x="279" y="1150"/>
                  </a:lnTo>
                  <a:lnTo>
                    <a:pt x="279" y="1148"/>
                  </a:lnTo>
                  <a:lnTo>
                    <a:pt x="279" y="1121"/>
                  </a:lnTo>
                  <a:lnTo>
                    <a:pt x="279" y="1105"/>
                  </a:lnTo>
                  <a:lnTo>
                    <a:pt x="279" y="1096"/>
                  </a:lnTo>
                  <a:lnTo>
                    <a:pt x="279" y="1091"/>
                  </a:lnTo>
                  <a:lnTo>
                    <a:pt x="279" y="1071"/>
                  </a:lnTo>
                  <a:lnTo>
                    <a:pt x="279" y="1010"/>
                  </a:lnTo>
                  <a:lnTo>
                    <a:pt x="279" y="994"/>
                  </a:lnTo>
                  <a:lnTo>
                    <a:pt x="279" y="953"/>
                  </a:lnTo>
                  <a:lnTo>
                    <a:pt x="279" y="883"/>
                  </a:lnTo>
                  <a:lnTo>
                    <a:pt x="279" y="867"/>
                  </a:lnTo>
                  <a:lnTo>
                    <a:pt x="279" y="534"/>
                  </a:lnTo>
                  <a:lnTo>
                    <a:pt x="279" y="369"/>
                  </a:lnTo>
                  <a:lnTo>
                    <a:pt x="279" y="256"/>
                  </a:lnTo>
                  <a:lnTo>
                    <a:pt x="279" y="123"/>
                  </a:lnTo>
                  <a:lnTo>
                    <a:pt x="279" y="111"/>
                  </a:lnTo>
                  <a:lnTo>
                    <a:pt x="279" y="3"/>
                  </a:lnTo>
                  <a:lnTo>
                    <a:pt x="551" y="3"/>
                  </a:lnTo>
                  <a:lnTo>
                    <a:pt x="551" y="0"/>
                  </a:lnTo>
                  <a:lnTo>
                    <a:pt x="1229" y="3"/>
                  </a:lnTo>
                  <a:lnTo>
                    <a:pt x="1226" y="80"/>
                  </a:lnTo>
                  <a:lnTo>
                    <a:pt x="1226" y="353"/>
                  </a:lnTo>
                  <a:lnTo>
                    <a:pt x="1226" y="9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Admin 1 - North Kordofan">
            <a:extLst>
              <a:ext uri="{FF2B5EF4-FFF2-40B4-BE49-F238E27FC236}">
                <a16:creationId xmlns:a16="http://schemas.microsoft.com/office/drawing/2014/main" id="{80096C45-95E4-6270-C785-1202C2C7E53A}"/>
              </a:ext>
            </a:extLst>
          </p:cNvPr>
          <p:cNvSpPr>
            <a:spLocks/>
          </p:cNvSpPr>
          <p:nvPr/>
        </p:nvSpPr>
        <p:spPr bwMode="auto">
          <a:xfrm>
            <a:off x="4694238" y="3157538"/>
            <a:ext cx="2332038" cy="1839913"/>
          </a:xfrm>
          <a:custGeom>
            <a:avLst/>
            <a:gdLst>
              <a:gd name="T0" fmla="*/ 1215 w 1469"/>
              <a:gd name="T1" fmla="*/ 0 h 1159"/>
              <a:gd name="T2" fmla="*/ 1335 w 1469"/>
              <a:gd name="T3" fmla="*/ 98 h 1159"/>
              <a:gd name="T4" fmla="*/ 1401 w 1469"/>
              <a:gd name="T5" fmla="*/ 220 h 1159"/>
              <a:gd name="T6" fmla="*/ 1462 w 1469"/>
              <a:gd name="T7" fmla="*/ 347 h 1159"/>
              <a:gd name="T8" fmla="*/ 1401 w 1469"/>
              <a:gd name="T9" fmla="*/ 394 h 1159"/>
              <a:gd name="T10" fmla="*/ 1371 w 1469"/>
              <a:gd name="T11" fmla="*/ 423 h 1159"/>
              <a:gd name="T12" fmla="*/ 1340 w 1469"/>
              <a:gd name="T13" fmla="*/ 480 h 1159"/>
              <a:gd name="T14" fmla="*/ 1290 w 1469"/>
              <a:gd name="T15" fmla="*/ 503 h 1159"/>
              <a:gd name="T16" fmla="*/ 1263 w 1469"/>
              <a:gd name="T17" fmla="*/ 559 h 1159"/>
              <a:gd name="T18" fmla="*/ 1247 w 1469"/>
              <a:gd name="T19" fmla="*/ 632 h 1159"/>
              <a:gd name="T20" fmla="*/ 1256 w 1469"/>
              <a:gd name="T21" fmla="*/ 670 h 1159"/>
              <a:gd name="T22" fmla="*/ 1297 w 1469"/>
              <a:gd name="T23" fmla="*/ 706 h 1159"/>
              <a:gd name="T24" fmla="*/ 1319 w 1469"/>
              <a:gd name="T25" fmla="*/ 734 h 1159"/>
              <a:gd name="T26" fmla="*/ 1333 w 1469"/>
              <a:gd name="T27" fmla="*/ 770 h 1159"/>
              <a:gd name="T28" fmla="*/ 1353 w 1469"/>
              <a:gd name="T29" fmla="*/ 799 h 1159"/>
              <a:gd name="T30" fmla="*/ 1383 w 1469"/>
              <a:gd name="T31" fmla="*/ 829 h 1159"/>
              <a:gd name="T32" fmla="*/ 1376 w 1469"/>
              <a:gd name="T33" fmla="*/ 883 h 1159"/>
              <a:gd name="T34" fmla="*/ 1335 w 1469"/>
              <a:gd name="T35" fmla="*/ 926 h 1159"/>
              <a:gd name="T36" fmla="*/ 1301 w 1469"/>
              <a:gd name="T37" fmla="*/ 969 h 1159"/>
              <a:gd name="T38" fmla="*/ 1287 w 1469"/>
              <a:gd name="T39" fmla="*/ 996 h 1159"/>
              <a:gd name="T40" fmla="*/ 1285 w 1469"/>
              <a:gd name="T41" fmla="*/ 1046 h 1159"/>
              <a:gd name="T42" fmla="*/ 1258 w 1469"/>
              <a:gd name="T43" fmla="*/ 1057 h 1159"/>
              <a:gd name="T44" fmla="*/ 1188 w 1469"/>
              <a:gd name="T45" fmla="*/ 1055 h 1159"/>
              <a:gd name="T46" fmla="*/ 1136 w 1469"/>
              <a:gd name="T47" fmla="*/ 1059 h 1159"/>
              <a:gd name="T48" fmla="*/ 1099 w 1469"/>
              <a:gd name="T49" fmla="*/ 1071 h 1159"/>
              <a:gd name="T50" fmla="*/ 1108 w 1469"/>
              <a:gd name="T51" fmla="*/ 1109 h 1159"/>
              <a:gd name="T52" fmla="*/ 1083 w 1469"/>
              <a:gd name="T53" fmla="*/ 1127 h 1159"/>
              <a:gd name="T54" fmla="*/ 1022 w 1469"/>
              <a:gd name="T55" fmla="*/ 1154 h 1159"/>
              <a:gd name="T56" fmla="*/ 975 w 1469"/>
              <a:gd name="T57" fmla="*/ 1150 h 1159"/>
              <a:gd name="T58" fmla="*/ 954 w 1469"/>
              <a:gd name="T59" fmla="*/ 1111 h 1159"/>
              <a:gd name="T60" fmla="*/ 927 w 1469"/>
              <a:gd name="T61" fmla="*/ 1084 h 1159"/>
              <a:gd name="T62" fmla="*/ 877 w 1469"/>
              <a:gd name="T63" fmla="*/ 1091 h 1159"/>
              <a:gd name="T64" fmla="*/ 839 w 1469"/>
              <a:gd name="T65" fmla="*/ 1096 h 1159"/>
              <a:gd name="T66" fmla="*/ 834 w 1469"/>
              <a:gd name="T67" fmla="*/ 1059 h 1159"/>
              <a:gd name="T68" fmla="*/ 827 w 1469"/>
              <a:gd name="T69" fmla="*/ 1035 h 1159"/>
              <a:gd name="T70" fmla="*/ 786 w 1469"/>
              <a:gd name="T71" fmla="*/ 1028 h 1159"/>
              <a:gd name="T72" fmla="*/ 752 w 1469"/>
              <a:gd name="T73" fmla="*/ 985 h 1159"/>
              <a:gd name="T74" fmla="*/ 707 w 1469"/>
              <a:gd name="T75" fmla="*/ 928 h 1159"/>
              <a:gd name="T76" fmla="*/ 698 w 1469"/>
              <a:gd name="T77" fmla="*/ 847 h 1159"/>
              <a:gd name="T78" fmla="*/ 639 w 1469"/>
              <a:gd name="T79" fmla="*/ 824 h 1159"/>
              <a:gd name="T80" fmla="*/ 616 w 1469"/>
              <a:gd name="T81" fmla="*/ 804 h 1159"/>
              <a:gd name="T82" fmla="*/ 557 w 1469"/>
              <a:gd name="T83" fmla="*/ 761 h 1159"/>
              <a:gd name="T84" fmla="*/ 489 w 1469"/>
              <a:gd name="T85" fmla="*/ 734 h 1159"/>
              <a:gd name="T86" fmla="*/ 449 w 1469"/>
              <a:gd name="T87" fmla="*/ 713 h 1159"/>
              <a:gd name="T88" fmla="*/ 385 w 1469"/>
              <a:gd name="T89" fmla="*/ 688 h 1159"/>
              <a:gd name="T90" fmla="*/ 301 w 1469"/>
              <a:gd name="T91" fmla="*/ 679 h 1159"/>
              <a:gd name="T92" fmla="*/ 301 w 1469"/>
              <a:gd name="T93" fmla="*/ 661 h 1159"/>
              <a:gd name="T94" fmla="*/ 283 w 1469"/>
              <a:gd name="T95" fmla="*/ 670 h 1159"/>
              <a:gd name="T96" fmla="*/ 254 w 1469"/>
              <a:gd name="T97" fmla="*/ 670 h 1159"/>
              <a:gd name="T98" fmla="*/ 208 w 1469"/>
              <a:gd name="T99" fmla="*/ 652 h 1159"/>
              <a:gd name="T100" fmla="*/ 145 w 1469"/>
              <a:gd name="T101" fmla="*/ 659 h 1159"/>
              <a:gd name="T102" fmla="*/ 109 w 1469"/>
              <a:gd name="T103" fmla="*/ 645 h 1159"/>
              <a:gd name="T104" fmla="*/ 109 w 1469"/>
              <a:gd name="T105" fmla="*/ 611 h 1159"/>
              <a:gd name="T106" fmla="*/ 99 w 1469"/>
              <a:gd name="T107" fmla="*/ 577 h 1159"/>
              <a:gd name="T108" fmla="*/ 79 w 1469"/>
              <a:gd name="T109" fmla="*/ 500 h 1159"/>
              <a:gd name="T110" fmla="*/ 63 w 1469"/>
              <a:gd name="T111" fmla="*/ 457 h 1159"/>
              <a:gd name="T112" fmla="*/ 47 w 1469"/>
              <a:gd name="T113" fmla="*/ 430 h 1159"/>
              <a:gd name="T114" fmla="*/ 34 w 1469"/>
              <a:gd name="T115" fmla="*/ 383 h 1159"/>
              <a:gd name="T116" fmla="*/ 7 w 1469"/>
              <a:gd name="T117" fmla="*/ 79 h 1159"/>
              <a:gd name="T118" fmla="*/ 2 w 1469"/>
              <a:gd name="T119" fmla="*/ 0 h 1159"/>
              <a:gd name="T120" fmla="*/ 127 w 1469"/>
              <a:gd name="T121"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9" h="1159">
                <a:moveTo>
                  <a:pt x="131" y="0"/>
                </a:moveTo>
                <a:lnTo>
                  <a:pt x="149" y="0"/>
                </a:lnTo>
                <a:lnTo>
                  <a:pt x="356" y="0"/>
                </a:lnTo>
                <a:lnTo>
                  <a:pt x="460" y="0"/>
                </a:lnTo>
                <a:lnTo>
                  <a:pt x="653" y="0"/>
                </a:lnTo>
                <a:lnTo>
                  <a:pt x="716" y="0"/>
                </a:lnTo>
                <a:lnTo>
                  <a:pt x="850" y="0"/>
                </a:lnTo>
                <a:lnTo>
                  <a:pt x="938" y="0"/>
                </a:lnTo>
                <a:lnTo>
                  <a:pt x="1079" y="0"/>
                </a:lnTo>
                <a:lnTo>
                  <a:pt x="1099" y="0"/>
                </a:lnTo>
                <a:lnTo>
                  <a:pt x="1122" y="0"/>
                </a:lnTo>
                <a:lnTo>
                  <a:pt x="1192" y="0"/>
                </a:lnTo>
                <a:lnTo>
                  <a:pt x="1215" y="0"/>
                </a:lnTo>
                <a:lnTo>
                  <a:pt x="1258" y="0"/>
                </a:lnTo>
                <a:lnTo>
                  <a:pt x="1292" y="0"/>
                </a:lnTo>
                <a:lnTo>
                  <a:pt x="1292" y="5"/>
                </a:lnTo>
                <a:lnTo>
                  <a:pt x="1294" y="7"/>
                </a:lnTo>
                <a:lnTo>
                  <a:pt x="1297" y="12"/>
                </a:lnTo>
                <a:lnTo>
                  <a:pt x="1299" y="18"/>
                </a:lnTo>
                <a:lnTo>
                  <a:pt x="1303" y="25"/>
                </a:lnTo>
                <a:lnTo>
                  <a:pt x="1303" y="27"/>
                </a:lnTo>
                <a:lnTo>
                  <a:pt x="1310" y="41"/>
                </a:lnTo>
                <a:lnTo>
                  <a:pt x="1315" y="52"/>
                </a:lnTo>
                <a:lnTo>
                  <a:pt x="1321" y="68"/>
                </a:lnTo>
                <a:lnTo>
                  <a:pt x="1326" y="77"/>
                </a:lnTo>
                <a:lnTo>
                  <a:pt x="1335" y="98"/>
                </a:lnTo>
                <a:lnTo>
                  <a:pt x="1337" y="104"/>
                </a:lnTo>
                <a:lnTo>
                  <a:pt x="1346" y="122"/>
                </a:lnTo>
                <a:lnTo>
                  <a:pt x="1351" y="132"/>
                </a:lnTo>
                <a:lnTo>
                  <a:pt x="1358" y="152"/>
                </a:lnTo>
                <a:lnTo>
                  <a:pt x="1362" y="159"/>
                </a:lnTo>
                <a:lnTo>
                  <a:pt x="1365" y="163"/>
                </a:lnTo>
                <a:lnTo>
                  <a:pt x="1367" y="170"/>
                </a:lnTo>
                <a:lnTo>
                  <a:pt x="1371" y="177"/>
                </a:lnTo>
                <a:lnTo>
                  <a:pt x="1374" y="186"/>
                </a:lnTo>
                <a:lnTo>
                  <a:pt x="1383" y="195"/>
                </a:lnTo>
                <a:lnTo>
                  <a:pt x="1396" y="213"/>
                </a:lnTo>
                <a:lnTo>
                  <a:pt x="1401" y="218"/>
                </a:lnTo>
                <a:lnTo>
                  <a:pt x="1401" y="220"/>
                </a:lnTo>
                <a:lnTo>
                  <a:pt x="1403" y="224"/>
                </a:lnTo>
                <a:lnTo>
                  <a:pt x="1403" y="227"/>
                </a:lnTo>
                <a:lnTo>
                  <a:pt x="1408" y="233"/>
                </a:lnTo>
                <a:lnTo>
                  <a:pt x="1410" y="242"/>
                </a:lnTo>
                <a:lnTo>
                  <a:pt x="1419" y="261"/>
                </a:lnTo>
                <a:lnTo>
                  <a:pt x="1423" y="270"/>
                </a:lnTo>
                <a:lnTo>
                  <a:pt x="1430" y="285"/>
                </a:lnTo>
                <a:lnTo>
                  <a:pt x="1435" y="294"/>
                </a:lnTo>
                <a:lnTo>
                  <a:pt x="1437" y="294"/>
                </a:lnTo>
                <a:lnTo>
                  <a:pt x="1444" y="310"/>
                </a:lnTo>
                <a:lnTo>
                  <a:pt x="1448" y="322"/>
                </a:lnTo>
                <a:lnTo>
                  <a:pt x="1460" y="342"/>
                </a:lnTo>
                <a:lnTo>
                  <a:pt x="1462" y="347"/>
                </a:lnTo>
                <a:lnTo>
                  <a:pt x="1462" y="349"/>
                </a:lnTo>
                <a:lnTo>
                  <a:pt x="1467" y="356"/>
                </a:lnTo>
                <a:lnTo>
                  <a:pt x="1467" y="358"/>
                </a:lnTo>
                <a:lnTo>
                  <a:pt x="1469" y="362"/>
                </a:lnTo>
                <a:lnTo>
                  <a:pt x="1469" y="365"/>
                </a:lnTo>
                <a:lnTo>
                  <a:pt x="1469" y="367"/>
                </a:lnTo>
                <a:lnTo>
                  <a:pt x="1464" y="367"/>
                </a:lnTo>
                <a:lnTo>
                  <a:pt x="1457" y="371"/>
                </a:lnTo>
                <a:lnTo>
                  <a:pt x="1451" y="374"/>
                </a:lnTo>
                <a:lnTo>
                  <a:pt x="1446" y="376"/>
                </a:lnTo>
                <a:lnTo>
                  <a:pt x="1444" y="376"/>
                </a:lnTo>
                <a:lnTo>
                  <a:pt x="1439" y="378"/>
                </a:lnTo>
                <a:lnTo>
                  <a:pt x="1401" y="394"/>
                </a:lnTo>
                <a:lnTo>
                  <a:pt x="1392" y="396"/>
                </a:lnTo>
                <a:lnTo>
                  <a:pt x="1389" y="399"/>
                </a:lnTo>
                <a:lnTo>
                  <a:pt x="1387" y="399"/>
                </a:lnTo>
                <a:lnTo>
                  <a:pt x="1385" y="401"/>
                </a:lnTo>
                <a:lnTo>
                  <a:pt x="1385" y="405"/>
                </a:lnTo>
                <a:lnTo>
                  <a:pt x="1392" y="408"/>
                </a:lnTo>
                <a:lnTo>
                  <a:pt x="1392" y="417"/>
                </a:lnTo>
                <a:lnTo>
                  <a:pt x="1387" y="419"/>
                </a:lnTo>
                <a:lnTo>
                  <a:pt x="1387" y="423"/>
                </a:lnTo>
                <a:lnTo>
                  <a:pt x="1385" y="423"/>
                </a:lnTo>
                <a:lnTo>
                  <a:pt x="1383" y="423"/>
                </a:lnTo>
                <a:lnTo>
                  <a:pt x="1378" y="423"/>
                </a:lnTo>
                <a:lnTo>
                  <a:pt x="1371" y="423"/>
                </a:lnTo>
                <a:lnTo>
                  <a:pt x="1365" y="423"/>
                </a:lnTo>
                <a:lnTo>
                  <a:pt x="1360" y="423"/>
                </a:lnTo>
                <a:lnTo>
                  <a:pt x="1360" y="426"/>
                </a:lnTo>
                <a:lnTo>
                  <a:pt x="1358" y="433"/>
                </a:lnTo>
                <a:lnTo>
                  <a:pt x="1355" y="446"/>
                </a:lnTo>
                <a:lnTo>
                  <a:pt x="1349" y="446"/>
                </a:lnTo>
                <a:lnTo>
                  <a:pt x="1344" y="446"/>
                </a:lnTo>
                <a:lnTo>
                  <a:pt x="1344" y="448"/>
                </a:lnTo>
                <a:lnTo>
                  <a:pt x="1344" y="453"/>
                </a:lnTo>
                <a:lnTo>
                  <a:pt x="1346" y="453"/>
                </a:lnTo>
                <a:lnTo>
                  <a:pt x="1344" y="462"/>
                </a:lnTo>
                <a:lnTo>
                  <a:pt x="1342" y="469"/>
                </a:lnTo>
                <a:lnTo>
                  <a:pt x="1340" y="480"/>
                </a:lnTo>
                <a:lnTo>
                  <a:pt x="1335" y="485"/>
                </a:lnTo>
                <a:lnTo>
                  <a:pt x="1333" y="487"/>
                </a:lnTo>
                <a:lnTo>
                  <a:pt x="1331" y="487"/>
                </a:lnTo>
                <a:lnTo>
                  <a:pt x="1326" y="491"/>
                </a:lnTo>
                <a:lnTo>
                  <a:pt x="1317" y="498"/>
                </a:lnTo>
                <a:lnTo>
                  <a:pt x="1308" y="505"/>
                </a:lnTo>
                <a:lnTo>
                  <a:pt x="1303" y="503"/>
                </a:lnTo>
                <a:lnTo>
                  <a:pt x="1297" y="498"/>
                </a:lnTo>
                <a:lnTo>
                  <a:pt x="1294" y="498"/>
                </a:lnTo>
                <a:lnTo>
                  <a:pt x="1294" y="496"/>
                </a:lnTo>
                <a:lnTo>
                  <a:pt x="1292" y="496"/>
                </a:lnTo>
                <a:lnTo>
                  <a:pt x="1290" y="496"/>
                </a:lnTo>
                <a:lnTo>
                  <a:pt x="1290" y="503"/>
                </a:lnTo>
                <a:lnTo>
                  <a:pt x="1285" y="505"/>
                </a:lnTo>
                <a:lnTo>
                  <a:pt x="1283" y="507"/>
                </a:lnTo>
                <a:lnTo>
                  <a:pt x="1281" y="509"/>
                </a:lnTo>
                <a:lnTo>
                  <a:pt x="1267" y="519"/>
                </a:lnTo>
                <a:lnTo>
                  <a:pt x="1265" y="523"/>
                </a:lnTo>
                <a:lnTo>
                  <a:pt x="1265" y="530"/>
                </a:lnTo>
                <a:lnTo>
                  <a:pt x="1265" y="532"/>
                </a:lnTo>
                <a:lnTo>
                  <a:pt x="1265" y="537"/>
                </a:lnTo>
                <a:lnTo>
                  <a:pt x="1265" y="541"/>
                </a:lnTo>
                <a:lnTo>
                  <a:pt x="1265" y="546"/>
                </a:lnTo>
                <a:lnTo>
                  <a:pt x="1263" y="552"/>
                </a:lnTo>
                <a:lnTo>
                  <a:pt x="1263" y="557"/>
                </a:lnTo>
                <a:lnTo>
                  <a:pt x="1263" y="559"/>
                </a:lnTo>
                <a:lnTo>
                  <a:pt x="1260" y="566"/>
                </a:lnTo>
                <a:lnTo>
                  <a:pt x="1258" y="571"/>
                </a:lnTo>
                <a:lnTo>
                  <a:pt x="1253" y="582"/>
                </a:lnTo>
                <a:lnTo>
                  <a:pt x="1253" y="584"/>
                </a:lnTo>
                <a:lnTo>
                  <a:pt x="1251" y="586"/>
                </a:lnTo>
                <a:lnTo>
                  <a:pt x="1247" y="600"/>
                </a:lnTo>
                <a:lnTo>
                  <a:pt x="1244" y="602"/>
                </a:lnTo>
                <a:lnTo>
                  <a:pt x="1244" y="605"/>
                </a:lnTo>
                <a:lnTo>
                  <a:pt x="1247" y="611"/>
                </a:lnTo>
                <a:lnTo>
                  <a:pt x="1247" y="623"/>
                </a:lnTo>
                <a:lnTo>
                  <a:pt x="1247" y="625"/>
                </a:lnTo>
                <a:lnTo>
                  <a:pt x="1247" y="627"/>
                </a:lnTo>
                <a:lnTo>
                  <a:pt x="1247" y="632"/>
                </a:lnTo>
                <a:lnTo>
                  <a:pt x="1247" y="638"/>
                </a:lnTo>
                <a:lnTo>
                  <a:pt x="1247" y="641"/>
                </a:lnTo>
                <a:lnTo>
                  <a:pt x="1249" y="643"/>
                </a:lnTo>
                <a:lnTo>
                  <a:pt x="1249" y="645"/>
                </a:lnTo>
                <a:lnTo>
                  <a:pt x="1249" y="650"/>
                </a:lnTo>
                <a:lnTo>
                  <a:pt x="1251" y="652"/>
                </a:lnTo>
                <a:lnTo>
                  <a:pt x="1251" y="654"/>
                </a:lnTo>
                <a:lnTo>
                  <a:pt x="1251" y="657"/>
                </a:lnTo>
                <a:lnTo>
                  <a:pt x="1251" y="659"/>
                </a:lnTo>
                <a:lnTo>
                  <a:pt x="1253" y="659"/>
                </a:lnTo>
                <a:lnTo>
                  <a:pt x="1253" y="663"/>
                </a:lnTo>
                <a:lnTo>
                  <a:pt x="1253" y="666"/>
                </a:lnTo>
                <a:lnTo>
                  <a:pt x="1256" y="670"/>
                </a:lnTo>
                <a:lnTo>
                  <a:pt x="1258" y="672"/>
                </a:lnTo>
                <a:lnTo>
                  <a:pt x="1260" y="677"/>
                </a:lnTo>
                <a:lnTo>
                  <a:pt x="1263" y="681"/>
                </a:lnTo>
                <a:lnTo>
                  <a:pt x="1263" y="684"/>
                </a:lnTo>
                <a:lnTo>
                  <a:pt x="1265" y="684"/>
                </a:lnTo>
                <a:lnTo>
                  <a:pt x="1272" y="688"/>
                </a:lnTo>
                <a:lnTo>
                  <a:pt x="1276" y="693"/>
                </a:lnTo>
                <a:lnTo>
                  <a:pt x="1281" y="695"/>
                </a:lnTo>
                <a:lnTo>
                  <a:pt x="1283" y="697"/>
                </a:lnTo>
                <a:lnTo>
                  <a:pt x="1285" y="700"/>
                </a:lnTo>
                <a:lnTo>
                  <a:pt x="1290" y="702"/>
                </a:lnTo>
                <a:lnTo>
                  <a:pt x="1294" y="704"/>
                </a:lnTo>
                <a:lnTo>
                  <a:pt x="1297" y="706"/>
                </a:lnTo>
                <a:lnTo>
                  <a:pt x="1301" y="709"/>
                </a:lnTo>
                <a:lnTo>
                  <a:pt x="1301" y="711"/>
                </a:lnTo>
                <a:lnTo>
                  <a:pt x="1306" y="713"/>
                </a:lnTo>
                <a:lnTo>
                  <a:pt x="1310" y="715"/>
                </a:lnTo>
                <a:lnTo>
                  <a:pt x="1312" y="718"/>
                </a:lnTo>
                <a:lnTo>
                  <a:pt x="1315" y="718"/>
                </a:lnTo>
                <a:lnTo>
                  <a:pt x="1315" y="720"/>
                </a:lnTo>
                <a:lnTo>
                  <a:pt x="1317" y="722"/>
                </a:lnTo>
                <a:lnTo>
                  <a:pt x="1317" y="724"/>
                </a:lnTo>
                <a:lnTo>
                  <a:pt x="1317" y="727"/>
                </a:lnTo>
                <a:lnTo>
                  <a:pt x="1319" y="729"/>
                </a:lnTo>
                <a:lnTo>
                  <a:pt x="1319" y="731"/>
                </a:lnTo>
                <a:lnTo>
                  <a:pt x="1319" y="734"/>
                </a:lnTo>
                <a:lnTo>
                  <a:pt x="1319" y="736"/>
                </a:lnTo>
                <a:lnTo>
                  <a:pt x="1321" y="738"/>
                </a:lnTo>
                <a:lnTo>
                  <a:pt x="1321" y="740"/>
                </a:lnTo>
                <a:lnTo>
                  <a:pt x="1321" y="743"/>
                </a:lnTo>
                <a:lnTo>
                  <a:pt x="1324" y="743"/>
                </a:lnTo>
                <a:lnTo>
                  <a:pt x="1324" y="745"/>
                </a:lnTo>
                <a:lnTo>
                  <a:pt x="1324" y="747"/>
                </a:lnTo>
                <a:lnTo>
                  <a:pt x="1326" y="752"/>
                </a:lnTo>
                <a:lnTo>
                  <a:pt x="1328" y="758"/>
                </a:lnTo>
                <a:lnTo>
                  <a:pt x="1328" y="761"/>
                </a:lnTo>
                <a:lnTo>
                  <a:pt x="1331" y="763"/>
                </a:lnTo>
                <a:lnTo>
                  <a:pt x="1333" y="767"/>
                </a:lnTo>
                <a:lnTo>
                  <a:pt x="1333" y="770"/>
                </a:lnTo>
                <a:lnTo>
                  <a:pt x="1335" y="774"/>
                </a:lnTo>
                <a:lnTo>
                  <a:pt x="1335" y="777"/>
                </a:lnTo>
                <a:lnTo>
                  <a:pt x="1335" y="779"/>
                </a:lnTo>
                <a:lnTo>
                  <a:pt x="1337" y="781"/>
                </a:lnTo>
                <a:lnTo>
                  <a:pt x="1337" y="783"/>
                </a:lnTo>
                <a:lnTo>
                  <a:pt x="1340" y="786"/>
                </a:lnTo>
                <a:lnTo>
                  <a:pt x="1340" y="788"/>
                </a:lnTo>
                <a:lnTo>
                  <a:pt x="1342" y="790"/>
                </a:lnTo>
                <a:lnTo>
                  <a:pt x="1344" y="790"/>
                </a:lnTo>
                <a:lnTo>
                  <a:pt x="1346" y="795"/>
                </a:lnTo>
                <a:lnTo>
                  <a:pt x="1349" y="795"/>
                </a:lnTo>
                <a:lnTo>
                  <a:pt x="1351" y="797"/>
                </a:lnTo>
                <a:lnTo>
                  <a:pt x="1353" y="799"/>
                </a:lnTo>
                <a:lnTo>
                  <a:pt x="1355" y="801"/>
                </a:lnTo>
                <a:lnTo>
                  <a:pt x="1360" y="806"/>
                </a:lnTo>
                <a:lnTo>
                  <a:pt x="1360" y="808"/>
                </a:lnTo>
                <a:lnTo>
                  <a:pt x="1360" y="813"/>
                </a:lnTo>
                <a:lnTo>
                  <a:pt x="1362" y="817"/>
                </a:lnTo>
                <a:lnTo>
                  <a:pt x="1365" y="820"/>
                </a:lnTo>
                <a:lnTo>
                  <a:pt x="1367" y="822"/>
                </a:lnTo>
                <a:lnTo>
                  <a:pt x="1371" y="822"/>
                </a:lnTo>
                <a:lnTo>
                  <a:pt x="1376" y="822"/>
                </a:lnTo>
                <a:lnTo>
                  <a:pt x="1378" y="822"/>
                </a:lnTo>
                <a:lnTo>
                  <a:pt x="1380" y="824"/>
                </a:lnTo>
                <a:lnTo>
                  <a:pt x="1383" y="826"/>
                </a:lnTo>
                <a:lnTo>
                  <a:pt x="1383" y="829"/>
                </a:lnTo>
                <a:lnTo>
                  <a:pt x="1380" y="831"/>
                </a:lnTo>
                <a:lnTo>
                  <a:pt x="1380" y="833"/>
                </a:lnTo>
                <a:lnTo>
                  <a:pt x="1380" y="838"/>
                </a:lnTo>
                <a:lnTo>
                  <a:pt x="1380" y="840"/>
                </a:lnTo>
                <a:lnTo>
                  <a:pt x="1380" y="842"/>
                </a:lnTo>
                <a:lnTo>
                  <a:pt x="1378" y="844"/>
                </a:lnTo>
                <a:lnTo>
                  <a:pt x="1371" y="851"/>
                </a:lnTo>
                <a:lnTo>
                  <a:pt x="1369" y="853"/>
                </a:lnTo>
                <a:lnTo>
                  <a:pt x="1369" y="858"/>
                </a:lnTo>
                <a:lnTo>
                  <a:pt x="1371" y="869"/>
                </a:lnTo>
                <a:lnTo>
                  <a:pt x="1371" y="872"/>
                </a:lnTo>
                <a:lnTo>
                  <a:pt x="1374" y="881"/>
                </a:lnTo>
                <a:lnTo>
                  <a:pt x="1376" y="883"/>
                </a:lnTo>
                <a:lnTo>
                  <a:pt x="1378" y="885"/>
                </a:lnTo>
                <a:lnTo>
                  <a:pt x="1378" y="887"/>
                </a:lnTo>
                <a:lnTo>
                  <a:pt x="1380" y="894"/>
                </a:lnTo>
                <a:lnTo>
                  <a:pt x="1380" y="896"/>
                </a:lnTo>
                <a:lnTo>
                  <a:pt x="1378" y="899"/>
                </a:lnTo>
                <a:lnTo>
                  <a:pt x="1376" y="903"/>
                </a:lnTo>
                <a:lnTo>
                  <a:pt x="1371" y="912"/>
                </a:lnTo>
                <a:lnTo>
                  <a:pt x="1365" y="912"/>
                </a:lnTo>
                <a:lnTo>
                  <a:pt x="1362" y="912"/>
                </a:lnTo>
                <a:lnTo>
                  <a:pt x="1358" y="915"/>
                </a:lnTo>
                <a:lnTo>
                  <a:pt x="1353" y="917"/>
                </a:lnTo>
                <a:lnTo>
                  <a:pt x="1351" y="919"/>
                </a:lnTo>
                <a:lnTo>
                  <a:pt x="1335" y="926"/>
                </a:lnTo>
                <a:lnTo>
                  <a:pt x="1333" y="928"/>
                </a:lnTo>
                <a:lnTo>
                  <a:pt x="1328" y="933"/>
                </a:lnTo>
                <a:lnTo>
                  <a:pt x="1326" y="935"/>
                </a:lnTo>
                <a:lnTo>
                  <a:pt x="1319" y="942"/>
                </a:lnTo>
                <a:lnTo>
                  <a:pt x="1317" y="944"/>
                </a:lnTo>
                <a:lnTo>
                  <a:pt x="1315" y="946"/>
                </a:lnTo>
                <a:lnTo>
                  <a:pt x="1310" y="949"/>
                </a:lnTo>
                <a:lnTo>
                  <a:pt x="1308" y="949"/>
                </a:lnTo>
                <a:lnTo>
                  <a:pt x="1303" y="953"/>
                </a:lnTo>
                <a:lnTo>
                  <a:pt x="1301" y="960"/>
                </a:lnTo>
                <a:lnTo>
                  <a:pt x="1301" y="964"/>
                </a:lnTo>
                <a:lnTo>
                  <a:pt x="1301" y="967"/>
                </a:lnTo>
                <a:lnTo>
                  <a:pt x="1301" y="969"/>
                </a:lnTo>
                <a:lnTo>
                  <a:pt x="1301" y="971"/>
                </a:lnTo>
                <a:lnTo>
                  <a:pt x="1299" y="971"/>
                </a:lnTo>
                <a:lnTo>
                  <a:pt x="1297" y="973"/>
                </a:lnTo>
                <a:lnTo>
                  <a:pt x="1294" y="976"/>
                </a:lnTo>
                <a:lnTo>
                  <a:pt x="1294" y="978"/>
                </a:lnTo>
                <a:lnTo>
                  <a:pt x="1292" y="980"/>
                </a:lnTo>
                <a:lnTo>
                  <a:pt x="1290" y="985"/>
                </a:lnTo>
                <a:lnTo>
                  <a:pt x="1290" y="987"/>
                </a:lnTo>
                <a:lnTo>
                  <a:pt x="1290" y="989"/>
                </a:lnTo>
                <a:lnTo>
                  <a:pt x="1290" y="992"/>
                </a:lnTo>
                <a:lnTo>
                  <a:pt x="1287" y="992"/>
                </a:lnTo>
                <a:lnTo>
                  <a:pt x="1287" y="994"/>
                </a:lnTo>
                <a:lnTo>
                  <a:pt x="1287" y="996"/>
                </a:lnTo>
                <a:lnTo>
                  <a:pt x="1290" y="998"/>
                </a:lnTo>
                <a:lnTo>
                  <a:pt x="1290" y="1005"/>
                </a:lnTo>
                <a:lnTo>
                  <a:pt x="1290" y="1007"/>
                </a:lnTo>
                <a:lnTo>
                  <a:pt x="1290" y="1010"/>
                </a:lnTo>
                <a:lnTo>
                  <a:pt x="1290" y="1012"/>
                </a:lnTo>
                <a:lnTo>
                  <a:pt x="1290" y="1016"/>
                </a:lnTo>
                <a:lnTo>
                  <a:pt x="1287" y="1021"/>
                </a:lnTo>
                <a:lnTo>
                  <a:pt x="1287" y="1023"/>
                </a:lnTo>
                <a:lnTo>
                  <a:pt x="1283" y="1032"/>
                </a:lnTo>
                <a:lnTo>
                  <a:pt x="1283" y="1037"/>
                </a:lnTo>
                <a:lnTo>
                  <a:pt x="1283" y="1039"/>
                </a:lnTo>
                <a:lnTo>
                  <a:pt x="1285" y="1044"/>
                </a:lnTo>
                <a:lnTo>
                  <a:pt x="1285" y="1046"/>
                </a:lnTo>
                <a:lnTo>
                  <a:pt x="1285" y="1048"/>
                </a:lnTo>
                <a:lnTo>
                  <a:pt x="1285" y="1053"/>
                </a:lnTo>
                <a:lnTo>
                  <a:pt x="1285" y="1057"/>
                </a:lnTo>
                <a:lnTo>
                  <a:pt x="1285" y="1062"/>
                </a:lnTo>
                <a:lnTo>
                  <a:pt x="1287" y="1064"/>
                </a:lnTo>
                <a:lnTo>
                  <a:pt x="1285" y="1064"/>
                </a:lnTo>
                <a:lnTo>
                  <a:pt x="1283" y="1064"/>
                </a:lnTo>
                <a:lnTo>
                  <a:pt x="1278" y="1064"/>
                </a:lnTo>
                <a:lnTo>
                  <a:pt x="1272" y="1062"/>
                </a:lnTo>
                <a:lnTo>
                  <a:pt x="1269" y="1059"/>
                </a:lnTo>
                <a:lnTo>
                  <a:pt x="1265" y="1059"/>
                </a:lnTo>
                <a:lnTo>
                  <a:pt x="1263" y="1059"/>
                </a:lnTo>
                <a:lnTo>
                  <a:pt x="1258" y="1057"/>
                </a:lnTo>
                <a:lnTo>
                  <a:pt x="1249" y="1055"/>
                </a:lnTo>
                <a:lnTo>
                  <a:pt x="1242" y="1053"/>
                </a:lnTo>
                <a:lnTo>
                  <a:pt x="1233" y="1050"/>
                </a:lnTo>
                <a:lnTo>
                  <a:pt x="1229" y="1050"/>
                </a:lnTo>
                <a:lnTo>
                  <a:pt x="1219" y="1048"/>
                </a:lnTo>
                <a:lnTo>
                  <a:pt x="1217" y="1048"/>
                </a:lnTo>
                <a:lnTo>
                  <a:pt x="1215" y="1048"/>
                </a:lnTo>
                <a:lnTo>
                  <a:pt x="1208" y="1050"/>
                </a:lnTo>
                <a:lnTo>
                  <a:pt x="1206" y="1050"/>
                </a:lnTo>
                <a:lnTo>
                  <a:pt x="1204" y="1050"/>
                </a:lnTo>
                <a:lnTo>
                  <a:pt x="1199" y="1050"/>
                </a:lnTo>
                <a:lnTo>
                  <a:pt x="1192" y="1053"/>
                </a:lnTo>
                <a:lnTo>
                  <a:pt x="1188" y="1055"/>
                </a:lnTo>
                <a:lnTo>
                  <a:pt x="1183" y="1057"/>
                </a:lnTo>
                <a:lnTo>
                  <a:pt x="1174" y="1057"/>
                </a:lnTo>
                <a:lnTo>
                  <a:pt x="1167" y="1059"/>
                </a:lnTo>
                <a:lnTo>
                  <a:pt x="1160" y="1059"/>
                </a:lnTo>
                <a:lnTo>
                  <a:pt x="1158" y="1059"/>
                </a:lnTo>
                <a:lnTo>
                  <a:pt x="1156" y="1059"/>
                </a:lnTo>
                <a:lnTo>
                  <a:pt x="1156" y="1062"/>
                </a:lnTo>
                <a:lnTo>
                  <a:pt x="1154" y="1062"/>
                </a:lnTo>
                <a:lnTo>
                  <a:pt x="1151" y="1062"/>
                </a:lnTo>
                <a:lnTo>
                  <a:pt x="1149" y="1062"/>
                </a:lnTo>
                <a:lnTo>
                  <a:pt x="1145" y="1062"/>
                </a:lnTo>
                <a:lnTo>
                  <a:pt x="1138" y="1059"/>
                </a:lnTo>
                <a:lnTo>
                  <a:pt x="1136" y="1059"/>
                </a:lnTo>
                <a:lnTo>
                  <a:pt x="1133" y="1059"/>
                </a:lnTo>
                <a:lnTo>
                  <a:pt x="1131" y="1059"/>
                </a:lnTo>
                <a:lnTo>
                  <a:pt x="1126" y="1059"/>
                </a:lnTo>
                <a:lnTo>
                  <a:pt x="1117" y="1062"/>
                </a:lnTo>
                <a:lnTo>
                  <a:pt x="1115" y="1062"/>
                </a:lnTo>
                <a:lnTo>
                  <a:pt x="1111" y="1064"/>
                </a:lnTo>
                <a:lnTo>
                  <a:pt x="1106" y="1064"/>
                </a:lnTo>
                <a:lnTo>
                  <a:pt x="1099" y="1062"/>
                </a:lnTo>
                <a:lnTo>
                  <a:pt x="1097" y="1062"/>
                </a:lnTo>
                <a:lnTo>
                  <a:pt x="1095" y="1064"/>
                </a:lnTo>
                <a:lnTo>
                  <a:pt x="1097" y="1066"/>
                </a:lnTo>
                <a:lnTo>
                  <a:pt x="1097" y="1068"/>
                </a:lnTo>
                <a:lnTo>
                  <a:pt x="1099" y="1071"/>
                </a:lnTo>
                <a:lnTo>
                  <a:pt x="1102" y="1073"/>
                </a:lnTo>
                <a:lnTo>
                  <a:pt x="1102" y="1075"/>
                </a:lnTo>
                <a:lnTo>
                  <a:pt x="1104" y="1078"/>
                </a:lnTo>
                <a:lnTo>
                  <a:pt x="1106" y="1082"/>
                </a:lnTo>
                <a:lnTo>
                  <a:pt x="1106" y="1089"/>
                </a:lnTo>
                <a:lnTo>
                  <a:pt x="1106" y="1093"/>
                </a:lnTo>
                <a:lnTo>
                  <a:pt x="1108" y="1093"/>
                </a:lnTo>
                <a:lnTo>
                  <a:pt x="1108" y="1096"/>
                </a:lnTo>
                <a:lnTo>
                  <a:pt x="1108" y="1098"/>
                </a:lnTo>
                <a:lnTo>
                  <a:pt x="1108" y="1100"/>
                </a:lnTo>
                <a:lnTo>
                  <a:pt x="1108" y="1102"/>
                </a:lnTo>
                <a:lnTo>
                  <a:pt x="1108" y="1105"/>
                </a:lnTo>
                <a:lnTo>
                  <a:pt x="1108" y="1109"/>
                </a:lnTo>
                <a:lnTo>
                  <a:pt x="1108" y="1111"/>
                </a:lnTo>
                <a:lnTo>
                  <a:pt x="1108" y="1114"/>
                </a:lnTo>
                <a:lnTo>
                  <a:pt x="1108" y="1116"/>
                </a:lnTo>
                <a:lnTo>
                  <a:pt x="1108" y="1118"/>
                </a:lnTo>
                <a:lnTo>
                  <a:pt x="1108" y="1121"/>
                </a:lnTo>
                <a:lnTo>
                  <a:pt x="1108" y="1123"/>
                </a:lnTo>
                <a:lnTo>
                  <a:pt x="1106" y="1123"/>
                </a:lnTo>
                <a:lnTo>
                  <a:pt x="1102" y="1123"/>
                </a:lnTo>
                <a:lnTo>
                  <a:pt x="1099" y="1123"/>
                </a:lnTo>
                <a:lnTo>
                  <a:pt x="1092" y="1123"/>
                </a:lnTo>
                <a:lnTo>
                  <a:pt x="1090" y="1123"/>
                </a:lnTo>
                <a:lnTo>
                  <a:pt x="1086" y="1125"/>
                </a:lnTo>
                <a:lnTo>
                  <a:pt x="1083" y="1127"/>
                </a:lnTo>
                <a:lnTo>
                  <a:pt x="1083" y="1132"/>
                </a:lnTo>
                <a:lnTo>
                  <a:pt x="1081" y="1134"/>
                </a:lnTo>
                <a:lnTo>
                  <a:pt x="1079" y="1134"/>
                </a:lnTo>
                <a:lnTo>
                  <a:pt x="1072" y="1134"/>
                </a:lnTo>
                <a:lnTo>
                  <a:pt x="1068" y="1136"/>
                </a:lnTo>
                <a:lnTo>
                  <a:pt x="1058" y="1139"/>
                </a:lnTo>
                <a:lnTo>
                  <a:pt x="1049" y="1141"/>
                </a:lnTo>
                <a:lnTo>
                  <a:pt x="1045" y="1143"/>
                </a:lnTo>
                <a:lnTo>
                  <a:pt x="1038" y="1148"/>
                </a:lnTo>
                <a:lnTo>
                  <a:pt x="1036" y="1150"/>
                </a:lnTo>
                <a:lnTo>
                  <a:pt x="1034" y="1150"/>
                </a:lnTo>
                <a:lnTo>
                  <a:pt x="1029" y="1150"/>
                </a:lnTo>
                <a:lnTo>
                  <a:pt x="1022" y="1154"/>
                </a:lnTo>
                <a:lnTo>
                  <a:pt x="1000" y="1157"/>
                </a:lnTo>
                <a:lnTo>
                  <a:pt x="990" y="1157"/>
                </a:lnTo>
                <a:lnTo>
                  <a:pt x="988" y="1157"/>
                </a:lnTo>
                <a:lnTo>
                  <a:pt x="986" y="1157"/>
                </a:lnTo>
                <a:lnTo>
                  <a:pt x="986" y="1159"/>
                </a:lnTo>
                <a:lnTo>
                  <a:pt x="984" y="1159"/>
                </a:lnTo>
                <a:lnTo>
                  <a:pt x="984" y="1157"/>
                </a:lnTo>
                <a:lnTo>
                  <a:pt x="981" y="1157"/>
                </a:lnTo>
                <a:lnTo>
                  <a:pt x="981" y="1154"/>
                </a:lnTo>
                <a:lnTo>
                  <a:pt x="979" y="1154"/>
                </a:lnTo>
                <a:lnTo>
                  <a:pt x="977" y="1152"/>
                </a:lnTo>
                <a:lnTo>
                  <a:pt x="977" y="1150"/>
                </a:lnTo>
                <a:lnTo>
                  <a:pt x="975" y="1150"/>
                </a:lnTo>
                <a:lnTo>
                  <a:pt x="972" y="1148"/>
                </a:lnTo>
                <a:lnTo>
                  <a:pt x="972" y="1145"/>
                </a:lnTo>
                <a:lnTo>
                  <a:pt x="968" y="1143"/>
                </a:lnTo>
                <a:lnTo>
                  <a:pt x="968" y="1141"/>
                </a:lnTo>
                <a:lnTo>
                  <a:pt x="966" y="1139"/>
                </a:lnTo>
                <a:lnTo>
                  <a:pt x="966" y="1136"/>
                </a:lnTo>
                <a:lnTo>
                  <a:pt x="963" y="1130"/>
                </a:lnTo>
                <a:lnTo>
                  <a:pt x="961" y="1125"/>
                </a:lnTo>
                <a:lnTo>
                  <a:pt x="959" y="1123"/>
                </a:lnTo>
                <a:lnTo>
                  <a:pt x="956" y="1118"/>
                </a:lnTo>
                <a:lnTo>
                  <a:pt x="956" y="1116"/>
                </a:lnTo>
                <a:lnTo>
                  <a:pt x="956" y="1114"/>
                </a:lnTo>
                <a:lnTo>
                  <a:pt x="954" y="1111"/>
                </a:lnTo>
                <a:lnTo>
                  <a:pt x="954" y="1109"/>
                </a:lnTo>
                <a:lnTo>
                  <a:pt x="952" y="1105"/>
                </a:lnTo>
                <a:lnTo>
                  <a:pt x="950" y="1102"/>
                </a:lnTo>
                <a:lnTo>
                  <a:pt x="945" y="1100"/>
                </a:lnTo>
                <a:lnTo>
                  <a:pt x="945" y="1098"/>
                </a:lnTo>
                <a:lnTo>
                  <a:pt x="943" y="1098"/>
                </a:lnTo>
                <a:lnTo>
                  <a:pt x="943" y="1100"/>
                </a:lnTo>
                <a:lnTo>
                  <a:pt x="941" y="1098"/>
                </a:lnTo>
                <a:lnTo>
                  <a:pt x="934" y="1093"/>
                </a:lnTo>
                <a:lnTo>
                  <a:pt x="934" y="1091"/>
                </a:lnTo>
                <a:lnTo>
                  <a:pt x="932" y="1089"/>
                </a:lnTo>
                <a:lnTo>
                  <a:pt x="932" y="1087"/>
                </a:lnTo>
                <a:lnTo>
                  <a:pt x="927" y="1084"/>
                </a:lnTo>
                <a:lnTo>
                  <a:pt x="925" y="1084"/>
                </a:lnTo>
                <a:lnTo>
                  <a:pt x="920" y="1082"/>
                </a:lnTo>
                <a:lnTo>
                  <a:pt x="916" y="1082"/>
                </a:lnTo>
                <a:lnTo>
                  <a:pt x="913" y="1082"/>
                </a:lnTo>
                <a:lnTo>
                  <a:pt x="911" y="1082"/>
                </a:lnTo>
                <a:lnTo>
                  <a:pt x="904" y="1082"/>
                </a:lnTo>
                <a:lnTo>
                  <a:pt x="902" y="1082"/>
                </a:lnTo>
                <a:lnTo>
                  <a:pt x="900" y="1082"/>
                </a:lnTo>
                <a:lnTo>
                  <a:pt x="898" y="1084"/>
                </a:lnTo>
                <a:lnTo>
                  <a:pt x="893" y="1084"/>
                </a:lnTo>
                <a:lnTo>
                  <a:pt x="891" y="1084"/>
                </a:lnTo>
                <a:lnTo>
                  <a:pt x="886" y="1087"/>
                </a:lnTo>
                <a:lnTo>
                  <a:pt x="877" y="1091"/>
                </a:lnTo>
                <a:lnTo>
                  <a:pt x="873" y="1091"/>
                </a:lnTo>
                <a:lnTo>
                  <a:pt x="873" y="1093"/>
                </a:lnTo>
                <a:lnTo>
                  <a:pt x="868" y="1093"/>
                </a:lnTo>
                <a:lnTo>
                  <a:pt x="864" y="1096"/>
                </a:lnTo>
                <a:lnTo>
                  <a:pt x="859" y="1100"/>
                </a:lnTo>
                <a:lnTo>
                  <a:pt x="857" y="1100"/>
                </a:lnTo>
                <a:lnTo>
                  <a:pt x="857" y="1102"/>
                </a:lnTo>
                <a:lnTo>
                  <a:pt x="854" y="1102"/>
                </a:lnTo>
                <a:lnTo>
                  <a:pt x="850" y="1105"/>
                </a:lnTo>
                <a:lnTo>
                  <a:pt x="843" y="1107"/>
                </a:lnTo>
                <a:lnTo>
                  <a:pt x="841" y="1107"/>
                </a:lnTo>
                <a:lnTo>
                  <a:pt x="839" y="1098"/>
                </a:lnTo>
                <a:lnTo>
                  <a:pt x="839" y="1096"/>
                </a:lnTo>
                <a:lnTo>
                  <a:pt x="839" y="1093"/>
                </a:lnTo>
                <a:lnTo>
                  <a:pt x="841" y="1089"/>
                </a:lnTo>
                <a:lnTo>
                  <a:pt x="843" y="1087"/>
                </a:lnTo>
                <a:lnTo>
                  <a:pt x="841" y="1084"/>
                </a:lnTo>
                <a:lnTo>
                  <a:pt x="841" y="1082"/>
                </a:lnTo>
                <a:lnTo>
                  <a:pt x="841" y="1078"/>
                </a:lnTo>
                <a:lnTo>
                  <a:pt x="841" y="1073"/>
                </a:lnTo>
                <a:lnTo>
                  <a:pt x="841" y="1068"/>
                </a:lnTo>
                <a:lnTo>
                  <a:pt x="841" y="1066"/>
                </a:lnTo>
                <a:lnTo>
                  <a:pt x="839" y="1064"/>
                </a:lnTo>
                <a:lnTo>
                  <a:pt x="839" y="1062"/>
                </a:lnTo>
                <a:lnTo>
                  <a:pt x="836" y="1059"/>
                </a:lnTo>
                <a:lnTo>
                  <a:pt x="834" y="1059"/>
                </a:lnTo>
                <a:lnTo>
                  <a:pt x="834" y="1057"/>
                </a:lnTo>
                <a:lnTo>
                  <a:pt x="832" y="1055"/>
                </a:lnTo>
                <a:lnTo>
                  <a:pt x="832" y="1053"/>
                </a:lnTo>
                <a:lnTo>
                  <a:pt x="832" y="1050"/>
                </a:lnTo>
                <a:lnTo>
                  <a:pt x="832" y="1048"/>
                </a:lnTo>
                <a:lnTo>
                  <a:pt x="829" y="1046"/>
                </a:lnTo>
                <a:lnTo>
                  <a:pt x="832" y="1044"/>
                </a:lnTo>
                <a:lnTo>
                  <a:pt x="832" y="1041"/>
                </a:lnTo>
                <a:lnTo>
                  <a:pt x="834" y="1039"/>
                </a:lnTo>
                <a:lnTo>
                  <a:pt x="834" y="1037"/>
                </a:lnTo>
                <a:lnTo>
                  <a:pt x="832" y="1035"/>
                </a:lnTo>
                <a:lnTo>
                  <a:pt x="829" y="1035"/>
                </a:lnTo>
                <a:lnTo>
                  <a:pt x="827" y="1035"/>
                </a:lnTo>
                <a:lnTo>
                  <a:pt x="823" y="1032"/>
                </a:lnTo>
                <a:lnTo>
                  <a:pt x="818" y="1032"/>
                </a:lnTo>
                <a:lnTo>
                  <a:pt x="816" y="1030"/>
                </a:lnTo>
                <a:lnTo>
                  <a:pt x="814" y="1030"/>
                </a:lnTo>
                <a:lnTo>
                  <a:pt x="811" y="1030"/>
                </a:lnTo>
                <a:lnTo>
                  <a:pt x="809" y="1030"/>
                </a:lnTo>
                <a:lnTo>
                  <a:pt x="807" y="1030"/>
                </a:lnTo>
                <a:lnTo>
                  <a:pt x="795" y="1030"/>
                </a:lnTo>
                <a:lnTo>
                  <a:pt x="793" y="1030"/>
                </a:lnTo>
                <a:lnTo>
                  <a:pt x="791" y="1030"/>
                </a:lnTo>
                <a:lnTo>
                  <a:pt x="789" y="1030"/>
                </a:lnTo>
                <a:lnTo>
                  <a:pt x="789" y="1028"/>
                </a:lnTo>
                <a:lnTo>
                  <a:pt x="786" y="1028"/>
                </a:lnTo>
                <a:lnTo>
                  <a:pt x="784" y="1028"/>
                </a:lnTo>
                <a:lnTo>
                  <a:pt x="777" y="1028"/>
                </a:lnTo>
                <a:lnTo>
                  <a:pt x="777" y="1025"/>
                </a:lnTo>
                <a:lnTo>
                  <a:pt x="773" y="1025"/>
                </a:lnTo>
                <a:lnTo>
                  <a:pt x="773" y="1023"/>
                </a:lnTo>
                <a:lnTo>
                  <a:pt x="771" y="1023"/>
                </a:lnTo>
                <a:lnTo>
                  <a:pt x="771" y="1021"/>
                </a:lnTo>
                <a:lnTo>
                  <a:pt x="768" y="1019"/>
                </a:lnTo>
                <a:lnTo>
                  <a:pt x="768" y="1014"/>
                </a:lnTo>
                <a:lnTo>
                  <a:pt x="759" y="1001"/>
                </a:lnTo>
                <a:lnTo>
                  <a:pt x="759" y="996"/>
                </a:lnTo>
                <a:lnTo>
                  <a:pt x="755" y="989"/>
                </a:lnTo>
                <a:lnTo>
                  <a:pt x="752" y="985"/>
                </a:lnTo>
                <a:lnTo>
                  <a:pt x="750" y="980"/>
                </a:lnTo>
                <a:lnTo>
                  <a:pt x="743" y="973"/>
                </a:lnTo>
                <a:lnTo>
                  <a:pt x="743" y="971"/>
                </a:lnTo>
                <a:lnTo>
                  <a:pt x="732" y="958"/>
                </a:lnTo>
                <a:lnTo>
                  <a:pt x="732" y="955"/>
                </a:lnTo>
                <a:lnTo>
                  <a:pt x="730" y="953"/>
                </a:lnTo>
                <a:lnTo>
                  <a:pt x="727" y="949"/>
                </a:lnTo>
                <a:lnTo>
                  <a:pt x="723" y="942"/>
                </a:lnTo>
                <a:lnTo>
                  <a:pt x="721" y="937"/>
                </a:lnTo>
                <a:lnTo>
                  <a:pt x="718" y="933"/>
                </a:lnTo>
                <a:lnTo>
                  <a:pt x="712" y="933"/>
                </a:lnTo>
                <a:lnTo>
                  <a:pt x="709" y="930"/>
                </a:lnTo>
                <a:lnTo>
                  <a:pt x="707" y="928"/>
                </a:lnTo>
                <a:lnTo>
                  <a:pt x="705" y="921"/>
                </a:lnTo>
                <a:lnTo>
                  <a:pt x="705" y="919"/>
                </a:lnTo>
                <a:lnTo>
                  <a:pt x="705" y="915"/>
                </a:lnTo>
                <a:lnTo>
                  <a:pt x="703" y="912"/>
                </a:lnTo>
                <a:lnTo>
                  <a:pt x="703" y="906"/>
                </a:lnTo>
                <a:lnTo>
                  <a:pt x="703" y="903"/>
                </a:lnTo>
                <a:lnTo>
                  <a:pt x="700" y="894"/>
                </a:lnTo>
                <a:lnTo>
                  <a:pt x="700" y="887"/>
                </a:lnTo>
                <a:lnTo>
                  <a:pt x="700" y="885"/>
                </a:lnTo>
                <a:lnTo>
                  <a:pt x="700" y="867"/>
                </a:lnTo>
                <a:lnTo>
                  <a:pt x="703" y="865"/>
                </a:lnTo>
                <a:lnTo>
                  <a:pt x="703" y="860"/>
                </a:lnTo>
                <a:lnTo>
                  <a:pt x="698" y="847"/>
                </a:lnTo>
                <a:lnTo>
                  <a:pt x="682" y="842"/>
                </a:lnTo>
                <a:lnTo>
                  <a:pt x="671" y="840"/>
                </a:lnTo>
                <a:lnTo>
                  <a:pt x="671" y="838"/>
                </a:lnTo>
                <a:lnTo>
                  <a:pt x="669" y="838"/>
                </a:lnTo>
                <a:lnTo>
                  <a:pt x="666" y="838"/>
                </a:lnTo>
                <a:lnTo>
                  <a:pt x="662" y="838"/>
                </a:lnTo>
                <a:lnTo>
                  <a:pt x="657" y="835"/>
                </a:lnTo>
                <a:lnTo>
                  <a:pt x="655" y="833"/>
                </a:lnTo>
                <a:lnTo>
                  <a:pt x="648" y="831"/>
                </a:lnTo>
                <a:lnTo>
                  <a:pt x="646" y="829"/>
                </a:lnTo>
                <a:lnTo>
                  <a:pt x="641" y="826"/>
                </a:lnTo>
                <a:lnTo>
                  <a:pt x="639" y="826"/>
                </a:lnTo>
                <a:lnTo>
                  <a:pt x="639" y="824"/>
                </a:lnTo>
                <a:lnTo>
                  <a:pt x="637" y="824"/>
                </a:lnTo>
                <a:lnTo>
                  <a:pt x="637" y="822"/>
                </a:lnTo>
                <a:lnTo>
                  <a:pt x="632" y="822"/>
                </a:lnTo>
                <a:lnTo>
                  <a:pt x="630" y="820"/>
                </a:lnTo>
                <a:lnTo>
                  <a:pt x="630" y="817"/>
                </a:lnTo>
                <a:lnTo>
                  <a:pt x="630" y="815"/>
                </a:lnTo>
                <a:lnTo>
                  <a:pt x="632" y="813"/>
                </a:lnTo>
                <a:lnTo>
                  <a:pt x="630" y="813"/>
                </a:lnTo>
                <a:lnTo>
                  <a:pt x="625" y="810"/>
                </a:lnTo>
                <a:lnTo>
                  <a:pt x="623" y="808"/>
                </a:lnTo>
                <a:lnTo>
                  <a:pt x="621" y="808"/>
                </a:lnTo>
                <a:lnTo>
                  <a:pt x="619" y="806"/>
                </a:lnTo>
                <a:lnTo>
                  <a:pt x="616" y="804"/>
                </a:lnTo>
                <a:lnTo>
                  <a:pt x="614" y="804"/>
                </a:lnTo>
                <a:lnTo>
                  <a:pt x="614" y="801"/>
                </a:lnTo>
                <a:lnTo>
                  <a:pt x="610" y="797"/>
                </a:lnTo>
                <a:lnTo>
                  <a:pt x="607" y="792"/>
                </a:lnTo>
                <a:lnTo>
                  <a:pt x="603" y="788"/>
                </a:lnTo>
                <a:lnTo>
                  <a:pt x="601" y="786"/>
                </a:lnTo>
                <a:lnTo>
                  <a:pt x="594" y="777"/>
                </a:lnTo>
                <a:lnTo>
                  <a:pt x="587" y="770"/>
                </a:lnTo>
                <a:lnTo>
                  <a:pt x="580" y="770"/>
                </a:lnTo>
                <a:lnTo>
                  <a:pt x="576" y="767"/>
                </a:lnTo>
                <a:lnTo>
                  <a:pt x="567" y="763"/>
                </a:lnTo>
                <a:lnTo>
                  <a:pt x="564" y="763"/>
                </a:lnTo>
                <a:lnTo>
                  <a:pt x="557" y="761"/>
                </a:lnTo>
                <a:lnTo>
                  <a:pt x="548" y="756"/>
                </a:lnTo>
                <a:lnTo>
                  <a:pt x="546" y="754"/>
                </a:lnTo>
                <a:lnTo>
                  <a:pt x="544" y="754"/>
                </a:lnTo>
                <a:lnTo>
                  <a:pt x="523" y="745"/>
                </a:lnTo>
                <a:lnTo>
                  <a:pt x="523" y="738"/>
                </a:lnTo>
                <a:lnTo>
                  <a:pt x="523" y="731"/>
                </a:lnTo>
                <a:lnTo>
                  <a:pt x="523" y="724"/>
                </a:lnTo>
                <a:lnTo>
                  <a:pt x="517" y="724"/>
                </a:lnTo>
                <a:lnTo>
                  <a:pt x="505" y="724"/>
                </a:lnTo>
                <a:lnTo>
                  <a:pt x="501" y="729"/>
                </a:lnTo>
                <a:lnTo>
                  <a:pt x="496" y="736"/>
                </a:lnTo>
                <a:lnTo>
                  <a:pt x="489" y="736"/>
                </a:lnTo>
                <a:lnTo>
                  <a:pt x="489" y="734"/>
                </a:lnTo>
                <a:lnTo>
                  <a:pt x="489" y="731"/>
                </a:lnTo>
                <a:lnTo>
                  <a:pt x="487" y="727"/>
                </a:lnTo>
                <a:lnTo>
                  <a:pt x="483" y="727"/>
                </a:lnTo>
                <a:lnTo>
                  <a:pt x="480" y="727"/>
                </a:lnTo>
                <a:lnTo>
                  <a:pt x="478" y="722"/>
                </a:lnTo>
                <a:lnTo>
                  <a:pt x="471" y="722"/>
                </a:lnTo>
                <a:lnTo>
                  <a:pt x="471" y="720"/>
                </a:lnTo>
                <a:lnTo>
                  <a:pt x="469" y="720"/>
                </a:lnTo>
                <a:lnTo>
                  <a:pt x="467" y="722"/>
                </a:lnTo>
                <a:lnTo>
                  <a:pt x="464" y="722"/>
                </a:lnTo>
                <a:lnTo>
                  <a:pt x="460" y="722"/>
                </a:lnTo>
                <a:lnTo>
                  <a:pt x="451" y="713"/>
                </a:lnTo>
                <a:lnTo>
                  <a:pt x="449" y="713"/>
                </a:lnTo>
                <a:lnTo>
                  <a:pt x="446" y="711"/>
                </a:lnTo>
                <a:lnTo>
                  <a:pt x="442" y="711"/>
                </a:lnTo>
                <a:lnTo>
                  <a:pt x="440" y="709"/>
                </a:lnTo>
                <a:lnTo>
                  <a:pt x="430" y="706"/>
                </a:lnTo>
                <a:lnTo>
                  <a:pt x="426" y="704"/>
                </a:lnTo>
                <a:lnTo>
                  <a:pt x="421" y="702"/>
                </a:lnTo>
                <a:lnTo>
                  <a:pt x="419" y="702"/>
                </a:lnTo>
                <a:lnTo>
                  <a:pt x="412" y="700"/>
                </a:lnTo>
                <a:lnTo>
                  <a:pt x="410" y="700"/>
                </a:lnTo>
                <a:lnTo>
                  <a:pt x="396" y="693"/>
                </a:lnTo>
                <a:lnTo>
                  <a:pt x="394" y="693"/>
                </a:lnTo>
                <a:lnTo>
                  <a:pt x="387" y="688"/>
                </a:lnTo>
                <a:lnTo>
                  <a:pt x="385" y="688"/>
                </a:lnTo>
                <a:lnTo>
                  <a:pt x="376" y="688"/>
                </a:lnTo>
                <a:lnTo>
                  <a:pt x="372" y="686"/>
                </a:lnTo>
                <a:lnTo>
                  <a:pt x="372" y="684"/>
                </a:lnTo>
                <a:lnTo>
                  <a:pt x="356" y="677"/>
                </a:lnTo>
                <a:lnTo>
                  <a:pt x="351" y="684"/>
                </a:lnTo>
                <a:lnTo>
                  <a:pt x="347" y="686"/>
                </a:lnTo>
                <a:lnTo>
                  <a:pt x="340" y="693"/>
                </a:lnTo>
                <a:lnTo>
                  <a:pt x="322" y="697"/>
                </a:lnTo>
                <a:lnTo>
                  <a:pt x="306" y="691"/>
                </a:lnTo>
                <a:lnTo>
                  <a:pt x="304" y="691"/>
                </a:lnTo>
                <a:lnTo>
                  <a:pt x="304" y="688"/>
                </a:lnTo>
                <a:lnTo>
                  <a:pt x="301" y="686"/>
                </a:lnTo>
                <a:lnTo>
                  <a:pt x="301" y="679"/>
                </a:lnTo>
                <a:lnTo>
                  <a:pt x="304" y="679"/>
                </a:lnTo>
                <a:lnTo>
                  <a:pt x="304" y="677"/>
                </a:lnTo>
                <a:lnTo>
                  <a:pt x="306" y="675"/>
                </a:lnTo>
                <a:lnTo>
                  <a:pt x="306" y="672"/>
                </a:lnTo>
                <a:lnTo>
                  <a:pt x="306" y="670"/>
                </a:lnTo>
                <a:lnTo>
                  <a:pt x="308" y="672"/>
                </a:lnTo>
                <a:lnTo>
                  <a:pt x="308" y="670"/>
                </a:lnTo>
                <a:lnTo>
                  <a:pt x="310" y="670"/>
                </a:lnTo>
                <a:lnTo>
                  <a:pt x="308" y="670"/>
                </a:lnTo>
                <a:lnTo>
                  <a:pt x="308" y="668"/>
                </a:lnTo>
                <a:lnTo>
                  <a:pt x="308" y="666"/>
                </a:lnTo>
                <a:lnTo>
                  <a:pt x="306" y="666"/>
                </a:lnTo>
                <a:lnTo>
                  <a:pt x="301" y="661"/>
                </a:lnTo>
                <a:lnTo>
                  <a:pt x="299" y="659"/>
                </a:lnTo>
                <a:lnTo>
                  <a:pt x="297" y="657"/>
                </a:lnTo>
                <a:lnTo>
                  <a:pt x="294" y="654"/>
                </a:lnTo>
                <a:lnTo>
                  <a:pt x="292" y="654"/>
                </a:lnTo>
                <a:lnTo>
                  <a:pt x="292" y="652"/>
                </a:lnTo>
                <a:lnTo>
                  <a:pt x="290" y="652"/>
                </a:lnTo>
                <a:lnTo>
                  <a:pt x="288" y="652"/>
                </a:lnTo>
                <a:lnTo>
                  <a:pt x="285" y="652"/>
                </a:lnTo>
                <a:lnTo>
                  <a:pt x="283" y="654"/>
                </a:lnTo>
                <a:lnTo>
                  <a:pt x="283" y="657"/>
                </a:lnTo>
                <a:lnTo>
                  <a:pt x="283" y="659"/>
                </a:lnTo>
                <a:lnTo>
                  <a:pt x="285" y="663"/>
                </a:lnTo>
                <a:lnTo>
                  <a:pt x="283" y="670"/>
                </a:lnTo>
                <a:lnTo>
                  <a:pt x="276" y="670"/>
                </a:lnTo>
                <a:lnTo>
                  <a:pt x="265" y="670"/>
                </a:lnTo>
                <a:lnTo>
                  <a:pt x="263" y="668"/>
                </a:lnTo>
                <a:lnTo>
                  <a:pt x="260" y="666"/>
                </a:lnTo>
                <a:lnTo>
                  <a:pt x="263" y="666"/>
                </a:lnTo>
                <a:lnTo>
                  <a:pt x="265" y="666"/>
                </a:lnTo>
                <a:lnTo>
                  <a:pt x="263" y="666"/>
                </a:lnTo>
                <a:lnTo>
                  <a:pt x="263" y="663"/>
                </a:lnTo>
                <a:lnTo>
                  <a:pt x="249" y="663"/>
                </a:lnTo>
                <a:lnTo>
                  <a:pt x="251" y="666"/>
                </a:lnTo>
                <a:lnTo>
                  <a:pt x="254" y="666"/>
                </a:lnTo>
                <a:lnTo>
                  <a:pt x="254" y="668"/>
                </a:lnTo>
                <a:lnTo>
                  <a:pt x="254" y="670"/>
                </a:lnTo>
                <a:lnTo>
                  <a:pt x="254" y="668"/>
                </a:lnTo>
                <a:lnTo>
                  <a:pt x="249" y="666"/>
                </a:lnTo>
                <a:lnTo>
                  <a:pt x="247" y="666"/>
                </a:lnTo>
                <a:lnTo>
                  <a:pt x="242" y="668"/>
                </a:lnTo>
                <a:lnTo>
                  <a:pt x="240" y="670"/>
                </a:lnTo>
                <a:lnTo>
                  <a:pt x="236" y="666"/>
                </a:lnTo>
                <a:lnTo>
                  <a:pt x="231" y="659"/>
                </a:lnTo>
                <a:lnTo>
                  <a:pt x="229" y="657"/>
                </a:lnTo>
                <a:lnTo>
                  <a:pt x="226" y="652"/>
                </a:lnTo>
                <a:lnTo>
                  <a:pt x="224" y="652"/>
                </a:lnTo>
                <a:lnTo>
                  <a:pt x="222" y="652"/>
                </a:lnTo>
                <a:lnTo>
                  <a:pt x="220" y="652"/>
                </a:lnTo>
                <a:lnTo>
                  <a:pt x="208" y="652"/>
                </a:lnTo>
                <a:lnTo>
                  <a:pt x="197" y="652"/>
                </a:lnTo>
                <a:lnTo>
                  <a:pt x="195" y="652"/>
                </a:lnTo>
                <a:lnTo>
                  <a:pt x="190" y="652"/>
                </a:lnTo>
                <a:lnTo>
                  <a:pt x="186" y="652"/>
                </a:lnTo>
                <a:lnTo>
                  <a:pt x="183" y="652"/>
                </a:lnTo>
                <a:lnTo>
                  <a:pt x="179" y="652"/>
                </a:lnTo>
                <a:lnTo>
                  <a:pt x="167" y="652"/>
                </a:lnTo>
                <a:lnTo>
                  <a:pt x="163" y="652"/>
                </a:lnTo>
                <a:lnTo>
                  <a:pt x="161" y="652"/>
                </a:lnTo>
                <a:lnTo>
                  <a:pt x="154" y="652"/>
                </a:lnTo>
                <a:lnTo>
                  <a:pt x="152" y="652"/>
                </a:lnTo>
                <a:lnTo>
                  <a:pt x="147" y="661"/>
                </a:lnTo>
                <a:lnTo>
                  <a:pt x="145" y="659"/>
                </a:lnTo>
                <a:lnTo>
                  <a:pt x="140" y="659"/>
                </a:lnTo>
                <a:lnTo>
                  <a:pt x="138" y="659"/>
                </a:lnTo>
                <a:lnTo>
                  <a:pt x="136" y="659"/>
                </a:lnTo>
                <a:lnTo>
                  <a:pt x="133" y="659"/>
                </a:lnTo>
                <a:lnTo>
                  <a:pt x="131" y="659"/>
                </a:lnTo>
                <a:lnTo>
                  <a:pt x="129" y="659"/>
                </a:lnTo>
                <a:lnTo>
                  <a:pt x="122" y="659"/>
                </a:lnTo>
                <a:lnTo>
                  <a:pt x="120" y="659"/>
                </a:lnTo>
                <a:lnTo>
                  <a:pt x="109" y="657"/>
                </a:lnTo>
                <a:lnTo>
                  <a:pt x="109" y="654"/>
                </a:lnTo>
                <a:lnTo>
                  <a:pt x="109" y="652"/>
                </a:lnTo>
                <a:lnTo>
                  <a:pt x="109" y="648"/>
                </a:lnTo>
                <a:lnTo>
                  <a:pt x="109" y="645"/>
                </a:lnTo>
                <a:lnTo>
                  <a:pt x="109" y="641"/>
                </a:lnTo>
                <a:lnTo>
                  <a:pt x="109" y="638"/>
                </a:lnTo>
                <a:lnTo>
                  <a:pt x="109" y="636"/>
                </a:lnTo>
                <a:lnTo>
                  <a:pt x="109" y="634"/>
                </a:lnTo>
                <a:lnTo>
                  <a:pt x="109" y="632"/>
                </a:lnTo>
                <a:lnTo>
                  <a:pt x="109" y="629"/>
                </a:lnTo>
                <a:lnTo>
                  <a:pt x="109" y="625"/>
                </a:lnTo>
                <a:lnTo>
                  <a:pt x="109" y="623"/>
                </a:lnTo>
                <a:lnTo>
                  <a:pt x="109" y="620"/>
                </a:lnTo>
                <a:lnTo>
                  <a:pt x="109" y="618"/>
                </a:lnTo>
                <a:lnTo>
                  <a:pt x="109" y="616"/>
                </a:lnTo>
                <a:lnTo>
                  <a:pt x="109" y="614"/>
                </a:lnTo>
                <a:lnTo>
                  <a:pt x="109" y="611"/>
                </a:lnTo>
                <a:lnTo>
                  <a:pt x="109" y="609"/>
                </a:lnTo>
                <a:lnTo>
                  <a:pt x="109" y="607"/>
                </a:lnTo>
                <a:lnTo>
                  <a:pt x="106" y="607"/>
                </a:lnTo>
                <a:lnTo>
                  <a:pt x="106" y="605"/>
                </a:lnTo>
                <a:lnTo>
                  <a:pt x="106" y="602"/>
                </a:lnTo>
                <a:lnTo>
                  <a:pt x="106" y="600"/>
                </a:lnTo>
                <a:lnTo>
                  <a:pt x="106" y="598"/>
                </a:lnTo>
                <a:lnTo>
                  <a:pt x="104" y="598"/>
                </a:lnTo>
                <a:lnTo>
                  <a:pt x="104" y="595"/>
                </a:lnTo>
                <a:lnTo>
                  <a:pt x="104" y="591"/>
                </a:lnTo>
                <a:lnTo>
                  <a:pt x="102" y="586"/>
                </a:lnTo>
                <a:lnTo>
                  <a:pt x="99" y="582"/>
                </a:lnTo>
                <a:lnTo>
                  <a:pt x="99" y="577"/>
                </a:lnTo>
                <a:lnTo>
                  <a:pt x="97" y="575"/>
                </a:lnTo>
                <a:lnTo>
                  <a:pt x="97" y="566"/>
                </a:lnTo>
                <a:lnTo>
                  <a:pt x="93" y="557"/>
                </a:lnTo>
                <a:lnTo>
                  <a:pt x="93" y="552"/>
                </a:lnTo>
                <a:lnTo>
                  <a:pt x="90" y="546"/>
                </a:lnTo>
                <a:lnTo>
                  <a:pt x="88" y="539"/>
                </a:lnTo>
                <a:lnTo>
                  <a:pt x="86" y="528"/>
                </a:lnTo>
                <a:lnTo>
                  <a:pt x="86" y="525"/>
                </a:lnTo>
                <a:lnTo>
                  <a:pt x="81" y="514"/>
                </a:lnTo>
                <a:lnTo>
                  <a:pt x="81" y="512"/>
                </a:lnTo>
                <a:lnTo>
                  <a:pt x="81" y="507"/>
                </a:lnTo>
                <a:lnTo>
                  <a:pt x="79" y="505"/>
                </a:lnTo>
                <a:lnTo>
                  <a:pt x="79" y="500"/>
                </a:lnTo>
                <a:lnTo>
                  <a:pt x="79" y="498"/>
                </a:lnTo>
                <a:lnTo>
                  <a:pt x="77" y="496"/>
                </a:lnTo>
                <a:lnTo>
                  <a:pt x="77" y="494"/>
                </a:lnTo>
                <a:lnTo>
                  <a:pt x="75" y="485"/>
                </a:lnTo>
                <a:lnTo>
                  <a:pt x="72" y="478"/>
                </a:lnTo>
                <a:lnTo>
                  <a:pt x="72" y="476"/>
                </a:lnTo>
                <a:lnTo>
                  <a:pt x="70" y="471"/>
                </a:lnTo>
                <a:lnTo>
                  <a:pt x="70" y="469"/>
                </a:lnTo>
                <a:lnTo>
                  <a:pt x="70" y="466"/>
                </a:lnTo>
                <a:lnTo>
                  <a:pt x="68" y="464"/>
                </a:lnTo>
                <a:lnTo>
                  <a:pt x="65" y="462"/>
                </a:lnTo>
                <a:lnTo>
                  <a:pt x="63" y="460"/>
                </a:lnTo>
                <a:lnTo>
                  <a:pt x="63" y="457"/>
                </a:lnTo>
                <a:lnTo>
                  <a:pt x="61" y="455"/>
                </a:lnTo>
                <a:lnTo>
                  <a:pt x="61" y="453"/>
                </a:lnTo>
                <a:lnTo>
                  <a:pt x="59" y="451"/>
                </a:lnTo>
                <a:lnTo>
                  <a:pt x="56" y="448"/>
                </a:lnTo>
                <a:lnTo>
                  <a:pt x="56" y="446"/>
                </a:lnTo>
                <a:lnTo>
                  <a:pt x="54" y="444"/>
                </a:lnTo>
                <a:lnTo>
                  <a:pt x="52" y="442"/>
                </a:lnTo>
                <a:lnTo>
                  <a:pt x="52" y="439"/>
                </a:lnTo>
                <a:lnTo>
                  <a:pt x="50" y="437"/>
                </a:lnTo>
                <a:lnTo>
                  <a:pt x="47" y="437"/>
                </a:lnTo>
                <a:lnTo>
                  <a:pt x="47" y="435"/>
                </a:lnTo>
                <a:lnTo>
                  <a:pt x="47" y="433"/>
                </a:lnTo>
                <a:lnTo>
                  <a:pt x="47" y="430"/>
                </a:lnTo>
                <a:lnTo>
                  <a:pt x="45" y="428"/>
                </a:lnTo>
                <a:lnTo>
                  <a:pt x="43" y="421"/>
                </a:lnTo>
                <a:lnTo>
                  <a:pt x="43" y="419"/>
                </a:lnTo>
                <a:lnTo>
                  <a:pt x="43" y="417"/>
                </a:lnTo>
                <a:lnTo>
                  <a:pt x="41" y="412"/>
                </a:lnTo>
                <a:lnTo>
                  <a:pt x="38" y="408"/>
                </a:lnTo>
                <a:lnTo>
                  <a:pt x="36" y="396"/>
                </a:lnTo>
                <a:lnTo>
                  <a:pt x="36" y="394"/>
                </a:lnTo>
                <a:lnTo>
                  <a:pt x="34" y="394"/>
                </a:lnTo>
                <a:lnTo>
                  <a:pt x="34" y="390"/>
                </a:lnTo>
                <a:lnTo>
                  <a:pt x="34" y="387"/>
                </a:lnTo>
                <a:lnTo>
                  <a:pt x="34" y="385"/>
                </a:lnTo>
                <a:lnTo>
                  <a:pt x="34" y="383"/>
                </a:lnTo>
                <a:lnTo>
                  <a:pt x="34" y="380"/>
                </a:lnTo>
                <a:lnTo>
                  <a:pt x="34" y="378"/>
                </a:lnTo>
                <a:lnTo>
                  <a:pt x="34" y="376"/>
                </a:lnTo>
                <a:lnTo>
                  <a:pt x="34" y="374"/>
                </a:lnTo>
                <a:lnTo>
                  <a:pt x="34" y="371"/>
                </a:lnTo>
                <a:lnTo>
                  <a:pt x="31" y="362"/>
                </a:lnTo>
                <a:lnTo>
                  <a:pt x="27" y="315"/>
                </a:lnTo>
                <a:lnTo>
                  <a:pt x="20" y="231"/>
                </a:lnTo>
                <a:lnTo>
                  <a:pt x="18" y="204"/>
                </a:lnTo>
                <a:lnTo>
                  <a:pt x="18" y="188"/>
                </a:lnTo>
                <a:lnTo>
                  <a:pt x="11" y="129"/>
                </a:lnTo>
                <a:lnTo>
                  <a:pt x="7" y="84"/>
                </a:lnTo>
                <a:lnTo>
                  <a:pt x="7" y="79"/>
                </a:lnTo>
                <a:lnTo>
                  <a:pt x="4" y="57"/>
                </a:lnTo>
                <a:lnTo>
                  <a:pt x="4" y="41"/>
                </a:lnTo>
                <a:lnTo>
                  <a:pt x="2" y="36"/>
                </a:lnTo>
                <a:lnTo>
                  <a:pt x="2" y="32"/>
                </a:lnTo>
                <a:lnTo>
                  <a:pt x="2" y="25"/>
                </a:lnTo>
                <a:lnTo>
                  <a:pt x="2" y="18"/>
                </a:lnTo>
                <a:lnTo>
                  <a:pt x="0" y="12"/>
                </a:lnTo>
                <a:lnTo>
                  <a:pt x="0" y="9"/>
                </a:lnTo>
                <a:lnTo>
                  <a:pt x="0" y="7"/>
                </a:lnTo>
                <a:lnTo>
                  <a:pt x="0" y="5"/>
                </a:lnTo>
                <a:lnTo>
                  <a:pt x="0" y="3"/>
                </a:lnTo>
                <a:lnTo>
                  <a:pt x="0" y="0"/>
                </a:lnTo>
                <a:lnTo>
                  <a:pt x="2" y="0"/>
                </a:lnTo>
                <a:lnTo>
                  <a:pt x="4" y="0"/>
                </a:lnTo>
                <a:lnTo>
                  <a:pt x="7" y="0"/>
                </a:lnTo>
                <a:lnTo>
                  <a:pt x="9" y="0"/>
                </a:lnTo>
                <a:lnTo>
                  <a:pt x="16" y="0"/>
                </a:lnTo>
                <a:lnTo>
                  <a:pt x="34" y="0"/>
                </a:lnTo>
                <a:lnTo>
                  <a:pt x="38" y="0"/>
                </a:lnTo>
                <a:lnTo>
                  <a:pt x="43" y="0"/>
                </a:lnTo>
                <a:lnTo>
                  <a:pt x="59" y="0"/>
                </a:lnTo>
                <a:lnTo>
                  <a:pt x="77" y="0"/>
                </a:lnTo>
                <a:lnTo>
                  <a:pt x="86" y="0"/>
                </a:lnTo>
                <a:lnTo>
                  <a:pt x="95" y="0"/>
                </a:lnTo>
                <a:lnTo>
                  <a:pt x="104" y="0"/>
                </a:lnTo>
                <a:lnTo>
                  <a:pt x="127" y="0"/>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dmin 1 - Northern">
            <a:extLst>
              <a:ext uri="{FF2B5EF4-FFF2-40B4-BE49-F238E27FC236}">
                <a16:creationId xmlns:a16="http://schemas.microsoft.com/office/drawing/2014/main" id="{F391CA01-1C6B-CCD5-01DF-CF73C1AB7079}"/>
              </a:ext>
            </a:extLst>
          </p:cNvPr>
          <p:cNvSpPr>
            <a:spLocks/>
          </p:cNvSpPr>
          <p:nvPr/>
        </p:nvSpPr>
        <p:spPr bwMode="auto">
          <a:xfrm>
            <a:off x="3854451" y="708025"/>
            <a:ext cx="3300413" cy="2449513"/>
          </a:xfrm>
          <a:custGeom>
            <a:avLst/>
            <a:gdLst>
              <a:gd name="T0" fmla="*/ 2011 w 2079"/>
              <a:gd name="T1" fmla="*/ 84 h 1543"/>
              <a:gd name="T2" fmla="*/ 2011 w 2079"/>
              <a:gd name="T3" fmla="*/ 140 h 1543"/>
              <a:gd name="T4" fmla="*/ 2009 w 2079"/>
              <a:gd name="T5" fmla="*/ 242 h 1543"/>
              <a:gd name="T6" fmla="*/ 2005 w 2079"/>
              <a:gd name="T7" fmla="*/ 339 h 1543"/>
              <a:gd name="T8" fmla="*/ 1998 w 2079"/>
              <a:gd name="T9" fmla="*/ 473 h 1543"/>
              <a:gd name="T10" fmla="*/ 1996 w 2079"/>
              <a:gd name="T11" fmla="*/ 552 h 1543"/>
              <a:gd name="T12" fmla="*/ 1989 w 2079"/>
              <a:gd name="T13" fmla="*/ 674 h 1543"/>
              <a:gd name="T14" fmla="*/ 1989 w 2079"/>
              <a:gd name="T15" fmla="*/ 699 h 1543"/>
              <a:gd name="T16" fmla="*/ 1986 w 2079"/>
              <a:gd name="T17" fmla="*/ 731 h 1543"/>
              <a:gd name="T18" fmla="*/ 1977 w 2079"/>
              <a:gd name="T19" fmla="*/ 842 h 1543"/>
              <a:gd name="T20" fmla="*/ 1973 w 2079"/>
              <a:gd name="T21" fmla="*/ 903 h 1543"/>
              <a:gd name="T22" fmla="*/ 1993 w 2079"/>
              <a:gd name="T23" fmla="*/ 923 h 1543"/>
              <a:gd name="T24" fmla="*/ 2007 w 2079"/>
              <a:gd name="T25" fmla="*/ 937 h 1543"/>
              <a:gd name="T26" fmla="*/ 2030 w 2079"/>
              <a:gd name="T27" fmla="*/ 959 h 1543"/>
              <a:gd name="T28" fmla="*/ 2077 w 2079"/>
              <a:gd name="T29" fmla="*/ 1007 h 1543"/>
              <a:gd name="T30" fmla="*/ 2079 w 2079"/>
              <a:gd name="T31" fmla="*/ 1011 h 1543"/>
              <a:gd name="T32" fmla="*/ 2052 w 2079"/>
              <a:gd name="T33" fmla="*/ 1039 h 1543"/>
              <a:gd name="T34" fmla="*/ 2011 w 2079"/>
              <a:gd name="T35" fmla="*/ 1073 h 1543"/>
              <a:gd name="T36" fmla="*/ 1989 w 2079"/>
              <a:gd name="T37" fmla="*/ 1097 h 1543"/>
              <a:gd name="T38" fmla="*/ 1982 w 2079"/>
              <a:gd name="T39" fmla="*/ 1111 h 1543"/>
              <a:gd name="T40" fmla="*/ 1975 w 2079"/>
              <a:gd name="T41" fmla="*/ 1127 h 1543"/>
              <a:gd name="T42" fmla="*/ 1968 w 2079"/>
              <a:gd name="T43" fmla="*/ 1145 h 1543"/>
              <a:gd name="T44" fmla="*/ 1957 w 2079"/>
              <a:gd name="T45" fmla="*/ 1170 h 1543"/>
              <a:gd name="T46" fmla="*/ 1952 w 2079"/>
              <a:gd name="T47" fmla="*/ 1183 h 1543"/>
              <a:gd name="T48" fmla="*/ 1964 w 2079"/>
              <a:gd name="T49" fmla="*/ 1208 h 1543"/>
              <a:gd name="T50" fmla="*/ 1989 w 2079"/>
              <a:gd name="T51" fmla="*/ 1283 h 1543"/>
              <a:gd name="T52" fmla="*/ 1996 w 2079"/>
              <a:gd name="T53" fmla="*/ 1340 h 1543"/>
              <a:gd name="T54" fmla="*/ 1971 w 2079"/>
              <a:gd name="T55" fmla="*/ 1376 h 1543"/>
              <a:gd name="T56" fmla="*/ 1952 w 2079"/>
              <a:gd name="T57" fmla="*/ 1398 h 1543"/>
              <a:gd name="T58" fmla="*/ 1943 w 2079"/>
              <a:gd name="T59" fmla="*/ 1414 h 1543"/>
              <a:gd name="T60" fmla="*/ 1943 w 2079"/>
              <a:gd name="T61" fmla="*/ 1414 h 1543"/>
              <a:gd name="T62" fmla="*/ 1943 w 2079"/>
              <a:gd name="T63" fmla="*/ 1414 h 1543"/>
              <a:gd name="T64" fmla="*/ 1943 w 2079"/>
              <a:gd name="T65" fmla="*/ 1414 h 1543"/>
              <a:gd name="T66" fmla="*/ 1937 w 2079"/>
              <a:gd name="T67" fmla="*/ 1423 h 1543"/>
              <a:gd name="T68" fmla="*/ 1921 w 2079"/>
              <a:gd name="T69" fmla="*/ 1444 h 1543"/>
              <a:gd name="T70" fmla="*/ 1912 w 2079"/>
              <a:gd name="T71" fmla="*/ 1457 h 1543"/>
              <a:gd name="T72" fmla="*/ 1900 w 2079"/>
              <a:gd name="T73" fmla="*/ 1475 h 1543"/>
              <a:gd name="T74" fmla="*/ 1884 w 2079"/>
              <a:gd name="T75" fmla="*/ 1496 h 1543"/>
              <a:gd name="T76" fmla="*/ 1875 w 2079"/>
              <a:gd name="T77" fmla="*/ 1509 h 1543"/>
              <a:gd name="T78" fmla="*/ 1873 w 2079"/>
              <a:gd name="T79" fmla="*/ 1512 h 1543"/>
              <a:gd name="T80" fmla="*/ 1871 w 2079"/>
              <a:gd name="T81" fmla="*/ 1514 h 1543"/>
              <a:gd name="T82" fmla="*/ 1844 w 2079"/>
              <a:gd name="T83" fmla="*/ 1530 h 1543"/>
              <a:gd name="T84" fmla="*/ 1787 w 2079"/>
              <a:gd name="T85" fmla="*/ 1543 h 1543"/>
              <a:gd name="T86" fmla="*/ 1651 w 2079"/>
              <a:gd name="T87" fmla="*/ 1543 h 1543"/>
              <a:gd name="T88" fmla="*/ 1467 w 2079"/>
              <a:gd name="T89" fmla="*/ 1543 h 1543"/>
              <a:gd name="T90" fmla="*/ 989 w 2079"/>
              <a:gd name="T91" fmla="*/ 1543 h 1543"/>
              <a:gd name="T92" fmla="*/ 678 w 2079"/>
              <a:gd name="T93" fmla="*/ 1543 h 1543"/>
              <a:gd name="T94" fmla="*/ 678 w 2079"/>
              <a:gd name="T95" fmla="*/ 677 h 1543"/>
              <a:gd name="T96" fmla="*/ 3 w 2079"/>
              <a:gd name="T97" fmla="*/ 584 h 1543"/>
              <a:gd name="T98" fmla="*/ 3 w 2079"/>
              <a:gd name="T99" fmla="*/ 471 h 1543"/>
              <a:gd name="T100" fmla="*/ 3 w 2079"/>
              <a:gd name="T101" fmla="*/ 201 h 1543"/>
              <a:gd name="T102" fmla="*/ 19 w 2079"/>
              <a:gd name="T103" fmla="*/ 61 h 1543"/>
              <a:gd name="T104" fmla="*/ 284 w 2079"/>
              <a:gd name="T105" fmla="*/ 61 h 1543"/>
              <a:gd name="T106" fmla="*/ 728 w 2079"/>
              <a:gd name="T107" fmla="*/ 61 h 1543"/>
              <a:gd name="T108" fmla="*/ 944 w 2079"/>
              <a:gd name="T109" fmla="*/ 61 h 1543"/>
              <a:gd name="T110" fmla="*/ 1272 w 2079"/>
              <a:gd name="T111" fmla="*/ 61 h 1543"/>
              <a:gd name="T112" fmla="*/ 1603 w 2079"/>
              <a:gd name="T113" fmla="*/ 61 h 1543"/>
              <a:gd name="T114" fmla="*/ 1726 w 2079"/>
              <a:gd name="T115" fmla="*/ 32 h 1543"/>
              <a:gd name="T116" fmla="*/ 1742 w 2079"/>
              <a:gd name="T117" fmla="*/ 11 h 1543"/>
              <a:gd name="T118" fmla="*/ 1762 w 2079"/>
              <a:gd name="T119" fmla="*/ 2 h 1543"/>
              <a:gd name="T120" fmla="*/ 1755 w 2079"/>
              <a:gd name="T121" fmla="*/ 29 h 1543"/>
              <a:gd name="T122" fmla="*/ 1746 w 2079"/>
              <a:gd name="T123" fmla="*/ 45 h 1543"/>
              <a:gd name="T124" fmla="*/ 1823 w 2079"/>
              <a:gd name="T125" fmla="*/ 61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9" h="1543">
                <a:moveTo>
                  <a:pt x="2014" y="61"/>
                </a:moveTo>
                <a:lnTo>
                  <a:pt x="2014" y="61"/>
                </a:lnTo>
                <a:lnTo>
                  <a:pt x="2014" y="65"/>
                </a:lnTo>
                <a:lnTo>
                  <a:pt x="2011" y="84"/>
                </a:lnTo>
                <a:lnTo>
                  <a:pt x="2011" y="86"/>
                </a:lnTo>
                <a:lnTo>
                  <a:pt x="2011" y="86"/>
                </a:lnTo>
                <a:lnTo>
                  <a:pt x="2011" y="99"/>
                </a:lnTo>
                <a:lnTo>
                  <a:pt x="2011" y="140"/>
                </a:lnTo>
                <a:lnTo>
                  <a:pt x="2011" y="142"/>
                </a:lnTo>
                <a:lnTo>
                  <a:pt x="2009" y="188"/>
                </a:lnTo>
                <a:lnTo>
                  <a:pt x="2009" y="240"/>
                </a:lnTo>
                <a:lnTo>
                  <a:pt x="2009" y="242"/>
                </a:lnTo>
                <a:lnTo>
                  <a:pt x="2009" y="247"/>
                </a:lnTo>
                <a:lnTo>
                  <a:pt x="2009" y="249"/>
                </a:lnTo>
                <a:lnTo>
                  <a:pt x="2009" y="256"/>
                </a:lnTo>
                <a:lnTo>
                  <a:pt x="2005" y="339"/>
                </a:lnTo>
                <a:lnTo>
                  <a:pt x="2005" y="364"/>
                </a:lnTo>
                <a:lnTo>
                  <a:pt x="2002" y="405"/>
                </a:lnTo>
                <a:lnTo>
                  <a:pt x="1998" y="473"/>
                </a:lnTo>
                <a:lnTo>
                  <a:pt x="1998" y="473"/>
                </a:lnTo>
                <a:lnTo>
                  <a:pt x="1998" y="489"/>
                </a:lnTo>
                <a:lnTo>
                  <a:pt x="1996" y="514"/>
                </a:lnTo>
                <a:lnTo>
                  <a:pt x="1996" y="529"/>
                </a:lnTo>
                <a:lnTo>
                  <a:pt x="1996" y="552"/>
                </a:lnTo>
                <a:lnTo>
                  <a:pt x="1996" y="554"/>
                </a:lnTo>
                <a:lnTo>
                  <a:pt x="1991" y="634"/>
                </a:lnTo>
                <a:lnTo>
                  <a:pt x="1991" y="652"/>
                </a:lnTo>
                <a:lnTo>
                  <a:pt x="1989" y="674"/>
                </a:lnTo>
                <a:lnTo>
                  <a:pt x="1989" y="688"/>
                </a:lnTo>
                <a:lnTo>
                  <a:pt x="1989" y="688"/>
                </a:lnTo>
                <a:lnTo>
                  <a:pt x="1989" y="697"/>
                </a:lnTo>
                <a:lnTo>
                  <a:pt x="1989" y="699"/>
                </a:lnTo>
                <a:lnTo>
                  <a:pt x="1989" y="701"/>
                </a:lnTo>
                <a:lnTo>
                  <a:pt x="1986" y="708"/>
                </a:lnTo>
                <a:lnTo>
                  <a:pt x="1986" y="708"/>
                </a:lnTo>
                <a:lnTo>
                  <a:pt x="1986" y="731"/>
                </a:lnTo>
                <a:lnTo>
                  <a:pt x="1980" y="817"/>
                </a:lnTo>
                <a:lnTo>
                  <a:pt x="1977" y="830"/>
                </a:lnTo>
                <a:lnTo>
                  <a:pt x="1977" y="835"/>
                </a:lnTo>
                <a:lnTo>
                  <a:pt x="1977" y="842"/>
                </a:lnTo>
                <a:lnTo>
                  <a:pt x="1977" y="849"/>
                </a:lnTo>
                <a:lnTo>
                  <a:pt x="1973" y="896"/>
                </a:lnTo>
                <a:lnTo>
                  <a:pt x="1973" y="898"/>
                </a:lnTo>
                <a:lnTo>
                  <a:pt x="1973" y="903"/>
                </a:lnTo>
                <a:lnTo>
                  <a:pt x="1973" y="903"/>
                </a:lnTo>
                <a:lnTo>
                  <a:pt x="1977" y="907"/>
                </a:lnTo>
                <a:lnTo>
                  <a:pt x="1982" y="912"/>
                </a:lnTo>
                <a:lnTo>
                  <a:pt x="1993" y="923"/>
                </a:lnTo>
                <a:lnTo>
                  <a:pt x="1998" y="928"/>
                </a:lnTo>
                <a:lnTo>
                  <a:pt x="2002" y="932"/>
                </a:lnTo>
                <a:lnTo>
                  <a:pt x="2005" y="935"/>
                </a:lnTo>
                <a:lnTo>
                  <a:pt x="2007" y="937"/>
                </a:lnTo>
                <a:lnTo>
                  <a:pt x="2007" y="939"/>
                </a:lnTo>
                <a:lnTo>
                  <a:pt x="2014" y="944"/>
                </a:lnTo>
                <a:lnTo>
                  <a:pt x="2023" y="953"/>
                </a:lnTo>
                <a:lnTo>
                  <a:pt x="2030" y="959"/>
                </a:lnTo>
                <a:lnTo>
                  <a:pt x="2045" y="978"/>
                </a:lnTo>
                <a:lnTo>
                  <a:pt x="2068" y="1000"/>
                </a:lnTo>
                <a:lnTo>
                  <a:pt x="2075" y="1005"/>
                </a:lnTo>
                <a:lnTo>
                  <a:pt x="2077" y="1007"/>
                </a:lnTo>
                <a:lnTo>
                  <a:pt x="2079" y="1009"/>
                </a:lnTo>
                <a:lnTo>
                  <a:pt x="2079" y="1009"/>
                </a:lnTo>
                <a:lnTo>
                  <a:pt x="2079" y="1011"/>
                </a:lnTo>
                <a:lnTo>
                  <a:pt x="2079" y="1011"/>
                </a:lnTo>
                <a:lnTo>
                  <a:pt x="2068" y="1023"/>
                </a:lnTo>
                <a:lnTo>
                  <a:pt x="2061" y="1030"/>
                </a:lnTo>
                <a:lnTo>
                  <a:pt x="2057" y="1034"/>
                </a:lnTo>
                <a:lnTo>
                  <a:pt x="2052" y="1039"/>
                </a:lnTo>
                <a:lnTo>
                  <a:pt x="2052" y="1039"/>
                </a:lnTo>
                <a:lnTo>
                  <a:pt x="2032" y="1052"/>
                </a:lnTo>
                <a:lnTo>
                  <a:pt x="2025" y="1059"/>
                </a:lnTo>
                <a:lnTo>
                  <a:pt x="2011" y="1073"/>
                </a:lnTo>
                <a:lnTo>
                  <a:pt x="2011" y="1073"/>
                </a:lnTo>
                <a:lnTo>
                  <a:pt x="2007" y="1077"/>
                </a:lnTo>
                <a:lnTo>
                  <a:pt x="1993" y="1088"/>
                </a:lnTo>
                <a:lnTo>
                  <a:pt x="1989" y="1097"/>
                </a:lnTo>
                <a:lnTo>
                  <a:pt x="1989" y="1100"/>
                </a:lnTo>
                <a:lnTo>
                  <a:pt x="1986" y="1104"/>
                </a:lnTo>
                <a:lnTo>
                  <a:pt x="1984" y="1107"/>
                </a:lnTo>
                <a:lnTo>
                  <a:pt x="1982" y="1111"/>
                </a:lnTo>
                <a:lnTo>
                  <a:pt x="1980" y="1116"/>
                </a:lnTo>
                <a:lnTo>
                  <a:pt x="1975" y="1127"/>
                </a:lnTo>
                <a:lnTo>
                  <a:pt x="1973" y="1127"/>
                </a:lnTo>
                <a:lnTo>
                  <a:pt x="1975" y="1127"/>
                </a:lnTo>
                <a:lnTo>
                  <a:pt x="1975" y="1127"/>
                </a:lnTo>
                <a:lnTo>
                  <a:pt x="1973" y="1134"/>
                </a:lnTo>
                <a:lnTo>
                  <a:pt x="1971" y="1140"/>
                </a:lnTo>
                <a:lnTo>
                  <a:pt x="1968" y="1145"/>
                </a:lnTo>
                <a:lnTo>
                  <a:pt x="1964" y="1156"/>
                </a:lnTo>
                <a:lnTo>
                  <a:pt x="1962" y="1161"/>
                </a:lnTo>
                <a:lnTo>
                  <a:pt x="1959" y="1163"/>
                </a:lnTo>
                <a:lnTo>
                  <a:pt x="1957" y="1170"/>
                </a:lnTo>
                <a:lnTo>
                  <a:pt x="1955" y="1177"/>
                </a:lnTo>
                <a:lnTo>
                  <a:pt x="1952" y="1181"/>
                </a:lnTo>
                <a:lnTo>
                  <a:pt x="1952" y="1183"/>
                </a:lnTo>
                <a:lnTo>
                  <a:pt x="1952" y="1183"/>
                </a:lnTo>
                <a:lnTo>
                  <a:pt x="1955" y="1186"/>
                </a:lnTo>
                <a:lnTo>
                  <a:pt x="1955" y="1186"/>
                </a:lnTo>
                <a:lnTo>
                  <a:pt x="1957" y="1190"/>
                </a:lnTo>
                <a:lnTo>
                  <a:pt x="1964" y="1208"/>
                </a:lnTo>
                <a:lnTo>
                  <a:pt x="1968" y="1226"/>
                </a:lnTo>
                <a:lnTo>
                  <a:pt x="1977" y="1251"/>
                </a:lnTo>
                <a:lnTo>
                  <a:pt x="1984" y="1272"/>
                </a:lnTo>
                <a:lnTo>
                  <a:pt x="1989" y="1283"/>
                </a:lnTo>
                <a:lnTo>
                  <a:pt x="2007" y="1326"/>
                </a:lnTo>
                <a:lnTo>
                  <a:pt x="2007" y="1326"/>
                </a:lnTo>
                <a:lnTo>
                  <a:pt x="2007" y="1326"/>
                </a:lnTo>
                <a:lnTo>
                  <a:pt x="1996" y="1340"/>
                </a:lnTo>
                <a:lnTo>
                  <a:pt x="1993" y="1344"/>
                </a:lnTo>
                <a:lnTo>
                  <a:pt x="1991" y="1349"/>
                </a:lnTo>
                <a:lnTo>
                  <a:pt x="1975" y="1369"/>
                </a:lnTo>
                <a:lnTo>
                  <a:pt x="1971" y="1376"/>
                </a:lnTo>
                <a:lnTo>
                  <a:pt x="1968" y="1380"/>
                </a:lnTo>
                <a:lnTo>
                  <a:pt x="1968" y="1380"/>
                </a:lnTo>
                <a:lnTo>
                  <a:pt x="1968" y="1380"/>
                </a:lnTo>
                <a:lnTo>
                  <a:pt x="1952" y="1398"/>
                </a:lnTo>
                <a:lnTo>
                  <a:pt x="1948" y="1405"/>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1" y="1414"/>
                </a:lnTo>
                <a:lnTo>
                  <a:pt x="1941" y="1417"/>
                </a:lnTo>
                <a:lnTo>
                  <a:pt x="1941" y="1417"/>
                </a:lnTo>
                <a:lnTo>
                  <a:pt x="1937" y="1423"/>
                </a:lnTo>
                <a:lnTo>
                  <a:pt x="1937" y="1423"/>
                </a:lnTo>
                <a:lnTo>
                  <a:pt x="1934" y="1428"/>
                </a:lnTo>
                <a:lnTo>
                  <a:pt x="1923" y="1441"/>
                </a:lnTo>
                <a:lnTo>
                  <a:pt x="1921" y="1444"/>
                </a:lnTo>
                <a:lnTo>
                  <a:pt x="1914" y="1455"/>
                </a:lnTo>
                <a:lnTo>
                  <a:pt x="1912" y="1457"/>
                </a:lnTo>
                <a:lnTo>
                  <a:pt x="1912" y="1457"/>
                </a:lnTo>
                <a:lnTo>
                  <a:pt x="1912" y="1457"/>
                </a:lnTo>
                <a:lnTo>
                  <a:pt x="1912" y="1457"/>
                </a:lnTo>
                <a:lnTo>
                  <a:pt x="1909" y="1460"/>
                </a:lnTo>
                <a:lnTo>
                  <a:pt x="1907" y="1464"/>
                </a:lnTo>
                <a:lnTo>
                  <a:pt x="1900" y="1475"/>
                </a:lnTo>
                <a:lnTo>
                  <a:pt x="1891" y="1484"/>
                </a:lnTo>
                <a:lnTo>
                  <a:pt x="1889" y="1489"/>
                </a:lnTo>
                <a:lnTo>
                  <a:pt x="1889" y="1491"/>
                </a:lnTo>
                <a:lnTo>
                  <a:pt x="1884" y="1496"/>
                </a:lnTo>
                <a:lnTo>
                  <a:pt x="1882" y="1500"/>
                </a:lnTo>
                <a:lnTo>
                  <a:pt x="1878" y="1505"/>
                </a:lnTo>
                <a:lnTo>
                  <a:pt x="1875" y="1509"/>
                </a:lnTo>
                <a:lnTo>
                  <a:pt x="1875" y="1509"/>
                </a:lnTo>
                <a:lnTo>
                  <a:pt x="1875" y="1509"/>
                </a:lnTo>
                <a:lnTo>
                  <a:pt x="1873" y="1512"/>
                </a:lnTo>
                <a:lnTo>
                  <a:pt x="1873" y="1512"/>
                </a:lnTo>
                <a:lnTo>
                  <a:pt x="1873" y="1512"/>
                </a:lnTo>
                <a:lnTo>
                  <a:pt x="1873" y="1512"/>
                </a:lnTo>
                <a:lnTo>
                  <a:pt x="1873" y="1514"/>
                </a:lnTo>
                <a:lnTo>
                  <a:pt x="1871" y="1514"/>
                </a:lnTo>
                <a:lnTo>
                  <a:pt x="1871" y="1514"/>
                </a:lnTo>
                <a:lnTo>
                  <a:pt x="1871" y="1516"/>
                </a:lnTo>
                <a:lnTo>
                  <a:pt x="1871" y="1516"/>
                </a:lnTo>
                <a:lnTo>
                  <a:pt x="1871" y="1516"/>
                </a:lnTo>
                <a:lnTo>
                  <a:pt x="1844" y="1530"/>
                </a:lnTo>
                <a:lnTo>
                  <a:pt x="1828" y="1539"/>
                </a:lnTo>
                <a:lnTo>
                  <a:pt x="1821" y="1543"/>
                </a:lnTo>
                <a:lnTo>
                  <a:pt x="1821" y="1543"/>
                </a:lnTo>
                <a:lnTo>
                  <a:pt x="1787" y="1543"/>
                </a:lnTo>
                <a:lnTo>
                  <a:pt x="1787" y="1543"/>
                </a:lnTo>
                <a:lnTo>
                  <a:pt x="1744" y="1543"/>
                </a:lnTo>
                <a:lnTo>
                  <a:pt x="1721" y="1543"/>
                </a:lnTo>
                <a:lnTo>
                  <a:pt x="1651" y="1543"/>
                </a:lnTo>
                <a:lnTo>
                  <a:pt x="1628" y="1543"/>
                </a:lnTo>
                <a:lnTo>
                  <a:pt x="1608" y="1543"/>
                </a:lnTo>
                <a:lnTo>
                  <a:pt x="1608" y="1543"/>
                </a:lnTo>
                <a:lnTo>
                  <a:pt x="1467" y="1543"/>
                </a:lnTo>
                <a:lnTo>
                  <a:pt x="1379" y="1543"/>
                </a:lnTo>
                <a:lnTo>
                  <a:pt x="1245" y="1543"/>
                </a:lnTo>
                <a:lnTo>
                  <a:pt x="1182" y="1543"/>
                </a:lnTo>
                <a:lnTo>
                  <a:pt x="989" y="1543"/>
                </a:lnTo>
                <a:lnTo>
                  <a:pt x="885" y="1543"/>
                </a:lnTo>
                <a:lnTo>
                  <a:pt x="678" y="1543"/>
                </a:lnTo>
                <a:lnTo>
                  <a:pt x="678" y="1543"/>
                </a:lnTo>
                <a:lnTo>
                  <a:pt x="678" y="1543"/>
                </a:lnTo>
                <a:lnTo>
                  <a:pt x="678" y="1543"/>
                </a:lnTo>
                <a:lnTo>
                  <a:pt x="678" y="950"/>
                </a:lnTo>
                <a:lnTo>
                  <a:pt x="678" y="677"/>
                </a:lnTo>
                <a:lnTo>
                  <a:pt x="678" y="677"/>
                </a:lnTo>
                <a:lnTo>
                  <a:pt x="681" y="600"/>
                </a:lnTo>
                <a:lnTo>
                  <a:pt x="3" y="597"/>
                </a:lnTo>
                <a:lnTo>
                  <a:pt x="3" y="597"/>
                </a:lnTo>
                <a:lnTo>
                  <a:pt x="3" y="584"/>
                </a:lnTo>
                <a:lnTo>
                  <a:pt x="3" y="570"/>
                </a:lnTo>
                <a:lnTo>
                  <a:pt x="3" y="495"/>
                </a:lnTo>
                <a:lnTo>
                  <a:pt x="3" y="471"/>
                </a:lnTo>
                <a:lnTo>
                  <a:pt x="3" y="471"/>
                </a:lnTo>
                <a:lnTo>
                  <a:pt x="0" y="423"/>
                </a:lnTo>
                <a:lnTo>
                  <a:pt x="3" y="351"/>
                </a:lnTo>
                <a:lnTo>
                  <a:pt x="0" y="276"/>
                </a:lnTo>
                <a:lnTo>
                  <a:pt x="3" y="201"/>
                </a:lnTo>
                <a:lnTo>
                  <a:pt x="3" y="129"/>
                </a:lnTo>
                <a:lnTo>
                  <a:pt x="0" y="61"/>
                </a:lnTo>
                <a:lnTo>
                  <a:pt x="3" y="61"/>
                </a:lnTo>
                <a:lnTo>
                  <a:pt x="19" y="61"/>
                </a:lnTo>
                <a:lnTo>
                  <a:pt x="44" y="61"/>
                </a:lnTo>
                <a:lnTo>
                  <a:pt x="68" y="61"/>
                </a:lnTo>
                <a:lnTo>
                  <a:pt x="177" y="61"/>
                </a:lnTo>
                <a:lnTo>
                  <a:pt x="284" y="61"/>
                </a:lnTo>
                <a:lnTo>
                  <a:pt x="395" y="61"/>
                </a:lnTo>
                <a:lnTo>
                  <a:pt x="506" y="61"/>
                </a:lnTo>
                <a:lnTo>
                  <a:pt x="617" y="61"/>
                </a:lnTo>
                <a:lnTo>
                  <a:pt x="728" y="61"/>
                </a:lnTo>
                <a:lnTo>
                  <a:pt x="780" y="61"/>
                </a:lnTo>
                <a:lnTo>
                  <a:pt x="796" y="61"/>
                </a:lnTo>
                <a:lnTo>
                  <a:pt x="837" y="61"/>
                </a:lnTo>
                <a:lnTo>
                  <a:pt x="944" y="61"/>
                </a:lnTo>
                <a:lnTo>
                  <a:pt x="1055" y="61"/>
                </a:lnTo>
                <a:lnTo>
                  <a:pt x="1161" y="61"/>
                </a:lnTo>
                <a:lnTo>
                  <a:pt x="1272" y="61"/>
                </a:lnTo>
                <a:lnTo>
                  <a:pt x="1272" y="61"/>
                </a:lnTo>
                <a:lnTo>
                  <a:pt x="1381" y="61"/>
                </a:lnTo>
                <a:lnTo>
                  <a:pt x="1490" y="61"/>
                </a:lnTo>
                <a:lnTo>
                  <a:pt x="1601" y="61"/>
                </a:lnTo>
                <a:lnTo>
                  <a:pt x="1603" y="61"/>
                </a:lnTo>
                <a:lnTo>
                  <a:pt x="1714" y="61"/>
                </a:lnTo>
                <a:lnTo>
                  <a:pt x="1717" y="61"/>
                </a:lnTo>
                <a:lnTo>
                  <a:pt x="1724" y="45"/>
                </a:lnTo>
                <a:lnTo>
                  <a:pt x="1726" y="32"/>
                </a:lnTo>
                <a:lnTo>
                  <a:pt x="1733" y="22"/>
                </a:lnTo>
                <a:lnTo>
                  <a:pt x="1733" y="20"/>
                </a:lnTo>
                <a:lnTo>
                  <a:pt x="1735" y="20"/>
                </a:lnTo>
                <a:lnTo>
                  <a:pt x="1742" y="11"/>
                </a:lnTo>
                <a:lnTo>
                  <a:pt x="1744" y="11"/>
                </a:lnTo>
                <a:lnTo>
                  <a:pt x="1746" y="9"/>
                </a:lnTo>
                <a:lnTo>
                  <a:pt x="1760" y="0"/>
                </a:lnTo>
                <a:lnTo>
                  <a:pt x="1762" y="2"/>
                </a:lnTo>
                <a:lnTo>
                  <a:pt x="1764" y="7"/>
                </a:lnTo>
                <a:lnTo>
                  <a:pt x="1771" y="9"/>
                </a:lnTo>
                <a:lnTo>
                  <a:pt x="1764" y="20"/>
                </a:lnTo>
                <a:lnTo>
                  <a:pt x="1755" y="29"/>
                </a:lnTo>
                <a:lnTo>
                  <a:pt x="1753" y="29"/>
                </a:lnTo>
                <a:lnTo>
                  <a:pt x="1748" y="38"/>
                </a:lnTo>
                <a:lnTo>
                  <a:pt x="1748" y="41"/>
                </a:lnTo>
                <a:lnTo>
                  <a:pt x="1746" y="45"/>
                </a:lnTo>
                <a:lnTo>
                  <a:pt x="1744" y="52"/>
                </a:lnTo>
                <a:lnTo>
                  <a:pt x="1742" y="61"/>
                </a:lnTo>
                <a:lnTo>
                  <a:pt x="1823" y="61"/>
                </a:lnTo>
                <a:lnTo>
                  <a:pt x="1823" y="61"/>
                </a:lnTo>
                <a:lnTo>
                  <a:pt x="1837" y="61"/>
                </a:lnTo>
                <a:lnTo>
                  <a:pt x="2014" y="6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8" name="Group 147">
            <a:extLst>
              <a:ext uri="{FF2B5EF4-FFF2-40B4-BE49-F238E27FC236}">
                <a16:creationId xmlns:a16="http://schemas.microsoft.com/office/drawing/2014/main" id="{73828ABF-0F5F-2B5E-257A-A74FD7824D2B}"/>
              </a:ext>
            </a:extLst>
          </p:cNvPr>
          <p:cNvGrpSpPr/>
          <p:nvPr/>
        </p:nvGrpSpPr>
        <p:grpSpPr>
          <a:xfrm>
            <a:off x="7415213" y="312738"/>
            <a:ext cx="2295525" cy="2640013"/>
            <a:chOff x="7415213" y="312738"/>
            <a:chExt cx="2295525" cy="2640013"/>
          </a:xfrm>
          <a:noFill/>
        </p:grpSpPr>
        <p:sp>
          <p:nvSpPr>
            <p:cNvPr id="20" name="Freeform 17">
              <a:extLst>
                <a:ext uri="{FF2B5EF4-FFF2-40B4-BE49-F238E27FC236}">
                  <a16:creationId xmlns:a16="http://schemas.microsoft.com/office/drawing/2014/main" id="{1D2C3589-2759-770F-1363-598603D6A34F}"/>
                </a:ext>
              </a:extLst>
            </p:cNvPr>
            <p:cNvSpPr>
              <a:spLocks/>
            </p:cNvSpPr>
            <p:nvPr/>
          </p:nvSpPr>
          <p:spPr bwMode="auto">
            <a:xfrm>
              <a:off x="8432801" y="312738"/>
              <a:ext cx="803275" cy="1879600"/>
            </a:xfrm>
            <a:custGeom>
              <a:avLst/>
              <a:gdLst>
                <a:gd name="T0" fmla="*/ 12 w 506"/>
                <a:gd name="T1" fmla="*/ 36 h 1184"/>
                <a:gd name="T2" fmla="*/ 32 w 506"/>
                <a:gd name="T3" fmla="*/ 56 h 1184"/>
                <a:gd name="T4" fmla="*/ 39 w 506"/>
                <a:gd name="T5" fmla="*/ 77 h 1184"/>
                <a:gd name="T6" fmla="*/ 50 w 506"/>
                <a:gd name="T7" fmla="*/ 81 h 1184"/>
                <a:gd name="T8" fmla="*/ 77 w 506"/>
                <a:gd name="T9" fmla="*/ 111 h 1184"/>
                <a:gd name="T10" fmla="*/ 89 w 506"/>
                <a:gd name="T11" fmla="*/ 118 h 1184"/>
                <a:gd name="T12" fmla="*/ 116 w 506"/>
                <a:gd name="T13" fmla="*/ 127 h 1184"/>
                <a:gd name="T14" fmla="*/ 145 w 506"/>
                <a:gd name="T15" fmla="*/ 129 h 1184"/>
                <a:gd name="T16" fmla="*/ 173 w 506"/>
                <a:gd name="T17" fmla="*/ 142 h 1184"/>
                <a:gd name="T18" fmla="*/ 188 w 506"/>
                <a:gd name="T19" fmla="*/ 174 h 1184"/>
                <a:gd name="T20" fmla="*/ 220 w 506"/>
                <a:gd name="T21" fmla="*/ 206 h 1184"/>
                <a:gd name="T22" fmla="*/ 256 w 506"/>
                <a:gd name="T23" fmla="*/ 228 h 1184"/>
                <a:gd name="T24" fmla="*/ 288 w 506"/>
                <a:gd name="T25" fmla="*/ 253 h 1184"/>
                <a:gd name="T26" fmla="*/ 311 w 506"/>
                <a:gd name="T27" fmla="*/ 267 h 1184"/>
                <a:gd name="T28" fmla="*/ 334 w 506"/>
                <a:gd name="T29" fmla="*/ 287 h 1184"/>
                <a:gd name="T30" fmla="*/ 340 w 506"/>
                <a:gd name="T31" fmla="*/ 312 h 1184"/>
                <a:gd name="T32" fmla="*/ 345 w 506"/>
                <a:gd name="T33" fmla="*/ 326 h 1184"/>
                <a:gd name="T34" fmla="*/ 338 w 506"/>
                <a:gd name="T35" fmla="*/ 351 h 1184"/>
                <a:gd name="T36" fmla="*/ 334 w 506"/>
                <a:gd name="T37" fmla="*/ 357 h 1184"/>
                <a:gd name="T38" fmla="*/ 340 w 506"/>
                <a:gd name="T39" fmla="*/ 364 h 1184"/>
                <a:gd name="T40" fmla="*/ 336 w 506"/>
                <a:gd name="T41" fmla="*/ 378 h 1184"/>
                <a:gd name="T42" fmla="*/ 349 w 506"/>
                <a:gd name="T43" fmla="*/ 385 h 1184"/>
                <a:gd name="T44" fmla="*/ 354 w 506"/>
                <a:gd name="T45" fmla="*/ 396 h 1184"/>
                <a:gd name="T46" fmla="*/ 349 w 506"/>
                <a:gd name="T47" fmla="*/ 419 h 1184"/>
                <a:gd name="T48" fmla="*/ 363 w 506"/>
                <a:gd name="T49" fmla="*/ 432 h 1184"/>
                <a:gd name="T50" fmla="*/ 370 w 506"/>
                <a:gd name="T51" fmla="*/ 450 h 1184"/>
                <a:gd name="T52" fmla="*/ 381 w 506"/>
                <a:gd name="T53" fmla="*/ 471 h 1184"/>
                <a:gd name="T54" fmla="*/ 379 w 506"/>
                <a:gd name="T55" fmla="*/ 482 h 1184"/>
                <a:gd name="T56" fmla="*/ 386 w 506"/>
                <a:gd name="T57" fmla="*/ 484 h 1184"/>
                <a:gd name="T58" fmla="*/ 411 w 506"/>
                <a:gd name="T59" fmla="*/ 505 h 1184"/>
                <a:gd name="T60" fmla="*/ 454 w 506"/>
                <a:gd name="T61" fmla="*/ 557 h 1184"/>
                <a:gd name="T62" fmla="*/ 442 w 506"/>
                <a:gd name="T63" fmla="*/ 579 h 1184"/>
                <a:gd name="T64" fmla="*/ 438 w 506"/>
                <a:gd name="T65" fmla="*/ 561 h 1184"/>
                <a:gd name="T66" fmla="*/ 440 w 506"/>
                <a:gd name="T67" fmla="*/ 548 h 1184"/>
                <a:gd name="T68" fmla="*/ 424 w 506"/>
                <a:gd name="T69" fmla="*/ 539 h 1184"/>
                <a:gd name="T70" fmla="*/ 408 w 506"/>
                <a:gd name="T71" fmla="*/ 523 h 1184"/>
                <a:gd name="T72" fmla="*/ 408 w 506"/>
                <a:gd name="T73" fmla="*/ 550 h 1184"/>
                <a:gd name="T74" fmla="*/ 402 w 506"/>
                <a:gd name="T75" fmla="*/ 570 h 1184"/>
                <a:gd name="T76" fmla="*/ 415 w 506"/>
                <a:gd name="T77" fmla="*/ 595 h 1184"/>
                <a:gd name="T78" fmla="*/ 422 w 506"/>
                <a:gd name="T79" fmla="*/ 620 h 1184"/>
                <a:gd name="T80" fmla="*/ 422 w 506"/>
                <a:gd name="T81" fmla="*/ 647 h 1184"/>
                <a:gd name="T82" fmla="*/ 431 w 506"/>
                <a:gd name="T83" fmla="*/ 681 h 1184"/>
                <a:gd name="T84" fmla="*/ 440 w 506"/>
                <a:gd name="T85" fmla="*/ 726 h 1184"/>
                <a:gd name="T86" fmla="*/ 429 w 506"/>
                <a:gd name="T87" fmla="*/ 749 h 1184"/>
                <a:gd name="T88" fmla="*/ 429 w 506"/>
                <a:gd name="T89" fmla="*/ 787 h 1184"/>
                <a:gd name="T90" fmla="*/ 433 w 506"/>
                <a:gd name="T91" fmla="*/ 821 h 1184"/>
                <a:gd name="T92" fmla="*/ 424 w 506"/>
                <a:gd name="T93" fmla="*/ 842 h 1184"/>
                <a:gd name="T94" fmla="*/ 433 w 506"/>
                <a:gd name="T95" fmla="*/ 862 h 1184"/>
                <a:gd name="T96" fmla="*/ 445 w 506"/>
                <a:gd name="T97" fmla="*/ 887 h 1184"/>
                <a:gd name="T98" fmla="*/ 445 w 506"/>
                <a:gd name="T99" fmla="*/ 910 h 1184"/>
                <a:gd name="T100" fmla="*/ 442 w 506"/>
                <a:gd name="T101" fmla="*/ 944 h 1184"/>
                <a:gd name="T102" fmla="*/ 442 w 506"/>
                <a:gd name="T103" fmla="*/ 964 h 1184"/>
                <a:gd name="T104" fmla="*/ 454 w 506"/>
                <a:gd name="T105" fmla="*/ 996 h 1184"/>
                <a:gd name="T106" fmla="*/ 463 w 506"/>
                <a:gd name="T107" fmla="*/ 1027 h 1184"/>
                <a:gd name="T108" fmla="*/ 465 w 506"/>
                <a:gd name="T109" fmla="*/ 1041 h 1184"/>
                <a:gd name="T110" fmla="*/ 465 w 506"/>
                <a:gd name="T111" fmla="*/ 1073 h 1184"/>
                <a:gd name="T112" fmla="*/ 467 w 506"/>
                <a:gd name="T113" fmla="*/ 1091 h 1184"/>
                <a:gd name="T114" fmla="*/ 479 w 506"/>
                <a:gd name="T115" fmla="*/ 1111 h 1184"/>
                <a:gd name="T116" fmla="*/ 488 w 506"/>
                <a:gd name="T117" fmla="*/ 1141 h 1184"/>
                <a:gd name="T118" fmla="*/ 504 w 506"/>
                <a:gd name="T119" fmla="*/ 1177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1184">
                  <a:moveTo>
                    <a:pt x="0" y="0"/>
                  </a:moveTo>
                  <a:lnTo>
                    <a:pt x="3" y="0"/>
                  </a:lnTo>
                  <a:lnTo>
                    <a:pt x="3" y="2"/>
                  </a:lnTo>
                  <a:lnTo>
                    <a:pt x="3" y="4"/>
                  </a:lnTo>
                  <a:lnTo>
                    <a:pt x="5" y="7"/>
                  </a:lnTo>
                  <a:lnTo>
                    <a:pt x="5" y="9"/>
                  </a:lnTo>
                  <a:lnTo>
                    <a:pt x="5" y="11"/>
                  </a:lnTo>
                  <a:lnTo>
                    <a:pt x="5" y="13"/>
                  </a:lnTo>
                  <a:lnTo>
                    <a:pt x="7" y="13"/>
                  </a:lnTo>
                  <a:lnTo>
                    <a:pt x="9" y="16"/>
                  </a:lnTo>
                  <a:lnTo>
                    <a:pt x="9" y="18"/>
                  </a:lnTo>
                  <a:lnTo>
                    <a:pt x="9" y="23"/>
                  </a:lnTo>
                  <a:lnTo>
                    <a:pt x="12" y="27"/>
                  </a:lnTo>
                  <a:lnTo>
                    <a:pt x="12" y="29"/>
                  </a:lnTo>
                  <a:lnTo>
                    <a:pt x="12" y="32"/>
                  </a:lnTo>
                  <a:lnTo>
                    <a:pt x="14" y="34"/>
                  </a:lnTo>
                  <a:lnTo>
                    <a:pt x="12" y="36"/>
                  </a:lnTo>
                  <a:lnTo>
                    <a:pt x="12" y="38"/>
                  </a:lnTo>
                  <a:lnTo>
                    <a:pt x="14" y="41"/>
                  </a:lnTo>
                  <a:lnTo>
                    <a:pt x="18" y="45"/>
                  </a:lnTo>
                  <a:lnTo>
                    <a:pt x="18" y="47"/>
                  </a:lnTo>
                  <a:lnTo>
                    <a:pt x="21" y="47"/>
                  </a:lnTo>
                  <a:lnTo>
                    <a:pt x="21" y="50"/>
                  </a:lnTo>
                  <a:lnTo>
                    <a:pt x="21" y="52"/>
                  </a:lnTo>
                  <a:lnTo>
                    <a:pt x="23" y="54"/>
                  </a:lnTo>
                  <a:lnTo>
                    <a:pt x="25" y="54"/>
                  </a:lnTo>
                  <a:lnTo>
                    <a:pt x="25" y="56"/>
                  </a:lnTo>
                  <a:lnTo>
                    <a:pt x="27" y="59"/>
                  </a:lnTo>
                  <a:lnTo>
                    <a:pt x="27" y="63"/>
                  </a:lnTo>
                  <a:lnTo>
                    <a:pt x="27" y="61"/>
                  </a:lnTo>
                  <a:lnTo>
                    <a:pt x="27" y="59"/>
                  </a:lnTo>
                  <a:lnTo>
                    <a:pt x="27" y="56"/>
                  </a:lnTo>
                  <a:lnTo>
                    <a:pt x="30" y="56"/>
                  </a:lnTo>
                  <a:lnTo>
                    <a:pt x="32" y="56"/>
                  </a:lnTo>
                  <a:lnTo>
                    <a:pt x="34" y="59"/>
                  </a:lnTo>
                  <a:lnTo>
                    <a:pt x="37" y="59"/>
                  </a:lnTo>
                  <a:lnTo>
                    <a:pt x="39" y="61"/>
                  </a:lnTo>
                  <a:lnTo>
                    <a:pt x="39" y="63"/>
                  </a:lnTo>
                  <a:lnTo>
                    <a:pt x="39" y="66"/>
                  </a:lnTo>
                  <a:lnTo>
                    <a:pt x="39" y="68"/>
                  </a:lnTo>
                  <a:lnTo>
                    <a:pt x="41" y="70"/>
                  </a:lnTo>
                  <a:lnTo>
                    <a:pt x="43" y="70"/>
                  </a:lnTo>
                  <a:lnTo>
                    <a:pt x="43" y="72"/>
                  </a:lnTo>
                  <a:lnTo>
                    <a:pt x="46" y="75"/>
                  </a:lnTo>
                  <a:lnTo>
                    <a:pt x="48" y="77"/>
                  </a:lnTo>
                  <a:lnTo>
                    <a:pt x="46" y="77"/>
                  </a:lnTo>
                  <a:lnTo>
                    <a:pt x="46" y="79"/>
                  </a:lnTo>
                  <a:lnTo>
                    <a:pt x="46" y="77"/>
                  </a:lnTo>
                  <a:lnTo>
                    <a:pt x="43" y="77"/>
                  </a:lnTo>
                  <a:lnTo>
                    <a:pt x="41" y="77"/>
                  </a:lnTo>
                  <a:lnTo>
                    <a:pt x="39" y="77"/>
                  </a:lnTo>
                  <a:lnTo>
                    <a:pt x="41" y="79"/>
                  </a:lnTo>
                  <a:lnTo>
                    <a:pt x="41" y="81"/>
                  </a:lnTo>
                  <a:lnTo>
                    <a:pt x="43" y="81"/>
                  </a:lnTo>
                  <a:lnTo>
                    <a:pt x="41" y="81"/>
                  </a:lnTo>
                  <a:lnTo>
                    <a:pt x="43" y="81"/>
                  </a:lnTo>
                  <a:lnTo>
                    <a:pt x="43" y="84"/>
                  </a:lnTo>
                  <a:lnTo>
                    <a:pt x="46" y="84"/>
                  </a:lnTo>
                  <a:lnTo>
                    <a:pt x="46" y="86"/>
                  </a:lnTo>
                  <a:lnTo>
                    <a:pt x="48" y="86"/>
                  </a:lnTo>
                  <a:lnTo>
                    <a:pt x="50" y="84"/>
                  </a:lnTo>
                  <a:lnTo>
                    <a:pt x="50" y="81"/>
                  </a:lnTo>
                  <a:lnTo>
                    <a:pt x="48" y="81"/>
                  </a:lnTo>
                  <a:lnTo>
                    <a:pt x="48" y="79"/>
                  </a:lnTo>
                  <a:lnTo>
                    <a:pt x="48" y="77"/>
                  </a:lnTo>
                  <a:lnTo>
                    <a:pt x="50" y="77"/>
                  </a:lnTo>
                  <a:lnTo>
                    <a:pt x="50" y="79"/>
                  </a:lnTo>
                  <a:lnTo>
                    <a:pt x="50" y="81"/>
                  </a:lnTo>
                  <a:lnTo>
                    <a:pt x="50" y="84"/>
                  </a:lnTo>
                  <a:lnTo>
                    <a:pt x="52" y="84"/>
                  </a:lnTo>
                  <a:lnTo>
                    <a:pt x="52" y="86"/>
                  </a:lnTo>
                  <a:lnTo>
                    <a:pt x="52" y="88"/>
                  </a:lnTo>
                  <a:lnTo>
                    <a:pt x="52" y="90"/>
                  </a:lnTo>
                  <a:lnTo>
                    <a:pt x="52" y="93"/>
                  </a:lnTo>
                  <a:lnTo>
                    <a:pt x="52" y="95"/>
                  </a:lnTo>
                  <a:lnTo>
                    <a:pt x="59" y="99"/>
                  </a:lnTo>
                  <a:lnTo>
                    <a:pt x="61" y="99"/>
                  </a:lnTo>
                  <a:lnTo>
                    <a:pt x="64" y="99"/>
                  </a:lnTo>
                  <a:lnTo>
                    <a:pt x="64" y="102"/>
                  </a:lnTo>
                  <a:lnTo>
                    <a:pt x="66" y="102"/>
                  </a:lnTo>
                  <a:lnTo>
                    <a:pt x="66" y="104"/>
                  </a:lnTo>
                  <a:lnTo>
                    <a:pt x="68" y="104"/>
                  </a:lnTo>
                  <a:lnTo>
                    <a:pt x="71" y="106"/>
                  </a:lnTo>
                  <a:lnTo>
                    <a:pt x="75" y="109"/>
                  </a:lnTo>
                  <a:lnTo>
                    <a:pt x="77" y="111"/>
                  </a:lnTo>
                  <a:lnTo>
                    <a:pt x="80" y="111"/>
                  </a:lnTo>
                  <a:lnTo>
                    <a:pt x="80" y="113"/>
                  </a:lnTo>
                  <a:lnTo>
                    <a:pt x="82" y="115"/>
                  </a:lnTo>
                  <a:lnTo>
                    <a:pt x="84" y="115"/>
                  </a:lnTo>
                  <a:lnTo>
                    <a:pt x="86" y="118"/>
                  </a:lnTo>
                  <a:lnTo>
                    <a:pt x="84" y="118"/>
                  </a:lnTo>
                  <a:lnTo>
                    <a:pt x="84" y="120"/>
                  </a:lnTo>
                  <a:lnTo>
                    <a:pt x="82" y="120"/>
                  </a:lnTo>
                  <a:lnTo>
                    <a:pt x="84" y="120"/>
                  </a:lnTo>
                  <a:lnTo>
                    <a:pt x="84" y="122"/>
                  </a:lnTo>
                  <a:lnTo>
                    <a:pt x="86" y="120"/>
                  </a:lnTo>
                  <a:lnTo>
                    <a:pt x="86" y="118"/>
                  </a:lnTo>
                  <a:lnTo>
                    <a:pt x="86" y="115"/>
                  </a:lnTo>
                  <a:lnTo>
                    <a:pt x="89" y="115"/>
                  </a:lnTo>
                  <a:lnTo>
                    <a:pt x="89" y="118"/>
                  </a:lnTo>
                  <a:lnTo>
                    <a:pt x="91" y="118"/>
                  </a:lnTo>
                  <a:lnTo>
                    <a:pt x="89" y="118"/>
                  </a:lnTo>
                  <a:lnTo>
                    <a:pt x="89" y="120"/>
                  </a:lnTo>
                  <a:lnTo>
                    <a:pt x="89" y="122"/>
                  </a:lnTo>
                  <a:lnTo>
                    <a:pt x="91" y="122"/>
                  </a:lnTo>
                  <a:lnTo>
                    <a:pt x="91" y="120"/>
                  </a:lnTo>
                  <a:lnTo>
                    <a:pt x="93" y="122"/>
                  </a:lnTo>
                  <a:lnTo>
                    <a:pt x="93" y="120"/>
                  </a:lnTo>
                  <a:lnTo>
                    <a:pt x="95" y="120"/>
                  </a:lnTo>
                  <a:lnTo>
                    <a:pt x="98" y="122"/>
                  </a:lnTo>
                  <a:lnTo>
                    <a:pt x="100" y="122"/>
                  </a:lnTo>
                  <a:lnTo>
                    <a:pt x="102" y="122"/>
                  </a:lnTo>
                  <a:lnTo>
                    <a:pt x="105" y="124"/>
                  </a:lnTo>
                  <a:lnTo>
                    <a:pt x="105" y="122"/>
                  </a:lnTo>
                  <a:lnTo>
                    <a:pt x="107" y="122"/>
                  </a:lnTo>
                  <a:lnTo>
                    <a:pt x="111" y="124"/>
                  </a:lnTo>
                  <a:lnTo>
                    <a:pt x="114" y="124"/>
                  </a:lnTo>
                  <a:lnTo>
                    <a:pt x="114" y="127"/>
                  </a:lnTo>
                  <a:lnTo>
                    <a:pt x="116" y="127"/>
                  </a:lnTo>
                  <a:lnTo>
                    <a:pt x="116" y="124"/>
                  </a:lnTo>
                  <a:lnTo>
                    <a:pt x="114" y="124"/>
                  </a:lnTo>
                  <a:lnTo>
                    <a:pt x="116" y="124"/>
                  </a:lnTo>
                  <a:lnTo>
                    <a:pt x="118" y="124"/>
                  </a:lnTo>
                  <a:lnTo>
                    <a:pt x="120" y="127"/>
                  </a:lnTo>
                  <a:lnTo>
                    <a:pt x="123" y="124"/>
                  </a:lnTo>
                  <a:lnTo>
                    <a:pt x="125" y="127"/>
                  </a:lnTo>
                  <a:lnTo>
                    <a:pt x="127" y="127"/>
                  </a:lnTo>
                  <a:lnTo>
                    <a:pt x="130" y="127"/>
                  </a:lnTo>
                  <a:lnTo>
                    <a:pt x="130" y="129"/>
                  </a:lnTo>
                  <a:lnTo>
                    <a:pt x="132" y="129"/>
                  </a:lnTo>
                  <a:lnTo>
                    <a:pt x="134" y="129"/>
                  </a:lnTo>
                  <a:lnTo>
                    <a:pt x="136" y="129"/>
                  </a:lnTo>
                  <a:lnTo>
                    <a:pt x="139" y="129"/>
                  </a:lnTo>
                  <a:lnTo>
                    <a:pt x="141" y="129"/>
                  </a:lnTo>
                  <a:lnTo>
                    <a:pt x="143" y="129"/>
                  </a:lnTo>
                  <a:lnTo>
                    <a:pt x="145" y="129"/>
                  </a:lnTo>
                  <a:lnTo>
                    <a:pt x="148" y="131"/>
                  </a:lnTo>
                  <a:lnTo>
                    <a:pt x="150" y="131"/>
                  </a:lnTo>
                  <a:lnTo>
                    <a:pt x="152" y="129"/>
                  </a:lnTo>
                  <a:lnTo>
                    <a:pt x="152" y="127"/>
                  </a:lnTo>
                  <a:lnTo>
                    <a:pt x="154" y="127"/>
                  </a:lnTo>
                  <a:lnTo>
                    <a:pt x="154" y="129"/>
                  </a:lnTo>
                  <a:lnTo>
                    <a:pt x="157" y="129"/>
                  </a:lnTo>
                  <a:lnTo>
                    <a:pt x="157" y="131"/>
                  </a:lnTo>
                  <a:lnTo>
                    <a:pt x="157" y="133"/>
                  </a:lnTo>
                  <a:lnTo>
                    <a:pt x="159" y="133"/>
                  </a:lnTo>
                  <a:lnTo>
                    <a:pt x="159" y="136"/>
                  </a:lnTo>
                  <a:lnTo>
                    <a:pt x="161" y="136"/>
                  </a:lnTo>
                  <a:lnTo>
                    <a:pt x="164" y="136"/>
                  </a:lnTo>
                  <a:lnTo>
                    <a:pt x="166" y="136"/>
                  </a:lnTo>
                  <a:lnTo>
                    <a:pt x="168" y="138"/>
                  </a:lnTo>
                  <a:lnTo>
                    <a:pt x="170" y="142"/>
                  </a:lnTo>
                  <a:lnTo>
                    <a:pt x="173" y="142"/>
                  </a:lnTo>
                  <a:lnTo>
                    <a:pt x="175" y="142"/>
                  </a:lnTo>
                  <a:lnTo>
                    <a:pt x="175" y="145"/>
                  </a:lnTo>
                  <a:lnTo>
                    <a:pt x="175" y="147"/>
                  </a:lnTo>
                  <a:lnTo>
                    <a:pt x="177" y="149"/>
                  </a:lnTo>
                  <a:lnTo>
                    <a:pt x="179" y="149"/>
                  </a:lnTo>
                  <a:lnTo>
                    <a:pt x="179" y="152"/>
                  </a:lnTo>
                  <a:lnTo>
                    <a:pt x="182" y="156"/>
                  </a:lnTo>
                  <a:lnTo>
                    <a:pt x="182" y="158"/>
                  </a:lnTo>
                  <a:lnTo>
                    <a:pt x="182" y="161"/>
                  </a:lnTo>
                  <a:lnTo>
                    <a:pt x="184" y="161"/>
                  </a:lnTo>
                  <a:lnTo>
                    <a:pt x="184" y="163"/>
                  </a:lnTo>
                  <a:lnTo>
                    <a:pt x="182" y="163"/>
                  </a:lnTo>
                  <a:lnTo>
                    <a:pt x="184" y="165"/>
                  </a:lnTo>
                  <a:lnTo>
                    <a:pt x="184" y="167"/>
                  </a:lnTo>
                  <a:lnTo>
                    <a:pt x="184" y="170"/>
                  </a:lnTo>
                  <a:lnTo>
                    <a:pt x="186" y="174"/>
                  </a:lnTo>
                  <a:lnTo>
                    <a:pt x="188" y="174"/>
                  </a:lnTo>
                  <a:lnTo>
                    <a:pt x="191" y="179"/>
                  </a:lnTo>
                  <a:lnTo>
                    <a:pt x="193" y="181"/>
                  </a:lnTo>
                  <a:lnTo>
                    <a:pt x="200" y="185"/>
                  </a:lnTo>
                  <a:lnTo>
                    <a:pt x="202" y="185"/>
                  </a:lnTo>
                  <a:lnTo>
                    <a:pt x="204" y="188"/>
                  </a:lnTo>
                  <a:lnTo>
                    <a:pt x="209" y="190"/>
                  </a:lnTo>
                  <a:lnTo>
                    <a:pt x="211" y="190"/>
                  </a:lnTo>
                  <a:lnTo>
                    <a:pt x="211" y="192"/>
                  </a:lnTo>
                  <a:lnTo>
                    <a:pt x="213" y="192"/>
                  </a:lnTo>
                  <a:lnTo>
                    <a:pt x="213" y="190"/>
                  </a:lnTo>
                  <a:lnTo>
                    <a:pt x="218" y="192"/>
                  </a:lnTo>
                  <a:lnTo>
                    <a:pt x="220" y="195"/>
                  </a:lnTo>
                  <a:lnTo>
                    <a:pt x="218" y="197"/>
                  </a:lnTo>
                  <a:lnTo>
                    <a:pt x="218" y="199"/>
                  </a:lnTo>
                  <a:lnTo>
                    <a:pt x="218" y="201"/>
                  </a:lnTo>
                  <a:lnTo>
                    <a:pt x="218" y="204"/>
                  </a:lnTo>
                  <a:lnTo>
                    <a:pt x="220" y="206"/>
                  </a:lnTo>
                  <a:lnTo>
                    <a:pt x="222" y="208"/>
                  </a:lnTo>
                  <a:lnTo>
                    <a:pt x="222" y="210"/>
                  </a:lnTo>
                  <a:lnTo>
                    <a:pt x="222" y="213"/>
                  </a:lnTo>
                  <a:lnTo>
                    <a:pt x="225" y="213"/>
                  </a:lnTo>
                  <a:lnTo>
                    <a:pt x="227" y="215"/>
                  </a:lnTo>
                  <a:lnTo>
                    <a:pt x="229" y="215"/>
                  </a:lnTo>
                  <a:lnTo>
                    <a:pt x="232" y="217"/>
                  </a:lnTo>
                  <a:lnTo>
                    <a:pt x="234" y="217"/>
                  </a:lnTo>
                  <a:lnTo>
                    <a:pt x="238" y="219"/>
                  </a:lnTo>
                  <a:lnTo>
                    <a:pt x="241" y="219"/>
                  </a:lnTo>
                  <a:lnTo>
                    <a:pt x="243" y="222"/>
                  </a:lnTo>
                  <a:lnTo>
                    <a:pt x="245" y="222"/>
                  </a:lnTo>
                  <a:lnTo>
                    <a:pt x="247" y="224"/>
                  </a:lnTo>
                  <a:lnTo>
                    <a:pt x="252" y="224"/>
                  </a:lnTo>
                  <a:lnTo>
                    <a:pt x="252" y="226"/>
                  </a:lnTo>
                  <a:lnTo>
                    <a:pt x="254" y="226"/>
                  </a:lnTo>
                  <a:lnTo>
                    <a:pt x="256" y="228"/>
                  </a:lnTo>
                  <a:lnTo>
                    <a:pt x="259" y="228"/>
                  </a:lnTo>
                  <a:lnTo>
                    <a:pt x="261" y="231"/>
                  </a:lnTo>
                  <a:lnTo>
                    <a:pt x="263" y="233"/>
                  </a:lnTo>
                  <a:lnTo>
                    <a:pt x="266" y="233"/>
                  </a:lnTo>
                  <a:lnTo>
                    <a:pt x="266" y="235"/>
                  </a:lnTo>
                  <a:lnTo>
                    <a:pt x="270" y="238"/>
                  </a:lnTo>
                  <a:lnTo>
                    <a:pt x="270" y="240"/>
                  </a:lnTo>
                  <a:lnTo>
                    <a:pt x="272" y="240"/>
                  </a:lnTo>
                  <a:lnTo>
                    <a:pt x="272" y="242"/>
                  </a:lnTo>
                  <a:lnTo>
                    <a:pt x="277" y="242"/>
                  </a:lnTo>
                  <a:lnTo>
                    <a:pt x="277" y="244"/>
                  </a:lnTo>
                  <a:lnTo>
                    <a:pt x="279" y="244"/>
                  </a:lnTo>
                  <a:lnTo>
                    <a:pt x="279" y="247"/>
                  </a:lnTo>
                  <a:lnTo>
                    <a:pt x="279" y="249"/>
                  </a:lnTo>
                  <a:lnTo>
                    <a:pt x="281" y="249"/>
                  </a:lnTo>
                  <a:lnTo>
                    <a:pt x="286" y="253"/>
                  </a:lnTo>
                  <a:lnTo>
                    <a:pt x="288" y="253"/>
                  </a:lnTo>
                  <a:lnTo>
                    <a:pt x="288" y="256"/>
                  </a:lnTo>
                  <a:lnTo>
                    <a:pt x="288" y="258"/>
                  </a:lnTo>
                  <a:lnTo>
                    <a:pt x="290" y="256"/>
                  </a:lnTo>
                  <a:lnTo>
                    <a:pt x="293" y="256"/>
                  </a:lnTo>
                  <a:lnTo>
                    <a:pt x="293" y="258"/>
                  </a:lnTo>
                  <a:lnTo>
                    <a:pt x="295" y="258"/>
                  </a:lnTo>
                  <a:lnTo>
                    <a:pt x="295" y="260"/>
                  </a:lnTo>
                  <a:lnTo>
                    <a:pt x="295" y="262"/>
                  </a:lnTo>
                  <a:lnTo>
                    <a:pt x="297" y="262"/>
                  </a:lnTo>
                  <a:lnTo>
                    <a:pt x="300" y="265"/>
                  </a:lnTo>
                  <a:lnTo>
                    <a:pt x="302" y="265"/>
                  </a:lnTo>
                  <a:lnTo>
                    <a:pt x="300" y="265"/>
                  </a:lnTo>
                  <a:lnTo>
                    <a:pt x="302" y="265"/>
                  </a:lnTo>
                  <a:lnTo>
                    <a:pt x="304" y="267"/>
                  </a:lnTo>
                  <a:lnTo>
                    <a:pt x="306" y="267"/>
                  </a:lnTo>
                  <a:lnTo>
                    <a:pt x="309" y="267"/>
                  </a:lnTo>
                  <a:lnTo>
                    <a:pt x="311" y="267"/>
                  </a:lnTo>
                  <a:lnTo>
                    <a:pt x="311" y="265"/>
                  </a:lnTo>
                  <a:lnTo>
                    <a:pt x="313" y="265"/>
                  </a:lnTo>
                  <a:lnTo>
                    <a:pt x="311" y="265"/>
                  </a:lnTo>
                  <a:lnTo>
                    <a:pt x="313" y="265"/>
                  </a:lnTo>
                  <a:lnTo>
                    <a:pt x="315" y="267"/>
                  </a:lnTo>
                  <a:lnTo>
                    <a:pt x="318" y="269"/>
                  </a:lnTo>
                  <a:lnTo>
                    <a:pt x="320" y="271"/>
                  </a:lnTo>
                  <a:lnTo>
                    <a:pt x="320" y="274"/>
                  </a:lnTo>
                  <a:lnTo>
                    <a:pt x="320" y="276"/>
                  </a:lnTo>
                  <a:lnTo>
                    <a:pt x="322" y="278"/>
                  </a:lnTo>
                  <a:lnTo>
                    <a:pt x="324" y="278"/>
                  </a:lnTo>
                  <a:lnTo>
                    <a:pt x="327" y="278"/>
                  </a:lnTo>
                  <a:lnTo>
                    <a:pt x="329" y="281"/>
                  </a:lnTo>
                  <a:lnTo>
                    <a:pt x="329" y="283"/>
                  </a:lnTo>
                  <a:lnTo>
                    <a:pt x="331" y="283"/>
                  </a:lnTo>
                  <a:lnTo>
                    <a:pt x="331" y="285"/>
                  </a:lnTo>
                  <a:lnTo>
                    <a:pt x="334" y="287"/>
                  </a:lnTo>
                  <a:lnTo>
                    <a:pt x="336" y="290"/>
                  </a:lnTo>
                  <a:lnTo>
                    <a:pt x="338" y="290"/>
                  </a:lnTo>
                  <a:lnTo>
                    <a:pt x="340" y="290"/>
                  </a:lnTo>
                  <a:lnTo>
                    <a:pt x="343" y="290"/>
                  </a:lnTo>
                  <a:lnTo>
                    <a:pt x="343" y="292"/>
                  </a:lnTo>
                  <a:lnTo>
                    <a:pt x="345" y="292"/>
                  </a:lnTo>
                  <a:lnTo>
                    <a:pt x="347" y="292"/>
                  </a:lnTo>
                  <a:lnTo>
                    <a:pt x="347" y="294"/>
                  </a:lnTo>
                  <a:lnTo>
                    <a:pt x="349" y="294"/>
                  </a:lnTo>
                  <a:lnTo>
                    <a:pt x="349" y="296"/>
                  </a:lnTo>
                  <a:lnTo>
                    <a:pt x="347" y="299"/>
                  </a:lnTo>
                  <a:lnTo>
                    <a:pt x="347" y="301"/>
                  </a:lnTo>
                  <a:lnTo>
                    <a:pt x="347" y="303"/>
                  </a:lnTo>
                  <a:lnTo>
                    <a:pt x="347" y="305"/>
                  </a:lnTo>
                  <a:lnTo>
                    <a:pt x="345" y="308"/>
                  </a:lnTo>
                  <a:lnTo>
                    <a:pt x="343" y="310"/>
                  </a:lnTo>
                  <a:lnTo>
                    <a:pt x="340" y="312"/>
                  </a:lnTo>
                  <a:lnTo>
                    <a:pt x="340" y="314"/>
                  </a:lnTo>
                  <a:lnTo>
                    <a:pt x="338" y="314"/>
                  </a:lnTo>
                  <a:lnTo>
                    <a:pt x="336" y="314"/>
                  </a:lnTo>
                  <a:lnTo>
                    <a:pt x="334" y="314"/>
                  </a:lnTo>
                  <a:lnTo>
                    <a:pt x="334" y="317"/>
                  </a:lnTo>
                  <a:lnTo>
                    <a:pt x="334" y="319"/>
                  </a:lnTo>
                  <a:lnTo>
                    <a:pt x="336" y="321"/>
                  </a:lnTo>
                  <a:lnTo>
                    <a:pt x="336" y="319"/>
                  </a:lnTo>
                  <a:lnTo>
                    <a:pt x="338" y="319"/>
                  </a:lnTo>
                  <a:lnTo>
                    <a:pt x="338" y="321"/>
                  </a:lnTo>
                  <a:lnTo>
                    <a:pt x="336" y="321"/>
                  </a:lnTo>
                  <a:lnTo>
                    <a:pt x="336" y="324"/>
                  </a:lnTo>
                  <a:lnTo>
                    <a:pt x="338" y="324"/>
                  </a:lnTo>
                  <a:lnTo>
                    <a:pt x="340" y="324"/>
                  </a:lnTo>
                  <a:lnTo>
                    <a:pt x="340" y="326"/>
                  </a:lnTo>
                  <a:lnTo>
                    <a:pt x="343" y="324"/>
                  </a:lnTo>
                  <a:lnTo>
                    <a:pt x="345" y="326"/>
                  </a:lnTo>
                  <a:lnTo>
                    <a:pt x="345" y="328"/>
                  </a:lnTo>
                  <a:lnTo>
                    <a:pt x="343" y="328"/>
                  </a:lnTo>
                  <a:lnTo>
                    <a:pt x="345" y="328"/>
                  </a:lnTo>
                  <a:lnTo>
                    <a:pt x="345" y="330"/>
                  </a:lnTo>
                  <a:lnTo>
                    <a:pt x="343" y="333"/>
                  </a:lnTo>
                  <a:lnTo>
                    <a:pt x="343" y="335"/>
                  </a:lnTo>
                  <a:lnTo>
                    <a:pt x="340" y="335"/>
                  </a:lnTo>
                  <a:lnTo>
                    <a:pt x="340" y="337"/>
                  </a:lnTo>
                  <a:lnTo>
                    <a:pt x="338" y="339"/>
                  </a:lnTo>
                  <a:lnTo>
                    <a:pt x="338" y="342"/>
                  </a:lnTo>
                  <a:lnTo>
                    <a:pt x="340" y="342"/>
                  </a:lnTo>
                  <a:lnTo>
                    <a:pt x="340" y="344"/>
                  </a:lnTo>
                  <a:lnTo>
                    <a:pt x="343" y="346"/>
                  </a:lnTo>
                  <a:lnTo>
                    <a:pt x="343" y="348"/>
                  </a:lnTo>
                  <a:lnTo>
                    <a:pt x="343" y="351"/>
                  </a:lnTo>
                  <a:lnTo>
                    <a:pt x="340" y="351"/>
                  </a:lnTo>
                  <a:lnTo>
                    <a:pt x="338" y="351"/>
                  </a:lnTo>
                  <a:lnTo>
                    <a:pt x="336" y="351"/>
                  </a:lnTo>
                  <a:lnTo>
                    <a:pt x="336" y="348"/>
                  </a:lnTo>
                  <a:lnTo>
                    <a:pt x="334" y="351"/>
                  </a:lnTo>
                  <a:lnTo>
                    <a:pt x="331" y="351"/>
                  </a:lnTo>
                  <a:lnTo>
                    <a:pt x="329" y="351"/>
                  </a:lnTo>
                  <a:lnTo>
                    <a:pt x="327" y="353"/>
                  </a:lnTo>
                  <a:lnTo>
                    <a:pt x="329" y="353"/>
                  </a:lnTo>
                  <a:lnTo>
                    <a:pt x="331" y="353"/>
                  </a:lnTo>
                  <a:lnTo>
                    <a:pt x="329" y="355"/>
                  </a:lnTo>
                  <a:lnTo>
                    <a:pt x="331" y="355"/>
                  </a:lnTo>
                  <a:lnTo>
                    <a:pt x="334" y="355"/>
                  </a:lnTo>
                  <a:lnTo>
                    <a:pt x="334" y="353"/>
                  </a:lnTo>
                  <a:lnTo>
                    <a:pt x="336" y="353"/>
                  </a:lnTo>
                  <a:lnTo>
                    <a:pt x="338" y="353"/>
                  </a:lnTo>
                  <a:lnTo>
                    <a:pt x="338" y="355"/>
                  </a:lnTo>
                  <a:lnTo>
                    <a:pt x="336" y="357"/>
                  </a:lnTo>
                  <a:lnTo>
                    <a:pt x="334" y="357"/>
                  </a:lnTo>
                  <a:lnTo>
                    <a:pt x="334" y="360"/>
                  </a:lnTo>
                  <a:lnTo>
                    <a:pt x="334" y="362"/>
                  </a:lnTo>
                  <a:lnTo>
                    <a:pt x="336" y="360"/>
                  </a:lnTo>
                  <a:lnTo>
                    <a:pt x="338" y="360"/>
                  </a:lnTo>
                  <a:lnTo>
                    <a:pt x="338" y="357"/>
                  </a:lnTo>
                  <a:lnTo>
                    <a:pt x="340" y="357"/>
                  </a:lnTo>
                  <a:lnTo>
                    <a:pt x="340" y="355"/>
                  </a:lnTo>
                  <a:lnTo>
                    <a:pt x="343" y="355"/>
                  </a:lnTo>
                  <a:lnTo>
                    <a:pt x="343" y="353"/>
                  </a:lnTo>
                  <a:lnTo>
                    <a:pt x="345" y="353"/>
                  </a:lnTo>
                  <a:lnTo>
                    <a:pt x="345" y="355"/>
                  </a:lnTo>
                  <a:lnTo>
                    <a:pt x="345" y="357"/>
                  </a:lnTo>
                  <a:lnTo>
                    <a:pt x="345" y="360"/>
                  </a:lnTo>
                  <a:lnTo>
                    <a:pt x="345" y="362"/>
                  </a:lnTo>
                  <a:lnTo>
                    <a:pt x="345" y="364"/>
                  </a:lnTo>
                  <a:lnTo>
                    <a:pt x="343" y="364"/>
                  </a:lnTo>
                  <a:lnTo>
                    <a:pt x="340" y="364"/>
                  </a:lnTo>
                  <a:lnTo>
                    <a:pt x="340" y="367"/>
                  </a:lnTo>
                  <a:lnTo>
                    <a:pt x="343" y="367"/>
                  </a:lnTo>
                  <a:lnTo>
                    <a:pt x="345" y="367"/>
                  </a:lnTo>
                  <a:lnTo>
                    <a:pt x="345" y="369"/>
                  </a:lnTo>
                  <a:lnTo>
                    <a:pt x="345" y="371"/>
                  </a:lnTo>
                  <a:lnTo>
                    <a:pt x="347" y="371"/>
                  </a:lnTo>
                  <a:lnTo>
                    <a:pt x="347" y="373"/>
                  </a:lnTo>
                  <a:lnTo>
                    <a:pt x="347" y="376"/>
                  </a:lnTo>
                  <a:lnTo>
                    <a:pt x="345" y="376"/>
                  </a:lnTo>
                  <a:lnTo>
                    <a:pt x="343" y="376"/>
                  </a:lnTo>
                  <a:lnTo>
                    <a:pt x="343" y="378"/>
                  </a:lnTo>
                  <a:lnTo>
                    <a:pt x="340" y="378"/>
                  </a:lnTo>
                  <a:lnTo>
                    <a:pt x="340" y="376"/>
                  </a:lnTo>
                  <a:lnTo>
                    <a:pt x="338" y="376"/>
                  </a:lnTo>
                  <a:lnTo>
                    <a:pt x="336" y="373"/>
                  </a:lnTo>
                  <a:lnTo>
                    <a:pt x="338" y="376"/>
                  </a:lnTo>
                  <a:lnTo>
                    <a:pt x="336" y="378"/>
                  </a:lnTo>
                  <a:lnTo>
                    <a:pt x="336" y="380"/>
                  </a:lnTo>
                  <a:lnTo>
                    <a:pt x="334" y="380"/>
                  </a:lnTo>
                  <a:lnTo>
                    <a:pt x="334" y="382"/>
                  </a:lnTo>
                  <a:lnTo>
                    <a:pt x="336" y="382"/>
                  </a:lnTo>
                  <a:lnTo>
                    <a:pt x="338" y="382"/>
                  </a:lnTo>
                  <a:lnTo>
                    <a:pt x="338" y="380"/>
                  </a:lnTo>
                  <a:lnTo>
                    <a:pt x="340" y="380"/>
                  </a:lnTo>
                  <a:lnTo>
                    <a:pt x="340" y="382"/>
                  </a:lnTo>
                  <a:lnTo>
                    <a:pt x="338" y="385"/>
                  </a:lnTo>
                  <a:lnTo>
                    <a:pt x="340" y="385"/>
                  </a:lnTo>
                  <a:lnTo>
                    <a:pt x="343" y="382"/>
                  </a:lnTo>
                  <a:lnTo>
                    <a:pt x="343" y="380"/>
                  </a:lnTo>
                  <a:lnTo>
                    <a:pt x="345" y="380"/>
                  </a:lnTo>
                  <a:lnTo>
                    <a:pt x="347" y="380"/>
                  </a:lnTo>
                  <a:lnTo>
                    <a:pt x="349" y="380"/>
                  </a:lnTo>
                  <a:lnTo>
                    <a:pt x="349" y="382"/>
                  </a:lnTo>
                  <a:lnTo>
                    <a:pt x="349" y="385"/>
                  </a:lnTo>
                  <a:lnTo>
                    <a:pt x="349" y="387"/>
                  </a:lnTo>
                  <a:lnTo>
                    <a:pt x="347" y="387"/>
                  </a:lnTo>
                  <a:lnTo>
                    <a:pt x="347" y="389"/>
                  </a:lnTo>
                  <a:lnTo>
                    <a:pt x="345" y="389"/>
                  </a:lnTo>
                  <a:lnTo>
                    <a:pt x="343" y="389"/>
                  </a:lnTo>
                  <a:lnTo>
                    <a:pt x="340" y="389"/>
                  </a:lnTo>
                  <a:lnTo>
                    <a:pt x="338" y="389"/>
                  </a:lnTo>
                  <a:lnTo>
                    <a:pt x="338" y="391"/>
                  </a:lnTo>
                  <a:lnTo>
                    <a:pt x="340" y="391"/>
                  </a:lnTo>
                  <a:lnTo>
                    <a:pt x="343" y="394"/>
                  </a:lnTo>
                  <a:lnTo>
                    <a:pt x="345" y="391"/>
                  </a:lnTo>
                  <a:lnTo>
                    <a:pt x="347" y="391"/>
                  </a:lnTo>
                  <a:lnTo>
                    <a:pt x="349" y="391"/>
                  </a:lnTo>
                  <a:lnTo>
                    <a:pt x="352" y="391"/>
                  </a:lnTo>
                  <a:lnTo>
                    <a:pt x="352" y="394"/>
                  </a:lnTo>
                  <a:lnTo>
                    <a:pt x="352" y="396"/>
                  </a:lnTo>
                  <a:lnTo>
                    <a:pt x="354" y="396"/>
                  </a:lnTo>
                  <a:lnTo>
                    <a:pt x="354" y="398"/>
                  </a:lnTo>
                  <a:lnTo>
                    <a:pt x="352" y="398"/>
                  </a:lnTo>
                  <a:lnTo>
                    <a:pt x="354" y="400"/>
                  </a:lnTo>
                  <a:lnTo>
                    <a:pt x="354" y="405"/>
                  </a:lnTo>
                  <a:lnTo>
                    <a:pt x="354" y="407"/>
                  </a:lnTo>
                  <a:lnTo>
                    <a:pt x="356" y="407"/>
                  </a:lnTo>
                  <a:lnTo>
                    <a:pt x="356" y="410"/>
                  </a:lnTo>
                  <a:lnTo>
                    <a:pt x="356" y="412"/>
                  </a:lnTo>
                  <a:lnTo>
                    <a:pt x="354" y="412"/>
                  </a:lnTo>
                  <a:lnTo>
                    <a:pt x="352" y="412"/>
                  </a:lnTo>
                  <a:lnTo>
                    <a:pt x="349" y="412"/>
                  </a:lnTo>
                  <a:lnTo>
                    <a:pt x="347" y="412"/>
                  </a:lnTo>
                  <a:lnTo>
                    <a:pt x="345" y="412"/>
                  </a:lnTo>
                  <a:lnTo>
                    <a:pt x="347" y="414"/>
                  </a:lnTo>
                  <a:lnTo>
                    <a:pt x="349" y="414"/>
                  </a:lnTo>
                  <a:lnTo>
                    <a:pt x="349" y="416"/>
                  </a:lnTo>
                  <a:lnTo>
                    <a:pt x="349" y="419"/>
                  </a:lnTo>
                  <a:lnTo>
                    <a:pt x="352" y="416"/>
                  </a:lnTo>
                  <a:lnTo>
                    <a:pt x="354" y="416"/>
                  </a:lnTo>
                  <a:lnTo>
                    <a:pt x="356" y="416"/>
                  </a:lnTo>
                  <a:lnTo>
                    <a:pt x="358" y="416"/>
                  </a:lnTo>
                  <a:lnTo>
                    <a:pt x="358" y="419"/>
                  </a:lnTo>
                  <a:lnTo>
                    <a:pt x="358" y="421"/>
                  </a:lnTo>
                  <a:lnTo>
                    <a:pt x="356" y="421"/>
                  </a:lnTo>
                  <a:lnTo>
                    <a:pt x="356" y="423"/>
                  </a:lnTo>
                  <a:lnTo>
                    <a:pt x="358" y="423"/>
                  </a:lnTo>
                  <a:lnTo>
                    <a:pt x="358" y="425"/>
                  </a:lnTo>
                  <a:lnTo>
                    <a:pt x="361" y="428"/>
                  </a:lnTo>
                  <a:lnTo>
                    <a:pt x="363" y="428"/>
                  </a:lnTo>
                  <a:lnTo>
                    <a:pt x="363" y="430"/>
                  </a:lnTo>
                  <a:lnTo>
                    <a:pt x="363" y="432"/>
                  </a:lnTo>
                  <a:lnTo>
                    <a:pt x="363" y="430"/>
                  </a:lnTo>
                  <a:lnTo>
                    <a:pt x="361" y="430"/>
                  </a:lnTo>
                  <a:lnTo>
                    <a:pt x="363" y="432"/>
                  </a:lnTo>
                  <a:lnTo>
                    <a:pt x="363" y="434"/>
                  </a:lnTo>
                  <a:lnTo>
                    <a:pt x="365" y="437"/>
                  </a:lnTo>
                  <a:lnTo>
                    <a:pt x="365" y="439"/>
                  </a:lnTo>
                  <a:lnTo>
                    <a:pt x="368" y="441"/>
                  </a:lnTo>
                  <a:lnTo>
                    <a:pt x="368" y="443"/>
                  </a:lnTo>
                  <a:lnTo>
                    <a:pt x="370" y="443"/>
                  </a:lnTo>
                  <a:lnTo>
                    <a:pt x="370" y="446"/>
                  </a:lnTo>
                  <a:lnTo>
                    <a:pt x="370" y="448"/>
                  </a:lnTo>
                  <a:lnTo>
                    <a:pt x="368" y="448"/>
                  </a:lnTo>
                  <a:lnTo>
                    <a:pt x="365" y="448"/>
                  </a:lnTo>
                  <a:lnTo>
                    <a:pt x="363" y="448"/>
                  </a:lnTo>
                  <a:lnTo>
                    <a:pt x="361" y="450"/>
                  </a:lnTo>
                  <a:lnTo>
                    <a:pt x="363" y="450"/>
                  </a:lnTo>
                  <a:lnTo>
                    <a:pt x="365" y="450"/>
                  </a:lnTo>
                  <a:lnTo>
                    <a:pt x="368" y="453"/>
                  </a:lnTo>
                  <a:lnTo>
                    <a:pt x="368" y="450"/>
                  </a:lnTo>
                  <a:lnTo>
                    <a:pt x="370" y="450"/>
                  </a:lnTo>
                  <a:lnTo>
                    <a:pt x="372" y="450"/>
                  </a:lnTo>
                  <a:lnTo>
                    <a:pt x="372" y="453"/>
                  </a:lnTo>
                  <a:lnTo>
                    <a:pt x="374" y="455"/>
                  </a:lnTo>
                  <a:lnTo>
                    <a:pt x="374" y="457"/>
                  </a:lnTo>
                  <a:lnTo>
                    <a:pt x="377" y="459"/>
                  </a:lnTo>
                  <a:lnTo>
                    <a:pt x="379" y="462"/>
                  </a:lnTo>
                  <a:lnTo>
                    <a:pt x="377" y="462"/>
                  </a:lnTo>
                  <a:lnTo>
                    <a:pt x="379" y="464"/>
                  </a:lnTo>
                  <a:lnTo>
                    <a:pt x="379" y="466"/>
                  </a:lnTo>
                  <a:lnTo>
                    <a:pt x="381" y="468"/>
                  </a:lnTo>
                  <a:lnTo>
                    <a:pt x="379" y="468"/>
                  </a:lnTo>
                  <a:lnTo>
                    <a:pt x="379" y="471"/>
                  </a:lnTo>
                  <a:lnTo>
                    <a:pt x="377" y="471"/>
                  </a:lnTo>
                  <a:lnTo>
                    <a:pt x="377" y="473"/>
                  </a:lnTo>
                  <a:lnTo>
                    <a:pt x="379" y="473"/>
                  </a:lnTo>
                  <a:lnTo>
                    <a:pt x="379" y="471"/>
                  </a:lnTo>
                  <a:lnTo>
                    <a:pt x="381" y="471"/>
                  </a:lnTo>
                  <a:lnTo>
                    <a:pt x="383" y="471"/>
                  </a:lnTo>
                  <a:lnTo>
                    <a:pt x="386" y="473"/>
                  </a:lnTo>
                  <a:lnTo>
                    <a:pt x="386" y="475"/>
                  </a:lnTo>
                  <a:lnTo>
                    <a:pt x="388" y="477"/>
                  </a:lnTo>
                  <a:lnTo>
                    <a:pt x="390" y="480"/>
                  </a:lnTo>
                  <a:lnTo>
                    <a:pt x="390" y="482"/>
                  </a:lnTo>
                  <a:lnTo>
                    <a:pt x="392" y="482"/>
                  </a:lnTo>
                  <a:lnTo>
                    <a:pt x="390" y="482"/>
                  </a:lnTo>
                  <a:lnTo>
                    <a:pt x="390" y="484"/>
                  </a:lnTo>
                  <a:lnTo>
                    <a:pt x="388" y="484"/>
                  </a:lnTo>
                  <a:lnTo>
                    <a:pt x="386" y="484"/>
                  </a:lnTo>
                  <a:lnTo>
                    <a:pt x="386" y="482"/>
                  </a:lnTo>
                  <a:lnTo>
                    <a:pt x="383" y="482"/>
                  </a:lnTo>
                  <a:lnTo>
                    <a:pt x="383" y="484"/>
                  </a:lnTo>
                  <a:lnTo>
                    <a:pt x="381" y="482"/>
                  </a:lnTo>
                  <a:lnTo>
                    <a:pt x="379" y="480"/>
                  </a:lnTo>
                  <a:lnTo>
                    <a:pt x="379" y="482"/>
                  </a:lnTo>
                  <a:lnTo>
                    <a:pt x="381" y="484"/>
                  </a:lnTo>
                  <a:lnTo>
                    <a:pt x="379" y="484"/>
                  </a:lnTo>
                  <a:lnTo>
                    <a:pt x="377" y="484"/>
                  </a:lnTo>
                  <a:lnTo>
                    <a:pt x="377" y="486"/>
                  </a:lnTo>
                  <a:lnTo>
                    <a:pt x="379" y="486"/>
                  </a:lnTo>
                  <a:lnTo>
                    <a:pt x="381" y="486"/>
                  </a:lnTo>
                  <a:lnTo>
                    <a:pt x="381" y="484"/>
                  </a:lnTo>
                  <a:lnTo>
                    <a:pt x="381" y="486"/>
                  </a:lnTo>
                  <a:lnTo>
                    <a:pt x="381" y="489"/>
                  </a:lnTo>
                  <a:lnTo>
                    <a:pt x="379" y="489"/>
                  </a:lnTo>
                  <a:lnTo>
                    <a:pt x="381" y="489"/>
                  </a:lnTo>
                  <a:lnTo>
                    <a:pt x="383" y="489"/>
                  </a:lnTo>
                  <a:lnTo>
                    <a:pt x="383" y="486"/>
                  </a:lnTo>
                  <a:lnTo>
                    <a:pt x="383" y="484"/>
                  </a:lnTo>
                  <a:lnTo>
                    <a:pt x="383" y="486"/>
                  </a:lnTo>
                  <a:lnTo>
                    <a:pt x="386" y="486"/>
                  </a:lnTo>
                  <a:lnTo>
                    <a:pt x="386" y="484"/>
                  </a:lnTo>
                  <a:lnTo>
                    <a:pt x="386" y="486"/>
                  </a:lnTo>
                  <a:lnTo>
                    <a:pt x="388" y="486"/>
                  </a:lnTo>
                  <a:lnTo>
                    <a:pt x="388" y="484"/>
                  </a:lnTo>
                  <a:lnTo>
                    <a:pt x="390" y="484"/>
                  </a:lnTo>
                  <a:lnTo>
                    <a:pt x="390" y="486"/>
                  </a:lnTo>
                  <a:lnTo>
                    <a:pt x="390" y="484"/>
                  </a:lnTo>
                  <a:lnTo>
                    <a:pt x="392" y="484"/>
                  </a:lnTo>
                  <a:lnTo>
                    <a:pt x="395" y="486"/>
                  </a:lnTo>
                  <a:lnTo>
                    <a:pt x="397" y="489"/>
                  </a:lnTo>
                  <a:lnTo>
                    <a:pt x="399" y="491"/>
                  </a:lnTo>
                  <a:lnTo>
                    <a:pt x="402" y="493"/>
                  </a:lnTo>
                  <a:lnTo>
                    <a:pt x="399" y="493"/>
                  </a:lnTo>
                  <a:lnTo>
                    <a:pt x="402" y="496"/>
                  </a:lnTo>
                  <a:lnTo>
                    <a:pt x="404" y="498"/>
                  </a:lnTo>
                  <a:lnTo>
                    <a:pt x="406" y="500"/>
                  </a:lnTo>
                  <a:lnTo>
                    <a:pt x="408" y="502"/>
                  </a:lnTo>
                  <a:lnTo>
                    <a:pt x="411" y="505"/>
                  </a:lnTo>
                  <a:lnTo>
                    <a:pt x="413" y="507"/>
                  </a:lnTo>
                  <a:lnTo>
                    <a:pt x="413" y="509"/>
                  </a:lnTo>
                  <a:lnTo>
                    <a:pt x="415" y="511"/>
                  </a:lnTo>
                  <a:lnTo>
                    <a:pt x="417" y="514"/>
                  </a:lnTo>
                  <a:lnTo>
                    <a:pt x="420" y="516"/>
                  </a:lnTo>
                  <a:lnTo>
                    <a:pt x="424" y="518"/>
                  </a:lnTo>
                  <a:lnTo>
                    <a:pt x="426" y="520"/>
                  </a:lnTo>
                  <a:lnTo>
                    <a:pt x="429" y="523"/>
                  </a:lnTo>
                  <a:lnTo>
                    <a:pt x="431" y="523"/>
                  </a:lnTo>
                  <a:lnTo>
                    <a:pt x="433" y="525"/>
                  </a:lnTo>
                  <a:lnTo>
                    <a:pt x="436" y="527"/>
                  </a:lnTo>
                  <a:lnTo>
                    <a:pt x="438" y="532"/>
                  </a:lnTo>
                  <a:lnTo>
                    <a:pt x="442" y="534"/>
                  </a:lnTo>
                  <a:lnTo>
                    <a:pt x="445" y="541"/>
                  </a:lnTo>
                  <a:lnTo>
                    <a:pt x="449" y="543"/>
                  </a:lnTo>
                  <a:lnTo>
                    <a:pt x="451" y="550"/>
                  </a:lnTo>
                  <a:lnTo>
                    <a:pt x="454" y="557"/>
                  </a:lnTo>
                  <a:lnTo>
                    <a:pt x="463" y="563"/>
                  </a:lnTo>
                  <a:lnTo>
                    <a:pt x="461" y="566"/>
                  </a:lnTo>
                  <a:lnTo>
                    <a:pt x="458" y="568"/>
                  </a:lnTo>
                  <a:lnTo>
                    <a:pt x="456" y="572"/>
                  </a:lnTo>
                  <a:lnTo>
                    <a:pt x="454" y="568"/>
                  </a:lnTo>
                  <a:lnTo>
                    <a:pt x="454" y="570"/>
                  </a:lnTo>
                  <a:lnTo>
                    <a:pt x="454" y="572"/>
                  </a:lnTo>
                  <a:lnTo>
                    <a:pt x="456" y="572"/>
                  </a:lnTo>
                  <a:lnTo>
                    <a:pt x="456" y="575"/>
                  </a:lnTo>
                  <a:lnTo>
                    <a:pt x="454" y="575"/>
                  </a:lnTo>
                  <a:lnTo>
                    <a:pt x="449" y="575"/>
                  </a:lnTo>
                  <a:lnTo>
                    <a:pt x="447" y="575"/>
                  </a:lnTo>
                  <a:lnTo>
                    <a:pt x="445" y="575"/>
                  </a:lnTo>
                  <a:lnTo>
                    <a:pt x="445" y="577"/>
                  </a:lnTo>
                  <a:lnTo>
                    <a:pt x="445" y="579"/>
                  </a:lnTo>
                  <a:lnTo>
                    <a:pt x="445" y="582"/>
                  </a:lnTo>
                  <a:lnTo>
                    <a:pt x="442" y="579"/>
                  </a:lnTo>
                  <a:lnTo>
                    <a:pt x="442" y="575"/>
                  </a:lnTo>
                  <a:lnTo>
                    <a:pt x="440" y="572"/>
                  </a:lnTo>
                  <a:lnTo>
                    <a:pt x="440" y="570"/>
                  </a:lnTo>
                  <a:lnTo>
                    <a:pt x="438" y="570"/>
                  </a:lnTo>
                  <a:lnTo>
                    <a:pt x="438" y="568"/>
                  </a:lnTo>
                  <a:lnTo>
                    <a:pt x="436" y="566"/>
                  </a:lnTo>
                  <a:lnTo>
                    <a:pt x="436" y="563"/>
                  </a:lnTo>
                  <a:lnTo>
                    <a:pt x="436" y="561"/>
                  </a:lnTo>
                  <a:lnTo>
                    <a:pt x="433" y="561"/>
                  </a:lnTo>
                  <a:lnTo>
                    <a:pt x="433" y="559"/>
                  </a:lnTo>
                  <a:lnTo>
                    <a:pt x="433" y="557"/>
                  </a:lnTo>
                  <a:lnTo>
                    <a:pt x="429" y="552"/>
                  </a:lnTo>
                  <a:lnTo>
                    <a:pt x="433" y="552"/>
                  </a:lnTo>
                  <a:lnTo>
                    <a:pt x="433" y="554"/>
                  </a:lnTo>
                  <a:lnTo>
                    <a:pt x="436" y="552"/>
                  </a:lnTo>
                  <a:lnTo>
                    <a:pt x="438" y="557"/>
                  </a:lnTo>
                  <a:lnTo>
                    <a:pt x="438" y="561"/>
                  </a:lnTo>
                  <a:lnTo>
                    <a:pt x="440" y="561"/>
                  </a:lnTo>
                  <a:lnTo>
                    <a:pt x="445" y="566"/>
                  </a:lnTo>
                  <a:lnTo>
                    <a:pt x="449" y="568"/>
                  </a:lnTo>
                  <a:lnTo>
                    <a:pt x="451" y="568"/>
                  </a:lnTo>
                  <a:lnTo>
                    <a:pt x="449" y="566"/>
                  </a:lnTo>
                  <a:lnTo>
                    <a:pt x="451" y="568"/>
                  </a:lnTo>
                  <a:lnTo>
                    <a:pt x="449" y="566"/>
                  </a:lnTo>
                  <a:lnTo>
                    <a:pt x="449" y="563"/>
                  </a:lnTo>
                  <a:lnTo>
                    <a:pt x="447" y="561"/>
                  </a:lnTo>
                  <a:lnTo>
                    <a:pt x="445" y="561"/>
                  </a:lnTo>
                  <a:lnTo>
                    <a:pt x="442" y="557"/>
                  </a:lnTo>
                  <a:lnTo>
                    <a:pt x="440" y="554"/>
                  </a:lnTo>
                  <a:lnTo>
                    <a:pt x="440" y="552"/>
                  </a:lnTo>
                  <a:lnTo>
                    <a:pt x="438" y="552"/>
                  </a:lnTo>
                  <a:lnTo>
                    <a:pt x="438" y="550"/>
                  </a:lnTo>
                  <a:lnTo>
                    <a:pt x="438" y="548"/>
                  </a:lnTo>
                  <a:lnTo>
                    <a:pt x="440" y="548"/>
                  </a:lnTo>
                  <a:lnTo>
                    <a:pt x="440" y="545"/>
                  </a:lnTo>
                  <a:lnTo>
                    <a:pt x="440" y="543"/>
                  </a:lnTo>
                  <a:lnTo>
                    <a:pt x="436" y="543"/>
                  </a:lnTo>
                  <a:lnTo>
                    <a:pt x="433" y="543"/>
                  </a:lnTo>
                  <a:lnTo>
                    <a:pt x="433" y="541"/>
                  </a:lnTo>
                  <a:lnTo>
                    <a:pt x="431" y="541"/>
                  </a:lnTo>
                  <a:lnTo>
                    <a:pt x="431" y="543"/>
                  </a:lnTo>
                  <a:lnTo>
                    <a:pt x="431" y="545"/>
                  </a:lnTo>
                  <a:lnTo>
                    <a:pt x="429" y="543"/>
                  </a:lnTo>
                  <a:lnTo>
                    <a:pt x="429" y="541"/>
                  </a:lnTo>
                  <a:lnTo>
                    <a:pt x="431" y="541"/>
                  </a:lnTo>
                  <a:lnTo>
                    <a:pt x="431" y="539"/>
                  </a:lnTo>
                  <a:lnTo>
                    <a:pt x="429" y="539"/>
                  </a:lnTo>
                  <a:lnTo>
                    <a:pt x="429" y="536"/>
                  </a:lnTo>
                  <a:lnTo>
                    <a:pt x="426" y="536"/>
                  </a:lnTo>
                  <a:lnTo>
                    <a:pt x="424" y="536"/>
                  </a:lnTo>
                  <a:lnTo>
                    <a:pt x="424" y="539"/>
                  </a:lnTo>
                  <a:lnTo>
                    <a:pt x="424" y="541"/>
                  </a:lnTo>
                  <a:lnTo>
                    <a:pt x="424" y="543"/>
                  </a:lnTo>
                  <a:lnTo>
                    <a:pt x="422" y="541"/>
                  </a:lnTo>
                  <a:lnTo>
                    <a:pt x="420" y="541"/>
                  </a:lnTo>
                  <a:lnTo>
                    <a:pt x="420" y="539"/>
                  </a:lnTo>
                  <a:lnTo>
                    <a:pt x="420" y="536"/>
                  </a:lnTo>
                  <a:lnTo>
                    <a:pt x="420" y="534"/>
                  </a:lnTo>
                  <a:lnTo>
                    <a:pt x="422" y="529"/>
                  </a:lnTo>
                  <a:lnTo>
                    <a:pt x="422" y="527"/>
                  </a:lnTo>
                  <a:lnTo>
                    <a:pt x="422" y="525"/>
                  </a:lnTo>
                  <a:lnTo>
                    <a:pt x="420" y="523"/>
                  </a:lnTo>
                  <a:lnTo>
                    <a:pt x="420" y="520"/>
                  </a:lnTo>
                  <a:lnTo>
                    <a:pt x="417" y="520"/>
                  </a:lnTo>
                  <a:lnTo>
                    <a:pt x="415" y="520"/>
                  </a:lnTo>
                  <a:lnTo>
                    <a:pt x="413" y="520"/>
                  </a:lnTo>
                  <a:lnTo>
                    <a:pt x="411" y="520"/>
                  </a:lnTo>
                  <a:lnTo>
                    <a:pt x="408" y="523"/>
                  </a:lnTo>
                  <a:lnTo>
                    <a:pt x="406" y="523"/>
                  </a:lnTo>
                  <a:lnTo>
                    <a:pt x="406" y="525"/>
                  </a:lnTo>
                  <a:lnTo>
                    <a:pt x="404" y="527"/>
                  </a:lnTo>
                  <a:lnTo>
                    <a:pt x="402" y="529"/>
                  </a:lnTo>
                  <a:lnTo>
                    <a:pt x="402" y="532"/>
                  </a:lnTo>
                  <a:lnTo>
                    <a:pt x="402" y="534"/>
                  </a:lnTo>
                  <a:lnTo>
                    <a:pt x="404" y="536"/>
                  </a:lnTo>
                  <a:lnTo>
                    <a:pt x="406" y="539"/>
                  </a:lnTo>
                  <a:lnTo>
                    <a:pt x="411" y="539"/>
                  </a:lnTo>
                  <a:lnTo>
                    <a:pt x="413" y="539"/>
                  </a:lnTo>
                  <a:lnTo>
                    <a:pt x="411" y="539"/>
                  </a:lnTo>
                  <a:lnTo>
                    <a:pt x="408" y="541"/>
                  </a:lnTo>
                  <a:lnTo>
                    <a:pt x="408" y="543"/>
                  </a:lnTo>
                  <a:lnTo>
                    <a:pt x="408" y="545"/>
                  </a:lnTo>
                  <a:lnTo>
                    <a:pt x="411" y="545"/>
                  </a:lnTo>
                  <a:lnTo>
                    <a:pt x="408" y="548"/>
                  </a:lnTo>
                  <a:lnTo>
                    <a:pt x="408" y="550"/>
                  </a:lnTo>
                  <a:lnTo>
                    <a:pt x="408" y="552"/>
                  </a:lnTo>
                  <a:lnTo>
                    <a:pt x="408" y="554"/>
                  </a:lnTo>
                  <a:lnTo>
                    <a:pt x="411" y="557"/>
                  </a:lnTo>
                  <a:lnTo>
                    <a:pt x="408" y="559"/>
                  </a:lnTo>
                  <a:lnTo>
                    <a:pt x="411" y="559"/>
                  </a:lnTo>
                  <a:lnTo>
                    <a:pt x="408" y="559"/>
                  </a:lnTo>
                  <a:lnTo>
                    <a:pt x="408" y="561"/>
                  </a:lnTo>
                  <a:lnTo>
                    <a:pt x="406" y="561"/>
                  </a:lnTo>
                  <a:lnTo>
                    <a:pt x="404" y="559"/>
                  </a:lnTo>
                  <a:lnTo>
                    <a:pt x="402" y="559"/>
                  </a:lnTo>
                  <a:lnTo>
                    <a:pt x="402" y="561"/>
                  </a:lnTo>
                  <a:lnTo>
                    <a:pt x="402" y="563"/>
                  </a:lnTo>
                  <a:lnTo>
                    <a:pt x="399" y="563"/>
                  </a:lnTo>
                  <a:lnTo>
                    <a:pt x="399" y="566"/>
                  </a:lnTo>
                  <a:lnTo>
                    <a:pt x="402" y="566"/>
                  </a:lnTo>
                  <a:lnTo>
                    <a:pt x="402" y="568"/>
                  </a:lnTo>
                  <a:lnTo>
                    <a:pt x="402" y="570"/>
                  </a:lnTo>
                  <a:lnTo>
                    <a:pt x="404" y="570"/>
                  </a:lnTo>
                  <a:lnTo>
                    <a:pt x="404" y="572"/>
                  </a:lnTo>
                  <a:lnTo>
                    <a:pt x="406" y="572"/>
                  </a:lnTo>
                  <a:lnTo>
                    <a:pt x="406" y="575"/>
                  </a:lnTo>
                  <a:lnTo>
                    <a:pt x="404" y="575"/>
                  </a:lnTo>
                  <a:lnTo>
                    <a:pt x="406" y="577"/>
                  </a:lnTo>
                  <a:lnTo>
                    <a:pt x="408" y="579"/>
                  </a:lnTo>
                  <a:lnTo>
                    <a:pt x="411" y="582"/>
                  </a:lnTo>
                  <a:lnTo>
                    <a:pt x="411" y="584"/>
                  </a:lnTo>
                  <a:lnTo>
                    <a:pt x="413" y="584"/>
                  </a:lnTo>
                  <a:lnTo>
                    <a:pt x="411" y="586"/>
                  </a:lnTo>
                  <a:lnTo>
                    <a:pt x="413" y="586"/>
                  </a:lnTo>
                  <a:lnTo>
                    <a:pt x="413" y="588"/>
                  </a:lnTo>
                  <a:lnTo>
                    <a:pt x="415" y="591"/>
                  </a:lnTo>
                  <a:lnTo>
                    <a:pt x="413" y="591"/>
                  </a:lnTo>
                  <a:lnTo>
                    <a:pt x="415" y="593"/>
                  </a:lnTo>
                  <a:lnTo>
                    <a:pt x="415" y="595"/>
                  </a:lnTo>
                  <a:lnTo>
                    <a:pt x="417" y="595"/>
                  </a:lnTo>
                  <a:lnTo>
                    <a:pt x="417" y="597"/>
                  </a:lnTo>
                  <a:lnTo>
                    <a:pt x="415" y="600"/>
                  </a:lnTo>
                  <a:lnTo>
                    <a:pt x="417" y="600"/>
                  </a:lnTo>
                  <a:lnTo>
                    <a:pt x="417" y="597"/>
                  </a:lnTo>
                  <a:lnTo>
                    <a:pt x="417" y="600"/>
                  </a:lnTo>
                  <a:lnTo>
                    <a:pt x="420" y="600"/>
                  </a:lnTo>
                  <a:lnTo>
                    <a:pt x="420" y="602"/>
                  </a:lnTo>
                  <a:lnTo>
                    <a:pt x="420" y="604"/>
                  </a:lnTo>
                  <a:lnTo>
                    <a:pt x="420" y="606"/>
                  </a:lnTo>
                  <a:lnTo>
                    <a:pt x="417" y="606"/>
                  </a:lnTo>
                  <a:lnTo>
                    <a:pt x="417" y="609"/>
                  </a:lnTo>
                  <a:lnTo>
                    <a:pt x="420" y="609"/>
                  </a:lnTo>
                  <a:lnTo>
                    <a:pt x="422" y="611"/>
                  </a:lnTo>
                  <a:lnTo>
                    <a:pt x="422" y="613"/>
                  </a:lnTo>
                  <a:lnTo>
                    <a:pt x="422" y="618"/>
                  </a:lnTo>
                  <a:lnTo>
                    <a:pt x="422" y="620"/>
                  </a:lnTo>
                  <a:lnTo>
                    <a:pt x="422" y="622"/>
                  </a:lnTo>
                  <a:lnTo>
                    <a:pt x="422" y="625"/>
                  </a:lnTo>
                  <a:lnTo>
                    <a:pt x="422" y="627"/>
                  </a:lnTo>
                  <a:lnTo>
                    <a:pt x="422" y="629"/>
                  </a:lnTo>
                  <a:lnTo>
                    <a:pt x="422" y="636"/>
                  </a:lnTo>
                  <a:lnTo>
                    <a:pt x="422" y="634"/>
                  </a:lnTo>
                  <a:lnTo>
                    <a:pt x="422" y="636"/>
                  </a:lnTo>
                  <a:lnTo>
                    <a:pt x="424" y="638"/>
                  </a:lnTo>
                  <a:lnTo>
                    <a:pt x="422" y="638"/>
                  </a:lnTo>
                  <a:lnTo>
                    <a:pt x="422" y="640"/>
                  </a:lnTo>
                  <a:lnTo>
                    <a:pt x="422" y="638"/>
                  </a:lnTo>
                  <a:lnTo>
                    <a:pt x="424" y="638"/>
                  </a:lnTo>
                  <a:lnTo>
                    <a:pt x="424" y="640"/>
                  </a:lnTo>
                  <a:lnTo>
                    <a:pt x="424" y="643"/>
                  </a:lnTo>
                  <a:lnTo>
                    <a:pt x="424" y="645"/>
                  </a:lnTo>
                  <a:lnTo>
                    <a:pt x="424" y="647"/>
                  </a:lnTo>
                  <a:lnTo>
                    <a:pt x="422" y="647"/>
                  </a:lnTo>
                  <a:lnTo>
                    <a:pt x="424" y="647"/>
                  </a:lnTo>
                  <a:lnTo>
                    <a:pt x="424" y="649"/>
                  </a:lnTo>
                  <a:lnTo>
                    <a:pt x="424" y="652"/>
                  </a:lnTo>
                  <a:lnTo>
                    <a:pt x="424" y="654"/>
                  </a:lnTo>
                  <a:lnTo>
                    <a:pt x="424" y="656"/>
                  </a:lnTo>
                  <a:lnTo>
                    <a:pt x="424" y="658"/>
                  </a:lnTo>
                  <a:lnTo>
                    <a:pt x="424" y="661"/>
                  </a:lnTo>
                  <a:lnTo>
                    <a:pt x="424" y="663"/>
                  </a:lnTo>
                  <a:lnTo>
                    <a:pt x="424" y="665"/>
                  </a:lnTo>
                  <a:lnTo>
                    <a:pt x="426" y="665"/>
                  </a:lnTo>
                  <a:lnTo>
                    <a:pt x="426" y="668"/>
                  </a:lnTo>
                  <a:lnTo>
                    <a:pt x="426" y="670"/>
                  </a:lnTo>
                  <a:lnTo>
                    <a:pt x="429" y="672"/>
                  </a:lnTo>
                  <a:lnTo>
                    <a:pt x="431" y="674"/>
                  </a:lnTo>
                  <a:lnTo>
                    <a:pt x="433" y="677"/>
                  </a:lnTo>
                  <a:lnTo>
                    <a:pt x="431" y="679"/>
                  </a:lnTo>
                  <a:lnTo>
                    <a:pt x="431" y="681"/>
                  </a:lnTo>
                  <a:lnTo>
                    <a:pt x="433" y="683"/>
                  </a:lnTo>
                  <a:lnTo>
                    <a:pt x="431" y="683"/>
                  </a:lnTo>
                  <a:lnTo>
                    <a:pt x="433" y="686"/>
                  </a:lnTo>
                  <a:lnTo>
                    <a:pt x="436" y="690"/>
                  </a:lnTo>
                  <a:lnTo>
                    <a:pt x="436" y="692"/>
                  </a:lnTo>
                  <a:lnTo>
                    <a:pt x="438" y="695"/>
                  </a:lnTo>
                  <a:lnTo>
                    <a:pt x="438" y="697"/>
                  </a:lnTo>
                  <a:lnTo>
                    <a:pt x="440" y="697"/>
                  </a:lnTo>
                  <a:lnTo>
                    <a:pt x="440" y="701"/>
                  </a:lnTo>
                  <a:lnTo>
                    <a:pt x="440" y="704"/>
                  </a:lnTo>
                  <a:lnTo>
                    <a:pt x="440" y="708"/>
                  </a:lnTo>
                  <a:lnTo>
                    <a:pt x="440" y="715"/>
                  </a:lnTo>
                  <a:lnTo>
                    <a:pt x="438" y="717"/>
                  </a:lnTo>
                  <a:lnTo>
                    <a:pt x="438" y="720"/>
                  </a:lnTo>
                  <a:lnTo>
                    <a:pt x="440" y="722"/>
                  </a:lnTo>
                  <a:lnTo>
                    <a:pt x="440" y="724"/>
                  </a:lnTo>
                  <a:lnTo>
                    <a:pt x="440" y="726"/>
                  </a:lnTo>
                  <a:lnTo>
                    <a:pt x="436" y="726"/>
                  </a:lnTo>
                  <a:lnTo>
                    <a:pt x="431" y="726"/>
                  </a:lnTo>
                  <a:lnTo>
                    <a:pt x="431" y="724"/>
                  </a:lnTo>
                  <a:lnTo>
                    <a:pt x="429" y="724"/>
                  </a:lnTo>
                  <a:lnTo>
                    <a:pt x="429" y="726"/>
                  </a:lnTo>
                  <a:lnTo>
                    <a:pt x="426" y="726"/>
                  </a:lnTo>
                  <a:lnTo>
                    <a:pt x="426" y="729"/>
                  </a:lnTo>
                  <a:lnTo>
                    <a:pt x="426" y="731"/>
                  </a:lnTo>
                  <a:lnTo>
                    <a:pt x="426" y="733"/>
                  </a:lnTo>
                  <a:lnTo>
                    <a:pt x="429" y="733"/>
                  </a:lnTo>
                  <a:lnTo>
                    <a:pt x="429" y="735"/>
                  </a:lnTo>
                  <a:lnTo>
                    <a:pt x="429" y="738"/>
                  </a:lnTo>
                  <a:lnTo>
                    <a:pt x="431" y="740"/>
                  </a:lnTo>
                  <a:lnTo>
                    <a:pt x="431" y="742"/>
                  </a:lnTo>
                  <a:lnTo>
                    <a:pt x="431" y="744"/>
                  </a:lnTo>
                  <a:lnTo>
                    <a:pt x="431" y="747"/>
                  </a:lnTo>
                  <a:lnTo>
                    <a:pt x="429" y="749"/>
                  </a:lnTo>
                  <a:lnTo>
                    <a:pt x="426" y="751"/>
                  </a:lnTo>
                  <a:lnTo>
                    <a:pt x="429" y="754"/>
                  </a:lnTo>
                  <a:lnTo>
                    <a:pt x="426" y="756"/>
                  </a:lnTo>
                  <a:lnTo>
                    <a:pt x="426" y="758"/>
                  </a:lnTo>
                  <a:lnTo>
                    <a:pt x="426" y="760"/>
                  </a:lnTo>
                  <a:lnTo>
                    <a:pt x="429" y="760"/>
                  </a:lnTo>
                  <a:lnTo>
                    <a:pt x="429" y="763"/>
                  </a:lnTo>
                  <a:lnTo>
                    <a:pt x="429" y="767"/>
                  </a:lnTo>
                  <a:lnTo>
                    <a:pt x="429" y="769"/>
                  </a:lnTo>
                  <a:lnTo>
                    <a:pt x="431" y="772"/>
                  </a:lnTo>
                  <a:lnTo>
                    <a:pt x="431" y="776"/>
                  </a:lnTo>
                  <a:lnTo>
                    <a:pt x="431" y="778"/>
                  </a:lnTo>
                  <a:lnTo>
                    <a:pt x="431" y="781"/>
                  </a:lnTo>
                  <a:lnTo>
                    <a:pt x="431" y="785"/>
                  </a:lnTo>
                  <a:lnTo>
                    <a:pt x="431" y="787"/>
                  </a:lnTo>
                  <a:lnTo>
                    <a:pt x="429" y="785"/>
                  </a:lnTo>
                  <a:lnTo>
                    <a:pt x="429" y="787"/>
                  </a:lnTo>
                  <a:lnTo>
                    <a:pt x="429" y="790"/>
                  </a:lnTo>
                  <a:lnTo>
                    <a:pt x="429" y="792"/>
                  </a:lnTo>
                  <a:lnTo>
                    <a:pt x="431" y="790"/>
                  </a:lnTo>
                  <a:lnTo>
                    <a:pt x="431" y="797"/>
                  </a:lnTo>
                  <a:lnTo>
                    <a:pt x="433" y="799"/>
                  </a:lnTo>
                  <a:lnTo>
                    <a:pt x="433" y="801"/>
                  </a:lnTo>
                  <a:lnTo>
                    <a:pt x="433" y="803"/>
                  </a:lnTo>
                  <a:lnTo>
                    <a:pt x="431" y="803"/>
                  </a:lnTo>
                  <a:lnTo>
                    <a:pt x="433" y="803"/>
                  </a:lnTo>
                  <a:lnTo>
                    <a:pt x="433" y="806"/>
                  </a:lnTo>
                  <a:lnTo>
                    <a:pt x="433" y="810"/>
                  </a:lnTo>
                  <a:lnTo>
                    <a:pt x="433" y="812"/>
                  </a:lnTo>
                  <a:lnTo>
                    <a:pt x="433" y="815"/>
                  </a:lnTo>
                  <a:lnTo>
                    <a:pt x="433" y="817"/>
                  </a:lnTo>
                  <a:lnTo>
                    <a:pt x="433" y="819"/>
                  </a:lnTo>
                  <a:lnTo>
                    <a:pt x="436" y="821"/>
                  </a:lnTo>
                  <a:lnTo>
                    <a:pt x="433" y="821"/>
                  </a:lnTo>
                  <a:lnTo>
                    <a:pt x="433" y="824"/>
                  </a:lnTo>
                  <a:lnTo>
                    <a:pt x="436" y="826"/>
                  </a:lnTo>
                  <a:lnTo>
                    <a:pt x="433" y="830"/>
                  </a:lnTo>
                  <a:lnTo>
                    <a:pt x="433" y="833"/>
                  </a:lnTo>
                  <a:lnTo>
                    <a:pt x="433" y="835"/>
                  </a:lnTo>
                  <a:lnTo>
                    <a:pt x="431" y="837"/>
                  </a:lnTo>
                  <a:lnTo>
                    <a:pt x="431" y="840"/>
                  </a:lnTo>
                  <a:lnTo>
                    <a:pt x="429" y="840"/>
                  </a:lnTo>
                  <a:lnTo>
                    <a:pt x="429" y="842"/>
                  </a:lnTo>
                  <a:lnTo>
                    <a:pt x="429" y="840"/>
                  </a:lnTo>
                  <a:lnTo>
                    <a:pt x="429" y="837"/>
                  </a:lnTo>
                  <a:lnTo>
                    <a:pt x="431" y="837"/>
                  </a:lnTo>
                  <a:lnTo>
                    <a:pt x="429" y="837"/>
                  </a:lnTo>
                  <a:lnTo>
                    <a:pt x="429" y="840"/>
                  </a:lnTo>
                  <a:lnTo>
                    <a:pt x="426" y="840"/>
                  </a:lnTo>
                  <a:lnTo>
                    <a:pt x="426" y="842"/>
                  </a:lnTo>
                  <a:lnTo>
                    <a:pt x="424" y="842"/>
                  </a:lnTo>
                  <a:lnTo>
                    <a:pt x="424" y="844"/>
                  </a:lnTo>
                  <a:lnTo>
                    <a:pt x="426" y="844"/>
                  </a:lnTo>
                  <a:lnTo>
                    <a:pt x="426" y="846"/>
                  </a:lnTo>
                  <a:lnTo>
                    <a:pt x="429" y="849"/>
                  </a:lnTo>
                  <a:lnTo>
                    <a:pt x="426" y="849"/>
                  </a:lnTo>
                  <a:lnTo>
                    <a:pt x="426" y="851"/>
                  </a:lnTo>
                  <a:lnTo>
                    <a:pt x="424" y="849"/>
                  </a:lnTo>
                  <a:lnTo>
                    <a:pt x="424" y="851"/>
                  </a:lnTo>
                  <a:lnTo>
                    <a:pt x="426" y="851"/>
                  </a:lnTo>
                  <a:lnTo>
                    <a:pt x="429" y="851"/>
                  </a:lnTo>
                  <a:lnTo>
                    <a:pt x="429" y="853"/>
                  </a:lnTo>
                  <a:lnTo>
                    <a:pt x="429" y="855"/>
                  </a:lnTo>
                  <a:lnTo>
                    <a:pt x="429" y="858"/>
                  </a:lnTo>
                  <a:lnTo>
                    <a:pt x="429" y="860"/>
                  </a:lnTo>
                  <a:lnTo>
                    <a:pt x="431" y="860"/>
                  </a:lnTo>
                  <a:lnTo>
                    <a:pt x="431" y="862"/>
                  </a:lnTo>
                  <a:lnTo>
                    <a:pt x="433" y="862"/>
                  </a:lnTo>
                  <a:lnTo>
                    <a:pt x="433" y="864"/>
                  </a:lnTo>
                  <a:lnTo>
                    <a:pt x="433" y="867"/>
                  </a:lnTo>
                  <a:lnTo>
                    <a:pt x="431" y="867"/>
                  </a:lnTo>
                  <a:lnTo>
                    <a:pt x="433" y="869"/>
                  </a:lnTo>
                  <a:lnTo>
                    <a:pt x="433" y="867"/>
                  </a:lnTo>
                  <a:lnTo>
                    <a:pt x="436" y="867"/>
                  </a:lnTo>
                  <a:lnTo>
                    <a:pt x="436" y="869"/>
                  </a:lnTo>
                  <a:lnTo>
                    <a:pt x="436" y="871"/>
                  </a:lnTo>
                  <a:lnTo>
                    <a:pt x="436" y="873"/>
                  </a:lnTo>
                  <a:lnTo>
                    <a:pt x="436" y="876"/>
                  </a:lnTo>
                  <a:lnTo>
                    <a:pt x="438" y="876"/>
                  </a:lnTo>
                  <a:lnTo>
                    <a:pt x="438" y="878"/>
                  </a:lnTo>
                  <a:lnTo>
                    <a:pt x="440" y="880"/>
                  </a:lnTo>
                  <a:lnTo>
                    <a:pt x="442" y="883"/>
                  </a:lnTo>
                  <a:lnTo>
                    <a:pt x="442" y="885"/>
                  </a:lnTo>
                  <a:lnTo>
                    <a:pt x="445" y="885"/>
                  </a:lnTo>
                  <a:lnTo>
                    <a:pt x="445" y="887"/>
                  </a:lnTo>
                  <a:lnTo>
                    <a:pt x="445" y="889"/>
                  </a:lnTo>
                  <a:lnTo>
                    <a:pt x="445" y="892"/>
                  </a:lnTo>
                  <a:lnTo>
                    <a:pt x="447" y="892"/>
                  </a:lnTo>
                  <a:lnTo>
                    <a:pt x="445" y="894"/>
                  </a:lnTo>
                  <a:lnTo>
                    <a:pt x="445" y="896"/>
                  </a:lnTo>
                  <a:lnTo>
                    <a:pt x="447" y="896"/>
                  </a:lnTo>
                  <a:lnTo>
                    <a:pt x="447" y="894"/>
                  </a:lnTo>
                  <a:lnTo>
                    <a:pt x="447" y="896"/>
                  </a:lnTo>
                  <a:lnTo>
                    <a:pt x="447" y="894"/>
                  </a:lnTo>
                  <a:lnTo>
                    <a:pt x="449" y="894"/>
                  </a:lnTo>
                  <a:lnTo>
                    <a:pt x="447" y="896"/>
                  </a:lnTo>
                  <a:lnTo>
                    <a:pt x="447" y="898"/>
                  </a:lnTo>
                  <a:lnTo>
                    <a:pt x="449" y="898"/>
                  </a:lnTo>
                  <a:lnTo>
                    <a:pt x="447" y="901"/>
                  </a:lnTo>
                  <a:lnTo>
                    <a:pt x="447" y="903"/>
                  </a:lnTo>
                  <a:lnTo>
                    <a:pt x="447" y="905"/>
                  </a:lnTo>
                  <a:lnTo>
                    <a:pt x="445" y="910"/>
                  </a:lnTo>
                  <a:lnTo>
                    <a:pt x="447" y="910"/>
                  </a:lnTo>
                  <a:lnTo>
                    <a:pt x="447" y="912"/>
                  </a:lnTo>
                  <a:lnTo>
                    <a:pt x="447" y="914"/>
                  </a:lnTo>
                  <a:lnTo>
                    <a:pt x="447" y="916"/>
                  </a:lnTo>
                  <a:lnTo>
                    <a:pt x="447" y="919"/>
                  </a:lnTo>
                  <a:lnTo>
                    <a:pt x="447" y="921"/>
                  </a:lnTo>
                  <a:lnTo>
                    <a:pt x="447" y="930"/>
                  </a:lnTo>
                  <a:lnTo>
                    <a:pt x="447" y="932"/>
                  </a:lnTo>
                  <a:lnTo>
                    <a:pt x="445" y="932"/>
                  </a:lnTo>
                  <a:lnTo>
                    <a:pt x="445" y="937"/>
                  </a:lnTo>
                  <a:lnTo>
                    <a:pt x="447" y="935"/>
                  </a:lnTo>
                  <a:lnTo>
                    <a:pt x="445" y="935"/>
                  </a:lnTo>
                  <a:lnTo>
                    <a:pt x="447" y="937"/>
                  </a:lnTo>
                  <a:lnTo>
                    <a:pt x="447" y="939"/>
                  </a:lnTo>
                  <a:lnTo>
                    <a:pt x="445" y="939"/>
                  </a:lnTo>
                  <a:lnTo>
                    <a:pt x="445" y="941"/>
                  </a:lnTo>
                  <a:lnTo>
                    <a:pt x="442" y="944"/>
                  </a:lnTo>
                  <a:lnTo>
                    <a:pt x="442" y="939"/>
                  </a:lnTo>
                  <a:lnTo>
                    <a:pt x="442" y="937"/>
                  </a:lnTo>
                  <a:lnTo>
                    <a:pt x="440" y="937"/>
                  </a:lnTo>
                  <a:lnTo>
                    <a:pt x="440" y="939"/>
                  </a:lnTo>
                  <a:lnTo>
                    <a:pt x="440" y="941"/>
                  </a:lnTo>
                  <a:lnTo>
                    <a:pt x="440" y="944"/>
                  </a:lnTo>
                  <a:lnTo>
                    <a:pt x="438" y="944"/>
                  </a:lnTo>
                  <a:lnTo>
                    <a:pt x="440" y="944"/>
                  </a:lnTo>
                  <a:lnTo>
                    <a:pt x="440" y="946"/>
                  </a:lnTo>
                  <a:lnTo>
                    <a:pt x="440" y="948"/>
                  </a:lnTo>
                  <a:lnTo>
                    <a:pt x="440" y="953"/>
                  </a:lnTo>
                  <a:lnTo>
                    <a:pt x="440" y="955"/>
                  </a:lnTo>
                  <a:lnTo>
                    <a:pt x="440" y="957"/>
                  </a:lnTo>
                  <a:lnTo>
                    <a:pt x="440" y="959"/>
                  </a:lnTo>
                  <a:lnTo>
                    <a:pt x="440" y="962"/>
                  </a:lnTo>
                  <a:lnTo>
                    <a:pt x="440" y="964"/>
                  </a:lnTo>
                  <a:lnTo>
                    <a:pt x="442" y="964"/>
                  </a:lnTo>
                  <a:lnTo>
                    <a:pt x="440" y="966"/>
                  </a:lnTo>
                  <a:lnTo>
                    <a:pt x="442" y="966"/>
                  </a:lnTo>
                  <a:lnTo>
                    <a:pt x="442" y="969"/>
                  </a:lnTo>
                  <a:lnTo>
                    <a:pt x="442" y="971"/>
                  </a:lnTo>
                  <a:lnTo>
                    <a:pt x="445" y="973"/>
                  </a:lnTo>
                  <a:lnTo>
                    <a:pt x="445" y="975"/>
                  </a:lnTo>
                  <a:lnTo>
                    <a:pt x="447" y="978"/>
                  </a:lnTo>
                  <a:lnTo>
                    <a:pt x="449" y="980"/>
                  </a:lnTo>
                  <a:lnTo>
                    <a:pt x="447" y="982"/>
                  </a:lnTo>
                  <a:lnTo>
                    <a:pt x="449" y="982"/>
                  </a:lnTo>
                  <a:lnTo>
                    <a:pt x="449" y="984"/>
                  </a:lnTo>
                  <a:lnTo>
                    <a:pt x="451" y="984"/>
                  </a:lnTo>
                  <a:lnTo>
                    <a:pt x="451" y="987"/>
                  </a:lnTo>
                  <a:lnTo>
                    <a:pt x="454" y="989"/>
                  </a:lnTo>
                  <a:lnTo>
                    <a:pt x="456" y="991"/>
                  </a:lnTo>
                  <a:lnTo>
                    <a:pt x="456" y="993"/>
                  </a:lnTo>
                  <a:lnTo>
                    <a:pt x="454" y="996"/>
                  </a:lnTo>
                  <a:lnTo>
                    <a:pt x="451" y="991"/>
                  </a:lnTo>
                  <a:lnTo>
                    <a:pt x="454" y="996"/>
                  </a:lnTo>
                  <a:lnTo>
                    <a:pt x="454" y="998"/>
                  </a:lnTo>
                  <a:lnTo>
                    <a:pt x="456" y="998"/>
                  </a:lnTo>
                  <a:lnTo>
                    <a:pt x="456" y="1000"/>
                  </a:lnTo>
                  <a:lnTo>
                    <a:pt x="456" y="1002"/>
                  </a:lnTo>
                  <a:lnTo>
                    <a:pt x="456" y="1005"/>
                  </a:lnTo>
                  <a:lnTo>
                    <a:pt x="458" y="1007"/>
                  </a:lnTo>
                  <a:lnTo>
                    <a:pt x="458" y="1009"/>
                  </a:lnTo>
                  <a:lnTo>
                    <a:pt x="458" y="1012"/>
                  </a:lnTo>
                  <a:lnTo>
                    <a:pt x="458" y="1014"/>
                  </a:lnTo>
                  <a:lnTo>
                    <a:pt x="461" y="1014"/>
                  </a:lnTo>
                  <a:lnTo>
                    <a:pt x="461" y="1016"/>
                  </a:lnTo>
                  <a:lnTo>
                    <a:pt x="461" y="1018"/>
                  </a:lnTo>
                  <a:lnTo>
                    <a:pt x="463" y="1023"/>
                  </a:lnTo>
                  <a:lnTo>
                    <a:pt x="463" y="1025"/>
                  </a:lnTo>
                  <a:lnTo>
                    <a:pt x="463" y="1027"/>
                  </a:lnTo>
                  <a:lnTo>
                    <a:pt x="463" y="1030"/>
                  </a:lnTo>
                  <a:lnTo>
                    <a:pt x="463" y="1032"/>
                  </a:lnTo>
                  <a:lnTo>
                    <a:pt x="463" y="1030"/>
                  </a:lnTo>
                  <a:lnTo>
                    <a:pt x="463" y="1032"/>
                  </a:lnTo>
                  <a:lnTo>
                    <a:pt x="461" y="1032"/>
                  </a:lnTo>
                  <a:lnTo>
                    <a:pt x="458" y="1032"/>
                  </a:lnTo>
                  <a:lnTo>
                    <a:pt x="458" y="1034"/>
                  </a:lnTo>
                  <a:lnTo>
                    <a:pt x="461" y="1034"/>
                  </a:lnTo>
                  <a:lnTo>
                    <a:pt x="461" y="1036"/>
                  </a:lnTo>
                  <a:lnTo>
                    <a:pt x="461" y="1039"/>
                  </a:lnTo>
                  <a:lnTo>
                    <a:pt x="463" y="1039"/>
                  </a:lnTo>
                  <a:lnTo>
                    <a:pt x="463" y="1041"/>
                  </a:lnTo>
                  <a:lnTo>
                    <a:pt x="463" y="1043"/>
                  </a:lnTo>
                  <a:lnTo>
                    <a:pt x="463" y="1045"/>
                  </a:lnTo>
                  <a:lnTo>
                    <a:pt x="463" y="1043"/>
                  </a:lnTo>
                  <a:lnTo>
                    <a:pt x="463" y="1041"/>
                  </a:lnTo>
                  <a:lnTo>
                    <a:pt x="465" y="1041"/>
                  </a:lnTo>
                  <a:lnTo>
                    <a:pt x="465" y="1043"/>
                  </a:lnTo>
                  <a:lnTo>
                    <a:pt x="465" y="1045"/>
                  </a:lnTo>
                  <a:lnTo>
                    <a:pt x="465" y="1048"/>
                  </a:lnTo>
                  <a:lnTo>
                    <a:pt x="463" y="1048"/>
                  </a:lnTo>
                  <a:lnTo>
                    <a:pt x="463" y="1050"/>
                  </a:lnTo>
                  <a:lnTo>
                    <a:pt x="463" y="1052"/>
                  </a:lnTo>
                  <a:lnTo>
                    <a:pt x="465" y="1052"/>
                  </a:lnTo>
                  <a:lnTo>
                    <a:pt x="463" y="1052"/>
                  </a:lnTo>
                  <a:lnTo>
                    <a:pt x="463" y="1055"/>
                  </a:lnTo>
                  <a:lnTo>
                    <a:pt x="465" y="1057"/>
                  </a:lnTo>
                  <a:lnTo>
                    <a:pt x="465" y="1059"/>
                  </a:lnTo>
                  <a:lnTo>
                    <a:pt x="465" y="1064"/>
                  </a:lnTo>
                  <a:lnTo>
                    <a:pt x="467" y="1066"/>
                  </a:lnTo>
                  <a:lnTo>
                    <a:pt x="467" y="1068"/>
                  </a:lnTo>
                  <a:lnTo>
                    <a:pt x="465" y="1068"/>
                  </a:lnTo>
                  <a:lnTo>
                    <a:pt x="465" y="1070"/>
                  </a:lnTo>
                  <a:lnTo>
                    <a:pt x="465" y="1073"/>
                  </a:lnTo>
                  <a:lnTo>
                    <a:pt x="465" y="1075"/>
                  </a:lnTo>
                  <a:lnTo>
                    <a:pt x="467" y="1075"/>
                  </a:lnTo>
                  <a:lnTo>
                    <a:pt x="467" y="1077"/>
                  </a:lnTo>
                  <a:lnTo>
                    <a:pt x="467" y="1079"/>
                  </a:lnTo>
                  <a:lnTo>
                    <a:pt x="467" y="1082"/>
                  </a:lnTo>
                  <a:lnTo>
                    <a:pt x="467" y="1084"/>
                  </a:lnTo>
                  <a:lnTo>
                    <a:pt x="470" y="1084"/>
                  </a:lnTo>
                  <a:lnTo>
                    <a:pt x="472" y="1084"/>
                  </a:lnTo>
                  <a:lnTo>
                    <a:pt x="472" y="1086"/>
                  </a:lnTo>
                  <a:lnTo>
                    <a:pt x="472" y="1088"/>
                  </a:lnTo>
                  <a:lnTo>
                    <a:pt x="470" y="1088"/>
                  </a:lnTo>
                  <a:lnTo>
                    <a:pt x="467" y="1088"/>
                  </a:lnTo>
                  <a:lnTo>
                    <a:pt x="465" y="1088"/>
                  </a:lnTo>
                  <a:lnTo>
                    <a:pt x="465" y="1091"/>
                  </a:lnTo>
                  <a:lnTo>
                    <a:pt x="465" y="1093"/>
                  </a:lnTo>
                  <a:lnTo>
                    <a:pt x="467" y="1093"/>
                  </a:lnTo>
                  <a:lnTo>
                    <a:pt x="467" y="1091"/>
                  </a:lnTo>
                  <a:lnTo>
                    <a:pt x="470" y="1091"/>
                  </a:lnTo>
                  <a:lnTo>
                    <a:pt x="467" y="1091"/>
                  </a:lnTo>
                  <a:lnTo>
                    <a:pt x="470" y="1091"/>
                  </a:lnTo>
                  <a:lnTo>
                    <a:pt x="472" y="1088"/>
                  </a:lnTo>
                  <a:lnTo>
                    <a:pt x="472" y="1091"/>
                  </a:lnTo>
                  <a:lnTo>
                    <a:pt x="472" y="1093"/>
                  </a:lnTo>
                  <a:lnTo>
                    <a:pt x="474" y="1095"/>
                  </a:lnTo>
                  <a:lnTo>
                    <a:pt x="474" y="1098"/>
                  </a:lnTo>
                  <a:lnTo>
                    <a:pt x="474" y="1100"/>
                  </a:lnTo>
                  <a:lnTo>
                    <a:pt x="474" y="1102"/>
                  </a:lnTo>
                  <a:lnTo>
                    <a:pt x="476" y="1102"/>
                  </a:lnTo>
                  <a:lnTo>
                    <a:pt x="476" y="1104"/>
                  </a:lnTo>
                  <a:lnTo>
                    <a:pt x="476" y="1107"/>
                  </a:lnTo>
                  <a:lnTo>
                    <a:pt x="479" y="1104"/>
                  </a:lnTo>
                  <a:lnTo>
                    <a:pt x="479" y="1107"/>
                  </a:lnTo>
                  <a:lnTo>
                    <a:pt x="479" y="1109"/>
                  </a:lnTo>
                  <a:lnTo>
                    <a:pt x="479" y="1111"/>
                  </a:lnTo>
                  <a:lnTo>
                    <a:pt x="481" y="1113"/>
                  </a:lnTo>
                  <a:lnTo>
                    <a:pt x="481" y="1116"/>
                  </a:lnTo>
                  <a:lnTo>
                    <a:pt x="483" y="1118"/>
                  </a:lnTo>
                  <a:lnTo>
                    <a:pt x="481" y="1120"/>
                  </a:lnTo>
                  <a:lnTo>
                    <a:pt x="483" y="1120"/>
                  </a:lnTo>
                  <a:lnTo>
                    <a:pt x="483" y="1122"/>
                  </a:lnTo>
                  <a:lnTo>
                    <a:pt x="485" y="1122"/>
                  </a:lnTo>
                  <a:lnTo>
                    <a:pt x="485" y="1125"/>
                  </a:lnTo>
                  <a:lnTo>
                    <a:pt x="485" y="1127"/>
                  </a:lnTo>
                  <a:lnTo>
                    <a:pt x="485" y="1131"/>
                  </a:lnTo>
                  <a:lnTo>
                    <a:pt x="485" y="1127"/>
                  </a:lnTo>
                  <a:lnTo>
                    <a:pt x="483" y="1127"/>
                  </a:lnTo>
                  <a:lnTo>
                    <a:pt x="483" y="1131"/>
                  </a:lnTo>
                  <a:lnTo>
                    <a:pt x="483" y="1134"/>
                  </a:lnTo>
                  <a:lnTo>
                    <a:pt x="483" y="1136"/>
                  </a:lnTo>
                  <a:lnTo>
                    <a:pt x="483" y="1138"/>
                  </a:lnTo>
                  <a:lnTo>
                    <a:pt x="488" y="1141"/>
                  </a:lnTo>
                  <a:lnTo>
                    <a:pt x="485" y="1143"/>
                  </a:lnTo>
                  <a:lnTo>
                    <a:pt x="488" y="1145"/>
                  </a:lnTo>
                  <a:lnTo>
                    <a:pt x="488" y="1147"/>
                  </a:lnTo>
                  <a:lnTo>
                    <a:pt x="488" y="1150"/>
                  </a:lnTo>
                  <a:lnTo>
                    <a:pt x="488" y="1152"/>
                  </a:lnTo>
                  <a:lnTo>
                    <a:pt x="488" y="1154"/>
                  </a:lnTo>
                  <a:lnTo>
                    <a:pt x="485" y="1156"/>
                  </a:lnTo>
                  <a:lnTo>
                    <a:pt x="488" y="1156"/>
                  </a:lnTo>
                  <a:lnTo>
                    <a:pt x="490" y="1159"/>
                  </a:lnTo>
                  <a:lnTo>
                    <a:pt x="492" y="1161"/>
                  </a:lnTo>
                  <a:lnTo>
                    <a:pt x="492" y="1163"/>
                  </a:lnTo>
                  <a:lnTo>
                    <a:pt x="495" y="1165"/>
                  </a:lnTo>
                  <a:lnTo>
                    <a:pt x="495" y="1168"/>
                  </a:lnTo>
                  <a:lnTo>
                    <a:pt x="497" y="1170"/>
                  </a:lnTo>
                  <a:lnTo>
                    <a:pt x="499" y="1172"/>
                  </a:lnTo>
                  <a:lnTo>
                    <a:pt x="501" y="1174"/>
                  </a:lnTo>
                  <a:lnTo>
                    <a:pt x="504" y="1177"/>
                  </a:lnTo>
                  <a:lnTo>
                    <a:pt x="504" y="1179"/>
                  </a:lnTo>
                  <a:lnTo>
                    <a:pt x="506" y="1179"/>
                  </a:lnTo>
                  <a:lnTo>
                    <a:pt x="506" y="1181"/>
                  </a:lnTo>
                  <a:lnTo>
                    <a:pt x="506" y="1184"/>
                  </a:lnTo>
                </a:path>
              </a:pathLst>
            </a:custGeom>
            <a:grp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8">
              <a:extLst>
                <a:ext uri="{FF2B5EF4-FFF2-40B4-BE49-F238E27FC236}">
                  <a16:creationId xmlns:a16="http://schemas.microsoft.com/office/drawing/2014/main" id="{ED95798B-433A-DCBD-C147-9E3BCE75F3E0}"/>
                </a:ext>
              </a:extLst>
            </p:cNvPr>
            <p:cNvSpPr>
              <a:spLocks/>
            </p:cNvSpPr>
            <p:nvPr/>
          </p:nvSpPr>
          <p:spPr bwMode="auto">
            <a:xfrm>
              <a:off x="7415213" y="312738"/>
              <a:ext cx="2295525" cy="2640013"/>
            </a:xfrm>
            <a:custGeom>
              <a:avLst/>
              <a:gdLst>
                <a:gd name="T0" fmla="*/ 1160 w 1446"/>
                <a:gd name="T1" fmla="*/ 1197 h 1663"/>
                <a:gd name="T2" fmla="*/ 1188 w 1446"/>
                <a:gd name="T3" fmla="*/ 1199 h 1663"/>
                <a:gd name="T4" fmla="*/ 1215 w 1446"/>
                <a:gd name="T5" fmla="*/ 1199 h 1663"/>
                <a:gd name="T6" fmla="*/ 1233 w 1446"/>
                <a:gd name="T7" fmla="*/ 1224 h 1663"/>
                <a:gd name="T8" fmla="*/ 1260 w 1446"/>
                <a:gd name="T9" fmla="*/ 1233 h 1663"/>
                <a:gd name="T10" fmla="*/ 1294 w 1446"/>
                <a:gd name="T11" fmla="*/ 1265 h 1663"/>
                <a:gd name="T12" fmla="*/ 1317 w 1446"/>
                <a:gd name="T13" fmla="*/ 1285 h 1663"/>
                <a:gd name="T14" fmla="*/ 1317 w 1446"/>
                <a:gd name="T15" fmla="*/ 1310 h 1663"/>
                <a:gd name="T16" fmla="*/ 1324 w 1446"/>
                <a:gd name="T17" fmla="*/ 1324 h 1663"/>
                <a:gd name="T18" fmla="*/ 1335 w 1446"/>
                <a:gd name="T19" fmla="*/ 1331 h 1663"/>
                <a:gd name="T20" fmla="*/ 1346 w 1446"/>
                <a:gd name="T21" fmla="*/ 1333 h 1663"/>
                <a:gd name="T22" fmla="*/ 1362 w 1446"/>
                <a:gd name="T23" fmla="*/ 1317 h 1663"/>
                <a:gd name="T24" fmla="*/ 1369 w 1446"/>
                <a:gd name="T25" fmla="*/ 1317 h 1663"/>
                <a:gd name="T26" fmla="*/ 1367 w 1446"/>
                <a:gd name="T27" fmla="*/ 1322 h 1663"/>
                <a:gd name="T28" fmla="*/ 1360 w 1446"/>
                <a:gd name="T29" fmla="*/ 1333 h 1663"/>
                <a:gd name="T30" fmla="*/ 1378 w 1446"/>
                <a:gd name="T31" fmla="*/ 1346 h 1663"/>
                <a:gd name="T32" fmla="*/ 1389 w 1446"/>
                <a:gd name="T33" fmla="*/ 1337 h 1663"/>
                <a:gd name="T34" fmla="*/ 1396 w 1446"/>
                <a:gd name="T35" fmla="*/ 1353 h 1663"/>
                <a:gd name="T36" fmla="*/ 1410 w 1446"/>
                <a:gd name="T37" fmla="*/ 1365 h 1663"/>
                <a:gd name="T38" fmla="*/ 1414 w 1446"/>
                <a:gd name="T39" fmla="*/ 1367 h 1663"/>
                <a:gd name="T40" fmla="*/ 1421 w 1446"/>
                <a:gd name="T41" fmla="*/ 1376 h 1663"/>
                <a:gd name="T42" fmla="*/ 1426 w 1446"/>
                <a:gd name="T43" fmla="*/ 1367 h 1663"/>
                <a:gd name="T44" fmla="*/ 1435 w 1446"/>
                <a:gd name="T45" fmla="*/ 1371 h 1663"/>
                <a:gd name="T46" fmla="*/ 1442 w 1446"/>
                <a:gd name="T47" fmla="*/ 1387 h 1663"/>
                <a:gd name="T48" fmla="*/ 1437 w 1446"/>
                <a:gd name="T49" fmla="*/ 1396 h 1663"/>
                <a:gd name="T50" fmla="*/ 1394 w 1446"/>
                <a:gd name="T51" fmla="*/ 1460 h 1663"/>
                <a:gd name="T52" fmla="*/ 1371 w 1446"/>
                <a:gd name="T53" fmla="*/ 1491 h 1663"/>
                <a:gd name="T54" fmla="*/ 1353 w 1446"/>
                <a:gd name="T55" fmla="*/ 1514 h 1663"/>
                <a:gd name="T56" fmla="*/ 1335 w 1446"/>
                <a:gd name="T57" fmla="*/ 1507 h 1663"/>
                <a:gd name="T58" fmla="*/ 1315 w 1446"/>
                <a:gd name="T59" fmla="*/ 1528 h 1663"/>
                <a:gd name="T60" fmla="*/ 1306 w 1446"/>
                <a:gd name="T61" fmla="*/ 1514 h 1663"/>
                <a:gd name="T62" fmla="*/ 1283 w 1446"/>
                <a:gd name="T63" fmla="*/ 1521 h 1663"/>
                <a:gd name="T64" fmla="*/ 1262 w 1446"/>
                <a:gd name="T65" fmla="*/ 1541 h 1663"/>
                <a:gd name="T66" fmla="*/ 1244 w 1446"/>
                <a:gd name="T67" fmla="*/ 1530 h 1663"/>
                <a:gd name="T68" fmla="*/ 1226 w 1446"/>
                <a:gd name="T69" fmla="*/ 1534 h 1663"/>
                <a:gd name="T70" fmla="*/ 1219 w 1446"/>
                <a:gd name="T71" fmla="*/ 1559 h 1663"/>
                <a:gd name="T72" fmla="*/ 1156 w 1446"/>
                <a:gd name="T73" fmla="*/ 1573 h 1663"/>
                <a:gd name="T74" fmla="*/ 1154 w 1446"/>
                <a:gd name="T75" fmla="*/ 1593 h 1663"/>
                <a:gd name="T76" fmla="*/ 1154 w 1446"/>
                <a:gd name="T77" fmla="*/ 1611 h 1663"/>
                <a:gd name="T78" fmla="*/ 1138 w 1446"/>
                <a:gd name="T79" fmla="*/ 1632 h 1663"/>
                <a:gd name="T80" fmla="*/ 1124 w 1446"/>
                <a:gd name="T81" fmla="*/ 1647 h 1663"/>
                <a:gd name="T82" fmla="*/ 1099 w 1446"/>
                <a:gd name="T83" fmla="*/ 1638 h 1663"/>
                <a:gd name="T84" fmla="*/ 1072 w 1446"/>
                <a:gd name="T85" fmla="*/ 1643 h 1663"/>
                <a:gd name="T86" fmla="*/ 1043 w 1446"/>
                <a:gd name="T87" fmla="*/ 1638 h 1663"/>
                <a:gd name="T88" fmla="*/ 913 w 1446"/>
                <a:gd name="T89" fmla="*/ 1661 h 1663"/>
                <a:gd name="T90" fmla="*/ 791 w 1446"/>
                <a:gd name="T91" fmla="*/ 1654 h 1663"/>
                <a:gd name="T92" fmla="*/ 532 w 1446"/>
                <a:gd name="T93" fmla="*/ 1523 h 1663"/>
                <a:gd name="T94" fmla="*/ 387 w 1446"/>
                <a:gd name="T95" fmla="*/ 1365 h 1663"/>
                <a:gd name="T96" fmla="*/ 147 w 1446"/>
                <a:gd name="T97" fmla="*/ 1077 h 1663"/>
                <a:gd name="T98" fmla="*/ 120 w 1446"/>
                <a:gd name="T99" fmla="*/ 930 h 1663"/>
                <a:gd name="T100" fmla="*/ 97 w 1446"/>
                <a:gd name="T101" fmla="*/ 686 h 1663"/>
                <a:gd name="T102" fmla="*/ 79 w 1446"/>
                <a:gd name="T103" fmla="*/ 649 h 1663"/>
                <a:gd name="T104" fmla="*/ 43 w 1446"/>
                <a:gd name="T105" fmla="*/ 625 h 1663"/>
                <a:gd name="T106" fmla="*/ 6 w 1446"/>
                <a:gd name="T107" fmla="*/ 582 h 1663"/>
                <a:gd name="T108" fmla="*/ 13 w 1446"/>
                <a:gd name="T109" fmla="*/ 532 h 1663"/>
                <a:gd name="T110" fmla="*/ 18 w 1446"/>
                <a:gd name="T111" fmla="*/ 464 h 1663"/>
                <a:gd name="T112" fmla="*/ 84 w 1446"/>
                <a:gd name="T113" fmla="*/ 385 h 1663"/>
                <a:gd name="T114" fmla="*/ 324 w 1446"/>
                <a:gd name="T115" fmla="*/ 24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6" h="1663">
                  <a:moveTo>
                    <a:pt x="1147" y="1184"/>
                  </a:moveTo>
                  <a:lnTo>
                    <a:pt x="1149" y="1184"/>
                  </a:lnTo>
                  <a:lnTo>
                    <a:pt x="1149" y="1186"/>
                  </a:lnTo>
                  <a:lnTo>
                    <a:pt x="1149" y="1188"/>
                  </a:lnTo>
                  <a:lnTo>
                    <a:pt x="1151" y="1188"/>
                  </a:lnTo>
                  <a:lnTo>
                    <a:pt x="1154" y="1190"/>
                  </a:lnTo>
                  <a:lnTo>
                    <a:pt x="1156" y="1190"/>
                  </a:lnTo>
                  <a:lnTo>
                    <a:pt x="1156" y="1193"/>
                  </a:lnTo>
                  <a:lnTo>
                    <a:pt x="1158" y="1193"/>
                  </a:lnTo>
                  <a:lnTo>
                    <a:pt x="1158" y="1195"/>
                  </a:lnTo>
                  <a:lnTo>
                    <a:pt x="1160" y="1195"/>
                  </a:lnTo>
                  <a:lnTo>
                    <a:pt x="1160" y="1197"/>
                  </a:lnTo>
                  <a:lnTo>
                    <a:pt x="1163" y="1199"/>
                  </a:lnTo>
                  <a:lnTo>
                    <a:pt x="1165" y="1199"/>
                  </a:lnTo>
                  <a:lnTo>
                    <a:pt x="1167" y="1199"/>
                  </a:lnTo>
                  <a:lnTo>
                    <a:pt x="1170" y="1199"/>
                  </a:lnTo>
                  <a:lnTo>
                    <a:pt x="1172" y="1202"/>
                  </a:lnTo>
                  <a:lnTo>
                    <a:pt x="1174" y="1199"/>
                  </a:lnTo>
                  <a:lnTo>
                    <a:pt x="1176" y="1199"/>
                  </a:lnTo>
                  <a:lnTo>
                    <a:pt x="1179" y="1199"/>
                  </a:lnTo>
                  <a:lnTo>
                    <a:pt x="1181" y="1199"/>
                  </a:lnTo>
                  <a:lnTo>
                    <a:pt x="1183" y="1199"/>
                  </a:lnTo>
                  <a:lnTo>
                    <a:pt x="1185" y="1199"/>
                  </a:lnTo>
                  <a:lnTo>
                    <a:pt x="1188" y="1199"/>
                  </a:lnTo>
                  <a:lnTo>
                    <a:pt x="1190" y="1199"/>
                  </a:lnTo>
                  <a:lnTo>
                    <a:pt x="1194" y="1197"/>
                  </a:lnTo>
                  <a:lnTo>
                    <a:pt x="1197" y="1197"/>
                  </a:lnTo>
                  <a:lnTo>
                    <a:pt x="1197" y="1195"/>
                  </a:lnTo>
                  <a:lnTo>
                    <a:pt x="1199" y="1195"/>
                  </a:lnTo>
                  <a:lnTo>
                    <a:pt x="1201" y="1197"/>
                  </a:lnTo>
                  <a:lnTo>
                    <a:pt x="1201" y="1199"/>
                  </a:lnTo>
                  <a:lnTo>
                    <a:pt x="1204" y="1199"/>
                  </a:lnTo>
                  <a:lnTo>
                    <a:pt x="1206" y="1202"/>
                  </a:lnTo>
                  <a:lnTo>
                    <a:pt x="1208" y="1202"/>
                  </a:lnTo>
                  <a:lnTo>
                    <a:pt x="1210" y="1202"/>
                  </a:lnTo>
                  <a:lnTo>
                    <a:pt x="1215" y="1199"/>
                  </a:lnTo>
                  <a:lnTo>
                    <a:pt x="1217" y="1202"/>
                  </a:lnTo>
                  <a:lnTo>
                    <a:pt x="1219" y="1204"/>
                  </a:lnTo>
                  <a:lnTo>
                    <a:pt x="1219" y="1206"/>
                  </a:lnTo>
                  <a:lnTo>
                    <a:pt x="1219" y="1208"/>
                  </a:lnTo>
                  <a:lnTo>
                    <a:pt x="1222" y="1208"/>
                  </a:lnTo>
                  <a:lnTo>
                    <a:pt x="1226" y="1213"/>
                  </a:lnTo>
                  <a:lnTo>
                    <a:pt x="1224" y="1213"/>
                  </a:lnTo>
                  <a:lnTo>
                    <a:pt x="1226" y="1217"/>
                  </a:lnTo>
                  <a:lnTo>
                    <a:pt x="1228" y="1220"/>
                  </a:lnTo>
                  <a:lnTo>
                    <a:pt x="1231" y="1222"/>
                  </a:lnTo>
                  <a:lnTo>
                    <a:pt x="1233" y="1222"/>
                  </a:lnTo>
                  <a:lnTo>
                    <a:pt x="1233" y="1224"/>
                  </a:lnTo>
                  <a:lnTo>
                    <a:pt x="1235" y="1227"/>
                  </a:lnTo>
                  <a:lnTo>
                    <a:pt x="1238" y="1227"/>
                  </a:lnTo>
                  <a:lnTo>
                    <a:pt x="1240" y="1227"/>
                  </a:lnTo>
                  <a:lnTo>
                    <a:pt x="1242" y="1229"/>
                  </a:lnTo>
                  <a:lnTo>
                    <a:pt x="1244" y="1229"/>
                  </a:lnTo>
                  <a:lnTo>
                    <a:pt x="1247" y="1229"/>
                  </a:lnTo>
                  <a:lnTo>
                    <a:pt x="1249" y="1231"/>
                  </a:lnTo>
                  <a:lnTo>
                    <a:pt x="1251" y="1231"/>
                  </a:lnTo>
                  <a:lnTo>
                    <a:pt x="1253" y="1231"/>
                  </a:lnTo>
                  <a:lnTo>
                    <a:pt x="1256" y="1233"/>
                  </a:lnTo>
                  <a:lnTo>
                    <a:pt x="1258" y="1233"/>
                  </a:lnTo>
                  <a:lnTo>
                    <a:pt x="1260" y="1233"/>
                  </a:lnTo>
                  <a:lnTo>
                    <a:pt x="1265" y="1236"/>
                  </a:lnTo>
                  <a:lnTo>
                    <a:pt x="1269" y="1238"/>
                  </a:lnTo>
                  <a:lnTo>
                    <a:pt x="1274" y="1240"/>
                  </a:lnTo>
                  <a:lnTo>
                    <a:pt x="1276" y="1245"/>
                  </a:lnTo>
                  <a:lnTo>
                    <a:pt x="1278" y="1247"/>
                  </a:lnTo>
                  <a:lnTo>
                    <a:pt x="1281" y="1249"/>
                  </a:lnTo>
                  <a:lnTo>
                    <a:pt x="1283" y="1251"/>
                  </a:lnTo>
                  <a:lnTo>
                    <a:pt x="1285" y="1256"/>
                  </a:lnTo>
                  <a:lnTo>
                    <a:pt x="1287" y="1260"/>
                  </a:lnTo>
                  <a:lnTo>
                    <a:pt x="1290" y="1260"/>
                  </a:lnTo>
                  <a:lnTo>
                    <a:pt x="1292" y="1263"/>
                  </a:lnTo>
                  <a:lnTo>
                    <a:pt x="1294" y="1265"/>
                  </a:lnTo>
                  <a:lnTo>
                    <a:pt x="1296" y="1267"/>
                  </a:lnTo>
                  <a:lnTo>
                    <a:pt x="1299" y="1270"/>
                  </a:lnTo>
                  <a:lnTo>
                    <a:pt x="1301" y="1270"/>
                  </a:lnTo>
                  <a:lnTo>
                    <a:pt x="1303" y="1272"/>
                  </a:lnTo>
                  <a:lnTo>
                    <a:pt x="1306" y="1272"/>
                  </a:lnTo>
                  <a:lnTo>
                    <a:pt x="1308" y="1274"/>
                  </a:lnTo>
                  <a:lnTo>
                    <a:pt x="1312" y="1276"/>
                  </a:lnTo>
                  <a:lnTo>
                    <a:pt x="1317" y="1279"/>
                  </a:lnTo>
                  <a:lnTo>
                    <a:pt x="1319" y="1281"/>
                  </a:lnTo>
                  <a:lnTo>
                    <a:pt x="1321" y="1281"/>
                  </a:lnTo>
                  <a:lnTo>
                    <a:pt x="1319" y="1283"/>
                  </a:lnTo>
                  <a:lnTo>
                    <a:pt x="1317" y="1285"/>
                  </a:lnTo>
                  <a:lnTo>
                    <a:pt x="1315" y="1285"/>
                  </a:lnTo>
                  <a:lnTo>
                    <a:pt x="1312" y="1290"/>
                  </a:lnTo>
                  <a:lnTo>
                    <a:pt x="1310" y="1292"/>
                  </a:lnTo>
                  <a:lnTo>
                    <a:pt x="1310" y="1294"/>
                  </a:lnTo>
                  <a:lnTo>
                    <a:pt x="1310" y="1297"/>
                  </a:lnTo>
                  <a:lnTo>
                    <a:pt x="1310" y="1301"/>
                  </a:lnTo>
                  <a:lnTo>
                    <a:pt x="1312" y="1301"/>
                  </a:lnTo>
                  <a:lnTo>
                    <a:pt x="1312" y="1303"/>
                  </a:lnTo>
                  <a:lnTo>
                    <a:pt x="1312" y="1306"/>
                  </a:lnTo>
                  <a:lnTo>
                    <a:pt x="1312" y="1308"/>
                  </a:lnTo>
                  <a:lnTo>
                    <a:pt x="1315" y="1310"/>
                  </a:lnTo>
                  <a:lnTo>
                    <a:pt x="1317" y="1310"/>
                  </a:lnTo>
                  <a:lnTo>
                    <a:pt x="1317" y="1313"/>
                  </a:lnTo>
                  <a:lnTo>
                    <a:pt x="1319" y="1313"/>
                  </a:lnTo>
                  <a:lnTo>
                    <a:pt x="1317" y="1315"/>
                  </a:lnTo>
                  <a:lnTo>
                    <a:pt x="1315" y="1315"/>
                  </a:lnTo>
                  <a:lnTo>
                    <a:pt x="1315" y="1313"/>
                  </a:lnTo>
                  <a:lnTo>
                    <a:pt x="1315" y="1315"/>
                  </a:lnTo>
                  <a:lnTo>
                    <a:pt x="1317" y="1315"/>
                  </a:lnTo>
                  <a:lnTo>
                    <a:pt x="1317" y="1317"/>
                  </a:lnTo>
                  <a:lnTo>
                    <a:pt x="1317" y="1319"/>
                  </a:lnTo>
                  <a:lnTo>
                    <a:pt x="1319" y="1322"/>
                  </a:lnTo>
                  <a:lnTo>
                    <a:pt x="1321" y="1322"/>
                  </a:lnTo>
                  <a:lnTo>
                    <a:pt x="1324" y="1324"/>
                  </a:lnTo>
                  <a:lnTo>
                    <a:pt x="1326" y="1324"/>
                  </a:lnTo>
                  <a:lnTo>
                    <a:pt x="1326" y="1326"/>
                  </a:lnTo>
                  <a:lnTo>
                    <a:pt x="1328" y="1326"/>
                  </a:lnTo>
                  <a:lnTo>
                    <a:pt x="1328" y="1324"/>
                  </a:lnTo>
                  <a:lnTo>
                    <a:pt x="1330" y="1324"/>
                  </a:lnTo>
                  <a:lnTo>
                    <a:pt x="1333" y="1324"/>
                  </a:lnTo>
                  <a:lnTo>
                    <a:pt x="1333" y="1326"/>
                  </a:lnTo>
                  <a:lnTo>
                    <a:pt x="1330" y="1326"/>
                  </a:lnTo>
                  <a:lnTo>
                    <a:pt x="1330" y="1328"/>
                  </a:lnTo>
                  <a:lnTo>
                    <a:pt x="1330" y="1331"/>
                  </a:lnTo>
                  <a:lnTo>
                    <a:pt x="1333" y="1331"/>
                  </a:lnTo>
                  <a:lnTo>
                    <a:pt x="1335" y="1331"/>
                  </a:lnTo>
                  <a:lnTo>
                    <a:pt x="1337" y="1331"/>
                  </a:lnTo>
                  <a:lnTo>
                    <a:pt x="1340" y="1331"/>
                  </a:lnTo>
                  <a:lnTo>
                    <a:pt x="1337" y="1328"/>
                  </a:lnTo>
                  <a:lnTo>
                    <a:pt x="1337" y="1326"/>
                  </a:lnTo>
                  <a:lnTo>
                    <a:pt x="1337" y="1324"/>
                  </a:lnTo>
                  <a:lnTo>
                    <a:pt x="1340" y="1324"/>
                  </a:lnTo>
                  <a:lnTo>
                    <a:pt x="1340" y="1326"/>
                  </a:lnTo>
                  <a:lnTo>
                    <a:pt x="1340" y="1328"/>
                  </a:lnTo>
                  <a:lnTo>
                    <a:pt x="1342" y="1328"/>
                  </a:lnTo>
                  <a:lnTo>
                    <a:pt x="1342" y="1331"/>
                  </a:lnTo>
                  <a:lnTo>
                    <a:pt x="1344" y="1331"/>
                  </a:lnTo>
                  <a:lnTo>
                    <a:pt x="1346" y="1333"/>
                  </a:lnTo>
                  <a:lnTo>
                    <a:pt x="1349" y="1333"/>
                  </a:lnTo>
                  <a:lnTo>
                    <a:pt x="1351" y="1333"/>
                  </a:lnTo>
                  <a:lnTo>
                    <a:pt x="1355" y="1331"/>
                  </a:lnTo>
                  <a:lnTo>
                    <a:pt x="1358" y="1328"/>
                  </a:lnTo>
                  <a:lnTo>
                    <a:pt x="1358" y="1326"/>
                  </a:lnTo>
                  <a:lnTo>
                    <a:pt x="1355" y="1324"/>
                  </a:lnTo>
                  <a:lnTo>
                    <a:pt x="1355" y="1322"/>
                  </a:lnTo>
                  <a:lnTo>
                    <a:pt x="1355" y="1319"/>
                  </a:lnTo>
                  <a:lnTo>
                    <a:pt x="1358" y="1319"/>
                  </a:lnTo>
                  <a:lnTo>
                    <a:pt x="1358" y="1317"/>
                  </a:lnTo>
                  <a:lnTo>
                    <a:pt x="1360" y="1317"/>
                  </a:lnTo>
                  <a:lnTo>
                    <a:pt x="1362" y="1317"/>
                  </a:lnTo>
                  <a:lnTo>
                    <a:pt x="1362" y="1319"/>
                  </a:lnTo>
                  <a:lnTo>
                    <a:pt x="1364" y="1319"/>
                  </a:lnTo>
                  <a:lnTo>
                    <a:pt x="1364" y="1317"/>
                  </a:lnTo>
                  <a:lnTo>
                    <a:pt x="1362" y="1317"/>
                  </a:lnTo>
                  <a:lnTo>
                    <a:pt x="1362" y="1315"/>
                  </a:lnTo>
                  <a:lnTo>
                    <a:pt x="1362" y="1313"/>
                  </a:lnTo>
                  <a:lnTo>
                    <a:pt x="1364" y="1310"/>
                  </a:lnTo>
                  <a:lnTo>
                    <a:pt x="1367" y="1313"/>
                  </a:lnTo>
                  <a:lnTo>
                    <a:pt x="1367" y="1315"/>
                  </a:lnTo>
                  <a:lnTo>
                    <a:pt x="1367" y="1317"/>
                  </a:lnTo>
                  <a:lnTo>
                    <a:pt x="1369" y="1319"/>
                  </a:lnTo>
                  <a:lnTo>
                    <a:pt x="1369" y="1317"/>
                  </a:lnTo>
                  <a:lnTo>
                    <a:pt x="1369" y="1315"/>
                  </a:lnTo>
                  <a:lnTo>
                    <a:pt x="1371" y="1315"/>
                  </a:lnTo>
                  <a:lnTo>
                    <a:pt x="1374" y="1317"/>
                  </a:lnTo>
                  <a:lnTo>
                    <a:pt x="1374" y="1319"/>
                  </a:lnTo>
                  <a:lnTo>
                    <a:pt x="1371" y="1319"/>
                  </a:lnTo>
                  <a:lnTo>
                    <a:pt x="1369" y="1319"/>
                  </a:lnTo>
                  <a:lnTo>
                    <a:pt x="1371" y="1322"/>
                  </a:lnTo>
                  <a:lnTo>
                    <a:pt x="1374" y="1322"/>
                  </a:lnTo>
                  <a:lnTo>
                    <a:pt x="1374" y="1324"/>
                  </a:lnTo>
                  <a:lnTo>
                    <a:pt x="1369" y="1324"/>
                  </a:lnTo>
                  <a:lnTo>
                    <a:pt x="1367" y="1324"/>
                  </a:lnTo>
                  <a:lnTo>
                    <a:pt x="1367" y="1322"/>
                  </a:lnTo>
                  <a:lnTo>
                    <a:pt x="1364" y="1322"/>
                  </a:lnTo>
                  <a:lnTo>
                    <a:pt x="1362" y="1322"/>
                  </a:lnTo>
                  <a:lnTo>
                    <a:pt x="1360" y="1322"/>
                  </a:lnTo>
                  <a:lnTo>
                    <a:pt x="1360" y="1324"/>
                  </a:lnTo>
                  <a:lnTo>
                    <a:pt x="1362" y="1324"/>
                  </a:lnTo>
                  <a:lnTo>
                    <a:pt x="1364" y="1326"/>
                  </a:lnTo>
                  <a:lnTo>
                    <a:pt x="1364" y="1328"/>
                  </a:lnTo>
                  <a:lnTo>
                    <a:pt x="1362" y="1331"/>
                  </a:lnTo>
                  <a:lnTo>
                    <a:pt x="1362" y="1333"/>
                  </a:lnTo>
                  <a:lnTo>
                    <a:pt x="1360" y="1333"/>
                  </a:lnTo>
                  <a:lnTo>
                    <a:pt x="1362" y="1333"/>
                  </a:lnTo>
                  <a:lnTo>
                    <a:pt x="1360" y="1333"/>
                  </a:lnTo>
                  <a:lnTo>
                    <a:pt x="1360" y="1335"/>
                  </a:lnTo>
                  <a:lnTo>
                    <a:pt x="1360" y="1337"/>
                  </a:lnTo>
                  <a:lnTo>
                    <a:pt x="1362" y="1337"/>
                  </a:lnTo>
                  <a:lnTo>
                    <a:pt x="1364" y="1337"/>
                  </a:lnTo>
                  <a:lnTo>
                    <a:pt x="1364" y="1340"/>
                  </a:lnTo>
                  <a:lnTo>
                    <a:pt x="1367" y="1340"/>
                  </a:lnTo>
                  <a:lnTo>
                    <a:pt x="1369" y="1342"/>
                  </a:lnTo>
                  <a:lnTo>
                    <a:pt x="1371" y="1342"/>
                  </a:lnTo>
                  <a:lnTo>
                    <a:pt x="1374" y="1342"/>
                  </a:lnTo>
                  <a:lnTo>
                    <a:pt x="1374" y="1344"/>
                  </a:lnTo>
                  <a:lnTo>
                    <a:pt x="1376" y="1344"/>
                  </a:lnTo>
                  <a:lnTo>
                    <a:pt x="1378" y="1346"/>
                  </a:lnTo>
                  <a:lnTo>
                    <a:pt x="1380" y="1346"/>
                  </a:lnTo>
                  <a:lnTo>
                    <a:pt x="1383" y="1346"/>
                  </a:lnTo>
                  <a:lnTo>
                    <a:pt x="1385" y="1344"/>
                  </a:lnTo>
                  <a:lnTo>
                    <a:pt x="1387" y="1344"/>
                  </a:lnTo>
                  <a:lnTo>
                    <a:pt x="1385" y="1344"/>
                  </a:lnTo>
                  <a:lnTo>
                    <a:pt x="1385" y="1342"/>
                  </a:lnTo>
                  <a:lnTo>
                    <a:pt x="1383" y="1342"/>
                  </a:lnTo>
                  <a:lnTo>
                    <a:pt x="1383" y="1340"/>
                  </a:lnTo>
                  <a:lnTo>
                    <a:pt x="1383" y="1337"/>
                  </a:lnTo>
                  <a:lnTo>
                    <a:pt x="1385" y="1337"/>
                  </a:lnTo>
                  <a:lnTo>
                    <a:pt x="1387" y="1337"/>
                  </a:lnTo>
                  <a:lnTo>
                    <a:pt x="1389" y="1337"/>
                  </a:lnTo>
                  <a:lnTo>
                    <a:pt x="1392" y="1337"/>
                  </a:lnTo>
                  <a:lnTo>
                    <a:pt x="1394" y="1340"/>
                  </a:lnTo>
                  <a:lnTo>
                    <a:pt x="1394" y="1342"/>
                  </a:lnTo>
                  <a:lnTo>
                    <a:pt x="1396" y="1342"/>
                  </a:lnTo>
                  <a:lnTo>
                    <a:pt x="1396" y="1344"/>
                  </a:lnTo>
                  <a:lnTo>
                    <a:pt x="1398" y="1344"/>
                  </a:lnTo>
                  <a:lnTo>
                    <a:pt x="1398" y="1346"/>
                  </a:lnTo>
                  <a:lnTo>
                    <a:pt x="1398" y="1349"/>
                  </a:lnTo>
                  <a:lnTo>
                    <a:pt x="1396" y="1349"/>
                  </a:lnTo>
                  <a:lnTo>
                    <a:pt x="1394" y="1351"/>
                  </a:lnTo>
                  <a:lnTo>
                    <a:pt x="1396" y="1351"/>
                  </a:lnTo>
                  <a:lnTo>
                    <a:pt x="1396" y="1353"/>
                  </a:lnTo>
                  <a:lnTo>
                    <a:pt x="1396" y="1356"/>
                  </a:lnTo>
                  <a:lnTo>
                    <a:pt x="1398" y="1356"/>
                  </a:lnTo>
                  <a:lnTo>
                    <a:pt x="1398" y="1358"/>
                  </a:lnTo>
                  <a:lnTo>
                    <a:pt x="1398" y="1360"/>
                  </a:lnTo>
                  <a:lnTo>
                    <a:pt x="1398" y="1362"/>
                  </a:lnTo>
                  <a:lnTo>
                    <a:pt x="1401" y="1362"/>
                  </a:lnTo>
                  <a:lnTo>
                    <a:pt x="1401" y="1365"/>
                  </a:lnTo>
                  <a:lnTo>
                    <a:pt x="1403" y="1362"/>
                  </a:lnTo>
                  <a:lnTo>
                    <a:pt x="1405" y="1362"/>
                  </a:lnTo>
                  <a:lnTo>
                    <a:pt x="1405" y="1365"/>
                  </a:lnTo>
                  <a:lnTo>
                    <a:pt x="1408" y="1365"/>
                  </a:lnTo>
                  <a:lnTo>
                    <a:pt x="1410" y="1365"/>
                  </a:lnTo>
                  <a:lnTo>
                    <a:pt x="1410" y="1362"/>
                  </a:lnTo>
                  <a:lnTo>
                    <a:pt x="1410" y="1360"/>
                  </a:lnTo>
                  <a:lnTo>
                    <a:pt x="1412" y="1360"/>
                  </a:lnTo>
                  <a:lnTo>
                    <a:pt x="1414" y="1360"/>
                  </a:lnTo>
                  <a:lnTo>
                    <a:pt x="1414" y="1362"/>
                  </a:lnTo>
                  <a:lnTo>
                    <a:pt x="1417" y="1365"/>
                  </a:lnTo>
                  <a:lnTo>
                    <a:pt x="1419" y="1365"/>
                  </a:lnTo>
                  <a:lnTo>
                    <a:pt x="1417" y="1365"/>
                  </a:lnTo>
                  <a:lnTo>
                    <a:pt x="1419" y="1367"/>
                  </a:lnTo>
                  <a:lnTo>
                    <a:pt x="1417" y="1367"/>
                  </a:lnTo>
                  <a:lnTo>
                    <a:pt x="1417" y="1369"/>
                  </a:lnTo>
                  <a:lnTo>
                    <a:pt x="1414" y="1367"/>
                  </a:lnTo>
                  <a:lnTo>
                    <a:pt x="1414" y="1365"/>
                  </a:lnTo>
                  <a:lnTo>
                    <a:pt x="1412" y="1365"/>
                  </a:lnTo>
                  <a:lnTo>
                    <a:pt x="1410" y="1365"/>
                  </a:lnTo>
                  <a:lnTo>
                    <a:pt x="1412" y="1367"/>
                  </a:lnTo>
                  <a:lnTo>
                    <a:pt x="1412" y="1369"/>
                  </a:lnTo>
                  <a:lnTo>
                    <a:pt x="1412" y="1371"/>
                  </a:lnTo>
                  <a:lnTo>
                    <a:pt x="1414" y="1371"/>
                  </a:lnTo>
                  <a:lnTo>
                    <a:pt x="1417" y="1371"/>
                  </a:lnTo>
                  <a:lnTo>
                    <a:pt x="1419" y="1371"/>
                  </a:lnTo>
                  <a:lnTo>
                    <a:pt x="1419" y="1374"/>
                  </a:lnTo>
                  <a:lnTo>
                    <a:pt x="1421" y="1374"/>
                  </a:lnTo>
                  <a:lnTo>
                    <a:pt x="1421" y="1376"/>
                  </a:lnTo>
                  <a:lnTo>
                    <a:pt x="1419" y="1376"/>
                  </a:lnTo>
                  <a:lnTo>
                    <a:pt x="1421" y="1378"/>
                  </a:lnTo>
                  <a:lnTo>
                    <a:pt x="1423" y="1378"/>
                  </a:lnTo>
                  <a:lnTo>
                    <a:pt x="1426" y="1376"/>
                  </a:lnTo>
                  <a:lnTo>
                    <a:pt x="1428" y="1376"/>
                  </a:lnTo>
                  <a:lnTo>
                    <a:pt x="1428" y="1374"/>
                  </a:lnTo>
                  <a:lnTo>
                    <a:pt x="1430" y="1376"/>
                  </a:lnTo>
                  <a:lnTo>
                    <a:pt x="1430" y="1374"/>
                  </a:lnTo>
                  <a:lnTo>
                    <a:pt x="1428" y="1374"/>
                  </a:lnTo>
                  <a:lnTo>
                    <a:pt x="1428" y="1369"/>
                  </a:lnTo>
                  <a:lnTo>
                    <a:pt x="1428" y="1367"/>
                  </a:lnTo>
                  <a:lnTo>
                    <a:pt x="1426" y="1367"/>
                  </a:lnTo>
                  <a:lnTo>
                    <a:pt x="1426" y="1365"/>
                  </a:lnTo>
                  <a:lnTo>
                    <a:pt x="1423" y="1365"/>
                  </a:lnTo>
                  <a:lnTo>
                    <a:pt x="1426" y="1365"/>
                  </a:lnTo>
                  <a:lnTo>
                    <a:pt x="1426" y="1362"/>
                  </a:lnTo>
                  <a:lnTo>
                    <a:pt x="1428" y="1365"/>
                  </a:lnTo>
                  <a:lnTo>
                    <a:pt x="1426" y="1365"/>
                  </a:lnTo>
                  <a:lnTo>
                    <a:pt x="1428" y="1365"/>
                  </a:lnTo>
                  <a:lnTo>
                    <a:pt x="1430" y="1367"/>
                  </a:lnTo>
                  <a:lnTo>
                    <a:pt x="1433" y="1367"/>
                  </a:lnTo>
                  <a:lnTo>
                    <a:pt x="1433" y="1369"/>
                  </a:lnTo>
                  <a:lnTo>
                    <a:pt x="1435" y="1369"/>
                  </a:lnTo>
                  <a:lnTo>
                    <a:pt x="1435" y="1371"/>
                  </a:lnTo>
                  <a:lnTo>
                    <a:pt x="1437" y="1374"/>
                  </a:lnTo>
                  <a:lnTo>
                    <a:pt x="1437" y="1376"/>
                  </a:lnTo>
                  <a:lnTo>
                    <a:pt x="1439" y="1376"/>
                  </a:lnTo>
                  <a:lnTo>
                    <a:pt x="1439" y="1378"/>
                  </a:lnTo>
                  <a:lnTo>
                    <a:pt x="1439" y="1380"/>
                  </a:lnTo>
                  <a:lnTo>
                    <a:pt x="1439" y="1383"/>
                  </a:lnTo>
                  <a:lnTo>
                    <a:pt x="1439" y="1380"/>
                  </a:lnTo>
                  <a:lnTo>
                    <a:pt x="1439" y="1383"/>
                  </a:lnTo>
                  <a:lnTo>
                    <a:pt x="1442" y="1383"/>
                  </a:lnTo>
                  <a:lnTo>
                    <a:pt x="1439" y="1383"/>
                  </a:lnTo>
                  <a:lnTo>
                    <a:pt x="1439" y="1385"/>
                  </a:lnTo>
                  <a:lnTo>
                    <a:pt x="1442" y="1387"/>
                  </a:lnTo>
                  <a:lnTo>
                    <a:pt x="1444" y="1387"/>
                  </a:lnTo>
                  <a:lnTo>
                    <a:pt x="1444" y="1385"/>
                  </a:lnTo>
                  <a:lnTo>
                    <a:pt x="1446" y="1387"/>
                  </a:lnTo>
                  <a:lnTo>
                    <a:pt x="1446" y="1389"/>
                  </a:lnTo>
                  <a:lnTo>
                    <a:pt x="1444" y="1389"/>
                  </a:lnTo>
                  <a:lnTo>
                    <a:pt x="1444" y="1392"/>
                  </a:lnTo>
                  <a:lnTo>
                    <a:pt x="1442" y="1394"/>
                  </a:lnTo>
                  <a:lnTo>
                    <a:pt x="1439" y="1392"/>
                  </a:lnTo>
                  <a:lnTo>
                    <a:pt x="1442" y="1394"/>
                  </a:lnTo>
                  <a:lnTo>
                    <a:pt x="1439" y="1392"/>
                  </a:lnTo>
                  <a:lnTo>
                    <a:pt x="1437" y="1394"/>
                  </a:lnTo>
                  <a:lnTo>
                    <a:pt x="1437" y="1396"/>
                  </a:lnTo>
                  <a:lnTo>
                    <a:pt x="1430" y="1401"/>
                  </a:lnTo>
                  <a:lnTo>
                    <a:pt x="1426" y="1408"/>
                  </a:lnTo>
                  <a:lnTo>
                    <a:pt x="1423" y="1408"/>
                  </a:lnTo>
                  <a:lnTo>
                    <a:pt x="1410" y="1421"/>
                  </a:lnTo>
                  <a:lnTo>
                    <a:pt x="1408" y="1426"/>
                  </a:lnTo>
                  <a:lnTo>
                    <a:pt x="1405" y="1432"/>
                  </a:lnTo>
                  <a:lnTo>
                    <a:pt x="1398" y="1448"/>
                  </a:lnTo>
                  <a:lnTo>
                    <a:pt x="1396" y="1451"/>
                  </a:lnTo>
                  <a:lnTo>
                    <a:pt x="1396" y="1453"/>
                  </a:lnTo>
                  <a:lnTo>
                    <a:pt x="1394" y="1455"/>
                  </a:lnTo>
                  <a:lnTo>
                    <a:pt x="1394" y="1457"/>
                  </a:lnTo>
                  <a:lnTo>
                    <a:pt x="1394" y="1460"/>
                  </a:lnTo>
                  <a:lnTo>
                    <a:pt x="1394" y="1464"/>
                  </a:lnTo>
                  <a:lnTo>
                    <a:pt x="1392" y="1466"/>
                  </a:lnTo>
                  <a:lnTo>
                    <a:pt x="1389" y="1471"/>
                  </a:lnTo>
                  <a:lnTo>
                    <a:pt x="1387" y="1475"/>
                  </a:lnTo>
                  <a:lnTo>
                    <a:pt x="1385" y="1478"/>
                  </a:lnTo>
                  <a:lnTo>
                    <a:pt x="1383" y="1480"/>
                  </a:lnTo>
                  <a:lnTo>
                    <a:pt x="1385" y="1480"/>
                  </a:lnTo>
                  <a:lnTo>
                    <a:pt x="1385" y="1482"/>
                  </a:lnTo>
                  <a:lnTo>
                    <a:pt x="1383" y="1489"/>
                  </a:lnTo>
                  <a:lnTo>
                    <a:pt x="1374" y="1489"/>
                  </a:lnTo>
                  <a:lnTo>
                    <a:pt x="1374" y="1491"/>
                  </a:lnTo>
                  <a:lnTo>
                    <a:pt x="1371" y="1491"/>
                  </a:lnTo>
                  <a:lnTo>
                    <a:pt x="1369" y="1491"/>
                  </a:lnTo>
                  <a:lnTo>
                    <a:pt x="1367" y="1491"/>
                  </a:lnTo>
                  <a:lnTo>
                    <a:pt x="1364" y="1494"/>
                  </a:lnTo>
                  <a:lnTo>
                    <a:pt x="1364" y="1500"/>
                  </a:lnTo>
                  <a:lnTo>
                    <a:pt x="1362" y="1503"/>
                  </a:lnTo>
                  <a:lnTo>
                    <a:pt x="1362" y="1507"/>
                  </a:lnTo>
                  <a:lnTo>
                    <a:pt x="1360" y="1507"/>
                  </a:lnTo>
                  <a:lnTo>
                    <a:pt x="1360" y="1512"/>
                  </a:lnTo>
                  <a:lnTo>
                    <a:pt x="1358" y="1512"/>
                  </a:lnTo>
                  <a:lnTo>
                    <a:pt x="1358" y="1514"/>
                  </a:lnTo>
                  <a:lnTo>
                    <a:pt x="1355" y="1514"/>
                  </a:lnTo>
                  <a:lnTo>
                    <a:pt x="1353" y="1514"/>
                  </a:lnTo>
                  <a:lnTo>
                    <a:pt x="1349" y="1514"/>
                  </a:lnTo>
                  <a:lnTo>
                    <a:pt x="1349" y="1512"/>
                  </a:lnTo>
                  <a:lnTo>
                    <a:pt x="1346" y="1512"/>
                  </a:lnTo>
                  <a:lnTo>
                    <a:pt x="1344" y="1514"/>
                  </a:lnTo>
                  <a:lnTo>
                    <a:pt x="1342" y="1516"/>
                  </a:lnTo>
                  <a:lnTo>
                    <a:pt x="1340" y="1516"/>
                  </a:lnTo>
                  <a:lnTo>
                    <a:pt x="1340" y="1514"/>
                  </a:lnTo>
                  <a:lnTo>
                    <a:pt x="1340" y="1512"/>
                  </a:lnTo>
                  <a:lnTo>
                    <a:pt x="1340" y="1509"/>
                  </a:lnTo>
                  <a:lnTo>
                    <a:pt x="1337" y="1509"/>
                  </a:lnTo>
                  <a:lnTo>
                    <a:pt x="1337" y="1507"/>
                  </a:lnTo>
                  <a:lnTo>
                    <a:pt x="1335" y="1507"/>
                  </a:lnTo>
                  <a:lnTo>
                    <a:pt x="1333" y="1509"/>
                  </a:lnTo>
                  <a:lnTo>
                    <a:pt x="1328" y="1509"/>
                  </a:lnTo>
                  <a:lnTo>
                    <a:pt x="1324" y="1509"/>
                  </a:lnTo>
                  <a:lnTo>
                    <a:pt x="1319" y="1512"/>
                  </a:lnTo>
                  <a:lnTo>
                    <a:pt x="1317" y="1512"/>
                  </a:lnTo>
                  <a:lnTo>
                    <a:pt x="1317" y="1514"/>
                  </a:lnTo>
                  <a:lnTo>
                    <a:pt x="1317" y="1516"/>
                  </a:lnTo>
                  <a:lnTo>
                    <a:pt x="1317" y="1518"/>
                  </a:lnTo>
                  <a:lnTo>
                    <a:pt x="1317" y="1521"/>
                  </a:lnTo>
                  <a:lnTo>
                    <a:pt x="1317" y="1523"/>
                  </a:lnTo>
                  <a:lnTo>
                    <a:pt x="1315" y="1523"/>
                  </a:lnTo>
                  <a:lnTo>
                    <a:pt x="1315" y="1528"/>
                  </a:lnTo>
                  <a:lnTo>
                    <a:pt x="1317" y="1530"/>
                  </a:lnTo>
                  <a:lnTo>
                    <a:pt x="1317" y="1532"/>
                  </a:lnTo>
                  <a:lnTo>
                    <a:pt x="1317" y="1534"/>
                  </a:lnTo>
                  <a:lnTo>
                    <a:pt x="1315" y="1534"/>
                  </a:lnTo>
                  <a:lnTo>
                    <a:pt x="1312" y="1534"/>
                  </a:lnTo>
                  <a:lnTo>
                    <a:pt x="1310" y="1534"/>
                  </a:lnTo>
                  <a:lnTo>
                    <a:pt x="1308" y="1534"/>
                  </a:lnTo>
                  <a:lnTo>
                    <a:pt x="1308" y="1525"/>
                  </a:lnTo>
                  <a:lnTo>
                    <a:pt x="1308" y="1523"/>
                  </a:lnTo>
                  <a:lnTo>
                    <a:pt x="1308" y="1518"/>
                  </a:lnTo>
                  <a:lnTo>
                    <a:pt x="1306" y="1516"/>
                  </a:lnTo>
                  <a:lnTo>
                    <a:pt x="1306" y="1514"/>
                  </a:lnTo>
                  <a:lnTo>
                    <a:pt x="1306" y="1512"/>
                  </a:lnTo>
                  <a:lnTo>
                    <a:pt x="1303" y="1512"/>
                  </a:lnTo>
                  <a:lnTo>
                    <a:pt x="1301" y="1512"/>
                  </a:lnTo>
                  <a:lnTo>
                    <a:pt x="1299" y="1514"/>
                  </a:lnTo>
                  <a:lnTo>
                    <a:pt x="1296" y="1516"/>
                  </a:lnTo>
                  <a:lnTo>
                    <a:pt x="1294" y="1516"/>
                  </a:lnTo>
                  <a:lnTo>
                    <a:pt x="1292" y="1516"/>
                  </a:lnTo>
                  <a:lnTo>
                    <a:pt x="1290" y="1514"/>
                  </a:lnTo>
                  <a:lnTo>
                    <a:pt x="1290" y="1512"/>
                  </a:lnTo>
                  <a:lnTo>
                    <a:pt x="1287" y="1514"/>
                  </a:lnTo>
                  <a:lnTo>
                    <a:pt x="1285" y="1521"/>
                  </a:lnTo>
                  <a:lnTo>
                    <a:pt x="1283" y="1521"/>
                  </a:lnTo>
                  <a:lnTo>
                    <a:pt x="1281" y="1523"/>
                  </a:lnTo>
                  <a:lnTo>
                    <a:pt x="1281" y="1528"/>
                  </a:lnTo>
                  <a:lnTo>
                    <a:pt x="1281" y="1530"/>
                  </a:lnTo>
                  <a:lnTo>
                    <a:pt x="1281" y="1532"/>
                  </a:lnTo>
                  <a:lnTo>
                    <a:pt x="1278" y="1532"/>
                  </a:lnTo>
                  <a:lnTo>
                    <a:pt x="1276" y="1534"/>
                  </a:lnTo>
                  <a:lnTo>
                    <a:pt x="1274" y="1534"/>
                  </a:lnTo>
                  <a:lnTo>
                    <a:pt x="1274" y="1537"/>
                  </a:lnTo>
                  <a:lnTo>
                    <a:pt x="1269" y="1537"/>
                  </a:lnTo>
                  <a:lnTo>
                    <a:pt x="1267" y="1539"/>
                  </a:lnTo>
                  <a:lnTo>
                    <a:pt x="1265" y="1541"/>
                  </a:lnTo>
                  <a:lnTo>
                    <a:pt x="1262" y="1541"/>
                  </a:lnTo>
                  <a:lnTo>
                    <a:pt x="1260" y="1541"/>
                  </a:lnTo>
                  <a:lnTo>
                    <a:pt x="1258" y="1541"/>
                  </a:lnTo>
                  <a:lnTo>
                    <a:pt x="1256" y="1541"/>
                  </a:lnTo>
                  <a:lnTo>
                    <a:pt x="1253" y="1541"/>
                  </a:lnTo>
                  <a:lnTo>
                    <a:pt x="1251" y="1541"/>
                  </a:lnTo>
                  <a:lnTo>
                    <a:pt x="1251" y="1539"/>
                  </a:lnTo>
                  <a:lnTo>
                    <a:pt x="1251" y="1537"/>
                  </a:lnTo>
                  <a:lnTo>
                    <a:pt x="1249" y="1534"/>
                  </a:lnTo>
                  <a:lnTo>
                    <a:pt x="1249" y="1532"/>
                  </a:lnTo>
                  <a:lnTo>
                    <a:pt x="1249" y="1530"/>
                  </a:lnTo>
                  <a:lnTo>
                    <a:pt x="1247" y="1530"/>
                  </a:lnTo>
                  <a:lnTo>
                    <a:pt x="1244" y="1530"/>
                  </a:lnTo>
                  <a:lnTo>
                    <a:pt x="1244" y="1528"/>
                  </a:lnTo>
                  <a:lnTo>
                    <a:pt x="1242" y="1528"/>
                  </a:lnTo>
                  <a:lnTo>
                    <a:pt x="1240" y="1528"/>
                  </a:lnTo>
                  <a:lnTo>
                    <a:pt x="1238" y="1530"/>
                  </a:lnTo>
                  <a:lnTo>
                    <a:pt x="1235" y="1530"/>
                  </a:lnTo>
                  <a:lnTo>
                    <a:pt x="1233" y="1530"/>
                  </a:lnTo>
                  <a:lnTo>
                    <a:pt x="1233" y="1532"/>
                  </a:lnTo>
                  <a:lnTo>
                    <a:pt x="1231" y="1530"/>
                  </a:lnTo>
                  <a:lnTo>
                    <a:pt x="1228" y="1532"/>
                  </a:lnTo>
                  <a:lnTo>
                    <a:pt x="1226" y="1534"/>
                  </a:lnTo>
                  <a:lnTo>
                    <a:pt x="1226" y="1532"/>
                  </a:lnTo>
                  <a:lnTo>
                    <a:pt x="1226" y="1534"/>
                  </a:lnTo>
                  <a:lnTo>
                    <a:pt x="1228" y="1537"/>
                  </a:lnTo>
                  <a:lnTo>
                    <a:pt x="1228" y="1539"/>
                  </a:lnTo>
                  <a:lnTo>
                    <a:pt x="1228" y="1541"/>
                  </a:lnTo>
                  <a:lnTo>
                    <a:pt x="1228" y="1543"/>
                  </a:lnTo>
                  <a:lnTo>
                    <a:pt x="1226" y="1548"/>
                  </a:lnTo>
                  <a:lnTo>
                    <a:pt x="1226" y="1550"/>
                  </a:lnTo>
                  <a:lnTo>
                    <a:pt x="1226" y="1552"/>
                  </a:lnTo>
                  <a:lnTo>
                    <a:pt x="1224" y="1555"/>
                  </a:lnTo>
                  <a:lnTo>
                    <a:pt x="1224" y="1559"/>
                  </a:lnTo>
                  <a:lnTo>
                    <a:pt x="1222" y="1561"/>
                  </a:lnTo>
                  <a:lnTo>
                    <a:pt x="1222" y="1559"/>
                  </a:lnTo>
                  <a:lnTo>
                    <a:pt x="1219" y="1559"/>
                  </a:lnTo>
                  <a:lnTo>
                    <a:pt x="1219" y="1561"/>
                  </a:lnTo>
                  <a:lnTo>
                    <a:pt x="1206" y="1561"/>
                  </a:lnTo>
                  <a:lnTo>
                    <a:pt x="1204" y="1561"/>
                  </a:lnTo>
                  <a:lnTo>
                    <a:pt x="1194" y="1561"/>
                  </a:lnTo>
                  <a:lnTo>
                    <a:pt x="1190" y="1561"/>
                  </a:lnTo>
                  <a:lnTo>
                    <a:pt x="1185" y="1561"/>
                  </a:lnTo>
                  <a:lnTo>
                    <a:pt x="1183" y="1561"/>
                  </a:lnTo>
                  <a:lnTo>
                    <a:pt x="1176" y="1564"/>
                  </a:lnTo>
                  <a:lnTo>
                    <a:pt x="1174" y="1566"/>
                  </a:lnTo>
                  <a:lnTo>
                    <a:pt x="1160" y="1570"/>
                  </a:lnTo>
                  <a:lnTo>
                    <a:pt x="1158" y="1573"/>
                  </a:lnTo>
                  <a:lnTo>
                    <a:pt x="1156" y="1573"/>
                  </a:lnTo>
                  <a:lnTo>
                    <a:pt x="1154" y="1575"/>
                  </a:lnTo>
                  <a:lnTo>
                    <a:pt x="1154" y="1577"/>
                  </a:lnTo>
                  <a:lnTo>
                    <a:pt x="1154" y="1580"/>
                  </a:lnTo>
                  <a:lnTo>
                    <a:pt x="1151" y="1580"/>
                  </a:lnTo>
                  <a:lnTo>
                    <a:pt x="1151" y="1582"/>
                  </a:lnTo>
                  <a:lnTo>
                    <a:pt x="1154" y="1584"/>
                  </a:lnTo>
                  <a:lnTo>
                    <a:pt x="1154" y="1586"/>
                  </a:lnTo>
                  <a:lnTo>
                    <a:pt x="1154" y="1589"/>
                  </a:lnTo>
                  <a:lnTo>
                    <a:pt x="1156" y="1589"/>
                  </a:lnTo>
                  <a:lnTo>
                    <a:pt x="1156" y="1591"/>
                  </a:lnTo>
                  <a:lnTo>
                    <a:pt x="1156" y="1593"/>
                  </a:lnTo>
                  <a:lnTo>
                    <a:pt x="1154" y="1593"/>
                  </a:lnTo>
                  <a:lnTo>
                    <a:pt x="1154" y="1595"/>
                  </a:lnTo>
                  <a:lnTo>
                    <a:pt x="1151" y="1595"/>
                  </a:lnTo>
                  <a:lnTo>
                    <a:pt x="1151" y="1598"/>
                  </a:lnTo>
                  <a:lnTo>
                    <a:pt x="1154" y="1598"/>
                  </a:lnTo>
                  <a:lnTo>
                    <a:pt x="1154" y="1600"/>
                  </a:lnTo>
                  <a:lnTo>
                    <a:pt x="1151" y="1600"/>
                  </a:lnTo>
                  <a:lnTo>
                    <a:pt x="1149" y="1602"/>
                  </a:lnTo>
                  <a:lnTo>
                    <a:pt x="1149" y="1604"/>
                  </a:lnTo>
                  <a:lnTo>
                    <a:pt x="1151" y="1604"/>
                  </a:lnTo>
                  <a:lnTo>
                    <a:pt x="1154" y="1607"/>
                  </a:lnTo>
                  <a:lnTo>
                    <a:pt x="1156" y="1609"/>
                  </a:lnTo>
                  <a:lnTo>
                    <a:pt x="1154" y="1611"/>
                  </a:lnTo>
                  <a:lnTo>
                    <a:pt x="1151" y="1611"/>
                  </a:lnTo>
                  <a:lnTo>
                    <a:pt x="1149" y="1611"/>
                  </a:lnTo>
                  <a:lnTo>
                    <a:pt x="1147" y="1613"/>
                  </a:lnTo>
                  <a:lnTo>
                    <a:pt x="1145" y="1616"/>
                  </a:lnTo>
                  <a:lnTo>
                    <a:pt x="1145" y="1620"/>
                  </a:lnTo>
                  <a:lnTo>
                    <a:pt x="1142" y="1623"/>
                  </a:lnTo>
                  <a:lnTo>
                    <a:pt x="1142" y="1625"/>
                  </a:lnTo>
                  <a:lnTo>
                    <a:pt x="1140" y="1625"/>
                  </a:lnTo>
                  <a:lnTo>
                    <a:pt x="1140" y="1627"/>
                  </a:lnTo>
                  <a:lnTo>
                    <a:pt x="1140" y="1629"/>
                  </a:lnTo>
                  <a:lnTo>
                    <a:pt x="1138" y="1629"/>
                  </a:lnTo>
                  <a:lnTo>
                    <a:pt x="1138" y="1632"/>
                  </a:lnTo>
                  <a:lnTo>
                    <a:pt x="1136" y="1632"/>
                  </a:lnTo>
                  <a:lnTo>
                    <a:pt x="1136" y="1634"/>
                  </a:lnTo>
                  <a:lnTo>
                    <a:pt x="1136" y="1636"/>
                  </a:lnTo>
                  <a:lnTo>
                    <a:pt x="1133" y="1636"/>
                  </a:lnTo>
                  <a:lnTo>
                    <a:pt x="1131" y="1636"/>
                  </a:lnTo>
                  <a:lnTo>
                    <a:pt x="1129" y="1636"/>
                  </a:lnTo>
                  <a:lnTo>
                    <a:pt x="1129" y="1638"/>
                  </a:lnTo>
                  <a:lnTo>
                    <a:pt x="1129" y="1641"/>
                  </a:lnTo>
                  <a:lnTo>
                    <a:pt x="1126" y="1641"/>
                  </a:lnTo>
                  <a:lnTo>
                    <a:pt x="1126" y="1643"/>
                  </a:lnTo>
                  <a:lnTo>
                    <a:pt x="1126" y="1645"/>
                  </a:lnTo>
                  <a:lnTo>
                    <a:pt x="1124" y="1647"/>
                  </a:lnTo>
                  <a:lnTo>
                    <a:pt x="1124" y="1650"/>
                  </a:lnTo>
                  <a:lnTo>
                    <a:pt x="1122" y="1650"/>
                  </a:lnTo>
                  <a:lnTo>
                    <a:pt x="1120" y="1650"/>
                  </a:lnTo>
                  <a:lnTo>
                    <a:pt x="1117" y="1647"/>
                  </a:lnTo>
                  <a:lnTo>
                    <a:pt x="1115" y="1647"/>
                  </a:lnTo>
                  <a:lnTo>
                    <a:pt x="1113" y="1645"/>
                  </a:lnTo>
                  <a:lnTo>
                    <a:pt x="1111" y="1643"/>
                  </a:lnTo>
                  <a:lnTo>
                    <a:pt x="1108" y="1641"/>
                  </a:lnTo>
                  <a:lnTo>
                    <a:pt x="1106" y="1641"/>
                  </a:lnTo>
                  <a:lnTo>
                    <a:pt x="1104" y="1638"/>
                  </a:lnTo>
                  <a:lnTo>
                    <a:pt x="1102" y="1638"/>
                  </a:lnTo>
                  <a:lnTo>
                    <a:pt x="1099" y="1638"/>
                  </a:lnTo>
                  <a:lnTo>
                    <a:pt x="1097" y="1641"/>
                  </a:lnTo>
                  <a:lnTo>
                    <a:pt x="1095" y="1641"/>
                  </a:lnTo>
                  <a:lnTo>
                    <a:pt x="1092" y="1641"/>
                  </a:lnTo>
                  <a:lnTo>
                    <a:pt x="1090" y="1641"/>
                  </a:lnTo>
                  <a:lnTo>
                    <a:pt x="1088" y="1641"/>
                  </a:lnTo>
                  <a:lnTo>
                    <a:pt x="1086" y="1643"/>
                  </a:lnTo>
                  <a:lnTo>
                    <a:pt x="1083" y="1643"/>
                  </a:lnTo>
                  <a:lnTo>
                    <a:pt x="1081" y="1643"/>
                  </a:lnTo>
                  <a:lnTo>
                    <a:pt x="1079" y="1643"/>
                  </a:lnTo>
                  <a:lnTo>
                    <a:pt x="1077" y="1643"/>
                  </a:lnTo>
                  <a:lnTo>
                    <a:pt x="1074" y="1643"/>
                  </a:lnTo>
                  <a:lnTo>
                    <a:pt x="1072" y="1643"/>
                  </a:lnTo>
                  <a:lnTo>
                    <a:pt x="1072" y="1645"/>
                  </a:lnTo>
                  <a:lnTo>
                    <a:pt x="1070" y="1645"/>
                  </a:lnTo>
                  <a:lnTo>
                    <a:pt x="1063" y="1645"/>
                  </a:lnTo>
                  <a:lnTo>
                    <a:pt x="1061" y="1645"/>
                  </a:lnTo>
                  <a:lnTo>
                    <a:pt x="1058" y="1647"/>
                  </a:lnTo>
                  <a:lnTo>
                    <a:pt x="1056" y="1647"/>
                  </a:lnTo>
                  <a:lnTo>
                    <a:pt x="1054" y="1647"/>
                  </a:lnTo>
                  <a:lnTo>
                    <a:pt x="1052" y="1647"/>
                  </a:lnTo>
                  <a:lnTo>
                    <a:pt x="1049" y="1647"/>
                  </a:lnTo>
                  <a:lnTo>
                    <a:pt x="1049" y="1645"/>
                  </a:lnTo>
                  <a:lnTo>
                    <a:pt x="1047" y="1643"/>
                  </a:lnTo>
                  <a:lnTo>
                    <a:pt x="1043" y="1638"/>
                  </a:lnTo>
                  <a:lnTo>
                    <a:pt x="1040" y="1638"/>
                  </a:lnTo>
                  <a:lnTo>
                    <a:pt x="1040" y="1641"/>
                  </a:lnTo>
                  <a:lnTo>
                    <a:pt x="1038" y="1641"/>
                  </a:lnTo>
                  <a:lnTo>
                    <a:pt x="1036" y="1641"/>
                  </a:lnTo>
                  <a:lnTo>
                    <a:pt x="1033" y="1638"/>
                  </a:lnTo>
                  <a:lnTo>
                    <a:pt x="1031" y="1638"/>
                  </a:lnTo>
                  <a:lnTo>
                    <a:pt x="1029" y="1636"/>
                  </a:lnTo>
                  <a:lnTo>
                    <a:pt x="1027" y="1636"/>
                  </a:lnTo>
                  <a:lnTo>
                    <a:pt x="1018" y="1645"/>
                  </a:lnTo>
                  <a:lnTo>
                    <a:pt x="952" y="1663"/>
                  </a:lnTo>
                  <a:lnTo>
                    <a:pt x="918" y="1661"/>
                  </a:lnTo>
                  <a:lnTo>
                    <a:pt x="913" y="1661"/>
                  </a:lnTo>
                  <a:lnTo>
                    <a:pt x="902" y="1661"/>
                  </a:lnTo>
                  <a:lnTo>
                    <a:pt x="893" y="1661"/>
                  </a:lnTo>
                  <a:lnTo>
                    <a:pt x="877" y="1659"/>
                  </a:lnTo>
                  <a:lnTo>
                    <a:pt x="875" y="1659"/>
                  </a:lnTo>
                  <a:lnTo>
                    <a:pt x="873" y="1659"/>
                  </a:lnTo>
                  <a:lnTo>
                    <a:pt x="861" y="1659"/>
                  </a:lnTo>
                  <a:lnTo>
                    <a:pt x="859" y="1659"/>
                  </a:lnTo>
                  <a:lnTo>
                    <a:pt x="848" y="1656"/>
                  </a:lnTo>
                  <a:lnTo>
                    <a:pt x="836" y="1656"/>
                  </a:lnTo>
                  <a:lnTo>
                    <a:pt x="823" y="1656"/>
                  </a:lnTo>
                  <a:lnTo>
                    <a:pt x="807" y="1656"/>
                  </a:lnTo>
                  <a:lnTo>
                    <a:pt x="791" y="1654"/>
                  </a:lnTo>
                  <a:lnTo>
                    <a:pt x="768" y="1659"/>
                  </a:lnTo>
                  <a:lnTo>
                    <a:pt x="705" y="1632"/>
                  </a:lnTo>
                  <a:lnTo>
                    <a:pt x="687" y="1623"/>
                  </a:lnTo>
                  <a:lnTo>
                    <a:pt x="653" y="1609"/>
                  </a:lnTo>
                  <a:lnTo>
                    <a:pt x="644" y="1602"/>
                  </a:lnTo>
                  <a:lnTo>
                    <a:pt x="632" y="1598"/>
                  </a:lnTo>
                  <a:lnTo>
                    <a:pt x="614" y="1584"/>
                  </a:lnTo>
                  <a:lnTo>
                    <a:pt x="605" y="1580"/>
                  </a:lnTo>
                  <a:lnTo>
                    <a:pt x="596" y="1573"/>
                  </a:lnTo>
                  <a:lnTo>
                    <a:pt x="569" y="1552"/>
                  </a:lnTo>
                  <a:lnTo>
                    <a:pt x="551" y="1537"/>
                  </a:lnTo>
                  <a:lnTo>
                    <a:pt x="532" y="1523"/>
                  </a:lnTo>
                  <a:lnTo>
                    <a:pt x="521" y="1512"/>
                  </a:lnTo>
                  <a:lnTo>
                    <a:pt x="510" y="1503"/>
                  </a:lnTo>
                  <a:lnTo>
                    <a:pt x="494" y="1485"/>
                  </a:lnTo>
                  <a:lnTo>
                    <a:pt x="478" y="1464"/>
                  </a:lnTo>
                  <a:lnTo>
                    <a:pt x="458" y="1439"/>
                  </a:lnTo>
                  <a:lnTo>
                    <a:pt x="451" y="1432"/>
                  </a:lnTo>
                  <a:lnTo>
                    <a:pt x="440" y="1414"/>
                  </a:lnTo>
                  <a:lnTo>
                    <a:pt x="437" y="1410"/>
                  </a:lnTo>
                  <a:lnTo>
                    <a:pt x="435" y="1410"/>
                  </a:lnTo>
                  <a:lnTo>
                    <a:pt x="433" y="1408"/>
                  </a:lnTo>
                  <a:lnTo>
                    <a:pt x="428" y="1403"/>
                  </a:lnTo>
                  <a:lnTo>
                    <a:pt x="387" y="1365"/>
                  </a:lnTo>
                  <a:lnTo>
                    <a:pt x="367" y="1344"/>
                  </a:lnTo>
                  <a:lnTo>
                    <a:pt x="365" y="1342"/>
                  </a:lnTo>
                  <a:lnTo>
                    <a:pt x="353" y="1337"/>
                  </a:lnTo>
                  <a:lnTo>
                    <a:pt x="331" y="1324"/>
                  </a:lnTo>
                  <a:lnTo>
                    <a:pt x="324" y="1322"/>
                  </a:lnTo>
                  <a:lnTo>
                    <a:pt x="279" y="1308"/>
                  </a:lnTo>
                  <a:lnTo>
                    <a:pt x="233" y="1294"/>
                  </a:lnTo>
                  <a:lnTo>
                    <a:pt x="211" y="1233"/>
                  </a:lnTo>
                  <a:lnTo>
                    <a:pt x="179" y="1159"/>
                  </a:lnTo>
                  <a:lnTo>
                    <a:pt x="172" y="1138"/>
                  </a:lnTo>
                  <a:lnTo>
                    <a:pt x="152" y="1084"/>
                  </a:lnTo>
                  <a:lnTo>
                    <a:pt x="147" y="1077"/>
                  </a:lnTo>
                  <a:lnTo>
                    <a:pt x="147" y="1073"/>
                  </a:lnTo>
                  <a:lnTo>
                    <a:pt x="136" y="1057"/>
                  </a:lnTo>
                  <a:lnTo>
                    <a:pt x="136" y="1055"/>
                  </a:lnTo>
                  <a:lnTo>
                    <a:pt x="133" y="1052"/>
                  </a:lnTo>
                  <a:lnTo>
                    <a:pt x="124" y="1041"/>
                  </a:lnTo>
                  <a:lnTo>
                    <a:pt x="118" y="1027"/>
                  </a:lnTo>
                  <a:lnTo>
                    <a:pt x="115" y="1025"/>
                  </a:lnTo>
                  <a:lnTo>
                    <a:pt x="113" y="1009"/>
                  </a:lnTo>
                  <a:lnTo>
                    <a:pt x="113" y="1005"/>
                  </a:lnTo>
                  <a:lnTo>
                    <a:pt x="115" y="989"/>
                  </a:lnTo>
                  <a:lnTo>
                    <a:pt x="118" y="937"/>
                  </a:lnTo>
                  <a:lnTo>
                    <a:pt x="120" y="930"/>
                  </a:lnTo>
                  <a:lnTo>
                    <a:pt x="102" y="862"/>
                  </a:lnTo>
                  <a:lnTo>
                    <a:pt x="95" y="833"/>
                  </a:lnTo>
                  <a:lnTo>
                    <a:pt x="102" y="787"/>
                  </a:lnTo>
                  <a:lnTo>
                    <a:pt x="113" y="715"/>
                  </a:lnTo>
                  <a:lnTo>
                    <a:pt x="111" y="715"/>
                  </a:lnTo>
                  <a:lnTo>
                    <a:pt x="109" y="713"/>
                  </a:lnTo>
                  <a:lnTo>
                    <a:pt x="104" y="706"/>
                  </a:lnTo>
                  <a:lnTo>
                    <a:pt x="102" y="699"/>
                  </a:lnTo>
                  <a:lnTo>
                    <a:pt x="99" y="695"/>
                  </a:lnTo>
                  <a:lnTo>
                    <a:pt x="99" y="690"/>
                  </a:lnTo>
                  <a:lnTo>
                    <a:pt x="99" y="688"/>
                  </a:lnTo>
                  <a:lnTo>
                    <a:pt x="97" y="686"/>
                  </a:lnTo>
                  <a:lnTo>
                    <a:pt x="95" y="683"/>
                  </a:lnTo>
                  <a:lnTo>
                    <a:pt x="90" y="681"/>
                  </a:lnTo>
                  <a:lnTo>
                    <a:pt x="90" y="677"/>
                  </a:lnTo>
                  <a:lnTo>
                    <a:pt x="88" y="674"/>
                  </a:lnTo>
                  <a:lnTo>
                    <a:pt x="86" y="672"/>
                  </a:lnTo>
                  <a:lnTo>
                    <a:pt x="86" y="668"/>
                  </a:lnTo>
                  <a:lnTo>
                    <a:pt x="86" y="663"/>
                  </a:lnTo>
                  <a:lnTo>
                    <a:pt x="84" y="661"/>
                  </a:lnTo>
                  <a:lnTo>
                    <a:pt x="84" y="658"/>
                  </a:lnTo>
                  <a:lnTo>
                    <a:pt x="81" y="656"/>
                  </a:lnTo>
                  <a:lnTo>
                    <a:pt x="81" y="652"/>
                  </a:lnTo>
                  <a:lnTo>
                    <a:pt x="79" y="649"/>
                  </a:lnTo>
                  <a:lnTo>
                    <a:pt x="77" y="649"/>
                  </a:lnTo>
                  <a:lnTo>
                    <a:pt x="77" y="647"/>
                  </a:lnTo>
                  <a:lnTo>
                    <a:pt x="72" y="647"/>
                  </a:lnTo>
                  <a:lnTo>
                    <a:pt x="70" y="645"/>
                  </a:lnTo>
                  <a:lnTo>
                    <a:pt x="63" y="645"/>
                  </a:lnTo>
                  <a:lnTo>
                    <a:pt x="61" y="645"/>
                  </a:lnTo>
                  <a:lnTo>
                    <a:pt x="56" y="643"/>
                  </a:lnTo>
                  <a:lnTo>
                    <a:pt x="54" y="640"/>
                  </a:lnTo>
                  <a:lnTo>
                    <a:pt x="50" y="636"/>
                  </a:lnTo>
                  <a:lnTo>
                    <a:pt x="47" y="631"/>
                  </a:lnTo>
                  <a:lnTo>
                    <a:pt x="45" y="629"/>
                  </a:lnTo>
                  <a:lnTo>
                    <a:pt x="43" y="625"/>
                  </a:lnTo>
                  <a:lnTo>
                    <a:pt x="40" y="620"/>
                  </a:lnTo>
                  <a:lnTo>
                    <a:pt x="34" y="615"/>
                  </a:lnTo>
                  <a:lnTo>
                    <a:pt x="31" y="613"/>
                  </a:lnTo>
                  <a:lnTo>
                    <a:pt x="25" y="609"/>
                  </a:lnTo>
                  <a:lnTo>
                    <a:pt x="20" y="606"/>
                  </a:lnTo>
                  <a:lnTo>
                    <a:pt x="16" y="604"/>
                  </a:lnTo>
                  <a:lnTo>
                    <a:pt x="9" y="600"/>
                  </a:lnTo>
                  <a:lnTo>
                    <a:pt x="4" y="595"/>
                  </a:lnTo>
                  <a:lnTo>
                    <a:pt x="4" y="588"/>
                  </a:lnTo>
                  <a:lnTo>
                    <a:pt x="4" y="584"/>
                  </a:lnTo>
                  <a:lnTo>
                    <a:pt x="6" y="584"/>
                  </a:lnTo>
                  <a:lnTo>
                    <a:pt x="6" y="582"/>
                  </a:lnTo>
                  <a:lnTo>
                    <a:pt x="9" y="577"/>
                  </a:lnTo>
                  <a:lnTo>
                    <a:pt x="11" y="568"/>
                  </a:lnTo>
                  <a:lnTo>
                    <a:pt x="11" y="566"/>
                  </a:lnTo>
                  <a:lnTo>
                    <a:pt x="11" y="561"/>
                  </a:lnTo>
                  <a:lnTo>
                    <a:pt x="11" y="557"/>
                  </a:lnTo>
                  <a:lnTo>
                    <a:pt x="11" y="554"/>
                  </a:lnTo>
                  <a:lnTo>
                    <a:pt x="11" y="548"/>
                  </a:lnTo>
                  <a:lnTo>
                    <a:pt x="9" y="541"/>
                  </a:lnTo>
                  <a:lnTo>
                    <a:pt x="9" y="539"/>
                  </a:lnTo>
                  <a:lnTo>
                    <a:pt x="9" y="536"/>
                  </a:lnTo>
                  <a:lnTo>
                    <a:pt x="9" y="534"/>
                  </a:lnTo>
                  <a:lnTo>
                    <a:pt x="13" y="532"/>
                  </a:lnTo>
                  <a:lnTo>
                    <a:pt x="18" y="527"/>
                  </a:lnTo>
                  <a:lnTo>
                    <a:pt x="22" y="523"/>
                  </a:lnTo>
                  <a:lnTo>
                    <a:pt x="25" y="516"/>
                  </a:lnTo>
                  <a:lnTo>
                    <a:pt x="27" y="514"/>
                  </a:lnTo>
                  <a:lnTo>
                    <a:pt x="27" y="507"/>
                  </a:lnTo>
                  <a:lnTo>
                    <a:pt x="27" y="500"/>
                  </a:lnTo>
                  <a:lnTo>
                    <a:pt x="25" y="493"/>
                  </a:lnTo>
                  <a:lnTo>
                    <a:pt x="25" y="489"/>
                  </a:lnTo>
                  <a:lnTo>
                    <a:pt x="22" y="484"/>
                  </a:lnTo>
                  <a:lnTo>
                    <a:pt x="20" y="480"/>
                  </a:lnTo>
                  <a:lnTo>
                    <a:pt x="20" y="471"/>
                  </a:lnTo>
                  <a:lnTo>
                    <a:pt x="18" y="464"/>
                  </a:lnTo>
                  <a:lnTo>
                    <a:pt x="18" y="459"/>
                  </a:lnTo>
                  <a:lnTo>
                    <a:pt x="16" y="457"/>
                  </a:lnTo>
                  <a:lnTo>
                    <a:pt x="13" y="455"/>
                  </a:lnTo>
                  <a:lnTo>
                    <a:pt x="6" y="448"/>
                  </a:lnTo>
                  <a:lnTo>
                    <a:pt x="4" y="446"/>
                  </a:lnTo>
                  <a:lnTo>
                    <a:pt x="2" y="441"/>
                  </a:lnTo>
                  <a:lnTo>
                    <a:pt x="0" y="441"/>
                  </a:lnTo>
                  <a:lnTo>
                    <a:pt x="4" y="439"/>
                  </a:lnTo>
                  <a:lnTo>
                    <a:pt x="11" y="434"/>
                  </a:lnTo>
                  <a:lnTo>
                    <a:pt x="31" y="421"/>
                  </a:lnTo>
                  <a:lnTo>
                    <a:pt x="79" y="387"/>
                  </a:lnTo>
                  <a:lnTo>
                    <a:pt x="84" y="385"/>
                  </a:lnTo>
                  <a:lnTo>
                    <a:pt x="129" y="380"/>
                  </a:lnTo>
                  <a:lnTo>
                    <a:pt x="204" y="371"/>
                  </a:lnTo>
                  <a:lnTo>
                    <a:pt x="217" y="328"/>
                  </a:lnTo>
                  <a:lnTo>
                    <a:pt x="224" y="310"/>
                  </a:lnTo>
                  <a:lnTo>
                    <a:pt x="231" y="294"/>
                  </a:lnTo>
                  <a:lnTo>
                    <a:pt x="235" y="278"/>
                  </a:lnTo>
                  <a:lnTo>
                    <a:pt x="240" y="265"/>
                  </a:lnTo>
                  <a:lnTo>
                    <a:pt x="242" y="253"/>
                  </a:lnTo>
                  <a:lnTo>
                    <a:pt x="258" y="251"/>
                  </a:lnTo>
                  <a:lnTo>
                    <a:pt x="281" y="249"/>
                  </a:lnTo>
                  <a:lnTo>
                    <a:pt x="322" y="240"/>
                  </a:lnTo>
                  <a:lnTo>
                    <a:pt x="324" y="240"/>
                  </a:lnTo>
                  <a:lnTo>
                    <a:pt x="371" y="231"/>
                  </a:lnTo>
                  <a:lnTo>
                    <a:pt x="387" y="228"/>
                  </a:lnTo>
                  <a:lnTo>
                    <a:pt x="401" y="201"/>
                  </a:lnTo>
                  <a:lnTo>
                    <a:pt x="415" y="170"/>
                  </a:lnTo>
                  <a:lnTo>
                    <a:pt x="449" y="97"/>
                  </a:lnTo>
                  <a:lnTo>
                    <a:pt x="449" y="95"/>
                  </a:lnTo>
                  <a:lnTo>
                    <a:pt x="458" y="77"/>
                  </a:lnTo>
                  <a:lnTo>
                    <a:pt x="480" y="84"/>
                  </a:lnTo>
                  <a:lnTo>
                    <a:pt x="528" y="97"/>
                  </a:lnTo>
                  <a:lnTo>
                    <a:pt x="578" y="52"/>
                  </a:lnTo>
                  <a:lnTo>
                    <a:pt x="641" y="0"/>
                  </a:lnTo>
                </a:path>
              </a:pathLst>
            </a:custGeom>
            <a:grp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Freeform 19">
            <a:extLst>
              <a:ext uri="{FF2B5EF4-FFF2-40B4-BE49-F238E27FC236}">
                <a16:creationId xmlns:a16="http://schemas.microsoft.com/office/drawing/2014/main" id="{1ACD319B-9ED8-28D7-6B7F-7EE114EDBD4E}"/>
              </a:ext>
            </a:extLst>
          </p:cNvPr>
          <p:cNvSpPr>
            <a:spLocks/>
          </p:cNvSpPr>
          <p:nvPr/>
        </p:nvSpPr>
        <p:spPr bwMode="auto">
          <a:xfrm>
            <a:off x="6824663" y="804863"/>
            <a:ext cx="1630363" cy="2716213"/>
          </a:xfrm>
          <a:custGeom>
            <a:avLst/>
            <a:gdLst>
              <a:gd name="T0" fmla="*/ 451 w 1027"/>
              <a:gd name="T1" fmla="*/ 77 h 1711"/>
              <a:gd name="T2" fmla="*/ 378 w 1027"/>
              <a:gd name="T3" fmla="*/ 138 h 1711"/>
              <a:gd name="T4" fmla="*/ 394 w 1027"/>
              <a:gd name="T5" fmla="*/ 174 h 1711"/>
              <a:gd name="T6" fmla="*/ 394 w 1027"/>
              <a:gd name="T7" fmla="*/ 213 h 1711"/>
              <a:gd name="T8" fmla="*/ 383 w 1027"/>
              <a:gd name="T9" fmla="*/ 238 h 1711"/>
              <a:gd name="T10" fmla="*/ 378 w 1027"/>
              <a:gd name="T11" fmla="*/ 272 h 1711"/>
              <a:gd name="T12" fmla="*/ 392 w 1027"/>
              <a:gd name="T13" fmla="*/ 296 h 1711"/>
              <a:gd name="T14" fmla="*/ 419 w 1027"/>
              <a:gd name="T15" fmla="*/ 321 h 1711"/>
              <a:gd name="T16" fmla="*/ 444 w 1027"/>
              <a:gd name="T17" fmla="*/ 337 h 1711"/>
              <a:gd name="T18" fmla="*/ 456 w 1027"/>
              <a:gd name="T19" fmla="*/ 351 h 1711"/>
              <a:gd name="T20" fmla="*/ 467 w 1027"/>
              <a:gd name="T21" fmla="*/ 373 h 1711"/>
              <a:gd name="T22" fmla="*/ 481 w 1027"/>
              <a:gd name="T23" fmla="*/ 403 h 1711"/>
              <a:gd name="T24" fmla="*/ 490 w 1027"/>
              <a:gd name="T25" fmla="*/ 627 h 1711"/>
              <a:gd name="T26" fmla="*/ 505 w 1027"/>
              <a:gd name="T27" fmla="*/ 742 h 1711"/>
              <a:gd name="T28" fmla="*/ 551 w 1027"/>
              <a:gd name="T29" fmla="*/ 849 h 1711"/>
              <a:gd name="T30" fmla="*/ 737 w 1027"/>
              <a:gd name="T31" fmla="*/ 1032 h 1711"/>
              <a:gd name="T32" fmla="*/ 812 w 1027"/>
              <a:gd name="T33" fmla="*/ 1104 h 1711"/>
              <a:gd name="T34" fmla="*/ 904 w 1027"/>
              <a:gd name="T35" fmla="*/ 1213 h 1711"/>
              <a:gd name="T36" fmla="*/ 1016 w 1027"/>
              <a:gd name="T37" fmla="*/ 1292 h 1711"/>
              <a:gd name="T38" fmla="*/ 1016 w 1027"/>
              <a:gd name="T39" fmla="*/ 1523 h 1711"/>
              <a:gd name="T40" fmla="*/ 719 w 1027"/>
              <a:gd name="T41" fmla="*/ 1546 h 1711"/>
              <a:gd name="T42" fmla="*/ 678 w 1027"/>
              <a:gd name="T43" fmla="*/ 1555 h 1711"/>
              <a:gd name="T44" fmla="*/ 666 w 1027"/>
              <a:gd name="T45" fmla="*/ 1568 h 1711"/>
              <a:gd name="T46" fmla="*/ 641 w 1027"/>
              <a:gd name="T47" fmla="*/ 1602 h 1711"/>
              <a:gd name="T48" fmla="*/ 644 w 1027"/>
              <a:gd name="T49" fmla="*/ 1629 h 1711"/>
              <a:gd name="T50" fmla="*/ 657 w 1027"/>
              <a:gd name="T51" fmla="*/ 1652 h 1711"/>
              <a:gd name="T52" fmla="*/ 578 w 1027"/>
              <a:gd name="T53" fmla="*/ 1620 h 1711"/>
              <a:gd name="T54" fmla="*/ 530 w 1027"/>
              <a:gd name="T55" fmla="*/ 1627 h 1711"/>
              <a:gd name="T56" fmla="*/ 399 w 1027"/>
              <a:gd name="T57" fmla="*/ 1586 h 1711"/>
              <a:gd name="T58" fmla="*/ 372 w 1027"/>
              <a:gd name="T59" fmla="*/ 1577 h 1711"/>
              <a:gd name="T60" fmla="*/ 247 w 1027"/>
              <a:gd name="T61" fmla="*/ 1552 h 1711"/>
              <a:gd name="T62" fmla="*/ 224 w 1027"/>
              <a:gd name="T63" fmla="*/ 1537 h 1711"/>
              <a:gd name="T64" fmla="*/ 204 w 1027"/>
              <a:gd name="T65" fmla="*/ 1532 h 1711"/>
              <a:gd name="T66" fmla="*/ 163 w 1027"/>
              <a:gd name="T67" fmla="*/ 1528 h 1711"/>
              <a:gd name="T68" fmla="*/ 122 w 1027"/>
              <a:gd name="T69" fmla="*/ 1523 h 1711"/>
              <a:gd name="T70" fmla="*/ 104 w 1027"/>
              <a:gd name="T71" fmla="*/ 1521 h 1711"/>
              <a:gd name="T72" fmla="*/ 57 w 1027"/>
              <a:gd name="T73" fmla="*/ 1500 h 1711"/>
              <a:gd name="T74" fmla="*/ 0 w 1027"/>
              <a:gd name="T75" fmla="*/ 1455 h 1711"/>
              <a:gd name="T76" fmla="*/ 13 w 1027"/>
              <a:gd name="T77" fmla="*/ 1435 h 1711"/>
              <a:gd name="T78" fmla="*/ 41 w 1027"/>
              <a:gd name="T79" fmla="*/ 1396 h 1711"/>
              <a:gd name="T80" fmla="*/ 70 w 1027"/>
              <a:gd name="T81" fmla="*/ 1353 h 1711"/>
              <a:gd name="T82" fmla="*/ 120 w 1027"/>
              <a:gd name="T83" fmla="*/ 1288 h 1711"/>
              <a:gd name="T84" fmla="*/ 97 w 1027"/>
              <a:gd name="T85" fmla="*/ 1165 h 1711"/>
              <a:gd name="T86" fmla="*/ 86 w 1027"/>
              <a:gd name="T87" fmla="*/ 1109 h 1711"/>
              <a:gd name="T88" fmla="*/ 104 w 1027"/>
              <a:gd name="T89" fmla="*/ 1066 h 1711"/>
              <a:gd name="T90" fmla="*/ 118 w 1027"/>
              <a:gd name="T91" fmla="*/ 1039 h 1711"/>
              <a:gd name="T92" fmla="*/ 181 w 1027"/>
              <a:gd name="T93" fmla="*/ 978 h 1711"/>
              <a:gd name="T94" fmla="*/ 204 w 1027"/>
              <a:gd name="T95" fmla="*/ 944 h 1711"/>
              <a:gd name="T96" fmla="*/ 136 w 1027"/>
              <a:gd name="T97" fmla="*/ 876 h 1711"/>
              <a:gd name="T98" fmla="*/ 102 w 1027"/>
              <a:gd name="T99" fmla="*/ 842 h 1711"/>
              <a:gd name="T100" fmla="*/ 109 w 1027"/>
              <a:gd name="T101" fmla="*/ 756 h 1711"/>
              <a:gd name="T102" fmla="*/ 118 w 1027"/>
              <a:gd name="T103" fmla="*/ 613 h 1711"/>
              <a:gd name="T104" fmla="*/ 127 w 1027"/>
              <a:gd name="T105" fmla="*/ 428 h 1711"/>
              <a:gd name="T106" fmla="*/ 138 w 1027"/>
              <a:gd name="T107" fmla="*/ 186 h 1711"/>
              <a:gd name="T108" fmla="*/ 140 w 1027"/>
              <a:gd name="T109" fmla="*/ 25 h 1711"/>
              <a:gd name="T110" fmla="*/ 190 w 1027"/>
              <a:gd name="T111"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7" h="1711">
                <a:moveTo>
                  <a:pt x="347" y="0"/>
                </a:moveTo>
                <a:lnTo>
                  <a:pt x="372" y="18"/>
                </a:lnTo>
                <a:lnTo>
                  <a:pt x="390" y="29"/>
                </a:lnTo>
                <a:lnTo>
                  <a:pt x="392" y="29"/>
                </a:lnTo>
                <a:lnTo>
                  <a:pt x="453" y="75"/>
                </a:lnTo>
                <a:lnTo>
                  <a:pt x="456" y="75"/>
                </a:lnTo>
                <a:lnTo>
                  <a:pt x="451" y="77"/>
                </a:lnTo>
                <a:lnTo>
                  <a:pt x="403" y="111"/>
                </a:lnTo>
                <a:lnTo>
                  <a:pt x="383" y="124"/>
                </a:lnTo>
                <a:lnTo>
                  <a:pt x="376" y="129"/>
                </a:lnTo>
                <a:lnTo>
                  <a:pt x="372" y="131"/>
                </a:lnTo>
                <a:lnTo>
                  <a:pt x="374" y="131"/>
                </a:lnTo>
                <a:lnTo>
                  <a:pt x="376" y="136"/>
                </a:lnTo>
                <a:lnTo>
                  <a:pt x="378" y="138"/>
                </a:lnTo>
                <a:lnTo>
                  <a:pt x="385" y="145"/>
                </a:lnTo>
                <a:lnTo>
                  <a:pt x="388" y="147"/>
                </a:lnTo>
                <a:lnTo>
                  <a:pt x="390" y="149"/>
                </a:lnTo>
                <a:lnTo>
                  <a:pt x="390" y="154"/>
                </a:lnTo>
                <a:lnTo>
                  <a:pt x="392" y="161"/>
                </a:lnTo>
                <a:lnTo>
                  <a:pt x="392" y="170"/>
                </a:lnTo>
                <a:lnTo>
                  <a:pt x="394" y="174"/>
                </a:lnTo>
                <a:lnTo>
                  <a:pt x="397" y="179"/>
                </a:lnTo>
                <a:lnTo>
                  <a:pt x="397" y="183"/>
                </a:lnTo>
                <a:lnTo>
                  <a:pt x="399" y="190"/>
                </a:lnTo>
                <a:lnTo>
                  <a:pt x="399" y="197"/>
                </a:lnTo>
                <a:lnTo>
                  <a:pt x="399" y="204"/>
                </a:lnTo>
                <a:lnTo>
                  <a:pt x="397" y="206"/>
                </a:lnTo>
                <a:lnTo>
                  <a:pt x="394" y="213"/>
                </a:lnTo>
                <a:lnTo>
                  <a:pt x="390" y="217"/>
                </a:lnTo>
                <a:lnTo>
                  <a:pt x="385" y="222"/>
                </a:lnTo>
                <a:lnTo>
                  <a:pt x="381" y="224"/>
                </a:lnTo>
                <a:lnTo>
                  <a:pt x="381" y="226"/>
                </a:lnTo>
                <a:lnTo>
                  <a:pt x="381" y="229"/>
                </a:lnTo>
                <a:lnTo>
                  <a:pt x="381" y="231"/>
                </a:lnTo>
                <a:lnTo>
                  <a:pt x="383" y="238"/>
                </a:lnTo>
                <a:lnTo>
                  <a:pt x="383" y="244"/>
                </a:lnTo>
                <a:lnTo>
                  <a:pt x="383" y="247"/>
                </a:lnTo>
                <a:lnTo>
                  <a:pt x="383" y="251"/>
                </a:lnTo>
                <a:lnTo>
                  <a:pt x="383" y="256"/>
                </a:lnTo>
                <a:lnTo>
                  <a:pt x="383" y="258"/>
                </a:lnTo>
                <a:lnTo>
                  <a:pt x="381" y="267"/>
                </a:lnTo>
                <a:lnTo>
                  <a:pt x="378" y="272"/>
                </a:lnTo>
                <a:lnTo>
                  <a:pt x="378" y="274"/>
                </a:lnTo>
                <a:lnTo>
                  <a:pt x="376" y="274"/>
                </a:lnTo>
                <a:lnTo>
                  <a:pt x="376" y="278"/>
                </a:lnTo>
                <a:lnTo>
                  <a:pt x="376" y="285"/>
                </a:lnTo>
                <a:lnTo>
                  <a:pt x="381" y="290"/>
                </a:lnTo>
                <a:lnTo>
                  <a:pt x="388" y="294"/>
                </a:lnTo>
                <a:lnTo>
                  <a:pt x="392" y="296"/>
                </a:lnTo>
                <a:lnTo>
                  <a:pt x="397" y="299"/>
                </a:lnTo>
                <a:lnTo>
                  <a:pt x="403" y="303"/>
                </a:lnTo>
                <a:lnTo>
                  <a:pt x="406" y="305"/>
                </a:lnTo>
                <a:lnTo>
                  <a:pt x="412" y="310"/>
                </a:lnTo>
                <a:lnTo>
                  <a:pt x="415" y="315"/>
                </a:lnTo>
                <a:lnTo>
                  <a:pt x="417" y="319"/>
                </a:lnTo>
                <a:lnTo>
                  <a:pt x="419" y="321"/>
                </a:lnTo>
                <a:lnTo>
                  <a:pt x="422" y="326"/>
                </a:lnTo>
                <a:lnTo>
                  <a:pt x="426" y="330"/>
                </a:lnTo>
                <a:lnTo>
                  <a:pt x="428" y="333"/>
                </a:lnTo>
                <a:lnTo>
                  <a:pt x="433" y="335"/>
                </a:lnTo>
                <a:lnTo>
                  <a:pt x="435" y="335"/>
                </a:lnTo>
                <a:lnTo>
                  <a:pt x="442" y="335"/>
                </a:lnTo>
                <a:lnTo>
                  <a:pt x="444" y="337"/>
                </a:lnTo>
                <a:lnTo>
                  <a:pt x="449" y="337"/>
                </a:lnTo>
                <a:lnTo>
                  <a:pt x="449" y="339"/>
                </a:lnTo>
                <a:lnTo>
                  <a:pt x="451" y="339"/>
                </a:lnTo>
                <a:lnTo>
                  <a:pt x="453" y="342"/>
                </a:lnTo>
                <a:lnTo>
                  <a:pt x="453" y="346"/>
                </a:lnTo>
                <a:lnTo>
                  <a:pt x="456" y="348"/>
                </a:lnTo>
                <a:lnTo>
                  <a:pt x="456" y="351"/>
                </a:lnTo>
                <a:lnTo>
                  <a:pt x="458" y="353"/>
                </a:lnTo>
                <a:lnTo>
                  <a:pt x="458" y="358"/>
                </a:lnTo>
                <a:lnTo>
                  <a:pt x="458" y="362"/>
                </a:lnTo>
                <a:lnTo>
                  <a:pt x="460" y="364"/>
                </a:lnTo>
                <a:lnTo>
                  <a:pt x="462" y="367"/>
                </a:lnTo>
                <a:lnTo>
                  <a:pt x="462" y="371"/>
                </a:lnTo>
                <a:lnTo>
                  <a:pt x="467" y="373"/>
                </a:lnTo>
                <a:lnTo>
                  <a:pt x="469" y="376"/>
                </a:lnTo>
                <a:lnTo>
                  <a:pt x="471" y="378"/>
                </a:lnTo>
                <a:lnTo>
                  <a:pt x="471" y="380"/>
                </a:lnTo>
                <a:lnTo>
                  <a:pt x="471" y="385"/>
                </a:lnTo>
                <a:lnTo>
                  <a:pt x="474" y="389"/>
                </a:lnTo>
                <a:lnTo>
                  <a:pt x="476" y="396"/>
                </a:lnTo>
                <a:lnTo>
                  <a:pt x="481" y="403"/>
                </a:lnTo>
                <a:lnTo>
                  <a:pt x="483" y="405"/>
                </a:lnTo>
                <a:lnTo>
                  <a:pt x="485" y="405"/>
                </a:lnTo>
                <a:lnTo>
                  <a:pt x="474" y="477"/>
                </a:lnTo>
                <a:lnTo>
                  <a:pt x="467" y="523"/>
                </a:lnTo>
                <a:lnTo>
                  <a:pt x="474" y="552"/>
                </a:lnTo>
                <a:lnTo>
                  <a:pt x="492" y="620"/>
                </a:lnTo>
                <a:lnTo>
                  <a:pt x="490" y="627"/>
                </a:lnTo>
                <a:lnTo>
                  <a:pt x="487" y="679"/>
                </a:lnTo>
                <a:lnTo>
                  <a:pt x="485" y="695"/>
                </a:lnTo>
                <a:lnTo>
                  <a:pt x="485" y="699"/>
                </a:lnTo>
                <a:lnTo>
                  <a:pt x="487" y="715"/>
                </a:lnTo>
                <a:lnTo>
                  <a:pt x="490" y="717"/>
                </a:lnTo>
                <a:lnTo>
                  <a:pt x="496" y="731"/>
                </a:lnTo>
                <a:lnTo>
                  <a:pt x="505" y="742"/>
                </a:lnTo>
                <a:lnTo>
                  <a:pt x="508" y="745"/>
                </a:lnTo>
                <a:lnTo>
                  <a:pt x="508" y="747"/>
                </a:lnTo>
                <a:lnTo>
                  <a:pt x="519" y="763"/>
                </a:lnTo>
                <a:lnTo>
                  <a:pt x="519" y="767"/>
                </a:lnTo>
                <a:lnTo>
                  <a:pt x="524" y="774"/>
                </a:lnTo>
                <a:lnTo>
                  <a:pt x="544" y="828"/>
                </a:lnTo>
                <a:lnTo>
                  <a:pt x="551" y="849"/>
                </a:lnTo>
                <a:lnTo>
                  <a:pt x="583" y="923"/>
                </a:lnTo>
                <a:lnTo>
                  <a:pt x="605" y="984"/>
                </a:lnTo>
                <a:lnTo>
                  <a:pt x="651" y="998"/>
                </a:lnTo>
                <a:lnTo>
                  <a:pt x="696" y="1012"/>
                </a:lnTo>
                <a:lnTo>
                  <a:pt x="703" y="1014"/>
                </a:lnTo>
                <a:lnTo>
                  <a:pt x="725" y="1027"/>
                </a:lnTo>
                <a:lnTo>
                  <a:pt x="737" y="1032"/>
                </a:lnTo>
                <a:lnTo>
                  <a:pt x="739" y="1034"/>
                </a:lnTo>
                <a:lnTo>
                  <a:pt x="759" y="1055"/>
                </a:lnTo>
                <a:lnTo>
                  <a:pt x="800" y="1093"/>
                </a:lnTo>
                <a:lnTo>
                  <a:pt x="805" y="1098"/>
                </a:lnTo>
                <a:lnTo>
                  <a:pt x="807" y="1100"/>
                </a:lnTo>
                <a:lnTo>
                  <a:pt x="809" y="1100"/>
                </a:lnTo>
                <a:lnTo>
                  <a:pt x="812" y="1104"/>
                </a:lnTo>
                <a:lnTo>
                  <a:pt x="823" y="1122"/>
                </a:lnTo>
                <a:lnTo>
                  <a:pt x="830" y="1129"/>
                </a:lnTo>
                <a:lnTo>
                  <a:pt x="850" y="1154"/>
                </a:lnTo>
                <a:lnTo>
                  <a:pt x="866" y="1175"/>
                </a:lnTo>
                <a:lnTo>
                  <a:pt x="882" y="1193"/>
                </a:lnTo>
                <a:lnTo>
                  <a:pt x="893" y="1202"/>
                </a:lnTo>
                <a:lnTo>
                  <a:pt x="904" y="1213"/>
                </a:lnTo>
                <a:lnTo>
                  <a:pt x="923" y="1227"/>
                </a:lnTo>
                <a:lnTo>
                  <a:pt x="941" y="1242"/>
                </a:lnTo>
                <a:lnTo>
                  <a:pt x="968" y="1263"/>
                </a:lnTo>
                <a:lnTo>
                  <a:pt x="977" y="1270"/>
                </a:lnTo>
                <a:lnTo>
                  <a:pt x="986" y="1274"/>
                </a:lnTo>
                <a:lnTo>
                  <a:pt x="1004" y="1288"/>
                </a:lnTo>
                <a:lnTo>
                  <a:pt x="1016" y="1292"/>
                </a:lnTo>
                <a:lnTo>
                  <a:pt x="1025" y="1299"/>
                </a:lnTo>
                <a:lnTo>
                  <a:pt x="1025" y="1303"/>
                </a:lnTo>
                <a:lnTo>
                  <a:pt x="1025" y="1331"/>
                </a:lnTo>
                <a:lnTo>
                  <a:pt x="1025" y="1383"/>
                </a:lnTo>
                <a:lnTo>
                  <a:pt x="1027" y="1457"/>
                </a:lnTo>
                <a:lnTo>
                  <a:pt x="1027" y="1512"/>
                </a:lnTo>
                <a:lnTo>
                  <a:pt x="1016" y="1523"/>
                </a:lnTo>
                <a:lnTo>
                  <a:pt x="959" y="1550"/>
                </a:lnTo>
                <a:lnTo>
                  <a:pt x="948" y="1546"/>
                </a:lnTo>
                <a:lnTo>
                  <a:pt x="936" y="1541"/>
                </a:lnTo>
                <a:lnTo>
                  <a:pt x="934" y="1541"/>
                </a:lnTo>
                <a:lnTo>
                  <a:pt x="916" y="1541"/>
                </a:lnTo>
                <a:lnTo>
                  <a:pt x="841" y="1543"/>
                </a:lnTo>
                <a:lnTo>
                  <a:pt x="719" y="1546"/>
                </a:lnTo>
                <a:lnTo>
                  <a:pt x="685" y="1546"/>
                </a:lnTo>
                <a:lnTo>
                  <a:pt x="682" y="1548"/>
                </a:lnTo>
                <a:lnTo>
                  <a:pt x="682" y="1550"/>
                </a:lnTo>
                <a:lnTo>
                  <a:pt x="680" y="1550"/>
                </a:lnTo>
                <a:lnTo>
                  <a:pt x="680" y="1552"/>
                </a:lnTo>
                <a:lnTo>
                  <a:pt x="678" y="1552"/>
                </a:lnTo>
                <a:lnTo>
                  <a:pt x="678" y="1555"/>
                </a:lnTo>
                <a:lnTo>
                  <a:pt x="675" y="1557"/>
                </a:lnTo>
                <a:lnTo>
                  <a:pt x="673" y="1559"/>
                </a:lnTo>
                <a:lnTo>
                  <a:pt x="673" y="1561"/>
                </a:lnTo>
                <a:lnTo>
                  <a:pt x="671" y="1561"/>
                </a:lnTo>
                <a:lnTo>
                  <a:pt x="671" y="1564"/>
                </a:lnTo>
                <a:lnTo>
                  <a:pt x="669" y="1566"/>
                </a:lnTo>
                <a:lnTo>
                  <a:pt x="666" y="1568"/>
                </a:lnTo>
                <a:lnTo>
                  <a:pt x="664" y="1571"/>
                </a:lnTo>
                <a:lnTo>
                  <a:pt x="664" y="1573"/>
                </a:lnTo>
                <a:lnTo>
                  <a:pt x="662" y="1577"/>
                </a:lnTo>
                <a:lnTo>
                  <a:pt x="660" y="1580"/>
                </a:lnTo>
                <a:lnTo>
                  <a:pt x="651" y="1591"/>
                </a:lnTo>
                <a:lnTo>
                  <a:pt x="648" y="1593"/>
                </a:lnTo>
                <a:lnTo>
                  <a:pt x="641" y="1602"/>
                </a:lnTo>
                <a:lnTo>
                  <a:pt x="639" y="1607"/>
                </a:lnTo>
                <a:lnTo>
                  <a:pt x="632" y="1609"/>
                </a:lnTo>
                <a:lnTo>
                  <a:pt x="632" y="1611"/>
                </a:lnTo>
                <a:lnTo>
                  <a:pt x="637" y="1618"/>
                </a:lnTo>
                <a:lnTo>
                  <a:pt x="639" y="1620"/>
                </a:lnTo>
                <a:lnTo>
                  <a:pt x="641" y="1625"/>
                </a:lnTo>
                <a:lnTo>
                  <a:pt x="644" y="1629"/>
                </a:lnTo>
                <a:lnTo>
                  <a:pt x="646" y="1632"/>
                </a:lnTo>
                <a:lnTo>
                  <a:pt x="657" y="1652"/>
                </a:lnTo>
                <a:lnTo>
                  <a:pt x="664" y="1666"/>
                </a:lnTo>
                <a:lnTo>
                  <a:pt x="669" y="1684"/>
                </a:lnTo>
                <a:lnTo>
                  <a:pt x="678" y="1711"/>
                </a:lnTo>
                <a:lnTo>
                  <a:pt x="664" y="1666"/>
                </a:lnTo>
                <a:lnTo>
                  <a:pt x="657" y="1652"/>
                </a:lnTo>
                <a:lnTo>
                  <a:pt x="646" y="1632"/>
                </a:lnTo>
                <a:lnTo>
                  <a:pt x="639" y="1620"/>
                </a:lnTo>
                <a:lnTo>
                  <a:pt x="637" y="1618"/>
                </a:lnTo>
                <a:lnTo>
                  <a:pt x="632" y="1611"/>
                </a:lnTo>
                <a:lnTo>
                  <a:pt x="623" y="1611"/>
                </a:lnTo>
                <a:lnTo>
                  <a:pt x="594" y="1618"/>
                </a:lnTo>
                <a:lnTo>
                  <a:pt x="578" y="1620"/>
                </a:lnTo>
                <a:lnTo>
                  <a:pt x="573" y="1623"/>
                </a:lnTo>
                <a:lnTo>
                  <a:pt x="571" y="1623"/>
                </a:lnTo>
                <a:lnTo>
                  <a:pt x="569" y="1623"/>
                </a:lnTo>
                <a:lnTo>
                  <a:pt x="567" y="1625"/>
                </a:lnTo>
                <a:lnTo>
                  <a:pt x="542" y="1625"/>
                </a:lnTo>
                <a:lnTo>
                  <a:pt x="539" y="1627"/>
                </a:lnTo>
                <a:lnTo>
                  <a:pt x="530" y="1627"/>
                </a:lnTo>
                <a:lnTo>
                  <a:pt x="483" y="1629"/>
                </a:lnTo>
                <a:lnTo>
                  <a:pt x="462" y="1620"/>
                </a:lnTo>
                <a:lnTo>
                  <a:pt x="446" y="1616"/>
                </a:lnTo>
                <a:lnTo>
                  <a:pt x="442" y="1611"/>
                </a:lnTo>
                <a:lnTo>
                  <a:pt x="426" y="1600"/>
                </a:lnTo>
                <a:lnTo>
                  <a:pt x="422" y="1593"/>
                </a:lnTo>
                <a:lnTo>
                  <a:pt x="399" y="1586"/>
                </a:lnTo>
                <a:lnTo>
                  <a:pt x="394" y="1584"/>
                </a:lnTo>
                <a:lnTo>
                  <a:pt x="390" y="1582"/>
                </a:lnTo>
                <a:lnTo>
                  <a:pt x="385" y="1582"/>
                </a:lnTo>
                <a:lnTo>
                  <a:pt x="381" y="1580"/>
                </a:lnTo>
                <a:lnTo>
                  <a:pt x="378" y="1580"/>
                </a:lnTo>
                <a:lnTo>
                  <a:pt x="374" y="1577"/>
                </a:lnTo>
                <a:lnTo>
                  <a:pt x="372" y="1577"/>
                </a:lnTo>
                <a:lnTo>
                  <a:pt x="365" y="1575"/>
                </a:lnTo>
                <a:lnTo>
                  <a:pt x="320" y="1568"/>
                </a:lnTo>
                <a:lnTo>
                  <a:pt x="308" y="1566"/>
                </a:lnTo>
                <a:lnTo>
                  <a:pt x="276" y="1561"/>
                </a:lnTo>
                <a:lnTo>
                  <a:pt x="256" y="1557"/>
                </a:lnTo>
                <a:lnTo>
                  <a:pt x="249" y="1557"/>
                </a:lnTo>
                <a:lnTo>
                  <a:pt x="247" y="1552"/>
                </a:lnTo>
                <a:lnTo>
                  <a:pt x="245" y="1552"/>
                </a:lnTo>
                <a:lnTo>
                  <a:pt x="242" y="1550"/>
                </a:lnTo>
                <a:lnTo>
                  <a:pt x="231" y="1543"/>
                </a:lnTo>
                <a:lnTo>
                  <a:pt x="229" y="1541"/>
                </a:lnTo>
                <a:lnTo>
                  <a:pt x="227" y="1539"/>
                </a:lnTo>
                <a:lnTo>
                  <a:pt x="224" y="1539"/>
                </a:lnTo>
                <a:lnTo>
                  <a:pt x="224" y="1537"/>
                </a:lnTo>
                <a:lnTo>
                  <a:pt x="222" y="1537"/>
                </a:lnTo>
                <a:lnTo>
                  <a:pt x="220" y="1534"/>
                </a:lnTo>
                <a:lnTo>
                  <a:pt x="218" y="1534"/>
                </a:lnTo>
                <a:lnTo>
                  <a:pt x="213" y="1534"/>
                </a:lnTo>
                <a:lnTo>
                  <a:pt x="211" y="1534"/>
                </a:lnTo>
                <a:lnTo>
                  <a:pt x="211" y="1532"/>
                </a:lnTo>
                <a:lnTo>
                  <a:pt x="204" y="1532"/>
                </a:lnTo>
                <a:lnTo>
                  <a:pt x="199" y="1532"/>
                </a:lnTo>
                <a:lnTo>
                  <a:pt x="197" y="1532"/>
                </a:lnTo>
                <a:lnTo>
                  <a:pt x="186" y="1530"/>
                </a:lnTo>
                <a:lnTo>
                  <a:pt x="184" y="1530"/>
                </a:lnTo>
                <a:lnTo>
                  <a:pt x="179" y="1530"/>
                </a:lnTo>
                <a:lnTo>
                  <a:pt x="179" y="1528"/>
                </a:lnTo>
                <a:lnTo>
                  <a:pt x="163" y="1528"/>
                </a:lnTo>
                <a:lnTo>
                  <a:pt x="161" y="1528"/>
                </a:lnTo>
                <a:lnTo>
                  <a:pt x="152" y="1525"/>
                </a:lnTo>
                <a:lnTo>
                  <a:pt x="143" y="1525"/>
                </a:lnTo>
                <a:lnTo>
                  <a:pt x="136" y="1523"/>
                </a:lnTo>
                <a:lnTo>
                  <a:pt x="134" y="1523"/>
                </a:lnTo>
                <a:lnTo>
                  <a:pt x="127" y="1523"/>
                </a:lnTo>
                <a:lnTo>
                  <a:pt x="122" y="1523"/>
                </a:lnTo>
                <a:lnTo>
                  <a:pt x="120" y="1523"/>
                </a:lnTo>
                <a:lnTo>
                  <a:pt x="118" y="1523"/>
                </a:lnTo>
                <a:lnTo>
                  <a:pt x="118" y="1521"/>
                </a:lnTo>
                <a:lnTo>
                  <a:pt x="115" y="1521"/>
                </a:lnTo>
                <a:lnTo>
                  <a:pt x="111" y="1521"/>
                </a:lnTo>
                <a:lnTo>
                  <a:pt x="106" y="1521"/>
                </a:lnTo>
                <a:lnTo>
                  <a:pt x="104" y="1521"/>
                </a:lnTo>
                <a:lnTo>
                  <a:pt x="102" y="1521"/>
                </a:lnTo>
                <a:lnTo>
                  <a:pt x="100" y="1521"/>
                </a:lnTo>
                <a:lnTo>
                  <a:pt x="97" y="1518"/>
                </a:lnTo>
                <a:lnTo>
                  <a:pt x="88" y="1518"/>
                </a:lnTo>
                <a:lnTo>
                  <a:pt x="81" y="1518"/>
                </a:lnTo>
                <a:lnTo>
                  <a:pt x="79" y="1516"/>
                </a:lnTo>
                <a:lnTo>
                  <a:pt x="57" y="1500"/>
                </a:lnTo>
                <a:lnTo>
                  <a:pt x="38" y="1485"/>
                </a:lnTo>
                <a:lnTo>
                  <a:pt x="34" y="1480"/>
                </a:lnTo>
                <a:lnTo>
                  <a:pt x="27" y="1478"/>
                </a:lnTo>
                <a:lnTo>
                  <a:pt x="18" y="1469"/>
                </a:lnTo>
                <a:lnTo>
                  <a:pt x="13" y="1464"/>
                </a:lnTo>
                <a:lnTo>
                  <a:pt x="7" y="1460"/>
                </a:lnTo>
                <a:lnTo>
                  <a:pt x="0" y="1455"/>
                </a:lnTo>
                <a:lnTo>
                  <a:pt x="0" y="1453"/>
                </a:lnTo>
                <a:lnTo>
                  <a:pt x="2" y="1453"/>
                </a:lnTo>
                <a:lnTo>
                  <a:pt x="2" y="1451"/>
                </a:lnTo>
                <a:lnTo>
                  <a:pt x="4" y="1448"/>
                </a:lnTo>
                <a:lnTo>
                  <a:pt x="7" y="1444"/>
                </a:lnTo>
                <a:lnTo>
                  <a:pt x="11" y="1439"/>
                </a:lnTo>
                <a:lnTo>
                  <a:pt x="13" y="1435"/>
                </a:lnTo>
                <a:lnTo>
                  <a:pt x="18" y="1430"/>
                </a:lnTo>
                <a:lnTo>
                  <a:pt x="18" y="1428"/>
                </a:lnTo>
                <a:lnTo>
                  <a:pt x="20" y="1423"/>
                </a:lnTo>
                <a:lnTo>
                  <a:pt x="29" y="1414"/>
                </a:lnTo>
                <a:lnTo>
                  <a:pt x="36" y="1403"/>
                </a:lnTo>
                <a:lnTo>
                  <a:pt x="38" y="1399"/>
                </a:lnTo>
                <a:lnTo>
                  <a:pt x="41" y="1396"/>
                </a:lnTo>
                <a:lnTo>
                  <a:pt x="43" y="1394"/>
                </a:lnTo>
                <a:lnTo>
                  <a:pt x="50" y="1383"/>
                </a:lnTo>
                <a:lnTo>
                  <a:pt x="52" y="1380"/>
                </a:lnTo>
                <a:lnTo>
                  <a:pt x="63" y="1367"/>
                </a:lnTo>
                <a:lnTo>
                  <a:pt x="66" y="1362"/>
                </a:lnTo>
                <a:lnTo>
                  <a:pt x="70" y="1356"/>
                </a:lnTo>
                <a:lnTo>
                  <a:pt x="70" y="1353"/>
                </a:lnTo>
                <a:lnTo>
                  <a:pt x="72" y="1353"/>
                </a:lnTo>
                <a:lnTo>
                  <a:pt x="77" y="1344"/>
                </a:lnTo>
                <a:lnTo>
                  <a:pt x="81" y="1337"/>
                </a:lnTo>
                <a:lnTo>
                  <a:pt x="97" y="1319"/>
                </a:lnTo>
                <a:lnTo>
                  <a:pt x="100" y="1315"/>
                </a:lnTo>
                <a:lnTo>
                  <a:pt x="104" y="1308"/>
                </a:lnTo>
                <a:lnTo>
                  <a:pt x="120" y="1288"/>
                </a:lnTo>
                <a:lnTo>
                  <a:pt x="122" y="1283"/>
                </a:lnTo>
                <a:lnTo>
                  <a:pt x="125" y="1279"/>
                </a:lnTo>
                <a:lnTo>
                  <a:pt x="136" y="1265"/>
                </a:lnTo>
                <a:lnTo>
                  <a:pt x="118" y="1222"/>
                </a:lnTo>
                <a:lnTo>
                  <a:pt x="113" y="1211"/>
                </a:lnTo>
                <a:lnTo>
                  <a:pt x="106" y="1190"/>
                </a:lnTo>
                <a:lnTo>
                  <a:pt x="97" y="1165"/>
                </a:lnTo>
                <a:lnTo>
                  <a:pt x="93" y="1147"/>
                </a:lnTo>
                <a:lnTo>
                  <a:pt x="86" y="1129"/>
                </a:lnTo>
                <a:lnTo>
                  <a:pt x="84" y="1125"/>
                </a:lnTo>
                <a:lnTo>
                  <a:pt x="81" y="1122"/>
                </a:lnTo>
                <a:lnTo>
                  <a:pt x="81" y="1120"/>
                </a:lnTo>
                <a:lnTo>
                  <a:pt x="84" y="1116"/>
                </a:lnTo>
                <a:lnTo>
                  <a:pt x="86" y="1109"/>
                </a:lnTo>
                <a:lnTo>
                  <a:pt x="88" y="1102"/>
                </a:lnTo>
                <a:lnTo>
                  <a:pt x="91" y="1100"/>
                </a:lnTo>
                <a:lnTo>
                  <a:pt x="93" y="1095"/>
                </a:lnTo>
                <a:lnTo>
                  <a:pt x="97" y="1084"/>
                </a:lnTo>
                <a:lnTo>
                  <a:pt x="100" y="1079"/>
                </a:lnTo>
                <a:lnTo>
                  <a:pt x="102" y="1073"/>
                </a:lnTo>
                <a:lnTo>
                  <a:pt x="104" y="1066"/>
                </a:lnTo>
                <a:lnTo>
                  <a:pt x="102" y="1066"/>
                </a:lnTo>
                <a:lnTo>
                  <a:pt x="104" y="1066"/>
                </a:lnTo>
                <a:lnTo>
                  <a:pt x="109" y="1055"/>
                </a:lnTo>
                <a:lnTo>
                  <a:pt x="111" y="1050"/>
                </a:lnTo>
                <a:lnTo>
                  <a:pt x="113" y="1046"/>
                </a:lnTo>
                <a:lnTo>
                  <a:pt x="115" y="1043"/>
                </a:lnTo>
                <a:lnTo>
                  <a:pt x="118" y="1039"/>
                </a:lnTo>
                <a:lnTo>
                  <a:pt x="118" y="1036"/>
                </a:lnTo>
                <a:lnTo>
                  <a:pt x="122" y="1027"/>
                </a:lnTo>
                <a:lnTo>
                  <a:pt x="136" y="1016"/>
                </a:lnTo>
                <a:lnTo>
                  <a:pt x="140" y="1012"/>
                </a:lnTo>
                <a:lnTo>
                  <a:pt x="154" y="998"/>
                </a:lnTo>
                <a:lnTo>
                  <a:pt x="161" y="991"/>
                </a:lnTo>
                <a:lnTo>
                  <a:pt x="181" y="978"/>
                </a:lnTo>
                <a:lnTo>
                  <a:pt x="186" y="973"/>
                </a:lnTo>
                <a:lnTo>
                  <a:pt x="190" y="969"/>
                </a:lnTo>
                <a:lnTo>
                  <a:pt x="197" y="962"/>
                </a:lnTo>
                <a:lnTo>
                  <a:pt x="208" y="950"/>
                </a:lnTo>
                <a:lnTo>
                  <a:pt x="208" y="948"/>
                </a:lnTo>
                <a:lnTo>
                  <a:pt x="206" y="946"/>
                </a:lnTo>
                <a:lnTo>
                  <a:pt x="204" y="944"/>
                </a:lnTo>
                <a:lnTo>
                  <a:pt x="197" y="939"/>
                </a:lnTo>
                <a:lnTo>
                  <a:pt x="174" y="917"/>
                </a:lnTo>
                <a:lnTo>
                  <a:pt x="159" y="898"/>
                </a:lnTo>
                <a:lnTo>
                  <a:pt x="152" y="892"/>
                </a:lnTo>
                <a:lnTo>
                  <a:pt x="143" y="883"/>
                </a:lnTo>
                <a:lnTo>
                  <a:pt x="136" y="878"/>
                </a:lnTo>
                <a:lnTo>
                  <a:pt x="136" y="876"/>
                </a:lnTo>
                <a:lnTo>
                  <a:pt x="134" y="874"/>
                </a:lnTo>
                <a:lnTo>
                  <a:pt x="131" y="871"/>
                </a:lnTo>
                <a:lnTo>
                  <a:pt x="127" y="867"/>
                </a:lnTo>
                <a:lnTo>
                  <a:pt x="122" y="862"/>
                </a:lnTo>
                <a:lnTo>
                  <a:pt x="111" y="851"/>
                </a:lnTo>
                <a:lnTo>
                  <a:pt x="106" y="846"/>
                </a:lnTo>
                <a:lnTo>
                  <a:pt x="102" y="842"/>
                </a:lnTo>
                <a:lnTo>
                  <a:pt x="102" y="837"/>
                </a:lnTo>
                <a:lnTo>
                  <a:pt x="102" y="835"/>
                </a:lnTo>
                <a:lnTo>
                  <a:pt x="106" y="788"/>
                </a:lnTo>
                <a:lnTo>
                  <a:pt x="106" y="781"/>
                </a:lnTo>
                <a:lnTo>
                  <a:pt x="106" y="774"/>
                </a:lnTo>
                <a:lnTo>
                  <a:pt x="106" y="769"/>
                </a:lnTo>
                <a:lnTo>
                  <a:pt x="109" y="756"/>
                </a:lnTo>
                <a:lnTo>
                  <a:pt x="115" y="670"/>
                </a:lnTo>
                <a:lnTo>
                  <a:pt x="115" y="647"/>
                </a:lnTo>
                <a:lnTo>
                  <a:pt x="118" y="640"/>
                </a:lnTo>
                <a:lnTo>
                  <a:pt x="118" y="638"/>
                </a:lnTo>
                <a:lnTo>
                  <a:pt x="118" y="636"/>
                </a:lnTo>
                <a:lnTo>
                  <a:pt x="118" y="627"/>
                </a:lnTo>
                <a:lnTo>
                  <a:pt x="118" y="613"/>
                </a:lnTo>
                <a:lnTo>
                  <a:pt x="120" y="591"/>
                </a:lnTo>
                <a:lnTo>
                  <a:pt x="120" y="573"/>
                </a:lnTo>
                <a:lnTo>
                  <a:pt x="125" y="493"/>
                </a:lnTo>
                <a:lnTo>
                  <a:pt x="125" y="491"/>
                </a:lnTo>
                <a:lnTo>
                  <a:pt x="125" y="468"/>
                </a:lnTo>
                <a:lnTo>
                  <a:pt x="125" y="453"/>
                </a:lnTo>
                <a:lnTo>
                  <a:pt x="127" y="428"/>
                </a:lnTo>
                <a:lnTo>
                  <a:pt x="127" y="412"/>
                </a:lnTo>
                <a:lnTo>
                  <a:pt x="131" y="344"/>
                </a:lnTo>
                <a:lnTo>
                  <a:pt x="134" y="303"/>
                </a:lnTo>
                <a:lnTo>
                  <a:pt x="134" y="278"/>
                </a:lnTo>
                <a:lnTo>
                  <a:pt x="138" y="195"/>
                </a:lnTo>
                <a:lnTo>
                  <a:pt x="138" y="188"/>
                </a:lnTo>
                <a:lnTo>
                  <a:pt x="138" y="186"/>
                </a:lnTo>
                <a:lnTo>
                  <a:pt x="138" y="181"/>
                </a:lnTo>
                <a:lnTo>
                  <a:pt x="138" y="179"/>
                </a:lnTo>
                <a:lnTo>
                  <a:pt x="138" y="127"/>
                </a:lnTo>
                <a:lnTo>
                  <a:pt x="140" y="81"/>
                </a:lnTo>
                <a:lnTo>
                  <a:pt x="140" y="79"/>
                </a:lnTo>
                <a:lnTo>
                  <a:pt x="140" y="38"/>
                </a:lnTo>
                <a:lnTo>
                  <a:pt x="140" y="25"/>
                </a:lnTo>
                <a:lnTo>
                  <a:pt x="140" y="23"/>
                </a:lnTo>
                <a:lnTo>
                  <a:pt x="143" y="4"/>
                </a:lnTo>
                <a:lnTo>
                  <a:pt x="143" y="0"/>
                </a:lnTo>
                <a:lnTo>
                  <a:pt x="145" y="0"/>
                </a:lnTo>
                <a:lnTo>
                  <a:pt x="147" y="0"/>
                </a:lnTo>
                <a:lnTo>
                  <a:pt x="170" y="0"/>
                </a:lnTo>
                <a:lnTo>
                  <a:pt x="190" y="0"/>
                </a:lnTo>
                <a:lnTo>
                  <a:pt x="281" y="0"/>
                </a:lnTo>
                <a:lnTo>
                  <a:pt x="335" y="0"/>
                </a:lnTo>
                <a:lnTo>
                  <a:pt x="342" y="0"/>
                </a:lnTo>
                <a:lnTo>
                  <a:pt x="344" y="0"/>
                </a:lnTo>
                <a:lnTo>
                  <a:pt x="347"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0">
            <a:extLst>
              <a:ext uri="{FF2B5EF4-FFF2-40B4-BE49-F238E27FC236}">
                <a16:creationId xmlns:a16="http://schemas.microsoft.com/office/drawing/2014/main" id="{076BF3B1-5F05-ED78-B6DD-1F7432A3BEFD}"/>
              </a:ext>
            </a:extLst>
          </p:cNvPr>
          <p:cNvSpPr>
            <a:spLocks/>
          </p:cNvSpPr>
          <p:nvPr/>
        </p:nvSpPr>
        <p:spPr bwMode="auto">
          <a:xfrm>
            <a:off x="7267576" y="4200525"/>
            <a:ext cx="1201738" cy="1016000"/>
          </a:xfrm>
          <a:custGeom>
            <a:avLst/>
            <a:gdLst>
              <a:gd name="T0" fmla="*/ 274 w 757"/>
              <a:gd name="T1" fmla="*/ 27 h 640"/>
              <a:gd name="T2" fmla="*/ 297 w 757"/>
              <a:gd name="T3" fmla="*/ 31 h 640"/>
              <a:gd name="T4" fmla="*/ 313 w 757"/>
              <a:gd name="T5" fmla="*/ 47 h 640"/>
              <a:gd name="T6" fmla="*/ 319 w 757"/>
              <a:gd name="T7" fmla="*/ 65 h 640"/>
              <a:gd name="T8" fmla="*/ 331 w 757"/>
              <a:gd name="T9" fmla="*/ 88 h 640"/>
              <a:gd name="T10" fmla="*/ 374 w 757"/>
              <a:gd name="T11" fmla="*/ 135 h 640"/>
              <a:gd name="T12" fmla="*/ 451 w 757"/>
              <a:gd name="T13" fmla="*/ 228 h 640"/>
              <a:gd name="T14" fmla="*/ 467 w 757"/>
              <a:gd name="T15" fmla="*/ 233 h 640"/>
              <a:gd name="T16" fmla="*/ 478 w 757"/>
              <a:gd name="T17" fmla="*/ 246 h 640"/>
              <a:gd name="T18" fmla="*/ 489 w 757"/>
              <a:gd name="T19" fmla="*/ 251 h 640"/>
              <a:gd name="T20" fmla="*/ 501 w 757"/>
              <a:gd name="T21" fmla="*/ 246 h 640"/>
              <a:gd name="T22" fmla="*/ 517 w 757"/>
              <a:gd name="T23" fmla="*/ 253 h 640"/>
              <a:gd name="T24" fmla="*/ 526 w 757"/>
              <a:gd name="T25" fmla="*/ 276 h 640"/>
              <a:gd name="T26" fmla="*/ 537 w 757"/>
              <a:gd name="T27" fmla="*/ 298 h 640"/>
              <a:gd name="T28" fmla="*/ 569 w 757"/>
              <a:gd name="T29" fmla="*/ 325 h 640"/>
              <a:gd name="T30" fmla="*/ 591 w 757"/>
              <a:gd name="T31" fmla="*/ 328 h 640"/>
              <a:gd name="T32" fmla="*/ 621 w 757"/>
              <a:gd name="T33" fmla="*/ 350 h 640"/>
              <a:gd name="T34" fmla="*/ 705 w 757"/>
              <a:gd name="T35" fmla="*/ 375 h 640"/>
              <a:gd name="T36" fmla="*/ 741 w 757"/>
              <a:gd name="T37" fmla="*/ 382 h 640"/>
              <a:gd name="T38" fmla="*/ 755 w 757"/>
              <a:gd name="T39" fmla="*/ 391 h 640"/>
              <a:gd name="T40" fmla="*/ 691 w 757"/>
              <a:gd name="T41" fmla="*/ 493 h 640"/>
              <a:gd name="T42" fmla="*/ 639 w 757"/>
              <a:gd name="T43" fmla="*/ 588 h 640"/>
              <a:gd name="T44" fmla="*/ 560 w 757"/>
              <a:gd name="T45" fmla="*/ 606 h 640"/>
              <a:gd name="T46" fmla="*/ 530 w 757"/>
              <a:gd name="T47" fmla="*/ 536 h 640"/>
              <a:gd name="T48" fmla="*/ 519 w 757"/>
              <a:gd name="T49" fmla="*/ 486 h 640"/>
              <a:gd name="T50" fmla="*/ 474 w 757"/>
              <a:gd name="T51" fmla="*/ 432 h 640"/>
              <a:gd name="T52" fmla="*/ 435 w 757"/>
              <a:gd name="T53" fmla="*/ 423 h 640"/>
              <a:gd name="T54" fmla="*/ 401 w 757"/>
              <a:gd name="T55" fmla="*/ 432 h 640"/>
              <a:gd name="T56" fmla="*/ 362 w 757"/>
              <a:gd name="T57" fmla="*/ 445 h 640"/>
              <a:gd name="T58" fmla="*/ 342 w 757"/>
              <a:gd name="T59" fmla="*/ 466 h 640"/>
              <a:gd name="T60" fmla="*/ 324 w 757"/>
              <a:gd name="T61" fmla="*/ 486 h 640"/>
              <a:gd name="T62" fmla="*/ 299 w 757"/>
              <a:gd name="T63" fmla="*/ 511 h 640"/>
              <a:gd name="T64" fmla="*/ 179 w 757"/>
              <a:gd name="T65" fmla="*/ 574 h 640"/>
              <a:gd name="T66" fmla="*/ 84 w 757"/>
              <a:gd name="T67" fmla="*/ 572 h 640"/>
              <a:gd name="T68" fmla="*/ 97 w 757"/>
              <a:gd name="T69" fmla="*/ 520 h 640"/>
              <a:gd name="T70" fmla="*/ 86 w 757"/>
              <a:gd name="T71" fmla="*/ 495 h 640"/>
              <a:gd name="T72" fmla="*/ 43 w 757"/>
              <a:gd name="T73" fmla="*/ 393 h 640"/>
              <a:gd name="T74" fmla="*/ 52 w 757"/>
              <a:gd name="T75" fmla="*/ 287 h 640"/>
              <a:gd name="T76" fmla="*/ 36 w 757"/>
              <a:gd name="T77" fmla="*/ 249 h 640"/>
              <a:gd name="T78" fmla="*/ 4 w 757"/>
              <a:gd name="T79" fmla="*/ 212 h 640"/>
              <a:gd name="T80" fmla="*/ 13 w 757"/>
              <a:gd name="T81" fmla="*/ 156 h 640"/>
              <a:gd name="T82" fmla="*/ 13 w 757"/>
              <a:gd name="T83" fmla="*/ 101 h 640"/>
              <a:gd name="T84" fmla="*/ 31 w 757"/>
              <a:gd name="T85" fmla="*/ 86 h 640"/>
              <a:gd name="T86" fmla="*/ 52 w 757"/>
              <a:gd name="T87" fmla="*/ 86 h 640"/>
              <a:gd name="T88" fmla="*/ 41 w 757"/>
              <a:gd name="T89" fmla="*/ 18 h 640"/>
              <a:gd name="T90" fmla="*/ 77 w 757"/>
              <a:gd name="T91" fmla="*/ 11 h 640"/>
              <a:gd name="T92" fmla="*/ 113 w 757"/>
              <a:gd name="T93" fmla="*/ 31 h 640"/>
              <a:gd name="T94" fmla="*/ 127 w 757"/>
              <a:gd name="T95" fmla="*/ 56 h 640"/>
              <a:gd name="T96" fmla="*/ 133 w 757"/>
              <a:gd name="T97" fmla="*/ 77 h 640"/>
              <a:gd name="T98" fmla="*/ 154 w 757"/>
              <a:gd name="T99" fmla="*/ 77 h 640"/>
              <a:gd name="T100" fmla="*/ 156 w 757"/>
              <a:gd name="T101" fmla="*/ 97 h 640"/>
              <a:gd name="T102" fmla="*/ 156 w 757"/>
              <a:gd name="T103" fmla="*/ 131 h 640"/>
              <a:gd name="T104" fmla="*/ 183 w 757"/>
              <a:gd name="T105" fmla="*/ 138 h 640"/>
              <a:gd name="T106" fmla="*/ 192 w 757"/>
              <a:gd name="T107" fmla="*/ 115 h 640"/>
              <a:gd name="T108" fmla="*/ 174 w 757"/>
              <a:gd name="T109" fmla="*/ 99 h 640"/>
              <a:gd name="T110" fmla="*/ 192 w 757"/>
              <a:gd name="T111" fmla="*/ 90 h 640"/>
              <a:gd name="T112" fmla="*/ 174 w 757"/>
              <a:gd name="T113" fmla="*/ 72 h 640"/>
              <a:gd name="T114" fmla="*/ 188 w 757"/>
              <a:gd name="T115" fmla="*/ 70 h 640"/>
              <a:gd name="T116" fmla="*/ 192 w 757"/>
              <a:gd name="T117" fmla="*/ 49 h 640"/>
              <a:gd name="T118" fmla="*/ 199 w 757"/>
              <a:gd name="T119" fmla="*/ 36 h 640"/>
              <a:gd name="T120" fmla="*/ 208 w 757"/>
              <a:gd name="T121"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640">
                <a:moveTo>
                  <a:pt x="211" y="0"/>
                </a:moveTo>
                <a:lnTo>
                  <a:pt x="213" y="0"/>
                </a:lnTo>
                <a:lnTo>
                  <a:pt x="220" y="0"/>
                </a:lnTo>
                <a:lnTo>
                  <a:pt x="222" y="6"/>
                </a:lnTo>
                <a:lnTo>
                  <a:pt x="222" y="9"/>
                </a:lnTo>
                <a:lnTo>
                  <a:pt x="224" y="9"/>
                </a:lnTo>
                <a:lnTo>
                  <a:pt x="236" y="13"/>
                </a:lnTo>
                <a:lnTo>
                  <a:pt x="256" y="20"/>
                </a:lnTo>
                <a:lnTo>
                  <a:pt x="274" y="27"/>
                </a:lnTo>
                <a:lnTo>
                  <a:pt x="276" y="27"/>
                </a:lnTo>
                <a:lnTo>
                  <a:pt x="276" y="24"/>
                </a:lnTo>
                <a:lnTo>
                  <a:pt x="279" y="24"/>
                </a:lnTo>
                <a:lnTo>
                  <a:pt x="283" y="27"/>
                </a:lnTo>
                <a:lnTo>
                  <a:pt x="283" y="29"/>
                </a:lnTo>
                <a:lnTo>
                  <a:pt x="285" y="29"/>
                </a:lnTo>
                <a:lnTo>
                  <a:pt x="292" y="27"/>
                </a:lnTo>
                <a:lnTo>
                  <a:pt x="294" y="29"/>
                </a:lnTo>
                <a:lnTo>
                  <a:pt x="297" y="31"/>
                </a:lnTo>
                <a:lnTo>
                  <a:pt x="299" y="31"/>
                </a:lnTo>
                <a:lnTo>
                  <a:pt x="304" y="31"/>
                </a:lnTo>
                <a:lnTo>
                  <a:pt x="306" y="34"/>
                </a:lnTo>
                <a:lnTo>
                  <a:pt x="306" y="36"/>
                </a:lnTo>
                <a:lnTo>
                  <a:pt x="306" y="38"/>
                </a:lnTo>
                <a:lnTo>
                  <a:pt x="306" y="40"/>
                </a:lnTo>
                <a:lnTo>
                  <a:pt x="308" y="45"/>
                </a:lnTo>
                <a:lnTo>
                  <a:pt x="310" y="47"/>
                </a:lnTo>
                <a:lnTo>
                  <a:pt x="313" y="47"/>
                </a:lnTo>
                <a:lnTo>
                  <a:pt x="313" y="49"/>
                </a:lnTo>
                <a:lnTo>
                  <a:pt x="315" y="52"/>
                </a:lnTo>
                <a:lnTo>
                  <a:pt x="315" y="54"/>
                </a:lnTo>
                <a:lnTo>
                  <a:pt x="317" y="56"/>
                </a:lnTo>
                <a:lnTo>
                  <a:pt x="315" y="58"/>
                </a:lnTo>
                <a:lnTo>
                  <a:pt x="317" y="58"/>
                </a:lnTo>
                <a:lnTo>
                  <a:pt x="317" y="61"/>
                </a:lnTo>
                <a:lnTo>
                  <a:pt x="319" y="63"/>
                </a:lnTo>
                <a:lnTo>
                  <a:pt x="319" y="65"/>
                </a:lnTo>
                <a:lnTo>
                  <a:pt x="319" y="67"/>
                </a:lnTo>
                <a:lnTo>
                  <a:pt x="322" y="72"/>
                </a:lnTo>
                <a:lnTo>
                  <a:pt x="322" y="74"/>
                </a:lnTo>
                <a:lnTo>
                  <a:pt x="322" y="79"/>
                </a:lnTo>
                <a:lnTo>
                  <a:pt x="324" y="79"/>
                </a:lnTo>
                <a:lnTo>
                  <a:pt x="324" y="81"/>
                </a:lnTo>
                <a:lnTo>
                  <a:pt x="328" y="81"/>
                </a:lnTo>
                <a:lnTo>
                  <a:pt x="331" y="83"/>
                </a:lnTo>
                <a:lnTo>
                  <a:pt x="331" y="88"/>
                </a:lnTo>
                <a:lnTo>
                  <a:pt x="333" y="88"/>
                </a:lnTo>
                <a:lnTo>
                  <a:pt x="333" y="90"/>
                </a:lnTo>
                <a:lnTo>
                  <a:pt x="335" y="92"/>
                </a:lnTo>
                <a:lnTo>
                  <a:pt x="335" y="95"/>
                </a:lnTo>
                <a:lnTo>
                  <a:pt x="338" y="95"/>
                </a:lnTo>
                <a:lnTo>
                  <a:pt x="338" y="97"/>
                </a:lnTo>
                <a:lnTo>
                  <a:pt x="365" y="122"/>
                </a:lnTo>
                <a:lnTo>
                  <a:pt x="369" y="126"/>
                </a:lnTo>
                <a:lnTo>
                  <a:pt x="374" y="135"/>
                </a:lnTo>
                <a:lnTo>
                  <a:pt x="378" y="142"/>
                </a:lnTo>
                <a:lnTo>
                  <a:pt x="396" y="167"/>
                </a:lnTo>
                <a:lnTo>
                  <a:pt x="403" y="174"/>
                </a:lnTo>
                <a:lnTo>
                  <a:pt x="406" y="176"/>
                </a:lnTo>
                <a:lnTo>
                  <a:pt x="415" y="185"/>
                </a:lnTo>
                <a:lnTo>
                  <a:pt x="424" y="194"/>
                </a:lnTo>
                <a:lnTo>
                  <a:pt x="449" y="224"/>
                </a:lnTo>
                <a:lnTo>
                  <a:pt x="451" y="226"/>
                </a:lnTo>
                <a:lnTo>
                  <a:pt x="451" y="228"/>
                </a:lnTo>
                <a:lnTo>
                  <a:pt x="453" y="228"/>
                </a:lnTo>
                <a:lnTo>
                  <a:pt x="455" y="228"/>
                </a:lnTo>
                <a:lnTo>
                  <a:pt x="458" y="228"/>
                </a:lnTo>
                <a:lnTo>
                  <a:pt x="460" y="228"/>
                </a:lnTo>
                <a:lnTo>
                  <a:pt x="462" y="228"/>
                </a:lnTo>
                <a:lnTo>
                  <a:pt x="462" y="230"/>
                </a:lnTo>
                <a:lnTo>
                  <a:pt x="462" y="233"/>
                </a:lnTo>
                <a:lnTo>
                  <a:pt x="464" y="233"/>
                </a:lnTo>
                <a:lnTo>
                  <a:pt x="467" y="233"/>
                </a:lnTo>
                <a:lnTo>
                  <a:pt x="469" y="233"/>
                </a:lnTo>
                <a:lnTo>
                  <a:pt x="469" y="235"/>
                </a:lnTo>
                <a:lnTo>
                  <a:pt x="469" y="237"/>
                </a:lnTo>
                <a:lnTo>
                  <a:pt x="469" y="239"/>
                </a:lnTo>
                <a:lnTo>
                  <a:pt x="469" y="242"/>
                </a:lnTo>
                <a:lnTo>
                  <a:pt x="471" y="244"/>
                </a:lnTo>
                <a:lnTo>
                  <a:pt x="474" y="244"/>
                </a:lnTo>
                <a:lnTo>
                  <a:pt x="476" y="246"/>
                </a:lnTo>
                <a:lnTo>
                  <a:pt x="478" y="246"/>
                </a:lnTo>
                <a:lnTo>
                  <a:pt x="478" y="249"/>
                </a:lnTo>
                <a:lnTo>
                  <a:pt x="480" y="249"/>
                </a:lnTo>
                <a:lnTo>
                  <a:pt x="483" y="249"/>
                </a:lnTo>
                <a:lnTo>
                  <a:pt x="483" y="246"/>
                </a:lnTo>
                <a:lnTo>
                  <a:pt x="485" y="246"/>
                </a:lnTo>
                <a:lnTo>
                  <a:pt x="487" y="246"/>
                </a:lnTo>
                <a:lnTo>
                  <a:pt x="489" y="246"/>
                </a:lnTo>
                <a:lnTo>
                  <a:pt x="489" y="249"/>
                </a:lnTo>
                <a:lnTo>
                  <a:pt x="489" y="251"/>
                </a:lnTo>
                <a:lnTo>
                  <a:pt x="492" y="251"/>
                </a:lnTo>
                <a:lnTo>
                  <a:pt x="492" y="249"/>
                </a:lnTo>
                <a:lnTo>
                  <a:pt x="492" y="246"/>
                </a:lnTo>
                <a:lnTo>
                  <a:pt x="494" y="246"/>
                </a:lnTo>
                <a:lnTo>
                  <a:pt x="496" y="246"/>
                </a:lnTo>
                <a:lnTo>
                  <a:pt x="496" y="249"/>
                </a:lnTo>
                <a:lnTo>
                  <a:pt x="498" y="251"/>
                </a:lnTo>
                <a:lnTo>
                  <a:pt x="498" y="249"/>
                </a:lnTo>
                <a:lnTo>
                  <a:pt x="501" y="246"/>
                </a:lnTo>
                <a:lnTo>
                  <a:pt x="503" y="246"/>
                </a:lnTo>
                <a:lnTo>
                  <a:pt x="505" y="246"/>
                </a:lnTo>
                <a:lnTo>
                  <a:pt x="508" y="246"/>
                </a:lnTo>
                <a:lnTo>
                  <a:pt x="508" y="249"/>
                </a:lnTo>
                <a:lnTo>
                  <a:pt x="510" y="251"/>
                </a:lnTo>
                <a:lnTo>
                  <a:pt x="510" y="253"/>
                </a:lnTo>
                <a:lnTo>
                  <a:pt x="512" y="253"/>
                </a:lnTo>
                <a:lnTo>
                  <a:pt x="512" y="251"/>
                </a:lnTo>
                <a:lnTo>
                  <a:pt x="517" y="253"/>
                </a:lnTo>
                <a:lnTo>
                  <a:pt x="517" y="255"/>
                </a:lnTo>
                <a:lnTo>
                  <a:pt x="517" y="258"/>
                </a:lnTo>
                <a:lnTo>
                  <a:pt x="519" y="262"/>
                </a:lnTo>
                <a:lnTo>
                  <a:pt x="521" y="262"/>
                </a:lnTo>
                <a:lnTo>
                  <a:pt x="523" y="264"/>
                </a:lnTo>
                <a:lnTo>
                  <a:pt x="523" y="267"/>
                </a:lnTo>
                <a:lnTo>
                  <a:pt x="521" y="271"/>
                </a:lnTo>
                <a:lnTo>
                  <a:pt x="523" y="273"/>
                </a:lnTo>
                <a:lnTo>
                  <a:pt x="526" y="276"/>
                </a:lnTo>
                <a:lnTo>
                  <a:pt x="526" y="280"/>
                </a:lnTo>
                <a:lnTo>
                  <a:pt x="528" y="285"/>
                </a:lnTo>
                <a:lnTo>
                  <a:pt x="528" y="287"/>
                </a:lnTo>
                <a:lnTo>
                  <a:pt x="530" y="289"/>
                </a:lnTo>
                <a:lnTo>
                  <a:pt x="530" y="292"/>
                </a:lnTo>
                <a:lnTo>
                  <a:pt x="533" y="292"/>
                </a:lnTo>
                <a:lnTo>
                  <a:pt x="535" y="292"/>
                </a:lnTo>
                <a:lnTo>
                  <a:pt x="537" y="294"/>
                </a:lnTo>
                <a:lnTo>
                  <a:pt x="537" y="298"/>
                </a:lnTo>
                <a:lnTo>
                  <a:pt x="539" y="298"/>
                </a:lnTo>
                <a:lnTo>
                  <a:pt x="539" y="301"/>
                </a:lnTo>
                <a:lnTo>
                  <a:pt x="542" y="305"/>
                </a:lnTo>
                <a:lnTo>
                  <a:pt x="544" y="305"/>
                </a:lnTo>
                <a:lnTo>
                  <a:pt x="544" y="307"/>
                </a:lnTo>
                <a:lnTo>
                  <a:pt x="548" y="312"/>
                </a:lnTo>
                <a:lnTo>
                  <a:pt x="560" y="321"/>
                </a:lnTo>
                <a:lnTo>
                  <a:pt x="567" y="325"/>
                </a:lnTo>
                <a:lnTo>
                  <a:pt x="569" y="325"/>
                </a:lnTo>
                <a:lnTo>
                  <a:pt x="571" y="328"/>
                </a:lnTo>
                <a:lnTo>
                  <a:pt x="576" y="328"/>
                </a:lnTo>
                <a:lnTo>
                  <a:pt x="580" y="325"/>
                </a:lnTo>
                <a:lnTo>
                  <a:pt x="582" y="325"/>
                </a:lnTo>
                <a:lnTo>
                  <a:pt x="582" y="328"/>
                </a:lnTo>
                <a:lnTo>
                  <a:pt x="585" y="328"/>
                </a:lnTo>
                <a:lnTo>
                  <a:pt x="587" y="328"/>
                </a:lnTo>
                <a:lnTo>
                  <a:pt x="589" y="328"/>
                </a:lnTo>
                <a:lnTo>
                  <a:pt x="591" y="328"/>
                </a:lnTo>
                <a:lnTo>
                  <a:pt x="594" y="328"/>
                </a:lnTo>
                <a:lnTo>
                  <a:pt x="596" y="325"/>
                </a:lnTo>
                <a:lnTo>
                  <a:pt x="596" y="328"/>
                </a:lnTo>
                <a:lnTo>
                  <a:pt x="598" y="328"/>
                </a:lnTo>
                <a:lnTo>
                  <a:pt x="603" y="332"/>
                </a:lnTo>
                <a:lnTo>
                  <a:pt x="603" y="335"/>
                </a:lnTo>
                <a:lnTo>
                  <a:pt x="610" y="339"/>
                </a:lnTo>
                <a:lnTo>
                  <a:pt x="614" y="346"/>
                </a:lnTo>
                <a:lnTo>
                  <a:pt x="621" y="350"/>
                </a:lnTo>
                <a:lnTo>
                  <a:pt x="625" y="355"/>
                </a:lnTo>
                <a:lnTo>
                  <a:pt x="628" y="357"/>
                </a:lnTo>
                <a:lnTo>
                  <a:pt x="630" y="359"/>
                </a:lnTo>
                <a:lnTo>
                  <a:pt x="641" y="362"/>
                </a:lnTo>
                <a:lnTo>
                  <a:pt x="659" y="371"/>
                </a:lnTo>
                <a:lnTo>
                  <a:pt x="664" y="373"/>
                </a:lnTo>
                <a:lnTo>
                  <a:pt x="678" y="375"/>
                </a:lnTo>
                <a:lnTo>
                  <a:pt x="687" y="375"/>
                </a:lnTo>
                <a:lnTo>
                  <a:pt x="705" y="375"/>
                </a:lnTo>
                <a:lnTo>
                  <a:pt x="721" y="373"/>
                </a:lnTo>
                <a:lnTo>
                  <a:pt x="723" y="378"/>
                </a:lnTo>
                <a:lnTo>
                  <a:pt x="725" y="378"/>
                </a:lnTo>
                <a:lnTo>
                  <a:pt x="730" y="378"/>
                </a:lnTo>
                <a:lnTo>
                  <a:pt x="732" y="380"/>
                </a:lnTo>
                <a:lnTo>
                  <a:pt x="734" y="382"/>
                </a:lnTo>
                <a:lnTo>
                  <a:pt x="737" y="382"/>
                </a:lnTo>
                <a:lnTo>
                  <a:pt x="739" y="382"/>
                </a:lnTo>
                <a:lnTo>
                  <a:pt x="741" y="382"/>
                </a:lnTo>
                <a:lnTo>
                  <a:pt x="741" y="384"/>
                </a:lnTo>
                <a:lnTo>
                  <a:pt x="743" y="387"/>
                </a:lnTo>
                <a:lnTo>
                  <a:pt x="746" y="387"/>
                </a:lnTo>
                <a:lnTo>
                  <a:pt x="748" y="387"/>
                </a:lnTo>
                <a:lnTo>
                  <a:pt x="750" y="387"/>
                </a:lnTo>
                <a:lnTo>
                  <a:pt x="752" y="389"/>
                </a:lnTo>
                <a:lnTo>
                  <a:pt x="755" y="389"/>
                </a:lnTo>
                <a:lnTo>
                  <a:pt x="757" y="389"/>
                </a:lnTo>
                <a:lnTo>
                  <a:pt x="755" y="391"/>
                </a:lnTo>
                <a:lnTo>
                  <a:pt x="752" y="393"/>
                </a:lnTo>
                <a:lnTo>
                  <a:pt x="748" y="398"/>
                </a:lnTo>
                <a:lnTo>
                  <a:pt x="746" y="400"/>
                </a:lnTo>
                <a:lnTo>
                  <a:pt x="746" y="402"/>
                </a:lnTo>
                <a:lnTo>
                  <a:pt x="743" y="407"/>
                </a:lnTo>
                <a:lnTo>
                  <a:pt x="734" y="418"/>
                </a:lnTo>
                <a:lnTo>
                  <a:pt x="730" y="425"/>
                </a:lnTo>
                <a:lnTo>
                  <a:pt x="718" y="445"/>
                </a:lnTo>
                <a:lnTo>
                  <a:pt x="691" y="493"/>
                </a:lnTo>
                <a:lnTo>
                  <a:pt x="684" y="504"/>
                </a:lnTo>
                <a:lnTo>
                  <a:pt x="675" y="520"/>
                </a:lnTo>
                <a:lnTo>
                  <a:pt x="659" y="545"/>
                </a:lnTo>
                <a:lnTo>
                  <a:pt x="657" y="552"/>
                </a:lnTo>
                <a:lnTo>
                  <a:pt x="653" y="559"/>
                </a:lnTo>
                <a:lnTo>
                  <a:pt x="650" y="565"/>
                </a:lnTo>
                <a:lnTo>
                  <a:pt x="648" y="570"/>
                </a:lnTo>
                <a:lnTo>
                  <a:pt x="641" y="586"/>
                </a:lnTo>
                <a:lnTo>
                  <a:pt x="639" y="588"/>
                </a:lnTo>
                <a:lnTo>
                  <a:pt x="637" y="588"/>
                </a:lnTo>
                <a:lnTo>
                  <a:pt x="612" y="606"/>
                </a:lnTo>
                <a:lnTo>
                  <a:pt x="591" y="620"/>
                </a:lnTo>
                <a:lnTo>
                  <a:pt x="582" y="638"/>
                </a:lnTo>
                <a:lnTo>
                  <a:pt x="580" y="640"/>
                </a:lnTo>
                <a:lnTo>
                  <a:pt x="578" y="638"/>
                </a:lnTo>
                <a:lnTo>
                  <a:pt x="576" y="633"/>
                </a:lnTo>
                <a:lnTo>
                  <a:pt x="567" y="617"/>
                </a:lnTo>
                <a:lnTo>
                  <a:pt x="560" y="606"/>
                </a:lnTo>
                <a:lnTo>
                  <a:pt x="557" y="602"/>
                </a:lnTo>
                <a:lnTo>
                  <a:pt x="548" y="590"/>
                </a:lnTo>
                <a:lnTo>
                  <a:pt x="544" y="583"/>
                </a:lnTo>
                <a:lnTo>
                  <a:pt x="544" y="581"/>
                </a:lnTo>
                <a:lnTo>
                  <a:pt x="537" y="565"/>
                </a:lnTo>
                <a:lnTo>
                  <a:pt x="537" y="559"/>
                </a:lnTo>
                <a:lnTo>
                  <a:pt x="535" y="554"/>
                </a:lnTo>
                <a:lnTo>
                  <a:pt x="535" y="547"/>
                </a:lnTo>
                <a:lnTo>
                  <a:pt x="530" y="536"/>
                </a:lnTo>
                <a:lnTo>
                  <a:pt x="530" y="529"/>
                </a:lnTo>
                <a:lnTo>
                  <a:pt x="528" y="525"/>
                </a:lnTo>
                <a:lnTo>
                  <a:pt x="528" y="520"/>
                </a:lnTo>
                <a:lnTo>
                  <a:pt x="526" y="513"/>
                </a:lnTo>
                <a:lnTo>
                  <a:pt x="526" y="511"/>
                </a:lnTo>
                <a:lnTo>
                  <a:pt x="523" y="509"/>
                </a:lnTo>
                <a:lnTo>
                  <a:pt x="523" y="504"/>
                </a:lnTo>
                <a:lnTo>
                  <a:pt x="519" y="488"/>
                </a:lnTo>
                <a:lnTo>
                  <a:pt x="519" y="486"/>
                </a:lnTo>
                <a:lnTo>
                  <a:pt x="517" y="475"/>
                </a:lnTo>
                <a:lnTo>
                  <a:pt x="514" y="468"/>
                </a:lnTo>
                <a:lnTo>
                  <a:pt x="510" y="461"/>
                </a:lnTo>
                <a:lnTo>
                  <a:pt x="508" y="457"/>
                </a:lnTo>
                <a:lnTo>
                  <a:pt x="501" y="450"/>
                </a:lnTo>
                <a:lnTo>
                  <a:pt x="487" y="443"/>
                </a:lnTo>
                <a:lnTo>
                  <a:pt x="483" y="436"/>
                </a:lnTo>
                <a:lnTo>
                  <a:pt x="478" y="434"/>
                </a:lnTo>
                <a:lnTo>
                  <a:pt x="474" y="432"/>
                </a:lnTo>
                <a:lnTo>
                  <a:pt x="469" y="430"/>
                </a:lnTo>
                <a:lnTo>
                  <a:pt x="467" y="430"/>
                </a:lnTo>
                <a:lnTo>
                  <a:pt x="462" y="430"/>
                </a:lnTo>
                <a:lnTo>
                  <a:pt x="455" y="430"/>
                </a:lnTo>
                <a:lnTo>
                  <a:pt x="449" y="427"/>
                </a:lnTo>
                <a:lnTo>
                  <a:pt x="442" y="425"/>
                </a:lnTo>
                <a:lnTo>
                  <a:pt x="440" y="425"/>
                </a:lnTo>
                <a:lnTo>
                  <a:pt x="437" y="425"/>
                </a:lnTo>
                <a:lnTo>
                  <a:pt x="435" y="423"/>
                </a:lnTo>
                <a:lnTo>
                  <a:pt x="428" y="423"/>
                </a:lnTo>
                <a:lnTo>
                  <a:pt x="426" y="421"/>
                </a:lnTo>
                <a:lnTo>
                  <a:pt x="424" y="421"/>
                </a:lnTo>
                <a:lnTo>
                  <a:pt x="421" y="418"/>
                </a:lnTo>
                <a:lnTo>
                  <a:pt x="417" y="418"/>
                </a:lnTo>
                <a:lnTo>
                  <a:pt x="415" y="421"/>
                </a:lnTo>
                <a:lnTo>
                  <a:pt x="412" y="425"/>
                </a:lnTo>
                <a:lnTo>
                  <a:pt x="410" y="427"/>
                </a:lnTo>
                <a:lnTo>
                  <a:pt x="401" y="432"/>
                </a:lnTo>
                <a:lnTo>
                  <a:pt x="399" y="434"/>
                </a:lnTo>
                <a:lnTo>
                  <a:pt x="394" y="436"/>
                </a:lnTo>
                <a:lnTo>
                  <a:pt x="387" y="441"/>
                </a:lnTo>
                <a:lnTo>
                  <a:pt x="385" y="443"/>
                </a:lnTo>
                <a:lnTo>
                  <a:pt x="374" y="448"/>
                </a:lnTo>
                <a:lnTo>
                  <a:pt x="372" y="445"/>
                </a:lnTo>
                <a:lnTo>
                  <a:pt x="367" y="445"/>
                </a:lnTo>
                <a:lnTo>
                  <a:pt x="365" y="448"/>
                </a:lnTo>
                <a:lnTo>
                  <a:pt x="362" y="445"/>
                </a:lnTo>
                <a:lnTo>
                  <a:pt x="360" y="443"/>
                </a:lnTo>
                <a:lnTo>
                  <a:pt x="358" y="443"/>
                </a:lnTo>
                <a:lnTo>
                  <a:pt x="356" y="445"/>
                </a:lnTo>
                <a:lnTo>
                  <a:pt x="356" y="448"/>
                </a:lnTo>
                <a:lnTo>
                  <a:pt x="351" y="452"/>
                </a:lnTo>
                <a:lnTo>
                  <a:pt x="347" y="457"/>
                </a:lnTo>
                <a:lnTo>
                  <a:pt x="344" y="461"/>
                </a:lnTo>
                <a:lnTo>
                  <a:pt x="344" y="464"/>
                </a:lnTo>
                <a:lnTo>
                  <a:pt x="342" y="466"/>
                </a:lnTo>
                <a:lnTo>
                  <a:pt x="340" y="468"/>
                </a:lnTo>
                <a:lnTo>
                  <a:pt x="340" y="470"/>
                </a:lnTo>
                <a:lnTo>
                  <a:pt x="340" y="473"/>
                </a:lnTo>
                <a:lnTo>
                  <a:pt x="335" y="477"/>
                </a:lnTo>
                <a:lnTo>
                  <a:pt x="331" y="479"/>
                </a:lnTo>
                <a:lnTo>
                  <a:pt x="331" y="482"/>
                </a:lnTo>
                <a:lnTo>
                  <a:pt x="328" y="482"/>
                </a:lnTo>
                <a:lnTo>
                  <a:pt x="326" y="484"/>
                </a:lnTo>
                <a:lnTo>
                  <a:pt x="324" y="486"/>
                </a:lnTo>
                <a:lnTo>
                  <a:pt x="319" y="491"/>
                </a:lnTo>
                <a:lnTo>
                  <a:pt x="319" y="493"/>
                </a:lnTo>
                <a:lnTo>
                  <a:pt x="317" y="495"/>
                </a:lnTo>
                <a:lnTo>
                  <a:pt x="315" y="495"/>
                </a:lnTo>
                <a:lnTo>
                  <a:pt x="315" y="497"/>
                </a:lnTo>
                <a:lnTo>
                  <a:pt x="313" y="500"/>
                </a:lnTo>
                <a:lnTo>
                  <a:pt x="310" y="502"/>
                </a:lnTo>
                <a:lnTo>
                  <a:pt x="304" y="509"/>
                </a:lnTo>
                <a:lnTo>
                  <a:pt x="299" y="511"/>
                </a:lnTo>
                <a:lnTo>
                  <a:pt x="292" y="513"/>
                </a:lnTo>
                <a:lnTo>
                  <a:pt x="279" y="522"/>
                </a:lnTo>
                <a:lnTo>
                  <a:pt x="279" y="525"/>
                </a:lnTo>
                <a:lnTo>
                  <a:pt x="256" y="529"/>
                </a:lnTo>
                <a:lnTo>
                  <a:pt x="224" y="547"/>
                </a:lnTo>
                <a:lnTo>
                  <a:pt x="220" y="552"/>
                </a:lnTo>
                <a:lnTo>
                  <a:pt x="188" y="572"/>
                </a:lnTo>
                <a:lnTo>
                  <a:pt x="186" y="572"/>
                </a:lnTo>
                <a:lnTo>
                  <a:pt x="179" y="574"/>
                </a:lnTo>
                <a:lnTo>
                  <a:pt x="129" y="604"/>
                </a:lnTo>
                <a:lnTo>
                  <a:pt x="120" y="611"/>
                </a:lnTo>
                <a:lnTo>
                  <a:pt x="102" y="622"/>
                </a:lnTo>
                <a:lnTo>
                  <a:pt x="95" y="626"/>
                </a:lnTo>
                <a:lnTo>
                  <a:pt x="88" y="629"/>
                </a:lnTo>
                <a:lnTo>
                  <a:pt x="72" y="640"/>
                </a:lnTo>
                <a:lnTo>
                  <a:pt x="70" y="640"/>
                </a:lnTo>
                <a:lnTo>
                  <a:pt x="79" y="602"/>
                </a:lnTo>
                <a:lnTo>
                  <a:pt x="84" y="572"/>
                </a:lnTo>
                <a:lnTo>
                  <a:pt x="86" y="561"/>
                </a:lnTo>
                <a:lnTo>
                  <a:pt x="88" y="552"/>
                </a:lnTo>
                <a:lnTo>
                  <a:pt x="90" y="536"/>
                </a:lnTo>
                <a:lnTo>
                  <a:pt x="93" y="527"/>
                </a:lnTo>
                <a:lnTo>
                  <a:pt x="93" y="525"/>
                </a:lnTo>
                <a:lnTo>
                  <a:pt x="95" y="525"/>
                </a:lnTo>
                <a:lnTo>
                  <a:pt x="95" y="522"/>
                </a:lnTo>
                <a:lnTo>
                  <a:pt x="97" y="522"/>
                </a:lnTo>
                <a:lnTo>
                  <a:pt x="97" y="520"/>
                </a:lnTo>
                <a:lnTo>
                  <a:pt x="99" y="518"/>
                </a:lnTo>
                <a:lnTo>
                  <a:pt x="102" y="518"/>
                </a:lnTo>
                <a:lnTo>
                  <a:pt x="102" y="516"/>
                </a:lnTo>
                <a:lnTo>
                  <a:pt x="104" y="513"/>
                </a:lnTo>
                <a:lnTo>
                  <a:pt x="104" y="511"/>
                </a:lnTo>
                <a:lnTo>
                  <a:pt x="93" y="511"/>
                </a:lnTo>
                <a:lnTo>
                  <a:pt x="93" y="509"/>
                </a:lnTo>
                <a:lnTo>
                  <a:pt x="88" y="495"/>
                </a:lnTo>
                <a:lnTo>
                  <a:pt x="86" y="495"/>
                </a:lnTo>
                <a:lnTo>
                  <a:pt x="84" y="486"/>
                </a:lnTo>
                <a:lnTo>
                  <a:pt x="86" y="473"/>
                </a:lnTo>
                <a:lnTo>
                  <a:pt x="75" y="464"/>
                </a:lnTo>
                <a:lnTo>
                  <a:pt x="70" y="452"/>
                </a:lnTo>
                <a:lnTo>
                  <a:pt x="70" y="448"/>
                </a:lnTo>
                <a:lnTo>
                  <a:pt x="65" y="436"/>
                </a:lnTo>
                <a:lnTo>
                  <a:pt x="63" y="434"/>
                </a:lnTo>
                <a:lnTo>
                  <a:pt x="54" y="418"/>
                </a:lnTo>
                <a:lnTo>
                  <a:pt x="43" y="393"/>
                </a:lnTo>
                <a:lnTo>
                  <a:pt x="41" y="387"/>
                </a:lnTo>
                <a:lnTo>
                  <a:pt x="50" y="364"/>
                </a:lnTo>
                <a:lnTo>
                  <a:pt x="59" y="348"/>
                </a:lnTo>
                <a:lnTo>
                  <a:pt x="75" y="319"/>
                </a:lnTo>
                <a:lnTo>
                  <a:pt x="56" y="298"/>
                </a:lnTo>
                <a:lnTo>
                  <a:pt x="54" y="298"/>
                </a:lnTo>
                <a:lnTo>
                  <a:pt x="54" y="296"/>
                </a:lnTo>
                <a:lnTo>
                  <a:pt x="54" y="294"/>
                </a:lnTo>
                <a:lnTo>
                  <a:pt x="52" y="287"/>
                </a:lnTo>
                <a:lnTo>
                  <a:pt x="52" y="289"/>
                </a:lnTo>
                <a:lnTo>
                  <a:pt x="50" y="287"/>
                </a:lnTo>
                <a:lnTo>
                  <a:pt x="41" y="287"/>
                </a:lnTo>
                <a:lnTo>
                  <a:pt x="38" y="287"/>
                </a:lnTo>
                <a:lnTo>
                  <a:pt x="27" y="269"/>
                </a:lnTo>
                <a:lnTo>
                  <a:pt x="45" y="260"/>
                </a:lnTo>
                <a:lnTo>
                  <a:pt x="45" y="258"/>
                </a:lnTo>
                <a:lnTo>
                  <a:pt x="45" y="253"/>
                </a:lnTo>
                <a:lnTo>
                  <a:pt x="36" y="249"/>
                </a:lnTo>
                <a:lnTo>
                  <a:pt x="34" y="251"/>
                </a:lnTo>
                <a:lnTo>
                  <a:pt x="20" y="255"/>
                </a:lnTo>
                <a:lnTo>
                  <a:pt x="13" y="242"/>
                </a:lnTo>
                <a:lnTo>
                  <a:pt x="11" y="239"/>
                </a:lnTo>
                <a:lnTo>
                  <a:pt x="7" y="235"/>
                </a:lnTo>
                <a:lnTo>
                  <a:pt x="0" y="228"/>
                </a:lnTo>
                <a:lnTo>
                  <a:pt x="0" y="226"/>
                </a:lnTo>
                <a:lnTo>
                  <a:pt x="0" y="224"/>
                </a:lnTo>
                <a:lnTo>
                  <a:pt x="4" y="212"/>
                </a:lnTo>
                <a:lnTo>
                  <a:pt x="9" y="199"/>
                </a:lnTo>
                <a:lnTo>
                  <a:pt x="13" y="192"/>
                </a:lnTo>
                <a:lnTo>
                  <a:pt x="13" y="185"/>
                </a:lnTo>
                <a:lnTo>
                  <a:pt x="13" y="181"/>
                </a:lnTo>
                <a:lnTo>
                  <a:pt x="13" y="178"/>
                </a:lnTo>
                <a:lnTo>
                  <a:pt x="13" y="169"/>
                </a:lnTo>
                <a:lnTo>
                  <a:pt x="13" y="163"/>
                </a:lnTo>
                <a:lnTo>
                  <a:pt x="11" y="160"/>
                </a:lnTo>
                <a:lnTo>
                  <a:pt x="13" y="156"/>
                </a:lnTo>
                <a:lnTo>
                  <a:pt x="13" y="149"/>
                </a:lnTo>
                <a:lnTo>
                  <a:pt x="11" y="140"/>
                </a:lnTo>
                <a:lnTo>
                  <a:pt x="11" y="138"/>
                </a:lnTo>
                <a:lnTo>
                  <a:pt x="11" y="135"/>
                </a:lnTo>
                <a:lnTo>
                  <a:pt x="11" y="129"/>
                </a:lnTo>
                <a:lnTo>
                  <a:pt x="9" y="122"/>
                </a:lnTo>
                <a:lnTo>
                  <a:pt x="9" y="110"/>
                </a:lnTo>
                <a:lnTo>
                  <a:pt x="11" y="106"/>
                </a:lnTo>
                <a:lnTo>
                  <a:pt x="13" y="101"/>
                </a:lnTo>
                <a:lnTo>
                  <a:pt x="16" y="99"/>
                </a:lnTo>
                <a:lnTo>
                  <a:pt x="18" y="97"/>
                </a:lnTo>
                <a:lnTo>
                  <a:pt x="20" y="95"/>
                </a:lnTo>
                <a:lnTo>
                  <a:pt x="22" y="92"/>
                </a:lnTo>
                <a:lnTo>
                  <a:pt x="25" y="90"/>
                </a:lnTo>
                <a:lnTo>
                  <a:pt x="27" y="90"/>
                </a:lnTo>
                <a:lnTo>
                  <a:pt x="27" y="88"/>
                </a:lnTo>
                <a:lnTo>
                  <a:pt x="29" y="88"/>
                </a:lnTo>
                <a:lnTo>
                  <a:pt x="31" y="86"/>
                </a:lnTo>
                <a:lnTo>
                  <a:pt x="34" y="86"/>
                </a:lnTo>
                <a:lnTo>
                  <a:pt x="38" y="83"/>
                </a:lnTo>
                <a:lnTo>
                  <a:pt x="41" y="81"/>
                </a:lnTo>
                <a:lnTo>
                  <a:pt x="43" y="81"/>
                </a:lnTo>
                <a:lnTo>
                  <a:pt x="45" y="81"/>
                </a:lnTo>
                <a:lnTo>
                  <a:pt x="47" y="81"/>
                </a:lnTo>
                <a:lnTo>
                  <a:pt x="47" y="83"/>
                </a:lnTo>
                <a:lnTo>
                  <a:pt x="50" y="83"/>
                </a:lnTo>
                <a:lnTo>
                  <a:pt x="52" y="86"/>
                </a:lnTo>
                <a:lnTo>
                  <a:pt x="54" y="86"/>
                </a:lnTo>
                <a:lnTo>
                  <a:pt x="52" y="81"/>
                </a:lnTo>
                <a:lnTo>
                  <a:pt x="41" y="72"/>
                </a:lnTo>
                <a:lnTo>
                  <a:pt x="41" y="67"/>
                </a:lnTo>
                <a:lnTo>
                  <a:pt x="41" y="54"/>
                </a:lnTo>
                <a:lnTo>
                  <a:pt x="41" y="47"/>
                </a:lnTo>
                <a:lnTo>
                  <a:pt x="41" y="36"/>
                </a:lnTo>
                <a:lnTo>
                  <a:pt x="41" y="27"/>
                </a:lnTo>
                <a:lnTo>
                  <a:pt x="41" y="18"/>
                </a:lnTo>
                <a:lnTo>
                  <a:pt x="54" y="18"/>
                </a:lnTo>
                <a:lnTo>
                  <a:pt x="61" y="18"/>
                </a:lnTo>
                <a:lnTo>
                  <a:pt x="65" y="18"/>
                </a:lnTo>
                <a:lnTo>
                  <a:pt x="68" y="18"/>
                </a:lnTo>
                <a:lnTo>
                  <a:pt x="70" y="18"/>
                </a:lnTo>
                <a:lnTo>
                  <a:pt x="70" y="15"/>
                </a:lnTo>
                <a:lnTo>
                  <a:pt x="72" y="13"/>
                </a:lnTo>
                <a:lnTo>
                  <a:pt x="75" y="13"/>
                </a:lnTo>
                <a:lnTo>
                  <a:pt x="77" y="11"/>
                </a:lnTo>
                <a:lnTo>
                  <a:pt x="79" y="11"/>
                </a:lnTo>
                <a:lnTo>
                  <a:pt x="84" y="9"/>
                </a:lnTo>
                <a:lnTo>
                  <a:pt x="88" y="9"/>
                </a:lnTo>
                <a:lnTo>
                  <a:pt x="90" y="9"/>
                </a:lnTo>
                <a:lnTo>
                  <a:pt x="99" y="15"/>
                </a:lnTo>
                <a:lnTo>
                  <a:pt x="102" y="18"/>
                </a:lnTo>
                <a:lnTo>
                  <a:pt x="106" y="22"/>
                </a:lnTo>
                <a:lnTo>
                  <a:pt x="111" y="27"/>
                </a:lnTo>
                <a:lnTo>
                  <a:pt x="113" y="31"/>
                </a:lnTo>
                <a:lnTo>
                  <a:pt x="113" y="36"/>
                </a:lnTo>
                <a:lnTo>
                  <a:pt x="113" y="38"/>
                </a:lnTo>
                <a:lnTo>
                  <a:pt x="115" y="40"/>
                </a:lnTo>
                <a:lnTo>
                  <a:pt x="118" y="45"/>
                </a:lnTo>
                <a:lnTo>
                  <a:pt x="120" y="49"/>
                </a:lnTo>
                <a:lnTo>
                  <a:pt x="120" y="52"/>
                </a:lnTo>
                <a:lnTo>
                  <a:pt x="120" y="54"/>
                </a:lnTo>
                <a:lnTo>
                  <a:pt x="124" y="54"/>
                </a:lnTo>
                <a:lnTo>
                  <a:pt x="127" y="56"/>
                </a:lnTo>
                <a:lnTo>
                  <a:pt x="131" y="56"/>
                </a:lnTo>
                <a:lnTo>
                  <a:pt x="133" y="56"/>
                </a:lnTo>
                <a:lnTo>
                  <a:pt x="136" y="58"/>
                </a:lnTo>
                <a:lnTo>
                  <a:pt x="136" y="61"/>
                </a:lnTo>
                <a:lnTo>
                  <a:pt x="133" y="63"/>
                </a:lnTo>
                <a:lnTo>
                  <a:pt x="133" y="67"/>
                </a:lnTo>
                <a:lnTo>
                  <a:pt x="133" y="72"/>
                </a:lnTo>
                <a:lnTo>
                  <a:pt x="133" y="74"/>
                </a:lnTo>
                <a:lnTo>
                  <a:pt x="133" y="77"/>
                </a:lnTo>
                <a:lnTo>
                  <a:pt x="136" y="77"/>
                </a:lnTo>
                <a:lnTo>
                  <a:pt x="138" y="77"/>
                </a:lnTo>
                <a:lnTo>
                  <a:pt x="138" y="74"/>
                </a:lnTo>
                <a:lnTo>
                  <a:pt x="143" y="74"/>
                </a:lnTo>
                <a:lnTo>
                  <a:pt x="147" y="74"/>
                </a:lnTo>
                <a:lnTo>
                  <a:pt x="149" y="74"/>
                </a:lnTo>
                <a:lnTo>
                  <a:pt x="152" y="74"/>
                </a:lnTo>
                <a:lnTo>
                  <a:pt x="154" y="74"/>
                </a:lnTo>
                <a:lnTo>
                  <a:pt x="154" y="77"/>
                </a:lnTo>
                <a:lnTo>
                  <a:pt x="154" y="79"/>
                </a:lnTo>
                <a:lnTo>
                  <a:pt x="156" y="79"/>
                </a:lnTo>
                <a:lnTo>
                  <a:pt x="156" y="77"/>
                </a:lnTo>
                <a:lnTo>
                  <a:pt x="156" y="74"/>
                </a:lnTo>
                <a:lnTo>
                  <a:pt x="158" y="74"/>
                </a:lnTo>
                <a:lnTo>
                  <a:pt x="161" y="79"/>
                </a:lnTo>
                <a:lnTo>
                  <a:pt x="161" y="86"/>
                </a:lnTo>
                <a:lnTo>
                  <a:pt x="158" y="88"/>
                </a:lnTo>
                <a:lnTo>
                  <a:pt x="156" y="97"/>
                </a:lnTo>
                <a:lnTo>
                  <a:pt x="156" y="99"/>
                </a:lnTo>
                <a:lnTo>
                  <a:pt x="154" y="101"/>
                </a:lnTo>
                <a:lnTo>
                  <a:pt x="152" y="104"/>
                </a:lnTo>
                <a:lnTo>
                  <a:pt x="152" y="110"/>
                </a:lnTo>
                <a:lnTo>
                  <a:pt x="149" y="113"/>
                </a:lnTo>
                <a:lnTo>
                  <a:pt x="149" y="117"/>
                </a:lnTo>
                <a:lnTo>
                  <a:pt x="149" y="126"/>
                </a:lnTo>
                <a:lnTo>
                  <a:pt x="154" y="126"/>
                </a:lnTo>
                <a:lnTo>
                  <a:pt x="156" y="131"/>
                </a:lnTo>
                <a:lnTo>
                  <a:pt x="156" y="135"/>
                </a:lnTo>
                <a:lnTo>
                  <a:pt x="158" y="135"/>
                </a:lnTo>
                <a:lnTo>
                  <a:pt x="167" y="138"/>
                </a:lnTo>
                <a:lnTo>
                  <a:pt x="170" y="138"/>
                </a:lnTo>
                <a:lnTo>
                  <a:pt x="172" y="138"/>
                </a:lnTo>
                <a:lnTo>
                  <a:pt x="174" y="142"/>
                </a:lnTo>
                <a:lnTo>
                  <a:pt x="181" y="142"/>
                </a:lnTo>
                <a:lnTo>
                  <a:pt x="183" y="142"/>
                </a:lnTo>
                <a:lnTo>
                  <a:pt x="183" y="138"/>
                </a:lnTo>
                <a:lnTo>
                  <a:pt x="183" y="133"/>
                </a:lnTo>
                <a:lnTo>
                  <a:pt x="186" y="131"/>
                </a:lnTo>
                <a:lnTo>
                  <a:pt x="186" y="129"/>
                </a:lnTo>
                <a:lnTo>
                  <a:pt x="188" y="126"/>
                </a:lnTo>
                <a:lnTo>
                  <a:pt x="190" y="124"/>
                </a:lnTo>
                <a:lnTo>
                  <a:pt x="190" y="122"/>
                </a:lnTo>
                <a:lnTo>
                  <a:pt x="195" y="120"/>
                </a:lnTo>
                <a:lnTo>
                  <a:pt x="195" y="115"/>
                </a:lnTo>
                <a:lnTo>
                  <a:pt x="192" y="115"/>
                </a:lnTo>
                <a:lnTo>
                  <a:pt x="192" y="113"/>
                </a:lnTo>
                <a:lnTo>
                  <a:pt x="192" y="108"/>
                </a:lnTo>
                <a:lnTo>
                  <a:pt x="190" y="106"/>
                </a:lnTo>
                <a:lnTo>
                  <a:pt x="188" y="106"/>
                </a:lnTo>
                <a:lnTo>
                  <a:pt x="181" y="106"/>
                </a:lnTo>
                <a:lnTo>
                  <a:pt x="179" y="106"/>
                </a:lnTo>
                <a:lnTo>
                  <a:pt x="177" y="104"/>
                </a:lnTo>
                <a:lnTo>
                  <a:pt x="174" y="101"/>
                </a:lnTo>
                <a:lnTo>
                  <a:pt x="174" y="99"/>
                </a:lnTo>
                <a:lnTo>
                  <a:pt x="177" y="97"/>
                </a:lnTo>
                <a:lnTo>
                  <a:pt x="179" y="97"/>
                </a:lnTo>
                <a:lnTo>
                  <a:pt x="181" y="95"/>
                </a:lnTo>
                <a:lnTo>
                  <a:pt x="183" y="95"/>
                </a:lnTo>
                <a:lnTo>
                  <a:pt x="186" y="95"/>
                </a:lnTo>
                <a:lnTo>
                  <a:pt x="188" y="95"/>
                </a:lnTo>
                <a:lnTo>
                  <a:pt x="190" y="95"/>
                </a:lnTo>
                <a:lnTo>
                  <a:pt x="192" y="92"/>
                </a:lnTo>
                <a:lnTo>
                  <a:pt x="192" y="90"/>
                </a:lnTo>
                <a:lnTo>
                  <a:pt x="190" y="88"/>
                </a:lnTo>
                <a:lnTo>
                  <a:pt x="188" y="86"/>
                </a:lnTo>
                <a:lnTo>
                  <a:pt x="186" y="86"/>
                </a:lnTo>
                <a:lnTo>
                  <a:pt x="183" y="86"/>
                </a:lnTo>
                <a:lnTo>
                  <a:pt x="179" y="83"/>
                </a:lnTo>
                <a:lnTo>
                  <a:pt x="177" y="79"/>
                </a:lnTo>
                <a:lnTo>
                  <a:pt x="174" y="79"/>
                </a:lnTo>
                <a:lnTo>
                  <a:pt x="174" y="77"/>
                </a:lnTo>
                <a:lnTo>
                  <a:pt x="174" y="72"/>
                </a:lnTo>
                <a:lnTo>
                  <a:pt x="177" y="72"/>
                </a:lnTo>
                <a:lnTo>
                  <a:pt x="177" y="70"/>
                </a:lnTo>
                <a:lnTo>
                  <a:pt x="179" y="70"/>
                </a:lnTo>
                <a:lnTo>
                  <a:pt x="181" y="70"/>
                </a:lnTo>
                <a:lnTo>
                  <a:pt x="183" y="70"/>
                </a:lnTo>
                <a:lnTo>
                  <a:pt x="186" y="70"/>
                </a:lnTo>
                <a:lnTo>
                  <a:pt x="186" y="72"/>
                </a:lnTo>
                <a:lnTo>
                  <a:pt x="188" y="72"/>
                </a:lnTo>
                <a:lnTo>
                  <a:pt x="188" y="70"/>
                </a:lnTo>
                <a:lnTo>
                  <a:pt x="190" y="70"/>
                </a:lnTo>
                <a:lnTo>
                  <a:pt x="192" y="67"/>
                </a:lnTo>
                <a:lnTo>
                  <a:pt x="195" y="65"/>
                </a:lnTo>
                <a:lnTo>
                  <a:pt x="195" y="63"/>
                </a:lnTo>
                <a:lnTo>
                  <a:pt x="195" y="61"/>
                </a:lnTo>
                <a:lnTo>
                  <a:pt x="195" y="58"/>
                </a:lnTo>
                <a:lnTo>
                  <a:pt x="195" y="56"/>
                </a:lnTo>
                <a:lnTo>
                  <a:pt x="195" y="54"/>
                </a:lnTo>
                <a:lnTo>
                  <a:pt x="192" y="49"/>
                </a:lnTo>
                <a:lnTo>
                  <a:pt x="190" y="47"/>
                </a:lnTo>
                <a:lnTo>
                  <a:pt x="188" y="45"/>
                </a:lnTo>
                <a:lnTo>
                  <a:pt x="188" y="43"/>
                </a:lnTo>
                <a:lnTo>
                  <a:pt x="190" y="40"/>
                </a:lnTo>
                <a:lnTo>
                  <a:pt x="192" y="40"/>
                </a:lnTo>
                <a:lnTo>
                  <a:pt x="197" y="40"/>
                </a:lnTo>
                <a:lnTo>
                  <a:pt x="199" y="40"/>
                </a:lnTo>
                <a:lnTo>
                  <a:pt x="199" y="38"/>
                </a:lnTo>
                <a:lnTo>
                  <a:pt x="199" y="36"/>
                </a:lnTo>
                <a:lnTo>
                  <a:pt x="199" y="34"/>
                </a:lnTo>
                <a:lnTo>
                  <a:pt x="199" y="31"/>
                </a:lnTo>
                <a:lnTo>
                  <a:pt x="195" y="24"/>
                </a:lnTo>
                <a:lnTo>
                  <a:pt x="192" y="20"/>
                </a:lnTo>
                <a:lnTo>
                  <a:pt x="195" y="15"/>
                </a:lnTo>
                <a:lnTo>
                  <a:pt x="199" y="15"/>
                </a:lnTo>
                <a:lnTo>
                  <a:pt x="204" y="11"/>
                </a:lnTo>
                <a:lnTo>
                  <a:pt x="206" y="2"/>
                </a:lnTo>
                <a:lnTo>
                  <a:pt x="208" y="0"/>
                </a:lnTo>
                <a:lnTo>
                  <a:pt x="21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Admin 1 - South Darfur">
            <a:extLst>
              <a:ext uri="{FF2B5EF4-FFF2-40B4-BE49-F238E27FC236}">
                <a16:creationId xmlns:a16="http://schemas.microsoft.com/office/drawing/2014/main" id="{E9419200-6948-C689-64AB-782AF21CEDDE}"/>
              </a:ext>
            </a:extLst>
          </p:cNvPr>
          <p:cNvGrpSpPr/>
          <p:nvPr/>
        </p:nvGrpSpPr>
        <p:grpSpPr>
          <a:xfrm>
            <a:off x="2941638" y="4619625"/>
            <a:ext cx="1335088" cy="1930400"/>
            <a:chOff x="2941638" y="4619625"/>
            <a:chExt cx="1335088" cy="1930400"/>
          </a:xfrm>
        </p:grpSpPr>
        <p:sp>
          <p:nvSpPr>
            <p:cNvPr id="24" name="Freeform 21">
              <a:extLst>
                <a:ext uri="{FF2B5EF4-FFF2-40B4-BE49-F238E27FC236}">
                  <a16:creationId xmlns:a16="http://schemas.microsoft.com/office/drawing/2014/main" id="{24BA1B72-4062-6208-A353-3F2CD9190BA9}"/>
                </a:ext>
              </a:extLst>
            </p:cNvPr>
            <p:cNvSpPr>
              <a:spLocks/>
            </p:cNvSpPr>
            <p:nvPr/>
          </p:nvSpPr>
          <p:spPr bwMode="auto">
            <a:xfrm>
              <a:off x="2941638" y="4619625"/>
              <a:ext cx="1335088" cy="1930400"/>
            </a:xfrm>
            <a:custGeom>
              <a:avLst/>
              <a:gdLst>
                <a:gd name="T0" fmla="*/ 467 w 841"/>
                <a:gd name="T1" fmla="*/ 5 h 1216"/>
                <a:gd name="T2" fmla="*/ 501 w 841"/>
                <a:gd name="T3" fmla="*/ 7 h 1216"/>
                <a:gd name="T4" fmla="*/ 530 w 841"/>
                <a:gd name="T5" fmla="*/ 21 h 1216"/>
                <a:gd name="T6" fmla="*/ 566 w 841"/>
                <a:gd name="T7" fmla="*/ 41 h 1216"/>
                <a:gd name="T8" fmla="*/ 614 w 841"/>
                <a:gd name="T9" fmla="*/ 46 h 1216"/>
                <a:gd name="T10" fmla="*/ 664 w 841"/>
                <a:gd name="T11" fmla="*/ 43 h 1216"/>
                <a:gd name="T12" fmla="*/ 700 w 841"/>
                <a:gd name="T13" fmla="*/ 50 h 1216"/>
                <a:gd name="T14" fmla="*/ 691 w 841"/>
                <a:gd name="T15" fmla="*/ 145 h 1216"/>
                <a:gd name="T16" fmla="*/ 662 w 841"/>
                <a:gd name="T17" fmla="*/ 249 h 1216"/>
                <a:gd name="T18" fmla="*/ 657 w 841"/>
                <a:gd name="T19" fmla="*/ 353 h 1216"/>
                <a:gd name="T20" fmla="*/ 725 w 841"/>
                <a:gd name="T21" fmla="*/ 500 h 1216"/>
                <a:gd name="T22" fmla="*/ 759 w 841"/>
                <a:gd name="T23" fmla="*/ 550 h 1216"/>
                <a:gd name="T24" fmla="*/ 795 w 841"/>
                <a:gd name="T25" fmla="*/ 659 h 1216"/>
                <a:gd name="T26" fmla="*/ 811 w 841"/>
                <a:gd name="T27" fmla="*/ 729 h 1216"/>
                <a:gd name="T28" fmla="*/ 789 w 841"/>
                <a:gd name="T29" fmla="*/ 736 h 1216"/>
                <a:gd name="T30" fmla="*/ 759 w 841"/>
                <a:gd name="T31" fmla="*/ 740 h 1216"/>
                <a:gd name="T32" fmla="*/ 734 w 841"/>
                <a:gd name="T33" fmla="*/ 747 h 1216"/>
                <a:gd name="T34" fmla="*/ 705 w 841"/>
                <a:gd name="T35" fmla="*/ 747 h 1216"/>
                <a:gd name="T36" fmla="*/ 671 w 841"/>
                <a:gd name="T37" fmla="*/ 754 h 1216"/>
                <a:gd name="T38" fmla="*/ 641 w 841"/>
                <a:gd name="T39" fmla="*/ 754 h 1216"/>
                <a:gd name="T40" fmla="*/ 612 w 841"/>
                <a:gd name="T41" fmla="*/ 763 h 1216"/>
                <a:gd name="T42" fmla="*/ 596 w 841"/>
                <a:gd name="T43" fmla="*/ 783 h 1216"/>
                <a:gd name="T44" fmla="*/ 591 w 841"/>
                <a:gd name="T45" fmla="*/ 811 h 1216"/>
                <a:gd name="T46" fmla="*/ 578 w 841"/>
                <a:gd name="T47" fmla="*/ 842 h 1216"/>
                <a:gd name="T48" fmla="*/ 557 w 841"/>
                <a:gd name="T49" fmla="*/ 869 h 1216"/>
                <a:gd name="T50" fmla="*/ 528 w 841"/>
                <a:gd name="T51" fmla="*/ 894 h 1216"/>
                <a:gd name="T52" fmla="*/ 505 w 841"/>
                <a:gd name="T53" fmla="*/ 912 h 1216"/>
                <a:gd name="T54" fmla="*/ 505 w 841"/>
                <a:gd name="T55" fmla="*/ 949 h 1216"/>
                <a:gd name="T56" fmla="*/ 507 w 841"/>
                <a:gd name="T57" fmla="*/ 985 h 1216"/>
                <a:gd name="T58" fmla="*/ 469 w 841"/>
                <a:gd name="T59" fmla="*/ 1016 h 1216"/>
                <a:gd name="T60" fmla="*/ 462 w 841"/>
                <a:gd name="T61" fmla="*/ 1062 h 1216"/>
                <a:gd name="T62" fmla="*/ 455 w 841"/>
                <a:gd name="T63" fmla="*/ 1107 h 1216"/>
                <a:gd name="T64" fmla="*/ 421 w 841"/>
                <a:gd name="T65" fmla="*/ 1170 h 1216"/>
                <a:gd name="T66" fmla="*/ 374 w 841"/>
                <a:gd name="T67" fmla="*/ 1209 h 1216"/>
                <a:gd name="T68" fmla="*/ 351 w 841"/>
                <a:gd name="T69" fmla="*/ 1200 h 1216"/>
                <a:gd name="T70" fmla="*/ 315 w 841"/>
                <a:gd name="T71" fmla="*/ 1198 h 1216"/>
                <a:gd name="T72" fmla="*/ 276 w 841"/>
                <a:gd name="T73" fmla="*/ 1195 h 1216"/>
                <a:gd name="T74" fmla="*/ 238 w 841"/>
                <a:gd name="T75" fmla="*/ 1200 h 1216"/>
                <a:gd name="T76" fmla="*/ 204 w 841"/>
                <a:gd name="T77" fmla="*/ 1184 h 1216"/>
                <a:gd name="T78" fmla="*/ 176 w 841"/>
                <a:gd name="T79" fmla="*/ 1186 h 1216"/>
                <a:gd name="T80" fmla="*/ 183 w 841"/>
                <a:gd name="T81" fmla="*/ 1159 h 1216"/>
                <a:gd name="T82" fmla="*/ 199 w 841"/>
                <a:gd name="T83" fmla="*/ 1127 h 1216"/>
                <a:gd name="T84" fmla="*/ 183 w 841"/>
                <a:gd name="T85" fmla="*/ 1112 h 1216"/>
                <a:gd name="T86" fmla="*/ 156 w 841"/>
                <a:gd name="T87" fmla="*/ 1112 h 1216"/>
                <a:gd name="T88" fmla="*/ 165 w 841"/>
                <a:gd name="T89" fmla="*/ 1075 h 1216"/>
                <a:gd name="T90" fmla="*/ 195 w 841"/>
                <a:gd name="T91" fmla="*/ 1062 h 1216"/>
                <a:gd name="T92" fmla="*/ 192 w 841"/>
                <a:gd name="T93" fmla="*/ 1064 h 1216"/>
                <a:gd name="T94" fmla="*/ 197 w 841"/>
                <a:gd name="T95" fmla="*/ 1059 h 1216"/>
                <a:gd name="T96" fmla="*/ 206 w 841"/>
                <a:gd name="T97" fmla="*/ 1028 h 1216"/>
                <a:gd name="T98" fmla="*/ 213 w 841"/>
                <a:gd name="T99" fmla="*/ 998 h 1216"/>
                <a:gd name="T100" fmla="*/ 199 w 841"/>
                <a:gd name="T101" fmla="*/ 971 h 1216"/>
                <a:gd name="T102" fmla="*/ 220 w 841"/>
                <a:gd name="T103" fmla="*/ 915 h 1216"/>
                <a:gd name="T104" fmla="*/ 142 w 841"/>
                <a:gd name="T105" fmla="*/ 756 h 1216"/>
                <a:gd name="T106" fmla="*/ 99 w 841"/>
                <a:gd name="T107" fmla="*/ 706 h 1216"/>
                <a:gd name="T108" fmla="*/ 56 w 841"/>
                <a:gd name="T109" fmla="*/ 668 h 1216"/>
                <a:gd name="T110" fmla="*/ 27 w 841"/>
                <a:gd name="T111" fmla="*/ 639 h 1216"/>
                <a:gd name="T112" fmla="*/ 0 w 841"/>
                <a:gd name="T113" fmla="*/ 596 h 1216"/>
                <a:gd name="T114" fmla="*/ 59 w 841"/>
                <a:gd name="T115" fmla="*/ 557 h 1216"/>
                <a:gd name="T116" fmla="*/ 131 w 841"/>
                <a:gd name="T117" fmla="*/ 528 h 1216"/>
                <a:gd name="T118" fmla="*/ 190 w 841"/>
                <a:gd name="T119" fmla="*/ 49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1" h="1216">
                  <a:moveTo>
                    <a:pt x="426" y="3"/>
                  </a:moveTo>
                  <a:lnTo>
                    <a:pt x="426" y="0"/>
                  </a:lnTo>
                  <a:lnTo>
                    <a:pt x="428" y="0"/>
                  </a:lnTo>
                  <a:lnTo>
                    <a:pt x="430" y="0"/>
                  </a:lnTo>
                  <a:lnTo>
                    <a:pt x="433" y="3"/>
                  </a:lnTo>
                  <a:lnTo>
                    <a:pt x="435" y="3"/>
                  </a:lnTo>
                  <a:lnTo>
                    <a:pt x="437" y="3"/>
                  </a:lnTo>
                  <a:lnTo>
                    <a:pt x="442" y="3"/>
                  </a:lnTo>
                  <a:lnTo>
                    <a:pt x="444" y="3"/>
                  </a:lnTo>
                  <a:lnTo>
                    <a:pt x="446" y="3"/>
                  </a:lnTo>
                  <a:lnTo>
                    <a:pt x="453" y="3"/>
                  </a:lnTo>
                  <a:lnTo>
                    <a:pt x="455" y="5"/>
                  </a:lnTo>
                  <a:lnTo>
                    <a:pt x="458" y="5"/>
                  </a:lnTo>
                  <a:lnTo>
                    <a:pt x="460" y="5"/>
                  </a:lnTo>
                  <a:lnTo>
                    <a:pt x="462" y="5"/>
                  </a:lnTo>
                  <a:lnTo>
                    <a:pt x="464" y="5"/>
                  </a:lnTo>
                  <a:lnTo>
                    <a:pt x="467" y="5"/>
                  </a:lnTo>
                  <a:lnTo>
                    <a:pt x="467" y="7"/>
                  </a:lnTo>
                  <a:lnTo>
                    <a:pt x="469" y="7"/>
                  </a:lnTo>
                  <a:lnTo>
                    <a:pt x="471" y="7"/>
                  </a:lnTo>
                  <a:lnTo>
                    <a:pt x="473" y="7"/>
                  </a:lnTo>
                  <a:lnTo>
                    <a:pt x="476" y="7"/>
                  </a:lnTo>
                  <a:lnTo>
                    <a:pt x="478" y="7"/>
                  </a:lnTo>
                  <a:lnTo>
                    <a:pt x="480" y="7"/>
                  </a:lnTo>
                  <a:lnTo>
                    <a:pt x="483" y="7"/>
                  </a:lnTo>
                  <a:lnTo>
                    <a:pt x="483" y="5"/>
                  </a:lnTo>
                  <a:lnTo>
                    <a:pt x="485" y="5"/>
                  </a:lnTo>
                  <a:lnTo>
                    <a:pt x="487" y="5"/>
                  </a:lnTo>
                  <a:lnTo>
                    <a:pt x="489" y="5"/>
                  </a:lnTo>
                  <a:lnTo>
                    <a:pt x="492" y="5"/>
                  </a:lnTo>
                  <a:lnTo>
                    <a:pt x="494" y="5"/>
                  </a:lnTo>
                  <a:lnTo>
                    <a:pt x="496" y="5"/>
                  </a:lnTo>
                  <a:lnTo>
                    <a:pt x="498" y="5"/>
                  </a:lnTo>
                  <a:lnTo>
                    <a:pt x="501" y="7"/>
                  </a:lnTo>
                  <a:lnTo>
                    <a:pt x="503" y="7"/>
                  </a:lnTo>
                  <a:lnTo>
                    <a:pt x="505" y="7"/>
                  </a:lnTo>
                  <a:lnTo>
                    <a:pt x="507" y="7"/>
                  </a:lnTo>
                  <a:lnTo>
                    <a:pt x="510" y="7"/>
                  </a:lnTo>
                  <a:lnTo>
                    <a:pt x="512" y="7"/>
                  </a:lnTo>
                  <a:lnTo>
                    <a:pt x="512" y="9"/>
                  </a:lnTo>
                  <a:lnTo>
                    <a:pt x="514" y="9"/>
                  </a:lnTo>
                  <a:lnTo>
                    <a:pt x="517" y="9"/>
                  </a:lnTo>
                  <a:lnTo>
                    <a:pt x="517" y="12"/>
                  </a:lnTo>
                  <a:lnTo>
                    <a:pt x="519" y="12"/>
                  </a:lnTo>
                  <a:lnTo>
                    <a:pt x="519" y="14"/>
                  </a:lnTo>
                  <a:lnTo>
                    <a:pt x="521" y="16"/>
                  </a:lnTo>
                  <a:lnTo>
                    <a:pt x="523" y="16"/>
                  </a:lnTo>
                  <a:lnTo>
                    <a:pt x="523" y="18"/>
                  </a:lnTo>
                  <a:lnTo>
                    <a:pt x="526" y="18"/>
                  </a:lnTo>
                  <a:lnTo>
                    <a:pt x="528" y="18"/>
                  </a:lnTo>
                  <a:lnTo>
                    <a:pt x="530" y="21"/>
                  </a:lnTo>
                  <a:lnTo>
                    <a:pt x="532" y="23"/>
                  </a:lnTo>
                  <a:lnTo>
                    <a:pt x="535" y="23"/>
                  </a:lnTo>
                  <a:lnTo>
                    <a:pt x="537" y="23"/>
                  </a:lnTo>
                  <a:lnTo>
                    <a:pt x="537" y="25"/>
                  </a:lnTo>
                  <a:lnTo>
                    <a:pt x="539" y="25"/>
                  </a:lnTo>
                  <a:lnTo>
                    <a:pt x="541" y="28"/>
                  </a:lnTo>
                  <a:lnTo>
                    <a:pt x="544" y="28"/>
                  </a:lnTo>
                  <a:lnTo>
                    <a:pt x="546" y="30"/>
                  </a:lnTo>
                  <a:lnTo>
                    <a:pt x="551" y="30"/>
                  </a:lnTo>
                  <a:lnTo>
                    <a:pt x="553" y="32"/>
                  </a:lnTo>
                  <a:lnTo>
                    <a:pt x="555" y="32"/>
                  </a:lnTo>
                  <a:lnTo>
                    <a:pt x="557" y="32"/>
                  </a:lnTo>
                  <a:lnTo>
                    <a:pt x="557" y="34"/>
                  </a:lnTo>
                  <a:lnTo>
                    <a:pt x="560" y="34"/>
                  </a:lnTo>
                  <a:lnTo>
                    <a:pt x="562" y="37"/>
                  </a:lnTo>
                  <a:lnTo>
                    <a:pt x="564" y="39"/>
                  </a:lnTo>
                  <a:lnTo>
                    <a:pt x="566" y="41"/>
                  </a:lnTo>
                  <a:lnTo>
                    <a:pt x="569" y="43"/>
                  </a:lnTo>
                  <a:lnTo>
                    <a:pt x="571" y="48"/>
                  </a:lnTo>
                  <a:lnTo>
                    <a:pt x="580" y="48"/>
                  </a:lnTo>
                  <a:lnTo>
                    <a:pt x="582" y="48"/>
                  </a:lnTo>
                  <a:lnTo>
                    <a:pt x="585" y="48"/>
                  </a:lnTo>
                  <a:lnTo>
                    <a:pt x="587" y="48"/>
                  </a:lnTo>
                  <a:lnTo>
                    <a:pt x="587" y="50"/>
                  </a:lnTo>
                  <a:lnTo>
                    <a:pt x="589" y="50"/>
                  </a:lnTo>
                  <a:lnTo>
                    <a:pt x="591" y="50"/>
                  </a:lnTo>
                  <a:lnTo>
                    <a:pt x="596" y="50"/>
                  </a:lnTo>
                  <a:lnTo>
                    <a:pt x="598" y="50"/>
                  </a:lnTo>
                  <a:lnTo>
                    <a:pt x="600" y="50"/>
                  </a:lnTo>
                  <a:lnTo>
                    <a:pt x="603" y="50"/>
                  </a:lnTo>
                  <a:lnTo>
                    <a:pt x="607" y="48"/>
                  </a:lnTo>
                  <a:lnTo>
                    <a:pt x="609" y="48"/>
                  </a:lnTo>
                  <a:lnTo>
                    <a:pt x="612" y="46"/>
                  </a:lnTo>
                  <a:lnTo>
                    <a:pt x="614" y="46"/>
                  </a:lnTo>
                  <a:lnTo>
                    <a:pt x="616" y="46"/>
                  </a:lnTo>
                  <a:lnTo>
                    <a:pt x="616" y="43"/>
                  </a:lnTo>
                  <a:lnTo>
                    <a:pt x="619" y="43"/>
                  </a:lnTo>
                  <a:lnTo>
                    <a:pt x="621" y="43"/>
                  </a:lnTo>
                  <a:lnTo>
                    <a:pt x="623" y="43"/>
                  </a:lnTo>
                  <a:lnTo>
                    <a:pt x="625" y="41"/>
                  </a:lnTo>
                  <a:lnTo>
                    <a:pt x="630" y="41"/>
                  </a:lnTo>
                  <a:lnTo>
                    <a:pt x="632" y="41"/>
                  </a:lnTo>
                  <a:lnTo>
                    <a:pt x="641" y="41"/>
                  </a:lnTo>
                  <a:lnTo>
                    <a:pt x="648" y="48"/>
                  </a:lnTo>
                  <a:lnTo>
                    <a:pt x="650" y="48"/>
                  </a:lnTo>
                  <a:lnTo>
                    <a:pt x="653" y="46"/>
                  </a:lnTo>
                  <a:lnTo>
                    <a:pt x="655" y="46"/>
                  </a:lnTo>
                  <a:lnTo>
                    <a:pt x="657" y="46"/>
                  </a:lnTo>
                  <a:lnTo>
                    <a:pt x="657" y="43"/>
                  </a:lnTo>
                  <a:lnTo>
                    <a:pt x="659" y="43"/>
                  </a:lnTo>
                  <a:lnTo>
                    <a:pt x="664" y="43"/>
                  </a:lnTo>
                  <a:lnTo>
                    <a:pt x="666" y="46"/>
                  </a:lnTo>
                  <a:lnTo>
                    <a:pt x="668" y="43"/>
                  </a:lnTo>
                  <a:lnTo>
                    <a:pt x="671" y="43"/>
                  </a:lnTo>
                  <a:lnTo>
                    <a:pt x="675" y="41"/>
                  </a:lnTo>
                  <a:lnTo>
                    <a:pt x="680" y="41"/>
                  </a:lnTo>
                  <a:lnTo>
                    <a:pt x="680" y="43"/>
                  </a:lnTo>
                  <a:lnTo>
                    <a:pt x="682" y="43"/>
                  </a:lnTo>
                  <a:lnTo>
                    <a:pt x="687" y="43"/>
                  </a:lnTo>
                  <a:lnTo>
                    <a:pt x="689" y="43"/>
                  </a:lnTo>
                  <a:lnTo>
                    <a:pt x="693" y="43"/>
                  </a:lnTo>
                  <a:lnTo>
                    <a:pt x="696" y="43"/>
                  </a:lnTo>
                  <a:lnTo>
                    <a:pt x="698" y="43"/>
                  </a:lnTo>
                  <a:lnTo>
                    <a:pt x="700" y="43"/>
                  </a:lnTo>
                  <a:lnTo>
                    <a:pt x="702" y="43"/>
                  </a:lnTo>
                  <a:lnTo>
                    <a:pt x="700" y="46"/>
                  </a:lnTo>
                  <a:lnTo>
                    <a:pt x="700" y="48"/>
                  </a:lnTo>
                  <a:lnTo>
                    <a:pt x="700" y="50"/>
                  </a:lnTo>
                  <a:lnTo>
                    <a:pt x="700" y="52"/>
                  </a:lnTo>
                  <a:lnTo>
                    <a:pt x="700" y="55"/>
                  </a:lnTo>
                  <a:lnTo>
                    <a:pt x="700" y="61"/>
                  </a:lnTo>
                  <a:lnTo>
                    <a:pt x="700" y="64"/>
                  </a:lnTo>
                  <a:lnTo>
                    <a:pt x="702" y="66"/>
                  </a:lnTo>
                  <a:lnTo>
                    <a:pt x="702" y="68"/>
                  </a:lnTo>
                  <a:lnTo>
                    <a:pt x="702" y="77"/>
                  </a:lnTo>
                  <a:lnTo>
                    <a:pt x="702" y="80"/>
                  </a:lnTo>
                  <a:lnTo>
                    <a:pt x="702" y="91"/>
                  </a:lnTo>
                  <a:lnTo>
                    <a:pt x="702" y="114"/>
                  </a:lnTo>
                  <a:lnTo>
                    <a:pt x="702" y="118"/>
                  </a:lnTo>
                  <a:lnTo>
                    <a:pt x="702" y="120"/>
                  </a:lnTo>
                  <a:lnTo>
                    <a:pt x="705" y="125"/>
                  </a:lnTo>
                  <a:lnTo>
                    <a:pt x="707" y="129"/>
                  </a:lnTo>
                  <a:lnTo>
                    <a:pt x="705" y="136"/>
                  </a:lnTo>
                  <a:lnTo>
                    <a:pt x="698" y="138"/>
                  </a:lnTo>
                  <a:lnTo>
                    <a:pt x="691" y="145"/>
                  </a:lnTo>
                  <a:lnTo>
                    <a:pt x="691" y="152"/>
                  </a:lnTo>
                  <a:lnTo>
                    <a:pt x="689" y="161"/>
                  </a:lnTo>
                  <a:lnTo>
                    <a:pt x="691" y="168"/>
                  </a:lnTo>
                  <a:lnTo>
                    <a:pt x="691" y="170"/>
                  </a:lnTo>
                  <a:lnTo>
                    <a:pt x="693" y="179"/>
                  </a:lnTo>
                  <a:lnTo>
                    <a:pt x="696" y="181"/>
                  </a:lnTo>
                  <a:lnTo>
                    <a:pt x="698" y="186"/>
                  </a:lnTo>
                  <a:lnTo>
                    <a:pt x="700" y="193"/>
                  </a:lnTo>
                  <a:lnTo>
                    <a:pt x="700" y="197"/>
                  </a:lnTo>
                  <a:lnTo>
                    <a:pt x="696" y="209"/>
                  </a:lnTo>
                  <a:lnTo>
                    <a:pt x="693" y="213"/>
                  </a:lnTo>
                  <a:lnTo>
                    <a:pt x="693" y="218"/>
                  </a:lnTo>
                  <a:lnTo>
                    <a:pt x="691" y="220"/>
                  </a:lnTo>
                  <a:lnTo>
                    <a:pt x="689" y="227"/>
                  </a:lnTo>
                  <a:lnTo>
                    <a:pt x="675" y="240"/>
                  </a:lnTo>
                  <a:lnTo>
                    <a:pt x="668" y="245"/>
                  </a:lnTo>
                  <a:lnTo>
                    <a:pt x="662" y="249"/>
                  </a:lnTo>
                  <a:lnTo>
                    <a:pt x="662" y="252"/>
                  </a:lnTo>
                  <a:lnTo>
                    <a:pt x="662" y="254"/>
                  </a:lnTo>
                  <a:lnTo>
                    <a:pt x="662" y="256"/>
                  </a:lnTo>
                  <a:lnTo>
                    <a:pt x="659" y="261"/>
                  </a:lnTo>
                  <a:lnTo>
                    <a:pt x="662" y="279"/>
                  </a:lnTo>
                  <a:lnTo>
                    <a:pt x="662" y="281"/>
                  </a:lnTo>
                  <a:lnTo>
                    <a:pt x="662" y="288"/>
                  </a:lnTo>
                  <a:lnTo>
                    <a:pt x="662" y="290"/>
                  </a:lnTo>
                  <a:lnTo>
                    <a:pt x="662" y="295"/>
                  </a:lnTo>
                  <a:lnTo>
                    <a:pt x="662" y="304"/>
                  </a:lnTo>
                  <a:lnTo>
                    <a:pt x="662" y="306"/>
                  </a:lnTo>
                  <a:lnTo>
                    <a:pt x="662" y="313"/>
                  </a:lnTo>
                  <a:lnTo>
                    <a:pt x="662" y="326"/>
                  </a:lnTo>
                  <a:lnTo>
                    <a:pt x="659" y="335"/>
                  </a:lnTo>
                  <a:lnTo>
                    <a:pt x="659" y="340"/>
                  </a:lnTo>
                  <a:lnTo>
                    <a:pt x="659" y="342"/>
                  </a:lnTo>
                  <a:lnTo>
                    <a:pt x="657" y="353"/>
                  </a:lnTo>
                  <a:lnTo>
                    <a:pt x="657" y="356"/>
                  </a:lnTo>
                  <a:lnTo>
                    <a:pt x="655" y="358"/>
                  </a:lnTo>
                  <a:lnTo>
                    <a:pt x="655" y="362"/>
                  </a:lnTo>
                  <a:lnTo>
                    <a:pt x="655" y="383"/>
                  </a:lnTo>
                  <a:lnTo>
                    <a:pt x="655" y="387"/>
                  </a:lnTo>
                  <a:lnTo>
                    <a:pt x="655" y="405"/>
                  </a:lnTo>
                  <a:lnTo>
                    <a:pt x="657" y="421"/>
                  </a:lnTo>
                  <a:lnTo>
                    <a:pt x="657" y="424"/>
                  </a:lnTo>
                  <a:lnTo>
                    <a:pt x="659" y="426"/>
                  </a:lnTo>
                  <a:lnTo>
                    <a:pt x="659" y="430"/>
                  </a:lnTo>
                  <a:lnTo>
                    <a:pt x="662" y="435"/>
                  </a:lnTo>
                  <a:lnTo>
                    <a:pt x="678" y="464"/>
                  </a:lnTo>
                  <a:lnTo>
                    <a:pt x="682" y="469"/>
                  </a:lnTo>
                  <a:lnTo>
                    <a:pt x="716" y="482"/>
                  </a:lnTo>
                  <a:lnTo>
                    <a:pt x="721" y="487"/>
                  </a:lnTo>
                  <a:lnTo>
                    <a:pt x="725" y="494"/>
                  </a:lnTo>
                  <a:lnTo>
                    <a:pt x="725" y="500"/>
                  </a:lnTo>
                  <a:lnTo>
                    <a:pt x="723" y="510"/>
                  </a:lnTo>
                  <a:lnTo>
                    <a:pt x="723" y="523"/>
                  </a:lnTo>
                  <a:lnTo>
                    <a:pt x="723" y="528"/>
                  </a:lnTo>
                  <a:lnTo>
                    <a:pt x="725" y="534"/>
                  </a:lnTo>
                  <a:lnTo>
                    <a:pt x="730" y="541"/>
                  </a:lnTo>
                  <a:lnTo>
                    <a:pt x="732" y="543"/>
                  </a:lnTo>
                  <a:lnTo>
                    <a:pt x="739" y="543"/>
                  </a:lnTo>
                  <a:lnTo>
                    <a:pt x="743" y="541"/>
                  </a:lnTo>
                  <a:lnTo>
                    <a:pt x="746" y="539"/>
                  </a:lnTo>
                  <a:lnTo>
                    <a:pt x="750" y="537"/>
                  </a:lnTo>
                  <a:lnTo>
                    <a:pt x="750" y="539"/>
                  </a:lnTo>
                  <a:lnTo>
                    <a:pt x="750" y="541"/>
                  </a:lnTo>
                  <a:lnTo>
                    <a:pt x="752" y="541"/>
                  </a:lnTo>
                  <a:lnTo>
                    <a:pt x="755" y="546"/>
                  </a:lnTo>
                  <a:lnTo>
                    <a:pt x="757" y="548"/>
                  </a:lnTo>
                  <a:lnTo>
                    <a:pt x="757" y="550"/>
                  </a:lnTo>
                  <a:lnTo>
                    <a:pt x="759" y="550"/>
                  </a:lnTo>
                  <a:lnTo>
                    <a:pt x="764" y="557"/>
                  </a:lnTo>
                  <a:lnTo>
                    <a:pt x="766" y="562"/>
                  </a:lnTo>
                  <a:lnTo>
                    <a:pt x="768" y="562"/>
                  </a:lnTo>
                  <a:lnTo>
                    <a:pt x="768" y="564"/>
                  </a:lnTo>
                  <a:lnTo>
                    <a:pt x="770" y="568"/>
                  </a:lnTo>
                  <a:lnTo>
                    <a:pt x="770" y="573"/>
                  </a:lnTo>
                  <a:lnTo>
                    <a:pt x="770" y="575"/>
                  </a:lnTo>
                  <a:lnTo>
                    <a:pt x="770" y="582"/>
                  </a:lnTo>
                  <a:lnTo>
                    <a:pt x="768" y="584"/>
                  </a:lnTo>
                  <a:lnTo>
                    <a:pt x="766" y="589"/>
                  </a:lnTo>
                  <a:lnTo>
                    <a:pt x="766" y="591"/>
                  </a:lnTo>
                  <a:lnTo>
                    <a:pt x="766" y="596"/>
                  </a:lnTo>
                  <a:lnTo>
                    <a:pt x="780" y="632"/>
                  </a:lnTo>
                  <a:lnTo>
                    <a:pt x="784" y="641"/>
                  </a:lnTo>
                  <a:lnTo>
                    <a:pt x="786" y="643"/>
                  </a:lnTo>
                  <a:lnTo>
                    <a:pt x="791" y="652"/>
                  </a:lnTo>
                  <a:lnTo>
                    <a:pt x="795" y="659"/>
                  </a:lnTo>
                  <a:lnTo>
                    <a:pt x="807" y="670"/>
                  </a:lnTo>
                  <a:lnTo>
                    <a:pt x="841" y="713"/>
                  </a:lnTo>
                  <a:lnTo>
                    <a:pt x="832" y="745"/>
                  </a:lnTo>
                  <a:lnTo>
                    <a:pt x="829" y="747"/>
                  </a:lnTo>
                  <a:lnTo>
                    <a:pt x="829" y="745"/>
                  </a:lnTo>
                  <a:lnTo>
                    <a:pt x="829" y="743"/>
                  </a:lnTo>
                  <a:lnTo>
                    <a:pt x="827" y="740"/>
                  </a:lnTo>
                  <a:lnTo>
                    <a:pt x="827" y="738"/>
                  </a:lnTo>
                  <a:lnTo>
                    <a:pt x="825" y="736"/>
                  </a:lnTo>
                  <a:lnTo>
                    <a:pt x="823" y="736"/>
                  </a:lnTo>
                  <a:lnTo>
                    <a:pt x="820" y="736"/>
                  </a:lnTo>
                  <a:lnTo>
                    <a:pt x="820" y="734"/>
                  </a:lnTo>
                  <a:lnTo>
                    <a:pt x="818" y="734"/>
                  </a:lnTo>
                  <a:lnTo>
                    <a:pt x="818" y="731"/>
                  </a:lnTo>
                  <a:lnTo>
                    <a:pt x="816" y="731"/>
                  </a:lnTo>
                  <a:lnTo>
                    <a:pt x="814" y="731"/>
                  </a:lnTo>
                  <a:lnTo>
                    <a:pt x="811" y="729"/>
                  </a:lnTo>
                  <a:lnTo>
                    <a:pt x="809" y="731"/>
                  </a:lnTo>
                  <a:lnTo>
                    <a:pt x="809" y="729"/>
                  </a:lnTo>
                  <a:lnTo>
                    <a:pt x="807" y="729"/>
                  </a:lnTo>
                  <a:lnTo>
                    <a:pt x="807" y="731"/>
                  </a:lnTo>
                  <a:lnTo>
                    <a:pt x="804" y="731"/>
                  </a:lnTo>
                  <a:lnTo>
                    <a:pt x="802" y="731"/>
                  </a:lnTo>
                  <a:lnTo>
                    <a:pt x="802" y="729"/>
                  </a:lnTo>
                  <a:lnTo>
                    <a:pt x="800" y="729"/>
                  </a:lnTo>
                  <a:lnTo>
                    <a:pt x="800" y="731"/>
                  </a:lnTo>
                  <a:lnTo>
                    <a:pt x="798" y="731"/>
                  </a:lnTo>
                  <a:lnTo>
                    <a:pt x="798" y="729"/>
                  </a:lnTo>
                  <a:lnTo>
                    <a:pt x="795" y="731"/>
                  </a:lnTo>
                  <a:lnTo>
                    <a:pt x="793" y="734"/>
                  </a:lnTo>
                  <a:lnTo>
                    <a:pt x="793" y="731"/>
                  </a:lnTo>
                  <a:lnTo>
                    <a:pt x="791" y="734"/>
                  </a:lnTo>
                  <a:lnTo>
                    <a:pt x="791" y="736"/>
                  </a:lnTo>
                  <a:lnTo>
                    <a:pt x="789" y="736"/>
                  </a:lnTo>
                  <a:lnTo>
                    <a:pt x="786" y="736"/>
                  </a:lnTo>
                  <a:lnTo>
                    <a:pt x="784" y="736"/>
                  </a:lnTo>
                  <a:lnTo>
                    <a:pt x="782" y="736"/>
                  </a:lnTo>
                  <a:lnTo>
                    <a:pt x="782" y="738"/>
                  </a:lnTo>
                  <a:lnTo>
                    <a:pt x="780" y="738"/>
                  </a:lnTo>
                  <a:lnTo>
                    <a:pt x="777" y="738"/>
                  </a:lnTo>
                  <a:lnTo>
                    <a:pt x="777" y="736"/>
                  </a:lnTo>
                  <a:lnTo>
                    <a:pt x="775" y="736"/>
                  </a:lnTo>
                  <a:lnTo>
                    <a:pt x="773" y="734"/>
                  </a:lnTo>
                  <a:lnTo>
                    <a:pt x="773" y="736"/>
                  </a:lnTo>
                  <a:lnTo>
                    <a:pt x="770" y="736"/>
                  </a:lnTo>
                  <a:lnTo>
                    <a:pt x="768" y="736"/>
                  </a:lnTo>
                  <a:lnTo>
                    <a:pt x="766" y="736"/>
                  </a:lnTo>
                  <a:lnTo>
                    <a:pt x="766" y="738"/>
                  </a:lnTo>
                  <a:lnTo>
                    <a:pt x="764" y="740"/>
                  </a:lnTo>
                  <a:lnTo>
                    <a:pt x="761" y="740"/>
                  </a:lnTo>
                  <a:lnTo>
                    <a:pt x="759" y="740"/>
                  </a:lnTo>
                  <a:lnTo>
                    <a:pt x="759" y="738"/>
                  </a:lnTo>
                  <a:lnTo>
                    <a:pt x="757" y="738"/>
                  </a:lnTo>
                  <a:lnTo>
                    <a:pt x="755" y="740"/>
                  </a:lnTo>
                  <a:lnTo>
                    <a:pt x="755" y="738"/>
                  </a:lnTo>
                  <a:lnTo>
                    <a:pt x="755" y="740"/>
                  </a:lnTo>
                  <a:lnTo>
                    <a:pt x="752" y="740"/>
                  </a:lnTo>
                  <a:lnTo>
                    <a:pt x="750" y="740"/>
                  </a:lnTo>
                  <a:lnTo>
                    <a:pt x="748" y="740"/>
                  </a:lnTo>
                  <a:lnTo>
                    <a:pt x="746" y="740"/>
                  </a:lnTo>
                  <a:lnTo>
                    <a:pt x="743" y="740"/>
                  </a:lnTo>
                  <a:lnTo>
                    <a:pt x="743" y="743"/>
                  </a:lnTo>
                  <a:lnTo>
                    <a:pt x="741" y="743"/>
                  </a:lnTo>
                  <a:lnTo>
                    <a:pt x="739" y="743"/>
                  </a:lnTo>
                  <a:lnTo>
                    <a:pt x="739" y="745"/>
                  </a:lnTo>
                  <a:lnTo>
                    <a:pt x="736" y="745"/>
                  </a:lnTo>
                  <a:lnTo>
                    <a:pt x="734" y="745"/>
                  </a:lnTo>
                  <a:lnTo>
                    <a:pt x="734" y="747"/>
                  </a:lnTo>
                  <a:lnTo>
                    <a:pt x="732" y="747"/>
                  </a:lnTo>
                  <a:lnTo>
                    <a:pt x="730" y="747"/>
                  </a:lnTo>
                  <a:lnTo>
                    <a:pt x="730" y="749"/>
                  </a:lnTo>
                  <a:lnTo>
                    <a:pt x="730" y="747"/>
                  </a:lnTo>
                  <a:lnTo>
                    <a:pt x="727" y="747"/>
                  </a:lnTo>
                  <a:lnTo>
                    <a:pt x="727" y="749"/>
                  </a:lnTo>
                  <a:lnTo>
                    <a:pt x="725" y="749"/>
                  </a:lnTo>
                  <a:lnTo>
                    <a:pt x="723" y="749"/>
                  </a:lnTo>
                  <a:lnTo>
                    <a:pt x="721" y="749"/>
                  </a:lnTo>
                  <a:lnTo>
                    <a:pt x="718" y="749"/>
                  </a:lnTo>
                  <a:lnTo>
                    <a:pt x="716" y="749"/>
                  </a:lnTo>
                  <a:lnTo>
                    <a:pt x="714" y="747"/>
                  </a:lnTo>
                  <a:lnTo>
                    <a:pt x="714" y="749"/>
                  </a:lnTo>
                  <a:lnTo>
                    <a:pt x="712" y="747"/>
                  </a:lnTo>
                  <a:lnTo>
                    <a:pt x="709" y="747"/>
                  </a:lnTo>
                  <a:lnTo>
                    <a:pt x="707" y="747"/>
                  </a:lnTo>
                  <a:lnTo>
                    <a:pt x="705" y="747"/>
                  </a:lnTo>
                  <a:lnTo>
                    <a:pt x="702" y="747"/>
                  </a:lnTo>
                  <a:lnTo>
                    <a:pt x="700" y="747"/>
                  </a:lnTo>
                  <a:lnTo>
                    <a:pt x="700" y="749"/>
                  </a:lnTo>
                  <a:lnTo>
                    <a:pt x="698" y="747"/>
                  </a:lnTo>
                  <a:lnTo>
                    <a:pt x="696" y="749"/>
                  </a:lnTo>
                  <a:lnTo>
                    <a:pt x="693" y="749"/>
                  </a:lnTo>
                  <a:lnTo>
                    <a:pt x="691" y="747"/>
                  </a:lnTo>
                  <a:lnTo>
                    <a:pt x="691" y="749"/>
                  </a:lnTo>
                  <a:lnTo>
                    <a:pt x="689" y="749"/>
                  </a:lnTo>
                  <a:lnTo>
                    <a:pt x="687" y="749"/>
                  </a:lnTo>
                  <a:lnTo>
                    <a:pt x="684" y="749"/>
                  </a:lnTo>
                  <a:lnTo>
                    <a:pt x="682" y="749"/>
                  </a:lnTo>
                  <a:lnTo>
                    <a:pt x="680" y="749"/>
                  </a:lnTo>
                  <a:lnTo>
                    <a:pt x="675" y="752"/>
                  </a:lnTo>
                  <a:lnTo>
                    <a:pt x="675" y="754"/>
                  </a:lnTo>
                  <a:lnTo>
                    <a:pt x="673" y="754"/>
                  </a:lnTo>
                  <a:lnTo>
                    <a:pt x="671" y="754"/>
                  </a:lnTo>
                  <a:lnTo>
                    <a:pt x="671" y="756"/>
                  </a:lnTo>
                  <a:lnTo>
                    <a:pt x="668" y="756"/>
                  </a:lnTo>
                  <a:lnTo>
                    <a:pt x="666" y="756"/>
                  </a:lnTo>
                  <a:lnTo>
                    <a:pt x="664" y="756"/>
                  </a:lnTo>
                  <a:lnTo>
                    <a:pt x="664" y="754"/>
                  </a:lnTo>
                  <a:lnTo>
                    <a:pt x="662" y="754"/>
                  </a:lnTo>
                  <a:lnTo>
                    <a:pt x="662" y="756"/>
                  </a:lnTo>
                  <a:lnTo>
                    <a:pt x="659" y="756"/>
                  </a:lnTo>
                  <a:lnTo>
                    <a:pt x="657" y="756"/>
                  </a:lnTo>
                  <a:lnTo>
                    <a:pt x="655" y="756"/>
                  </a:lnTo>
                  <a:lnTo>
                    <a:pt x="653" y="756"/>
                  </a:lnTo>
                  <a:lnTo>
                    <a:pt x="648" y="754"/>
                  </a:lnTo>
                  <a:lnTo>
                    <a:pt x="646" y="754"/>
                  </a:lnTo>
                  <a:lnTo>
                    <a:pt x="646" y="752"/>
                  </a:lnTo>
                  <a:lnTo>
                    <a:pt x="643" y="752"/>
                  </a:lnTo>
                  <a:lnTo>
                    <a:pt x="643" y="754"/>
                  </a:lnTo>
                  <a:lnTo>
                    <a:pt x="641" y="754"/>
                  </a:lnTo>
                  <a:lnTo>
                    <a:pt x="639" y="754"/>
                  </a:lnTo>
                  <a:lnTo>
                    <a:pt x="637" y="756"/>
                  </a:lnTo>
                  <a:lnTo>
                    <a:pt x="634" y="756"/>
                  </a:lnTo>
                  <a:lnTo>
                    <a:pt x="634" y="754"/>
                  </a:lnTo>
                  <a:lnTo>
                    <a:pt x="632" y="754"/>
                  </a:lnTo>
                  <a:lnTo>
                    <a:pt x="632" y="756"/>
                  </a:lnTo>
                  <a:lnTo>
                    <a:pt x="628" y="758"/>
                  </a:lnTo>
                  <a:lnTo>
                    <a:pt x="628" y="761"/>
                  </a:lnTo>
                  <a:lnTo>
                    <a:pt x="625" y="761"/>
                  </a:lnTo>
                  <a:lnTo>
                    <a:pt x="623" y="758"/>
                  </a:lnTo>
                  <a:lnTo>
                    <a:pt x="621" y="756"/>
                  </a:lnTo>
                  <a:lnTo>
                    <a:pt x="619" y="758"/>
                  </a:lnTo>
                  <a:lnTo>
                    <a:pt x="616" y="758"/>
                  </a:lnTo>
                  <a:lnTo>
                    <a:pt x="614" y="758"/>
                  </a:lnTo>
                  <a:lnTo>
                    <a:pt x="612" y="758"/>
                  </a:lnTo>
                  <a:lnTo>
                    <a:pt x="612" y="761"/>
                  </a:lnTo>
                  <a:lnTo>
                    <a:pt x="612" y="763"/>
                  </a:lnTo>
                  <a:lnTo>
                    <a:pt x="609" y="763"/>
                  </a:lnTo>
                  <a:lnTo>
                    <a:pt x="607" y="763"/>
                  </a:lnTo>
                  <a:lnTo>
                    <a:pt x="605" y="763"/>
                  </a:lnTo>
                  <a:lnTo>
                    <a:pt x="603" y="763"/>
                  </a:lnTo>
                  <a:lnTo>
                    <a:pt x="605" y="765"/>
                  </a:lnTo>
                  <a:lnTo>
                    <a:pt x="603" y="765"/>
                  </a:lnTo>
                  <a:lnTo>
                    <a:pt x="603" y="768"/>
                  </a:lnTo>
                  <a:lnTo>
                    <a:pt x="603" y="770"/>
                  </a:lnTo>
                  <a:lnTo>
                    <a:pt x="600" y="772"/>
                  </a:lnTo>
                  <a:lnTo>
                    <a:pt x="598" y="774"/>
                  </a:lnTo>
                  <a:lnTo>
                    <a:pt x="596" y="774"/>
                  </a:lnTo>
                  <a:lnTo>
                    <a:pt x="596" y="777"/>
                  </a:lnTo>
                  <a:lnTo>
                    <a:pt x="596" y="779"/>
                  </a:lnTo>
                  <a:lnTo>
                    <a:pt x="596" y="781"/>
                  </a:lnTo>
                  <a:lnTo>
                    <a:pt x="594" y="781"/>
                  </a:lnTo>
                  <a:lnTo>
                    <a:pt x="596" y="781"/>
                  </a:lnTo>
                  <a:lnTo>
                    <a:pt x="596" y="783"/>
                  </a:lnTo>
                  <a:lnTo>
                    <a:pt x="594" y="783"/>
                  </a:lnTo>
                  <a:lnTo>
                    <a:pt x="594" y="786"/>
                  </a:lnTo>
                  <a:lnTo>
                    <a:pt x="591" y="786"/>
                  </a:lnTo>
                  <a:lnTo>
                    <a:pt x="594" y="788"/>
                  </a:lnTo>
                  <a:lnTo>
                    <a:pt x="591" y="788"/>
                  </a:lnTo>
                  <a:lnTo>
                    <a:pt x="591" y="790"/>
                  </a:lnTo>
                  <a:lnTo>
                    <a:pt x="589" y="790"/>
                  </a:lnTo>
                  <a:lnTo>
                    <a:pt x="589" y="792"/>
                  </a:lnTo>
                  <a:lnTo>
                    <a:pt x="587" y="797"/>
                  </a:lnTo>
                  <a:lnTo>
                    <a:pt x="587" y="799"/>
                  </a:lnTo>
                  <a:lnTo>
                    <a:pt x="585" y="799"/>
                  </a:lnTo>
                  <a:lnTo>
                    <a:pt x="585" y="801"/>
                  </a:lnTo>
                  <a:lnTo>
                    <a:pt x="587" y="801"/>
                  </a:lnTo>
                  <a:lnTo>
                    <a:pt x="587" y="804"/>
                  </a:lnTo>
                  <a:lnTo>
                    <a:pt x="589" y="806"/>
                  </a:lnTo>
                  <a:lnTo>
                    <a:pt x="589" y="808"/>
                  </a:lnTo>
                  <a:lnTo>
                    <a:pt x="591" y="811"/>
                  </a:lnTo>
                  <a:lnTo>
                    <a:pt x="591" y="813"/>
                  </a:lnTo>
                  <a:lnTo>
                    <a:pt x="594" y="815"/>
                  </a:lnTo>
                  <a:lnTo>
                    <a:pt x="594" y="817"/>
                  </a:lnTo>
                  <a:lnTo>
                    <a:pt x="591" y="822"/>
                  </a:lnTo>
                  <a:lnTo>
                    <a:pt x="589" y="824"/>
                  </a:lnTo>
                  <a:lnTo>
                    <a:pt x="587" y="826"/>
                  </a:lnTo>
                  <a:lnTo>
                    <a:pt x="585" y="829"/>
                  </a:lnTo>
                  <a:lnTo>
                    <a:pt x="585" y="831"/>
                  </a:lnTo>
                  <a:lnTo>
                    <a:pt x="587" y="833"/>
                  </a:lnTo>
                  <a:lnTo>
                    <a:pt x="587" y="835"/>
                  </a:lnTo>
                  <a:lnTo>
                    <a:pt x="587" y="838"/>
                  </a:lnTo>
                  <a:lnTo>
                    <a:pt x="585" y="840"/>
                  </a:lnTo>
                  <a:lnTo>
                    <a:pt x="582" y="838"/>
                  </a:lnTo>
                  <a:lnTo>
                    <a:pt x="580" y="835"/>
                  </a:lnTo>
                  <a:lnTo>
                    <a:pt x="580" y="838"/>
                  </a:lnTo>
                  <a:lnTo>
                    <a:pt x="580" y="840"/>
                  </a:lnTo>
                  <a:lnTo>
                    <a:pt x="578" y="842"/>
                  </a:lnTo>
                  <a:lnTo>
                    <a:pt x="578" y="844"/>
                  </a:lnTo>
                  <a:lnTo>
                    <a:pt x="578" y="847"/>
                  </a:lnTo>
                  <a:lnTo>
                    <a:pt x="575" y="849"/>
                  </a:lnTo>
                  <a:lnTo>
                    <a:pt x="573" y="849"/>
                  </a:lnTo>
                  <a:lnTo>
                    <a:pt x="571" y="851"/>
                  </a:lnTo>
                  <a:lnTo>
                    <a:pt x="571" y="854"/>
                  </a:lnTo>
                  <a:lnTo>
                    <a:pt x="569" y="854"/>
                  </a:lnTo>
                  <a:lnTo>
                    <a:pt x="569" y="856"/>
                  </a:lnTo>
                  <a:lnTo>
                    <a:pt x="569" y="858"/>
                  </a:lnTo>
                  <a:lnTo>
                    <a:pt x="566" y="858"/>
                  </a:lnTo>
                  <a:lnTo>
                    <a:pt x="566" y="860"/>
                  </a:lnTo>
                  <a:lnTo>
                    <a:pt x="564" y="860"/>
                  </a:lnTo>
                  <a:lnTo>
                    <a:pt x="564" y="863"/>
                  </a:lnTo>
                  <a:lnTo>
                    <a:pt x="564" y="865"/>
                  </a:lnTo>
                  <a:lnTo>
                    <a:pt x="562" y="867"/>
                  </a:lnTo>
                  <a:lnTo>
                    <a:pt x="560" y="867"/>
                  </a:lnTo>
                  <a:lnTo>
                    <a:pt x="557" y="869"/>
                  </a:lnTo>
                  <a:lnTo>
                    <a:pt x="555" y="869"/>
                  </a:lnTo>
                  <a:lnTo>
                    <a:pt x="555" y="872"/>
                  </a:lnTo>
                  <a:lnTo>
                    <a:pt x="553" y="872"/>
                  </a:lnTo>
                  <a:lnTo>
                    <a:pt x="551" y="872"/>
                  </a:lnTo>
                  <a:lnTo>
                    <a:pt x="548" y="874"/>
                  </a:lnTo>
                  <a:lnTo>
                    <a:pt x="548" y="876"/>
                  </a:lnTo>
                  <a:lnTo>
                    <a:pt x="546" y="878"/>
                  </a:lnTo>
                  <a:lnTo>
                    <a:pt x="544" y="878"/>
                  </a:lnTo>
                  <a:lnTo>
                    <a:pt x="541" y="881"/>
                  </a:lnTo>
                  <a:lnTo>
                    <a:pt x="537" y="881"/>
                  </a:lnTo>
                  <a:lnTo>
                    <a:pt x="537" y="883"/>
                  </a:lnTo>
                  <a:lnTo>
                    <a:pt x="535" y="883"/>
                  </a:lnTo>
                  <a:lnTo>
                    <a:pt x="535" y="885"/>
                  </a:lnTo>
                  <a:lnTo>
                    <a:pt x="532" y="887"/>
                  </a:lnTo>
                  <a:lnTo>
                    <a:pt x="530" y="887"/>
                  </a:lnTo>
                  <a:lnTo>
                    <a:pt x="528" y="892"/>
                  </a:lnTo>
                  <a:lnTo>
                    <a:pt x="528" y="894"/>
                  </a:lnTo>
                  <a:lnTo>
                    <a:pt x="530" y="897"/>
                  </a:lnTo>
                  <a:lnTo>
                    <a:pt x="528" y="897"/>
                  </a:lnTo>
                  <a:lnTo>
                    <a:pt x="526" y="901"/>
                  </a:lnTo>
                  <a:lnTo>
                    <a:pt x="523" y="901"/>
                  </a:lnTo>
                  <a:lnTo>
                    <a:pt x="523" y="903"/>
                  </a:lnTo>
                  <a:lnTo>
                    <a:pt x="521" y="903"/>
                  </a:lnTo>
                  <a:lnTo>
                    <a:pt x="519" y="903"/>
                  </a:lnTo>
                  <a:lnTo>
                    <a:pt x="519" y="906"/>
                  </a:lnTo>
                  <a:lnTo>
                    <a:pt x="519" y="908"/>
                  </a:lnTo>
                  <a:lnTo>
                    <a:pt x="517" y="908"/>
                  </a:lnTo>
                  <a:lnTo>
                    <a:pt x="517" y="910"/>
                  </a:lnTo>
                  <a:lnTo>
                    <a:pt x="514" y="908"/>
                  </a:lnTo>
                  <a:lnTo>
                    <a:pt x="514" y="910"/>
                  </a:lnTo>
                  <a:lnTo>
                    <a:pt x="512" y="912"/>
                  </a:lnTo>
                  <a:lnTo>
                    <a:pt x="510" y="910"/>
                  </a:lnTo>
                  <a:lnTo>
                    <a:pt x="505" y="910"/>
                  </a:lnTo>
                  <a:lnTo>
                    <a:pt x="505" y="912"/>
                  </a:lnTo>
                  <a:lnTo>
                    <a:pt x="507" y="915"/>
                  </a:lnTo>
                  <a:lnTo>
                    <a:pt x="505" y="915"/>
                  </a:lnTo>
                  <a:lnTo>
                    <a:pt x="503" y="915"/>
                  </a:lnTo>
                  <a:lnTo>
                    <a:pt x="501" y="917"/>
                  </a:lnTo>
                  <a:lnTo>
                    <a:pt x="501" y="919"/>
                  </a:lnTo>
                  <a:lnTo>
                    <a:pt x="503" y="921"/>
                  </a:lnTo>
                  <a:lnTo>
                    <a:pt x="505" y="921"/>
                  </a:lnTo>
                  <a:lnTo>
                    <a:pt x="505" y="924"/>
                  </a:lnTo>
                  <a:lnTo>
                    <a:pt x="505" y="926"/>
                  </a:lnTo>
                  <a:lnTo>
                    <a:pt x="507" y="930"/>
                  </a:lnTo>
                  <a:lnTo>
                    <a:pt x="505" y="933"/>
                  </a:lnTo>
                  <a:lnTo>
                    <a:pt x="505" y="937"/>
                  </a:lnTo>
                  <a:lnTo>
                    <a:pt x="507" y="940"/>
                  </a:lnTo>
                  <a:lnTo>
                    <a:pt x="507" y="942"/>
                  </a:lnTo>
                  <a:lnTo>
                    <a:pt x="505" y="944"/>
                  </a:lnTo>
                  <a:lnTo>
                    <a:pt x="505" y="946"/>
                  </a:lnTo>
                  <a:lnTo>
                    <a:pt x="505" y="949"/>
                  </a:lnTo>
                  <a:lnTo>
                    <a:pt x="505" y="951"/>
                  </a:lnTo>
                  <a:lnTo>
                    <a:pt x="505" y="953"/>
                  </a:lnTo>
                  <a:lnTo>
                    <a:pt x="507" y="953"/>
                  </a:lnTo>
                  <a:lnTo>
                    <a:pt x="507" y="955"/>
                  </a:lnTo>
                  <a:lnTo>
                    <a:pt x="510" y="958"/>
                  </a:lnTo>
                  <a:lnTo>
                    <a:pt x="510" y="960"/>
                  </a:lnTo>
                  <a:lnTo>
                    <a:pt x="510" y="962"/>
                  </a:lnTo>
                  <a:lnTo>
                    <a:pt x="510" y="964"/>
                  </a:lnTo>
                  <a:lnTo>
                    <a:pt x="510" y="967"/>
                  </a:lnTo>
                  <a:lnTo>
                    <a:pt x="510" y="969"/>
                  </a:lnTo>
                  <a:lnTo>
                    <a:pt x="510" y="971"/>
                  </a:lnTo>
                  <a:lnTo>
                    <a:pt x="510" y="973"/>
                  </a:lnTo>
                  <a:lnTo>
                    <a:pt x="510" y="976"/>
                  </a:lnTo>
                  <a:lnTo>
                    <a:pt x="510" y="978"/>
                  </a:lnTo>
                  <a:lnTo>
                    <a:pt x="510" y="980"/>
                  </a:lnTo>
                  <a:lnTo>
                    <a:pt x="510" y="983"/>
                  </a:lnTo>
                  <a:lnTo>
                    <a:pt x="507" y="985"/>
                  </a:lnTo>
                  <a:lnTo>
                    <a:pt x="505" y="987"/>
                  </a:lnTo>
                  <a:lnTo>
                    <a:pt x="505" y="989"/>
                  </a:lnTo>
                  <a:lnTo>
                    <a:pt x="503" y="992"/>
                  </a:lnTo>
                  <a:lnTo>
                    <a:pt x="498" y="994"/>
                  </a:lnTo>
                  <a:lnTo>
                    <a:pt x="496" y="994"/>
                  </a:lnTo>
                  <a:lnTo>
                    <a:pt x="494" y="996"/>
                  </a:lnTo>
                  <a:lnTo>
                    <a:pt x="492" y="998"/>
                  </a:lnTo>
                  <a:lnTo>
                    <a:pt x="489" y="1001"/>
                  </a:lnTo>
                  <a:lnTo>
                    <a:pt x="487" y="1003"/>
                  </a:lnTo>
                  <a:lnTo>
                    <a:pt x="485" y="1005"/>
                  </a:lnTo>
                  <a:lnTo>
                    <a:pt x="483" y="1005"/>
                  </a:lnTo>
                  <a:lnTo>
                    <a:pt x="480" y="1007"/>
                  </a:lnTo>
                  <a:lnTo>
                    <a:pt x="478" y="1010"/>
                  </a:lnTo>
                  <a:lnTo>
                    <a:pt x="476" y="1010"/>
                  </a:lnTo>
                  <a:lnTo>
                    <a:pt x="473" y="1012"/>
                  </a:lnTo>
                  <a:lnTo>
                    <a:pt x="471" y="1014"/>
                  </a:lnTo>
                  <a:lnTo>
                    <a:pt x="469" y="1016"/>
                  </a:lnTo>
                  <a:lnTo>
                    <a:pt x="467" y="1016"/>
                  </a:lnTo>
                  <a:lnTo>
                    <a:pt x="467" y="1019"/>
                  </a:lnTo>
                  <a:lnTo>
                    <a:pt x="469" y="1021"/>
                  </a:lnTo>
                  <a:lnTo>
                    <a:pt x="469" y="1023"/>
                  </a:lnTo>
                  <a:lnTo>
                    <a:pt x="471" y="1026"/>
                  </a:lnTo>
                  <a:lnTo>
                    <a:pt x="473" y="1028"/>
                  </a:lnTo>
                  <a:lnTo>
                    <a:pt x="476" y="1030"/>
                  </a:lnTo>
                  <a:lnTo>
                    <a:pt x="476" y="1032"/>
                  </a:lnTo>
                  <a:lnTo>
                    <a:pt x="473" y="1035"/>
                  </a:lnTo>
                  <a:lnTo>
                    <a:pt x="471" y="1039"/>
                  </a:lnTo>
                  <a:lnTo>
                    <a:pt x="471" y="1041"/>
                  </a:lnTo>
                  <a:lnTo>
                    <a:pt x="469" y="1044"/>
                  </a:lnTo>
                  <a:lnTo>
                    <a:pt x="469" y="1046"/>
                  </a:lnTo>
                  <a:lnTo>
                    <a:pt x="467" y="1050"/>
                  </a:lnTo>
                  <a:lnTo>
                    <a:pt x="464" y="1053"/>
                  </a:lnTo>
                  <a:lnTo>
                    <a:pt x="464" y="1057"/>
                  </a:lnTo>
                  <a:lnTo>
                    <a:pt x="462" y="1062"/>
                  </a:lnTo>
                  <a:lnTo>
                    <a:pt x="460" y="1064"/>
                  </a:lnTo>
                  <a:lnTo>
                    <a:pt x="460" y="1069"/>
                  </a:lnTo>
                  <a:lnTo>
                    <a:pt x="460" y="1071"/>
                  </a:lnTo>
                  <a:lnTo>
                    <a:pt x="458" y="1073"/>
                  </a:lnTo>
                  <a:lnTo>
                    <a:pt x="458" y="1078"/>
                  </a:lnTo>
                  <a:lnTo>
                    <a:pt x="458" y="1082"/>
                  </a:lnTo>
                  <a:lnTo>
                    <a:pt x="455" y="1084"/>
                  </a:lnTo>
                  <a:lnTo>
                    <a:pt x="455" y="1089"/>
                  </a:lnTo>
                  <a:lnTo>
                    <a:pt x="453" y="1091"/>
                  </a:lnTo>
                  <a:lnTo>
                    <a:pt x="455" y="1091"/>
                  </a:lnTo>
                  <a:lnTo>
                    <a:pt x="455" y="1093"/>
                  </a:lnTo>
                  <a:lnTo>
                    <a:pt x="453" y="1096"/>
                  </a:lnTo>
                  <a:lnTo>
                    <a:pt x="453" y="1100"/>
                  </a:lnTo>
                  <a:lnTo>
                    <a:pt x="453" y="1102"/>
                  </a:lnTo>
                  <a:lnTo>
                    <a:pt x="453" y="1105"/>
                  </a:lnTo>
                  <a:lnTo>
                    <a:pt x="453" y="1107"/>
                  </a:lnTo>
                  <a:lnTo>
                    <a:pt x="455" y="1107"/>
                  </a:lnTo>
                  <a:lnTo>
                    <a:pt x="455" y="1109"/>
                  </a:lnTo>
                  <a:lnTo>
                    <a:pt x="458" y="1114"/>
                  </a:lnTo>
                  <a:lnTo>
                    <a:pt x="458" y="1118"/>
                  </a:lnTo>
                  <a:lnTo>
                    <a:pt x="458" y="1121"/>
                  </a:lnTo>
                  <a:lnTo>
                    <a:pt x="458" y="1123"/>
                  </a:lnTo>
                  <a:lnTo>
                    <a:pt x="460" y="1125"/>
                  </a:lnTo>
                  <a:lnTo>
                    <a:pt x="462" y="1127"/>
                  </a:lnTo>
                  <a:lnTo>
                    <a:pt x="462" y="1132"/>
                  </a:lnTo>
                  <a:lnTo>
                    <a:pt x="462" y="1136"/>
                  </a:lnTo>
                  <a:lnTo>
                    <a:pt x="462" y="1139"/>
                  </a:lnTo>
                  <a:lnTo>
                    <a:pt x="451" y="1159"/>
                  </a:lnTo>
                  <a:lnTo>
                    <a:pt x="449" y="1161"/>
                  </a:lnTo>
                  <a:lnTo>
                    <a:pt x="446" y="1161"/>
                  </a:lnTo>
                  <a:lnTo>
                    <a:pt x="444" y="1164"/>
                  </a:lnTo>
                  <a:lnTo>
                    <a:pt x="439" y="1166"/>
                  </a:lnTo>
                  <a:lnTo>
                    <a:pt x="435" y="1166"/>
                  </a:lnTo>
                  <a:lnTo>
                    <a:pt x="421" y="1170"/>
                  </a:lnTo>
                  <a:lnTo>
                    <a:pt x="419" y="1173"/>
                  </a:lnTo>
                  <a:lnTo>
                    <a:pt x="412" y="1175"/>
                  </a:lnTo>
                  <a:lnTo>
                    <a:pt x="410" y="1175"/>
                  </a:lnTo>
                  <a:lnTo>
                    <a:pt x="408" y="1177"/>
                  </a:lnTo>
                  <a:lnTo>
                    <a:pt x="399" y="1186"/>
                  </a:lnTo>
                  <a:lnTo>
                    <a:pt x="385" y="1200"/>
                  </a:lnTo>
                  <a:lnTo>
                    <a:pt x="383" y="1204"/>
                  </a:lnTo>
                  <a:lnTo>
                    <a:pt x="371" y="1213"/>
                  </a:lnTo>
                  <a:lnTo>
                    <a:pt x="371" y="1216"/>
                  </a:lnTo>
                  <a:lnTo>
                    <a:pt x="369" y="1216"/>
                  </a:lnTo>
                  <a:lnTo>
                    <a:pt x="367" y="1216"/>
                  </a:lnTo>
                  <a:lnTo>
                    <a:pt x="367" y="1213"/>
                  </a:lnTo>
                  <a:lnTo>
                    <a:pt x="369" y="1213"/>
                  </a:lnTo>
                  <a:lnTo>
                    <a:pt x="371" y="1213"/>
                  </a:lnTo>
                  <a:lnTo>
                    <a:pt x="371" y="1211"/>
                  </a:lnTo>
                  <a:lnTo>
                    <a:pt x="374" y="1211"/>
                  </a:lnTo>
                  <a:lnTo>
                    <a:pt x="374" y="1209"/>
                  </a:lnTo>
                  <a:lnTo>
                    <a:pt x="374" y="1207"/>
                  </a:lnTo>
                  <a:lnTo>
                    <a:pt x="376" y="1204"/>
                  </a:lnTo>
                  <a:lnTo>
                    <a:pt x="376" y="1202"/>
                  </a:lnTo>
                  <a:lnTo>
                    <a:pt x="376" y="1200"/>
                  </a:lnTo>
                  <a:lnTo>
                    <a:pt x="376" y="1198"/>
                  </a:lnTo>
                  <a:lnTo>
                    <a:pt x="374" y="1195"/>
                  </a:lnTo>
                  <a:lnTo>
                    <a:pt x="371" y="1195"/>
                  </a:lnTo>
                  <a:lnTo>
                    <a:pt x="369" y="1195"/>
                  </a:lnTo>
                  <a:lnTo>
                    <a:pt x="367" y="1195"/>
                  </a:lnTo>
                  <a:lnTo>
                    <a:pt x="367" y="1198"/>
                  </a:lnTo>
                  <a:lnTo>
                    <a:pt x="365" y="1200"/>
                  </a:lnTo>
                  <a:lnTo>
                    <a:pt x="362" y="1202"/>
                  </a:lnTo>
                  <a:lnTo>
                    <a:pt x="360" y="1202"/>
                  </a:lnTo>
                  <a:lnTo>
                    <a:pt x="358" y="1202"/>
                  </a:lnTo>
                  <a:lnTo>
                    <a:pt x="356" y="1202"/>
                  </a:lnTo>
                  <a:lnTo>
                    <a:pt x="353" y="1202"/>
                  </a:lnTo>
                  <a:lnTo>
                    <a:pt x="351" y="1200"/>
                  </a:lnTo>
                  <a:lnTo>
                    <a:pt x="349" y="1202"/>
                  </a:lnTo>
                  <a:lnTo>
                    <a:pt x="347" y="1202"/>
                  </a:lnTo>
                  <a:lnTo>
                    <a:pt x="344" y="1202"/>
                  </a:lnTo>
                  <a:lnTo>
                    <a:pt x="340" y="1204"/>
                  </a:lnTo>
                  <a:lnTo>
                    <a:pt x="337" y="1204"/>
                  </a:lnTo>
                  <a:lnTo>
                    <a:pt x="333" y="1204"/>
                  </a:lnTo>
                  <a:lnTo>
                    <a:pt x="331" y="1204"/>
                  </a:lnTo>
                  <a:lnTo>
                    <a:pt x="328" y="1207"/>
                  </a:lnTo>
                  <a:lnTo>
                    <a:pt x="326" y="1204"/>
                  </a:lnTo>
                  <a:lnTo>
                    <a:pt x="324" y="1204"/>
                  </a:lnTo>
                  <a:lnTo>
                    <a:pt x="322" y="1204"/>
                  </a:lnTo>
                  <a:lnTo>
                    <a:pt x="319" y="1204"/>
                  </a:lnTo>
                  <a:lnTo>
                    <a:pt x="319" y="1202"/>
                  </a:lnTo>
                  <a:lnTo>
                    <a:pt x="319" y="1200"/>
                  </a:lnTo>
                  <a:lnTo>
                    <a:pt x="319" y="1198"/>
                  </a:lnTo>
                  <a:lnTo>
                    <a:pt x="317" y="1198"/>
                  </a:lnTo>
                  <a:lnTo>
                    <a:pt x="315" y="1198"/>
                  </a:lnTo>
                  <a:lnTo>
                    <a:pt x="312" y="1195"/>
                  </a:lnTo>
                  <a:lnTo>
                    <a:pt x="310" y="1198"/>
                  </a:lnTo>
                  <a:lnTo>
                    <a:pt x="308" y="1200"/>
                  </a:lnTo>
                  <a:lnTo>
                    <a:pt x="306" y="1200"/>
                  </a:lnTo>
                  <a:lnTo>
                    <a:pt x="303" y="1200"/>
                  </a:lnTo>
                  <a:lnTo>
                    <a:pt x="301" y="1200"/>
                  </a:lnTo>
                  <a:lnTo>
                    <a:pt x="299" y="1202"/>
                  </a:lnTo>
                  <a:lnTo>
                    <a:pt x="297" y="1202"/>
                  </a:lnTo>
                  <a:lnTo>
                    <a:pt x="294" y="1202"/>
                  </a:lnTo>
                  <a:lnTo>
                    <a:pt x="292" y="1202"/>
                  </a:lnTo>
                  <a:lnTo>
                    <a:pt x="290" y="1202"/>
                  </a:lnTo>
                  <a:lnTo>
                    <a:pt x="288" y="1202"/>
                  </a:lnTo>
                  <a:lnTo>
                    <a:pt x="285" y="1200"/>
                  </a:lnTo>
                  <a:lnTo>
                    <a:pt x="283" y="1200"/>
                  </a:lnTo>
                  <a:lnTo>
                    <a:pt x="281" y="1198"/>
                  </a:lnTo>
                  <a:lnTo>
                    <a:pt x="278" y="1198"/>
                  </a:lnTo>
                  <a:lnTo>
                    <a:pt x="276" y="1195"/>
                  </a:lnTo>
                  <a:lnTo>
                    <a:pt x="274" y="1195"/>
                  </a:lnTo>
                  <a:lnTo>
                    <a:pt x="272" y="1195"/>
                  </a:lnTo>
                  <a:lnTo>
                    <a:pt x="269" y="1193"/>
                  </a:lnTo>
                  <a:lnTo>
                    <a:pt x="267" y="1193"/>
                  </a:lnTo>
                  <a:lnTo>
                    <a:pt x="265" y="1193"/>
                  </a:lnTo>
                  <a:lnTo>
                    <a:pt x="263" y="1193"/>
                  </a:lnTo>
                  <a:lnTo>
                    <a:pt x="260" y="1193"/>
                  </a:lnTo>
                  <a:lnTo>
                    <a:pt x="258" y="1193"/>
                  </a:lnTo>
                  <a:lnTo>
                    <a:pt x="256" y="1193"/>
                  </a:lnTo>
                  <a:lnTo>
                    <a:pt x="254" y="1193"/>
                  </a:lnTo>
                  <a:lnTo>
                    <a:pt x="251" y="1195"/>
                  </a:lnTo>
                  <a:lnTo>
                    <a:pt x="249" y="1195"/>
                  </a:lnTo>
                  <a:lnTo>
                    <a:pt x="247" y="1195"/>
                  </a:lnTo>
                  <a:lnTo>
                    <a:pt x="244" y="1195"/>
                  </a:lnTo>
                  <a:lnTo>
                    <a:pt x="242" y="1198"/>
                  </a:lnTo>
                  <a:lnTo>
                    <a:pt x="240" y="1198"/>
                  </a:lnTo>
                  <a:lnTo>
                    <a:pt x="238" y="1200"/>
                  </a:lnTo>
                  <a:lnTo>
                    <a:pt x="235" y="1200"/>
                  </a:lnTo>
                  <a:lnTo>
                    <a:pt x="231" y="1202"/>
                  </a:lnTo>
                  <a:lnTo>
                    <a:pt x="229" y="1202"/>
                  </a:lnTo>
                  <a:lnTo>
                    <a:pt x="226" y="1202"/>
                  </a:lnTo>
                  <a:lnTo>
                    <a:pt x="224" y="1202"/>
                  </a:lnTo>
                  <a:lnTo>
                    <a:pt x="224" y="1200"/>
                  </a:lnTo>
                  <a:lnTo>
                    <a:pt x="222" y="1200"/>
                  </a:lnTo>
                  <a:lnTo>
                    <a:pt x="220" y="1198"/>
                  </a:lnTo>
                  <a:lnTo>
                    <a:pt x="217" y="1195"/>
                  </a:lnTo>
                  <a:lnTo>
                    <a:pt x="215" y="1193"/>
                  </a:lnTo>
                  <a:lnTo>
                    <a:pt x="213" y="1191"/>
                  </a:lnTo>
                  <a:lnTo>
                    <a:pt x="210" y="1188"/>
                  </a:lnTo>
                  <a:lnTo>
                    <a:pt x="210" y="1186"/>
                  </a:lnTo>
                  <a:lnTo>
                    <a:pt x="208" y="1184"/>
                  </a:lnTo>
                  <a:lnTo>
                    <a:pt x="206" y="1182"/>
                  </a:lnTo>
                  <a:lnTo>
                    <a:pt x="206" y="1184"/>
                  </a:lnTo>
                  <a:lnTo>
                    <a:pt x="204" y="1184"/>
                  </a:lnTo>
                  <a:lnTo>
                    <a:pt x="204" y="1186"/>
                  </a:lnTo>
                  <a:lnTo>
                    <a:pt x="201" y="1188"/>
                  </a:lnTo>
                  <a:lnTo>
                    <a:pt x="201" y="1191"/>
                  </a:lnTo>
                  <a:lnTo>
                    <a:pt x="201" y="1193"/>
                  </a:lnTo>
                  <a:lnTo>
                    <a:pt x="201" y="1191"/>
                  </a:lnTo>
                  <a:lnTo>
                    <a:pt x="199" y="1191"/>
                  </a:lnTo>
                  <a:lnTo>
                    <a:pt x="199" y="1188"/>
                  </a:lnTo>
                  <a:lnTo>
                    <a:pt x="197" y="1186"/>
                  </a:lnTo>
                  <a:lnTo>
                    <a:pt x="197" y="1184"/>
                  </a:lnTo>
                  <a:lnTo>
                    <a:pt x="195" y="1184"/>
                  </a:lnTo>
                  <a:lnTo>
                    <a:pt x="192" y="1184"/>
                  </a:lnTo>
                  <a:lnTo>
                    <a:pt x="190" y="1186"/>
                  </a:lnTo>
                  <a:lnTo>
                    <a:pt x="188" y="1188"/>
                  </a:lnTo>
                  <a:lnTo>
                    <a:pt x="183" y="1188"/>
                  </a:lnTo>
                  <a:lnTo>
                    <a:pt x="181" y="1188"/>
                  </a:lnTo>
                  <a:lnTo>
                    <a:pt x="179" y="1186"/>
                  </a:lnTo>
                  <a:lnTo>
                    <a:pt x="176" y="1186"/>
                  </a:lnTo>
                  <a:lnTo>
                    <a:pt x="176" y="1184"/>
                  </a:lnTo>
                  <a:lnTo>
                    <a:pt x="174" y="1184"/>
                  </a:lnTo>
                  <a:lnTo>
                    <a:pt x="174" y="1182"/>
                  </a:lnTo>
                  <a:lnTo>
                    <a:pt x="176" y="1179"/>
                  </a:lnTo>
                  <a:lnTo>
                    <a:pt x="176" y="1177"/>
                  </a:lnTo>
                  <a:lnTo>
                    <a:pt x="176" y="1175"/>
                  </a:lnTo>
                  <a:lnTo>
                    <a:pt x="176" y="1173"/>
                  </a:lnTo>
                  <a:lnTo>
                    <a:pt x="176" y="1170"/>
                  </a:lnTo>
                  <a:lnTo>
                    <a:pt x="176" y="1168"/>
                  </a:lnTo>
                  <a:lnTo>
                    <a:pt x="176" y="1166"/>
                  </a:lnTo>
                  <a:lnTo>
                    <a:pt x="176" y="1164"/>
                  </a:lnTo>
                  <a:lnTo>
                    <a:pt x="176" y="1161"/>
                  </a:lnTo>
                  <a:lnTo>
                    <a:pt x="174" y="1161"/>
                  </a:lnTo>
                  <a:lnTo>
                    <a:pt x="176" y="1161"/>
                  </a:lnTo>
                  <a:lnTo>
                    <a:pt x="179" y="1161"/>
                  </a:lnTo>
                  <a:lnTo>
                    <a:pt x="181" y="1159"/>
                  </a:lnTo>
                  <a:lnTo>
                    <a:pt x="183" y="1159"/>
                  </a:lnTo>
                  <a:lnTo>
                    <a:pt x="186" y="1155"/>
                  </a:lnTo>
                  <a:lnTo>
                    <a:pt x="188" y="1152"/>
                  </a:lnTo>
                  <a:lnTo>
                    <a:pt x="188" y="1150"/>
                  </a:lnTo>
                  <a:lnTo>
                    <a:pt x="190" y="1150"/>
                  </a:lnTo>
                  <a:lnTo>
                    <a:pt x="190" y="1148"/>
                  </a:lnTo>
                  <a:lnTo>
                    <a:pt x="190" y="1145"/>
                  </a:lnTo>
                  <a:lnTo>
                    <a:pt x="192" y="1145"/>
                  </a:lnTo>
                  <a:lnTo>
                    <a:pt x="192" y="1143"/>
                  </a:lnTo>
                  <a:lnTo>
                    <a:pt x="192" y="1141"/>
                  </a:lnTo>
                  <a:lnTo>
                    <a:pt x="192" y="1139"/>
                  </a:lnTo>
                  <a:lnTo>
                    <a:pt x="195" y="1136"/>
                  </a:lnTo>
                  <a:lnTo>
                    <a:pt x="195" y="1134"/>
                  </a:lnTo>
                  <a:lnTo>
                    <a:pt x="195" y="1132"/>
                  </a:lnTo>
                  <a:lnTo>
                    <a:pt x="197" y="1132"/>
                  </a:lnTo>
                  <a:lnTo>
                    <a:pt x="197" y="1130"/>
                  </a:lnTo>
                  <a:lnTo>
                    <a:pt x="197" y="1127"/>
                  </a:lnTo>
                  <a:lnTo>
                    <a:pt x="199" y="1127"/>
                  </a:lnTo>
                  <a:lnTo>
                    <a:pt x="201" y="1125"/>
                  </a:lnTo>
                  <a:lnTo>
                    <a:pt x="199" y="1123"/>
                  </a:lnTo>
                  <a:lnTo>
                    <a:pt x="199" y="1121"/>
                  </a:lnTo>
                  <a:lnTo>
                    <a:pt x="197" y="1121"/>
                  </a:lnTo>
                  <a:lnTo>
                    <a:pt x="195" y="1121"/>
                  </a:lnTo>
                  <a:lnTo>
                    <a:pt x="195" y="1118"/>
                  </a:lnTo>
                  <a:lnTo>
                    <a:pt x="192" y="1118"/>
                  </a:lnTo>
                  <a:lnTo>
                    <a:pt x="192" y="1116"/>
                  </a:lnTo>
                  <a:lnTo>
                    <a:pt x="190" y="1114"/>
                  </a:lnTo>
                  <a:lnTo>
                    <a:pt x="190" y="1112"/>
                  </a:lnTo>
                  <a:lnTo>
                    <a:pt x="188" y="1109"/>
                  </a:lnTo>
                  <a:lnTo>
                    <a:pt x="190" y="1107"/>
                  </a:lnTo>
                  <a:lnTo>
                    <a:pt x="188" y="1105"/>
                  </a:lnTo>
                  <a:lnTo>
                    <a:pt x="186" y="1105"/>
                  </a:lnTo>
                  <a:lnTo>
                    <a:pt x="183" y="1107"/>
                  </a:lnTo>
                  <a:lnTo>
                    <a:pt x="181" y="1109"/>
                  </a:lnTo>
                  <a:lnTo>
                    <a:pt x="183" y="1112"/>
                  </a:lnTo>
                  <a:lnTo>
                    <a:pt x="183" y="1114"/>
                  </a:lnTo>
                  <a:lnTo>
                    <a:pt x="183" y="1116"/>
                  </a:lnTo>
                  <a:lnTo>
                    <a:pt x="183" y="1118"/>
                  </a:lnTo>
                  <a:lnTo>
                    <a:pt x="183" y="1121"/>
                  </a:lnTo>
                  <a:lnTo>
                    <a:pt x="181" y="1123"/>
                  </a:lnTo>
                  <a:lnTo>
                    <a:pt x="179" y="1125"/>
                  </a:lnTo>
                  <a:lnTo>
                    <a:pt x="174" y="1125"/>
                  </a:lnTo>
                  <a:lnTo>
                    <a:pt x="172" y="1125"/>
                  </a:lnTo>
                  <a:lnTo>
                    <a:pt x="170" y="1123"/>
                  </a:lnTo>
                  <a:lnTo>
                    <a:pt x="165" y="1121"/>
                  </a:lnTo>
                  <a:lnTo>
                    <a:pt x="165" y="1118"/>
                  </a:lnTo>
                  <a:lnTo>
                    <a:pt x="163" y="1118"/>
                  </a:lnTo>
                  <a:lnTo>
                    <a:pt x="161" y="1116"/>
                  </a:lnTo>
                  <a:lnTo>
                    <a:pt x="158" y="1116"/>
                  </a:lnTo>
                  <a:lnTo>
                    <a:pt x="154" y="1116"/>
                  </a:lnTo>
                  <a:lnTo>
                    <a:pt x="154" y="1114"/>
                  </a:lnTo>
                  <a:lnTo>
                    <a:pt x="156" y="1112"/>
                  </a:lnTo>
                  <a:lnTo>
                    <a:pt x="158" y="1112"/>
                  </a:lnTo>
                  <a:lnTo>
                    <a:pt x="161" y="1109"/>
                  </a:lnTo>
                  <a:lnTo>
                    <a:pt x="161" y="1107"/>
                  </a:lnTo>
                  <a:lnTo>
                    <a:pt x="158" y="1107"/>
                  </a:lnTo>
                  <a:lnTo>
                    <a:pt x="158" y="1105"/>
                  </a:lnTo>
                  <a:lnTo>
                    <a:pt x="156" y="1102"/>
                  </a:lnTo>
                  <a:lnTo>
                    <a:pt x="161" y="1098"/>
                  </a:lnTo>
                  <a:lnTo>
                    <a:pt x="161" y="1096"/>
                  </a:lnTo>
                  <a:lnTo>
                    <a:pt x="161" y="1093"/>
                  </a:lnTo>
                  <a:lnTo>
                    <a:pt x="161" y="1091"/>
                  </a:lnTo>
                  <a:lnTo>
                    <a:pt x="161" y="1089"/>
                  </a:lnTo>
                  <a:lnTo>
                    <a:pt x="161" y="1087"/>
                  </a:lnTo>
                  <a:lnTo>
                    <a:pt x="161" y="1084"/>
                  </a:lnTo>
                  <a:lnTo>
                    <a:pt x="161" y="1082"/>
                  </a:lnTo>
                  <a:lnTo>
                    <a:pt x="161" y="1080"/>
                  </a:lnTo>
                  <a:lnTo>
                    <a:pt x="163" y="1078"/>
                  </a:lnTo>
                  <a:lnTo>
                    <a:pt x="165" y="1075"/>
                  </a:lnTo>
                  <a:lnTo>
                    <a:pt x="167" y="1073"/>
                  </a:lnTo>
                  <a:lnTo>
                    <a:pt x="170" y="1071"/>
                  </a:lnTo>
                  <a:lnTo>
                    <a:pt x="170" y="1073"/>
                  </a:lnTo>
                  <a:lnTo>
                    <a:pt x="172" y="1073"/>
                  </a:lnTo>
                  <a:lnTo>
                    <a:pt x="172" y="1075"/>
                  </a:lnTo>
                  <a:lnTo>
                    <a:pt x="174" y="1075"/>
                  </a:lnTo>
                  <a:lnTo>
                    <a:pt x="174" y="1073"/>
                  </a:lnTo>
                  <a:lnTo>
                    <a:pt x="176" y="1073"/>
                  </a:lnTo>
                  <a:lnTo>
                    <a:pt x="179" y="1073"/>
                  </a:lnTo>
                  <a:lnTo>
                    <a:pt x="181" y="1073"/>
                  </a:lnTo>
                  <a:lnTo>
                    <a:pt x="181" y="1071"/>
                  </a:lnTo>
                  <a:lnTo>
                    <a:pt x="183" y="1071"/>
                  </a:lnTo>
                  <a:lnTo>
                    <a:pt x="188" y="1066"/>
                  </a:lnTo>
                  <a:lnTo>
                    <a:pt x="190" y="1064"/>
                  </a:lnTo>
                  <a:lnTo>
                    <a:pt x="192" y="1064"/>
                  </a:lnTo>
                  <a:lnTo>
                    <a:pt x="195" y="1064"/>
                  </a:lnTo>
                  <a:lnTo>
                    <a:pt x="195" y="1062"/>
                  </a:lnTo>
                  <a:lnTo>
                    <a:pt x="197" y="1059"/>
                  </a:lnTo>
                  <a:lnTo>
                    <a:pt x="199" y="1057"/>
                  </a:lnTo>
                  <a:lnTo>
                    <a:pt x="201" y="1057"/>
                  </a:lnTo>
                  <a:lnTo>
                    <a:pt x="201" y="1055"/>
                  </a:lnTo>
                  <a:lnTo>
                    <a:pt x="201" y="1053"/>
                  </a:lnTo>
                  <a:lnTo>
                    <a:pt x="201" y="1050"/>
                  </a:lnTo>
                  <a:lnTo>
                    <a:pt x="204" y="1048"/>
                  </a:lnTo>
                  <a:lnTo>
                    <a:pt x="204" y="1046"/>
                  </a:lnTo>
                  <a:lnTo>
                    <a:pt x="204" y="1044"/>
                  </a:lnTo>
                  <a:lnTo>
                    <a:pt x="204" y="1046"/>
                  </a:lnTo>
                  <a:lnTo>
                    <a:pt x="201" y="1050"/>
                  </a:lnTo>
                  <a:lnTo>
                    <a:pt x="201" y="1053"/>
                  </a:lnTo>
                  <a:lnTo>
                    <a:pt x="201" y="1057"/>
                  </a:lnTo>
                  <a:lnTo>
                    <a:pt x="199" y="1057"/>
                  </a:lnTo>
                  <a:lnTo>
                    <a:pt x="197" y="1059"/>
                  </a:lnTo>
                  <a:lnTo>
                    <a:pt x="195" y="1062"/>
                  </a:lnTo>
                  <a:lnTo>
                    <a:pt x="192" y="1064"/>
                  </a:lnTo>
                  <a:lnTo>
                    <a:pt x="190" y="1064"/>
                  </a:lnTo>
                  <a:lnTo>
                    <a:pt x="188" y="1066"/>
                  </a:lnTo>
                  <a:lnTo>
                    <a:pt x="186" y="1069"/>
                  </a:lnTo>
                  <a:lnTo>
                    <a:pt x="183" y="1071"/>
                  </a:lnTo>
                  <a:lnTo>
                    <a:pt x="181" y="1071"/>
                  </a:lnTo>
                  <a:lnTo>
                    <a:pt x="181" y="1073"/>
                  </a:lnTo>
                  <a:lnTo>
                    <a:pt x="179" y="1073"/>
                  </a:lnTo>
                  <a:lnTo>
                    <a:pt x="181" y="1073"/>
                  </a:lnTo>
                  <a:lnTo>
                    <a:pt x="181" y="1071"/>
                  </a:lnTo>
                  <a:lnTo>
                    <a:pt x="183" y="1071"/>
                  </a:lnTo>
                  <a:lnTo>
                    <a:pt x="186" y="1069"/>
                  </a:lnTo>
                  <a:lnTo>
                    <a:pt x="188" y="1066"/>
                  </a:lnTo>
                  <a:lnTo>
                    <a:pt x="190" y="1064"/>
                  </a:lnTo>
                  <a:lnTo>
                    <a:pt x="192" y="1064"/>
                  </a:lnTo>
                  <a:lnTo>
                    <a:pt x="195" y="1064"/>
                  </a:lnTo>
                  <a:lnTo>
                    <a:pt x="195" y="1062"/>
                  </a:lnTo>
                  <a:lnTo>
                    <a:pt x="197" y="1059"/>
                  </a:lnTo>
                  <a:lnTo>
                    <a:pt x="199" y="1057"/>
                  </a:lnTo>
                  <a:lnTo>
                    <a:pt x="201" y="1057"/>
                  </a:lnTo>
                  <a:lnTo>
                    <a:pt x="201" y="1053"/>
                  </a:lnTo>
                  <a:lnTo>
                    <a:pt x="204" y="1050"/>
                  </a:lnTo>
                  <a:lnTo>
                    <a:pt x="204" y="1046"/>
                  </a:lnTo>
                  <a:lnTo>
                    <a:pt x="204" y="1044"/>
                  </a:lnTo>
                  <a:lnTo>
                    <a:pt x="201" y="1041"/>
                  </a:lnTo>
                  <a:lnTo>
                    <a:pt x="201" y="1039"/>
                  </a:lnTo>
                  <a:lnTo>
                    <a:pt x="199" y="1037"/>
                  </a:lnTo>
                  <a:lnTo>
                    <a:pt x="199" y="1035"/>
                  </a:lnTo>
                  <a:lnTo>
                    <a:pt x="197" y="1032"/>
                  </a:lnTo>
                  <a:lnTo>
                    <a:pt x="197" y="1030"/>
                  </a:lnTo>
                  <a:lnTo>
                    <a:pt x="197" y="1028"/>
                  </a:lnTo>
                  <a:lnTo>
                    <a:pt x="199" y="1026"/>
                  </a:lnTo>
                  <a:lnTo>
                    <a:pt x="201" y="1026"/>
                  </a:lnTo>
                  <a:lnTo>
                    <a:pt x="204" y="1026"/>
                  </a:lnTo>
                  <a:lnTo>
                    <a:pt x="206" y="1028"/>
                  </a:lnTo>
                  <a:lnTo>
                    <a:pt x="208" y="1028"/>
                  </a:lnTo>
                  <a:lnTo>
                    <a:pt x="208" y="1026"/>
                  </a:lnTo>
                  <a:lnTo>
                    <a:pt x="208" y="1021"/>
                  </a:lnTo>
                  <a:lnTo>
                    <a:pt x="208" y="1019"/>
                  </a:lnTo>
                  <a:lnTo>
                    <a:pt x="208" y="1016"/>
                  </a:lnTo>
                  <a:lnTo>
                    <a:pt x="208" y="1014"/>
                  </a:lnTo>
                  <a:lnTo>
                    <a:pt x="210" y="1012"/>
                  </a:lnTo>
                  <a:lnTo>
                    <a:pt x="213" y="1010"/>
                  </a:lnTo>
                  <a:lnTo>
                    <a:pt x="215" y="1007"/>
                  </a:lnTo>
                  <a:lnTo>
                    <a:pt x="217" y="1005"/>
                  </a:lnTo>
                  <a:lnTo>
                    <a:pt x="220" y="1003"/>
                  </a:lnTo>
                  <a:lnTo>
                    <a:pt x="220" y="1001"/>
                  </a:lnTo>
                  <a:lnTo>
                    <a:pt x="217" y="998"/>
                  </a:lnTo>
                  <a:lnTo>
                    <a:pt x="215" y="998"/>
                  </a:lnTo>
                  <a:lnTo>
                    <a:pt x="217" y="998"/>
                  </a:lnTo>
                  <a:lnTo>
                    <a:pt x="215" y="998"/>
                  </a:lnTo>
                  <a:lnTo>
                    <a:pt x="213" y="998"/>
                  </a:lnTo>
                  <a:lnTo>
                    <a:pt x="210" y="1001"/>
                  </a:lnTo>
                  <a:lnTo>
                    <a:pt x="208" y="998"/>
                  </a:lnTo>
                  <a:lnTo>
                    <a:pt x="206" y="996"/>
                  </a:lnTo>
                  <a:lnTo>
                    <a:pt x="204" y="994"/>
                  </a:lnTo>
                  <a:lnTo>
                    <a:pt x="201" y="994"/>
                  </a:lnTo>
                  <a:lnTo>
                    <a:pt x="201" y="992"/>
                  </a:lnTo>
                  <a:lnTo>
                    <a:pt x="199" y="992"/>
                  </a:lnTo>
                  <a:lnTo>
                    <a:pt x="199" y="989"/>
                  </a:lnTo>
                  <a:lnTo>
                    <a:pt x="199" y="987"/>
                  </a:lnTo>
                  <a:lnTo>
                    <a:pt x="199" y="985"/>
                  </a:lnTo>
                  <a:lnTo>
                    <a:pt x="201" y="983"/>
                  </a:lnTo>
                  <a:lnTo>
                    <a:pt x="201" y="980"/>
                  </a:lnTo>
                  <a:lnTo>
                    <a:pt x="197" y="980"/>
                  </a:lnTo>
                  <a:lnTo>
                    <a:pt x="197" y="978"/>
                  </a:lnTo>
                  <a:lnTo>
                    <a:pt x="197" y="976"/>
                  </a:lnTo>
                  <a:lnTo>
                    <a:pt x="199" y="973"/>
                  </a:lnTo>
                  <a:lnTo>
                    <a:pt x="199" y="971"/>
                  </a:lnTo>
                  <a:lnTo>
                    <a:pt x="201" y="969"/>
                  </a:lnTo>
                  <a:lnTo>
                    <a:pt x="204" y="967"/>
                  </a:lnTo>
                  <a:lnTo>
                    <a:pt x="206" y="967"/>
                  </a:lnTo>
                  <a:lnTo>
                    <a:pt x="208" y="964"/>
                  </a:lnTo>
                  <a:lnTo>
                    <a:pt x="208" y="962"/>
                  </a:lnTo>
                  <a:lnTo>
                    <a:pt x="210" y="960"/>
                  </a:lnTo>
                  <a:lnTo>
                    <a:pt x="213" y="958"/>
                  </a:lnTo>
                  <a:lnTo>
                    <a:pt x="213" y="955"/>
                  </a:lnTo>
                  <a:lnTo>
                    <a:pt x="215" y="951"/>
                  </a:lnTo>
                  <a:lnTo>
                    <a:pt x="217" y="949"/>
                  </a:lnTo>
                  <a:lnTo>
                    <a:pt x="217" y="946"/>
                  </a:lnTo>
                  <a:lnTo>
                    <a:pt x="220" y="944"/>
                  </a:lnTo>
                  <a:lnTo>
                    <a:pt x="222" y="940"/>
                  </a:lnTo>
                  <a:lnTo>
                    <a:pt x="224" y="937"/>
                  </a:lnTo>
                  <a:lnTo>
                    <a:pt x="224" y="935"/>
                  </a:lnTo>
                  <a:lnTo>
                    <a:pt x="222" y="921"/>
                  </a:lnTo>
                  <a:lnTo>
                    <a:pt x="220" y="915"/>
                  </a:lnTo>
                  <a:lnTo>
                    <a:pt x="220" y="908"/>
                  </a:lnTo>
                  <a:lnTo>
                    <a:pt x="220" y="899"/>
                  </a:lnTo>
                  <a:lnTo>
                    <a:pt x="217" y="890"/>
                  </a:lnTo>
                  <a:lnTo>
                    <a:pt x="217" y="883"/>
                  </a:lnTo>
                  <a:lnTo>
                    <a:pt x="217" y="878"/>
                  </a:lnTo>
                  <a:lnTo>
                    <a:pt x="217" y="876"/>
                  </a:lnTo>
                  <a:lnTo>
                    <a:pt x="213" y="869"/>
                  </a:lnTo>
                  <a:lnTo>
                    <a:pt x="206" y="863"/>
                  </a:lnTo>
                  <a:lnTo>
                    <a:pt x="204" y="856"/>
                  </a:lnTo>
                  <a:lnTo>
                    <a:pt x="199" y="847"/>
                  </a:lnTo>
                  <a:lnTo>
                    <a:pt x="195" y="842"/>
                  </a:lnTo>
                  <a:lnTo>
                    <a:pt x="195" y="840"/>
                  </a:lnTo>
                  <a:lnTo>
                    <a:pt x="174" y="808"/>
                  </a:lnTo>
                  <a:lnTo>
                    <a:pt x="154" y="774"/>
                  </a:lnTo>
                  <a:lnTo>
                    <a:pt x="147" y="768"/>
                  </a:lnTo>
                  <a:lnTo>
                    <a:pt x="147" y="765"/>
                  </a:lnTo>
                  <a:lnTo>
                    <a:pt x="142" y="756"/>
                  </a:lnTo>
                  <a:lnTo>
                    <a:pt x="136" y="747"/>
                  </a:lnTo>
                  <a:lnTo>
                    <a:pt x="129" y="736"/>
                  </a:lnTo>
                  <a:lnTo>
                    <a:pt x="127" y="731"/>
                  </a:lnTo>
                  <a:lnTo>
                    <a:pt x="124" y="731"/>
                  </a:lnTo>
                  <a:lnTo>
                    <a:pt x="124" y="729"/>
                  </a:lnTo>
                  <a:lnTo>
                    <a:pt x="124" y="727"/>
                  </a:lnTo>
                  <a:lnTo>
                    <a:pt x="122" y="727"/>
                  </a:lnTo>
                  <a:lnTo>
                    <a:pt x="122" y="725"/>
                  </a:lnTo>
                  <a:lnTo>
                    <a:pt x="120" y="722"/>
                  </a:lnTo>
                  <a:lnTo>
                    <a:pt x="115" y="718"/>
                  </a:lnTo>
                  <a:lnTo>
                    <a:pt x="113" y="718"/>
                  </a:lnTo>
                  <a:lnTo>
                    <a:pt x="111" y="718"/>
                  </a:lnTo>
                  <a:lnTo>
                    <a:pt x="108" y="715"/>
                  </a:lnTo>
                  <a:lnTo>
                    <a:pt x="106" y="713"/>
                  </a:lnTo>
                  <a:lnTo>
                    <a:pt x="104" y="711"/>
                  </a:lnTo>
                  <a:lnTo>
                    <a:pt x="102" y="709"/>
                  </a:lnTo>
                  <a:lnTo>
                    <a:pt x="99" y="706"/>
                  </a:lnTo>
                  <a:lnTo>
                    <a:pt x="97" y="704"/>
                  </a:lnTo>
                  <a:lnTo>
                    <a:pt x="97" y="702"/>
                  </a:lnTo>
                  <a:lnTo>
                    <a:pt x="95" y="702"/>
                  </a:lnTo>
                  <a:lnTo>
                    <a:pt x="93" y="700"/>
                  </a:lnTo>
                  <a:lnTo>
                    <a:pt x="90" y="697"/>
                  </a:lnTo>
                  <a:lnTo>
                    <a:pt x="88" y="697"/>
                  </a:lnTo>
                  <a:lnTo>
                    <a:pt x="86" y="695"/>
                  </a:lnTo>
                  <a:lnTo>
                    <a:pt x="84" y="693"/>
                  </a:lnTo>
                  <a:lnTo>
                    <a:pt x="81" y="691"/>
                  </a:lnTo>
                  <a:lnTo>
                    <a:pt x="79" y="688"/>
                  </a:lnTo>
                  <a:lnTo>
                    <a:pt x="77" y="688"/>
                  </a:lnTo>
                  <a:lnTo>
                    <a:pt x="74" y="686"/>
                  </a:lnTo>
                  <a:lnTo>
                    <a:pt x="65" y="672"/>
                  </a:lnTo>
                  <a:lnTo>
                    <a:pt x="63" y="670"/>
                  </a:lnTo>
                  <a:lnTo>
                    <a:pt x="61" y="670"/>
                  </a:lnTo>
                  <a:lnTo>
                    <a:pt x="59" y="668"/>
                  </a:lnTo>
                  <a:lnTo>
                    <a:pt x="56" y="668"/>
                  </a:lnTo>
                  <a:lnTo>
                    <a:pt x="54" y="666"/>
                  </a:lnTo>
                  <a:lnTo>
                    <a:pt x="52" y="663"/>
                  </a:lnTo>
                  <a:lnTo>
                    <a:pt x="50" y="661"/>
                  </a:lnTo>
                  <a:lnTo>
                    <a:pt x="47" y="661"/>
                  </a:lnTo>
                  <a:lnTo>
                    <a:pt x="45" y="659"/>
                  </a:lnTo>
                  <a:lnTo>
                    <a:pt x="43" y="657"/>
                  </a:lnTo>
                  <a:lnTo>
                    <a:pt x="40" y="657"/>
                  </a:lnTo>
                  <a:lnTo>
                    <a:pt x="38" y="657"/>
                  </a:lnTo>
                  <a:lnTo>
                    <a:pt x="36" y="657"/>
                  </a:lnTo>
                  <a:lnTo>
                    <a:pt x="36" y="654"/>
                  </a:lnTo>
                  <a:lnTo>
                    <a:pt x="34" y="652"/>
                  </a:lnTo>
                  <a:lnTo>
                    <a:pt x="34" y="650"/>
                  </a:lnTo>
                  <a:lnTo>
                    <a:pt x="31" y="648"/>
                  </a:lnTo>
                  <a:lnTo>
                    <a:pt x="31" y="645"/>
                  </a:lnTo>
                  <a:lnTo>
                    <a:pt x="31" y="643"/>
                  </a:lnTo>
                  <a:lnTo>
                    <a:pt x="29" y="641"/>
                  </a:lnTo>
                  <a:lnTo>
                    <a:pt x="27" y="639"/>
                  </a:lnTo>
                  <a:lnTo>
                    <a:pt x="25" y="634"/>
                  </a:lnTo>
                  <a:lnTo>
                    <a:pt x="22" y="629"/>
                  </a:lnTo>
                  <a:lnTo>
                    <a:pt x="20" y="627"/>
                  </a:lnTo>
                  <a:lnTo>
                    <a:pt x="18" y="625"/>
                  </a:lnTo>
                  <a:lnTo>
                    <a:pt x="16" y="623"/>
                  </a:lnTo>
                  <a:lnTo>
                    <a:pt x="13" y="618"/>
                  </a:lnTo>
                  <a:lnTo>
                    <a:pt x="13" y="616"/>
                  </a:lnTo>
                  <a:lnTo>
                    <a:pt x="13" y="614"/>
                  </a:lnTo>
                  <a:lnTo>
                    <a:pt x="11" y="611"/>
                  </a:lnTo>
                  <a:lnTo>
                    <a:pt x="11" y="609"/>
                  </a:lnTo>
                  <a:lnTo>
                    <a:pt x="9" y="607"/>
                  </a:lnTo>
                  <a:lnTo>
                    <a:pt x="6" y="605"/>
                  </a:lnTo>
                  <a:lnTo>
                    <a:pt x="4" y="602"/>
                  </a:lnTo>
                  <a:lnTo>
                    <a:pt x="2" y="602"/>
                  </a:lnTo>
                  <a:lnTo>
                    <a:pt x="2" y="600"/>
                  </a:lnTo>
                  <a:lnTo>
                    <a:pt x="0" y="598"/>
                  </a:lnTo>
                  <a:lnTo>
                    <a:pt x="0" y="596"/>
                  </a:lnTo>
                  <a:lnTo>
                    <a:pt x="2" y="593"/>
                  </a:lnTo>
                  <a:lnTo>
                    <a:pt x="2" y="589"/>
                  </a:lnTo>
                  <a:lnTo>
                    <a:pt x="4" y="584"/>
                  </a:lnTo>
                  <a:lnTo>
                    <a:pt x="4" y="580"/>
                  </a:lnTo>
                  <a:lnTo>
                    <a:pt x="9" y="573"/>
                  </a:lnTo>
                  <a:lnTo>
                    <a:pt x="9" y="571"/>
                  </a:lnTo>
                  <a:lnTo>
                    <a:pt x="11" y="571"/>
                  </a:lnTo>
                  <a:lnTo>
                    <a:pt x="16" y="571"/>
                  </a:lnTo>
                  <a:lnTo>
                    <a:pt x="20" y="571"/>
                  </a:lnTo>
                  <a:lnTo>
                    <a:pt x="27" y="568"/>
                  </a:lnTo>
                  <a:lnTo>
                    <a:pt x="36" y="566"/>
                  </a:lnTo>
                  <a:lnTo>
                    <a:pt x="40" y="566"/>
                  </a:lnTo>
                  <a:lnTo>
                    <a:pt x="45" y="564"/>
                  </a:lnTo>
                  <a:lnTo>
                    <a:pt x="47" y="564"/>
                  </a:lnTo>
                  <a:lnTo>
                    <a:pt x="50" y="562"/>
                  </a:lnTo>
                  <a:lnTo>
                    <a:pt x="56" y="559"/>
                  </a:lnTo>
                  <a:lnTo>
                    <a:pt x="59" y="557"/>
                  </a:lnTo>
                  <a:lnTo>
                    <a:pt x="63" y="555"/>
                  </a:lnTo>
                  <a:lnTo>
                    <a:pt x="65" y="550"/>
                  </a:lnTo>
                  <a:lnTo>
                    <a:pt x="68" y="546"/>
                  </a:lnTo>
                  <a:lnTo>
                    <a:pt x="70" y="543"/>
                  </a:lnTo>
                  <a:lnTo>
                    <a:pt x="70" y="541"/>
                  </a:lnTo>
                  <a:lnTo>
                    <a:pt x="72" y="539"/>
                  </a:lnTo>
                  <a:lnTo>
                    <a:pt x="74" y="537"/>
                  </a:lnTo>
                  <a:lnTo>
                    <a:pt x="77" y="534"/>
                  </a:lnTo>
                  <a:lnTo>
                    <a:pt x="77" y="532"/>
                  </a:lnTo>
                  <a:lnTo>
                    <a:pt x="84" y="528"/>
                  </a:lnTo>
                  <a:lnTo>
                    <a:pt x="90" y="530"/>
                  </a:lnTo>
                  <a:lnTo>
                    <a:pt x="102" y="534"/>
                  </a:lnTo>
                  <a:lnTo>
                    <a:pt x="108" y="534"/>
                  </a:lnTo>
                  <a:lnTo>
                    <a:pt x="115" y="534"/>
                  </a:lnTo>
                  <a:lnTo>
                    <a:pt x="124" y="532"/>
                  </a:lnTo>
                  <a:lnTo>
                    <a:pt x="131" y="530"/>
                  </a:lnTo>
                  <a:lnTo>
                    <a:pt x="131" y="528"/>
                  </a:lnTo>
                  <a:lnTo>
                    <a:pt x="133" y="525"/>
                  </a:lnTo>
                  <a:lnTo>
                    <a:pt x="136" y="523"/>
                  </a:lnTo>
                  <a:lnTo>
                    <a:pt x="136" y="521"/>
                  </a:lnTo>
                  <a:lnTo>
                    <a:pt x="138" y="516"/>
                  </a:lnTo>
                  <a:lnTo>
                    <a:pt x="138" y="514"/>
                  </a:lnTo>
                  <a:lnTo>
                    <a:pt x="140" y="510"/>
                  </a:lnTo>
                  <a:lnTo>
                    <a:pt x="145" y="510"/>
                  </a:lnTo>
                  <a:lnTo>
                    <a:pt x="154" y="507"/>
                  </a:lnTo>
                  <a:lnTo>
                    <a:pt x="156" y="507"/>
                  </a:lnTo>
                  <a:lnTo>
                    <a:pt x="161" y="507"/>
                  </a:lnTo>
                  <a:lnTo>
                    <a:pt x="163" y="505"/>
                  </a:lnTo>
                  <a:lnTo>
                    <a:pt x="170" y="503"/>
                  </a:lnTo>
                  <a:lnTo>
                    <a:pt x="176" y="500"/>
                  </a:lnTo>
                  <a:lnTo>
                    <a:pt x="179" y="500"/>
                  </a:lnTo>
                  <a:lnTo>
                    <a:pt x="181" y="498"/>
                  </a:lnTo>
                  <a:lnTo>
                    <a:pt x="188" y="496"/>
                  </a:lnTo>
                  <a:lnTo>
                    <a:pt x="190" y="496"/>
                  </a:lnTo>
                  <a:lnTo>
                    <a:pt x="197" y="496"/>
                  </a:lnTo>
                  <a:lnTo>
                    <a:pt x="201" y="494"/>
                  </a:lnTo>
                  <a:lnTo>
                    <a:pt x="206" y="491"/>
                  </a:lnTo>
                  <a:lnTo>
                    <a:pt x="210" y="48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FA78453A-E198-7516-AD39-C86DB2731D65}"/>
                </a:ext>
              </a:extLst>
            </p:cNvPr>
            <p:cNvSpPr>
              <a:spLocks/>
            </p:cNvSpPr>
            <p:nvPr/>
          </p:nvSpPr>
          <p:spPr bwMode="auto">
            <a:xfrm>
              <a:off x="3275013" y="4619625"/>
              <a:ext cx="342900" cy="776288"/>
            </a:xfrm>
            <a:custGeom>
              <a:avLst/>
              <a:gdLst>
                <a:gd name="T0" fmla="*/ 5 w 216"/>
                <a:gd name="T1" fmla="*/ 487 h 489"/>
                <a:gd name="T2" fmla="*/ 5 w 216"/>
                <a:gd name="T3" fmla="*/ 478 h 489"/>
                <a:gd name="T4" fmla="*/ 10 w 216"/>
                <a:gd name="T5" fmla="*/ 471 h 489"/>
                <a:gd name="T6" fmla="*/ 19 w 216"/>
                <a:gd name="T7" fmla="*/ 464 h 489"/>
                <a:gd name="T8" fmla="*/ 25 w 216"/>
                <a:gd name="T9" fmla="*/ 460 h 489"/>
                <a:gd name="T10" fmla="*/ 23 w 216"/>
                <a:gd name="T11" fmla="*/ 453 h 489"/>
                <a:gd name="T12" fmla="*/ 23 w 216"/>
                <a:gd name="T13" fmla="*/ 444 h 489"/>
                <a:gd name="T14" fmla="*/ 21 w 216"/>
                <a:gd name="T15" fmla="*/ 430 h 489"/>
                <a:gd name="T16" fmla="*/ 19 w 216"/>
                <a:gd name="T17" fmla="*/ 417 h 489"/>
                <a:gd name="T18" fmla="*/ 19 w 216"/>
                <a:gd name="T19" fmla="*/ 403 h 489"/>
                <a:gd name="T20" fmla="*/ 19 w 216"/>
                <a:gd name="T21" fmla="*/ 396 h 489"/>
                <a:gd name="T22" fmla="*/ 21 w 216"/>
                <a:gd name="T23" fmla="*/ 369 h 489"/>
                <a:gd name="T24" fmla="*/ 21 w 216"/>
                <a:gd name="T25" fmla="*/ 358 h 489"/>
                <a:gd name="T26" fmla="*/ 21 w 216"/>
                <a:gd name="T27" fmla="*/ 351 h 489"/>
                <a:gd name="T28" fmla="*/ 28 w 216"/>
                <a:gd name="T29" fmla="*/ 347 h 489"/>
                <a:gd name="T30" fmla="*/ 30 w 216"/>
                <a:gd name="T31" fmla="*/ 342 h 489"/>
                <a:gd name="T32" fmla="*/ 25 w 216"/>
                <a:gd name="T33" fmla="*/ 319 h 489"/>
                <a:gd name="T34" fmla="*/ 25 w 216"/>
                <a:gd name="T35" fmla="*/ 299 h 489"/>
                <a:gd name="T36" fmla="*/ 23 w 216"/>
                <a:gd name="T37" fmla="*/ 295 h 489"/>
                <a:gd name="T38" fmla="*/ 14 w 216"/>
                <a:gd name="T39" fmla="*/ 290 h 489"/>
                <a:gd name="T40" fmla="*/ 12 w 216"/>
                <a:gd name="T41" fmla="*/ 283 h 489"/>
                <a:gd name="T42" fmla="*/ 12 w 216"/>
                <a:gd name="T43" fmla="*/ 272 h 489"/>
                <a:gd name="T44" fmla="*/ 16 w 216"/>
                <a:gd name="T45" fmla="*/ 254 h 489"/>
                <a:gd name="T46" fmla="*/ 23 w 216"/>
                <a:gd name="T47" fmla="*/ 229 h 489"/>
                <a:gd name="T48" fmla="*/ 39 w 216"/>
                <a:gd name="T49" fmla="*/ 184 h 489"/>
                <a:gd name="T50" fmla="*/ 34 w 216"/>
                <a:gd name="T51" fmla="*/ 166 h 489"/>
                <a:gd name="T52" fmla="*/ 34 w 216"/>
                <a:gd name="T53" fmla="*/ 143 h 489"/>
                <a:gd name="T54" fmla="*/ 37 w 216"/>
                <a:gd name="T55" fmla="*/ 134 h 489"/>
                <a:gd name="T56" fmla="*/ 37 w 216"/>
                <a:gd name="T57" fmla="*/ 120 h 489"/>
                <a:gd name="T58" fmla="*/ 41 w 216"/>
                <a:gd name="T59" fmla="*/ 118 h 489"/>
                <a:gd name="T60" fmla="*/ 53 w 216"/>
                <a:gd name="T61" fmla="*/ 111 h 489"/>
                <a:gd name="T62" fmla="*/ 57 w 216"/>
                <a:gd name="T63" fmla="*/ 102 h 489"/>
                <a:gd name="T64" fmla="*/ 66 w 216"/>
                <a:gd name="T65" fmla="*/ 91 h 489"/>
                <a:gd name="T66" fmla="*/ 66 w 216"/>
                <a:gd name="T67" fmla="*/ 89 h 489"/>
                <a:gd name="T68" fmla="*/ 73 w 216"/>
                <a:gd name="T69" fmla="*/ 86 h 489"/>
                <a:gd name="T70" fmla="*/ 82 w 216"/>
                <a:gd name="T71" fmla="*/ 86 h 489"/>
                <a:gd name="T72" fmla="*/ 100 w 216"/>
                <a:gd name="T73" fmla="*/ 84 h 489"/>
                <a:gd name="T74" fmla="*/ 107 w 216"/>
                <a:gd name="T75" fmla="*/ 82 h 489"/>
                <a:gd name="T76" fmla="*/ 116 w 216"/>
                <a:gd name="T77" fmla="*/ 82 h 489"/>
                <a:gd name="T78" fmla="*/ 127 w 216"/>
                <a:gd name="T79" fmla="*/ 77 h 489"/>
                <a:gd name="T80" fmla="*/ 137 w 216"/>
                <a:gd name="T81" fmla="*/ 75 h 489"/>
                <a:gd name="T82" fmla="*/ 139 w 216"/>
                <a:gd name="T83" fmla="*/ 71 h 489"/>
                <a:gd name="T84" fmla="*/ 157 w 216"/>
                <a:gd name="T85" fmla="*/ 52 h 489"/>
                <a:gd name="T86" fmla="*/ 171 w 216"/>
                <a:gd name="T87" fmla="*/ 46 h 489"/>
                <a:gd name="T88" fmla="*/ 184 w 216"/>
                <a:gd name="T89" fmla="*/ 41 h 489"/>
                <a:gd name="T90" fmla="*/ 195 w 216"/>
                <a:gd name="T91" fmla="*/ 39 h 489"/>
                <a:gd name="T92" fmla="*/ 198 w 216"/>
                <a:gd name="T93" fmla="*/ 32 h 489"/>
                <a:gd name="T94" fmla="*/ 198 w 216"/>
                <a:gd name="T95" fmla="*/ 25 h 489"/>
                <a:gd name="T96" fmla="*/ 200 w 216"/>
                <a:gd name="T97" fmla="*/ 21 h 489"/>
                <a:gd name="T98" fmla="*/ 202 w 216"/>
                <a:gd name="T99" fmla="*/ 14 h 489"/>
                <a:gd name="T100" fmla="*/ 202 w 216"/>
                <a:gd name="T101" fmla="*/ 7 h 489"/>
                <a:gd name="T102" fmla="*/ 207 w 216"/>
                <a:gd name="T103" fmla="*/ 3 h 489"/>
                <a:gd name="T104" fmla="*/ 211 w 216"/>
                <a:gd name="T105" fmla="*/ 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89">
                  <a:moveTo>
                    <a:pt x="0" y="489"/>
                  </a:moveTo>
                  <a:lnTo>
                    <a:pt x="3" y="487"/>
                  </a:lnTo>
                  <a:lnTo>
                    <a:pt x="5" y="487"/>
                  </a:lnTo>
                  <a:lnTo>
                    <a:pt x="5" y="485"/>
                  </a:lnTo>
                  <a:lnTo>
                    <a:pt x="5" y="482"/>
                  </a:lnTo>
                  <a:lnTo>
                    <a:pt x="5" y="478"/>
                  </a:lnTo>
                  <a:lnTo>
                    <a:pt x="5" y="476"/>
                  </a:lnTo>
                  <a:lnTo>
                    <a:pt x="7" y="473"/>
                  </a:lnTo>
                  <a:lnTo>
                    <a:pt x="10" y="471"/>
                  </a:lnTo>
                  <a:lnTo>
                    <a:pt x="12" y="469"/>
                  </a:lnTo>
                  <a:lnTo>
                    <a:pt x="14" y="467"/>
                  </a:lnTo>
                  <a:lnTo>
                    <a:pt x="19" y="464"/>
                  </a:lnTo>
                  <a:lnTo>
                    <a:pt x="21" y="464"/>
                  </a:lnTo>
                  <a:lnTo>
                    <a:pt x="25" y="462"/>
                  </a:lnTo>
                  <a:lnTo>
                    <a:pt x="25" y="460"/>
                  </a:lnTo>
                  <a:lnTo>
                    <a:pt x="25" y="457"/>
                  </a:lnTo>
                  <a:lnTo>
                    <a:pt x="23" y="455"/>
                  </a:lnTo>
                  <a:lnTo>
                    <a:pt x="23" y="453"/>
                  </a:lnTo>
                  <a:lnTo>
                    <a:pt x="23" y="451"/>
                  </a:lnTo>
                  <a:lnTo>
                    <a:pt x="23" y="446"/>
                  </a:lnTo>
                  <a:lnTo>
                    <a:pt x="23" y="444"/>
                  </a:lnTo>
                  <a:lnTo>
                    <a:pt x="23" y="439"/>
                  </a:lnTo>
                  <a:lnTo>
                    <a:pt x="21" y="433"/>
                  </a:lnTo>
                  <a:lnTo>
                    <a:pt x="21" y="430"/>
                  </a:lnTo>
                  <a:lnTo>
                    <a:pt x="21" y="426"/>
                  </a:lnTo>
                  <a:lnTo>
                    <a:pt x="19" y="419"/>
                  </a:lnTo>
                  <a:lnTo>
                    <a:pt x="19" y="417"/>
                  </a:lnTo>
                  <a:lnTo>
                    <a:pt x="19" y="415"/>
                  </a:lnTo>
                  <a:lnTo>
                    <a:pt x="19" y="405"/>
                  </a:lnTo>
                  <a:lnTo>
                    <a:pt x="19" y="403"/>
                  </a:lnTo>
                  <a:lnTo>
                    <a:pt x="19" y="401"/>
                  </a:lnTo>
                  <a:lnTo>
                    <a:pt x="19" y="399"/>
                  </a:lnTo>
                  <a:lnTo>
                    <a:pt x="19" y="396"/>
                  </a:lnTo>
                  <a:lnTo>
                    <a:pt x="19" y="385"/>
                  </a:lnTo>
                  <a:lnTo>
                    <a:pt x="19" y="383"/>
                  </a:lnTo>
                  <a:lnTo>
                    <a:pt x="21" y="369"/>
                  </a:lnTo>
                  <a:lnTo>
                    <a:pt x="21" y="365"/>
                  </a:lnTo>
                  <a:lnTo>
                    <a:pt x="23" y="362"/>
                  </a:lnTo>
                  <a:lnTo>
                    <a:pt x="21" y="358"/>
                  </a:lnTo>
                  <a:lnTo>
                    <a:pt x="19" y="356"/>
                  </a:lnTo>
                  <a:lnTo>
                    <a:pt x="19" y="353"/>
                  </a:lnTo>
                  <a:lnTo>
                    <a:pt x="21" y="351"/>
                  </a:lnTo>
                  <a:lnTo>
                    <a:pt x="23" y="351"/>
                  </a:lnTo>
                  <a:lnTo>
                    <a:pt x="25" y="349"/>
                  </a:lnTo>
                  <a:lnTo>
                    <a:pt x="28" y="347"/>
                  </a:lnTo>
                  <a:lnTo>
                    <a:pt x="30" y="347"/>
                  </a:lnTo>
                  <a:lnTo>
                    <a:pt x="30" y="344"/>
                  </a:lnTo>
                  <a:lnTo>
                    <a:pt x="30" y="342"/>
                  </a:lnTo>
                  <a:lnTo>
                    <a:pt x="28" y="340"/>
                  </a:lnTo>
                  <a:lnTo>
                    <a:pt x="30" y="333"/>
                  </a:lnTo>
                  <a:lnTo>
                    <a:pt x="25" y="319"/>
                  </a:lnTo>
                  <a:lnTo>
                    <a:pt x="23" y="306"/>
                  </a:lnTo>
                  <a:lnTo>
                    <a:pt x="23" y="304"/>
                  </a:lnTo>
                  <a:lnTo>
                    <a:pt x="25" y="299"/>
                  </a:lnTo>
                  <a:lnTo>
                    <a:pt x="28" y="297"/>
                  </a:lnTo>
                  <a:lnTo>
                    <a:pt x="25" y="297"/>
                  </a:lnTo>
                  <a:lnTo>
                    <a:pt x="23" y="295"/>
                  </a:lnTo>
                  <a:lnTo>
                    <a:pt x="21" y="292"/>
                  </a:lnTo>
                  <a:lnTo>
                    <a:pt x="16" y="290"/>
                  </a:lnTo>
                  <a:lnTo>
                    <a:pt x="14" y="290"/>
                  </a:lnTo>
                  <a:lnTo>
                    <a:pt x="14" y="288"/>
                  </a:lnTo>
                  <a:lnTo>
                    <a:pt x="14" y="286"/>
                  </a:lnTo>
                  <a:lnTo>
                    <a:pt x="12" y="283"/>
                  </a:lnTo>
                  <a:lnTo>
                    <a:pt x="12" y="281"/>
                  </a:lnTo>
                  <a:lnTo>
                    <a:pt x="12" y="279"/>
                  </a:lnTo>
                  <a:lnTo>
                    <a:pt x="12" y="272"/>
                  </a:lnTo>
                  <a:lnTo>
                    <a:pt x="12" y="270"/>
                  </a:lnTo>
                  <a:lnTo>
                    <a:pt x="12" y="265"/>
                  </a:lnTo>
                  <a:lnTo>
                    <a:pt x="16" y="254"/>
                  </a:lnTo>
                  <a:lnTo>
                    <a:pt x="19" y="240"/>
                  </a:lnTo>
                  <a:lnTo>
                    <a:pt x="21" y="236"/>
                  </a:lnTo>
                  <a:lnTo>
                    <a:pt x="23" y="229"/>
                  </a:lnTo>
                  <a:lnTo>
                    <a:pt x="23" y="227"/>
                  </a:lnTo>
                  <a:lnTo>
                    <a:pt x="32" y="197"/>
                  </a:lnTo>
                  <a:lnTo>
                    <a:pt x="39" y="184"/>
                  </a:lnTo>
                  <a:lnTo>
                    <a:pt x="37" y="177"/>
                  </a:lnTo>
                  <a:lnTo>
                    <a:pt x="34" y="168"/>
                  </a:lnTo>
                  <a:lnTo>
                    <a:pt x="34" y="166"/>
                  </a:lnTo>
                  <a:lnTo>
                    <a:pt x="34" y="163"/>
                  </a:lnTo>
                  <a:lnTo>
                    <a:pt x="34" y="154"/>
                  </a:lnTo>
                  <a:lnTo>
                    <a:pt x="34" y="143"/>
                  </a:lnTo>
                  <a:lnTo>
                    <a:pt x="34" y="141"/>
                  </a:lnTo>
                  <a:lnTo>
                    <a:pt x="34" y="138"/>
                  </a:lnTo>
                  <a:lnTo>
                    <a:pt x="37" y="134"/>
                  </a:lnTo>
                  <a:lnTo>
                    <a:pt x="37" y="127"/>
                  </a:lnTo>
                  <a:lnTo>
                    <a:pt x="37" y="123"/>
                  </a:lnTo>
                  <a:lnTo>
                    <a:pt x="37" y="120"/>
                  </a:lnTo>
                  <a:lnTo>
                    <a:pt x="37" y="118"/>
                  </a:lnTo>
                  <a:lnTo>
                    <a:pt x="39" y="118"/>
                  </a:lnTo>
                  <a:lnTo>
                    <a:pt x="41" y="118"/>
                  </a:lnTo>
                  <a:lnTo>
                    <a:pt x="50" y="114"/>
                  </a:lnTo>
                  <a:lnTo>
                    <a:pt x="53" y="114"/>
                  </a:lnTo>
                  <a:lnTo>
                    <a:pt x="53" y="111"/>
                  </a:lnTo>
                  <a:lnTo>
                    <a:pt x="55" y="111"/>
                  </a:lnTo>
                  <a:lnTo>
                    <a:pt x="55" y="109"/>
                  </a:lnTo>
                  <a:lnTo>
                    <a:pt x="57" y="102"/>
                  </a:lnTo>
                  <a:lnTo>
                    <a:pt x="57" y="98"/>
                  </a:lnTo>
                  <a:lnTo>
                    <a:pt x="62" y="93"/>
                  </a:lnTo>
                  <a:lnTo>
                    <a:pt x="66" y="91"/>
                  </a:lnTo>
                  <a:lnTo>
                    <a:pt x="66" y="89"/>
                  </a:lnTo>
                  <a:lnTo>
                    <a:pt x="64" y="89"/>
                  </a:lnTo>
                  <a:lnTo>
                    <a:pt x="66" y="89"/>
                  </a:lnTo>
                  <a:lnTo>
                    <a:pt x="68" y="89"/>
                  </a:lnTo>
                  <a:lnTo>
                    <a:pt x="71" y="86"/>
                  </a:lnTo>
                  <a:lnTo>
                    <a:pt x="73" y="86"/>
                  </a:lnTo>
                  <a:lnTo>
                    <a:pt x="78" y="86"/>
                  </a:lnTo>
                  <a:lnTo>
                    <a:pt x="80" y="86"/>
                  </a:lnTo>
                  <a:lnTo>
                    <a:pt x="82" y="86"/>
                  </a:lnTo>
                  <a:lnTo>
                    <a:pt x="93" y="84"/>
                  </a:lnTo>
                  <a:lnTo>
                    <a:pt x="98" y="84"/>
                  </a:lnTo>
                  <a:lnTo>
                    <a:pt x="100" y="84"/>
                  </a:lnTo>
                  <a:lnTo>
                    <a:pt x="102" y="82"/>
                  </a:lnTo>
                  <a:lnTo>
                    <a:pt x="105" y="82"/>
                  </a:lnTo>
                  <a:lnTo>
                    <a:pt x="107" y="82"/>
                  </a:lnTo>
                  <a:lnTo>
                    <a:pt x="109" y="82"/>
                  </a:lnTo>
                  <a:lnTo>
                    <a:pt x="112" y="82"/>
                  </a:lnTo>
                  <a:lnTo>
                    <a:pt x="116" y="82"/>
                  </a:lnTo>
                  <a:lnTo>
                    <a:pt x="118" y="82"/>
                  </a:lnTo>
                  <a:lnTo>
                    <a:pt x="123" y="82"/>
                  </a:lnTo>
                  <a:lnTo>
                    <a:pt x="127" y="77"/>
                  </a:lnTo>
                  <a:lnTo>
                    <a:pt x="132" y="77"/>
                  </a:lnTo>
                  <a:lnTo>
                    <a:pt x="134" y="75"/>
                  </a:lnTo>
                  <a:lnTo>
                    <a:pt x="137" y="75"/>
                  </a:lnTo>
                  <a:lnTo>
                    <a:pt x="137" y="73"/>
                  </a:lnTo>
                  <a:lnTo>
                    <a:pt x="137" y="71"/>
                  </a:lnTo>
                  <a:lnTo>
                    <a:pt x="139" y="71"/>
                  </a:lnTo>
                  <a:lnTo>
                    <a:pt x="139" y="66"/>
                  </a:lnTo>
                  <a:lnTo>
                    <a:pt x="152" y="52"/>
                  </a:lnTo>
                  <a:lnTo>
                    <a:pt x="157" y="52"/>
                  </a:lnTo>
                  <a:lnTo>
                    <a:pt x="168" y="48"/>
                  </a:lnTo>
                  <a:lnTo>
                    <a:pt x="168" y="46"/>
                  </a:lnTo>
                  <a:lnTo>
                    <a:pt x="171" y="46"/>
                  </a:lnTo>
                  <a:lnTo>
                    <a:pt x="175" y="43"/>
                  </a:lnTo>
                  <a:lnTo>
                    <a:pt x="182" y="43"/>
                  </a:lnTo>
                  <a:lnTo>
                    <a:pt x="184" y="41"/>
                  </a:lnTo>
                  <a:lnTo>
                    <a:pt x="186" y="41"/>
                  </a:lnTo>
                  <a:lnTo>
                    <a:pt x="189" y="41"/>
                  </a:lnTo>
                  <a:lnTo>
                    <a:pt x="195" y="39"/>
                  </a:lnTo>
                  <a:lnTo>
                    <a:pt x="200" y="39"/>
                  </a:lnTo>
                  <a:lnTo>
                    <a:pt x="200" y="34"/>
                  </a:lnTo>
                  <a:lnTo>
                    <a:pt x="198" y="32"/>
                  </a:lnTo>
                  <a:lnTo>
                    <a:pt x="198" y="30"/>
                  </a:lnTo>
                  <a:lnTo>
                    <a:pt x="198" y="28"/>
                  </a:lnTo>
                  <a:lnTo>
                    <a:pt x="198" y="25"/>
                  </a:lnTo>
                  <a:lnTo>
                    <a:pt x="198" y="23"/>
                  </a:lnTo>
                  <a:lnTo>
                    <a:pt x="198" y="21"/>
                  </a:lnTo>
                  <a:lnTo>
                    <a:pt x="200" y="21"/>
                  </a:lnTo>
                  <a:lnTo>
                    <a:pt x="200" y="18"/>
                  </a:lnTo>
                  <a:lnTo>
                    <a:pt x="200" y="16"/>
                  </a:lnTo>
                  <a:lnTo>
                    <a:pt x="202" y="14"/>
                  </a:lnTo>
                  <a:lnTo>
                    <a:pt x="202" y="12"/>
                  </a:lnTo>
                  <a:lnTo>
                    <a:pt x="202" y="9"/>
                  </a:lnTo>
                  <a:lnTo>
                    <a:pt x="202" y="7"/>
                  </a:lnTo>
                  <a:lnTo>
                    <a:pt x="202" y="5"/>
                  </a:lnTo>
                  <a:lnTo>
                    <a:pt x="205" y="5"/>
                  </a:lnTo>
                  <a:lnTo>
                    <a:pt x="207" y="3"/>
                  </a:lnTo>
                  <a:lnTo>
                    <a:pt x="209" y="0"/>
                  </a:lnTo>
                  <a:lnTo>
                    <a:pt x="211" y="0"/>
                  </a:lnTo>
                  <a:lnTo>
                    <a:pt x="211" y="3"/>
                  </a:lnTo>
                  <a:lnTo>
                    <a:pt x="214" y="3"/>
                  </a:lnTo>
                  <a:lnTo>
                    <a:pt x="216"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Admin 1 - South Kordofan">
            <a:extLst>
              <a:ext uri="{FF2B5EF4-FFF2-40B4-BE49-F238E27FC236}">
                <a16:creationId xmlns:a16="http://schemas.microsoft.com/office/drawing/2014/main" id="{68829E92-A110-3A5D-392B-2A239974343C}"/>
              </a:ext>
            </a:extLst>
          </p:cNvPr>
          <p:cNvSpPr>
            <a:spLocks/>
          </p:cNvSpPr>
          <p:nvPr/>
        </p:nvSpPr>
        <p:spPr bwMode="auto">
          <a:xfrm>
            <a:off x="5676901" y="4784725"/>
            <a:ext cx="1395413" cy="1301750"/>
          </a:xfrm>
          <a:custGeom>
            <a:avLst/>
            <a:gdLst>
              <a:gd name="T0" fmla="*/ 204 w 879"/>
              <a:gd name="T1" fmla="*/ 7 h 820"/>
              <a:gd name="T2" fmla="*/ 213 w 879"/>
              <a:gd name="T3" fmla="*/ 25 h 820"/>
              <a:gd name="T4" fmla="*/ 222 w 879"/>
              <a:gd name="T5" fmla="*/ 48 h 820"/>
              <a:gd name="T6" fmla="*/ 224 w 879"/>
              <a:gd name="T7" fmla="*/ 82 h 820"/>
              <a:gd name="T8" fmla="*/ 258 w 879"/>
              <a:gd name="T9" fmla="*/ 66 h 820"/>
              <a:gd name="T10" fmla="*/ 297 w 879"/>
              <a:gd name="T11" fmla="*/ 57 h 820"/>
              <a:gd name="T12" fmla="*/ 324 w 879"/>
              <a:gd name="T13" fmla="*/ 73 h 820"/>
              <a:gd name="T14" fmla="*/ 340 w 879"/>
              <a:gd name="T15" fmla="*/ 98 h 820"/>
              <a:gd name="T16" fmla="*/ 358 w 879"/>
              <a:gd name="T17" fmla="*/ 125 h 820"/>
              <a:gd name="T18" fmla="*/ 371 w 879"/>
              <a:gd name="T19" fmla="*/ 132 h 820"/>
              <a:gd name="T20" fmla="*/ 449 w 879"/>
              <a:gd name="T21" fmla="*/ 111 h 820"/>
              <a:gd name="T22" fmla="*/ 483 w 879"/>
              <a:gd name="T23" fmla="*/ 98 h 820"/>
              <a:gd name="T24" fmla="*/ 489 w 879"/>
              <a:gd name="T25" fmla="*/ 77 h 820"/>
              <a:gd name="T26" fmla="*/ 483 w 879"/>
              <a:gd name="T27" fmla="*/ 48 h 820"/>
              <a:gd name="T28" fmla="*/ 498 w 879"/>
              <a:gd name="T29" fmla="*/ 37 h 820"/>
              <a:gd name="T30" fmla="*/ 537 w 879"/>
              <a:gd name="T31" fmla="*/ 37 h 820"/>
              <a:gd name="T32" fmla="*/ 585 w 879"/>
              <a:gd name="T33" fmla="*/ 25 h 820"/>
              <a:gd name="T34" fmla="*/ 639 w 879"/>
              <a:gd name="T35" fmla="*/ 32 h 820"/>
              <a:gd name="T36" fmla="*/ 671 w 879"/>
              <a:gd name="T37" fmla="*/ 48 h 820"/>
              <a:gd name="T38" fmla="*/ 702 w 879"/>
              <a:gd name="T39" fmla="*/ 145 h 820"/>
              <a:gd name="T40" fmla="*/ 786 w 879"/>
              <a:gd name="T41" fmla="*/ 213 h 820"/>
              <a:gd name="T42" fmla="*/ 859 w 879"/>
              <a:gd name="T43" fmla="*/ 295 h 820"/>
              <a:gd name="T44" fmla="*/ 859 w 879"/>
              <a:gd name="T45" fmla="*/ 369 h 820"/>
              <a:gd name="T46" fmla="*/ 859 w 879"/>
              <a:gd name="T47" fmla="*/ 424 h 820"/>
              <a:gd name="T48" fmla="*/ 879 w 879"/>
              <a:gd name="T49" fmla="*/ 480 h 820"/>
              <a:gd name="T50" fmla="*/ 814 w 879"/>
              <a:gd name="T51" fmla="*/ 575 h 820"/>
              <a:gd name="T52" fmla="*/ 770 w 879"/>
              <a:gd name="T53" fmla="*/ 614 h 820"/>
              <a:gd name="T54" fmla="*/ 696 w 879"/>
              <a:gd name="T55" fmla="*/ 664 h 820"/>
              <a:gd name="T56" fmla="*/ 630 w 879"/>
              <a:gd name="T57" fmla="*/ 743 h 820"/>
              <a:gd name="T58" fmla="*/ 589 w 879"/>
              <a:gd name="T59" fmla="*/ 786 h 820"/>
              <a:gd name="T60" fmla="*/ 548 w 879"/>
              <a:gd name="T61" fmla="*/ 811 h 820"/>
              <a:gd name="T62" fmla="*/ 442 w 879"/>
              <a:gd name="T63" fmla="*/ 817 h 820"/>
              <a:gd name="T64" fmla="*/ 371 w 879"/>
              <a:gd name="T65" fmla="*/ 768 h 820"/>
              <a:gd name="T66" fmla="*/ 254 w 879"/>
              <a:gd name="T67" fmla="*/ 693 h 820"/>
              <a:gd name="T68" fmla="*/ 197 w 879"/>
              <a:gd name="T69" fmla="*/ 657 h 820"/>
              <a:gd name="T70" fmla="*/ 186 w 879"/>
              <a:gd name="T71" fmla="*/ 632 h 820"/>
              <a:gd name="T72" fmla="*/ 176 w 879"/>
              <a:gd name="T73" fmla="*/ 611 h 820"/>
              <a:gd name="T74" fmla="*/ 158 w 879"/>
              <a:gd name="T75" fmla="*/ 582 h 820"/>
              <a:gd name="T76" fmla="*/ 122 w 879"/>
              <a:gd name="T77" fmla="*/ 550 h 820"/>
              <a:gd name="T78" fmla="*/ 81 w 879"/>
              <a:gd name="T79" fmla="*/ 516 h 820"/>
              <a:gd name="T80" fmla="*/ 59 w 879"/>
              <a:gd name="T81" fmla="*/ 496 h 820"/>
              <a:gd name="T82" fmla="*/ 40 w 879"/>
              <a:gd name="T83" fmla="*/ 476 h 820"/>
              <a:gd name="T84" fmla="*/ 31 w 879"/>
              <a:gd name="T85" fmla="*/ 455 h 820"/>
              <a:gd name="T86" fmla="*/ 47 w 879"/>
              <a:gd name="T87" fmla="*/ 421 h 820"/>
              <a:gd name="T88" fmla="*/ 65 w 879"/>
              <a:gd name="T89" fmla="*/ 387 h 820"/>
              <a:gd name="T90" fmla="*/ 72 w 879"/>
              <a:gd name="T91" fmla="*/ 363 h 820"/>
              <a:gd name="T92" fmla="*/ 63 w 879"/>
              <a:gd name="T93" fmla="*/ 335 h 820"/>
              <a:gd name="T94" fmla="*/ 43 w 879"/>
              <a:gd name="T95" fmla="*/ 283 h 820"/>
              <a:gd name="T96" fmla="*/ 0 w 879"/>
              <a:gd name="T97" fmla="*/ 270 h 820"/>
              <a:gd name="T98" fmla="*/ 11 w 879"/>
              <a:gd name="T99" fmla="*/ 218 h 820"/>
              <a:gd name="T100" fmla="*/ 34 w 879"/>
              <a:gd name="T101" fmla="*/ 175 h 820"/>
              <a:gd name="T102" fmla="*/ 59 w 879"/>
              <a:gd name="T103" fmla="*/ 139 h 820"/>
              <a:gd name="T104" fmla="*/ 77 w 879"/>
              <a:gd name="T105" fmla="*/ 111 h 820"/>
              <a:gd name="T106" fmla="*/ 102 w 879"/>
              <a:gd name="T107" fmla="*/ 82 h 820"/>
              <a:gd name="T108" fmla="*/ 120 w 879"/>
              <a:gd name="T109" fmla="*/ 59 h 820"/>
              <a:gd name="T110" fmla="*/ 131 w 879"/>
              <a:gd name="T111" fmla="*/ 16 h 820"/>
              <a:gd name="T112" fmla="*/ 154 w 879"/>
              <a:gd name="T11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9" h="820">
                <a:moveTo>
                  <a:pt x="172" y="5"/>
                </a:moveTo>
                <a:lnTo>
                  <a:pt x="174" y="5"/>
                </a:lnTo>
                <a:lnTo>
                  <a:pt x="176" y="5"/>
                </a:lnTo>
                <a:lnTo>
                  <a:pt x="188" y="5"/>
                </a:lnTo>
                <a:lnTo>
                  <a:pt x="190" y="5"/>
                </a:lnTo>
                <a:lnTo>
                  <a:pt x="192" y="5"/>
                </a:lnTo>
                <a:lnTo>
                  <a:pt x="195" y="5"/>
                </a:lnTo>
                <a:lnTo>
                  <a:pt x="197" y="5"/>
                </a:lnTo>
                <a:lnTo>
                  <a:pt x="199" y="7"/>
                </a:lnTo>
                <a:lnTo>
                  <a:pt x="204" y="7"/>
                </a:lnTo>
                <a:lnTo>
                  <a:pt x="208" y="10"/>
                </a:lnTo>
                <a:lnTo>
                  <a:pt x="210" y="10"/>
                </a:lnTo>
                <a:lnTo>
                  <a:pt x="213" y="10"/>
                </a:lnTo>
                <a:lnTo>
                  <a:pt x="215" y="12"/>
                </a:lnTo>
                <a:lnTo>
                  <a:pt x="215" y="14"/>
                </a:lnTo>
                <a:lnTo>
                  <a:pt x="213" y="16"/>
                </a:lnTo>
                <a:lnTo>
                  <a:pt x="213" y="19"/>
                </a:lnTo>
                <a:lnTo>
                  <a:pt x="210" y="21"/>
                </a:lnTo>
                <a:lnTo>
                  <a:pt x="213" y="23"/>
                </a:lnTo>
                <a:lnTo>
                  <a:pt x="213" y="25"/>
                </a:lnTo>
                <a:lnTo>
                  <a:pt x="213" y="28"/>
                </a:lnTo>
                <a:lnTo>
                  <a:pt x="213" y="30"/>
                </a:lnTo>
                <a:lnTo>
                  <a:pt x="215" y="32"/>
                </a:lnTo>
                <a:lnTo>
                  <a:pt x="215" y="34"/>
                </a:lnTo>
                <a:lnTo>
                  <a:pt x="217" y="34"/>
                </a:lnTo>
                <a:lnTo>
                  <a:pt x="220" y="37"/>
                </a:lnTo>
                <a:lnTo>
                  <a:pt x="220" y="39"/>
                </a:lnTo>
                <a:lnTo>
                  <a:pt x="222" y="41"/>
                </a:lnTo>
                <a:lnTo>
                  <a:pt x="222" y="43"/>
                </a:lnTo>
                <a:lnTo>
                  <a:pt x="222" y="48"/>
                </a:lnTo>
                <a:lnTo>
                  <a:pt x="222" y="53"/>
                </a:lnTo>
                <a:lnTo>
                  <a:pt x="222" y="57"/>
                </a:lnTo>
                <a:lnTo>
                  <a:pt x="222" y="59"/>
                </a:lnTo>
                <a:lnTo>
                  <a:pt x="224" y="62"/>
                </a:lnTo>
                <a:lnTo>
                  <a:pt x="222" y="64"/>
                </a:lnTo>
                <a:lnTo>
                  <a:pt x="220" y="68"/>
                </a:lnTo>
                <a:lnTo>
                  <a:pt x="220" y="71"/>
                </a:lnTo>
                <a:lnTo>
                  <a:pt x="220" y="73"/>
                </a:lnTo>
                <a:lnTo>
                  <a:pt x="222" y="82"/>
                </a:lnTo>
                <a:lnTo>
                  <a:pt x="224" y="82"/>
                </a:lnTo>
                <a:lnTo>
                  <a:pt x="231" y="80"/>
                </a:lnTo>
                <a:lnTo>
                  <a:pt x="235" y="77"/>
                </a:lnTo>
                <a:lnTo>
                  <a:pt x="238" y="77"/>
                </a:lnTo>
                <a:lnTo>
                  <a:pt x="238" y="75"/>
                </a:lnTo>
                <a:lnTo>
                  <a:pt x="240" y="75"/>
                </a:lnTo>
                <a:lnTo>
                  <a:pt x="245" y="71"/>
                </a:lnTo>
                <a:lnTo>
                  <a:pt x="249" y="68"/>
                </a:lnTo>
                <a:lnTo>
                  <a:pt x="254" y="68"/>
                </a:lnTo>
                <a:lnTo>
                  <a:pt x="254" y="66"/>
                </a:lnTo>
                <a:lnTo>
                  <a:pt x="258" y="66"/>
                </a:lnTo>
                <a:lnTo>
                  <a:pt x="267" y="62"/>
                </a:lnTo>
                <a:lnTo>
                  <a:pt x="272" y="59"/>
                </a:lnTo>
                <a:lnTo>
                  <a:pt x="274" y="59"/>
                </a:lnTo>
                <a:lnTo>
                  <a:pt x="279" y="59"/>
                </a:lnTo>
                <a:lnTo>
                  <a:pt x="281" y="57"/>
                </a:lnTo>
                <a:lnTo>
                  <a:pt x="283" y="57"/>
                </a:lnTo>
                <a:lnTo>
                  <a:pt x="285" y="57"/>
                </a:lnTo>
                <a:lnTo>
                  <a:pt x="292" y="57"/>
                </a:lnTo>
                <a:lnTo>
                  <a:pt x="294" y="57"/>
                </a:lnTo>
                <a:lnTo>
                  <a:pt x="297" y="57"/>
                </a:lnTo>
                <a:lnTo>
                  <a:pt x="301" y="57"/>
                </a:lnTo>
                <a:lnTo>
                  <a:pt x="306" y="59"/>
                </a:lnTo>
                <a:lnTo>
                  <a:pt x="308" y="59"/>
                </a:lnTo>
                <a:lnTo>
                  <a:pt x="313" y="62"/>
                </a:lnTo>
                <a:lnTo>
                  <a:pt x="313" y="64"/>
                </a:lnTo>
                <a:lnTo>
                  <a:pt x="315" y="66"/>
                </a:lnTo>
                <a:lnTo>
                  <a:pt x="315" y="68"/>
                </a:lnTo>
                <a:lnTo>
                  <a:pt x="322" y="73"/>
                </a:lnTo>
                <a:lnTo>
                  <a:pt x="324" y="75"/>
                </a:lnTo>
                <a:lnTo>
                  <a:pt x="324" y="73"/>
                </a:lnTo>
                <a:lnTo>
                  <a:pt x="326" y="73"/>
                </a:lnTo>
                <a:lnTo>
                  <a:pt x="326" y="75"/>
                </a:lnTo>
                <a:lnTo>
                  <a:pt x="331" y="77"/>
                </a:lnTo>
                <a:lnTo>
                  <a:pt x="333" y="80"/>
                </a:lnTo>
                <a:lnTo>
                  <a:pt x="335" y="84"/>
                </a:lnTo>
                <a:lnTo>
                  <a:pt x="335" y="86"/>
                </a:lnTo>
                <a:lnTo>
                  <a:pt x="337" y="89"/>
                </a:lnTo>
                <a:lnTo>
                  <a:pt x="337" y="91"/>
                </a:lnTo>
                <a:lnTo>
                  <a:pt x="337" y="93"/>
                </a:lnTo>
                <a:lnTo>
                  <a:pt x="340" y="98"/>
                </a:lnTo>
                <a:lnTo>
                  <a:pt x="342" y="100"/>
                </a:lnTo>
                <a:lnTo>
                  <a:pt x="344" y="105"/>
                </a:lnTo>
                <a:lnTo>
                  <a:pt x="347" y="111"/>
                </a:lnTo>
                <a:lnTo>
                  <a:pt x="347" y="114"/>
                </a:lnTo>
                <a:lnTo>
                  <a:pt x="349" y="116"/>
                </a:lnTo>
                <a:lnTo>
                  <a:pt x="349" y="118"/>
                </a:lnTo>
                <a:lnTo>
                  <a:pt x="353" y="120"/>
                </a:lnTo>
                <a:lnTo>
                  <a:pt x="353" y="123"/>
                </a:lnTo>
                <a:lnTo>
                  <a:pt x="356" y="125"/>
                </a:lnTo>
                <a:lnTo>
                  <a:pt x="358" y="125"/>
                </a:lnTo>
                <a:lnTo>
                  <a:pt x="358" y="127"/>
                </a:lnTo>
                <a:lnTo>
                  <a:pt x="360" y="129"/>
                </a:lnTo>
                <a:lnTo>
                  <a:pt x="362" y="129"/>
                </a:lnTo>
                <a:lnTo>
                  <a:pt x="362" y="132"/>
                </a:lnTo>
                <a:lnTo>
                  <a:pt x="365" y="132"/>
                </a:lnTo>
                <a:lnTo>
                  <a:pt x="365" y="134"/>
                </a:lnTo>
                <a:lnTo>
                  <a:pt x="367" y="134"/>
                </a:lnTo>
                <a:lnTo>
                  <a:pt x="367" y="132"/>
                </a:lnTo>
                <a:lnTo>
                  <a:pt x="369" y="132"/>
                </a:lnTo>
                <a:lnTo>
                  <a:pt x="371" y="132"/>
                </a:lnTo>
                <a:lnTo>
                  <a:pt x="381" y="132"/>
                </a:lnTo>
                <a:lnTo>
                  <a:pt x="403" y="129"/>
                </a:lnTo>
                <a:lnTo>
                  <a:pt x="410" y="125"/>
                </a:lnTo>
                <a:lnTo>
                  <a:pt x="415" y="125"/>
                </a:lnTo>
                <a:lnTo>
                  <a:pt x="417" y="125"/>
                </a:lnTo>
                <a:lnTo>
                  <a:pt x="419" y="123"/>
                </a:lnTo>
                <a:lnTo>
                  <a:pt x="426" y="118"/>
                </a:lnTo>
                <a:lnTo>
                  <a:pt x="430" y="116"/>
                </a:lnTo>
                <a:lnTo>
                  <a:pt x="439" y="114"/>
                </a:lnTo>
                <a:lnTo>
                  <a:pt x="449" y="111"/>
                </a:lnTo>
                <a:lnTo>
                  <a:pt x="453" y="109"/>
                </a:lnTo>
                <a:lnTo>
                  <a:pt x="460" y="109"/>
                </a:lnTo>
                <a:lnTo>
                  <a:pt x="462" y="109"/>
                </a:lnTo>
                <a:lnTo>
                  <a:pt x="464" y="107"/>
                </a:lnTo>
                <a:lnTo>
                  <a:pt x="464" y="102"/>
                </a:lnTo>
                <a:lnTo>
                  <a:pt x="467" y="100"/>
                </a:lnTo>
                <a:lnTo>
                  <a:pt x="471" y="98"/>
                </a:lnTo>
                <a:lnTo>
                  <a:pt x="473" y="98"/>
                </a:lnTo>
                <a:lnTo>
                  <a:pt x="480" y="98"/>
                </a:lnTo>
                <a:lnTo>
                  <a:pt x="483" y="98"/>
                </a:lnTo>
                <a:lnTo>
                  <a:pt x="487" y="98"/>
                </a:lnTo>
                <a:lnTo>
                  <a:pt x="489" y="98"/>
                </a:lnTo>
                <a:lnTo>
                  <a:pt x="489" y="96"/>
                </a:lnTo>
                <a:lnTo>
                  <a:pt x="489" y="93"/>
                </a:lnTo>
                <a:lnTo>
                  <a:pt x="489" y="91"/>
                </a:lnTo>
                <a:lnTo>
                  <a:pt x="489" y="89"/>
                </a:lnTo>
                <a:lnTo>
                  <a:pt x="489" y="86"/>
                </a:lnTo>
                <a:lnTo>
                  <a:pt x="489" y="84"/>
                </a:lnTo>
                <a:lnTo>
                  <a:pt x="489" y="80"/>
                </a:lnTo>
                <a:lnTo>
                  <a:pt x="489" y="77"/>
                </a:lnTo>
                <a:lnTo>
                  <a:pt x="489" y="75"/>
                </a:lnTo>
                <a:lnTo>
                  <a:pt x="489" y="73"/>
                </a:lnTo>
                <a:lnTo>
                  <a:pt x="489" y="71"/>
                </a:lnTo>
                <a:lnTo>
                  <a:pt x="489" y="68"/>
                </a:lnTo>
                <a:lnTo>
                  <a:pt x="487" y="68"/>
                </a:lnTo>
                <a:lnTo>
                  <a:pt x="487" y="64"/>
                </a:lnTo>
                <a:lnTo>
                  <a:pt x="487" y="57"/>
                </a:lnTo>
                <a:lnTo>
                  <a:pt x="485" y="53"/>
                </a:lnTo>
                <a:lnTo>
                  <a:pt x="483" y="50"/>
                </a:lnTo>
                <a:lnTo>
                  <a:pt x="483" y="48"/>
                </a:lnTo>
                <a:lnTo>
                  <a:pt x="480" y="46"/>
                </a:lnTo>
                <a:lnTo>
                  <a:pt x="478" y="43"/>
                </a:lnTo>
                <a:lnTo>
                  <a:pt x="478" y="41"/>
                </a:lnTo>
                <a:lnTo>
                  <a:pt x="476" y="39"/>
                </a:lnTo>
                <a:lnTo>
                  <a:pt x="478" y="37"/>
                </a:lnTo>
                <a:lnTo>
                  <a:pt x="480" y="37"/>
                </a:lnTo>
                <a:lnTo>
                  <a:pt x="487" y="39"/>
                </a:lnTo>
                <a:lnTo>
                  <a:pt x="492" y="39"/>
                </a:lnTo>
                <a:lnTo>
                  <a:pt x="496" y="37"/>
                </a:lnTo>
                <a:lnTo>
                  <a:pt x="498" y="37"/>
                </a:lnTo>
                <a:lnTo>
                  <a:pt x="507" y="34"/>
                </a:lnTo>
                <a:lnTo>
                  <a:pt x="512" y="34"/>
                </a:lnTo>
                <a:lnTo>
                  <a:pt x="514" y="34"/>
                </a:lnTo>
                <a:lnTo>
                  <a:pt x="517" y="34"/>
                </a:lnTo>
                <a:lnTo>
                  <a:pt x="519" y="34"/>
                </a:lnTo>
                <a:lnTo>
                  <a:pt x="526" y="37"/>
                </a:lnTo>
                <a:lnTo>
                  <a:pt x="530" y="37"/>
                </a:lnTo>
                <a:lnTo>
                  <a:pt x="532" y="37"/>
                </a:lnTo>
                <a:lnTo>
                  <a:pt x="535" y="37"/>
                </a:lnTo>
                <a:lnTo>
                  <a:pt x="537" y="37"/>
                </a:lnTo>
                <a:lnTo>
                  <a:pt x="537" y="34"/>
                </a:lnTo>
                <a:lnTo>
                  <a:pt x="539" y="34"/>
                </a:lnTo>
                <a:lnTo>
                  <a:pt x="541" y="34"/>
                </a:lnTo>
                <a:lnTo>
                  <a:pt x="548" y="34"/>
                </a:lnTo>
                <a:lnTo>
                  <a:pt x="555" y="32"/>
                </a:lnTo>
                <a:lnTo>
                  <a:pt x="564" y="32"/>
                </a:lnTo>
                <a:lnTo>
                  <a:pt x="569" y="30"/>
                </a:lnTo>
                <a:lnTo>
                  <a:pt x="573" y="28"/>
                </a:lnTo>
                <a:lnTo>
                  <a:pt x="580" y="25"/>
                </a:lnTo>
                <a:lnTo>
                  <a:pt x="585" y="25"/>
                </a:lnTo>
                <a:lnTo>
                  <a:pt x="587" y="25"/>
                </a:lnTo>
                <a:lnTo>
                  <a:pt x="589" y="25"/>
                </a:lnTo>
                <a:lnTo>
                  <a:pt x="596" y="23"/>
                </a:lnTo>
                <a:lnTo>
                  <a:pt x="598" y="23"/>
                </a:lnTo>
                <a:lnTo>
                  <a:pt x="600" y="23"/>
                </a:lnTo>
                <a:lnTo>
                  <a:pt x="610" y="25"/>
                </a:lnTo>
                <a:lnTo>
                  <a:pt x="614" y="25"/>
                </a:lnTo>
                <a:lnTo>
                  <a:pt x="623" y="28"/>
                </a:lnTo>
                <a:lnTo>
                  <a:pt x="630" y="30"/>
                </a:lnTo>
                <a:lnTo>
                  <a:pt x="639" y="32"/>
                </a:lnTo>
                <a:lnTo>
                  <a:pt x="644" y="34"/>
                </a:lnTo>
                <a:lnTo>
                  <a:pt x="646" y="34"/>
                </a:lnTo>
                <a:lnTo>
                  <a:pt x="650" y="34"/>
                </a:lnTo>
                <a:lnTo>
                  <a:pt x="653" y="37"/>
                </a:lnTo>
                <a:lnTo>
                  <a:pt x="659" y="39"/>
                </a:lnTo>
                <a:lnTo>
                  <a:pt x="664" y="39"/>
                </a:lnTo>
                <a:lnTo>
                  <a:pt x="666" y="39"/>
                </a:lnTo>
                <a:lnTo>
                  <a:pt x="668" y="39"/>
                </a:lnTo>
                <a:lnTo>
                  <a:pt x="668" y="46"/>
                </a:lnTo>
                <a:lnTo>
                  <a:pt x="671" y="48"/>
                </a:lnTo>
                <a:lnTo>
                  <a:pt x="671" y="53"/>
                </a:lnTo>
                <a:lnTo>
                  <a:pt x="671" y="55"/>
                </a:lnTo>
                <a:lnTo>
                  <a:pt x="673" y="62"/>
                </a:lnTo>
                <a:lnTo>
                  <a:pt x="675" y="68"/>
                </a:lnTo>
                <a:lnTo>
                  <a:pt x="678" y="80"/>
                </a:lnTo>
                <a:lnTo>
                  <a:pt x="682" y="89"/>
                </a:lnTo>
                <a:lnTo>
                  <a:pt x="684" y="98"/>
                </a:lnTo>
                <a:lnTo>
                  <a:pt x="691" y="118"/>
                </a:lnTo>
                <a:lnTo>
                  <a:pt x="700" y="141"/>
                </a:lnTo>
                <a:lnTo>
                  <a:pt x="702" y="145"/>
                </a:lnTo>
                <a:lnTo>
                  <a:pt x="705" y="159"/>
                </a:lnTo>
                <a:lnTo>
                  <a:pt x="707" y="159"/>
                </a:lnTo>
                <a:lnTo>
                  <a:pt x="730" y="159"/>
                </a:lnTo>
                <a:lnTo>
                  <a:pt x="757" y="184"/>
                </a:lnTo>
                <a:lnTo>
                  <a:pt x="777" y="206"/>
                </a:lnTo>
                <a:lnTo>
                  <a:pt x="780" y="209"/>
                </a:lnTo>
                <a:lnTo>
                  <a:pt x="782" y="209"/>
                </a:lnTo>
                <a:lnTo>
                  <a:pt x="782" y="211"/>
                </a:lnTo>
                <a:lnTo>
                  <a:pt x="784" y="211"/>
                </a:lnTo>
                <a:lnTo>
                  <a:pt x="786" y="213"/>
                </a:lnTo>
                <a:lnTo>
                  <a:pt x="789" y="215"/>
                </a:lnTo>
                <a:lnTo>
                  <a:pt x="789" y="218"/>
                </a:lnTo>
                <a:lnTo>
                  <a:pt x="784" y="218"/>
                </a:lnTo>
                <a:lnTo>
                  <a:pt x="798" y="229"/>
                </a:lnTo>
                <a:lnTo>
                  <a:pt x="852" y="277"/>
                </a:lnTo>
                <a:lnTo>
                  <a:pt x="854" y="279"/>
                </a:lnTo>
                <a:lnTo>
                  <a:pt x="857" y="279"/>
                </a:lnTo>
                <a:lnTo>
                  <a:pt x="859" y="283"/>
                </a:lnTo>
                <a:lnTo>
                  <a:pt x="859" y="288"/>
                </a:lnTo>
                <a:lnTo>
                  <a:pt x="859" y="295"/>
                </a:lnTo>
                <a:lnTo>
                  <a:pt x="861" y="295"/>
                </a:lnTo>
                <a:lnTo>
                  <a:pt x="861" y="297"/>
                </a:lnTo>
                <a:lnTo>
                  <a:pt x="861" y="306"/>
                </a:lnTo>
                <a:lnTo>
                  <a:pt x="859" y="317"/>
                </a:lnTo>
                <a:lnTo>
                  <a:pt x="861" y="317"/>
                </a:lnTo>
                <a:lnTo>
                  <a:pt x="859" y="338"/>
                </a:lnTo>
                <a:lnTo>
                  <a:pt x="857" y="342"/>
                </a:lnTo>
                <a:lnTo>
                  <a:pt x="857" y="349"/>
                </a:lnTo>
                <a:lnTo>
                  <a:pt x="857" y="360"/>
                </a:lnTo>
                <a:lnTo>
                  <a:pt x="859" y="369"/>
                </a:lnTo>
                <a:lnTo>
                  <a:pt x="859" y="381"/>
                </a:lnTo>
                <a:lnTo>
                  <a:pt x="859" y="387"/>
                </a:lnTo>
                <a:lnTo>
                  <a:pt x="859" y="394"/>
                </a:lnTo>
                <a:lnTo>
                  <a:pt x="859" y="399"/>
                </a:lnTo>
                <a:lnTo>
                  <a:pt x="859" y="406"/>
                </a:lnTo>
                <a:lnTo>
                  <a:pt x="861" y="408"/>
                </a:lnTo>
                <a:lnTo>
                  <a:pt x="861" y="412"/>
                </a:lnTo>
                <a:lnTo>
                  <a:pt x="859" y="417"/>
                </a:lnTo>
                <a:lnTo>
                  <a:pt x="859" y="419"/>
                </a:lnTo>
                <a:lnTo>
                  <a:pt x="859" y="424"/>
                </a:lnTo>
                <a:lnTo>
                  <a:pt x="861" y="428"/>
                </a:lnTo>
                <a:lnTo>
                  <a:pt x="861" y="435"/>
                </a:lnTo>
                <a:lnTo>
                  <a:pt x="866" y="439"/>
                </a:lnTo>
                <a:lnTo>
                  <a:pt x="866" y="444"/>
                </a:lnTo>
                <a:lnTo>
                  <a:pt x="868" y="446"/>
                </a:lnTo>
                <a:lnTo>
                  <a:pt x="870" y="451"/>
                </a:lnTo>
                <a:lnTo>
                  <a:pt x="872" y="455"/>
                </a:lnTo>
                <a:lnTo>
                  <a:pt x="875" y="462"/>
                </a:lnTo>
                <a:lnTo>
                  <a:pt x="877" y="467"/>
                </a:lnTo>
                <a:lnTo>
                  <a:pt x="879" y="480"/>
                </a:lnTo>
                <a:lnTo>
                  <a:pt x="870" y="489"/>
                </a:lnTo>
                <a:lnTo>
                  <a:pt x="868" y="492"/>
                </a:lnTo>
                <a:lnTo>
                  <a:pt x="866" y="494"/>
                </a:lnTo>
                <a:lnTo>
                  <a:pt x="859" y="501"/>
                </a:lnTo>
                <a:lnTo>
                  <a:pt x="850" y="507"/>
                </a:lnTo>
                <a:lnTo>
                  <a:pt x="838" y="519"/>
                </a:lnTo>
                <a:lnTo>
                  <a:pt x="816" y="541"/>
                </a:lnTo>
                <a:lnTo>
                  <a:pt x="807" y="550"/>
                </a:lnTo>
                <a:lnTo>
                  <a:pt x="814" y="573"/>
                </a:lnTo>
                <a:lnTo>
                  <a:pt x="814" y="575"/>
                </a:lnTo>
                <a:lnTo>
                  <a:pt x="814" y="578"/>
                </a:lnTo>
                <a:lnTo>
                  <a:pt x="814" y="580"/>
                </a:lnTo>
                <a:lnTo>
                  <a:pt x="816" y="580"/>
                </a:lnTo>
                <a:lnTo>
                  <a:pt x="816" y="582"/>
                </a:lnTo>
                <a:lnTo>
                  <a:pt x="816" y="584"/>
                </a:lnTo>
                <a:lnTo>
                  <a:pt x="816" y="591"/>
                </a:lnTo>
                <a:lnTo>
                  <a:pt x="816" y="605"/>
                </a:lnTo>
                <a:lnTo>
                  <a:pt x="807" y="611"/>
                </a:lnTo>
                <a:lnTo>
                  <a:pt x="795" y="618"/>
                </a:lnTo>
                <a:lnTo>
                  <a:pt x="770" y="614"/>
                </a:lnTo>
                <a:lnTo>
                  <a:pt x="759" y="607"/>
                </a:lnTo>
                <a:lnTo>
                  <a:pt x="743" y="607"/>
                </a:lnTo>
                <a:lnTo>
                  <a:pt x="736" y="611"/>
                </a:lnTo>
                <a:lnTo>
                  <a:pt x="721" y="625"/>
                </a:lnTo>
                <a:lnTo>
                  <a:pt x="716" y="634"/>
                </a:lnTo>
                <a:lnTo>
                  <a:pt x="707" y="648"/>
                </a:lnTo>
                <a:lnTo>
                  <a:pt x="705" y="648"/>
                </a:lnTo>
                <a:lnTo>
                  <a:pt x="702" y="657"/>
                </a:lnTo>
                <a:lnTo>
                  <a:pt x="700" y="659"/>
                </a:lnTo>
                <a:lnTo>
                  <a:pt x="696" y="664"/>
                </a:lnTo>
                <a:lnTo>
                  <a:pt x="693" y="666"/>
                </a:lnTo>
                <a:lnTo>
                  <a:pt x="687" y="670"/>
                </a:lnTo>
                <a:lnTo>
                  <a:pt x="684" y="675"/>
                </a:lnTo>
                <a:lnTo>
                  <a:pt x="682" y="679"/>
                </a:lnTo>
                <a:lnTo>
                  <a:pt x="680" y="682"/>
                </a:lnTo>
                <a:lnTo>
                  <a:pt x="675" y="686"/>
                </a:lnTo>
                <a:lnTo>
                  <a:pt x="664" y="700"/>
                </a:lnTo>
                <a:lnTo>
                  <a:pt x="653" y="711"/>
                </a:lnTo>
                <a:lnTo>
                  <a:pt x="634" y="736"/>
                </a:lnTo>
                <a:lnTo>
                  <a:pt x="630" y="743"/>
                </a:lnTo>
                <a:lnTo>
                  <a:pt x="628" y="743"/>
                </a:lnTo>
                <a:lnTo>
                  <a:pt x="623" y="747"/>
                </a:lnTo>
                <a:lnTo>
                  <a:pt x="621" y="750"/>
                </a:lnTo>
                <a:lnTo>
                  <a:pt x="621" y="752"/>
                </a:lnTo>
                <a:lnTo>
                  <a:pt x="612" y="761"/>
                </a:lnTo>
                <a:lnTo>
                  <a:pt x="607" y="768"/>
                </a:lnTo>
                <a:lnTo>
                  <a:pt x="603" y="772"/>
                </a:lnTo>
                <a:lnTo>
                  <a:pt x="598" y="772"/>
                </a:lnTo>
                <a:lnTo>
                  <a:pt x="594" y="779"/>
                </a:lnTo>
                <a:lnTo>
                  <a:pt x="589" y="786"/>
                </a:lnTo>
                <a:lnTo>
                  <a:pt x="582" y="793"/>
                </a:lnTo>
                <a:lnTo>
                  <a:pt x="578" y="797"/>
                </a:lnTo>
                <a:lnTo>
                  <a:pt x="576" y="799"/>
                </a:lnTo>
                <a:lnTo>
                  <a:pt x="571" y="804"/>
                </a:lnTo>
                <a:lnTo>
                  <a:pt x="569" y="806"/>
                </a:lnTo>
                <a:lnTo>
                  <a:pt x="566" y="806"/>
                </a:lnTo>
                <a:lnTo>
                  <a:pt x="562" y="808"/>
                </a:lnTo>
                <a:lnTo>
                  <a:pt x="557" y="808"/>
                </a:lnTo>
                <a:lnTo>
                  <a:pt x="553" y="811"/>
                </a:lnTo>
                <a:lnTo>
                  <a:pt x="548" y="811"/>
                </a:lnTo>
                <a:lnTo>
                  <a:pt x="541" y="811"/>
                </a:lnTo>
                <a:lnTo>
                  <a:pt x="537" y="811"/>
                </a:lnTo>
                <a:lnTo>
                  <a:pt x="532" y="811"/>
                </a:lnTo>
                <a:lnTo>
                  <a:pt x="517" y="811"/>
                </a:lnTo>
                <a:lnTo>
                  <a:pt x="517" y="813"/>
                </a:lnTo>
                <a:lnTo>
                  <a:pt x="453" y="813"/>
                </a:lnTo>
                <a:lnTo>
                  <a:pt x="451" y="813"/>
                </a:lnTo>
                <a:lnTo>
                  <a:pt x="449" y="815"/>
                </a:lnTo>
                <a:lnTo>
                  <a:pt x="444" y="817"/>
                </a:lnTo>
                <a:lnTo>
                  <a:pt x="442" y="817"/>
                </a:lnTo>
                <a:lnTo>
                  <a:pt x="437" y="820"/>
                </a:lnTo>
                <a:lnTo>
                  <a:pt x="435" y="820"/>
                </a:lnTo>
                <a:lnTo>
                  <a:pt x="428" y="813"/>
                </a:lnTo>
                <a:lnTo>
                  <a:pt x="426" y="813"/>
                </a:lnTo>
                <a:lnTo>
                  <a:pt x="424" y="811"/>
                </a:lnTo>
                <a:lnTo>
                  <a:pt x="408" y="797"/>
                </a:lnTo>
                <a:lnTo>
                  <a:pt x="405" y="797"/>
                </a:lnTo>
                <a:lnTo>
                  <a:pt x="399" y="790"/>
                </a:lnTo>
                <a:lnTo>
                  <a:pt x="387" y="781"/>
                </a:lnTo>
                <a:lnTo>
                  <a:pt x="371" y="768"/>
                </a:lnTo>
                <a:lnTo>
                  <a:pt x="356" y="756"/>
                </a:lnTo>
                <a:lnTo>
                  <a:pt x="356" y="754"/>
                </a:lnTo>
                <a:lnTo>
                  <a:pt x="349" y="752"/>
                </a:lnTo>
                <a:lnTo>
                  <a:pt x="340" y="745"/>
                </a:lnTo>
                <a:lnTo>
                  <a:pt x="337" y="743"/>
                </a:lnTo>
                <a:lnTo>
                  <a:pt x="285" y="711"/>
                </a:lnTo>
                <a:lnTo>
                  <a:pt x="279" y="709"/>
                </a:lnTo>
                <a:lnTo>
                  <a:pt x="267" y="702"/>
                </a:lnTo>
                <a:lnTo>
                  <a:pt x="265" y="700"/>
                </a:lnTo>
                <a:lnTo>
                  <a:pt x="254" y="693"/>
                </a:lnTo>
                <a:lnTo>
                  <a:pt x="240" y="684"/>
                </a:lnTo>
                <a:lnTo>
                  <a:pt x="229" y="677"/>
                </a:lnTo>
                <a:lnTo>
                  <a:pt x="226" y="675"/>
                </a:lnTo>
                <a:lnTo>
                  <a:pt x="210" y="666"/>
                </a:lnTo>
                <a:lnTo>
                  <a:pt x="206" y="666"/>
                </a:lnTo>
                <a:lnTo>
                  <a:pt x="204" y="664"/>
                </a:lnTo>
                <a:lnTo>
                  <a:pt x="201" y="661"/>
                </a:lnTo>
                <a:lnTo>
                  <a:pt x="199" y="659"/>
                </a:lnTo>
                <a:lnTo>
                  <a:pt x="199" y="657"/>
                </a:lnTo>
                <a:lnTo>
                  <a:pt x="197" y="657"/>
                </a:lnTo>
                <a:lnTo>
                  <a:pt x="197" y="654"/>
                </a:lnTo>
                <a:lnTo>
                  <a:pt x="197" y="652"/>
                </a:lnTo>
                <a:lnTo>
                  <a:pt x="197" y="650"/>
                </a:lnTo>
                <a:lnTo>
                  <a:pt x="195" y="648"/>
                </a:lnTo>
                <a:lnTo>
                  <a:pt x="192" y="643"/>
                </a:lnTo>
                <a:lnTo>
                  <a:pt x="192" y="641"/>
                </a:lnTo>
                <a:lnTo>
                  <a:pt x="190" y="641"/>
                </a:lnTo>
                <a:lnTo>
                  <a:pt x="190" y="639"/>
                </a:lnTo>
                <a:lnTo>
                  <a:pt x="188" y="634"/>
                </a:lnTo>
                <a:lnTo>
                  <a:pt x="186" y="632"/>
                </a:lnTo>
                <a:lnTo>
                  <a:pt x="186" y="630"/>
                </a:lnTo>
                <a:lnTo>
                  <a:pt x="183" y="627"/>
                </a:lnTo>
                <a:lnTo>
                  <a:pt x="183" y="625"/>
                </a:lnTo>
                <a:lnTo>
                  <a:pt x="183" y="623"/>
                </a:lnTo>
                <a:lnTo>
                  <a:pt x="181" y="621"/>
                </a:lnTo>
                <a:lnTo>
                  <a:pt x="181" y="618"/>
                </a:lnTo>
                <a:lnTo>
                  <a:pt x="179" y="618"/>
                </a:lnTo>
                <a:lnTo>
                  <a:pt x="179" y="616"/>
                </a:lnTo>
                <a:lnTo>
                  <a:pt x="176" y="614"/>
                </a:lnTo>
                <a:lnTo>
                  <a:pt x="176" y="611"/>
                </a:lnTo>
                <a:lnTo>
                  <a:pt x="174" y="607"/>
                </a:lnTo>
                <a:lnTo>
                  <a:pt x="172" y="605"/>
                </a:lnTo>
                <a:lnTo>
                  <a:pt x="172" y="602"/>
                </a:lnTo>
                <a:lnTo>
                  <a:pt x="170" y="602"/>
                </a:lnTo>
                <a:lnTo>
                  <a:pt x="170" y="600"/>
                </a:lnTo>
                <a:lnTo>
                  <a:pt x="170" y="598"/>
                </a:lnTo>
                <a:lnTo>
                  <a:pt x="167" y="591"/>
                </a:lnTo>
                <a:lnTo>
                  <a:pt x="163" y="587"/>
                </a:lnTo>
                <a:lnTo>
                  <a:pt x="161" y="584"/>
                </a:lnTo>
                <a:lnTo>
                  <a:pt x="158" y="582"/>
                </a:lnTo>
                <a:lnTo>
                  <a:pt x="156" y="582"/>
                </a:lnTo>
                <a:lnTo>
                  <a:pt x="156" y="580"/>
                </a:lnTo>
                <a:lnTo>
                  <a:pt x="140" y="566"/>
                </a:lnTo>
                <a:lnTo>
                  <a:pt x="133" y="562"/>
                </a:lnTo>
                <a:lnTo>
                  <a:pt x="133" y="559"/>
                </a:lnTo>
                <a:lnTo>
                  <a:pt x="129" y="557"/>
                </a:lnTo>
                <a:lnTo>
                  <a:pt x="127" y="555"/>
                </a:lnTo>
                <a:lnTo>
                  <a:pt x="127" y="553"/>
                </a:lnTo>
                <a:lnTo>
                  <a:pt x="124" y="553"/>
                </a:lnTo>
                <a:lnTo>
                  <a:pt x="122" y="550"/>
                </a:lnTo>
                <a:lnTo>
                  <a:pt x="120" y="548"/>
                </a:lnTo>
                <a:lnTo>
                  <a:pt x="108" y="539"/>
                </a:lnTo>
                <a:lnTo>
                  <a:pt x="106" y="537"/>
                </a:lnTo>
                <a:lnTo>
                  <a:pt x="102" y="532"/>
                </a:lnTo>
                <a:lnTo>
                  <a:pt x="99" y="532"/>
                </a:lnTo>
                <a:lnTo>
                  <a:pt x="97" y="530"/>
                </a:lnTo>
                <a:lnTo>
                  <a:pt x="93" y="525"/>
                </a:lnTo>
                <a:lnTo>
                  <a:pt x="90" y="523"/>
                </a:lnTo>
                <a:lnTo>
                  <a:pt x="86" y="519"/>
                </a:lnTo>
                <a:lnTo>
                  <a:pt x="81" y="516"/>
                </a:lnTo>
                <a:lnTo>
                  <a:pt x="79" y="514"/>
                </a:lnTo>
                <a:lnTo>
                  <a:pt x="77" y="512"/>
                </a:lnTo>
                <a:lnTo>
                  <a:pt x="74" y="510"/>
                </a:lnTo>
                <a:lnTo>
                  <a:pt x="72" y="510"/>
                </a:lnTo>
                <a:lnTo>
                  <a:pt x="72" y="507"/>
                </a:lnTo>
                <a:lnTo>
                  <a:pt x="70" y="505"/>
                </a:lnTo>
                <a:lnTo>
                  <a:pt x="68" y="503"/>
                </a:lnTo>
                <a:lnTo>
                  <a:pt x="65" y="503"/>
                </a:lnTo>
                <a:lnTo>
                  <a:pt x="63" y="501"/>
                </a:lnTo>
                <a:lnTo>
                  <a:pt x="59" y="496"/>
                </a:lnTo>
                <a:lnTo>
                  <a:pt x="54" y="494"/>
                </a:lnTo>
                <a:lnTo>
                  <a:pt x="52" y="492"/>
                </a:lnTo>
                <a:lnTo>
                  <a:pt x="47" y="489"/>
                </a:lnTo>
                <a:lnTo>
                  <a:pt x="47" y="487"/>
                </a:lnTo>
                <a:lnTo>
                  <a:pt x="45" y="487"/>
                </a:lnTo>
                <a:lnTo>
                  <a:pt x="45" y="485"/>
                </a:lnTo>
                <a:lnTo>
                  <a:pt x="43" y="482"/>
                </a:lnTo>
                <a:lnTo>
                  <a:pt x="43" y="480"/>
                </a:lnTo>
                <a:lnTo>
                  <a:pt x="40" y="478"/>
                </a:lnTo>
                <a:lnTo>
                  <a:pt x="40" y="476"/>
                </a:lnTo>
                <a:lnTo>
                  <a:pt x="38" y="476"/>
                </a:lnTo>
                <a:lnTo>
                  <a:pt x="38" y="473"/>
                </a:lnTo>
                <a:lnTo>
                  <a:pt x="38" y="469"/>
                </a:lnTo>
                <a:lnTo>
                  <a:pt x="36" y="469"/>
                </a:lnTo>
                <a:lnTo>
                  <a:pt x="36" y="467"/>
                </a:lnTo>
                <a:lnTo>
                  <a:pt x="34" y="467"/>
                </a:lnTo>
                <a:lnTo>
                  <a:pt x="34" y="464"/>
                </a:lnTo>
                <a:lnTo>
                  <a:pt x="34" y="462"/>
                </a:lnTo>
                <a:lnTo>
                  <a:pt x="31" y="460"/>
                </a:lnTo>
                <a:lnTo>
                  <a:pt x="31" y="455"/>
                </a:lnTo>
                <a:lnTo>
                  <a:pt x="31" y="453"/>
                </a:lnTo>
                <a:lnTo>
                  <a:pt x="31" y="446"/>
                </a:lnTo>
                <a:lnTo>
                  <a:pt x="31" y="444"/>
                </a:lnTo>
                <a:lnTo>
                  <a:pt x="31" y="442"/>
                </a:lnTo>
                <a:lnTo>
                  <a:pt x="31" y="435"/>
                </a:lnTo>
                <a:lnTo>
                  <a:pt x="34" y="433"/>
                </a:lnTo>
                <a:lnTo>
                  <a:pt x="36" y="430"/>
                </a:lnTo>
                <a:lnTo>
                  <a:pt x="38" y="428"/>
                </a:lnTo>
                <a:lnTo>
                  <a:pt x="47" y="424"/>
                </a:lnTo>
                <a:lnTo>
                  <a:pt x="47" y="421"/>
                </a:lnTo>
                <a:lnTo>
                  <a:pt x="47" y="419"/>
                </a:lnTo>
                <a:lnTo>
                  <a:pt x="52" y="417"/>
                </a:lnTo>
                <a:lnTo>
                  <a:pt x="56" y="412"/>
                </a:lnTo>
                <a:lnTo>
                  <a:pt x="59" y="410"/>
                </a:lnTo>
                <a:lnTo>
                  <a:pt x="68" y="406"/>
                </a:lnTo>
                <a:lnTo>
                  <a:pt x="68" y="403"/>
                </a:lnTo>
                <a:lnTo>
                  <a:pt x="68" y="399"/>
                </a:lnTo>
                <a:lnTo>
                  <a:pt x="68" y="394"/>
                </a:lnTo>
                <a:lnTo>
                  <a:pt x="68" y="392"/>
                </a:lnTo>
                <a:lnTo>
                  <a:pt x="65" y="387"/>
                </a:lnTo>
                <a:lnTo>
                  <a:pt x="65" y="385"/>
                </a:lnTo>
                <a:lnTo>
                  <a:pt x="65" y="383"/>
                </a:lnTo>
                <a:lnTo>
                  <a:pt x="70" y="376"/>
                </a:lnTo>
                <a:lnTo>
                  <a:pt x="72" y="374"/>
                </a:lnTo>
                <a:lnTo>
                  <a:pt x="74" y="372"/>
                </a:lnTo>
                <a:lnTo>
                  <a:pt x="74" y="369"/>
                </a:lnTo>
                <a:lnTo>
                  <a:pt x="74" y="367"/>
                </a:lnTo>
                <a:lnTo>
                  <a:pt x="74" y="365"/>
                </a:lnTo>
                <a:lnTo>
                  <a:pt x="74" y="363"/>
                </a:lnTo>
                <a:lnTo>
                  <a:pt x="72" y="363"/>
                </a:lnTo>
                <a:lnTo>
                  <a:pt x="70" y="358"/>
                </a:lnTo>
                <a:lnTo>
                  <a:pt x="68" y="351"/>
                </a:lnTo>
                <a:lnTo>
                  <a:pt x="68" y="349"/>
                </a:lnTo>
                <a:lnTo>
                  <a:pt x="65" y="349"/>
                </a:lnTo>
                <a:lnTo>
                  <a:pt x="65" y="347"/>
                </a:lnTo>
                <a:lnTo>
                  <a:pt x="65" y="344"/>
                </a:lnTo>
                <a:lnTo>
                  <a:pt x="65" y="342"/>
                </a:lnTo>
                <a:lnTo>
                  <a:pt x="63" y="340"/>
                </a:lnTo>
                <a:lnTo>
                  <a:pt x="63" y="338"/>
                </a:lnTo>
                <a:lnTo>
                  <a:pt x="63" y="335"/>
                </a:lnTo>
                <a:lnTo>
                  <a:pt x="61" y="333"/>
                </a:lnTo>
                <a:lnTo>
                  <a:pt x="61" y="331"/>
                </a:lnTo>
                <a:lnTo>
                  <a:pt x="56" y="322"/>
                </a:lnTo>
                <a:lnTo>
                  <a:pt x="54" y="315"/>
                </a:lnTo>
                <a:lnTo>
                  <a:pt x="52" y="306"/>
                </a:lnTo>
                <a:lnTo>
                  <a:pt x="47" y="297"/>
                </a:lnTo>
                <a:lnTo>
                  <a:pt x="47" y="295"/>
                </a:lnTo>
                <a:lnTo>
                  <a:pt x="45" y="288"/>
                </a:lnTo>
                <a:lnTo>
                  <a:pt x="43" y="288"/>
                </a:lnTo>
                <a:lnTo>
                  <a:pt x="43" y="283"/>
                </a:lnTo>
                <a:lnTo>
                  <a:pt x="40" y="283"/>
                </a:lnTo>
                <a:lnTo>
                  <a:pt x="38" y="283"/>
                </a:lnTo>
                <a:lnTo>
                  <a:pt x="31" y="283"/>
                </a:lnTo>
                <a:lnTo>
                  <a:pt x="27" y="283"/>
                </a:lnTo>
                <a:lnTo>
                  <a:pt x="16" y="283"/>
                </a:lnTo>
                <a:lnTo>
                  <a:pt x="11" y="283"/>
                </a:lnTo>
                <a:lnTo>
                  <a:pt x="9" y="283"/>
                </a:lnTo>
                <a:lnTo>
                  <a:pt x="2" y="274"/>
                </a:lnTo>
                <a:lnTo>
                  <a:pt x="2" y="270"/>
                </a:lnTo>
                <a:lnTo>
                  <a:pt x="0" y="270"/>
                </a:lnTo>
                <a:lnTo>
                  <a:pt x="2" y="268"/>
                </a:lnTo>
                <a:lnTo>
                  <a:pt x="2" y="265"/>
                </a:lnTo>
                <a:lnTo>
                  <a:pt x="2" y="263"/>
                </a:lnTo>
                <a:lnTo>
                  <a:pt x="4" y="256"/>
                </a:lnTo>
                <a:lnTo>
                  <a:pt x="6" y="254"/>
                </a:lnTo>
                <a:lnTo>
                  <a:pt x="9" y="249"/>
                </a:lnTo>
                <a:lnTo>
                  <a:pt x="9" y="243"/>
                </a:lnTo>
                <a:lnTo>
                  <a:pt x="11" y="227"/>
                </a:lnTo>
                <a:lnTo>
                  <a:pt x="11" y="220"/>
                </a:lnTo>
                <a:lnTo>
                  <a:pt x="11" y="218"/>
                </a:lnTo>
                <a:lnTo>
                  <a:pt x="13" y="213"/>
                </a:lnTo>
                <a:lnTo>
                  <a:pt x="13" y="209"/>
                </a:lnTo>
                <a:lnTo>
                  <a:pt x="16" y="202"/>
                </a:lnTo>
                <a:lnTo>
                  <a:pt x="18" y="200"/>
                </a:lnTo>
                <a:lnTo>
                  <a:pt x="25" y="188"/>
                </a:lnTo>
                <a:lnTo>
                  <a:pt x="29" y="184"/>
                </a:lnTo>
                <a:lnTo>
                  <a:pt x="29" y="182"/>
                </a:lnTo>
                <a:lnTo>
                  <a:pt x="29" y="179"/>
                </a:lnTo>
                <a:lnTo>
                  <a:pt x="31" y="177"/>
                </a:lnTo>
                <a:lnTo>
                  <a:pt x="34" y="175"/>
                </a:lnTo>
                <a:lnTo>
                  <a:pt x="34" y="170"/>
                </a:lnTo>
                <a:lnTo>
                  <a:pt x="36" y="168"/>
                </a:lnTo>
                <a:lnTo>
                  <a:pt x="38" y="168"/>
                </a:lnTo>
                <a:lnTo>
                  <a:pt x="40" y="166"/>
                </a:lnTo>
                <a:lnTo>
                  <a:pt x="45" y="163"/>
                </a:lnTo>
                <a:lnTo>
                  <a:pt x="54" y="159"/>
                </a:lnTo>
                <a:lnTo>
                  <a:pt x="56" y="152"/>
                </a:lnTo>
                <a:lnTo>
                  <a:pt x="59" y="145"/>
                </a:lnTo>
                <a:lnTo>
                  <a:pt x="59" y="141"/>
                </a:lnTo>
                <a:lnTo>
                  <a:pt x="59" y="139"/>
                </a:lnTo>
                <a:lnTo>
                  <a:pt x="59" y="136"/>
                </a:lnTo>
                <a:lnTo>
                  <a:pt x="61" y="134"/>
                </a:lnTo>
                <a:lnTo>
                  <a:pt x="63" y="134"/>
                </a:lnTo>
                <a:lnTo>
                  <a:pt x="70" y="132"/>
                </a:lnTo>
                <a:lnTo>
                  <a:pt x="72" y="129"/>
                </a:lnTo>
                <a:lnTo>
                  <a:pt x="72" y="127"/>
                </a:lnTo>
                <a:lnTo>
                  <a:pt x="74" y="123"/>
                </a:lnTo>
                <a:lnTo>
                  <a:pt x="74" y="118"/>
                </a:lnTo>
                <a:lnTo>
                  <a:pt x="77" y="114"/>
                </a:lnTo>
                <a:lnTo>
                  <a:pt x="77" y="111"/>
                </a:lnTo>
                <a:lnTo>
                  <a:pt x="79" y="109"/>
                </a:lnTo>
                <a:lnTo>
                  <a:pt x="79" y="107"/>
                </a:lnTo>
                <a:lnTo>
                  <a:pt x="81" y="107"/>
                </a:lnTo>
                <a:lnTo>
                  <a:pt x="81" y="105"/>
                </a:lnTo>
                <a:lnTo>
                  <a:pt x="86" y="100"/>
                </a:lnTo>
                <a:lnTo>
                  <a:pt x="88" y="98"/>
                </a:lnTo>
                <a:lnTo>
                  <a:pt x="90" y="96"/>
                </a:lnTo>
                <a:lnTo>
                  <a:pt x="99" y="86"/>
                </a:lnTo>
                <a:lnTo>
                  <a:pt x="102" y="84"/>
                </a:lnTo>
                <a:lnTo>
                  <a:pt x="102" y="82"/>
                </a:lnTo>
                <a:lnTo>
                  <a:pt x="104" y="82"/>
                </a:lnTo>
                <a:lnTo>
                  <a:pt x="106" y="80"/>
                </a:lnTo>
                <a:lnTo>
                  <a:pt x="111" y="77"/>
                </a:lnTo>
                <a:lnTo>
                  <a:pt x="111" y="75"/>
                </a:lnTo>
                <a:lnTo>
                  <a:pt x="113" y="73"/>
                </a:lnTo>
                <a:lnTo>
                  <a:pt x="115" y="71"/>
                </a:lnTo>
                <a:lnTo>
                  <a:pt x="115" y="68"/>
                </a:lnTo>
                <a:lnTo>
                  <a:pt x="113" y="68"/>
                </a:lnTo>
                <a:lnTo>
                  <a:pt x="115" y="66"/>
                </a:lnTo>
                <a:lnTo>
                  <a:pt x="120" y="59"/>
                </a:lnTo>
                <a:lnTo>
                  <a:pt x="122" y="55"/>
                </a:lnTo>
                <a:lnTo>
                  <a:pt x="124" y="48"/>
                </a:lnTo>
                <a:lnTo>
                  <a:pt x="127" y="41"/>
                </a:lnTo>
                <a:lnTo>
                  <a:pt x="129" y="32"/>
                </a:lnTo>
                <a:lnTo>
                  <a:pt x="131" y="32"/>
                </a:lnTo>
                <a:lnTo>
                  <a:pt x="133" y="23"/>
                </a:lnTo>
                <a:lnTo>
                  <a:pt x="133" y="21"/>
                </a:lnTo>
                <a:lnTo>
                  <a:pt x="133" y="19"/>
                </a:lnTo>
                <a:lnTo>
                  <a:pt x="133" y="16"/>
                </a:lnTo>
                <a:lnTo>
                  <a:pt x="131" y="16"/>
                </a:lnTo>
                <a:lnTo>
                  <a:pt x="131" y="14"/>
                </a:lnTo>
                <a:lnTo>
                  <a:pt x="131" y="12"/>
                </a:lnTo>
                <a:lnTo>
                  <a:pt x="131" y="10"/>
                </a:lnTo>
                <a:lnTo>
                  <a:pt x="133" y="7"/>
                </a:lnTo>
                <a:lnTo>
                  <a:pt x="133" y="5"/>
                </a:lnTo>
                <a:lnTo>
                  <a:pt x="136" y="5"/>
                </a:lnTo>
                <a:lnTo>
                  <a:pt x="140" y="3"/>
                </a:lnTo>
                <a:lnTo>
                  <a:pt x="142" y="3"/>
                </a:lnTo>
                <a:lnTo>
                  <a:pt x="152" y="0"/>
                </a:lnTo>
                <a:lnTo>
                  <a:pt x="154" y="0"/>
                </a:lnTo>
                <a:lnTo>
                  <a:pt x="158" y="0"/>
                </a:lnTo>
                <a:lnTo>
                  <a:pt x="158" y="3"/>
                </a:lnTo>
                <a:lnTo>
                  <a:pt x="165" y="3"/>
                </a:lnTo>
                <a:lnTo>
                  <a:pt x="167" y="3"/>
                </a:lnTo>
                <a:lnTo>
                  <a:pt x="170" y="3"/>
                </a:lnTo>
                <a:lnTo>
                  <a:pt x="170" y="5"/>
                </a:lnTo>
                <a:lnTo>
                  <a:pt x="172"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Admin 1 - West Darfur">
            <a:extLst>
              <a:ext uri="{FF2B5EF4-FFF2-40B4-BE49-F238E27FC236}">
                <a16:creationId xmlns:a16="http://schemas.microsoft.com/office/drawing/2014/main" id="{2DB6D398-2826-192E-4C42-DE515072604E}"/>
              </a:ext>
            </a:extLst>
          </p:cNvPr>
          <p:cNvSpPr>
            <a:spLocks/>
          </p:cNvSpPr>
          <p:nvPr/>
        </p:nvSpPr>
        <p:spPr bwMode="auto">
          <a:xfrm>
            <a:off x="2484438" y="3822700"/>
            <a:ext cx="619125" cy="1274763"/>
          </a:xfrm>
          <a:custGeom>
            <a:avLst/>
            <a:gdLst>
              <a:gd name="T0" fmla="*/ 285 w 390"/>
              <a:gd name="T1" fmla="*/ 41 h 803"/>
              <a:gd name="T2" fmla="*/ 276 w 390"/>
              <a:gd name="T3" fmla="*/ 81 h 803"/>
              <a:gd name="T4" fmla="*/ 272 w 390"/>
              <a:gd name="T5" fmla="*/ 113 h 803"/>
              <a:gd name="T6" fmla="*/ 344 w 390"/>
              <a:gd name="T7" fmla="*/ 140 h 803"/>
              <a:gd name="T8" fmla="*/ 353 w 390"/>
              <a:gd name="T9" fmla="*/ 204 h 803"/>
              <a:gd name="T10" fmla="*/ 383 w 390"/>
              <a:gd name="T11" fmla="*/ 224 h 803"/>
              <a:gd name="T12" fmla="*/ 374 w 390"/>
              <a:gd name="T13" fmla="*/ 278 h 803"/>
              <a:gd name="T14" fmla="*/ 356 w 390"/>
              <a:gd name="T15" fmla="*/ 319 h 803"/>
              <a:gd name="T16" fmla="*/ 372 w 390"/>
              <a:gd name="T17" fmla="*/ 362 h 803"/>
              <a:gd name="T18" fmla="*/ 360 w 390"/>
              <a:gd name="T19" fmla="*/ 387 h 803"/>
              <a:gd name="T20" fmla="*/ 376 w 390"/>
              <a:gd name="T21" fmla="*/ 414 h 803"/>
              <a:gd name="T22" fmla="*/ 376 w 390"/>
              <a:gd name="T23" fmla="*/ 434 h 803"/>
              <a:gd name="T24" fmla="*/ 331 w 390"/>
              <a:gd name="T25" fmla="*/ 471 h 803"/>
              <a:gd name="T26" fmla="*/ 324 w 390"/>
              <a:gd name="T27" fmla="*/ 496 h 803"/>
              <a:gd name="T28" fmla="*/ 308 w 390"/>
              <a:gd name="T29" fmla="*/ 527 h 803"/>
              <a:gd name="T30" fmla="*/ 297 w 390"/>
              <a:gd name="T31" fmla="*/ 548 h 803"/>
              <a:gd name="T32" fmla="*/ 274 w 390"/>
              <a:gd name="T33" fmla="*/ 563 h 803"/>
              <a:gd name="T34" fmla="*/ 254 w 390"/>
              <a:gd name="T35" fmla="*/ 582 h 803"/>
              <a:gd name="T36" fmla="*/ 226 w 390"/>
              <a:gd name="T37" fmla="*/ 647 h 803"/>
              <a:gd name="T38" fmla="*/ 231 w 390"/>
              <a:gd name="T39" fmla="*/ 763 h 803"/>
              <a:gd name="T40" fmla="*/ 195 w 390"/>
              <a:gd name="T41" fmla="*/ 794 h 803"/>
              <a:gd name="T42" fmla="*/ 181 w 390"/>
              <a:gd name="T43" fmla="*/ 788 h 803"/>
              <a:gd name="T44" fmla="*/ 183 w 390"/>
              <a:gd name="T45" fmla="*/ 765 h 803"/>
              <a:gd name="T46" fmla="*/ 177 w 390"/>
              <a:gd name="T47" fmla="*/ 742 h 803"/>
              <a:gd name="T48" fmla="*/ 165 w 390"/>
              <a:gd name="T49" fmla="*/ 715 h 803"/>
              <a:gd name="T50" fmla="*/ 158 w 390"/>
              <a:gd name="T51" fmla="*/ 692 h 803"/>
              <a:gd name="T52" fmla="*/ 158 w 390"/>
              <a:gd name="T53" fmla="*/ 679 h 803"/>
              <a:gd name="T54" fmla="*/ 172 w 390"/>
              <a:gd name="T55" fmla="*/ 647 h 803"/>
              <a:gd name="T56" fmla="*/ 124 w 390"/>
              <a:gd name="T57" fmla="*/ 616 h 803"/>
              <a:gd name="T58" fmla="*/ 104 w 390"/>
              <a:gd name="T59" fmla="*/ 616 h 803"/>
              <a:gd name="T60" fmla="*/ 72 w 390"/>
              <a:gd name="T61" fmla="*/ 631 h 803"/>
              <a:gd name="T62" fmla="*/ 38 w 390"/>
              <a:gd name="T63" fmla="*/ 640 h 803"/>
              <a:gd name="T64" fmla="*/ 20 w 390"/>
              <a:gd name="T65" fmla="*/ 620 h 803"/>
              <a:gd name="T66" fmla="*/ 7 w 390"/>
              <a:gd name="T67" fmla="*/ 595 h 803"/>
              <a:gd name="T68" fmla="*/ 11 w 390"/>
              <a:gd name="T69" fmla="*/ 573 h 803"/>
              <a:gd name="T70" fmla="*/ 22 w 390"/>
              <a:gd name="T71" fmla="*/ 543 h 803"/>
              <a:gd name="T72" fmla="*/ 36 w 390"/>
              <a:gd name="T73" fmla="*/ 520 h 803"/>
              <a:gd name="T74" fmla="*/ 54 w 390"/>
              <a:gd name="T75" fmla="*/ 500 h 803"/>
              <a:gd name="T76" fmla="*/ 31 w 390"/>
              <a:gd name="T77" fmla="*/ 523 h 803"/>
              <a:gd name="T78" fmla="*/ 27 w 390"/>
              <a:gd name="T79" fmla="*/ 539 h 803"/>
              <a:gd name="T80" fmla="*/ 43 w 390"/>
              <a:gd name="T81" fmla="*/ 516 h 803"/>
              <a:gd name="T82" fmla="*/ 68 w 390"/>
              <a:gd name="T83" fmla="*/ 498 h 803"/>
              <a:gd name="T84" fmla="*/ 93 w 390"/>
              <a:gd name="T85" fmla="*/ 484 h 803"/>
              <a:gd name="T86" fmla="*/ 111 w 390"/>
              <a:gd name="T87" fmla="*/ 464 h 803"/>
              <a:gd name="T88" fmla="*/ 131 w 390"/>
              <a:gd name="T89" fmla="*/ 439 h 803"/>
              <a:gd name="T90" fmla="*/ 113 w 390"/>
              <a:gd name="T91" fmla="*/ 412 h 803"/>
              <a:gd name="T92" fmla="*/ 109 w 390"/>
              <a:gd name="T93" fmla="*/ 385 h 803"/>
              <a:gd name="T94" fmla="*/ 88 w 390"/>
              <a:gd name="T95" fmla="*/ 364 h 803"/>
              <a:gd name="T96" fmla="*/ 86 w 390"/>
              <a:gd name="T97" fmla="*/ 342 h 803"/>
              <a:gd name="T98" fmla="*/ 70 w 390"/>
              <a:gd name="T99" fmla="*/ 328 h 803"/>
              <a:gd name="T100" fmla="*/ 109 w 390"/>
              <a:gd name="T101" fmla="*/ 285 h 803"/>
              <a:gd name="T102" fmla="*/ 147 w 390"/>
              <a:gd name="T103" fmla="*/ 260 h 803"/>
              <a:gd name="T104" fmla="*/ 204 w 390"/>
              <a:gd name="T105" fmla="*/ 215 h 803"/>
              <a:gd name="T106" fmla="*/ 183 w 390"/>
              <a:gd name="T107" fmla="*/ 199 h 803"/>
              <a:gd name="T108" fmla="*/ 174 w 390"/>
              <a:gd name="T109" fmla="*/ 174 h 803"/>
              <a:gd name="T110" fmla="*/ 158 w 390"/>
              <a:gd name="T111" fmla="*/ 127 h 803"/>
              <a:gd name="T112" fmla="*/ 186 w 390"/>
              <a:gd name="T113" fmla="*/ 95 h 803"/>
              <a:gd name="T114" fmla="*/ 231 w 390"/>
              <a:gd name="T115" fmla="*/ 41 h 803"/>
              <a:gd name="T116" fmla="*/ 256 w 390"/>
              <a:gd name="T117" fmla="*/ 23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803">
                <a:moveTo>
                  <a:pt x="263" y="0"/>
                </a:moveTo>
                <a:lnTo>
                  <a:pt x="265" y="2"/>
                </a:lnTo>
                <a:lnTo>
                  <a:pt x="267" y="2"/>
                </a:lnTo>
                <a:lnTo>
                  <a:pt x="272" y="7"/>
                </a:lnTo>
                <a:lnTo>
                  <a:pt x="276" y="11"/>
                </a:lnTo>
                <a:lnTo>
                  <a:pt x="281" y="16"/>
                </a:lnTo>
                <a:lnTo>
                  <a:pt x="283" y="18"/>
                </a:lnTo>
                <a:lnTo>
                  <a:pt x="288" y="23"/>
                </a:lnTo>
                <a:lnTo>
                  <a:pt x="288" y="27"/>
                </a:lnTo>
                <a:lnTo>
                  <a:pt x="285" y="32"/>
                </a:lnTo>
                <a:lnTo>
                  <a:pt x="285" y="34"/>
                </a:lnTo>
                <a:lnTo>
                  <a:pt x="285" y="36"/>
                </a:lnTo>
                <a:lnTo>
                  <a:pt x="285" y="41"/>
                </a:lnTo>
                <a:lnTo>
                  <a:pt x="283" y="45"/>
                </a:lnTo>
                <a:lnTo>
                  <a:pt x="283" y="50"/>
                </a:lnTo>
                <a:lnTo>
                  <a:pt x="283" y="52"/>
                </a:lnTo>
                <a:lnTo>
                  <a:pt x="281" y="57"/>
                </a:lnTo>
                <a:lnTo>
                  <a:pt x="281" y="61"/>
                </a:lnTo>
                <a:lnTo>
                  <a:pt x="281" y="63"/>
                </a:lnTo>
                <a:lnTo>
                  <a:pt x="279" y="66"/>
                </a:lnTo>
                <a:lnTo>
                  <a:pt x="279" y="68"/>
                </a:lnTo>
                <a:lnTo>
                  <a:pt x="279" y="70"/>
                </a:lnTo>
                <a:lnTo>
                  <a:pt x="279" y="72"/>
                </a:lnTo>
                <a:lnTo>
                  <a:pt x="279" y="75"/>
                </a:lnTo>
                <a:lnTo>
                  <a:pt x="276" y="79"/>
                </a:lnTo>
                <a:lnTo>
                  <a:pt x="276" y="81"/>
                </a:lnTo>
                <a:lnTo>
                  <a:pt x="276" y="86"/>
                </a:lnTo>
                <a:lnTo>
                  <a:pt x="276" y="88"/>
                </a:lnTo>
                <a:lnTo>
                  <a:pt x="276" y="90"/>
                </a:lnTo>
                <a:lnTo>
                  <a:pt x="276" y="93"/>
                </a:lnTo>
                <a:lnTo>
                  <a:pt x="274" y="95"/>
                </a:lnTo>
                <a:lnTo>
                  <a:pt x="274" y="97"/>
                </a:lnTo>
                <a:lnTo>
                  <a:pt x="274" y="100"/>
                </a:lnTo>
                <a:lnTo>
                  <a:pt x="274" y="102"/>
                </a:lnTo>
                <a:lnTo>
                  <a:pt x="274" y="104"/>
                </a:lnTo>
                <a:lnTo>
                  <a:pt x="274" y="106"/>
                </a:lnTo>
                <a:lnTo>
                  <a:pt x="274" y="109"/>
                </a:lnTo>
                <a:lnTo>
                  <a:pt x="272" y="111"/>
                </a:lnTo>
                <a:lnTo>
                  <a:pt x="272" y="113"/>
                </a:lnTo>
                <a:lnTo>
                  <a:pt x="272" y="115"/>
                </a:lnTo>
                <a:lnTo>
                  <a:pt x="294" y="129"/>
                </a:lnTo>
                <a:lnTo>
                  <a:pt x="324" y="118"/>
                </a:lnTo>
                <a:lnTo>
                  <a:pt x="326" y="118"/>
                </a:lnTo>
                <a:lnTo>
                  <a:pt x="326" y="120"/>
                </a:lnTo>
                <a:lnTo>
                  <a:pt x="328" y="120"/>
                </a:lnTo>
                <a:lnTo>
                  <a:pt x="328" y="122"/>
                </a:lnTo>
                <a:lnTo>
                  <a:pt x="331" y="124"/>
                </a:lnTo>
                <a:lnTo>
                  <a:pt x="331" y="127"/>
                </a:lnTo>
                <a:lnTo>
                  <a:pt x="333" y="127"/>
                </a:lnTo>
                <a:lnTo>
                  <a:pt x="335" y="129"/>
                </a:lnTo>
                <a:lnTo>
                  <a:pt x="338" y="133"/>
                </a:lnTo>
                <a:lnTo>
                  <a:pt x="344" y="140"/>
                </a:lnTo>
                <a:lnTo>
                  <a:pt x="347" y="143"/>
                </a:lnTo>
                <a:lnTo>
                  <a:pt x="353" y="152"/>
                </a:lnTo>
                <a:lnTo>
                  <a:pt x="356" y="161"/>
                </a:lnTo>
                <a:lnTo>
                  <a:pt x="360" y="170"/>
                </a:lnTo>
                <a:lnTo>
                  <a:pt x="360" y="172"/>
                </a:lnTo>
                <a:lnTo>
                  <a:pt x="360" y="174"/>
                </a:lnTo>
                <a:lnTo>
                  <a:pt x="360" y="179"/>
                </a:lnTo>
                <a:lnTo>
                  <a:pt x="358" y="183"/>
                </a:lnTo>
                <a:lnTo>
                  <a:pt x="358" y="186"/>
                </a:lnTo>
                <a:lnTo>
                  <a:pt x="356" y="195"/>
                </a:lnTo>
                <a:lnTo>
                  <a:pt x="356" y="197"/>
                </a:lnTo>
                <a:lnTo>
                  <a:pt x="353" y="201"/>
                </a:lnTo>
                <a:lnTo>
                  <a:pt x="353" y="204"/>
                </a:lnTo>
                <a:lnTo>
                  <a:pt x="351" y="206"/>
                </a:lnTo>
                <a:lnTo>
                  <a:pt x="353" y="208"/>
                </a:lnTo>
                <a:lnTo>
                  <a:pt x="356" y="210"/>
                </a:lnTo>
                <a:lnTo>
                  <a:pt x="356" y="213"/>
                </a:lnTo>
                <a:lnTo>
                  <a:pt x="358" y="215"/>
                </a:lnTo>
                <a:lnTo>
                  <a:pt x="358" y="217"/>
                </a:lnTo>
                <a:lnTo>
                  <a:pt x="360" y="217"/>
                </a:lnTo>
                <a:lnTo>
                  <a:pt x="360" y="219"/>
                </a:lnTo>
                <a:lnTo>
                  <a:pt x="365" y="224"/>
                </a:lnTo>
                <a:lnTo>
                  <a:pt x="369" y="224"/>
                </a:lnTo>
                <a:lnTo>
                  <a:pt x="372" y="224"/>
                </a:lnTo>
                <a:lnTo>
                  <a:pt x="383" y="222"/>
                </a:lnTo>
                <a:lnTo>
                  <a:pt x="383" y="224"/>
                </a:lnTo>
                <a:lnTo>
                  <a:pt x="383" y="226"/>
                </a:lnTo>
                <a:lnTo>
                  <a:pt x="381" y="229"/>
                </a:lnTo>
                <a:lnTo>
                  <a:pt x="378" y="235"/>
                </a:lnTo>
                <a:lnTo>
                  <a:pt x="378" y="238"/>
                </a:lnTo>
                <a:lnTo>
                  <a:pt x="378" y="240"/>
                </a:lnTo>
                <a:lnTo>
                  <a:pt x="381" y="242"/>
                </a:lnTo>
                <a:lnTo>
                  <a:pt x="383" y="247"/>
                </a:lnTo>
                <a:lnTo>
                  <a:pt x="385" y="256"/>
                </a:lnTo>
                <a:lnTo>
                  <a:pt x="390" y="262"/>
                </a:lnTo>
                <a:lnTo>
                  <a:pt x="387" y="269"/>
                </a:lnTo>
                <a:lnTo>
                  <a:pt x="385" y="272"/>
                </a:lnTo>
                <a:lnTo>
                  <a:pt x="378" y="276"/>
                </a:lnTo>
                <a:lnTo>
                  <a:pt x="374" y="278"/>
                </a:lnTo>
                <a:lnTo>
                  <a:pt x="367" y="285"/>
                </a:lnTo>
                <a:lnTo>
                  <a:pt x="365" y="290"/>
                </a:lnTo>
                <a:lnTo>
                  <a:pt x="362" y="292"/>
                </a:lnTo>
                <a:lnTo>
                  <a:pt x="362" y="294"/>
                </a:lnTo>
                <a:lnTo>
                  <a:pt x="360" y="296"/>
                </a:lnTo>
                <a:lnTo>
                  <a:pt x="360" y="299"/>
                </a:lnTo>
                <a:lnTo>
                  <a:pt x="360" y="301"/>
                </a:lnTo>
                <a:lnTo>
                  <a:pt x="358" y="303"/>
                </a:lnTo>
                <a:lnTo>
                  <a:pt x="358" y="305"/>
                </a:lnTo>
                <a:lnTo>
                  <a:pt x="358" y="308"/>
                </a:lnTo>
                <a:lnTo>
                  <a:pt x="356" y="310"/>
                </a:lnTo>
                <a:lnTo>
                  <a:pt x="356" y="312"/>
                </a:lnTo>
                <a:lnTo>
                  <a:pt x="356" y="319"/>
                </a:lnTo>
                <a:lnTo>
                  <a:pt x="353" y="321"/>
                </a:lnTo>
                <a:lnTo>
                  <a:pt x="353" y="324"/>
                </a:lnTo>
                <a:lnTo>
                  <a:pt x="349" y="333"/>
                </a:lnTo>
                <a:lnTo>
                  <a:pt x="378" y="344"/>
                </a:lnTo>
                <a:lnTo>
                  <a:pt x="374" y="346"/>
                </a:lnTo>
                <a:lnTo>
                  <a:pt x="372" y="346"/>
                </a:lnTo>
                <a:lnTo>
                  <a:pt x="369" y="346"/>
                </a:lnTo>
                <a:lnTo>
                  <a:pt x="369" y="348"/>
                </a:lnTo>
                <a:lnTo>
                  <a:pt x="369" y="353"/>
                </a:lnTo>
                <a:lnTo>
                  <a:pt x="369" y="358"/>
                </a:lnTo>
                <a:lnTo>
                  <a:pt x="372" y="358"/>
                </a:lnTo>
                <a:lnTo>
                  <a:pt x="372" y="360"/>
                </a:lnTo>
                <a:lnTo>
                  <a:pt x="372" y="362"/>
                </a:lnTo>
                <a:lnTo>
                  <a:pt x="372" y="364"/>
                </a:lnTo>
                <a:lnTo>
                  <a:pt x="372" y="369"/>
                </a:lnTo>
                <a:lnTo>
                  <a:pt x="372" y="371"/>
                </a:lnTo>
                <a:lnTo>
                  <a:pt x="372" y="376"/>
                </a:lnTo>
                <a:lnTo>
                  <a:pt x="372" y="378"/>
                </a:lnTo>
                <a:lnTo>
                  <a:pt x="369" y="378"/>
                </a:lnTo>
                <a:lnTo>
                  <a:pt x="367" y="378"/>
                </a:lnTo>
                <a:lnTo>
                  <a:pt x="365" y="378"/>
                </a:lnTo>
                <a:lnTo>
                  <a:pt x="362" y="378"/>
                </a:lnTo>
                <a:lnTo>
                  <a:pt x="362" y="380"/>
                </a:lnTo>
                <a:lnTo>
                  <a:pt x="360" y="382"/>
                </a:lnTo>
                <a:lnTo>
                  <a:pt x="360" y="385"/>
                </a:lnTo>
                <a:lnTo>
                  <a:pt x="360" y="387"/>
                </a:lnTo>
                <a:lnTo>
                  <a:pt x="362" y="389"/>
                </a:lnTo>
                <a:lnTo>
                  <a:pt x="365" y="389"/>
                </a:lnTo>
                <a:lnTo>
                  <a:pt x="365" y="391"/>
                </a:lnTo>
                <a:lnTo>
                  <a:pt x="367" y="391"/>
                </a:lnTo>
                <a:lnTo>
                  <a:pt x="369" y="391"/>
                </a:lnTo>
                <a:lnTo>
                  <a:pt x="374" y="396"/>
                </a:lnTo>
                <a:lnTo>
                  <a:pt x="374" y="398"/>
                </a:lnTo>
                <a:lnTo>
                  <a:pt x="374" y="405"/>
                </a:lnTo>
                <a:lnTo>
                  <a:pt x="372" y="410"/>
                </a:lnTo>
                <a:lnTo>
                  <a:pt x="372" y="412"/>
                </a:lnTo>
                <a:lnTo>
                  <a:pt x="374" y="412"/>
                </a:lnTo>
                <a:lnTo>
                  <a:pt x="374" y="414"/>
                </a:lnTo>
                <a:lnTo>
                  <a:pt x="376" y="414"/>
                </a:lnTo>
                <a:lnTo>
                  <a:pt x="376" y="416"/>
                </a:lnTo>
                <a:lnTo>
                  <a:pt x="378" y="416"/>
                </a:lnTo>
                <a:lnTo>
                  <a:pt x="378" y="419"/>
                </a:lnTo>
                <a:lnTo>
                  <a:pt x="381" y="419"/>
                </a:lnTo>
                <a:lnTo>
                  <a:pt x="383" y="421"/>
                </a:lnTo>
                <a:lnTo>
                  <a:pt x="383" y="423"/>
                </a:lnTo>
                <a:lnTo>
                  <a:pt x="381" y="423"/>
                </a:lnTo>
                <a:lnTo>
                  <a:pt x="381" y="425"/>
                </a:lnTo>
                <a:lnTo>
                  <a:pt x="378" y="428"/>
                </a:lnTo>
                <a:lnTo>
                  <a:pt x="376" y="428"/>
                </a:lnTo>
                <a:lnTo>
                  <a:pt x="376" y="430"/>
                </a:lnTo>
                <a:lnTo>
                  <a:pt x="376" y="432"/>
                </a:lnTo>
                <a:lnTo>
                  <a:pt x="376" y="434"/>
                </a:lnTo>
                <a:lnTo>
                  <a:pt x="374" y="453"/>
                </a:lnTo>
                <a:lnTo>
                  <a:pt x="372" y="457"/>
                </a:lnTo>
                <a:lnTo>
                  <a:pt x="367" y="459"/>
                </a:lnTo>
                <a:lnTo>
                  <a:pt x="353" y="464"/>
                </a:lnTo>
                <a:lnTo>
                  <a:pt x="351" y="464"/>
                </a:lnTo>
                <a:lnTo>
                  <a:pt x="347" y="466"/>
                </a:lnTo>
                <a:lnTo>
                  <a:pt x="344" y="468"/>
                </a:lnTo>
                <a:lnTo>
                  <a:pt x="342" y="468"/>
                </a:lnTo>
                <a:lnTo>
                  <a:pt x="340" y="466"/>
                </a:lnTo>
                <a:lnTo>
                  <a:pt x="338" y="466"/>
                </a:lnTo>
                <a:lnTo>
                  <a:pt x="333" y="466"/>
                </a:lnTo>
                <a:lnTo>
                  <a:pt x="331" y="468"/>
                </a:lnTo>
                <a:lnTo>
                  <a:pt x="331" y="471"/>
                </a:lnTo>
                <a:lnTo>
                  <a:pt x="333" y="475"/>
                </a:lnTo>
                <a:lnTo>
                  <a:pt x="333" y="477"/>
                </a:lnTo>
                <a:lnTo>
                  <a:pt x="333" y="482"/>
                </a:lnTo>
                <a:lnTo>
                  <a:pt x="331" y="482"/>
                </a:lnTo>
                <a:lnTo>
                  <a:pt x="331" y="484"/>
                </a:lnTo>
                <a:lnTo>
                  <a:pt x="331" y="487"/>
                </a:lnTo>
                <a:lnTo>
                  <a:pt x="328" y="489"/>
                </a:lnTo>
                <a:lnTo>
                  <a:pt x="326" y="491"/>
                </a:lnTo>
                <a:lnTo>
                  <a:pt x="326" y="493"/>
                </a:lnTo>
                <a:lnTo>
                  <a:pt x="324" y="493"/>
                </a:lnTo>
                <a:lnTo>
                  <a:pt x="322" y="493"/>
                </a:lnTo>
                <a:lnTo>
                  <a:pt x="322" y="496"/>
                </a:lnTo>
                <a:lnTo>
                  <a:pt x="324" y="496"/>
                </a:lnTo>
                <a:lnTo>
                  <a:pt x="324" y="498"/>
                </a:lnTo>
                <a:lnTo>
                  <a:pt x="322" y="498"/>
                </a:lnTo>
                <a:lnTo>
                  <a:pt x="319" y="500"/>
                </a:lnTo>
                <a:lnTo>
                  <a:pt x="317" y="500"/>
                </a:lnTo>
                <a:lnTo>
                  <a:pt x="315" y="500"/>
                </a:lnTo>
                <a:lnTo>
                  <a:pt x="315" y="502"/>
                </a:lnTo>
                <a:lnTo>
                  <a:pt x="313" y="505"/>
                </a:lnTo>
                <a:lnTo>
                  <a:pt x="310" y="507"/>
                </a:lnTo>
                <a:lnTo>
                  <a:pt x="308" y="509"/>
                </a:lnTo>
                <a:lnTo>
                  <a:pt x="313" y="514"/>
                </a:lnTo>
                <a:lnTo>
                  <a:pt x="315" y="516"/>
                </a:lnTo>
                <a:lnTo>
                  <a:pt x="315" y="520"/>
                </a:lnTo>
                <a:lnTo>
                  <a:pt x="308" y="527"/>
                </a:lnTo>
                <a:lnTo>
                  <a:pt x="306" y="530"/>
                </a:lnTo>
                <a:lnTo>
                  <a:pt x="301" y="527"/>
                </a:lnTo>
                <a:lnTo>
                  <a:pt x="297" y="527"/>
                </a:lnTo>
                <a:lnTo>
                  <a:pt x="294" y="532"/>
                </a:lnTo>
                <a:lnTo>
                  <a:pt x="290" y="534"/>
                </a:lnTo>
                <a:lnTo>
                  <a:pt x="294" y="536"/>
                </a:lnTo>
                <a:lnTo>
                  <a:pt x="297" y="541"/>
                </a:lnTo>
                <a:lnTo>
                  <a:pt x="299" y="543"/>
                </a:lnTo>
                <a:lnTo>
                  <a:pt x="297" y="543"/>
                </a:lnTo>
                <a:lnTo>
                  <a:pt x="294" y="543"/>
                </a:lnTo>
                <a:lnTo>
                  <a:pt x="294" y="545"/>
                </a:lnTo>
                <a:lnTo>
                  <a:pt x="297" y="545"/>
                </a:lnTo>
                <a:lnTo>
                  <a:pt x="297" y="548"/>
                </a:lnTo>
                <a:lnTo>
                  <a:pt x="297" y="550"/>
                </a:lnTo>
                <a:lnTo>
                  <a:pt x="294" y="552"/>
                </a:lnTo>
                <a:lnTo>
                  <a:pt x="294" y="554"/>
                </a:lnTo>
                <a:lnTo>
                  <a:pt x="292" y="554"/>
                </a:lnTo>
                <a:lnTo>
                  <a:pt x="290" y="557"/>
                </a:lnTo>
                <a:lnTo>
                  <a:pt x="288" y="557"/>
                </a:lnTo>
                <a:lnTo>
                  <a:pt x="285" y="557"/>
                </a:lnTo>
                <a:lnTo>
                  <a:pt x="283" y="559"/>
                </a:lnTo>
                <a:lnTo>
                  <a:pt x="281" y="559"/>
                </a:lnTo>
                <a:lnTo>
                  <a:pt x="279" y="559"/>
                </a:lnTo>
                <a:lnTo>
                  <a:pt x="276" y="559"/>
                </a:lnTo>
                <a:lnTo>
                  <a:pt x="274" y="561"/>
                </a:lnTo>
                <a:lnTo>
                  <a:pt x="274" y="563"/>
                </a:lnTo>
                <a:lnTo>
                  <a:pt x="272" y="563"/>
                </a:lnTo>
                <a:lnTo>
                  <a:pt x="272" y="566"/>
                </a:lnTo>
                <a:lnTo>
                  <a:pt x="269" y="566"/>
                </a:lnTo>
                <a:lnTo>
                  <a:pt x="267" y="566"/>
                </a:lnTo>
                <a:lnTo>
                  <a:pt x="265" y="566"/>
                </a:lnTo>
                <a:lnTo>
                  <a:pt x="265" y="568"/>
                </a:lnTo>
                <a:lnTo>
                  <a:pt x="265" y="570"/>
                </a:lnTo>
                <a:lnTo>
                  <a:pt x="263" y="573"/>
                </a:lnTo>
                <a:lnTo>
                  <a:pt x="263" y="575"/>
                </a:lnTo>
                <a:lnTo>
                  <a:pt x="260" y="575"/>
                </a:lnTo>
                <a:lnTo>
                  <a:pt x="258" y="577"/>
                </a:lnTo>
                <a:lnTo>
                  <a:pt x="256" y="577"/>
                </a:lnTo>
                <a:lnTo>
                  <a:pt x="254" y="582"/>
                </a:lnTo>
                <a:lnTo>
                  <a:pt x="247" y="586"/>
                </a:lnTo>
                <a:lnTo>
                  <a:pt x="235" y="593"/>
                </a:lnTo>
                <a:lnTo>
                  <a:pt x="235" y="595"/>
                </a:lnTo>
                <a:lnTo>
                  <a:pt x="233" y="602"/>
                </a:lnTo>
                <a:lnTo>
                  <a:pt x="231" y="606"/>
                </a:lnTo>
                <a:lnTo>
                  <a:pt x="231" y="609"/>
                </a:lnTo>
                <a:lnTo>
                  <a:pt x="226" y="613"/>
                </a:lnTo>
                <a:lnTo>
                  <a:pt x="220" y="618"/>
                </a:lnTo>
                <a:lnTo>
                  <a:pt x="217" y="620"/>
                </a:lnTo>
                <a:lnTo>
                  <a:pt x="217" y="629"/>
                </a:lnTo>
                <a:lnTo>
                  <a:pt x="220" y="636"/>
                </a:lnTo>
                <a:lnTo>
                  <a:pt x="224" y="640"/>
                </a:lnTo>
                <a:lnTo>
                  <a:pt x="226" y="647"/>
                </a:lnTo>
                <a:lnTo>
                  <a:pt x="229" y="652"/>
                </a:lnTo>
                <a:lnTo>
                  <a:pt x="240" y="679"/>
                </a:lnTo>
                <a:lnTo>
                  <a:pt x="238" y="683"/>
                </a:lnTo>
                <a:lnTo>
                  <a:pt x="238" y="690"/>
                </a:lnTo>
                <a:lnTo>
                  <a:pt x="238" y="695"/>
                </a:lnTo>
                <a:lnTo>
                  <a:pt x="238" y="699"/>
                </a:lnTo>
                <a:lnTo>
                  <a:pt x="238" y="702"/>
                </a:lnTo>
                <a:lnTo>
                  <a:pt x="247" y="720"/>
                </a:lnTo>
                <a:lnTo>
                  <a:pt x="249" y="729"/>
                </a:lnTo>
                <a:lnTo>
                  <a:pt x="247" y="738"/>
                </a:lnTo>
                <a:lnTo>
                  <a:pt x="242" y="745"/>
                </a:lnTo>
                <a:lnTo>
                  <a:pt x="235" y="756"/>
                </a:lnTo>
                <a:lnTo>
                  <a:pt x="231" y="763"/>
                </a:lnTo>
                <a:lnTo>
                  <a:pt x="229" y="767"/>
                </a:lnTo>
                <a:lnTo>
                  <a:pt x="220" y="781"/>
                </a:lnTo>
                <a:lnTo>
                  <a:pt x="220" y="783"/>
                </a:lnTo>
                <a:lnTo>
                  <a:pt x="215" y="785"/>
                </a:lnTo>
                <a:lnTo>
                  <a:pt x="213" y="790"/>
                </a:lnTo>
                <a:lnTo>
                  <a:pt x="211" y="792"/>
                </a:lnTo>
                <a:lnTo>
                  <a:pt x="208" y="792"/>
                </a:lnTo>
                <a:lnTo>
                  <a:pt x="204" y="794"/>
                </a:lnTo>
                <a:lnTo>
                  <a:pt x="201" y="794"/>
                </a:lnTo>
                <a:lnTo>
                  <a:pt x="199" y="794"/>
                </a:lnTo>
                <a:lnTo>
                  <a:pt x="199" y="792"/>
                </a:lnTo>
                <a:lnTo>
                  <a:pt x="197" y="792"/>
                </a:lnTo>
                <a:lnTo>
                  <a:pt x="195" y="794"/>
                </a:lnTo>
                <a:lnTo>
                  <a:pt x="192" y="797"/>
                </a:lnTo>
                <a:lnTo>
                  <a:pt x="188" y="801"/>
                </a:lnTo>
                <a:lnTo>
                  <a:pt x="186" y="801"/>
                </a:lnTo>
                <a:lnTo>
                  <a:pt x="183" y="803"/>
                </a:lnTo>
                <a:lnTo>
                  <a:pt x="181" y="801"/>
                </a:lnTo>
                <a:lnTo>
                  <a:pt x="179" y="801"/>
                </a:lnTo>
                <a:lnTo>
                  <a:pt x="179" y="799"/>
                </a:lnTo>
                <a:lnTo>
                  <a:pt x="181" y="799"/>
                </a:lnTo>
                <a:lnTo>
                  <a:pt x="181" y="797"/>
                </a:lnTo>
                <a:lnTo>
                  <a:pt x="181" y="794"/>
                </a:lnTo>
                <a:lnTo>
                  <a:pt x="179" y="792"/>
                </a:lnTo>
                <a:lnTo>
                  <a:pt x="181" y="790"/>
                </a:lnTo>
                <a:lnTo>
                  <a:pt x="181" y="788"/>
                </a:lnTo>
                <a:lnTo>
                  <a:pt x="181" y="790"/>
                </a:lnTo>
                <a:lnTo>
                  <a:pt x="181" y="788"/>
                </a:lnTo>
                <a:lnTo>
                  <a:pt x="181" y="785"/>
                </a:lnTo>
                <a:lnTo>
                  <a:pt x="181" y="783"/>
                </a:lnTo>
                <a:lnTo>
                  <a:pt x="181" y="781"/>
                </a:lnTo>
                <a:lnTo>
                  <a:pt x="183" y="778"/>
                </a:lnTo>
                <a:lnTo>
                  <a:pt x="186" y="776"/>
                </a:lnTo>
                <a:lnTo>
                  <a:pt x="186" y="774"/>
                </a:lnTo>
                <a:lnTo>
                  <a:pt x="183" y="772"/>
                </a:lnTo>
                <a:lnTo>
                  <a:pt x="183" y="769"/>
                </a:lnTo>
                <a:lnTo>
                  <a:pt x="186" y="767"/>
                </a:lnTo>
                <a:lnTo>
                  <a:pt x="183" y="767"/>
                </a:lnTo>
                <a:lnTo>
                  <a:pt x="183" y="765"/>
                </a:lnTo>
                <a:lnTo>
                  <a:pt x="183" y="763"/>
                </a:lnTo>
                <a:lnTo>
                  <a:pt x="183" y="760"/>
                </a:lnTo>
                <a:lnTo>
                  <a:pt x="183" y="758"/>
                </a:lnTo>
                <a:lnTo>
                  <a:pt x="183" y="756"/>
                </a:lnTo>
                <a:lnTo>
                  <a:pt x="181" y="754"/>
                </a:lnTo>
                <a:lnTo>
                  <a:pt x="179" y="751"/>
                </a:lnTo>
                <a:lnTo>
                  <a:pt x="179" y="749"/>
                </a:lnTo>
                <a:lnTo>
                  <a:pt x="181" y="749"/>
                </a:lnTo>
                <a:lnTo>
                  <a:pt x="181" y="747"/>
                </a:lnTo>
                <a:lnTo>
                  <a:pt x="179" y="747"/>
                </a:lnTo>
                <a:lnTo>
                  <a:pt x="179" y="745"/>
                </a:lnTo>
                <a:lnTo>
                  <a:pt x="177" y="745"/>
                </a:lnTo>
                <a:lnTo>
                  <a:pt x="177" y="742"/>
                </a:lnTo>
                <a:lnTo>
                  <a:pt x="174" y="740"/>
                </a:lnTo>
                <a:lnTo>
                  <a:pt x="172" y="738"/>
                </a:lnTo>
                <a:lnTo>
                  <a:pt x="172" y="735"/>
                </a:lnTo>
                <a:lnTo>
                  <a:pt x="170" y="733"/>
                </a:lnTo>
                <a:lnTo>
                  <a:pt x="170" y="731"/>
                </a:lnTo>
                <a:lnTo>
                  <a:pt x="172" y="731"/>
                </a:lnTo>
                <a:lnTo>
                  <a:pt x="172" y="729"/>
                </a:lnTo>
                <a:lnTo>
                  <a:pt x="170" y="726"/>
                </a:lnTo>
                <a:lnTo>
                  <a:pt x="170" y="724"/>
                </a:lnTo>
                <a:lnTo>
                  <a:pt x="167" y="722"/>
                </a:lnTo>
                <a:lnTo>
                  <a:pt x="167" y="720"/>
                </a:lnTo>
                <a:lnTo>
                  <a:pt x="167" y="717"/>
                </a:lnTo>
                <a:lnTo>
                  <a:pt x="165" y="715"/>
                </a:lnTo>
                <a:lnTo>
                  <a:pt x="165" y="713"/>
                </a:lnTo>
                <a:lnTo>
                  <a:pt x="165" y="711"/>
                </a:lnTo>
                <a:lnTo>
                  <a:pt x="165" y="708"/>
                </a:lnTo>
                <a:lnTo>
                  <a:pt x="165" y="706"/>
                </a:lnTo>
                <a:lnTo>
                  <a:pt x="167" y="704"/>
                </a:lnTo>
                <a:lnTo>
                  <a:pt x="165" y="704"/>
                </a:lnTo>
                <a:lnTo>
                  <a:pt x="165" y="702"/>
                </a:lnTo>
                <a:lnTo>
                  <a:pt x="163" y="702"/>
                </a:lnTo>
                <a:lnTo>
                  <a:pt x="163" y="699"/>
                </a:lnTo>
                <a:lnTo>
                  <a:pt x="161" y="699"/>
                </a:lnTo>
                <a:lnTo>
                  <a:pt x="158" y="697"/>
                </a:lnTo>
                <a:lnTo>
                  <a:pt x="158" y="695"/>
                </a:lnTo>
                <a:lnTo>
                  <a:pt x="158" y="692"/>
                </a:lnTo>
                <a:lnTo>
                  <a:pt x="156" y="692"/>
                </a:lnTo>
                <a:lnTo>
                  <a:pt x="154" y="692"/>
                </a:lnTo>
                <a:lnTo>
                  <a:pt x="152" y="695"/>
                </a:lnTo>
                <a:lnTo>
                  <a:pt x="152" y="692"/>
                </a:lnTo>
                <a:lnTo>
                  <a:pt x="152" y="690"/>
                </a:lnTo>
                <a:lnTo>
                  <a:pt x="149" y="690"/>
                </a:lnTo>
                <a:lnTo>
                  <a:pt x="149" y="688"/>
                </a:lnTo>
                <a:lnTo>
                  <a:pt x="152" y="686"/>
                </a:lnTo>
                <a:lnTo>
                  <a:pt x="154" y="683"/>
                </a:lnTo>
                <a:lnTo>
                  <a:pt x="154" y="681"/>
                </a:lnTo>
                <a:lnTo>
                  <a:pt x="156" y="681"/>
                </a:lnTo>
                <a:lnTo>
                  <a:pt x="156" y="679"/>
                </a:lnTo>
                <a:lnTo>
                  <a:pt x="158" y="679"/>
                </a:lnTo>
                <a:lnTo>
                  <a:pt x="158" y="677"/>
                </a:lnTo>
                <a:lnTo>
                  <a:pt x="161" y="674"/>
                </a:lnTo>
                <a:lnTo>
                  <a:pt x="163" y="672"/>
                </a:lnTo>
                <a:lnTo>
                  <a:pt x="163" y="670"/>
                </a:lnTo>
                <a:lnTo>
                  <a:pt x="165" y="670"/>
                </a:lnTo>
                <a:lnTo>
                  <a:pt x="165" y="668"/>
                </a:lnTo>
                <a:lnTo>
                  <a:pt x="167" y="668"/>
                </a:lnTo>
                <a:lnTo>
                  <a:pt x="167" y="663"/>
                </a:lnTo>
                <a:lnTo>
                  <a:pt x="167" y="656"/>
                </a:lnTo>
                <a:lnTo>
                  <a:pt x="170" y="654"/>
                </a:lnTo>
                <a:lnTo>
                  <a:pt x="170" y="652"/>
                </a:lnTo>
                <a:lnTo>
                  <a:pt x="172" y="649"/>
                </a:lnTo>
                <a:lnTo>
                  <a:pt x="172" y="647"/>
                </a:lnTo>
                <a:lnTo>
                  <a:pt x="174" y="643"/>
                </a:lnTo>
                <a:lnTo>
                  <a:pt x="174" y="640"/>
                </a:lnTo>
                <a:lnTo>
                  <a:pt x="177" y="638"/>
                </a:lnTo>
                <a:lnTo>
                  <a:pt x="177" y="636"/>
                </a:lnTo>
                <a:lnTo>
                  <a:pt x="167" y="634"/>
                </a:lnTo>
                <a:lnTo>
                  <a:pt x="165" y="634"/>
                </a:lnTo>
                <a:lnTo>
                  <a:pt x="161" y="631"/>
                </a:lnTo>
                <a:lnTo>
                  <a:pt x="158" y="631"/>
                </a:lnTo>
                <a:lnTo>
                  <a:pt x="152" y="629"/>
                </a:lnTo>
                <a:lnTo>
                  <a:pt x="138" y="622"/>
                </a:lnTo>
                <a:lnTo>
                  <a:pt x="136" y="622"/>
                </a:lnTo>
                <a:lnTo>
                  <a:pt x="129" y="618"/>
                </a:lnTo>
                <a:lnTo>
                  <a:pt x="124" y="616"/>
                </a:lnTo>
                <a:lnTo>
                  <a:pt x="122" y="616"/>
                </a:lnTo>
                <a:lnTo>
                  <a:pt x="115" y="611"/>
                </a:lnTo>
                <a:lnTo>
                  <a:pt x="115" y="609"/>
                </a:lnTo>
                <a:lnTo>
                  <a:pt x="113" y="609"/>
                </a:lnTo>
                <a:lnTo>
                  <a:pt x="111" y="609"/>
                </a:lnTo>
                <a:lnTo>
                  <a:pt x="109" y="606"/>
                </a:lnTo>
                <a:lnTo>
                  <a:pt x="106" y="604"/>
                </a:lnTo>
                <a:lnTo>
                  <a:pt x="104" y="604"/>
                </a:lnTo>
                <a:lnTo>
                  <a:pt x="104" y="606"/>
                </a:lnTo>
                <a:lnTo>
                  <a:pt x="104" y="609"/>
                </a:lnTo>
                <a:lnTo>
                  <a:pt x="104" y="611"/>
                </a:lnTo>
                <a:lnTo>
                  <a:pt x="104" y="613"/>
                </a:lnTo>
                <a:lnTo>
                  <a:pt x="104" y="616"/>
                </a:lnTo>
                <a:lnTo>
                  <a:pt x="104" y="618"/>
                </a:lnTo>
                <a:lnTo>
                  <a:pt x="102" y="618"/>
                </a:lnTo>
                <a:lnTo>
                  <a:pt x="99" y="620"/>
                </a:lnTo>
                <a:lnTo>
                  <a:pt x="97" y="622"/>
                </a:lnTo>
                <a:lnTo>
                  <a:pt x="95" y="625"/>
                </a:lnTo>
                <a:lnTo>
                  <a:pt x="93" y="625"/>
                </a:lnTo>
                <a:lnTo>
                  <a:pt x="93" y="627"/>
                </a:lnTo>
                <a:lnTo>
                  <a:pt x="88" y="627"/>
                </a:lnTo>
                <a:lnTo>
                  <a:pt x="84" y="629"/>
                </a:lnTo>
                <a:lnTo>
                  <a:pt x="81" y="629"/>
                </a:lnTo>
                <a:lnTo>
                  <a:pt x="79" y="629"/>
                </a:lnTo>
                <a:lnTo>
                  <a:pt x="77" y="631"/>
                </a:lnTo>
                <a:lnTo>
                  <a:pt x="72" y="631"/>
                </a:lnTo>
                <a:lnTo>
                  <a:pt x="70" y="631"/>
                </a:lnTo>
                <a:lnTo>
                  <a:pt x="68" y="631"/>
                </a:lnTo>
                <a:lnTo>
                  <a:pt x="65" y="634"/>
                </a:lnTo>
                <a:lnTo>
                  <a:pt x="63" y="634"/>
                </a:lnTo>
                <a:lnTo>
                  <a:pt x="61" y="634"/>
                </a:lnTo>
                <a:lnTo>
                  <a:pt x="59" y="634"/>
                </a:lnTo>
                <a:lnTo>
                  <a:pt x="50" y="636"/>
                </a:lnTo>
                <a:lnTo>
                  <a:pt x="47" y="636"/>
                </a:lnTo>
                <a:lnTo>
                  <a:pt x="47" y="638"/>
                </a:lnTo>
                <a:lnTo>
                  <a:pt x="45" y="638"/>
                </a:lnTo>
                <a:lnTo>
                  <a:pt x="43" y="638"/>
                </a:lnTo>
                <a:lnTo>
                  <a:pt x="41" y="638"/>
                </a:lnTo>
                <a:lnTo>
                  <a:pt x="38" y="640"/>
                </a:lnTo>
                <a:lnTo>
                  <a:pt x="36" y="640"/>
                </a:lnTo>
                <a:lnTo>
                  <a:pt x="36" y="638"/>
                </a:lnTo>
                <a:lnTo>
                  <a:pt x="36" y="636"/>
                </a:lnTo>
                <a:lnTo>
                  <a:pt x="34" y="634"/>
                </a:lnTo>
                <a:lnTo>
                  <a:pt x="31" y="631"/>
                </a:lnTo>
                <a:lnTo>
                  <a:pt x="29" y="629"/>
                </a:lnTo>
                <a:lnTo>
                  <a:pt x="27" y="627"/>
                </a:lnTo>
                <a:lnTo>
                  <a:pt x="25" y="627"/>
                </a:lnTo>
                <a:lnTo>
                  <a:pt x="25" y="625"/>
                </a:lnTo>
                <a:lnTo>
                  <a:pt x="22" y="625"/>
                </a:lnTo>
                <a:lnTo>
                  <a:pt x="20" y="625"/>
                </a:lnTo>
                <a:lnTo>
                  <a:pt x="20" y="622"/>
                </a:lnTo>
                <a:lnTo>
                  <a:pt x="20" y="620"/>
                </a:lnTo>
                <a:lnTo>
                  <a:pt x="20" y="618"/>
                </a:lnTo>
                <a:lnTo>
                  <a:pt x="18" y="616"/>
                </a:lnTo>
                <a:lnTo>
                  <a:pt x="16" y="616"/>
                </a:lnTo>
                <a:lnTo>
                  <a:pt x="16" y="613"/>
                </a:lnTo>
                <a:lnTo>
                  <a:pt x="11" y="611"/>
                </a:lnTo>
                <a:lnTo>
                  <a:pt x="11" y="609"/>
                </a:lnTo>
                <a:lnTo>
                  <a:pt x="11" y="606"/>
                </a:lnTo>
                <a:lnTo>
                  <a:pt x="13" y="604"/>
                </a:lnTo>
                <a:lnTo>
                  <a:pt x="13" y="602"/>
                </a:lnTo>
                <a:lnTo>
                  <a:pt x="11" y="600"/>
                </a:lnTo>
                <a:lnTo>
                  <a:pt x="9" y="597"/>
                </a:lnTo>
                <a:lnTo>
                  <a:pt x="7" y="597"/>
                </a:lnTo>
                <a:lnTo>
                  <a:pt x="7" y="595"/>
                </a:lnTo>
                <a:lnTo>
                  <a:pt x="4" y="593"/>
                </a:lnTo>
                <a:lnTo>
                  <a:pt x="2" y="593"/>
                </a:lnTo>
                <a:lnTo>
                  <a:pt x="0" y="591"/>
                </a:lnTo>
                <a:lnTo>
                  <a:pt x="0" y="588"/>
                </a:lnTo>
                <a:lnTo>
                  <a:pt x="2" y="586"/>
                </a:lnTo>
                <a:lnTo>
                  <a:pt x="4" y="586"/>
                </a:lnTo>
                <a:lnTo>
                  <a:pt x="7" y="584"/>
                </a:lnTo>
                <a:lnTo>
                  <a:pt x="9" y="584"/>
                </a:lnTo>
                <a:lnTo>
                  <a:pt x="9" y="582"/>
                </a:lnTo>
                <a:lnTo>
                  <a:pt x="11" y="579"/>
                </a:lnTo>
                <a:lnTo>
                  <a:pt x="11" y="577"/>
                </a:lnTo>
                <a:lnTo>
                  <a:pt x="11" y="575"/>
                </a:lnTo>
                <a:lnTo>
                  <a:pt x="11" y="573"/>
                </a:lnTo>
                <a:lnTo>
                  <a:pt x="13" y="568"/>
                </a:lnTo>
                <a:lnTo>
                  <a:pt x="13" y="566"/>
                </a:lnTo>
                <a:lnTo>
                  <a:pt x="16" y="563"/>
                </a:lnTo>
                <a:lnTo>
                  <a:pt x="16" y="561"/>
                </a:lnTo>
                <a:lnTo>
                  <a:pt x="16" y="559"/>
                </a:lnTo>
                <a:lnTo>
                  <a:pt x="16" y="557"/>
                </a:lnTo>
                <a:lnTo>
                  <a:pt x="18" y="557"/>
                </a:lnTo>
                <a:lnTo>
                  <a:pt x="18" y="554"/>
                </a:lnTo>
                <a:lnTo>
                  <a:pt x="18" y="552"/>
                </a:lnTo>
                <a:lnTo>
                  <a:pt x="18" y="550"/>
                </a:lnTo>
                <a:lnTo>
                  <a:pt x="20" y="548"/>
                </a:lnTo>
                <a:lnTo>
                  <a:pt x="20" y="545"/>
                </a:lnTo>
                <a:lnTo>
                  <a:pt x="22" y="543"/>
                </a:lnTo>
                <a:lnTo>
                  <a:pt x="25" y="541"/>
                </a:lnTo>
                <a:lnTo>
                  <a:pt x="25" y="539"/>
                </a:lnTo>
                <a:lnTo>
                  <a:pt x="27" y="539"/>
                </a:lnTo>
                <a:lnTo>
                  <a:pt x="27" y="536"/>
                </a:lnTo>
                <a:lnTo>
                  <a:pt x="29" y="536"/>
                </a:lnTo>
                <a:lnTo>
                  <a:pt x="29" y="534"/>
                </a:lnTo>
                <a:lnTo>
                  <a:pt x="31" y="532"/>
                </a:lnTo>
                <a:lnTo>
                  <a:pt x="31" y="530"/>
                </a:lnTo>
                <a:lnTo>
                  <a:pt x="31" y="527"/>
                </a:lnTo>
                <a:lnTo>
                  <a:pt x="31" y="525"/>
                </a:lnTo>
                <a:lnTo>
                  <a:pt x="31" y="523"/>
                </a:lnTo>
                <a:lnTo>
                  <a:pt x="34" y="523"/>
                </a:lnTo>
                <a:lnTo>
                  <a:pt x="36" y="520"/>
                </a:lnTo>
                <a:lnTo>
                  <a:pt x="36" y="518"/>
                </a:lnTo>
                <a:lnTo>
                  <a:pt x="38" y="518"/>
                </a:lnTo>
                <a:lnTo>
                  <a:pt x="41" y="518"/>
                </a:lnTo>
                <a:lnTo>
                  <a:pt x="43" y="516"/>
                </a:lnTo>
                <a:lnTo>
                  <a:pt x="45" y="514"/>
                </a:lnTo>
                <a:lnTo>
                  <a:pt x="45" y="511"/>
                </a:lnTo>
                <a:lnTo>
                  <a:pt x="47" y="511"/>
                </a:lnTo>
                <a:lnTo>
                  <a:pt x="50" y="509"/>
                </a:lnTo>
                <a:lnTo>
                  <a:pt x="52" y="507"/>
                </a:lnTo>
                <a:lnTo>
                  <a:pt x="52" y="502"/>
                </a:lnTo>
                <a:lnTo>
                  <a:pt x="54" y="500"/>
                </a:lnTo>
                <a:lnTo>
                  <a:pt x="56" y="500"/>
                </a:lnTo>
                <a:lnTo>
                  <a:pt x="54" y="500"/>
                </a:lnTo>
                <a:lnTo>
                  <a:pt x="52" y="502"/>
                </a:lnTo>
                <a:lnTo>
                  <a:pt x="52" y="507"/>
                </a:lnTo>
                <a:lnTo>
                  <a:pt x="50" y="509"/>
                </a:lnTo>
                <a:lnTo>
                  <a:pt x="47" y="511"/>
                </a:lnTo>
                <a:lnTo>
                  <a:pt x="45" y="511"/>
                </a:lnTo>
                <a:lnTo>
                  <a:pt x="45" y="514"/>
                </a:lnTo>
                <a:lnTo>
                  <a:pt x="43" y="516"/>
                </a:lnTo>
                <a:lnTo>
                  <a:pt x="41" y="518"/>
                </a:lnTo>
                <a:lnTo>
                  <a:pt x="38" y="518"/>
                </a:lnTo>
                <a:lnTo>
                  <a:pt x="36" y="518"/>
                </a:lnTo>
                <a:lnTo>
                  <a:pt x="36" y="520"/>
                </a:lnTo>
                <a:lnTo>
                  <a:pt x="34" y="523"/>
                </a:lnTo>
                <a:lnTo>
                  <a:pt x="31" y="523"/>
                </a:lnTo>
                <a:lnTo>
                  <a:pt x="31" y="525"/>
                </a:lnTo>
                <a:lnTo>
                  <a:pt x="31" y="527"/>
                </a:lnTo>
                <a:lnTo>
                  <a:pt x="31" y="530"/>
                </a:lnTo>
                <a:lnTo>
                  <a:pt x="31" y="532"/>
                </a:lnTo>
                <a:lnTo>
                  <a:pt x="29" y="534"/>
                </a:lnTo>
                <a:lnTo>
                  <a:pt x="27" y="536"/>
                </a:lnTo>
                <a:lnTo>
                  <a:pt x="27" y="539"/>
                </a:lnTo>
                <a:lnTo>
                  <a:pt x="25" y="539"/>
                </a:lnTo>
                <a:lnTo>
                  <a:pt x="25" y="541"/>
                </a:lnTo>
                <a:lnTo>
                  <a:pt x="22" y="541"/>
                </a:lnTo>
                <a:lnTo>
                  <a:pt x="25" y="541"/>
                </a:lnTo>
                <a:lnTo>
                  <a:pt x="25" y="539"/>
                </a:lnTo>
                <a:lnTo>
                  <a:pt x="27" y="539"/>
                </a:lnTo>
                <a:lnTo>
                  <a:pt x="27" y="536"/>
                </a:lnTo>
                <a:lnTo>
                  <a:pt x="29" y="534"/>
                </a:lnTo>
                <a:lnTo>
                  <a:pt x="31" y="532"/>
                </a:lnTo>
                <a:lnTo>
                  <a:pt x="31" y="530"/>
                </a:lnTo>
                <a:lnTo>
                  <a:pt x="31" y="527"/>
                </a:lnTo>
                <a:lnTo>
                  <a:pt x="31" y="525"/>
                </a:lnTo>
                <a:lnTo>
                  <a:pt x="31" y="523"/>
                </a:lnTo>
                <a:lnTo>
                  <a:pt x="34" y="523"/>
                </a:lnTo>
                <a:lnTo>
                  <a:pt x="36" y="520"/>
                </a:lnTo>
                <a:lnTo>
                  <a:pt x="36" y="518"/>
                </a:lnTo>
                <a:lnTo>
                  <a:pt x="38" y="518"/>
                </a:lnTo>
                <a:lnTo>
                  <a:pt x="41" y="518"/>
                </a:lnTo>
                <a:lnTo>
                  <a:pt x="43" y="516"/>
                </a:lnTo>
                <a:lnTo>
                  <a:pt x="45" y="514"/>
                </a:lnTo>
                <a:lnTo>
                  <a:pt x="45" y="511"/>
                </a:lnTo>
                <a:lnTo>
                  <a:pt x="47" y="511"/>
                </a:lnTo>
                <a:lnTo>
                  <a:pt x="50" y="509"/>
                </a:lnTo>
                <a:lnTo>
                  <a:pt x="52" y="507"/>
                </a:lnTo>
                <a:lnTo>
                  <a:pt x="52" y="505"/>
                </a:lnTo>
                <a:lnTo>
                  <a:pt x="52" y="502"/>
                </a:lnTo>
                <a:lnTo>
                  <a:pt x="54" y="500"/>
                </a:lnTo>
                <a:lnTo>
                  <a:pt x="56" y="500"/>
                </a:lnTo>
                <a:lnTo>
                  <a:pt x="59" y="500"/>
                </a:lnTo>
                <a:lnTo>
                  <a:pt x="61" y="500"/>
                </a:lnTo>
                <a:lnTo>
                  <a:pt x="65" y="498"/>
                </a:lnTo>
                <a:lnTo>
                  <a:pt x="68" y="498"/>
                </a:lnTo>
                <a:lnTo>
                  <a:pt x="70" y="498"/>
                </a:lnTo>
                <a:lnTo>
                  <a:pt x="72" y="496"/>
                </a:lnTo>
                <a:lnTo>
                  <a:pt x="75" y="493"/>
                </a:lnTo>
                <a:lnTo>
                  <a:pt x="79" y="493"/>
                </a:lnTo>
                <a:lnTo>
                  <a:pt x="81" y="493"/>
                </a:lnTo>
                <a:lnTo>
                  <a:pt x="84" y="491"/>
                </a:lnTo>
                <a:lnTo>
                  <a:pt x="86" y="491"/>
                </a:lnTo>
                <a:lnTo>
                  <a:pt x="88" y="491"/>
                </a:lnTo>
                <a:lnTo>
                  <a:pt x="88" y="489"/>
                </a:lnTo>
                <a:lnTo>
                  <a:pt x="88" y="487"/>
                </a:lnTo>
                <a:lnTo>
                  <a:pt x="90" y="487"/>
                </a:lnTo>
                <a:lnTo>
                  <a:pt x="90" y="484"/>
                </a:lnTo>
                <a:lnTo>
                  <a:pt x="93" y="484"/>
                </a:lnTo>
                <a:lnTo>
                  <a:pt x="93" y="482"/>
                </a:lnTo>
                <a:lnTo>
                  <a:pt x="95" y="480"/>
                </a:lnTo>
                <a:lnTo>
                  <a:pt x="97" y="477"/>
                </a:lnTo>
                <a:lnTo>
                  <a:pt x="97" y="475"/>
                </a:lnTo>
                <a:lnTo>
                  <a:pt x="97" y="473"/>
                </a:lnTo>
                <a:lnTo>
                  <a:pt x="97" y="471"/>
                </a:lnTo>
                <a:lnTo>
                  <a:pt x="97" y="468"/>
                </a:lnTo>
                <a:lnTo>
                  <a:pt x="99" y="468"/>
                </a:lnTo>
                <a:lnTo>
                  <a:pt x="102" y="468"/>
                </a:lnTo>
                <a:lnTo>
                  <a:pt x="104" y="468"/>
                </a:lnTo>
                <a:lnTo>
                  <a:pt x="106" y="466"/>
                </a:lnTo>
                <a:lnTo>
                  <a:pt x="109" y="464"/>
                </a:lnTo>
                <a:lnTo>
                  <a:pt x="111" y="464"/>
                </a:lnTo>
                <a:lnTo>
                  <a:pt x="111" y="462"/>
                </a:lnTo>
                <a:lnTo>
                  <a:pt x="113" y="459"/>
                </a:lnTo>
                <a:lnTo>
                  <a:pt x="115" y="457"/>
                </a:lnTo>
                <a:lnTo>
                  <a:pt x="118" y="457"/>
                </a:lnTo>
                <a:lnTo>
                  <a:pt x="120" y="455"/>
                </a:lnTo>
                <a:lnTo>
                  <a:pt x="120" y="450"/>
                </a:lnTo>
                <a:lnTo>
                  <a:pt x="122" y="450"/>
                </a:lnTo>
                <a:lnTo>
                  <a:pt x="124" y="448"/>
                </a:lnTo>
                <a:lnTo>
                  <a:pt x="127" y="446"/>
                </a:lnTo>
                <a:lnTo>
                  <a:pt x="129" y="444"/>
                </a:lnTo>
                <a:lnTo>
                  <a:pt x="129" y="441"/>
                </a:lnTo>
                <a:lnTo>
                  <a:pt x="131" y="441"/>
                </a:lnTo>
                <a:lnTo>
                  <a:pt x="131" y="439"/>
                </a:lnTo>
                <a:lnTo>
                  <a:pt x="131" y="437"/>
                </a:lnTo>
                <a:lnTo>
                  <a:pt x="131" y="434"/>
                </a:lnTo>
                <a:lnTo>
                  <a:pt x="131" y="432"/>
                </a:lnTo>
                <a:lnTo>
                  <a:pt x="129" y="430"/>
                </a:lnTo>
                <a:lnTo>
                  <a:pt x="127" y="428"/>
                </a:lnTo>
                <a:lnTo>
                  <a:pt x="124" y="425"/>
                </a:lnTo>
                <a:lnTo>
                  <a:pt x="122" y="425"/>
                </a:lnTo>
                <a:lnTo>
                  <a:pt x="120" y="423"/>
                </a:lnTo>
                <a:lnTo>
                  <a:pt x="118" y="421"/>
                </a:lnTo>
                <a:lnTo>
                  <a:pt x="118" y="419"/>
                </a:lnTo>
                <a:lnTo>
                  <a:pt x="115" y="416"/>
                </a:lnTo>
                <a:lnTo>
                  <a:pt x="115" y="414"/>
                </a:lnTo>
                <a:lnTo>
                  <a:pt x="113" y="412"/>
                </a:lnTo>
                <a:lnTo>
                  <a:pt x="111" y="410"/>
                </a:lnTo>
                <a:lnTo>
                  <a:pt x="113" y="407"/>
                </a:lnTo>
                <a:lnTo>
                  <a:pt x="113" y="405"/>
                </a:lnTo>
                <a:lnTo>
                  <a:pt x="113" y="403"/>
                </a:lnTo>
                <a:lnTo>
                  <a:pt x="113" y="401"/>
                </a:lnTo>
                <a:lnTo>
                  <a:pt x="113" y="398"/>
                </a:lnTo>
                <a:lnTo>
                  <a:pt x="113" y="396"/>
                </a:lnTo>
                <a:lnTo>
                  <a:pt x="113" y="394"/>
                </a:lnTo>
                <a:lnTo>
                  <a:pt x="113" y="391"/>
                </a:lnTo>
                <a:lnTo>
                  <a:pt x="113" y="389"/>
                </a:lnTo>
                <a:lnTo>
                  <a:pt x="111" y="387"/>
                </a:lnTo>
                <a:lnTo>
                  <a:pt x="111" y="385"/>
                </a:lnTo>
                <a:lnTo>
                  <a:pt x="109" y="385"/>
                </a:lnTo>
                <a:lnTo>
                  <a:pt x="109" y="382"/>
                </a:lnTo>
                <a:lnTo>
                  <a:pt x="106" y="382"/>
                </a:lnTo>
                <a:lnTo>
                  <a:pt x="104" y="380"/>
                </a:lnTo>
                <a:lnTo>
                  <a:pt x="102" y="380"/>
                </a:lnTo>
                <a:lnTo>
                  <a:pt x="102" y="378"/>
                </a:lnTo>
                <a:lnTo>
                  <a:pt x="99" y="376"/>
                </a:lnTo>
                <a:lnTo>
                  <a:pt x="97" y="376"/>
                </a:lnTo>
                <a:lnTo>
                  <a:pt x="95" y="371"/>
                </a:lnTo>
                <a:lnTo>
                  <a:pt x="93" y="369"/>
                </a:lnTo>
                <a:lnTo>
                  <a:pt x="90" y="369"/>
                </a:lnTo>
                <a:lnTo>
                  <a:pt x="90" y="367"/>
                </a:lnTo>
                <a:lnTo>
                  <a:pt x="88" y="367"/>
                </a:lnTo>
                <a:lnTo>
                  <a:pt x="88" y="364"/>
                </a:lnTo>
                <a:lnTo>
                  <a:pt x="88" y="362"/>
                </a:lnTo>
                <a:lnTo>
                  <a:pt x="86" y="362"/>
                </a:lnTo>
                <a:lnTo>
                  <a:pt x="86" y="360"/>
                </a:lnTo>
                <a:lnTo>
                  <a:pt x="86" y="358"/>
                </a:lnTo>
                <a:lnTo>
                  <a:pt x="84" y="358"/>
                </a:lnTo>
                <a:lnTo>
                  <a:pt x="84" y="355"/>
                </a:lnTo>
                <a:lnTo>
                  <a:pt x="84" y="353"/>
                </a:lnTo>
                <a:lnTo>
                  <a:pt x="81" y="353"/>
                </a:lnTo>
                <a:lnTo>
                  <a:pt x="81" y="351"/>
                </a:lnTo>
                <a:lnTo>
                  <a:pt x="84" y="348"/>
                </a:lnTo>
                <a:lnTo>
                  <a:pt x="86" y="346"/>
                </a:lnTo>
                <a:lnTo>
                  <a:pt x="86" y="344"/>
                </a:lnTo>
                <a:lnTo>
                  <a:pt x="86" y="342"/>
                </a:lnTo>
                <a:lnTo>
                  <a:pt x="86" y="339"/>
                </a:lnTo>
                <a:lnTo>
                  <a:pt x="84" y="339"/>
                </a:lnTo>
                <a:lnTo>
                  <a:pt x="84" y="337"/>
                </a:lnTo>
                <a:lnTo>
                  <a:pt x="84" y="335"/>
                </a:lnTo>
                <a:lnTo>
                  <a:pt x="81" y="335"/>
                </a:lnTo>
                <a:lnTo>
                  <a:pt x="81" y="333"/>
                </a:lnTo>
                <a:lnTo>
                  <a:pt x="79" y="333"/>
                </a:lnTo>
                <a:lnTo>
                  <a:pt x="79" y="330"/>
                </a:lnTo>
                <a:lnTo>
                  <a:pt x="77" y="330"/>
                </a:lnTo>
                <a:lnTo>
                  <a:pt x="77" y="328"/>
                </a:lnTo>
                <a:lnTo>
                  <a:pt x="75" y="328"/>
                </a:lnTo>
                <a:lnTo>
                  <a:pt x="72" y="328"/>
                </a:lnTo>
                <a:lnTo>
                  <a:pt x="70" y="328"/>
                </a:lnTo>
                <a:lnTo>
                  <a:pt x="70" y="326"/>
                </a:lnTo>
                <a:lnTo>
                  <a:pt x="72" y="324"/>
                </a:lnTo>
                <a:lnTo>
                  <a:pt x="75" y="324"/>
                </a:lnTo>
                <a:lnTo>
                  <a:pt x="75" y="321"/>
                </a:lnTo>
                <a:lnTo>
                  <a:pt x="79" y="317"/>
                </a:lnTo>
                <a:lnTo>
                  <a:pt x="86" y="310"/>
                </a:lnTo>
                <a:lnTo>
                  <a:pt x="90" y="303"/>
                </a:lnTo>
                <a:lnTo>
                  <a:pt x="93" y="301"/>
                </a:lnTo>
                <a:lnTo>
                  <a:pt x="95" y="301"/>
                </a:lnTo>
                <a:lnTo>
                  <a:pt x="95" y="299"/>
                </a:lnTo>
                <a:lnTo>
                  <a:pt x="97" y="296"/>
                </a:lnTo>
                <a:lnTo>
                  <a:pt x="99" y="294"/>
                </a:lnTo>
                <a:lnTo>
                  <a:pt x="109" y="285"/>
                </a:lnTo>
                <a:lnTo>
                  <a:pt x="111" y="283"/>
                </a:lnTo>
                <a:lnTo>
                  <a:pt x="111" y="281"/>
                </a:lnTo>
                <a:lnTo>
                  <a:pt x="113" y="281"/>
                </a:lnTo>
                <a:lnTo>
                  <a:pt x="113" y="278"/>
                </a:lnTo>
                <a:lnTo>
                  <a:pt x="115" y="278"/>
                </a:lnTo>
                <a:lnTo>
                  <a:pt x="120" y="278"/>
                </a:lnTo>
                <a:lnTo>
                  <a:pt x="124" y="276"/>
                </a:lnTo>
                <a:lnTo>
                  <a:pt x="131" y="276"/>
                </a:lnTo>
                <a:lnTo>
                  <a:pt x="138" y="267"/>
                </a:lnTo>
                <a:lnTo>
                  <a:pt x="138" y="265"/>
                </a:lnTo>
                <a:lnTo>
                  <a:pt x="140" y="262"/>
                </a:lnTo>
                <a:lnTo>
                  <a:pt x="145" y="262"/>
                </a:lnTo>
                <a:lnTo>
                  <a:pt x="147" y="260"/>
                </a:lnTo>
                <a:lnTo>
                  <a:pt x="149" y="260"/>
                </a:lnTo>
                <a:lnTo>
                  <a:pt x="154" y="256"/>
                </a:lnTo>
                <a:lnTo>
                  <a:pt x="156" y="256"/>
                </a:lnTo>
                <a:lnTo>
                  <a:pt x="158" y="253"/>
                </a:lnTo>
                <a:lnTo>
                  <a:pt x="158" y="251"/>
                </a:lnTo>
                <a:lnTo>
                  <a:pt x="161" y="251"/>
                </a:lnTo>
                <a:lnTo>
                  <a:pt x="163" y="251"/>
                </a:lnTo>
                <a:lnTo>
                  <a:pt x="167" y="251"/>
                </a:lnTo>
                <a:lnTo>
                  <a:pt x="172" y="251"/>
                </a:lnTo>
                <a:lnTo>
                  <a:pt x="183" y="238"/>
                </a:lnTo>
                <a:lnTo>
                  <a:pt x="195" y="235"/>
                </a:lnTo>
                <a:lnTo>
                  <a:pt x="197" y="229"/>
                </a:lnTo>
                <a:lnTo>
                  <a:pt x="204" y="215"/>
                </a:lnTo>
                <a:lnTo>
                  <a:pt x="201" y="213"/>
                </a:lnTo>
                <a:lnTo>
                  <a:pt x="201" y="210"/>
                </a:lnTo>
                <a:lnTo>
                  <a:pt x="199" y="210"/>
                </a:lnTo>
                <a:lnTo>
                  <a:pt x="199" y="208"/>
                </a:lnTo>
                <a:lnTo>
                  <a:pt x="199" y="206"/>
                </a:lnTo>
                <a:lnTo>
                  <a:pt x="199" y="204"/>
                </a:lnTo>
                <a:lnTo>
                  <a:pt x="199" y="201"/>
                </a:lnTo>
                <a:lnTo>
                  <a:pt x="197" y="201"/>
                </a:lnTo>
                <a:lnTo>
                  <a:pt x="195" y="201"/>
                </a:lnTo>
                <a:lnTo>
                  <a:pt x="190" y="199"/>
                </a:lnTo>
                <a:lnTo>
                  <a:pt x="188" y="199"/>
                </a:lnTo>
                <a:lnTo>
                  <a:pt x="186" y="199"/>
                </a:lnTo>
                <a:lnTo>
                  <a:pt x="183" y="199"/>
                </a:lnTo>
                <a:lnTo>
                  <a:pt x="181" y="199"/>
                </a:lnTo>
                <a:lnTo>
                  <a:pt x="179" y="201"/>
                </a:lnTo>
                <a:lnTo>
                  <a:pt x="177" y="199"/>
                </a:lnTo>
                <a:lnTo>
                  <a:pt x="174" y="195"/>
                </a:lnTo>
                <a:lnTo>
                  <a:pt x="170" y="192"/>
                </a:lnTo>
                <a:lnTo>
                  <a:pt x="170" y="188"/>
                </a:lnTo>
                <a:lnTo>
                  <a:pt x="167" y="188"/>
                </a:lnTo>
                <a:lnTo>
                  <a:pt x="167" y="186"/>
                </a:lnTo>
                <a:lnTo>
                  <a:pt x="167" y="183"/>
                </a:lnTo>
                <a:lnTo>
                  <a:pt x="167" y="181"/>
                </a:lnTo>
                <a:lnTo>
                  <a:pt x="172" y="179"/>
                </a:lnTo>
                <a:lnTo>
                  <a:pt x="174" y="176"/>
                </a:lnTo>
                <a:lnTo>
                  <a:pt x="174" y="174"/>
                </a:lnTo>
                <a:lnTo>
                  <a:pt x="174" y="172"/>
                </a:lnTo>
                <a:lnTo>
                  <a:pt x="172" y="170"/>
                </a:lnTo>
                <a:lnTo>
                  <a:pt x="172" y="167"/>
                </a:lnTo>
                <a:lnTo>
                  <a:pt x="170" y="165"/>
                </a:lnTo>
                <a:lnTo>
                  <a:pt x="170" y="161"/>
                </a:lnTo>
                <a:lnTo>
                  <a:pt x="170" y="156"/>
                </a:lnTo>
                <a:lnTo>
                  <a:pt x="170" y="149"/>
                </a:lnTo>
                <a:lnTo>
                  <a:pt x="170" y="140"/>
                </a:lnTo>
                <a:lnTo>
                  <a:pt x="172" y="136"/>
                </a:lnTo>
                <a:lnTo>
                  <a:pt x="167" y="131"/>
                </a:lnTo>
                <a:lnTo>
                  <a:pt x="163" y="129"/>
                </a:lnTo>
                <a:lnTo>
                  <a:pt x="161" y="127"/>
                </a:lnTo>
                <a:lnTo>
                  <a:pt x="158" y="127"/>
                </a:lnTo>
                <a:lnTo>
                  <a:pt x="156" y="127"/>
                </a:lnTo>
                <a:lnTo>
                  <a:pt x="154" y="127"/>
                </a:lnTo>
                <a:lnTo>
                  <a:pt x="154" y="124"/>
                </a:lnTo>
                <a:lnTo>
                  <a:pt x="158" y="113"/>
                </a:lnTo>
                <a:lnTo>
                  <a:pt x="161" y="104"/>
                </a:lnTo>
                <a:lnTo>
                  <a:pt x="170" y="104"/>
                </a:lnTo>
                <a:lnTo>
                  <a:pt x="172" y="102"/>
                </a:lnTo>
                <a:lnTo>
                  <a:pt x="174" y="100"/>
                </a:lnTo>
                <a:lnTo>
                  <a:pt x="177" y="100"/>
                </a:lnTo>
                <a:lnTo>
                  <a:pt x="179" y="97"/>
                </a:lnTo>
                <a:lnTo>
                  <a:pt x="181" y="95"/>
                </a:lnTo>
                <a:lnTo>
                  <a:pt x="183" y="95"/>
                </a:lnTo>
                <a:lnTo>
                  <a:pt x="186" y="95"/>
                </a:lnTo>
                <a:lnTo>
                  <a:pt x="188" y="93"/>
                </a:lnTo>
                <a:lnTo>
                  <a:pt x="190" y="93"/>
                </a:lnTo>
                <a:lnTo>
                  <a:pt x="192" y="93"/>
                </a:lnTo>
                <a:lnTo>
                  <a:pt x="199" y="90"/>
                </a:lnTo>
                <a:lnTo>
                  <a:pt x="206" y="90"/>
                </a:lnTo>
                <a:lnTo>
                  <a:pt x="240" y="79"/>
                </a:lnTo>
                <a:lnTo>
                  <a:pt x="245" y="77"/>
                </a:lnTo>
                <a:lnTo>
                  <a:pt x="245" y="70"/>
                </a:lnTo>
                <a:lnTo>
                  <a:pt x="240" y="66"/>
                </a:lnTo>
                <a:lnTo>
                  <a:pt x="235" y="52"/>
                </a:lnTo>
                <a:lnTo>
                  <a:pt x="233" y="50"/>
                </a:lnTo>
                <a:lnTo>
                  <a:pt x="231" y="43"/>
                </a:lnTo>
                <a:lnTo>
                  <a:pt x="231" y="41"/>
                </a:lnTo>
                <a:lnTo>
                  <a:pt x="231" y="38"/>
                </a:lnTo>
                <a:lnTo>
                  <a:pt x="233" y="38"/>
                </a:lnTo>
                <a:lnTo>
                  <a:pt x="233" y="36"/>
                </a:lnTo>
                <a:lnTo>
                  <a:pt x="233" y="34"/>
                </a:lnTo>
                <a:lnTo>
                  <a:pt x="235" y="32"/>
                </a:lnTo>
                <a:lnTo>
                  <a:pt x="240" y="29"/>
                </a:lnTo>
                <a:lnTo>
                  <a:pt x="240" y="27"/>
                </a:lnTo>
                <a:lnTo>
                  <a:pt x="242" y="25"/>
                </a:lnTo>
                <a:lnTo>
                  <a:pt x="245" y="25"/>
                </a:lnTo>
                <a:lnTo>
                  <a:pt x="247" y="25"/>
                </a:lnTo>
                <a:lnTo>
                  <a:pt x="249" y="23"/>
                </a:lnTo>
                <a:lnTo>
                  <a:pt x="254" y="23"/>
                </a:lnTo>
                <a:lnTo>
                  <a:pt x="256" y="23"/>
                </a:lnTo>
                <a:lnTo>
                  <a:pt x="258" y="23"/>
                </a:lnTo>
                <a:lnTo>
                  <a:pt x="258" y="18"/>
                </a:lnTo>
                <a:lnTo>
                  <a:pt x="256" y="16"/>
                </a:lnTo>
                <a:lnTo>
                  <a:pt x="256" y="11"/>
                </a:lnTo>
                <a:lnTo>
                  <a:pt x="254" y="9"/>
                </a:lnTo>
                <a:lnTo>
                  <a:pt x="256" y="7"/>
                </a:lnTo>
                <a:lnTo>
                  <a:pt x="256" y="4"/>
                </a:lnTo>
                <a:lnTo>
                  <a:pt x="258" y="2"/>
                </a:lnTo>
                <a:lnTo>
                  <a:pt x="260" y="0"/>
                </a:lnTo>
                <a:lnTo>
                  <a:pt x="2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Admin 1 - West Kordofan">
            <a:extLst>
              <a:ext uri="{FF2B5EF4-FFF2-40B4-BE49-F238E27FC236}">
                <a16:creationId xmlns:a16="http://schemas.microsoft.com/office/drawing/2014/main" id="{6CCDC032-E48B-AAD7-346F-919AA29413E1}"/>
              </a:ext>
            </a:extLst>
          </p:cNvPr>
          <p:cNvSpPr>
            <a:spLocks/>
          </p:cNvSpPr>
          <p:nvPr/>
        </p:nvSpPr>
        <p:spPr bwMode="auto">
          <a:xfrm>
            <a:off x="4748213" y="4192588"/>
            <a:ext cx="1255713" cy="1943100"/>
          </a:xfrm>
          <a:custGeom>
            <a:avLst/>
            <a:gdLst>
              <a:gd name="T0" fmla="*/ 270 w 791"/>
              <a:gd name="T1" fmla="*/ 36 h 1224"/>
              <a:gd name="T2" fmla="*/ 351 w 791"/>
              <a:gd name="T3" fmla="*/ 36 h 1224"/>
              <a:gd name="T4" fmla="*/ 408 w 791"/>
              <a:gd name="T5" fmla="*/ 59 h 1224"/>
              <a:gd name="T6" fmla="*/ 446 w 791"/>
              <a:gd name="T7" fmla="*/ 75 h 1224"/>
              <a:gd name="T8" fmla="*/ 489 w 791"/>
              <a:gd name="T9" fmla="*/ 79 h 1224"/>
              <a:gd name="T10" fmla="*/ 553 w 791"/>
              <a:gd name="T11" fmla="*/ 118 h 1224"/>
              <a:gd name="T12" fmla="*/ 589 w 791"/>
              <a:gd name="T13" fmla="*/ 156 h 1224"/>
              <a:gd name="T14" fmla="*/ 605 w 791"/>
              <a:gd name="T15" fmla="*/ 174 h 1224"/>
              <a:gd name="T16" fmla="*/ 648 w 791"/>
              <a:gd name="T17" fmla="*/ 190 h 1224"/>
              <a:gd name="T18" fmla="*/ 671 w 791"/>
              <a:gd name="T19" fmla="*/ 263 h 1224"/>
              <a:gd name="T20" fmla="*/ 698 w 791"/>
              <a:gd name="T21" fmla="*/ 303 h 1224"/>
              <a:gd name="T22" fmla="*/ 737 w 791"/>
              <a:gd name="T23" fmla="*/ 369 h 1224"/>
              <a:gd name="T24" fmla="*/ 716 w 791"/>
              <a:gd name="T25" fmla="*/ 385 h 1224"/>
              <a:gd name="T26" fmla="*/ 707 w 791"/>
              <a:gd name="T27" fmla="*/ 428 h 1224"/>
              <a:gd name="T28" fmla="*/ 687 w 791"/>
              <a:gd name="T29" fmla="*/ 455 h 1224"/>
              <a:gd name="T30" fmla="*/ 662 w 791"/>
              <a:gd name="T31" fmla="*/ 487 h 1224"/>
              <a:gd name="T32" fmla="*/ 644 w 791"/>
              <a:gd name="T33" fmla="*/ 518 h 1224"/>
              <a:gd name="T34" fmla="*/ 614 w 791"/>
              <a:gd name="T35" fmla="*/ 555 h 1224"/>
              <a:gd name="T36" fmla="*/ 594 w 791"/>
              <a:gd name="T37" fmla="*/ 622 h 1224"/>
              <a:gd name="T38" fmla="*/ 601 w 791"/>
              <a:gd name="T39" fmla="*/ 656 h 1224"/>
              <a:gd name="T40" fmla="*/ 639 w 791"/>
              <a:gd name="T41" fmla="*/ 688 h 1224"/>
              <a:gd name="T42" fmla="*/ 653 w 791"/>
              <a:gd name="T43" fmla="*/ 722 h 1224"/>
              <a:gd name="T44" fmla="*/ 650 w 791"/>
              <a:gd name="T45" fmla="*/ 756 h 1224"/>
              <a:gd name="T46" fmla="*/ 632 w 791"/>
              <a:gd name="T47" fmla="*/ 792 h 1224"/>
              <a:gd name="T48" fmla="*/ 616 w 791"/>
              <a:gd name="T49" fmla="*/ 828 h 1224"/>
              <a:gd name="T50" fmla="*/ 625 w 791"/>
              <a:gd name="T51" fmla="*/ 851 h 1224"/>
              <a:gd name="T52" fmla="*/ 650 w 791"/>
              <a:gd name="T53" fmla="*/ 876 h 1224"/>
              <a:gd name="T54" fmla="*/ 678 w 791"/>
              <a:gd name="T55" fmla="*/ 898 h 1224"/>
              <a:gd name="T56" fmla="*/ 714 w 791"/>
              <a:gd name="T57" fmla="*/ 930 h 1224"/>
              <a:gd name="T58" fmla="*/ 755 w 791"/>
              <a:gd name="T59" fmla="*/ 973 h 1224"/>
              <a:gd name="T60" fmla="*/ 768 w 791"/>
              <a:gd name="T61" fmla="*/ 996 h 1224"/>
              <a:gd name="T62" fmla="*/ 782 w 791"/>
              <a:gd name="T63" fmla="*/ 1023 h 1224"/>
              <a:gd name="T64" fmla="*/ 757 w 791"/>
              <a:gd name="T65" fmla="*/ 1050 h 1224"/>
              <a:gd name="T66" fmla="*/ 555 w 791"/>
              <a:gd name="T67" fmla="*/ 1186 h 1224"/>
              <a:gd name="T68" fmla="*/ 535 w 791"/>
              <a:gd name="T69" fmla="*/ 1195 h 1224"/>
              <a:gd name="T70" fmla="*/ 351 w 791"/>
              <a:gd name="T71" fmla="*/ 1070 h 1224"/>
              <a:gd name="T72" fmla="*/ 224 w 791"/>
              <a:gd name="T73" fmla="*/ 1222 h 1224"/>
              <a:gd name="T74" fmla="*/ 195 w 791"/>
              <a:gd name="T75" fmla="*/ 1224 h 1224"/>
              <a:gd name="T76" fmla="*/ 115 w 791"/>
              <a:gd name="T77" fmla="*/ 1175 h 1224"/>
              <a:gd name="T78" fmla="*/ 102 w 791"/>
              <a:gd name="T79" fmla="*/ 991 h 1224"/>
              <a:gd name="T80" fmla="*/ 61 w 791"/>
              <a:gd name="T81" fmla="*/ 828 h 1224"/>
              <a:gd name="T82" fmla="*/ 54 w 791"/>
              <a:gd name="T83" fmla="*/ 803 h 1224"/>
              <a:gd name="T84" fmla="*/ 50 w 791"/>
              <a:gd name="T85" fmla="*/ 783 h 1224"/>
              <a:gd name="T86" fmla="*/ 50 w 791"/>
              <a:gd name="T87" fmla="*/ 745 h 1224"/>
              <a:gd name="T88" fmla="*/ 47 w 791"/>
              <a:gd name="T89" fmla="*/ 715 h 1224"/>
              <a:gd name="T90" fmla="*/ 43 w 791"/>
              <a:gd name="T91" fmla="*/ 652 h 1224"/>
              <a:gd name="T92" fmla="*/ 25 w 791"/>
              <a:gd name="T93" fmla="*/ 593 h 1224"/>
              <a:gd name="T94" fmla="*/ 2 w 791"/>
              <a:gd name="T95" fmla="*/ 527 h 1224"/>
              <a:gd name="T96" fmla="*/ 2 w 791"/>
              <a:gd name="T97" fmla="*/ 475 h 1224"/>
              <a:gd name="T98" fmla="*/ 16 w 791"/>
              <a:gd name="T99" fmla="*/ 396 h 1224"/>
              <a:gd name="T100" fmla="*/ 18 w 791"/>
              <a:gd name="T101" fmla="*/ 344 h 1224"/>
              <a:gd name="T102" fmla="*/ 47 w 791"/>
              <a:gd name="T103" fmla="*/ 292 h 1224"/>
              <a:gd name="T104" fmla="*/ 77 w 791"/>
              <a:gd name="T105" fmla="*/ 249 h 1224"/>
              <a:gd name="T106" fmla="*/ 86 w 791"/>
              <a:gd name="T107" fmla="*/ 215 h 1224"/>
              <a:gd name="T108" fmla="*/ 124 w 791"/>
              <a:gd name="T109" fmla="*/ 165 h 1224"/>
              <a:gd name="T110" fmla="*/ 124 w 791"/>
              <a:gd name="T111" fmla="*/ 129 h 1224"/>
              <a:gd name="T112" fmla="*/ 109 w 791"/>
              <a:gd name="T113" fmla="*/ 84 h 1224"/>
              <a:gd name="T114" fmla="*/ 104 w 791"/>
              <a:gd name="T115" fmla="*/ 11 h 1224"/>
              <a:gd name="T116" fmla="*/ 145 w 791"/>
              <a:gd name="T117" fmla="*/ 0 h 1224"/>
              <a:gd name="T118" fmla="*/ 195 w 791"/>
              <a:gd name="T119" fmla="*/ 5 h 1224"/>
              <a:gd name="T120" fmla="*/ 217 w 791"/>
              <a:gd name="T121" fmla="*/ 14 h 1224"/>
              <a:gd name="T122" fmla="*/ 251 w 791"/>
              <a:gd name="T123" fmla="*/ 11 h 1224"/>
              <a:gd name="T124" fmla="*/ 265 w 791"/>
              <a:gd name="T125" fmla="*/ 7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1" h="1224">
                <a:moveTo>
                  <a:pt x="276" y="18"/>
                </a:moveTo>
                <a:lnTo>
                  <a:pt x="274" y="18"/>
                </a:lnTo>
                <a:lnTo>
                  <a:pt x="274" y="20"/>
                </a:lnTo>
                <a:lnTo>
                  <a:pt x="272" y="18"/>
                </a:lnTo>
                <a:lnTo>
                  <a:pt x="272" y="20"/>
                </a:lnTo>
                <a:lnTo>
                  <a:pt x="272" y="23"/>
                </a:lnTo>
                <a:lnTo>
                  <a:pt x="270" y="25"/>
                </a:lnTo>
                <a:lnTo>
                  <a:pt x="270" y="27"/>
                </a:lnTo>
                <a:lnTo>
                  <a:pt x="267" y="27"/>
                </a:lnTo>
                <a:lnTo>
                  <a:pt x="267" y="34"/>
                </a:lnTo>
                <a:lnTo>
                  <a:pt x="270" y="36"/>
                </a:lnTo>
                <a:lnTo>
                  <a:pt x="270" y="39"/>
                </a:lnTo>
                <a:lnTo>
                  <a:pt x="272" y="39"/>
                </a:lnTo>
                <a:lnTo>
                  <a:pt x="288" y="45"/>
                </a:lnTo>
                <a:lnTo>
                  <a:pt x="306" y="41"/>
                </a:lnTo>
                <a:lnTo>
                  <a:pt x="313" y="34"/>
                </a:lnTo>
                <a:lnTo>
                  <a:pt x="317" y="32"/>
                </a:lnTo>
                <a:lnTo>
                  <a:pt x="322" y="25"/>
                </a:lnTo>
                <a:lnTo>
                  <a:pt x="338" y="32"/>
                </a:lnTo>
                <a:lnTo>
                  <a:pt x="338" y="34"/>
                </a:lnTo>
                <a:lnTo>
                  <a:pt x="342" y="36"/>
                </a:lnTo>
                <a:lnTo>
                  <a:pt x="351" y="36"/>
                </a:lnTo>
                <a:lnTo>
                  <a:pt x="353" y="36"/>
                </a:lnTo>
                <a:lnTo>
                  <a:pt x="360" y="41"/>
                </a:lnTo>
                <a:lnTo>
                  <a:pt x="362" y="41"/>
                </a:lnTo>
                <a:lnTo>
                  <a:pt x="376" y="48"/>
                </a:lnTo>
                <a:lnTo>
                  <a:pt x="378" y="48"/>
                </a:lnTo>
                <a:lnTo>
                  <a:pt x="385" y="50"/>
                </a:lnTo>
                <a:lnTo>
                  <a:pt x="387" y="50"/>
                </a:lnTo>
                <a:lnTo>
                  <a:pt x="392" y="52"/>
                </a:lnTo>
                <a:lnTo>
                  <a:pt x="396" y="54"/>
                </a:lnTo>
                <a:lnTo>
                  <a:pt x="406" y="57"/>
                </a:lnTo>
                <a:lnTo>
                  <a:pt x="408" y="59"/>
                </a:lnTo>
                <a:lnTo>
                  <a:pt x="412" y="59"/>
                </a:lnTo>
                <a:lnTo>
                  <a:pt x="415" y="61"/>
                </a:lnTo>
                <a:lnTo>
                  <a:pt x="417" y="61"/>
                </a:lnTo>
                <a:lnTo>
                  <a:pt x="426" y="70"/>
                </a:lnTo>
                <a:lnTo>
                  <a:pt x="430" y="70"/>
                </a:lnTo>
                <a:lnTo>
                  <a:pt x="433" y="70"/>
                </a:lnTo>
                <a:lnTo>
                  <a:pt x="435" y="68"/>
                </a:lnTo>
                <a:lnTo>
                  <a:pt x="437" y="68"/>
                </a:lnTo>
                <a:lnTo>
                  <a:pt x="437" y="70"/>
                </a:lnTo>
                <a:lnTo>
                  <a:pt x="444" y="70"/>
                </a:lnTo>
                <a:lnTo>
                  <a:pt x="446" y="75"/>
                </a:lnTo>
                <a:lnTo>
                  <a:pt x="449" y="75"/>
                </a:lnTo>
                <a:lnTo>
                  <a:pt x="453" y="75"/>
                </a:lnTo>
                <a:lnTo>
                  <a:pt x="455" y="79"/>
                </a:lnTo>
                <a:lnTo>
                  <a:pt x="455" y="82"/>
                </a:lnTo>
                <a:lnTo>
                  <a:pt x="455" y="84"/>
                </a:lnTo>
                <a:lnTo>
                  <a:pt x="462" y="84"/>
                </a:lnTo>
                <a:lnTo>
                  <a:pt x="467" y="77"/>
                </a:lnTo>
                <a:lnTo>
                  <a:pt x="471" y="72"/>
                </a:lnTo>
                <a:lnTo>
                  <a:pt x="483" y="72"/>
                </a:lnTo>
                <a:lnTo>
                  <a:pt x="489" y="72"/>
                </a:lnTo>
                <a:lnTo>
                  <a:pt x="489" y="79"/>
                </a:lnTo>
                <a:lnTo>
                  <a:pt x="489" y="86"/>
                </a:lnTo>
                <a:lnTo>
                  <a:pt x="489" y="93"/>
                </a:lnTo>
                <a:lnTo>
                  <a:pt x="510" y="102"/>
                </a:lnTo>
                <a:lnTo>
                  <a:pt x="512" y="102"/>
                </a:lnTo>
                <a:lnTo>
                  <a:pt x="514" y="104"/>
                </a:lnTo>
                <a:lnTo>
                  <a:pt x="523" y="109"/>
                </a:lnTo>
                <a:lnTo>
                  <a:pt x="530" y="111"/>
                </a:lnTo>
                <a:lnTo>
                  <a:pt x="533" y="111"/>
                </a:lnTo>
                <a:lnTo>
                  <a:pt x="542" y="115"/>
                </a:lnTo>
                <a:lnTo>
                  <a:pt x="546" y="118"/>
                </a:lnTo>
                <a:lnTo>
                  <a:pt x="553" y="118"/>
                </a:lnTo>
                <a:lnTo>
                  <a:pt x="560" y="125"/>
                </a:lnTo>
                <a:lnTo>
                  <a:pt x="567" y="134"/>
                </a:lnTo>
                <a:lnTo>
                  <a:pt x="569" y="136"/>
                </a:lnTo>
                <a:lnTo>
                  <a:pt x="573" y="140"/>
                </a:lnTo>
                <a:lnTo>
                  <a:pt x="576" y="145"/>
                </a:lnTo>
                <a:lnTo>
                  <a:pt x="580" y="149"/>
                </a:lnTo>
                <a:lnTo>
                  <a:pt x="580" y="152"/>
                </a:lnTo>
                <a:lnTo>
                  <a:pt x="582" y="152"/>
                </a:lnTo>
                <a:lnTo>
                  <a:pt x="585" y="154"/>
                </a:lnTo>
                <a:lnTo>
                  <a:pt x="587" y="156"/>
                </a:lnTo>
                <a:lnTo>
                  <a:pt x="589" y="156"/>
                </a:lnTo>
                <a:lnTo>
                  <a:pt x="591" y="158"/>
                </a:lnTo>
                <a:lnTo>
                  <a:pt x="596" y="161"/>
                </a:lnTo>
                <a:lnTo>
                  <a:pt x="598" y="161"/>
                </a:lnTo>
                <a:lnTo>
                  <a:pt x="596" y="163"/>
                </a:lnTo>
                <a:lnTo>
                  <a:pt x="596" y="165"/>
                </a:lnTo>
                <a:lnTo>
                  <a:pt x="596" y="168"/>
                </a:lnTo>
                <a:lnTo>
                  <a:pt x="598" y="170"/>
                </a:lnTo>
                <a:lnTo>
                  <a:pt x="603" y="170"/>
                </a:lnTo>
                <a:lnTo>
                  <a:pt x="603" y="172"/>
                </a:lnTo>
                <a:lnTo>
                  <a:pt x="605" y="172"/>
                </a:lnTo>
                <a:lnTo>
                  <a:pt x="605" y="174"/>
                </a:lnTo>
                <a:lnTo>
                  <a:pt x="607" y="174"/>
                </a:lnTo>
                <a:lnTo>
                  <a:pt x="612" y="177"/>
                </a:lnTo>
                <a:lnTo>
                  <a:pt x="614" y="179"/>
                </a:lnTo>
                <a:lnTo>
                  <a:pt x="621" y="181"/>
                </a:lnTo>
                <a:lnTo>
                  <a:pt x="623" y="183"/>
                </a:lnTo>
                <a:lnTo>
                  <a:pt x="628" y="186"/>
                </a:lnTo>
                <a:lnTo>
                  <a:pt x="632" y="186"/>
                </a:lnTo>
                <a:lnTo>
                  <a:pt x="635" y="186"/>
                </a:lnTo>
                <a:lnTo>
                  <a:pt x="637" y="186"/>
                </a:lnTo>
                <a:lnTo>
                  <a:pt x="637" y="188"/>
                </a:lnTo>
                <a:lnTo>
                  <a:pt x="648" y="190"/>
                </a:lnTo>
                <a:lnTo>
                  <a:pt x="664" y="195"/>
                </a:lnTo>
                <a:lnTo>
                  <a:pt x="669" y="208"/>
                </a:lnTo>
                <a:lnTo>
                  <a:pt x="669" y="213"/>
                </a:lnTo>
                <a:lnTo>
                  <a:pt x="666" y="215"/>
                </a:lnTo>
                <a:lnTo>
                  <a:pt x="666" y="233"/>
                </a:lnTo>
                <a:lnTo>
                  <a:pt x="666" y="235"/>
                </a:lnTo>
                <a:lnTo>
                  <a:pt x="666" y="242"/>
                </a:lnTo>
                <a:lnTo>
                  <a:pt x="669" y="251"/>
                </a:lnTo>
                <a:lnTo>
                  <a:pt x="669" y="254"/>
                </a:lnTo>
                <a:lnTo>
                  <a:pt x="669" y="260"/>
                </a:lnTo>
                <a:lnTo>
                  <a:pt x="671" y="263"/>
                </a:lnTo>
                <a:lnTo>
                  <a:pt x="671" y="267"/>
                </a:lnTo>
                <a:lnTo>
                  <a:pt x="671" y="269"/>
                </a:lnTo>
                <a:lnTo>
                  <a:pt x="673" y="276"/>
                </a:lnTo>
                <a:lnTo>
                  <a:pt x="675" y="278"/>
                </a:lnTo>
                <a:lnTo>
                  <a:pt x="678" y="281"/>
                </a:lnTo>
                <a:lnTo>
                  <a:pt x="684" y="281"/>
                </a:lnTo>
                <a:lnTo>
                  <a:pt x="687" y="285"/>
                </a:lnTo>
                <a:lnTo>
                  <a:pt x="689" y="290"/>
                </a:lnTo>
                <a:lnTo>
                  <a:pt x="693" y="297"/>
                </a:lnTo>
                <a:lnTo>
                  <a:pt x="696" y="301"/>
                </a:lnTo>
                <a:lnTo>
                  <a:pt x="698" y="303"/>
                </a:lnTo>
                <a:lnTo>
                  <a:pt x="698" y="306"/>
                </a:lnTo>
                <a:lnTo>
                  <a:pt x="709" y="319"/>
                </a:lnTo>
                <a:lnTo>
                  <a:pt x="709" y="321"/>
                </a:lnTo>
                <a:lnTo>
                  <a:pt x="716" y="328"/>
                </a:lnTo>
                <a:lnTo>
                  <a:pt x="718" y="333"/>
                </a:lnTo>
                <a:lnTo>
                  <a:pt x="721" y="337"/>
                </a:lnTo>
                <a:lnTo>
                  <a:pt x="725" y="344"/>
                </a:lnTo>
                <a:lnTo>
                  <a:pt x="725" y="349"/>
                </a:lnTo>
                <a:lnTo>
                  <a:pt x="734" y="362"/>
                </a:lnTo>
                <a:lnTo>
                  <a:pt x="734" y="367"/>
                </a:lnTo>
                <a:lnTo>
                  <a:pt x="737" y="369"/>
                </a:lnTo>
                <a:lnTo>
                  <a:pt x="737" y="371"/>
                </a:lnTo>
                <a:lnTo>
                  <a:pt x="739" y="371"/>
                </a:lnTo>
                <a:lnTo>
                  <a:pt x="739" y="373"/>
                </a:lnTo>
                <a:lnTo>
                  <a:pt x="737" y="373"/>
                </a:lnTo>
                <a:lnTo>
                  <a:pt x="727" y="376"/>
                </a:lnTo>
                <a:lnTo>
                  <a:pt x="725" y="376"/>
                </a:lnTo>
                <a:lnTo>
                  <a:pt x="721" y="378"/>
                </a:lnTo>
                <a:lnTo>
                  <a:pt x="718" y="378"/>
                </a:lnTo>
                <a:lnTo>
                  <a:pt x="718" y="380"/>
                </a:lnTo>
                <a:lnTo>
                  <a:pt x="716" y="383"/>
                </a:lnTo>
                <a:lnTo>
                  <a:pt x="716" y="385"/>
                </a:lnTo>
                <a:lnTo>
                  <a:pt x="716" y="387"/>
                </a:lnTo>
                <a:lnTo>
                  <a:pt x="716" y="389"/>
                </a:lnTo>
                <a:lnTo>
                  <a:pt x="718" y="389"/>
                </a:lnTo>
                <a:lnTo>
                  <a:pt x="718" y="392"/>
                </a:lnTo>
                <a:lnTo>
                  <a:pt x="718" y="394"/>
                </a:lnTo>
                <a:lnTo>
                  <a:pt x="718" y="396"/>
                </a:lnTo>
                <a:lnTo>
                  <a:pt x="716" y="405"/>
                </a:lnTo>
                <a:lnTo>
                  <a:pt x="714" y="405"/>
                </a:lnTo>
                <a:lnTo>
                  <a:pt x="712" y="414"/>
                </a:lnTo>
                <a:lnTo>
                  <a:pt x="709" y="421"/>
                </a:lnTo>
                <a:lnTo>
                  <a:pt x="707" y="428"/>
                </a:lnTo>
                <a:lnTo>
                  <a:pt x="705" y="432"/>
                </a:lnTo>
                <a:lnTo>
                  <a:pt x="700" y="439"/>
                </a:lnTo>
                <a:lnTo>
                  <a:pt x="698" y="441"/>
                </a:lnTo>
                <a:lnTo>
                  <a:pt x="700" y="441"/>
                </a:lnTo>
                <a:lnTo>
                  <a:pt x="700" y="444"/>
                </a:lnTo>
                <a:lnTo>
                  <a:pt x="698" y="446"/>
                </a:lnTo>
                <a:lnTo>
                  <a:pt x="696" y="448"/>
                </a:lnTo>
                <a:lnTo>
                  <a:pt x="696" y="450"/>
                </a:lnTo>
                <a:lnTo>
                  <a:pt x="691" y="453"/>
                </a:lnTo>
                <a:lnTo>
                  <a:pt x="689" y="455"/>
                </a:lnTo>
                <a:lnTo>
                  <a:pt x="687" y="455"/>
                </a:lnTo>
                <a:lnTo>
                  <a:pt x="687" y="457"/>
                </a:lnTo>
                <a:lnTo>
                  <a:pt x="684" y="459"/>
                </a:lnTo>
                <a:lnTo>
                  <a:pt x="675" y="469"/>
                </a:lnTo>
                <a:lnTo>
                  <a:pt x="673" y="471"/>
                </a:lnTo>
                <a:lnTo>
                  <a:pt x="671" y="473"/>
                </a:lnTo>
                <a:lnTo>
                  <a:pt x="666" y="478"/>
                </a:lnTo>
                <a:lnTo>
                  <a:pt x="666" y="480"/>
                </a:lnTo>
                <a:lnTo>
                  <a:pt x="664" y="480"/>
                </a:lnTo>
                <a:lnTo>
                  <a:pt x="664" y="482"/>
                </a:lnTo>
                <a:lnTo>
                  <a:pt x="662" y="484"/>
                </a:lnTo>
                <a:lnTo>
                  <a:pt x="662" y="487"/>
                </a:lnTo>
                <a:lnTo>
                  <a:pt x="659" y="491"/>
                </a:lnTo>
                <a:lnTo>
                  <a:pt x="659" y="496"/>
                </a:lnTo>
                <a:lnTo>
                  <a:pt x="657" y="500"/>
                </a:lnTo>
                <a:lnTo>
                  <a:pt x="657" y="502"/>
                </a:lnTo>
                <a:lnTo>
                  <a:pt x="655" y="505"/>
                </a:lnTo>
                <a:lnTo>
                  <a:pt x="648" y="507"/>
                </a:lnTo>
                <a:lnTo>
                  <a:pt x="646" y="507"/>
                </a:lnTo>
                <a:lnTo>
                  <a:pt x="644" y="509"/>
                </a:lnTo>
                <a:lnTo>
                  <a:pt x="644" y="512"/>
                </a:lnTo>
                <a:lnTo>
                  <a:pt x="644" y="514"/>
                </a:lnTo>
                <a:lnTo>
                  <a:pt x="644" y="518"/>
                </a:lnTo>
                <a:lnTo>
                  <a:pt x="641" y="525"/>
                </a:lnTo>
                <a:lnTo>
                  <a:pt x="639" y="532"/>
                </a:lnTo>
                <a:lnTo>
                  <a:pt x="630" y="536"/>
                </a:lnTo>
                <a:lnTo>
                  <a:pt x="625" y="539"/>
                </a:lnTo>
                <a:lnTo>
                  <a:pt x="623" y="541"/>
                </a:lnTo>
                <a:lnTo>
                  <a:pt x="621" y="541"/>
                </a:lnTo>
                <a:lnTo>
                  <a:pt x="619" y="543"/>
                </a:lnTo>
                <a:lnTo>
                  <a:pt x="619" y="548"/>
                </a:lnTo>
                <a:lnTo>
                  <a:pt x="616" y="550"/>
                </a:lnTo>
                <a:lnTo>
                  <a:pt x="614" y="552"/>
                </a:lnTo>
                <a:lnTo>
                  <a:pt x="614" y="555"/>
                </a:lnTo>
                <a:lnTo>
                  <a:pt x="614" y="557"/>
                </a:lnTo>
                <a:lnTo>
                  <a:pt x="610" y="561"/>
                </a:lnTo>
                <a:lnTo>
                  <a:pt x="603" y="573"/>
                </a:lnTo>
                <a:lnTo>
                  <a:pt x="601" y="575"/>
                </a:lnTo>
                <a:lnTo>
                  <a:pt x="598" y="582"/>
                </a:lnTo>
                <a:lnTo>
                  <a:pt x="598" y="586"/>
                </a:lnTo>
                <a:lnTo>
                  <a:pt x="596" y="591"/>
                </a:lnTo>
                <a:lnTo>
                  <a:pt x="596" y="593"/>
                </a:lnTo>
                <a:lnTo>
                  <a:pt x="596" y="600"/>
                </a:lnTo>
                <a:lnTo>
                  <a:pt x="594" y="616"/>
                </a:lnTo>
                <a:lnTo>
                  <a:pt x="594" y="622"/>
                </a:lnTo>
                <a:lnTo>
                  <a:pt x="591" y="627"/>
                </a:lnTo>
                <a:lnTo>
                  <a:pt x="589" y="629"/>
                </a:lnTo>
                <a:lnTo>
                  <a:pt x="587" y="636"/>
                </a:lnTo>
                <a:lnTo>
                  <a:pt x="587" y="638"/>
                </a:lnTo>
                <a:lnTo>
                  <a:pt x="587" y="641"/>
                </a:lnTo>
                <a:lnTo>
                  <a:pt x="585" y="643"/>
                </a:lnTo>
                <a:lnTo>
                  <a:pt x="587" y="643"/>
                </a:lnTo>
                <a:lnTo>
                  <a:pt x="587" y="647"/>
                </a:lnTo>
                <a:lnTo>
                  <a:pt x="594" y="656"/>
                </a:lnTo>
                <a:lnTo>
                  <a:pt x="596" y="656"/>
                </a:lnTo>
                <a:lnTo>
                  <a:pt x="601" y="656"/>
                </a:lnTo>
                <a:lnTo>
                  <a:pt x="612" y="656"/>
                </a:lnTo>
                <a:lnTo>
                  <a:pt x="616" y="656"/>
                </a:lnTo>
                <a:lnTo>
                  <a:pt x="623" y="656"/>
                </a:lnTo>
                <a:lnTo>
                  <a:pt x="625" y="656"/>
                </a:lnTo>
                <a:lnTo>
                  <a:pt x="628" y="656"/>
                </a:lnTo>
                <a:lnTo>
                  <a:pt x="628" y="661"/>
                </a:lnTo>
                <a:lnTo>
                  <a:pt x="630" y="661"/>
                </a:lnTo>
                <a:lnTo>
                  <a:pt x="632" y="668"/>
                </a:lnTo>
                <a:lnTo>
                  <a:pt x="632" y="670"/>
                </a:lnTo>
                <a:lnTo>
                  <a:pt x="637" y="679"/>
                </a:lnTo>
                <a:lnTo>
                  <a:pt x="639" y="688"/>
                </a:lnTo>
                <a:lnTo>
                  <a:pt x="641" y="695"/>
                </a:lnTo>
                <a:lnTo>
                  <a:pt x="646" y="704"/>
                </a:lnTo>
                <a:lnTo>
                  <a:pt x="646" y="706"/>
                </a:lnTo>
                <a:lnTo>
                  <a:pt x="648" y="708"/>
                </a:lnTo>
                <a:lnTo>
                  <a:pt x="648" y="711"/>
                </a:lnTo>
                <a:lnTo>
                  <a:pt x="648" y="713"/>
                </a:lnTo>
                <a:lnTo>
                  <a:pt x="650" y="715"/>
                </a:lnTo>
                <a:lnTo>
                  <a:pt x="650" y="717"/>
                </a:lnTo>
                <a:lnTo>
                  <a:pt x="650" y="720"/>
                </a:lnTo>
                <a:lnTo>
                  <a:pt x="650" y="722"/>
                </a:lnTo>
                <a:lnTo>
                  <a:pt x="653" y="722"/>
                </a:lnTo>
                <a:lnTo>
                  <a:pt x="653" y="724"/>
                </a:lnTo>
                <a:lnTo>
                  <a:pt x="655" y="731"/>
                </a:lnTo>
                <a:lnTo>
                  <a:pt x="657" y="736"/>
                </a:lnTo>
                <a:lnTo>
                  <a:pt x="659" y="736"/>
                </a:lnTo>
                <a:lnTo>
                  <a:pt x="659" y="738"/>
                </a:lnTo>
                <a:lnTo>
                  <a:pt x="659" y="740"/>
                </a:lnTo>
                <a:lnTo>
                  <a:pt x="659" y="742"/>
                </a:lnTo>
                <a:lnTo>
                  <a:pt x="659" y="745"/>
                </a:lnTo>
                <a:lnTo>
                  <a:pt x="657" y="747"/>
                </a:lnTo>
                <a:lnTo>
                  <a:pt x="655" y="749"/>
                </a:lnTo>
                <a:lnTo>
                  <a:pt x="650" y="756"/>
                </a:lnTo>
                <a:lnTo>
                  <a:pt x="650" y="758"/>
                </a:lnTo>
                <a:lnTo>
                  <a:pt x="650" y="760"/>
                </a:lnTo>
                <a:lnTo>
                  <a:pt x="653" y="765"/>
                </a:lnTo>
                <a:lnTo>
                  <a:pt x="653" y="767"/>
                </a:lnTo>
                <a:lnTo>
                  <a:pt x="653" y="772"/>
                </a:lnTo>
                <a:lnTo>
                  <a:pt x="653" y="776"/>
                </a:lnTo>
                <a:lnTo>
                  <a:pt x="653" y="779"/>
                </a:lnTo>
                <a:lnTo>
                  <a:pt x="644" y="783"/>
                </a:lnTo>
                <a:lnTo>
                  <a:pt x="641" y="785"/>
                </a:lnTo>
                <a:lnTo>
                  <a:pt x="637" y="790"/>
                </a:lnTo>
                <a:lnTo>
                  <a:pt x="632" y="792"/>
                </a:lnTo>
                <a:lnTo>
                  <a:pt x="632" y="794"/>
                </a:lnTo>
                <a:lnTo>
                  <a:pt x="632" y="797"/>
                </a:lnTo>
                <a:lnTo>
                  <a:pt x="623" y="801"/>
                </a:lnTo>
                <a:lnTo>
                  <a:pt x="621" y="803"/>
                </a:lnTo>
                <a:lnTo>
                  <a:pt x="619" y="806"/>
                </a:lnTo>
                <a:lnTo>
                  <a:pt x="616" y="808"/>
                </a:lnTo>
                <a:lnTo>
                  <a:pt x="616" y="815"/>
                </a:lnTo>
                <a:lnTo>
                  <a:pt x="616" y="817"/>
                </a:lnTo>
                <a:lnTo>
                  <a:pt x="616" y="819"/>
                </a:lnTo>
                <a:lnTo>
                  <a:pt x="616" y="826"/>
                </a:lnTo>
                <a:lnTo>
                  <a:pt x="616" y="828"/>
                </a:lnTo>
                <a:lnTo>
                  <a:pt x="616" y="833"/>
                </a:lnTo>
                <a:lnTo>
                  <a:pt x="619" y="835"/>
                </a:lnTo>
                <a:lnTo>
                  <a:pt x="619" y="837"/>
                </a:lnTo>
                <a:lnTo>
                  <a:pt x="619" y="840"/>
                </a:lnTo>
                <a:lnTo>
                  <a:pt x="621" y="840"/>
                </a:lnTo>
                <a:lnTo>
                  <a:pt x="621" y="842"/>
                </a:lnTo>
                <a:lnTo>
                  <a:pt x="623" y="842"/>
                </a:lnTo>
                <a:lnTo>
                  <a:pt x="623" y="846"/>
                </a:lnTo>
                <a:lnTo>
                  <a:pt x="623" y="849"/>
                </a:lnTo>
                <a:lnTo>
                  <a:pt x="625" y="849"/>
                </a:lnTo>
                <a:lnTo>
                  <a:pt x="625" y="851"/>
                </a:lnTo>
                <a:lnTo>
                  <a:pt x="628" y="853"/>
                </a:lnTo>
                <a:lnTo>
                  <a:pt x="628" y="855"/>
                </a:lnTo>
                <a:lnTo>
                  <a:pt x="630" y="858"/>
                </a:lnTo>
                <a:lnTo>
                  <a:pt x="630" y="860"/>
                </a:lnTo>
                <a:lnTo>
                  <a:pt x="632" y="860"/>
                </a:lnTo>
                <a:lnTo>
                  <a:pt x="632" y="862"/>
                </a:lnTo>
                <a:lnTo>
                  <a:pt x="637" y="865"/>
                </a:lnTo>
                <a:lnTo>
                  <a:pt x="639" y="867"/>
                </a:lnTo>
                <a:lnTo>
                  <a:pt x="644" y="869"/>
                </a:lnTo>
                <a:lnTo>
                  <a:pt x="648" y="874"/>
                </a:lnTo>
                <a:lnTo>
                  <a:pt x="650" y="876"/>
                </a:lnTo>
                <a:lnTo>
                  <a:pt x="653" y="876"/>
                </a:lnTo>
                <a:lnTo>
                  <a:pt x="655" y="878"/>
                </a:lnTo>
                <a:lnTo>
                  <a:pt x="657" y="880"/>
                </a:lnTo>
                <a:lnTo>
                  <a:pt x="657" y="883"/>
                </a:lnTo>
                <a:lnTo>
                  <a:pt x="659" y="883"/>
                </a:lnTo>
                <a:lnTo>
                  <a:pt x="662" y="885"/>
                </a:lnTo>
                <a:lnTo>
                  <a:pt x="664" y="887"/>
                </a:lnTo>
                <a:lnTo>
                  <a:pt x="666" y="889"/>
                </a:lnTo>
                <a:lnTo>
                  <a:pt x="671" y="892"/>
                </a:lnTo>
                <a:lnTo>
                  <a:pt x="675" y="896"/>
                </a:lnTo>
                <a:lnTo>
                  <a:pt x="678" y="898"/>
                </a:lnTo>
                <a:lnTo>
                  <a:pt x="682" y="903"/>
                </a:lnTo>
                <a:lnTo>
                  <a:pt x="684" y="905"/>
                </a:lnTo>
                <a:lnTo>
                  <a:pt x="687" y="905"/>
                </a:lnTo>
                <a:lnTo>
                  <a:pt x="691" y="910"/>
                </a:lnTo>
                <a:lnTo>
                  <a:pt x="693" y="912"/>
                </a:lnTo>
                <a:lnTo>
                  <a:pt x="705" y="921"/>
                </a:lnTo>
                <a:lnTo>
                  <a:pt x="707" y="923"/>
                </a:lnTo>
                <a:lnTo>
                  <a:pt x="709" y="926"/>
                </a:lnTo>
                <a:lnTo>
                  <a:pt x="712" y="926"/>
                </a:lnTo>
                <a:lnTo>
                  <a:pt x="712" y="928"/>
                </a:lnTo>
                <a:lnTo>
                  <a:pt x="714" y="930"/>
                </a:lnTo>
                <a:lnTo>
                  <a:pt x="718" y="932"/>
                </a:lnTo>
                <a:lnTo>
                  <a:pt x="718" y="935"/>
                </a:lnTo>
                <a:lnTo>
                  <a:pt x="725" y="939"/>
                </a:lnTo>
                <a:lnTo>
                  <a:pt x="741" y="953"/>
                </a:lnTo>
                <a:lnTo>
                  <a:pt x="741" y="955"/>
                </a:lnTo>
                <a:lnTo>
                  <a:pt x="743" y="955"/>
                </a:lnTo>
                <a:lnTo>
                  <a:pt x="746" y="957"/>
                </a:lnTo>
                <a:lnTo>
                  <a:pt x="748" y="960"/>
                </a:lnTo>
                <a:lnTo>
                  <a:pt x="752" y="964"/>
                </a:lnTo>
                <a:lnTo>
                  <a:pt x="755" y="971"/>
                </a:lnTo>
                <a:lnTo>
                  <a:pt x="755" y="973"/>
                </a:lnTo>
                <a:lnTo>
                  <a:pt x="755" y="975"/>
                </a:lnTo>
                <a:lnTo>
                  <a:pt x="757" y="975"/>
                </a:lnTo>
                <a:lnTo>
                  <a:pt x="757" y="978"/>
                </a:lnTo>
                <a:lnTo>
                  <a:pt x="759" y="980"/>
                </a:lnTo>
                <a:lnTo>
                  <a:pt x="761" y="984"/>
                </a:lnTo>
                <a:lnTo>
                  <a:pt x="761" y="987"/>
                </a:lnTo>
                <a:lnTo>
                  <a:pt x="764" y="989"/>
                </a:lnTo>
                <a:lnTo>
                  <a:pt x="764" y="991"/>
                </a:lnTo>
                <a:lnTo>
                  <a:pt x="766" y="991"/>
                </a:lnTo>
                <a:lnTo>
                  <a:pt x="766" y="994"/>
                </a:lnTo>
                <a:lnTo>
                  <a:pt x="768" y="996"/>
                </a:lnTo>
                <a:lnTo>
                  <a:pt x="768" y="998"/>
                </a:lnTo>
                <a:lnTo>
                  <a:pt x="768" y="1000"/>
                </a:lnTo>
                <a:lnTo>
                  <a:pt x="771" y="1003"/>
                </a:lnTo>
                <a:lnTo>
                  <a:pt x="771" y="1005"/>
                </a:lnTo>
                <a:lnTo>
                  <a:pt x="773" y="1007"/>
                </a:lnTo>
                <a:lnTo>
                  <a:pt x="775" y="1012"/>
                </a:lnTo>
                <a:lnTo>
                  <a:pt x="775" y="1014"/>
                </a:lnTo>
                <a:lnTo>
                  <a:pt x="777" y="1014"/>
                </a:lnTo>
                <a:lnTo>
                  <a:pt x="777" y="1016"/>
                </a:lnTo>
                <a:lnTo>
                  <a:pt x="780" y="1021"/>
                </a:lnTo>
                <a:lnTo>
                  <a:pt x="782" y="1023"/>
                </a:lnTo>
                <a:lnTo>
                  <a:pt x="782" y="1025"/>
                </a:lnTo>
                <a:lnTo>
                  <a:pt x="782" y="1027"/>
                </a:lnTo>
                <a:lnTo>
                  <a:pt x="782" y="1030"/>
                </a:lnTo>
                <a:lnTo>
                  <a:pt x="784" y="1030"/>
                </a:lnTo>
                <a:lnTo>
                  <a:pt x="784" y="1032"/>
                </a:lnTo>
                <a:lnTo>
                  <a:pt x="786" y="1034"/>
                </a:lnTo>
                <a:lnTo>
                  <a:pt x="789" y="1037"/>
                </a:lnTo>
                <a:lnTo>
                  <a:pt x="791" y="1039"/>
                </a:lnTo>
                <a:lnTo>
                  <a:pt x="786" y="1039"/>
                </a:lnTo>
                <a:lnTo>
                  <a:pt x="780" y="1039"/>
                </a:lnTo>
                <a:lnTo>
                  <a:pt x="757" y="1050"/>
                </a:lnTo>
                <a:lnTo>
                  <a:pt x="737" y="1061"/>
                </a:lnTo>
                <a:lnTo>
                  <a:pt x="705" y="1077"/>
                </a:lnTo>
                <a:lnTo>
                  <a:pt x="680" y="1091"/>
                </a:lnTo>
                <a:lnTo>
                  <a:pt x="671" y="1095"/>
                </a:lnTo>
                <a:lnTo>
                  <a:pt x="671" y="1113"/>
                </a:lnTo>
                <a:lnTo>
                  <a:pt x="671" y="1116"/>
                </a:lnTo>
                <a:lnTo>
                  <a:pt x="671" y="1184"/>
                </a:lnTo>
                <a:lnTo>
                  <a:pt x="587" y="1184"/>
                </a:lnTo>
                <a:lnTo>
                  <a:pt x="587" y="1186"/>
                </a:lnTo>
                <a:lnTo>
                  <a:pt x="557" y="1186"/>
                </a:lnTo>
                <a:lnTo>
                  <a:pt x="555" y="1186"/>
                </a:lnTo>
                <a:lnTo>
                  <a:pt x="553" y="1184"/>
                </a:lnTo>
                <a:lnTo>
                  <a:pt x="551" y="1184"/>
                </a:lnTo>
                <a:lnTo>
                  <a:pt x="548" y="1184"/>
                </a:lnTo>
                <a:lnTo>
                  <a:pt x="546" y="1184"/>
                </a:lnTo>
                <a:lnTo>
                  <a:pt x="546" y="1186"/>
                </a:lnTo>
                <a:lnTo>
                  <a:pt x="544" y="1188"/>
                </a:lnTo>
                <a:lnTo>
                  <a:pt x="542" y="1190"/>
                </a:lnTo>
                <a:lnTo>
                  <a:pt x="539" y="1190"/>
                </a:lnTo>
                <a:lnTo>
                  <a:pt x="537" y="1190"/>
                </a:lnTo>
                <a:lnTo>
                  <a:pt x="537" y="1193"/>
                </a:lnTo>
                <a:lnTo>
                  <a:pt x="535" y="1195"/>
                </a:lnTo>
                <a:lnTo>
                  <a:pt x="530" y="1199"/>
                </a:lnTo>
                <a:lnTo>
                  <a:pt x="528" y="1204"/>
                </a:lnTo>
                <a:lnTo>
                  <a:pt x="526" y="1206"/>
                </a:lnTo>
                <a:lnTo>
                  <a:pt x="526" y="1204"/>
                </a:lnTo>
                <a:lnTo>
                  <a:pt x="526" y="1193"/>
                </a:lnTo>
                <a:lnTo>
                  <a:pt x="526" y="1075"/>
                </a:lnTo>
                <a:lnTo>
                  <a:pt x="526" y="1073"/>
                </a:lnTo>
                <a:lnTo>
                  <a:pt x="512" y="1073"/>
                </a:lnTo>
                <a:lnTo>
                  <a:pt x="417" y="1070"/>
                </a:lnTo>
                <a:lnTo>
                  <a:pt x="394" y="1070"/>
                </a:lnTo>
                <a:lnTo>
                  <a:pt x="351" y="1070"/>
                </a:lnTo>
                <a:lnTo>
                  <a:pt x="313" y="1070"/>
                </a:lnTo>
                <a:lnTo>
                  <a:pt x="254" y="1073"/>
                </a:lnTo>
                <a:lnTo>
                  <a:pt x="208" y="1073"/>
                </a:lnTo>
                <a:lnTo>
                  <a:pt x="208" y="1172"/>
                </a:lnTo>
                <a:lnTo>
                  <a:pt x="208" y="1175"/>
                </a:lnTo>
                <a:lnTo>
                  <a:pt x="208" y="1188"/>
                </a:lnTo>
                <a:lnTo>
                  <a:pt x="208" y="1190"/>
                </a:lnTo>
                <a:lnTo>
                  <a:pt x="217" y="1209"/>
                </a:lnTo>
                <a:lnTo>
                  <a:pt x="222" y="1213"/>
                </a:lnTo>
                <a:lnTo>
                  <a:pt x="226" y="1222"/>
                </a:lnTo>
                <a:lnTo>
                  <a:pt x="224" y="1222"/>
                </a:lnTo>
                <a:lnTo>
                  <a:pt x="222" y="1222"/>
                </a:lnTo>
                <a:lnTo>
                  <a:pt x="217" y="1224"/>
                </a:lnTo>
                <a:lnTo>
                  <a:pt x="213" y="1224"/>
                </a:lnTo>
                <a:lnTo>
                  <a:pt x="211" y="1224"/>
                </a:lnTo>
                <a:lnTo>
                  <a:pt x="208" y="1224"/>
                </a:lnTo>
                <a:lnTo>
                  <a:pt x="206" y="1224"/>
                </a:lnTo>
                <a:lnTo>
                  <a:pt x="204" y="1224"/>
                </a:lnTo>
                <a:lnTo>
                  <a:pt x="202" y="1224"/>
                </a:lnTo>
                <a:lnTo>
                  <a:pt x="199" y="1224"/>
                </a:lnTo>
                <a:lnTo>
                  <a:pt x="197" y="1224"/>
                </a:lnTo>
                <a:lnTo>
                  <a:pt x="195" y="1224"/>
                </a:lnTo>
                <a:lnTo>
                  <a:pt x="192" y="1224"/>
                </a:lnTo>
                <a:lnTo>
                  <a:pt x="188" y="1224"/>
                </a:lnTo>
                <a:lnTo>
                  <a:pt x="177" y="1224"/>
                </a:lnTo>
                <a:lnTo>
                  <a:pt x="163" y="1222"/>
                </a:lnTo>
                <a:lnTo>
                  <a:pt x="143" y="1222"/>
                </a:lnTo>
                <a:lnTo>
                  <a:pt x="140" y="1222"/>
                </a:lnTo>
                <a:lnTo>
                  <a:pt x="138" y="1215"/>
                </a:lnTo>
                <a:lnTo>
                  <a:pt x="136" y="1213"/>
                </a:lnTo>
                <a:lnTo>
                  <a:pt x="133" y="1209"/>
                </a:lnTo>
                <a:lnTo>
                  <a:pt x="115" y="1177"/>
                </a:lnTo>
                <a:lnTo>
                  <a:pt x="115" y="1175"/>
                </a:lnTo>
                <a:lnTo>
                  <a:pt x="113" y="1172"/>
                </a:lnTo>
                <a:lnTo>
                  <a:pt x="113" y="1136"/>
                </a:lnTo>
                <a:lnTo>
                  <a:pt x="113" y="1132"/>
                </a:lnTo>
                <a:lnTo>
                  <a:pt x="113" y="1129"/>
                </a:lnTo>
                <a:lnTo>
                  <a:pt x="113" y="1120"/>
                </a:lnTo>
                <a:lnTo>
                  <a:pt x="111" y="1093"/>
                </a:lnTo>
                <a:lnTo>
                  <a:pt x="104" y="1052"/>
                </a:lnTo>
                <a:lnTo>
                  <a:pt x="104" y="1046"/>
                </a:lnTo>
                <a:lnTo>
                  <a:pt x="106" y="1037"/>
                </a:lnTo>
                <a:lnTo>
                  <a:pt x="111" y="1012"/>
                </a:lnTo>
                <a:lnTo>
                  <a:pt x="102" y="991"/>
                </a:lnTo>
                <a:lnTo>
                  <a:pt x="95" y="971"/>
                </a:lnTo>
                <a:lnTo>
                  <a:pt x="75" y="935"/>
                </a:lnTo>
                <a:lnTo>
                  <a:pt x="63" y="908"/>
                </a:lnTo>
                <a:lnTo>
                  <a:pt x="63" y="905"/>
                </a:lnTo>
                <a:lnTo>
                  <a:pt x="61" y="898"/>
                </a:lnTo>
                <a:lnTo>
                  <a:pt x="52" y="885"/>
                </a:lnTo>
                <a:lnTo>
                  <a:pt x="61" y="860"/>
                </a:lnTo>
                <a:lnTo>
                  <a:pt x="63" y="833"/>
                </a:lnTo>
                <a:lnTo>
                  <a:pt x="63" y="831"/>
                </a:lnTo>
                <a:lnTo>
                  <a:pt x="61" y="831"/>
                </a:lnTo>
                <a:lnTo>
                  <a:pt x="61" y="828"/>
                </a:lnTo>
                <a:lnTo>
                  <a:pt x="61" y="826"/>
                </a:lnTo>
                <a:lnTo>
                  <a:pt x="59" y="824"/>
                </a:lnTo>
                <a:lnTo>
                  <a:pt x="59" y="822"/>
                </a:lnTo>
                <a:lnTo>
                  <a:pt x="59" y="819"/>
                </a:lnTo>
                <a:lnTo>
                  <a:pt x="56" y="817"/>
                </a:lnTo>
                <a:lnTo>
                  <a:pt x="56" y="815"/>
                </a:lnTo>
                <a:lnTo>
                  <a:pt x="56" y="812"/>
                </a:lnTo>
                <a:lnTo>
                  <a:pt x="56" y="810"/>
                </a:lnTo>
                <a:lnTo>
                  <a:pt x="54" y="810"/>
                </a:lnTo>
                <a:lnTo>
                  <a:pt x="54" y="808"/>
                </a:lnTo>
                <a:lnTo>
                  <a:pt x="54" y="803"/>
                </a:lnTo>
                <a:lnTo>
                  <a:pt x="54" y="801"/>
                </a:lnTo>
                <a:lnTo>
                  <a:pt x="52" y="801"/>
                </a:lnTo>
                <a:lnTo>
                  <a:pt x="52" y="799"/>
                </a:lnTo>
                <a:lnTo>
                  <a:pt x="52" y="797"/>
                </a:lnTo>
                <a:lnTo>
                  <a:pt x="52" y="794"/>
                </a:lnTo>
                <a:lnTo>
                  <a:pt x="50" y="794"/>
                </a:lnTo>
                <a:lnTo>
                  <a:pt x="50" y="792"/>
                </a:lnTo>
                <a:lnTo>
                  <a:pt x="50" y="790"/>
                </a:lnTo>
                <a:lnTo>
                  <a:pt x="50" y="788"/>
                </a:lnTo>
                <a:lnTo>
                  <a:pt x="50" y="785"/>
                </a:lnTo>
                <a:lnTo>
                  <a:pt x="50" y="783"/>
                </a:lnTo>
                <a:lnTo>
                  <a:pt x="52" y="781"/>
                </a:lnTo>
                <a:lnTo>
                  <a:pt x="52" y="779"/>
                </a:lnTo>
                <a:lnTo>
                  <a:pt x="52" y="776"/>
                </a:lnTo>
                <a:lnTo>
                  <a:pt x="52" y="772"/>
                </a:lnTo>
                <a:lnTo>
                  <a:pt x="52" y="767"/>
                </a:lnTo>
                <a:lnTo>
                  <a:pt x="52" y="763"/>
                </a:lnTo>
                <a:lnTo>
                  <a:pt x="50" y="758"/>
                </a:lnTo>
                <a:lnTo>
                  <a:pt x="50" y="751"/>
                </a:lnTo>
                <a:lnTo>
                  <a:pt x="50" y="749"/>
                </a:lnTo>
                <a:lnTo>
                  <a:pt x="50" y="747"/>
                </a:lnTo>
                <a:lnTo>
                  <a:pt x="50" y="745"/>
                </a:lnTo>
                <a:lnTo>
                  <a:pt x="50" y="742"/>
                </a:lnTo>
                <a:lnTo>
                  <a:pt x="50" y="740"/>
                </a:lnTo>
                <a:lnTo>
                  <a:pt x="50" y="738"/>
                </a:lnTo>
                <a:lnTo>
                  <a:pt x="50" y="736"/>
                </a:lnTo>
                <a:lnTo>
                  <a:pt x="50" y="733"/>
                </a:lnTo>
                <a:lnTo>
                  <a:pt x="50" y="731"/>
                </a:lnTo>
                <a:lnTo>
                  <a:pt x="47" y="729"/>
                </a:lnTo>
                <a:lnTo>
                  <a:pt x="47" y="724"/>
                </a:lnTo>
                <a:lnTo>
                  <a:pt x="47" y="722"/>
                </a:lnTo>
                <a:lnTo>
                  <a:pt x="47" y="720"/>
                </a:lnTo>
                <a:lnTo>
                  <a:pt x="47" y="715"/>
                </a:lnTo>
                <a:lnTo>
                  <a:pt x="47" y="708"/>
                </a:lnTo>
                <a:lnTo>
                  <a:pt x="47" y="702"/>
                </a:lnTo>
                <a:lnTo>
                  <a:pt x="45" y="690"/>
                </a:lnTo>
                <a:lnTo>
                  <a:pt x="45" y="681"/>
                </a:lnTo>
                <a:lnTo>
                  <a:pt x="45" y="679"/>
                </a:lnTo>
                <a:lnTo>
                  <a:pt x="43" y="670"/>
                </a:lnTo>
                <a:lnTo>
                  <a:pt x="43" y="668"/>
                </a:lnTo>
                <a:lnTo>
                  <a:pt x="43" y="661"/>
                </a:lnTo>
                <a:lnTo>
                  <a:pt x="43" y="656"/>
                </a:lnTo>
                <a:lnTo>
                  <a:pt x="43" y="654"/>
                </a:lnTo>
                <a:lnTo>
                  <a:pt x="43" y="652"/>
                </a:lnTo>
                <a:lnTo>
                  <a:pt x="41" y="643"/>
                </a:lnTo>
                <a:lnTo>
                  <a:pt x="41" y="641"/>
                </a:lnTo>
                <a:lnTo>
                  <a:pt x="41" y="638"/>
                </a:lnTo>
                <a:lnTo>
                  <a:pt x="38" y="627"/>
                </a:lnTo>
                <a:lnTo>
                  <a:pt x="34" y="616"/>
                </a:lnTo>
                <a:lnTo>
                  <a:pt x="34" y="613"/>
                </a:lnTo>
                <a:lnTo>
                  <a:pt x="31" y="609"/>
                </a:lnTo>
                <a:lnTo>
                  <a:pt x="31" y="607"/>
                </a:lnTo>
                <a:lnTo>
                  <a:pt x="27" y="600"/>
                </a:lnTo>
                <a:lnTo>
                  <a:pt x="25" y="595"/>
                </a:lnTo>
                <a:lnTo>
                  <a:pt x="25" y="593"/>
                </a:lnTo>
                <a:lnTo>
                  <a:pt x="20" y="584"/>
                </a:lnTo>
                <a:lnTo>
                  <a:pt x="16" y="575"/>
                </a:lnTo>
                <a:lnTo>
                  <a:pt x="9" y="561"/>
                </a:lnTo>
                <a:lnTo>
                  <a:pt x="7" y="559"/>
                </a:lnTo>
                <a:lnTo>
                  <a:pt x="4" y="555"/>
                </a:lnTo>
                <a:lnTo>
                  <a:pt x="0" y="548"/>
                </a:lnTo>
                <a:lnTo>
                  <a:pt x="0" y="545"/>
                </a:lnTo>
                <a:lnTo>
                  <a:pt x="0" y="539"/>
                </a:lnTo>
                <a:lnTo>
                  <a:pt x="0" y="536"/>
                </a:lnTo>
                <a:lnTo>
                  <a:pt x="0" y="532"/>
                </a:lnTo>
                <a:lnTo>
                  <a:pt x="2" y="527"/>
                </a:lnTo>
                <a:lnTo>
                  <a:pt x="2" y="525"/>
                </a:lnTo>
                <a:lnTo>
                  <a:pt x="2" y="521"/>
                </a:lnTo>
                <a:lnTo>
                  <a:pt x="4" y="516"/>
                </a:lnTo>
                <a:lnTo>
                  <a:pt x="4" y="512"/>
                </a:lnTo>
                <a:lnTo>
                  <a:pt x="4" y="509"/>
                </a:lnTo>
                <a:lnTo>
                  <a:pt x="4" y="505"/>
                </a:lnTo>
                <a:lnTo>
                  <a:pt x="4" y="498"/>
                </a:lnTo>
                <a:lnTo>
                  <a:pt x="4" y="496"/>
                </a:lnTo>
                <a:lnTo>
                  <a:pt x="4" y="491"/>
                </a:lnTo>
                <a:lnTo>
                  <a:pt x="4" y="487"/>
                </a:lnTo>
                <a:lnTo>
                  <a:pt x="2" y="475"/>
                </a:lnTo>
                <a:lnTo>
                  <a:pt x="2" y="473"/>
                </a:lnTo>
                <a:lnTo>
                  <a:pt x="2" y="471"/>
                </a:lnTo>
                <a:lnTo>
                  <a:pt x="2" y="469"/>
                </a:lnTo>
                <a:lnTo>
                  <a:pt x="4" y="466"/>
                </a:lnTo>
                <a:lnTo>
                  <a:pt x="7" y="462"/>
                </a:lnTo>
                <a:lnTo>
                  <a:pt x="7" y="457"/>
                </a:lnTo>
                <a:lnTo>
                  <a:pt x="9" y="453"/>
                </a:lnTo>
                <a:lnTo>
                  <a:pt x="16" y="419"/>
                </a:lnTo>
                <a:lnTo>
                  <a:pt x="18" y="407"/>
                </a:lnTo>
                <a:lnTo>
                  <a:pt x="16" y="403"/>
                </a:lnTo>
                <a:lnTo>
                  <a:pt x="16" y="396"/>
                </a:lnTo>
                <a:lnTo>
                  <a:pt x="16" y="392"/>
                </a:lnTo>
                <a:lnTo>
                  <a:pt x="16" y="389"/>
                </a:lnTo>
                <a:lnTo>
                  <a:pt x="16" y="387"/>
                </a:lnTo>
                <a:lnTo>
                  <a:pt x="16" y="378"/>
                </a:lnTo>
                <a:lnTo>
                  <a:pt x="16" y="373"/>
                </a:lnTo>
                <a:lnTo>
                  <a:pt x="16" y="369"/>
                </a:lnTo>
                <a:lnTo>
                  <a:pt x="16" y="362"/>
                </a:lnTo>
                <a:lnTo>
                  <a:pt x="18" y="355"/>
                </a:lnTo>
                <a:lnTo>
                  <a:pt x="18" y="349"/>
                </a:lnTo>
                <a:lnTo>
                  <a:pt x="18" y="346"/>
                </a:lnTo>
                <a:lnTo>
                  <a:pt x="18" y="344"/>
                </a:lnTo>
                <a:lnTo>
                  <a:pt x="18" y="337"/>
                </a:lnTo>
                <a:lnTo>
                  <a:pt x="20" y="328"/>
                </a:lnTo>
                <a:lnTo>
                  <a:pt x="22" y="321"/>
                </a:lnTo>
                <a:lnTo>
                  <a:pt x="25" y="319"/>
                </a:lnTo>
                <a:lnTo>
                  <a:pt x="27" y="317"/>
                </a:lnTo>
                <a:lnTo>
                  <a:pt x="31" y="310"/>
                </a:lnTo>
                <a:lnTo>
                  <a:pt x="31" y="308"/>
                </a:lnTo>
                <a:lnTo>
                  <a:pt x="34" y="308"/>
                </a:lnTo>
                <a:lnTo>
                  <a:pt x="41" y="299"/>
                </a:lnTo>
                <a:lnTo>
                  <a:pt x="43" y="297"/>
                </a:lnTo>
                <a:lnTo>
                  <a:pt x="47" y="292"/>
                </a:lnTo>
                <a:lnTo>
                  <a:pt x="50" y="290"/>
                </a:lnTo>
                <a:lnTo>
                  <a:pt x="56" y="283"/>
                </a:lnTo>
                <a:lnTo>
                  <a:pt x="56" y="281"/>
                </a:lnTo>
                <a:lnTo>
                  <a:pt x="59" y="278"/>
                </a:lnTo>
                <a:lnTo>
                  <a:pt x="70" y="267"/>
                </a:lnTo>
                <a:lnTo>
                  <a:pt x="75" y="263"/>
                </a:lnTo>
                <a:lnTo>
                  <a:pt x="77" y="260"/>
                </a:lnTo>
                <a:lnTo>
                  <a:pt x="79" y="258"/>
                </a:lnTo>
                <a:lnTo>
                  <a:pt x="79" y="256"/>
                </a:lnTo>
                <a:lnTo>
                  <a:pt x="77" y="251"/>
                </a:lnTo>
                <a:lnTo>
                  <a:pt x="77" y="249"/>
                </a:lnTo>
                <a:lnTo>
                  <a:pt x="77" y="247"/>
                </a:lnTo>
                <a:lnTo>
                  <a:pt x="77" y="244"/>
                </a:lnTo>
                <a:lnTo>
                  <a:pt x="81" y="244"/>
                </a:lnTo>
                <a:lnTo>
                  <a:pt x="81" y="242"/>
                </a:lnTo>
                <a:lnTo>
                  <a:pt x="84" y="242"/>
                </a:lnTo>
                <a:lnTo>
                  <a:pt x="84" y="240"/>
                </a:lnTo>
                <a:lnTo>
                  <a:pt x="86" y="235"/>
                </a:lnTo>
                <a:lnTo>
                  <a:pt x="86" y="231"/>
                </a:lnTo>
                <a:lnTo>
                  <a:pt x="86" y="229"/>
                </a:lnTo>
                <a:lnTo>
                  <a:pt x="86" y="220"/>
                </a:lnTo>
                <a:lnTo>
                  <a:pt x="86" y="215"/>
                </a:lnTo>
                <a:lnTo>
                  <a:pt x="86" y="211"/>
                </a:lnTo>
                <a:lnTo>
                  <a:pt x="88" y="208"/>
                </a:lnTo>
                <a:lnTo>
                  <a:pt x="90" y="206"/>
                </a:lnTo>
                <a:lnTo>
                  <a:pt x="95" y="201"/>
                </a:lnTo>
                <a:lnTo>
                  <a:pt x="102" y="195"/>
                </a:lnTo>
                <a:lnTo>
                  <a:pt x="104" y="192"/>
                </a:lnTo>
                <a:lnTo>
                  <a:pt x="113" y="181"/>
                </a:lnTo>
                <a:lnTo>
                  <a:pt x="118" y="174"/>
                </a:lnTo>
                <a:lnTo>
                  <a:pt x="122" y="170"/>
                </a:lnTo>
                <a:lnTo>
                  <a:pt x="124" y="168"/>
                </a:lnTo>
                <a:lnTo>
                  <a:pt x="124" y="165"/>
                </a:lnTo>
                <a:lnTo>
                  <a:pt x="127" y="161"/>
                </a:lnTo>
                <a:lnTo>
                  <a:pt x="129" y="156"/>
                </a:lnTo>
                <a:lnTo>
                  <a:pt x="129" y="152"/>
                </a:lnTo>
                <a:lnTo>
                  <a:pt x="129" y="147"/>
                </a:lnTo>
                <a:lnTo>
                  <a:pt x="129" y="143"/>
                </a:lnTo>
                <a:lnTo>
                  <a:pt x="129" y="140"/>
                </a:lnTo>
                <a:lnTo>
                  <a:pt x="129" y="138"/>
                </a:lnTo>
                <a:lnTo>
                  <a:pt x="129" y="134"/>
                </a:lnTo>
                <a:lnTo>
                  <a:pt x="129" y="129"/>
                </a:lnTo>
                <a:lnTo>
                  <a:pt x="127" y="129"/>
                </a:lnTo>
                <a:lnTo>
                  <a:pt x="124" y="129"/>
                </a:lnTo>
                <a:lnTo>
                  <a:pt x="124" y="127"/>
                </a:lnTo>
                <a:lnTo>
                  <a:pt x="124" y="125"/>
                </a:lnTo>
                <a:lnTo>
                  <a:pt x="122" y="122"/>
                </a:lnTo>
                <a:lnTo>
                  <a:pt x="122" y="120"/>
                </a:lnTo>
                <a:lnTo>
                  <a:pt x="118" y="113"/>
                </a:lnTo>
                <a:lnTo>
                  <a:pt x="115" y="111"/>
                </a:lnTo>
                <a:lnTo>
                  <a:pt x="106" y="104"/>
                </a:lnTo>
                <a:lnTo>
                  <a:pt x="106" y="102"/>
                </a:lnTo>
                <a:lnTo>
                  <a:pt x="109" y="88"/>
                </a:lnTo>
                <a:lnTo>
                  <a:pt x="109" y="86"/>
                </a:lnTo>
                <a:lnTo>
                  <a:pt x="109" y="84"/>
                </a:lnTo>
                <a:lnTo>
                  <a:pt x="109" y="82"/>
                </a:lnTo>
                <a:lnTo>
                  <a:pt x="111" y="70"/>
                </a:lnTo>
                <a:lnTo>
                  <a:pt x="111" y="66"/>
                </a:lnTo>
                <a:lnTo>
                  <a:pt x="111" y="63"/>
                </a:lnTo>
                <a:lnTo>
                  <a:pt x="111" y="45"/>
                </a:lnTo>
                <a:lnTo>
                  <a:pt x="111" y="43"/>
                </a:lnTo>
                <a:lnTo>
                  <a:pt x="111" y="39"/>
                </a:lnTo>
                <a:lnTo>
                  <a:pt x="111" y="32"/>
                </a:lnTo>
                <a:lnTo>
                  <a:pt x="111" y="27"/>
                </a:lnTo>
                <a:lnTo>
                  <a:pt x="109" y="27"/>
                </a:lnTo>
                <a:lnTo>
                  <a:pt x="104" y="11"/>
                </a:lnTo>
                <a:lnTo>
                  <a:pt x="102" y="7"/>
                </a:lnTo>
                <a:lnTo>
                  <a:pt x="104" y="7"/>
                </a:lnTo>
                <a:lnTo>
                  <a:pt x="106" y="7"/>
                </a:lnTo>
                <a:lnTo>
                  <a:pt x="111" y="7"/>
                </a:lnTo>
                <a:lnTo>
                  <a:pt x="113" y="9"/>
                </a:lnTo>
                <a:lnTo>
                  <a:pt x="118" y="0"/>
                </a:lnTo>
                <a:lnTo>
                  <a:pt x="120" y="0"/>
                </a:lnTo>
                <a:lnTo>
                  <a:pt x="127" y="0"/>
                </a:lnTo>
                <a:lnTo>
                  <a:pt x="129" y="0"/>
                </a:lnTo>
                <a:lnTo>
                  <a:pt x="133" y="0"/>
                </a:lnTo>
                <a:lnTo>
                  <a:pt x="145" y="0"/>
                </a:lnTo>
                <a:lnTo>
                  <a:pt x="149" y="0"/>
                </a:lnTo>
                <a:lnTo>
                  <a:pt x="152" y="0"/>
                </a:lnTo>
                <a:lnTo>
                  <a:pt x="156" y="0"/>
                </a:lnTo>
                <a:lnTo>
                  <a:pt x="161" y="0"/>
                </a:lnTo>
                <a:lnTo>
                  <a:pt x="163" y="0"/>
                </a:lnTo>
                <a:lnTo>
                  <a:pt x="174" y="0"/>
                </a:lnTo>
                <a:lnTo>
                  <a:pt x="186" y="0"/>
                </a:lnTo>
                <a:lnTo>
                  <a:pt x="188" y="0"/>
                </a:lnTo>
                <a:lnTo>
                  <a:pt x="190" y="0"/>
                </a:lnTo>
                <a:lnTo>
                  <a:pt x="192" y="0"/>
                </a:lnTo>
                <a:lnTo>
                  <a:pt x="195" y="5"/>
                </a:lnTo>
                <a:lnTo>
                  <a:pt x="197" y="7"/>
                </a:lnTo>
                <a:lnTo>
                  <a:pt x="202" y="14"/>
                </a:lnTo>
                <a:lnTo>
                  <a:pt x="206" y="18"/>
                </a:lnTo>
                <a:lnTo>
                  <a:pt x="208" y="16"/>
                </a:lnTo>
                <a:lnTo>
                  <a:pt x="213" y="14"/>
                </a:lnTo>
                <a:lnTo>
                  <a:pt x="215" y="14"/>
                </a:lnTo>
                <a:lnTo>
                  <a:pt x="220" y="16"/>
                </a:lnTo>
                <a:lnTo>
                  <a:pt x="220" y="18"/>
                </a:lnTo>
                <a:lnTo>
                  <a:pt x="220" y="16"/>
                </a:lnTo>
                <a:lnTo>
                  <a:pt x="220" y="14"/>
                </a:lnTo>
                <a:lnTo>
                  <a:pt x="217" y="14"/>
                </a:lnTo>
                <a:lnTo>
                  <a:pt x="215" y="11"/>
                </a:lnTo>
                <a:lnTo>
                  <a:pt x="229" y="11"/>
                </a:lnTo>
                <a:lnTo>
                  <a:pt x="229" y="14"/>
                </a:lnTo>
                <a:lnTo>
                  <a:pt x="231" y="14"/>
                </a:lnTo>
                <a:lnTo>
                  <a:pt x="229" y="14"/>
                </a:lnTo>
                <a:lnTo>
                  <a:pt x="226" y="14"/>
                </a:lnTo>
                <a:lnTo>
                  <a:pt x="229" y="16"/>
                </a:lnTo>
                <a:lnTo>
                  <a:pt x="231" y="18"/>
                </a:lnTo>
                <a:lnTo>
                  <a:pt x="242" y="18"/>
                </a:lnTo>
                <a:lnTo>
                  <a:pt x="249" y="18"/>
                </a:lnTo>
                <a:lnTo>
                  <a:pt x="251" y="11"/>
                </a:lnTo>
                <a:lnTo>
                  <a:pt x="249" y="7"/>
                </a:lnTo>
                <a:lnTo>
                  <a:pt x="249" y="5"/>
                </a:lnTo>
                <a:lnTo>
                  <a:pt x="249" y="2"/>
                </a:lnTo>
                <a:lnTo>
                  <a:pt x="251" y="0"/>
                </a:lnTo>
                <a:lnTo>
                  <a:pt x="254" y="0"/>
                </a:lnTo>
                <a:lnTo>
                  <a:pt x="256" y="0"/>
                </a:lnTo>
                <a:lnTo>
                  <a:pt x="258" y="0"/>
                </a:lnTo>
                <a:lnTo>
                  <a:pt x="258" y="2"/>
                </a:lnTo>
                <a:lnTo>
                  <a:pt x="260" y="2"/>
                </a:lnTo>
                <a:lnTo>
                  <a:pt x="263" y="5"/>
                </a:lnTo>
                <a:lnTo>
                  <a:pt x="265" y="7"/>
                </a:lnTo>
                <a:lnTo>
                  <a:pt x="267" y="9"/>
                </a:lnTo>
                <a:lnTo>
                  <a:pt x="272" y="14"/>
                </a:lnTo>
                <a:lnTo>
                  <a:pt x="274" y="14"/>
                </a:lnTo>
                <a:lnTo>
                  <a:pt x="274" y="16"/>
                </a:lnTo>
                <a:lnTo>
                  <a:pt x="274" y="18"/>
                </a:lnTo>
                <a:lnTo>
                  <a:pt x="276"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 - White Nile">
            <a:extLst>
              <a:ext uri="{FF2B5EF4-FFF2-40B4-BE49-F238E27FC236}">
                <a16:creationId xmlns:a16="http://schemas.microsoft.com/office/drawing/2014/main" id="{F862F4D1-A692-2DCF-9A31-42E4DB076F4A}"/>
              </a:ext>
            </a:extLst>
          </p:cNvPr>
          <p:cNvSpPr>
            <a:spLocks/>
          </p:cNvSpPr>
          <p:nvPr/>
        </p:nvSpPr>
        <p:spPr bwMode="auto">
          <a:xfrm>
            <a:off x="6669088" y="3714750"/>
            <a:ext cx="746125" cy="1416050"/>
          </a:xfrm>
          <a:custGeom>
            <a:avLst/>
            <a:gdLst>
              <a:gd name="T0" fmla="*/ 270 w 470"/>
              <a:gd name="T1" fmla="*/ 23 h 892"/>
              <a:gd name="T2" fmla="*/ 279 w 470"/>
              <a:gd name="T3" fmla="*/ 63 h 892"/>
              <a:gd name="T4" fmla="*/ 282 w 470"/>
              <a:gd name="T5" fmla="*/ 102 h 892"/>
              <a:gd name="T6" fmla="*/ 266 w 470"/>
              <a:gd name="T7" fmla="*/ 138 h 892"/>
              <a:gd name="T8" fmla="*/ 252 w 470"/>
              <a:gd name="T9" fmla="*/ 152 h 892"/>
              <a:gd name="T10" fmla="*/ 225 w 470"/>
              <a:gd name="T11" fmla="*/ 168 h 892"/>
              <a:gd name="T12" fmla="*/ 243 w 470"/>
              <a:gd name="T13" fmla="*/ 199 h 892"/>
              <a:gd name="T14" fmla="*/ 247 w 470"/>
              <a:gd name="T15" fmla="*/ 233 h 892"/>
              <a:gd name="T16" fmla="*/ 259 w 470"/>
              <a:gd name="T17" fmla="*/ 263 h 892"/>
              <a:gd name="T18" fmla="*/ 261 w 470"/>
              <a:gd name="T19" fmla="*/ 299 h 892"/>
              <a:gd name="T20" fmla="*/ 279 w 470"/>
              <a:gd name="T21" fmla="*/ 349 h 892"/>
              <a:gd name="T22" fmla="*/ 311 w 470"/>
              <a:gd name="T23" fmla="*/ 373 h 892"/>
              <a:gd name="T24" fmla="*/ 322 w 470"/>
              <a:gd name="T25" fmla="*/ 403 h 892"/>
              <a:gd name="T26" fmla="*/ 327 w 470"/>
              <a:gd name="T27" fmla="*/ 430 h 892"/>
              <a:gd name="T28" fmla="*/ 338 w 470"/>
              <a:gd name="T29" fmla="*/ 441 h 892"/>
              <a:gd name="T30" fmla="*/ 363 w 470"/>
              <a:gd name="T31" fmla="*/ 437 h 892"/>
              <a:gd name="T32" fmla="*/ 386 w 470"/>
              <a:gd name="T33" fmla="*/ 416 h 892"/>
              <a:gd name="T34" fmla="*/ 388 w 470"/>
              <a:gd name="T35" fmla="*/ 466 h 892"/>
              <a:gd name="T36" fmla="*/ 381 w 470"/>
              <a:gd name="T37" fmla="*/ 518 h 892"/>
              <a:gd name="T38" fmla="*/ 411 w 470"/>
              <a:gd name="T39" fmla="*/ 557 h 892"/>
              <a:gd name="T40" fmla="*/ 427 w 470"/>
              <a:gd name="T41" fmla="*/ 593 h 892"/>
              <a:gd name="T42" fmla="*/ 436 w 470"/>
              <a:gd name="T43" fmla="*/ 654 h 892"/>
              <a:gd name="T44" fmla="*/ 447 w 470"/>
              <a:gd name="T45" fmla="*/ 758 h 892"/>
              <a:gd name="T46" fmla="*/ 406 w 470"/>
              <a:gd name="T47" fmla="*/ 815 h 892"/>
              <a:gd name="T48" fmla="*/ 331 w 470"/>
              <a:gd name="T49" fmla="*/ 826 h 892"/>
              <a:gd name="T50" fmla="*/ 334 w 470"/>
              <a:gd name="T51" fmla="*/ 865 h 892"/>
              <a:gd name="T52" fmla="*/ 334 w 470"/>
              <a:gd name="T53" fmla="*/ 887 h 892"/>
              <a:gd name="T54" fmla="*/ 189 w 470"/>
              <a:gd name="T55" fmla="*/ 892 h 892"/>
              <a:gd name="T56" fmla="*/ 152 w 470"/>
              <a:gd name="T57" fmla="*/ 880 h 892"/>
              <a:gd name="T58" fmla="*/ 59 w 470"/>
              <a:gd name="T59" fmla="*/ 772 h 892"/>
              <a:gd name="T60" fmla="*/ 43 w 470"/>
              <a:gd name="T61" fmla="*/ 720 h 892"/>
              <a:gd name="T62" fmla="*/ 39 w 470"/>
              <a:gd name="T63" fmla="*/ 688 h 892"/>
              <a:gd name="T64" fmla="*/ 46 w 470"/>
              <a:gd name="T65" fmla="*/ 656 h 892"/>
              <a:gd name="T66" fmla="*/ 46 w 470"/>
              <a:gd name="T67" fmla="*/ 636 h 892"/>
              <a:gd name="T68" fmla="*/ 57 w 470"/>
              <a:gd name="T69" fmla="*/ 618 h 892"/>
              <a:gd name="T70" fmla="*/ 73 w 470"/>
              <a:gd name="T71" fmla="*/ 593 h 892"/>
              <a:gd name="T72" fmla="*/ 114 w 470"/>
              <a:gd name="T73" fmla="*/ 564 h 892"/>
              <a:gd name="T74" fmla="*/ 134 w 470"/>
              <a:gd name="T75" fmla="*/ 536 h 892"/>
              <a:gd name="T76" fmla="*/ 127 w 470"/>
              <a:gd name="T77" fmla="*/ 500 h 892"/>
              <a:gd name="T78" fmla="*/ 139 w 470"/>
              <a:gd name="T79" fmla="*/ 475 h 892"/>
              <a:gd name="T80" fmla="*/ 116 w 470"/>
              <a:gd name="T81" fmla="*/ 462 h 892"/>
              <a:gd name="T82" fmla="*/ 100 w 470"/>
              <a:gd name="T83" fmla="*/ 439 h 892"/>
              <a:gd name="T84" fmla="*/ 91 w 470"/>
              <a:gd name="T85" fmla="*/ 423 h 892"/>
              <a:gd name="T86" fmla="*/ 80 w 470"/>
              <a:gd name="T87" fmla="*/ 394 h 892"/>
              <a:gd name="T88" fmla="*/ 75 w 470"/>
              <a:gd name="T89" fmla="*/ 378 h 892"/>
              <a:gd name="T90" fmla="*/ 62 w 470"/>
              <a:gd name="T91" fmla="*/ 362 h 892"/>
              <a:gd name="T92" fmla="*/ 37 w 470"/>
              <a:gd name="T93" fmla="*/ 344 h 892"/>
              <a:gd name="T94" fmla="*/ 12 w 470"/>
              <a:gd name="T95" fmla="*/ 319 h 892"/>
              <a:gd name="T96" fmla="*/ 5 w 470"/>
              <a:gd name="T97" fmla="*/ 299 h 892"/>
              <a:gd name="T98" fmla="*/ 3 w 470"/>
              <a:gd name="T99" fmla="*/ 272 h 892"/>
              <a:gd name="T100" fmla="*/ 14 w 470"/>
              <a:gd name="T101" fmla="*/ 220 h 892"/>
              <a:gd name="T102" fmla="*/ 21 w 470"/>
              <a:gd name="T103" fmla="*/ 181 h 892"/>
              <a:gd name="T104" fmla="*/ 46 w 470"/>
              <a:gd name="T105" fmla="*/ 145 h 892"/>
              <a:gd name="T106" fmla="*/ 82 w 470"/>
              <a:gd name="T107" fmla="*/ 140 h 892"/>
              <a:gd name="T108" fmla="*/ 100 w 470"/>
              <a:gd name="T109" fmla="*/ 102 h 892"/>
              <a:gd name="T110" fmla="*/ 121 w 470"/>
              <a:gd name="T111" fmla="*/ 72 h 892"/>
              <a:gd name="T112" fmla="*/ 148 w 470"/>
              <a:gd name="T113" fmla="*/ 57 h 892"/>
              <a:gd name="T114" fmla="*/ 200 w 470"/>
              <a:gd name="T115" fmla="*/ 25 h 892"/>
              <a:gd name="T116" fmla="*/ 234 w 470"/>
              <a:gd name="T117" fmla="*/ 11 h 892"/>
              <a:gd name="T118" fmla="*/ 254 w 470"/>
              <a:gd name="T119" fmla="*/ 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892">
                <a:moveTo>
                  <a:pt x="254" y="2"/>
                </a:moveTo>
                <a:lnTo>
                  <a:pt x="257" y="2"/>
                </a:lnTo>
                <a:lnTo>
                  <a:pt x="261" y="2"/>
                </a:lnTo>
                <a:lnTo>
                  <a:pt x="268" y="7"/>
                </a:lnTo>
                <a:lnTo>
                  <a:pt x="275" y="9"/>
                </a:lnTo>
                <a:lnTo>
                  <a:pt x="275" y="11"/>
                </a:lnTo>
                <a:lnTo>
                  <a:pt x="272" y="16"/>
                </a:lnTo>
                <a:lnTo>
                  <a:pt x="270" y="23"/>
                </a:lnTo>
                <a:lnTo>
                  <a:pt x="270" y="25"/>
                </a:lnTo>
                <a:lnTo>
                  <a:pt x="270" y="32"/>
                </a:lnTo>
                <a:lnTo>
                  <a:pt x="272" y="36"/>
                </a:lnTo>
                <a:lnTo>
                  <a:pt x="279" y="41"/>
                </a:lnTo>
                <a:lnTo>
                  <a:pt x="282" y="45"/>
                </a:lnTo>
                <a:lnTo>
                  <a:pt x="282" y="52"/>
                </a:lnTo>
                <a:lnTo>
                  <a:pt x="282" y="54"/>
                </a:lnTo>
                <a:lnTo>
                  <a:pt x="279" y="63"/>
                </a:lnTo>
                <a:lnTo>
                  <a:pt x="277" y="66"/>
                </a:lnTo>
                <a:lnTo>
                  <a:pt x="277" y="68"/>
                </a:lnTo>
                <a:lnTo>
                  <a:pt x="279" y="68"/>
                </a:lnTo>
                <a:lnTo>
                  <a:pt x="279" y="77"/>
                </a:lnTo>
                <a:lnTo>
                  <a:pt x="277" y="86"/>
                </a:lnTo>
                <a:lnTo>
                  <a:pt x="279" y="93"/>
                </a:lnTo>
                <a:lnTo>
                  <a:pt x="282" y="100"/>
                </a:lnTo>
                <a:lnTo>
                  <a:pt x="282" y="102"/>
                </a:lnTo>
                <a:lnTo>
                  <a:pt x="282" y="104"/>
                </a:lnTo>
                <a:lnTo>
                  <a:pt x="282" y="109"/>
                </a:lnTo>
                <a:lnTo>
                  <a:pt x="282" y="113"/>
                </a:lnTo>
                <a:lnTo>
                  <a:pt x="279" y="118"/>
                </a:lnTo>
                <a:lnTo>
                  <a:pt x="277" y="125"/>
                </a:lnTo>
                <a:lnTo>
                  <a:pt x="275" y="127"/>
                </a:lnTo>
                <a:lnTo>
                  <a:pt x="268" y="134"/>
                </a:lnTo>
                <a:lnTo>
                  <a:pt x="266" y="138"/>
                </a:lnTo>
                <a:lnTo>
                  <a:pt x="263" y="143"/>
                </a:lnTo>
                <a:lnTo>
                  <a:pt x="261" y="149"/>
                </a:lnTo>
                <a:lnTo>
                  <a:pt x="259" y="152"/>
                </a:lnTo>
                <a:lnTo>
                  <a:pt x="257" y="156"/>
                </a:lnTo>
                <a:lnTo>
                  <a:pt x="257" y="158"/>
                </a:lnTo>
                <a:lnTo>
                  <a:pt x="254" y="158"/>
                </a:lnTo>
                <a:lnTo>
                  <a:pt x="257" y="154"/>
                </a:lnTo>
                <a:lnTo>
                  <a:pt x="252" y="152"/>
                </a:lnTo>
                <a:lnTo>
                  <a:pt x="250" y="149"/>
                </a:lnTo>
                <a:lnTo>
                  <a:pt x="241" y="149"/>
                </a:lnTo>
                <a:lnTo>
                  <a:pt x="234" y="152"/>
                </a:lnTo>
                <a:lnTo>
                  <a:pt x="232" y="152"/>
                </a:lnTo>
                <a:lnTo>
                  <a:pt x="229" y="154"/>
                </a:lnTo>
                <a:lnTo>
                  <a:pt x="225" y="158"/>
                </a:lnTo>
                <a:lnTo>
                  <a:pt x="225" y="163"/>
                </a:lnTo>
                <a:lnTo>
                  <a:pt x="225" y="168"/>
                </a:lnTo>
                <a:lnTo>
                  <a:pt x="225" y="174"/>
                </a:lnTo>
                <a:lnTo>
                  <a:pt x="225" y="177"/>
                </a:lnTo>
                <a:lnTo>
                  <a:pt x="227" y="179"/>
                </a:lnTo>
                <a:lnTo>
                  <a:pt x="234" y="181"/>
                </a:lnTo>
                <a:lnTo>
                  <a:pt x="234" y="186"/>
                </a:lnTo>
                <a:lnTo>
                  <a:pt x="238" y="190"/>
                </a:lnTo>
                <a:lnTo>
                  <a:pt x="241" y="192"/>
                </a:lnTo>
                <a:lnTo>
                  <a:pt x="243" y="199"/>
                </a:lnTo>
                <a:lnTo>
                  <a:pt x="243" y="206"/>
                </a:lnTo>
                <a:lnTo>
                  <a:pt x="241" y="206"/>
                </a:lnTo>
                <a:lnTo>
                  <a:pt x="241" y="208"/>
                </a:lnTo>
                <a:lnTo>
                  <a:pt x="243" y="211"/>
                </a:lnTo>
                <a:lnTo>
                  <a:pt x="243" y="213"/>
                </a:lnTo>
                <a:lnTo>
                  <a:pt x="243" y="222"/>
                </a:lnTo>
                <a:lnTo>
                  <a:pt x="245" y="229"/>
                </a:lnTo>
                <a:lnTo>
                  <a:pt x="247" y="233"/>
                </a:lnTo>
                <a:lnTo>
                  <a:pt x="252" y="242"/>
                </a:lnTo>
                <a:lnTo>
                  <a:pt x="254" y="244"/>
                </a:lnTo>
                <a:lnTo>
                  <a:pt x="257" y="249"/>
                </a:lnTo>
                <a:lnTo>
                  <a:pt x="257" y="251"/>
                </a:lnTo>
                <a:lnTo>
                  <a:pt x="257" y="254"/>
                </a:lnTo>
                <a:lnTo>
                  <a:pt x="259" y="254"/>
                </a:lnTo>
                <a:lnTo>
                  <a:pt x="263" y="258"/>
                </a:lnTo>
                <a:lnTo>
                  <a:pt x="259" y="263"/>
                </a:lnTo>
                <a:lnTo>
                  <a:pt x="257" y="267"/>
                </a:lnTo>
                <a:lnTo>
                  <a:pt x="254" y="272"/>
                </a:lnTo>
                <a:lnTo>
                  <a:pt x="254" y="274"/>
                </a:lnTo>
                <a:lnTo>
                  <a:pt x="252" y="276"/>
                </a:lnTo>
                <a:lnTo>
                  <a:pt x="250" y="281"/>
                </a:lnTo>
                <a:lnTo>
                  <a:pt x="254" y="287"/>
                </a:lnTo>
                <a:lnTo>
                  <a:pt x="259" y="292"/>
                </a:lnTo>
                <a:lnTo>
                  <a:pt x="261" y="299"/>
                </a:lnTo>
                <a:lnTo>
                  <a:pt x="263" y="306"/>
                </a:lnTo>
                <a:lnTo>
                  <a:pt x="266" y="308"/>
                </a:lnTo>
                <a:lnTo>
                  <a:pt x="266" y="310"/>
                </a:lnTo>
                <a:lnTo>
                  <a:pt x="275" y="326"/>
                </a:lnTo>
                <a:lnTo>
                  <a:pt x="272" y="333"/>
                </a:lnTo>
                <a:lnTo>
                  <a:pt x="275" y="342"/>
                </a:lnTo>
                <a:lnTo>
                  <a:pt x="279" y="346"/>
                </a:lnTo>
                <a:lnTo>
                  <a:pt x="279" y="349"/>
                </a:lnTo>
                <a:lnTo>
                  <a:pt x="286" y="353"/>
                </a:lnTo>
                <a:lnTo>
                  <a:pt x="291" y="351"/>
                </a:lnTo>
                <a:lnTo>
                  <a:pt x="295" y="353"/>
                </a:lnTo>
                <a:lnTo>
                  <a:pt x="293" y="355"/>
                </a:lnTo>
                <a:lnTo>
                  <a:pt x="300" y="360"/>
                </a:lnTo>
                <a:lnTo>
                  <a:pt x="302" y="358"/>
                </a:lnTo>
                <a:lnTo>
                  <a:pt x="311" y="358"/>
                </a:lnTo>
                <a:lnTo>
                  <a:pt x="311" y="373"/>
                </a:lnTo>
                <a:lnTo>
                  <a:pt x="311" y="376"/>
                </a:lnTo>
                <a:lnTo>
                  <a:pt x="311" y="378"/>
                </a:lnTo>
                <a:lnTo>
                  <a:pt x="316" y="378"/>
                </a:lnTo>
                <a:lnTo>
                  <a:pt x="313" y="383"/>
                </a:lnTo>
                <a:lnTo>
                  <a:pt x="320" y="394"/>
                </a:lnTo>
                <a:lnTo>
                  <a:pt x="320" y="396"/>
                </a:lnTo>
                <a:lnTo>
                  <a:pt x="322" y="398"/>
                </a:lnTo>
                <a:lnTo>
                  <a:pt x="322" y="403"/>
                </a:lnTo>
                <a:lnTo>
                  <a:pt x="316" y="410"/>
                </a:lnTo>
                <a:lnTo>
                  <a:pt x="313" y="414"/>
                </a:lnTo>
                <a:lnTo>
                  <a:pt x="313" y="419"/>
                </a:lnTo>
                <a:lnTo>
                  <a:pt x="316" y="419"/>
                </a:lnTo>
                <a:lnTo>
                  <a:pt x="322" y="419"/>
                </a:lnTo>
                <a:lnTo>
                  <a:pt x="322" y="421"/>
                </a:lnTo>
                <a:lnTo>
                  <a:pt x="325" y="428"/>
                </a:lnTo>
                <a:lnTo>
                  <a:pt x="327" y="430"/>
                </a:lnTo>
                <a:lnTo>
                  <a:pt x="327" y="432"/>
                </a:lnTo>
                <a:lnTo>
                  <a:pt x="327" y="435"/>
                </a:lnTo>
                <a:lnTo>
                  <a:pt x="329" y="435"/>
                </a:lnTo>
                <a:lnTo>
                  <a:pt x="329" y="439"/>
                </a:lnTo>
                <a:lnTo>
                  <a:pt x="331" y="439"/>
                </a:lnTo>
                <a:lnTo>
                  <a:pt x="334" y="441"/>
                </a:lnTo>
                <a:lnTo>
                  <a:pt x="336" y="441"/>
                </a:lnTo>
                <a:lnTo>
                  <a:pt x="338" y="441"/>
                </a:lnTo>
                <a:lnTo>
                  <a:pt x="343" y="444"/>
                </a:lnTo>
                <a:lnTo>
                  <a:pt x="343" y="448"/>
                </a:lnTo>
                <a:lnTo>
                  <a:pt x="350" y="455"/>
                </a:lnTo>
                <a:lnTo>
                  <a:pt x="354" y="453"/>
                </a:lnTo>
                <a:lnTo>
                  <a:pt x="356" y="448"/>
                </a:lnTo>
                <a:lnTo>
                  <a:pt x="359" y="444"/>
                </a:lnTo>
                <a:lnTo>
                  <a:pt x="361" y="441"/>
                </a:lnTo>
                <a:lnTo>
                  <a:pt x="363" y="437"/>
                </a:lnTo>
                <a:lnTo>
                  <a:pt x="365" y="432"/>
                </a:lnTo>
                <a:lnTo>
                  <a:pt x="370" y="428"/>
                </a:lnTo>
                <a:lnTo>
                  <a:pt x="372" y="421"/>
                </a:lnTo>
                <a:lnTo>
                  <a:pt x="372" y="419"/>
                </a:lnTo>
                <a:lnTo>
                  <a:pt x="374" y="410"/>
                </a:lnTo>
                <a:lnTo>
                  <a:pt x="379" y="410"/>
                </a:lnTo>
                <a:lnTo>
                  <a:pt x="379" y="414"/>
                </a:lnTo>
                <a:lnTo>
                  <a:pt x="386" y="416"/>
                </a:lnTo>
                <a:lnTo>
                  <a:pt x="386" y="428"/>
                </a:lnTo>
                <a:lnTo>
                  <a:pt x="388" y="435"/>
                </a:lnTo>
                <a:lnTo>
                  <a:pt x="388" y="441"/>
                </a:lnTo>
                <a:lnTo>
                  <a:pt x="388" y="444"/>
                </a:lnTo>
                <a:lnTo>
                  <a:pt x="388" y="446"/>
                </a:lnTo>
                <a:lnTo>
                  <a:pt x="390" y="455"/>
                </a:lnTo>
                <a:lnTo>
                  <a:pt x="390" y="462"/>
                </a:lnTo>
                <a:lnTo>
                  <a:pt x="388" y="466"/>
                </a:lnTo>
                <a:lnTo>
                  <a:pt x="390" y="469"/>
                </a:lnTo>
                <a:lnTo>
                  <a:pt x="390" y="475"/>
                </a:lnTo>
                <a:lnTo>
                  <a:pt x="390" y="484"/>
                </a:lnTo>
                <a:lnTo>
                  <a:pt x="390" y="487"/>
                </a:lnTo>
                <a:lnTo>
                  <a:pt x="390" y="491"/>
                </a:lnTo>
                <a:lnTo>
                  <a:pt x="390" y="498"/>
                </a:lnTo>
                <a:lnTo>
                  <a:pt x="386" y="505"/>
                </a:lnTo>
                <a:lnTo>
                  <a:pt x="381" y="518"/>
                </a:lnTo>
                <a:lnTo>
                  <a:pt x="377" y="530"/>
                </a:lnTo>
                <a:lnTo>
                  <a:pt x="377" y="532"/>
                </a:lnTo>
                <a:lnTo>
                  <a:pt x="377" y="534"/>
                </a:lnTo>
                <a:lnTo>
                  <a:pt x="384" y="541"/>
                </a:lnTo>
                <a:lnTo>
                  <a:pt x="388" y="545"/>
                </a:lnTo>
                <a:lnTo>
                  <a:pt x="390" y="548"/>
                </a:lnTo>
                <a:lnTo>
                  <a:pt x="397" y="561"/>
                </a:lnTo>
                <a:lnTo>
                  <a:pt x="411" y="557"/>
                </a:lnTo>
                <a:lnTo>
                  <a:pt x="413" y="555"/>
                </a:lnTo>
                <a:lnTo>
                  <a:pt x="422" y="559"/>
                </a:lnTo>
                <a:lnTo>
                  <a:pt x="422" y="564"/>
                </a:lnTo>
                <a:lnTo>
                  <a:pt x="422" y="566"/>
                </a:lnTo>
                <a:lnTo>
                  <a:pt x="404" y="575"/>
                </a:lnTo>
                <a:lnTo>
                  <a:pt x="415" y="593"/>
                </a:lnTo>
                <a:lnTo>
                  <a:pt x="418" y="593"/>
                </a:lnTo>
                <a:lnTo>
                  <a:pt x="427" y="593"/>
                </a:lnTo>
                <a:lnTo>
                  <a:pt x="429" y="595"/>
                </a:lnTo>
                <a:lnTo>
                  <a:pt x="429" y="593"/>
                </a:lnTo>
                <a:lnTo>
                  <a:pt x="431" y="600"/>
                </a:lnTo>
                <a:lnTo>
                  <a:pt x="431" y="602"/>
                </a:lnTo>
                <a:lnTo>
                  <a:pt x="431" y="604"/>
                </a:lnTo>
                <a:lnTo>
                  <a:pt x="433" y="604"/>
                </a:lnTo>
                <a:lnTo>
                  <a:pt x="452" y="625"/>
                </a:lnTo>
                <a:lnTo>
                  <a:pt x="436" y="654"/>
                </a:lnTo>
                <a:lnTo>
                  <a:pt x="427" y="670"/>
                </a:lnTo>
                <a:lnTo>
                  <a:pt x="418" y="693"/>
                </a:lnTo>
                <a:lnTo>
                  <a:pt x="420" y="699"/>
                </a:lnTo>
                <a:lnTo>
                  <a:pt x="431" y="724"/>
                </a:lnTo>
                <a:lnTo>
                  <a:pt x="440" y="740"/>
                </a:lnTo>
                <a:lnTo>
                  <a:pt x="442" y="742"/>
                </a:lnTo>
                <a:lnTo>
                  <a:pt x="447" y="754"/>
                </a:lnTo>
                <a:lnTo>
                  <a:pt x="447" y="758"/>
                </a:lnTo>
                <a:lnTo>
                  <a:pt x="452" y="770"/>
                </a:lnTo>
                <a:lnTo>
                  <a:pt x="463" y="779"/>
                </a:lnTo>
                <a:lnTo>
                  <a:pt x="461" y="792"/>
                </a:lnTo>
                <a:lnTo>
                  <a:pt x="463" y="801"/>
                </a:lnTo>
                <a:lnTo>
                  <a:pt x="465" y="801"/>
                </a:lnTo>
                <a:lnTo>
                  <a:pt x="470" y="815"/>
                </a:lnTo>
                <a:lnTo>
                  <a:pt x="470" y="817"/>
                </a:lnTo>
                <a:lnTo>
                  <a:pt x="406" y="815"/>
                </a:lnTo>
                <a:lnTo>
                  <a:pt x="404" y="815"/>
                </a:lnTo>
                <a:lnTo>
                  <a:pt x="372" y="813"/>
                </a:lnTo>
                <a:lnTo>
                  <a:pt x="331" y="813"/>
                </a:lnTo>
                <a:lnTo>
                  <a:pt x="329" y="813"/>
                </a:lnTo>
                <a:lnTo>
                  <a:pt x="329" y="815"/>
                </a:lnTo>
                <a:lnTo>
                  <a:pt x="329" y="817"/>
                </a:lnTo>
                <a:lnTo>
                  <a:pt x="331" y="822"/>
                </a:lnTo>
                <a:lnTo>
                  <a:pt x="331" y="826"/>
                </a:lnTo>
                <a:lnTo>
                  <a:pt x="329" y="831"/>
                </a:lnTo>
                <a:lnTo>
                  <a:pt x="329" y="835"/>
                </a:lnTo>
                <a:lnTo>
                  <a:pt x="331" y="842"/>
                </a:lnTo>
                <a:lnTo>
                  <a:pt x="334" y="846"/>
                </a:lnTo>
                <a:lnTo>
                  <a:pt x="334" y="853"/>
                </a:lnTo>
                <a:lnTo>
                  <a:pt x="334" y="858"/>
                </a:lnTo>
                <a:lnTo>
                  <a:pt x="334" y="860"/>
                </a:lnTo>
                <a:lnTo>
                  <a:pt x="334" y="865"/>
                </a:lnTo>
                <a:lnTo>
                  <a:pt x="334" y="867"/>
                </a:lnTo>
                <a:lnTo>
                  <a:pt x="334" y="869"/>
                </a:lnTo>
                <a:lnTo>
                  <a:pt x="334" y="871"/>
                </a:lnTo>
                <a:lnTo>
                  <a:pt x="336" y="874"/>
                </a:lnTo>
                <a:lnTo>
                  <a:pt x="334" y="876"/>
                </a:lnTo>
                <a:lnTo>
                  <a:pt x="334" y="880"/>
                </a:lnTo>
                <a:lnTo>
                  <a:pt x="334" y="885"/>
                </a:lnTo>
                <a:lnTo>
                  <a:pt x="334" y="887"/>
                </a:lnTo>
                <a:lnTo>
                  <a:pt x="331" y="889"/>
                </a:lnTo>
                <a:lnTo>
                  <a:pt x="259" y="889"/>
                </a:lnTo>
                <a:lnTo>
                  <a:pt x="218" y="892"/>
                </a:lnTo>
                <a:lnTo>
                  <a:pt x="200" y="892"/>
                </a:lnTo>
                <a:lnTo>
                  <a:pt x="198" y="892"/>
                </a:lnTo>
                <a:lnTo>
                  <a:pt x="195" y="892"/>
                </a:lnTo>
                <a:lnTo>
                  <a:pt x="193" y="892"/>
                </a:lnTo>
                <a:lnTo>
                  <a:pt x="189" y="892"/>
                </a:lnTo>
                <a:lnTo>
                  <a:pt x="164" y="892"/>
                </a:lnTo>
                <a:lnTo>
                  <a:pt x="164" y="889"/>
                </a:lnTo>
                <a:lnTo>
                  <a:pt x="161" y="887"/>
                </a:lnTo>
                <a:lnTo>
                  <a:pt x="159" y="885"/>
                </a:lnTo>
                <a:lnTo>
                  <a:pt x="157" y="885"/>
                </a:lnTo>
                <a:lnTo>
                  <a:pt x="157" y="883"/>
                </a:lnTo>
                <a:lnTo>
                  <a:pt x="155" y="883"/>
                </a:lnTo>
                <a:lnTo>
                  <a:pt x="152" y="880"/>
                </a:lnTo>
                <a:lnTo>
                  <a:pt x="132" y="858"/>
                </a:lnTo>
                <a:lnTo>
                  <a:pt x="105" y="833"/>
                </a:lnTo>
                <a:lnTo>
                  <a:pt x="82" y="833"/>
                </a:lnTo>
                <a:lnTo>
                  <a:pt x="80" y="833"/>
                </a:lnTo>
                <a:lnTo>
                  <a:pt x="77" y="819"/>
                </a:lnTo>
                <a:lnTo>
                  <a:pt x="75" y="815"/>
                </a:lnTo>
                <a:lnTo>
                  <a:pt x="66" y="792"/>
                </a:lnTo>
                <a:lnTo>
                  <a:pt x="59" y="772"/>
                </a:lnTo>
                <a:lnTo>
                  <a:pt x="57" y="763"/>
                </a:lnTo>
                <a:lnTo>
                  <a:pt x="53" y="754"/>
                </a:lnTo>
                <a:lnTo>
                  <a:pt x="50" y="742"/>
                </a:lnTo>
                <a:lnTo>
                  <a:pt x="48" y="736"/>
                </a:lnTo>
                <a:lnTo>
                  <a:pt x="46" y="729"/>
                </a:lnTo>
                <a:lnTo>
                  <a:pt x="46" y="727"/>
                </a:lnTo>
                <a:lnTo>
                  <a:pt x="46" y="722"/>
                </a:lnTo>
                <a:lnTo>
                  <a:pt x="43" y="720"/>
                </a:lnTo>
                <a:lnTo>
                  <a:pt x="43" y="713"/>
                </a:lnTo>
                <a:lnTo>
                  <a:pt x="41" y="711"/>
                </a:lnTo>
                <a:lnTo>
                  <a:pt x="41" y="706"/>
                </a:lnTo>
                <a:lnTo>
                  <a:pt x="41" y="702"/>
                </a:lnTo>
                <a:lnTo>
                  <a:pt x="41" y="697"/>
                </a:lnTo>
                <a:lnTo>
                  <a:pt x="41" y="695"/>
                </a:lnTo>
                <a:lnTo>
                  <a:pt x="41" y="693"/>
                </a:lnTo>
                <a:lnTo>
                  <a:pt x="39" y="688"/>
                </a:lnTo>
                <a:lnTo>
                  <a:pt x="39" y="686"/>
                </a:lnTo>
                <a:lnTo>
                  <a:pt x="39" y="681"/>
                </a:lnTo>
                <a:lnTo>
                  <a:pt x="43" y="672"/>
                </a:lnTo>
                <a:lnTo>
                  <a:pt x="43" y="670"/>
                </a:lnTo>
                <a:lnTo>
                  <a:pt x="46" y="665"/>
                </a:lnTo>
                <a:lnTo>
                  <a:pt x="46" y="661"/>
                </a:lnTo>
                <a:lnTo>
                  <a:pt x="46" y="659"/>
                </a:lnTo>
                <a:lnTo>
                  <a:pt x="46" y="656"/>
                </a:lnTo>
                <a:lnTo>
                  <a:pt x="46" y="654"/>
                </a:lnTo>
                <a:lnTo>
                  <a:pt x="46" y="647"/>
                </a:lnTo>
                <a:lnTo>
                  <a:pt x="43" y="645"/>
                </a:lnTo>
                <a:lnTo>
                  <a:pt x="43" y="643"/>
                </a:lnTo>
                <a:lnTo>
                  <a:pt x="43" y="641"/>
                </a:lnTo>
                <a:lnTo>
                  <a:pt x="46" y="641"/>
                </a:lnTo>
                <a:lnTo>
                  <a:pt x="46" y="638"/>
                </a:lnTo>
                <a:lnTo>
                  <a:pt x="46" y="636"/>
                </a:lnTo>
                <a:lnTo>
                  <a:pt x="46" y="634"/>
                </a:lnTo>
                <a:lnTo>
                  <a:pt x="48" y="629"/>
                </a:lnTo>
                <a:lnTo>
                  <a:pt x="50" y="627"/>
                </a:lnTo>
                <a:lnTo>
                  <a:pt x="50" y="625"/>
                </a:lnTo>
                <a:lnTo>
                  <a:pt x="53" y="622"/>
                </a:lnTo>
                <a:lnTo>
                  <a:pt x="55" y="620"/>
                </a:lnTo>
                <a:lnTo>
                  <a:pt x="57" y="620"/>
                </a:lnTo>
                <a:lnTo>
                  <a:pt x="57" y="618"/>
                </a:lnTo>
                <a:lnTo>
                  <a:pt x="57" y="616"/>
                </a:lnTo>
                <a:lnTo>
                  <a:pt x="57" y="613"/>
                </a:lnTo>
                <a:lnTo>
                  <a:pt x="57" y="609"/>
                </a:lnTo>
                <a:lnTo>
                  <a:pt x="59" y="602"/>
                </a:lnTo>
                <a:lnTo>
                  <a:pt x="64" y="598"/>
                </a:lnTo>
                <a:lnTo>
                  <a:pt x="66" y="598"/>
                </a:lnTo>
                <a:lnTo>
                  <a:pt x="71" y="595"/>
                </a:lnTo>
                <a:lnTo>
                  <a:pt x="73" y="593"/>
                </a:lnTo>
                <a:lnTo>
                  <a:pt x="75" y="591"/>
                </a:lnTo>
                <a:lnTo>
                  <a:pt x="82" y="584"/>
                </a:lnTo>
                <a:lnTo>
                  <a:pt x="84" y="582"/>
                </a:lnTo>
                <a:lnTo>
                  <a:pt x="89" y="577"/>
                </a:lnTo>
                <a:lnTo>
                  <a:pt x="91" y="575"/>
                </a:lnTo>
                <a:lnTo>
                  <a:pt x="107" y="568"/>
                </a:lnTo>
                <a:lnTo>
                  <a:pt x="109" y="566"/>
                </a:lnTo>
                <a:lnTo>
                  <a:pt x="114" y="564"/>
                </a:lnTo>
                <a:lnTo>
                  <a:pt x="118" y="561"/>
                </a:lnTo>
                <a:lnTo>
                  <a:pt x="121" y="561"/>
                </a:lnTo>
                <a:lnTo>
                  <a:pt x="127" y="561"/>
                </a:lnTo>
                <a:lnTo>
                  <a:pt x="132" y="552"/>
                </a:lnTo>
                <a:lnTo>
                  <a:pt x="134" y="548"/>
                </a:lnTo>
                <a:lnTo>
                  <a:pt x="136" y="545"/>
                </a:lnTo>
                <a:lnTo>
                  <a:pt x="136" y="543"/>
                </a:lnTo>
                <a:lnTo>
                  <a:pt x="134" y="536"/>
                </a:lnTo>
                <a:lnTo>
                  <a:pt x="134" y="534"/>
                </a:lnTo>
                <a:lnTo>
                  <a:pt x="132" y="532"/>
                </a:lnTo>
                <a:lnTo>
                  <a:pt x="130" y="530"/>
                </a:lnTo>
                <a:lnTo>
                  <a:pt x="127" y="521"/>
                </a:lnTo>
                <a:lnTo>
                  <a:pt x="127" y="518"/>
                </a:lnTo>
                <a:lnTo>
                  <a:pt x="125" y="507"/>
                </a:lnTo>
                <a:lnTo>
                  <a:pt x="125" y="502"/>
                </a:lnTo>
                <a:lnTo>
                  <a:pt x="127" y="500"/>
                </a:lnTo>
                <a:lnTo>
                  <a:pt x="134" y="493"/>
                </a:lnTo>
                <a:lnTo>
                  <a:pt x="136" y="491"/>
                </a:lnTo>
                <a:lnTo>
                  <a:pt x="136" y="489"/>
                </a:lnTo>
                <a:lnTo>
                  <a:pt x="136" y="487"/>
                </a:lnTo>
                <a:lnTo>
                  <a:pt x="136" y="482"/>
                </a:lnTo>
                <a:lnTo>
                  <a:pt x="136" y="480"/>
                </a:lnTo>
                <a:lnTo>
                  <a:pt x="139" y="478"/>
                </a:lnTo>
                <a:lnTo>
                  <a:pt x="139" y="475"/>
                </a:lnTo>
                <a:lnTo>
                  <a:pt x="136" y="473"/>
                </a:lnTo>
                <a:lnTo>
                  <a:pt x="134" y="471"/>
                </a:lnTo>
                <a:lnTo>
                  <a:pt x="132" y="471"/>
                </a:lnTo>
                <a:lnTo>
                  <a:pt x="127" y="471"/>
                </a:lnTo>
                <a:lnTo>
                  <a:pt x="123" y="471"/>
                </a:lnTo>
                <a:lnTo>
                  <a:pt x="121" y="469"/>
                </a:lnTo>
                <a:lnTo>
                  <a:pt x="118" y="466"/>
                </a:lnTo>
                <a:lnTo>
                  <a:pt x="116" y="462"/>
                </a:lnTo>
                <a:lnTo>
                  <a:pt x="116" y="457"/>
                </a:lnTo>
                <a:lnTo>
                  <a:pt x="116" y="455"/>
                </a:lnTo>
                <a:lnTo>
                  <a:pt x="111" y="450"/>
                </a:lnTo>
                <a:lnTo>
                  <a:pt x="109" y="448"/>
                </a:lnTo>
                <a:lnTo>
                  <a:pt x="107" y="446"/>
                </a:lnTo>
                <a:lnTo>
                  <a:pt x="105" y="444"/>
                </a:lnTo>
                <a:lnTo>
                  <a:pt x="102" y="444"/>
                </a:lnTo>
                <a:lnTo>
                  <a:pt x="100" y="439"/>
                </a:lnTo>
                <a:lnTo>
                  <a:pt x="98" y="439"/>
                </a:lnTo>
                <a:lnTo>
                  <a:pt x="96" y="437"/>
                </a:lnTo>
                <a:lnTo>
                  <a:pt x="96" y="435"/>
                </a:lnTo>
                <a:lnTo>
                  <a:pt x="93" y="432"/>
                </a:lnTo>
                <a:lnTo>
                  <a:pt x="93" y="430"/>
                </a:lnTo>
                <a:lnTo>
                  <a:pt x="91" y="428"/>
                </a:lnTo>
                <a:lnTo>
                  <a:pt x="91" y="426"/>
                </a:lnTo>
                <a:lnTo>
                  <a:pt x="91" y="423"/>
                </a:lnTo>
                <a:lnTo>
                  <a:pt x="89" y="419"/>
                </a:lnTo>
                <a:lnTo>
                  <a:pt x="89" y="416"/>
                </a:lnTo>
                <a:lnTo>
                  <a:pt x="87" y="412"/>
                </a:lnTo>
                <a:lnTo>
                  <a:pt x="84" y="410"/>
                </a:lnTo>
                <a:lnTo>
                  <a:pt x="84" y="407"/>
                </a:lnTo>
                <a:lnTo>
                  <a:pt x="82" y="401"/>
                </a:lnTo>
                <a:lnTo>
                  <a:pt x="80" y="396"/>
                </a:lnTo>
                <a:lnTo>
                  <a:pt x="80" y="394"/>
                </a:lnTo>
                <a:lnTo>
                  <a:pt x="80" y="392"/>
                </a:lnTo>
                <a:lnTo>
                  <a:pt x="77" y="392"/>
                </a:lnTo>
                <a:lnTo>
                  <a:pt x="77" y="389"/>
                </a:lnTo>
                <a:lnTo>
                  <a:pt x="77" y="387"/>
                </a:lnTo>
                <a:lnTo>
                  <a:pt x="75" y="385"/>
                </a:lnTo>
                <a:lnTo>
                  <a:pt x="75" y="383"/>
                </a:lnTo>
                <a:lnTo>
                  <a:pt x="75" y="380"/>
                </a:lnTo>
                <a:lnTo>
                  <a:pt x="75" y="378"/>
                </a:lnTo>
                <a:lnTo>
                  <a:pt x="73" y="376"/>
                </a:lnTo>
                <a:lnTo>
                  <a:pt x="73" y="373"/>
                </a:lnTo>
                <a:lnTo>
                  <a:pt x="73" y="371"/>
                </a:lnTo>
                <a:lnTo>
                  <a:pt x="71" y="369"/>
                </a:lnTo>
                <a:lnTo>
                  <a:pt x="71" y="367"/>
                </a:lnTo>
                <a:lnTo>
                  <a:pt x="68" y="367"/>
                </a:lnTo>
                <a:lnTo>
                  <a:pt x="66" y="364"/>
                </a:lnTo>
                <a:lnTo>
                  <a:pt x="62" y="362"/>
                </a:lnTo>
                <a:lnTo>
                  <a:pt x="57" y="360"/>
                </a:lnTo>
                <a:lnTo>
                  <a:pt x="57" y="358"/>
                </a:lnTo>
                <a:lnTo>
                  <a:pt x="53" y="355"/>
                </a:lnTo>
                <a:lnTo>
                  <a:pt x="50" y="353"/>
                </a:lnTo>
                <a:lnTo>
                  <a:pt x="46" y="351"/>
                </a:lnTo>
                <a:lnTo>
                  <a:pt x="41" y="349"/>
                </a:lnTo>
                <a:lnTo>
                  <a:pt x="39" y="346"/>
                </a:lnTo>
                <a:lnTo>
                  <a:pt x="37" y="344"/>
                </a:lnTo>
                <a:lnTo>
                  <a:pt x="32" y="342"/>
                </a:lnTo>
                <a:lnTo>
                  <a:pt x="28" y="337"/>
                </a:lnTo>
                <a:lnTo>
                  <a:pt x="21" y="333"/>
                </a:lnTo>
                <a:lnTo>
                  <a:pt x="19" y="333"/>
                </a:lnTo>
                <a:lnTo>
                  <a:pt x="19" y="330"/>
                </a:lnTo>
                <a:lnTo>
                  <a:pt x="16" y="326"/>
                </a:lnTo>
                <a:lnTo>
                  <a:pt x="14" y="321"/>
                </a:lnTo>
                <a:lnTo>
                  <a:pt x="12" y="319"/>
                </a:lnTo>
                <a:lnTo>
                  <a:pt x="9" y="315"/>
                </a:lnTo>
                <a:lnTo>
                  <a:pt x="9" y="312"/>
                </a:lnTo>
                <a:lnTo>
                  <a:pt x="9" y="308"/>
                </a:lnTo>
                <a:lnTo>
                  <a:pt x="7" y="308"/>
                </a:lnTo>
                <a:lnTo>
                  <a:pt x="7" y="306"/>
                </a:lnTo>
                <a:lnTo>
                  <a:pt x="7" y="303"/>
                </a:lnTo>
                <a:lnTo>
                  <a:pt x="7" y="301"/>
                </a:lnTo>
                <a:lnTo>
                  <a:pt x="5" y="299"/>
                </a:lnTo>
                <a:lnTo>
                  <a:pt x="5" y="294"/>
                </a:lnTo>
                <a:lnTo>
                  <a:pt x="5" y="292"/>
                </a:lnTo>
                <a:lnTo>
                  <a:pt x="3" y="290"/>
                </a:lnTo>
                <a:lnTo>
                  <a:pt x="3" y="287"/>
                </a:lnTo>
                <a:lnTo>
                  <a:pt x="3" y="281"/>
                </a:lnTo>
                <a:lnTo>
                  <a:pt x="3" y="276"/>
                </a:lnTo>
                <a:lnTo>
                  <a:pt x="3" y="274"/>
                </a:lnTo>
                <a:lnTo>
                  <a:pt x="3" y="272"/>
                </a:lnTo>
                <a:lnTo>
                  <a:pt x="3" y="260"/>
                </a:lnTo>
                <a:lnTo>
                  <a:pt x="0" y="254"/>
                </a:lnTo>
                <a:lnTo>
                  <a:pt x="0" y="251"/>
                </a:lnTo>
                <a:lnTo>
                  <a:pt x="3" y="249"/>
                </a:lnTo>
                <a:lnTo>
                  <a:pt x="7" y="235"/>
                </a:lnTo>
                <a:lnTo>
                  <a:pt x="9" y="233"/>
                </a:lnTo>
                <a:lnTo>
                  <a:pt x="9" y="231"/>
                </a:lnTo>
                <a:lnTo>
                  <a:pt x="14" y="220"/>
                </a:lnTo>
                <a:lnTo>
                  <a:pt x="16" y="215"/>
                </a:lnTo>
                <a:lnTo>
                  <a:pt x="19" y="208"/>
                </a:lnTo>
                <a:lnTo>
                  <a:pt x="19" y="206"/>
                </a:lnTo>
                <a:lnTo>
                  <a:pt x="19" y="201"/>
                </a:lnTo>
                <a:lnTo>
                  <a:pt x="21" y="195"/>
                </a:lnTo>
                <a:lnTo>
                  <a:pt x="21" y="190"/>
                </a:lnTo>
                <a:lnTo>
                  <a:pt x="21" y="186"/>
                </a:lnTo>
                <a:lnTo>
                  <a:pt x="21" y="181"/>
                </a:lnTo>
                <a:lnTo>
                  <a:pt x="21" y="179"/>
                </a:lnTo>
                <a:lnTo>
                  <a:pt x="21" y="172"/>
                </a:lnTo>
                <a:lnTo>
                  <a:pt x="23" y="168"/>
                </a:lnTo>
                <a:lnTo>
                  <a:pt x="37" y="158"/>
                </a:lnTo>
                <a:lnTo>
                  <a:pt x="39" y="156"/>
                </a:lnTo>
                <a:lnTo>
                  <a:pt x="41" y="154"/>
                </a:lnTo>
                <a:lnTo>
                  <a:pt x="46" y="152"/>
                </a:lnTo>
                <a:lnTo>
                  <a:pt x="46" y="145"/>
                </a:lnTo>
                <a:lnTo>
                  <a:pt x="48" y="145"/>
                </a:lnTo>
                <a:lnTo>
                  <a:pt x="50" y="145"/>
                </a:lnTo>
                <a:lnTo>
                  <a:pt x="50" y="147"/>
                </a:lnTo>
                <a:lnTo>
                  <a:pt x="53" y="147"/>
                </a:lnTo>
                <a:lnTo>
                  <a:pt x="59" y="152"/>
                </a:lnTo>
                <a:lnTo>
                  <a:pt x="64" y="154"/>
                </a:lnTo>
                <a:lnTo>
                  <a:pt x="73" y="147"/>
                </a:lnTo>
                <a:lnTo>
                  <a:pt x="82" y="140"/>
                </a:lnTo>
                <a:lnTo>
                  <a:pt x="87" y="136"/>
                </a:lnTo>
                <a:lnTo>
                  <a:pt x="89" y="136"/>
                </a:lnTo>
                <a:lnTo>
                  <a:pt x="91" y="134"/>
                </a:lnTo>
                <a:lnTo>
                  <a:pt x="96" y="129"/>
                </a:lnTo>
                <a:lnTo>
                  <a:pt x="98" y="118"/>
                </a:lnTo>
                <a:lnTo>
                  <a:pt x="100" y="111"/>
                </a:lnTo>
                <a:lnTo>
                  <a:pt x="102" y="102"/>
                </a:lnTo>
                <a:lnTo>
                  <a:pt x="100" y="102"/>
                </a:lnTo>
                <a:lnTo>
                  <a:pt x="100" y="97"/>
                </a:lnTo>
                <a:lnTo>
                  <a:pt x="100" y="95"/>
                </a:lnTo>
                <a:lnTo>
                  <a:pt x="105" y="95"/>
                </a:lnTo>
                <a:lnTo>
                  <a:pt x="111" y="95"/>
                </a:lnTo>
                <a:lnTo>
                  <a:pt x="114" y="82"/>
                </a:lnTo>
                <a:lnTo>
                  <a:pt x="116" y="75"/>
                </a:lnTo>
                <a:lnTo>
                  <a:pt x="116" y="72"/>
                </a:lnTo>
                <a:lnTo>
                  <a:pt x="121" y="72"/>
                </a:lnTo>
                <a:lnTo>
                  <a:pt x="127" y="72"/>
                </a:lnTo>
                <a:lnTo>
                  <a:pt x="134" y="72"/>
                </a:lnTo>
                <a:lnTo>
                  <a:pt x="139" y="72"/>
                </a:lnTo>
                <a:lnTo>
                  <a:pt x="141" y="72"/>
                </a:lnTo>
                <a:lnTo>
                  <a:pt x="143" y="72"/>
                </a:lnTo>
                <a:lnTo>
                  <a:pt x="143" y="68"/>
                </a:lnTo>
                <a:lnTo>
                  <a:pt x="148" y="66"/>
                </a:lnTo>
                <a:lnTo>
                  <a:pt x="148" y="57"/>
                </a:lnTo>
                <a:lnTo>
                  <a:pt x="141" y="54"/>
                </a:lnTo>
                <a:lnTo>
                  <a:pt x="141" y="50"/>
                </a:lnTo>
                <a:lnTo>
                  <a:pt x="143" y="48"/>
                </a:lnTo>
                <a:lnTo>
                  <a:pt x="145" y="48"/>
                </a:lnTo>
                <a:lnTo>
                  <a:pt x="148" y="45"/>
                </a:lnTo>
                <a:lnTo>
                  <a:pt x="157" y="43"/>
                </a:lnTo>
                <a:lnTo>
                  <a:pt x="195" y="27"/>
                </a:lnTo>
                <a:lnTo>
                  <a:pt x="200" y="25"/>
                </a:lnTo>
                <a:lnTo>
                  <a:pt x="202" y="25"/>
                </a:lnTo>
                <a:lnTo>
                  <a:pt x="207" y="23"/>
                </a:lnTo>
                <a:lnTo>
                  <a:pt x="213" y="20"/>
                </a:lnTo>
                <a:lnTo>
                  <a:pt x="220" y="16"/>
                </a:lnTo>
                <a:lnTo>
                  <a:pt x="225" y="16"/>
                </a:lnTo>
                <a:lnTo>
                  <a:pt x="225" y="14"/>
                </a:lnTo>
                <a:lnTo>
                  <a:pt x="225" y="11"/>
                </a:lnTo>
                <a:lnTo>
                  <a:pt x="234" y="11"/>
                </a:lnTo>
                <a:lnTo>
                  <a:pt x="247" y="14"/>
                </a:lnTo>
                <a:lnTo>
                  <a:pt x="247" y="11"/>
                </a:lnTo>
                <a:lnTo>
                  <a:pt x="247" y="9"/>
                </a:lnTo>
                <a:lnTo>
                  <a:pt x="250" y="7"/>
                </a:lnTo>
                <a:lnTo>
                  <a:pt x="250" y="5"/>
                </a:lnTo>
                <a:lnTo>
                  <a:pt x="250" y="2"/>
                </a:lnTo>
                <a:lnTo>
                  <a:pt x="252" y="0"/>
                </a:lnTo>
                <a:lnTo>
                  <a:pt x="254"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 Northern">
            <a:extLst>
              <a:ext uri="{FF2B5EF4-FFF2-40B4-BE49-F238E27FC236}">
                <a16:creationId xmlns:a16="http://schemas.microsoft.com/office/drawing/2014/main" id="{0B5A6CB2-ED05-D224-9AA6-46D54A1124AC}"/>
              </a:ext>
            </a:extLst>
          </p:cNvPr>
          <p:cNvSpPr>
            <a:spLocks noChangeArrowheads="1"/>
          </p:cNvSpPr>
          <p:nvPr/>
        </p:nvSpPr>
        <p:spPr bwMode="auto">
          <a:xfrm>
            <a:off x="5806257" y="1887169"/>
            <a:ext cx="5397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Northern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Text - North Darfur">
            <a:extLst>
              <a:ext uri="{FF2B5EF4-FFF2-40B4-BE49-F238E27FC236}">
                <a16:creationId xmlns:a16="http://schemas.microsoft.com/office/drawing/2014/main" id="{EACE6D7A-A47A-6DF2-DC26-749DD0147434}"/>
              </a:ext>
            </a:extLst>
          </p:cNvPr>
          <p:cNvSpPr>
            <a:spLocks noChangeArrowheads="1"/>
          </p:cNvSpPr>
          <p:nvPr/>
        </p:nvSpPr>
        <p:spPr bwMode="auto">
          <a:xfrm>
            <a:off x="3692526" y="3225800"/>
            <a:ext cx="742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 - Red Sea">
            <a:extLst>
              <a:ext uri="{FF2B5EF4-FFF2-40B4-BE49-F238E27FC236}">
                <a16:creationId xmlns:a16="http://schemas.microsoft.com/office/drawing/2014/main" id="{F6A23337-BD23-0E55-73C6-7526B840782D}"/>
              </a:ext>
            </a:extLst>
          </p:cNvPr>
          <p:cNvSpPr>
            <a:spLocks noChangeArrowheads="1"/>
          </p:cNvSpPr>
          <p:nvPr/>
        </p:nvSpPr>
        <p:spPr bwMode="auto">
          <a:xfrm>
            <a:off x="8086726" y="1666875"/>
            <a:ext cx="542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Red Sea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Text - River Nile">
            <a:extLst>
              <a:ext uri="{FF2B5EF4-FFF2-40B4-BE49-F238E27FC236}">
                <a16:creationId xmlns:a16="http://schemas.microsoft.com/office/drawing/2014/main" id="{128A6206-5059-AE2E-2BAD-C31E214A4CCC}"/>
              </a:ext>
            </a:extLst>
          </p:cNvPr>
          <p:cNvSpPr>
            <a:spLocks noChangeArrowheads="1"/>
          </p:cNvSpPr>
          <p:nvPr/>
        </p:nvSpPr>
        <p:spPr bwMode="auto">
          <a:xfrm>
            <a:off x="7484270" y="2628465"/>
            <a:ext cx="59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River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Text - North Kordofan">
            <a:extLst>
              <a:ext uri="{FF2B5EF4-FFF2-40B4-BE49-F238E27FC236}">
                <a16:creationId xmlns:a16="http://schemas.microsoft.com/office/drawing/2014/main" id="{614BD395-4670-722C-D711-7074746D27E3}"/>
              </a:ext>
            </a:extLst>
          </p:cNvPr>
          <p:cNvSpPr>
            <a:spLocks noChangeArrowheads="1"/>
          </p:cNvSpPr>
          <p:nvPr/>
        </p:nvSpPr>
        <p:spPr bwMode="auto">
          <a:xfrm>
            <a:off x="5612090" y="3791595"/>
            <a:ext cx="904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Text - Gedaref">
            <a:extLst>
              <a:ext uri="{FF2B5EF4-FFF2-40B4-BE49-F238E27FC236}">
                <a16:creationId xmlns:a16="http://schemas.microsoft.com/office/drawing/2014/main" id="{DF740653-B777-0C8D-0839-B017C7D6C553}"/>
              </a:ext>
            </a:extLst>
          </p:cNvPr>
          <p:cNvSpPr>
            <a:spLocks noChangeArrowheads="1"/>
          </p:cNvSpPr>
          <p:nvPr/>
        </p:nvSpPr>
        <p:spPr bwMode="auto">
          <a:xfrm>
            <a:off x="7987509" y="4145471"/>
            <a:ext cx="508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Gedaref</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Text - West Kordofan">
            <a:extLst>
              <a:ext uri="{FF2B5EF4-FFF2-40B4-BE49-F238E27FC236}">
                <a16:creationId xmlns:a16="http://schemas.microsoft.com/office/drawing/2014/main" id="{28AF797F-01F8-A10F-FACF-4BDACBB6CB1F}"/>
              </a:ext>
            </a:extLst>
          </p:cNvPr>
          <p:cNvSpPr>
            <a:spLocks noChangeArrowheads="1"/>
          </p:cNvSpPr>
          <p:nvPr/>
        </p:nvSpPr>
        <p:spPr bwMode="auto">
          <a:xfrm>
            <a:off x="4904353" y="5199913"/>
            <a:ext cx="892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West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Text - South Darfur">
            <a:extLst>
              <a:ext uri="{FF2B5EF4-FFF2-40B4-BE49-F238E27FC236}">
                <a16:creationId xmlns:a16="http://schemas.microsoft.com/office/drawing/2014/main" id="{0D4E5E18-110D-6710-233D-072A97722C83}"/>
              </a:ext>
            </a:extLst>
          </p:cNvPr>
          <p:cNvSpPr>
            <a:spLocks noChangeArrowheads="1"/>
          </p:cNvSpPr>
          <p:nvPr/>
        </p:nvSpPr>
        <p:spPr bwMode="auto">
          <a:xfrm>
            <a:off x="3323073" y="5543617"/>
            <a:ext cx="765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South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Text - Kassala">
            <a:extLst>
              <a:ext uri="{FF2B5EF4-FFF2-40B4-BE49-F238E27FC236}">
                <a16:creationId xmlns:a16="http://schemas.microsoft.com/office/drawing/2014/main" id="{42633A09-56D4-6C49-FAB7-4A2C6A26854E}"/>
              </a:ext>
            </a:extLst>
          </p:cNvPr>
          <p:cNvSpPr>
            <a:spLocks noChangeArrowheads="1"/>
          </p:cNvSpPr>
          <p:nvPr/>
        </p:nvSpPr>
        <p:spPr bwMode="auto">
          <a:xfrm>
            <a:off x="8274273" y="3449637"/>
            <a:ext cx="5016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Kassala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Text - South Kordofan">
            <a:extLst>
              <a:ext uri="{FF2B5EF4-FFF2-40B4-BE49-F238E27FC236}">
                <a16:creationId xmlns:a16="http://schemas.microsoft.com/office/drawing/2014/main" id="{D900EC35-E4DB-4BD6-CEB2-3309A318338C}"/>
              </a:ext>
            </a:extLst>
          </p:cNvPr>
          <p:cNvSpPr>
            <a:spLocks noChangeArrowheads="1"/>
          </p:cNvSpPr>
          <p:nvPr/>
        </p:nvSpPr>
        <p:spPr bwMode="auto">
          <a:xfrm>
            <a:off x="5971794" y="5248275"/>
            <a:ext cx="927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Text - East Darfur">
            <a:extLst>
              <a:ext uri="{FF2B5EF4-FFF2-40B4-BE49-F238E27FC236}">
                <a16:creationId xmlns:a16="http://schemas.microsoft.com/office/drawing/2014/main" id="{A0EE0E5E-5EFE-914D-185A-36E7B93826EF}"/>
              </a:ext>
            </a:extLst>
          </p:cNvPr>
          <p:cNvSpPr>
            <a:spLocks noChangeArrowheads="1"/>
          </p:cNvSpPr>
          <p:nvPr/>
        </p:nvSpPr>
        <p:spPr bwMode="auto">
          <a:xfrm>
            <a:off x="4205536" y="5408613"/>
            <a:ext cx="688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East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Text - Blue Nile">
            <a:extLst>
              <a:ext uri="{FF2B5EF4-FFF2-40B4-BE49-F238E27FC236}">
                <a16:creationId xmlns:a16="http://schemas.microsoft.com/office/drawing/2014/main" id="{BE616168-A92E-C875-43B0-EA9C3BB335E9}"/>
              </a:ext>
            </a:extLst>
          </p:cNvPr>
          <p:cNvSpPr>
            <a:spLocks noChangeArrowheads="1"/>
          </p:cNvSpPr>
          <p:nvPr/>
        </p:nvSpPr>
        <p:spPr bwMode="auto">
          <a:xfrm>
            <a:off x="7529189" y="5329339"/>
            <a:ext cx="5556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Blue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Text - White Nile">
            <a:extLst>
              <a:ext uri="{FF2B5EF4-FFF2-40B4-BE49-F238E27FC236}">
                <a16:creationId xmlns:a16="http://schemas.microsoft.com/office/drawing/2014/main" id="{49EE918B-3D3D-073F-3985-343F48628CB1}"/>
              </a:ext>
            </a:extLst>
          </p:cNvPr>
          <p:cNvSpPr>
            <a:spLocks noChangeArrowheads="1"/>
          </p:cNvSpPr>
          <p:nvPr/>
        </p:nvSpPr>
        <p:spPr bwMode="auto">
          <a:xfrm>
            <a:off x="6811963" y="4659904"/>
            <a:ext cx="6318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White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Text - Aj Jazirah">
            <a:extLst>
              <a:ext uri="{FF2B5EF4-FFF2-40B4-BE49-F238E27FC236}">
                <a16:creationId xmlns:a16="http://schemas.microsoft.com/office/drawing/2014/main" id="{4E40E820-6C0F-8846-EEA9-ADB48F9F16AC}"/>
              </a:ext>
            </a:extLst>
          </p:cNvPr>
          <p:cNvSpPr>
            <a:spLocks noChangeArrowheads="1"/>
          </p:cNvSpPr>
          <p:nvPr/>
        </p:nvSpPr>
        <p:spPr bwMode="auto">
          <a:xfrm>
            <a:off x="7138988" y="3925888"/>
            <a:ext cx="603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Aj</a:t>
            </a: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Jazirah</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Text - Khartoum">
            <a:extLst>
              <a:ext uri="{FF2B5EF4-FFF2-40B4-BE49-F238E27FC236}">
                <a16:creationId xmlns:a16="http://schemas.microsoft.com/office/drawing/2014/main" id="{0B8BCC62-56F4-AAFD-2719-A8B6A4FBD776}"/>
              </a:ext>
            </a:extLst>
          </p:cNvPr>
          <p:cNvSpPr>
            <a:spLocks noChangeArrowheads="1"/>
          </p:cNvSpPr>
          <p:nvPr/>
        </p:nvSpPr>
        <p:spPr bwMode="auto">
          <a:xfrm>
            <a:off x="6998495" y="3464542"/>
            <a:ext cx="59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Khartoum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Text - Central Darfur">
            <a:extLst>
              <a:ext uri="{FF2B5EF4-FFF2-40B4-BE49-F238E27FC236}">
                <a16:creationId xmlns:a16="http://schemas.microsoft.com/office/drawing/2014/main" id="{D5B20ADB-B2A7-82AC-1DF2-B113C7F40D97}"/>
              </a:ext>
            </a:extLst>
          </p:cNvPr>
          <p:cNvSpPr>
            <a:spLocks noChangeArrowheads="1"/>
          </p:cNvSpPr>
          <p:nvPr/>
        </p:nvSpPr>
        <p:spPr bwMode="auto">
          <a:xfrm>
            <a:off x="2674938" y="4864100"/>
            <a:ext cx="841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Central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Text - West Darfur">
            <a:extLst>
              <a:ext uri="{FF2B5EF4-FFF2-40B4-BE49-F238E27FC236}">
                <a16:creationId xmlns:a16="http://schemas.microsoft.com/office/drawing/2014/main" id="{1483ECA5-D555-2CCB-DAF0-A003880EAE9A}"/>
              </a:ext>
            </a:extLst>
          </p:cNvPr>
          <p:cNvSpPr>
            <a:spLocks noChangeArrowheads="1"/>
          </p:cNvSpPr>
          <p:nvPr/>
        </p:nvSpPr>
        <p:spPr bwMode="auto">
          <a:xfrm>
            <a:off x="2463801" y="4318000"/>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West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 - Abyei PCA">
            <a:extLst>
              <a:ext uri="{FF2B5EF4-FFF2-40B4-BE49-F238E27FC236}">
                <a16:creationId xmlns:a16="http://schemas.microsoft.com/office/drawing/2014/main" id="{73024919-34CA-2D62-8DDA-10B9652529FB}"/>
              </a:ext>
            </a:extLst>
          </p:cNvPr>
          <p:cNvSpPr>
            <a:spLocks noChangeArrowheads="1"/>
          </p:cNvSpPr>
          <p:nvPr/>
        </p:nvSpPr>
        <p:spPr bwMode="auto">
          <a:xfrm>
            <a:off x="5000626" y="5992813"/>
            <a:ext cx="660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Abyei PCA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5" name="Group 94">
            <a:extLst>
              <a:ext uri="{FF2B5EF4-FFF2-40B4-BE49-F238E27FC236}">
                <a16:creationId xmlns:a16="http://schemas.microsoft.com/office/drawing/2014/main" id="{C5D05B88-1196-CDCF-0C87-AEF0AFB09589}"/>
              </a:ext>
            </a:extLst>
          </p:cNvPr>
          <p:cNvGrpSpPr/>
          <p:nvPr/>
        </p:nvGrpSpPr>
        <p:grpSpPr>
          <a:xfrm>
            <a:off x="8574087" y="3147257"/>
            <a:ext cx="3303775" cy="231861"/>
            <a:chOff x="8574087" y="3147257"/>
            <a:chExt cx="3303775" cy="231861"/>
          </a:xfrm>
        </p:grpSpPr>
        <p:grpSp>
          <p:nvGrpSpPr>
            <p:cNvPr id="83" name="Group 82">
              <a:extLst>
                <a:ext uri="{FF2B5EF4-FFF2-40B4-BE49-F238E27FC236}">
                  <a16:creationId xmlns:a16="http://schemas.microsoft.com/office/drawing/2014/main" id="{4AEAEC61-3A84-84C0-CA14-6457BFD0B299}"/>
                </a:ext>
              </a:extLst>
            </p:cNvPr>
            <p:cNvGrpSpPr/>
            <p:nvPr/>
          </p:nvGrpSpPr>
          <p:grpSpPr>
            <a:xfrm>
              <a:off x="8574087" y="3157538"/>
              <a:ext cx="854520" cy="221580"/>
              <a:chOff x="8487497" y="3461706"/>
              <a:chExt cx="854520" cy="221580"/>
            </a:xfrm>
          </p:grpSpPr>
          <p:sp>
            <p:nvSpPr>
              <p:cNvPr id="64" name="Flowchart: Connector 63">
                <a:extLst>
                  <a:ext uri="{FF2B5EF4-FFF2-40B4-BE49-F238E27FC236}">
                    <a16:creationId xmlns:a16="http://schemas.microsoft.com/office/drawing/2014/main" id="{2A75BA0F-3A2C-5A49-CF9D-6C43AB01A884}"/>
                  </a:ext>
                </a:extLst>
              </p:cNvPr>
              <p:cNvSpPr/>
              <p:nvPr/>
            </p:nvSpPr>
            <p:spPr>
              <a:xfrm>
                <a:off x="8487497" y="3561727"/>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80" name="Group 79">
                <a:extLst>
                  <a:ext uri="{FF2B5EF4-FFF2-40B4-BE49-F238E27FC236}">
                    <a16:creationId xmlns:a16="http://schemas.microsoft.com/office/drawing/2014/main" id="{3FD6E7CF-595D-F63F-970F-1EA8D7E29010}"/>
                  </a:ext>
                </a:extLst>
              </p:cNvPr>
              <p:cNvGrpSpPr/>
              <p:nvPr/>
            </p:nvGrpSpPr>
            <p:grpSpPr>
              <a:xfrm>
                <a:off x="8540751" y="3461706"/>
                <a:ext cx="801266" cy="221580"/>
                <a:chOff x="8294286" y="4204656"/>
                <a:chExt cx="801266" cy="221580"/>
              </a:xfrm>
            </p:grpSpPr>
            <p:cxnSp>
              <p:nvCxnSpPr>
                <p:cNvPr id="81" name="Straight Connector 80">
                  <a:extLst>
                    <a:ext uri="{FF2B5EF4-FFF2-40B4-BE49-F238E27FC236}">
                      <a16:creationId xmlns:a16="http://schemas.microsoft.com/office/drawing/2014/main" id="{92173C99-DECC-66A5-7CEE-B414DB3EBCF7}"/>
                    </a:ext>
                  </a:extLst>
                </p:cNvPr>
                <p:cNvCxnSpPr>
                  <a:cxnSpLocks/>
                </p:cNvCxnSpPr>
                <p:nvPr/>
              </p:nvCxnSpPr>
              <p:spPr>
                <a:xfrm flipV="1">
                  <a:off x="8294286" y="4323882"/>
                  <a:ext cx="801266" cy="9837"/>
                </a:xfrm>
                <a:prstGeom prst="line">
                  <a:avLst/>
                </a:prstGeom>
              </p:spPr>
              <p:style>
                <a:lnRef idx="2">
                  <a:schemeClr val="accent5"/>
                </a:lnRef>
                <a:fillRef idx="0">
                  <a:schemeClr val="accent5"/>
                </a:fillRef>
                <a:effectRef idx="1">
                  <a:schemeClr val="accent5"/>
                </a:effectRef>
                <a:fontRef idx="minor">
                  <a:schemeClr val="tx1"/>
                </a:fontRef>
              </p:style>
            </p:cxnSp>
            <p:cxnSp>
              <p:nvCxnSpPr>
                <p:cNvPr id="82" name="Straight Connector 81">
                  <a:extLst>
                    <a:ext uri="{FF2B5EF4-FFF2-40B4-BE49-F238E27FC236}">
                      <a16:creationId xmlns:a16="http://schemas.microsoft.com/office/drawing/2014/main" id="{E58071D7-CD76-FCFC-1802-B1D731E7BA55}"/>
                    </a:ext>
                  </a:extLst>
                </p:cNvPr>
                <p:cNvCxnSpPr>
                  <a:cxnSpLocks/>
                </p:cNvCxnSpPr>
                <p:nvPr/>
              </p:nvCxnSpPr>
              <p:spPr>
                <a:xfrm>
                  <a:off x="9095552" y="4204656"/>
                  <a:ext cx="0" cy="22158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84" name="TextBox 83">
              <a:extLst>
                <a:ext uri="{FF2B5EF4-FFF2-40B4-BE49-F238E27FC236}">
                  <a16:creationId xmlns:a16="http://schemas.microsoft.com/office/drawing/2014/main" id="{6A35F19D-DEAB-B720-2DCE-8CB1D531355E}"/>
                </a:ext>
              </a:extLst>
            </p:cNvPr>
            <p:cNvSpPr txBox="1"/>
            <p:nvPr/>
          </p:nvSpPr>
          <p:spPr>
            <a:xfrm>
              <a:off x="9369638" y="3147257"/>
              <a:ext cx="250822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CARE, SMOH, WHO</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grpSp>
        <p:nvGrpSpPr>
          <p:cNvPr id="96" name="Group 95">
            <a:extLst>
              <a:ext uri="{FF2B5EF4-FFF2-40B4-BE49-F238E27FC236}">
                <a16:creationId xmlns:a16="http://schemas.microsoft.com/office/drawing/2014/main" id="{646CEA1F-426A-5EDA-2861-64DC75F59AAE}"/>
              </a:ext>
            </a:extLst>
          </p:cNvPr>
          <p:cNvGrpSpPr/>
          <p:nvPr/>
        </p:nvGrpSpPr>
        <p:grpSpPr>
          <a:xfrm>
            <a:off x="7489825" y="3701526"/>
            <a:ext cx="4028616" cy="230832"/>
            <a:chOff x="7489825" y="3701526"/>
            <a:chExt cx="4028616" cy="230832"/>
          </a:xfrm>
        </p:grpSpPr>
        <p:cxnSp>
          <p:nvCxnSpPr>
            <p:cNvPr id="6" name="Straight Connector 5">
              <a:extLst>
                <a:ext uri="{FF2B5EF4-FFF2-40B4-BE49-F238E27FC236}">
                  <a16:creationId xmlns:a16="http://schemas.microsoft.com/office/drawing/2014/main" id="{C703E098-A34C-AB70-0875-37BEB8050BA1}"/>
                </a:ext>
              </a:extLst>
            </p:cNvPr>
            <p:cNvCxnSpPr>
              <a:cxnSpLocks/>
            </p:cNvCxnSpPr>
            <p:nvPr/>
          </p:nvCxnSpPr>
          <p:spPr>
            <a:xfrm flipV="1">
              <a:off x="7548864" y="3823026"/>
              <a:ext cx="1546691" cy="9837"/>
            </a:xfrm>
            <a:prstGeom prst="line">
              <a:avLst/>
            </a:prstGeom>
          </p:spPr>
          <p:style>
            <a:lnRef idx="2">
              <a:schemeClr val="accent5"/>
            </a:lnRef>
            <a:fillRef idx="0">
              <a:schemeClr val="accent5"/>
            </a:fillRef>
            <a:effectRef idx="1">
              <a:schemeClr val="accent5"/>
            </a:effectRef>
            <a:fontRef idx="minor">
              <a:schemeClr val="tx1"/>
            </a:fontRef>
          </p:style>
        </p:cxnSp>
        <p:sp>
          <p:nvSpPr>
            <p:cNvPr id="7" name="Flowchart: Connector 6">
              <a:extLst>
                <a:ext uri="{FF2B5EF4-FFF2-40B4-BE49-F238E27FC236}">
                  <a16:creationId xmlns:a16="http://schemas.microsoft.com/office/drawing/2014/main" id="{DE2A3775-CB58-22FA-D64A-9F4CBA4AACE6}"/>
                </a:ext>
              </a:extLst>
            </p:cNvPr>
            <p:cNvSpPr/>
            <p:nvPr/>
          </p:nvSpPr>
          <p:spPr>
            <a:xfrm flipH="1">
              <a:off x="7489825" y="3800475"/>
              <a:ext cx="5903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53" name="Straight Connector 52">
              <a:extLst>
                <a:ext uri="{FF2B5EF4-FFF2-40B4-BE49-F238E27FC236}">
                  <a16:creationId xmlns:a16="http://schemas.microsoft.com/office/drawing/2014/main" id="{CEE3C324-59C6-9B65-9E30-175868679540}"/>
                </a:ext>
              </a:extLst>
            </p:cNvPr>
            <p:cNvCxnSpPr>
              <a:cxnSpLocks/>
            </p:cNvCxnSpPr>
            <p:nvPr/>
          </p:nvCxnSpPr>
          <p:spPr>
            <a:xfrm>
              <a:off x="9095552" y="3714750"/>
              <a:ext cx="0" cy="211138"/>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4996E01-291D-546E-F153-48C8FC3A94A0}"/>
                </a:ext>
              </a:extLst>
            </p:cNvPr>
            <p:cNvSpPr txBox="1"/>
            <p:nvPr/>
          </p:nvSpPr>
          <p:spPr>
            <a:xfrm>
              <a:off x="9040813" y="3701526"/>
              <a:ext cx="247762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SMOH, WHO</a:t>
              </a:r>
            </a:p>
          </p:txBody>
        </p:sp>
      </p:grpSp>
      <p:grpSp>
        <p:nvGrpSpPr>
          <p:cNvPr id="103" name="Group 102">
            <a:extLst>
              <a:ext uri="{FF2B5EF4-FFF2-40B4-BE49-F238E27FC236}">
                <a16:creationId xmlns:a16="http://schemas.microsoft.com/office/drawing/2014/main" id="{EA1C5E2A-16B4-D46F-9B9C-0CD4D632633A}"/>
              </a:ext>
            </a:extLst>
          </p:cNvPr>
          <p:cNvGrpSpPr/>
          <p:nvPr/>
        </p:nvGrpSpPr>
        <p:grpSpPr>
          <a:xfrm>
            <a:off x="8221135" y="4254500"/>
            <a:ext cx="3251269" cy="231775"/>
            <a:chOff x="7559585" y="4420089"/>
            <a:chExt cx="3251269" cy="231775"/>
          </a:xfrm>
        </p:grpSpPr>
        <p:sp>
          <p:nvSpPr>
            <p:cNvPr id="57" name="Flowchart: Connector 56">
              <a:extLst>
                <a:ext uri="{FF2B5EF4-FFF2-40B4-BE49-F238E27FC236}">
                  <a16:creationId xmlns:a16="http://schemas.microsoft.com/office/drawing/2014/main" id="{C707984E-A2E1-661A-1B4E-FDB0674F47B9}"/>
                </a:ext>
              </a:extLst>
            </p:cNvPr>
            <p:cNvSpPr/>
            <p:nvPr/>
          </p:nvSpPr>
          <p:spPr>
            <a:xfrm>
              <a:off x="7559585" y="4521650"/>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9" name="Group 78">
              <a:extLst>
                <a:ext uri="{FF2B5EF4-FFF2-40B4-BE49-F238E27FC236}">
                  <a16:creationId xmlns:a16="http://schemas.microsoft.com/office/drawing/2014/main" id="{F514D8F4-8B22-BAC6-984C-FE617EC5DFE8}"/>
                </a:ext>
              </a:extLst>
            </p:cNvPr>
            <p:cNvGrpSpPr/>
            <p:nvPr/>
          </p:nvGrpSpPr>
          <p:grpSpPr>
            <a:xfrm>
              <a:off x="7610474" y="4448722"/>
              <a:ext cx="761087" cy="203142"/>
              <a:chOff x="8294286" y="4228403"/>
              <a:chExt cx="801266" cy="203142"/>
            </a:xfrm>
          </p:grpSpPr>
          <p:cxnSp>
            <p:nvCxnSpPr>
              <p:cNvPr id="56" name="Straight Connector 55">
                <a:extLst>
                  <a:ext uri="{FF2B5EF4-FFF2-40B4-BE49-F238E27FC236}">
                    <a16:creationId xmlns:a16="http://schemas.microsoft.com/office/drawing/2014/main" id="{F259D0B1-FF93-7B2D-B476-48FD4496545D}"/>
                  </a:ext>
                </a:extLst>
              </p:cNvPr>
              <p:cNvCxnSpPr>
                <a:cxnSpLocks/>
              </p:cNvCxnSpPr>
              <p:nvPr/>
            </p:nvCxnSpPr>
            <p:spPr>
              <a:xfrm flipV="1">
                <a:off x="8294286" y="4323882"/>
                <a:ext cx="801266" cy="9837"/>
              </a:xfrm>
              <a:prstGeom prst="line">
                <a:avLst/>
              </a:prstGeom>
            </p:spPr>
            <p:style>
              <a:lnRef idx="2">
                <a:schemeClr val="accent5"/>
              </a:lnRef>
              <a:fillRef idx="0">
                <a:schemeClr val="accent5"/>
              </a:fillRef>
              <a:effectRef idx="1">
                <a:schemeClr val="accent5"/>
              </a:effectRef>
              <a:fontRef idx="minor">
                <a:schemeClr val="tx1"/>
              </a:fontRef>
            </p:style>
          </p:cxnSp>
          <p:cxnSp>
            <p:nvCxnSpPr>
              <p:cNvPr id="58" name="Straight Connector 57">
                <a:extLst>
                  <a:ext uri="{FF2B5EF4-FFF2-40B4-BE49-F238E27FC236}">
                    <a16:creationId xmlns:a16="http://schemas.microsoft.com/office/drawing/2014/main" id="{C40031C7-6CEF-29A6-3BCC-B28B5966806E}"/>
                  </a:ext>
                </a:extLst>
              </p:cNvPr>
              <p:cNvCxnSpPr>
                <a:cxnSpLocks/>
              </p:cNvCxnSpPr>
              <p:nvPr/>
            </p:nvCxnSpPr>
            <p:spPr>
              <a:xfrm>
                <a:off x="9095552" y="4228403"/>
                <a:ext cx="0" cy="2031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CB00FDDD-A3D9-21FC-A3B2-4D1486007FDF}"/>
                </a:ext>
              </a:extLst>
            </p:cNvPr>
            <p:cNvSpPr txBox="1"/>
            <p:nvPr/>
          </p:nvSpPr>
          <p:spPr>
            <a:xfrm>
              <a:off x="8333226" y="4420089"/>
              <a:ext cx="247762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CARE, SMOH, WHO</a:t>
              </a:r>
            </a:p>
          </p:txBody>
        </p:sp>
      </p:grpSp>
      <p:grpSp>
        <p:nvGrpSpPr>
          <p:cNvPr id="130" name="Group 129">
            <a:extLst>
              <a:ext uri="{FF2B5EF4-FFF2-40B4-BE49-F238E27FC236}">
                <a16:creationId xmlns:a16="http://schemas.microsoft.com/office/drawing/2014/main" id="{9E49755B-3588-A553-88BE-A9A90FC72773}"/>
              </a:ext>
            </a:extLst>
          </p:cNvPr>
          <p:cNvGrpSpPr/>
          <p:nvPr/>
        </p:nvGrpSpPr>
        <p:grpSpPr>
          <a:xfrm>
            <a:off x="7844561" y="5055672"/>
            <a:ext cx="680900" cy="303729"/>
            <a:chOff x="7844561" y="5055672"/>
            <a:chExt cx="680900" cy="303729"/>
          </a:xfrm>
        </p:grpSpPr>
        <p:sp>
          <p:nvSpPr>
            <p:cNvPr id="66" name="Flowchart: Connector 65">
              <a:extLst>
                <a:ext uri="{FF2B5EF4-FFF2-40B4-BE49-F238E27FC236}">
                  <a16:creationId xmlns:a16="http://schemas.microsoft.com/office/drawing/2014/main" id="{B2C8C83F-4A07-CBB9-A2EA-E576565A1D9D}"/>
                </a:ext>
              </a:extLst>
            </p:cNvPr>
            <p:cNvSpPr/>
            <p:nvPr/>
          </p:nvSpPr>
          <p:spPr>
            <a:xfrm>
              <a:off x="7844561" y="5159701"/>
              <a:ext cx="58073"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99" name="Straight Connector 98">
              <a:extLst>
                <a:ext uri="{FF2B5EF4-FFF2-40B4-BE49-F238E27FC236}">
                  <a16:creationId xmlns:a16="http://schemas.microsoft.com/office/drawing/2014/main" id="{359BA536-C2EA-3C83-4D94-1B1C6810B7CE}"/>
                </a:ext>
              </a:extLst>
            </p:cNvPr>
            <p:cNvCxnSpPr>
              <a:cxnSpLocks/>
            </p:cNvCxnSpPr>
            <p:nvPr/>
          </p:nvCxnSpPr>
          <p:spPr>
            <a:xfrm>
              <a:off x="7902634" y="5193998"/>
              <a:ext cx="62282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1" name="Straight Connector 100">
              <a:extLst>
                <a:ext uri="{FF2B5EF4-FFF2-40B4-BE49-F238E27FC236}">
                  <a16:creationId xmlns:a16="http://schemas.microsoft.com/office/drawing/2014/main" id="{8057D5A4-E1A1-1683-A2D5-7B903548AA15}"/>
                </a:ext>
              </a:extLst>
            </p:cNvPr>
            <p:cNvCxnSpPr>
              <a:cxnSpLocks/>
            </p:cNvCxnSpPr>
            <p:nvPr/>
          </p:nvCxnSpPr>
          <p:spPr>
            <a:xfrm>
              <a:off x="8525460" y="5055672"/>
              <a:ext cx="0" cy="30372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0AA95BA7-6102-EAF2-21A7-3C4DDBFC3BF8}"/>
              </a:ext>
            </a:extLst>
          </p:cNvPr>
          <p:cNvSpPr txBox="1"/>
          <p:nvPr/>
        </p:nvSpPr>
        <p:spPr>
          <a:xfrm>
            <a:off x="8469315" y="5025280"/>
            <a:ext cx="10477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AAH, RI, SMOH, WHO</a:t>
            </a:r>
            <a:endParaRPr kumimoji="0" lang="en-US" sz="9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grpSp>
        <p:nvGrpSpPr>
          <p:cNvPr id="114" name="Group 113">
            <a:extLst>
              <a:ext uri="{FF2B5EF4-FFF2-40B4-BE49-F238E27FC236}">
                <a16:creationId xmlns:a16="http://schemas.microsoft.com/office/drawing/2014/main" id="{0C4D2386-47FA-BAD8-09ED-E9C48432398C}"/>
              </a:ext>
            </a:extLst>
          </p:cNvPr>
          <p:cNvGrpSpPr/>
          <p:nvPr/>
        </p:nvGrpSpPr>
        <p:grpSpPr>
          <a:xfrm>
            <a:off x="8477972" y="1932137"/>
            <a:ext cx="3336303" cy="230832"/>
            <a:chOff x="8477972" y="1932137"/>
            <a:chExt cx="3336303" cy="230832"/>
          </a:xfrm>
        </p:grpSpPr>
        <p:sp>
          <p:nvSpPr>
            <p:cNvPr id="76" name="Flowchart: Connector 75">
              <a:extLst>
                <a:ext uri="{FF2B5EF4-FFF2-40B4-BE49-F238E27FC236}">
                  <a16:creationId xmlns:a16="http://schemas.microsoft.com/office/drawing/2014/main" id="{5ED18EC6-9461-C1E1-B027-202D19905980}"/>
                </a:ext>
              </a:extLst>
            </p:cNvPr>
            <p:cNvSpPr/>
            <p:nvPr/>
          </p:nvSpPr>
          <p:spPr>
            <a:xfrm>
              <a:off x="8477972" y="2020920"/>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10" name="Straight Connector 109">
              <a:extLst>
                <a:ext uri="{FF2B5EF4-FFF2-40B4-BE49-F238E27FC236}">
                  <a16:creationId xmlns:a16="http://schemas.microsoft.com/office/drawing/2014/main" id="{5B42FB86-20F8-7CD7-69DE-0AC24C14DF31}"/>
                </a:ext>
              </a:extLst>
            </p:cNvPr>
            <p:cNvCxnSpPr>
              <a:cxnSpLocks/>
              <a:stCxn id="76" idx="2"/>
            </p:cNvCxnSpPr>
            <p:nvPr/>
          </p:nvCxnSpPr>
          <p:spPr>
            <a:xfrm>
              <a:off x="8477972" y="2052982"/>
              <a:ext cx="137322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2" name="Straight Connector 111">
              <a:extLst>
                <a:ext uri="{FF2B5EF4-FFF2-40B4-BE49-F238E27FC236}">
                  <a16:creationId xmlns:a16="http://schemas.microsoft.com/office/drawing/2014/main" id="{CDCFC69A-00B9-50B6-26EC-3DCCE3D0FE62}"/>
                </a:ext>
              </a:extLst>
            </p:cNvPr>
            <p:cNvCxnSpPr/>
            <p:nvPr/>
          </p:nvCxnSpPr>
          <p:spPr>
            <a:xfrm>
              <a:off x="9851201" y="1954188"/>
              <a:ext cx="0" cy="195128"/>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EF043469-1018-7B93-E743-952FC2D1A0EF}"/>
                </a:ext>
              </a:extLst>
            </p:cNvPr>
            <p:cNvSpPr txBox="1"/>
            <p:nvPr/>
          </p:nvSpPr>
          <p:spPr>
            <a:xfrm>
              <a:off x="9795364" y="1932137"/>
              <a:ext cx="201891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SCI, SMOH, WHO</a:t>
              </a:r>
            </a:p>
          </p:txBody>
        </p:sp>
      </p:grpSp>
      <p:grpSp>
        <p:nvGrpSpPr>
          <p:cNvPr id="173" name="Group 172">
            <a:extLst>
              <a:ext uri="{FF2B5EF4-FFF2-40B4-BE49-F238E27FC236}">
                <a16:creationId xmlns:a16="http://schemas.microsoft.com/office/drawing/2014/main" id="{BD1F105A-1A67-1BD3-1103-06B7E8BD3BA9}"/>
              </a:ext>
            </a:extLst>
          </p:cNvPr>
          <p:cNvGrpSpPr/>
          <p:nvPr/>
        </p:nvGrpSpPr>
        <p:grpSpPr>
          <a:xfrm>
            <a:off x="4724482" y="6154113"/>
            <a:ext cx="1223276" cy="475217"/>
            <a:chOff x="4724482" y="6154113"/>
            <a:chExt cx="1223276" cy="475217"/>
          </a:xfrm>
        </p:grpSpPr>
        <p:sp>
          <p:nvSpPr>
            <p:cNvPr id="69" name="Flowchart: Connector 68">
              <a:extLst>
                <a:ext uri="{FF2B5EF4-FFF2-40B4-BE49-F238E27FC236}">
                  <a16:creationId xmlns:a16="http://schemas.microsoft.com/office/drawing/2014/main" id="{AEEEF397-F225-A4ED-5A08-5F4A8A2967F9}"/>
                </a:ext>
              </a:extLst>
            </p:cNvPr>
            <p:cNvSpPr/>
            <p:nvPr/>
          </p:nvSpPr>
          <p:spPr>
            <a:xfrm>
              <a:off x="5307065" y="6154113"/>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5" name="Group 154">
              <a:extLst>
                <a:ext uri="{FF2B5EF4-FFF2-40B4-BE49-F238E27FC236}">
                  <a16:creationId xmlns:a16="http://schemas.microsoft.com/office/drawing/2014/main" id="{CC5F4B71-A2F1-0813-5779-1D3680757CB7}"/>
                </a:ext>
              </a:extLst>
            </p:cNvPr>
            <p:cNvGrpSpPr/>
            <p:nvPr/>
          </p:nvGrpSpPr>
          <p:grpSpPr>
            <a:xfrm>
              <a:off x="4724482" y="6218237"/>
              <a:ext cx="1223276" cy="411093"/>
              <a:chOff x="4724482" y="6218237"/>
              <a:chExt cx="1223276" cy="411093"/>
            </a:xfrm>
          </p:grpSpPr>
          <p:cxnSp>
            <p:nvCxnSpPr>
              <p:cNvPr id="132" name="Straight Connector 131">
                <a:extLst>
                  <a:ext uri="{FF2B5EF4-FFF2-40B4-BE49-F238E27FC236}">
                    <a16:creationId xmlns:a16="http://schemas.microsoft.com/office/drawing/2014/main" id="{194C1757-FC82-DDFB-9B0D-195F16A82228}"/>
                  </a:ext>
                </a:extLst>
              </p:cNvPr>
              <p:cNvCxnSpPr>
                <a:cxnSpLocks/>
                <a:stCxn id="69" idx="4"/>
              </p:cNvCxnSpPr>
              <p:nvPr/>
            </p:nvCxnSpPr>
            <p:spPr>
              <a:xfrm>
                <a:off x="5335280" y="6218237"/>
                <a:ext cx="0" cy="217732"/>
              </a:xfrm>
              <a:prstGeom prst="line">
                <a:avLst/>
              </a:prstGeom>
            </p:spPr>
            <p:style>
              <a:lnRef idx="2">
                <a:schemeClr val="accent5"/>
              </a:lnRef>
              <a:fillRef idx="0">
                <a:schemeClr val="accent5"/>
              </a:fillRef>
              <a:effectRef idx="1">
                <a:schemeClr val="accent5"/>
              </a:effectRef>
              <a:fontRef idx="minor">
                <a:schemeClr val="tx1"/>
              </a:fontRef>
            </p:style>
          </p:cxnSp>
          <p:cxnSp>
            <p:nvCxnSpPr>
              <p:cNvPr id="134" name="Straight Connector 133">
                <a:extLst>
                  <a:ext uri="{FF2B5EF4-FFF2-40B4-BE49-F238E27FC236}">
                    <a16:creationId xmlns:a16="http://schemas.microsoft.com/office/drawing/2014/main" id="{6C5E4C75-D60C-9ADA-7D10-A84F118B7337}"/>
                  </a:ext>
                </a:extLst>
              </p:cNvPr>
              <p:cNvCxnSpPr>
                <a:cxnSpLocks/>
              </p:cNvCxnSpPr>
              <p:nvPr/>
            </p:nvCxnSpPr>
            <p:spPr>
              <a:xfrm>
                <a:off x="4906108" y="6435969"/>
                <a:ext cx="848580" cy="0"/>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C5447D79-3BD8-B00B-E22F-4E9826A03525}"/>
                  </a:ext>
                </a:extLst>
              </p:cNvPr>
              <p:cNvSpPr txBox="1"/>
              <p:nvPr/>
            </p:nvSpPr>
            <p:spPr>
              <a:xfrm>
                <a:off x="4724482" y="6398498"/>
                <a:ext cx="1223276" cy="230832"/>
              </a:xfrm>
              <a:prstGeom prst="rect">
                <a:avLst/>
              </a:prstGeom>
              <a:noFill/>
            </p:spPr>
            <p:txBody>
              <a:bodyPr wrap="square" rtlCol="0">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SMOH, WHO</a:t>
                </a:r>
              </a:p>
            </p:txBody>
          </p:sp>
        </p:grpSp>
      </p:grpSp>
      <p:grpSp>
        <p:nvGrpSpPr>
          <p:cNvPr id="154" name="Group 153">
            <a:extLst>
              <a:ext uri="{FF2B5EF4-FFF2-40B4-BE49-F238E27FC236}">
                <a16:creationId xmlns:a16="http://schemas.microsoft.com/office/drawing/2014/main" id="{7354EEF5-F238-31A4-1EE7-32E5A2FFB5ED}"/>
              </a:ext>
            </a:extLst>
          </p:cNvPr>
          <p:cNvGrpSpPr/>
          <p:nvPr/>
        </p:nvGrpSpPr>
        <p:grpSpPr>
          <a:xfrm>
            <a:off x="871033" y="5010699"/>
            <a:ext cx="2349285" cy="293207"/>
            <a:chOff x="871033" y="5010699"/>
            <a:chExt cx="2349285" cy="293207"/>
          </a:xfrm>
        </p:grpSpPr>
        <p:sp>
          <p:nvSpPr>
            <p:cNvPr id="144" name="Flowchart: Connector 143">
              <a:extLst>
                <a:ext uri="{FF2B5EF4-FFF2-40B4-BE49-F238E27FC236}">
                  <a16:creationId xmlns:a16="http://schemas.microsoft.com/office/drawing/2014/main" id="{B958CBE2-AA10-671D-7454-837BA5B0211A}"/>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45" name="Straight Connector 144">
              <a:extLst>
                <a:ext uri="{FF2B5EF4-FFF2-40B4-BE49-F238E27FC236}">
                  <a16:creationId xmlns:a16="http://schemas.microsoft.com/office/drawing/2014/main" id="{CF4048A8-1720-A1CC-B142-9E0646B83353}"/>
                </a:ext>
              </a:extLst>
            </p:cNvPr>
            <p:cNvCxnSpPr>
              <a:cxnSpLocks/>
            </p:cNvCxnSpPr>
            <p:nvPr/>
          </p:nvCxnSpPr>
          <p:spPr>
            <a:xfrm flipH="1">
              <a:off x="2536913" y="5162584"/>
              <a:ext cx="62511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46" name="Straight Connector 145">
              <a:extLst>
                <a:ext uri="{FF2B5EF4-FFF2-40B4-BE49-F238E27FC236}">
                  <a16:creationId xmlns:a16="http://schemas.microsoft.com/office/drawing/2014/main" id="{AA11CD34-6D61-844B-CD85-B03226EF142E}"/>
                </a:ext>
              </a:extLst>
            </p:cNvPr>
            <p:cNvCxnSpPr>
              <a:cxnSpLocks/>
            </p:cNvCxnSpPr>
            <p:nvPr/>
          </p:nvCxnSpPr>
          <p:spPr>
            <a:xfrm>
              <a:off x="2536914" y="5010699"/>
              <a:ext cx="0" cy="293207"/>
            </a:xfrm>
            <a:prstGeom prst="line">
              <a:avLst/>
            </a:prstGeom>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888F4262-D563-7021-441F-6EFE2913FD35}"/>
                </a:ext>
              </a:extLst>
            </p:cNvPr>
            <p:cNvSpPr txBox="1"/>
            <p:nvPr/>
          </p:nvSpPr>
          <p:spPr>
            <a:xfrm>
              <a:off x="871033" y="5044621"/>
              <a:ext cx="1703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AAH</a:t>
              </a:r>
              <a:r>
                <a:rPr kumimoji="0" lang="en-US" sz="900" b="0" i="0" u="none" strike="noStrike" kern="1200" cap="none" spc="0" normalizeH="0" baseline="0" noProof="0">
                  <a:ln>
                    <a:noFill/>
                  </a:ln>
                  <a:solidFill>
                    <a:srgbClr val="63A537"/>
                  </a:solidFill>
                  <a:effectLst/>
                  <a:uLnTx/>
                  <a:uFillTx/>
                  <a:latin typeface="Calibri" panose="020F0502020204030204"/>
                  <a:ea typeface="+mn-ea"/>
                  <a:cs typeface="+mn-cs"/>
                </a:rPr>
                <a:t>, </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IMC, SMOH, WHO</a:t>
              </a:r>
            </a:p>
          </p:txBody>
        </p:sp>
      </p:grpSp>
      <p:cxnSp>
        <p:nvCxnSpPr>
          <p:cNvPr id="158" name="Straight Connector 157">
            <a:extLst>
              <a:ext uri="{FF2B5EF4-FFF2-40B4-BE49-F238E27FC236}">
                <a16:creationId xmlns:a16="http://schemas.microsoft.com/office/drawing/2014/main" id="{31A5CC0D-4DE8-62E8-1987-B57D8C7B9B9F}"/>
              </a:ext>
            </a:extLst>
          </p:cNvPr>
          <p:cNvCxnSpPr>
            <a:cxnSpLocks/>
          </p:cNvCxnSpPr>
          <p:nvPr/>
        </p:nvCxnSpPr>
        <p:spPr>
          <a:xfrm>
            <a:off x="3030392" y="6485026"/>
            <a:ext cx="1534584" cy="0"/>
          </a:xfrm>
          <a:prstGeom prst="line">
            <a:avLst/>
          </a:prstGeom>
        </p:spPr>
        <p:style>
          <a:lnRef idx="2">
            <a:schemeClr val="accent5"/>
          </a:lnRef>
          <a:fillRef idx="0">
            <a:schemeClr val="accent5"/>
          </a:fillRef>
          <a:effectRef idx="1">
            <a:schemeClr val="accent5"/>
          </a:effectRef>
          <a:fontRef idx="minor">
            <a:schemeClr val="tx1"/>
          </a:fontRef>
        </p:style>
      </p:cxnSp>
      <p:grpSp>
        <p:nvGrpSpPr>
          <p:cNvPr id="172" name="Group 171">
            <a:extLst>
              <a:ext uri="{FF2B5EF4-FFF2-40B4-BE49-F238E27FC236}">
                <a16:creationId xmlns:a16="http://schemas.microsoft.com/office/drawing/2014/main" id="{A7E6C1A0-44DF-A42B-6339-554BBDAB8BF0}"/>
              </a:ext>
            </a:extLst>
          </p:cNvPr>
          <p:cNvGrpSpPr/>
          <p:nvPr/>
        </p:nvGrpSpPr>
        <p:grpSpPr>
          <a:xfrm>
            <a:off x="2148361" y="5961590"/>
            <a:ext cx="2444830" cy="697501"/>
            <a:chOff x="2148361" y="5961590"/>
            <a:chExt cx="2444830" cy="697501"/>
          </a:xfrm>
        </p:grpSpPr>
        <p:sp>
          <p:nvSpPr>
            <p:cNvPr id="70" name="Flowchart: Connector 69">
              <a:extLst>
                <a:ext uri="{FF2B5EF4-FFF2-40B4-BE49-F238E27FC236}">
                  <a16:creationId xmlns:a16="http://schemas.microsoft.com/office/drawing/2014/main" id="{6B492F54-EEB4-6CB6-0E82-0BDB130A94FB}"/>
                </a:ext>
              </a:extLst>
            </p:cNvPr>
            <p:cNvSpPr/>
            <p:nvPr/>
          </p:nvSpPr>
          <p:spPr>
            <a:xfrm>
              <a:off x="4536762" y="5961590"/>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57" name="Straight Connector 156">
              <a:extLst>
                <a:ext uri="{FF2B5EF4-FFF2-40B4-BE49-F238E27FC236}">
                  <a16:creationId xmlns:a16="http://schemas.microsoft.com/office/drawing/2014/main" id="{9CA19AB2-959F-158E-A633-FC203B79DB87}"/>
                </a:ext>
              </a:extLst>
            </p:cNvPr>
            <p:cNvCxnSpPr>
              <a:cxnSpLocks/>
            </p:cNvCxnSpPr>
            <p:nvPr/>
          </p:nvCxnSpPr>
          <p:spPr>
            <a:xfrm>
              <a:off x="3030508" y="6318748"/>
              <a:ext cx="0" cy="332556"/>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5CC5179F-7ADA-8C31-3AC5-BF1303327FE3}"/>
                </a:ext>
              </a:extLst>
            </p:cNvPr>
            <p:cNvSpPr txBox="1"/>
            <p:nvPr/>
          </p:nvSpPr>
          <p:spPr>
            <a:xfrm>
              <a:off x="2148361" y="6289759"/>
              <a:ext cx="947264" cy="369332"/>
            </a:xfrm>
            <a:prstGeom prst="rect">
              <a:avLst/>
            </a:prstGeom>
            <a:noFill/>
          </p:spPr>
          <p:txBody>
            <a:bodyPr wrap="square" rtlCol="0">
              <a:spAutoFit/>
            </a:bodyPr>
            <a:lstStyle>
              <a:defPPr>
                <a:defRPr lang="en-US"/>
              </a:def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ALIGHT, SMOH, WHO</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cxnSp>
          <p:nvCxnSpPr>
            <p:cNvPr id="167" name="Straight Connector 166">
              <a:extLst>
                <a:ext uri="{FF2B5EF4-FFF2-40B4-BE49-F238E27FC236}">
                  <a16:creationId xmlns:a16="http://schemas.microsoft.com/office/drawing/2014/main" id="{057481E4-CAC2-BAA5-9575-8677EDFF14D3}"/>
                </a:ext>
              </a:extLst>
            </p:cNvPr>
            <p:cNvCxnSpPr>
              <a:cxnSpLocks/>
              <a:stCxn id="70" idx="4"/>
            </p:cNvCxnSpPr>
            <p:nvPr/>
          </p:nvCxnSpPr>
          <p:spPr>
            <a:xfrm>
              <a:off x="4564977" y="6025714"/>
              <a:ext cx="0" cy="459312"/>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174" name="Group 173">
            <a:extLst>
              <a:ext uri="{FF2B5EF4-FFF2-40B4-BE49-F238E27FC236}">
                <a16:creationId xmlns:a16="http://schemas.microsoft.com/office/drawing/2014/main" id="{9A43B9F1-07B7-5E33-C174-68FB2FF6EEFD}"/>
              </a:ext>
            </a:extLst>
          </p:cNvPr>
          <p:cNvGrpSpPr/>
          <p:nvPr/>
        </p:nvGrpSpPr>
        <p:grpSpPr>
          <a:xfrm>
            <a:off x="6855819" y="534519"/>
            <a:ext cx="1034162" cy="2873277"/>
            <a:chOff x="4860511" y="6200997"/>
            <a:chExt cx="1034162" cy="3212381"/>
          </a:xfrm>
        </p:grpSpPr>
        <p:sp>
          <p:nvSpPr>
            <p:cNvPr id="175" name="Flowchart: Connector 174">
              <a:extLst>
                <a:ext uri="{FF2B5EF4-FFF2-40B4-BE49-F238E27FC236}">
                  <a16:creationId xmlns:a16="http://schemas.microsoft.com/office/drawing/2014/main" id="{20358E38-7E0E-BC9D-39CE-70BFDA2F06B4}"/>
                </a:ext>
              </a:extLst>
            </p:cNvPr>
            <p:cNvSpPr/>
            <p:nvPr/>
          </p:nvSpPr>
          <p:spPr>
            <a:xfrm>
              <a:off x="5311089" y="9349254"/>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76" name="Group 175">
              <a:extLst>
                <a:ext uri="{FF2B5EF4-FFF2-40B4-BE49-F238E27FC236}">
                  <a16:creationId xmlns:a16="http://schemas.microsoft.com/office/drawing/2014/main" id="{39004269-59AE-F491-C7CA-E035FEA9629B}"/>
                </a:ext>
              </a:extLst>
            </p:cNvPr>
            <p:cNvGrpSpPr/>
            <p:nvPr/>
          </p:nvGrpSpPr>
          <p:grpSpPr>
            <a:xfrm>
              <a:off x="4860511" y="6200997"/>
              <a:ext cx="1034162" cy="3152554"/>
              <a:chOff x="4860511" y="6200997"/>
              <a:chExt cx="1034162" cy="3152554"/>
            </a:xfrm>
          </p:grpSpPr>
          <p:cxnSp>
            <p:nvCxnSpPr>
              <p:cNvPr id="177" name="Straight Connector 176">
                <a:extLst>
                  <a:ext uri="{FF2B5EF4-FFF2-40B4-BE49-F238E27FC236}">
                    <a16:creationId xmlns:a16="http://schemas.microsoft.com/office/drawing/2014/main" id="{FF5900C1-9D65-74D9-9EA4-093EB7B2F66C}"/>
                  </a:ext>
                </a:extLst>
              </p:cNvPr>
              <p:cNvCxnSpPr>
                <a:cxnSpLocks/>
              </p:cNvCxnSpPr>
              <p:nvPr/>
            </p:nvCxnSpPr>
            <p:spPr>
              <a:xfrm flipH="1" flipV="1">
                <a:off x="5327651" y="6435969"/>
                <a:ext cx="7628" cy="2917582"/>
              </a:xfrm>
              <a:prstGeom prst="line">
                <a:avLst/>
              </a:prstGeom>
            </p:spPr>
            <p:style>
              <a:lnRef idx="2">
                <a:schemeClr val="accent5"/>
              </a:lnRef>
              <a:fillRef idx="0">
                <a:schemeClr val="accent5"/>
              </a:fillRef>
              <a:effectRef idx="1">
                <a:schemeClr val="accent5"/>
              </a:effectRef>
              <a:fontRef idx="minor">
                <a:schemeClr val="tx1"/>
              </a:fontRef>
            </p:style>
          </p:cxnSp>
          <p:cxnSp>
            <p:nvCxnSpPr>
              <p:cNvPr id="178" name="Straight Connector 177">
                <a:extLst>
                  <a:ext uri="{FF2B5EF4-FFF2-40B4-BE49-F238E27FC236}">
                    <a16:creationId xmlns:a16="http://schemas.microsoft.com/office/drawing/2014/main" id="{D0FF6B6F-8678-F554-494E-83C9FC9EC90C}"/>
                  </a:ext>
                </a:extLst>
              </p:cNvPr>
              <p:cNvCxnSpPr>
                <a:cxnSpLocks/>
              </p:cNvCxnSpPr>
              <p:nvPr/>
            </p:nvCxnSpPr>
            <p:spPr>
              <a:xfrm>
                <a:off x="5046842" y="6438045"/>
                <a:ext cx="675110" cy="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B349F5D8-4153-F6AC-EE02-40E5AC1C0EBB}"/>
                  </a:ext>
                </a:extLst>
              </p:cNvPr>
              <p:cNvSpPr txBox="1"/>
              <p:nvPr/>
            </p:nvSpPr>
            <p:spPr>
              <a:xfrm>
                <a:off x="4860511" y="6200997"/>
                <a:ext cx="1034162" cy="230832"/>
              </a:xfrm>
              <a:prstGeom prst="rect">
                <a:avLst/>
              </a:prstGeom>
              <a:noFill/>
            </p:spPr>
            <p:txBody>
              <a:bodyPr wrap="square" rtlCol="0">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SMOH, WHO</a:t>
                </a:r>
              </a:p>
            </p:txBody>
          </p:sp>
        </p:grpSp>
      </p:grpSp>
      <p:grpSp>
        <p:nvGrpSpPr>
          <p:cNvPr id="182" name="Group 181">
            <a:extLst>
              <a:ext uri="{FF2B5EF4-FFF2-40B4-BE49-F238E27FC236}">
                <a16:creationId xmlns:a16="http://schemas.microsoft.com/office/drawing/2014/main" id="{B2A1E240-4674-9F2B-722D-6F1053ADD612}"/>
              </a:ext>
            </a:extLst>
          </p:cNvPr>
          <p:cNvGrpSpPr/>
          <p:nvPr/>
        </p:nvGrpSpPr>
        <p:grpSpPr>
          <a:xfrm>
            <a:off x="1229067" y="3591506"/>
            <a:ext cx="2661873" cy="230832"/>
            <a:chOff x="558445" y="5058549"/>
            <a:chExt cx="2661873" cy="230832"/>
          </a:xfrm>
        </p:grpSpPr>
        <p:sp>
          <p:nvSpPr>
            <p:cNvPr id="183" name="Flowchart: Connector 182">
              <a:extLst>
                <a:ext uri="{FF2B5EF4-FFF2-40B4-BE49-F238E27FC236}">
                  <a16:creationId xmlns:a16="http://schemas.microsoft.com/office/drawing/2014/main" id="{3CA29369-7512-BFF1-6222-3FD7EBC975F2}"/>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84" name="Straight Connector 183">
              <a:extLst>
                <a:ext uri="{FF2B5EF4-FFF2-40B4-BE49-F238E27FC236}">
                  <a16:creationId xmlns:a16="http://schemas.microsoft.com/office/drawing/2014/main" id="{0131416C-2211-F494-AD63-269506359E80}"/>
                </a:ext>
              </a:extLst>
            </p:cNvPr>
            <p:cNvCxnSpPr>
              <a:cxnSpLocks/>
            </p:cNvCxnSpPr>
            <p:nvPr/>
          </p:nvCxnSpPr>
          <p:spPr>
            <a:xfrm flipH="1" flipV="1">
              <a:off x="1866811" y="5161371"/>
              <a:ext cx="1295220" cy="1213"/>
            </a:xfrm>
            <a:prstGeom prst="line">
              <a:avLst/>
            </a:prstGeom>
          </p:spPr>
          <p:style>
            <a:lnRef idx="2">
              <a:schemeClr val="accent5"/>
            </a:lnRef>
            <a:fillRef idx="0">
              <a:schemeClr val="accent5"/>
            </a:fillRef>
            <a:effectRef idx="1">
              <a:schemeClr val="accent5"/>
            </a:effectRef>
            <a:fontRef idx="minor">
              <a:schemeClr val="tx1"/>
            </a:fontRef>
          </p:style>
        </p:cxnSp>
        <p:cxnSp>
          <p:nvCxnSpPr>
            <p:cNvPr id="185" name="Straight Connector 184">
              <a:extLst>
                <a:ext uri="{FF2B5EF4-FFF2-40B4-BE49-F238E27FC236}">
                  <a16:creationId xmlns:a16="http://schemas.microsoft.com/office/drawing/2014/main" id="{54DDB900-5254-A618-61F9-A98B917C35DC}"/>
                </a:ext>
              </a:extLst>
            </p:cNvPr>
            <p:cNvCxnSpPr>
              <a:cxnSpLocks/>
            </p:cNvCxnSpPr>
            <p:nvPr/>
          </p:nvCxnSpPr>
          <p:spPr>
            <a:xfrm>
              <a:off x="1868815" y="5081781"/>
              <a:ext cx="0" cy="185737"/>
            </a:xfrm>
            <a:prstGeom prst="line">
              <a:avLst/>
            </a:prstGeom>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0537E4DC-1C38-94FA-9AF5-A5E5CD361ACE}"/>
                </a:ext>
              </a:extLst>
            </p:cNvPr>
            <p:cNvSpPr txBox="1"/>
            <p:nvPr/>
          </p:nvSpPr>
          <p:spPr>
            <a:xfrm>
              <a:off x="558445" y="5058549"/>
              <a:ext cx="13496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3A537"/>
                  </a:solidFill>
                  <a:effectLst/>
                  <a:uLnTx/>
                  <a:uFillTx/>
                  <a:latin typeface="Calibri" panose="020F0502020204030204"/>
                  <a:ea typeface="+mn-ea"/>
                  <a:cs typeface="+mn-cs"/>
                </a:rPr>
                <a:t>  </a:t>
              </a: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ALIMA, RI, </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SMOH, WHO</a:t>
              </a:r>
            </a:p>
          </p:txBody>
        </p:sp>
      </p:grpSp>
      <p:grpSp>
        <p:nvGrpSpPr>
          <p:cNvPr id="188" name="Group 187">
            <a:extLst>
              <a:ext uri="{FF2B5EF4-FFF2-40B4-BE49-F238E27FC236}">
                <a16:creationId xmlns:a16="http://schemas.microsoft.com/office/drawing/2014/main" id="{D245A2EB-830A-0F1C-FB45-285C2D73547B}"/>
              </a:ext>
            </a:extLst>
          </p:cNvPr>
          <p:cNvGrpSpPr/>
          <p:nvPr/>
        </p:nvGrpSpPr>
        <p:grpSpPr>
          <a:xfrm>
            <a:off x="1862427" y="5629671"/>
            <a:ext cx="1712979" cy="425451"/>
            <a:chOff x="1537908" y="4966181"/>
            <a:chExt cx="1682410" cy="425451"/>
          </a:xfrm>
        </p:grpSpPr>
        <p:sp>
          <p:nvSpPr>
            <p:cNvPr id="189" name="Flowchart: Connector 188">
              <a:extLst>
                <a:ext uri="{FF2B5EF4-FFF2-40B4-BE49-F238E27FC236}">
                  <a16:creationId xmlns:a16="http://schemas.microsoft.com/office/drawing/2014/main" id="{EB7C0C59-71E7-6230-3746-6AB744280DE1}"/>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90" name="Straight Connector 189">
              <a:extLst>
                <a:ext uri="{FF2B5EF4-FFF2-40B4-BE49-F238E27FC236}">
                  <a16:creationId xmlns:a16="http://schemas.microsoft.com/office/drawing/2014/main" id="{31F02EFF-8E06-8E49-DE3E-45B7B7F21339}"/>
                </a:ext>
              </a:extLst>
            </p:cNvPr>
            <p:cNvCxnSpPr>
              <a:cxnSpLocks/>
            </p:cNvCxnSpPr>
            <p:nvPr/>
          </p:nvCxnSpPr>
          <p:spPr>
            <a:xfrm flipH="1">
              <a:off x="2536913" y="5162584"/>
              <a:ext cx="62511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1" name="Straight Connector 190">
              <a:extLst>
                <a:ext uri="{FF2B5EF4-FFF2-40B4-BE49-F238E27FC236}">
                  <a16:creationId xmlns:a16="http://schemas.microsoft.com/office/drawing/2014/main" id="{64AA579C-1F3B-85E7-DCC5-81EE804E2222}"/>
                </a:ext>
              </a:extLst>
            </p:cNvPr>
            <p:cNvCxnSpPr>
              <a:cxnSpLocks/>
            </p:cNvCxnSpPr>
            <p:nvPr/>
          </p:nvCxnSpPr>
          <p:spPr>
            <a:xfrm>
              <a:off x="2536914" y="4966181"/>
              <a:ext cx="0" cy="425451"/>
            </a:xfrm>
            <a:prstGeom prst="line">
              <a:avLst/>
            </a:prstGeom>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91FF132-E868-FF7A-559F-2E1318CDBAE3}"/>
                </a:ext>
              </a:extLst>
            </p:cNvPr>
            <p:cNvSpPr txBox="1"/>
            <p:nvPr/>
          </p:nvSpPr>
          <p:spPr>
            <a:xfrm>
              <a:off x="1537908" y="4966906"/>
              <a:ext cx="102948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ALIGHT, CARE, SMOH, WHO</a:t>
              </a:r>
            </a:p>
          </p:txBody>
        </p:sp>
      </p:grpSp>
      <p:grpSp>
        <p:nvGrpSpPr>
          <p:cNvPr id="193" name="Group 192">
            <a:extLst>
              <a:ext uri="{FF2B5EF4-FFF2-40B4-BE49-F238E27FC236}">
                <a16:creationId xmlns:a16="http://schemas.microsoft.com/office/drawing/2014/main" id="{1589EA05-1766-AE49-38C6-18D9457A9CBC}"/>
              </a:ext>
            </a:extLst>
          </p:cNvPr>
          <p:cNvGrpSpPr/>
          <p:nvPr/>
        </p:nvGrpSpPr>
        <p:grpSpPr>
          <a:xfrm>
            <a:off x="6054566" y="5656325"/>
            <a:ext cx="1457241" cy="983236"/>
            <a:chOff x="4989807" y="5886655"/>
            <a:chExt cx="1457241" cy="983236"/>
          </a:xfrm>
        </p:grpSpPr>
        <p:sp>
          <p:nvSpPr>
            <p:cNvPr id="194" name="Flowchart: Connector 193">
              <a:extLst>
                <a:ext uri="{FF2B5EF4-FFF2-40B4-BE49-F238E27FC236}">
                  <a16:creationId xmlns:a16="http://schemas.microsoft.com/office/drawing/2014/main" id="{69E07812-00C3-7B1F-CC4F-4D5DB33E8B14}"/>
                </a:ext>
              </a:extLst>
            </p:cNvPr>
            <p:cNvSpPr/>
            <p:nvPr/>
          </p:nvSpPr>
          <p:spPr>
            <a:xfrm>
              <a:off x="5635192" y="5886655"/>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5" name="Group 194">
              <a:extLst>
                <a:ext uri="{FF2B5EF4-FFF2-40B4-BE49-F238E27FC236}">
                  <a16:creationId xmlns:a16="http://schemas.microsoft.com/office/drawing/2014/main" id="{A9E5B798-4DF0-CC75-8ED2-F115F2D412FD}"/>
                </a:ext>
              </a:extLst>
            </p:cNvPr>
            <p:cNvGrpSpPr/>
            <p:nvPr/>
          </p:nvGrpSpPr>
          <p:grpSpPr>
            <a:xfrm>
              <a:off x="4989807" y="5946659"/>
              <a:ext cx="1457241" cy="923232"/>
              <a:chOff x="4989807" y="5946659"/>
              <a:chExt cx="1457241" cy="923232"/>
            </a:xfrm>
          </p:grpSpPr>
          <p:cxnSp>
            <p:nvCxnSpPr>
              <p:cNvPr id="196" name="Straight Connector 195">
                <a:extLst>
                  <a:ext uri="{FF2B5EF4-FFF2-40B4-BE49-F238E27FC236}">
                    <a16:creationId xmlns:a16="http://schemas.microsoft.com/office/drawing/2014/main" id="{42F395B1-4FC8-ABE3-BF02-ACC5DDFEA9EF}"/>
                  </a:ext>
                </a:extLst>
              </p:cNvPr>
              <p:cNvCxnSpPr>
                <a:cxnSpLocks/>
              </p:cNvCxnSpPr>
              <p:nvPr/>
            </p:nvCxnSpPr>
            <p:spPr>
              <a:xfrm>
                <a:off x="5663407" y="5946659"/>
                <a:ext cx="0" cy="59436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7" name="Straight Connector 196">
                <a:extLst>
                  <a:ext uri="{FF2B5EF4-FFF2-40B4-BE49-F238E27FC236}">
                    <a16:creationId xmlns:a16="http://schemas.microsoft.com/office/drawing/2014/main" id="{A61B7592-4A4C-14EE-B64F-82A317D009AC}"/>
                  </a:ext>
                </a:extLst>
              </p:cNvPr>
              <p:cNvCxnSpPr>
                <a:cxnSpLocks/>
              </p:cNvCxnSpPr>
              <p:nvPr/>
            </p:nvCxnSpPr>
            <p:spPr>
              <a:xfrm>
                <a:off x="5171918" y="6538775"/>
                <a:ext cx="1060268" cy="0"/>
              </a:xfrm>
              <a:prstGeom prst="line">
                <a:avLst/>
              </a:prstGeom>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6F16D16-D48A-01B9-0F02-E383747948A4}"/>
                  </a:ext>
                </a:extLst>
              </p:cNvPr>
              <p:cNvSpPr txBox="1"/>
              <p:nvPr/>
            </p:nvSpPr>
            <p:spPr>
              <a:xfrm>
                <a:off x="4989807" y="6500559"/>
                <a:ext cx="1457241" cy="369332"/>
              </a:xfrm>
              <a:prstGeom prst="rect">
                <a:avLst/>
              </a:prstGeom>
              <a:noFill/>
            </p:spPr>
            <p:txBody>
              <a:bodyPr wrap="square" rtlCol="0">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AAH, CONCERN, SCI, SMOH, WHO</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grpSp>
      <p:grpSp>
        <p:nvGrpSpPr>
          <p:cNvPr id="206" name="Group 205">
            <a:extLst>
              <a:ext uri="{FF2B5EF4-FFF2-40B4-BE49-F238E27FC236}">
                <a16:creationId xmlns:a16="http://schemas.microsoft.com/office/drawing/2014/main" id="{21E564F4-8962-263F-0536-0E08FBEE52CD}"/>
              </a:ext>
            </a:extLst>
          </p:cNvPr>
          <p:cNvGrpSpPr/>
          <p:nvPr/>
        </p:nvGrpSpPr>
        <p:grpSpPr>
          <a:xfrm>
            <a:off x="768474" y="4344718"/>
            <a:ext cx="2069183" cy="343170"/>
            <a:chOff x="1151135" y="4966181"/>
            <a:chExt cx="2069183" cy="343170"/>
          </a:xfrm>
        </p:grpSpPr>
        <p:sp>
          <p:nvSpPr>
            <p:cNvPr id="207" name="Flowchart: Connector 206">
              <a:extLst>
                <a:ext uri="{FF2B5EF4-FFF2-40B4-BE49-F238E27FC236}">
                  <a16:creationId xmlns:a16="http://schemas.microsoft.com/office/drawing/2014/main" id="{429A86B0-A9D3-D436-535E-0E11B75B72D5}"/>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208" name="Straight Connector 207">
              <a:extLst>
                <a:ext uri="{FF2B5EF4-FFF2-40B4-BE49-F238E27FC236}">
                  <a16:creationId xmlns:a16="http://schemas.microsoft.com/office/drawing/2014/main" id="{1BD45274-5671-9B65-5B00-E8E2A5559791}"/>
                </a:ext>
              </a:extLst>
            </p:cNvPr>
            <p:cNvCxnSpPr>
              <a:cxnSpLocks/>
            </p:cNvCxnSpPr>
            <p:nvPr/>
          </p:nvCxnSpPr>
          <p:spPr>
            <a:xfrm flipH="1">
              <a:off x="2702201" y="5162584"/>
              <a:ext cx="4598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09" name="Straight Connector 208">
              <a:extLst>
                <a:ext uri="{FF2B5EF4-FFF2-40B4-BE49-F238E27FC236}">
                  <a16:creationId xmlns:a16="http://schemas.microsoft.com/office/drawing/2014/main" id="{2479B9E0-D436-44A3-7C5A-9D08416114B7}"/>
                </a:ext>
              </a:extLst>
            </p:cNvPr>
            <p:cNvCxnSpPr>
              <a:cxnSpLocks/>
            </p:cNvCxnSpPr>
            <p:nvPr/>
          </p:nvCxnSpPr>
          <p:spPr>
            <a:xfrm flipH="1">
              <a:off x="2699694" y="4966181"/>
              <a:ext cx="523" cy="343170"/>
            </a:xfrm>
            <a:prstGeom prst="line">
              <a:avLst/>
            </a:prstGeom>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85EB05E4-259F-CDAE-4B4A-E74BB0C3F2A8}"/>
                </a:ext>
              </a:extLst>
            </p:cNvPr>
            <p:cNvSpPr txBox="1"/>
            <p:nvPr/>
          </p:nvSpPr>
          <p:spPr>
            <a:xfrm>
              <a:off x="1151135" y="5023600"/>
              <a:ext cx="160325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CONCERN, SMOH, WHO</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grpSp>
        <p:nvGrpSpPr>
          <p:cNvPr id="219" name="Group 218">
            <a:extLst>
              <a:ext uri="{FF2B5EF4-FFF2-40B4-BE49-F238E27FC236}">
                <a16:creationId xmlns:a16="http://schemas.microsoft.com/office/drawing/2014/main" id="{B7ADB8C7-AFD6-719D-547B-9FD80190D429}"/>
              </a:ext>
            </a:extLst>
          </p:cNvPr>
          <p:cNvGrpSpPr/>
          <p:nvPr/>
        </p:nvGrpSpPr>
        <p:grpSpPr>
          <a:xfrm>
            <a:off x="5390982" y="5388076"/>
            <a:ext cx="4016013" cy="369332"/>
            <a:chOff x="5390982" y="5388076"/>
            <a:chExt cx="4016013" cy="369332"/>
          </a:xfrm>
        </p:grpSpPr>
        <p:sp>
          <p:nvSpPr>
            <p:cNvPr id="68" name="Flowchart: Connector 67">
              <a:extLst>
                <a:ext uri="{FF2B5EF4-FFF2-40B4-BE49-F238E27FC236}">
                  <a16:creationId xmlns:a16="http://schemas.microsoft.com/office/drawing/2014/main" id="{BFDFDEC7-2F2B-723B-1AF4-2D1FAA230695}"/>
                </a:ext>
              </a:extLst>
            </p:cNvPr>
            <p:cNvSpPr/>
            <p:nvPr/>
          </p:nvSpPr>
          <p:spPr>
            <a:xfrm>
              <a:off x="5390982" y="5513593"/>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214" name="Straight Connector 213">
              <a:extLst>
                <a:ext uri="{FF2B5EF4-FFF2-40B4-BE49-F238E27FC236}">
                  <a16:creationId xmlns:a16="http://schemas.microsoft.com/office/drawing/2014/main" id="{205A151B-0CDE-FAA9-8716-FDD996F1A903}"/>
                </a:ext>
              </a:extLst>
            </p:cNvPr>
            <p:cNvCxnSpPr>
              <a:cxnSpLocks/>
            </p:cNvCxnSpPr>
            <p:nvPr/>
          </p:nvCxnSpPr>
          <p:spPr>
            <a:xfrm>
              <a:off x="5447086" y="5550537"/>
              <a:ext cx="2985715" cy="11951"/>
            </a:xfrm>
            <a:prstGeom prst="line">
              <a:avLst/>
            </a:prstGeom>
          </p:spPr>
          <p:style>
            <a:lnRef idx="2">
              <a:schemeClr val="accent5"/>
            </a:lnRef>
            <a:fillRef idx="0">
              <a:schemeClr val="accent5"/>
            </a:fillRef>
            <a:effectRef idx="1">
              <a:schemeClr val="accent5"/>
            </a:effectRef>
            <a:fontRef idx="minor">
              <a:schemeClr val="tx1"/>
            </a:fontRef>
          </p:style>
        </p:cxnSp>
        <p:cxnSp>
          <p:nvCxnSpPr>
            <p:cNvPr id="216" name="Straight Connector 215">
              <a:extLst>
                <a:ext uri="{FF2B5EF4-FFF2-40B4-BE49-F238E27FC236}">
                  <a16:creationId xmlns:a16="http://schemas.microsoft.com/office/drawing/2014/main" id="{37CC7B3C-55B6-2843-5E0E-13604B7BFC3C}"/>
                </a:ext>
              </a:extLst>
            </p:cNvPr>
            <p:cNvCxnSpPr>
              <a:cxnSpLocks/>
            </p:cNvCxnSpPr>
            <p:nvPr/>
          </p:nvCxnSpPr>
          <p:spPr>
            <a:xfrm>
              <a:off x="8432801" y="5416550"/>
              <a:ext cx="0" cy="329692"/>
            </a:xfrm>
            <a:prstGeom prst="line">
              <a:avLst/>
            </a:prstGeom>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16EB7697-E509-D1B6-1660-328401CB0207}"/>
                </a:ext>
              </a:extLst>
            </p:cNvPr>
            <p:cNvSpPr txBox="1"/>
            <p:nvPr/>
          </p:nvSpPr>
          <p:spPr>
            <a:xfrm>
              <a:off x="8362613" y="5388076"/>
              <a:ext cx="1044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CONCERN, SMOH, WHO</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sp>
        <p:nvSpPr>
          <p:cNvPr id="39" name="Text - Sennar">
            <a:extLst>
              <a:ext uri="{FF2B5EF4-FFF2-40B4-BE49-F238E27FC236}">
                <a16:creationId xmlns:a16="http://schemas.microsoft.com/office/drawing/2014/main" id="{58A0E628-A3AF-F019-AC22-D35C9E05980F}"/>
              </a:ext>
            </a:extLst>
          </p:cNvPr>
          <p:cNvSpPr>
            <a:spLocks noChangeArrowheads="1"/>
          </p:cNvSpPr>
          <p:nvPr/>
        </p:nvSpPr>
        <p:spPr bwMode="auto">
          <a:xfrm>
            <a:off x="7475516" y="4621986"/>
            <a:ext cx="457200" cy="17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Sennar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222" name="Straight Connector 221">
            <a:extLst>
              <a:ext uri="{FF2B5EF4-FFF2-40B4-BE49-F238E27FC236}">
                <a16:creationId xmlns:a16="http://schemas.microsoft.com/office/drawing/2014/main" id="{910F0B0B-9CFF-E286-B58B-F31A52EC798F}"/>
              </a:ext>
            </a:extLst>
          </p:cNvPr>
          <p:cNvCxnSpPr>
            <a:cxnSpLocks/>
          </p:cNvCxnSpPr>
          <p:nvPr/>
        </p:nvCxnSpPr>
        <p:spPr>
          <a:xfrm>
            <a:off x="7119939" y="4848920"/>
            <a:ext cx="1712912" cy="0"/>
          </a:xfrm>
          <a:prstGeom prst="line">
            <a:avLst/>
          </a:prstGeom>
        </p:spPr>
        <p:style>
          <a:lnRef idx="2">
            <a:schemeClr val="accent5"/>
          </a:lnRef>
          <a:fillRef idx="0">
            <a:schemeClr val="accent5"/>
          </a:fillRef>
          <a:effectRef idx="1">
            <a:schemeClr val="accent5"/>
          </a:effectRef>
          <a:fontRef idx="minor">
            <a:schemeClr val="tx1"/>
          </a:fontRef>
        </p:style>
      </p:cxnSp>
      <p:grpSp>
        <p:nvGrpSpPr>
          <p:cNvPr id="92" name="Group 91">
            <a:extLst>
              <a:ext uri="{FF2B5EF4-FFF2-40B4-BE49-F238E27FC236}">
                <a16:creationId xmlns:a16="http://schemas.microsoft.com/office/drawing/2014/main" id="{FF78453B-DBFF-FC21-E3AB-0140D3505E04}"/>
              </a:ext>
            </a:extLst>
          </p:cNvPr>
          <p:cNvGrpSpPr/>
          <p:nvPr/>
        </p:nvGrpSpPr>
        <p:grpSpPr>
          <a:xfrm>
            <a:off x="7066324" y="4650031"/>
            <a:ext cx="2502618" cy="369332"/>
            <a:chOff x="7066324" y="4650031"/>
            <a:chExt cx="2502618" cy="369332"/>
          </a:xfrm>
        </p:grpSpPr>
        <p:sp>
          <p:nvSpPr>
            <p:cNvPr id="65" name="Flowchart: Connector 64">
              <a:extLst>
                <a:ext uri="{FF2B5EF4-FFF2-40B4-BE49-F238E27FC236}">
                  <a16:creationId xmlns:a16="http://schemas.microsoft.com/office/drawing/2014/main" id="{C5403444-5D6B-C289-1AF3-124573A01837}"/>
                </a:ext>
              </a:extLst>
            </p:cNvPr>
            <p:cNvSpPr/>
            <p:nvPr/>
          </p:nvSpPr>
          <p:spPr>
            <a:xfrm>
              <a:off x="7066324" y="4813399"/>
              <a:ext cx="56429" cy="65506"/>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226" name="Straight Connector 225">
              <a:extLst>
                <a:ext uri="{FF2B5EF4-FFF2-40B4-BE49-F238E27FC236}">
                  <a16:creationId xmlns:a16="http://schemas.microsoft.com/office/drawing/2014/main" id="{7C1AAA04-463F-D0F2-F926-9FC5DD99D99F}"/>
                </a:ext>
              </a:extLst>
            </p:cNvPr>
            <p:cNvCxnSpPr>
              <a:cxnSpLocks/>
            </p:cNvCxnSpPr>
            <p:nvPr/>
          </p:nvCxnSpPr>
          <p:spPr>
            <a:xfrm>
              <a:off x="8832851" y="4707936"/>
              <a:ext cx="0" cy="289515"/>
            </a:xfrm>
            <a:prstGeom prst="line">
              <a:avLst/>
            </a:prstGeom>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D497FF0E-0F53-AC3E-C9EE-4B7A186D815C}"/>
                </a:ext>
              </a:extLst>
            </p:cNvPr>
            <p:cNvSpPr txBox="1"/>
            <p:nvPr/>
          </p:nvSpPr>
          <p:spPr>
            <a:xfrm>
              <a:off x="8783384" y="4650031"/>
              <a:ext cx="7855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AAH, SMOH, WHO</a:t>
              </a:r>
              <a:endParaRPr kumimoji="0" lang="en-US" sz="9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9A2BC107-4873-77AE-0D08-01A2C903B94E}"/>
              </a:ext>
            </a:extLst>
          </p:cNvPr>
          <p:cNvSpPr txBox="1"/>
          <p:nvPr/>
        </p:nvSpPr>
        <p:spPr>
          <a:xfrm>
            <a:off x="119805" y="-28179"/>
            <a:ext cx="119959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Univers Condensed Light" panose="020B0306020202040204" pitchFamily="34" charset="0"/>
              </a:rPr>
              <a:t>3 b) Response: Treatment of SAM with SAM with Medic Comp (SCs) – end of Jul 2023</a:t>
            </a:r>
            <a:endParaRPr kumimoji="0" lang="en-US" sz="2400" b="1" i="0" u="none" strike="noStrike" kern="1200" cap="none" spc="0" normalizeH="0" baseline="0" noProof="0" dirty="0">
              <a:ln>
                <a:noFill/>
              </a:ln>
              <a:solidFill>
                <a:prstClr val="white"/>
              </a:solidFill>
              <a:effectLst/>
              <a:uLnTx/>
              <a:uFillTx/>
              <a:latin typeface="Univers Condensed Light" panose="020B0306020202040204" pitchFamily="34" charset="0"/>
            </a:endParaRPr>
          </a:p>
        </p:txBody>
      </p:sp>
      <p:grpSp>
        <p:nvGrpSpPr>
          <p:cNvPr id="5" name="Group 4">
            <a:extLst>
              <a:ext uri="{FF2B5EF4-FFF2-40B4-BE49-F238E27FC236}">
                <a16:creationId xmlns:a16="http://schemas.microsoft.com/office/drawing/2014/main" id="{5DB77D45-60ED-2155-8F3E-B5AEC95CCB2C}"/>
              </a:ext>
            </a:extLst>
          </p:cNvPr>
          <p:cNvGrpSpPr/>
          <p:nvPr/>
        </p:nvGrpSpPr>
        <p:grpSpPr>
          <a:xfrm rot="10800000">
            <a:off x="1847850" y="3962021"/>
            <a:ext cx="4063276" cy="230832"/>
            <a:chOff x="5788732" y="3707284"/>
            <a:chExt cx="4063276" cy="230832"/>
          </a:xfrm>
        </p:grpSpPr>
        <p:cxnSp>
          <p:nvCxnSpPr>
            <p:cNvPr id="49" name="Straight Connector 48">
              <a:extLst>
                <a:ext uri="{FF2B5EF4-FFF2-40B4-BE49-F238E27FC236}">
                  <a16:creationId xmlns:a16="http://schemas.microsoft.com/office/drawing/2014/main" id="{37D85EDC-24DB-3556-E3CB-2F7413632E5C}"/>
                </a:ext>
              </a:extLst>
            </p:cNvPr>
            <p:cNvCxnSpPr>
              <a:cxnSpLocks/>
            </p:cNvCxnSpPr>
            <p:nvPr/>
          </p:nvCxnSpPr>
          <p:spPr>
            <a:xfrm rot="10800000" flipH="1">
              <a:off x="5847771" y="3823027"/>
              <a:ext cx="3247783" cy="20655"/>
            </a:xfrm>
            <a:prstGeom prst="line">
              <a:avLst/>
            </a:prstGeom>
          </p:spPr>
          <p:style>
            <a:lnRef idx="2">
              <a:schemeClr val="accent5"/>
            </a:lnRef>
            <a:fillRef idx="0">
              <a:schemeClr val="accent5"/>
            </a:fillRef>
            <a:effectRef idx="1">
              <a:schemeClr val="accent5"/>
            </a:effectRef>
            <a:fontRef idx="minor">
              <a:schemeClr val="tx1"/>
            </a:fontRef>
          </p:style>
        </p:cxnSp>
        <p:sp>
          <p:nvSpPr>
            <p:cNvPr id="50" name="Flowchart: Connector 49">
              <a:extLst>
                <a:ext uri="{FF2B5EF4-FFF2-40B4-BE49-F238E27FC236}">
                  <a16:creationId xmlns:a16="http://schemas.microsoft.com/office/drawing/2014/main" id="{B88D22CF-7AC5-4EAC-972B-AAD3358D71F9}"/>
                </a:ext>
              </a:extLst>
            </p:cNvPr>
            <p:cNvSpPr/>
            <p:nvPr/>
          </p:nvSpPr>
          <p:spPr>
            <a:xfrm flipH="1">
              <a:off x="5788732" y="3814855"/>
              <a:ext cx="5903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51" name="Straight Connector 50">
              <a:extLst>
                <a:ext uri="{FF2B5EF4-FFF2-40B4-BE49-F238E27FC236}">
                  <a16:creationId xmlns:a16="http://schemas.microsoft.com/office/drawing/2014/main" id="{6E997076-F7D6-086B-0E1A-9B5A06235602}"/>
                </a:ext>
              </a:extLst>
            </p:cNvPr>
            <p:cNvCxnSpPr>
              <a:cxnSpLocks/>
            </p:cNvCxnSpPr>
            <p:nvPr/>
          </p:nvCxnSpPr>
          <p:spPr>
            <a:xfrm>
              <a:off x="9095552" y="3714750"/>
              <a:ext cx="0" cy="21113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3EB1205-8146-32D2-44ED-D0BDE089D146}"/>
                </a:ext>
              </a:extLst>
            </p:cNvPr>
            <p:cNvSpPr txBox="1"/>
            <p:nvPr/>
          </p:nvSpPr>
          <p:spPr>
            <a:xfrm rot="10800000">
              <a:off x="9049935" y="3707284"/>
              <a:ext cx="80207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SMOH, WHO</a:t>
              </a:r>
            </a:p>
          </p:txBody>
        </p:sp>
      </p:grpSp>
      <p:cxnSp>
        <p:nvCxnSpPr>
          <p:cNvPr id="59" name="Straight Connector 58">
            <a:extLst>
              <a:ext uri="{FF2B5EF4-FFF2-40B4-BE49-F238E27FC236}">
                <a16:creationId xmlns:a16="http://schemas.microsoft.com/office/drawing/2014/main" id="{D0AC5810-1BB1-1E5E-1DC0-65BF631EB48F}"/>
              </a:ext>
            </a:extLst>
          </p:cNvPr>
          <p:cNvCxnSpPr>
            <a:cxnSpLocks/>
          </p:cNvCxnSpPr>
          <p:nvPr/>
        </p:nvCxnSpPr>
        <p:spPr>
          <a:xfrm flipH="1">
            <a:off x="3254467" y="2135851"/>
            <a:ext cx="2803073" cy="8035"/>
          </a:xfrm>
          <a:prstGeom prst="line">
            <a:avLst/>
          </a:prstGeom>
        </p:spPr>
        <p:style>
          <a:lnRef idx="2">
            <a:schemeClr val="accent5"/>
          </a:lnRef>
          <a:fillRef idx="0">
            <a:schemeClr val="accent5"/>
          </a:fillRef>
          <a:effectRef idx="1">
            <a:schemeClr val="accent5"/>
          </a:effectRef>
          <a:fontRef idx="minor">
            <a:schemeClr val="tx1"/>
          </a:fontRef>
        </p:style>
      </p:cxnSp>
      <p:sp>
        <p:nvSpPr>
          <p:cNvPr id="60" name="Flowchart: Connector 59">
            <a:extLst>
              <a:ext uri="{FF2B5EF4-FFF2-40B4-BE49-F238E27FC236}">
                <a16:creationId xmlns:a16="http://schemas.microsoft.com/office/drawing/2014/main" id="{E31220B1-3C04-520C-48D0-8F3B1155D675}"/>
              </a:ext>
            </a:extLst>
          </p:cNvPr>
          <p:cNvSpPr/>
          <p:nvPr/>
        </p:nvSpPr>
        <p:spPr>
          <a:xfrm rot="10800000" flipH="1" flipV="1">
            <a:off x="6049505" y="2110638"/>
            <a:ext cx="54864" cy="5486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61" name="Straight Connector 60">
            <a:extLst>
              <a:ext uri="{FF2B5EF4-FFF2-40B4-BE49-F238E27FC236}">
                <a16:creationId xmlns:a16="http://schemas.microsoft.com/office/drawing/2014/main" id="{49F0928E-ACF9-6437-9483-4CB49DF9F602}"/>
              </a:ext>
            </a:extLst>
          </p:cNvPr>
          <p:cNvCxnSpPr>
            <a:cxnSpLocks/>
          </p:cNvCxnSpPr>
          <p:nvPr/>
        </p:nvCxnSpPr>
        <p:spPr>
          <a:xfrm>
            <a:off x="3254467" y="2039651"/>
            <a:ext cx="0" cy="203995"/>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7910FD-7261-7392-A811-EE8939713D41}"/>
              </a:ext>
            </a:extLst>
          </p:cNvPr>
          <p:cNvSpPr txBox="1"/>
          <p:nvPr/>
        </p:nvSpPr>
        <p:spPr>
          <a:xfrm>
            <a:off x="2491173" y="2033900"/>
            <a:ext cx="83190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WHO, SMOH</a:t>
            </a:r>
          </a:p>
        </p:txBody>
      </p:sp>
      <p:grpSp>
        <p:nvGrpSpPr>
          <p:cNvPr id="63" name="Group 62">
            <a:extLst>
              <a:ext uri="{FF2B5EF4-FFF2-40B4-BE49-F238E27FC236}">
                <a16:creationId xmlns:a16="http://schemas.microsoft.com/office/drawing/2014/main" id="{0FC8BF5F-813A-4DFB-B009-DA31AFDFE689}"/>
              </a:ext>
            </a:extLst>
          </p:cNvPr>
          <p:cNvGrpSpPr/>
          <p:nvPr/>
        </p:nvGrpSpPr>
        <p:grpSpPr>
          <a:xfrm>
            <a:off x="7635398" y="2769134"/>
            <a:ext cx="3689134" cy="230832"/>
            <a:chOff x="7981096" y="1931461"/>
            <a:chExt cx="3689134" cy="230832"/>
          </a:xfrm>
        </p:grpSpPr>
        <p:sp>
          <p:nvSpPr>
            <p:cNvPr id="67" name="Flowchart: Connector 66">
              <a:extLst>
                <a:ext uri="{FF2B5EF4-FFF2-40B4-BE49-F238E27FC236}">
                  <a16:creationId xmlns:a16="http://schemas.microsoft.com/office/drawing/2014/main" id="{ED0F02E6-0FEE-E8C0-1209-A5D9CD3A53E3}"/>
                </a:ext>
              </a:extLst>
            </p:cNvPr>
            <p:cNvSpPr/>
            <p:nvPr/>
          </p:nvSpPr>
          <p:spPr>
            <a:xfrm>
              <a:off x="7981096" y="2022052"/>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71" name="Straight Connector 70">
              <a:extLst>
                <a:ext uri="{FF2B5EF4-FFF2-40B4-BE49-F238E27FC236}">
                  <a16:creationId xmlns:a16="http://schemas.microsoft.com/office/drawing/2014/main" id="{DE77EBA3-489D-058F-8ABB-EAEF7BDC2DF3}"/>
                </a:ext>
              </a:extLst>
            </p:cNvPr>
            <p:cNvCxnSpPr>
              <a:cxnSpLocks/>
              <a:stCxn id="67" idx="6"/>
            </p:cNvCxnSpPr>
            <p:nvPr/>
          </p:nvCxnSpPr>
          <p:spPr>
            <a:xfrm>
              <a:off x="8037525" y="2054114"/>
              <a:ext cx="210353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2" name="Straight Connector 71">
              <a:extLst>
                <a:ext uri="{FF2B5EF4-FFF2-40B4-BE49-F238E27FC236}">
                  <a16:creationId xmlns:a16="http://schemas.microsoft.com/office/drawing/2014/main" id="{B21ACD93-E660-2BB5-373B-58150365669D}"/>
                </a:ext>
              </a:extLst>
            </p:cNvPr>
            <p:cNvCxnSpPr/>
            <p:nvPr/>
          </p:nvCxnSpPr>
          <p:spPr>
            <a:xfrm>
              <a:off x="10141062" y="1954188"/>
              <a:ext cx="0" cy="195128"/>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A922B57-DF7E-76DD-8B1E-FEB854EA0F66}"/>
                </a:ext>
              </a:extLst>
            </p:cNvPr>
            <p:cNvSpPr txBox="1"/>
            <p:nvPr/>
          </p:nvSpPr>
          <p:spPr>
            <a:xfrm>
              <a:off x="10141062" y="1931461"/>
              <a:ext cx="152916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SMOH, WHO</a:t>
              </a:r>
            </a:p>
          </p:txBody>
        </p:sp>
      </p:grpSp>
      <p:sp>
        <p:nvSpPr>
          <p:cNvPr id="98" name="Flowchart: Connector 97">
            <a:extLst>
              <a:ext uri="{FF2B5EF4-FFF2-40B4-BE49-F238E27FC236}">
                <a16:creationId xmlns:a16="http://schemas.microsoft.com/office/drawing/2014/main" id="{BF333EB9-8D0E-45F8-F05D-4698584B9B9B}"/>
              </a:ext>
            </a:extLst>
          </p:cNvPr>
          <p:cNvSpPr/>
          <p:nvPr/>
        </p:nvSpPr>
        <p:spPr>
          <a:xfrm>
            <a:off x="7587899" y="4561883"/>
            <a:ext cx="57997" cy="65506"/>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00" name="Straight Connector 99">
            <a:extLst>
              <a:ext uri="{FF2B5EF4-FFF2-40B4-BE49-F238E27FC236}">
                <a16:creationId xmlns:a16="http://schemas.microsoft.com/office/drawing/2014/main" id="{6AF0C77F-68FF-5461-7E13-7617225AB07F}"/>
              </a:ext>
            </a:extLst>
          </p:cNvPr>
          <p:cNvCxnSpPr>
            <a:cxnSpLocks/>
          </p:cNvCxnSpPr>
          <p:nvPr/>
        </p:nvCxnSpPr>
        <p:spPr>
          <a:xfrm>
            <a:off x="8828182" y="4512249"/>
            <a:ext cx="0" cy="151266"/>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2D71EDF1-9428-71F5-A309-EA1D76E2B3EA}"/>
              </a:ext>
            </a:extLst>
          </p:cNvPr>
          <p:cNvSpPr txBox="1"/>
          <p:nvPr/>
        </p:nvSpPr>
        <p:spPr>
          <a:xfrm>
            <a:off x="8789213" y="4466823"/>
            <a:ext cx="16965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SMOH, WHO</a:t>
            </a:r>
          </a:p>
        </p:txBody>
      </p:sp>
      <p:cxnSp>
        <p:nvCxnSpPr>
          <p:cNvPr id="106" name="Straight Connector 105">
            <a:extLst>
              <a:ext uri="{FF2B5EF4-FFF2-40B4-BE49-F238E27FC236}">
                <a16:creationId xmlns:a16="http://schemas.microsoft.com/office/drawing/2014/main" id="{0E1DCEBE-05A9-44AB-73A1-AFC9031B81F6}"/>
              </a:ext>
            </a:extLst>
          </p:cNvPr>
          <p:cNvCxnSpPr>
            <a:cxnSpLocks/>
            <a:stCxn id="98" idx="6"/>
          </p:cNvCxnSpPr>
          <p:nvPr/>
        </p:nvCxnSpPr>
        <p:spPr>
          <a:xfrm>
            <a:off x="7645896" y="4594636"/>
            <a:ext cx="1159051" cy="0"/>
          </a:xfrm>
          <a:prstGeom prst="line">
            <a:avLst/>
          </a:prstGeom>
        </p:spPr>
        <p:style>
          <a:lnRef idx="2">
            <a:schemeClr val="accent5"/>
          </a:lnRef>
          <a:fillRef idx="0">
            <a:schemeClr val="accent5"/>
          </a:fillRef>
          <a:effectRef idx="1">
            <a:schemeClr val="accent5"/>
          </a:effectRef>
          <a:fontRef idx="minor">
            <a:schemeClr val="tx1"/>
          </a:fontRef>
        </p:style>
      </p:cxnSp>
      <p:sp>
        <p:nvSpPr>
          <p:cNvPr id="54" name="TextBox 53">
            <a:extLst>
              <a:ext uri="{FF2B5EF4-FFF2-40B4-BE49-F238E27FC236}">
                <a16:creationId xmlns:a16="http://schemas.microsoft.com/office/drawing/2014/main" id="{CF5C72A2-1044-DEF3-2A84-B4FDC21AE072}"/>
              </a:ext>
            </a:extLst>
          </p:cNvPr>
          <p:cNvSpPr txBox="1"/>
          <p:nvPr/>
        </p:nvSpPr>
        <p:spPr>
          <a:xfrm>
            <a:off x="-7217" y="546984"/>
            <a:ext cx="3243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50"/>
                </a:solidFill>
                <a:effectLst/>
                <a:uLnTx/>
                <a:uFillTx/>
                <a:latin typeface="Calibri" panose="020F0502020204030204"/>
                <a:ea typeface="+mn-ea"/>
                <a:cs typeface="+mn-cs"/>
              </a:rPr>
              <a:t>Operational in the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rPr>
              <a:t>Partially Operational</a:t>
            </a:r>
          </a:p>
        </p:txBody>
      </p:sp>
      <p:sp>
        <p:nvSpPr>
          <p:cNvPr id="74" name="TextBox 73">
            <a:extLst>
              <a:ext uri="{FF2B5EF4-FFF2-40B4-BE49-F238E27FC236}">
                <a16:creationId xmlns:a16="http://schemas.microsoft.com/office/drawing/2014/main" id="{ABCE1CDA-2D15-3DBC-66A2-B5B0CF863358}"/>
              </a:ext>
            </a:extLst>
          </p:cNvPr>
          <p:cNvSpPr txBox="1"/>
          <p:nvPr/>
        </p:nvSpPr>
        <p:spPr>
          <a:xfrm>
            <a:off x="-4358" y="1239639"/>
            <a:ext cx="2428752" cy="1615827"/>
          </a:xfrm>
          <a:prstGeom prst="rect">
            <a:avLst/>
          </a:prstGeom>
          <a:solidFill>
            <a:schemeClr val="accent4">
              <a:lumMod val="20000"/>
              <a:lumOff val="80000"/>
            </a:schemeClr>
          </a:solidFill>
        </p:spPr>
        <p:txBody>
          <a:bodyPr wrap="square" rtlCol="0">
            <a:spAutoFit/>
          </a:bodyPr>
          <a:lstStyle/>
          <a:p>
            <a:pPr marL="112713" marR="0" lvl="0" indent="0"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None/>
              <a:tabLst/>
              <a:defRPr/>
            </a:pP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Stabilization centers:</a:t>
            </a:r>
          </a:p>
          <a:p>
            <a:pPr marL="112713" marR="0" lvl="0" indent="0"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None/>
              <a:tabLst/>
              <a:defRPr/>
            </a:pP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According to 6 NGOs:</a:t>
            </a:r>
          </a:p>
          <a:p>
            <a:pPr marL="401638" marR="0" lvl="0"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Total # reported: </a:t>
            </a: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21</a:t>
            </a: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Operational: </a:t>
            </a: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15</a:t>
            </a: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 </a:t>
            </a: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(71.4%)</a:t>
            </a: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Partially Operational:</a:t>
            </a: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 3 (14.2%)</a:t>
            </a: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Suspended: </a:t>
            </a: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3</a:t>
            </a: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 </a:t>
            </a: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(14.2%)</a:t>
            </a:r>
          </a:p>
          <a:p>
            <a:pPr marL="401638" marR="0" lvl="0"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Capacity to Respond: </a:t>
            </a: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16 (76.1%)</a:t>
            </a:r>
          </a:p>
          <a:p>
            <a:pPr marL="401638" marR="0" lvl="0"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Utilization: </a:t>
            </a:r>
            <a:r>
              <a:rPr kumimoji="0" lang="en-US" sz="11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12 (57.1%)</a:t>
            </a:r>
          </a:p>
        </p:txBody>
      </p:sp>
      <p:sp>
        <p:nvSpPr>
          <p:cNvPr id="75" name="TextBox 74">
            <a:extLst>
              <a:ext uri="{FF2B5EF4-FFF2-40B4-BE49-F238E27FC236}">
                <a16:creationId xmlns:a16="http://schemas.microsoft.com/office/drawing/2014/main" id="{E75A2AE4-7FCC-0053-4613-B3B08B27A88F}"/>
              </a:ext>
            </a:extLst>
          </p:cNvPr>
          <p:cNvSpPr txBox="1"/>
          <p:nvPr/>
        </p:nvSpPr>
        <p:spPr>
          <a:xfrm>
            <a:off x="9378782" y="5019363"/>
            <a:ext cx="2805133" cy="1615827"/>
          </a:xfrm>
          <a:prstGeom prst="rect">
            <a:avLst/>
          </a:prstGeom>
          <a:solidFill>
            <a:schemeClr val="accent4">
              <a:lumMod val="20000"/>
              <a:lumOff val="80000"/>
            </a:schemeClr>
          </a:solidFill>
        </p:spPr>
        <p:txBody>
          <a:bodyPr wrap="square" rtlCol="0">
            <a:spAutoFit/>
          </a:bodyPr>
          <a:lstStyle/>
          <a:p>
            <a:pPr marL="112713" marR="0" lvl="0" indent="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According to WHO (</a:t>
            </a:r>
            <a:r>
              <a:rPr kumimoji="0" lang="en-US" sz="10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13 partners supporting 39 SCs currently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a:t>
            </a:r>
          </a:p>
          <a:p>
            <a:pPr marL="112713" marR="0" lvl="0" indent="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None/>
              <a:tabLst/>
              <a:defRPr/>
            </a:pPr>
            <a:r>
              <a:rPr kumimoji="0" lang="en-US" sz="9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As of 17</a:t>
            </a:r>
            <a:r>
              <a:rPr kumimoji="0" lang="en-US" sz="900" b="1" i="1"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th</a:t>
            </a:r>
            <a:r>
              <a:rPr kumimoji="0" lang="en-US" sz="9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August</a:t>
            </a:r>
          </a:p>
          <a:p>
            <a:pPr marL="401638" marR="0" lvl="0" indent="-288925"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Total # reported: </a:t>
            </a:r>
            <a:r>
              <a:rPr kumimoji="0" lang="en-US" sz="105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160</a:t>
            </a: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Operational: </a:t>
            </a:r>
            <a:r>
              <a:rPr kumimoji="0" lang="en-US" sz="105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100</a:t>
            </a:r>
            <a:r>
              <a:rPr kumimoji="0" lang="en-US" sz="105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 </a:t>
            </a:r>
            <a:r>
              <a:rPr kumimoji="0" lang="en-US" sz="105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a:t>
            </a:r>
            <a:r>
              <a:rPr lang="en-US" sz="1050" b="1" dirty="0">
                <a:solidFill>
                  <a:prstClr val="black"/>
                </a:solidFill>
                <a:latin typeface="Univers Condensed Light" panose="020B0306020202040204" pitchFamily="34" charset="0"/>
                <a:cs typeface="Times New Roman" panose="02020603050405020304" pitchFamily="18" charset="0"/>
              </a:rPr>
              <a:t>62</a:t>
            </a:r>
            <a:r>
              <a:rPr kumimoji="0" lang="en-US" sz="105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.5%)</a:t>
            </a: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lang="en-US" sz="1050" dirty="0">
                <a:solidFill>
                  <a:prstClr val="black"/>
                </a:solidFill>
                <a:latin typeface="Univers Condensed Light" panose="020B0306020202040204" pitchFamily="34" charset="0"/>
                <a:cs typeface="Times New Roman" panose="02020603050405020304" pitchFamily="18" charset="0"/>
              </a:rPr>
              <a:t>Partially operational: 32 (20%)</a:t>
            </a:r>
            <a:endParaRPr kumimoji="0" lang="en-US" sz="105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endParaRP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Suspended:</a:t>
            </a:r>
            <a:r>
              <a:rPr kumimoji="0" lang="en-US" sz="105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 </a:t>
            </a:r>
            <a:r>
              <a:rPr lang="en-US" sz="1050" b="1" dirty="0">
                <a:solidFill>
                  <a:prstClr val="black"/>
                </a:solidFill>
                <a:latin typeface="Univers Condensed Light" panose="020B0306020202040204" pitchFamily="34" charset="0"/>
                <a:cs typeface="Times New Roman" panose="02020603050405020304" pitchFamily="18" charset="0"/>
              </a:rPr>
              <a:t>28</a:t>
            </a:r>
            <a:r>
              <a:rPr kumimoji="0" lang="en-US" sz="105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 (17.5%)</a:t>
            </a:r>
          </a:p>
          <a:p>
            <a:pPr marL="401638" marR="0" lvl="0" indent="-288925"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Capacity to Respond: </a:t>
            </a:r>
          </a:p>
          <a:p>
            <a:pPr marL="914377" marR="0" lvl="1" indent="-288925"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Need to mobilize additional capacity to respond: </a:t>
            </a:r>
            <a:r>
              <a:rPr kumimoji="0" lang="en-US" sz="105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130 </a:t>
            </a:r>
            <a:r>
              <a:rPr kumimoji="0" lang="en-US" sz="105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(81.25%)</a:t>
            </a:r>
          </a:p>
        </p:txBody>
      </p:sp>
      <p:sp>
        <p:nvSpPr>
          <p:cNvPr id="55" name="TextBox 54">
            <a:extLst>
              <a:ext uri="{FF2B5EF4-FFF2-40B4-BE49-F238E27FC236}">
                <a16:creationId xmlns:a16="http://schemas.microsoft.com/office/drawing/2014/main" id="{4AA58ACA-81A2-06BD-8286-7150B633BB10}"/>
              </a:ext>
            </a:extLst>
          </p:cNvPr>
          <p:cNvSpPr txBox="1"/>
          <p:nvPr/>
        </p:nvSpPr>
        <p:spPr>
          <a:xfrm>
            <a:off x="9668639" y="625832"/>
            <a:ext cx="2447159" cy="1077218"/>
          </a:xfrm>
          <a:prstGeom prst="rect">
            <a:avLst/>
          </a:prstGeom>
          <a:noFill/>
        </p:spPr>
        <p:txBody>
          <a:bodyPr wrap="square" rtlCol="0">
            <a:spAutoFit/>
          </a:bodyPr>
          <a:lstStyle/>
          <a:p>
            <a:r>
              <a:rPr lang="en-US" sz="1600" dirty="0">
                <a:latin typeface="Univers Condensed Light" panose="020B0306020202040204" pitchFamily="34" charset="0"/>
              </a:rPr>
              <a:t>Reached: </a:t>
            </a:r>
          </a:p>
          <a:p>
            <a:pPr marL="285750" indent="-285750">
              <a:buFont typeface="Arial" panose="020B0604020202020204" pitchFamily="34" charset="0"/>
              <a:buChar char="•"/>
            </a:pPr>
            <a:r>
              <a:rPr lang="en-US" sz="1600" dirty="0">
                <a:latin typeface="Univers Condensed Light" panose="020B0306020202040204" pitchFamily="34" charset="0"/>
              </a:rPr>
              <a:t>Jan-Jul:  12,334</a:t>
            </a:r>
          </a:p>
          <a:p>
            <a:pPr marL="285750" indent="-285750">
              <a:buFont typeface="Arial" panose="020B0604020202020204" pitchFamily="34" charset="0"/>
              <a:buChar char="•"/>
            </a:pPr>
            <a:r>
              <a:rPr lang="en-US" sz="1600" dirty="0">
                <a:latin typeface="Univers Condensed Light" panose="020B0306020202040204" pitchFamily="34" charset="0"/>
              </a:rPr>
              <a:t>Apr-Jul: 6,683</a:t>
            </a:r>
          </a:p>
          <a:p>
            <a:pPr marL="285750" indent="-285750">
              <a:buFont typeface="Arial" panose="020B0604020202020204" pitchFamily="34" charset="0"/>
              <a:buChar char="•"/>
            </a:pPr>
            <a:r>
              <a:rPr lang="en-US" sz="1600" dirty="0">
                <a:latin typeface="Univers Condensed Light" panose="020B0306020202040204" pitchFamily="34" charset="0"/>
              </a:rPr>
              <a:t>SCs operational: 81%</a:t>
            </a:r>
          </a:p>
        </p:txBody>
      </p:sp>
    </p:spTree>
    <p:extLst>
      <p:ext uri="{BB962C8B-B14F-4D97-AF65-F5344CB8AC3E}">
        <p14:creationId xmlns:p14="http://schemas.microsoft.com/office/powerpoint/2010/main" val="323666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dmin 1 - Abyei PCA">
            <a:extLst>
              <a:ext uri="{FF2B5EF4-FFF2-40B4-BE49-F238E27FC236}">
                <a16:creationId xmlns:a16="http://schemas.microsoft.com/office/drawing/2014/main" id="{322A9A9B-CDB7-95AF-2029-508212B0DC61}"/>
              </a:ext>
            </a:extLst>
          </p:cNvPr>
          <p:cNvSpPr>
            <a:spLocks/>
          </p:cNvSpPr>
          <p:nvPr/>
        </p:nvSpPr>
        <p:spPr bwMode="auto">
          <a:xfrm>
            <a:off x="5078413" y="5891213"/>
            <a:ext cx="504825" cy="357188"/>
          </a:xfrm>
          <a:custGeom>
            <a:avLst/>
            <a:gdLst>
              <a:gd name="T0" fmla="*/ 300 w 318"/>
              <a:gd name="T1" fmla="*/ 154 h 225"/>
              <a:gd name="T2" fmla="*/ 288 w 318"/>
              <a:gd name="T3" fmla="*/ 163 h 225"/>
              <a:gd name="T4" fmla="*/ 281 w 318"/>
              <a:gd name="T5" fmla="*/ 170 h 225"/>
              <a:gd name="T6" fmla="*/ 275 w 318"/>
              <a:gd name="T7" fmla="*/ 177 h 225"/>
              <a:gd name="T8" fmla="*/ 272 w 318"/>
              <a:gd name="T9" fmla="*/ 179 h 225"/>
              <a:gd name="T10" fmla="*/ 270 w 318"/>
              <a:gd name="T11" fmla="*/ 182 h 225"/>
              <a:gd name="T12" fmla="*/ 268 w 318"/>
              <a:gd name="T13" fmla="*/ 182 h 225"/>
              <a:gd name="T14" fmla="*/ 268 w 318"/>
              <a:gd name="T15" fmla="*/ 184 h 225"/>
              <a:gd name="T16" fmla="*/ 266 w 318"/>
              <a:gd name="T17" fmla="*/ 184 h 225"/>
              <a:gd name="T18" fmla="*/ 263 w 318"/>
              <a:gd name="T19" fmla="*/ 186 h 225"/>
              <a:gd name="T20" fmla="*/ 263 w 318"/>
              <a:gd name="T21" fmla="*/ 188 h 225"/>
              <a:gd name="T22" fmla="*/ 263 w 318"/>
              <a:gd name="T23" fmla="*/ 193 h 225"/>
              <a:gd name="T24" fmla="*/ 261 w 318"/>
              <a:gd name="T25" fmla="*/ 195 h 225"/>
              <a:gd name="T26" fmla="*/ 259 w 318"/>
              <a:gd name="T27" fmla="*/ 197 h 225"/>
              <a:gd name="T28" fmla="*/ 261 w 318"/>
              <a:gd name="T29" fmla="*/ 197 h 225"/>
              <a:gd name="T30" fmla="*/ 256 w 318"/>
              <a:gd name="T31" fmla="*/ 202 h 225"/>
              <a:gd name="T32" fmla="*/ 252 w 318"/>
              <a:gd name="T33" fmla="*/ 209 h 225"/>
              <a:gd name="T34" fmla="*/ 252 w 318"/>
              <a:gd name="T35" fmla="*/ 209 h 225"/>
              <a:gd name="T36" fmla="*/ 252 w 318"/>
              <a:gd name="T37" fmla="*/ 225 h 225"/>
              <a:gd name="T38" fmla="*/ 198 w 318"/>
              <a:gd name="T39" fmla="*/ 225 h 225"/>
              <a:gd name="T40" fmla="*/ 191 w 318"/>
              <a:gd name="T41" fmla="*/ 225 h 225"/>
              <a:gd name="T42" fmla="*/ 143 w 318"/>
              <a:gd name="T43" fmla="*/ 225 h 225"/>
              <a:gd name="T44" fmla="*/ 118 w 318"/>
              <a:gd name="T45" fmla="*/ 225 h 225"/>
              <a:gd name="T46" fmla="*/ 57 w 318"/>
              <a:gd name="T47" fmla="*/ 225 h 225"/>
              <a:gd name="T48" fmla="*/ 55 w 318"/>
              <a:gd name="T49" fmla="*/ 220 h 225"/>
              <a:gd name="T50" fmla="*/ 23 w 318"/>
              <a:gd name="T51" fmla="*/ 161 h 225"/>
              <a:gd name="T52" fmla="*/ 18 w 318"/>
              <a:gd name="T53" fmla="*/ 154 h 225"/>
              <a:gd name="T54" fmla="*/ 18 w 318"/>
              <a:gd name="T55" fmla="*/ 152 h 225"/>
              <a:gd name="T56" fmla="*/ 18 w 318"/>
              <a:gd name="T57" fmla="*/ 152 h 225"/>
              <a:gd name="T58" fmla="*/ 14 w 318"/>
              <a:gd name="T59" fmla="*/ 143 h 225"/>
              <a:gd name="T60" fmla="*/ 0 w 318"/>
              <a:gd name="T61" fmla="*/ 120 h 225"/>
              <a:gd name="T62" fmla="*/ 0 w 318"/>
              <a:gd name="T63" fmla="*/ 118 h 225"/>
              <a:gd name="T64" fmla="*/ 0 w 318"/>
              <a:gd name="T65" fmla="*/ 118 h 225"/>
              <a:gd name="T66" fmla="*/ 0 w 318"/>
              <a:gd name="T67" fmla="*/ 118 h 225"/>
              <a:gd name="T68" fmla="*/ 0 w 318"/>
              <a:gd name="T69" fmla="*/ 102 h 225"/>
              <a:gd name="T70" fmla="*/ 46 w 318"/>
              <a:gd name="T71" fmla="*/ 3 h 225"/>
              <a:gd name="T72" fmla="*/ 143 w 318"/>
              <a:gd name="T73" fmla="*/ 0 h 225"/>
              <a:gd name="T74" fmla="*/ 209 w 318"/>
              <a:gd name="T75" fmla="*/ 0 h 225"/>
              <a:gd name="T76" fmla="*/ 318 w 318"/>
              <a:gd name="T77" fmla="*/ 3 h 225"/>
              <a:gd name="T78" fmla="*/ 318 w 318"/>
              <a:gd name="T79" fmla="*/ 123 h 225"/>
              <a:gd name="T80" fmla="*/ 318 w 318"/>
              <a:gd name="T81" fmla="*/ 136 h 225"/>
              <a:gd name="T82" fmla="*/ 315 w 318"/>
              <a:gd name="T83" fmla="*/ 136 h 225"/>
              <a:gd name="T84" fmla="*/ 311 w 318"/>
              <a:gd name="T85" fmla="*/ 143 h 225"/>
              <a:gd name="T86" fmla="*/ 304 w 318"/>
              <a:gd name="T87" fmla="*/ 15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225">
                <a:moveTo>
                  <a:pt x="304" y="150"/>
                </a:moveTo>
                <a:lnTo>
                  <a:pt x="300" y="154"/>
                </a:lnTo>
                <a:lnTo>
                  <a:pt x="293" y="159"/>
                </a:lnTo>
                <a:lnTo>
                  <a:pt x="288" y="163"/>
                </a:lnTo>
                <a:lnTo>
                  <a:pt x="281" y="170"/>
                </a:lnTo>
                <a:lnTo>
                  <a:pt x="281" y="170"/>
                </a:lnTo>
                <a:lnTo>
                  <a:pt x="279" y="172"/>
                </a:lnTo>
                <a:lnTo>
                  <a:pt x="275" y="177"/>
                </a:lnTo>
                <a:lnTo>
                  <a:pt x="272" y="179"/>
                </a:lnTo>
                <a:lnTo>
                  <a:pt x="272" y="179"/>
                </a:lnTo>
                <a:lnTo>
                  <a:pt x="272" y="179"/>
                </a:lnTo>
                <a:lnTo>
                  <a:pt x="270" y="182"/>
                </a:lnTo>
                <a:lnTo>
                  <a:pt x="270" y="182"/>
                </a:lnTo>
                <a:lnTo>
                  <a:pt x="268" y="182"/>
                </a:lnTo>
                <a:lnTo>
                  <a:pt x="268" y="182"/>
                </a:lnTo>
                <a:lnTo>
                  <a:pt x="268" y="184"/>
                </a:lnTo>
                <a:lnTo>
                  <a:pt x="266" y="184"/>
                </a:lnTo>
                <a:lnTo>
                  <a:pt x="266" y="184"/>
                </a:lnTo>
                <a:lnTo>
                  <a:pt x="263" y="186"/>
                </a:lnTo>
                <a:lnTo>
                  <a:pt x="263" y="186"/>
                </a:lnTo>
                <a:lnTo>
                  <a:pt x="263" y="186"/>
                </a:lnTo>
                <a:lnTo>
                  <a:pt x="263" y="188"/>
                </a:lnTo>
                <a:lnTo>
                  <a:pt x="263" y="191"/>
                </a:lnTo>
                <a:lnTo>
                  <a:pt x="263" y="193"/>
                </a:lnTo>
                <a:lnTo>
                  <a:pt x="261" y="193"/>
                </a:lnTo>
                <a:lnTo>
                  <a:pt x="261" y="195"/>
                </a:lnTo>
                <a:lnTo>
                  <a:pt x="261" y="195"/>
                </a:lnTo>
                <a:lnTo>
                  <a:pt x="259" y="197"/>
                </a:lnTo>
                <a:lnTo>
                  <a:pt x="259" y="197"/>
                </a:lnTo>
                <a:lnTo>
                  <a:pt x="261" y="197"/>
                </a:lnTo>
                <a:lnTo>
                  <a:pt x="259" y="200"/>
                </a:lnTo>
                <a:lnTo>
                  <a:pt x="256" y="202"/>
                </a:lnTo>
                <a:lnTo>
                  <a:pt x="254" y="206"/>
                </a:lnTo>
                <a:lnTo>
                  <a:pt x="252" y="209"/>
                </a:lnTo>
                <a:lnTo>
                  <a:pt x="252" y="209"/>
                </a:lnTo>
                <a:lnTo>
                  <a:pt x="252" y="209"/>
                </a:lnTo>
                <a:lnTo>
                  <a:pt x="254" y="225"/>
                </a:lnTo>
                <a:lnTo>
                  <a:pt x="252" y="225"/>
                </a:lnTo>
                <a:lnTo>
                  <a:pt x="252" y="225"/>
                </a:lnTo>
                <a:lnTo>
                  <a:pt x="198" y="225"/>
                </a:lnTo>
                <a:lnTo>
                  <a:pt x="198" y="225"/>
                </a:lnTo>
                <a:lnTo>
                  <a:pt x="191" y="225"/>
                </a:lnTo>
                <a:lnTo>
                  <a:pt x="143" y="225"/>
                </a:lnTo>
                <a:lnTo>
                  <a:pt x="143" y="225"/>
                </a:lnTo>
                <a:lnTo>
                  <a:pt x="143" y="225"/>
                </a:lnTo>
                <a:lnTo>
                  <a:pt x="118" y="225"/>
                </a:lnTo>
                <a:lnTo>
                  <a:pt x="57" y="225"/>
                </a:lnTo>
                <a:lnTo>
                  <a:pt x="57" y="225"/>
                </a:lnTo>
                <a:lnTo>
                  <a:pt x="55" y="225"/>
                </a:lnTo>
                <a:lnTo>
                  <a:pt x="55" y="220"/>
                </a:lnTo>
                <a:lnTo>
                  <a:pt x="39" y="191"/>
                </a:lnTo>
                <a:lnTo>
                  <a:pt x="23" y="161"/>
                </a:lnTo>
                <a:lnTo>
                  <a:pt x="23" y="159"/>
                </a:lnTo>
                <a:lnTo>
                  <a:pt x="18" y="154"/>
                </a:lnTo>
                <a:lnTo>
                  <a:pt x="18" y="152"/>
                </a:lnTo>
                <a:lnTo>
                  <a:pt x="18" y="152"/>
                </a:lnTo>
                <a:lnTo>
                  <a:pt x="18" y="152"/>
                </a:lnTo>
                <a:lnTo>
                  <a:pt x="18" y="152"/>
                </a:lnTo>
                <a:lnTo>
                  <a:pt x="18" y="152"/>
                </a:lnTo>
                <a:lnTo>
                  <a:pt x="14" y="143"/>
                </a:lnTo>
                <a:lnTo>
                  <a:pt x="9" y="139"/>
                </a:lnTo>
                <a:lnTo>
                  <a:pt x="0" y="120"/>
                </a:lnTo>
                <a:lnTo>
                  <a:pt x="0" y="118"/>
                </a:lnTo>
                <a:lnTo>
                  <a:pt x="0" y="118"/>
                </a:lnTo>
                <a:lnTo>
                  <a:pt x="0" y="118"/>
                </a:lnTo>
                <a:lnTo>
                  <a:pt x="0" y="118"/>
                </a:lnTo>
                <a:lnTo>
                  <a:pt x="0" y="118"/>
                </a:lnTo>
                <a:lnTo>
                  <a:pt x="0" y="118"/>
                </a:lnTo>
                <a:lnTo>
                  <a:pt x="0" y="105"/>
                </a:lnTo>
                <a:lnTo>
                  <a:pt x="0" y="102"/>
                </a:lnTo>
                <a:lnTo>
                  <a:pt x="0" y="3"/>
                </a:lnTo>
                <a:lnTo>
                  <a:pt x="46" y="3"/>
                </a:lnTo>
                <a:lnTo>
                  <a:pt x="105" y="0"/>
                </a:lnTo>
                <a:lnTo>
                  <a:pt x="143" y="0"/>
                </a:lnTo>
                <a:lnTo>
                  <a:pt x="186" y="0"/>
                </a:lnTo>
                <a:lnTo>
                  <a:pt x="209" y="0"/>
                </a:lnTo>
                <a:lnTo>
                  <a:pt x="304" y="3"/>
                </a:lnTo>
                <a:lnTo>
                  <a:pt x="318" y="3"/>
                </a:lnTo>
                <a:lnTo>
                  <a:pt x="318" y="5"/>
                </a:lnTo>
                <a:lnTo>
                  <a:pt x="318" y="123"/>
                </a:lnTo>
                <a:lnTo>
                  <a:pt x="318" y="134"/>
                </a:lnTo>
                <a:lnTo>
                  <a:pt x="318" y="136"/>
                </a:lnTo>
                <a:lnTo>
                  <a:pt x="318" y="136"/>
                </a:lnTo>
                <a:lnTo>
                  <a:pt x="315" y="136"/>
                </a:lnTo>
                <a:lnTo>
                  <a:pt x="313" y="141"/>
                </a:lnTo>
                <a:lnTo>
                  <a:pt x="311" y="143"/>
                </a:lnTo>
                <a:lnTo>
                  <a:pt x="306" y="148"/>
                </a:lnTo>
                <a:lnTo>
                  <a:pt x="304" y="1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dmin 1 - Aj Jazirah">
            <a:extLst>
              <a:ext uri="{FF2B5EF4-FFF2-40B4-BE49-F238E27FC236}">
                <a16:creationId xmlns:a16="http://schemas.microsoft.com/office/drawing/2014/main" id="{66983D23-7FAF-FF7C-82B4-9A052EF41E69}"/>
              </a:ext>
            </a:extLst>
          </p:cNvPr>
          <p:cNvSpPr>
            <a:spLocks/>
          </p:cNvSpPr>
          <p:nvPr/>
        </p:nvSpPr>
        <p:spPr bwMode="auto">
          <a:xfrm>
            <a:off x="7026276" y="3614738"/>
            <a:ext cx="831850" cy="822325"/>
          </a:xfrm>
          <a:custGeom>
            <a:avLst/>
            <a:gdLst>
              <a:gd name="T0" fmla="*/ 344 w 524"/>
              <a:gd name="T1" fmla="*/ 13 h 518"/>
              <a:gd name="T2" fmla="*/ 360 w 524"/>
              <a:gd name="T3" fmla="*/ 45 h 518"/>
              <a:gd name="T4" fmla="*/ 417 w 524"/>
              <a:gd name="T5" fmla="*/ 70 h 518"/>
              <a:gd name="T6" fmla="*/ 483 w 524"/>
              <a:gd name="T7" fmla="*/ 129 h 518"/>
              <a:gd name="T8" fmla="*/ 503 w 524"/>
              <a:gd name="T9" fmla="*/ 237 h 518"/>
              <a:gd name="T10" fmla="*/ 458 w 524"/>
              <a:gd name="T11" fmla="*/ 303 h 518"/>
              <a:gd name="T12" fmla="*/ 456 w 524"/>
              <a:gd name="T13" fmla="*/ 321 h 518"/>
              <a:gd name="T14" fmla="*/ 442 w 524"/>
              <a:gd name="T15" fmla="*/ 348 h 518"/>
              <a:gd name="T16" fmla="*/ 435 w 524"/>
              <a:gd name="T17" fmla="*/ 373 h 518"/>
              <a:gd name="T18" fmla="*/ 437 w 524"/>
              <a:gd name="T19" fmla="*/ 398 h 518"/>
              <a:gd name="T20" fmla="*/ 388 w 524"/>
              <a:gd name="T21" fmla="*/ 382 h 518"/>
              <a:gd name="T22" fmla="*/ 358 w 524"/>
              <a:gd name="T23" fmla="*/ 371 h 518"/>
              <a:gd name="T24" fmla="*/ 351 w 524"/>
              <a:gd name="T25" fmla="*/ 405 h 518"/>
              <a:gd name="T26" fmla="*/ 342 w 524"/>
              <a:gd name="T27" fmla="*/ 416 h 518"/>
              <a:gd name="T28" fmla="*/ 344 w 524"/>
              <a:gd name="T29" fmla="*/ 436 h 518"/>
              <a:gd name="T30" fmla="*/ 331 w 524"/>
              <a:gd name="T31" fmla="*/ 439 h 518"/>
              <a:gd name="T32" fmla="*/ 335 w 524"/>
              <a:gd name="T33" fmla="*/ 455 h 518"/>
              <a:gd name="T34" fmla="*/ 338 w 524"/>
              <a:gd name="T35" fmla="*/ 464 h 518"/>
              <a:gd name="T36" fmla="*/ 331 w 524"/>
              <a:gd name="T37" fmla="*/ 475 h 518"/>
              <a:gd name="T38" fmla="*/ 347 w 524"/>
              <a:gd name="T39" fmla="*/ 489 h 518"/>
              <a:gd name="T40" fmla="*/ 335 w 524"/>
              <a:gd name="T41" fmla="*/ 511 h 518"/>
              <a:gd name="T42" fmla="*/ 308 w 524"/>
              <a:gd name="T43" fmla="*/ 500 h 518"/>
              <a:gd name="T44" fmla="*/ 308 w 524"/>
              <a:gd name="T45" fmla="*/ 468 h 518"/>
              <a:gd name="T46" fmla="*/ 308 w 524"/>
              <a:gd name="T47" fmla="*/ 448 h 518"/>
              <a:gd name="T48" fmla="*/ 290 w 524"/>
              <a:gd name="T49" fmla="*/ 443 h 518"/>
              <a:gd name="T50" fmla="*/ 288 w 524"/>
              <a:gd name="T51" fmla="*/ 430 h 518"/>
              <a:gd name="T52" fmla="*/ 272 w 524"/>
              <a:gd name="T53" fmla="*/ 418 h 518"/>
              <a:gd name="T54" fmla="*/ 254 w 524"/>
              <a:gd name="T55" fmla="*/ 387 h 518"/>
              <a:gd name="T56" fmla="*/ 224 w 524"/>
              <a:gd name="T57" fmla="*/ 382 h 518"/>
              <a:gd name="T58" fmla="*/ 193 w 524"/>
              <a:gd name="T59" fmla="*/ 396 h 518"/>
              <a:gd name="T60" fmla="*/ 204 w 524"/>
              <a:gd name="T61" fmla="*/ 455 h 518"/>
              <a:gd name="T62" fmla="*/ 186 w 524"/>
              <a:gd name="T63" fmla="*/ 455 h 518"/>
              <a:gd name="T64" fmla="*/ 170 w 524"/>
              <a:gd name="T65" fmla="*/ 466 h 518"/>
              <a:gd name="T66" fmla="*/ 147 w 524"/>
              <a:gd name="T67" fmla="*/ 482 h 518"/>
              <a:gd name="T68" fmla="*/ 129 w 524"/>
              <a:gd name="T69" fmla="*/ 516 h 518"/>
              <a:gd name="T70" fmla="*/ 104 w 524"/>
              <a:gd name="T71" fmla="*/ 502 h 518"/>
              <a:gd name="T72" fmla="*/ 91 w 524"/>
              <a:gd name="T73" fmla="*/ 482 h 518"/>
              <a:gd name="T74" fmla="*/ 88 w 524"/>
              <a:gd name="T75" fmla="*/ 446 h 518"/>
              <a:gd name="T76" fmla="*/ 68 w 524"/>
              <a:gd name="T77" fmla="*/ 418 h 518"/>
              <a:gd name="T78" fmla="*/ 50 w 524"/>
              <a:gd name="T79" fmla="*/ 389 h 518"/>
              <a:gd name="T80" fmla="*/ 27 w 524"/>
              <a:gd name="T81" fmla="*/ 339 h 518"/>
              <a:gd name="T82" fmla="*/ 32 w 524"/>
              <a:gd name="T83" fmla="*/ 314 h 518"/>
              <a:gd name="T84" fmla="*/ 18 w 524"/>
              <a:gd name="T85" fmla="*/ 274 h 518"/>
              <a:gd name="T86" fmla="*/ 9 w 524"/>
              <a:gd name="T87" fmla="*/ 244 h 518"/>
              <a:gd name="T88" fmla="*/ 7 w 524"/>
              <a:gd name="T89" fmla="*/ 215 h 518"/>
              <a:gd name="T90" fmla="*/ 32 w 524"/>
              <a:gd name="T91" fmla="*/ 219 h 518"/>
              <a:gd name="T92" fmla="*/ 54 w 524"/>
              <a:gd name="T93" fmla="*/ 181 h 518"/>
              <a:gd name="T94" fmla="*/ 54 w 524"/>
              <a:gd name="T95" fmla="*/ 140 h 518"/>
              <a:gd name="T96" fmla="*/ 54 w 524"/>
              <a:gd name="T97" fmla="*/ 104 h 518"/>
              <a:gd name="T98" fmla="*/ 59 w 524"/>
              <a:gd name="T99" fmla="*/ 74 h 518"/>
              <a:gd name="T100" fmla="*/ 86 w 524"/>
              <a:gd name="T101" fmla="*/ 61 h 518"/>
              <a:gd name="T102" fmla="*/ 106 w 524"/>
              <a:gd name="T103" fmla="*/ 16 h 518"/>
              <a:gd name="T104" fmla="*/ 118 w 524"/>
              <a:gd name="T105" fmla="*/ 31 h 518"/>
              <a:gd name="T106" fmla="*/ 138 w 524"/>
              <a:gd name="T107" fmla="*/ 38 h 518"/>
              <a:gd name="T108" fmla="*/ 152 w 524"/>
              <a:gd name="T109" fmla="*/ 47 h 518"/>
              <a:gd name="T110" fmla="*/ 186 w 524"/>
              <a:gd name="T111" fmla="*/ 49 h 518"/>
              <a:gd name="T112" fmla="*/ 231 w 524"/>
              <a:gd name="T113" fmla="*/ 68 h 518"/>
              <a:gd name="T114" fmla="*/ 279 w 524"/>
              <a:gd name="T115" fmla="*/ 2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4" h="518">
                <a:moveTo>
                  <a:pt x="331" y="2"/>
                </a:moveTo>
                <a:lnTo>
                  <a:pt x="331" y="6"/>
                </a:lnTo>
                <a:lnTo>
                  <a:pt x="333" y="6"/>
                </a:lnTo>
                <a:lnTo>
                  <a:pt x="338" y="9"/>
                </a:lnTo>
                <a:lnTo>
                  <a:pt x="340" y="11"/>
                </a:lnTo>
                <a:lnTo>
                  <a:pt x="342" y="11"/>
                </a:lnTo>
                <a:lnTo>
                  <a:pt x="342" y="13"/>
                </a:lnTo>
                <a:lnTo>
                  <a:pt x="344" y="13"/>
                </a:lnTo>
                <a:lnTo>
                  <a:pt x="344" y="16"/>
                </a:lnTo>
                <a:lnTo>
                  <a:pt x="347" y="18"/>
                </a:lnTo>
                <a:lnTo>
                  <a:pt x="349" y="27"/>
                </a:lnTo>
                <a:lnTo>
                  <a:pt x="351" y="36"/>
                </a:lnTo>
                <a:lnTo>
                  <a:pt x="351" y="43"/>
                </a:lnTo>
                <a:lnTo>
                  <a:pt x="354" y="45"/>
                </a:lnTo>
                <a:lnTo>
                  <a:pt x="356" y="45"/>
                </a:lnTo>
                <a:lnTo>
                  <a:pt x="360" y="45"/>
                </a:lnTo>
                <a:lnTo>
                  <a:pt x="369" y="45"/>
                </a:lnTo>
                <a:lnTo>
                  <a:pt x="374" y="47"/>
                </a:lnTo>
                <a:lnTo>
                  <a:pt x="376" y="47"/>
                </a:lnTo>
                <a:lnTo>
                  <a:pt x="383" y="52"/>
                </a:lnTo>
                <a:lnTo>
                  <a:pt x="385" y="54"/>
                </a:lnTo>
                <a:lnTo>
                  <a:pt x="392" y="59"/>
                </a:lnTo>
                <a:lnTo>
                  <a:pt x="401" y="63"/>
                </a:lnTo>
                <a:lnTo>
                  <a:pt x="417" y="70"/>
                </a:lnTo>
                <a:lnTo>
                  <a:pt x="426" y="72"/>
                </a:lnTo>
                <a:lnTo>
                  <a:pt x="446" y="81"/>
                </a:lnTo>
                <a:lnTo>
                  <a:pt x="458" y="88"/>
                </a:lnTo>
                <a:lnTo>
                  <a:pt x="460" y="90"/>
                </a:lnTo>
                <a:lnTo>
                  <a:pt x="465" y="97"/>
                </a:lnTo>
                <a:lnTo>
                  <a:pt x="474" y="113"/>
                </a:lnTo>
                <a:lnTo>
                  <a:pt x="476" y="117"/>
                </a:lnTo>
                <a:lnTo>
                  <a:pt x="483" y="129"/>
                </a:lnTo>
                <a:lnTo>
                  <a:pt x="485" y="133"/>
                </a:lnTo>
                <a:lnTo>
                  <a:pt x="490" y="140"/>
                </a:lnTo>
                <a:lnTo>
                  <a:pt x="494" y="147"/>
                </a:lnTo>
                <a:lnTo>
                  <a:pt x="501" y="160"/>
                </a:lnTo>
                <a:lnTo>
                  <a:pt x="514" y="181"/>
                </a:lnTo>
                <a:lnTo>
                  <a:pt x="524" y="199"/>
                </a:lnTo>
                <a:lnTo>
                  <a:pt x="517" y="217"/>
                </a:lnTo>
                <a:lnTo>
                  <a:pt x="503" y="237"/>
                </a:lnTo>
                <a:lnTo>
                  <a:pt x="476" y="276"/>
                </a:lnTo>
                <a:lnTo>
                  <a:pt x="474" y="280"/>
                </a:lnTo>
                <a:lnTo>
                  <a:pt x="471" y="283"/>
                </a:lnTo>
                <a:lnTo>
                  <a:pt x="469" y="285"/>
                </a:lnTo>
                <a:lnTo>
                  <a:pt x="467" y="289"/>
                </a:lnTo>
                <a:lnTo>
                  <a:pt x="462" y="294"/>
                </a:lnTo>
                <a:lnTo>
                  <a:pt x="460" y="298"/>
                </a:lnTo>
                <a:lnTo>
                  <a:pt x="458" y="303"/>
                </a:lnTo>
                <a:lnTo>
                  <a:pt x="456" y="305"/>
                </a:lnTo>
                <a:lnTo>
                  <a:pt x="453" y="305"/>
                </a:lnTo>
                <a:lnTo>
                  <a:pt x="449" y="303"/>
                </a:lnTo>
                <a:lnTo>
                  <a:pt x="446" y="303"/>
                </a:lnTo>
                <a:lnTo>
                  <a:pt x="444" y="305"/>
                </a:lnTo>
                <a:lnTo>
                  <a:pt x="444" y="307"/>
                </a:lnTo>
                <a:lnTo>
                  <a:pt x="451" y="312"/>
                </a:lnTo>
                <a:lnTo>
                  <a:pt x="456" y="321"/>
                </a:lnTo>
                <a:lnTo>
                  <a:pt x="458" y="323"/>
                </a:lnTo>
                <a:lnTo>
                  <a:pt x="458" y="326"/>
                </a:lnTo>
                <a:lnTo>
                  <a:pt x="456" y="330"/>
                </a:lnTo>
                <a:lnTo>
                  <a:pt x="453" y="337"/>
                </a:lnTo>
                <a:lnTo>
                  <a:pt x="451" y="339"/>
                </a:lnTo>
                <a:lnTo>
                  <a:pt x="446" y="344"/>
                </a:lnTo>
                <a:lnTo>
                  <a:pt x="444" y="346"/>
                </a:lnTo>
                <a:lnTo>
                  <a:pt x="442" y="348"/>
                </a:lnTo>
                <a:lnTo>
                  <a:pt x="440" y="350"/>
                </a:lnTo>
                <a:lnTo>
                  <a:pt x="435" y="353"/>
                </a:lnTo>
                <a:lnTo>
                  <a:pt x="433" y="355"/>
                </a:lnTo>
                <a:lnTo>
                  <a:pt x="428" y="357"/>
                </a:lnTo>
                <a:lnTo>
                  <a:pt x="428" y="360"/>
                </a:lnTo>
                <a:lnTo>
                  <a:pt x="428" y="362"/>
                </a:lnTo>
                <a:lnTo>
                  <a:pt x="431" y="366"/>
                </a:lnTo>
                <a:lnTo>
                  <a:pt x="435" y="373"/>
                </a:lnTo>
                <a:lnTo>
                  <a:pt x="435" y="375"/>
                </a:lnTo>
                <a:lnTo>
                  <a:pt x="437" y="375"/>
                </a:lnTo>
                <a:lnTo>
                  <a:pt x="437" y="378"/>
                </a:lnTo>
                <a:lnTo>
                  <a:pt x="440" y="382"/>
                </a:lnTo>
                <a:lnTo>
                  <a:pt x="444" y="387"/>
                </a:lnTo>
                <a:lnTo>
                  <a:pt x="444" y="391"/>
                </a:lnTo>
                <a:lnTo>
                  <a:pt x="444" y="396"/>
                </a:lnTo>
                <a:lnTo>
                  <a:pt x="437" y="398"/>
                </a:lnTo>
                <a:lnTo>
                  <a:pt x="435" y="398"/>
                </a:lnTo>
                <a:lnTo>
                  <a:pt x="435" y="396"/>
                </a:lnTo>
                <a:lnTo>
                  <a:pt x="431" y="393"/>
                </a:lnTo>
                <a:lnTo>
                  <a:pt x="428" y="393"/>
                </a:lnTo>
                <a:lnTo>
                  <a:pt x="428" y="396"/>
                </a:lnTo>
                <a:lnTo>
                  <a:pt x="426" y="396"/>
                </a:lnTo>
                <a:lnTo>
                  <a:pt x="408" y="389"/>
                </a:lnTo>
                <a:lnTo>
                  <a:pt x="388" y="382"/>
                </a:lnTo>
                <a:lnTo>
                  <a:pt x="376" y="378"/>
                </a:lnTo>
                <a:lnTo>
                  <a:pt x="374" y="378"/>
                </a:lnTo>
                <a:lnTo>
                  <a:pt x="374" y="375"/>
                </a:lnTo>
                <a:lnTo>
                  <a:pt x="372" y="369"/>
                </a:lnTo>
                <a:lnTo>
                  <a:pt x="365" y="369"/>
                </a:lnTo>
                <a:lnTo>
                  <a:pt x="363" y="369"/>
                </a:lnTo>
                <a:lnTo>
                  <a:pt x="360" y="369"/>
                </a:lnTo>
                <a:lnTo>
                  <a:pt x="358" y="371"/>
                </a:lnTo>
                <a:lnTo>
                  <a:pt x="356" y="380"/>
                </a:lnTo>
                <a:lnTo>
                  <a:pt x="351" y="384"/>
                </a:lnTo>
                <a:lnTo>
                  <a:pt x="347" y="384"/>
                </a:lnTo>
                <a:lnTo>
                  <a:pt x="344" y="389"/>
                </a:lnTo>
                <a:lnTo>
                  <a:pt x="347" y="393"/>
                </a:lnTo>
                <a:lnTo>
                  <a:pt x="351" y="400"/>
                </a:lnTo>
                <a:lnTo>
                  <a:pt x="351" y="403"/>
                </a:lnTo>
                <a:lnTo>
                  <a:pt x="351" y="405"/>
                </a:lnTo>
                <a:lnTo>
                  <a:pt x="351" y="407"/>
                </a:lnTo>
                <a:lnTo>
                  <a:pt x="351" y="409"/>
                </a:lnTo>
                <a:lnTo>
                  <a:pt x="349" y="409"/>
                </a:lnTo>
                <a:lnTo>
                  <a:pt x="344" y="409"/>
                </a:lnTo>
                <a:lnTo>
                  <a:pt x="342" y="409"/>
                </a:lnTo>
                <a:lnTo>
                  <a:pt x="340" y="412"/>
                </a:lnTo>
                <a:lnTo>
                  <a:pt x="340" y="414"/>
                </a:lnTo>
                <a:lnTo>
                  <a:pt x="342" y="416"/>
                </a:lnTo>
                <a:lnTo>
                  <a:pt x="344" y="418"/>
                </a:lnTo>
                <a:lnTo>
                  <a:pt x="347" y="423"/>
                </a:lnTo>
                <a:lnTo>
                  <a:pt x="347" y="425"/>
                </a:lnTo>
                <a:lnTo>
                  <a:pt x="347" y="427"/>
                </a:lnTo>
                <a:lnTo>
                  <a:pt x="347" y="430"/>
                </a:lnTo>
                <a:lnTo>
                  <a:pt x="347" y="432"/>
                </a:lnTo>
                <a:lnTo>
                  <a:pt x="347" y="434"/>
                </a:lnTo>
                <a:lnTo>
                  <a:pt x="344" y="436"/>
                </a:lnTo>
                <a:lnTo>
                  <a:pt x="342" y="439"/>
                </a:lnTo>
                <a:lnTo>
                  <a:pt x="340" y="439"/>
                </a:lnTo>
                <a:lnTo>
                  <a:pt x="340" y="441"/>
                </a:lnTo>
                <a:lnTo>
                  <a:pt x="338" y="441"/>
                </a:lnTo>
                <a:lnTo>
                  <a:pt x="338" y="439"/>
                </a:lnTo>
                <a:lnTo>
                  <a:pt x="335" y="439"/>
                </a:lnTo>
                <a:lnTo>
                  <a:pt x="333" y="439"/>
                </a:lnTo>
                <a:lnTo>
                  <a:pt x="331" y="439"/>
                </a:lnTo>
                <a:lnTo>
                  <a:pt x="329" y="439"/>
                </a:lnTo>
                <a:lnTo>
                  <a:pt x="329" y="441"/>
                </a:lnTo>
                <a:lnTo>
                  <a:pt x="326" y="441"/>
                </a:lnTo>
                <a:lnTo>
                  <a:pt x="326" y="446"/>
                </a:lnTo>
                <a:lnTo>
                  <a:pt x="326" y="448"/>
                </a:lnTo>
                <a:lnTo>
                  <a:pt x="329" y="448"/>
                </a:lnTo>
                <a:lnTo>
                  <a:pt x="331" y="452"/>
                </a:lnTo>
                <a:lnTo>
                  <a:pt x="335" y="455"/>
                </a:lnTo>
                <a:lnTo>
                  <a:pt x="338" y="455"/>
                </a:lnTo>
                <a:lnTo>
                  <a:pt x="340" y="455"/>
                </a:lnTo>
                <a:lnTo>
                  <a:pt x="342" y="457"/>
                </a:lnTo>
                <a:lnTo>
                  <a:pt x="344" y="459"/>
                </a:lnTo>
                <a:lnTo>
                  <a:pt x="344" y="461"/>
                </a:lnTo>
                <a:lnTo>
                  <a:pt x="342" y="464"/>
                </a:lnTo>
                <a:lnTo>
                  <a:pt x="340" y="464"/>
                </a:lnTo>
                <a:lnTo>
                  <a:pt x="338" y="464"/>
                </a:lnTo>
                <a:lnTo>
                  <a:pt x="335" y="464"/>
                </a:lnTo>
                <a:lnTo>
                  <a:pt x="333" y="464"/>
                </a:lnTo>
                <a:lnTo>
                  <a:pt x="331" y="466"/>
                </a:lnTo>
                <a:lnTo>
                  <a:pt x="329" y="466"/>
                </a:lnTo>
                <a:lnTo>
                  <a:pt x="326" y="468"/>
                </a:lnTo>
                <a:lnTo>
                  <a:pt x="326" y="470"/>
                </a:lnTo>
                <a:lnTo>
                  <a:pt x="329" y="473"/>
                </a:lnTo>
                <a:lnTo>
                  <a:pt x="331" y="475"/>
                </a:lnTo>
                <a:lnTo>
                  <a:pt x="333" y="475"/>
                </a:lnTo>
                <a:lnTo>
                  <a:pt x="340" y="475"/>
                </a:lnTo>
                <a:lnTo>
                  <a:pt x="342" y="475"/>
                </a:lnTo>
                <a:lnTo>
                  <a:pt x="344" y="477"/>
                </a:lnTo>
                <a:lnTo>
                  <a:pt x="344" y="482"/>
                </a:lnTo>
                <a:lnTo>
                  <a:pt x="344" y="484"/>
                </a:lnTo>
                <a:lnTo>
                  <a:pt x="347" y="484"/>
                </a:lnTo>
                <a:lnTo>
                  <a:pt x="347" y="489"/>
                </a:lnTo>
                <a:lnTo>
                  <a:pt x="342" y="491"/>
                </a:lnTo>
                <a:lnTo>
                  <a:pt x="342" y="493"/>
                </a:lnTo>
                <a:lnTo>
                  <a:pt x="340" y="495"/>
                </a:lnTo>
                <a:lnTo>
                  <a:pt x="338" y="498"/>
                </a:lnTo>
                <a:lnTo>
                  <a:pt x="338" y="500"/>
                </a:lnTo>
                <a:lnTo>
                  <a:pt x="335" y="502"/>
                </a:lnTo>
                <a:lnTo>
                  <a:pt x="335" y="507"/>
                </a:lnTo>
                <a:lnTo>
                  <a:pt x="335" y="511"/>
                </a:lnTo>
                <a:lnTo>
                  <a:pt x="333" y="511"/>
                </a:lnTo>
                <a:lnTo>
                  <a:pt x="326" y="511"/>
                </a:lnTo>
                <a:lnTo>
                  <a:pt x="324" y="507"/>
                </a:lnTo>
                <a:lnTo>
                  <a:pt x="322" y="507"/>
                </a:lnTo>
                <a:lnTo>
                  <a:pt x="319" y="507"/>
                </a:lnTo>
                <a:lnTo>
                  <a:pt x="310" y="504"/>
                </a:lnTo>
                <a:lnTo>
                  <a:pt x="308" y="504"/>
                </a:lnTo>
                <a:lnTo>
                  <a:pt x="308" y="500"/>
                </a:lnTo>
                <a:lnTo>
                  <a:pt x="306" y="495"/>
                </a:lnTo>
                <a:lnTo>
                  <a:pt x="301" y="495"/>
                </a:lnTo>
                <a:lnTo>
                  <a:pt x="301" y="486"/>
                </a:lnTo>
                <a:lnTo>
                  <a:pt x="301" y="482"/>
                </a:lnTo>
                <a:lnTo>
                  <a:pt x="304" y="479"/>
                </a:lnTo>
                <a:lnTo>
                  <a:pt x="304" y="473"/>
                </a:lnTo>
                <a:lnTo>
                  <a:pt x="306" y="470"/>
                </a:lnTo>
                <a:lnTo>
                  <a:pt x="308" y="468"/>
                </a:lnTo>
                <a:lnTo>
                  <a:pt x="308" y="466"/>
                </a:lnTo>
                <a:lnTo>
                  <a:pt x="310" y="457"/>
                </a:lnTo>
                <a:lnTo>
                  <a:pt x="313" y="455"/>
                </a:lnTo>
                <a:lnTo>
                  <a:pt x="313" y="448"/>
                </a:lnTo>
                <a:lnTo>
                  <a:pt x="310" y="443"/>
                </a:lnTo>
                <a:lnTo>
                  <a:pt x="308" y="443"/>
                </a:lnTo>
                <a:lnTo>
                  <a:pt x="308" y="446"/>
                </a:lnTo>
                <a:lnTo>
                  <a:pt x="308" y="448"/>
                </a:lnTo>
                <a:lnTo>
                  <a:pt x="306" y="448"/>
                </a:lnTo>
                <a:lnTo>
                  <a:pt x="306" y="446"/>
                </a:lnTo>
                <a:lnTo>
                  <a:pt x="306" y="443"/>
                </a:lnTo>
                <a:lnTo>
                  <a:pt x="304" y="443"/>
                </a:lnTo>
                <a:lnTo>
                  <a:pt x="301" y="443"/>
                </a:lnTo>
                <a:lnTo>
                  <a:pt x="299" y="443"/>
                </a:lnTo>
                <a:lnTo>
                  <a:pt x="295" y="443"/>
                </a:lnTo>
                <a:lnTo>
                  <a:pt x="290" y="443"/>
                </a:lnTo>
                <a:lnTo>
                  <a:pt x="290" y="446"/>
                </a:lnTo>
                <a:lnTo>
                  <a:pt x="288" y="446"/>
                </a:lnTo>
                <a:lnTo>
                  <a:pt x="285" y="446"/>
                </a:lnTo>
                <a:lnTo>
                  <a:pt x="285" y="443"/>
                </a:lnTo>
                <a:lnTo>
                  <a:pt x="285" y="441"/>
                </a:lnTo>
                <a:lnTo>
                  <a:pt x="285" y="436"/>
                </a:lnTo>
                <a:lnTo>
                  <a:pt x="285" y="432"/>
                </a:lnTo>
                <a:lnTo>
                  <a:pt x="288" y="430"/>
                </a:lnTo>
                <a:lnTo>
                  <a:pt x="288" y="427"/>
                </a:lnTo>
                <a:lnTo>
                  <a:pt x="285" y="425"/>
                </a:lnTo>
                <a:lnTo>
                  <a:pt x="283" y="425"/>
                </a:lnTo>
                <a:lnTo>
                  <a:pt x="279" y="425"/>
                </a:lnTo>
                <a:lnTo>
                  <a:pt x="276" y="423"/>
                </a:lnTo>
                <a:lnTo>
                  <a:pt x="272" y="423"/>
                </a:lnTo>
                <a:lnTo>
                  <a:pt x="272" y="421"/>
                </a:lnTo>
                <a:lnTo>
                  <a:pt x="272" y="418"/>
                </a:lnTo>
                <a:lnTo>
                  <a:pt x="270" y="414"/>
                </a:lnTo>
                <a:lnTo>
                  <a:pt x="267" y="409"/>
                </a:lnTo>
                <a:lnTo>
                  <a:pt x="265" y="407"/>
                </a:lnTo>
                <a:lnTo>
                  <a:pt x="265" y="405"/>
                </a:lnTo>
                <a:lnTo>
                  <a:pt x="265" y="400"/>
                </a:lnTo>
                <a:lnTo>
                  <a:pt x="263" y="396"/>
                </a:lnTo>
                <a:lnTo>
                  <a:pt x="258" y="391"/>
                </a:lnTo>
                <a:lnTo>
                  <a:pt x="254" y="387"/>
                </a:lnTo>
                <a:lnTo>
                  <a:pt x="251" y="384"/>
                </a:lnTo>
                <a:lnTo>
                  <a:pt x="242" y="378"/>
                </a:lnTo>
                <a:lnTo>
                  <a:pt x="240" y="378"/>
                </a:lnTo>
                <a:lnTo>
                  <a:pt x="236" y="378"/>
                </a:lnTo>
                <a:lnTo>
                  <a:pt x="231" y="380"/>
                </a:lnTo>
                <a:lnTo>
                  <a:pt x="229" y="380"/>
                </a:lnTo>
                <a:lnTo>
                  <a:pt x="227" y="382"/>
                </a:lnTo>
                <a:lnTo>
                  <a:pt x="224" y="382"/>
                </a:lnTo>
                <a:lnTo>
                  <a:pt x="222" y="384"/>
                </a:lnTo>
                <a:lnTo>
                  <a:pt x="222" y="387"/>
                </a:lnTo>
                <a:lnTo>
                  <a:pt x="220" y="387"/>
                </a:lnTo>
                <a:lnTo>
                  <a:pt x="217" y="387"/>
                </a:lnTo>
                <a:lnTo>
                  <a:pt x="213" y="387"/>
                </a:lnTo>
                <a:lnTo>
                  <a:pt x="206" y="387"/>
                </a:lnTo>
                <a:lnTo>
                  <a:pt x="193" y="387"/>
                </a:lnTo>
                <a:lnTo>
                  <a:pt x="193" y="396"/>
                </a:lnTo>
                <a:lnTo>
                  <a:pt x="193" y="405"/>
                </a:lnTo>
                <a:lnTo>
                  <a:pt x="193" y="416"/>
                </a:lnTo>
                <a:lnTo>
                  <a:pt x="193" y="423"/>
                </a:lnTo>
                <a:lnTo>
                  <a:pt x="193" y="436"/>
                </a:lnTo>
                <a:lnTo>
                  <a:pt x="193" y="441"/>
                </a:lnTo>
                <a:lnTo>
                  <a:pt x="204" y="450"/>
                </a:lnTo>
                <a:lnTo>
                  <a:pt x="206" y="455"/>
                </a:lnTo>
                <a:lnTo>
                  <a:pt x="204" y="455"/>
                </a:lnTo>
                <a:lnTo>
                  <a:pt x="202" y="452"/>
                </a:lnTo>
                <a:lnTo>
                  <a:pt x="199" y="452"/>
                </a:lnTo>
                <a:lnTo>
                  <a:pt x="199" y="450"/>
                </a:lnTo>
                <a:lnTo>
                  <a:pt x="197" y="450"/>
                </a:lnTo>
                <a:lnTo>
                  <a:pt x="195" y="450"/>
                </a:lnTo>
                <a:lnTo>
                  <a:pt x="193" y="450"/>
                </a:lnTo>
                <a:lnTo>
                  <a:pt x="190" y="452"/>
                </a:lnTo>
                <a:lnTo>
                  <a:pt x="186" y="455"/>
                </a:lnTo>
                <a:lnTo>
                  <a:pt x="183" y="455"/>
                </a:lnTo>
                <a:lnTo>
                  <a:pt x="181" y="457"/>
                </a:lnTo>
                <a:lnTo>
                  <a:pt x="179" y="457"/>
                </a:lnTo>
                <a:lnTo>
                  <a:pt x="179" y="459"/>
                </a:lnTo>
                <a:lnTo>
                  <a:pt x="177" y="459"/>
                </a:lnTo>
                <a:lnTo>
                  <a:pt x="174" y="461"/>
                </a:lnTo>
                <a:lnTo>
                  <a:pt x="172" y="464"/>
                </a:lnTo>
                <a:lnTo>
                  <a:pt x="170" y="466"/>
                </a:lnTo>
                <a:lnTo>
                  <a:pt x="168" y="468"/>
                </a:lnTo>
                <a:lnTo>
                  <a:pt x="165" y="470"/>
                </a:lnTo>
                <a:lnTo>
                  <a:pt x="163" y="475"/>
                </a:lnTo>
                <a:lnTo>
                  <a:pt x="161" y="479"/>
                </a:lnTo>
                <a:lnTo>
                  <a:pt x="154" y="477"/>
                </a:lnTo>
                <a:lnTo>
                  <a:pt x="154" y="473"/>
                </a:lnTo>
                <a:lnTo>
                  <a:pt x="149" y="473"/>
                </a:lnTo>
                <a:lnTo>
                  <a:pt x="147" y="482"/>
                </a:lnTo>
                <a:lnTo>
                  <a:pt x="147" y="484"/>
                </a:lnTo>
                <a:lnTo>
                  <a:pt x="145" y="491"/>
                </a:lnTo>
                <a:lnTo>
                  <a:pt x="140" y="495"/>
                </a:lnTo>
                <a:lnTo>
                  <a:pt x="138" y="500"/>
                </a:lnTo>
                <a:lnTo>
                  <a:pt x="136" y="504"/>
                </a:lnTo>
                <a:lnTo>
                  <a:pt x="134" y="507"/>
                </a:lnTo>
                <a:lnTo>
                  <a:pt x="131" y="511"/>
                </a:lnTo>
                <a:lnTo>
                  <a:pt x="129" y="516"/>
                </a:lnTo>
                <a:lnTo>
                  <a:pt x="125" y="518"/>
                </a:lnTo>
                <a:lnTo>
                  <a:pt x="118" y="511"/>
                </a:lnTo>
                <a:lnTo>
                  <a:pt x="118" y="507"/>
                </a:lnTo>
                <a:lnTo>
                  <a:pt x="113" y="504"/>
                </a:lnTo>
                <a:lnTo>
                  <a:pt x="111" y="504"/>
                </a:lnTo>
                <a:lnTo>
                  <a:pt x="109" y="504"/>
                </a:lnTo>
                <a:lnTo>
                  <a:pt x="106" y="502"/>
                </a:lnTo>
                <a:lnTo>
                  <a:pt x="104" y="502"/>
                </a:lnTo>
                <a:lnTo>
                  <a:pt x="104" y="498"/>
                </a:lnTo>
                <a:lnTo>
                  <a:pt x="102" y="498"/>
                </a:lnTo>
                <a:lnTo>
                  <a:pt x="102" y="495"/>
                </a:lnTo>
                <a:lnTo>
                  <a:pt x="102" y="493"/>
                </a:lnTo>
                <a:lnTo>
                  <a:pt x="100" y="491"/>
                </a:lnTo>
                <a:lnTo>
                  <a:pt x="97" y="484"/>
                </a:lnTo>
                <a:lnTo>
                  <a:pt x="97" y="482"/>
                </a:lnTo>
                <a:lnTo>
                  <a:pt x="91" y="482"/>
                </a:lnTo>
                <a:lnTo>
                  <a:pt x="88" y="482"/>
                </a:lnTo>
                <a:lnTo>
                  <a:pt x="88" y="477"/>
                </a:lnTo>
                <a:lnTo>
                  <a:pt x="91" y="473"/>
                </a:lnTo>
                <a:lnTo>
                  <a:pt x="97" y="466"/>
                </a:lnTo>
                <a:lnTo>
                  <a:pt x="97" y="461"/>
                </a:lnTo>
                <a:lnTo>
                  <a:pt x="95" y="459"/>
                </a:lnTo>
                <a:lnTo>
                  <a:pt x="95" y="457"/>
                </a:lnTo>
                <a:lnTo>
                  <a:pt x="88" y="446"/>
                </a:lnTo>
                <a:lnTo>
                  <a:pt x="91" y="441"/>
                </a:lnTo>
                <a:lnTo>
                  <a:pt x="86" y="441"/>
                </a:lnTo>
                <a:lnTo>
                  <a:pt x="86" y="439"/>
                </a:lnTo>
                <a:lnTo>
                  <a:pt x="86" y="436"/>
                </a:lnTo>
                <a:lnTo>
                  <a:pt x="86" y="421"/>
                </a:lnTo>
                <a:lnTo>
                  <a:pt x="77" y="421"/>
                </a:lnTo>
                <a:lnTo>
                  <a:pt x="75" y="423"/>
                </a:lnTo>
                <a:lnTo>
                  <a:pt x="68" y="418"/>
                </a:lnTo>
                <a:lnTo>
                  <a:pt x="70" y="416"/>
                </a:lnTo>
                <a:lnTo>
                  <a:pt x="66" y="414"/>
                </a:lnTo>
                <a:lnTo>
                  <a:pt x="61" y="416"/>
                </a:lnTo>
                <a:lnTo>
                  <a:pt x="54" y="412"/>
                </a:lnTo>
                <a:lnTo>
                  <a:pt x="54" y="409"/>
                </a:lnTo>
                <a:lnTo>
                  <a:pt x="50" y="405"/>
                </a:lnTo>
                <a:lnTo>
                  <a:pt x="47" y="396"/>
                </a:lnTo>
                <a:lnTo>
                  <a:pt x="50" y="389"/>
                </a:lnTo>
                <a:lnTo>
                  <a:pt x="41" y="373"/>
                </a:lnTo>
                <a:lnTo>
                  <a:pt x="41" y="371"/>
                </a:lnTo>
                <a:lnTo>
                  <a:pt x="38" y="369"/>
                </a:lnTo>
                <a:lnTo>
                  <a:pt x="36" y="362"/>
                </a:lnTo>
                <a:lnTo>
                  <a:pt x="34" y="355"/>
                </a:lnTo>
                <a:lnTo>
                  <a:pt x="29" y="350"/>
                </a:lnTo>
                <a:lnTo>
                  <a:pt x="25" y="344"/>
                </a:lnTo>
                <a:lnTo>
                  <a:pt x="27" y="339"/>
                </a:lnTo>
                <a:lnTo>
                  <a:pt x="29" y="337"/>
                </a:lnTo>
                <a:lnTo>
                  <a:pt x="29" y="335"/>
                </a:lnTo>
                <a:lnTo>
                  <a:pt x="32" y="330"/>
                </a:lnTo>
                <a:lnTo>
                  <a:pt x="34" y="326"/>
                </a:lnTo>
                <a:lnTo>
                  <a:pt x="38" y="321"/>
                </a:lnTo>
                <a:lnTo>
                  <a:pt x="34" y="317"/>
                </a:lnTo>
                <a:lnTo>
                  <a:pt x="32" y="317"/>
                </a:lnTo>
                <a:lnTo>
                  <a:pt x="32" y="314"/>
                </a:lnTo>
                <a:lnTo>
                  <a:pt x="32" y="312"/>
                </a:lnTo>
                <a:lnTo>
                  <a:pt x="29" y="307"/>
                </a:lnTo>
                <a:lnTo>
                  <a:pt x="27" y="305"/>
                </a:lnTo>
                <a:lnTo>
                  <a:pt x="22" y="296"/>
                </a:lnTo>
                <a:lnTo>
                  <a:pt x="20" y="292"/>
                </a:lnTo>
                <a:lnTo>
                  <a:pt x="18" y="285"/>
                </a:lnTo>
                <a:lnTo>
                  <a:pt x="18" y="276"/>
                </a:lnTo>
                <a:lnTo>
                  <a:pt x="18" y="274"/>
                </a:lnTo>
                <a:lnTo>
                  <a:pt x="16" y="271"/>
                </a:lnTo>
                <a:lnTo>
                  <a:pt x="16" y="269"/>
                </a:lnTo>
                <a:lnTo>
                  <a:pt x="18" y="269"/>
                </a:lnTo>
                <a:lnTo>
                  <a:pt x="18" y="262"/>
                </a:lnTo>
                <a:lnTo>
                  <a:pt x="16" y="255"/>
                </a:lnTo>
                <a:lnTo>
                  <a:pt x="13" y="253"/>
                </a:lnTo>
                <a:lnTo>
                  <a:pt x="9" y="249"/>
                </a:lnTo>
                <a:lnTo>
                  <a:pt x="9" y="244"/>
                </a:lnTo>
                <a:lnTo>
                  <a:pt x="2" y="242"/>
                </a:lnTo>
                <a:lnTo>
                  <a:pt x="0" y="240"/>
                </a:lnTo>
                <a:lnTo>
                  <a:pt x="0" y="237"/>
                </a:lnTo>
                <a:lnTo>
                  <a:pt x="0" y="231"/>
                </a:lnTo>
                <a:lnTo>
                  <a:pt x="0" y="226"/>
                </a:lnTo>
                <a:lnTo>
                  <a:pt x="0" y="221"/>
                </a:lnTo>
                <a:lnTo>
                  <a:pt x="4" y="217"/>
                </a:lnTo>
                <a:lnTo>
                  <a:pt x="7" y="215"/>
                </a:lnTo>
                <a:lnTo>
                  <a:pt x="9" y="215"/>
                </a:lnTo>
                <a:lnTo>
                  <a:pt x="16" y="212"/>
                </a:lnTo>
                <a:lnTo>
                  <a:pt x="25" y="212"/>
                </a:lnTo>
                <a:lnTo>
                  <a:pt x="27" y="215"/>
                </a:lnTo>
                <a:lnTo>
                  <a:pt x="32" y="217"/>
                </a:lnTo>
                <a:lnTo>
                  <a:pt x="29" y="221"/>
                </a:lnTo>
                <a:lnTo>
                  <a:pt x="32" y="221"/>
                </a:lnTo>
                <a:lnTo>
                  <a:pt x="32" y="219"/>
                </a:lnTo>
                <a:lnTo>
                  <a:pt x="34" y="215"/>
                </a:lnTo>
                <a:lnTo>
                  <a:pt x="36" y="212"/>
                </a:lnTo>
                <a:lnTo>
                  <a:pt x="38" y="206"/>
                </a:lnTo>
                <a:lnTo>
                  <a:pt x="41" y="201"/>
                </a:lnTo>
                <a:lnTo>
                  <a:pt x="43" y="197"/>
                </a:lnTo>
                <a:lnTo>
                  <a:pt x="50" y="190"/>
                </a:lnTo>
                <a:lnTo>
                  <a:pt x="52" y="188"/>
                </a:lnTo>
                <a:lnTo>
                  <a:pt x="54" y="181"/>
                </a:lnTo>
                <a:lnTo>
                  <a:pt x="57" y="176"/>
                </a:lnTo>
                <a:lnTo>
                  <a:pt x="57" y="172"/>
                </a:lnTo>
                <a:lnTo>
                  <a:pt x="57" y="167"/>
                </a:lnTo>
                <a:lnTo>
                  <a:pt x="57" y="165"/>
                </a:lnTo>
                <a:lnTo>
                  <a:pt x="57" y="163"/>
                </a:lnTo>
                <a:lnTo>
                  <a:pt x="54" y="156"/>
                </a:lnTo>
                <a:lnTo>
                  <a:pt x="52" y="149"/>
                </a:lnTo>
                <a:lnTo>
                  <a:pt x="54" y="140"/>
                </a:lnTo>
                <a:lnTo>
                  <a:pt x="54" y="131"/>
                </a:lnTo>
                <a:lnTo>
                  <a:pt x="52" y="131"/>
                </a:lnTo>
                <a:lnTo>
                  <a:pt x="52" y="129"/>
                </a:lnTo>
                <a:lnTo>
                  <a:pt x="54" y="126"/>
                </a:lnTo>
                <a:lnTo>
                  <a:pt x="57" y="117"/>
                </a:lnTo>
                <a:lnTo>
                  <a:pt x="57" y="115"/>
                </a:lnTo>
                <a:lnTo>
                  <a:pt x="57" y="108"/>
                </a:lnTo>
                <a:lnTo>
                  <a:pt x="54" y="104"/>
                </a:lnTo>
                <a:lnTo>
                  <a:pt x="47" y="99"/>
                </a:lnTo>
                <a:lnTo>
                  <a:pt x="45" y="95"/>
                </a:lnTo>
                <a:lnTo>
                  <a:pt x="45" y="88"/>
                </a:lnTo>
                <a:lnTo>
                  <a:pt x="45" y="86"/>
                </a:lnTo>
                <a:lnTo>
                  <a:pt x="47" y="79"/>
                </a:lnTo>
                <a:lnTo>
                  <a:pt x="50" y="74"/>
                </a:lnTo>
                <a:lnTo>
                  <a:pt x="52" y="72"/>
                </a:lnTo>
                <a:lnTo>
                  <a:pt x="59" y="74"/>
                </a:lnTo>
                <a:lnTo>
                  <a:pt x="61" y="74"/>
                </a:lnTo>
                <a:lnTo>
                  <a:pt x="70" y="74"/>
                </a:lnTo>
                <a:lnTo>
                  <a:pt x="75" y="77"/>
                </a:lnTo>
                <a:lnTo>
                  <a:pt x="88" y="77"/>
                </a:lnTo>
                <a:lnTo>
                  <a:pt x="86" y="63"/>
                </a:lnTo>
                <a:lnTo>
                  <a:pt x="84" y="63"/>
                </a:lnTo>
                <a:lnTo>
                  <a:pt x="84" y="61"/>
                </a:lnTo>
                <a:lnTo>
                  <a:pt x="86" y="61"/>
                </a:lnTo>
                <a:lnTo>
                  <a:pt x="84" y="52"/>
                </a:lnTo>
                <a:lnTo>
                  <a:pt x="95" y="47"/>
                </a:lnTo>
                <a:lnTo>
                  <a:pt x="97" y="47"/>
                </a:lnTo>
                <a:lnTo>
                  <a:pt x="88" y="25"/>
                </a:lnTo>
                <a:lnTo>
                  <a:pt x="97" y="20"/>
                </a:lnTo>
                <a:lnTo>
                  <a:pt x="95" y="16"/>
                </a:lnTo>
                <a:lnTo>
                  <a:pt x="100" y="13"/>
                </a:lnTo>
                <a:lnTo>
                  <a:pt x="106" y="16"/>
                </a:lnTo>
                <a:lnTo>
                  <a:pt x="109" y="18"/>
                </a:lnTo>
                <a:lnTo>
                  <a:pt x="109" y="20"/>
                </a:lnTo>
                <a:lnTo>
                  <a:pt x="111" y="22"/>
                </a:lnTo>
                <a:lnTo>
                  <a:pt x="113" y="22"/>
                </a:lnTo>
                <a:lnTo>
                  <a:pt x="115" y="25"/>
                </a:lnTo>
                <a:lnTo>
                  <a:pt x="115" y="27"/>
                </a:lnTo>
                <a:lnTo>
                  <a:pt x="115" y="29"/>
                </a:lnTo>
                <a:lnTo>
                  <a:pt x="118" y="31"/>
                </a:lnTo>
                <a:lnTo>
                  <a:pt x="120" y="31"/>
                </a:lnTo>
                <a:lnTo>
                  <a:pt x="125" y="34"/>
                </a:lnTo>
                <a:lnTo>
                  <a:pt x="127" y="34"/>
                </a:lnTo>
                <a:lnTo>
                  <a:pt x="129" y="34"/>
                </a:lnTo>
                <a:lnTo>
                  <a:pt x="134" y="36"/>
                </a:lnTo>
                <a:lnTo>
                  <a:pt x="136" y="36"/>
                </a:lnTo>
                <a:lnTo>
                  <a:pt x="138" y="36"/>
                </a:lnTo>
                <a:lnTo>
                  <a:pt x="138" y="38"/>
                </a:lnTo>
                <a:lnTo>
                  <a:pt x="140" y="38"/>
                </a:lnTo>
                <a:lnTo>
                  <a:pt x="143" y="38"/>
                </a:lnTo>
                <a:lnTo>
                  <a:pt x="143" y="40"/>
                </a:lnTo>
                <a:lnTo>
                  <a:pt x="145" y="43"/>
                </a:lnTo>
                <a:lnTo>
                  <a:pt x="147" y="43"/>
                </a:lnTo>
                <a:lnTo>
                  <a:pt x="149" y="43"/>
                </a:lnTo>
                <a:lnTo>
                  <a:pt x="149" y="45"/>
                </a:lnTo>
                <a:lnTo>
                  <a:pt x="152" y="47"/>
                </a:lnTo>
                <a:lnTo>
                  <a:pt x="156" y="52"/>
                </a:lnTo>
                <a:lnTo>
                  <a:pt x="159" y="54"/>
                </a:lnTo>
                <a:lnTo>
                  <a:pt x="163" y="54"/>
                </a:lnTo>
                <a:lnTo>
                  <a:pt x="165" y="54"/>
                </a:lnTo>
                <a:lnTo>
                  <a:pt x="170" y="54"/>
                </a:lnTo>
                <a:lnTo>
                  <a:pt x="177" y="52"/>
                </a:lnTo>
                <a:lnTo>
                  <a:pt x="181" y="52"/>
                </a:lnTo>
                <a:lnTo>
                  <a:pt x="186" y="49"/>
                </a:lnTo>
                <a:lnTo>
                  <a:pt x="193" y="47"/>
                </a:lnTo>
                <a:lnTo>
                  <a:pt x="195" y="47"/>
                </a:lnTo>
                <a:lnTo>
                  <a:pt x="206" y="49"/>
                </a:lnTo>
                <a:lnTo>
                  <a:pt x="215" y="65"/>
                </a:lnTo>
                <a:lnTo>
                  <a:pt x="222" y="68"/>
                </a:lnTo>
                <a:lnTo>
                  <a:pt x="227" y="68"/>
                </a:lnTo>
                <a:lnTo>
                  <a:pt x="229" y="68"/>
                </a:lnTo>
                <a:lnTo>
                  <a:pt x="231" y="68"/>
                </a:lnTo>
                <a:lnTo>
                  <a:pt x="233" y="63"/>
                </a:lnTo>
                <a:lnTo>
                  <a:pt x="233" y="49"/>
                </a:lnTo>
                <a:lnTo>
                  <a:pt x="233" y="47"/>
                </a:lnTo>
                <a:lnTo>
                  <a:pt x="247" y="40"/>
                </a:lnTo>
                <a:lnTo>
                  <a:pt x="249" y="38"/>
                </a:lnTo>
                <a:lnTo>
                  <a:pt x="258" y="20"/>
                </a:lnTo>
                <a:lnTo>
                  <a:pt x="276" y="22"/>
                </a:lnTo>
                <a:lnTo>
                  <a:pt x="279" y="22"/>
                </a:lnTo>
                <a:lnTo>
                  <a:pt x="290" y="18"/>
                </a:lnTo>
                <a:lnTo>
                  <a:pt x="308" y="6"/>
                </a:lnTo>
                <a:lnTo>
                  <a:pt x="319" y="0"/>
                </a:lnTo>
                <a:lnTo>
                  <a:pt x="331"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dmn 1 - Blue Nile">
            <a:extLst>
              <a:ext uri="{FF2B5EF4-FFF2-40B4-BE49-F238E27FC236}">
                <a16:creationId xmlns:a16="http://schemas.microsoft.com/office/drawing/2014/main" id="{B55EA840-5A61-E918-68AC-C6CAD7B1FD41}"/>
              </a:ext>
            </a:extLst>
          </p:cNvPr>
          <p:cNvSpPr>
            <a:spLocks/>
          </p:cNvSpPr>
          <p:nvPr/>
        </p:nvSpPr>
        <p:spPr bwMode="auto">
          <a:xfrm>
            <a:off x="7364413" y="4864100"/>
            <a:ext cx="841375" cy="1319213"/>
          </a:xfrm>
          <a:custGeom>
            <a:avLst/>
            <a:gdLst>
              <a:gd name="T0" fmla="*/ 394 w 530"/>
              <a:gd name="T1" fmla="*/ 12 h 831"/>
              <a:gd name="T2" fmla="*/ 440 w 530"/>
              <a:gd name="T3" fmla="*/ 32 h 831"/>
              <a:gd name="T4" fmla="*/ 462 w 530"/>
              <a:gd name="T5" fmla="*/ 91 h 831"/>
              <a:gd name="T6" fmla="*/ 474 w 530"/>
              <a:gd name="T7" fmla="*/ 129 h 831"/>
              <a:gd name="T8" fmla="*/ 499 w 530"/>
              <a:gd name="T9" fmla="*/ 188 h 831"/>
              <a:gd name="T10" fmla="*/ 519 w 530"/>
              <a:gd name="T11" fmla="*/ 222 h 831"/>
              <a:gd name="T12" fmla="*/ 524 w 530"/>
              <a:gd name="T13" fmla="*/ 240 h 831"/>
              <a:gd name="T14" fmla="*/ 528 w 530"/>
              <a:gd name="T15" fmla="*/ 279 h 831"/>
              <a:gd name="T16" fmla="*/ 519 w 530"/>
              <a:gd name="T17" fmla="*/ 308 h 831"/>
              <a:gd name="T18" fmla="*/ 494 w 530"/>
              <a:gd name="T19" fmla="*/ 349 h 831"/>
              <a:gd name="T20" fmla="*/ 487 w 530"/>
              <a:gd name="T21" fmla="*/ 358 h 831"/>
              <a:gd name="T22" fmla="*/ 496 w 530"/>
              <a:gd name="T23" fmla="*/ 360 h 831"/>
              <a:gd name="T24" fmla="*/ 503 w 530"/>
              <a:gd name="T25" fmla="*/ 369 h 831"/>
              <a:gd name="T26" fmla="*/ 494 w 530"/>
              <a:gd name="T27" fmla="*/ 439 h 831"/>
              <a:gd name="T28" fmla="*/ 501 w 530"/>
              <a:gd name="T29" fmla="*/ 453 h 831"/>
              <a:gd name="T30" fmla="*/ 476 w 530"/>
              <a:gd name="T31" fmla="*/ 473 h 831"/>
              <a:gd name="T32" fmla="*/ 465 w 530"/>
              <a:gd name="T33" fmla="*/ 494 h 831"/>
              <a:gd name="T34" fmla="*/ 447 w 530"/>
              <a:gd name="T35" fmla="*/ 505 h 831"/>
              <a:gd name="T36" fmla="*/ 449 w 530"/>
              <a:gd name="T37" fmla="*/ 494 h 831"/>
              <a:gd name="T38" fmla="*/ 449 w 530"/>
              <a:gd name="T39" fmla="*/ 491 h 831"/>
              <a:gd name="T40" fmla="*/ 426 w 530"/>
              <a:gd name="T41" fmla="*/ 475 h 831"/>
              <a:gd name="T42" fmla="*/ 403 w 530"/>
              <a:gd name="T43" fmla="*/ 455 h 831"/>
              <a:gd name="T44" fmla="*/ 351 w 530"/>
              <a:gd name="T45" fmla="*/ 491 h 831"/>
              <a:gd name="T46" fmla="*/ 320 w 530"/>
              <a:gd name="T47" fmla="*/ 534 h 831"/>
              <a:gd name="T48" fmla="*/ 313 w 530"/>
              <a:gd name="T49" fmla="*/ 550 h 831"/>
              <a:gd name="T50" fmla="*/ 315 w 530"/>
              <a:gd name="T51" fmla="*/ 586 h 831"/>
              <a:gd name="T52" fmla="*/ 329 w 530"/>
              <a:gd name="T53" fmla="*/ 634 h 831"/>
              <a:gd name="T54" fmla="*/ 326 w 530"/>
              <a:gd name="T55" fmla="*/ 652 h 831"/>
              <a:gd name="T56" fmla="*/ 311 w 530"/>
              <a:gd name="T57" fmla="*/ 672 h 831"/>
              <a:gd name="T58" fmla="*/ 295 w 530"/>
              <a:gd name="T59" fmla="*/ 720 h 831"/>
              <a:gd name="T60" fmla="*/ 272 w 530"/>
              <a:gd name="T61" fmla="*/ 786 h 831"/>
              <a:gd name="T62" fmla="*/ 263 w 530"/>
              <a:gd name="T63" fmla="*/ 831 h 831"/>
              <a:gd name="T64" fmla="*/ 229 w 530"/>
              <a:gd name="T65" fmla="*/ 829 h 831"/>
              <a:gd name="T66" fmla="*/ 206 w 530"/>
              <a:gd name="T67" fmla="*/ 831 h 831"/>
              <a:gd name="T68" fmla="*/ 204 w 530"/>
              <a:gd name="T69" fmla="*/ 810 h 831"/>
              <a:gd name="T70" fmla="*/ 204 w 530"/>
              <a:gd name="T71" fmla="*/ 792 h 831"/>
              <a:gd name="T72" fmla="*/ 209 w 530"/>
              <a:gd name="T73" fmla="*/ 772 h 831"/>
              <a:gd name="T74" fmla="*/ 213 w 530"/>
              <a:gd name="T75" fmla="*/ 758 h 831"/>
              <a:gd name="T76" fmla="*/ 222 w 530"/>
              <a:gd name="T77" fmla="*/ 752 h 831"/>
              <a:gd name="T78" fmla="*/ 224 w 530"/>
              <a:gd name="T79" fmla="*/ 743 h 831"/>
              <a:gd name="T80" fmla="*/ 227 w 530"/>
              <a:gd name="T81" fmla="*/ 727 h 831"/>
              <a:gd name="T82" fmla="*/ 231 w 530"/>
              <a:gd name="T83" fmla="*/ 711 h 831"/>
              <a:gd name="T84" fmla="*/ 231 w 530"/>
              <a:gd name="T85" fmla="*/ 697 h 831"/>
              <a:gd name="T86" fmla="*/ 231 w 530"/>
              <a:gd name="T87" fmla="*/ 681 h 831"/>
              <a:gd name="T88" fmla="*/ 227 w 530"/>
              <a:gd name="T89" fmla="*/ 668 h 831"/>
              <a:gd name="T90" fmla="*/ 227 w 530"/>
              <a:gd name="T91" fmla="*/ 654 h 831"/>
              <a:gd name="T92" fmla="*/ 209 w 530"/>
              <a:gd name="T93" fmla="*/ 650 h 831"/>
              <a:gd name="T94" fmla="*/ 179 w 530"/>
              <a:gd name="T95" fmla="*/ 604 h 831"/>
              <a:gd name="T96" fmla="*/ 97 w 530"/>
              <a:gd name="T97" fmla="*/ 521 h 831"/>
              <a:gd name="T98" fmla="*/ 29 w 530"/>
              <a:gd name="T99" fmla="*/ 439 h 831"/>
              <a:gd name="T100" fmla="*/ 0 w 530"/>
              <a:gd name="T101" fmla="*/ 254 h 831"/>
              <a:gd name="T102" fmla="*/ 59 w 530"/>
              <a:gd name="T103" fmla="*/ 193 h 831"/>
              <a:gd name="T104" fmla="*/ 218 w 530"/>
              <a:gd name="T105" fmla="*/ 107 h 831"/>
              <a:gd name="T106" fmla="*/ 254 w 530"/>
              <a:gd name="T107" fmla="*/ 79 h 831"/>
              <a:gd name="T108" fmla="*/ 256 w 530"/>
              <a:gd name="T109" fmla="*/ 77 h 831"/>
              <a:gd name="T110" fmla="*/ 265 w 530"/>
              <a:gd name="T111" fmla="*/ 66 h 831"/>
              <a:gd name="T112" fmla="*/ 279 w 530"/>
              <a:gd name="T113" fmla="*/ 50 h 831"/>
              <a:gd name="T114" fmla="*/ 290 w 530"/>
              <a:gd name="T115" fmla="*/ 34 h 831"/>
              <a:gd name="T116" fmla="*/ 301 w 530"/>
              <a:gd name="T117" fmla="*/ 27 h 831"/>
              <a:gd name="T118" fmla="*/ 333 w 530"/>
              <a:gd name="T119" fmla="*/ 18 h 831"/>
              <a:gd name="T120" fmla="*/ 356 w 530"/>
              <a:gd name="T121"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0" h="831">
                <a:moveTo>
                  <a:pt x="365" y="3"/>
                </a:moveTo>
                <a:lnTo>
                  <a:pt x="367" y="5"/>
                </a:lnTo>
                <a:lnTo>
                  <a:pt x="374" y="5"/>
                </a:lnTo>
                <a:lnTo>
                  <a:pt x="376" y="7"/>
                </a:lnTo>
                <a:lnTo>
                  <a:pt x="379" y="7"/>
                </a:lnTo>
                <a:lnTo>
                  <a:pt x="381" y="7"/>
                </a:lnTo>
                <a:lnTo>
                  <a:pt x="388" y="9"/>
                </a:lnTo>
                <a:lnTo>
                  <a:pt x="394" y="12"/>
                </a:lnTo>
                <a:lnTo>
                  <a:pt x="401" y="12"/>
                </a:lnTo>
                <a:lnTo>
                  <a:pt x="406" y="12"/>
                </a:lnTo>
                <a:lnTo>
                  <a:pt x="408" y="12"/>
                </a:lnTo>
                <a:lnTo>
                  <a:pt x="413" y="14"/>
                </a:lnTo>
                <a:lnTo>
                  <a:pt x="417" y="16"/>
                </a:lnTo>
                <a:lnTo>
                  <a:pt x="422" y="18"/>
                </a:lnTo>
                <a:lnTo>
                  <a:pt x="426" y="25"/>
                </a:lnTo>
                <a:lnTo>
                  <a:pt x="440" y="32"/>
                </a:lnTo>
                <a:lnTo>
                  <a:pt x="447" y="39"/>
                </a:lnTo>
                <a:lnTo>
                  <a:pt x="449" y="43"/>
                </a:lnTo>
                <a:lnTo>
                  <a:pt x="453" y="50"/>
                </a:lnTo>
                <a:lnTo>
                  <a:pt x="456" y="57"/>
                </a:lnTo>
                <a:lnTo>
                  <a:pt x="458" y="68"/>
                </a:lnTo>
                <a:lnTo>
                  <a:pt x="458" y="70"/>
                </a:lnTo>
                <a:lnTo>
                  <a:pt x="462" y="86"/>
                </a:lnTo>
                <a:lnTo>
                  <a:pt x="462" y="91"/>
                </a:lnTo>
                <a:lnTo>
                  <a:pt x="465" y="93"/>
                </a:lnTo>
                <a:lnTo>
                  <a:pt x="465" y="95"/>
                </a:lnTo>
                <a:lnTo>
                  <a:pt x="467" y="102"/>
                </a:lnTo>
                <a:lnTo>
                  <a:pt x="467" y="107"/>
                </a:lnTo>
                <a:lnTo>
                  <a:pt x="469" y="111"/>
                </a:lnTo>
                <a:lnTo>
                  <a:pt x="469" y="118"/>
                </a:lnTo>
                <a:lnTo>
                  <a:pt x="469" y="118"/>
                </a:lnTo>
                <a:lnTo>
                  <a:pt x="474" y="129"/>
                </a:lnTo>
                <a:lnTo>
                  <a:pt x="474" y="136"/>
                </a:lnTo>
                <a:lnTo>
                  <a:pt x="476" y="141"/>
                </a:lnTo>
                <a:lnTo>
                  <a:pt x="476" y="147"/>
                </a:lnTo>
                <a:lnTo>
                  <a:pt x="483" y="163"/>
                </a:lnTo>
                <a:lnTo>
                  <a:pt x="483" y="165"/>
                </a:lnTo>
                <a:lnTo>
                  <a:pt x="487" y="172"/>
                </a:lnTo>
                <a:lnTo>
                  <a:pt x="496" y="184"/>
                </a:lnTo>
                <a:lnTo>
                  <a:pt x="499" y="188"/>
                </a:lnTo>
                <a:lnTo>
                  <a:pt x="506" y="199"/>
                </a:lnTo>
                <a:lnTo>
                  <a:pt x="515" y="215"/>
                </a:lnTo>
                <a:lnTo>
                  <a:pt x="517" y="220"/>
                </a:lnTo>
                <a:lnTo>
                  <a:pt x="519" y="222"/>
                </a:lnTo>
                <a:lnTo>
                  <a:pt x="519" y="222"/>
                </a:lnTo>
                <a:lnTo>
                  <a:pt x="519" y="222"/>
                </a:lnTo>
                <a:lnTo>
                  <a:pt x="519" y="222"/>
                </a:lnTo>
                <a:lnTo>
                  <a:pt x="519" y="222"/>
                </a:lnTo>
                <a:lnTo>
                  <a:pt x="519" y="224"/>
                </a:lnTo>
                <a:lnTo>
                  <a:pt x="521" y="229"/>
                </a:lnTo>
                <a:lnTo>
                  <a:pt x="521" y="229"/>
                </a:lnTo>
                <a:lnTo>
                  <a:pt x="524" y="233"/>
                </a:lnTo>
                <a:lnTo>
                  <a:pt x="524" y="236"/>
                </a:lnTo>
                <a:lnTo>
                  <a:pt x="524" y="236"/>
                </a:lnTo>
                <a:lnTo>
                  <a:pt x="524" y="238"/>
                </a:lnTo>
                <a:lnTo>
                  <a:pt x="524" y="240"/>
                </a:lnTo>
                <a:lnTo>
                  <a:pt x="526" y="242"/>
                </a:lnTo>
                <a:lnTo>
                  <a:pt x="526" y="242"/>
                </a:lnTo>
                <a:lnTo>
                  <a:pt x="528" y="245"/>
                </a:lnTo>
                <a:lnTo>
                  <a:pt x="530" y="247"/>
                </a:lnTo>
                <a:lnTo>
                  <a:pt x="530" y="249"/>
                </a:lnTo>
                <a:lnTo>
                  <a:pt x="530" y="261"/>
                </a:lnTo>
                <a:lnTo>
                  <a:pt x="528" y="274"/>
                </a:lnTo>
                <a:lnTo>
                  <a:pt x="528" y="279"/>
                </a:lnTo>
                <a:lnTo>
                  <a:pt x="528" y="281"/>
                </a:lnTo>
                <a:lnTo>
                  <a:pt x="526" y="285"/>
                </a:lnTo>
                <a:lnTo>
                  <a:pt x="524" y="292"/>
                </a:lnTo>
                <a:lnTo>
                  <a:pt x="521" y="294"/>
                </a:lnTo>
                <a:lnTo>
                  <a:pt x="521" y="294"/>
                </a:lnTo>
                <a:lnTo>
                  <a:pt x="521" y="294"/>
                </a:lnTo>
                <a:lnTo>
                  <a:pt x="521" y="301"/>
                </a:lnTo>
                <a:lnTo>
                  <a:pt x="519" y="308"/>
                </a:lnTo>
                <a:lnTo>
                  <a:pt x="519" y="308"/>
                </a:lnTo>
                <a:lnTo>
                  <a:pt x="512" y="319"/>
                </a:lnTo>
                <a:lnTo>
                  <a:pt x="503" y="331"/>
                </a:lnTo>
                <a:lnTo>
                  <a:pt x="503" y="333"/>
                </a:lnTo>
                <a:lnTo>
                  <a:pt x="496" y="346"/>
                </a:lnTo>
                <a:lnTo>
                  <a:pt x="496" y="349"/>
                </a:lnTo>
                <a:lnTo>
                  <a:pt x="496" y="349"/>
                </a:lnTo>
                <a:lnTo>
                  <a:pt x="494" y="349"/>
                </a:lnTo>
                <a:lnTo>
                  <a:pt x="494" y="351"/>
                </a:lnTo>
                <a:lnTo>
                  <a:pt x="494" y="353"/>
                </a:lnTo>
                <a:lnTo>
                  <a:pt x="494" y="353"/>
                </a:lnTo>
                <a:lnTo>
                  <a:pt x="494" y="356"/>
                </a:lnTo>
                <a:lnTo>
                  <a:pt x="490" y="356"/>
                </a:lnTo>
                <a:lnTo>
                  <a:pt x="490" y="356"/>
                </a:lnTo>
                <a:lnTo>
                  <a:pt x="487" y="358"/>
                </a:lnTo>
                <a:lnTo>
                  <a:pt x="487" y="358"/>
                </a:lnTo>
                <a:lnTo>
                  <a:pt x="487" y="358"/>
                </a:lnTo>
                <a:lnTo>
                  <a:pt x="490" y="360"/>
                </a:lnTo>
                <a:lnTo>
                  <a:pt x="490" y="360"/>
                </a:lnTo>
                <a:lnTo>
                  <a:pt x="492" y="360"/>
                </a:lnTo>
                <a:lnTo>
                  <a:pt x="494" y="360"/>
                </a:lnTo>
                <a:lnTo>
                  <a:pt x="494" y="360"/>
                </a:lnTo>
                <a:lnTo>
                  <a:pt x="496" y="360"/>
                </a:lnTo>
                <a:lnTo>
                  <a:pt x="496" y="360"/>
                </a:lnTo>
                <a:lnTo>
                  <a:pt x="496" y="360"/>
                </a:lnTo>
                <a:lnTo>
                  <a:pt x="499" y="360"/>
                </a:lnTo>
                <a:lnTo>
                  <a:pt x="499" y="362"/>
                </a:lnTo>
                <a:lnTo>
                  <a:pt x="499" y="362"/>
                </a:lnTo>
                <a:lnTo>
                  <a:pt x="501" y="365"/>
                </a:lnTo>
                <a:lnTo>
                  <a:pt x="503" y="367"/>
                </a:lnTo>
                <a:lnTo>
                  <a:pt x="503" y="367"/>
                </a:lnTo>
                <a:lnTo>
                  <a:pt x="503" y="369"/>
                </a:lnTo>
                <a:lnTo>
                  <a:pt x="503" y="369"/>
                </a:lnTo>
                <a:lnTo>
                  <a:pt x="508" y="371"/>
                </a:lnTo>
                <a:lnTo>
                  <a:pt x="499" y="410"/>
                </a:lnTo>
                <a:lnTo>
                  <a:pt x="496" y="423"/>
                </a:lnTo>
                <a:lnTo>
                  <a:pt x="494" y="435"/>
                </a:lnTo>
                <a:lnTo>
                  <a:pt x="494" y="435"/>
                </a:lnTo>
                <a:lnTo>
                  <a:pt x="492" y="439"/>
                </a:lnTo>
                <a:lnTo>
                  <a:pt x="494" y="439"/>
                </a:lnTo>
                <a:lnTo>
                  <a:pt x="496" y="439"/>
                </a:lnTo>
                <a:lnTo>
                  <a:pt x="496" y="442"/>
                </a:lnTo>
                <a:lnTo>
                  <a:pt x="496" y="444"/>
                </a:lnTo>
                <a:lnTo>
                  <a:pt x="496" y="444"/>
                </a:lnTo>
                <a:lnTo>
                  <a:pt x="499" y="446"/>
                </a:lnTo>
                <a:lnTo>
                  <a:pt x="501" y="448"/>
                </a:lnTo>
                <a:lnTo>
                  <a:pt x="501" y="451"/>
                </a:lnTo>
                <a:lnTo>
                  <a:pt x="501" y="453"/>
                </a:lnTo>
                <a:lnTo>
                  <a:pt x="501" y="453"/>
                </a:lnTo>
                <a:lnTo>
                  <a:pt x="499" y="453"/>
                </a:lnTo>
                <a:lnTo>
                  <a:pt x="499" y="453"/>
                </a:lnTo>
                <a:lnTo>
                  <a:pt x="499" y="453"/>
                </a:lnTo>
                <a:lnTo>
                  <a:pt x="499" y="455"/>
                </a:lnTo>
                <a:lnTo>
                  <a:pt x="499" y="455"/>
                </a:lnTo>
                <a:lnTo>
                  <a:pt x="485" y="466"/>
                </a:lnTo>
                <a:lnTo>
                  <a:pt x="476" y="473"/>
                </a:lnTo>
                <a:lnTo>
                  <a:pt x="474" y="475"/>
                </a:lnTo>
                <a:lnTo>
                  <a:pt x="472" y="478"/>
                </a:lnTo>
                <a:lnTo>
                  <a:pt x="469" y="478"/>
                </a:lnTo>
                <a:lnTo>
                  <a:pt x="469" y="482"/>
                </a:lnTo>
                <a:lnTo>
                  <a:pt x="469" y="485"/>
                </a:lnTo>
                <a:lnTo>
                  <a:pt x="469" y="489"/>
                </a:lnTo>
                <a:lnTo>
                  <a:pt x="467" y="491"/>
                </a:lnTo>
                <a:lnTo>
                  <a:pt x="465" y="494"/>
                </a:lnTo>
                <a:lnTo>
                  <a:pt x="462" y="494"/>
                </a:lnTo>
                <a:lnTo>
                  <a:pt x="458" y="496"/>
                </a:lnTo>
                <a:lnTo>
                  <a:pt x="456" y="496"/>
                </a:lnTo>
                <a:lnTo>
                  <a:pt x="453" y="496"/>
                </a:lnTo>
                <a:lnTo>
                  <a:pt x="453" y="498"/>
                </a:lnTo>
                <a:lnTo>
                  <a:pt x="451" y="503"/>
                </a:lnTo>
                <a:lnTo>
                  <a:pt x="449" y="503"/>
                </a:lnTo>
                <a:lnTo>
                  <a:pt x="447" y="505"/>
                </a:lnTo>
                <a:lnTo>
                  <a:pt x="444" y="503"/>
                </a:lnTo>
                <a:lnTo>
                  <a:pt x="444" y="503"/>
                </a:lnTo>
                <a:lnTo>
                  <a:pt x="444" y="500"/>
                </a:lnTo>
                <a:lnTo>
                  <a:pt x="447" y="500"/>
                </a:lnTo>
                <a:lnTo>
                  <a:pt x="447" y="498"/>
                </a:lnTo>
                <a:lnTo>
                  <a:pt x="449" y="498"/>
                </a:lnTo>
                <a:lnTo>
                  <a:pt x="449" y="496"/>
                </a:lnTo>
                <a:lnTo>
                  <a:pt x="449" y="494"/>
                </a:lnTo>
                <a:lnTo>
                  <a:pt x="449" y="494"/>
                </a:lnTo>
                <a:lnTo>
                  <a:pt x="449" y="494"/>
                </a:lnTo>
                <a:lnTo>
                  <a:pt x="449" y="494"/>
                </a:lnTo>
                <a:lnTo>
                  <a:pt x="449" y="491"/>
                </a:lnTo>
                <a:lnTo>
                  <a:pt x="449" y="491"/>
                </a:lnTo>
                <a:lnTo>
                  <a:pt x="449" y="491"/>
                </a:lnTo>
                <a:lnTo>
                  <a:pt x="449" y="491"/>
                </a:lnTo>
                <a:lnTo>
                  <a:pt x="449" y="491"/>
                </a:lnTo>
                <a:lnTo>
                  <a:pt x="444" y="491"/>
                </a:lnTo>
                <a:lnTo>
                  <a:pt x="442" y="491"/>
                </a:lnTo>
                <a:lnTo>
                  <a:pt x="440" y="491"/>
                </a:lnTo>
                <a:lnTo>
                  <a:pt x="440" y="489"/>
                </a:lnTo>
                <a:lnTo>
                  <a:pt x="435" y="485"/>
                </a:lnTo>
                <a:lnTo>
                  <a:pt x="431" y="480"/>
                </a:lnTo>
                <a:lnTo>
                  <a:pt x="431" y="480"/>
                </a:lnTo>
                <a:lnTo>
                  <a:pt x="426" y="475"/>
                </a:lnTo>
                <a:lnTo>
                  <a:pt x="424" y="473"/>
                </a:lnTo>
                <a:lnTo>
                  <a:pt x="422" y="471"/>
                </a:lnTo>
                <a:lnTo>
                  <a:pt x="419" y="469"/>
                </a:lnTo>
                <a:lnTo>
                  <a:pt x="419" y="469"/>
                </a:lnTo>
                <a:lnTo>
                  <a:pt x="417" y="466"/>
                </a:lnTo>
                <a:lnTo>
                  <a:pt x="415" y="464"/>
                </a:lnTo>
                <a:lnTo>
                  <a:pt x="413" y="462"/>
                </a:lnTo>
                <a:lnTo>
                  <a:pt x="403" y="455"/>
                </a:lnTo>
                <a:lnTo>
                  <a:pt x="397" y="448"/>
                </a:lnTo>
                <a:lnTo>
                  <a:pt x="394" y="451"/>
                </a:lnTo>
                <a:lnTo>
                  <a:pt x="374" y="464"/>
                </a:lnTo>
                <a:lnTo>
                  <a:pt x="372" y="466"/>
                </a:lnTo>
                <a:lnTo>
                  <a:pt x="369" y="469"/>
                </a:lnTo>
                <a:lnTo>
                  <a:pt x="360" y="475"/>
                </a:lnTo>
                <a:lnTo>
                  <a:pt x="360" y="475"/>
                </a:lnTo>
                <a:lnTo>
                  <a:pt x="351" y="491"/>
                </a:lnTo>
                <a:lnTo>
                  <a:pt x="345" y="505"/>
                </a:lnTo>
                <a:lnTo>
                  <a:pt x="342" y="509"/>
                </a:lnTo>
                <a:lnTo>
                  <a:pt x="342" y="512"/>
                </a:lnTo>
                <a:lnTo>
                  <a:pt x="340" y="512"/>
                </a:lnTo>
                <a:lnTo>
                  <a:pt x="331" y="523"/>
                </a:lnTo>
                <a:lnTo>
                  <a:pt x="329" y="523"/>
                </a:lnTo>
                <a:lnTo>
                  <a:pt x="322" y="532"/>
                </a:lnTo>
                <a:lnTo>
                  <a:pt x="320" y="534"/>
                </a:lnTo>
                <a:lnTo>
                  <a:pt x="317" y="537"/>
                </a:lnTo>
                <a:lnTo>
                  <a:pt x="315" y="537"/>
                </a:lnTo>
                <a:lnTo>
                  <a:pt x="315" y="539"/>
                </a:lnTo>
                <a:lnTo>
                  <a:pt x="317" y="539"/>
                </a:lnTo>
                <a:lnTo>
                  <a:pt x="317" y="543"/>
                </a:lnTo>
                <a:lnTo>
                  <a:pt x="315" y="543"/>
                </a:lnTo>
                <a:lnTo>
                  <a:pt x="313" y="548"/>
                </a:lnTo>
                <a:lnTo>
                  <a:pt x="313" y="550"/>
                </a:lnTo>
                <a:lnTo>
                  <a:pt x="313" y="555"/>
                </a:lnTo>
                <a:lnTo>
                  <a:pt x="315" y="559"/>
                </a:lnTo>
                <a:lnTo>
                  <a:pt x="317" y="564"/>
                </a:lnTo>
                <a:lnTo>
                  <a:pt x="317" y="568"/>
                </a:lnTo>
                <a:lnTo>
                  <a:pt x="320" y="573"/>
                </a:lnTo>
                <a:lnTo>
                  <a:pt x="320" y="575"/>
                </a:lnTo>
                <a:lnTo>
                  <a:pt x="315" y="584"/>
                </a:lnTo>
                <a:lnTo>
                  <a:pt x="315" y="586"/>
                </a:lnTo>
                <a:lnTo>
                  <a:pt x="317" y="595"/>
                </a:lnTo>
                <a:lnTo>
                  <a:pt x="317" y="595"/>
                </a:lnTo>
                <a:lnTo>
                  <a:pt x="322" y="609"/>
                </a:lnTo>
                <a:lnTo>
                  <a:pt x="324" y="620"/>
                </a:lnTo>
                <a:lnTo>
                  <a:pt x="326" y="623"/>
                </a:lnTo>
                <a:lnTo>
                  <a:pt x="326" y="627"/>
                </a:lnTo>
                <a:lnTo>
                  <a:pt x="329" y="632"/>
                </a:lnTo>
                <a:lnTo>
                  <a:pt x="329" y="634"/>
                </a:lnTo>
                <a:lnTo>
                  <a:pt x="329" y="636"/>
                </a:lnTo>
                <a:lnTo>
                  <a:pt x="329" y="638"/>
                </a:lnTo>
                <a:lnTo>
                  <a:pt x="329" y="641"/>
                </a:lnTo>
                <a:lnTo>
                  <a:pt x="326" y="643"/>
                </a:lnTo>
                <a:lnTo>
                  <a:pt x="329" y="647"/>
                </a:lnTo>
                <a:lnTo>
                  <a:pt x="329" y="650"/>
                </a:lnTo>
                <a:lnTo>
                  <a:pt x="326" y="652"/>
                </a:lnTo>
                <a:lnTo>
                  <a:pt x="326" y="652"/>
                </a:lnTo>
                <a:lnTo>
                  <a:pt x="324" y="654"/>
                </a:lnTo>
                <a:lnTo>
                  <a:pt x="324" y="659"/>
                </a:lnTo>
                <a:lnTo>
                  <a:pt x="324" y="661"/>
                </a:lnTo>
                <a:lnTo>
                  <a:pt x="326" y="663"/>
                </a:lnTo>
                <a:lnTo>
                  <a:pt x="320" y="666"/>
                </a:lnTo>
                <a:lnTo>
                  <a:pt x="317" y="668"/>
                </a:lnTo>
                <a:lnTo>
                  <a:pt x="317" y="668"/>
                </a:lnTo>
                <a:lnTo>
                  <a:pt x="311" y="672"/>
                </a:lnTo>
                <a:lnTo>
                  <a:pt x="306" y="675"/>
                </a:lnTo>
                <a:lnTo>
                  <a:pt x="301" y="679"/>
                </a:lnTo>
                <a:lnTo>
                  <a:pt x="299" y="679"/>
                </a:lnTo>
                <a:lnTo>
                  <a:pt x="297" y="697"/>
                </a:lnTo>
                <a:lnTo>
                  <a:pt x="295" y="706"/>
                </a:lnTo>
                <a:lnTo>
                  <a:pt x="295" y="711"/>
                </a:lnTo>
                <a:lnTo>
                  <a:pt x="295" y="713"/>
                </a:lnTo>
                <a:lnTo>
                  <a:pt x="295" y="720"/>
                </a:lnTo>
                <a:lnTo>
                  <a:pt x="295" y="722"/>
                </a:lnTo>
                <a:lnTo>
                  <a:pt x="292" y="727"/>
                </a:lnTo>
                <a:lnTo>
                  <a:pt x="286" y="743"/>
                </a:lnTo>
                <a:lnTo>
                  <a:pt x="283" y="749"/>
                </a:lnTo>
                <a:lnTo>
                  <a:pt x="281" y="754"/>
                </a:lnTo>
                <a:lnTo>
                  <a:pt x="279" y="758"/>
                </a:lnTo>
                <a:lnTo>
                  <a:pt x="279" y="763"/>
                </a:lnTo>
                <a:lnTo>
                  <a:pt x="272" y="786"/>
                </a:lnTo>
                <a:lnTo>
                  <a:pt x="270" y="795"/>
                </a:lnTo>
                <a:lnTo>
                  <a:pt x="267" y="797"/>
                </a:lnTo>
                <a:lnTo>
                  <a:pt x="265" y="806"/>
                </a:lnTo>
                <a:lnTo>
                  <a:pt x="263" y="810"/>
                </a:lnTo>
                <a:lnTo>
                  <a:pt x="263" y="819"/>
                </a:lnTo>
                <a:lnTo>
                  <a:pt x="265" y="831"/>
                </a:lnTo>
                <a:lnTo>
                  <a:pt x="263" y="831"/>
                </a:lnTo>
                <a:lnTo>
                  <a:pt x="263" y="831"/>
                </a:lnTo>
                <a:lnTo>
                  <a:pt x="258" y="831"/>
                </a:lnTo>
                <a:lnTo>
                  <a:pt x="256" y="831"/>
                </a:lnTo>
                <a:lnTo>
                  <a:pt x="252" y="831"/>
                </a:lnTo>
                <a:lnTo>
                  <a:pt x="245" y="831"/>
                </a:lnTo>
                <a:lnTo>
                  <a:pt x="238" y="831"/>
                </a:lnTo>
                <a:lnTo>
                  <a:pt x="236" y="831"/>
                </a:lnTo>
                <a:lnTo>
                  <a:pt x="229" y="829"/>
                </a:lnTo>
                <a:lnTo>
                  <a:pt x="229" y="829"/>
                </a:lnTo>
                <a:lnTo>
                  <a:pt x="220" y="829"/>
                </a:lnTo>
                <a:lnTo>
                  <a:pt x="218" y="829"/>
                </a:lnTo>
                <a:lnTo>
                  <a:pt x="213" y="829"/>
                </a:lnTo>
                <a:lnTo>
                  <a:pt x="211" y="829"/>
                </a:lnTo>
                <a:lnTo>
                  <a:pt x="211" y="829"/>
                </a:lnTo>
                <a:lnTo>
                  <a:pt x="211" y="829"/>
                </a:lnTo>
                <a:lnTo>
                  <a:pt x="211" y="831"/>
                </a:lnTo>
                <a:lnTo>
                  <a:pt x="206" y="831"/>
                </a:lnTo>
                <a:lnTo>
                  <a:pt x="206" y="831"/>
                </a:lnTo>
                <a:lnTo>
                  <a:pt x="206" y="829"/>
                </a:lnTo>
                <a:lnTo>
                  <a:pt x="206" y="829"/>
                </a:lnTo>
                <a:lnTo>
                  <a:pt x="206" y="826"/>
                </a:lnTo>
                <a:lnTo>
                  <a:pt x="204" y="819"/>
                </a:lnTo>
                <a:lnTo>
                  <a:pt x="204" y="817"/>
                </a:lnTo>
                <a:lnTo>
                  <a:pt x="204" y="815"/>
                </a:lnTo>
                <a:lnTo>
                  <a:pt x="204" y="810"/>
                </a:lnTo>
                <a:lnTo>
                  <a:pt x="204" y="808"/>
                </a:lnTo>
                <a:lnTo>
                  <a:pt x="204" y="804"/>
                </a:lnTo>
                <a:lnTo>
                  <a:pt x="204" y="801"/>
                </a:lnTo>
                <a:lnTo>
                  <a:pt x="204" y="799"/>
                </a:lnTo>
                <a:lnTo>
                  <a:pt x="204" y="797"/>
                </a:lnTo>
                <a:lnTo>
                  <a:pt x="204" y="797"/>
                </a:lnTo>
                <a:lnTo>
                  <a:pt x="204" y="795"/>
                </a:lnTo>
                <a:lnTo>
                  <a:pt x="204" y="792"/>
                </a:lnTo>
                <a:lnTo>
                  <a:pt x="204" y="790"/>
                </a:lnTo>
                <a:lnTo>
                  <a:pt x="206" y="786"/>
                </a:lnTo>
                <a:lnTo>
                  <a:pt x="206" y="783"/>
                </a:lnTo>
                <a:lnTo>
                  <a:pt x="206" y="781"/>
                </a:lnTo>
                <a:lnTo>
                  <a:pt x="206" y="779"/>
                </a:lnTo>
                <a:lnTo>
                  <a:pt x="209" y="776"/>
                </a:lnTo>
                <a:lnTo>
                  <a:pt x="209" y="774"/>
                </a:lnTo>
                <a:lnTo>
                  <a:pt x="209" y="772"/>
                </a:lnTo>
                <a:lnTo>
                  <a:pt x="211" y="770"/>
                </a:lnTo>
                <a:lnTo>
                  <a:pt x="211" y="767"/>
                </a:lnTo>
                <a:lnTo>
                  <a:pt x="211" y="765"/>
                </a:lnTo>
                <a:lnTo>
                  <a:pt x="211" y="763"/>
                </a:lnTo>
                <a:lnTo>
                  <a:pt x="211" y="761"/>
                </a:lnTo>
                <a:lnTo>
                  <a:pt x="211" y="761"/>
                </a:lnTo>
                <a:lnTo>
                  <a:pt x="213" y="758"/>
                </a:lnTo>
                <a:lnTo>
                  <a:pt x="213" y="758"/>
                </a:lnTo>
                <a:lnTo>
                  <a:pt x="213" y="756"/>
                </a:lnTo>
                <a:lnTo>
                  <a:pt x="215" y="756"/>
                </a:lnTo>
                <a:lnTo>
                  <a:pt x="215" y="756"/>
                </a:lnTo>
                <a:lnTo>
                  <a:pt x="218" y="756"/>
                </a:lnTo>
                <a:lnTo>
                  <a:pt x="220" y="756"/>
                </a:lnTo>
                <a:lnTo>
                  <a:pt x="220" y="754"/>
                </a:lnTo>
                <a:lnTo>
                  <a:pt x="220" y="754"/>
                </a:lnTo>
                <a:lnTo>
                  <a:pt x="222" y="752"/>
                </a:lnTo>
                <a:lnTo>
                  <a:pt x="222" y="752"/>
                </a:lnTo>
                <a:lnTo>
                  <a:pt x="222" y="749"/>
                </a:lnTo>
                <a:lnTo>
                  <a:pt x="222" y="749"/>
                </a:lnTo>
                <a:lnTo>
                  <a:pt x="224" y="747"/>
                </a:lnTo>
                <a:lnTo>
                  <a:pt x="224" y="747"/>
                </a:lnTo>
                <a:lnTo>
                  <a:pt x="224" y="745"/>
                </a:lnTo>
                <a:lnTo>
                  <a:pt x="224" y="743"/>
                </a:lnTo>
                <a:lnTo>
                  <a:pt x="224" y="743"/>
                </a:lnTo>
                <a:lnTo>
                  <a:pt x="224" y="740"/>
                </a:lnTo>
                <a:lnTo>
                  <a:pt x="224" y="738"/>
                </a:lnTo>
                <a:lnTo>
                  <a:pt x="227" y="736"/>
                </a:lnTo>
                <a:lnTo>
                  <a:pt x="227" y="733"/>
                </a:lnTo>
                <a:lnTo>
                  <a:pt x="227" y="731"/>
                </a:lnTo>
                <a:lnTo>
                  <a:pt x="229" y="729"/>
                </a:lnTo>
                <a:lnTo>
                  <a:pt x="227" y="727"/>
                </a:lnTo>
                <a:lnTo>
                  <a:pt x="227" y="727"/>
                </a:lnTo>
                <a:lnTo>
                  <a:pt x="229" y="724"/>
                </a:lnTo>
                <a:lnTo>
                  <a:pt x="229" y="724"/>
                </a:lnTo>
                <a:lnTo>
                  <a:pt x="231" y="722"/>
                </a:lnTo>
                <a:lnTo>
                  <a:pt x="231" y="718"/>
                </a:lnTo>
                <a:lnTo>
                  <a:pt x="231" y="715"/>
                </a:lnTo>
                <a:lnTo>
                  <a:pt x="231" y="713"/>
                </a:lnTo>
                <a:lnTo>
                  <a:pt x="231" y="711"/>
                </a:lnTo>
                <a:lnTo>
                  <a:pt x="231" y="711"/>
                </a:lnTo>
                <a:lnTo>
                  <a:pt x="231" y="709"/>
                </a:lnTo>
                <a:lnTo>
                  <a:pt x="231" y="709"/>
                </a:lnTo>
                <a:lnTo>
                  <a:pt x="231" y="706"/>
                </a:lnTo>
                <a:lnTo>
                  <a:pt x="231" y="704"/>
                </a:lnTo>
                <a:lnTo>
                  <a:pt x="231" y="704"/>
                </a:lnTo>
                <a:lnTo>
                  <a:pt x="231" y="702"/>
                </a:lnTo>
                <a:lnTo>
                  <a:pt x="231" y="700"/>
                </a:lnTo>
                <a:lnTo>
                  <a:pt x="231" y="697"/>
                </a:lnTo>
                <a:lnTo>
                  <a:pt x="233" y="695"/>
                </a:lnTo>
                <a:lnTo>
                  <a:pt x="233" y="695"/>
                </a:lnTo>
                <a:lnTo>
                  <a:pt x="233" y="693"/>
                </a:lnTo>
                <a:lnTo>
                  <a:pt x="233" y="690"/>
                </a:lnTo>
                <a:lnTo>
                  <a:pt x="233" y="688"/>
                </a:lnTo>
                <a:lnTo>
                  <a:pt x="231" y="686"/>
                </a:lnTo>
                <a:lnTo>
                  <a:pt x="231" y="681"/>
                </a:lnTo>
                <a:lnTo>
                  <a:pt x="231" y="681"/>
                </a:lnTo>
                <a:lnTo>
                  <a:pt x="233" y="679"/>
                </a:lnTo>
                <a:lnTo>
                  <a:pt x="233" y="677"/>
                </a:lnTo>
                <a:lnTo>
                  <a:pt x="231" y="677"/>
                </a:lnTo>
                <a:lnTo>
                  <a:pt x="231" y="675"/>
                </a:lnTo>
                <a:lnTo>
                  <a:pt x="229" y="672"/>
                </a:lnTo>
                <a:lnTo>
                  <a:pt x="227" y="670"/>
                </a:lnTo>
                <a:lnTo>
                  <a:pt x="227" y="668"/>
                </a:lnTo>
                <a:lnTo>
                  <a:pt x="227" y="668"/>
                </a:lnTo>
                <a:lnTo>
                  <a:pt x="227" y="663"/>
                </a:lnTo>
                <a:lnTo>
                  <a:pt x="227" y="663"/>
                </a:lnTo>
                <a:lnTo>
                  <a:pt x="224" y="661"/>
                </a:lnTo>
                <a:lnTo>
                  <a:pt x="224" y="659"/>
                </a:lnTo>
                <a:lnTo>
                  <a:pt x="224" y="659"/>
                </a:lnTo>
                <a:lnTo>
                  <a:pt x="227" y="659"/>
                </a:lnTo>
                <a:lnTo>
                  <a:pt x="227" y="657"/>
                </a:lnTo>
                <a:lnTo>
                  <a:pt x="227" y="654"/>
                </a:lnTo>
                <a:lnTo>
                  <a:pt x="224" y="652"/>
                </a:lnTo>
                <a:lnTo>
                  <a:pt x="222" y="650"/>
                </a:lnTo>
                <a:lnTo>
                  <a:pt x="220" y="650"/>
                </a:lnTo>
                <a:lnTo>
                  <a:pt x="218" y="650"/>
                </a:lnTo>
                <a:lnTo>
                  <a:pt x="215" y="650"/>
                </a:lnTo>
                <a:lnTo>
                  <a:pt x="213" y="650"/>
                </a:lnTo>
                <a:lnTo>
                  <a:pt x="211" y="650"/>
                </a:lnTo>
                <a:lnTo>
                  <a:pt x="209" y="650"/>
                </a:lnTo>
                <a:lnTo>
                  <a:pt x="206" y="650"/>
                </a:lnTo>
                <a:lnTo>
                  <a:pt x="206" y="650"/>
                </a:lnTo>
                <a:lnTo>
                  <a:pt x="206" y="647"/>
                </a:lnTo>
                <a:lnTo>
                  <a:pt x="204" y="647"/>
                </a:lnTo>
                <a:lnTo>
                  <a:pt x="202" y="643"/>
                </a:lnTo>
                <a:lnTo>
                  <a:pt x="197" y="634"/>
                </a:lnTo>
                <a:lnTo>
                  <a:pt x="184" y="611"/>
                </a:lnTo>
                <a:lnTo>
                  <a:pt x="179" y="604"/>
                </a:lnTo>
                <a:lnTo>
                  <a:pt x="179" y="602"/>
                </a:lnTo>
                <a:lnTo>
                  <a:pt x="170" y="595"/>
                </a:lnTo>
                <a:lnTo>
                  <a:pt x="161" y="589"/>
                </a:lnTo>
                <a:lnTo>
                  <a:pt x="161" y="586"/>
                </a:lnTo>
                <a:lnTo>
                  <a:pt x="145" y="575"/>
                </a:lnTo>
                <a:lnTo>
                  <a:pt x="143" y="575"/>
                </a:lnTo>
                <a:lnTo>
                  <a:pt x="109" y="532"/>
                </a:lnTo>
                <a:lnTo>
                  <a:pt x="97" y="521"/>
                </a:lnTo>
                <a:lnTo>
                  <a:pt x="93" y="516"/>
                </a:lnTo>
                <a:lnTo>
                  <a:pt x="86" y="514"/>
                </a:lnTo>
                <a:lnTo>
                  <a:pt x="59" y="505"/>
                </a:lnTo>
                <a:lnTo>
                  <a:pt x="23" y="494"/>
                </a:lnTo>
                <a:lnTo>
                  <a:pt x="27" y="482"/>
                </a:lnTo>
                <a:lnTo>
                  <a:pt x="34" y="469"/>
                </a:lnTo>
                <a:lnTo>
                  <a:pt x="29" y="446"/>
                </a:lnTo>
                <a:lnTo>
                  <a:pt x="29" y="439"/>
                </a:lnTo>
                <a:lnTo>
                  <a:pt x="27" y="423"/>
                </a:lnTo>
                <a:lnTo>
                  <a:pt x="27" y="421"/>
                </a:lnTo>
                <a:lnTo>
                  <a:pt x="18" y="365"/>
                </a:lnTo>
                <a:lnTo>
                  <a:pt x="16" y="356"/>
                </a:lnTo>
                <a:lnTo>
                  <a:pt x="9" y="319"/>
                </a:lnTo>
                <a:lnTo>
                  <a:pt x="9" y="292"/>
                </a:lnTo>
                <a:lnTo>
                  <a:pt x="4" y="272"/>
                </a:lnTo>
                <a:lnTo>
                  <a:pt x="0" y="254"/>
                </a:lnTo>
                <a:lnTo>
                  <a:pt x="9" y="224"/>
                </a:lnTo>
                <a:lnTo>
                  <a:pt x="9" y="224"/>
                </a:lnTo>
                <a:lnTo>
                  <a:pt x="9" y="222"/>
                </a:lnTo>
                <a:lnTo>
                  <a:pt x="11" y="222"/>
                </a:lnTo>
                <a:lnTo>
                  <a:pt x="27" y="211"/>
                </a:lnTo>
                <a:lnTo>
                  <a:pt x="34" y="208"/>
                </a:lnTo>
                <a:lnTo>
                  <a:pt x="41" y="204"/>
                </a:lnTo>
                <a:lnTo>
                  <a:pt x="59" y="193"/>
                </a:lnTo>
                <a:lnTo>
                  <a:pt x="68" y="186"/>
                </a:lnTo>
                <a:lnTo>
                  <a:pt x="118" y="156"/>
                </a:lnTo>
                <a:lnTo>
                  <a:pt x="125" y="154"/>
                </a:lnTo>
                <a:lnTo>
                  <a:pt x="127" y="154"/>
                </a:lnTo>
                <a:lnTo>
                  <a:pt x="159" y="134"/>
                </a:lnTo>
                <a:lnTo>
                  <a:pt x="163" y="129"/>
                </a:lnTo>
                <a:lnTo>
                  <a:pt x="195" y="111"/>
                </a:lnTo>
                <a:lnTo>
                  <a:pt x="218" y="107"/>
                </a:lnTo>
                <a:lnTo>
                  <a:pt x="218" y="104"/>
                </a:lnTo>
                <a:lnTo>
                  <a:pt x="231" y="95"/>
                </a:lnTo>
                <a:lnTo>
                  <a:pt x="238" y="93"/>
                </a:lnTo>
                <a:lnTo>
                  <a:pt x="243" y="91"/>
                </a:lnTo>
                <a:lnTo>
                  <a:pt x="249" y="84"/>
                </a:lnTo>
                <a:lnTo>
                  <a:pt x="252" y="82"/>
                </a:lnTo>
                <a:lnTo>
                  <a:pt x="254" y="79"/>
                </a:lnTo>
                <a:lnTo>
                  <a:pt x="254" y="79"/>
                </a:lnTo>
                <a:lnTo>
                  <a:pt x="254" y="79"/>
                </a:lnTo>
                <a:lnTo>
                  <a:pt x="254" y="79"/>
                </a:lnTo>
                <a:lnTo>
                  <a:pt x="254" y="79"/>
                </a:lnTo>
                <a:lnTo>
                  <a:pt x="254" y="79"/>
                </a:lnTo>
                <a:lnTo>
                  <a:pt x="254" y="79"/>
                </a:lnTo>
                <a:lnTo>
                  <a:pt x="254" y="79"/>
                </a:lnTo>
                <a:lnTo>
                  <a:pt x="254" y="77"/>
                </a:lnTo>
                <a:lnTo>
                  <a:pt x="256" y="77"/>
                </a:lnTo>
                <a:lnTo>
                  <a:pt x="256" y="77"/>
                </a:lnTo>
                <a:lnTo>
                  <a:pt x="258" y="75"/>
                </a:lnTo>
                <a:lnTo>
                  <a:pt x="258" y="75"/>
                </a:lnTo>
                <a:lnTo>
                  <a:pt x="258" y="75"/>
                </a:lnTo>
                <a:lnTo>
                  <a:pt x="258" y="73"/>
                </a:lnTo>
                <a:lnTo>
                  <a:pt x="263" y="68"/>
                </a:lnTo>
                <a:lnTo>
                  <a:pt x="263" y="68"/>
                </a:lnTo>
                <a:lnTo>
                  <a:pt x="265" y="66"/>
                </a:lnTo>
                <a:lnTo>
                  <a:pt x="267" y="64"/>
                </a:lnTo>
                <a:lnTo>
                  <a:pt x="270" y="64"/>
                </a:lnTo>
                <a:lnTo>
                  <a:pt x="270" y="61"/>
                </a:lnTo>
                <a:lnTo>
                  <a:pt x="274" y="59"/>
                </a:lnTo>
                <a:lnTo>
                  <a:pt x="274" y="59"/>
                </a:lnTo>
                <a:lnTo>
                  <a:pt x="279" y="55"/>
                </a:lnTo>
                <a:lnTo>
                  <a:pt x="279" y="52"/>
                </a:lnTo>
                <a:lnTo>
                  <a:pt x="279" y="50"/>
                </a:lnTo>
                <a:lnTo>
                  <a:pt x="281" y="48"/>
                </a:lnTo>
                <a:lnTo>
                  <a:pt x="283" y="46"/>
                </a:lnTo>
                <a:lnTo>
                  <a:pt x="283" y="43"/>
                </a:lnTo>
                <a:lnTo>
                  <a:pt x="286" y="39"/>
                </a:lnTo>
                <a:lnTo>
                  <a:pt x="286" y="39"/>
                </a:lnTo>
                <a:lnTo>
                  <a:pt x="290" y="34"/>
                </a:lnTo>
                <a:lnTo>
                  <a:pt x="290" y="34"/>
                </a:lnTo>
                <a:lnTo>
                  <a:pt x="290" y="34"/>
                </a:lnTo>
                <a:lnTo>
                  <a:pt x="295" y="30"/>
                </a:lnTo>
                <a:lnTo>
                  <a:pt x="295" y="27"/>
                </a:lnTo>
                <a:lnTo>
                  <a:pt x="295" y="27"/>
                </a:lnTo>
                <a:lnTo>
                  <a:pt x="295" y="27"/>
                </a:lnTo>
                <a:lnTo>
                  <a:pt x="295" y="27"/>
                </a:lnTo>
                <a:lnTo>
                  <a:pt x="297" y="25"/>
                </a:lnTo>
                <a:lnTo>
                  <a:pt x="299" y="25"/>
                </a:lnTo>
                <a:lnTo>
                  <a:pt x="301" y="27"/>
                </a:lnTo>
                <a:lnTo>
                  <a:pt x="304" y="30"/>
                </a:lnTo>
                <a:lnTo>
                  <a:pt x="306" y="27"/>
                </a:lnTo>
                <a:lnTo>
                  <a:pt x="311" y="27"/>
                </a:lnTo>
                <a:lnTo>
                  <a:pt x="313" y="30"/>
                </a:lnTo>
                <a:lnTo>
                  <a:pt x="313" y="30"/>
                </a:lnTo>
                <a:lnTo>
                  <a:pt x="324" y="25"/>
                </a:lnTo>
                <a:lnTo>
                  <a:pt x="326" y="23"/>
                </a:lnTo>
                <a:lnTo>
                  <a:pt x="333" y="18"/>
                </a:lnTo>
                <a:lnTo>
                  <a:pt x="338" y="16"/>
                </a:lnTo>
                <a:lnTo>
                  <a:pt x="340" y="14"/>
                </a:lnTo>
                <a:lnTo>
                  <a:pt x="349" y="9"/>
                </a:lnTo>
                <a:lnTo>
                  <a:pt x="351" y="7"/>
                </a:lnTo>
                <a:lnTo>
                  <a:pt x="354" y="3"/>
                </a:lnTo>
                <a:lnTo>
                  <a:pt x="354" y="3"/>
                </a:lnTo>
                <a:lnTo>
                  <a:pt x="356" y="0"/>
                </a:lnTo>
                <a:lnTo>
                  <a:pt x="356" y="0"/>
                </a:lnTo>
                <a:lnTo>
                  <a:pt x="360" y="0"/>
                </a:lnTo>
                <a:lnTo>
                  <a:pt x="360" y="0"/>
                </a:lnTo>
                <a:lnTo>
                  <a:pt x="363" y="3"/>
                </a:lnTo>
                <a:lnTo>
                  <a:pt x="365"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dmin 1 - Central Darfur">
            <a:extLst>
              <a:ext uri="{FF2B5EF4-FFF2-40B4-BE49-F238E27FC236}">
                <a16:creationId xmlns:a16="http://schemas.microsoft.com/office/drawing/2014/main" id="{933B30CE-CC9A-EF39-4B38-471957F026FF}"/>
              </a:ext>
            </a:extLst>
          </p:cNvPr>
          <p:cNvSpPr>
            <a:spLocks/>
          </p:cNvSpPr>
          <p:nvPr/>
        </p:nvSpPr>
        <p:spPr bwMode="auto">
          <a:xfrm>
            <a:off x="2803526" y="4433888"/>
            <a:ext cx="928688" cy="1092200"/>
          </a:xfrm>
          <a:custGeom>
            <a:avLst/>
            <a:gdLst>
              <a:gd name="T0" fmla="*/ 309 w 585"/>
              <a:gd name="T1" fmla="*/ 22 h 688"/>
              <a:gd name="T2" fmla="*/ 334 w 585"/>
              <a:gd name="T3" fmla="*/ 45 h 688"/>
              <a:gd name="T4" fmla="*/ 354 w 585"/>
              <a:gd name="T5" fmla="*/ 52 h 688"/>
              <a:gd name="T6" fmla="*/ 372 w 585"/>
              <a:gd name="T7" fmla="*/ 49 h 688"/>
              <a:gd name="T8" fmla="*/ 393 w 585"/>
              <a:gd name="T9" fmla="*/ 59 h 688"/>
              <a:gd name="T10" fmla="*/ 418 w 585"/>
              <a:gd name="T11" fmla="*/ 86 h 688"/>
              <a:gd name="T12" fmla="*/ 431 w 585"/>
              <a:gd name="T13" fmla="*/ 79 h 688"/>
              <a:gd name="T14" fmla="*/ 461 w 585"/>
              <a:gd name="T15" fmla="*/ 79 h 688"/>
              <a:gd name="T16" fmla="*/ 481 w 585"/>
              <a:gd name="T17" fmla="*/ 52 h 688"/>
              <a:gd name="T18" fmla="*/ 520 w 585"/>
              <a:gd name="T19" fmla="*/ 38 h 688"/>
              <a:gd name="T20" fmla="*/ 545 w 585"/>
              <a:gd name="T21" fmla="*/ 38 h 688"/>
              <a:gd name="T22" fmla="*/ 570 w 585"/>
              <a:gd name="T23" fmla="*/ 36 h 688"/>
              <a:gd name="T24" fmla="*/ 585 w 585"/>
              <a:gd name="T25" fmla="*/ 43 h 688"/>
              <a:gd name="T26" fmla="*/ 567 w 585"/>
              <a:gd name="T27" fmla="*/ 79 h 688"/>
              <a:gd name="T28" fmla="*/ 560 w 585"/>
              <a:gd name="T29" fmla="*/ 90 h 688"/>
              <a:gd name="T30" fmla="*/ 542 w 585"/>
              <a:gd name="T31" fmla="*/ 99 h 688"/>
              <a:gd name="T32" fmla="*/ 515 w 585"/>
              <a:gd name="T33" fmla="*/ 113 h 688"/>
              <a:gd name="T34" fmla="*/ 499 w 585"/>
              <a:gd name="T35" fmla="*/ 122 h 688"/>
              <a:gd name="T36" fmla="*/ 495 w 585"/>
              <a:gd name="T37" fmla="*/ 142 h 688"/>
              <a:gd name="T38" fmla="*/ 479 w 585"/>
              <a:gd name="T39" fmla="*/ 160 h 688"/>
              <a:gd name="T40" fmla="*/ 434 w 585"/>
              <a:gd name="T41" fmla="*/ 190 h 688"/>
              <a:gd name="T42" fmla="*/ 404 w 585"/>
              <a:gd name="T43" fmla="*/ 199 h 688"/>
              <a:gd name="T44" fmla="*/ 368 w 585"/>
              <a:gd name="T45" fmla="*/ 203 h 688"/>
              <a:gd name="T46" fmla="*/ 352 w 585"/>
              <a:gd name="T47" fmla="*/ 228 h 688"/>
              <a:gd name="T48" fmla="*/ 334 w 585"/>
              <a:gd name="T49" fmla="*/ 251 h 688"/>
              <a:gd name="T50" fmla="*/ 329 w 585"/>
              <a:gd name="T51" fmla="*/ 314 h 688"/>
              <a:gd name="T52" fmla="*/ 309 w 585"/>
              <a:gd name="T53" fmla="*/ 398 h 688"/>
              <a:gd name="T54" fmla="*/ 322 w 585"/>
              <a:gd name="T55" fmla="*/ 416 h 688"/>
              <a:gd name="T56" fmla="*/ 322 w 585"/>
              <a:gd name="T57" fmla="*/ 466 h 688"/>
              <a:gd name="T58" fmla="*/ 316 w 585"/>
              <a:gd name="T59" fmla="*/ 502 h 688"/>
              <a:gd name="T60" fmla="*/ 318 w 585"/>
              <a:gd name="T61" fmla="*/ 547 h 688"/>
              <a:gd name="T62" fmla="*/ 322 w 585"/>
              <a:gd name="T63" fmla="*/ 579 h 688"/>
              <a:gd name="T64" fmla="*/ 302 w 585"/>
              <a:gd name="T65" fmla="*/ 602 h 688"/>
              <a:gd name="T66" fmla="*/ 266 w 585"/>
              <a:gd name="T67" fmla="*/ 617 h 688"/>
              <a:gd name="T68" fmla="*/ 225 w 585"/>
              <a:gd name="T69" fmla="*/ 633 h 688"/>
              <a:gd name="T70" fmla="*/ 177 w 585"/>
              <a:gd name="T71" fmla="*/ 647 h 688"/>
              <a:gd name="T72" fmla="*/ 150 w 585"/>
              <a:gd name="T73" fmla="*/ 672 h 688"/>
              <a:gd name="T74" fmla="*/ 103 w 585"/>
              <a:gd name="T75" fmla="*/ 688 h 688"/>
              <a:gd name="T76" fmla="*/ 118 w 585"/>
              <a:gd name="T77" fmla="*/ 636 h 688"/>
              <a:gd name="T78" fmla="*/ 105 w 585"/>
              <a:gd name="T79" fmla="*/ 595 h 688"/>
              <a:gd name="T80" fmla="*/ 50 w 585"/>
              <a:gd name="T81" fmla="*/ 561 h 688"/>
              <a:gd name="T82" fmla="*/ 16 w 585"/>
              <a:gd name="T83" fmla="*/ 543 h 688"/>
              <a:gd name="T84" fmla="*/ 21 w 585"/>
              <a:gd name="T85" fmla="*/ 409 h 688"/>
              <a:gd name="T86" fmla="*/ 14 w 585"/>
              <a:gd name="T87" fmla="*/ 400 h 688"/>
              <a:gd name="T88" fmla="*/ 37 w 585"/>
              <a:gd name="T89" fmla="*/ 317 h 688"/>
              <a:gd name="T90" fmla="*/ 16 w 585"/>
              <a:gd name="T91" fmla="*/ 244 h 688"/>
              <a:gd name="T92" fmla="*/ 53 w 585"/>
              <a:gd name="T93" fmla="*/ 197 h 688"/>
              <a:gd name="T94" fmla="*/ 68 w 585"/>
              <a:gd name="T95" fmla="*/ 181 h 688"/>
              <a:gd name="T96" fmla="*/ 87 w 585"/>
              <a:gd name="T97" fmla="*/ 172 h 688"/>
              <a:gd name="T98" fmla="*/ 96 w 585"/>
              <a:gd name="T99" fmla="*/ 158 h 688"/>
              <a:gd name="T100" fmla="*/ 114 w 585"/>
              <a:gd name="T101" fmla="*/ 135 h 688"/>
              <a:gd name="T102" fmla="*/ 121 w 585"/>
              <a:gd name="T103" fmla="*/ 113 h 688"/>
              <a:gd name="T104" fmla="*/ 130 w 585"/>
              <a:gd name="T105" fmla="*/ 99 h 688"/>
              <a:gd name="T106" fmla="*/ 141 w 585"/>
              <a:gd name="T107" fmla="*/ 83 h 688"/>
              <a:gd name="T108" fmla="*/ 175 w 585"/>
              <a:gd name="T109" fmla="*/ 45 h 688"/>
              <a:gd name="T110" fmla="*/ 193 w 585"/>
              <a:gd name="T111" fmla="*/ 36 h 688"/>
              <a:gd name="T112" fmla="*/ 229 w 585"/>
              <a:gd name="T113" fmla="*/ 18 h 688"/>
              <a:gd name="T114" fmla="*/ 261 w 585"/>
              <a:gd name="T115" fmla="*/ 4 h 688"/>
              <a:gd name="T116" fmla="*/ 282 w 585"/>
              <a:gd name="T117" fmla="*/ 16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5" h="688">
                <a:moveTo>
                  <a:pt x="286" y="16"/>
                </a:moveTo>
                <a:lnTo>
                  <a:pt x="286" y="18"/>
                </a:lnTo>
                <a:lnTo>
                  <a:pt x="288" y="18"/>
                </a:lnTo>
                <a:lnTo>
                  <a:pt x="291" y="20"/>
                </a:lnTo>
                <a:lnTo>
                  <a:pt x="295" y="20"/>
                </a:lnTo>
                <a:lnTo>
                  <a:pt x="297" y="20"/>
                </a:lnTo>
                <a:lnTo>
                  <a:pt x="300" y="22"/>
                </a:lnTo>
                <a:lnTo>
                  <a:pt x="304" y="22"/>
                </a:lnTo>
                <a:lnTo>
                  <a:pt x="307" y="22"/>
                </a:lnTo>
                <a:lnTo>
                  <a:pt x="309" y="22"/>
                </a:lnTo>
                <a:lnTo>
                  <a:pt x="311" y="25"/>
                </a:lnTo>
                <a:lnTo>
                  <a:pt x="316" y="25"/>
                </a:lnTo>
                <a:lnTo>
                  <a:pt x="322" y="27"/>
                </a:lnTo>
                <a:lnTo>
                  <a:pt x="325" y="29"/>
                </a:lnTo>
                <a:lnTo>
                  <a:pt x="327" y="29"/>
                </a:lnTo>
                <a:lnTo>
                  <a:pt x="329" y="31"/>
                </a:lnTo>
                <a:lnTo>
                  <a:pt x="331" y="34"/>
                </a:lnTo>
                <a:lnTo>
                  <a:pt x="331" y="40"/>
                </a:lnTo>
                <a:lnTo>
                  <a:pt x="331" y="43"/>
                </a:lnTo>
                <a:lnTo>
                  <a:pt x="334" y="45"/>
                </a:lnTo>
                <a:lnTo>
                  <a:pt x="336" y="47"/>
                </a:lnTo>
                <a:lnTo>
                  <a:pt x="338" y="47"/>
                </a:lnTo>
                <a:lnTo>
                  <a:pt x="341" y="49"/>
                </a:lnTo>
                <a:lnTo>
                  <a:pt x="343" y="49"/>
                </a:lnTo>
                <a:lnTo>
                  <a:pt x="345" y="49"/>
                </a:lnTo>
                <a:lnTo>
                  <a:pt x="347" y="49"/>
                </a:lnTo>
                <a:lnTo>
                  <a:pt x="347" y="52"/>
                </a:lnTo>
                <a:lnTo>
                  <a:pt x="350" y="52"/>
                </a:lnTo>
                <a:lnTo>
                  <a:pt x="352" y="52"/>
                </a:lnTo>
                <a:lnTo>
                  <a:pt x="354" y="52"/>
                </a:lnTo>
                <a:lnTo>
                  <a:pt x="356" y="52"/>
                </a:lnTo>
                <a:lnTo>
                  <a:pt x="359" y="52"/>
                </a:lnTo>
                <a:lnTo>
                  <a:pt x="361" y="52"/>
                </a:lnTo>
                <a:lnTo>
                  <a:pt x="361" y="49"/>
                </a:lnTo>
                <a:lnTo>
                  <a:pt x="363" y="49"/>
                </a:lnTo>
                <a:lnTo>
                  <a:pt x="365" y="47"/>
                </a:lnTo>
                <a:lnTo>
                  <a:pt x="368" y="47"/>
                </a:lnTo>
                <a:lnTo>
                  <a:pt x="370" y="47"/>
                </a:lnTo>
                <a:lnTo>
                  <a:pt x="370" y="49"/>
                </a:lnTo>
                <a:lnTo>
                  <a:pt x="372" y="49"/>
                </a:lnTo>
                <a:lnTo>
                  <a:pt x="372" y="52"/>
                </a:lnTo>
                <a:lnTo>
                  <a:pt x="375" y="52"/>
                </a:lnTo>
                <a:lnTo>
                  <a:pt x="377" y="54"/>
                </a:lnTo>
                <a:lnTo>
                  <a:pt x="379" y="54"/>
                </a:lnTo>
                <a:lnTo>
                  <a:pt x="381" y="56"/>
                </a:lnTo>
                <a:lnTo>
                  <a:pt x="384" y="56"/>
                </a:lnTo>
                <a:lnTo>
                  <a:pt x="386" y="56"/>
                </a:lnTo>
                <a:lnTo>
                  <a:pt x="388" y="59"/>
                </a:lnTo>
                <a:lnTo>
                  <a:pt x="390" y="59"/>
                </a:lnTo>
                <a:lnTo>
                  <a:pt x="393" y="59"/>
                </a:lnTo>
                <a:lnTo>
                  <a:pt x="393" y="61"/>
                </a:lnTo>
                <a:lnTo>
                  <a:pt x="395" y="61"/>
                </a:lnTo>
                <a:lnTo>
                  <a:pt x="397" y="61"/>
                </a:lnTo>
                <a:lnTo>
                  <a:pt x="399" y="61"/>
                </a:lnTo>
                <a:lnTo>
                  <a:pt x="399" y="63"/>
                </a:lnTo>
                <a:lnTo>
                  <a:pt x="402" y="65"/>
                </a:lnTo>
                <a:lnTo>
                  <a:pt x="406" y="72"/>
                </a:lnTo>
                <a:lnTo>
                  <a:pt x="413" y="79"/>
                </a:lnTo>
                <a:lnTo>
                  <a:pt x="418" y="83"/>
                </a:lnTo>
                <a:lnTo>
                  <a:pt x="418" y="86"/>
                </a:lnTo>
                <a:lnTo>
                  <a:pt x="420" y="86"/>
                </a:lnTo>
                <a:lnTo>
                  <a:pt x="420" y="88"/>
                </a:lnTo>
                <a:lnTo>
                  <a:pt x="420" y="86"/>
                </a:lnTo>
                <a:lnTo>
                  <a:pt x="422" y="86"/>
                </a:lnTo>
                <a:lnTo>
                  <a:pt x="424" y="83"/>
                </a:lnTo>
                <a:lnTo>
                  <a:pt x="424" y="81"/>
                </a:lnTo>
                <a:lnTo>
                  <a:pt x="427" y="81"/>
                </a:lnTo>
                <a:lnTo>
                  <a:pt x="427" y="79"/>
                </a:lnTo>
                <a:lnTo>
                  <a:pt x="429" y="79"/>
                </a:lnTo>
                <a:lnTo>
                  <a:pt x="431" y="79"/>
                </a:lnTo>
                <a:lnTo>
                  <a:pt x="434" y="79"/>
                </a:lnTo>
                <a:lnTo>
                  <a:pt x="436" y="79"/>
                </a:lnTo>
                <a:lnTo>
                  <a:pt x="440" y="79"/>
                </a:lnTo>
                <a:lnTo>
                  <a:pt x="445" y="79"/>
                </a:lnTo>
                <a:lnTo>
                  <a:pt x="447" y="79"/>
                </a:lnTo>
                <a:lnTo>
                  <a:pt x="449" y="79"/>
                </a:lnTo>
                <a:lnTo>
                  <a:pt x="456" y="81"/>
                </a:lnTo>
                <a:lnTo>
                  <a:pt x="458" y="81"/>
                </a:lnTo>
                <a:lnTo>
                  <a:pt x="461" y="81"/>
                </a:lnTo>
                <a:lnTo>
                  <a:pt x="461" y="79"/>
                </a:lnTo>
                <a:lnTo>
                  <a:pt x="461" y="77"/>
                </a:lnTo>
                <a:lnTo>
                  <a:pt x="461" y="74"/>
                </a:lnTo>
                <a:lnTo>
                  <a:pt x="463" y="68"/>
                </a:lnTo>
                <a:lnTo>
                  <a:pt x="465" y="61"/>
                </a:lnTo>
                <a:lnTo>
                  <a:pt x="465" y="59"/>
                </a:lnTo>
                <a:lnTo>
                  <a:pt x="465" y="56"/>
                </a:lnTo>
                <a:lnTo>
                  <a:pt x="468" y="56"/>
                </a:lnTo>
                <a:lnTo>
                  <a:pt x="474" y="54"/>
                </a:lnTo>
                <a:lnTo>
                  <a:pt x="479" y="52"/>
                </a:lnTo>
                <a:lnTo>
                  <a:pt x="481" y="52"/>
                </a:lnTo>
                <a:lnTo>
                  <a:pt x="483" y="52"/>
                </a:lnTo>
                <a:lnTo>
                  <a:pt x="486" y="49"/>
                </a:lnTo>
                <a:lnTo>
                  <a:pt x="488" y="49"/>
                </a:lnTo>
                <a:lnTo>
                  <a:pt x="490" y="49"/>
                </a:lnTo>
                <a:lnTo>
                  <a:pt x="492" y="49"/>
                </a:lnTo>
                <a:lnTo>
                  <a:pt x="492" y="47"/>
                </a:lnTo>
                <a:lnTo>
                  <a:pt x="495" y="47"/>
                </a:lnTo>
                <a:lnTo>
                  <a:pt x="497" y="47"/>
                </a:lnTo>
                <a:lnTo>
                  <a:pt x="506" y="43"/>
                </a:lnTo>
                <a:lnTo>
                  <a:pt x="520" y="38"/>
                </a:lnTo>
                <a:lnTo>
                  <a:pt x="522" y="38"/>
                </a:lnTo>
                <a:lnTo>
                  <a:pt x="529" y="38"/>
                </a:lnTo>
                <a:lnTo>
                  <a:pt x="531" y="38"/>
                </a:lnTo>
                <a:lnTo>
                  <a:pt x="533" y="40"/>
                </a:lnTo>
                <a:lnTo>
                  <a:pt x="536" y="40"/>
                </a:lnTo>
                <a:lnTo>
                  <a:pt x="538" y="40"/>
                </a:lnTo>
                <a:lnTo>
                  <a:pt x="540" y="40"/>
                </a:lnTo>
                <a:lnTo>
                  <a:pt x="542" y="40"/>
                </a:lnTo>
                <a:lnTo>
                  <a:pt x="545" y="40"/>
                </a:lnTo>
                <a:lnTo>
                  <a:pt x="545" y="38"/>
                </a:lnTo>
                <a:lnTo>
                  <a:pt x="547" y="38"/>
                </a:lnTo>
                <a:lnTo>
                  <a:pt x="549" y="38"/>
                </a:lnTo>
                <a:lnTo>
                  <a:pt x="551" y="38"/>
                </a:lnTo>
                <a:lnTo>
                  <a:pt x="554" y="38"/>
                </a:lnTo>
                <a:lnTo>
                  <a:pt x="556" y="38"/>
                </a:lnTo>
                <a:lnTo>
                  <a:pt x="558" y="38"/>
                </a:lnTo>
                <a:lnTo>
                  <a:pt x="560" y="38"/>
                </a:lnTo>
                <a:lnTo>
                  <a:pt x="565" y="36"/>
                </a:lnTo>
                <a:lnTo>
                  <a:pt x="567" y="36"/>
                </a:lnTo>
                <a:lnTo>
                  <a:pt x="570" y="36"/>
                </a:lnTo>
                <a:lnTo>
                  <a:pt x="572" y="36"/>
                </a:lnTo>
                <a:lnTo>
                  <a:pt x="574" y="36"/>
                </a:lnTo>
                <a:lnTo>
                  <a:pt x="576" y="36"/>
                </a:lnTo>
                <a:lnTo>
                  <a:pt x="579" y="36"/>
                </a:lnTo>
                <a:lnTo>
                  <a:pt x="579" y="38"/>
                </a:lnTo>
                <a:lnTo>
                  <a:pt x="581" y="38"/>
                </a:lnTo>
                <a:lnTo>
                  <a:pt x="581" y="40"/>
                </a:lnTo>
                <a:lnTo>
                  <a:pt x="583" y="40"/>
                </a:lnTo>
                <a:lnTo>
                  <a:pt x="583" y="43"/>
                </a:lnTo>
                <a:lnTo>
                  <a:pt x="585" y="43"/>
                </a:lnTo>
                <a:lnTo>
                  <a:pt x="585" y="45"/>
                </a:lnTo>
                <a:lnTo>
                  <a:pt x="585" y="47"/>
                </a:lnTo>
                <a:lnTo>
                  <a:pt x="585" y="52"/>
                </a:lnTo>
                <a:lnTo>
                  <a:pt x="581" y="56"/>
                </a:lnTo>
                <a:lnTo>
                  <a:pt x="576" y="65"/>
                </a:lnTo>
                <a:lnTo>
                  <a:pt x="572" y="70"/>
                </a:lnTo>
                <a:lnTo>
                  <a:pt x="572" y="72"/>
                </a:lnTo>
                <a:lnTo>
                  <a:pt x="570" y="77"/>
                </a:lnTo>
                <a:lnTo>
                  <a:pt x="567" y="77"/>
                </a:lnTo>
                <a:lnTo>
                  <a:pt x="567" y="79"/>
                </a:lnTo>
                <a:lnTo>
                  <a:pt x="567" y="81"/>
                </a:lnTo>
                <a:lnTo>
                  <a:pt x="565" y="81"/>
                </a:lnTo>
                <a:lnTo>
                  <a:pt x="567" y="81"/>
                </a:lnTo>
                <a:lnTo>
                  <a:pt x="567" y="83"/>
                </a:lnTo>
                <a:lnTo>
                  <a:pt x="565" y="83"/>
                </a:lnTo>
                <a:lnTo>
                  <a:pt x="565" y="86"/>
                </a:lnTo>
                <a:lnTo>
                  <a:pt x="563" y="86"/>
                </a:lnTo>
                <a:lnTo>
                  <a:pt x="563" y="88"/>
                </a:lnTo>
                <a:lnTo>
                  <a:pt x="560" y="88"/>
                </a:lnTo>
                <a:lnTo>
                  <a:pt x="560" y="90"/>
                </a:lnTo>
                <a:lnTo>
                  <a:pt x="558" y="90"/>
                </a:lnTo>
                <a:lnTo>
                  <a:pt x="556" y="90"/>
                </a:lnTo>
                <a:lnTo>
                  <a:pt x="556" y="92"/>
                </a:lnTo>
                <a:lnTo>
                  <a:pt x="554" y="92"/>
                </a:lnTo>
                <a:lnTo>
                  <a:pt x="554" y="95"/>
                </a:lnTo>
                <a:lnTo>
                  <a:pt x="551" y="95"/>
                </a:lnTo>
                <a:lnTo>
                  <a:pt x="549" y="95"/>
                </a:lnTo>
                <a:lnTo>
                  <a:pt x="545" y="97"/>
                </a:lnTo>
                <a:lnTo>
                  <a:pt x="542" y="97"/>
                </a:lnTo>
                <a:lnTo>
                  <a:pt x="542" y="99"/>
                </a:lnTo>
                <a:lnTo>
                  <a:pt x="540" y="102"/>
                </a:lnTo>
                <a:lnTo>
                  <a:pt x="538" y="102"/>
                </a:lnTo>
                <a:lnTo>
                  <a:pt x="536" y="102"/>
                </a:lnTo>
                <a:lnTo>
                  <a:pt x="533" y="104"/>
                </a:lnTo>
                <a:lnTo>
                  <a:pt x="531" y="106"/>
                </a:lnTo>
                <a:lnTo>
                  <a:pt x="529" y="106"/>
                </a:lnTo>
                <a:lnTo>
                  <a:pt x="524" y="108"/>
                </a:lnTo>
                <a:lnTo>
                  <a:pt x="522" y="111"/>
                </a:lnTo>
                <a:lnTo>
                  <a:pt x="520" y="111"/>
                </a:lnTo>
                <a:lnTo>
                  <a:pt x="515" y="113"/>
                </a:lnTo>
                <a:lnTo>
                  <a:pt x="515" y="115"/>
                </a:lnTo>
                <a:lnTo>
                  <a:pt x="513" y="117"/>
                </a:lnTo>
                <a:lnTo>
                  <a:pt x="513" y="120"/>
                </a:lnTo>
                <a:lnTo>
                  <a:pt x="511" y="120"/>
                </a:lnTo>
                <a:lnTo>
                  <a:pt x="508" y="120"/>
                </a:lnTo>
                <a:lnTo>
                  <a:pt x="508" y="117"/>
                </a:lnTo>
                <a:lnTo>
                  <a:pt x="506" y="117"/>
                </a:lnTo>
                <a:lnTo>
                  <a:pt x="504" y="120"/>
                </a:lnTo>
                <a:lnTo>
                  <a:pt x="502" y="122"/>
                </a:lnTo>
                <a:lnTo>
                  <a:pt x="499" y="122"/>
                </a:lnTo>
                <a:lnTo>
                  <a:pt x="499" y="124"/>
                </a:lnTo>
                <a:lnTo>
                  <a:pt x="499" y="126"/>
                </a:lnTo>
                <a:lnTo>
                  <a:pt x="499" y="129"/>
                </a:lnTo>
                <a:lnTo>
                  <a:pt x="499" y="131"/>
                </a:lnTo>
                <a:lnTo>
                  <a:pt x="497" y="133"/>
                </a:lnTo>
                <a:lnTo>
                  <a:pt x="497" y="135"/>
                </a:lnTo>
                <a:lnTo>
                  <a:pt x="497" y="138"/>
                </a:lnTo>
                <a:lnTo>
                  <a:pt x="495" y="138"/>
                </a:lnTo>
                <a:lnTo>
                  <a:pt x="495" y="140"/>
                </a:lnTo>
                <a:lnTo>
                  <a:pt x="495" y="142"/>
                </a:lnTo>
                <a:lnTo>
                  <a:pt x="495" y="145"/>
                </a:lnTo>
                <a:lnTo>
                  <a:pt x="495" y="147"/>
                </a:lnTo>
                <a:lnTo>
                  <a:pt x="495" y="149"/>
                </a:lnTo>
                <a:lnTo>
                  <a:pt x="497" y="151"/>
                </a:lnTo>
                <a:lnTo>
                  <a:pt x="497" y="156"/>
                </a:lnTo>
                <a:lnTo>
                  <a:pt x="492" y="156"/>
                </a:lnTo>
                <a:lnTo>
                  <a:pt x="486" y="158"/>
                </a:lnTo>
                <a:lnTo>
                  <a:pt x="483" y="158"/>
                </a:lnTo>
                <a:lnTo>
                  <a:pt x="481" y="158"/>
                </a:lnTo>
                <a:lnTo>
                  <a:pt x="479" y="160"/>
                </a:lnTo>
                <a:lnTo>
                  <a:pt x="472" y="160"/>
                </a:lnTo>
                <a:lnTo>
                  <a:pt x="468" y="163"/>
                </a:lnTo>
                <a:lnTo>
                  <a:pt x="465" y="163"/>
                </a:lnTo>
                <a:lnTo>
                  <a:pt x="465" y="165"/>
                </a:lnTo>
                <a:lnTo>
                  <a:pt x="454" y="169"/>
                </a:lnTo>
                <a:lnTo>
                  <a:pt x="449" y="169"/>
                </a:lnTo>
                <a:lnTo>
                  <a:pt x="436" y="183"/>
                </a:lnTo>
                <a:lnTo>
                  <a:pt x="436" y="188"/>
                </a:lnTo>
                <a:lnTo>
                  <a:pt x="434" y="188"/>
                </a:lnTo>
                <a:lnTo>
                  <a:pt x="434" y="190"/>
                </a:lnTo>
                <a:lnTo>
                  <a:pt x="434" y="192"/>
                </a:lnTo>
                <a:lnTo>
                  <a:pt x="431" y="192"/>
                </a:lnTo>
                <a:lnTo>
                  <a:pt x="429" y="194"/>
                </a:lnTo>
                <a:lnTo>
                  <a:pt x="424" y="194"/>
                </a:lnTo>
                <a:lnTo>
                  <a:pt x="420" y="199"/>
                </a:lnTo>
                <a:lnTo>
                  <a:pt x="415" y="199"/>
                </a:lnTo>
                <a:lnTo>
                  <a:pt x="413" y="199"/>
                </a:lnTo>
                <a:lnTo>
                  <a:pt x="409" y="199"/>
                </a:lnTo>
                <a:lnTo>
                  <a:pt x="406" y="199"/>
                </a:lnTo>
                <a:lnTo>
                  <a:pt x="404" y="199"/>
                </a:lnTo>
                <a:lnTo>
                  <a:pt x="402" y="199"/>
                </a:lnTo>
                <a:lnTo>
                  <a:pt x="399" y="199"/>
                </a:lnTo>
                <a:lnTo>
                  <a:pt x="397" y="201"/>
                </a:lnTo>
                <a:lnTo>
                  <a:pt x="395" y="201"/>
                </a:lnTo>
                <a:lnTo>
                  <a:pt x="390" y="201"/>
                </a:lnTo>
                <a:lnTo>
                  <a:pt x="379" y="203"/>
                </a:lnTo>
                <a:lnTo>
                  <a:pt x="377" y="203"/>
                </a:lnTo>
                <a:lnTo>
                  <a:pt x="375" y="203"/>
                </a:lnTo>
                <a:lnTo>
                  <a:pt x="370" y="203"/>
                </a:lnTo>
                <a:lnTo>
                  <a:pt x="368" y="203"/>
                </a:lnTo>
                <a:lnTo>
                  <a:pt x="365" y="206"/>
                </a:lnTo>
                <a:lnTo>
                  <a:pt x="363" y="206"/>
                </a:lnTo>
                <a:lnTo>
                  <a:pt x="361" y="206"/>
                </a:lnTo>
                <a:lnTo>
                  <a:pt x="363" y="206"/>
                </a:lnTo>
                <a:lnTo>
                  <a:pt x="363" y="208"/>
                </a:lnTo>
                <a:lnTo>
                  <a:pt x="359" y="210"/>
                </a:lnTo>
                <a:lnTo>
                  <a:pt x="354" y="215"/>
                </a:lnTo>
                <a:lnTo>
                  <a:pt x="354" y="219"/>
                </a:lnTo>
                <a:lnTo>
                  <a:pt x="352" y="226"/>
                </a:lnTo>
                <a:lnTo>
                  <a:pt x="352" y="228"/>
                </a:lnTo>
                <a:lnTo>
                  <a:pt x="350" y="228"/>
                </a:lnTo>
                <a:lnTo>
                  <a:pt x="350" y="231"/>
                </a:lnTo>
                <a:lnTo>
                  <a:pt x="347" y="231"/>
                </a:lnTo>
                <a:lnTo>
                  <a:pt x="338" y="235"/>
                </a:lnTo>
                <a:lnTo>
                  <a:pt x="336" y="235"/>
                </a:lnTo>
                <a:lnTo>
                  <a:pt x="334" y="235"/>
                </a:lnTo>
                <a:lnTo>
                  <a:pt x="334" y="237"/>
                </a:lnTo>
                <a:lnTo>
                  <a:pt x="334" y="240"/>
                </a:lnTo>
                <a:lnTo>
                  <a:pt x="334" y="244"/>
                </a:lnTo>
                <a:lnTo>
                  <a:pt x="334" y="251"/>
                </a:lnTo>
                <a:lnTo>
                  <a:pt x="331" y="255"/>
                </a:lnTo>
                <a:lnTo>
                  <a:pt x="331" y="258"/>
                </a:lnTo>
                <a:lnTo>
                  <a:pt x="331" y="260"/>
                </a:lnTo>
                <a:lnTo>
                  <a:pt x="331" y="271"/>
                </a:lnTo>
                <a:lnTo>
                  <a:pt x="331" y="280"/>
                </a:lnTo>
                <a:lnTo>
                  <a:pt x="331" y="283"/>
                </a:lnTo>
                <a:lnTo>
                  <a:pt x="331" y="285"/>
                </a:lnTo>
                <a:lnTo>
                  <a:pt x="334" y="294"/>
                </a:lnTo>
                <a:lnTo>
                  <a:pt x="336" y="301"/>
                </a:lnTo>
                <a:lnTo>
                  <a:pt x="329" y="314"/>
                </a:lnTo>
                <a:lnTo>
                  <a:pt x="320" y="344"/>
                </a:lnTo>
                <a:lnTo>
                  <a:pt x="320" y="346"/>
                </a:lnTo>
                <a:lnTo>
                  <a:pt x="318" y="353"/>
                </a:lnTo>
                <a:lnTo>
                  <a:pt x="316" y="357"/>
                </a:lnTo>
                <a:lnTo>
                  <a:pt x="313" y="371"/>
                </a:lnTo>
                <a:lnTo>
                  <a:pt x="309" y="382"/>
                </a:lnTo>
                <a:lnTo>
                  <a:pt x="309" y="387"/>
                </a:lnTo>
                <a:lnTo>
                  <a:pt x="309" y="389"/>
                </a:lnTo>
                <a:lnTo>
                  <a:pt x="309" y="396"/>
                </a:lnTo>
                <a:lnTo>
                  <a:pt x="309" y="398"/>
                </a:lnTo>
                <a:lnTo>
                  <a:pt x="309" y="400"/>
                </a:lnTo>
                <a:lnTo>
                  <a:pt x="311" y="403"/>
                </a:lnTo>
                <a:lnTo>
                  <a:pt x="311" y="405"/>
                </a:lnTo>
                <a:lnTo>
                  <a:pt x="311" y="407"/>
                </a:lnTo>
                <a:lnTo>
                  <a:pt x="313" y="407"/>
                </a:lnTo>
                <a:lnTo>
                  <a:pt x="318" y="409"/>
                </a:lnTo>
                <a:lnTo>
                  <a:pt x="320" y="412"/>
                </a:lnTo>
                <a:lnTo>
                  <a:pt x="322" y="414"/>
                </a:lnTo>
                <a:lnTo>
                  <a:pt x="325" y="414"/>
                </a:lnTo>
                <a:lnTo>
                  <a:pt x="322" y="416"/>
                </a:lnTo>
                <a:lnTo>
                  <a:pt x="320" y="421"/>
                </a:lnTo>
                <a:lnTo>
                  <a:pt x="320" y="423"/>
                </a:lnTo>
                <a:lnTo>
                  <a:pt x="322" y="436"/>
                </a:lnTo>
                <a:lnTo>
                  <a:pt x="327" y="450"/>
                </a:lnTo>
                <a:lnTo>
                  <a:pt x="325" y="457"/>
                </a:lnTo>
                <a:lnTo>
                  <a:pt x="327" y="459"/>
                </a:lnTo>
                <a:lnTo>
                  <a:pt x="327" y="461"/>
                </a:lnTo>
                <a:lnTo>
                  <a:pt x="327" y="464"/>
                </a:lnTo>
                <a:lnTo>
                  <a:pt x="325" y="464"/>
                </a:lnTo>
                <a:lnTo>
                  <a:pt x="322" y="466"/>
                </a:lnTo>
                <a:lnTo>
                  <a:pt x="320" y="468"/>
                </a:lnTo>
                <a:lnTo>
                  <a:pt x="318" y="468"/>
                </a:lnTo>
                <a:lnTo>
                  <a:pt x="316" y="470"/>
                </a:lnTo>
                <a:lnTo>
                  <a:pt x="316" y="473"/>
                </a:lnTo>
                <a:lnTo>
                  <a:pt x="318" y="475"/>
                </a:lnTo>
                <a:lnTo>
                  <a:pt x="320" y="479"/>
                </a:lnTo>
                <a:lnTo>
                  <a:pt x="318" y="482"/>
                </a:lnTo>
                <a:lnTo>
                  <a:pt x="318" y="486"/>
                </a:lnTo>
                <a:lnTo>
                  <a:pt x="316" y="500"/>
                </a:lnTo>
                <a:lnTo>
                  <a:pt x="316" y="502"/>
                </a:lnTo>
                <a:lnTo>
                  <a:pt x="316" y="513"/>
                </a:lnTo>
                <a:lnTo>
                  <a:pt x="316" y="516"/>
                </a:lnTo>
                <a:lnTo>
                  <a:pt x="316" y="518"/>
                </a:lnTo>
                <a:lnTo>
                  <a:pt x="316" y="520"/>
                </a:lnTo>
                <a:lnTo>
                  <a:pt x="316" y="522"/>
                </a:lnTo>
                <a:lnTo>
                  <a:pt x="316" y="532"/>
                </a:lnTo>
                <a:lnTo>
                  <a:pt x="316" y="534"/>
                </a:lnTo>
                <a:lnTo>
                  <a:pt x="316" y="536"/>
                </a:lnTo>
                <a:lnTo>
                  <a:pt x="318" y="543"/>
                </a:lnTo>
                <a:lnTo>
                  <a:pt x="318" y="547"/>
                </a:lnTo>
                <a:lnTo>
                  <a:pt x="318" y="550"/>
                </a:lnTo>
                <a:lnTo>
                  <a:pt x="320" y="556"/>
                </a:lnTo>
                <a:lnTo>
                  <a:pt x="320" y="561"/>
                </a:lnTo>
                <a:lnTo>
                  <a:pt x="320" y="563"/>
                </a:lnTo>
                <a:lnTo>
                  <a:pt x="320" y="568"/>
                </a:lnTo>
                <a:lnTo>
                  <a:pt x="320" y="570"/>
                </a:lnTo>
                <a:lnTo>
                  <a:pt x="320" y="572"/>
                </a:lnTo>
                <a:lnTo>
                  <a:pt x="322" y="574"/>
                </a:lnTo>
                <a:lnTo>
                  <a:pt x="322" y="577"/>
                </a:lnTo>
                <a:lnTo>
                  <a:pt x="322" y="579"/>
                </a:lnTo>
                <a:lnTo>
                  <a:pt x="318" y="581"/>
                </a:lnTo>
                <a:lnTo>
                  <a:pt x="316" y="581"/>
                </a:lnTo>
                <a:lnTo>
                  <a:pt x="311" y="584"/>
                </a:lnTo>
                <a:lnTo>
                  <a:pt x="309" y="586"/>
                </a:lnTo>
                <a:lnTo>
                  <a:pt x="307" y="588"/>
                </a:lnTo>
                <a:lnTo>
                  <a:pt x="304" y="590"/>
                </a:lnTo>
                <a:lnTo>
                  <a:pt x="302" y="593"/>
                </a:lnTo>
                <a:lnTo>
                  <a:pt x="302" y="595"/>
                </a:lnTo>
                <a:lnTo>
                  <a:pt x="302" y="599"/>
                </a:lnTo>
                <a:lnTo>
                  <a:pt x="302" y="602"/>
                </a:lnTo>
                <a:lnTo>
                  <a:pt x="302" y="604"/>
                </a:lnTo>
                <a:lnTo>
                  <a:pt x="300" y="604"/>
                </a:lnTo>
                <a:lnTo>
                  <a:pt x="297" y="606"/>
                </a:lnTo>
                <a:lnTo>
                  <a:pt x="293" y="608"/>
                </a:lnTo>
                <a:lnTo>
                  <a:pt x="288" y="611"/>
                </a:lnTo>
                <a:lnTo>
                  <a:pt x="284" y="613"/>
                </a:lnTo>
                <a:lnTo>
                  <a:pt x="277" y="613"/>
                </a:lnTo>
                <a:lnTo>
                  <a:pt x="275" y="613"/>
                </a:lnTo>
                <a:lnTo>
                  <a:pt x="268" y="615"/>
                </a:lnTo>
                <a:lnTo>
                  <a:pt x="266" y="617"/>
                </a:lnTo>
                <a:lnTo>
                  <a:pt x="263" y="617"/>
                </a:lnTo>
                <a:lnTo>
                  <a:pt x="257" y="620"/>
                </a:lnTo>
                <a:lnTo>
                  <a:pt x="250" y="622"/>
                </a:lnTo>
                <a:lnTo>
                  <a:pt x="248" y="624"/>
                </a:lnTo>
                <a:lnTo>
                  <a:pt x="243" y="624"/>
                </a:lnTo>
                <a:lnTo>
                  <a:pt x="241" y="624"/>
                </a:lnTo>
                <a:lnTo>
                  <a:pt x="232" y="627"/>
                </a:lnTo>
                <a:lnTo>
                  <a:pt x="227" y="627"/>
                </a:lnTo>
                <a:lnTo>
                  <a:pt x="225" y="631"/>
                </a:lnTo>
                <a:lnTo>
                  <a:pt x="225" y="633"/>
                </a:lnTo>
                <a:lnTo>
                  <a:pt x="223" y="638"/>
                </a:lnTo>
                <a:lnTo>
                  <a:pt x="223" y="640"/>
                </a:lnTo>
                <a:lnTo>
                  <a:pt x="220" y="642"/>
                </a:lnTo>
                <a:lnTo>
                  <a:pt x="218" y="645"/>
                </a:lnTo>
                <a:lnTo>
                  <a:pt x="218" y="647"/>
                </a:lnTo>
                <a:lnTo>
                  <a:pt x="211" y="649"/>
                </a:lnTo>
                <a:lnTo>
                  <a:pt x="202" y="651"/>
                </a:lnTo>
                <a:lnTo>
                  <a:pt x="195" y="651"/>
                </a:lnTo>
                <a:lnTo>
                  <a:pt x="189" y="651"/>
                </a:lnTo>
                <a:lnTo>
                  <a:pt x="177" y="647"/>
                </a:lnTo>
                <a:lnTo>
                  <a:pt x="171" y="645"/>
                </a:lnTo>
                <a:lnTo>
                  <a:pt x="164" y="649"/>
                </a:lnTo>
                <a:lnTo>
                  <a:pt x="164" y="651"/>
                </a:lnTo>
                <a:lnTo>
                  <a:pt x="161" y="654"/>
                </a:lnTo>
                <a:lnTo>
                  <a:pt x="159" y="656"/>
                </a:lnTo>
                <a:lnTo>
                  <a:pt x="157" y="658"/>
                </a:lnTo>
                <a:lnTo>
                  <a:pt x="157" y="660"/>
                </a:lnTo>
                <a:lnTo>
                  <a:pt x="155" y="663"/>
                </a:lnTo>
                <a:lnTo>
                  <a:pt x="152" y="667"/>
                </a:lnTo>
                <a:lnTo>
                  <a:pt x="150" y="672"/>
                </a:lnTo>
                <a:lnTo>
                  <a:pt x="146" y="674"/>
                </a:lnTo>
                <a:lnTo>
                  <a:pt x="143" y="676"/>
                </a:lnTo>
                <a:lnTo>
                  <a:pt x="137" y="679"/>
                </a:lnTo>
                <a:lnTo>
                  <a:pt x="134" y="681"/>
                </a:lnTo>
                <a:lnTo>
                  <a:pt x="132" y="681"/>
                </a:lnTo>
                <a:lnTo>
                  <a:pt x="127" y="683"/>
                </a:lnTo>
                <a:lnTo>
                  <a:pt x="123" y="683"/>
                </a:lnTo>
                <a:lnTo>
                  <a:pt x="114" y="685"/>
                </a:lnTo>
                <a:lnTo>
                  <a:pt x="107" y="688"/>
                </a:lnTo>
                <a:lnTo>
                  <a:pt x="103" y="688"/>
                </a:lnTo>
                <a:lnTo>
                  <a:pt x="98" y="688"/>
                </a:lnTo>
                <a:lnTo>
                  <a:pt x="96" y="688"/>
                </a:lnTo>
                <a:lnTo>
                  <a:pt x="103" y="670"/>
                </a:lnTo>
                <a:lnTo>
                  <a:pt x="103" y="667"/>
                </a:lnTo>
                <a:lnTo>
                  <a:pt x="105" y="660"/>
                </a:lnTo>
                <a:lnTo>
                  <a:pt x="109" y="654"/>
                </a:lnTo>
                <a:lnTo>
                  <a:pt x="112" y="647"/>
                </a:lnTo>
                <a:lnTo>
                  <a:pt x="114" y="642"/>
                </a:lnTo>
                <a:lnTo>
                  <a:pt x="116" y="636"/>
                </a:lnTo>
                <a:lnTo>
                  <a:pt x="118" y="636"/>
                </a:lnTo>
                <a:lnTo>
                  <a:pt x="118" y="631"/>
                </a:lnTo>
                <a:lnTo>
                  <a:pt x="116" y="627"/>
                </a:lnTo>
                <a:lnTo>
                  <a:pt x="116" y="615"/>
                </a:lnTo>
                <a:lnTo>
                  <a:pt x="116" y="613"/>
                </a:lnTo>
                <a:lnTo>
                  <a:pt x="112" y="611"/>
                </a:lnTo>
                <a:lnTo>
                  <a:pt x="109" y="608"/>
                </a:lnTo>
                <a:lnTo>
                  <a:pt x="105" y="608"/>
                </a:lnTo>
                <a:lnTo>
                  <a:pt x="103" y="606"/>
                </a:lnTo>
                <a:lnTo>
                  <a:pt x="105" y="597"/>
                </a:lnTo>
                <a:lnTo>
                  <a:pt x="105" y="595"/>
                </a:lnTo>
                <a:lnTo>
                  <a:pt x="105" y="579"/>
                </a:lnTo>
                <a:lnTo>
                  <a:pt x="73" y="581"/>
                </a:lnTo>
                <a:lnTo>
                  <a:pt x="68" y="584"/>
                </a:lnTo>
                <a:lnTo>
                  <a:pt x="64" y="584"/>
                </a:lnTo>
                <a:lnTo>
                  <a:pt x="62" y="574"/>
                </a:lnTo>
                <a:lnTo>
                  <a:pt x="59" y="570"/>
                </a:lnTo>
                <a:lnTo>
                  <a:pt x="57" y="568"/>
                </a:lnTo>
                <a:lnTo>
                  <a:pt x="55" y="565"/>
                </a:lnTo>
                <a:lnTo>
                  <a:pt x="53" y="563"/>
                </a:lnTo>
                <a:lnTo>
                  <a:pt x="50" y="561"/>
                </a:lnTo>
                <a:lnTo>
                  <a:pt x="48" y="561"/>
                </a:lnTo>
                <a:lnTo>
                  <a:pt x="41" y="559"/>
                </a:lnTo>
                <a:lnTo>
                  <a:pt x="39" y="559"/>
                </a:lnTo>
                <a:lnTo>
                  <a:pt x="34" y="556"/>
                </a:lnTo>
                <a:lnTo>
                  <a:pt x="30" y="556"/>
                </a:lnTo>
                <a:lnTo>
                  <a:pt x="28" y="554"/>
                </a:lnTo>
                <a:lnTo>
                  <a:pt x="25" y="552"/>
                </a:lnTo>
                <a:lnTo>
                  <a:pt x="23" y="550"/>
                </a:lnTo>
                <a:lnTo>
                  <a:pt x="21" y="545"/>
                </a:lnTo>
                <a:lnTo>
                  <a:pt x="16" y="543"/>
                </a:lnTo>
                <a:lnTo>
                  <a:pt x="14" y="541"/>
                </a:lnTo>
                <a:lnTo>
                  <a:pt x="12" y="538"/>
                </a:lnTo>
                <a:lnTo>
                  <a:pt x="10" y="532"/>
                </a:lnTo>
                <a:lnTo>
                  <a:pt x="0" y="522"/>
                </a:lnTo>
                <a:lnTo>
                  <a:pt x="0" y="502"/>
                </a:lnTo>
                <a:lnTo>
                  <a:pt x="3" y="489"/>
                </a:lnTo>
                <a:lnTo>
                  <a:pt x="7" y="464"/>
                </a:lnTo>
                <a:lnTo>
                  <a:pt x="10" y="459"/>
                </a:lnTo>
                <a:lnTo>
                  <a:pt x="19" y="423"/>
                </a:lnTo>
                <a:lnTo>
                  <a:pt x="21" y="409"/>
                </a:lnTo>
                <a:lnTo>
                  <a:pt x="21" y="407"/>
                </a:lnTo>
                <a:lnTo>
                  <a:pt x="23" y="407"/>
                </a:lnTo>
                <a:lnTo>
                  <a:pt x="21" y="407"/>
                </a:lnTo>
                <a:lnTo>
                  <a:pt x="19" y="407"/>
                </a:lnTo>
                <a:lnTo>
                  <a:pt x="16" y="409"/>
                </a:lnTo>
                <a:lnTo>
                  <a:pt x="14" y="409"/>
                </a:lnTo>
                <a:lnTo>
                  <a:pt x="12" y="409"/>
                </a:lnTo>
                <a:lnTo>
                  <a:pt x="10" y="407"/>
                </a:lnTo>
                <a:lnTo>
                  <a:pt x="12" y="405"/>
                </a:lnTo>
                <a:lnTo>
                  <a:pt x="14" y="400"/>
                </a:lnTo>
                <a:lnTo>
                  <a:pt x="19" y="398"/>
                </a:lnTo>
                <a:lnTo>
                  <a:pt x="19" y="396"/>
                </a:lnTo>
                <a:lnTo>
                  <a:pt x="28" y="382"/>
                </a:lnTo>
                <a:lnTo>
                  <a:pt x="30" y="378"/>
                </a:lnTo>
                <a:lnTo>
                  <a:pt x="34" y="371"/>
                </a:lnTo>
                <a:lnTo>
                  <a:pt x="41" y="360"/>
                </a:lnTo>
                <a:lnTo>
                  <a:pt x="46" y="353"/>
                </a:lnTo>
                <a:lnTo>
                  <a:pt x="48" y="344"/>
                </a:lnTo>
                <a:lnTo>
                  <a:pt x="46" y="335"/>
                </a:lnTo>
                <a:lnTo>
                  <a:pt x="37" y="317"/>
                </a:lnTo>
                <a:lnTo>
                  <a:pt x="37" y="314"/>
                </a:lnTo>
                <a:lnTo>
                  <a:pt x="37" y="310"/>
                </a:lnTo>
                <a:lnTo>
                  <a:pt x="37" y="305"/>
                </a:lnTo>
                <a:lnTo>
                  <a:pt x="37" y="298"/>
                </a:lnTo>
                <a:lnTo>
                  <a:pt x="39" y="294"/>
                </a:lnTo>
                <a:lnTo>
                  <a:pt x="28" y="267"/>
                </a:lnTo>
                <a:lnTo>
                  <a:pt x="25" y="262"/>
                </a:lnTo>
                <a:lnTo>
                  <a:pt x="23" y="255"/>
                </a:lnTo>
                <a:lnTo>
                  <a:pt x="19" y="251"/>
                </a:lnTo>
                <a:lnTo>
                  <a:pt x="16" y="244"/>
                </a:lnTo>
                <a:lnTo>
                  <a:pt x="16" y="235"/>
                </a:lnTo>
                <a:lnTo>
                  <a:pt x="19" y="233"/>
                </a:lnTo>
                <a:lnTo>
                  <a:pt x="25" y="228"/>
                </a:lnTo>
                <a:lnTo>
                  <a:pt x="30" y="224"/>
                </a:lnTo>
                <a:lnTo>
                  <a:pt x="30" y="221"/>
                </a:lnTo>
                <a:lnTo>
                  <a:pt x="32" y="217"/>
                </a:lnTo>
                <a:lnTo>
                  <a:pt x="34" y="210"/>
                </a:lnTo>
                <a:lnTo>
                  <a:pt x="34" y="208"/>
                </a:lnTo>
                <a:lnTo>
                  <a:pt x="46" y="201"/>
                </a:lnTo>
                <a:lnTo>
                  <a:pt x="53" y="197"/>
                </a:lnTo>
                <a:lnTo>
                  <a:pt x="55" y="192"/>
                </a:lnTo>
                <a:lnTo>
                  <a:pt x="57" y="192"/>
                </a:lnTo>
                <a:lnTo>
                  <a:pt x="59" y="190"/>
                </a:lnTo>
                <a:lnTo>
                  <a:pt x="62" y="190"/>
                </a:lnTo>
                <a:lnTo>
                  <a:pt x="62" y="188"/>
                </a:lnTo>
                <a:lnTo>
                  <a:pt x="64" y="185"/>
                </a:lnTo>
                <a:lnTo>
                  <a:pt x="64" y="183"/>
                </a:lnTo>
                <a:lnTo>
                  <a:pt x="64" y="181"/>
                </a:lnTo>
                <a:lnTo>
                  <a:pt x="66" y="181"/>
                </a:lnTo>
                <a:lnTo>
                  <a:pt x="68" y="181"/>
                </a:lnTo>
                <a:lnTo>
                  <a:pt x="71" y="181"/>
                </a:lnTo>
                <a:lnTo>
                  <a:pt x="71" y="178"/>
                </a:lnTo>
                <a:lnTo>
                  <a:pt x="73" y="178"/>
                </a:lnTo>
                <a:lnTo>
                  <a:pt x="73" y="176"/>
                </a:lnTo>
                <a:lnTo>
                  <a:pt x="75" y="174"/>
                </a:lnTo>
                <a:lnTo>
                  <a:pt x="78" y="174"/>
                </a:lnTo>
                <a:lnTo>
                  <a:pt x="80" y="174"/>
                </a:lnTo>
                <a:lnTo>
                  <a:pt x="82" y="174"/>
                </a:lnTo>
                <a:lnTo>
                  <a:pt x="84" y="172"/>
                </a:lnTo>
                <a:lnTo>
                  <a:pt x="87" y="172"/>
                </a:lnTo>
                <a:lnTo>
                  <a:pt x="89" y="172"/>
                </a:lnTo>
                <a:lnTo>
                  <a:pt x="91" y="169"/>
                </a:lnTo>
                <a:lnTo>
                  <a:pt x="93" y="169"/>
                </a:lnTo>
                <a:lnTo>
                  <a:pt x="93" y="167"/>
                </a:lnTo>
                <a:lnTo>
                  <a:pt x="96" y="165"/>
                </a:lnTo>
                <a:lnTo>
                  <a:pt x="96" y="163"/>
                </a:lnTo>
                <a:lnTo>
                  <a:pt x="96" y="160"/>
                </a:lnTo>
                <a:lnTo>
                  <a:pt x="93" y="160"/>
                </a:lnTo>
                <a:lnTo>
                  <a:pt x="93" y="158"/>
                </a:lnTo>
                <a:lnTo>
                  <a:pt x="96" y="158"/>
                </a:lnTo>
                <a:lnTo>
                  <a:pt x="98" y="158"/>
                </a:lnTo>
                <a:lnTo>
                  <a:pt x="96" y="156"/>
                </a:lnTo>
                <a:lnTo>
                  <a:pt x="93" y="151"/>
                </a:lnTo>
                <a:lnTo>
                  <a:pt x="89" y="149"/>
                </a:lnTo>
                <a:lnTo>
                  <a:pt x="93" y="147"/>
                </a:lnTo>
                <a:lnTo>
                  <a:pt x="96" y="142"/>
                </a:lnTo>
                <a:lnTo>
                  <a:pt x="100" y="142"/>
                </a:lnTo>
                <a:lnTo>
                  <a:pt x="105" y="145"/>
                </a:lnTo>
                <a:lnTo>
                  <a:pt x="107" y="142"/>
                </a:lnTo>
                <a:lnTo>
                  <a:pt x="114" y="135"/>
                </a:lnTo>
                <a:lnTo>
                  <a:pt x="114" y="131"/>
                </a:lnTo>
                <a:lnTo>
                  <a:pt x="112" y="129"/>
                </a:lnTo>
                <a:lnTo>
                  <a:pt x="107" y="124"/>
                </a:lnTo>
                <a:lnTo>
                  <a:pt x="109" y="122"/>
                </a:lnTo>
                <a:lnTo>
                  <a:pt x="112" y="120"/>
                </a:lnTo>
                <a:lnTo>
                  <a:pt x="114" y="117"/>
                </a:lnTo>
                <a:lnTo>
                  <a:pt x="114" y="115"/>
                </a:lnTo>
                <a:lnTo>
                  <a:pt x="116" y="115"/>
                </a:lnTo>
                <a:lnTo>
                  <a:pt x="118" y="115"/>
                </a:lnTo>
                <a:lnTo>
                  <a:pt x="121" y="113"/>
                </a:lnTo>
                <a:lnTo>
                  <a:pt x="123" y="113"/>
                </a:lnTo>
                <a:lnTo>
                  <a:pt x="123" y="111"/>
                </a:lnTo>
                <a:lnTo>
                  <a:pt x="121" y="111"/>
                </a:lnTo>
                <a:lnTo>
                  <a:pt x="121" y="108"/>
                </a:lnTo>
                <a:lnTo>
                  <a:pt x="123" y="108"/>
                </a:lnTo>
                <a:lnTo>
                  <a:pt x="125" y="108"/>
                </a:lnTo>
                <a:lnTo>
                  <a:pt x="125" y="106"/>
                </a:lnTo>
                <a:lnTo>
                  <a:pt x="127" y="104"/>
                </a:lnTo>
                <a:lnTo>
                  <a:pt x="130" y="102"/>
                </a:lnTo>
                <a:lnTo>
                  <a:pt x="130" y="99"/>
                </a:lnTo>
                <a:lnTo>
                  <a:pt x="130" y="97"/>
                </a:lnTo>
                <a:lnTo>
                  <a:pt x="132" y="97"/>
                </a:lnTo>
                <a:lnTo>
                  <a:pt x="132" y="92"/>
                </a:lnTo>
                <a:lnTo>
                  <a:pt x="132" y="90"/>
                </a:lnTo>
                <a:lnTo>
                  <a:pt x="130" y="86"/>
                </a:lnTo>
                <a:lnTo>
                  <a:pt x="130" y="83"/>
                </a:lnTo>
                <a:lnTo>
                  <a:pt x="132" y="81"/>
                </a:lnTo>
                <a:lnTo>
                  <a:pt x="137" y="81"/>
                </a:lnTo>
                <a:lnTo>
                  <a:pt x="139" y="81"/>
                </a:lnTo>
                <a:lnTo>
                  <a:pt x="141" y="83"/>
                </a:lnTo>
                <a:lnTo>
                  <a:pt x="143" y="83"/>
                </a:lnTo>
                <a:lnTo>
                  <a:pt x="146" y="81"/>
                </a:lnTo>
                <a:lnTo>
                  <a:pt x="150" y="79"/>
                </a:lnTo>
                <a:lnTo>
                  <a:pt x="152" y="79"/>
                </a:lnTo>
                <a:lnTo>
                  <a:pt x="166" y="74"/>
                </a:lnTo>
                <a:lnTo>
                  <a:pt x="171" y="72"/>
                </a:lnTo>
                <a:lnTo>
                  <a:pt x="173" y="68"/>
                </a:lnTo>
                <a:lnTo>
                  <a:pt x="175" y="49"/>
                </a:lnTo>
                <a:lnTo>
                  <a:pt x="175" y="47"/>
                </a:lnTo>
                <a:lnTo>
                  <a:pt x="175" y="45"/>
                </a:lnTo>
                <a:lnTo>
                  <a:pt x="175" y="43"/>
                </a:lnTo>
                <a:lnTo>
                  <a:pt x="177" y="43"/>
                </a:lnTo>
                <a:lnTo>
                  <a:pt x="180" y="40"/>
                </a:lnTo>
                <a:lnTo>
                  <a:pt x="180" y="38"/>
                </a:lnTo>
                <a:lnTo>
                  <a:pt x="182" y="38"/>
                </a:lnTo>
                <a:lnTo>
                  <a:pt x="182" y="36"/>
                </a:lnTo>
                <a:lnTo>
                  <a:pt x="184" y="36"/>
                </a:lnTo>
                <a:lnTo>
                  <a:pt x="186" y="36"/>
                </a:lnTo>
                <a:lnTo>
                  <a:pt x="189" y="36"/>
                </a:lnTo>
                <a:lnTo>
                  <a:pt x="193" y="36"/>
                </a:lnTo>
                <a:lnTo>
                  <a:pt x="195" y="34"/>
                </a:lnTo>
                <a:lnTo>
                  <a:pt x="198" y="31"/>
                </a:lnTo>
                <a:lnTo>
                  <a:pt x="202" y="29"/>
                </a:lnTo>
                <a:lnTo>
                  <a:pt x="209" y="25"/>
                </a:lnTo>
                <a:lnTo>
                  <a:pt x="214" y="22"/>
                </a:lnTo>
                <a:lnTo>
                  <a:pt x="216" y="22"/>
                </a:lnTo>
                <a:lnTo>
                  <a:pt x="218" y="20"/>
                </a:lnTo>
                <a:lnTo>
                  <a:pt x="220" y="18"/>
                </a:lnTo>
                <a:lnTo>
                  <a:pt x="223" y="16"/>
                </a:lnTo>
                <a:lnTo>
                  <a:pt x="229" y="18"/>
                </a:lnTo>
                <a:lnTo>
                  <a:pt x="239" y="2"/>
                </a:lnTo>
                <a:lnTo>
                  <a:pt x="243" y="2"/>
                </a:lnTo>
                <a:lnTo>
                  <a:pt x="248" y="2"/>
                </a:lnTo>
                <a:lnTo>
                  <a:pt x="250" y="2"/>
                </a:lnTo>
                <a:lnTo>
                  <a:pt x="252" y="2"/>
                </a:lnTo>
                <a:lnTo>
                  <a:pt x="254" y="2"/>
                </a:lnTo>
                <a:lnTo>
                  <a:pt x="254" y="0"/>
                </a:lnTo>
                <a:lnTo>
                  <a:pt x="257" y="2"/>
                </a:lnTo>
                <a:lnTo>
                  <a:pt x="259" y="2"/>
                </a:lnTo>
                <a:lnTo>
                  <a:pt x="261" y="4"/>
                </a:lnTo>
                <a:lnTo>
                  <a:pt x="263" y="4"/>
                </a:lnTo>
                <a:lnTo>
                  <a:pt x="263" y="6"/>
                </a:lnTo>
                <a:lnTo>
                  <a:pt x="268" y="9"/>
                </a:lnTo>
                <a:lnTo>
                  <a:pt x="270" y="9"/>
                </a:lnTo>
                <a:lnTo>
                  <a:pt x="273" y="11"/>
                </a:lnTo>
                <a:lnTo>
                  <a:pt x="275" y="11"/>
                </a:lnTo>
                <a:lnTo>
                  <a:pt x="277" y="11"/>
                </a:lnTo>
                <a:lnTo>
                  <a:pt x="279" y="13"/>
                </a:lnTo>
                <a:lnTo>
                  <a:pt x="282" y="13"/>
                </a:lnTo>
                <a:lnTo>
                  <a:pt x="282" y="16"/>
                </a:lnTo>
                <a:lnTo>
                  <a:pt x="284" y="16"/>
                </a:lnTo>
                <a:lnTo>
                  <a:pt x="286"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dmin 1 - East Darfur">
            <a:extLst>
              <a:ext uri="{FF2B5EF4-FFF2-40B4-BE49-F238E27FC236}">
                <a16:creationId xmlns:a16="http://schemas.microsoft.com/office/drawing/2014/main" id="{FE62E301-79BC-4CAF-BAE7-0655D146434D}"/>
              </a:ext>
            </a:extLst>
          </p:cNvPr>
          <p:cNvSpPr>
            <a:spLocks/>
          </p:cNvSpPr>
          <p:nvPr/>
        </p:nvSpPr>
        <p:spPr bwMode="auto">
          <a:xfrm>
            <a:off x="3981451" y="4687888"/>
            <a:ext cx="989013" cy="1498600"/>
          </a:xfrm>
          <a:custGeom>
            <a:avLst/>
            <a:gdLst>
              <a:gd name="T0" fmla="*/ 75 w 623"/>
              <a:gd name="T1" fmla="*/ 23 h 944"/>
              <a:gd name="T2" fmla="*/ 86 w 623"/>
              <a:gd name="T3" fmla="*/ 30 h 944"/>
              <a:gd name="T4" fmla="*/ 97 w 623"/>
              <a:gd name="T5" fmla="*/ 37 h 944"/>
              <a:gd name="T6" fmla="*/ 113 w 623"/>
              <a:gd name="T7" fmla="*/ 43 h 944"/>
              <a:gd name="T8" fmla="*/ 134 w 623"/>
              <a:gd name="T9" fmla="*/ 55 h 944"/>
              <a:gd name="T10" fmla="*/ 156 w 623"/>
              <a:gd name="T11" fmla="*/ 61 h 944"/>
              <a:gd name="T12" fmla="*/ 190 w 623"/>
              <a:gd name="T13" fmla="*/ 107 h 944"/>
              <a:gd name="T14" fmla="*/ 202 w 623"/>
              <a:gd name="T15" fmla="*/ 116 h 944"/>
              <a:gd name="T16" fmla="*/ 215 w 623"/>
              <a:gd name="T17" fmla="*/ 127 h 944"/>
              <a:gd name="T18" fmla="*/ 215 w 623"/>
              <a:gd name="T19" fmla="*/ 152 h 944"/>
              <a:gd name="T20" fmla="*/ 195 w 623"/>
              <a:gd name="T21" fmla="*/ 152 h 944"/>
              <a:gd name="T22" fmla="*/ 174 w 623"/>
              <a:gd name="T23" fmla="*/ 154 h 944"/>
              <a:gd name="T24" fmla="*/ 163 w 623"/>
              <a:gd name="T25" fmla="*/ 161 h 944"/>
              <a:gd name="T26" fmla="*/ 179 w 623"/>
              <a:gd name="T27" fmla="*/ 184 h 944"/>
              <a:gd name="T28" fmla="*/ 186 w 623"/>
              <a:gd name="T29" fmla="*/ 204 h 944"/>
              <a:gd name="T30" fmla="*/ 202 w 623"/>
              <a:gd name="T31" fmla="*/ 211 h 944"/>
              <a:gd name="T32" fmla="*/ 229 w 623"/>
              <a:gd name="T33" fmla="*/ 236 h 944"/>
              <a:gd name="T34" fmla="*/ 242 w 623"/>
              <a:gd name="T35" fmla="*/ 247 h 944"/>
              <a:gd name="T36" fmla="*/ 288 w 623"/>
              <a:gd name="T37" fmla="*/ 297 h 944"/>
              <a:gd name="T38" fmla="*/ 347 w 623"/>
              <a:gd name="T39" fmla="*/ 301 h 944"/>
              <a:gd name="T40" fmla="*/ 392 w 623"/>
              <a:gd name="T41" fmla="*/ 319 h 944"/>
              <a:gd name="T42" fmla="*/ 406 w 623"/>
              <a:gd name="T43" fmla="*/ 329 h 944"/>
              <a:gd name="T44" fmla="*/ 442 w 623"/>
              <a:gd name="T45" fmla="*/ 329 h 944"/>
              <a:gd name="T46" fmla="*/ 474 w 623"/>
              <a:gd name="T47" fmla="*/ 319 h 944"/>
              <a:gd name="T48" fmla="*/ 524 w 623"/>
              <a:gd name="T49" fmla="*/ 331 h 944"/>
              <a:gd name="T50" fmla="*/ 528 w 623"/>
              <a:gd name="T51" fmla="*/ 369 h 944"/>
              <a:gd name="T52" fmla="*/ 530 w 623"/>
              <a:gd name="T53" fmla="*/ 417 h 944"/>
              <a:gd name="T54" fmla="*/ 533 w 623"/>
              <a:gd name="T55" fmla="*/ 435 h 944"/>
              <a:gd name="T56" fmla="*/ 535 w 623"/>
              <a:gd name="T57" fmla="*/ 467 h 944"/>
              <a:gd name="T58" fmla="*/ 535 w 623"/>
              <a:gd name="T59" fmla="*/ 482 h 944"/>
              <a:gd name="T60" fmla="*/ 539 w 623"/>
              <a:gd name="T61" fmla="*/ 498 h 944"/>
              <a:gd name="T62" fmla="*/ 544 w 623"/>
              <a:gd name="T63" fmla="*/ 516 h 944"/>
              <a:gd name="T64" fmla="*/ 546 w 623"/>
              <a:gd name="T65" fmla="*/ 596 h 944"/>
              <a:gd name="T66" fmla="*/ 594 w 623"/>
              <a:gd name="T67" fmla="*/ 781 h 944"/>
              <a:gd name="T68" fmla="*/ 616 w 623"/>
              <a:gd name="T69" fmla="*/ 897 h 944"/>
              <a:gd name="T70" fmla="*/ 580 w 623"/>
              <a:gd name="T71" fmla="*/ 906 h 944"/>
              <a:gd name="T72" fmla="*/ 478 w 623"/>
              <a:gd name="T73" fmla="*/ 912 h 944"/>
              <a:gd name="T74" fmla="*/ 431 w 623"/>
              <a:gd name="T75" fmla="*/ 928 h 944"/>
              <a:gd name="T76" fmla="*/ 385 w 623"/>
              <a:gd name="T77" fmla="*/ 944 h 944"/>
              <a:gd name="T78" fmla="*/ 344 w 623"/>
              <a:gd name="T79" fmla="*/ 937 h 944"/>
              <a:gd name="T80" fmla="*/ 306 w 623"/>
              <a:gd name="T81" fmla="*/ 926 h 944"/>
              <a:gd name="T82" fmla="*/ 276 w 623"/>
              <a:gd name="T83" fmla="*/ 903 h 944"/>
              <a:gd name="T84" fmla="*/ 251 w 623"/>
              <a:gd name="T85" fmla="*/ 831 h 944"/>
              <a:gd name="T86" fmla="*/ 220 w 623"/>
              <a:gd name="T87" fmla="*/ 799 h 944"/>
              <a:gd name="T88" fmla="*/ 202 w 623"/>
              <a:gd name="T89" fmla="*/ 781 h 944"/>
              <a:gd name="T90" fmla="*/ 179 w 623"/>
              <a:gd name="T91" fmla="*/ 749 h 944"/>
              <a:gd name="T92" fmla="*/ 174 w 623"/>
              <a:gd name="T93" fmla="*/ 704 h 944"/>
              <a:gd name="T94" fmla="*/ 125 w 623"/>
              <a:gd name="T95" fmla="*/ 589 h 944"/>
              <a:gd name="T96" fmla="*/ 115 w 623"/>
              <a:gd name="T97" fmla="*/ 525 h 944"/>
              <a:gd name="T98" fmla="*/ 100 w 623"/>
              <a:gd name="T99" fmla="*/ 503 h 944"/>
              <a:gd name="T100" fmla="*/ 77 w 623"/>
              <a:gd name="T101" fmla="*/ 500 h 944"/>
              <a:gd name="T102" fmla="*/ 66 w 623"/>
              <a:gd name="T103" fmla="*/ 444 h 944"/>
              <a:gd name="T104" fmla="*/ 2 w 623"/>
              <a:gd name="T105" fmla="*/ 378 h 944"/>
              <a:gd name="T106" fmla="*/ 4 w 623"/>
              <a:gd name="T107" fmla="*/ 299 h 944"/>
              <a:gd name="T108" fmla="*/ 7 w 623"/>
              <a:gd name="T109" fmla="*/ 247 h 944"/>
              <a:gd name="T110" fmla="*/ 7 w 623"/>
              <a:gd name="T111" fmla="*/ 206 h 944"/>
              <a:gd name="T112" fmla="*/ 45 w 623"/>
              <a:gd name="T113" fmla="*/ 154 h 944"/>
              <a:gd name="T114" fmla="*/ 36 w 623"/>
              <a:gd name="T115" fmla="*/ 109 h 944"/>
              <a:gd name="T116" fmla="*/ 47 w 623"/>
              <a:gd name="T117" fmla="*/ 71 h 944"/>
              <a:gd name="T118" fmla="*/ 45 w 623"/>
              <a:gd name="T119" fmla="*/ 12 h 944"/>
              <a:gd name="T120" fmla="*/ 52 w 623"/>
              <a:gd name="T12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944">
                <a:moveTo>
                  <a:pt x="63" y="3"/>
                </a:moveTo>
                <a:lnTo>
                  <a:pt x="66" y="5"/>
                </a:lnTo>
                <a:lnTo>
                  <a:pt x="68" y="5"/>
                </a:lnTo>
                <a:lnTo>
                  <a:pt x="70" y="5"/>
                </a:lnTo>
                <a:lnTo>
                  <a:pt x="72" y="5"/>
                </a:lnTo>
                <a:lnTo>
                  <a:pt x="75" y="5"/>
                </a:lnTo>
                <a:lnTo>
                  <a:pt x="75" y="16"/>
                </a:lnTo>
                <a:lnTo>
                  <a:pt x="75" y="23"/>
                </a:lnTo>
                <a:lnTo>
                  <a:pt x="77" y="23"/>
                </a:lnTo>
                <a:lnTo>
                  <a:pt x="77" y="25"/>
                </a:lnTo>
                <a:lnTo>
                  <a:pt x="77" y="28"/>
                </a:lnTo>
                <a:lnTo>
                  <a:pt x="79" y="28"/>
                </a:lnTo>
                <a:lnTo>
                  <a:pt x="79" y="30"/>
                </a:lnTo>
                <a:lnTo>
                  <a:pt x="81" y="30"/>
                </a:lnTo>
                <a:lnTo>
                  <a:pt x="84" y="30"/>
                </a:lnTo>
                <a:lnTo>
                  <a:pt x="86" y="30"/>
                </a:lnTo>
                <a:lnTo>
                  <a:pt x="86" y="32"/>
                </a:lnTo>
                <a:lnTo>
                  <a:pt x="88" y="32"/>
                </a:lnTo>
                <a:lnTo>
                  <a:pt x="91" y="32"/>
                </a:lnTo>
                <a:lnTo>
                  <a:pt x="91" y="34"/>
                </a:lnTo>
                <a:lnTo>
                  <a:pt x="93" y="34"/>
                </a:lnTo>
                <a:lnTo>
                  <a:pt x="95" y="34"/>
                </a:lnTo>
                <a:lnTo>
                  <a:pt x="95" y="37"/>
                </a:lnTo>
                <a:lnTo>
                  <a:pt x="97" y="37"/>
                </a:lnTo>
                <a:lnTo>
                  <a:pt x="100" y="37"/>
                </a:lnTo>
                <a:lnTo>
                  <a:pt x="102" y="37"/>
                </a:lnTo>
                <a:lnTo>
                  <a:pt x="102" y="39"/>
                </a:lnTo>
                <a:lnTo>
                  <a:pt x="104" y="39"/>
                </a:lnTo>
                <a:lnTo>
                  <a:pt x="106" y="41"/>
                </a:lnTo>
                <a:lnTo>
                  <a:pt x="109" y="41"/>
                </a:lnTo>
                <a:lnTo>
                  <a:pt x="111" y="43"/>
                </a:lnTo>
                <a:lnTo>
                  <a:pt x="113" y="43"/>
                </a:lnTo>
                <a:lnTo>
                  <a:pt x="118" y="46"/>
                </a:lnTo>
                <a:lnTo>
                  <a:pt x="120" y="48"/>
                </a:lnTo>
                <a:lnTo>
                  <a:pt x="122" y="48"/>
                </a:lnTo>
                <a:lnTo>
                  <a:pt x="125" y="50"/>
                </a:lnTo>
                <a:lnTo>
                  <a:pt x="129" y="52"/>
                </a:lnTo>
                <a:lnTo>
                  <a:pt x="129" y="55"/>
                </a:lnTo>
                <a:lnTo>
                  <a:pt x="131" y="55"/>
                </a:lnTo>
                <a:lnTo>
                  <a:pt x="134" y="55"/>
                </a:lnTo>
                <a:lnTo>
                  <a:pt x="136" y="52"/>
                </a:lnTo>
                <a:lnTo>
                  <a:pt x="138" y="52"/>
                </a:lnTo>
                <a:lnTo>
                  <a:pt x="140" y="52"/>
                </a:lnTo>
                <a:lnTo>
                  <a:pt x="143" y="52"/>
                </a:lnTo>
                <a:lnTo>
                  <a:pt x="145" y="52"/>
                </a:lnTo>
                <a:lnTo>
                  <a:pt x="152" y="57"/>
                </a:lnTo>
                <a:lnTo>
                  <a:pt x="154" y="59"/>
                </a:lnTo>
                <a:lnTo>
                  <a:pt x="156" y="61"/>
                </a:lnTo>
                <a:lnTo>
                  <a:pt x="156" y="64"/>
                </a:lnTo>
                <a:lnTo>
                  <a:pt x="159" y="66"/>
                </a:lnTo>
                <a:lnTo>
                  <a:pt x="165" y="71"/>
                </a:lnTo>
                <a:lnTo>
                  <a:pt x="170" y="75"/>
                </a:lnTo>
                <a:lnTo>
                  <a:pt x="174" y="80"/>
                </a:lnTo>
                <a:lnTo>
                  <a:pt x="179" y="86"/>
                </a:lnTo>
                <a:lnTo>
                  <a:pt x="183" y="95"/>
                </a:lnTo>
                <a:lnTo>
                  <a:pt x="190" y="107"/>
                </a:lnTo>
                <a:lnTo>
                  <a:pt x="193" y="109"/>
                </a:lnTo>
                <a:lnTo>
                  <a:pt x="195" y="109"/>
                </a:lnTo>
                <a:lnTo>
                  <a:pt x="195" y="111"/>
                </a:lnTo>
                <a:lnTo>
                  <a:pt x="197" y="111"/>
                </a:lnTo>
                <a:lnTo>
                  <a:pt x="197" y="114"/>
                </a:lnTo>
                <a:lnTo>
                  <a:pt x="199" y="114"/>
                </a:lnTo>
                <a:lnTo>
                  <a:pt x="199" y="116"/>
                </a:lnTo>
                <a:lnTo>
                  <a:pt x="202" y="116"/>
                </a:lnTo>
                <a:lnTo>
                  <a:pt x="204" y="118"/>
                </a:lnTo>
                <a:lnTo>
                  <a:pt x="206" y="118"/>
                </a:lnTo>
                <a:lnTo>
                  <a:pt x="206" y="120"/>
                </a:lnTo>
                <a:lnTo>
                  <a:pt x="208" y="123"/>
                </a:lnTo>
                <a:lnTo>
                  <a:pt x="211" y="123"/>
                </a:lnTo>
                <a:lnTo>
                  <a:pt x="211" y="125"/>
                </a:lnTo>
                <a:lnTo>
                  <a:pt x="213" y="125"/>
                </a:lnTo>
                <a:lnTo>
                  <a:pt x="215" y="127"/>
                </a:lnTo>
                <a:lnTo>
                  <a:pt x="217" y="132"/>
                </a:lnTo>
                <a:lnTo>
                  <a:pt x="217" y="134"/>
                </a:lnTo>
                <a:lnTo>
                  <a:pt x="217" y="138"/>
                </a:lnTo>
                <a:lnTo>
                  <a:pt x="217" y="143"/>
                </a:lnTo>
                <a:lnTo>
                  <a:pt x="217" y="145"/>
                </a:lnTo>
                <a:lnTo>
                  <a:pt x="217" y="147"/>
                </a:lnTo>
                <a:lnTo>
                  <a:pt x="217" y="152"/>
                </a:lnTo>
                <a:lnTo>
                  <a:pt x="215" y="152"/>
                </a:lnTo>
                <a:lnTo>
                  <a:pt x="211" y="152"/>
                </a:lnTo>
                <a:lnTo>
                  <a:pt x="208" y="152"/>
                </a:lnTo>
                <a:lnTo>
                  <a:pt x="206" y="152"/>
                </a:lnTo>
                <a:lnTo>
                  <a:pt x="202" y="152"/>
                </a:lnTo>
                <a:lnTo>
                  <a:pt x="199" y="150"/>
                </a:lnTo>
                <a:lnTo>
                  <a:pt x="197" y="150"/>
                </a:lnTo>
                <a:lnTo>
                  <a:pt x="197" y="152"/>
                </a:lnTo>
                <a:lnTo>
                  <a:pt x="195" y="152"/>
                </a:lnTo>
                <a:lnTo>
                  <a:pt x="190" y="154"/>
                </a:lnTo>
                <a:lnTo>
                  <a:pt x="186" y="157"/>
                </a:lnTo>
                <a:lnTo>
                  <a:pt x="183" y="157"/>
                </a:lnTo>
                <a:lnTo>
                  <a:pt x="181" y="157"/>
                </a:lnTo>
                <a:lnTo>
                  <a:pt x="179" y="157"/>
                </a:lnTo>
                <a:lnTo>
                  <a:pt x="177" y="157"/>
                </a:lnTo>
                <a:lnTo>
                  <a:pt x="174" y="157"/>
                </a:lnTo>
                <a:lnTo>
                  <a:pt x="174" y="154"/>
                </a:lnTo>
                <a:lnTo>
                  <a:pt x="172" y="154"/>
                </a:lnTo>
                <a:lnTo>
                  <a:pt x="170" y="154"/>
                </a:lnTo>
                <a:lnTo>
                  <a:pt x="170" y="157"/>
                </a:lnTo>
                <a:lnTo>
                  <a:pt x="168" y="157"/>
                </a:lnTo>
                <a:lnTo>
                  <a:pt x="165" y="157"/>
                </a:lnTo>
                <a:lnTo>
                  <a:pt x="165" y="159"/>
                </a:lnTo>
                <a:lnTo>
                  <a:pt x="163" y="159"/>
                </a:lnTo>
                <a:lnTo>
                  <a:pt x="163" y="161"/>
                </a:lnTo>
                <a:lnTo>
                  <a:pt x="165" y="166"/>
                </a:lnTo>
                <a:lnTo>
                  <a:pt x="165" y="168"/>
                </a:lnTo>
                <a:lnTo>
                  <a:pt x="168" y="170"/>
                </a:lnTo>
                <a:lnTo>
                  <a:pt x="170" y="172"/>
                </a:lnTo>
                <a:lnTo>
                  <a:pt x="170" y="175"/>
                </a:lnTo>
                <a:lnTo>
                  <a:pt x="174" y="177"/>
                </a:lnTo>
                <a:lnTo>
                  <a:pt x="177" y="179"/>
                </a:lnTo>
                <a:lnTo>
                  <a:pt x="179" y="184"/>
                </a:lnTo>
                <a:lnTo>
                  <a:pt x="181" y="184"/>
                </a:lnTo>
                <a:lnTo>
                  <a:pt x="181" y="186"/>
                </a:lnTo>
                <a:lnTo>
                  <a:pt x="181" y="190"/>
                </a:lnTo>
                <a:lnTo>
                  <a:pt x="181" y="193"/>
                </a:lnTo>
                <a:lnTo>
                  <a:pt x="181" y="195"/>
                </a:lnTo>
                <a:lnTo>
                  <a:pt x="183" y="197"/>
                </a:lnTo>
                <a:lnTo>
                  <a:pt x="183" y="200"/>
                </a:lnTo>
                <a:lnTo>
                  <a:pt x="186" y="204"/>
                </a:lnTo>
                <a:lnTo>
                  <a:pt x="190" y="204"/>
                </a:lnTo>
                <a:lnTo>
                  <a:pt x="193" y="204"/>
                </a:lnTo>
                <a:lnTo>
                  <a:pt x="195" y="204"/>
                </a:lnTo>
                <a:lnTo>
                  <a:pt x="197" y="204"/>
                </a:lnTo>
                <a:lnTo>
                  <a:pt x="199" y="204"/>
                </a:lnTo>
                <a:lnTo>
                  <a:pt x="202" y="206"/>
                </a:lnTo>
                <a:lnTo>
                  <a:pt x="202" y="209"/>
                </a:lnTo>
                <a:lnTo>
                  <a:pt x="202" y="211"/>
                </a:lnTo>
                <a:lnTo>
                  <a:pt x="202" y="213"/>
                </a:lnTo>
                <a:lnTo>
                  <a:pt x="204" y="218"/>
                </a:lnTo>
                <a:lnTo>
                  <a:pt x="208" y="222"/>
                </a:lnTo>
                <a:lnTo>
                  <a:pt x="208" y="224"/>
                </a:lnTo>
                <a:lnTo>
                  <a:pt x="211" y="229"/>
                </a:lnTo>
                <a:lnTo>
                  <a:pt x="213" y="231"/>
                </a:lnTo>
                <a:lnTo>
                  <a:pt x="215" y="233"/>
                </a:lnTo>
                <a:lnTo>
                  <a:pt x="229" y="236"/>
                </a:lnTo>
                <a:lnTo>
                  <a:pt x="231" y="238"/>
                </a:lnTo>
                <a:lnTo>
                  <a:pt x="233" y="238"/>
                </a:lnTo>
                <a:lnTo>
                  <a:pt x="236" y="238"/>
                </a:lnTo>
                <a:lnTo>
                  <a:pt x="238" y="238"/>
                </a:lnTo>
                <a:lnTo>
                  <a:pt x="240" y="243"/>
                </a:lnTo>
                <a:lnTo>
                  <a:pt x="240" y="245"/>
                </a:lnTo>
                <a:lnTo>
                  <a:pt x="242" y="245"/>
                </a:lnTo>
                <a:lnTo>
                  <a:pt x="242" y="247"/>
                </a:lnTo>
                <a:lnTo>
                  <a:pt x="247" y="254"/>
                </a:lnTo>
                <a:lnTo>
                  <a:pt x="249" y="256"/>
                </a:lnTo>
                <a:lnTo>
                  <a:pt x="249" y="258"/>
                </a:lnTo>
                <a:lnTo>
                  <a:pt x="251" y="263"/>
                </a:lnTo>
                <a:lnTo>
                  <a:pt x="249" y="279"/>
                </a:lnTo>
                <a:lnTo>
                  <a:pt x="258" y="281"/>
                </a:lnTo>
                <a:lnTo>
                  <a:pt x="276" y="290"/>
                </a:lnTo>
                <a:lnTo>
                  <a:pt x="288" y="297"/>
                </a:lnTo>
                <a:lnTo>
                  <a:pt x="304" y="299"/>
                </a:lnTo>
                <a:lnTo>
                  <a:pt x="315" y="299"/>
                </a:lnTo>
                <a:lnTo>
                  <a:pt x="326" y="299"/>
                </a:lnTo>
                <a:lnTo>
                  <a:pt x="333" y="301"/>
                </a:lnTo>
                <a:lnTo>
                  <a:pt x="340" y="301"/>
                </a:lnTo>
                <a:lnTo>
                  <a:pt x="342" y="301"/>
                </a:lnTo>
                <a:lnTo>
                  <a:pt x="344" y="301"/>
                </a:lnTo>
                <a:lnTo>
                  <a:pt x="347" y="301"/>
                </a:lnTo>
                <a:lnTo>
                  <a:pt x="354" y="304"/>
                </a:lnTo>
                <a:lnTo>
                  <a:pt x="360" y="304"/>
                </a:lnTo>
                <a:lnTo>
                  <a:pt x="365" y="306"/>
                </a:lnTo>
                <a:lnTo>
                  <a:pt x="369" y="308"/>
                </a:lnTo>
                <a:lnTo>
                  <a:pt x="374" y="310"/>
                </a:lnTo>
                <a:lnTo>
                  <a:pt x="383" y="315"/>
                </a:lnTo>
                <a:lnTo>
                  <a:pt x="388" y="317"/>
                </a:lnTo>
                <a:lnTo>
                  <a:pt x="392" y="319"/>
                </a:lnTo>
                <a:lnTo>
                  <a:pt x="394" y="319"/>
                </a:lnTo>
                <a:lnTo>
                  <a:pt x="397" y="322"/>
                </a:lnTo>
                <a:lnTo>
                  <a:pt x="399" y="324"/>
                </a:lnTo>
                <a:lnTo>
                  <a:pt x="399" y="326"/>
                </a:lnTo>
                <a:lnTo>
                  <a:pt x="401" y="326"/>
                </a:lnTo>
                <a:lnTo>
                  <a:pt x="403" y="326"/>
                </a:lnTo>
                <a:lnTo>
                  <a:pt x="406" y="326"/>
                </a:lnTo>
                <a:lnTo>
                  <a:pt x="406" y="329"/>
                </a:lnTo>
                <a:lnTo>
                  <a:pt x="412" y="331"/>
                </a:lnTo>
                <a:lnTo>
                  <a:pt x="417" y="331"/>
                </a:lnTo>
                <a:lnTo>
                  <a:pt x="426" y="331"/>
                </a:lnTo>
                <a:lnTo>
                  <a:pt x="431" y="331"/>
                </a:lnTo>
                <a:lnTo>
                  <a:pt x="433" y="331"/>
                </a:lnTo>
                <a:lnTo>
                  <a:pt x="435" y="331"/>
                </a:lnTo>
                <a:lnTo>
                  <a:pt x="440" y="329"/>
                </a:lnTo>
                <a:lnTo>
                  <a:pt x="442" y="329"/>
                </a:lnTo>
                <a:lnTo>
                  <a:pt x="444" y="326"/>
                </a:lnTo>
                <a:lnTo>
                  <a:pt x="449" y="324"/>
                </a:lnTo>
                <a:lnTo>
                  <a:pt x="451" y="324"/>
                </a:lnTo>
                <a:lnTo>
                  <a:pt x="453" y="324"/>
                </a:lnTo>
                <a:lnTo>
                  <a:pt x="456" y="322"/>
                </a:lnTo>
                <a:lnTo>
                  <a:pt x="462" y="322"/>
                </a:lnTo>
                <a:lnTo>
                  <a:pt x="467" y="322"/>
                </a:lnTo>
                <a:lnTo>
                  <a:pt x="474" y="319"/>
                </a:lnTo>
                <a:lnTo>
                  <a:pt x="480" y="319"/>
                </a:lnTo>
                <a:lnTo>
                  <a:pt x="485" y="319"/>
                </a:lnTo>
                <a:lnTo>
                  <a:pt x="499" y="319"/>
                </a:lnTo>
                <a:lnTo>
                  <a:pt x="508" y="322"/>
                </a:lnTo>
                <a:lnTo>
                  <a:pt x="512" y="322"/>
                </a:lnTo>
                <a:lnTo>
                  <a:pt x="524" y="326"/>
                </a:lnTo>
                <a:lnTo>
                  <a:pt x="524" y="329"/>
                </a:lnTo>
                <a:lnTo>
                  <a:pt x="524" y="331"/>
                </a:lnTo>
                <a:lnTo>
                  <a:pt x="526" y="340"/>
                </a:lnTo>
                <a:lnTo>
                  <a:pt x="526" y="342"/>
                </a:lnTo>
                <a:lnTo>
                  <a:pt x="526" y="344"/>
                </a:lnTo>
                <a:lnTo>
                  <a:pt x="526" y="349"/>
                </a:lnTo>
                <a:lnTo>
                  <a:pt x="526" y="356"/>
                </a:lnTo>
                <a:lnTo>
                  <a:pt x="526" y="358"/>
                </a:lnTo>
                <a:lnTo>
                  <a:pt x="528" y="367"/>
                </a:lnTo>
                <a:lnTo>
                  <a:pt x="528" y="369"/>
                </a:lnTo>
                <a:lnTo>
                  <a:pt x="528" y="378"/>
                </a:lnTo>
                <a:lnTo>
                  <a:pt x="530" y="390"/>
                </a:lnTo>
                <a:lnTo>
                  <a:pt x="530" y="396"/>
                </a:lnTo>
                <a:lnTo>
                  <a:pt x="530" y="403"/>
                </a:lnTo>
                <a:lnTo>
                  <a:pt x="530" y="408"/>
                </a:lnTo>
                <a:lnTo>
                  <a:pt x="530" y="410"/>
                </a:lnTo>
                <a:lnTo>
                  <a:pt x="530" y="412"/>
                </a:lnTo>
                <a:lnTo>
                  <a:pt x="530" y="417"/>
                </a:lnTo>
                <a:lnTo>
                  <a:pt x="533" y="419"/>
                </a:lnTo>
                <a:lnTo>
                  <a:pt x="533" y="421"/>
                </a:lnTo>
                <a:lnTo>
                  <a:pt x="533" y="424"/>
                </a:lnTo>
                <a:lnTo>
                  <a:pt x="533" y="426"/>
                </a:lnTo>
                <a:lnTo>
                  <a:pt x="533" y="428"/>
                </a:lnTo>
                <a:lnTo>
                  <a:pt x="533" y="430"/>
                </a:lnTo>
                <a:lnTo>
                  <a:pt x="533" y="433"/>
                </a:lnTo>
                <a:lnTo>
                  <a:pt x="533" y="435"/>
                </a:lnTo>
                <a:lnTo>
                  <a:pt x="533" y="437"/>
                </a:lnTo>
                <a:lnTo>
                  <a:pt x="533" y="439"/>
                </a:lnTo>
                <a:lnTo>
                  <a:pt x="533" y="446"/>
                </a:lnTo>
                <a:lnTo>
                  <a:pt x="535" y="451"/>
                </a:lnTo>
                <a:lnTo>
                  <a:pt x="535" y="455"/>
                </a:lnTo>
                <a:lnTo>
                  <a:pt x="535" y="460"/>
                </a:lnTo>
                <a:lnTo>
                  <a:pt x="535" y="464"/>
                </a:lnTo>
                <a:lnTo>
                  <a:pt x="535" y="467"/>
                </a:lnTo>
                <a:lnTo>
                  <a:pt x="535" y="469"/>
                </a:lnTo>
                <a:lnTo>
                  <a:pt x="533" y="471"/>
                </a:lnTo>
                <a:lnTo>
                  <a:pt x="533" y="473"/>
                </a:lnTo>
                <a:lnTo>
                  <a:pt x="533" y="476"/>
                </a:lnTo>
                <a:lnTo>
                  <a:pt x="533" y="478"/>
                </a:lnTo>
                <a:lnTo>
                  <a:pt x="533" y="480"/>
                </a:lnTo>
                <a:lnTo>
                  <a:pt x="533" y="482"/>
                </a:lnTo>
                <a:lnTo>
                  <a:pt x="535" y="482"/>
                </a:lnTo>
                <a:lnTo>
                  <a:pt x="535" y="485"/>
                </a:lnTo>
                <a:lnTo>
                  <a:pt x="535" y="487"/>
                </a:lnTo>
                <a:lnTo>
                  <a:pt x="535" y="489"/>
                </a:lnTo>
                <a:lnTo>
                  <a:pt x="537" y="489"/>
                </a:lnTo>
                <a:lnTo>
                  <a:pt x="537" y="491"/>
                </a:lnTo>
                <a:lnTo>
                  <a:pt x="537" y="496"/>
                </a:lnTo>
                <a:lnTo>
                  <a:pt x="537" y="498"/>
                </a:lnTo>
                <a:lnTo>
                  <a:pt x="539" y="498"/>
                </a:lnTo>
                <a:lnTo>
                  <a:pt x="539" y="500"/>
                </a:lnTo>
                <a:lnTo>
                  <a:pt x="539" y="503"/>
                </a:lnTo>
                <a:lnTo>
                  <a:pt x="539" y="505"/>
                </a:lnTo>
                <a:lnTo>
                  <a:pt x="542" y="507"/>
                </a:lnTo>
                <a:lnTo>
                  <a:pt x="542" y="510"/>
                </a:lnTo>
                <a:lnTo>
                  <a:pt x="542" y="512"/>
                </a:lnTo>
                <a:lnTo>
                  <a:pt x="544" y="514"/>
                </a:lnTo>
                <a:lnTo>
                  <a:pt x="544" y="516"/>
                </a:lnTo>
                <a:lnTo>
                  <a:pt x="544" y="519"/>
                </a:lnTo>
                <a:lnTo>
                  <a:pt x="546" y="519"/>
                </a:lnTo>
                <a:lnTo>
                  <a:pt x="546" y="521"/>
                </a:lnTo>
                <a:lnTo>
                  <a:pt x="544" y="548"/>
                </a:lnTo>
                <a:lnTo>
                  <a:pt x="535" y="573"/>
                </a:lnTo>
                <a:lnTo>
                  <a:pt x="544" y="586"/>
                </a:lnTo>
                <a:lnTo>
                  <a:pt x="546" y="593"/>
                </a:lnTo>
                <a:lnTo>
                  <a:pt x="546" y="596"/>
                </a:lnTo>
                <a:lnTo>
                  <a:pt x="558" y="623"/>
                </a:lnTo>
                <a:lnTo>
                  <a:pt x="578" y="659"/>
                </a:lnTo>
                <a:lnTo>
                  <a:pt x="585" y="679"/>
                </a:lnTo>
                <a:lnTo>
                  <a:pt x="594" y="700"/>
                </a:lnTo>
                <a:lnTo>
                  <a:pt x="589" y="725"/>
                </a:lnTo>
                <a:lnTo>
                  <a:pt x="587" y="734"/>
                </a:lnTo>
                <a:lnTo>
                  <a:pt x="587" y="740"/>
                </a:lnTo>
                <a:lnTo>
                  <a:pt x="594" y="781"/>
                </a:lnTo>
                <a:lnTo>
                  <a:pt x="596" y="808"/>
                </a:lnTo>
                <a:lnTo>
                  <a:pt x="596" y="817"/>
                </a:lnTo>
                <a:lnTo>
                  <a:pt x="596" y="820"/>
                </a:lnTo>
                <a:lnTo>
                  <a:pt x="596" y="824"/>
                </a:lnTo>
                <a:lnTo>
                  <a:pt x="596" y="860"/>
                </a:lnTo>
                <a:lnTo>
                  <a:pt x="598" y="863"/>
                </a:lnTo>
                <a:lnTo>
                  <a:pt x="598" y="865"/>
                </a:lnTo>
                <a:lnTo>
                  <a:pt x="616" y="897"/>
                </a:lnTo>
                <a:lnTo>
                  <a:pt x="619" y="901"/>
                </a:lnTo>
                <a:lnTo>
                  <a:pt x="621" y="903"/>
                </a:lnTo>
                <a:lnTo>
                  <a:pt x="623" y="910"/>
                </a:lnTo>
                <a:lnTo>
                  <a:pt x="612" y="908"/>
                </a:lnTo>
                <a:lnTo>
                  <a:pt x="605" y="908"/>
                </a:lnTo>
                <a:lnTo>
                  <a:pt x="594" y="908"/>
                </a:lnTo>
                <a:lnTo>
                  <a:pt x="592" y="908"/>
                </a:lnTo>
                <a:lnTo>
                  <a:pt x="580" y="906"/>
                </a:lnTo>
                <a:lnTo>
                  <a:pt x="571" y="908"/>
                </a:lnTo>
                <a:lnTo>
                  <a:pt x="555" y="908"/>
                </a:lnTo>
                <a:lnTo>
                  <a:pt x="528" y="906"/>
                </a:lnTo>
                <a:lnTo>
                  <a:pt x="514" y="906"/>
                </a:lnTo>
                <a:lnTo>
                  <a:pt x="503" y="908"/>
                </a:lnTo>
                <a:lnTo>
                  <a:pt x="501" y="908"/>
                </a:lnTo>
                <a:lnTo>
                  <a:pt x="487" y="908"/>
                </a:lnTo>
                <a:lnTo>
                  <a:pt x="478" y="912"/>
                </a:lnTo>
                <a:lnTo>
                  <a:pt x="471" y="915"/>
                </a:lnTo>
                <a:lnTo>
                  <a:pt x="469" y="915"/>
                </a:lnTo>
                <a:lnTo>
                  <a:pt x="467" y="917"/>
                </a:lnTo>
                <a:lnTo>
                  <a:pt x="465" y="917"/>
                </a:lnTo>
                <a:lnTo>
                  <a:pt x="458" y="919"/>
                </a:lnTo>
                <a:lnTo>
                  <a:pt x="451" y="921"/>
                </a:lnTo>
                <a:lnTo>
                  <a:pt x="442" y="924"/>
                </a:lnTo>
                <a:lnTo>
                  <a:pt x="431" y="928"/>
                </a:lnTo>
                <a:lnTo>
                  <a:pt x="428" y="930"/>
                </a:lnTo>
                <a:lnTo>
                  <a:pt x="424" y="933"/>
                </a:lnTo>
                <a:lnTo>
                  <a:pt x="417" y="935"/>
                </a:lnTo>
                <a:lnTo>
                  <a:pt x="408" y="940"/>
                </a:lnTo>
                <a:lnTo>
                  <a:pt x="399" y="944"/>
                </a:lnTo>
                <a:lnTo>
                  <a:pt x="397" y="944"/>
                </a:lnTo>
                <a:lnTo>
                  <a:pt x="392" y="944"/>
                </a:lnTo>
                <a:lnTo>
                  <a:pt x="385" y="944"/>
                </a:lnTo>
                <a:lnTo>
                  <a:pt x="378" y="944"/>
                </a:lnTo>
                <a:lnTo>
                  <a:pt x="374" y="944"/>
                </a:lnTo>
                <a:lnTo>
                  <a:pt x="367" y="942"/>
                </a:lnTo>
                <a:lnTo>
                  <a:pt x="363" y="942"/>
                </a:lnTo>
                <a:lnTo>
                  <a:pt x="358" y="940"/>
                </a:lnTo>
                <a:lnTo>
                  <a:pt x="356" y="940"/>
                </a:lnTo>
                <a:lnTo>
                  <a:pt x="349" y="937"/>
                </a:lnTo>
                <a:lnTo>
                  <a:pt x="344" y="937"/>
                </a:lnTo>
                <a:lnTo>
                  <a:pt x="338" y="935"/>
                </a:lnTo>
                <a:lnTo>
                  <a:pt x="331" y="933"/>
                </a:lnTo>
                <a:lnTo>
                  <a:pt x="326" y="933"/>
                </a:lnTo>
                <a:lnTo>
                  <a:pt x="322" y="930"/>
                </a:lnTo>
                <a:lnTo>
                  <a:pt x="319" y="930"/>
                </a:lnTo>
                <a:lnTo>
                  <a:pt x="315" y="928"/>
                </a:lnTo>
                <a:lnTo>
                  <a:pt x="310" y="928"/>
                </a:lnTo>
                <a:lnTo>
                  <a:pt x="306" y="926"/>
                </a:lnTo>
                <a:lnTo>
                  <a:pt x="301" y="924"/>
                </a:lnTo>
                <a:lnTo>
                  <a:pt x="295" y="921"/>
                </a:lnTo>
                <a:lnTo>
                  <a:pt x="292" y="919"/>
                </a:lnTo>
                <a:lnTo>
                  <a:pt x="288" y="915"/>
                </a:lnTo>
                <a:lnTo>
                  <a:pt x="281" y="912"/>
                </a:lnTo>
                <a:lnTo>
                  <a:pt x="279" y="906"/>
                </a:lnTo>
                <a:lnTo>
                  <a:pt x="279" y="903"/>
                </a:lnTo>
                <a:lnTo>
                  <a:pt x="276" y="903"/>
                </a:lnTo>
                <a:lnTo>
                  <a:pt x="274" y="897"/>
                </a:lnTo>
                <a:lnTo>
                  <a:pt x="272" y="890"/>
                </a:lnTo>
                <a:lnTo>
                  <a:pt x="267" y="878"/>
                </a:lnTo>
                <a:lnTo>
                  <a:pt x="265" y="874"/>
                </a:lnTo>
                <a:lnTo>
                  <a:pt x="261" y="856"/>
                </a:lnTo>
                <a:lnTo>
                  <a:pt x="258" y="847"/>
                </a:lnTo>
                <a:lnTo>
                  <a:pt x="256" y="842"/>
                </a:lnTo>
                <a:lnTo>
                  <a:pt x="251" y="831"/>
                </a:lnTo>
                <a:lnTo>
                  <a:pt x="247" y="826"/>
                </a:lnTo>
                <a:lnTo>
                  <a:pt x="242" y="822"/>
                </a:lnTo>
                <a:lnTo>
                  <a:pt x="236" y="817"/>
                </a:lnTo>
                <a:lnTo>
                  <a:pt x="227" y="808"/>
                </a:lnTo>
                <a:lnTo>
                  <a:pt x="224" y="806"/>
                </a:lnTo>
                <a:lnTo>
                  <a:pt x="224" y="804"/>
                </a:lnTo>
                <a:lnTo>
                  <a:pt x="222" y="801"/>
                </a:lnTo>
                <a:lnTo>
                  <a:pt x="220" y="799"/>
                </a:lnTo>
                <a:lnTo>
                  <a:pt x="220" y="797"/>
                </a:lnTo>
                <a:lnTo>
                  <a:pt x="220" y="795"/>
                </a:lnTo>
                <a:lnTo>
                  <a:pt x="217" y="792"/>
                </a:lnTo>
                <a:lnTo>
                  <a:pt x="215" y="790"/>
                </a:lnTo>
                <a:lnTo>
                  <a:pt x="213" y="788"/>
                </a:lnTo>
                <a:lnTo>
                  <a:pt x="211" y="786"/>
                </a:lnTo>
                <a:lnTo>
                  <a:pt x="206" y="781"/>
                </a:lnTo>
                <a:lnTo>
                  <a:pt x="202" y="781"/>
                </a:lnTo>
                <a:lnTo>
                  <a:pt x="199" y="777"/>
                </a:lnTo>
                <a:lnTo>
                  <a:pt x="190" y="774"/>
                </a:lnTo>
                <a:lnTo>
                  <a:pt x="190" y="768"/>
                </a:lnTo>
                <a:lnTo>
                  <a:pt x="179" y="768"/>
                </a:lnTo>
                <a:lnTo>
                  <a:pt x="179" y="761"/>
                </a:lnTo>
                <a:lnTo>
                  <a:pt x="179" y="756"/>
                </a:lnTo>
                <a:lnTo>
                  <a:pt x="179" y="754"/>
                </a:lnTo>
                <a:lnTo>
                  <a:pt x="179" y="749"/>
                </a:lnTo>
                <a:lnTo>
                  <a:pt x="179" y="743"/>
                </a:lnTo>
                <a:lnTo>
                  <a:pt x="179" y="738"/>
                </a:lnTo>
                <a:lnTo>
                  <a:pt x="179" y="734"/>
                </a:lnTo>
                <a:lnTo>
                  <a:pt x="179" y="725"/>
                </a:lnTo>
                <a:lnTo>
                  <a:pt x="179" y="718"/>
                </a:lnTo>
                <a:lnTo>
                  <a:pt x="179" y="711"/>
                </a:lnTo>
                <a:lnTo>
                  <a:pt x="177" y="704"/>
                </a:lnTo>
                <a:lnTo>
                  <a:pt x="174" y="704"/>
                </a:lnTo>
                <a:lnTo>
                  <a:pt x="177" y="702"/>
                </a:lnTo>
                <a:lnTo>
                  <a:pt x="186" y="670"/>
                </a:lnTo>
                <a:lnTo>
                  <a:pt x="152" y="627"/>
                </a:lnTo>
                <a:lnTo>
                  <a:pt x="140" y="616"/>
                </a:lnTo>
                <a:lnTo>
                  <a:pt x="136" y="609"/>
                </a:lnTo>
                <a:lnTo>
                  <a:pt x="131" y="600"/>
                </a:lnTo>
                <a:lnTo>
                  <a:pt x="129" y="598"/>
                </a:lnTo>
                <a:lnTo>
                  <a:pt x="125" y="589"/>
                </a:lnTo>
                <a:lnTo>
                  <a:pt x="111" y="553"/>
                </a:lnTo>
                <a:lnTo>
                  <a:pt x="111" y="548"/>
                </a:lnTo>
                <a:lnTo>
                  <a:pt x="111" y="546"/>
                </a:lnTo>
                <a:lnTo>
                  <a:pt x="113" y="541"/>
                </a:lnTo>
                <a:lnTo>
                  <a:pt x="115" y="539"/>
                </a:lnTo>
                <a:lnTo>
                  <a:pt x="115" y="532"/>
                </a:lnTo>
                <a:lnTo>
                  <a:pt x="115" y="530"/>
                </a:lnTo>
                <a:lnTo>
                  <a:pt x="115" y="525"/>
                </a:lnTo>
                <a:lnTo>
                  <a:pt x="113" y="521"/>
                </a:lnTo>
                <a:lnTo>
                  <a:pt x="113" y="519"/>
                </a:lnTo>
                <a:lnTo>
                  <a:pt x="111" y="519"/>
                </a:lnTo>
                <a:lnTo>
                  <a:pt x="109" y="514"/>
                </a:lnTo>
                <a:lnTo>
                  <a:pt x="104" y="507"/>
                </a:lnTo>
                <a:lnTo>
                  <a:pt x="102" y="507"/>
                </a:lnTo>
                <a:lnTo>
                  <a:pt x="102" y="505"/>
                </a:lnTo>
                <a:lnTo>
                  <a:pt x="100" y="503"/>
                </a:lnTo>
                <a:lnTo>
                  <a:pt x="97" y="498"/>
                </a:lnTo>
                <a:lnTo>
                  <a:pt x="95" y="498"/>
                </a:lnTo>
                <a:lnTo>
                  <a:pt x="95" y="496"/>
                </a:lnTo>
                <a:lnTo>
                  <a:pt x="95" y="494"/>
                </a:lnTo>
                <a:lnTo>
                  <a:pt x="91" y="496"/>
                </a:lnTo>
                <a:lnTo>
                  <a:pt x="88" y="498"/>
                </a:lnTo>
                <a:lnTo>
                  <a:pt x="84" y="500"/>
                </a:lnTo>
                <a:lnTo>
                  <a:pt x="77" y="500"/>
                </a:lnTo>
                <a:lnTo>
                  <a:pt x="75" y="498"/>
                </a:lnTo>
                <a:lnTo>
                  <a:pt x="70" y="491"/>
                </a:lnTo>
                <a:lnTo>
                  <a:pt x="68" y="485"/>
                </a:lnTo>
                <a:lnTo>
                  <a:pt x="68" y="480"/>
                </a:lnTo>
                <a:lnTo>
                  <a:pt x="68" y="467"/>
                </a:lnTo>
                <a:lnTo>
                  <a:pt x="70" y="457"/>
                </a:lnTo>
                <a:lnTo>
                  <a:pt x="70" y="451"/>
                </a:lnTo>
                <a:lnTo>
                  <a:pt x="66" y="444"/>
                </a:lnTo>
                <a:lnTo>
                  <a:pt x="61" y="439"/>
                </a:lnTo>
                <a:lnTo>
                  <a:pt x="27" y="426"/>
                </a:lnTo>
                <a:lnTo>
                  <a:pt x="23" y="421"/>
                </a:lnTo>
                <a:lnTo>
                  <a:pt x="7" y="392"/>
                </a:lnTo>
                <a:lnTo>
                  <a:pt x="4" y="387"/>
                </a:lnTo>
                <a:lnTo>
                  <a:pt x="4" y="383"/>
                </a:lnTo>
                <a:lnTo>
                  <a:pt x="2" y="381"/>
                </a:lnTo>
                <a:lnTo>
                  <a:pt x="2" y="378"/>
                </a:lnTo>
                <a:lnTo>
                  <a:pt x="0" y="362"/>
                </a:lnTo>
                <a:lnTo>
                  <a:pt x="0" y="344"/>
                </a:lnTo>
                <a:lnTo>
                  <a:pt x="0" y="340"/>
                </a:lnTo>
                <a:lnTo>
                  <a:pt x="0" y="319"/>
                </a:lnTo>
                <a:lnTo>
                  <a:pt x="0" y="315"/>
                </a:lnTo>
                <a:lnTo>
                  <a:pt x="2" y="313"/>
                </a:lnTo>
                <a:lnTo>
                  <a:pt x="2" y="310"/>
                </a:lnTo>
                <a:lnTo>
                  <a:pt x="4" y="299"/>
                </a:lnTo>
                <a:lnTo>
                  <a:pt x="4" y="297"/>
                </a:lnTo>
                <a:lnTo>
                  <a:pt x="4" y="292"/>
                </a:lnTo>
                <a:lnTo>
                  <a:pt x="7" y="283"/>
                </a:lnTo>
                <a:lnTo>
                  <a:pt x="7" y="270"/>
                </a:lnTo>
                <a:lnTo>
                  <a:pt x="7" y="263"/>
                </a:lnTo>
                <a:lnTo>
                  <a:pt x="7" y="261"/>
                </a:lnTo>
                <a:lnTo>
                  <a:pt x="7" y="252"/>
                </a:lnTo>
                <a:lnTo>
                  <a:pt x="7" y="247"/>
                </a:lnTo>
                <a:lnTo>
                  <a:pt x="7" y="245"/>
                </a:lnTo>
                <a:lnTo>
                  <a:pt x="7" y="238"/>
                </a:lnTo>
                <a:lnTo>
                  <a:pt x="7" y="236"/>
                </a:lnTo>
                <a:lnTo>
                  <a:pt x="4" y="218"/>
                </a:lnTo>
                <a:lnTo>
                  <a:pt x="7" y="213"/>
                </a:lnTo>
                <a:lnTo>
                  <a:pt x="7" y="211"/>
                </a:lnTo>
                <a:lnTo>
                  <a:pt x="7" y="209"/>
                </a:lnTo>
                <a:lnTo>
                  <a:pt x="7" y="206"/>
                </a:lnTo>
                <a:lnTo>
                  <a:pt x="13" y="202"/>
                </a:lnTo>
                <a:lnTo>
                  <a:pt x="20" y="197"/>
                </a:lnTo>
                <a:lnTo>
                  <a:pt x="34" y="184"/>
                </a:lnTo>
                <a:lnTo>
                  <a:pt x="36" y="177"/>
                </a:lnTo>
                <a:lnTo>
                  <a:pt x="38" y="175"/>
                </a:lnTo>
                <a:lnTo>
                  <a:pt x="38" y="170"/>
                </a:lnTo>
                <a:lnTo>
                  <a:pt x="41" y="166"/>
                </a:lnTo>
                <a:lnTo>
                  <a:pt x="45" y="154"/>
                </a:lnTo>
                <a:lnTo>
                  <a:pt x="45" y="150"/>
                </a:lnTo>
                <a:lnTo>
                  <a:pt x="43" y="143"/>
                </a:lnTo>
                <a:lnTo>
                  <a:pt x="41" y="138"/>
                </a:lnTo>
                <a:lnTo>
                  <a:pt x="38" y="136"/>
                </a:lnTo>
                <a:lnTo>
                  <a:pt x="36" y="127"/>
                </a:lnTo>
                <a:lnTo>
                  <a:pt x="36" y="125"/>
                </a:lnTo>
                <a:lnTo>
                  <a:pt x="34" y="118"/>
                </a:lnTo>
                <a:lnTo>
                  <a:pt x="36" y="109"/>
                </a:lnTo>
                <a:lnTo>
                  <a:pt x="36" y="102"/>
                </a:lnTo>
                <a:lnTo>
                  <a:pt x="43" y="95"/>
                </a:lnTo>
                <a:lnTo>
                  <a:pt x="50" y="93"/>
                </a:lnTo>
                <a:lnTo>
                  <a:pt x="52" y="86"/>
                </a:lnTo>
                <a:lnTo>
                  <a:pt x="50" y="82"/>
                </a:lnTo>
                <a:lnTo>
                  <a:pt x="47" y="77"/>
                </a:lnTo>
                <a:lnTo>
                  <a:pt x="47" y="75"/>
                </a:lnTo>
                <a:lnTo>
                  <a:pt x="47" y="71"/>
                </a:lnTo>
                <a:lnTo>
                  <a:pt x="47" y="48"/>
                </a:lnTo>
                <a:lnTo>
                  <a:pt x="47" y="37"/>
                </a:lnTo>
                <a:lnTo>
                  <a:pt x="47" y="34"/>
                </a:lnTo>
                <a:lnTo>
                  <a:pt x="47" y="25"/>
                </a:lnTo>
                <a:lnTo>
                  <a:pt x="47" y="23"/>
                </a:lnTo>
                <a:lnTo>
                  <a:pt x="45" y="21"/>
                </a:lnTo>
                <a:lnTo>
                  <a:pt x="45" y="18"/>
                </a:lnTo>
                <a:lnTo>
                  <a:pt x="45" y="12"/>
                </a:lnTo>
                <a:lnTo>
                  <a:pt x="45" y="9"/>
                </a:lnTo>
                <a:lnTo>
                  <a:pt x="45" y="7"/>
                </a:lnTo>
                <a:lnTo>
                  <a:pt x="45" y="5"/>
                </a:lnTo>
                <a:lnTo>
                  <a:pt x="45" y="3"/>
                </a:lnTo>
                <a:lnTo>
                  <a:pt x="47" y="3"/>
                </a:lnTo>
                <a:lnTo>
                  <a:pt x="47" y="0"/>
                </a:lnTo>
                <a:lnTo>
                  <a:pt x="50" y="0"/>
                </a:lnTo>
                <a:lnTo>
                  <a:pt x="52" y="0"/>
                </a:lnTo>
                <a:lnTo>
                  <a:pt x="54" y="0"/>
                </a:lnTo>
                <a:lnTo>
                  <a:pt x="57" y="0"/>
                </a:lnTo>
                <a:lnTo>
                  <a:pt x="59" y="3"/>
                </a:lnTo>
                <a:lnTo>
                  <a:pt x="61" y="3"/>
                </a:lnTo>
                <a:lnTo>
                  <a:pt x="63"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dmin 1 - Gedaref">
            <a:extLst>
              <a:ext uri="{FF2B5EF4-FFF2-40B4-BE49-F238E27FC236}">
                <a16:creationId xmlns:a16="http://schemas.microsoft.com/office/drawing/2014/main" id="{EEBC29ED-432F-9B43-F270-3918518ACF09}"/>
              </a:ext>
            </a:extLst>
          </p:cNvPr>
          <p:cNvSpPr>
            <a:spLocks/>
          </p:cNvSpPr>
          <p:nvPr/>
        </p:nvSpPr>
        <p:spPr bwMode="auto">
          <a:xfrm>
            <a:off x="7551738" y="3484563"/>
            <a:ext cx="1281113" cy="1336675"/>
          </a:xfrm>
          <a:custGeom>
            <a:avLst/>
            <a:gdLst>
              <a:gd name="T0" fmla="*/ 310 w 807"/>
              <a:gd name="T1" fmla="*/ 68 h 842"/>
              <a:gd name="T2" fmla="*/ 460 w 807"/>
              <a:gd name="T3" fmla="*/ 165 h 842"/>
              <a:gd name="T4" fmla="*/ 573 w 807"/>
              <a:gd name="T5" fmla="*/ 236 h 842"/>
              <a:gd name="T6" fmla="*/ 616 w 807"/>
              <a:gd name="T7" fmla="*/ 245 h 842"/>
              <a:gd name="T8" fmla="*/ 637 w 807"/>
              <a:gd name="T9" fmla="*/ 256 h 842"/>
              <a:gd name="T10" fmla="*/ 637 w 807"/>
              <a:gd name="T11" fmla="*/ 279 h 842"/>
              <a:gd name="T12" fmla="*/ 628 w 807"/>
              <a:gd name="T13" fmla="*/ 294 h 842"/>
              <a:gd name="T14" fmla="*/ 628 w 807"/>
              <a:gd name="T15" fmla="*/ 317 h 842"/>
              <a:gd name="T16" fmla="*/ 628 w 807"/>
              <a:gd name="T17" fmla="*/ 333 h 842"/>
              <a:gd name="T18" fmla="*/ 630 w 807"/>
              <a:gd name="T19" fmla="*/ 353 h 842"/>
              <a:gd name="T20" fmla="*/ 623 w 807"/>
              <a:gd name="T21" fmla="*/ 378 h 842"/>
              <a:gd name="T22" fmla="*/ 621 w 807"/>
              <a:gd name="T23" fmla="*/ 394 h 842"/>
              <a:gd name="T24" fmla="*/ 632 w 807"/>
              <a:gd name="T25" fmla="*/ 408 h 842"/>
              <a:gd name="T26" fmla="*/ 655 w 807"/>
              <a:gd name="T27" fmla="*/ 414 h 842"/>
              <a:gd name="T28" fmla="*/ 675 w 807"/>
              <a:gd name="T29" fmla="*/ 423 h 842"/>
              <a:gd name="T30" fmla="*/ 703 w 807"/>
              <a:gd name="T31" fmla="*/ 417 h 842"/>
              <a:gd name="T32" fmla="*/ 728 w 807"/>
              <a:gd name="T33" fmla="*/ 408 h 842"/>
              <a:gd name="T34" fmla="*/ 750 w 807"/>
              <a:gd name="T35" fmla="*/ 403 h 842"/>
              <a:gd name="T36" fmla="*/ 768 w 807"/>
              <a:gd name="T37" fmla="*/ 412 h 842"/>
              <a:gd name="T38" fmla="*/ 784 w 807"/>
              <a:gd name="T39" fmla="*/ 419 h 842"/>
              <a:gd name="T40" fmla="*/ 784 w 807"/>
              <a:gd name="T41" fmla="*/ 485 h 842"/>
              <a:gd name="T42" fmla="*/ 787 w 807"/>
              <a:gd name="T43" fmla="*/ 534 h 842"/>
              <a:gd name="T44" fmla="*/ 764 w 807"/>
              <a:gd name="T45" fmla="*/ 598 h 842"/>
              <a:gd name="T46" fmla="*/ 734 w 807"/>
              <a:gd name="T47" fmla="*/ 654 h 842"/>
              <a:gd name="T48" fmla="*/ 716 w 807"/>
              <a:gd name="T49" fmla="*/ 713 h 842"/>
              <a:gd name="T50" fmla="*/ 705 w 807"/>
              <a:gd name="T51" fmla="*/ 754 h 842"/>
              <a:gd name="T52" fmla="*/ 707 w 807"/>
              <a:gd name="T53" fmla="*/ 776 h 842"/>
              <a:gd name="T54" fmla="*/ 696 w 807"/>
              <a:gd name="T55" fmla="*/ 835 h 842"/>
              <a:gd name="T56" fmla="*/ 682 w 807"/>
              <a:gd name="T57" fmla="*/ 826 h 842"/>
              <a:gd name="T58" fmla="*/ 660 w 807"/>
              <a:gd name="T59" fmla="*/ 826 h 842"/>
              <a:gd name="T60" fmla="*/ 596 w 807"/>
              <a:gd name="T61" fmla="*/ 838 h 842"/>
              <a:gd name="T62" fmla="*/ 580 w 807"/>
              <a:gd name="T63" fmla="*/ 840 h 842"/>
              <a:gd name="T64" fmla="*/ 560 w 807"/>
              <a:gd name="T65" fmla="*/ 833 h 842"/>
              <a:gd name="T66" fmla="*/ 499 w 807"/>
              <a:gd name="T67" fmla="*/ 826 h 842"/>
              <a:gd name="T68" fmla="*/ 424 w 807"/>
              <a:gd name="T69" fmla="*/ 786 h 842"/>
              <a:gd name="T70" fmla="*/ 403 w 807"/>
              <a:gd name="T71" fmla="*/ 779 h 842"/>
              <a:gd name="T72" fmla="*/ 365 w 807"/>
              <a:gd name="T73" fmla="*/ 756 h 842"/>
              <a:gd name="T74" fmla="*/ 349 w 807"/>
              <a:gd name="T75" fmla="*/ 738 h 842"/>
              <a:gd name="T76" fmla="*/ 338 w 807"/>
              <a:gd name="T77" fmla="*/ 709 h 842"/>
              <a:gd name="T78" fmla="*/ 324 w 807"/>
              <a:gd name="T79" fmla="*/ 697 h 842"/>
              <a:gd name="T80" fmla="*/ 310 w 807"/>
              <a:gd name="T81" fmla="*/ 702 h 842"/>
              <a:gd name="T82" fmla="*/ 297 w 807"/>
              <a:gd name="T83" fmla="*/ 697 h 842"/>
              <a:gd name="T84" fmla="*/ 283 w 807"/>
              <a:gd name="T85" fmla="*/ 684 h 842"/>
              <a:gd name="T86" fmla="*/ 245 w 807"/>
              <a:gd name="T87" fmla="*/ 645 h 842"/>
              <a:gd name="T88" fmla="*/ 159 w 807"/>
              <a:gd name="T89" fmla="*/ 546 h 842"/>
              <a:gd name="T90" fmla="*/ 143 w 807"/>
              <a:gd name="T91" fmla="*/ 530 h 842"/>
              <a:gd name="T92" fmla="*/ 136 w 807"/>
              <a:gd name="T93" fmla="*/ 505 h 842"/>
              <a:gd name="T94" fmla="*/ 125 w 807"/>
              <a:gd name="T95" fmla="*/ 482 h 842"/>
              <a:gd name="T96" fmla="*/ 106 w 807"/>
              <a:gd name="T97" fmla="*/ 460 h 842"/>
              <a:gd name="T98" fmla="*/ 109 w 807"/>
              <a:gd name="T99" fmla="*/ 432 h 842"/>
              <a:gd name="T100" fmla="*/ 120 w 807"/>
              <a:gd name="T101" fmla="*/ 394 h 842"/>
              <a:gd name="T102" fmla="*/ 136 w 807"/>
              <a:gd name="T103" fmla="*/ 371 h 842"/>
              <a:gd name="T104" fmla="*/ 163 w 807"/>
              <a:gd name="T105" fmla="*/ 229 h 842"/>
              <a:gd name="T106" fmla="*/ 95 w 807"/>
              <a:gd name="T107" fmla="*/ 154 h 842"/>
              <a:gd name="T108" fmla="*/ 25 w 807"/>
              <a:gd name="T109" fmla="*/ 127 h 842"/>
              <a:gd name="T110" fmla="*/ 9 w 807"/>
              <a:gd name="T111" fmla="*/ 93 h 842"/>
              <a:gd name="T112" fmla="*/ 4 w 807"/>
              <a:gd name="T113" fmla="*/ 55 h 842"/>
              <a:gd name="T114" fmla="*/ 25 w 807"/>
              <a:gd name="T115" fmla="*/ 21 h 842"/>
              <a:gd name="T116" fmla="*/ 45 w 807"/>
              <a:gd name="T117" fmla="*/ 18 h 842"/>
              <a:gd name="T118" fmla="*/ 134 w 807"/>
              <a:gd name="T119" fmla="*/ 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7" h="842">
                <a:moveTo>
                  <a:pt x="161" y="14"/>
                </a:moveTo>
                <a:lnTo>
                  <a:pt x="195" y="18"/>
                </a:lnTo>
                <a:lnTo>
                  <a:pt x="215" y="23"/>
                </a:lnTo>
                <a:lnTo>
                  <a:pt x="220" y="23"/>
                </a:lnTo>
                <a:lnTo>
                  <a:pt x="233" y="30"/>
                </a:lnTo>
                <a:lnTo>
                  <a:pt x="256" y="41"/>
                </a:lnTo>
                <a:lnTo>
                  <a:pt x="256" y="43"/>
                </a:lnTo>
                <a:lnTo>
                  <a:pt x="281" y="50"/>
                </a:lnTo>
                <a:lnTo>
                  <a:pt x="304" y="61"/>
                </a:lnTo>
                <a:lnTo>
                  <a:pt x="310" y="68"/>
                </a:lnTo>
                <a:lnTo>
                  <a:pt x="326" y="84"/>
                </a:lnTo>
                <a:lnTo>
                  <a:pt x="329" y="86"/>
                </a:lnTo>
                <a:lnTo>
                  <a:pt x="331" y="88"/>
                </a:lnTo>
                <a:lnTo>
                  <a:pt x="335" y="88"/>
                </a:lnTo>
                <a:lnTo>
                  <a:pt x="335" y="91"/>
                </a:lnTo>
                <a:lnTo>
                  <a:pt x="344" y="95"/>
                </a:lnTo>
                <a:lnTo>
                  <a:pt x="349" y="100"/>
                </a:lnTo>
                <a:lnTo>
                  <a:pt x="369" y="111"/>
                </a:lnTo>
                <a:lnTo>
                  <a:pt x="403" y="131"/>
                </a:lnTo>
                <a:lnTo>
                  <a:pt x="460" y="165"/>
                </a:lnTo>
                <a:lnTo>
                  <a:pt x="496" y="188"/>
                </a:lnTo>
                <a:lnTo>
                  <a:pt x="517" y="199"/>
                </a:lnTo>
                <a:lnTo>
                  <a:pt x="519" y="202"/>
                </a:lnTo>
                <a:lnTo>
                  <a:pt x="539" y="213"/>
                </a:lnTo>
                <a:lnTo>
                  <a:pt x="542" y="215"/>
                </a:lnTo>
                <a:lnTo>
                  <a:pt x="548" y="220"/>
                </a:lnTo>
                <a:lnTo>
                  <a:pt x="553" y="222"/>
                </a:lnTo>
                <a:lnTo>
                  <a:pt x="562" y="229"/>
                </a:lnTo>
                <a:lnTo>
                  <a:pt x="567" y="231"/>
                </a:lnTo>
                <a:lnTo>
                  <a:pt x="573" y="236"/>
                </a:lnTo>
                <a:lnTo>
                  <a:pt x="580" y="240"/>
                </a:lnTo>
                <a:lnTo>
                  <a:pt x="585" y="242"/>
                </a:lnTo>
                <a:lnTo>
                  <a:pt x="589" y="242"/>
                </a:lnTo>
                <a:lnTo>
                  <a:pt x="596" y="242"/>
                </a:lnTo>
                <a:lnTo>
                  <a:pt x="601" y="242"/>
                </a:lnTo>
                <a:lnTo>
                  <a:pt x="607" y="242"/>
                </a:lnTo>
                <a:lnTo>
                  <a:pt x="610" y="242"/>
                </a:lnTo>
                <a:lnTo>
                  <a:pt x="610" y="245"/>
                </a:lnTo>
                <a:lnTo>
                  <a:pt x="612" y="245"/>
                </a:lnTo>
                <a:lnTo>
                  <a:pt x="616" y="245"/>
                </a:lnTo>
                <a:lnTo>
                  <a:pt x="621" y="245"/>
                </a:lnTo>
                <a:lnTo>
                  <a:pt x="623" y="247"/>
                </a:lnTo>
                <a:lnTo>
                  <a:pt x="626" y="247"/>
                </a:lnTo>
                <a:lnTo>
                  <a:pt x="628" y="247"/>
                </a:lnTo>
                <a:lnTo>
                  <a:pt x="632" y="247"/>
                </a:lnTo>
                <a:lnTo>
                  <a:pt x="635" y="249"/>
                </a:lnTo>
                <a:lnTo>
                  <a:pt x="637" y="249"/>
                </a:lnTo>
                <a:lnTo>
                  <a:pt x="637" y="251"/>
                </a:lnTo>
                <a:lnTo>
                  <a:pt x="637" y="254"/>
                </a:lnTo>
                <a:lnTo>
                  <a:pt x="637" y="256"/>
                </a:lnTo>
                <a:lnTo>
                  <a:pt x="637" y="258"/>
                </a:lnTo>
                <a:lnTo>
                  <a:pt x="637" y="260"/>
                </a:lnTo>
                <a:lnTo>
                  <a:pt x="639" y="260"/>
                </a:lnTo>
                <a:lnTo>
                  <a:pt x="639" y="263"/>
                </a:lnTo>
                <a:lnTo>
                  <a:pt x="639" y="265"/>
                </a:lnTo>
                <a:lnTo>
                  <a:pt x="641" y="267"/>
                </a:lnTo>
                <a:lnTo>
                  <a:pt x="641" y="270"/>
                </a:lnTo>
                <a:lnTo>
                  <a:pt x="639" y="274"/>
                </a:lnTo>
                <a:lnTo>
                  <a:pt x="639" y="279"/>
                </a:lnTo>
                <a:lnTo>
                  <a:pt x="637" y="279"/>
                </a:lnTo>
                <a:lnTo>
                  <a:pt x="637" y="281"/>
                </a:lnTo>
                <a:lnTo>
                  <a:pt x="635" y="281"/>
                </a:lnTo>
                <a:lnTo>
                  <a:pt x="635" y="283"/>
                </a:lnTo>
                <a:lnTo>
                  <a:pt x="635" y="285"/>
                </a:lnTo>
                <a:lnTo>
                  <a:pt x="635" y="288"/>
                </a:lnTo>
                <a:lnTo>
                  <a:pt x="632" y="288"/>
                </a:lnTo>
                <a:lnTo>
                  <a:pt x="632" y="290"/>
                </a:lnTo>
                <a:lnTo>
                  <a:pt x="630" y="292"/>
                </a:lnTo>
                <a:lnTo>
                  <a:pt x="630" y="294"/>
                </a:lnTo>
                <a:lnTo>
                  <a:pt x="628" y="294"/>
                </a:lnTo>
                <a:lnTo>
                  <a:pt x="628" y="297"/>
                </a:lnTo>
                <a:lnTo>
                  <a:pt x="628" y="299"/>
                </a:lnTo>
                <a:lnTo>
                  <a:pt x="628" y="301"/>
                </a:lnTo>
                <a:lnTo>
                  <a:pt x="628" y="303"/>
                </a:lnTo>
                <a:lnTo>
                  <a:pt x="628" y="306"/>
                </a:lnTo>
                <a:lnTo>
                  <a:pt x="630" y="308"/>
                </a:lnTo>
                <a:lnTo>
                  <a:pt x="630" y="313"/>
                </a:lnTo>
                <a:lnTo>
                  <a:pt x="630" y="315"/>
                </a:lnTo>
                <a:lnTo>
                  <a:pt x="628" y="315"/>
                </a:lnTo>
                <a:lnTo>
                  <a:pt x="628" y="317"/>
                </a:lnTo>
                <a:lnTo>
                  <a:pt x="630" y="317"/>
                </a:lnTo>
                <a:lnTo>
                  <a:pt x="630" y="319"/>
                </a:lnTo>
                <a:lnTo>
                  <a:pt x="630" y="322"/>
                </a:lnTo>
                <a:lnTo>
                  <a:pt x="632" y="322"/>
                </a:lnTo>
                <a:lnTo>
                  <a:pt x="632" y="324"/>
                </a:lnTo>
                <a:lnTo>
                  <a:pt x="632" y="326"/>
                </a:lnTo>
                <a:lnTo>
                  <a:pt x="632" y="328"/>
                </a:lnTo>
                <a:lnTo>
                  <a:pt x="630" y="331"/>
                </a:lnTo>
                <a:lnTo>
                  <a:pt x="628" y="331"/>
                </a:lnTo>
                <a:lnTo>
                  <a:pt x="628" y="333"/>
                </a:lnTo>
                <a:lnTo>
                  <a:pt x="628" y="335"/>
                </a:lnTo>
                <a:lnTo>
                  <a:pt x="626" y="335"/>
                </a:lnTo>
                <a:lnTo>
                  <a:pt x="626" y="337"/>
                </a:lnTo>
                <a:lnTo>
                  <a:pt x="626" y="340"/>
                </a:lnTo>
                <a:lnTo>
                  <a:pt x="626" y="342"/>
                </a:lnTo>
                <a:lnTo>
                  <a:pt x="626" y="344"/>
                </a:lnTo>
                <a:lnTo>
                  <a:pt x="628" y="344"/>
                </a:lnTo>
                <a:lnTo>
                  <a:pt x="628" y="346"/>
                </a:lnTo>
                <a:lnTo>
                  <a:pt x="630" y="349"/>
                </a:lnTo>
                <a:lnTo>
                  <a:pt x="630" y="353"/>
                </a:lnTo>
                <a:lnTo>
                  <a:pt x="628" y="358"/>
                </a:lnTo>
                <a:lnTo>
                  <a:pt x="628" y="360"/>
                </a:lnTo>
                <a:lnTo>
                  <a:pt x="628" y="362"/>
                </a:lnTo>
                <a:lnTo>
                  <a:pt x="628" y="367"/>
                </a:lnTo>
                <a:lnTo>
                  <a:pt x="626" y="367"/>
                </a:lnTo>
                <a:lnTo>
                  <a:pt x="626" y="369"/>
                </a:lnTo>
                <a:lnTo>
                  <a:pt x="626" y="371"/>
                </a:lnTo>
                <a:lnTo>
                  <a:pt x="626" y="374"/>
                </a:lnTo>
                <a:lnTo>
                  <a:pt x="623" y="376"/>
                </a:lnTo>
                <a:lnTo>
                  <a:pt x="623" y="378"/>
                </a:lnTo>
                <a:lnTo>
                  <a:pt x="623" y="380"/>
                </a:lnTo>
                <a:lnTo>
                  <a:pt x="621" y="380"/>
                </a:lnTo>
                <a:lnTo>
                  <a:pt x="621" y="383"/>
                </a:lnTo>
                <a:lnTo>
                  <a:pt x="621" y="385"/>
                </a:lnTo>
                <a:lnTo>
                  <a:pt x="619" y="385"/>
                </a:lnTo>
                <a:lnTo>
                  <a:pt x="619" y="387"/>
                </a:lnTo>
                <a:lnTo>
                  <a:pt x="621" y="387"/>
                </a:lnTo>
                <a:lnTo>
                  <a:pt x="621" y="389"/>
                </a:lnTo>
                <a:lnTo>
                  <a:pt x="621" y="392"/>
                </a:lnTo>
                <a:lnTo>
                  <a:pt x="621" y="394"/>
                </a:lnTo>
                <a:lnTo>
                  <a:pt x="621" y="396"/>
                </a:lnTo>
                <a:lnTo>
                  <a:pt x="621" y="399"/>
                </a:lnTo>
                <a:lnTo>
                  <a:pt x="621" y="401"/>
                </a:lnTo>
                <a:lnTo>
                  <a:pt x="623" y="401"/>
                </a:lnTo>
                <a:lnTo>
                  <a:pt x="626" y="401"/>
                </a:lnTo>
                <a:lnTo>
                  <a:pt x="628" y="403"/>
                </a:lnTo>
                <a:lnTo>
                  <a:pt x="630" y="403"/>
                </a:lnTo>
                <a:lnTo>
                  <a:pt x="630" y="405"/>
                </a:lnTo>
                <a:lnTo>
                  <a:pt x="632" y="405"/>
                </a:lnTo>
                <a:lnTo>
                  <a:pt x="632" y="408"/>
                </a:lnTo>
                <a:lnTo>
                  <a:pt x="635" y="408"/>
                </a:lnTo>
                <a:lnTo>
                  <a:pt x="637" y="408"/>
                </a:lnTo>
                <a:lnTo>
                  <a:pt x="639" y="410"/>
                </a:lnTo>
                <a:lnTo>
                  <a:pt x="641" y="410"/>
                </a:lnTo>
                <a:lnTo>
                  <a:pt x="644" y="410"/>
                </a:lnTo>
                <a:lnTo>
                  <a:pt x="646" y="412"/>
                </a:lnTo>
                <a:lnTo>
                  <a:pt x="648" y="412"/>
                </a:lnTo>
                <a:lnTo>
                  <a:pt x="650" y="412"/>
                </a:lnTo>
                <a:lnTo>
                  <a:pt x="653" y="412"/>
                </a:lnTo>
                <a:lnTo>
                  <a:pt x="655" y="414"/>
                </a:lnTo>
                <a:lnTo>
                  <a:pt x="657" y="414"/>
                </a:lnTo>
                <a:lnTo>
                  <a:pt x="657" y="417"/>
                </a:lnTo>
                <a:lnTo>
                  <a:pt x="660" y="417"/>
                </a:lnTo>
                <a:lnTo>
                  <a:pt x="662" y="419"/>
                </a:lnTo>
                <a:lnTo>
                  <a:pt x="664" y="419"/>
                </a:lnTo>
                <a:lnTo>
                  <a:pt x="664" y="421"/>
                </a:lnTo>
                <a:lnTo>
                  <a:pt x="666" y="421"/>
                </a:lnTo>
                <a:lnTo>
                  <a:pt x="669" y="421"/>
                </a:lnTo>
                <a:lnTo>
                  <a:pt x="671" y="423"/>
                </a:lnTo>
                <a:lnTo>
                  <a:pt x="675" y="423"/>
                </a:lnTo>
                <a:lnTo>
                  <a:pt x="678" y="423"/>
                </a:lnTo>
                <a:lnTo>
                  <a:pt x="680" y="423"/>
                </a:lnTo>
                <a:lnTo>
                  <a:pt x="682" y="423"/>
                </a:lnTo>
                <a:lnTo>
                  <a:pt x="685" y="421"/>
                </a:lnTo>
                <a:lnTo>
                  <a:pt x="687" y="421"/>
                </a:lnTo>
                <a:lnTo>
                  <a:pt x="689" y="421"/>
                </a:lnTo>
                <a:lnTo>
                  <a:pt x="691" y="419"/>
                </a:lnTo>
                <a:lnTo>
                  <a:pt x="696" y="419"/>
                </a:lnTo>
                <a:lnTo>
                  <a:pt x="700" y="417"/>
                </a:lnTo>
                <a:lnTo>
                  <a:pt x="703" y="417"/>
                </a:lnTo>
                <a:lnTo>
                  <a:pt x="705" y="417"/>
                </a:lnTo>
                <a:lnTo>
                  <a:pt x="707" y="414"/>
                </a:lnTo>
                <a:lnTo>
                  <a:pt x="709" y="414"/>
                </a:lnTo>
                <a:lnTo>
                  <a:pt x="712" y="414"/>
                </a:lnTo>
                <a:lnTo>
                  <a:pt x="714" y="412"/>
                </a:lnTo>
                <a:lnTo>
                  <a:pt x="719" y="410"/>
                </a:lnTo>
                <a:lnTo>
                  <a:pt x="721" y="410"/>
                </a:lnTo>
                <a:lnTo>
                  <a:pt x="723" y="410"/>
                </a:lnTo>
                <a:lnTo>
                  <a:pt x="725" y="410"/>
                </a:lnTo>
                <a:lnTo>
                  <a:pt x="728" y="408"/>
                </a:lnTo>
                <a:lnTo>
                  <a:pt x="730" y="408"/>
                </a:lnTo>
                <a:lnTo>
                  <a:pt x="732" y="408"/>
                </a:lnTo>
                <a:lnTo>
                  <a:pt x="734" y="405"/>
                </a:lnTo>
                <a:lnTo>
                  <a:pt x="737" y="405"/>
                </a:lnTo>
                <a:lnTo>
                  <a:pt x="739" y="405"/>
                </a:lnTo>
                <a:lnTo>
                  <a:pt x="741" y="405"/>
                </a:lnTo>
                <a:lnTo>
                  <a:pt x="743" y="403"/>
                </a:lnTo>
                <a:lnTo>
                  <a:pt x="746" y="403"/>
                </a:lnTo>
                <a:lnTo>
                  <a:pt x="748" y="403"/>
                </a:lnTo>
                <a:lnTo>
                  <a:pt x="750" y="403"/>
                </a:lnTo>
                <a:lnTo>
                  <a:pt x="753" y="403"/>
                </a:lnTo>
                <a:lnTo>
                  <a:pt x="755" y="403"/>
                </a:lnTo>
                <a:lnTo>
                  <a:pt x="757" y="403"/>
                </a:lnTo>
                <a:lnTo>
                  <a:pt x="757" y="405"/>
                </a:lnTo>
                <a:lnTo>
                  <a:pt x="759" y="405"/>
                </a:lnTo>
                <a:lnTo>
                  <a:pt x="762" y="408"/>
                </a:lnTo>
                <a:lnTo>
                  <a:pt x="764" y="408"/>
                </a:lnTo>
                <a:lnTo>
                  <a:pt x="766" y="408"/>
                </a:lnTo>
                <a:lnTo>
                  <a:pt x="766" y="410"/>
                </a:lnTo>
                <a:lnTo>
                  <a:pt x="768" y="412"/>
                </a:lnTo>
                <a:lnTo>
                  <a:pt x="771" y="412"/>
                </a:lnTo>
                <a:lnTo>
                  <a:pt x="773" y="412"/>
                </a:lnTo>
                <a:lnTo>
                  <a:pt x="773" y="414"/>
                </a:lnTo>
                <a:lnTo>
                  <a:pt x="775" y="414"/>
                </a:lnTo>
                <a:lnTo>
                  <a:pt x="777" y="414"/>
                </a:lnTo>
                <a:lnTo>
                  <a:pt x="777" y="417"/>
                </a:lnTo>
                <a:lnTo>
                  <a:pt x="780" y="417"/>
                </a:lnTo>
                <a:lnTo>
                  <a:pt x="782" y="417"/>
                </a:lnTo>
                <a:lnTo>
                  <a:pt x="784" y="417"/>
                </a:lnTo>
                <a:lnTo>
                  <a:pt x="784" y="419"/>
                </a:lnTo>
                <a:lnTo>
                  <a:pt x="787" y="419"/>
                </a:lnTo>
                <a:lnTo>
                  <a:pt x="793" y="419"/>
                </a:lnTo>
                <a:lnTo>
                  <a:pt x="800" y="419"/>
                </a:lnTo>
                <a:lnTo>
                  <a:pt x="807" y="419"/>
                </a:lnTo>
                <a:lnTo>
                  <a:pt x="807" y="421"/>
                </a:lnTo>
                <a:lnTo>
                  <a:pt x="805" y="428"/>
                </a:lnTo>
                <a:lnTo>
                  <a:pt x="802" y="430"/>
                </a:lnTo>
                <a:lnTo>
                  <a:pt x="793" y="457"/>
                </a:lnTo>
                <a:lnTo>
                  <a:pt x="787" y="480"/>
                </a:lnTo>
                <a:lnTo>
                  <a:pt x="784" y="485"/>
                </a:lnTo>
                <a:lnTo>
                  <a:pt x="789" y="500"/>
                </a:lnTo>
                <a:lnTo>
                  <a:pt x="789" y="503"/>
                </a:lnTo>
                <a:lnTo>
                  <a:pt x="791" y="509"/>
                </a:lnTo>
                <a:lnTo>
                  <a:pt x="793" y="518"/>
                </a:lnTo>
                <a:lnTo>
                  <a:pt x="793" y="523"/>
                </a:lnTo>
                <a:lnTo>
                  <a:pt x="793" y="525"/>
                </a:lnTo>
                <a:lnTo>
                  <a:pt x="791" y="528"/>
                </a:lnTo>
                <a:lnTo>
                  <a:pt x="789" y="530"/>
                </a:lnTo>
                <a:lnTo>
                  <a:pt x="787" y="532"/>
                </a:lnTo>
                <a:lnTo>
                  <a:pt x="787" y="534"/>
                </a:lnTo>
                <a:lnTo>
                  <a:pt x="787" y="537"/>
                </a:lnTo>
                <a:lnTo>
                  <a:pt x="784" y="539"/>
                </a:lnTo>
                <a:lnTo>
                  <a:pt x="782" y="539"/>
                </a:lnTo>
                <a:lnTo>
                  <a:pt x="782" y="541"/>
                </a:lnTo>
                <a:lnTo>
                  <a:pt x="780" y="541"/>
                </a:lnTo>
                <a:lnTo>
                  <a:pt x="775" y="557"/>
                </a:lnTo>
                <a:lnTo>
                  <a:pt x="771" y="571"/>
                </a:lnTo>
                <a:lnTo>
                  <a:pt x="768" y="575"/>
                </a:lnTo>
                <a:lnTo>
                  <a:pt x="764" y="595"/>
                </a:lnTo>
                <a:lnTo>
                  <a:pt x="764" y="598"/>
                </a:lnTo>
                <a:lnTo>
                  <a:pt x="762" y="602"/>
                </a:lnTo>
                <a:lnTo>
                  <a:pt x="762" y="604"/>
                </a:lnTo>
                <a:lnTo>
                  <a:pt x="759" y="604"/>
                </a:lnTo>
                <a:lnTo>
                  <a:pt x="759" y="607"/>
                </a:lnTo>
                <a:lnTo>
                  <a:pt x="748" y="627"/>
                </a:lnTo>
                <a:lnTo>
                  <a:pt x="746" y="629"/>
                </a:lnTo>
                <a:lnTo>
                  <a:pt x="739" y="641"/>
                </a:lnTo>
                <a:lnTo>
                  <a:pt x="737" y="645"/>
                </a:lnTo>
                <a:lnTo>
                  <a:pt x="737" y="647"/>
                </a:lnTo>
                <a:lnTo>
                  <a:pt x="734" y="654"/>
                </a:lnTo>
                <a:lnTo>
                  <a:pt x="732" y="661"/>
                </a:lnTo>
                <a:lnTo>
                  <a:pt x="732" y="663"/>
                </a:lnTo>
                <a:lnTo>
                  <a:pt x="730" y="668"/>
                </a:lnTo>
                <a:lnTo>
                  <a:pt x="728" y="672"/>
                </a:lnTo>
                <a:lnTo>
                  <a:pt x="728" y="677"/>
                </a:lnTo>
                <a:lnTo>
                  <a:pt x="725" y="681"/>
                </a:lnTo>
                <a:lnTo>
                  <a:pt x="723" y="693"/>
                </a:lnTo>
                <a:lnTo>
                  <a:pt x="719" y="704"/>
                </a:lnTo>
                <a:lnTo>
                  <a:pt x="719" y="711"/>
                </a:lnTo>
                <a:lnTo>
                  <a:pt x="716" y="713"/>
                </a:lnTo>
                <a:lnTo>
                  <a:pt x="716" y="720"/>
                </a:lnTo>
                <a:lnTo>
                  <a:pt x="714" y="724"/>
                </a:lnTo>
                <a:lnTo>
                  <a:pt x="712" y="731"/>
                </a:lnTo>
                <a:lnTo>
                  <a:pt x="709" y="736"/>
                </a:lnTo>
                <a:lnTo>
                  <a:pt x="709" y="738"/>
                </a:lnTo>
                <a:lnTo>
                  <a:pt x="709" y="743"/>
                </a:lnTo>
                <a:lnTo>
                  <a:pt x="707" y="745"/>
                </a:lnTo>
                <a:lnTo>
                  <a:pt x="707" y="749"/>
                </a:lnTo>
                <a:lnTo>
                  <a:pt x="705" y="749"/>
                </a:lnTo>
                <a:lnTo>
                  <a:pt x="705" y="754"/>
                </a:lnTo>
                <a:lnTo>
                  <a:pt x="703" y="756"/>
                </a:lnTo>
                <a:lnTo>
                  <a:pt x="703" y="758"/>
                </a:lnTo>
                <a:lnTo>
                  <a:pt x="700" y="761"/>
                </a:lnTo>
                <a:lnTo>
                  <a:pt x="703" y="761"/>
                </a:lnTo>
                <a:lnTo>
                  <a:pt x="703" y="763"/>
                </a:lnTo>
                <a:lnTo>
                  <a:pt x="700" y="765"/>
                </a:lnTo>
                <a:lnTo>
                  <a:pt x="700" y="770"/>
                </a:lnTo>
                <a:lnTo>
                  <a:pt x="703" y="772"/>
                </a:lnTo>
                <a:lnTo>
                  <a:pt x="705" y="774"/>
                </a:lnTo>
                <a:lnTo>
                  <a:pt x="707" y="776"/>
                </a:lnTo>
                <a:lnTo>
                  <a:pt x="709" y="779"/>
                </a:lnTo>
                <a:lnTo>
                  <a:pt x="709" y="788"/>
                </a:lnTo>
                <a:lnTo>
                  <a:pt x="707" y="795"/>
                </a:lnTo>
                <a:lnTo>
                  <a:pt x="707" y="808"/>
                </a:lnTo>
                <a:lnTo>
                  <a:pt x="707" y="822"/>
                </a:lnTo>
                <a:lnTo>
                  <a:pt x="705" y="831"/>
                </a:lnTo>
                <a:lnTo>
                  <a:pt x="705" y="833"/>
                </a:lnTo>
                <a:lnTo>
                  <a:pt x="700" y="833"/>
                </a:lnTo>
                <a:lnTo>
                  <a:pt x="698" y="835"/>
                </a:lnTo>
                <a:lnTo>
                  <a:pt x="696" y="835"/>
                </a:lnTo>
                <a:lnTo>
                  <a:pt x="694" y="835"/>
                </a:lnTo>
                <a:lnTo>
                  <a:pt x="691" y="835"/>
                </a:lnTo>
                <a:lnTo>
                  <a:pt x="689" y="835"/>
                </a:lnTo>
                <a:lnTo>
                  <a:pt x="689" y="833"/>
                </a:lnTo>
                <a:lnTo>
                  <a:pt x="689" y="831"/>
                </a:lnTo>
                <a:lnTo>
                  <a:pt x="689" y="829"/>
                </a:lnTo>
                <a:lnTo>
                  <a:pt x="687" y="829"/>
                </a:lnTo>
                <a:lnTo>
                  <a:pt x="685" y="829"/>
                </a:lnTo>
                <a:lnTo>
                  <a:pt x="682" y="829"/>
                </a:lnTo>
                <a:lnTo>
                  <a:pt x="682" y="826"/>
                </a:lnTo>
                <a:lnTo>
                  <a:pt x="680" y="826"/>
                </a:lnTo>
                <a:lnTo>
                  <a:pt x="678" y="826"/>
                </a:lnTo>
                <a:lnTo>
                  <a:pt x="675" y="826"/>
                </a:lnTo>
                <a:lnTo>
                  <a:pt x="673" y="826"/>
                </a:lnTo>
                <a:lnTo>
                  <a:pt x="671" y="826"/>
                </a:lnTo>
                <a:lnTo>
                  <a:pt x="669" y="826"/>
                </a:lnTo>
                <a:lnTo>
                  <a:pt x="666" y="826"/>
                </a:lnTo>
                <a:lnTo>
                  <a:pt x="664" y="826"/>
                </a:lnTo>
                <a:lnTo>
                  <a:pt x="662" y="826"/>
                </a:lnTo>
                <a:lnTo>
                  <a:pt x="660" y="826"/>
                </a:lnTo>
                <a:lnTo>
                  <a:pt x="657" y="826"/>
                </a:lnTo>
                <a:lnTo>
                  <a:pt x="650" y="826"/>
                </a:lnTo>
                <a:lnTo>
                  <a:pt x="650" y="829"/>
                </a:lnTo>
                <a:lnTo>
                  <a:pt x="630" y="833"/>
                </a:lnTo>
                <a:lnTo>
                  <a:pt x="621" y="835"/>
                </a:lnTo>
                <a:lnTo>
                  <a:pt x="607" y="840"/>
                </a:lnTo>
                <a:lnTo>
                  <a:pt x="603" y="840"/>
                </a:lnTo>
                <a:lnTo>
                  <a:pt x="598" y="842"/>
                </a:lnTo>
                <a:lnTo>
                  <a:pt x="598" y="840"/>
                </a:lnTo>
                <a:lnTo>
                  <a:pt x="596" y="838"/>
                </a:lnTo>
                <a:lnTo>
                  <a:pt x="596" y="840"/>
                </a:lnTo>
                <a:lnTo>
                  <a:pt x="596" y="842"/>
                </a:lnTo>
                <a:lnTo>
                  <a:pt x="594" y="842"/>
                </a:lnTo>
                <a:lnTo>
                  <a:pt x="592" y="842"/>
                </a:lnTo>
                <a:lnTo>
                  <a:pt x="589" y="842"/>
                </a:lnTo>
                <a:lnTo>
                  <a:pt x="587" y="842"/>
                </a:lnTo>
                <a:lnTo>
                  <a:pt x="587" y="840"/>
                </a:lnTo>
                <a:lnTo>
                  <a:pt x="585" y="840"/>
                </a:lnTo>
                <a:lnTo>
                  <a:pt x="582" y="840"/>
                </a:lnTo>
                <a:lnTo>
                  <a:pt x="580" y="840"/>
                </a:lnTo>
                <a:lnTo>
                  <a:pt x="578" y="840"/>
                </a:lnTo>
                <a:lnTo>
                  <a:pt x="576" y="840"/>
                </a:lnTo>
                <a:lnTo>
                  <a:pt x="573" y="840"/>
                </a:lnTo>
                <a:lnTo>
                  <a:pt x="571" y="838"/>
                </a:lnTo>
                <a:lnTo>
                  <a:pt x="569" y="838"/>
                </a:lnTo>
                <a:lnTo>
                  <a:pt x="567" y="838"/>
                </a:lnTo>
                <a:lnTo>
                  <a:pt x="564" y="838"/>
                </a:lnTo>
                <a:lnTo>
                  <a:pt x="562" y="835"/>
                </a:lnTo>
                <a:lnTo>
                  <a:pt x="562" y="833"/>
                </a:lnTo>
                <a:lnTo>
                  <a:pt x="560" y="833"/>
                </a:lnTo>
                <a:lnTo>
                  <a:pt x="558" y="833"/>
                </a:lnTo>
                <a:lnTo>
                  <a:pt x="555" y="833"/>
                </a:lnTo>
                <a:lnTo>
                  <a:pt x="553" y="831"/>
                </a:lnTo>
                <a:lnTo>
                  <a:pt x="551" y="829"/>
                </a:lnTo>
                <a:lnTo>
                  <a:pt x="546" y="829"/>
                </a:lnTo>
                <a:lnTo>
                  <a:pt x="544" y="829"/>
                </a:lnTo>
                <a:lnTo>
                  <a:pt x="542" y="824"/>
                </a:lnTo>
                <a:lnTo>
                  <a:pt x="526" y="826"/>
                </a:lnTo>
                <a:lnTo>
                  <a:pt x="508" y="826"/>
                </a:lnTo>
                <a:lnTo>
                  <a:pt x="499" y="826"/>
                </a:lnTo>
                <a:lnTo>
                  <a:pt x="485" y="824"/>
                </a:lnTo>
                <a:lnTo>
                  <a:pt x="480" y="822"/>
                </a:lnTo>
                <a:lnTo>
                  <a:pt x="462" y="813"/>
                </a:lnTo>
                <a:lnTo>
                  <a:pt x="451" y="810"/>
                </a:lnTo>
                <a:lnTo>
                  <a:pt x="449" y="808"/>
                </a:lnTo>
                <a:lnTo>
                  <a:pt x="446" y="806"/>
                </a:lnTo>
                <a:lnTo>
                  <a:pt x="442" y="801"/>
                </a:lnTo>
                <a:lnTo>
                  <a:pt x="435" y="797"/>
                </a:lnTo>
                <a:lnTo>
                  <a:pt x="431" y="790"/>
                </a:lnTo>
                <a:lnTo>
                  <a:pt x="424" y="786"/>
                </a:lnTo>
                <a:lnTo>
                  <a:pt x="424" y="783"/>
                </a:lnTo>
                <a:lnTo>
                  <a:pt x="419" y="779"/>
                </a:lnTo>
                <a:lnTo>
                  <a:pt x="417" y="779"/>
                </a:lnTo>
                <a:lnTo>
                  <a:pt x="417" y="776"/>
                </a:lnTo>
                <a:lnTo>
                  <a:pt x="415" y="779"/>
                </a:lnTo>
                <a:lnTo>
                  <a:pt x="412" y="779"/>
                </a:lnTo>
                <a:lnTo>
                  <a:pt x="410" y="779"/>
                </a:lnTo>
                <a:lnTo>
                  <a:pt x="408" y="779"/>
                </a:lnTo>
                <a:lnTo>
                  <a:pt x="406" y="779"/>
                </a:lnTo>
                <a:lnTo>
                  <a:pt x="403" y="779"/>
                </a:lnTo>
                <a:lnTo>
                  <a:pt x="403" y="776"/>
                </a:lnTo>
                <a:lnTo>
                  <a:pt x="401" y="776"/>
                </a:lnTo>
                <a:lnTo>
                  <a:pt x="397" y="779"/>
                </a:lnTo>
                <a:lnTo>
                  <a:pt x="392" y="779"/>
                </a:lnTo>
                <a:lnTo>
                  <a:pt x="390" y="776"/>
                </a:lnTo>
                <a:lnTo>
                  <a:pt x="388" y="776"/>
                </a:lnTo>
                <a:lnTo>
                  <a:pt x="381" y="772"/>
                </a:lnTo>
                <a:lnTo>
                  <a:pt x="369" y="763"/>
                </a:lnTo>
                <a:lnTo>
                  <a:pt x="365" y="758"/>
                </a:lnTo>
                <a:lnTo>
                  <a:pt x="365" y="756"/>
                </a:lnTo>
                <a:lnTo>
                  <a:pt x="363" y="756"/>
                </a:lnTo>
                <a:lnTo>
                  <a:pt x="360" y="752"/>
                </a:lnTo>
                <a:lnTo>
                  <a:pt x="360" y="749"/>
                </a:lnTo>
                <a:lnTo>
                  <a:pt x="358" y="749"/>
                </a:lnTo>
                <a:lnTo>
                  <a:pt x="358" y="745"/>
                </a:lnTo>
                <a:lnTo>
                  <a:pt x="356" y="743"/>
                </a:lnTo>
                <a:lnTo>
                  <a:pt x="354" y="743"/>
                </a:lnTo>
                <a:lnTo>
                  <a:pt x="351" y="743"/>
                </a:lnTo>
                <a:lnTo>
                  <a:pt x="351" y="740"/>
                </a:lnTo>
                <a:lnTo>
                  <a:pt x="349" y="738"/>
                </a:lnTo>
                <a:lnTo>
                  <a:pt x="349" y="736"/>
                </a:lnTo>
                <a:lnTo>
                  <a:pt x="347" y="731"/>
                </a:lnTo>
                <a:lnTo>
                  <a:pt x="347" y="727"/>
                </a:lnTo>
                <a:lnTo>
                  <a:pt x="344" y="724"/>
                </a:lnTo>
                <a:lnTo>
                  <a:pt x="342" y="722"/>
                </a:lnTo>
                <a:lnTo>
                  <a:pt x="344" y="718"/>
                </a:lnTo>
                <a:lnTo>
                  <a:pt x="344" y="715"/>
                </a:lnTo>
                <a:lnTo>
                  <a:pt x="342" y="713"/>
                </a:lnTo>
                <a:lnTo>
                  <a:pt x="340" y="713"/>
                </a:lnTo>
                <a:lnTo>
                  <a:pt x="338" y="709"/>
                </a:lnTo>
                <a:lnTo>
                  <a:pt x="338" y="706"/>
                </a:lnTo>
                <a:lnTo>
                  <a:pt x="338" y="704"/>
                </a:lnTo>
                <a:lnTo>
                  <a:pt x="333" y="702"/>
                </a:lnTo>
                <a:lnTo>
                  <a:pt x="333" y="704"/>
                </a:lnTo>
                <a:lnTo>
                  <a:pt x="331" y="704"/>
                </a:lnTo>
                <a:lnTo>
                  <a:pt x="331" y="702"/>
                </a:lnTo>
                <a:lnTo>
                  <a:pt x="329" y="700"/>
                </a:lnTo>
                <a:lnTo>
                  <a:pt x="329" y="697"/>
                </a:lnTo>
                <a:lnTo>
                  <a:pt x="326" y="697"/>
                </a:lnTo>
                <a:lnTo>
                  <a:pt x="324" y="697"/>
                </a:lnTo>
                <a:lnTo>
                  <a:pt x="322" y="697"/>
                </a:lnTo>
                <a:lnTo>
                  <a:pt x="319" y="700"/>
                </a:lnTo>
                <a:lnTo>
                  <a:pt x="319" y="702"/>
                </a:lnTo>
                <a:lnTo>
                  <a:pt x="317" y="700"/>
                </a:lnTo>
                <a:lnTo>
                  <a:pt x="317" y="697"/>
                </a:lnTo>
                <a:lnTo>
                  <a:pt x="315" y="697"/>
                </a:lnTo>
                <a:lnTo>
                  <a:pt x="313" y="697"/>
                </a:lnTo>
                <a:lnTo>
                  <a:pt x="313" y="700"/>
                </a:lnTo>
                <a:lnTo>
                  <a:pt x="313" y="702"/>
                </a:lnTo>
                <a:lnTo>
                  <a:pt x="310" y="702"/>
                </a:lnTo>
                <a:lnTo>
                  <a:pt x="310" y="700"/>
                </a:lnTo>
                <a:lnTo>
                  <a:pt x="310" y="697"/>
                </a:lnTo>
                <a:lnTo>
                  <a:pt x="308" y="697"/>
                </a:lnTo>
                <a:lnTo>
                  <a:pt x="306" y="697"/>
                </a:lnTo>
                <a:lnTo>
                  <a:pt x="304" y="697"/>
                </a:lnTo>
                <a:lnTo>
                  <a:pt x="304" y="700"/>
                </a:lnTo>
                <a:lnTo>
                  <a:pt x="301" y="700"/>
                </a:lnTo>
                <a:lnTo>
                  <a:pt x="299" y="700"/>
                </a:lnTo>
                <a:lnTo>
                  <a:pt x="299" y="697"/>
                </a:lnTo>
                <a:lnTo>
                  <a:pt x="297" y="697"/>
                </a:lnTo>
                <a:lnTo>
                  <a:pt x="295" y="695"/>
                </a:lnTo>
                <a:lnTo>
                  <a:pt x="292" y="695"/>
                </a:lnTo>
                <a:lnTo>
                  <a:pt x="290" y="693"/>
                </a:lnTo>
                <a:lnTo>
                  <a:pt x="290" y="690"/>
                </a:lnTo>
                <a:lnTo>
                  <a:pt x="290" y="688"/>
                </a:lnTo>
                <a:lnTo>
                  <a:pt x="290" y="686"/>
                </a:lnTo>
                <a:lnTo>
                  <a:pt x="290" y="684"/>
                </a:lnTo>
                <a:lnTo>
                  <a:pt x="288" y="684"/>
                </a:lnTo>
                <a:lnTo>
                  <a:pt x="285" y="684"/>
                </a:lnTo>
                <a:lnTo>
                  <a:pt x="283" y="684"/>
                </a:lnTo>
                <a:lnTo>
                  <a:pt x="283" y="681"/>
                </a:lnTo>
                <a:lnTo>
                  <a:pt x="283" y="679"/>
                </a:lnTo>
                <a:lnTo>
                  <a:pt x="281" y="679"/>
                </a:lnTo>
                <a:lnTo>
                  <a:pt x="279" y="679"/>
                </a:lnTo>
                <a:lnTo>
                  <a:pt x="276" y="679"/>
                </a:lnTo>
                <a:lnTo>
                  <a:pt x="274" y="679"/>
                </a:lnTo>
                <a:lnTo>
                  <a:pt x="272" y="679"/>
                </a:lnTo>
                <a:lnTo>
                  <a:pt x="272" y="677"/>
                </a:lnTo>
                <a:lnTo>
                  <a:pt x="270" y="675"/>
                </a:lnTo>
                <a:lnTo>
                  <a:pt x="245" y="645"/>
                </a:lnTo>
                <a:lnTo>
                  <a:pt x="236" y="636"/>
                </a:lnTo>
                <a:lnTo>
                  <a:pt x="227" y="627"/>
                </a:lnTo>
                <a:lnTo>
                  <a:pt x="224" y="625"/>
                </a:lnTo>
                <a:lnTo>
                  <a:pt x="217" y="618"/>
                </a:lnTo>
                <a:lnTo>
                  <a:pt x="199" y="593"/>
                </a:lnTo>
                <a:lnTo>
                  <a:pt x="195" y="586"/>
                </a:lnTo>
                <a:lnTo>
                  <a:pt x="190" y="577"/>
                </a:lnTo>
                <a:lnTo>
                  <a:pt x="186" y="573"/>
                </a:lnTo>
                <a:lnTo>
                  <a:pt x="159" y="548"/>
                </a:lnTo>
                <a:lnTo>
                  <a:pt x="159" y="546"/>
                </a:lnTo>
                <a:lnTo>
                  <a:pt x="156" y="546"/>
                </a:lnTo>
                <a:lnTo>
                  <a:pt x="156" y="543"/>
                </a:lnTo>
                <a:lnTo>
                  <a:pt x="154" y="541"/>
                </a:lnTo>
                <a:lnTo>
                  <a:pt x="154" y="539"/>
                </a:lnTo>
                <a:lnTo>
                  <a:pt x="152" y="539"/>
                </a:lnTo>
                <a:lnTo>
                  <a:pt x="152" y="534"/>
                </a:lnTo>
                <a:lnTo>
                  <a:pt x="149" y="532"/>
                </a:lnTo>
                <a:lnTo>
                  <a:pt x="145" y="532"/>
                </a:lnTo>
                <a:lnTo>
                  <a:pt x="145" y="530"/>
                </a:lnTo>
                <a:lnTo>
                  <a:pt x="143" y="530"/>
                </a:lnTo>
                <a:lnTo>
                  <a:pt x="143" y="525"/>
                </a:lnTo>
                <a:lnTo>
                  <a:pt x="143" y="523"/>
                </a:lnTo>
                <a:lnTo>
                  <a:pt x="140" y="518"/>
                </a:lnTo>
                <a:lnTo>
                  <a:pt x="140" y="516"/>
                </a:lnTo>
                <a:lnTo>
                  <a:pt x="140" y="514"/>
                </a:lnTo>
                <a:lnTo>
                  <a:pt x="138" y="512"/>
                </a:lnTo>
                <a:lnTo>
                  <a:pt x="138" y="509"/>
                </a:lnTo>
                <a:lnTo>
                  <a:pt x="136" y="509"/>
                </a:lnTo>
                <a:lnTo>
                  <a:pt x="138" y="507"/>
                </a:lnTo>
                <a:lnTo>
                  <a:pt x="136" y="505"/>
                </a:lnTo>
                <a:lnTo>
                  <a:pt x="136" y="503"/>
                </a:lnTo>
                <a:lnTo>
                  <a:pt x="134" y="500"/>
                </a:lnTo>
                <a:lnTo>
                  <a:pt x="134" y="498"/>
                </a:lnTo>
                <a:lnTo>
                  <a:pt x="131" y="498"/>
                </a:lnTo>
                <a:lnTo>
                  <a:pt x="129" y="496"/>
                </a:lnTo>
                <a:lnTo>
                  <a:pt x="127" y="491"/>
                </a:lnTo>
                <a:lnTo>
                  <a:pt x="127" y="489"/>
                </a:lnTo>
                <a:lnTo>
                  <a:pt x="127" y="487"/>
                </a:lnTo>
                <a:lnTo>
                  <a:pt x="127" y="485"/>
                </a:lnTo>
                <a:lnTo>
                  <a:pt x="125" y="482"/>
                </a:lnTo>
                <a:lnTo>
                  <a:pt x="120" y="482"/>
                </a:lnTo>
                <a:lnTo>
                  <a:pt x="118" y="482"/>
                </a:lnTo>
                <a:lnTo>
                  <a:pt x="115" y="480"/>
                </a:lnTo>
                <a:lnTo>
                  <a:pt x="113" y="478"/>
                </a:lnTo>
                <a:lnTo>
                  <a:pt x="106" y="480"/>
                </a:lnTo>
                <a:lnTo>
                  <a:pt x="113" y="478"/>
                </a:lnTo>
                <a:lnTo>
                  <a:pt x="113" y="473"/>
                </a:lnTo>
                <a:lnTo>
                  <a:pt x="113" y="469"/>
                </a:lnTo>
                <a:lnTo>
                  <a:pt x="109" y="464"/>
                </a:lnTo>
                <a:lnTo>
                  <a:pt x="106" y="460"/>
                </a:lnTo>
                <a:lnTo>
                  <a:pt x="106" y="457"/>
                </a:lnTo>
                <a:lnTo>
                  <a:pt x="104" y="457"/>
                </a:lnTo>
                <a:lnTo>
                  <a:pt x="104" y="455"/>
                </a:lnTo>
                <a:lnTo>
                  <a:pt x="100" y="448"/>
                </a:lnTo>
                <a:lnTo>
                  <a:pt x="97" y="444"/>
                </a:lnTo>
                <a:lnTo>
                  <a:pt x="97" y="442"/>
                </a:lnTo>
                <a:lnTo>
                  <a:pt x="97" y="439"/>
                </a:lnTo>
                <a:lnTo>
                  <a:pt x="102" y="437"/>
                </a:lnTo>
                <a:lnTo>
                  <a:pt x="104" y="435"/>
                </a:lnTo>
                <a:lnTo>
                  <a:pt x="109" y="432"/>
                </a:lnTo>
                <a:lnTo>
                  <a:pt x="111" y="430"/>
                </a:lnTo>
                <a:lnTo>
                  <a:pt x="113" y="428"/>
                </a:lnTo>
                <a:lnTo>
                  <a:pt x="115" y="426"/>
                </a:lnTo>
                <a:lnTo>
                  <a:pt x="120" y="421"/>
                </a:lnTo>
                <a:lnTo>
                  <a:pt x="122" y="419"/>
                </a:lnTo>
                <a:lnTo>
                  <a:pt x="125" y="412"/>
                </a:lnTo>
                <a:lnTo>
                  <a:pt x="127" y="408"/>
                </a:lnTo>
                <a:lnTo>
                  <a:pt x="127" y="405"/>
                </a:lnTo>
                <a:lnTo>
                  <a:pt x="125" y="403"/>
                </a:lnTo>
                <a:lnTo>
                  <a:pt x="120" y="394"/>
                </a:lnTo>
                <a:lnTo>
                  <a:pt x="113" y="389"/>
                </a:lnTo>
                <a:lnTo>
                  <a:pt x="113" y="387"/>
                </a:lnTo>
                <a:lnTo>
                  <a:pt x="115" y="385"/>
                </a:lnTo>
                <a:lnTo>
                  <a:pt x="118" y="385"/>
                </a:lnTo>
                <a:lnTo>
                  <a:pt x="122" y="387"/>
                </a:lnTo>
                <a:lnTo>
                  <a:pt x="125" y="387"/>
                </a:lnTo>
                <a:lnTo>
                  <a:pt x="127" y="385"/>
                </a:lnTo>
                <a:lnTo>
                  <a:pt x="129" y="380"/>
                </a:lnTo>
                <a:lnTo>
                  <a:pt x="131" y="376"/>
                </a:lnTo>
                <a:lnTo>
                  <a:pt x="136" y="371"/>
                </a:lnTo>
                <a:lnTo>
                  <a:pt x="138" y="367"/>
                </a:lnTo>
                <a:lnTo>
                  <a:pt x="140" y="365"/>
                </a:lnTo>
                <a:lnTo>
                  <a:pt x="143" y="362"/>
                </a:lnTo>
                <a:lnTo>
                  <a:pt x="145" y="358"/>
                </a:lnTo>
                <a:lnTo>
                  <a:pt x="172" y="319"/>
                </a:lnTo>
                <a:lnTo>
                  <a:pt x="186" y="299"/>
                </a:lnTo>
                <a:lnTo>
                  <a:pt x="193" y="281"/>
                </a:lnTo>
                <a:lnTo>
                  <a:pt x="183" y="263"/>
                </a:lnTo>
                <a:lnTo>
                  <a:pt x="170" y="242"/>
                </a:lnTo>
                <a:lnTo>
                  <a:pt x="163" y="229"/>
                </a:lnTo>
                <a:lnTo>
                  <a:pt x="159" y="222"/>
                </a:lnTo>
                <a:lnTo>
                  <a:pt x="154" y="215"/>
                </a:lnTo>
                <a:lnTo>
                  <a:pt x="152" y="211"/>
                </a:lnTo>
                <a:lnTo>
                  <a:pt x="145" y="199"/>
                </a:lnTo>
                <a:lnTo>
                  <a:pt x="143" y="195"/>
                </a:lnTo>
                <a:lnTo>
                  <a:pt x="134" y="179"/>
                </a:lnTo>
                <a:lnTo>
                  <a:pt x="129" y="172"/>
                </a:lnTo>
                <a:lnTo>
                  <a:pt x="127" y="170"/>
                </a:lnTo>
                <a:lnTo>
                  <a:pt x="115" y="163"/>
                </a:lnTo>
                <a:lnTo>
                  <a:pt x="95" y="154"/>
                </a:lnTo>
                <a:lnTo>
                  <a:pt x="86" y="152"/>
                </a:lnTo>
                <a:lnTo>
                  <a:pt x="70" y="145"/>
                </a:lnTo>
                <a:lnTo>
                  <a:pt x="61" y="141"/>
                </a:lnTo>
                <a:lnTo>
                  <a:pt x="54" y="136"/>
                </a:lnTo>
                <a:lnTo>
                  <a:pt x="52" y="134"/>
                </a:lnTo>
                <a:lnTo>
                  <a:pt x="45" y="129"/>
                </a:lnTo>
                <a:lnTo>
                  <a:pt x="43" y="129"/>
                </a:lnTo>
                <a:lnTo>
                  <a:pt x="38" y="127"/>
                </a:lnTo>
                <a:lnTo>
                  <a:pt x="29" y="127"/>
                </a:lnTo>
                <a:lnTo>
                  <a:pt x="25" y="127"/>
                </a:lnTo>
                <a:lnTo>
                  <a:pt x="23" y="127"/>
                </a:lnTo>
                <a:lnTo>
                  <a:pt x="20" y="125"/>
                </a:lnTo>
                <a:lnTo>
                  <a:pt x="20" y="118"/>
                </a:lnTo>
                <a:lnTo>
                  <a:pt x="18" y="109"/>
                </a:lnTo>
                <a:lnTo>
                  <a:pt x="16" y="100"/>
                </a:lnTo>
                <a:lnTo>
                  <a:pt x="13" y="98"/>
                </a:lnTo>
                <a:lnTo>
                  <a:pt x="13" y="95"/>
                </a:lnTo>
                <a:lnTo>
                  <a:pt x="11" y="95"/>
                </a:lnTo>
                <a:lnTo>
                  <a:pt x="11" y="93"/>
                </a:lnTo>
                <a:lnTo>
                  <a:pt x="9" y="93"/>
                </a:lnTo>
                <a:lnTo>
                  <a:pt x="7" y="91"/>
                </a:lnTo>
                <a:lnTo>
                  <a:pt x="2" y="88"/>
                </a:lnTo>
                <a:lnTo>
                  <a:pt x="0" y="88"/>
                </a:lnTo>
                <a:lnTo>
                  <a:pt x="0" y="84"/>
                </a:lnTo>
                <a:lnTo>
                  <a:pt x="0" y="77"/>
                </a:lnTo>
                <a:lnTo>
                  <a:pt x="0" y="73"/>
                </a:lnTo>
                <a:lnTo>
                  <a:pt x="0" y="66"/>
                </a:lnTo>
                <a:lnTo>
                  <a:pt x="0" y="61"/>
                </a:lnTo>
                <a:lnTo>
                  <a:pt x="2" y="59"/>
                </a:lnTo>
                <a:lnTo>
                  <a:pt x="4" y="55"/>
                </a:lnTo>
                <a:lnTo>
                  <a:pt x="7" y="50"/>
                </a:lnTo>
                <a:lnTo>
                  <a:pt x="11" y="43"/>
                </a:lnTo>
                <a:lnTo>
                  <a:pt x="11" y="39"/>
                </a:lnTo>
                <a:lnTo>
                  <a:pt x="13" y="32"/>
                </a:lnTo>
                <a:lnTo>
                  <a:pt x="16" y="30"/>
                </a:lnTo>
                <a:lnTo>
                  <a:pt x="18" y="27"/>
                </a:lnTo>
                <a:lnTo>
                  <a:pt x="20" y="27"/>
                </a:lnTo>
                <a:lnTo>
                  <a:pt x="23" y="25"/>
                </a:lnTo>
                <a:lnTo>
                  <a:pt x="25" y="23"/>
                </a:lnTo>
                <a:lnTo>
                  <a:pt x="25" y="21"/>
                </a:lnTo>
                <a:lnTo>
                  <a:pt x="27" y="21"/>
                </a:lnTo>
                <a:lnTo>
                  <a:pt x="29" y="21"/>
                </a:lnTo>
                <a:lnTo>
                  <a:pt x="32" y="21"/>
                </a:lnTo>
                <a:lnTo>
                  <a:pt x="34" y="21"/>
                </a:lnTo>
                <a:lnTo>
                  <a:pt x="36" y="23"/>
                </a:lnTo>
                <a:lnTo>
                  <a:pt x="38" y="21"/>
                </a:lnTo>
                <a:lnTo>
                  <a:pt x="41" y="21"/>
                </a:lnTo>
                <a:lnTo>
                  <a:pt x="43" y="21"/>
                </a:lnTo>
                <a:lnTo>
                  <a:pt x="43" y="18"/>
                </a:lnTo>
                <a:lnTo>
                  <a:pt x="45" y="18"/>
                </a:lnTo>
                <a:lnTo>
                  <a:pt x="47" y="16"/>
                </a:lnTo>
                <a:lnTo>
                  <a:pt x="50" y="16"/>
                </a:lnTo>
                <a:lnTo>
                  <a:pt x="52" y="16"/>
                </a:lnTo>
                <a:lnTo>
                  <a:pt x="54" y="14"/>
                </a:lnTo>
                <a:lnTo>
                  <a:pt x="61" y="14"/>
                </a:lnTo>
                <a:lnTo>
                  <a:pt x="70" y="12"/>
                </a:lnTo>
                <a:lnTo>
                  <a:pt x="95" y="5"/>
                </a:lnTo>
                <a:lnTo>
                  <a:pt x="113" y="0"/>
                </a:lnTo>
                <a:lnTo>
                  <a:pt x="125" y="5"/>
                </a:lnTo>
                <a:lnTo>
                  <a:pt x="134" y="7"/>
                </a:lnTo>
                <a:lnTo>
                  <a:pt x="138" y="9"/>
                </a:lnTo>
                <a:lnTo>
                  <a:pt x="140" y="9"/>
                </a:lnTo>
                <a:lnTo>
                  <a:pt x="145" y="9"/>
                </a:lnTo>
                <a:lnTo>
                  <a:pt x="147" y="9"/>
                </a:lnTo>
                <a:lnTo>
                  <a:pt x="152" y="12"/>
                </a:lnTo>
                <a:lnTo>
                  <a:pt x="161" y="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dmin 1 - Kassala">
            <a:extLst>
              <a:ext uri="{FF2B5EF4-FFF2-40B4-BE49-F238E27FC236}">
                <a16:creationId xmlns:a16="http://schemas.microsoft.com/office/drawing/2014/main" id="{EDE2CE32-8EC4-33B9-C3A3-66A9F62E029A}"/>
              </a:ext>
            </a:extLst>
          </p:cNvPr>
          <p:cNvSpPr>
            <a:spLocks/>
          </p:cNvSpPr>
          <p:nvPr/>
        </p:nvSpPr>
        <p:spPr bwMode="auto">
          <a:xfrm>
            <a:off x="7827963" y="2867025"/>
            <a:ext cx="1212850" cy="1289050"/>
          </a:xfrm>
          <a:custGeom>
            <a:avLst/>
            <a:gdLst>
              <a:gd name="T0" fmla="*/ 588 w 764"/>
              <a:gd name="T1" fmla="*/ 47 h 812"/>
              <a:gd name="T2" fmla="*/ 642 w 764"/>
              <a:gd name="T3" fmla="*/ 52 h 812"/>
              <a:gd name="T4" fmla="*/ 760 w 764"/>
              <a:gd name="T5" fmla="*/ 43 h 812"/>
              <a:gd name="T6" fmla="*/ 751 w 764"/>
              <a:gd name="T7" fmla="*/ 61 h 812"/>
              <a:gd name="T8" fmla="*/ 755 w 764"/>
              <a:gd name="T9" fmla="*/ 77 h 812"/>
              <a:gd name="T10" fmla="*/ 758 w 764"/>
              <a:gd name="T11" fmla="*/ 104 h 812"/>
              <a:gd name="T12" fmla="*/ 760 w 764"/>
              <a:gd name="T13" fmla="*/ 115 h 812"/>
              <a:gd name="T14" fmla="*/ 753 w 764"/>
              <a:gd name="T15" fmla="*/ 129 h 812"/>
              <a:gd name="T16" fmla="*/ 728 w 764"/>
              <a:gd name="T17" fmla="*/ 145 h 812"/>
              <a:gd name="T18" fmla="*/ 726 w 764"/>
              <a:gd name="T19" fmla="*/ 174 h 812"/>
              <a:gd name="T20" fmla="*/ 735 w 764"/>
              <a:gd name="T21" fmla="*/ 197 h 812"/>
              <a:gd name="T22" fmla="*/ 746 w 764"/>
              <a:gd name="T23" fmla="*/ 213 h 812"/>
              <a:gd name="T24" fmla="*/ 739 w 764"/>
              <a:gd name="T25" fmla="*/ 235 h 812"/>
              <a:gd name="T26" fmla="*/ 746 w 764"/>
              <a:gd name="T27" fmla="*/ 249 h 812"/>
              <a:gd name="T28" fmla="*/ 733 w 764"/>
              <a:gd name="T29" fmla="*/ 260 h 812"/>
              <a:gd name="T30" fmla="*/ 712 w 764"/>
              <a:gd name="T31" fmla="*/ 317 h 812"/>
              <a:gd name="T32" fmla="*/ 687 w 764"/>
              <a:gd name="T33" fmla="*/ 378 h 812"/>
              <a:gd name="T34" fmla="*/ 665 w 764"/>
              <a:gd name="T35" fmla="*/ 434 h 812"/>
              <a:gd name="T36" fmla="*/ 656 w 764"/>
              <a:gd name="T37" fmla="*/ 473 h 812"/>
              <a:gd name="T38" fmla="*/ 631 w 764"/>
              <a:gd name="T39" fmla="*/ 534 h 812"/>
              <a:gd name="T40" fmla="*/ 610 w 764"/>
              <a:gd name="T41" fmla="*/ 597 h 812"/>
              <a:gd name="T42" fmla="*/ 626 w 764"/>
              <a:gd name="T43" fmla="*/ 776 h 812"/>
              <a:gd name="T44" fmla="*/ 633 w 764"/>
              <a:gd name="T45" fmla="*/ 808 h 812"/>
              <a:gd name="T46" fmla="*/ 606 w 764"/>
              <a:gd name="T47" fmla="*/ 806 h 812"/>
              <a:gd name="T48" fmla="*/ 594 w 764"/>
              <a:gd name="T49" fmla="*/ 801 h 812"/>
              <a:gd name="T50" fmla="*/ 583 w 764"/>
              <a:gd name="T51" fmla="*/ 792 h 812"/>
              <a:gd name="T52" fmla="*/ 567 w 764"/>
              <a:gd name="T53" fmla="*/ 794 h 812"/>
              <a:gd name="T54" fmla="*/ 551 w 764"/>
              <a:gd name="T55" fmla="*/ 799 h 812"/>
              <a:gd name="T56" fmla="*/ 533 w 764"/>
              <a:gd name="T57" fmla="*/ 803 h 812"/>
              <a:gd name="T58" fmla="*/ 513 w 764"/>
              <a:gd name="T59" fmla="*/ 810 h 812"/>
              <a:gd name="T60" fmla="*/ 495 w 764"/>
              <a:gd name="T61" fmla="*/ 810 h 812"/>
              <a:gd name="T62" fmla="*/ 483 w 764"/>
              <a:gd name="T63" fmla="*/ 803 h 812"/>
              <a:gd name="T64" fmla="*/ 467 w 764"/>
              <a:gd name="T65" fmla="*/ 799 h 812"/>
              <a:gd name="T66" fmla="*/ 456 w 764"/>
              <a:gd name="T67" fmla="*/ 792 h 812"/>
              <a:gd name="T68" fmla="*/ 447 w 764"/>
              <a:gd name="T69" fmla="*/ 783 h 812"/>
              <a:gd name="T70" fmla="*/ 447 w 764"/>
              <a:gd name="T71" fmla="*/ 772 h 812"/>
              <a:gd name="T72" fmla="*/ 452 w 764"/>
              <a:gd name="T73" fmla="*/ 758 h 812"/>
              <a:gd name="T74" fmla="*/ 456 w 764"/>
              <a:gd name="T75" fmla="*/ 738 h 812"/>
              <a:gd name="T76" fmla="*/ 452 w 764"/>
              <a:gd name="T77" fmla="*/ 724 h 812"/>
              <a:gd name="T78" fmla="*/ 458 w 764"/>
              <a:gd name="T79" fmla="*/ 713 h 812"/>
              <a:gd name="T80" fmla="*/ 456 w 764"/>
              <a:gd name="T81" fmla="*/ 704 h 812"/>
              <a:gd name="T82" fmla="*/ 454 w 764"/>
              <a:gd name="T83" fmla="*/ 686 h 812"/>
              <a:gd name="T84" fmla="*/ 461 w 764"/>
              <a:gd name="T85" fmla="*/ 674 h 812"/>
              <a:gd name="T86" fmla="*/ 467 w 764"/>
              <a:gd name="T87" fmla="*/ 659 h 812"/>
              <a:gd name="T88" fmla="*/ 463 w 764"/>
              <a:gd name="T89" fmla="*/ 645 h 812"/>
              <a:gd name="T90" fmla="*/ 452 w 764"/>
              <a:gd name="T91" fmla="*/ 636 h 812"/>
              <a:gd name="T92" fmla="*/ 433 w 764"/>
              <a:gd name="T93" fmla="*/ 631 h 812"/>
              <a:gd name="T94" fmla="*/ 393 w 764"/>
              <a:gd name="T95" fmla="*/ 620 h 812"/>
              <a:gd name="T96" fmla="*/ 343 w 764"/>
              <a:gd name="T97" fmla="*/ 588 h 812"/>
              <a:gd name="T98" fmla="*/ 161 w 764"/>
              <a:gd name="T99" fmla="*/ 480 h 812"/>
              <a:gd name="T100" fmla="*/ 107 w 764"/>
              <a:gd name="T101" fmla="*/ 439 h 812"/>
              <a:gd name="T102" fmla="*/ 25 w 764"/>
              <a:gd name="T103" fmla="*/ 353 h 812"/>
              <a:gd name="T104" fmla="*/ 0 w 764"/>
              <a:gd name="T105" fmla="*/ 310 h 812"/>
              <a:gd name="T106" fmla="*/ 32 w 764"/>
              <a:gd name="T107" fmla="*/ 274 h 812"/>
              <a:gd name="T108" fmla="*/ 41 w 764"/>
              <a:gd name="T109" fmla="*/ 260 h 812"/>
              <a:gd name="T110" fmla="*/ 50 w 764"/>
              <a:gd name="T111" fmla="*/ 249 h 812"/>
              <a:gd name="T112" fmla="*/ 316 w 764"/>
              <a:gd name="T113" fmla="*/ 247 h 812"/>
              <a:gd name="T114" fmla="*/ 393 w 764"/>
              <a:gd name="T115" fmla="*/ 4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4" h="812">
                <a:moveTo>
                  <a:pt x="445" y="23"/>
                </a:moveTo>
                <a:lnTo>
                  <a:pt x="508" y="50"/>
                </a:lnTo>
                <a:lnTo>
                  <a:pt x="531" y="45"/>
                </a:lnTo>
                <a:lnTo>
                  <a:pt x="547" y="47"/>
                </a:lnTo>
                <a:lnTo>
                  <a:pt x="563" y="47"/>
                </a:lnTo>
                <a:lnTo>
                  <a:pt x="576" y="47"/>
                </a:lnTo>
                <a:lnTo>
                  <a:pt x="588" y="47"/>
                </a:lnTo>
                <a:lnTo>
                  <a:pt x="599" y="50"/>
                </a:lnTo>
                <a:lnTo>
                  <a:pt x="601" y="50"/>
                </a:lnTo>
                <a:lnTo>
                  <a:pt x="613" y="50"/>
                </a:lnTo>
                <a:lnTo>
                  <a:pt x="615" y="50"/>
                </a:lnTo>
                <a:lnTo>
                  <a:pt x="617" y="50"/>
                </a:lnTo>
                <a:lnTo>
                  <a:pt x="633" y="52"/>
                </a:lnTo>
                <a:lnTo>
                  <a:pt x="642" y="52"/>
                </a:lnTo>
                <a:lnTo>
                  <a:pt x="653" y="52"/>
                </a:lnTo>
                <a:lnTo>
                  <a:pt x="658" y="52"/>
                </a:lnTo>
                <a:lnTo>
                  <a:pt x="692" y="54"/>
                </a:lnTo>
                <a:lnTo>
                  <a:pt x="758" y="36"/>
                </a:lnTo>
                <a:lnTo>
                  <a:pt x="758" y="38"/>
                </a:lnTo>
                <a:lnTo>
                  <a:pt x="760" y="41"/>
                </a:lnTo>
                <a:lnTo>
                  <a:pt x="760" y="43"/>
                </a:lnTo>
                <a:lnTo>
                  <a:pt x="762" y="43"/>
                </a:lnTo>
                <a:lnTo>
                  <a:pt x="762" y="45"/>
                </a:lnTo>
                <a:lnTo>
                  <a:pt x="762" y="47"/>
                </a:lnTo>
                <a:lnTo>
                  <a:pt x="760" y="52"/>
                </a:lnTo>
                <a:lnTo>
                  <a:pt x="758" y="54"/>
                </a:lnTo>
                <a:lnTo>
                  <a:pt x="753" y="57"/>
                </a:lnTo>
                <a:lnTo>
                  <a:pt x="751" y="61"/>
                </a:lnTo>
                <a:lnTo>
                  <a:pt x="751" y="63"/>
                </a:lnTo>
                <a:lnTo>
                  <a:pt x="753" y="66"/>
                </a:lnTo>
                <a:lnTo>
                  <a:pt x="755" y="70"/>
                </a:lnTo>
                <a:lnTo>
                  <a:pt x="758" y="70"/>
                </a:lnTo>
                <a:lnTo>
                  <a:pt x="758" y="72"/>
                </a:lnTo>
                <a:lnTo>
                  <a:pt x="758" y="75"/>
                </a:lnTo>
                <a:lnTo>
                  <a:pt x="755" y="77"/>
                </a:lnTo>
                <a:lnTo>
                  <a:pt x="760" y="88"/>
                </a:lnTo>
                <a:lnTo>
                  <a:pt x="760" y="90"/>
                </a:lnTo>
                <a:lnTo>
                  <a:pt x="760" y="93"/>
                </a:lnTo>
                <a:lnTo>
                  <a:pt x="760" y="95"/>
                </a:lnTo>
                <a:lnTo>
                  <a:pt x="758" y="97"/>
                </a:lnTo>
                <a:lnTo>
                  <a:pt x="758" y="100"/>
                </a:lnTo>
                <a:lnTo>
                  <a:pt x="758" y="104"/>
                </a:lnTo>
                <a:lnTo>
                  <a:pt x="760" y="104"/>
                </a:lnTo>
                <a:lnTo>
                  <a:pt x="762" y="106"/>
                </a:lnTo>
                <a:lnTo>
                  <a:pt x="764" y="109"/>
                </a:lnTo>
                <a:lnTo>
                  <a:pt x="764" y="111"/>
                </a:lnTo>
                <a:lnTo>
                  <a:pt x="762" y="111"/>
                </a:lnTo>
                <a:lnTo>
                  <a:pt x="760" y="113"/>
                </a:lnTo>
                <a:lnTo>
                  <a:pt x="760" y="115"/>
                </a:lnTo>
                <a:lnTo>
                  <a:pt x="755" y="115"/>
                </a:lnTo>
                <a:lnTo>
                  <a:pt x="753" y="120"/>
                </a:lnTo>
                <a:lnTo>
                  <a:pt x="753" y="122"/>
                </a:lnTo>
                <a:lnTo>
                  <a:pt x="753" y="124"/>
                </a:lnTo>
                <a:lnTo>
                  <a:pt x="755" y="127"/>
                </a:lnTo>
                <a:lnTo>
                  <a:pt x="755" y="129"/>
                </a:lnTo>
                <a:lnTo>
                  <a:pt x="753" y="129"/>
                </a:lnTo>
                <a:lnTo>
                  <a:pt x="753" y="131"/>
                </a:lnTo>
                <a:lnTo>
                  <a:pt x="749" y="136"/>
                </a:lnTo>
                <a:lnTo>
                  <a:pt x="746" y="138"/>
                </a:lnTo>
                <a:lnTo>
                  <a:pt x="744" y="140"/>
                </a:lnTo>
                <a:lnTo>
                  <a:pt x="739" y="143"/>
                </a:lnTo>
                <a:lnTo>
                  <a:pt x="730" y="143"/>
                </a:lnTo>
                <a:lnTo>
                  <a:pt x="728" y="145"/>
                </a:lnTo>
                <a:lnTo>
                  <a:pt x="728" y="149"/>
                </a:lnTo>
                <a:lnTo>
                  <a:pt x="730" y="154"/>
                </a:lnTo>
                <a:lnTo>
                  <a:pt x="730" y="158"/>
                </a:lnTo>
                <a:lnTo>
                  <a:pt x="730" y="161"/>
                </a:lnTo>
                <a:lnTo>
                  <a:pt x="728" y="165"/>
                </a:lnTo>
                <a:lnTo>
                  <a:pt x="728" y="167"/>
                </a:lnTo>
                <a:lnTo>
                  <a:pt x="726" y="174"/>
                </a:lnTo>
                <a:lnTo>
                  <a:pt x="726" y="176"/>
                </a:lnTo>
                <a:lnTo>
                  <a:pt x="726" y="181"/>
                </a:lnTo>
                <a:lnTo>
                  <a:pt x="728" y="186"/>
                </a:lnTo>
                <a:lnTo>
                  <a:pt x="730" y="190"/>
                </a:lnTo>
                <a:lnTo>
                  <a:pt x="730" y="195"/>
                </a:lnTo>
                <a:lnTo>
                  <a:pt x="733" y="195"/>
                </a:lnTo>
                <a:lnTo>
                  <a:pt x="735" y="197"/>
                </a:lnTo>
                <a:lnTo>
                  <a:pt x="735" y="199"/>
                </a:lnTo>
                <a:lnTo>
                  <a:pt x="737" y="201"/>
                </a:lnTo>
                <a:lnTo>
                  <a:pt x="739" y="204"/>
                </a:lnTo>
                <a:lnTo>
                  <a:pt x="742" y="206"/>
                </a:lnTo>
                <a:lnTo>
                  <a:pt x="744" y="206"/>
                </a:lnTo>
                <a:lnTo>
                  <a:pt x="746" y="208"/>
                </a:lnTo>
                <a:lnTo>
                  <a:pt x="746" y="213"/>
                </a:lnTo>
                <a:lnTo>
                  <a:pt x="746" y="215"/>
                </a:lnTo>
                <a:lnTo>
                  <a:pt x="744" y="222"/>
                </a:lnTo>
                <a:lnTo>
                  <a:pt x="744" y="224"/>
                </a:lnTo>
                <a:lnTo>
                  <a:pt x="744" y="226"/>
                </a:lnTo>
                <a:lnTo>
                  <a:pt x="739" y="229"/>
                </a:lnTo>
                <a:lnTo>
                  <a:pt x="739" y="233"/>
                </a:lnTo>
                <a:lnTo>
                  <a:pt x="739" y="235"/>
                </a:lnTo>
                <a:lnTo>
                  <a:pt x="742" y="235"/>
                </a:lnTo>
                <a:lnTo>
                  <a:pt x="742" y="240"/>
                </a:lnTo>
                <a:lnTo>
                  <a:pt x="742" y="242"/>
                </a:lnTo>
                <a:lnTo>
                  <a:pt x="742" y="247"/>
                </a:lnTo>
                <a:lnTo>
                  <a:pt x="744" y="247"/>
                </a:lnTo>
                <a:lnTo>
                  <a:pt x="746" y="247"/>
                </a:lnTo>
                <a:lnTo>
                  <a:pt x="746" y="249"/>
                </a:lnTo>
                <a:lnTo>
                  <a:pt x="744" y="249"/>
                </a:lnTo>
                <a:lnTo>
                  <a:pt x="742" y="251"/>
                </a:lnTo>
                <a:lnTo>
                  <a:pt x="739" y="253"/>
                </a:lnTo>
                <a:lnTo>
                  <a:pt x="737" y="253"/>
                </a:lnTo>
                <a:lnTo>
                  <a:pt x="737" y="256"/>
                </a:lnTo>
                <a:lnTo>
                  <a:pt x="735" y="256"/>
                </a:lnTo>
                <a:lnTo>
                  <a:pt x="733" y="260"/>
                </a:lnTo>
                <a:lnTo>
                  <a:pt x="728" y="265"/>
                </a:lnTo>
                <a:lnTo>
                  <a:pt x="728" y="267"/>
                </a:lnTo>
                <a:lnTo>
                  <a:pt x="719" y="296"/>
                </a:lnTo>
                <a:lnTo>
                  <a:pt x="717" y="301"/>
                </a:lnTo>
                <a:lnTo>
                  <a:pt x="717" y="303"/>
                </a:lnTo>
                <a:lnTo>
                  <a:pt x="715" y="305"/>
                </a:lnTo>
                <a:lnTo>
                  <a:pt x="712" y="317"/>
                </a:lnTo>
                <a:lnTo>
                  <a:pt x="710" y="324"/>
                </a:lnTo>
                <a:lnTo>
                  <a:pt x="708" y="333"/>
                </a:lnTo>
                <a:lnTo>
                  <a:pt x="699" y="355"/>
                </a:lnTo>
                <a:lnTo>
                  <a:pt x="694" y="371"/>
                </a:lnTo>
                <a:lnTo>
                  <a:pt x="692" y="371"/>
                </a:lnTo>
                <a:lnTo>
                  <a:pt x="690" y="376"/>
                </a:lnTo>
                <a:lnTo>
                  <a:pt x="687" y="378"/>
                </a:lnTo>
                <a:lnTo>
                  <a:pt x="683" y="385"/>
                </a:lnTo>
                <a:lnTo>
                  <a:pt x="681" y="391"/>
                </a:lnTo>
                <a:lnTo>
                  <a:pt x="678" y="394"/>
                </a:lnTo>
                <a:lnTo>
                  <a:pt x="676" y="398"/>
                </a:lnTo>
                <a:lnTo>
                  <a:pt x="671" y="414"/>
                </a:lnTo>
                <a:lnTo>
                  <a:pt x="671" y="416"/>
                </a:lnTo>
                <a:lnTo>
                  <a:pt x="665" y="434"/>
                </a:lnTo>
                <a:lnTo>
                  <a:pt x="660" y="448"/>
                </a:lnTo>
                <a:lnTo>
                  <a:pt x="658" y="453"/>
                </a:lnTo>
                <a:lnTo>
                  <a:pt x="656" y="459"/>
                </a:lnTo>
                <a:lnTo>
                  <a:pt x="658" y="462"/>
                </a:lnTo>
                <a:lnTo>
                  <a:pt x="658" y="466"/>
                </a:lnTo>
                <a:lnTo>
                  <a:pt x="658" y="468"/>
                </a:lnTo>
                <a:lnTo>
                  <a:pt x="656" y="473"/>
                </a:lnTo>
                <a:lnTo>
                  <a:pt x="656" y="475"/>
                </a:lnTo>
                <a:lnTo>
                  <a:pt x="651" y="484"/>
                </a:lnTo>
                <a:lnTo>
                  <a:pt x="647" y="493"/>
                </a:lnTo>
                <a:lnTo>
                  <a:pt x="635" y="525"/>
                </a:lnTo>
                <a:lnTo>
                  <a:pt x="633" y="525"/>
                </a:lnTo>
                <a:lnTo>
                  <a:pt x="633" y="527"/>
                </a:lnTo>
                <a:lnTo>
                  <a:pt x="631" y="534"/>
                </a:lnTo>
                <a:lnTo>
                  <a:pt x="622" y="536"/>
                </a:lnTo>
                <a:lnTo>
                  <a:pt x="619" y="539"/>
                </a:lnTo>
                <a:lnTo>
                  <a:pt x="603" y="552"/>
                </a:lnTo>
                <a:lnTo>
                  <a:pt x="603" y="561"/>
                </a:lnTo>
                <a:lnTo>
                  <a:pt x="608" y="586"/>
                </a:lnTo>
                <a:lnTo>
                  <a:pt x="608" y="588"/>
                </a:lnTo>
                <a:lnTo>
                  <a:pt x="610" y="597"/>
                </a:lnTo>
                <a:lnTo>
                  <a:pt x="613" y="629"/>
                </a:lnTo>
                <a:lnTo>
                  <a:pt x="617" y="683"/>
                </a:lnTo>
                <a:lnTo>
                  <a:pt x="622" y="715"/>
                </a:lnTo>
                <a:lnTo>
                  <a:pt x="622" y="726"/>
                </a:lnTo>
                <a:lnTo>
                  <a:pt x="626" y="772"/>
                </a:lnTo>
                <a:lnTo>
                  <a:pt x="626" y="774"/>
                </a:lnTo>
                <a:lnTo>
                  <a:pt x="626" y="776"/>
                </a:lnTo>
                <a:lnTo>
                  <a:pt x="626" y="778"/>
                </a:lnTo>
                <a:lnTo>
                  <a:pt x="628" y="778"/>
                </a:lnTo>
                <a:lnTo>
                  <a:pt x="633" y="794"/>
                </a:lnTo>
                <a:lnTo>
                  <a:pt x="635" y="797"/>
                </a:lnTo>
                <a:lnTo>
                  <a:pt x="637" y="799"/>
                </a:lnTo>
                <a:lnTo>
                  <a:pt x="635" y="801"/>
                </a:lnTo>
                <a:lnTo>
                  <a:pt x="633" y="808"/>
                </a:lnTo>
                <a:lnTo>
                  <a:pt x="626" y="808"/>
                </a:lnTo>
                <a:lnTo>
                  <a:pt x="619" y="808"/>
                </a:lnTo>
                <a:lnTo>
                  <a:pt x="613" y="808"/>
                </a:lnTo>
                <a:lnTo>
                  <a:pt x="610" y="808"/>
                </a:lnTo>
                <a:lnTo>
                  <a:pt x="610" y="806"/>
                </a:lnTo>
                <a:lnTo>
                  <a:pt x="608" y="806"/>
                </a:lnTo>
                <a:lnTo>
                  <a:pt x="606" y="806"/>
                </a:lnTo>
                <a:lnTo>
                  <a:pt x="603" y="806"/>
                </a:lnTo>
                <a:lnTo>
                  <a:pt x="603" y="803"/>
                </a:lnTo>
                <a:lnTo>
                  <a:pt x="601" y="803"/>
                </a:lnTo>
                <a:lnTo>
                  <a:pt x="599" y="803"/>
                </a:lnTo>
                <a:lnTo>
                  <a:pt x="599" y="801"/>
                </a:lnTo>
                <a:lnTo>
                  <a:pt x="597" y="801"/>
                </a:lnTo>
                <a:lnTo>
                  <a:pt x="594" y="801"/>
                </a:lnTo>
                <a:lnTo>
                  <a:pt x="592" y="799"/>
                </a:lnTo>
                <a:lnTo>
                  <a:pt x="592" y="797"/>
                </a:lnTo>
                <a:lnTo>
                  <a:pt x="590" y="797"/>
                </a:lnTo>
                <a:lnTo>
                  <a:pt x="588" y="797"/>
                </a:lnTo>
                <a:lnTo>
                  <a:pt x="585" y="794"/>
                </a:lnTo>
                <a:lnTo>
                  <a:pt x="583" y="794"/>
                </a:lnTo>
                <a:lnTo>
                  <a:pt x="583" y="792"/>
                </a:lnTo>
                <a:lnTo>
                  <a:pt x="581" y="792"/>
                </a:lnTo>
                <a:lnTo>
                  <a:pt x="579" y="792"/>
                </a:lnTo>
                <a:lnTo>
                  <a:pt x="576" y="792"/>
                </a:lnTo>
                <a:lnTo>
                  <a:pt x="574" y="792"/>
                </a:lnTo>
                <a:lnTo>
                  <a:pt x="572" y="792"/>
                </a:lnTo>
                <a:lnTo>
                  <a:pt x="569" y="792"/>
                </a:lnTo>
                <a:lnTo>
                  <a:pt x="567" y="794"/>
                </a:lnTo>
                <a:lnTo>
                  <a:pt x="565" y="794"/>
                </a:lnTo>
                <a:lnTo>
                  <a:pt x="563" y="794"/>
                </a:lnTo>
                <a:lnTo>
                  <a:pt x="560" y="794"/>
                </a:lnTo>
                <a:lnTo>
                  <a:pt x="558" y="797"/>
                </a:lnTo>
                <a:lnTo>
                  <a:pt x="556" y="797"/>
                </a:lnTo>
                <a:lnTo>
                  <a:pt x="554" y="797"/>
                </a:lnTo>
                <a:lnTo>
                  <a:pt x="551" y="799"/>
                </a:lnTo>
                <a:lnTo>
                  <a:pt x="549" y="799"/>
                </a:lnTo>
                <a:lnTo>
                  <a:pt x="547" y="799"/>
                </a:lnTo>
                <a:lnTo>
                  <a:pt x="545" y="799"/>
                </a:lnTo>
                <a:lnTo>
                  <a:pt x="540" y="801"/>
                </a:lnTo>
                <a:lnTo>
                  <a:pt x="538" y="803"/>
                </a:lnTo>
                <a:lnTo>
                  <a:pt x="535" y="803"/>
                </a:lnTo>
                <a:lnTo>
                  <a:pt x="533" y="803"/>
                </a:lnTo>
                <a:lnTo>
                  <a:pt x="531" y="806"/>
                </a:lnTo>
                <a:lnTo>
                  <a:pt x="529" y="806"/>
                </a:lnTo>
                <a:lnTo>
                  <a:pt x="526" y="806"/>
                </a:lnTo>
                <a:lnTo>
                  <a:pt x="522" y="808"/>
                </a:lnTo>
                <a:lnTo>
                  <a:pt x="517" y="808"/>
                </a:lnTo>
                <a:lnTo>
                  <a:pt x="515" y="810"/>
                </a:lnTo>
                <a:lnTo>
                  <a:pt x="513" y="810"/>
                </a:lnTo>
                <a:lnTo>
                  <a:pt x="511" y="810"/>
                </a:lnTo>
                <a:lnTo>
                  <a:pt x="508" y="812"/>
                </a:lnTo>
                <a:lnTo>
                  <a:pt x="506" y="812"/>
                </a:lnTo>
                <a:lnTo>
                  <a:pt x="504" y="812"/>
                </a:lnTo>
                <a:lnTo>
                  <a:pt x="501" y="812"/>
                </a:lnTo>
                <a:lnTo>
                  <a:pt x="497" y="812"/>
                </a:lnTo>
                <a:lnTo>
                  <a:pt x="495" y="810"/>
                </a:lnTo>
                <a:lnTo>
                  <a:pt x="492" y="810"/>
                </a:lnTo>
                <a:lnTo>
                  <a:pt x="490" y="810"/>
                </a:lnTo>
                <a:lnTo>
                  <a:pt x="490" y="808"/>
                </a:lnTo>
                <a:lnTo>
                  <a:pt x="488" y="808"/>
                </a:lnTo>
                <a:lnTo>
                  <a:pt x="486" y="806"/>
                </a:lnTo>
                <a:lnTo>
                  <a:pt x="483" y="806"/>
                </a:lnTo>
                <a:lnTo>
                  <a:pt x="483" y="803"/>
                </a:lnTo>
                <a:lnTo>
                  <a:pt x="481" y="803"/>
                </a:lnTo>
                <a:lnTo>
                  <a:pt x="479" y="801"/>
                </a:lnTo>
                <a:lnTo>
                  <a:pt x="476" y="801"/>
                </a:lnTo>
                <a:lnTo>
                  <a:pt x="474" y="801"/>
                </a:lnTo>
                <a:lnTo>
                  <a:pt x="472" y="801"/>
                </a:lnTo>
                <a:lnTo>
                  <a:pt x="470" y="799"/>
                </a:lnTo>
                <a:lnTo>
                  <a:pt x="467" y="799"/>
                </a:lnTo>
                <a:lnTo>
                  <a:pt x="465" y="799"/>
                </a:lnTo>
                <a:lnTo>
                  <a:pt x="463" y="797"/>
                </a:lnTo>
                <a:lnTo>
                  <a:pt x="461" y="797"/>
                </a:lnTo>
                <a:lnTo>
                  <a:pt x="458" y="797"/>
                </a:lnTo>
                <a:lnTo>
                  <a:pt x="458" y="794"/>
                </a:lnTo>
                <a:lnTo>
                  <a:pt x="456" y="794"/>
                </a:lnTo>
                <a:lnTo>
                  <a:pt x="456" y="792"/>
                </a:lnTo>
                <a:lnTo>
                  <a:pt x="454" y="792"/>
                </a:lnTo>
                <a:lnTo>
                  <a:pt x="452" y="790"/>
                </a:lnTo>
                <a:lnTo>
                  <a:pt x="449" y="790"/>
                </a:lnTo>
                <a:lnTo>
                  <a:pt x="447" y="790"/>
                </a:lnTo>
                <a:lnTo>
                  <a:pt x="447" y="788"/>
                </a:lnTo>
                <a:lnTo>
                  <a:pt x="447" y="785"/>
                </a:lnTo>
                <a:lnTo>
                  <a:pt x="447" y="783"/>
                </a:lnTo>
                <a:lnTo>
                  <a:pt x="447" y="781"/>
                </a:lnTo>
                <a:lnTo>
                  <a:pt x="447" y="778"/>
                </a:lnTo>
                <a:lnTo>
                  <a:pt x="447" y="776"/>
                </a:lnTo>
                <a:lnTo>
                  <a:pt x="445" y="776"/>
                </a:lnTo>
                <a:lnTo>
                  <a:pt x="445" y="774"/>
                </a:lnTo>
                <a:lnTo>
                  <a:pt x="447" y="774"/>
                </a:lnTo>
                <a:lnTo>
                  <a:pt x="447" y="772"/>
                </a:lnTo>
                <a:lnTo>
                  <a:pt x="447" y="769"/>
                </a:lnTo>
                <a:lnTo>
                  <a:pt x="449" y="769"/>
                </a:lnTo>
                <a:lnTo>
                  <a:pt x="449" y="767"/>
                </a:lnTo>
                <a:lnTo>
                  <a:pt x="449" y="765"/>
                </a:lnTo>
                <a:lnTo>
                  <a:pt x="452" y="763"/>
                </a:lnTo>
                <a:lnTo>
                  <a:pt x="452" y="760"/>
                </a:lnTo>
                <a:lnTo>
                  <a:pt x="452" y="758"/>
                </a:lnTo>
                <a:lnTo>
                  <a:pt x="452" y="756"/>
                </a:lnTo>
                <a:lnTo>
                  <a:pt x="454" y="756"/>
                </a:lnTo>
                <a:lnTo>
                  <a:pt x="454" y="751"/>
                </a:lnTo>
                <a:lnTo>
                  <a:pt x="454" y="749"/>
                </a:lnTo>
                <a:lnTo>
                  <a:pt x="454" y="747"/>
                </a:lnTo>
                <a:lnTo>
                  <a:pt x="456" y="742"/>
                </a:lnTo>
                <a:lnTo>
                  <a:pt x="456" y="738"/>
                </a:lnTo>
                <a:lnTo>
                  <a:pt x="454" y="735"/>
                </a:lnTo>
                <a:lnTo>
                  <a:pt x="454" y="733"/>
                </a:lnTo>
                <a:lnTo>
                  <a:pt x="452" y="733"/>
                </a:lnTo>
                <a:lnTo>
                  <a:pt x="452" y="731"/>
                </a:lnTo>
                <a:lnTo>
                  <a:pt x="452" y="729"/>
                </a:lnTo>
                <a:lnTo>
                  <a:pt x="452" y="726"/>
                </a:lnTo>
                <a:lnTo>
                  <a:pt x="452" y="724"/>
                </a:lnTo>
                <a:lnTo>
                  <a:pt x="454" y="724"/>
                </a:lnTo>
                <a:lnTo>
                  <a:pt x="454" y="722"/>
                </a:lnTo>
                <a:lnTo>
                  <a:pt x="454" y="720"/>
                </a:lnTo>
                <a:lnTo>
                  <a:pt x="456" y="720"/>
                </a:lnTo>
                <a:lnTo>
                  <a:pt x="458" y="717"/>
                </a:lnTo>
                <a:lnTo>
                  <a:pt x="458" y="715"/>
                </a:lnTo>
                <a:lnTo>
                  <a:pt x="458" y="713"/>
                </a:lnTo>
                <a:lnTo>
                  <a:pt x="458" y="711"/>
                </a:lnTo>
                <a:lnTo>
                  <a:pt x="456" y="711"/>
                </a:lnTo>
                <a:lnTo>
                  <a:pt x="456" y="708"/>
                </a:lnTo>
                <a:lnTo>
                  <a:pt x="456" y="706"/>
                </a:lnTo>
                <a:lnTo>
                  <a:pt x="454" y="706"/>
                </a:lnTo>
                <a:lnTo>
                  <a:pt x="454" y="704"/>
                </a:lnTo>
                <a:lnTo>
                  <a:pt x="456" y="704"/>
                </a:lnTo>
                <a:lnTo>
                  <a:pt x="456" y="702"/>
                </a:lnTo>
                <a:lnTo>
                  <a:pt x="456" y="697"/>
                </a:lnTo>
                <a:lnTo>
                  <a:pt x="454" y="695"/>
                </a:lnTo>
                <a:lnTo>
                  <a:pt x="454" y="692"/>
                </a:lnTo>
                <a:lnTo>
                  <a:pt x="454" y="690"/>
                </a:lnTo>
                <a:lnTo>
                  <a:pt x="454" y="688"/>
                </a:lnTo>
                <a:lnTo>
                  <a:pt x="454" y="686"/>
                </a:lnTo>
                <a:lnTo>
                  <a:pt x="454" y="683"/>
                </a:lnTo>
                <a:lnTo>
                  <a:pt x="456" y="683"/>
                </a:lnTo>
                <a:lnTo>
                  <a:pt x="456" y="681"/>
                </a:lnTo>
                <a:lnTo>
                  <a:pt x="458" y="679"/>
                </a:lnTo>
                <a:lnTo>
                  <a:pt x="458" y="677"/>
                </a:lnTo>
                <a:lnTo>
                  <a:pt x="461" y="677"/>
                </a:lnTo>
                <a:lnTo>
                  <a:pt x="461" y="674"/>
                </a:lnTo>
                <a:lnTo>
                  <a:pt x="461" y="672"/>
                </a:lnTo>
                <a:lnTo>
                  <a:pt x="461" y="670"/>
                </a:lnTo>
                <a:lnTo>
                  <a:pt x="463" y="670"/>
                </a:lnTo>
                <a:lnTo>
                  <a:pt x="463" y="668"/>
                </a:lnTo>
                <a:lnTo>
                  <a:pt x="465" y="668"/>
                </a:lnTo>
                <a:lnTo>
                  <a:pt x="465" y="663"/>
                </a:lnTo>
                <a:lnTo>
                  <a:pt x="467" y="659"/>
                </a:lnTo>
                <a:lnTo>
                  <a:pt x="467" y="656"/>
                </a:lnTo>
                <a:lnTo>
                  <a:pt x="465" y="654"/>
                </a:lnTo>
                <a:lnTo>
                  <a:pt x="465" y="652"/>
                </a:lnTo>
                <a:lnTo>
                  <a:pt x="465" y="649"/>
                </a:lnTo>
                <a:lnTo>
                  <a:pt x="463" y="649"/>
                </a:lnTo>
                <a:lnTo>
                  <a:pt x="463" y="647"/>
                </a:lnTo>
                <a:lnTo>
                  <a:pt x="463" y="645"/>
                </a:lnTo>
                <a:lnTo>
                  <a:pt x="463" y="643"/>
                </a:lnTo>
                <a:lnTo>
                  <a:pt x="463" y="640"/>
                </a:lnTo>
                <a:lnTo>
                  <a:pt x="463" y="638"/>
                </a:lnTo>
                <a:lnTo>
                  <a:pt x="461" y="638"/>
                </a:lnTo>
                <a:lnTo>
                  <a:pt x="458" y="636"/>
                </a:lnTo>
                <a:lnTo>
                  <a:pt x="454" y="636"/>
                </a:lnTo>
                <a:lnTo>
                  <a:pt x="452" y="636"/>
                </a:lnTo>
                <a:lnTo>
                  <a:pt x="449" y="636"/>
                </a:lnTo>
                <a:lnTo>
                  <a:pt x="447" y="634"/>
                </a:lnTo>
                <a:lnTo>
                  <a:pt x="442" y="634"/>
                </a:lnTo>
                <a:lnTo>
                  <a:pt x="438" y="634"/>
                </a:lnTo>
                <a:lnTo>
                  <a:pt x="436" y="634"/>
                </a:lnTo>
                <a:lnTo>
                  <a:pt x="436" y="631"/>
                </a:lnTo>
                <a:lnTo>
                  <a:pt x="433" y="631"/>
                </a:lnTo>
                <a:lnTo>
                  <a:pt x="427" y="631"/>
                </a:lnTo>
                <a:lnTo>
                  <a:pt x="422" y="631"/>
                </a:lnTo>
                <a:lnTo>
                  <a:pt x="415" y="631"/>
                </a:lnTo>
                <a:lnTo>
                  <a:pt x="411" y="631"/>
                </a:lnTo>
                <a:lnTo>
                  <a:pt x="406" y="629"/>
                </a:lnTo>
                <a:lnTo>
                  <a:pt x="399" y="625"/>
                </a:lnTo>
                <a:lnTo>
                  <a:pt x="393" y="620"/>
                </a:lnTo>
                <a:lnTo>
                  <a:pt x="388" y="618"/>
                </a:lnTo>
                <a:lnTo>
                  <a:pt x="379" y="611"/>
                </a:lnTo>
                <a:lnTo>
                  <a:pt x="374" y="609"/>
                </a:lnTo>
                <a:lnTo>
                  <a:pt x="368" y="604"/>
                </a:lnTo>
                <a:lnTo>
                  <a:pt x="365" y="602"/>
                </a:lnTo>
                <a:lnTo>
                  <a:pt x="345" y="591"/>
                </a:lnTo>
                <a:lnTo>
                  <a:pt x="343" y="588"/>
                </a:lnTo>
                <a:lnTo>
                  <a:pt x="322" y="577"/>
                </a:lnTo>
                <a:lnTo>
                  <a:pt x="286" y="554"/>
                </a:lnTo>
                <a:lnTo>
                  <a:pt x="229" y="520"/>
                </a:lnTo>
                <a:lnTo>
                  <a:pt x="195" y="500"/>
                </a:lnTo>
                <a:lnTo>
                  <a:pt x="175" y="489"/>
                </a:lnTo>
                <a:lnTo>
                  <a:pt x="170" y="484"/>
                </a:lnTo>
                <a:lnTo>
                  <a:pt x="161" y="480"/>
                </a:lnTo>
                <a:lnTo>
                  <a:pt x="161" y="477"/>
                </a:lnTo>
                <a:lnTo>
                  <a:pt x="157" y="477"/>
                </a:lnTo>
                <a:lnTo>
                  <a:pt x="155" y="475"/>
                </a:lnTo>
                <a:lnTo>
                  <a:pt x="152" y="473"/>
                </a:lnTo>
                <a:lnTo>
                  <a:pt x="136" y="457"/>
                </a:lnTo>
                <a:lnTo>
                  <a:pt x="130" y="450"/>
                </a:lnTo>
                <a:lnTo>
                  <a:pt x="107" y="439"/>
                </a:lnTo>
                <a:lnTo>
                  <a:pt x="82" y="432"/>
                </a:lnTo>
                <a:lnTo>
                  <a:pt x="82" y="430"/>
                </a:lnTo>
                <a:lnTo>
                  <a:pt x="59" y="419"/>
                </a:lnTo>
                <a:lnTo>
                  <a:pt x="46" y="412"/>
                </a:lnTo>
                <a:lnTo>
                  <a:pt x="37" y="385"/>
                </a:lnTo>
                <a:lnTo>
                  <a:pt x="32" y="367"/>
                </a:lnTo>
                <a:lnTo>
                  <a:pt x="25" y="353"/>
                </a:lnTo>
                <a:lnTo>
                  <a:pt x="14" y="333"/>
                </a:lnTo>
                <a:lnTo>
                  <a:pt x="12" y="330"/>
                </a:lnTo>
                <a:lnTo>
                  <a:pt x="9" y="326"/>
                </a:lnTo>
                <a:lnTo>
                  <a:pt x="7" y="321"/>
                </a:lnTo>
                <a:lnTo>
                  <a:pt x="5" y="319"/>
                </a:lnTo>
                <a:lnTo>
                  <a:pt x="0" y="312"/>
                </a:lnTo>
                <a:lnTo>
                  <a:pt x="0" y="310"/>
                </a:lnTo>
                <a:lnTo>
                  <a:pt x="7" y="308"/>
                </a:lnTo>
                <a:lnTo>
                  <a:pt x="9" y="303"/>
                </a:lnTo>
                <a:lnTo>
                  <a:pt x="16" y="294"/>
                </a:lnTo>
                <a:lnTo>
                  <a:pt x="19" y="292"/>
                </a:lnTo>
                <a:lnTo>
                  <a:pt x="28" y="281"/>
                </a:lnTo>
                <a:lnTo>
                  <a:pt x="30" y="278"/>
                </a:lnTo>
                <a:lnTo>
                  <a:pt x="32" y="274"/>
                </a:lnTo>
                <a:lnTo>
                  <a:pt x="32" y="272"/>
                </a:lnTo>
                <a:lnTo>
                  <a:pt x="34" y="269"/>
                </a:lnTo>
                <a:lnTo>
                  <a:pt x="37" y="267"/>
                </a:lnTo>
                <a:lnTo>
                  <a:pt x="39" y="265"/>
                </a:lnTo>
                <a:lnTo>
                  <a:pt x="39" y="262"/>
                </a:lnTo>
                <a:lnTo>
                  <a:pt x="41" y="262"/>
                </a:lnTo>
                <a:lnTo>
                  <a:pt x="41" y="260"/>
                </a:lnTo>
                <a:lnTo>
                  <a:pt x="43" y="258"/>
                </a:lnTo>
                <a:lnTo>
                  <a:pt x="46" y="256"/>
                </a:lnTo>
                <a:lnTo>
                  <a:pt x="46" y="253"/>
                </a:lnTo>
                <a:lnTo>
                  <a:pt x="48" y="253"/>
                </a:lnTo>
                <a:lnTo>
                  <a:pt x="48" y="251"/>
                </a:lnTo>
                <a:lnTo>
                  <a:pt x="50" y="251"/>
                </a:lnTo>
                <a:lnTo>
                  <a:pt x="50" y="249"/>
                </a:lnTo>
                <a:lnTo>
                  <a:pt x="53" y="247"/>
                </a:lnTo>
                <a:lnTo>
                  <a:pt x="87" y="247"/>
                </a:lnTo>
                <a:lnTo>
                  <a:pt x="209" y="244"/>
                </a:lnTo>
                <a:lnTo>
                  <a:pt x="284" y="242"/>
                </a:lnTo>
                <a:lnTo>
                  <a:pt x="302" y="242"/>
                </a:lnTo>
                <a:lnTo>
                  <a:pt x="304" y="242"/>
                </a:lnTo>
                <a:lnTo>
                  <a:pt x="316" y="247"/>
                </a:lnTo>
                <a:lnTo>
                  <a:pt x="327" y="251"/>
                </a:lnTo>
                <a:lnTo>
                  <a:pt x="384" y="224"/>
                </a:lnTo>
                <a:lnTo>
                  <a:pt x="395" y="213"/>
                </a:lnTo>
                <a:lnTo>
                  <a:pt x="395" y="158"/>
                </a:lnTo>
                <a:lnTo>
                  <a:pt x="393" y="84"/>
                </a:lnTo>
                <a:lnTo>
                  <a:pt x="393" y="32"/>
                </a:lnTo>
                <a:lnTo>
                  <a:pt x="393" y="4"/>
                </a:lnTo>
                <a:lnTo>
                  <a:pt x="393" y="0"/>
                </a:lnTo>
                <a:lnTo>
                  <a:pt x="427" y="14"/>
                </a:lnTo>
                <a:lnTo>
                  <a:pt x="445" y="2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dmin 1 - Khartoum">
            <a:extLst>
              <a:ext uri="{FF2B5EF4-FFF2-40B4-BE49-F238E27FC236}">
                <a16:creationId xmlns:a16="http://schemas.microsoft.com/office/drawing/2014/main" id="{7A79C156-43C2-B911-1BC4-25109374CBA5}"/>
              </a:ext>
            </a:extLst>
          </p:cNvPr>
          <p:cNvSpPr>
            <a:spLocks/>
          </p:cNvSpPr>
          <p:nvPr/>
        </p:nvSpPr>
        <p:spPr bwMode="auto">
          <a:xfrm>
            <a:off x="6745288" y="3114675"/>
            <a:ext cx="1155700" cy="622300"/>
          </a:xfrm>
          <a:custGeom>
            <a:avLst/>
            <a:gdLst>
              <a:gd name="T0" fmla="*/ 270 w 728"/>
              <a:gd name="T1" fmla="*/ 79 h 392"/>
              <a:gd name="T2" fmla="*/ 272 w 728"/>
              <a:gd name="T3" fmla="*/ 82 h 392"/>
              <a:gd name="T4" fmla="*/ 277 w 728"/>
              <a:gd name="T5" fmla="*/ 84 h 392"/>
              <a:gd name="T6" fmla="*/ 297 w 728"/>
              <a:gd name="T7" fmla="*/ 97 h 392"/>
              <a:gd name="T8" fmla="*/ 415 w 728"/>
              <a:gd name="T9" fmla="*/ 120 h 392"/>
              <a:gd name="T10" fmla="*/ 428 w 728"/>
              <a:gd name="T11" fmla="*/ 125 h 392"/>
              <a:gd name="T12" fmla="*/ 444 w 728"/>
              <a:gd name="T13" fmla="*/ 129 h 392"/>
              <a:gd name="T14" fmla="*/ 512 w 728"/>
              <a:gd name="T15" fmla="*/ 165 h 392"/>
              <a:gd name="T16" fmla="*/ 619 w 728"/>
              <a:gd name="T17" fmla="*/ 168 h 392"/>
              <a:gd name="T18" fmla="*/ 682 w 728"/>
              <a:gd name="T19" fmla="*/ 156 h 392"/>
              <a:gd name="T20" fmla="*/ 714 w 728"/>
              <a:gd name="T21" fmla="*/ 211 h 392"/>
              <a:gd name="T22" fmla="*/ 660 w 728"/>
              <a:gd name="T23" fmla="*/ 245 h 392"/>
              <a:gd name="T24" fmla="*/ 633 w 728"/>
              <a:gd name="T25" fmla="*/ 238 h 392"/>
              <a:gd name="T26" fmla="*/ 562 w 728"/>
              <a:gd name="T27" fmla="*/ 247 h 392"/>
              <a:gd name="T28" fmla="*/ 551 w 728"/>
              <a:gd name="T29" fmla="*/ 251 h 392"/>
              <a:gd name="T30" fmla="*/ 544 w 728"/>
              <a:gd name="T31" fmla="*/ 256 h 392"/>
              <a:gd name="T32" fmla="*/ 535 w 728"/>
              <a:gd name="T33" fmla="*/ 254 h 392"/>
              <a:gd name="T34" fmla="*/ 528 w 728"/>
              <a:gd name="T35" fmla="*/ 260 h 392"/>
              <a:gd name="T36" fmla="*/ 519 w 728"/>
              <a:gd name="T37" fmla="*/ 276 h 392"/>
              <a:gd name="T38" fmla="*/ 508 w 728"/>
              <a:gd name="T39" fmla="*/ 306 h 392"/>
              <a:gd name="T40" fmla="*/ 467 w 728"/>
              <a:gd name="T41" fmla="*/ 333 h 392"/>
              <a:gd name="T42" fmla="*/ 410 w 728"/>
              <a:gd name="T43" fmla="*/ 362 h 392"/>
              <a:gd name="T44" fmla="*/ 399 w 728"/>
              <a:gd name="T45" fmla="*/ 383 h 392"/>
              <a:gd name="T46" fmla="*/ 358 w 728"/>
              <a:gd name="T47" fmla="*/ 367 h 392"/>
              <a:gd name="T48" fmla="*/ 336 w 728"/>
              <a:gd name="T49" fmla="*/ 369 h 392"/>
              <a:gd name="T50" fmla="*/ 326 w 728"/>
              <a:gd name="T51" fmla="*/ 358 h 392"/>
              <a:gd name="T52" fmla="*/ 320 w 728"/>
              <a:gd name="T53" fmla="*/ 353 h 392"/>
              <a:gd name="T54" fmla="*/ 311 w 728"/>
              <a:gd name="T55" fmla="*/ 351 h 392"/>
              <a:gd name="T56" fmla="*/ 297 w 728"/>
              <a:gd name="T57" fmla="*/ 346 h 392"/>
              <a:gd name="T58" fmla="*/ 292 w 728"/>
              <a:gd name="T59" fmla="*/ 342 h 392"/>
              <a:gd name="T60" fmla="*/ 286 w 728"/>
              <a:gd name="T61" fmla="*/ 333 h 392"/>
              <a:gd name="T62" fmla="*/ 274 w 728"/>
              <a:gd name="T63" fmla="*/ 362 h 392"/>
              <a:gd name="T64" fmla="*/ 263 w 728"/>
              <a:gd name="T65" fmla="*/ 378 h 392"/>
              <a:gd name="T66" fmla="*/ 236 w 728"/>
              <a:gd name="T67" fmla="*/ 389 h 392"/>
              <a:gd name="T68" fmla="*/ 213 w 728"/>
              <a:gd name="T69" fmla="*/ 380 h 392"/>
              <a:gd name="T70" fmla="*/ 204 w 728"/>
              <a:gd name="T71" fmla="*/ 378 h 392"/>
              <a:gd name="T72" fmla="*/ 199 w 728"/>
              <a:gd name="T73" fmla="*/ 387 h 392"/>
              <a:gd name="T74" fmla="*/ 177 w 728"/>
              <a:gd name="T75" fmla="*/ 389 h 392"/>
              <a:gd name="T76" fmla="*/ 170 w 728"/>
              <a:gd name="T77" fmla="*/ 374 h 392"/>
              <a:gd name="T78" fmla="*/ 143 w 728"/>
              <a:gd name="T79" fmla="*/ 321 h 392"/>
              <a:gd name="T80" fmla="*/ 116 w 728"/>
              <a:gd name="T81" fmla="*/ 260 h 392"/>
              <a:gd name="T82" fmla="*/ 91 w 728"/>
              <a:gd name="T83" fmla="*/ 222 h 392"/>
              <a:gd name="T84" fmla="*/ 73 w 728"/>
              <a:gd name="T85" fmla="*/ 190 h 392"/>
              <a:gd name="T86" fmla="*/ 43 w 728"/>
              <a:gd name="T87" fmla="*/ 125 h 392"/>
              <a:gd name="T88" fmla="*/ 11 w 728"/>
              <a:gd name="T89" fmla="*/ 54 h 392"/>
              <a:gd name="T90" fmla="*/ 0 w 728"/>
              <a:gd name="T91" fmla="*/ 27 h 392"/>
              <a:gd name="T92" fmla="*/ 57 w 728"/>
              <a:gd name="T93" fmla="*/ 5 h 392"/>
              <a:gd name="T94" fmla="*/ 107 w 728"/>
              <a:gd name="T95" fmla="*/ 45 h 392"/>
              <a:gd name="T96" fmla="*/ 152 w 728"/>
              <a:gd name="T97" fmla="*/ 66 h 392"/>
              <a:gd name="T98" fmla="*/ 156 w 728"/>
              <a:gd name="T99" fmla="*/ 66 h 392"/>
              <a:gd name="T100" fmla="*/ 161 w 728"/>
              <a:gd name="T101" fmla="*/ 66 h 392"/>
              <a:gd name="T102" fmla="*/ 172 w 728"/>
              <a:gd name="T103" fmla="*/ 68 h 392"/>
              <a:gd name="T104" fmla="*/ 202 w 728"/>
              <a:gd name="T105" fmla="*/ 70 h 392"/>
              <a:gd name="T106" fmla="*/ 234 w 728"/>
              <a:gd name="T107" fmla="*/ 75 h 392"/>
              <a:gd name="T108" fmla="*/ 254 w 728"/>
              <a:gd name="T109" fmla="*/ 7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8" h="392">
                <a:moveTo>
                  <a:pt x="268" y="79"/>
                </a:moveTo>
                <a:lnTo>
                  <a:pt x="268" y="79"/>
                </a:lnTo>
                <a:lnTo>
                  <a:pt x="268" y="79"/>
                </a:lnTo>
                <a:lnTo>
                  <a:pt x="270" y="79"/>
                </a:lnTo>
                <a:lnTo>
                  <a:pt x="270" y="79"/>
                </a:lnTo>
                <a:lnTo>
                  <a:pt x="270" y="79"/>
                </a:lnTo>
                <a:lnTo>
                  <a:pt x="270" y="79"/>
                </a:lnTo>
                <a:lnTo>
                  <a:pt x="270" y="79"/>
                </a:lnTo>
                <a:lnTo>
                  <a:pt x="270" y="79"/>
                </a:lnTo>
                <a:lnTo>
                  <a:pt x="272" y="82"/>
                </a:lnTo>
                <a:lnTo>
                  <a:pt x="272" y="82"/>
                </a:lnTo>
                <a:lnTo>
                  <a:pt x="272" y="82"/>
                </a:lnTo>
                <a:lnTo>
                  <a:pt x="272" y="82"/>
                </a:lnTo>
                <a:lnTo>
                  <a:pt x="272" y="82"/>
                </a:lnTo>
                <a:lnTo>
                  <a:pt x="274" y="82"/>
                </a:lnTo>
                <a:lnTo>
                  <a:pt x="274" y="82"/>
                </a:lnTo>
                <a:lnTo>
                  <a:pt x="274" y="84"/>
                </a:lnTo>
                <a:lnTo>
                  <a:pt x="277" y="84"/>
                </a:lnTo>
                <a:lnTo>
                  <a:pt x="279" y="86"/>
                </a:lnTo>
                <a:lnTo>
                  <a:pt x="281" y="88"/>
                </a:lnTo>
                <a:lnTo>
                  <a:pt x="292" y="95"/>
                </a:lnTo>
                <a:lnTo>
                  <a:pt x="295" y="97"/>
                </a:lnTo>
                <a:lnTo>
                  <a:pt x="295" y="97"/>
                </a:lnTo>
                <a:lnTo>
                  <a:pt x="297" y="97"/>
                </a:lnTo>
                <a:lnTo>
                  <a:pt x="299" y="102"/>
                </a:lnTo>
                <a:lnTo>
                  <a:pt x="306" y="102"/>
                </a:lnTo>
                <a:lnTo>
                  <a:pt x="326" y="106"/>
                </a:lnTo>
                <a:lnTo>
                  <a:pt x="358" y="111"/>
                </a:lnTo>
                <a:lnTo>
                  <a:pt x="370" y="113"/>
                </a:lnTo>
                <a:lnTo>
                  <a:pt x="415" y="120"/>
                </a:lnTo>
                <a:lnTo>
                  <a:pt x="422" y="122"/>
                </a:lnTo>
                <a:lnTo>
                  <a:pt x="424" y="122"/>
                </a:lnTo>
                <a:lnTo>
                  <a:pt x="428" y="125"/>
                </a:lnTo>
                <a:lnTo>
                  <a:pt x="428" y="125"/>
                </a:lnTo>
                <a:lnTo>
                  <a:pt x="428" y="125"/>
                </a:lnTo>
                <a:lnTo>
                  <a:pt x="428" y="125"/>
                </a:lnTo>
                <a:lnTo>
                  <a:pt x="428" y="125"/>
                </a:lnTo>
                <a:lnTo>
                  <a:pt x="431" y="125"/>
                </a:lnTo>
                <a:lnTo>
                  <a:pt x="431" y="125"/>
                </a:lnTo>
                <a:lnTo>
                  <a:pt x="435" y="127"/>
                </a:lnTo>
                <a:lnTo>
                  <a:pt x="440" y="127"/>
                </a:lnTo>
                <a:lnTo>
                  <a:pt x="444" y="129"/>
                </a:lnTo>
                <a:lnTo>
                  <a:pt x="449" y="131"/>
                </a:lnTo>
                <a:lnTo>
                  <a:pt x="472" y="138"/>
                </a:lnTo>
                <a:lnTo>
                  <a:pt x="476" y="145"/>
                </a:lnTo>
                <a:lnTo>
                  <a:pt x="492" y="156"/>
                </a:lnTo>
                <a:lnTo>
                  <a:pt x="496" y="161"/>
                </a:lnTo>
                <a:lnTo>
                  <a:pt x="512" y="165"/>
                </a:lnTo>
                <a:lnTo>
                  <a:pt x="533" y="174"/>
                </a:lnTo>
                <a:lnTo>
                  <a:pt x="580" y="172"/>
                </a:lnTo>
                <a:lnTo>
                  <a:pt x="589" y="172"/>
                </a:lnTo>
                <a:lnTo>
                  <a:pt x="592" y="170"/>
                </a:lnTo>
                <a:lnTo>
                  <a:pt x="617" y="170"/>
                </a:lnTo>
                <a:lnTo>
                  <a:pt x="619" y="168"/>
                </a:lnTo>
                <a:lnTo>
                  <a:pt x="621" y="168"/>
                </a:lnTo>
                <a:lnTo>
                  <a:pt x="623" y="168"/>
                </a:lnTo>
                <a:lnTo>
                  <a:pt x="628" y="165"/>
                </a:lnTo>
                <a:lnTo>
                  <a:pt x="644" y="163"/>
                </a:lnTo>
                <a:lnTo>
                  <a:pt x="673" y="156"/>
                </a:lnTo>
                <a:lnTo>
                  <a:pt x="682" y="156"/>
                </a:lnTo>
                <a:lnTo>
                  <a:pt x="687" y="163"/>
                </a:lnTo>
                <a:lnTo>
                  <a:pt x="687" y="163"/>
                </a:lnTo>
                <a:lnTo>
                  <a:pt x="689" y="165"/>
                </a:lnTo>
                <a:lnTo>
                  <a:pt x="696" y="177"/>
                </a:lnTo>
                <a:lnTo>
                  <a:pt x="707" y="197"/>
                </a:lnTo>
                <a:lnTo>
                  <a:pt x="714" y="211"/>
                </a:lnTo>
                <a:lnTo>
                  <a:pt x="728" y="256"/>
                </a:lnTo>
                <a:lnTo>
                  <a:pt x="728" y="256"/>
                </a:lnTo>
                <a:lnTo>
                  <a:pt x="723" y="256"/>
                </a:lnTo>
                <a:lnTo>
                  <a:pt x="703" y="251"/>
                </a:lnTo>
                <a:lnTo>
                  <a:pt x="669" y="247"/>
                </a:lnTo>
                <a:lnTo>
                  <a:pt x="660" y="245"/>
                </a:lnTo>
                <a:lnTo>
                  <a:pt x="655" y="242"/>
                </a:lnTo>
                <a:lnTo>
                  <a:pt x="653" y="242"/>
                </a:lnTo>
                <a:lnTo>
                  <a:pt x="648" y="242"/>
                </a:lnTo>
                <a:lnTo>
                  <a:pt x="646" y="242"/>
                </a:lnTo>
                <a:lnTo>
                  <a:pt x="642" y="240"/>
                </a:lnTo>
                <a:lnTo>
                  <a:pt x="633" y="238"/>
                </a:lnTo>
                <a:lnTo>
                  <a:pt x="621" y="233"/>
                </a:lnTo>
                <a:lnTo>
                  <a:pt x="603" y="238"/>
                </a:lnTo>
                <a:lnTo>
                  <a:pt x="578" y="245"/>
                </a:lnTo>
                <a:lnTo>
                  <a:pt x="569" y="247"/>
                </a:lnTo>
                <a:lnTo>
                  <a:pt x="569" y="247"/>
                </a:lnTo>
                <a:lnTo>
                  <a:pt x="562" y="247"/>
                </a:lnTo>
                <a:lnTo>
                  <a:pt x="560" y="249"/>
                </a:lnTo>
                <a:lnTo>
                  <a:pt x="558" y="249"/>
                </a:lnTo>
                <a:lnTo>
                  <a:pt x="555" y="249"/>
                </a:lnTo>
                <a:lnTo>
                  <a:pt x="553" y="251"/>
                </a:lnTo>
                <a:lnTo>
                  <a:pt x="553" y="251"/>
                </a:lnTo>
                <a:lnTo>
                  <a:pt x="551" y="251"/>
                </a:lnTo>
                <a:lnTo>
                  <a:pt x="551" y="251"/>
                </a:lnTo>
                <a:lnTo>
                  <a:pt x="551" y="254"/>
                </a:lnTo>
                <a:lnTo>
                  <a:pt x="549" y="254"/>
                </a:lnTo>
                <a:lnTo>
                  <a:pt x="546" y="254"/>
                </a:lnTo>
                <a:lnTo>
                  <a:pt x="544" y="256"/>
                </a:lnTo>
                <a:lnTo>
                  <a:pt x="544" y="256"/>
                </a:lnTo>
                <a:lnTo>
                  <a:pt x="542" y="254"/>
                </a:lnTo>
                <a:lnTo>
                  <a:pt x="540" y="254"/>
                </a:lnTo>
                <a:lnTo>
                  <a:pt x="540" y="254"/>
                </a:lnTo>
                <a:lnTo>
                  <a:pt x="537" y="254"/>
                </a:lnTo>
                <a:lnTo>
                  <a:pt x="537" y="254"/>
                </a:lnTo>
                <a:lnTo>
                  <a:pt x="535" y="254"/>
                </a:lnTo>
                <a:lnTo>
                  <a:pt x="533" y="254"/>
                </a:lnTo>
                <a:lnTo>
                  <a:pt x="533" y="256"/>
                </a:lnTo>
                <a:lnTo>
                  <a:pt x="533" y="256"/>
                </a:lnTo>
                <a:lnTo>
                  <a:pt x="531" y="258"/>
                </a:lnTo>
                <a:lnTo>
                  <a:pt x="531" y="258"/>
                </a:lnTo>
                <a:lnTo>
                  <a:pt x="528" y="260"/>
                </a:lnTo>
                <a:lnTo>
                  <a:pt x="526" y="260"/>
                </a:lnTo>
                <a:lnTo>
                  <a:pt x="524" y="263"/>
                </a:lnTo>
                <a:lnTo>
                  <a:pt x="521" y="265"/>
                </a:lnTo>
                <a:lnTo>
                  <a:pt x="521" y="265"/>
                </a:lnTo>
                <a:lnTo>
                  <a:pt x="519" y="272"/>
                </a:lnTo>
                <a:lnTo>
                  <a:pt x="519" y="276"/>
                </a:lnTo>
                <a:lnTo>
                  <a:pt x="515" y="283"/>
                </a:lnTo>
                <a:lnTo>
                  <a:pt x="512" y="288"/>
                </a:lnTo>
                <a:lnTo>
                  <a:pt x="510" y="292"/>
                </a:lnTo>
                <a:lnTo>
                  <a:pt x="508" y="294"/>
                </a:lnTo>
                <a:lnTo>
                  <a:pt x="508" y="299"/>
                </a:lnTo>
                <a:lnTo>
                  <a:pt x="508" y="306"/>
                </a:lnTo>
                <a:lnTo>
                  <a:pt x="508" y="310"/>
                </a:lnTo>
                <a:lnTo>
                  <a:pt x="508" y="317"/>
                </a:lnTo>
                <a:lnTo>
                  <a:pt x="496" y="315"/>
                </a:lnTo>
                <a:lnTo>
                  <a:pt x="496" y="315"/>
                </a:lnTo>
                <a:lnTo>
                  <a:pt x="485" y="321"/>
                </a:lnTo>
                <a:lnTo>
                  <a:pt x="467" y="333"/>
                </a:lnTo>
                <a:lnTo>
                  <a:pt x="456" y="337"/>
                </a:lnTo>
                <a:lnTo>
                  <a:pt x="453" y="337"/>
                </a:lnTo>
                <a:lnTo>
                  <a:pt x="435" y="335"/>
                </a:lnTo>
                <a:lnTo>
                  <a:pt x="426" y="353"/>
                </a:lnTo>
                <a:lnTo>
                  <a:pt x="424" y="355"/>
                </a:lnTo>
                <a:lnTo>
                  <a:pt x="410" y="362"/>
                </a:lnTo>
                <a:lnTo>
                  <a:pt x="410" y="364"/>
                </a:lnTo>
                <a:lnTo>
                  <a:pt x="410" y="378"/>
                </a:lnTo>
                <a:lnTo>
                  <a:pt x="408" y="383"/>
                </a:lnTo>
                <a:lnTo>
                  <a:pt x="406" y="383"/>
                </a:lnTo>
                <a:lnTo>
                  <a:pt x="404" y="383"/>
                </a:lnTo>
                <a:lnTo>
                  <a:pt x="399" y="383"/>
                </a:lnTo>
                <a:lnTo>
                  <a:pt x="392" y="380"/>
                </a:lnTo>
                <a:lnTo>
                  <a:pt x="383" y="364"/>
                </a:lnTo>
                <a:lnTo>
                  <a:pt x="372" y="362"/>
                </a:lnTo>
                <a:lnTo>
                  <a:pt x="370" y="362"/>
                </a:lnTo>
                <a:lnTo>
                  <a:pt x="363" y="364"/>
                </a:lnTo>
                <a:lnTo>
                  <a:pt x="358" y="367"/>
                </a:lnTo>
                <a:lnTo>
                  <a:pt x="358" y="367"/>
                </a:lnTo>
                <a:lnTo>
                  <a:pt x="354" y="367"/>
                </a:lnTo>
                <a:lnTo>
                  <a:pt x="347" y="369"/>
                </a:lnTo>
                <a:lnTo>
                  <a:pt x="342" y="369"/>
                </a:lnTo>
                <a:lnTo>
                  <a:pt x="340" y="369"/>
                </a:lnTo>
                <a:lnTo>
                  <a:pt x="336" y="369"/>
                </a:lnTo>
                <a:lnTo>
                  <a:pt x="333" y="367"/>
                </a:lnTo>
                <a:lnTo>
                  <a:pt x="329" y="362"/>
                </a:lnTo>
                <a:lnTo>
                  <a:pt x="329" y="362"/>
                </a:lnTo>
                <a:lnTo>
                  <a:pt x="326" y="360"/>
                </a:lnTo>
                <a:lnTo>
                  <a:pt x="326" y="360"/>
                </a:lnTo>
                <a:lnTo>
                  <a:pt x="326" y="358"/>
                </a:lnTo>
                <a:lnTo>
                  <a:pt x="324" y="358"/>
                </a:lnTo>
                <a:lnTo>
                  <a:pt x="324" y="358"/>
                </a:lnTo>
                <a:lnTo>
                  <a:pt x="322" y="358"/>
                </a:lnTo>
                <a:lnTo>
                  <a:pt x="320" y="355"/>
                </a:lnTo>
                <a:lnTo>
                  <a:pt x="320" y="355"/>
                </a:lnTo>
                <a:lnTo>
                  <a:pt x="320" y="353"/>
                </a:lnTo>
                <a:lnTo>
                  <a:pt x="317" y="353"/>
                </a:lnTo>
                <a:lnTo>
                  <a:pt x="315" y="353"/>
                </a:lnTo>
                <a:lnTo>
                  <a:pt x="315" y="351"/>
                </a:lnTo>
                <a:lnTo>
                  <a:pt x="313" y="351"/>
                </a:lnTo>
                <a:lnTo>
                  <a:pt x="313" y="351"/>
                </a:lnTo>
                <a:lnTo>
                  <a:pt x="311" y="351"/>
                </a:lnTo>
                <a:lnTo>
                  <a:pt x="306" y="349"/>
                </a:lnTo>
                <a:lnTo>
                  <a:pt x="304" y="349"/>
                </a:lnTo>
                <a:lnTo>
                  <a:pt x="302" y="349"/>
                </a:lnTo>
                <a:lnTo>
                  <a:pt x="302" y="349"/>
                </a:lnTo>
                <a:lnTo>
                  <a:pt x="297" y="346"/>
                </a:lnTo>
                <a:lnTo>
                  <a:pt x="297" y="346"/>
                </a:lnTo>
                <a:lnTo>
                  <a:pt x="295" y="346"/>
                </a:lnTo>
                <a:lnTo>
                  <a:pt x="292" y="344"/>
                </a:lnTo>
                <a:lnTo>
                  <a:pt x="292" y="344"/>
                </a:lnTo>
                <a:lnTo>
                  <a:pt x="292" y="344"/>
                </a:lnTo>
                <a:lnTo>
                  <a:pt x="292" y="342"/>
                </a:lnTo>
                <a:lnTo>
                  <a:pt x="292" y="342"/>
                </a:lnTo>
                <a:lnTo>
                  <a:pt x="292" y="340"/>
                </a:lnTo>
                <a:lnTo>
                  <a:pt x="290" y="337"/>
                </a:lnTo>
                <a:lnTo>
                  <a:pt x="288" y="337"/>
                </a:lnTo>
                <a:lnTo>
                  <a:pt x="286" y="335"/>
                </a:lnTo>
                <a:lnTo>
                  <a:pt x="286" y="335"/>
                </a:lnTo>
                <a:lnTo>
                  <a:pt x="286" y="333"/>
                </a:lnTo>
                <a:lnTo>
                  <a:pt x="283" y="331"/>
                </a:lnTo>
                <a:lnTo>
                  <a:pt x="277" y="328"/>
                </a:lnTo>
                <a:lnTo>
                  <a:pt x="272" y="331"/>
                </a:lnTo>
                <a:lnTo>
                  <a:pt x="274" y="335"/>
                </a:lnTo>
                <a:lnTo>
                  <a:pt x="265" y="340"/>
                </a:lnTo>
                <a:lnTo>
                  <a:pt x="274" y="362"/>
                </a:lnTo>
                <a:lnTo>
                  <a:pt x="272" y="362"/>
                </a:lnTo>
                <a:lnTo>
                  <a:pt x="261" y="367"/>
                </a:lnTo>
                <a:lnTo>
                  <a:pt x="263" y="376"/>
                </a:lnTo>
                <a:lnTo>
                  <a:pt x="261" y="376"/>
                </a:lnTo>
                <a:lnTo>
                  <a:pt x="261" y="378"/>
                </a:lnTo>
                <a:lnTo>
                  <a:pt x="263" y="378"/>
                </a:lnTo>
                <a:lnTo>
                  <a:pt x="265" y="392"/>
                </a:lnTo>
                <a:lnTo>
                  <a:pt x="252" y="392"/>
                </a:lnTo>
                <a:lnTo>
                  <a:pt x="252" y="392"/>
                </a:lnTo>
                <a:lnTo>
                  <a:pt x="247" y="389"/>
                </a:lnTo>
                <a:lnTo>
                  <a:pt x="238" y="389"/>
                </a:lnTo>
                <a:lnTo>
                  <a:pt x="236" y="389"/>
                </a:lnTo>
                <a:lnTo>
                  <a:pt x="229" y="387"/>
                </a:lnTo>
                <a:lnTo>
                  <a:pt x="227" y="389"/>
                </a:lnTo>
                <a:lnTo>
                  <a:pt x="227" y="387"/>
                </a:lnTo>
                <a:lnTo>
                  <a:pt x="220" y="385"/>
                </a:lnTo>
                <a:lnTo>
                  <a:pt x="220" y="385"/>
                </a:lnTo>
                <a:lnTo>
                  <a:pt x="213" y="380"/>
                </a:lnTo>
                <a:lnTo>
                  <a:pt x="213" y="380"/>
                </a:lnTo>
                <a:lnTo>
                  <a:pt x="209" y="380"/>
                </a:lnTo>
                <a:lnTo>
                  <a:pt x="209" y="380"/>
                </a:lnTo>
                <a:lnTo>
                  <a:pt x="206" y="380"/>
                </a:lnTo>
                <a:lnTo>
                  <a:pt x="204" y="378"/>
                </a:lnTo>
                <a:lnTo>
                  <a:pt x="204" y="378"/>
                </a:lnTo>
                <a:lnTo>
                  <a:pt x="202" y="380"/>
                </a:lnTo>
                <a:lnTo>
                  <a:pt x="202" y="380"/>
                </a:lnTo>
                <a:lnTo>
                  <a:pt x="202" y="383"/>
                </a:lnTo>
                <a:lnTo>
                  <a:pt x="202" y="383"/>
                </a:lnTo>
                <a:lnTo>
                  <a:pt x="202" y="385"/>
                </a:lnTo>
                <a:lnTo>
                  <a:pt x="199" y="387"/>
                </a:lnTo>
                <a:lnTo>
                  <a:pt x="199" y="387"/>
                </a:lnTo>
                <a:lnTo>
                  <a:pt x="199" y="389"/>
                </a:lnTo>
                <a:lnTo>
                  <a:pt x="199" y="389"/>
                </a:lnTo>
                <a:lnTo>
                  <a:pt x="199" y="392"/>
                </a:lnTo>
                <a:lnTo>
                  <a:pt x="186" y="389"/>
                </a:lnTo>
                <a:lnTo>
                  <a:pt x="177" y="389"/>
                </a:lnTo>
                <a:lnTo>
                  <a:pt x="177" y="389"/>
                </a:lnTo>
                <a:lnTo>
                  <a:pt x="177" y="389"/>
                </a:lnTo>
                <a:lnTo>
                  <a:pt x="175" y="385"/>
                </a:lnTo>
                <a:lnTo>
                  <a:pt x="175" y="383"/>
                </a:lnTo>
                <a:lnTo>
                  <a:pt x="170" y="376"/>
                </a:lnTo>
                <a:lnTo>
                  <a:pt x="170" y="374"/>
                </a:lnTo>
                <a:lnTo>
                  <a:pt x="168" y="369"/>
                </a:lnTo>
                <a:lnTo>
                  <a:pt x="168" y="369"/>
                </a:lnTo>
                <a:lnTo>
                  <a:pt x="156" y="349"/>
                </a:lnTo>
                <a:lnTo>
                  <a:pt x="152" y="337"/>
                </a:lnTo>
                <a:lnTo>
                  <a:pt x="145" y="321"/>
                </a:lnTo>
                <a:lnTo>
                  <a:pt x="143" y="321"/>
                </a:lnTo>
                <a:lnTo>
                  <a:pt x="138" y="312"/>
                </a:lnTo>
                <a:lnTo>
                  <a:pt x="131" y="297"/>
                </a:lnTo>
                <a:lnTo>
                  <a:pt x="131" y="297"/>
                </a:lnTo>
                <a:lnTo>
                  <a:pt x="127" y="288"/>
                </a:lnTo>
                <a:lnTo>
                  <a:pt x="118" y="269"/>
                </a:lnTo>
                <a:lnTo>
                  <a:pt x="116" y="260"/>
                </a:lnTo>
                <a:lnTo>
                  <a:pt x="111" y="254"/>
                </a:lnTo>
                <a:lnTo>
                  <a:pt x="111" y="251"/>
                </a:lnTo>
                <a:lnTo>
                  <a:pt x="109" y="247"/>
                </a:lnTo>
                <a:lnTo>
                  <a:pt x="109" y="245"/>
                </a:lnTo>
                <a:lnTo>
                  <a:pt x="104" y="240"/>
                </a:lnTo>
                <a:lnTo>
                  <a:pt x="91" y="222"/>
                </a:lnTo>
                <a:lnTo>
                  <a:pt x="82" y="213"/>
                </a:lnTo>
                <a:lnTo>
                  <a:pt x="82" y="213"/>
                </a:lnTo>
                <a:lnTo>
                  <a:pt x="79" y="204"/>
                </a:lnTo>
                <a:lnTo>
                  <a:pt x="79" y="204"/>
                </a:lnTo>
                <a:lnTo>
                  <a:pt x="75" y="197"/>
                </a:lnTo>
                <a:lnTo>
                  <a:pt x="73" y="190"/>
                </a:lnTo>
                <a:lnTo>
                  <a:pt x="70" y="186"/>
                </a:lnTo>
                <a:lnTo>
                  <a:pt x="66" y="179"/>
                </a:lnTo>
                <a:lnTo>
                  <a:pt x="59" y="159"/>
                </a:lnTo>
                <a:lnTo>
                  <a:pt x="54" y="149"/>
                </a:lnTo>
                <a:lnTo>
                  <a:pt x="45" y="131"/>
                </a:lnTo>
                <a:lnTo>
                  <a:pt x="43" y="125"/>
                </a:lnTo>
                <a:lnTo>
                  <a:pt x="34" y="104"/>
                </a:lnTo>
                <a:lnTo>
                  <a:pt x="29" y="95"/>
                </a:lnTo>
                <a:lnTo>
                  <a:pt x="23" y="79"/>
                </a:lnTo>
                <a:lnTo>
                  <a:pt x="18" y="68"/>
                </a:lnTo>
                <a:lnTo>
                  <a:pt x="18" y="68"/>
                </a:lnTo>
                <a:lnTo>
                  <a:pt x="11" y="54"/>
                </a:lnTo>
                <a:lnTo>
                  <a:pt x="11" y="52"/>
                </a:lnTo>
                <a:lnTo>
                  <a:pt x="7" y="45"/>
                </a:lnTo>
                <a:lnTo>
                  <a:pt x="5" y="39"/>
                </a:lnTo>
                <a:lnTo>
                  <a:pt x="2" y="34"/>
                </a:lnTo>
                <a:lnTo>
                  <a:pt x="0" y="32"/>
                </a:lnTo>
                <a:lnTo>
                  <a:pt x="0" y="27"/>
                </a:lnTo>
                <a:lnTo>
                  <a:pt x="0" y="27"/>
                </a:lnTo>
                <a:lnTo>
                  <a:pt x="7" y="23"/>
                </a:lnTo>
                <a:lnTo>
                  <a:pt x="23" y="14"/>
                </a:lnTo>
                <a:lnTo>
                  <a:pt x="50" y="0"/>
                </a:lnTo>
                <a:lnTo>
                  <a:pt x="50" y="0"/>
                </a:lnTo>
                <a:lnTo>
                  <a:pt x="57" y="5"/>
                </a:lnTo>
                <a:lnTo>
                  <a:pt x="63" y="9"/>
                </a:lnTo>
                <a:lnTo>
                  <a:pt x="68" y="14"/>
                </a:lnTo>
                <a:lnTo>
                  <a:pt x="77" y="23"/>
                </a:lnTo>
                <a:lnTo>
                  <a:pt x="84" y="25"/>
                </a:lnTo>
                <a:lnTo>
                  <a:pt x="88" y="30"/>
                </a:lnTo>
                <a:lnTo>
                  <a:pt x="107" y="45"/>
                </a:lnTo>
                <a:lnTo>
                  <a:pt x="129" y="61"/>
                </a:lnTo>
                <a:lnTo>
                  <a:pt x="131" y="63"/>
                </a:lnTo>
                <a:lnTo>
                  <a:pt x="138" y="63"/>
                </a:lnTo>
                <a:lnTo>
                  <a:pt x="147" y="63"/>
                </a:lnTo>
                <a:lnTo>
                  <a:pt x="150" y="66"/>
                </a:lnTo>
                <a:lnTo>
                  <a:pt x="152" y="66"/>
                </a:lnTo>
                <a:lnTo>
                  <a:pt x="152" y="66"/>
                </a:lnTo>
                <a:lnTo>
                  <a:pt x="154" y="66"/>
                </a:lnTo>
                <a:lnTo>
                  <a:pt x="156" y="66"/>
                </a:lnTo>
                <a:lnTo>
                  <a:pt x="156" y="66"/>
                </a:lnTo>
                <a:lnTo>
                  <a:pt x="156" y="66"/>
                </a:lnTo>
                <a:lnTo>
                  <a:pt x="156" y="66"/>
                </a:lnTo>
                <a:lnTo>
                  <a:pt x="156" y="66"/>
                </a:lnTo>
                <a:lnTo>
                  <a:pt x="156" y="66"/>
                </a:lnTo>
                <a:lnTo>
                  <a:pt x="156" y="66"/>
                </a:lnTo>
                <a:lnTo>
                  <a:pt x="156" y="66"/>
                </a:lnTo>
                <a:lnTo>
                  <a:pt x="156" y="66"/>
                </a:lnTo>
                <a:lnTo>
                  <a:pt x="161" y="66"/>
                </a:lnTo>
                <a:lnTo>
                  <a:pt x="161" y="66"/>
                </a:lnTo>
                <a:lnTo>
                  <a:pt x="165" y="66"/>
                </a:lnTo>
                <a:lnTo>
                  <a:pt x="168" y="66"/>
                </a:lnTo>
                <a:lnTo>
                  <a:pt x="168" y="68"/>
                </a:lnTo>
                <a:lnTo>
                  <a:pt x="170" y="68"/>
                </a:lnTo>
                <a:lnTo>
                  <a:pt x="172" y="68"/>
                </a:lnTo>
                <a:lnTo>
                  <a:pt x="177" y="68"/>
                </a:lnTo>
                <a:lnTo>
                  <a:pt x="177" y="68"/>
                </a:lnTo>
                <a:lnTo>
                  <a:pt x="184" y="68"/>
                </a:lnTo>
                <a:lnTo>
                  <a:pt x="186" y="68"/>
                </a:lnTo>
                <a:lnTo>
                  <a:pt x="193" y="70"/>
                </a:lnTo>
                <a:lnTo>
                  <a:pt x="202" y="70"/>
                </a:lnTo>
                <a:lnTo>
                  <a:pt x="211" y="73"/>
                </a:lnTo>
                <a:lnTo>
                  <a:pt x="213" y="73"/>
                </a:lnTo>
                <a:lnTo>
                  <a:pt x="213" y="73"/>
                </a:lnTo>
                <a:lnTo>
                  <a:pt x="229" y="73"/>
                </a:lnTo>
                <a:lnTo>
                  <a:pt x="229" y="75"/>
                </a:lnTo>
                <a:lnTo>
                  <a:pt x="234" y="75"/>
                </a:lnTo>
                <a:lnTo>
                  <a:pt x="236" y="75"/>
                </a:lnTo>
                <a:lnTo>
                  <a:pt x="247" y="77"/>
                </a:lnTo>
                <a:lnTo>
                  <a:pt x="249" y="77"/>
                </a:lnTo>
                <a:lnTo>
                  <a:pt x="249" y="77"/>
                </a:lnTo>
                <a:lnTo>
                  <a:pt x="254" y="77"/>
                </a:lnTo>
                <a:lnTo>
                  <a:pt x="254" y="77"/>
                </a:lnTo>
                <a:lnTo>
                  <a:pt x="261" y="77"/>
                </a:lnTo>
                <a:lnTo>
                  <a:pt x="261" y="79"/>
                </a:lnTo>
                <a:lnTo>
                  <a:pt x="261" y="79"/>
                </a:lnTo>
                <a:lnTo>
                  <a:pt x="263" y="79"/>
                </a:lnTo>
                <a:lnTo>
                  <a:pt x="268" y="7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Admin 1 - North Darfur">
            <a:extLst>
              <a:ext uri="{FF2B5EF4-FFF2-40B4-BE49-F238E27FC236}">
                <a16:creationId xmlns:a16="http://schemas.microsoft.com/office/drawing/2014/main" id="{FF92D789-2D8D-C3D8-5613-73176B4F3504}"/>
              </a:ext>
            </a:extLst>
          </p:cNvPr>
          <p:cNvGrpSpPr/>
          <p:nvPr/>
        </p:nvGrpSpPr>
        <p:grpSpPr>
          <a:xfrm>
            <a:off x="2901951" y="1655763"/>
            <a:ext cx="2051050" cy="3557588"/>
            <a:chOff x="2901951" y="1655763"/>
            <a:chExt cx="2051050" cy="3557588"/>
          </a:xfrm>
        </p:grpSpPr>
        <p:sp>
          <p:nvSpPr>
            <p:cNvPr id="16" name="Freeform 13">
              <a:extLst>
                <a:ext uri="{FF2B5EF4-FFF2-40B4-BE49-F238E27FC236}">
                  <a16:creationId xmlns:a16="http://schemas.microsoft.com/office/drawing/2014/main" id="{10995E62-9821-E7D7-047D-F0F8ECC7B33C}"/>
                </a:ext>
              </a:extLst>
            </p:cNvPr>
            <p:cNvSpPr>
              <a:spLocks/>
            </p:cNvSpPr>
            <p:nvPr/>
          </p:nvSpPr>
          <p:spPr bwMode="auto">
            <a:xfrm>
              <a:off x="2901951" y="3157538"/>
              <a:ext cx="2051050" cy="2055813"/>
            </a:xfrm>
            <a:custGeom>
              <a:avLst/>
              <a:gdLst>
                <a:gd name="T0" fmla="*/ 1129 w 1292"/>
                <a:gd name="T1" fmla="*/ 0 h 1295"/>
                <a:gd name="T2" fmla="*/ 1149 w 1292"/>
                <a:gd name="T3" fmla="*/ 231 h 1295"/>
                <a:gd name="T4" fmla="*/ 1172 w 1292"/>
                <a:gd name="T5" fmla="*/ 417 h 1295"/>
                <a:gd name="T6" fmla="*/ 1192 w 1292"/>
                <a:gd name="T7" fmla="*/ 457 h 1295"/>
                <a:gd name="T8" fmla="*/ 1210 w 1292"/>
                <a:gd name="T9" fmla="*/ 514 h 1295"/>
                <a:gd name="T10" fmla="*/ 1235 w 1292"/>
                <a:gd name="T11" fmla="*/ 602 h 1295"/>
                <a:gd name="T12" fmla="*/ 1238 w 1292"/>
                <a:gd name="T13" fmla="*/ 641 h 1295"/>
                <a:gd name="T14" fmla="*/ 1274 w 1292"/>
                <a:gd name="T15" fmla="*/ 695 h 1295"/>
                <a:gd name="T16" fmla="*/ 1287 w 1292"/>
                <a:gd name="T17" fmla="*/ 781 h 1295"/>
                <a:gd name="T18" fmla="*/ 1265 w 1292"/>
                <a:gd name="T19" fmla="*/ 847 h 1295"/>
                <a:gd name="T20" fmla="*/ 1240 w 1292"/>
                <a:gd name="T21" fmla="*/ 903 h 1295"/>
                <a:gd name="T22" fmla="*/ 1188 w 1292"/>
                <a:gd name="T23" fmla="*/ 971 h 1295"/>
                <a:gd name="T24" fmla="*/ 1181 w 1292"/>
                <a:gd name="T25" fmla="*/ 1059 h 1295"/>
                <a:gd name="T26" fmla="*/ 1167 w 1292"/>
                <a:gd name="T27" fmla="*/ 1168 h 1295"/>
                <a:gd name="T28" fmla="*/ 1194 w 1292"/>
                <a:gd name="T29" fmla="*/ 1259 h 1295"/>
                <a:gd name="T30" fmla="*/ 1129 w 1292"/>
                <a:gd name="T31" fmla="*/ 1288 h 1295"/>
                <a:gd name="T32" fmla="*/ 1074 w 1292"/>
                <a:gd name="T33" fmla="*/ 1283 h 1295"/>
                <a:gd name="T34" fmla="*/ 968 w 1292"/>
                <a:gd name="T35" fmla="*/ 1261 h 1295"/>
                <a:gd name="T36" fmla="*/ 895 w 1292"/>
                <a:gd name="T37" fmla="*/ 1197 h 1295"/>
                <a:gd name="T38" fmla="*/ 863 w 1292"/>
                <a:gd name="T39" fmla="*/ 1161 h 1295"/>
                <a:gd name="T40" fmla="*/ 845 w 1292"/>
                <a:gd name="T41" fmla="*/ 1121 h 1295"/>
                <a:gd name="T42" fmla="*/ 882 w 1292"/>
                <a:gd name="T43" fmla="*/ 1116 h 1295"/>
                <a:gd name="T44" fmla="*/ 886 w 1292"/>
                <a:gd name="T45" fmla="*/ 1084 h 1295"/>
                <a:gd name="T46" fmla="*/ 839 w 1292"/>
                <a:gd name="T47" fmla="*/ 1030 h 1295"/>
                <a:gd name="T48" fmla="*/ 798 w 1292"/>
                <a:gd name="T49" fmla="*/ 1010 h 1295"/>
                <a:gd name="T50" fmla="*/ 766 w 1292"/>
                <a:gd name="T51" fmla="*/ 994 h 1295"/>
                <a:gd name="T52" fmla="*/ 739 w 1292"/>
                <a:gd name="T53" fmla="*/ 967 h 1295"/>
                <a:gd name="T54" fmla="*/ 705 w 1292"/>
                <a:gd name="T55" fmla="*/ 962 h 1295"/>
                <a:gd name="T56" fmla="*/ 648 w 1292"/>
                <a:gd name="T57" fmla="*/ 964 h 1295"/>
                <a:gd name="T58" fmla="*/ 610 w 1292"/>
                <a:gd name="T59" fmla="*/ 969 h 1295"/>
                <a:gd name="T60" fmla="*/ 564 w 1292"/>
                <a:gd name="T61" fmla="*/ 946 h 1295"/>
                <a:gd name="T62" fmla="*/ 537 w 1292"/>
                <a:gd name="T63" fmla="*/ 928 h 1295"/>
                <a:gd name="T64" fmla="*/ 501 w 1292"/>
                <a:gd name="T65" fmla="*/ 928 h 1295"/>
                <a:gd name="T66" fmla="*/ 458 w 1292"/>
                <a:gd name="T67" fmla="*/ 924 h 1295"/>
                <a:gd name="T68" fmla="*/ 483 w 1292"/>
                <a:gd name="T69" fmla="*/ 901 h 1295"/>
                <a:gd name="T70" fmla="*/ 505 w 1292"/>
                <a:gd name="T71" fmla="*/ 885 h 1295"/>
                <a:gd name="T72" fmla="*/ 517 w 1292"/>
                <a:gd name="T73" fmla="*/ 840 h 1295"/>
                <a:gd name="T74" fmla="*/ 478 w 1292"/>
                <a:gd name="T75" fmla="*/ 844 h 1295"/>
                <a:gd name="T76" fmla="*/ 419 w 1292"/>
                <a:gd name="T77" fmla="*/ 856 h 1295"/>
                <a:gd name="T78" fmla="*/ 378 w 1292"/>
                <a:gd name="T79" fmla="*/ 883 h 1295"/>
                <a:gd name="T80" fmla="*/ 340 w 1292"/>
                <a:gd name="T81" fmla="*/ 869 h 1295"/>
                <a:gd name="T82" fmla="*/ 308 w 1292"/>
                <a:gd name="T83" fmla="*/ 853 h 1295"/>
                <a:gd name="T84" fmla="*/ 276 w 1292"/>
                <a:gd name="T85" fmla="*/ 851 h 1295"/>
                <a:gd name="T86" fmla="*/ 233 w 1292"/>
                <a:gd name="T87" fmla="*/ 824 h 1295"/>
                <a:gd name="T88" fmla="*/ 197 w 1292"/>
                <a:gd name="T89" fmla="*/ 806 h 1295"/>
                <a:gd name="T90" fmla="*/ 136 w 1292"/>
                <a:gd name="T91" fmla="*/ 835 h 1295"/>
                <a:gd name="T92" fmla="*/ 111 w 1292"/>
                <a:gd name="T93" fmla="*/ 817 h 1295"/>
                <a:gd name="T94" fmla="*/ 109 w 1292"/>
                <a:gd name="T95" fmla="*/ 790 h 1295"/>
                <a:gd name="T96" fmla="*/ 93 w 1292"/>
                <a:gd name="T97" fmla="*/ 731 h 1295"/>
                <a:gd name="T98" fmla="*/ 122 w 1292"/>
                <a:gd name="T99" fmla="*/ 675 h 1295"/>
                <a:gd name="T100" fmla="*/ 93 w 1292"/>
                <a:gd name="T101" fmla="*/ 632 h 1295"/>
                <a:gd name="T102" fmla="*/ 81 w 1292"/>
                <a:gd name="T103" fmla="*/ 559 h 1295"/>
                <a:gd name="T104" fmla="*/ 11 w 1292"/>
                <a:gd name="T105" fmla="*/ 523 h 1295"/>
                <a:gd name="T106" fmla="*/ 18 w 1292"/>
                <a:gd name="T107" fmla="*/ 480 h 1295"/>
                <a:gd name="T108" fmla="*/ 0 w 1292"/>
                <a:gd name="T109" fmla="*/ 419 h 1295"/>
                <a:gd name="T110" fmla="*/ 25 w 1292"/>
                <a:gd name="T111" fmla="*/ 390 h 1295"/>
                <a:gd name="T112" fmla="*/ 45 w 1292"/>
                <a:gd name="T113" fmla="*/ 365 h 1295"/>
                <a:gd name="T114" fmla="*/ 59 w 1292"/>
                <a:gd name="T115" fmla="*/ 331 h 1295"/>
                <a:gd name="T116" fmla="*/ 47 w 1292"/>
                <a:gd name="T117" fmla="*/ 292 h 1295"/>
                <a:gd name="T118" fmla="*/ 45 w 1292"/>
                <a:gd name="T119" fmla="*/ 258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2" h="1295">
                  <a:moveTo>
                    <a:pt x="1278" y="0"/>
                  </a:moveTo>
                  <a:lnTo>
                    <a:pt x="1260" y="0"/>
                  </a:lnTo>
                  <a:lnTo>
                    <a:pt x="1256" y="0"/>
                  </a:lnTo>
                  <a:lnTo>
                    <a:pt x="1233" y="0"/>
                  </a:lnTo>
                  <a:lnTo>
                    <a:pt x="1224" y="0"/>
                  </a:lnTo>
                  <a:lnTo>
                    <a:pt x="1215" y="0"/>
                  </a:lnTo>
                  <a:lnTo>
                    <a:pt x="1206" y="0"/>
                  </a:lnTo>
                  <a:lnTo>
                    <a:pt x="1188" y="0"/>
                  </a:lnTo>
                  <a:lnTo>
                    <a:pt x="1172" y="0"/>
                  </a:lnTo>
                  <a:lnTo>
                    <a:pt x="1167" y="0"/>
                  </a:lnTo>
                  <a:lnTo>
                    <a:pt x="1163" y="0"/>
                  </a:lnTo>
                  <a:lnTo>
                    <a:pt x="1145" y="0"/>
                  </a:lnTo>
                  <a:lnTo>
                    <a:pt x="1138" y="0"/>
                  </a:lnTo>
                  <a:lnTo>
                    <a:pt x="1136" y="0"/>
                  </a:lnTo>
                  <a:lnTo>
                    <a:pt x="1133" y="0"/>
                  </a:lnTo>
                  <a:lnTo>
                    <a:pt x="1131" y="0"/>
                  </a:lnTo>
                  <a:lnTo>
                    <a:pt x="1129" y="0"/>
                  </a:lnTo>
                  <a:lnTo>
                    <a:pt x="1129" y="3"/>
                  </a:lnTo>
                  <a:lnTo>
                    <a:pt x="1129" y="5"/>
                  </a:lnTo>
                  <a:lnTo>
                    <a:pt x="1129" y="7"/>
                  </a:lnTo>
                  <a:lnTo>
                    <a:pt x="1129" y="9"/>
                  </a:lnTo>
                  <a:lnTo>
                    <a:pt x="1129" y="12"/>
                  </a:lnTo>
                  <a:lnTo>
                    <a:pt x="1131" y="18"/>
                  </a:lnTo>
                  <a:lnTo>
                    <a:pt x="1131" y="25"/>
                  </a:lnTo>
                  <a:lnTo>
                    <a:pt x="1131" y="32"/>
                  </a:lnTo>
                  <a:lnTo>
                    <a:pt x="1131" y="36"/>
                  </a:lnTo>
                  <a:lnTo>
                    <a:pt x="1133" y="41"/>
                  </a:lnTo>
                  <a:lnTo>
                    <a:pt x="1133" y="57"/>
                  </a:lnTo>
                  <a:lnTo>
                    <a:pt x="1136" y="79"/>
                  </a:lnTo>
                  <a:lnTo>
                    <a:pt x="1136" y="84"/>
                  </a:lnTo>
                  <a:lnTo>
                    <a:pt x="1140" y="129"/>
                  </a:lnTo>
                  <a:lnTo>
                    <a:pt x="1147" y="188"/>
                  </a:lnTo>
                  <a:lnTo>
                    <a:pt x="1147" y="204"/>
                  </a:lnTo>
                  <a:lnTo>
                    <a:pt x="1149" y="231"/>
                  </a:lnTo>
                  <a:lnTo>
                    <a:pt x="1156" y="315"/>
                  </a:lnTo>
                  <a:lnTo>
                    <a:pt x="1160" y="362"/>
                  </a:lnTo>
                  <a:lnTo>
                    <a:pt x="1163" y="371"/>
                  </a:lnTo>
                  <a:lnTo>
                    <a:pt x="1163" y="374"/>
                  </a:lnTo>
                  <a:lnTo>
                    <a:pt x="1163" y="376"/>
                  </a:lnTo>
                  <a:lnTo>
                    <a:pt x="1163" y="378"/>
                  </a:lnTo>
                  <a:lnTo>
                    <a:pt x="1163" y="380"/>
                  </a:lnTo>
                  <a:lnTo>
                    <a:pt x="1163" y="383"/>
                  </a:lnTo>
                  <a:lnTo>
                    <a:pt x="1163" y="385"/>
                  </a:lnTo>
                  <a:lnTo>
                    <a:pt x="1163" y="387"/>
                  </a:lnTo>
                  <a:lnTo>
                    <a:pt x="1163" y="390"/>
                  </a:lnTo>
                  <a:lnTo>
                    <a:pt x="1163" y="394"/>
                  </a:lnTo>
                  <a:lnTo>
                    <a:pt x="1165" y="394"/>
                  </a:lnTo>
                  <a:lnTo>
                    <a:pt x="1165" y="396"/>
                  </a:lnTo>
                  <a:lnTo>
                    <a:pt x="1167" y="408"/>
                  </a:lnTo>
                  <a:lnTo>
                    <a:pt x="1170" y="412"/>
                  </a:lnTo>
                  <a:lnTo>
                    <a:pt x="1172" y="417"/>
                  </a:lnTo>
                  <a:lnTo>
                    <a:pt x="1172" y="419"/>
                  </a:lnTo>
                  <a:lnTo>
                    <a:pt x="1172" y="421"/>
                  </a:lnTo>
                  <a:lnTo>
                    <a:pt x="1174" y="428"/>
                  </a:lnTo>
                  <a:lnTo>
                    <a:pt x="1176" y="430"/>
                  </a:lnTo>
                  <a:lnTo>
                    <a:pt x="1176" y="433"/>
                  </a:lnTo>
                  <a:lnTo>
                    <a:pt x="1176" y="435"/>
                  </a:lnTo>
                  <a:lnTo>
                    <a:pt x="1176" y="437"/>
                  </a:lnTo>
                  <a:lnTo>
                    <a:pt x="1179" y="437"/>
                  </a:lnTo>
                  <a:lnTo>
                    <a:pt x="1181" y="439"/>
                  </a:lnTo>
                  <a:lnTo>
                    <a:pt x="1181" y="442"/>
                  </a:lnTo>
                  <a:lnTo>
                    <a:pt x="1183" y="444"/>
                  </a:lnTo>
                  <a:lnTo>
                    <a:pt x="1185" y="446"/>
                  </a:lnTo>
                  <a:lnTo>
                    <a:pt x="1185" y="448"/>
                  </a:lnTo>
                  <a:lnTo>
                    <a:pt x="1188" y="451"/>
                  </a:lnTo>
                  <a:lnTo>
                    <a:pt x="1190" y="453"/>
                  </a:lnTo>
                  <a:lnTo>
                    <a:pt x="1190" y="455"/>
                  </a:lnTo>
                  <a:lnTo>
                    <a:pt x="1192" y="457"/>
                  </a:lnTo>
                  <a:lnTo>
                    <a:pt x="1192" y="460"/>
                  </a:lnTo>
                  <a:lnTo>
                    <a:pt x="1194" y="462"/>
                  </a:lnTo>
                  <a:lnTo>
                    <a:pt x="1197" y="464"/>
                  </a:lnTo>
                  <a:lnTo>
                    <a:pt x="1199" y="466"/>
                  </a:lnTo>
                  <a:lnTo>
                    <a:pt x="1199" y="469"/>
                  </a:lnTo>
                  <a:lnTo>
                    <a:pt x="1199" y="471"/>
                  </a:lnTo>
                  <a:lnTo>
                    <a:pt x="1201" y="476"/>
                  </a:lnTo>
                  <a:lnTo>
                    <a:pt x="1201" y="478"/>
                  </a:lnTo>
                  <a:lnTo>
                    <a:pt x="1204" y="485"/>
                  </a:lnTo>
                  <a:lnTo>
                    <a:pt x="1206" y="494"/>
                  </a:lnTo>
                  <a:lnTo>
                    <a:pt x="1206" y="496"/>
                  </a:lnTo>
                  <a:lnTo>
                    <a:pt x="1208" y="498"/>
                  </a:lnTo>
                  <a:lnTo>
                    <a:pt x="1208" y="500"/>
                  </a:lnTo>
                  <a:lnTo>
                    <a:pt x="1208" y="505"/>
                  </a:lnTo>
                  <a:lnTo>
                    <a:pt x="1210" y="507"/>
                  </a:lnTo>
                  <a:lnTo>
                    <a:pt x="1210" y="512"/>
                  </a:lnTo>
                  <a:lnTo>
                    <a:pt x="1210" y="514"/>
                  </a:lnTo>
                  <a:lnTo>
                    <a:pt x="1215" y="525"/>
                  </a:lnTo>
                  <a:lnTo>
                    <a:pt x="1215" y="528"/>
                  </a:lnTo>
                  <a:lnTo>
                    <a:pt x="1217" y="539"/>
                  </a:lnTo>
                  <a:lnTo>
                    <a:pt x="1219" y="546"/>
                  </a:lnTo>
                  <a:lnTo>
                    <a:pt x="1222" y="552"/>
                  </a:lnTo>
                  <a:lnTo>
                    <a:pt x="1222" y="557"/>
                  </a:lnTo>
                  <a:lnTo>
                    <a:pt x="1226" y="566"/>
                  </a:lnTo>
                  <a:lnTo>
                    <a:pt x="1226" y="575"/>
                  </a:lnTo>
                  <a:lnTo>
                    <a:pt x="1228" y="577"/>
                  </a:lnTo>
                  <a:lnTo>
                    <a:pt x="1228" y="582"/>
                  </a:lnTo>
                  <a:lnTo>
                    <a:pt x="1231" y="586"/>
                  </a:lnTo>
                  <a:lnTo>
                    <a:pt x="1233" y="591"/>
                  </a:lnTo>
                  <a:lnTo>
                    <a:pt x="1233" y="595"/>
                  </a:lnTo>
                  <a:lnTo>
                    <a:pt x="1233" y="598"/>
                  </a:lnTo>
                  <a:lnTo>
                    <a:pt x="1235" y="598"/>
                  </a:lnTo>
                  <a:lnTo>
                    <a:pt x="1235" y="600"/>
                  </a:lnTo>
                  <a:lnTo>
                    <a:pt x="1235" y="602"/>
                  </a:lnTo>
                  <a:lnTo>
                    <a:pt x="1235" y="605"/>
                  </a:lnTo>
                  <a:lnTo>
                    <a:pt x="1235" y="607"/>
                  </a:lnTo>
                  <a:lnTo>
                    <a:pt x="1238" y="607"/>
                  </a:lnTo>
                  <a:lnTo>
                    <a:pt x="1238" y="609"/>
                  </a:lnTo>
                  <a:lnTo>
                    <a:pt x="1238" y="611"/>
                  </a:lnTo>
                  <a:lnTo>
                    <a:pt x="1238" y="614"/>
                  </a:lnTo>
                  <a:lnTo>
                    <a:pt x="1238" y="616"/>
                  </a:lnTo>
                  <a:lnTo>
                    <a:pt x="1238" y="618"/>
                  </a:lnTo>
                  <a:lnTo>
                    <a:pt x="1238" y="620"/>
                  </a:lnTo>
                  <a:lnTo>
                    <a:pt x="1238" y="623"/>
                  </a:lnTo>
                  <a:lnTo>
                    <a:pt x="1238" y="625"/>
                  </a:lnTo>
                  <a:lnTo>
                    <a:pt x="1238" y="629"/>
                  </a:lnTo>
                  <a:lnTo>
                    <a:pt x="1238" y="632"/>
                  </a:lnTo>
                  <a:lnTo>
                    <a:pt x="1238" y="634"/>
                  </a:lnTo>
                  <a:lnTo>
                    <a:pt x="1238" y="636"/>
                  </a:lnTo>
                  <a:lnTo>
                    <a:pt x="1238" y="638"/>
                  </a:lnTo>
                  <a:lnTo>
                    <a:pt x="1238" y="641"/>
                  </a:lnTo>
                  <a:lnTo>
                    <a:pt x="1238" y="645"/>
                  </a:lnTo>
                  <a:lnTo>
                    <a:pt x="1238" y="648"/>
                  </a:lnTo>
                  <a:lnTo>
                    <a:pt x="1238" y="652"/>
                  </a:lnTo>
                  <a:lnTo>
                    <a:pt x="1238" y="654"/>
                  </a:lnTo>
                  <a:lnTo>
                    <a:pt x="1238" y="657"/>
                  </a:lnTo>
                  <a:lnTo>
                    <a:pt x="1249" y="659"/>
                  </a:lnTo>
                  <a:lnTo>
                    <a:pt x="1251" y="659"/>
                  </a:lnTo>
                  <a:lnTo>
                    <a:pt x="1258" y="659"/>
                  </a:lnTo>
                  <a:lnTo>
                    <a:pt x="1260" y="659"/>
                  </a:lnTo>
                  <a:lnTo>
                    <a:pt x="1262" y="659"/>
                  </a:lnTo>
                  <a:lnTo>
                    <a:pt x="1265" y="659"/>
                  </a:lnTo>
                  <a:lnTo>
                    <a:pt x="1267" y="663"/>
                  </a:lnTo>
                  <a:lnTo>
                    <a:pt x="1272" y="679"/>
                  </a:lnTo>
                  <a:lnTo>
                    <a:pt x="1274" y="679"/>
                  </a:lnTo>
                  <a:lnTo>
                    <a:pt x="1274" y="684"/>
                  </a:lnTo>
                  <a:lnTo>
                    <a:pt x="1274" y="691"/>
                  </a:lnTo>
                  <a:lnTo>
                    <a:pt x="1274" y="695"/>
                  </a:lnTo>
                  <a:lnTo>
                    <a:pt x="1274" y="697"/>
                  </a:lnTo>
                  <a:lnTo>
                    <a:pt x="1274" y="715"/>
                  </a:lnTo>
                  <a:lnTo>
                    <a:pt x="1274" y="718"/>
                  </a:lnTo>
                  <a:lnTo>
                    <a:pt x="1274" y="722"/>
                  </a:lnTo>
                  <a:lnTo>
                    <a:pt x="1272" y="734"/>
                  </a:lnTo>
                  <a:lnTo>
                    <a:pt x="1272" y="736"/>
                  </a:lnTo>
                  <a:lnTo>
                    <a:pt x="1272" y="738"/>
                  </a:lnTo>
                  <a:lnTo>
                    <a:pt x="1272" y="740"/>
                  </a:lnTo>
                  <a:lnTo>
                    <a:pt x="1269" y="754"/>
                  </a:lnTo>
                  <a:lnTo>
                    <a:pt x="1269" y="756"/>
                  </a:lnTo>
                  <a:lnTo>
                    <a:pt x="1278" y="763"/>
                  </a:lnTo>
                  <a:lnTo>
                    <a:pt x="1281" y="765"/>
                  </a:lnTo>
                  <a:lnTo>
                    <a:pt x="1285" y="772"/>
                  </a:lnTo>
                  <a:lnTo>
                    <a:pt x="1285" y="774"/>
                  </a:lnTo>
                  <a:lnTo>
                    <a:pt x="1287" y="777"/>
                  </a:lnTo>
                  <a:lnTo>
                    <a:pt x="1287" y="779"/>
                  </a:lnTo>
                  <a:lnTo>
                    <a:pt x="1287" y="781"/>
                  </a:lnTo>
                  <a:lnTo>
                    <a:pt x="1290" y="781"/>
                  </a:lnTo>
                  <a:lnTo>
                    <a:pt x="1292" y="781"/>
                  </a:lnTo>
                  <a:lnTo>
                    <a:pt x="1292" y="786"/>
                  </a:lnTo>
                  <a:lnTo>
                    <a:pt x="1292" y="790"/>
                  </a:lnTo>
                  <a:lnTo>
                    <a:pt x="1292" y="792"/>
                  </a:lnTo>
                  <a:lnTo>
                    <a:pt x="1292" y="795"/>
                  </a:lnTo>
                  <a:lnTo>
                    <a:pt x="1292" y="799"/>
                  </a:lnTo>
                  <a:lnTo>
                    <a:pt x="1292" y="804"/>
                  </a:lnTo>
                  <a:lnTo>
                    <a:pt x="1292" y="808"/>
                  </a:lnTo>
                  <a:lnTo>
                    <a:pt x="1290" y="813"/>
                  </a:lnTo>
                  <a:lnTo>
                    <a:pt x="1287" y="817"/>
                  </a:lnTo>
                  <a:lnTo>
                    <a:pt x="1287" y="820"/>
                  </a:lnTo>
                  <a:lnTo>
                    <a:pt x="1285" y="822"/>
                  </a:lnTo>
                  <a:lnTo>
                    <a:pt x="1281" y="826"/>
                  </a:lnTo>
                  <a:lnTo>
                    <a:pt x="1276" y="833"/>
                  </a:lnTo>
                  <a:lnTo>
                    <a:pt x="1267" y="844"/>
                  </a:lnTo>
                  <a:lnTo>
                    <a:pt x="1265" y="847"/>
                  </a:lnTo>
                  <a:lnTo>
                    <a:pt x="1258" y="853"/>
                  </a:lnTo>
                  <a:lnTo>
                    <a:pt x="1253" y="858"/>
                  </a:lnTo>
                  <a:lnTo>
                    <a:pt x="1251" y="860"/>
                  </a:lnTo>
                  <a:lnTo>
                    <a:pt x="1249" y="863"/>
                  </a:lnTo>
                  <a:lnTo>
                    <a:pt x="1249" y="867"/>
                  </a:lnTo>
                  <a:lnTo>
                    <a:pt x="1249" y="872"/>
                  </a:lnTo>
                  <a:lnTo>
                    <a:pt x="1249" y="881"/>
                  </a:lnTo>
                  <a:lnTo>
                    <a:pt x="1249" y="883"/>
                  </a:lnTo>
                  <a:lnTo>
                    <a:pt x="1249" y="887"/>
                  </a:lnTo>
                  <a:lnTo>
                    <a:pt x="1247" y="892"/>
                  </a:lnTo>
                  <a:lnTo>
                    <a:pt x="1247" y="894"/>
                  </a:lnTo>
                  <a:lnTo>
                    <a:pt x="1244" y="894"/>
                  </a:lnTo>
                  <a:lnTo>
                    <a:pt x="1244" y="896"/>
                  </a:lnTo>
                  <a:lnTo>
                    <a:pt x="1240" y="896"/>
                  </a:lnTo>
                  <a:lnTo>
                    <a:pt x="1240" y="899"/>
                  </a:lnTo>
                  <a:lnTo>
                    <a:pt x="1240" y="901"/>
                  </a:lnTo>
                  <a:lnTo>
                    <a:pt x="1240" y="903"/>
                  </a:lnTo>
                  <a:lnTo>
                    <a:pt x="1242" y="908"/>
                  </a:lnTo>
                  <a:lnTo>
                    <a:pt x="1242" y="910"/>
                  </a:lnTo>
                  <a:lnTo>
                    <a:pt x="1240" y="912"/>
                  </a:lnTo>
                  <a:lnTo>
                    <a:pt x="1238" y="915"/>
                  </a:lnTo>
                  <a:lnTo>
                    <a:pt x="1233" y="919"/>
                  </a:lnTo>
                  <a:lnTo>
                    <a:pt x="1222" y="930"/>
                  </a:lnTo>
                  <a:lnTo>
                    <a:pt x="1219" y="933"/>
                  </a:lnTo>
                  <a:lnTo>
                    <a:pt x="1219" y="935"/>
                  </a:lnTo>
                  <a:lnTo>
                    <a:pt x="1213" y="942"/>
                  </a:lnTo>
                  <a:lnTo>
                    <a:pt x="1210" y="944"/>
                  </a:lnTo>
                  <a:lnTo>
                    <a:pt x="1206" y="949"/>
                  </a:lnTo>
                  <a:lnTo>
                    <a:pt x="1204" y="951"/>
                  </a:lnTo>
                  <a:lnTo>
                    <a:pt x="1197" y="960"/>
                  </a:lnTo>
                  <a:lnTo>
                    <a:pt x="1194" y="960"/>
                  </a:lnTo>
                  <a:lnTo>
                    <a:pt x="1194" y="962"/>
                  </a:lnTo>
                  <a:lnTo>
                    <a:pt x="1190" y="969"/>
                  </a:lnTo>
                  <a:lnTo>
                    <a:pt x="1188" y="971"/>
                  </a:lnTo>
                  <a:lnTo>
                    <a:pt x="1185" y="973"/>
                  </a:lnTo>
                  <a:lnTo>
                    <a:pt x="1183" y="980"/>
                  </a:lnTo>
                  <a:lnTo>
                    <a:pt x="1181" y="989"/>
                  </a:lnTo>
                  <a:lnTo>
                    <a:pt x="1181" y="996"/>
                  </a:lnTo>
                  <a:lnTo>
                    <a:pt x="1181" y="998"/>
                  </a:lnTo>
                  <a:lnTo>
                    <a:pt x="1181" y="1001"/>
                  </a:lnTo>
                  <a:lnTo>
                    <a:pt x="1181" y="1007"/>
                  </a:lnTo>
                  <a:lnTo>
                    <a:pt x="1179" y="1014"/>
                  </a:lnTo>
                  <a:lnTo>
                    <a:pt x="1179" y="1021"/>
                  </a:lnTo>
                  <a:lnTo>
                    <a:pt x="1179" y="1025"/>
                  </a:lnTo>
                  <a:lnTo>
                    <a:pt x="1179" y="1030"/>
                  </a:lnTo>
                  <a:lnTo>
                    <a:pt x="1179" y="1039"/>
                  </a:lnTo>
                  <a:lnTo>
                    <a:pt x="1179" y="1041"/>
                  </a:lnTo>
                  <a:lnTo>
                    <a:pt x="1179" y="1044"/>
                  </a:lnTo>
                  <a:lnTo>
                    <a:pt x="1179" y="1048"/>
                  </a:lnTo>
                  <a:lnTo>
                    <a:pt x="1179" y="1055"/>
                  </a:lnTo>
                  <a:lnTo>
                    <a:pt x="1181" y="1059"/>
                  </a:lnTo>
                  <a:lnTo>
                    <a:pt x="1179" y="1071"/>
                  </a:lnTo>
                  <a:lnTo>
                    <a:pt x="1172" y="1105"/>
                  </a:lnTo>
                  <a:lnTo>
                    <a:pt x="1170" y="1109"/>
                  </a:lnTo>
                  <a:lnTo>
                    <a:pt x="1170" y="1114"/>
                  </a:lnTo>
                  <a:lnTo>
                    <a:pt x="1167" y="1118"/>
                  </a:lnTo>
                  <a:lnTo>
                    <a:pt x="1165" y="1121"/>
                  </a:lnTo>
                  <a:lnTo>
                    <a:pt x="1165" y="1123"/>
                  </a:lnTo>
                  <a:lnTo>
                    <a:pt x="1165" y="1125"/>
                  </a:lnTo>
                  <a:lnTo>
                    <a:pt x="1165" y="1127"/>
                  </a:lnTo>
                  <a:lnTo>
                    <a:pt x="1167" y="1139"/>
                  </a:lnTo>
                  <a:lnTo>
                    <a:pt x="1167" y="1143"/>
                  </a:lnTo>
                  <a:lnTo>
                    <a:pt x="1167" y="1148"/>
                  </a:lnTo>
                  <a:lnTo>
                    <a:pt x="1167" y="1150"/>
                  </a:lnTo>
                  <a:lnTo>
                    <a:pt x="1167" y="1157"/>
                  </a:lnTo>
                  <a:lnTo>
                    <a:pt x="1167" y="1161"/>
                  </a:lnTo>
                  <a:lnTo>
                    <a:pt x="1167" y="1164"/>
                  </a:lnTo>
                  <a:lnTo>
                    <a:pt x="1167" y="1168"/>
                  </a:lnTo>
                  <a:lnTo>
                    <a:pt x="1165" y="1173"/>
                  </a:lnTo>
                  <a:lnTo>
                    <a:pt x="1165" y="1177"/>
                  </a:lnTo>
                  <a:lnTo>
                    <a:pt x="1165" y="1179"/>
                  </a:lnTo>
                  <a:lnTo>
                    <a:pt x="1163" y="1184"/>
                  </a:lnTo>
                  <a:lnTo>
                    <a:pt x="1163" y="1188"/>
                  </a:lnTo>
                  <a:lnTo>
                    <a:pt x="1163" y="1191"/>
                  </a:lnTo>
                  <a:lnTo>
                    <a:pt x="1163" y="1197"/>
                  </a:lnTo>
                  <a:lnTo>
                    <a:pt x="1163" y="1200"/>
                  </a:lnTo>
                  <a:lnTo>
                    <a:pt x="1167" y="1207"/>
                  </a:lnTo>
                  <a:lnTo>
                    <a:pt x="1170" y="1211"/>
                  </a:lnTo>
                  <a:lnTo>
                    <a:pt x="1172" y="1213"/>
                  </a:lnTo>
                  <a:lnTo>
                    <a:pt x="1179" y="1227"/>
                  </a:lnTo>
                  <a:lnTo>
                    <a:pt x="1183" y="1236"/>
                  </a:lnTo>
                  <a:lnTo>
                    <a:pt x="1188" y="1245"/>
                  </a:lnTo>
                  <a:lnTo>
                    <a:pt x="1188" y="1247"/>
                  </a:lnTo>
                  <a:lnTo>
                    <a:pt x="1190" y="1252"/>
                  </a:lnTo>
                  <a:lnTo>
                    <a:pt x="1194" y="1259"/>
                  </a:lnTo>
                  <a:lnTo>
                    <a:pt x="1194" y="1261"/>
                  </a:lnTo>
                  <a:lnTo>
                    <a:pt x="1197" y="1265"/>
                  </a:lnTo>
                  <a:lnTo>
                    <a:pt x="1197" y="1268"/>
                  </a:lnTo>
                  <a:lnTo>
                    <a:pt x="1201" y="1279"/>
                  </a:lnTo>
                  <a:lnTo>
                    <a:pt x="1204" y="1290"/>
                  </a:lnTo>
                  <a:lnTo>
                    <a:pt x="1192" y="1286"/>
                  </a:lnTo>
                  <a:lnTo>
                    <a:pt x="1188" y="1286"/>
                  </a:lnTo>
                  <a:lnTo>
                    <a:pt x="1179" y="1283"/>
                  </a:lnTo>
                  <a:lnTo>
                    <a:pt x="1165" y="1283"/>
                  </a:lnTo>
                  <a:lnTo>
                    <a:pt x="1160" y="1283"/>
                  </a:lnTo>
                  <a:lnTo>
                    <a:pt x="1154" y="1283"/>
                  </a:lnTo>
                  <a:lnTo>
                    <a:pt x="1147" y="1286"/>
                  </a:lnTo>
                  <a:lnTo>
                    <a:pt x="1142" y="1286"/>
                  </a:lnTo>
                  <a:lnTo>
                    <a:pt x="1136" y="1286"/>
                  </a:lnTo>
                  <a:lnTo>
                    <a:pt x="1133" y="1288"/>
                  </a:lnTo>
                  <a:lnTo>
                    <a:pt x="1131" y="1288"/>
                  </a:lnTo>
                  <a:lnTo>
                    <a:pt x="1129" y="1288"/>
                  </a:lnTo>
                  <a:lnTo>
                    <a:pt x="1124" y="1290"/>
                  </a:lnTo>
                  <a:lnTo>
                    <a:pt x="1122" y="1293"/>
                  </a:lnTo>
                  <a:lnTo>
                    <a:pt x="1120" y="1293"/>
                  </a:lnTo>
                  <a:lnTo>
                    <a:pt x="1115" y="1295"/>
                  </a:lnTo>
                  <a:lnTo>
                    <a:pt x="1113" y="1295"/>
                  </a:lnTo>
                  <a:lnTo>
                    <a:pt x="1111" y="1295"/>
                  </a:lnTo>
                  <a:lnTo>
                    <a:pt x="1106" y="1295"/>
                  </a:lnTo>
                  <a:lnTo>
                    <a:pt x="1097" y="1295"/>
                  </a:lnTo>
                  <a:lnTo>
                    <a:pt x="1092" y="1295"/>
                  </a:lnTo>
                  <a:lnTo>
                    <a:pt x="1086" y="1293"/>
                  </a:lnTo>
                  <a:lnTo>
                    <a:pt x="1086" y="1290"/>
                  </a:lnTo>
                  <a:lnTo>
                    <a:pt x="1083" y="1290"/>
                  </a:lnTo>
                  <a:lnTo>
                    <a:pt x="1081" y="1290"/>
                  </a:lnTo>
                  <a:lnTo>
                    <a:pt x="1079" y="1290"/>
                  </a:lnTo>
                  <a:lnTo>
                    <a:pt x="1079" y="1288"/>
                  </a:lnTo>
                  <a:lnTo>
                    <a:pt x="1077" y="1286"/>
                  </a:lnTo>
                  <a:lnTo>
                    <a:pt x="1074" y="1283"/>
                  </a:lnTo>
                  <a:lnTo>
                    <a:pt x="1072" y="1283"/>
                  </a:lnTo>
                  <a:lnTo>
                    <a:pt x="1068" y="1281"/>
                  </a:lnTo>
                  <a:lnTo>
                    <a:pt x="1063" y="1279"/>
                  </a:lnTo>
                  <a:lnTo>
                    <a:pt x="1054" y="1274"/>
                  </a:lnTo>
                  <a:lnTo>
                    <a:pt x="1049" y="1272"/>
                  </a:lnTo>
                  <a:lnTo>
                    <a:pt x="1045" y="1270"/>
                  </a:lnTo>
                  <a:lnTo>
                    <a:pt x="1040" y="1268"/>
                  </a:lnTo>
                  <a:lnTo>
                    <a:pt x="1034" y="1268"/>
                  </a:lnTo>
                  <a:lnTo>
                    <a:pt x="1027" y="1265"/>
                  </a:lnTo>
                  <a:lnTo>
                    <a:pt x="1024" y="1265"/>
                  </a:lnTo>
                  <a:lnTo>
                    <a:pt x="1022" y="1265"/>
                  </a:lnTo>
                  <a:lnTo>
                    <a:pt x="1020" y="1265"/>
                  </a:lnTo>
                  <a:lnTo>
                    <a:pt x="1013" y="1265"/>
                  </a:lnTo>
                  <a:lnTo>
                    <a:pt x="1006" y="1263"/>
                  </a:lnTo>
                  <a:lnTo>
                    <a:pt x="995" y="1263"/>
                  </a:lnTo>
                  <a:lnTo>
                    <a:pt x="984" y="1263"/>
                  </a:lnTo>
                  <a:lnTo>
                    <a:pt x="968" y="1261"/>
                  </a:lnTo>
                  <a:lnTo>
                    <a:pt x="956" y="1254"/>
                  </a:lnTo>
                  <a:lnTo>
                    <a:pt x="938" y="1245"/>
                  </a:lnTo>
                  <a:lnTo>
                    <a:pt x="929" y="1243"/>
                  </a:lnTo>
                  <a:lnTo>
                    <a:pt x="931" y="1227"/>
                  </a:lnTo>
                  <a:lnTo>
                    <a:pt x="929" y="1222"/>
                  </a:lnTo>
                  <a:lnTo>
                    <a:pt x="929" y="1220"/>
                  </a:lnTo>
                  <a:lnTo>
                    <a:pt x="927" y="1218"/>
                  </a:lnTo>
                  <a:lnTo>
                    <a:pt x="922" y="1211"/>
                  </a:lnTo>
                  <a:lnTo>
                    <a:pt x="922" y="1209"/>
                  </a:lnTo>
                  <a:lnTo>
                    <a:pt x="920" y="1209"/>
                  </a:lnTo>
                  <a:lnTo>
                    <a:pt x="920" y="1207"/>
                  </a:lnTo>
                  <a:lnTo>
                    <a:pt x="918" y="1202"/>
                  </a:lnTo>
                  <a:lnTo>
                    <a:pt x="916" y="1202"/>
                  </a:lnTo>
                  <a:lnTo>
                    <a:pt x="913" y="1202"/>
                  </a:lnTo>
                  <a:lnTo>
                    <a:pt x="911" y="1202"/>
                  </a:lnTo>
                  <a:lnTo>
                    <a:pt x="909" y="1200"/>
                  </a:lnTo>
                  <a:lnTo>
                    <a:pt x="895" y="1197"/>
                  </a:lnTo>
                  <a:lnTo>
                    <a:pt x="893" y="1195"/>
                  </a:lnTo>
                  <a:lnTo>
                    <a:pt x="891" y="1193"/>
                  </a:lnTo>
                  <a:lnTo>
                    <a:pt x="888" y="1188"/>
                  </a:lnTo>
                  <a:lnTo>
                    <a:pt x="888" y="1186"/>
                  </a:lnTo>
                  <a:lnTo>
                    <a:pt x="884" y="1182"/>
                  </a:lnTo>
                  <a:lnTo>
                    <a:pt x="882" y="1177"/>
                  </a:lnTo>
                  <a:lnTo>
                    <a:pt x="882" y="1175"/>
                  </a:lnTo>
                  <a:lnTo>
                    <a:pt x="882" y="1173"/>
                  </a:lnTo>
                  <a:lnTo>
                    <a:pt x="882" y="1170"/>
                  </a:lnTo>
                  <a:lnTo>
                    <a:pt x="879" y="1168"/>
                  </a:lnTo>
                  <a:lnTo>
                    <a:pt x="877" y="1168"/>
                  </a:lnTo>
                  <a:lnTo>
                    <a:pt x="875" y="1168"/>
                  </a:lnTo>
                  <a:lnTo>
                    <a:pt x="873" y="1168"/>
                  </a:lnTo>
                  <a:lnTo>
                    <a:pt x="870" y="1168"/>
                  </a:lnTo>
                  <a:lnTo>
                    <a:pt x="866" y="1168"/>
                  </a:lnTo>
                  <a:lnTo>
                    <a:pt x="863" y="1164"/>
                  </a:lnTo>
                  <a:lnTo>
                    <a:pt x="863" y="1161"/>
                  </a:lnTo>
                  <a:lnTo>
                    <a:pt x="861" y="1159"/>
                  </a:lnTo>
                  <a:lnTo>
                    <a:pt x="861" y="1157"/>
                  </a:lnTo>
                  <a:lnTo>
                    <a:pt x="861" y="1154"/>
                  </a:lnTo>
                  <a:lnTo>
                    <a:pt x="861" y="1150"/>
                  </a:lnTo>
                  <a:lnTo>
                    <a:pt x="861" y="1148"/>
                  </a:lnTo>
                  <a:lnTo>
                    <a:pt x="859" y="1148"/>
                  </a:lnTo>
                  <a:lnTo>
                    <a:pt x="857" y="1143"/>
                  </a:lnTo>
                  <a:lnTo>
                    <a:pt x="854" y="1141"/>
                  </a:lnTo>
                  <a:lnTo>
                    <a:pt x="850" y="1139"/>
                  </a:lnTo>
                  <a:lnTo>
                    <a:pt x="850" y="1136"/>
                  </a:lnTo>
                  <a:lnTo>
                    <a:pt x="848" y="1134"/>
                  </a:lnTo>
                  <a:lnTo>
                    <a:pt x="845" y="1132"/>
                  </a:lnTo>
                  <a:lnTo>
                    <a:pt x="845" y="1130"/>
                  </a:lnTo>
                  <a:lnTo>
                    <a:pt x="843" y="1125"/>
                  </a:lnTo>
                  <a:lnTo>
                    <a:pt x="843" y="1123"/>
                  </a:lnTo>
                  <a:lnTo>
                    <a:pt x="845" y="1123"/>
                  </a:lnTo>
                  <a:lnTo>
                    <a:pt x="845" y="1121"/>
                  </a:lnTo>
                  <a:lnTo>
                    <a:pt x="848" y="1121"/>
                  </a:lnTo>
                  <a:lnTo>
                    <a:pt x="850" y="1121"/>
                  </a:lnTo>
                  <a:lnTo>
                    <a:pt x="850" y="1118"/>
                  </a:lnTo>
                  <a:lnTo>
                    <a:pt x="852" y="1118"/>
                  </a:lnTo>
                  <a:lnTo>
                    <a:pt x="854" y="1118"/>
                  </a:lnTo>
                  <a:lnTo>
                    <a:pt x="854" y="1121"/>
                  </a:lnTo>
                  <a:lnTo>
                    <a:pt x="857" y="1121"/>
                  </a:lnTo>
                  <a:lnTo>
                    <a:pt x="859" y="1121"/>
                  </a:lnTo>
                  <a:lnTo>
                    <a:pt x="861" y="1121"/>
                  </a:lnTo>
                  <a:lnTo>
                    <a:pt x="863" y="1121"/>
                  </a:lnTo>
                  <a:lnTo>
                    <a:pt x="866" y="1121"/>
                  </a:lnTo>
                  <a:lnTo>
                    <a:pt x="870" y="1118"/>
                  </a:lnTo>
                  <a:lnTo>
                    <a:pt x="875" y="1116"/>
                  </a:lnTo>
                  <a:lnTo>
                    <a:pt x="877" y="1116"/>
                  </a:lnTo>
                  <a:lnTo>
                    <a:pt x="877" y="1114"/>
                  </a:lnTo>
                  <a:lnTo>
                    <a:pt x="879" y="1114"/>
                  </a:lnTo>
                  <a:lnTo>
                    <a:pt x="882" y="1116"/>
                  </a:lnTo>
                  <a:lnTo>
                    <a:pt x="886" y="1116"/>
                  </a:lnTo>
                  <a:lnTo>
                    <a:pt x="888" y="1116"/>
                  </a:lnTo>
                  <a:lnTo>
                    <a:pt x="891" y="1116"/>
                  </a:lnTo>
                  <a:lnTo>
                    <a:pt x="895" y="1116"/>
                  </a:lnTo>
                  <a:lnTo>
                    <a:pt x="897" y="1116"/>
                  </a:lnTo>
                  <a:lnTo>
                    <a:pt x="897" y="1111"/>
                  </a:lnTo>
                  <a:lnTo>
                    <a:pt x="897" y="1109"/>
                  </a:lnTo>
                  <a:lnTo>
                    <a:pt x="897" y="1107"/>
                  </a:lnTo>
                  <a:lnTo>
                    <a:pt x="897" y="1102"/>
                  </a:lnTo>
                  <a:lnTo>
                    <a:pt x="897" y="1098"/>
                  </a:lnTo>
                  <a:lnTo>
                    <a:pt x="897" y="1096"/>
                  </a:lnTo>
                  <a:lnTo>
                    <a:pt x="895" y="1091"/>
                  </a:lnTo>
                  <a:lnTo>
                    <a:pt x="893" y="1089"/>
                  </a:lnTo>
                  <a:lnTo>
                    <a:pt x="891" y="1089"/>
                  </a:lnTo>
                  <a:lnTo>
                    <a:pt x="891" y="1087"/>
                  </a:lnTo>
                  <a:lnTo>
                    <a:pt x="888" y="1087"/>
                  </a:lnTo>
                  <a:lnTo>
                    <a:pt x="886" y="1084"/>
                  </a:lnTo>
                  <a:lnTo>
                    <a:pt x="886" y="1082"/>
                  </a:lnTo>
                  <a:lnTo>
                    <a:pt x="884" y="1082"/>
                  </a:lnTo>
                  <a:lnTo>
                    <a:pt x="882" y="1080"/>
                  </a:lnTo>
                  <a:lnTo>
                    <a:pt x="879" y="1080"/>
                  </a:lnTo>
                  <a:lnTo>
                    <a:pt x="879" y="1078"/>
                  </a:lnTo>
                  <a:lnTo>
                    <a:pt x="877" y="1078"/>
                  </a:lnTo>
                  <a:lnTo>
                    <a:pt x="877" y="1075"/>
                  </a:lnTo>
                  <a:lnTo>
                    <a:pt x="875" y="1075"/>
                  </a:lnTo>
                  <a:lnTo>
                    <a:pt x="875" y="1073"/>
                  </a:lnTo>
                  <a:lnTo>
                    <a:pt x="873" y="1073"/>
                  </a:lnTo>
                  <a:lnTo>
                    <a:pt x="870" y="1071"/>
                  </a:lnTo>
                  <a:lnTo>
                    <a:pt x="863" y="1059"/>
                  </a:lnTo>
                  <a:lnTo>
                    <a:pt x="859" y="1050"/>
                  </a:lnTo>
                  <a:lnTo>
                    <a:pt x="854" y="1044"/>
                  </a:lnTo>
                  <a:lnTo>
                    <a:pt x="850" y="1039"/>
                  </a:lnTo>
                  <a:lnTo>
                    <a:pt x="845" y="1035"/>
                  </a:lnTo>
                  <a:lnTo>
                    <a:pt x="839" y="1030"/>
                  </a:lnTo>
                  <a:lnTo>
                    <a:pt x="836" y="1028"/>
                  </a:lnTo>
                  <a:lnTo>
                    <a:pt x="836" y="1025"/>
                  </a:lnTo>
                  <a:lnTo>
                    <a:pt x="834" y="1023"/>
                  </a:lnTo>
                  <a:lnTo>
                    <a:pt x="832" y="1021"/>
                  </a:lnTo>
                  <a:lnTo>
                    <a:pt x="825" y="1016"/>
                  </a:lnTo>
                  <a:lnTo>
                    <a:pt x="823" y="1016"/>
                  </a:lnTo>
                  <a:lnTo>
                    <a:pt x="820" y="1016"/>
                  </a:lnTo>
                  <a:lnTo>
                    <a:pt x="818" y="1016"/>
                  </a:lnTo>
                  <a:lnTo>
                    <a:pt x="816" y="1016"/>
                  </a:lnTo>
                  <a:lnTo>
                    <a:pt x="814" y="1019"/>
                  </a:lnTo>
                  <a:lnTo>
                    <a:pt x="811" y="1019"/>
                  </a:lnTo>
                  <a:lnTo>
                    <a:pt x="809" y="1019"/>
                  </a:lnTo>
                  <a:lnTo>
                    <a:pt x="809" y="1016"/>
                  </a:lnTo>
                  <a:lnTo>
                    <a:pt x="805" y="1014"/>
                  </a:lnTo>
                  <a:lnTo>
                    <a:pt x="802" y="1012"/>
                  </a:lnTo>
                  <a:lnTo>
                    <a:pt x="800" y="1012"/>
                  </a:lnTo>
                  <a:lnTo>
                    <a:pt x="798" y="1010"/>
                  </a:lnTo>
                  <a:lnTo>
                    <a:pt x="793" y="1007"/>
                  </a:lnTo>
                  <a:lnTo>
                    <a:pt x="791" y="1007"/>
                  </a:lnTo>
                  <a:lnTo>
                    <a:pt x="789" y="1005"/>
                  </a:lnTo>
                  <a:lnTo>
                    <a:pt x="786" y="1005"/>
                  </a:lnTo>
                  <a:lnTo>
                    <a:pt x="784" y="1003"/>
                  </a:lnTo>
                  <a:lnTo>
                    <a:pt x="782" y="1003"/>
                  </a:lnTo>
                  <a:lnTo>
                    <a:pt x="782" y="1001"/>
                  </a:lnTo>
                  <a:lnTo>
                    <a:pt x="780" y="1001"/>
                  </a:lnTo>
                  <a:lnTo>
                    <a:pt x="777" y="1001"/>
                  </a:lnTo>
                  <a:lnTo>
                    <a:pt x="775" y="1001"/>
                  </a:lnTo>
                  <a:lnTo>
                    <a:pt x="775" y="998"/>
                  </a:lnTo>
                  <a:lnTo>
                    <a:pt x="773" y="998"/>
                  </a:lnTo>
                  <a:lnTo>
                    <a:pt x="771" y="998"/>
                  </a:lnTo>
                  <a:lnTo>
                    <a:pt x="771" y="996"/>
                  </a:lnTo>
                  <a:lnTo>
                    <a:pt x="768" y="996"/>
                  </a:lnTo>
                  <a:lnTo>
                    <a:pt x="766" y="996"/>
                  </a:lnTo>
                  <a:lnTo>
                    <a:pt x="766" y="994"/>
                  </a:lnTo>
                  <a:lnTo>
                    <a:pt x="764" y="994"/>
                  </a:lnTo>
                  <a:lnTo>
                    <a:pt x="761" y="994"/>
                  </a:lnTo>
                  <a:lnTo>
                    <a:pt x="759" y="994"/>
                  </a:lnTo>
                  <a:lnTo>
                    <a:pt x="759" y="992"/>
                  </a:lnTo>
                  <a:lnTo>
                    <a:pt x="757" y="992"/>
                  </a:lnTo>
                  <a:lnTo>
                    <a:pt x="757" y="989"/>
                  </a:lnTo>
                  <a:lnTo>
                    <a:pt x="757" y="987"/>
                  </a:lnTo>
                  <a:lnTo>
                    <a:pt x="755" y="987"/>
                  </a:lnTo>
                  <a:lnTo>
                    <a:pt x="755" y="980"/>
                  </a:lnTo>
                  <a:lnTo>
                    <a:pt x="755" y="969"/>
                  </a:lnTo>
                  <a:lnTo>
                    <a:pt x="752" y="969"/>
                  </a:lnTo>
                  <a:lnTo>
                    <a:pt x="750" y="969"/>
                  </a:lnTo>
                  <a:lnTo>
                    <a:pt x="748" y="969"/>
                  </a:lnTo>
                  <a:lnTo>
                    <a:pt x="746" y="969"/>
                  </a:lnTo>
                  <a:lnTo>
                    <a:pt x="743" y="967"/>
                  </a:lnTo>
                  <a:lnTo>
                    <a:pt x="741" y="967"/>
                  </a:lnTo>
                  <a:lnTo>
                    <a:pt x="739" y="967"/>
                  </a:lnTo>
                  <a:lnTo>
                    <a:pt x="737" y="964"/>
                  </a:lnTo>
                  <a:lnTo>
                    <a:pt x="734" y="964"/>
                  </a:lnTo>
                  <a:lnTo>
                    <a:pt x="732" y="964"/>
                  </a:lnTo>
                  <a:lnTo>
                    <a:pt x="730" y="964"/>
                  </a:lnTo>
                  <a:lnTo>
                    <a:pt x="727" y="964"/>
                  </a:lnTo>
                  <a:lnTo>
                    <a:pt x="727" y="967"/>
                  </a:lnTo>
                  <a:lnTo>
                    <a:pt x="725" y="967"/>
                  </a:lnTo>
                  <a:lnTo>
                    <a:pt x="727" y="964"/>
                  </a:lnTo>
                  <a:lnTo>
                    <a:pt x="725" y="964"/>
                  </a:lnTo>
                  <a:lnTo>
                    <a:pt x="723" y="964"/>
                  </a:lnTo>
                  <a:lnTo>
                    <a:pt x="721" y="964"/>
                  </a:lnTo>
                  <a:lnTo>
                    <a:pt x="718" y="964"/>
                  </a:lnTo>
                  <a:lnTo>
                    <a:pt x="714" y="964"/>
                  </a:lnTo>
                  <a:lnTo>
                    <a:pt x="712" y="964"/>
                  </a:lnTo>
                  <a:lnTo>
                    <a:pt x="707" y="964"/>
                  </a:lnTo>
                  <a:lnTo>
                    <a:pt x="705" y="964"/>
                  </a:lnTo>
                  <a:lnTo>
                    <a:pt x="705" y="962"/>
                  </a:lnTo>
                  <a:lnTo>
                    <a:pt x="700" y="962"/>
                  </a:lnTo>
                  <a:lnTo>
                    <a:pt x="696" y="964"/>
                  </a:lnTo>
                  <a:lnTo>
                    <a:pt x="693" y="964"/>
                  </a:lnTo>
                  <a:lnTo>
                    <a:pt x="691" y="967"/>
                  </a:lnTo>
                  <a:lnTo>
                    <a:pt x="689" y="964"/>
                  </a:lnTo>
                  <a:lnTo>
                    <a:pt x="684" y="964"/>
                  </a:lnTo>
                  <a:lnTo>
                    <a:pt x="682" y="964"/>
                  </a:lnTo>
                  <a:lnTo>
                    <a:pt x="682" y="967"/>
                  </a:lnTo>
                  <a:lnTo>
                    <a:pt x="680" y="967"/>
                  </a:lnTo>
                  <a:lnTo>
                    <a:pt x="678" y="967"/>
                  </a:lnTo>
                  <a:lnTo>
                    <a:pt x="675" y="969"/>
                  </a:lnTo>
                  <a:lnTo>
                    <a:pt x="673" y="969"/>
                  </a:lnTo>
                  <a:lnTo>
                    <a:pt x="666" y="962"/>
                  </a:lnTo>
                  <a:lnTo>
                    <a:pt x="657" y="962"/>
                  </a:lnTo>
                  <a:lnTo>
                    <a:pt x="655" y="962"/>
                  </a:lnTo>
                  <a:lnTo>
                    <a:pt x="650" y="962"/>
                  </a:lnTo>
                  <a:lnTo>
                    <a:pt x="648" y="964"/>
                  </a:lnTo>
                  <a:lnTo>
                    <a:pt x="646" y="964"/>
                  </a:lnTo>
                  <a:lnTo>
                    <a:pt x="644" y="964"/>
                  </a:lnTo>
                  <a:lnTo>
                    <a:pt x="641" y="964"/>
                  </a:lnTo>
                  <a:lnTo>
                    <a:pt x="641" y="967"/>
                  </a:lnTo>
                  <a:lnTo>
                    <a:pt x="639" y="967"/>
                  </a:lnTo>
                  <a:lnTo>
                    <a:pt x="637" y="967"/>
                  </a:lnTo>
                  <a:lnTo>
                    <a:pt x="634" y="969"/>
                  </a:lnTo>
                  <a:lnTo>
                    <a:pt x="632" y="969"/>
                  </a:lnTo>
                  <a:lnTo>
                    <a:pt x="628" y="971"/>
                  </a:lnTo>
                  <a:lnTo>
                    <a:pt x="625" y="971"/>
                  </a:lnTo>
                  <a:lnTo>
                    <a:pt x="623" y="971"/>
                  </a:lnTo>
                  <a:lnTo>
                    <a:pt x="621" y="971"/>
                  </a:lnTo>
                  <a:lnTo>
                    <a:pt x="616" y="971"/>
                  </a:lnTo>
                  <a:lnTo>
                    <a:pt x="614" y="971"/>
                  </a:lnTo>
                  <a:lnTo>
                    <a:pt x="612" y="971"/>
                  </a:lnTo>
                  <a:lnTo>
                    <a:pt x="612" y="969"/>
                  </a:lnTo>
                  <a:lnTo>
                    <a:pt x="610" y="969"/>
                  </a:lnTo>
                  <a:lnTo>
                    <a:pt x="607" y="969"/>
                  </a:lnTo>
                  <a:lnTo>
                    <a:pt x="605" y="969"/>
                  </a:lnTo>
                  <a:lnTo>
                    <a:pt x="596" y="969"/>
                  </a:lnTo>
                  <a:lnTo>
                    <a:pt x="594" y="964"/>
                  </a:lnTo>
                  <a:lnTo>
                    <a:pt x="591" y="962"/>
                  </a:lnTo>
                  <a:lnTo>
                    <a:pt x="589" y="960"/>
                  </a:lnTo>
                  <a:lnTo>
                    <a:pt x="587" y="958"/>
                  </a:lnTo>
                  <a:lnTo>
                    <a:pt x="585" y="955"/>
                  </a:lnTo>
                  <a:lnTo>
                    <a:pt x="582" y="955"/>
                  </a:lnTo>
                  <a:lnTo>
                    <a:pt x="582" y="953"/>
                  </a:lnTo>
                  <a:lnTo>
                    <a:pt x="580" y="953"/>
                  </a:lnTo>
                  <a:lnTo>
                    <a:pt x="578" y="953"/>
                  </a:lnTo>
                  <a:lnTo>
                    <a:pt x="576" y="951"/>
                  </a:lnTo>
                  <a:lnTo>
                    <a:pt x="571" y="951"/>
                  </a:lnTo>
                  <a:lnTo>
                    <a:pt x="569" y="949"/>
                  </a:lnTo>
                  <a:lnTo>
                    <a:pt x="566" y="949"/>
                  </a:lnTo>
                  <a:lnTo>
                    <a:pt x="564" y="946"/>
                  </a:lnTo>
                  <a:lnTo>
                    <a:pt x="562" y="946"/>
                  </a:lnTo>
                  <a:lnTo>
                    <a:pt x="562" y="944"/>
                  </a:lnTo>
                  <a:lnTo>
                    <a:pt x="560" y="944"/>
                  </a:lnTo>
                  <a:lnTo>
                    <a:pt x="557" y="944"/>
                  </a:lnTo>
                  <a:lnTo>
                    <a:pt x="555" y="942"/>
                  </a:lnTo>
                  <a:lnTo>
                    <a:pt x="553" y="939"/>
                  </a:lnTo>
                  <a:lnTo>
                    <a:pt x="551" y="939"/>
                  </a:lnTo>
                  <a:lnTo>
                    <a:pt x="548" y="939"/>
                  </a:lnTo>
                  <a:lnTo>
                    <a:pt x="548" y="937"/>
                  </a:lnTo>
                  <a:lnTo>
                    <a:pt x="546" y="937"/>
                  </a:lnTo>
                  <a:lnTo>
                    <a:pt x="544" y="935"/>
                  </a:lnTo>
                  <a:lnTo>
                    <a:pt x="544" y="933"/>
                  </a:lnTo>
                  <a:lnTo>
                    <a:pt x="542" y="933"/>
                  </a:lnTo>
                  <a:lnTo>
                    <a:pt x="542" y="930"/>
                  </a:lnTo>
                  <a:lnTo>
                    <a:pt x="539" y="930"/>
                  </a:lnTo>
                  <a:lnTo>
                    <a:pt x="537" y="930"/>
                  </a:lnTo>
                  <a:lnTo>
                    <a:pt x="537" y="928"/>
                  </a:lnTo>
                  <a:lnTo>
                    <a:pt x="535" y="928"/>
                  </a:lnTo>
                  <a:lnTo>
                    <a:pt x="532" y="928"/>
                  </a:lnTo>
                  <a:lnTo>
                    <a:pt x="530" y="928"/>
                  </a:lnTo>
                  <a:lnTo>
                    <a:pt x="528" y="928"/>
                  </a:lnTo>
                  <a:lnTo>
                    <a:pt x="526" y="928"/>
                  </a:lnTo>
                  <a:lnTo>
                    <a:pt x="523" y="926"/>
                  </a:lnTo>
                  <a:lnTo>
                    <a:pt x="521" y="926"/>
                  </a:lnTo>
                  <a:lnTo>
                    <a:pt x="519" y="926"/>
                  </a:lnTo>
                  <a:lnTo>
                    <a:pt x="517" y="926"/>
                  </a:lnTo>
                  <a:lnTo>
                    <a:pt x="514" y="926"/>
                  </a:lnTo>
                  <a:lnTo>
                    <a:pt x="512" y="926"/>
                  </a:lnTo>
                  <a:lnTo>
                    <a:pt x="510" y="926"/>
                  </a:lnTo>
                  <a:lnTo>
                    <a:pt x="508" y="926"/>
                  </a:lnTo>
                  <a:lnTo>
                    <a:pt x="508" y="928"/>
                  </a:lnTo>
                  <a:lnTo>
                    <a:pt x="505" y="928"/>
                  </a:lnTo>
                  <a:lnTo>
                    <a:pt x="503" y="928"/>
                  </a:lnTo>
                  <a:lnTo>
                    <a:pt x="501" y="928"/>
                  </a:lnTo>
                  <a:lnTo>
                    <a:pt x="498" y="928"/>
                  </a:lnTo>
                  <a:lnTo>
                    <a:pt x="496" y="928"/>
                  </a:lnTo>
                  <a:lnTo>
                    <a:pt x="494" y="928"/>
                  </a:lnTo>
                  <a:lnTo>
                    <a:pt x="492" y="928"/>
                  </a:lnTo>
                  <a:lnTo>
                    <a:pt x="492" y="926"/>
                  </a:lnTo>
                  <a:lnTo>
                    <a:pt x="489" y="926"/>
                  </a:lnTo>
                  <a:lnTo>
                    <a:pt x="487" y="926"/>
                  </a:lnTo>
                  <a:lnTo>
                    <a:pt x="485" y="926"/>
                  </a:lnTo>
                  <a:lnTo>
                    <a:pt x="483" y="926"/>
                  </a:lnTo>
                  <a:lnTo>
                    <a:pt x="480" y="926"/>
                  </a:lnTo>
                  <a:lnTo>
                    <a:pt x="478" y="924"/>
                  </a:lnTo>
                  <a:lnTo>
                    <a:pt x="471" y="924"/>
                  </a:lnTo>
                  <a:lnTo>
                    <a:pt x="469" y="924"/>
                  </a:lnTo>
                  <a:lnTo>
                    <a:pt x="467" y="924"/>
                  </a:lnTo>
                  <a:lnTo>
                    <a:pt x="462" y="924"/>
                  </a:lnTo>
                  <a:lnTo>
                    <a:pt x="460" y="924"/>
                  </a:lnTo>
                  <a:lnTo>
                    <a:pt x="458" y="924"/>
                  </a:lnTo>
                  <a:lnTo>
                    <a:pt x="455" y="921"/>
                  </a:lnTo>
                  <a:lnTo>
                    <a:pt x="453" y="921"/>
                  </a:lnTo>
                  <a:lnTo>
                    <a:pt x="451" y="921"/>
                  </a:lnTo>
                  <a:lnTo>
                    <a:pt x="453" y="919"/>
                  </a:lnTo>
                  <a:lnTo>
                    <a:pt x="453" y="917"/>
                  </a:lnTo>
                  <a:lnTo>
                    <a:pt x="458" y="915"/>
                  </a:lnTo>
                  <a:lnTo>
                    <a:pt x="460" y="915"/>
                  </a:lnTo>
                  <a:lnTo>
                    <a:pt x="462" y="912"/>
                  </a:lnTo>
                  <a:lnTo>
                    <a:pt x="467" y="910"/>
                  </a:lnTo>
                  <a:lnTo>
                    <a:pt x="469" y="910"/>
                  </a:lnTo>
                  <a:lnTo>
                    <a:pt x="471" y="908"/>
                  </a:lnTo>
                  <a:lnTo>
                    <a:pt x="474" y="906"/>
                  </a:lnTo>
                  <a:lnTo>
                    <a:pt x="476" y="906"/>
                  </a:lnTo>
                  <a:lnTo>
                    <a:pt x="478" y="906"/>
                  </a:lnTo>
                  <a:lnTo>
                    <a:pt x="480" y="903"/>
                  </a:lnTo>
                  <a:lnTo>
                    <a:pt x="480" y="901"/>
                  </a:lnTo>
                  <a:lnTo>
                    <a:pt x="483" y="901"/>
                  </a:lnTo>
                  <a:lnTo>
                    <a:pt x="487" y="899"/>
                  </a:lnTo>
                  <a:lnTo>
                    <a:pt x="489" y="899"/>
                  </a:lnTo>
                  <a:lnTo>
                    <a:pt x="492" y="899"/>
                  </a:lnTo>
                  <a:lnTo>
                    <a:pt x="492" y="896"/>
                  </a:lnTo>
                  <a:lnTo>
                    <a:pt x="494" y="896"/>
                  </a:lnTo>
                  <a:lnTo>
                    <a:pt x="494" y="894"/>
                  </a:lnTo>
                  <a:lnTo>
                    <a:pt x="496" y="894"/>
                  </a:lnTo>
                  <a:lnTo>
                    <a:pt x="498" y="894"/>
                  </a:lnTo>
                  <a:lnTo>
                    <a:pt x="498" y="892"/>
                  </a:lnTo>
                  <a:lnTo>
                    <a:pt x="501" y="892"/>
                  </a:lnTo>
                  <a:lnTo>
                    <a:pt x="501" y="890"/>
                  </a:lnTo>
                  <a:lnTo>
                    <a:pt x="503" y="890"/>
                  </a:lnTo>
                  <a:lnTo>
                    <a:pt x="503" y="887"/>
                  </a:lnTo>
                  <a:lnTo>
                    <a:pt x="505" y="887"/>
                  </a:lnTo>
                  <a:lnTo>
                    <a:pt x="505" y="885"/>
                  </a:lnTo>
                  <a:lnTo>
                    <a:pt x="503" y="885"/>
                  </a:lnTo>
                  <a:lnTo>
                    <a:pt x="505" y="885"/>
                  </a:lnTo>
                  <a:lnTo>
                    <a:pt x="505" y="883"/>
                  </a:lnTo>
                  <a:lnTo>
                    <a:pt x="505" y="881"/>
                  </a:lnTo>
                  <a:lnTo>
                    <a:pt x="508" y="881"/>
                  </a:lnTo>
                  <a:lnTo>
                    <a:pt x="510" y="876"/>
                  </a:lnTo>
                  <a:lnTo>
                    <a:pt x="510" y="874"/>
                  </a:lnTo>
                  <a:lnTo>
                    <a:pt x="514" y="869"/>
                  </a:lnTo>
                  <a:lnTo>
                    <a:pt x="519" y="860"/>
                  </a:lnTo>
                  <a:lnTo>
                    <a:pt x="523" y="856"/>
                  </a:lnTo>
                  <a:lnTo>
                    <a:pt x="523" y="851"/>
                  </a:lnTo>
                  <a:lnTo>
                    <a:pt x="523" y="849"/>
                  </a:lnTo>
                  <a:lnTo>
                    <a:pt x="523" y="847"/>
                  </a:lnTo>
                  <a:lnTo>
                    <a:pt x="521" y="847"/>
                  </a:lnTo>
                  <a:lnTo>
                    <a:pt x="521" y="844"/>
                  </a:lnTo>
                  <a:lnTo>
                    <a:pt x="519" y="844"/>
                  </a:lnTo>
                  <a:lnTo>
                    <a:pt x="519" y="842"/>
                  </a:lnTo>
                  <a:lnTo>
                    <a:pt x="517" y="842"/>
                  </a:lnTo>
                  <a:lnTo>
                    <a:pt x="517" y="840"/>
                  </a:lnTo>
                  <a:lnTo>
                    <a:pt x="514" y="840"/>
                  </a:lnTo>
                  <a:lnTo>
                    <a:pt x="512" y="840"/>
                  </a:lnTo>
                  <a:lnTo>
                    <a:pt x="510" y="840"/>
                  </a:lnTo>
                  <a:lnTo>
                    <a:pt x="508" y="840"/>
                  </a:lnTo>
                  <a:lnTo>
                    <a:pt x="505" y="840"/>
                  </a:lnTo>
                  <a:lnTo>
                    <a:pt x="503" y="840"/>
                  </a:lnTo>
                  <a:lnTo>
                    <a:pt x="498" y="842"/>
                  </a:lnTo>
                  <a:lnTo>
                    <a:pt x="496" y="842"/>
                  </a:lnTo>
                  <a:lnTo>
                    <a:pt x="494" y="842"/>
                  </a:lnTo>
                  <a:lnTo>
                    <a:pt x="492" y="842"/>
                  </a:lnTo>
                  <a:lnTo>
                    <a:pt x="489" y="842"/>
                  </a:lnTo>
                  <a:lnTo>
                    <a:pt x="487" y="842"/>
                  </a:lnTo>
                  <a:lnTo>
                    <a:pt x="485" y="842"/>
                  </a:lnTo>
                  <a:lnTo>
                    <a:pt x="483" y="842"/>
                  </a:lnTo>
                  <a:lnTo>
                    <a:pt x="483" y="844"/>
                  </a:lnTo>
                  <a:lnTo>
                    <a:pt x="480" y="844"/>
                  </a:lnTo>
                  <a:lnTo>
                    <a:pt x="478" y="844"/>
                  </a:lnTo>
                  <a:lnTo>
                    <a:pt x="476" y="844"/>
                  </a:lnTo>
                  <a:lnTo>
                    <a:pt x="474" y="844"/>
                  </a:lnTo>
                  <a:lnTo>
                    <a:pt x="471" y="844"/>
                  </a:lnTo>
                  <a:lnTo>
                    <a:pt x="469" y="842"/>
                  </a:lnTo>
                  <a:lnTo>
                    <a:pt x="467" y="842"/>
                  </a:lnTo>
                  <a:lnTo>
                    <a:pt x="460" y="842"/>
                  </a:lnTo>
                  <a:lnTo>
                    <a:pt x="458" y="842"/>
                  </a:lnTo>
                  <a:lnTo>
                    <a:pt x="444" y="847"/>
                  </a:lnTo>
                  <a:lnTo>
                    <a:pt x="435" y="851"/>
                  </a:lnTo>
                  <a:lnTo>
                    <a:pt x="433" y="851"/>
                  </a:lnTo>
                  <a:lnTo>
                    <a:pt x="430" y="851"/>
                  </a:lnTo>
                  <a:lnTo>
                    <a:pt x="430" y="853"/>
                  </a:lnTo>
                  <a:lnTo>
                    <a:pt x="428" y="853"/>
                  </a:lnTo>
                  <a:lnTo>
                    <a:pt x="426" y="853"/>
                  </a:lnTo>
                  <a:lnTo>
                    <a:pt x="424" y="853"/>
                  </a:lnTo>
                  <a:lnTo>
                    <a:pt x="421" y="856"/>
                  </a:lnTo>
                  <a:lnTo>
                    <a:pt x="419" y="856"/>
                  </a:lnTo>
                  <a:lnTo>
                    <a:pt x="417" y="856"/>
                  </a:lnTo>
                  <a:lnTo>
                    <a:pt x="412" y="858"/>
                  </a:lnTo>
                  <a:lnTo>
                    <a:pt x="406" y="860"/>
                  </a:lnTo>
                  <a:lnTo>
                    <a:pt x="403" y="860"/>
                  </a:lnTo>
                  <a:lnTo>
                    <a:pt x="403" y="863"/>
                  </a:lnTo>
                  <a:lnTo>
                    <a:pt x="403" y="865"/>
                  </a:lnTo>
                  <a:lnTo>
                    <a:pt x="401" y="872"/>
                  </a:lnTo>
                  <a:lnTo>
                    <a:pt x="399" y="878"/>
                  </a:lnTo>
                  <a:lnTo>
                    <a:pt x="399" y="881"/>
                  </a:lnTo>
                  <a:lnTo>
                    <a:pt x="399" y="883"/>
                  </a:lnTo>
                  <a:lnTo>
                    <a:pt x="399" y="885"/>
                  </a:lnTo>
                  <a:lnTo>
                    <a:pt x="396" y="885"/>
                  </a:lnTo>
                  <a:lnTo>
                    <a:pt x="394" y="885"/>
                  </a:lnTo>
                  <a:lnTo>
                    <a:pt x="387" y="883"/>
                  </a:lnTo>
                  <a:lnTo>
                    <a:pt x="385" y="883"/>
                  </a:lnTo>
                  <a:lnTo>
                    <a:pt x="383" y="883"/>
                  </a:lnTo>
                  <a:lnTo>
                    <a:pt x="378" y="883"/>
                  </a:lnTo>
                  <a:lnTo>
                    <a:pt x="374" y="883"/>
                  </a:lnTo>
                  <a:lnTo>
                    <a:pt x="372" y="883"/>
                  </a:lnTo>
                  <a:lnTo>
                    <a:pt x="369" y="883"/>
                  </a:lnTo>
                  <a:lnTo>
                    <a:pt x="367" y="883"/>
                  </a:lnTo>
                  <a:lnTo>
                    <a:pt x="365" y="883"/>
                  </a:lnTo>
                  <a:lnTo>
                    <a:pt x="365" y="885"/>
                  </a:lnTo>
                  <a:lnTo>
                    <a:pt x="362" y="885"/>
                  </a:lnTo>
                  <a:lnTo>
                    <a:pt x="362" y="887"/>
                  </a:lnTo>
                  <a:lnTo>
                    <a:pt x="360" y="890"/>
                  </a:lnTo>
                  <a:lnTo>
                    <a:pt x="358" y="890"/>
                  </a:lnTo>
                  <a:lnTo>
                    <a:pt x="358" y="892"/>
                  </a:lnTo>
                  <a:lnTo>
                    <a:pt x="358" y="890"/>
                  </a:lnTo>
                  <a:lnTo>
                    <a:pt x="356" y="890"/>
                  </a:lnTo>
                  <a:lnTo>
                    <a:pt x="356" y="887"/>
                  </a:lnTo>
                  <a:lnTo>
                    <a:pt x="351" y="883"/>
                  </a:lnTo>
                  <a:lnTo>
                    <a:pt x="344" y="876"/>
                  </a:lnTo>
                  <a:lnTo>
                    <a:pt x="340" y="869"/>
                  </a:lnTo>
                  <a:lnTo>
                    <a:pt x="337" y="867"/>
                  </a:lnTo>
                  <a:lnTo>
                    <a:pt x="337" y="865"/>
                  </a:lnTo>
                  <a:lnTo>
                    <a:pt x="335" y="865"/>
                  </a:lnTo>
                  <a:lnTo>
                    <a:pt x="333" y="865"/>
                  </a:lnTo>
                  <a:lnTo>
                    <a:pt x="331" y="865"/>
                  </a:lnTo>
                  <a:lnTo>
                    <a:pt x="331" y="863"/>
                  </a:lnTo>
                  <a:lnTo>
                    <a:pt x="328" y="863"/>
                  </a:lnTo>
                  <a:lnTo>
                    <a:pt x="326" y="863"/>
                  </a:lnTo>
                  <a:lnTo>
                    <a:pt x="324" y="860"/>
                  </a:lnTo>
                  <a:lnTo>
                    <a:pt x="322" y="860"/>
                  </a:lnTo>
                  <a:lnTo>
                    <a:pt x="319" y="860"/>
                  </a:lnTo>
                  <a:lnTo>
                    <a:pt x="317" y="858"/>
                  </a:lnTo>
                  <a:lnTo>
                    <a:pt x="315" y="858"/>
                  </a:lnTo>
                  <a:lnTo>
                    <a:pt x="313" y="856"/>
                  </a:lnTo>
                  <a:lnTo>
                    <a:pt x="310" y="856"/>
                  </a:lnTo>
                  <a:lnTo>
                    <a:pt x="310" y="853"/>
                  </a:lnTo>
                  <a:lnTo>
                    <a:pt x="308" y="853"/>
                  </a:lnTo>
                  <a:lnTo>
                    <a:pt x="308" y="851"/>
                  </a:lnTo>
                  <a:lnTo>
                    <a:pt x="306" y="851"/>
                  </a:lnTo>
                  <a:lnTo>
                    <a:pt x="303" y="851"/>
                  </a:lnTo>
                  <a:lnTo>
                    <a:pt x="301" y="853"/>
                  </a:lnTo>
                  <a:lnTo>
                    <a:pt x="299" y="853"/>
                  </a:lnTo>
                  <a:lnTo>
                    <a:pt x="299" y="856"/>
                  </a:lnTo>
                  <a:lnTo>
                    <a:pt x="297" y="856"/>
                  </a:lnTo>
                  <a:lnTo>
                    <a:pt x="294" y="856"/>
                  </a:lnTo>
                  <a:lnTo>
                    <a:pt x="292" y="856"/>
                  </a:lnTo>
                  <a:lnTo>
                    <a:pt x="290" y="856"/>
                  </a:lnTo>
                  <a:lnTo>
                    <a:pt x="288" y="856"/>
                  </a:lnTo>
                  <a:lnTo>
                    <a:pt x="285" y="856"/>
                  </a:lnTo>
                  <a:lnTo>
                    <a:pt x="285" y="853"/>
                  </a:lnTo>
                  <a:lnTo>
                    <a:pt x="283" y="853"/>
                  </a:lnTo>
                  <a:lnTo>
                    <a:pt x="281" y="853"/>
                  </a:lnTo>
                  <a:lnTo>
                    <a:pt x="279" y="853"/>
                  </a:lnTo>
                  <a:lnTo>
                    <a:pt x="276" y="851"/>
                  </a:lnTo>
                  <a:lnTo>
                    <a:pt x="274" y="851"/>
                  </a:lnTo>
                  <a:lnTo>
                    <a:pt x="272" y="849"/>
                  </a:lnTo>
                  <a:lnTo>
                    <a:pt x="269" y="847"/>
                  </a:lnTo>
                  <a:lnTo>
                    <a:pt x="269" y="844"/>
                  </a:lnTo>
                  <a:lnTo>
                    <a:pt x="269" y="838"/>
                  </a:lnTo>
                  <a:lnTo>
                    <a:pt x="267" y="835"/>
                  </a:lnTo>
                  <a:lnTo>
                    <a:pt x="265" y="833"/>
                  </a:lnTo>
                  <a:lnTo>
                    <a:pt x="263" y="833"/>
                  </a:lnTo>
                  <a:lnTo>
                    <a:pt x="260" y="831"/>
                  </a:lnTo>
                  <a:lnTo>
                    <a:pt x="254" y="829"/>
                  </a:lnTo>
                  <a:lnTo>
                    <a:pt x="249" y="829"/>
                  </a:lnTo>
                  <a:lnTo>
                    <a:pt x="247" y="826"/>
                  </a:lnTo>
                  <a:lnTo>
                    <a:pt x="245" y="826"/>
                  </a:lnTo>
                  <a:lnTo>
                    <a:pt x="242" y="826"/>
                  </a:lnTo>
                  <a:lnTo>
                    <a:pt x="238" y="826"/>
                  </a:lnTo>
                  <a:lnTo>
                    <a:pt x="235" y="824"/>
                  </a:lnTo>
                  <a:lnTo>
                    <a:pt x="233" y="824"/>
                  </a:lnTo>
                  <a:lnTo>
                    <a:pt x="229" y="824"/>
                  </a:lnTo>
                  <a:lnTo>
                    <a:pt x="226" y="822"/>
                  </a:lnTo>
                  <a:lnTo>
                    <a:pt x="224" y="822"/>
                  </a:lnTo>
                  <a:lnTo>
                    <a:pt x="224" y="820"/>
                  </a:lnTo>
                  <a:lnTo>
                    <a:pt x="222" y="820"/>
                  </a:lnTo>
                  <a:lnTo>
                    <a:pt x="220" y="820"/>
                  </a:lnTo>
                  <a:lnTo>
                    <a:pt x="220" y="817"/>
                  </a:lnTo>
                  <a:lnTo>
                    <a:pt x="217" y="817"/>
                  </a:lnTo>
                  <a:lnTo>
                    <a:pt x="215" y="815"/>
                  </a:lnTo>
                  <a:lnTo>
                    <a:pt x="213" y="815"/>
                  </a:lnTo>
                  <a:lnTo>
                    <a:pt x="211" y="815"/>
                  </a:lnTo>
                  <a:lnTo>
                    <a:pt x="208" y="813"/>
                  </a:lnTo>
                  <a:lnTo>
                    <a:pt x="206" y="813"/>
                  </a:lnTo>
                  <a:lnTo>
                    <a:pt x="201" y="810"/>
                  </a:lnTo>
                  <a:lnTo>
                    <a:pt x="201" y="808"/>
                  </a:lnTo>
                  <a:lnTo>
                    <a:pt x="199" y="808"/>
                  </a:lnTo>
                  <a:lnTo>
                    <a:pt x="197" y="806"/>
                  </a:lnTo>
                  <a:lnTo>
                    <a:pt x="195" y="806"/>
                  </a:lnTo>
                  <a:lnTo>
                    <a:pt x="192" y="804"/>
                  </a:lnTo>
                  <a:lnTo>
                    <a:pt x="192" y="806"/>
                  </a:lnTo>
                  <a:lnTo>
                    <a:pt x="190" y="806"/>
                  </a:lnTo>
                  <a:lnTo>
                    <a:pt x="188" y="806"/>
                  </a:lnTo>
                  <a:lnTo>
                    <a:pt x="186" y="806"/>
                  </a:lnTo>
                  <a:lnTo>
                    <a:pt x="181" y="806"/>
                  </a:lnTo>
                  <a:lnTo>
                    <a:pt x="177" y="806"/>
                  </a:lnTo>
                  <a:lnTo>
                    <a:pt x="167" y="822"/>
                  </a:lnTo>
                  <a:lnTo>
                    <a:pt x="161" y="820"/>
                  </a:lnTo>
                  <a:lnTo>
                    <a:pt x="158" y="822"/>
                  </a:lnTo>
                  <a:lnTo>
                    <a:pt x="156" y="824"/>
                  </a:lnTo>
                  <a:lnTo>
                    <a:pt x="154" y="826"/>
                  </a:lnTo>
                  <a:lnTo>
                    <a:pt x="152" y="826"/>
                  </a:lnTo>
                  <a:lnTo>
                    <a:pt x="147" y="829"/>
                  </a:lnTo>
                  <a:lnTo>
                    <a:pt x="140" y="833"/>
                  </a:lnTo>
                  <a:lnTo>
                    <a:pt x="136" y="835"/>
                  </a:lnTo>
                  <a:lnTo>
                    <a:pt x="133" y="838"/>
                  </a:lnTo>
                  <a:lnTo>
                    <a:pt x="131" y="840"/>
                  </a:lnTo>
                  <a:lnTo>
                    <a:pt x="127" y="840"/>
                  </a:lnTo>
                  <a:lnTo>
                    <a:pt x="124" y="840"/>
                  </a:lnTo>
                  <a:lnTo>
                    <a:pt x="122" y="840"/>
                  </a:lnTo>
                  <a:lnTo>
                    <a:pt x="120" y="840"/>
                  </a:lnTo>
                  <a:lnTo>
                    <a:pt x="118" y="838"/>
                  </a:lnTo>
                  <a:lnTo>
                    <a:pt x="115" y="838"/>
                  </a:lnTo>
                  <a:lnTo>
                    <a:pt x="115" y="835"/>
                  </a:lnTo>
                  <a:lnTo>
                    <a:pt x="113" y="835"/>
                  </a:lnTo>
                  <a:lnTo>
                    <a:pt x="113" y="833"/>
                  </a:lnTo>
                  <a:lnTo>
                    <a:pt x="111" y="833"/>
                  </a:lnTo>
                  <a:lnTo>
                    <a:pt x="111" y="831"/>
                  </a:lnTo>
                  <a:lnTo>
                    <a:pt x="109" y="831"/>
                  </a:lnTo>
                  <a:lnTo>
                    <a:pt x="109" y="829"/>
                  </a:lnTo>
                  <a:lnTo>
                    <a:pt x="111" y="824"/>
                  </a:lnTo>
                  <a:lnTo>
                    <a:pt x="111" y="817"/>
                  </a:lnTo>
                  <a:lnTo>
                    <a:pt x="111" y="815"/>
                  </a:lnTo>
                  <a:lnTo>
                    <a:pt x="106" y="810"/>
                  </a:lnTo>
                  <a:lnTo>
                    <a:pt x="104" y="810"/>
                  </a:lnTo>
                  <a:lnTo>
                    <a:pt x="102" y="810"/>
                  </a:lnTo>
                  <a:lnTo>
                    <a:pt x="102" y="808"/>
                  </a:lnTo>
                  <a:lnTo>
                    <a:pt x="99" y="808"/>
                  </a:lnTo>
                  <a:lnTo>
                    <a:pt x="97" y="806"/>
                  </a:lnTo>
                  <a:lnTo>
                    <a:pt x="97" y="804"/>
                  </a:lnTo>
                  <a:lnTo>
                    <a:pt x="97" y="801"/>
                  </a:lnTo>
                  <a:lnTo>
                    <a:pt x="99" y="799"/>
                  </a:lnTo>
                  <a:lnTo>
                    <a:pt x="99" y="797"/>
                  </a:lnTo>
                  <a:lnTo>
                    <a:pt x="102" y="797"/>
                  </a:lnTo>
                  <a:lnTo>
                    <a:pt x="104" y="797"/>
                  </a:lnTo>
                  <a:lnTo>
                    <a:pt x="106" y="797"/>
                  </a:lnTo>
                  <a:lnTo>
                    <a:pt x="109" y="797"/>
                  </a:lnTo>
                  <a:lnTo>
                    <a:pt x="109" y="795"/>
                  </a:lnTo>
                  <a:lnTo>
                    <a:pt x="109" y="790"/>
                  </a:lnTo>
                  <a:lnTo>
                    <a:pt x="109" y="788"/>
                  </a:lnTo>
                  <a:lnTo>
                    <a:pt x="109" y="783"/>
                  </a:lnTo>
                  <a:lnTo>
                    <a:pt x="109" y="781"/>
                  </a:lnTo>
                  <a:lnTo>
                    <a:pt x="109" y="779"/>
                  </a:lnTo>
                  <a:lnTo>
                    <a:pt x="109" y="777"/>
                  </a:lnTo>
                  <a:lnTo>
                    <a:pt x="106" y="777"/>
                  </a:lnTo>
                  <a:lnTo>
                    <a:pt x="106" y="772"/>
                  </a:lnTo>
                  <a:lnTo>
                    <a:pt x="106" y="767"/>
                  </a:lnTo>
                  <a:lnTo>
                    <a:pt x="106" y="765"/>
                  </a:lnTo>
                  <a:lnTo>
                    <a:pt x="109" y="765"/>
                  </a:lnTo>
                  <a:lnTo>
                    <a:pt x="111" y="765"/>
                  </a:lnTo>
                  <a:lnTo>
                    <a:pt x="115" y="763"/>
                  </a:lnTo>
                  <a:lnTo>
                    <a:pt x="86" y="752"/>
                  </a:lnTo>
                  <a:lnTo>
                    <a:pt x="90" y="743"/>
                  </a:lnTo>
                  <a:lnTo>
                    <a:pt x="90" y="740"/>
                  </a:lnTo>
                  <a:lnTo>
                    <a:pt x="93" y="738"/>
                  </a:lnTo>
                  <a:lnTo>
                    <a:pt x="93" y="731"/>
                  </a:lnTo>
                  <a:lnTo>
                    <a:pt x="93" y="729"/>
                  </a:lnTo>
                  <a:lnTo>
                    <a:pt x="95" y="727"/>
                  </a:lnTo>
                  <a:lnTo>
                    <a:pt x="95" y="724"/>
                  </a:lnTo>
                  <a:lnTo>
                    <a:pt x="95" y="722"/>
                  </a:lnTo>
                  <a:lnTo>
                    <a:pt x="97" y="720"/>
                  </a:lnTo>
                  <a:lnTo>
                    <a:pt x="97" y="718"/>
                  </a:lnTo>
                  <a:lnTo>
                    <a:pt x="97" y="715"/>
                  </a:lnTo>
                  <a:lnTo>
                    <a:pt x="99" y="713"/>
                  </a:lnTo>
                  <a:lnTo>
                    <a:pt x="99" y="711"/>
                  </a:lnTo>
                  <a:lnTo>
                    <a:pt x="102" y="709"/>
                  </a:lnTo>
                  <a:lnTo>
                    <a:pt x="104" y="704"/>
                  </a:lnTo>
                  <a:lnTo>
                    <a:pt x="111" y="697"/>
                  </a:lnTo>
                  <a:lnTo>
                    <a:pt x="115" y="695"/>
                  </a:lnTo>
                  <a:lnTo>
                    <a:pt x="122" y="691"/>
                  </a:lnTo>
                  <a:lnTo>
                    <a:pt x="124" y="688"/>
                  </a:lnTo>
                  <a:lnTo>
                    <a:pt x="127" y="681"/>
                  </a:lnTo>
                  <a:lnTo>
                    <a:pt x="122" y="675"/>
                  </a:lnTo>
                  <a:lnTo>
                    <a:pt x="120" y="666"/>
                  </a:lnTo>
                  <a:lnTo>
                    <a:pt x="118" y="661"/>
                  </a:lnTo>
                  <a:lnTo>
                    <a:pt x="115" y="659"/>
                  </a:lnTo>
                  <a:lnTo>
                    <a:pt x="115" y="657"/>
                  </a:lnTo>
                  <a:lnTo>
                    <a:pt x="115" y="654"/>
                  </a:lnTo>
                  <a:lnTo>
                    <a:pt x="118" y="648"/>
                  </a:lnTo>
                  <a:lnTo>
                    <a:pt x="120" y="645"/>
                  </a:lnTo>
                  <a:lnTo>
                    <a:pt x="120" y="643"/>
                  </a:lnTo>
                  <a:lnTo>
                    <a:pt x="120" y="641"/>
                  </a:lnTo>
                  <a:lnTo>
                    <a:pt x="109" y="643"/>
                  </a:lnTo>
                  <a:lnTo>
                    <a:pt x="106" y="643"/>
                  </a:lnTo>
                  <a:lnTo>
                    <a:pt x="102" y="643"/>
                  </a:lnTo>
                  <a:lnTo>
                    <a:pt x="97" y="638"/>
                  </a:lnTo>
                  <a:lnTo>
                    <a:pt x="97" y="636"/>
                  </a:lnTo>
                  <a:lnTo>
                    <a:pt x="95" y="636"/>
                  </a:lnTo>
                  <a:lnTo>
                    <a:pt x="95" y="634"/>
                  </a:lnTo>
                  <a:lnTo>
                    <a:pt x="93" y="632"/>
                  </a:lnTo>
                  <a:lnTo>
                    <a:pt x="93" y="629"/>
                  </a:lnTo>
                  <a:lnTo>
                    <a:pt x="90" y="627"/>
                  </a:lnTo>
                  <a:lnTo>
                    <a:pt x="88" y="625"/>
                  </a:lnTo>
                  <a:lnTo>
                    <a:pt x="90" y="623"/>
                  </a:lnTo>
                  <a:lnTo>
                    <a:pt x="90" y="620"/>
                  </a:lnTo>
                  <a:lnTo>
                    <a:pt x="93" y="616"/>
                  </a:lnTo>
                  <a:lnTo>
                    <a:pt x="93" y="614"/>
                  </a:lnTo>
                  <a:lnTo>
                    <a:pt x="95" y="605"/>
                  </a:lnTo>
                  <a:lnTo>
                    <a:pt x="95" y="602"/>
                  </a:lnTo>
                  <a:lnTo>
                    <a:pt x="97" y="598"/>
                  </a:lnTo>
                  <a:lnTo>
                    <a:pt x="97" y="593"/>
                  </a:lnTo>
                  <a:lnTo>
                    <a:pt x="97" y="591"/>
                  </a:lnTo>
                  <a:lnTo>
                    <a:pt x="97" y="589"/>
                  </a:lnTo>
                  <a:lnTo>
                    <a:pt x="93" y="580"/>
                  </a:lnTo>
                  <a:lnTo>
                    <a:pt x="90" y="571"/>
                  </a:lnTo>
                  <a:lnTo>
                    <a:pt x="84" y="562"/>
                  </a:lnTo>
                  <a:lnTo>
                    <a:pt x="81" y="559"/>
                  </a:lnTo>
                  <a:lnTo>
                    <a:pt x="75" y="552"/>
                  </a:lnTo>
                  <a:lnTo>
                    <a:pt x="72" y="548"/>
                  </a:lnTo>
                  <a:lnTo>
                    <a:pt x="70" y="546"/>
                  </a:lnTo>
                  <a:lnTo>
                    <a:pt x="68" y="546"/>
                  </a:lnTo>
                  <a:lnTo>
                    <a:pt x="68" y="543"/>
                  </a:lnTo>
                  <a:lnTo>
                    <a:pt x="65" y="541"/>
                  </a:lnTo>
                  <a:lnTo>
                    <a:pt x="65" y="539"/>
                  </a:lnTo>
                  <a:lnTo>
                    <a:pt x="63" y="539"/>
                  </a:lnTo>
                  <a:lnTo>
                    <a:pt x="63" y="537"/>
                  </a:lnTo>
                  <a:lnTo>
                    <a:pt x="61" y="537"/>
                  </a:lnTo>
                  <a:lnTo>
                    <a:pt x="31" y="548"/>
                  </a:lnTo>
                  <a:lnTo>
                    <a:pt x="9" y="534"/>
                  </a:lnTo>
                  <a:lnTo>
                    <a:pt x="9" y="532"/>
                  </a:lnTo>
                  <a:lnTo>
                    <a:pt x="9" y="530"/>
                  </a:lnTo>
                  <a:lnTo>
                    <a:pt x="11" y="528"/>
                  </a:lnTo>
                  <a:lnTo>
                    <a:pt x="11" y="525"/>
                  </a:lnTo>
                  <a:lnTo>
                    <a:pt x="11" y="523"/>
                  </a:lnTo>
                  <a:lnTo>
                    <a:pt x="11" y="521"/>
                  </a:lnTo>
                  <a:lnTo>
                    <a:pt x="11" y="519"/>
                  </a:lnTo>
                  <a:lnTo>
                    <a:pt x="11" y="516"/>
                  </a:lnTo>
                  <a:lnTo>
                    <a:pt x="11" y="514"/>
                  </a:lnTo>
                  <a:lnTo>
                    <a:pt x="13" y="512"/>
                  </a:lnTo>
                  <a:lnTo>
                    <a:pt x="13" y="509"/>
                  </a:lnTo>
                  <a:lnTo>
                    <a:pt x="13" y="507"/>
                  </a:lnTo>
                  <a:lnTo>
                    <a:pt x="13" y="505"/>
                  </a:lnTo>
                  <a:lnTo>
                    <a:pt x="13" y="500"/>
                  </a:lnTo>
                  <a:lnTo>
                    <a:pt x="13" y="498"/>
                  </a:lnTo>
                  <a:lnTo>
                    <a:pt x="16" y="494"/>
                  </a:lnTo>
                  <a:lnTo>
                    <a:pt x="16" y="491"/>
                  </a:lnTo>
                  <a:lnTo>
                    <a:pt x="16" y="489"/>
                  </a:lnTo>
                  <a:lnTo>
                    <a:pt x="16" y="487"/>
                  </a:lnTo>
                  <a:lnTo>
                    <a:pt x="16" y="485"/>
                  </a:lnTo>
                  <a:lnTo>
                    <a:pt x="18" y="482"/>
                  </a:lnTo>
                  <a:lnTo>
                    <a:pt x="18" y="480"/>
                  </a:lnTo>
                  <a:lnTo>
                    <a:pt x="18" y="476"/>
                  </a:lnTo>
                  <a:lnTo>
                    <a:pt x="20" y="471"/>
                  </a:lnTo>
                  <a:lnTo>
                    <a:pt x="20" y="469"/>
                  </a:lnTo>
                  <a:lnTo>
                    <a:pt x="20" y="464"/>
                  </a:lnTo>
                  <a:lnTo>
                    <a:pt x="22" y="460"/>
                  </a:lnTo>
                  <a:lnTo>
                    <a:pt x="22" y="455"/>
                  </a:lnTo>
                  <a:lnTo>
                    <a:pt x="22" y="453"/>
                  </a:lnTo>
                  <a:lnTo>
                    <a:pt x="22" y="451"/>
                  </a:lnTo>
                  <a:lnTo>
                    <a:pt x="25" y="446"/>
                  </a:lnTo>
                  <a:lnTo>
                    <a:pt x="25" y="442"/>
                  </a:lnTo>
                  <a:lnTo>
                    <a:pt x="20" y="437"/>
                  </a:lnTo>
                  <a:lnTo>
                    <a:pt x="18" y="435"/>
                  </a:lnTo>
                  <a:lnTo>
                    <a:pt x="13" y="430"/>
                  </a:lnTo>
                  <a:lnTo>
                    <a:pt x="9" y="426"/>
                  </a:lnTo>
                  <a:lnTo>
                    <a:pt x="4" y="421"/>
                  </a:lnTo>
                  <a:lnTo>
                    <a:pt x="2" y="421"/>
                  </a:lnTo>
                  <a:lnTo>
                    <a:pt x="0" y="419"/>
                  </a:lnTo>
                  <a:lnTo>
                    <a:pt x="2" y="419"/>
                  </a:lnTo>
                  <a:lnTo>
                    <a:pt x="2" y="414"/>
                  </a:lnTo>
                  <a:lnTo>
                    <a:pt x="4" y="410"/>
                  </a:lnTo>
                  <a:lnTo>
                    <a:pt x="4" y="408"/>
                  </a:lnTo>
                  <a:lnTo>
                    <a:pt x="6" y="408"/>
                  </a:lnTo>
                  <a:lnTo>
                    <a:pt x="9" y="405"/>
                  </a:lnTo>
                  <a:lnTo>
                    <a:pt x="11" y="403"/>
                  </a:lnTo>
                  <a:lnTo>
                    <a:pt x="13" y="403"/>
                  </a:lnTo>
                  <a:lnTo>
                    <a:pt x="16" y="403"/>
                  </a:lnTo>
                  <a:lnTo>
                    <a:pt x="18" y="401"/>
                  </a:lnTo>
                  <a:lnTo>
                    <a:pt x="20" y="401"/>
                  </a:lnTo>
                  <a:lnTo>
                    <a:pt x="20" y="399"/>
                  </a:lnTo>
                  <a:lnTo>
                    <a:pt x="22" y="396"/>
                  </a:lnTo>
                  <a:lnTo>
                    <a:pt x="22" y="394"/>
                  </a:lnTo>
                  <a:lnTo>
                    <a:pt x="22" y="392"/>
                  </a:lnTo>
                  <a:lnTo>
                    <a:pt x="25" y="392"/>
                  </a:lnTo>
                  <a:lnTo>
                    <a:pt x="25" y="390"/>
                  </a:lnTo>
                  <a:lnTo>
                    <a:pt x="29" y="390"/>
                  </a:lnTo>
                  <a:lnTo>
                    <a:pt x="31" y="390"/>
                  </a:lnTo>
                  <a:lnTo>
                    <a:pt x="34" y="390"/>
                  </a:lnTo>
                  <a:lnTo>
                    <a:pt x="36" y="390"/>
                  </a:lnTo>
                  <a:lnTo>
                    <a:pt x="38" y="390"/>
                  </a:lnTo>
                  <a:lnTo>
                    <a:pt x="41" y="387"/>
                  </a:lnTo>
                  <a:lnTo>
                    <a:pt x="41" y="385"/>
                  </a:lnTo>
                  <a:lnTo>
                    <a:pt x="41" y="383"/>
                  </a:lnTo>
                  <a:lnTo>
                    <a:pt x="41" y="380"/>
                  </a:lnTo>
                  <a:lnTo>
                    <a:pt x="41" y="378"/>
                  </a:lnTo>
                  <a:lnTo>
                    <a:pt x="38" y="378"/>
                  </a:lnTo>
                  <a:lnTo>
                    <a:pt x="38" y="376"/>
                  </a:lnTo>
                  <a:lnTo>
                    <a:pt x="41" y="371"/>
                  </a:lnTo>
                  <a:lnTo>
                    <a:pt x="41" y="369"/>
                  </a:lnTo>
                  <a:lnTo>
                    <a:pt x="43" y="367"/>
                  </a:lnTo>
                  <a:lnTo>
                    <a:pt x="45" y="367"/>
                  </a:lnTo>
                  <a:lnTo>
                    <a:pt x="45" y="365"/>
                  </a:lnTo>
                  <a:lnTo>
                    <a:pt x="47" y="365"/>
                  </a:lnTo>
                  <a:lnTo>
                    <a:pt x="50" y="365"/>
                  </a:lnTo>
                  <a:lnTo>
                    <a:pt x="52" y="362"/>
                  </a:lnTo>
                  <a:lnTo>
                    <a:pt x="54" y="360"/>
                  </a:lnTo>
                  <a:lnTo>
                    <a:pt x="54" y="358"/>
                  </a:lnTo>
                  <a:lnTo>
                    <a:pt x="56" y="356"/>
                  </a:lnTo>
                  <a:lnTo>
                    <a:pt x="56" y="353"/>
                  </a:lnTo>
                  <a:lnTo>
                    <a:pt x="59" y="353"/>
                  </a:lnTo>
                  <a:lnTo>
                    <a:pt x="59" y="349"/>
                  </a:lnTo>
                  <a:lnTo>
                    <a:pt x="59" y="347"/>
                  </a:lnTo>
                  <a:lnTo>
                    <a:pt x="56" y="344"/>
                  </a:lnTo>
                  <a:lnTo>
                    <a:pt x="56" y="342"/>
                  </a:lnTo>
                  <a:lnTo>
                    <a:pt x="59" y="340"/>
                  </a:lnTo>
                  <a:lnTo>
                    <a:pt x="56" y="337"/>
                  </a:lnTo>
                  <a:lnTo>
                    <a:pt x="56" y="335"/>
                  </a:lnTo>
                  <a:lnTo>
                    <a:pt x="59" y="333"/>
                  </a:lnTo>
                  <a:lnTo>
                    <a:pt x="59" y="331"/>
                  </a:lnTo>
                  <a:lnTo>
                    <a:pt x="59" y="328"/>
                  </a:lnTo>
                  <a:lnTo>
                    <a:pt x="59" y="326"/>
                  </a:lnTo>
                  <a:lnTo>
                    <a:pt x="59" y="324"/>
                  </a:lnTo>
                  <a:lnTo>
                    <a:pt x="59" y="322"/>
                  </a:lnTo>
                  <a:lnTo>
                    <a:pt x="59" y="317"/>
                  </a:lnTo>
                  <a:lnTo>
                    <a:pt x="56" y="315"/>
                  </a:lnTo>
                  <a:lnTo>
                    <a:pt x="56" y="313"/>
                  </a:lnTo>
                  <a:lnTo>
                    <a:pt x="56" y="310"/>
                  </a:lnTo>
                  <a:lnTo>
                    <a:pt x="56" y="308"/>
                  </a:lnTo>
                  <a:lnTo>
                    <a:pt x="56" y="306"/>
                  </a:lnTo>
                  <a:lnTo>
                    <a:pt x="56" y="301"/>
                  </a:lnTo>
                  <a:lnTo>
                    <a:pt x="54" y="301"/>
                  </a:lnTo>
                  <a:lnTo>
                    <a:pt x="52" y="299"/>
                  </a:lnTo>
                  <a:lnTo>
                    <a:pt x="52" y="297"/>
                  </a:lnTo>
                  <a:lnTo>
                    <a:pt x="50" y="297"/>
                  </a:lnTo>
                  <a:lnTo>
                    <a:pt x="47" y="294"/>
                  </a:lnTo>
                  <a:lnTo>
                    <a:pt x="47" y="292"/>
                  </a:lnTo>
                  <a:lnTo>
                    <a:pt x="45" y="292"/>
                  </a:lnTo>
                  <a:lnTo>
                    <a:pt x="43" y="290"/>
                  </a:lnTo>
                  <a:lnTo>
                    <a:pt x="41" y="290"/>
                  </a:lnTo>
                  <a:lnTo>
                    <a:pt x="41" y="288"/>
                  </a:lnTo>
                  <a:lnTo>
                    <a:pt x="38" y="285"/>
                  </a:lnTo>
                  <a:lnTo>
                    <a:pt x="38" y="283"/>
                  </a:lnTo>
                  <a:lnTo>
                    <a:pt x="38" y="281"/>
                  </a:lnTo>
                  <a:lnTo>
                    <a:pt x="38" y="279"/>
                  </a:lnTo>
                  <a:lnTo>
                    <a:pt x="38" y="276"/>
                  </a:lnTo>
                  <a:lnTo>
                    <a:pt x="38" y="274"/>
                  </a:lnTo>
                  <a:lnTo>
                    <a:pt x="38" y="272"/>
                  </a:lnTo>
                  <a:lnTo>
                    <a:pt x="38" y="270"/>
                  </a:lnTo>
                  <a:lnTo>
                    <a:pt x="38" y="267"/>
                  </a:lnTo>
                  <a:lnTo>
                    <a:pt x="38" y="265"/>
                  </a:lnTo>
                  <a:lnTo>
                    <a:pt x="41" y="263"/>
                  </a:lnTo>
                  <a:lnTo>
                    <a:pt x="43" y="261"/>
                  </a:lnTo>
                  <a:lnTo>
                    <a:pt x="45" y="258"/>
                  </a:lnTo>
                  <a:lnTo>
                    <a:pt x="47" y="258"/>
                  </a:lnTo>
                  <a:lnTo>
                    <a:pt x="47" y="256"/>
                  </a:lnTo>
                  <a:lnTo>
                    <a:pt x="50" y="256"/>
                  </a:lnTo>
                  <a:lnTo>
                    <a:pt x="52" y="2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4">
              <a:extLst>
                <a:ext uri="{FF2B5EF4-FFF2-40B4-BE49-F238E27FC236}">
                  <a16:creationId xmlns:a16="http://schemas.microsoft.com/office/drawing/2014/main" id="{7ED9E63B-463E-26BB-E3CF-F503A65EB45A}"/>
                </a:ext>
              </a:extLst>
            </p:cNvPr>
            <p:cNvSpPr>
              <a:spLocks/>
            </p:cNvSpPr>
            <p:nvPr/>
          </p:nvSpPr>
          <p:spPr bwMode="auto">
            <a:xfrm>
              <a:off x="2984501" y="1655763"/>
              <a:ext cx="1951038" cy="1908175"/>
            </a:xfrm>
            <a:custGeom>
              <a:avLst/>
              <a:gdLst>
                <a:gd name="T0" fmla="*/ 2 w 1229"/>
                <a:gd name="T1" fmla="*/ 1202 h 1202"/>
                <a:gd name="T2" fmla="*/ 7 w 1229"/>
                <a:gd name="T3" fmla="*/ 1197 h 1202"/>
                <a:gd name="T4" fmla="*/ 11 w 1229"/>
                <a:gd name="T5" fmla="*/ 1193 h 1202"/>
                <a:gd name="T6" fmla="*/ 13 w 1229"/>
                <a:gd name="T7" fmla="*/ 1191 h 1202"/>
                <a:gd name="T8" fmla="*/ 16 w 1229"/>
                <a:gd name="T9" fmla="*/ 1188 h 1202"/>
                <a:gd name="T10" fmla="*/ 18 w 1229"/>
                <a:gd name="T11" fmla="*/ 1184 h 1202"/>
                <a:gd name="T12" fmla="*/ 23 w 1229"/>
                <a:gd name="T13" fmla="*/ 1182 h 1202"/>
                <a:gd name="T14" fmla="*/ 25 w 1229"/>
                <a:gd name="T15" fmla="*/ 1179 h 1202"/>
                <a:gd name="T16" fmla="*/ 29 w 1229"/>
                <a:gd name="T17" fmla="*/ 1177 h 1202"/>
                <a:gd name="T18" fmla="*/ 32 w 1229"/>
                <a:gd name="T19" fmla="*/ 1173 h 1202"/>
                <a:gd name="T20" fmla="*/ 34 w 1229"/>
                <a:gd name="T21" fmla="*/ 1170 h 1202"/>
                <a:gd name="T22" fmla="*/ 36 w 1229"/>
                <a:gd name="T23" fmla="*/ 1166 h 1202"/>
                <a:gd name="T24" fmla="*/ 43 w 1229"/>
                <a:gd name="T25" fmla="*/ 1166 h 1202"/>
                <a:gd name="T26" fmla="*/ 47 w 1229"/>
                <a:gd name="T27" fmla="*/ 1166 h 1202"/>
                <a:gd name="T28" fmla="*/ 52 w 1229"/>
                <a:gd name="T29" fmla="*/ 1166 h 1202"/>
                <a:gd name="T30" fmla="*/ 57 w 1229"/>
                <a:gd name="T31" fmla="*/ 1166 h 1202"/>
                <a:gd name="T32" fmla="*/ 61 w 1229"/>
                <a:gd name="T33" fmla="*/ 1166 h 1202"/>
                <a:gd name="T34" fmla="*/ 66 w 1229"/>
                <a:gd name="T35" fmla="*/ 1168 h 1202"/>
                <a:gd name="T36" fmla="*/ 70 w 1229"/>
                <a:gd name="T37" fmla="*/ 1168 h 1202"/>
                <a:gd name="T38" fmla="*/ 77 w 1229"/>
                <a:gd name="T39" fmla="*/ 1168 h 1202"/>
                <a:gd name="T40" fmla="*/ 81 w 1229"/>
                <a:gd name="T41" fmla="*/ 1170 h 1202"/>
                <a:gd name="T42" fmla="*/ 86 w 1229"/>
                <a:gd name="T43" fmla="*/ 1170 h 1202"/>
                <a:gd name="T44" fmla="*/ 91 w 1229"/>
                <a:gd name="T45" fmla="*/ 1170 h 1202"/>
                <a:gd name="T46" fmla="*/ 95 w 1229"/>
                <a:gd name="T47" fmla="*/ 1173 h 1202"/>
                <a:gd name="T48" fmla="*/ 102 w 1229"/>
                <a:gd name="T49" fmla="*/ 1173 h 1202"/>
                <a:gd name="T50" fmla="*/ 106 w 1229"/>
                <a:gd name="T51" fmla="*/ 1170 h 1202"/>
                <a:gd name="T52" fmla="*/ 111 w 1229"/>
                <a:gd name="T53" fmla="*/ 1170 h 1202"/>
                <a:gd name="T54" fmla="*/ 115 w 1229"/>
                <a:gd name="T55" fmla="*/ 1170 h 1202"/>
                <a:gd name="T56" fmla="*/ 120 w 1229"/>
                <a:gd name="T57" fmla="*/ 1168 h 1202"/>
                <a:gd name="T58" fmla="*/ 127 w 1229"/>
                <a:gd name="T59" fmla="*/ 1168 h 1202"/>
                <a:gd name="T60" fmla="*/ 134 w 1229"/>
                <a:gd name="T61" fmla="*/ 1164 h 1202"/>
                <a:gd name="T62" fmla="*/ 143 w 1229"/>
                <a:gd name="T63" fmla="*/ 1159 h 1202"/>
                <a:gd name="T64" fmla="*/ 149 w 1229"/>
                <a:gd name="T65" fmla="*/ 1157 h 1202"/>
                <a:gd name="T66" fmla="*/ 159 w 1229"/>
                <a:gd name="T67" fmla="*/ 1154 h 1202"/>
                <a:gd name="T68" fmla="*/ 163 w 1229"/>
                <a:gd name="T69" fmla="*/ 1154 h 1202"/>
                <a:gd name="T70" fmla="*/ 168 w 1229"/>
                <a:gd name="T71" fmla="*/ 1152 h 1202"/>
                <a:gd name="T72" fmla="*/ 174 w 1229"/>
                <a:gd name="T73" fmla="*/ 1152 h 1202"/>
                <a:gd name="T74" fmla="*/ 181 w 1229"/>
                <a:gd name="T75" fmla="*/ 1152 h 1202"/>
                <a:gd name="T76" fmla="*/ 190 w 1229"/>
                <a:gd name="T77" fmla="*/ 1152 h 1202"/>
                <a:gd name="T78" fmla="*/ 199 w 1229"/>
                <a:gd name="T79" fmla="*/ 1154 h 1202"/>
                <a:gd name="T80" fmla="*/ 204 w 1229"/>
                <a:gd name="T81" fmla="*/ 1154 h 1202"/>
                <a:gd name="T82" fmla="*/ 206 w 1229"/>
                <a:gd name="T83" fmla="*/ 1157 h 1202"/>
                <a:gd name="T84" fmla="*/ 215 w 1229"/>
                <a:gd name="T85" fmla="*/ 1157 h 1202"/>
                <a:gd name="T86" fmla="*/ 229 w 1229"/>
                <a:gd name="T87" fmla="*/ 1157 h 1202"/>
                <a:gd name="T88" fmla="*/ 238 w 1229"/>
                <a:gd name="T89" fmla="*/ 1159 h 1202"/>
                <a:gd name="T90" fmla="*/ 242 w 1229"/>
                <a:gd name="T91" fmla="*/ 1161 h 1202"/>
                <a:gd name="T92" fmla="*/ 251 w 1229"/>
                <a:gd name="T93" fmla="*/ 1164 h 1202"/>
                <a:gd name="T94" fmla="*/ 261 w 1229"/>
                <a:gd name="T95" fmla="*/ 1166 h 1202"/>
                <a:gd name="T96" fmla="*/ 270 w 1229"/>
                <a:gd name="T97" fmla="*/ 1168 h 1202"/>
                <a:gd name="T98" fmla="*/ 276 w 1229"/>
                <a:gd name="T99" fmla="*/ 1166 h 1202"/>
                <a:gd name="T100" fmla="*/ 279 w 1229"/>
                <a:gd name="T101" fmla="*/ 1159 h 1202"/>
                <a:gd name="T102" fmla="*/ 279 w 1229"/>
                <a:gd name="T103" fmla="*/ 1148 h 1202"/>
                <a:gd name="T104" fmla="*/ 279 w 1229"/>
                <a:gd name="T105" fmla="*/ 1105 h 1202"/>
                <a:gd name="T106" fmla="*/ 279 w 1229"/>
                <a:gd name="T107" fmla="*/ 1091 h 1202"/>
                <a:gd name="T108" fmla="*/ 279 w 1229"/>
                <a:gd name="T109" fmla="*/ 1010 h 1202"/>
                <a:gd name="T110" fmla="*/ 279 w 1229"/>
                <a:gd name="T111" fmla="*/ 953 h 1202"/>
                <a:gd name="T112" fmla="*/ 279 w 1229"/>
                <a:gd name="T113" fmla="*/ 867 h 1202"/>
                <a:gd name="T114" fmla="*/ 279 w 1229"/>
                <a:gd name="T115" fmla="*/ 369 h 1202"/>
                <a:gd name="T116" fmla="*/ 279 w 1229"/>
                <a:gd name="T117" fmla="*/ 123 h 1202"/>
                <a:gd name="T118" fmla="*/ 279 w 1229"/>
                <a:gd name="T119" fmla="*/ 3 h 1202"/>
                <a:gd name="T120" fmla="*/ 551 w 1229"/>
                <a:gd name="T121" fmla="*/ 0 h 1202"/>
                <a:gd name="T122" fmla="*/ 1226 w 1229"/>
                <a:gd name="T123" fmla="*/ 80 h 1202"/>
                <a:gd name="T124" fmla="*/ 1226 w 1229"/>
                <a:gd name="T125" fmla="*/ 946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9" h="1202">
                  <a:moveTo>
                    <a:pt x="0" y="1202"/>
                  </a:moveTo>
                  <a:lnTo>
                    <a:pt x="2" y="1202"/>
                  </a:lnTo>
                  <a:lnTo>
                    <a:pt x="4" y="1200"/>
                  </a:lnTo>
                  <a:lnTo>
                    <a:pt x="7" y="1197"/>
                  </a:lnTo>
                  <a:lnTo>
                    <a:pt x="9" y="1195"/>
                  </a:lnTo>
                  <a:lnTo>
                    <a:pt x="11" y="1193"/>
                  </a:lnTo>
                  <a:lnTo>
                    <a:pt x="13" y="1193"/>
                  </a:lnTo>
                  <a:lnTo>
                    <a:pt x="13" y="1191"/>
                  </a:lnTo>
                  <a:lnTo>
                    <a:pt x="16" y="1191"/>
                  </a:lnTo>
                  <a:lnTo>
                    <a:pt x="16" y="1188"/>
                  </a:lnTo>
                  <a:lnTo>
                    <a:pt x="18" y="1186"/>
                  </a:lnTo>
                  <a:lnTo>
                    <a:pt x="18" y="1184"/>
                  </a:lnTo>
                  <a:lnTo>
                    <a:pt x="20" y="1184"/>
                  </a:lnTo>
                  <a:lnTo>
                    <a:pt x="23" y="1182"/>
                  </a:lnTo>
                  <a:lnTo>
                    <a:pt x="23" y="1179"/>
                  </a:lnTo>
                  <a:lnTo>
                    <a:pt x="25" y="1179"/>
                  </a:lnTo>
                  <a:lnTo>
                    <a:pt x="27" y="1177"/>
                  </a:lnTo>
                  <a:lnTo>
                    <a:pt x="29" y="1177"/>
                  </a:lnTo>
                  <a:lnTo>
                    <a:pt x="29" y="1175"/>
                  </a:lnTo>
                  <a:lnTo>
                    <a:pt x="32" y="1173"/>
                  </a:lnTo>
                  <a:lnTo>
                    <a:pt x="32" y="1170"/>
                  </a:lnTo>
                  <a:lnTo>
                    <a:pt x="34" y="1170"/>
                  </a:lnTo>
                  <a:lnTo>
                    <a:pt x="34" y="1168"/>
                  </a:lnTo>
                  <a:lnTo>
                    <a:pt x="36" y="1166"/>
                  </a:lnTo>
                  <a:lnTo>
                    <a:pt x="41" y="1166"/>
                  </a:lnTo>
                  <a:lnTo>
                    <a:pt x="43" y="1166"/>
                  </a:lnTo>
                  <a:lnTo>
                    <a:pt x="45" y="1166"/>
                  </a:lnTo>
                  <a:lnTo>
                    <a:pt x="47" y="1166"/>
                  </a:lnTo>
                  <a:lnTo>
                    <a:pt x="50" y="1166"/>
                  </a:lnTo>
                  <a:lnTo>
                    <a:pt x="52" y="1166"/>
                  </a:lnTo>
                  <a:lnTo>
                    <a:pt x="54" y="1166"/>
                  </a:lnTo>
                  <a:lnTo>
                    <a:pt x="57" y="1166"/>
                  </a:lnTo>
                  <a:lnTo>
                    <a:pt x="59" y="1166"/>
                  </a:lnTo>
                  <a:lnTo>
                    <a:pt x="61" y="1166"/>
                  </a:lnTo>
                  <a:lnTo>
                    <a:pt x="63" y="1166"/>
                  </a:lnTo>
                  <a:lnTo>
                    <a:pt x="66" y="1168"/>
                  </a:lnTo>
                  <a:lnTo>
                    <a:pt x="68" y="1168"/>
                  </a:lnTo>
                  <a:lnTo>
                    <a:pt x="70" y="1168"/>
                  </a:lnTo>
                  <a:lnTo>
                    <a:pt x="75" y="1168"/>
                  </a:lnTo>
                  <a:lnTo>
                    <a:pt x="77" y="1168"/>
                  </a:lnTo>
                  <a:lnTo>
                    <a:pt x="79" y="1168"/>
                  </a:lnTo>
                  <a:lnTo>
                    <a:pt x="81" y="1170"/>
                  </a:lnTo>
                  <a:lnTo>
                    <a:pt x="84" y="1170"/>
                  </a:lnTo>
                  <a:lnTo>
                    <a:pt x="86" y="1170"/>
                  </a:lnTo>
                  <a:lnTo>
                    <a:pt x="88" y="1170"/>
                  </a:lnTo>
                  <a:lnTo>
                    <a:pt x="91" y="1170"/>
                  </a:lnTo>
                  <a:lnTo>
                    <a:pt x="93" y="1170"/>
                  </a:lnTo>
                  <a:lnTo>
                    <a:pt x="95" y="1173"/>
                  </a:lnTo>
                  <a:lnTo>
                    <a:pt x="97" y="1173"/>
                  </a:lnTo>
                  <a:lnTo>
                    <a:pt x="102" y="1173"/>
                  </a:lnTo>
                  <a:lnTo>
                    <a:pt x="104" y="1173"/>
                  </a:lnTo>
                  <a:lnTo>
                    <a:pt x="106" y="1170"/>
                  </a:lnTo>
                  <a:lnTo>
                    <a:pt x="109" y="1170"/>
                  </a:lnTo>
                  <a:lnTo>
                    <a:pt x="111" y="1170"/>
                  </a:lnTo>
                  <a:lnTo>
                    <a:pt x="113" y="1170"/>
                  </a:lnTo>
                  <a:lnTo>
                    <a:pt x="115" y="1170"/>
                  </a:lnTo>
                  <a:lnTo>
                    <a:pt x="118" y="1170"/>
                  </a:lnTo>
                  <a:lnTo>
                    <a:pt x="120" y="1168"/>
                  </a:lnTo>
                  <a:lnTo>
                    <a:pt x="122" y="1168"/>
                  </a:lnTo>
                  <a:lnTo>
                    <a:pt x="127" y="1168"/>
                  </a:lnTo>
                  <a:lnTo>
                    <a:pt x="129" y="1166"/>
                  </a:lnTo>
                  <a:lnTo>
                    <a:pt x="134" y="1164"/>
                  </a:lnTo>
                  <a:lnTo>
                    <a:pt x="138" y="1161"/>
                  </a:lnTo>
                  <a:lnTo>
                    <a:pt x="143" y="1159"/>
                  </a:lnTo>
                  <a:lnTo>
                    <a:pt x="145" y="1159"/>
                  </a:lnTo>
                  <a:lnTo>
                    <a:pt x="149" y="1157"/>
                  </a:lnTo>
                  <a:lnTo>
                    <a:pt x="154" y="1154"/>
                  </a:lnTo>
                  <a:lnTo>
                    <a:pt x="159" y="1154"/>
                  </a:lnTo>
                  <a:lnTo>
                    <a:pt x="161" y="1154"/>
                  </a:lnTo>
                  <a:lnTo>
                    <a:pt x="163" y="1154"/>
                  </a:lnTo>
                  <a:lnTo>
                    <a:pt x="165" y="1152"/>
                  </a:lnTo>
                  <a:lnTo>
                    <a:pt x="168" y="1152"/>
                  </a:lnTo>
                  <a:lnTo>
                    <a:pt x="170" y="1152"/>
                  </a:lnTo>
                  <a:lnTo>
                    <a:pt x="174" y="1152"/>
                  </a:lnTo>
                  <a:lnTo>
                    <a:pt x="177" y="1152"/>
                  </a:lnTo>
                  <a:lnTo>
                    <a:pt x="181" y="1152"/>
                  </a:lnTo>
                  <a:lnTo>
                    <a:pt x="183" y="1152"/>
                  </a:lnTo>
                  <a:lnTo>
                    <a:pt x="190" y="1152"/>
                  </a:lnTo>
                  <a:lnTo>
                    <a:pt x="197" y="1154"/>
                  </a:lnTo>
                  <a:lnTo>
                    <a:pt x="199" y="1154"/>
                  </a:lnTo>
                  <a:lnTo>
                    <a:pt x="202" y="1154"/>
                  </a:lnTo>
                  <a:lnTo>
                    <a:pt x="204" y="1154"/>
                  </a:lnTo>
                  <a:lnTo>
                    <a:pt x="204" y="1157"/>
                  </a:lnTo>
                  <a:lnTo>
                    <a:pt x="206" y="1157"/>
                  </a:lnTo>
                  <a:lnTo>
                    <a:pt x="211" y="1157"/>
                  </a:lnTo>
                  <a:lnTo>
                    <a:pt x="215" y="1157"/>
                  </a:lnTo>
                  <a:lnTo>
                    <a:pt x="220" y="1157"/>
                  </a:lnTo>
                  <a:lnTo>
                    <a:pt x="229" y="1157"/>
                  </a:lnTo>
                  <a:lnTo>
                    <a:pt x="233" y="1157"/>
                  </a:lnTo>
                  <a:lnTo>
                    <a:pt x="238" y="1159"/>
                  </a:lnTo>
                  <a:lnTo>
                    <a:pt x="240" y="1161"/>
                  </a:lnTo>
                  <a:lnTo>
                    <a:pt x="242" y="1161"/>
                  </a:lnTo>
                  <a:lnTo>
                    <a:pt x="245" y="1164"/>
                  </a:lnTo>
                  <a:lnTo>
                    <a:pt x="251" y="1164"/>
                  </a:lnTo>
                  <a:lnTo>
                    <a:pt x="256" y="1164"/>
                  </a:lnTo>
                  <a:lnTo>
                    <a:pt x="261" y="1166"/>
                  </a:lnTo>
                  <a:lnTo>
                    <a:pt x="265" y="1166"/>
                  </a:lnTo>
                  <a:lnTo>
                    <a:pt x="270" y="1168"/>
                  </a:lnTo>
                  <a:lnTo>
                    <a:pt x="272" y="1168"/>
                  </a:lnTo>
                  <a:lnTo>
                    <a:pt x="276" y="1166"/>
                  </a:lnTo>
                  <a:lnTo>
                    <a:pt x="279" y="1166"/>
                  </a:lnTo>
                  <a:lnTo>
                    <a:pt x="279" y="1159"/>
                  </a:lnTo>
                  <a:lnTo>
                    <a:pt x="279" y="1150"/>
                  </a:lnTo>
                  <a:lnTo>
                    <a:pt x="279" y="1148"/>
                  </a:lnTo>
                  <a:lnTo>
                    <a:pt x="279" y="1121"/>
                  </a:lnTo>
                  <a:lnTo>
                    <a:pt x="279" y="1105"/>
                  </a:lnTo>
                  <a:lnTo>
                    <a:pt x="279" y="1096"/>
                  </a:lnTo>
                  <a:lnTo>
                    <a:pt x="279" y="1091"/>
                  </a:lnTo>
                  <a:lnTo>
                    <a:pt x="279" y="1071"/>
                  </a:lnTo>
                  <a:lnTo>
                    <a:pt x="279" y="1010"/>
                  </a:lnTo>
                  <a:lnTo>
                    <a:pt x="279" y="994"/>
                  </a:lnTo>
                  <a:lnTo>
                    <a:pt x="279" y="953"/>
                  </a:lnTo>
                  <a:lnTo>
                    <a:pt x="279" y="883"/>
                  </a:lnTo>
                  <a:lnTo>
                    <a:pt x="279" y="867"/>
                  </a:lnTo>
                  <a:lnTo>
                    <a:pt x="279" y="534"/>
                  </a:lnTo>
                  <a:lnTo>
                    <a:pt x="279" y="369"/>
                  </a:lnTo>
                  <a:lnTo>
                    <a:pt x="279" y="256"/>
                  </a:lnTo>
                  <a:lnTo>
                    <a:pt x="279" y="123"/>
                  </a:lnTo>
                  <a:lnTo>
                    <a:pt x="279" y="111"/>
                  </a:lnTo>
                  <a:lnTo>
                    <a:pt x="279" y="3"/>
                  </a:lnTo>
                  <a:lnTo>
                    <a:pt x="551" y="3"/>
                  </a:lnTo>
                  <a:lnTo>
                    <a:pt x="551" y="0"/>
                  </a:lnTo>
                  <a:lnTo>
                    <a:pt x="1229" y="3"/>
                  </a:lnTo>
                  <a:lnTo>
                    <a:pt x="1226" y="80"/>
                  </a:lnTo>
                  <a:lnTo>
                    <a:pt x="1226" y="353"/>
                  </a:lnTo>
                  <a:lnTo>
                    <a:pt x="1226" y="9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Admin 1 - North Kordofan">
            <a:extLst>
              <a:ext uri="{FF2B5EF4-FFF2-40B4-BE49-F238E27FC236}">
                <a16:creationId xmlns:a16="http://schemas.microsoft.com/office/drawing/2014/main" id="{80096C45-95E4-6270-C785-1202C2C7E53A}"/>
              </a:ext>
            </a:extLst>
          </p:cNvPr>
          <p:cNvSpPr>
            <a:spLocks/>
          </p:cNvSpPr>
          <p:nvPr/>
        </p:nvSpPr>
        <p:spPr bwMode="auto">
          <a:xfrm>
            <a:off x="4694238" y="3157538"/>
            <a:ext cx="2332038" cy="1839913"/>
          </a:xfrm>
          <a:custGeom>
            <a:avLst/>
            <a:gdLst>
              <a:gd name="T0" fmla="*/ 1215 w 1469"/>
              <a:gd name="T1" fmla="*/ 0 h 1159"/>
              <a:gd name="T2" fmla="*/ 1335 w 1469"/>
              <a:gd name="T3" fmla="*/ 98 h 1159"/>
              <a:gd name="T4" fmla="*/ 1401 w 1469"/>
              <a:gd name="T5" fmla="*/ 220 h 1159"/>
              <a:gd name="T6" fmla="*/ 1462 w 1469"/>
              <a:gd name="T7" fmla="*/ 347 h 1159"/>
              <a:gd name="T8" fmla="*/ 1401 w 1469"/>
              <a:gd name="T9" fmla="*/ 394 h 1159"/>
              <a:gd name="T10" fmla="*/ 1371 w 1469"/>
              <a:gd name="T11" fmla="*/ 423 h 1159"/>
              <a:gd name="T12" fmla="*/ 1340 w 1469"/>
              <a:gd name="T13" fmla="*/ 480 h 1159"/>
              <a:gd name="T14" fmla="*/ 1290 w 1469"/>
              <a:gd name="T15" fmla="*/ 503 h 1159"/>
              <a:gd name="T16" fmla="*/ 1263 w 1469"/>
              <a:gd name="T17" fmla="*/ 559 h 1159"/>
              <a:gd name="T18" fmla="*/ 1247 w 1469"/>
              <a:gd name="T19" fmla="*/ 632 h 1159"/>
              <a:gd name="T20" fmla="*/ 1256 w 1469"/>
              <a:gd name="T21" fmla="*/ 670 h 1159"/>
              <a:gd name="T22" fmla="*/ 1297 w 1469"/>
              <a:gd name="T23" fmla="*/ 706 h 1159"/>
              <a:gd name="T24" fmla="*/ 1319 w 1469"/>
              <a:gd name="T25" fmla="*/ 734 h 1159"/>
              <a:gd name="T26" fmla="*/ 1333 w 1469"/>
              <a:gd name="T27" fmla="*/ 770 h 1159"/>
              <a:gd name="T28" fmla="*/ 1353 w 1469"/>
              <a:gd name="T29" fmla="*/ 799 h 1159"/>
              <a:gd name="T30" fmla="*/ 1383 w 1469"/>
              <a:gd name="T31" fmla="*/ 829 h 1159"/>
              <a:gd name="T32" fmla="*/ 1376 w 1469"/>
              <a:gd name="T33" fmla="*/ 883 h 1159"/>
              <a:gd name="T34" fmla="*/ 1335 w 1469"/>
              <a:gd name="T35" fmla="*/ 926 h 1159"/>
              <a:gd name="T36" fmla="*/ 1301 w 1469"/>
              <a:gd name="T37" fmla="*/ 969 h 1159"/>
              <a:gd name="T38" fmla="*/ 1287 w 1469"/>
              <a:gd name="T39" fmla="*/ 996 h 1159"/>
              <a:gd name="T40" fmla="*/ 1285 w 1469"/>
              <a:gd name="T41" fmla="*/ 1046 h 1159"/>
              <a:gd name="T42" fmla="*/ 1258 w 1469"/>
              <a:gd name="T43" fmla="*/ 1057 h 1159"/>
              <a:gd name="T44" fmla="*/ 1188 w 1469"/>
              <a:gd name="T45" fmla="*/ 1055 h 1159"/>
              <a:gd name="T46" fmla="*/ 1136 w 1469"/>
              <a:gd name="T47" fmla="*/ 1059 h 1159"/>
              <a:gd name="T48" fmla="*/ 1099 w 1469"/>
              <a:gd name="T49" fmla="*/ 1071 h 1159"/>
              <a:gd name="T50" fmla="*/ 1108 w 1469"/>
              <a:gd name="T51" fmla="*/ 1109 h 1159"/>
              <a:gd name="T52" fmla="*/ 1083 w 1469"/>
              <a:gd name="T53" fmla="*/ 1127 h 1159"/>
              <a:gd name="T54" fmla="*/ 1022 w 1469"/>
              <a:gd name="T55" fmla="*/ 1154 h 1159"/>
              <a:gd name="T56" fmla="*/ 975 w 1469"/>
              <a:gd name="T57" fmla="*/ 1150 h 1159"/>
              <a:gd name="T58" fmla="*/ 954 w 1469"/>
              <a:gd name="T59" fmla="*/ 1111 h 1159"/>
              <a:gd name="T60" fmla="*/ 927 w 1469"/>
              <a:gd name="T61" fmla="*/ 1084 h 1159"/>
              <a:gd name="T62" fmla="*/ 877 w 1469"/>
              <a:gd name="T63" fmla="*/ 1091 h 1159"/>
              <a:gd name="T64" fmla="*/ 839 w 1469"/>
              <a:gd name="T65" fmla="*/ 1096 h 1159"/>
              <a:gd name="T66" fmla="*/ 834 w 1469"/>
              <a:gd name="T67" fmla="*/ 1059 h 1159"/>
              <a:gd name="T68" fmla="*/ 827 w 1469"/>
              <a:gd name="T69" fmla="*/ 1035 h 1159"/>
              <a:gd name="T70" fmla="*/ 786 w 1469"/>
              <a:gd name="T71" fmla="*/ 1028 h 1159"/>
              <a:gd name="T72" fmla="*/ 752 w 1469"/>
              <a:gd name="T73" fmla="*/ 985 h 1159"/>
              <a:gd name="T74" fmla="*/ 707 w 1469"/>
              <a:gd name="T75" fmla="*/ 928 h 1159"/>
              <a:gd name="T76" fmla="*/ 698 w 1469"/>
              <a:gd name="T77" fmla="*/ 847 h 1159"/>
              <a:gd name="T78" fmla="*/ 639 w 1469"/>
              <a:gd name="T79" fmla="*/ 824 h 1159"/>
              <a:gd name="T80" fmla="*/ 616 w 1469"/>
              <a:gd name="T81" fmla="*/ 804 h 1159"/>
              <a:gd name="T82" fmla="*/ 557 w 1469"/>
              <a:gd name="T83" fmla="*/ 761 h 1159"/>
              <a:gd name="T84" fmla="*/ 489 w 1469"/>
              <a:gd name="T85" fmla="*/ 734 h 1159"/>
              <a:gd name="T86" fmla="*/ 449 w 1469"/>
              <a:gd name="T87" fmla="*/ 713 h 1159"/>
              <a:gd name="T88" fmla="*/ 385 w 1469"/>
              <a:gd name="T89" fmla="*/ 688 h 1159"/>
              <a:gd name="T90" fmla="*/ 301 w 1469"/>
              <a:gd name="T91" fmla="*/ 679 h 1159"/>
              <a:gd name="T92" fmla="*/ 301 w 1469"/>
              <a:gd name="T93" fmla="*/ 661 h 1159"/>
              <a:gd name="T94" fmla="*/ 283 w 1469"/>
              <a:gd name="T95" fmla="*/ 670 h 1159"/>
              <a:gd name="T96" fmla="*/ 254 w 1469"/>
              <a:gd name="T97" fmla="*/ 670 h 1159"/>
              <a:gd name="T98" fmla="*/ 208 w 1469"/>
              <a:gd name="T99" fmla="*/ 652 h 1159"/>
              <a:gd name="T100" fmla="*/ 145 w 1469"/>
              <a:gd name="T101" fmla="*/ 659 h 1159"/>
              <a:gd name="T102" fmla="*/ 109 w 1469"/>
              <a:gd name="T103" fmla="*/ 645 h 1159"/>
              <a:gd name="T104" fmla="*/ 109 w 1469"/>
              <a:gd name="T105" fmla="*/ 611 h 1159"/>
              <a:gd name="T106" fmla="*/ 99 w 1469"/>
              <a:gd name="T107" fmla="*/ 577 h 1159"/>
              <a:gd name="T108" fmla="*/ 79 w 1469"/>
              <a:gd name="T109" fmla="*/ 500 h 1159"/>
              <a:gd name="T110" fmla="*/ 63 w 1469"/>
              <a:gd name="T111" fmla="*/ 457 h 1159"/>
              <a:gd name="T112" fmla="*/ 47 w 1469"/>
              <a:gd name="T113" fmla="*/ 430 h 1159"/>
              <a:gd name="T114" fmla="*/ 34 w 1469"/>
              <a:gd name="T115" fmla="*/ 383 h 1159"/>
              <a:gd name="T116" fmla="*/ 7 w 1469"/>
              <a:gd name="T117" fmla="*/ 79 h 1159"/>
              <a:gd name="T118" fmla="*/ 2 w 1469"/>
              <a:gd name="T119" fmla="*/ 0 h 1159"/>
              <a:gd name="T120" fmla="*/ 127 w 1469"/>
              <a:gd name="T121"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9" h="1159">
                <a:moveTo>
                  <a:pt x="131" y="0"/>
                </a:moveTo>
                <a:lnTo>
                  <a:pt x="149" y="0"/>
                </a:lnTo>
                <a:lnTo>
                  <a:pt x="356" y="0"/>
                </a:lnTo>
                <a:lnTo>
                  <a:pt x="460" y="0"/>
                </a:lnTo>
                <a:lnTo>
                  <a:pt x="653" y="0"/>
                </a:lnTo>
                <a:lnTo>
                  <a:pt x="716" y="0"/>
                </a:lnTo>
                <a:lnTo>
                  <a:pt x="850" y="0"/>
                </a:lnTo>
                <a:lnTo>
                  <a:pt x="938" y="0"/>
                </a:lnTo>
                <a:lnTo>
                  <a:pt x="1079" y="0"/>
                </a:lnTo>
                <a:lnTo>
                  <a:pt x="1099" y="0"/>
                </a:lnTo>
                <a:lnTo>
                  <a:pt x="1122" y="0"/>
                </a:lnTo>
                <a:lnTo>
                  <a:pt x="1192" y="0"/>
                </a:lnTo>
                <a:lnTo>
                  <a:pt x="1215" y="0"/>
                </a:lnTo>
                <a:lnTo>
                  <a:pt x="1258" y="0"/>
                </a:lnTo>
                <a:lnTo>
                  <a:pt x="1292" y="0"/>
                </a:lnTo>
                <a:lnTo>
                  <a:pt x="1292" y="5"/>
                </a:lnTo>
                <a:lnTo>
                  <a:pt x="1294" y="7"/>
                </a:lnTo>
                <a:lnTo>
                  <a:pt x="1297" y="12"/>
                </a:lnTo>
                <a:lnTo>
                  <a:pt x="1299" y="18"/>
                </a:lnTo>
                <a:lnTo>
                  <a:pt x="1303" y="25"/>
                </a:lnTo>
                <a:lnTo>
                  <a:pt x="1303" y="27"/>
                </a:lnTo>
                <a:lnTo>
                  <a:pt x="1310" y="41"/>
                </a:lnTo>
                <a:lnTo>
                  <a:pt x="1315" y="52"/>
                </a:lnTo>
                <a:lnTo>
                  <a:pt x="1321" y="68"/>
                </a:lnTo>
                <a:lnTo>
                  <a:pt x="1326" y="77"/>
                </a:lnTo>
                <a:lnTo>
                  <a:pt x="1335" y="98"/>
                </a:lnTo>
                <a:lnTo>
                  <a:pt x="1337" y="104"/>
                </a:lnTo>
                <a:lnTo>
                  <a:pt x="1346" y="122"/>
                </a:lnTo>
                <a:lnTo>
                  <a:pt x="1351" y="132"/>
                </a:lnTo>
                <a:lnTo>
                  <a:pt x="1358" y="152"/>
                </a:lnTo>
                <a:lnTo>
                  <a:pt x="1362" y="159"/>
                </a:lnTo>
                <a:lnTo>
                  <a:pt x="1365" y="163"/>
                </a:lnTo>
                <a:lnTo>
                  <a:pt x="1367" y="170"/>
                </a:lnTo>
                <a:lnTo>
                  <a:pt x="1371" y="177"/>
                </a:lnTo>
                <a:lnTo>
                  <a:pt x="1374" y="186"/>
                </a:lnTo>
                <a:lnTo>
                  <a:pt x="1383" y="195"/>
                </a:lnTo>
                <a:lnTo>
                  <a:pt x="1396" y="213"/>
                </a:lnTo>
                <a:lnTo>
                  <a:pt x="1401" y="218"/>
                </a:lnTo>
                <a:lnTo>
                  <a:pt x="1401" y="220"/>
                </a:lnTo>
                <a:lnTo>
                  <a:pt x="1403" y="224"/>
                </a:lnTo>
                <a:lnTo>
                  <a:pt x="1403" y="227"/>
                </a:lnTo>
                <a:lnTo>
                  <a:pt x="1408" y="233"/>
                </a:lnTo>
                <a:lnTo>
                  <a:pt x="1410" y="242"/>
                </a:lnTo>
                <a:lnTo>
                  <a:pt x="1419" y="261"/>
                </a:lnTo>
                <a:lnTo>
                  <a:pt x="1423" y="270"/>
                </a:lnTo>
                <a:lnTo>
                  <a:pt x="1430" y="285"/>
                </a:lnTo>
                <a:lnTo>
                  <a:pt x="1435" y="294"/>
                </a:lnTo>
                <a:lnTo>
                  <a:pt x="1437" y="294"/>
                </a:lnTo>
                <a:lnTo>
                  <a:pt x="1444" y="310"/>
                </a:lnTo>
                <a:lnTo>
                  <a:pt x="1448" y="322"/>
                </a:lnTo>
                <a:lnTo>
                  <a:pt x="1460" y="342"/>
                </a:lnTo>
                <a:lnTo>
                  <a:pt x="1462" y="347"/>
                </a:lnTo>
                <a:lnTo>
                  <a:pt x="1462" y="349"/>
                </a:lnTo>
                <a:lnTo>
                  <a:pt x="1467" y="356"/>
                </a:lnTo>
                <a:lnTo>
                  <a:pt x="1467" y="358"/>
                </a:lnTo>
                <a:lnTo>
                  <a:pt x="1469" y="362"/>
                </a:lnTo>
                <a:lnTo>
                  <a:pt x="1469" y="365"/>
                </a:lnTo>
                <a:lnTo>
                  <a:pt x="1469" y="367"/>
                </a:lnTo>
                <a:lnTo>
                  <a:pt x="1464" y="367"/>
                </a:lnTo>
                <a:lnTo>
                  <a:pt x="1457" y="371"/>
                </a:lnTo>
                <a:lnTo>
                  <a:pt x="1451" y="374"/>
                </a:lnTo>
                <a:lnTo>
                  <a:pt x="1446" y="376"/>
                </a:lnTo>
                <a:lnTo>
                  <a:pt x="1444" y="376"/>
                </a:lnTo>
                <a:lnTo>
                  <a:pt x="1439" y="378"/>
                </a:lnTo>
                <a:lnTo>
                  <a:pt x="1401" y="394"/>
                </a:lnTo>
                <a:lnTo>
                  <a:pt x="1392" y="396"/>
                </a:lnTo>
                <a:lnTo>
                  <a:pt x="1389" y="399"/>
                </a:lnTo>
                <a:lnTo>
                  <a:pt x="1387" y="399"/>
                </a:lnTo>
                <a:lnTo>
                  <a:pt x="1385" y="401"/>
                </a:lnTo>
                <a:lnTo>
                  <a:pt x="1385" y="405"/>
                </a:lnTo>
                <a:lnTo>
                  <a:pt x="1392" y="408"/>
                </a:lnTo>
                <a:lnTo>
                  <a:pt x="1392" y="417"/>
                </a:lnTo>
                <a:lnTo>
                  <a:pt x="1387" y="419"/>
                </a:lnTo>
                <a:lnTo>
                  <a:pt x="1387" y="423"/>
                </a:lnTo>
                <a:lnTo>
                  <a:pt x="1385" y="423"/>
                </a:lnTo>
                <a:lnTo>
                  <a:pt x="1383" y="423"/>
                </a:lnTo>
                <a:lnTo>
                  <a:pt x="1378" y="423"/>
                </a:lnTo>
                <a:lnTo>
                  <a:pt x="1371" y="423"/>
                </a:lnTo>
                <a:lnTo>
                  <a:pt x="1365" y="423"/>
                </a:lnTo>
                <a:lnTo>
                  <a:pt x="1360" y="423"/>
                </a:lnTo>
                <a:lnTo>
                  <a:pt x="1360" y="426"/>
                </a:lnTo>
                <a:lnTo>
                  <a:pt x="1358" y="433"/>
                </a:lnTo>
                <a:lnTo>
                  <a:pt x="1355" y="446"/>
                </a:lnTo>
                <a:lnTo>
                  <a:pt x="1349" y="446"/>
                </a:lnTo>
                <a:lnTo>
                  <a:pt x="1344" y="446"/>
                </a:lnTo>
                <a:lnTo>
                  <a:pt x="1344" y="448"/>
                </a:lnTo>
                <a:lnTo>
                  <a:pt x="1344" y="453"/>
                </a:lnTo>
                <a:lnTo>
                  <a:pt x="1346" y="453"/>
                </a:lnTo>
                <a:lnTo>
                  <a:pt x="1344" y="462"/>
                </a:lnTo>
                <a:lnTo>
                  <a:pt x="1342" y="469"/>
                </a:lnTo>
                <a:lnTo>
                  <a:pt x="1340" y="480"/>
                </a:lnTo>
                <a:lnTo>
                  <a:pt x="1335" y="485"/>
                </a:lnTo>
                <a:lnTo>
                  <a:pt x="1333" y="487"/>
                </a:lnTo>
                <a:lnTo>
                  <a:pt x="1331" y="487"/>
                </a:lnTo>
                <a:lnTo>
                  <a:pt x="1326" y="491"/>
                </a:lnTo>
                <a:lnTo>
                  <a:pt x="1317" y="498"/>
                </a:lnTo>
                <a:lnTo>
                  <a:pt x="1308" y="505"/>
                </a:lnTo>
                <a:lnTo>
                  <a:pt x="1303" y="503"/>
                </a:lnTo>
                <a:lnTo>
                  <a:pt x="1297" y="498"/>
                </a:lnTo>
                <a:lnTo>
                  <a:pt x="1294" y="498"/>
                </a:lnTo>
                <a:lnTo>
                  <a:pt x="1294" y="496"/>
                </a:lnTo>
                <a:lnTo>
                  <a:pt x="1292" y="496"/>
                </a:lnTo>
                <a:lnTo>
                  <a:pt x="1290" y="496"/>
                </a:lnTo>
                <a:lnTo>
                  <a:pt x="1290" y="503"/>
                </a:lnTo>
                <a:lnTo>
                  <a:pt x="1285" y="505"/>
                </a:lnTo>
                <a:lnTo>
                  <a:pt x="1283" y="507"/>
                </a:lnTo>
                <a:lnTo>
                  <a:pt x="1281" y="509"/>
                </a:lnTo>
                <a:lnTo>
                  <a:pt x="1267" y="519"/>
                </a:lnTo>
                <a:lnTo>
                  <a:pt x="1265" y="523"/>
                </a:lnTo>
                <a:lnTo>
                  <a:pt x="1265" y="530"/>
                </a:lnTo>
                <a:lnTo>
                  <a:pt x="1265" y="532"/>
                </a:lnTo>
                <a:lnTo>
                  <a:pt x="1265" y="537"/>
                </a:lnTo>
                <a:lnTo>
                  <a:pt x="1265" y="541"/>
                </a:lnTo>
                <a:lnTo>
                  <a:pt x="1265" y="546"/>
                </a:lnTo>
                <a:lnTo>
                  <a:pt x="1263" y="552"/>
                </a:lnTo>
                <a:lnTo>
                  <a:pt x="1263" y="557"/>
                </a:lnTo>
                <a:lnTo>
                  <a:pt x="1263" y="559"/>
                </a:lnTo>
                <a:lnTo>
                  <a:pt x="1260" y="566"/>
                </a:lnTo>
                <a:lnTo>
                  <a:pt x="1258" y="571"/>
                </a:lnTo>
                <a:lnTo>
                  <a:pt x="1253" y="582"/>
                </a:lnTo>
                <a:lnTo>
                  <a:pt x="1253" y="584"/>
                </a:lnTo>
                <a:lnTo>
                  <a:pt x="1251" y="586"/>
                </a:lnTo>
                <a:lnTo>
                  <a:pt x="1247" y="600"/>
                </a:lnTo>
                <a:lnTo>
                  <a:pt x="1244" y="602"/>
                </a:lnTo>
                <a:lnTo>
                  <a:pt x="1244" y="605"/>
                </a:lnTo>
                <a:lnTo>
                  <a:pt x="1247" y="611"/>
                </a:lnTo>
                <a:lnTo>
                  <a:pt x="1247" y="623"/>
                </a:lnTo>
                <a:lnTo>
                  <a:pt x="1247" y="625"/>
                </a:lnTo>
                <a:lnTo>
                  <a:pt x="1247" y="627"/>
                </a:lnTo>
                <a:lnTo>
                  <a:pt x="1247" y="632"/>
                </a:lnTo>
                <a:lnTo>
                  <a:pt x="1247" y="638"/>
                </a:lnTo>
                <a:lnTo>
                  <a:pt x="1247" y="641"/>
                </a:lnTo>
                <a:lnTo>
                  <a:pt x="1249" y="643"/>
                </a:lnTo>
                <a:lnTo>
                  <a:pt x="1249" y="645"/>
                </a:lnTo>
                <a:lnTo>
                  <a:pt x="1249" y="650"/>
                </a:lnTo>
                <a:lnTo>
                  <a:pt x="1251" y="652"/>
                </a:lnTo>
                <a:lnTo>
                  <a:pt x="1251" y="654"/>
                </a:lnTo>
                <a:lnTo>
                  <a:pt x="1251" y="657"/>
                </a:lnTo>
                <a:lnTo>
                  <a:pt x="1251" y="659"/>
                </a:lnTo>
                <a:lnTo>
                  <a:pt x="1253" y="659"/>
                </a:lnTo>
                <a:lnTo>
                  <a:pt x="1253" y="663"/>
                </a:lnTo>
                <a:lnTo>
                  <a:pt x="1253" y="666"/>
                </a:lnTo>
                <a:lnTo>
                  <a:pt x="1256" y="670"/>
                </a:lnTo>
                <a:lnTo>
                  <a:pt x="1258" y="672"/>
                </a:lnTo>
                <a:lnTo>
                  <a:pt x="1260" y="677"/>
                </a:lnTo>
                <a:lnTo>
                  <a:pt x="1263" y="681"/>
                </a:lnTo>
                <a:lnTo>
                  <a:pt x="1263" y="684"/>
                </a:lnTo>
                <a:lnTo>
                  <a:pt x="1265" y="684"/>
                </a:lnTo>
                <a:lnTo>
                  <a:pt x="1272" y="688"/>
                </a:lnTo>
                <a:lnTo>
                  <a:pt x="1276" y="693"/>
                </a:lnTo>
                <a:lnTo>
                  <a:pt x="1281" y="695"/>
                </a:lnTo>
                <a:lnTo>
                  <a:pt x="1283" y="697"/>
                </a:lnTo>
                <a:lnTo>
                  <a:pt x="1285" y="700"/>
                </a:lnTo>
                <a:lnTo>
                  <a:pt x="1290" y="702"/>
                </a:lnTo>
                <a:lnTo>
                  <a:pt x="1294" y="704"/>
                </a:lnTo>
                <a:lnTo>
                  <a:pt x="1297" y="706"/>
                </a:lnTo>
                <a:lnTo>
                  <a:pt x="1301" y="709"/>
                </a:lnTo>
                <a:lnTo>
                  <a:pt x="1301" y="711"/>
                </a:lnTo>
                <a:lnTo>
                  <a:pt x="1306" y="713"/>
                </a:lnTo>
                <a:lnTo>
                  <a:pt x="1310" y="715"/>
                </a:lnTo>
                <a:lnTo>
                  <a:pt x="1312" y="718"/>
                </a:lnTo>
                <a:lnTo>
                  <a:pt x="1315" y="718"/>
                </a:lnTo>
                <a:lnTo>
                  <a:pt x="1315" y="720"/>
                </a:lnTo>
                <a:lnTo>
                  <a:pt x="1317" y="722"/>
                </a:lnTo>
                <a:lnTo>
                  <a:pt x="1317" y="724"/>
                </a:lnTo>
                <a:lnTo>
                  <a:pt x="1317" y="727"/>
                </a:lnTo>
                <a:lnTo>
                  <a:pt x="1319" y="729"/>
                </a:lnTo>
                <a:lnTo>
                  <a:pt x="1319" y="731"/>
                </a:lnTo>
                <a:lnTo>
                  <a:pt x="1319" y="734"/>
                </a:lnTo>
                <a:lnTo>
                  <a:pt x="1319" y="736"/>
                </a:lnTo>
                <a:lnTo>
                  <a:pt x="1321" y="738"/>
                </a:lnTo>
                <a:lnTo>
                  <a:pt x="1321" y="740"/>
                </a:lnTo>
                <a:lnTo>
                  <a:pt x="1321" y="743"/>
                </a:lnTo>
                <a:lnTo>
                  <a:pt x="1324" y="743"/>
                </a:lnTo>
                <a:lnTo>
                  <a:pt x="1324" y="745"/>
                </a:lnTo>
                <a:lnTo>
                  <a:pt x="1324" y="747"/>
                </a:lnTo>
                <a:lnTo>
                  <a:pt x="1326" y="752"/>
                </a:lnTo>
                <a:lnTo>
                  <a:pt x="1328" y="758"/>
                </a:lnTo>
                <a:lnTo>
                  <a:pt x="1328" y="761"/>
                </a:lnTo>
                <a:lnTo>
                  <a:pt x="1331" y="763"/>
                </a:lnTo>
                <a:lnTo>
                  <a:pt x="1333" y="767"/>
                </a:lnTo>
                <a:lnTo>
                  <a:pt x="1333" y="770"/>
                </a:lnTo>
                <a:lnTo>
                  <a:pt x="1335" y="774"/>
                </a:lnTo>
                <a:lnTo>
                  <a:pt x="1335" y="777"/>
                </a:lnTo>
                <a:lnTo>
                  <a:pt x="1335" y="779"/>
                </a:lnTo>
                <a:lnTo>
                  <a:pt x="1337" y="781"/>
                </a:lnTo>
                <a:lnTo>
                  <a:pt x="1337" y="783"/>
                </a:lnTo>
                <a:lnTo>
                  <a:pt x="1340" y="786"/>
                </a:lnTo>
                <a:lnTo>
                  <a:pt x="1340" y="788"/>
                </a:lnTo>
                <a:lnTo>
                  <a:pt x="1342" y="790"/>
                </a:lnTo>
                <a:lnTo>
                  <a:pt x="1344" y="790"/>
                </a:lnTo>
                <a:lnTo>
                  <a:pt x="1346" y="795"/>
                </a:lnTo>
                <a:lnTo>
                  <a:pt x="1349" y="795"/>
                </a:lnTo>
                <a:lnTo>
                  <a:pt x="1351" y="797"/>
                </a:lnTo>
                <a:lnTo>
                  <a:pt x="1353" y="799"/>
                </a:lnTo>
                <a:lnTo>
                  <a:pt x="1355" y="801"/>
                </a:lnTo>
                <a:lnTo>
                  <a:pt x="1360" y="806"/>
                </a:lnTo>
                <a:lnTo>
                  <a:pt x="1360" y="808"/>
                </a:lnTo>
                <a:lnTo>
                  <a:pt x="1360" y="813"/>
                </a:lnTo>
                <a:lnTo>
                  <a:pt x="1362" y="817"/>
                </a:lnTo>
                <a:lnTo>
                  <a:pt x="1365" y="820"/>
                </a:lnTo>
                <a:lnTo>
                  <a:pt x="1367" y="822"/>
                </a:lnTo>
                <a:lnTo>
                  <a:pt x="1371" y="822"/>
                </a:lnTo>
                <a:lnTo>
                  <a:pt x="1376" y="822"/>
                </a:lnTo>
                <a:lnTo>
                  <a:pt x="1378" y="822"/>
                </a:lnTo>
                <a:lnTo>
                  <a:pt x="1380" y="824"/>
                </a:lnTo>
                <a:lnTo>
                  <a:pt x="1383" y="826"/>
                </a:lnTo>
                <a:lnTo>
                  <a:pt x="1383" y="829"/>
                </a:lnTo>
                <a:lnTo>
                  <a:pt x="1380" y="831"/>
                </a:lnTo>
                <a:lnTo>
                  <a:pt x="1380" y="833"/>
                </a:lnTo>
                <a:lnTo>
                  <a:pt x="1380" y="838"/>
                </a:lnTo>
                <a:lnTo>
                  <a:pt x="1380" y="840"/>
                </a:lnTo>
                <a:lnTo>
                  <a:pt x="1380" y="842"/>
                </a:lnTo>
                <a:lnTo>
                  <a:pt x="1378" y="844"/>
                </a:lnTo>
                <a:lnTo>
                  <a:pt x="1371" y="851"/>
                </a:lnTo>
                <a:lnTo>
                  <a:pt x="1369" y="853"/>
                </a:lnTo>
                <a:lnTo>
                  <a:pt x="1369" y="858"/>
                </a:lnTo>
                <a:lnTo>
                  <a:pt x="1371" y="869"/>
                </a:lnTo>
                <a:lnTo>
                  <a:pt x="1371" y="872"/>
                </a:lnTo>
                <a:lnTo>
                  <a:pt x="1374" y="881"/>
                </a:lnTo>
                <a:lnTo>
                  <a:pt x="1376" y="883"/>
                </a:lnTo>
                <a:lnTo>
                  <a:pt x="1378" y="885"/>
                </a:lnTo>
                <a:lnTo>
                  <a:pt x="1378" y="887"/>
                </a:lnTo>
                <a:lnTo>
                  <a:pt x="1380" y="894"/>
                </a:lnTo>
                <a:lnTo>
                  <a:pt x="1380" y="896"/>
                </a:lnTo>
                <a:lnTo>
                  <a:pt x="1378" y="899"/>
                </a:lnTo>
                <a:lnTo>
                  <a:pt x="1376" y="903"/>
                </a:lnTo>
                <a:lnTo>
                  <a:pt x="1371" y="912"/>
                </a:lnTo>
                <a:lnTo>
                  <a:pt x="1365" y="912"/>
                </a:lnTo>
                <a:lnTo>
                  <a:pt x="1362" y="912"/>
                </a:lnTo>
                <a:lnTo>
                  <a:pt x="1358" y="915"/>
                </a:lnTo>
                <a:lnTo>
                  <a:pt x="1353" y="917"/>
                </a:lnTo>
                <a:lnTo>
                  <a:pt x="1351" y="919"/>
                </a:lnTo>
                <a:lnTo>
                  <a:pt x="1335" y="926"/>
                </a:lnTo>
                <a:lnTo>
                  <a:pt x="1333" y="928"/>
                </a:lnTo>
                <a:lnTo>
                  <a:pt x="1328" y="933"/>
                </a:lnTo>
                <a:lnTo>
                  <a:pt x="1326" y="935"/>
                </a:lnTo>
                <a:lnTo>
                  <a:pt x="1319" y="942"/>
                </a:lnTo>
                <a:lnTo>
                  <a:pt x="1317" y="944"/>
                </a:lnTo>
                <a:lnTo>
                  <a:pt x="1315" y="946"/>
                </a:lnTo>
                <a:lnTo>
                  <a:pt x="1310" y="949"/>
                </a:lnTo>
                <a:lnTo>
                  <a:pt x="1308" y="949"/>
                </a:lnTo>
                <a:lnTo>
                  <a:pt x="1303" y="953"/>
                </a:lnTo>
                <a:lnTo>
                  <a:pt x="1301" y="960"/>
                </a:lnTo>
                <a:lnTo>
                  <a:pt x="1301" y="964"/>
                </a:lnTo>
                <a:lnTo>
                  <a:pt x="1301" y="967"/>
                </a:lnTo>
                <a:lnTo>
                  <a:pt x="1301" y="969"/>
                </a:lnTo>
                <a:lnTo>
                  <a:pt x="1301" y="971"/>
                </a:lnTo>
                <a:lnTo>
                  <a:pt x="1299" y="971"/>
                </a:lnTo>
                <a:lnTo>
                  <a:pt x="1297" y="973"/>
                </a:lnTo>
                <a:lnTo>
                  <a:pt x="1294" y="976"/>
                </a:lnTo>
                <a:lnTo>
                  <a:pt x="1294" y="978"/>
                </a:lnTo>
                <a:lnTo>
                  <a:pt x="1292" y="980"/>
                </a:lnTo>
                <a:lnTo>
                  <a:pt x="1290" y="985"/>
                </a:lnTo>
                <a:lnTo>
                  <a:pt x="1290" y="987"/>
                </a:lnTo>
                <a:lnTo>
                  <a:pt x="1290" y="989"/>
                </a:lnTo>
                <a:lnTo>
                  <a:pt x="1290" y="992"/>
                </a:lnTo>
                <a:lnTo>
                  <a:pt x="1287" y="992"/>
                </a:lnTo>
                <a:lnTo>
                  <a:pt x="1287" y="994"/>
                </a:lnTo>
                <a:lnTo>
                  <a:pt x="1287" y="996"/>
                </a:lnTo>
                <a:lnTo>
                  <a:pt x="1290" y="998"/>
                </a:lnTo>
                <a:lnTo>
                  <a:pt x="1290" y="1005"/>
                </a:lnTo>
                <a:lnTo>
                  <a:pt x="1290" y="1007"/>
                </a:lnTo>
                <a:lnTo>
                  <a:pt x="1290" y="1010"/>
                </a:lnTo>
                <a:lnTo>
                  <a:pt x="1290" y="1012"/>
                </a:lnTo>
                <a:lnTo>
                  <a:pt x="1290" y="1016"/>
                </a:lnTo>
                <a:lnTo>
                  <a:pt x="1287" y="1021"/>
                </a:lnTo>
                <a:lnTo>
                  <a:pt x="1287" y="1023"/>
                </a:lnTo>
                <a:lnTo>
                  <a:pt x="1283" y="1032"/>
                </a:lnTo>
                <a:lnTo>
                  <a:pt x="1283" y="1037"/>
                </a:lnTo>
                <a:lnTo>
                  <a:pt x="1283" y="1039"/>
                </a:lnTo>
                <a:lnTo>
                  <a:pt x="1285" y="1044"/>
                </a:lnTo>
                <a:lnTo>
                  <a:pt x="1285" y="1046"/>
                </a:lnTo>
                <a:lnTo>
                  <a:pt x="1285" y="1048"/>
                </a:lnTo>
                <a:lnTo>
                  <a:pt x="1285" y="1053"/>
                </a:lnTo>
                <a:lnTo>
                  <a:pt x="1285" y="1057"/>
                </a:lnTo>
                <a:lnTo>
                  <a:pt x="1285" y="1062"/>
                </a:lnTo>
                <a:lnTo>
                  <a:pt x="1287" y="1064"/>
                </a:lnTo>
                <a:lnTo>
                  <a:pt x="1285" y="1064"/>
                </a:lnTo>
                <a:lnTo>
                  <a:pt x="1283" y="1064"/>
                </a:lnTo>
                <a:lnTo>
                  <a:pt x="1278" y="1064"/>
                </a:lnTo>
                <a:lnTo>
                  <a:pt x="1272" y="1062"/>
                </a:lnTo>
                <a:lnTo>
                  <a:pt x="1269" y="1059"/>
                </a:lnTo>
                <a:lnTo>
                  <a:pt x="1265" y="1059"/>
                </a:lnTo>
                <a:lnTo>
                  <a:pt x="1263" y="1059"/>
                </a:lnTo>
                <a:lnTo>
                  <a:pt x="1258" y="1057"/>
                </a:lnTo>
                <a:lnTo>
                  <a:pt x="1249" y="1055"/>
                </a:lnTo>
                <a:lnTo>
                  <a:pt x="1242" y="1053"/>
                </a:lnTo>
                <a:lnTo>
                  <a:pt x="1233" y="1050"/>
                </a:lnTo>
                <a:lnTo>
                  <a:pt x="1229" y="1050"/>
                </a:lnTo>
                <a:lnTo>
                  <a:pt x="1219" y="1048"/>
                </a:lnTo>
                <a:lnTo>
                  <a:pt x="1217" y="1048"/>
                </a:lnTo>
                <a:lnTo>
                  <a:pt x="1215" y="1048"/>
                </a:lnTo>
                <a:lnTo>
                  <a:pt x="1208" y="1050"/>
                </a:lnTo>
                <a:lnTo>
                  <a:pt x="1206" y="1050"/>
                </a:lnTo>
                <a:lnTo>
                  <a:pt x="1204" y="1050"/>
                </a:lnTo>
                <a:lnTo>
                  <a:pt x="1199" y="1050"/>
                </a:lnTo>
                <a:lnTo>
                  <a:pt x="1192" y="1053"/>
                </a:lnTo>
                <a:lnTo>
                  <a:pt x="1188" y="1055"/>
                </a:lnTo>
                <a:lnTo>
                  <a:pt x="1183" y="1057"/>
                </a:lnTo>
                <a:lnTo>
                  <a:pt x="1174" y="1057"/>
                </a:lnTo>
                <a:lnTo>
                  <a:pt x="1167" y="1059"/>
                </a:lnTo>
                <a:lnTo>
                  <a:pt x="1160" y="1059"/>
                </a:lnTo>
                <a:lnTo>
                  <a:pt x="1158" y="1059"/>
                </a:lnTo>
                <a:lnTo>
                  <a:pt x="1156" y="1059"/>
                </a:lnTo>
                <a:lnTo>
                  <a:pt x="1156" y="1062"/>
                </a:lnTo>
                <a:lnTo>
                  <a:pt x="1154" y="1062"/>
                </a:lnTo>
                <a:lnTo>
                  <a:pt x="1151" y="1062"/>
                </a:lnTo>
                <a:lnTo>
                  <a:pt x="1149" y="1062"/>
                </a:lnTo>
                <a:lnTo>
                  <a:pt x="1145" y="1062"/>
                </a:lnTo>
                <a:lnTo>
                  <a:pt x="1138" y="1059"/>
                </a:lnTo>
                <a:lnTo>
                  <a:pt x="1136" y="1059"/>
                </a:lnTo>
                <a:lnTo>
                  <a:pt x="1133" y="1059"/>
                </a:lnTo>
                <a:lnTo>
                  <a:pt x="1131" y="1059"/>
                </a:lnTo>
                <a:lnTo>
                  <a:pt x="1126" y="1059"/>
                </a:lnTo>
                <a:lnTo>
                  <a:pt x="1117" y="1062"/>
                </a:lnTo>
                <a:lnTo>
                  <a:pt x="1115" y="1062"/>
                </a:lnTo>
                <a:lnTo>
                  <a:pt x="1111" y="1064"/>
                </a:lnTo>
                <a:lnTo>
                  <a:pt x="1106" y="1064"/>
                </a:lnTo>
                <a:lnTo>
                  <a:pt x="1099" y="1062"/>
                </a:lnTo>
                <a:lnTo>
                  <a:pt x="1097" y="1062"/>
                </a:lnTo>
                <a:lnTo>
                  <a:pt x="1095" y="1064"/>
                </a:lnTo>
                <a:lnTo>
                  <a:pt x="1097" y="1066"/>
                </a:lnTo>
                <a:lnTo>
                  <a:pt x="1097" y="1068"/>
                </a:lnTo>
                <a:lnTo>
                  <a:pt x="1099" y="1071"/>
                </a:lnTo>
                <a:lnTo>
                  <a:pt x="1102" y="1073"/>
                </a:lnTo>
                <a:lnTo>
                  <a:pt x="1102" y="1075"/>
                </a:lnTo>
                <a:lnTo>
                  <a:pt x="1104" y="1078"/>
                </a:lnTo>
                <a:lnTo>
                  <a:pt x="1106" y="1082"/>
                </a:lnTo>
                <a:lnTo>
                  <a:pt x="1106" y="1089"/>
                </a:lnTo>
                <a:lnTo>
                  <a:pt x="1106" y="1093"/>
                </a:lnTo>
                <a:lnTo>
                  <a:pt x="1108" y="1093"/>
                </a:lnTo>
                <a:lnTo>
                  <a:pt x="1108" y="1096"/>
                </a:lnTo>
                <a:lnTo>
                  <a:pt x="1108" y="1098"/>
                </a:lnTo>
                <a:lnTo>
                  <a:pt x="1108" y="1100"/>
                </a:lnTo>
                <a:lnTo>
                  <a:pt x="1108" y="1102"/>
                </a:lnTo>
                <a:lnTo>
                  <a:pt x="1108" y="1105"/>
                </a:lnTo>
                <a:lnTo>
                  <a:pt x="1108" y="1109"/>
                </a:lnTo>
                <a:lnTo>
                  <a:pt x="1108" y="1111"/>
                </a:lnTo>
                <a:lnTo>
                  <a:pt x="1108" y="1114"/>
                </a:lnTo>
                <a:lnTo>
                  <a:pt x="1108" y="1116"/>
                </a:lnTo>
                <a:lnTo>
                  <a:pt x="1108" y="1118"/>
                </a:lnTo>
                <a:lnTo>
                  <a:pt x="1108" y="1121"/>
                </a:lnTo>
                <a:lnTo>
                  <a:pt x="1108" y="1123"/>
                </a:lnTo>
                <a:lnTo>
                  <a:pt x="1106" y="1123"/>
                </a:lnTo>
                <a:lnTo>
                  <a:pt x="1102" y="1123"/>
                </a:lnTo>
                <a:lnTo>
                  <a:pt x="1099" y="1123"/>
                </a:lnTo>
                <a:lnTo>
                  <a:pt x="1092" y="1123"/>
                </a:lnTo>
                <a:lnTo>
                  <a:pt x="1090" y="1123"/>
                </a:lnTo>
                <a:lnTo>
                  <a:pt x="1086" y="1125"/>
                </a:lnTo>
                <a:lnTo>
                  <a:pt x="1083" y="1127"/>
                </a:lnTo>
                <a:lnTo>
                  <a:pt x="1083" y="1132"/>
                </a:lnTo>
                <a:lnTo>
                  <a:pt x="1081" y="1134"/>
                </a:lnTo>
                <a:lnTo>
                  <a:pt x="1079" y="1134"/>
                </a:lnTo>
                <a:lnTo>
                  <a:pt x="1072" y="1134"/>
                </a:lnTo>
                <a:lnTo>
                  <a:pt x="1068" y="1136"/>
                </a:lnTo>
                <a:lnTo>
                  <a:pt x="1058" y="1139"/>
                </a:lnTo>
                <a:lnTo>
                  <a:pt x="1049" y="1141"/>
                </a:lnTo>
                <a:lnTo>
                  <a:pt x="1045" y="1143"/>
                </a:lnTo>
                <a:lnTo>
                  <a:pt x="1038" y="1148"/>
                </a:lnTo>
                <a:lnTo>
                  <a:pt x="1036" y="1150"/>
                </a:lnTo>
                <a:lnTo>
                  <a:pt x="1034" y="1150"/>
                </a:lnTo>
                <a:lnTo>
                  <a:pt x="1029" y="1150"/>
                </a:lnTo>
                <a:lnTo>
                  <a:pt x="1022" y="1154"/>
                </a:lnTo>
                <a:lnTo>
                  <a:pt x="1000" y="1157"/>
                </a:lnTo>
                <a:lnTo>
                  <a:pt x="990" y="1157"/>
                </a:lnTo>
                <a:lnTo>
                  <a:pt x="988" y="1157"/>
                </a:lnTo>
                <a:lnTo>
                  <a:pt x="986" y="1157"/>
                </a:lnTo>
                <a:lnTo>
                  <a:pt x="986" y="1159"/>
                </a:lnTo>
                <a:lnTo>
                  <a:pt x="984" y="1159"/>
                </a:lnTo>
                <a:lnTo>
                  <a:pt x="984" y="1157"/>
                </a:lnTo>
                <a:lnTo>
                  <a:pt x="981" y="1157"/>
                </a:lnTo>
                <a:lnTo>
                  <a:pt x="981" y="1154"/>
                </a:lnTo>
                <a:lnTo>
                  <a:pt x="979" y="1154"/>
                </a:lnTo>
                <a:lnTo>
                  <a:pt x="977" y="1152"/>
                </a:lnTo>
                <a:lnTo>
                  <a:pt x="977" y="1150"/>
                </a:lnTo>
                <a:lnTo>
                  <a:pt x="975" y="1150"/>
                </a:lnTo>
                <a:lnTo>
                  <a:pt x="972" y="1148"/>
                </a:lnTo>
                <a:lnTo>
                  <a:pt x="972" y="1145"/>
                </a:lnTo>
                <a:lnTo>
                  <a:pt x="968" y="1143"/>
                </a:lnTo>
                <a:lnTo>
                  <a:pt x="968" y="1141"/>
                </a:lnTo>
                <a:lnTo>
                  <a:pt x="966" y="1139"/>
                </a:lnTo>
                <a:lnTo>
                  <a:pt x="966" y="1136"/>
                </a:lnTo>
                <a:lnTo>
                  <a:pt x="963" y="1130"/>
                </a:lnTo>
                <a:lnTo>
                  <a:pt x="961" y="1125"/>
                </a:lnTo>
                <a:lnTo>
                  <a:pt x="959" y="1123"/>
                </a:lnTo>
                <a:lnTo>
                  <a:pt x="956" y="1118"/>
                </a:lnTo>
                <a:lnTo>
                  <a:pt x="956" y="1116"/>
                </a:lnTo>
                <a:lnTo>
                  <a:pt x="956" y="1114"/>
                </a:lnTo>
                <a:lnTo>
                  <a:pt x="954" y="1111"/>
                </a:lnTo>
                <a:lnTo>
                  <a:pt x="954" y="1109"/>
                </a:lnTo>
                <a:lnTo>
                  <a:pt x="952" y="1105"/>
                </a:lnTo>
                <a:lnTo>
                  <a:pt x="950" y="1102"/>
                </a:lnTo>
                <a:lnTo>
                  <a:pt x="945" y="1100"/>
                </a:lnTo>
                <a:lnTo>
                  <a:pt x="945" y="1098"/>
                </a:lnTo>
                <a:lnTo>
                  <a:pt x="943" y="1098"/>
                </a:lnTo>
                <a:lnTo>
                  <a:pt x="943" y="1100"/>
                </a:lnTo>
                <a:lnTo>
                  <a:pt x="941" y="1098"/>
                </a:lnTo>
                <a:lnTo>
                  <a:pt x="934" y="1093"/>
                </a:lnTo>
                <a:lnTo>
                  <a:pt x="934" y="1091"/>
                </a:lnTo>
                <a:lnTo>
                  <a:pt x="932" y="1089"/>
                </a:lnTo>
                <a:lnTo>
                  <a:pt x="932" y="1087"/>
                </a:lnTo>
                <a:lnTo>
                  <a:pt x="927" y="1084"/>
                </a:lnTo>
                <a:lnTo>
                  <a:pt x="925" y="1084"/>
                </a:lnTo>
                <a:lnTo>
                  <a:pt x="920" y="1082"/>
                </a:lnTo>
                <a:lnTo>
                  <a:pt x="916" y="1082"/>
                </a:lnTo>
                <a:lnTo>
                  <a:pt x="913" y="1082"/>
                </a:lnTo>
                <a:lnTo>
                  <a:pt x="911" y="1082"/>
                </a:lnTo>
                <a:lnTo>
                  <a:pt x="904" y="1082"/>
                </a:lnTo>
                <a:lnTo>
                  <a:pt x="902" y="1082"/>
                </a:lnTo>
                <a:lnTo>
                  <a:pt x="900" y="1082"/>
                </a:lnTo>
                <a:lnTo>
                  <a:pt x="898" y="1084"/>
                </a:lnTo>
                <a:lnTo>
                  <a:pt x="893" y="1084"/>
                </a:lnTo>
                <a:lnTo>
                  <a:pt x="891" y="1084"/>
                </a:lnTo>
                <a:lnTo>
                  <a:pt x="886" y="1087"/>
                </a:lnTo>
                <a:lnTo>
                  <a:pt x="877" y="1091"/>
                </a:lnTo>
                <a:lnTo>
                  <a:pt x="873" y="1091"/>
                </a:lnTo>
                <a:lnTo>
                  <a:pt x="873" y="1093"/>
                </a:lnTo>
                <a:lnTo>
                  <a:pt x="868" y="1093"/>
                </a:lnTo>
                <a:lnTo>
                  <a:pt x="864" y="1096"/>
                </a:lnTo>
                <a:lnTo>
                  <a:pt x="859" y="1100"/>
                </a:lnTo>
                <a:lnTo>
                  <a:pt x="857" y="1100"/>
                </a:lnTo>
                <a:lnTo>
                  <a:pt x="857" y="1102"/>
                </a:lnTo>
                <a:lnTo>
                  <a:pt x="854" y="1102"/>
                </a:lnTo>
                <a:lnTo>
                  <a:pt x="850" y="1105"/>
                </a:lnTo>
                <a:lnTo>
                  <a:pt x="843" y="1107"/>
                </a:lnTo>
                <a:lnTo>
                  <a:pt x="841" y="1107"/>
                </a:lnTo>
                <a:lnTo>
                  <a:pt x="839" y="1098"/>
                </a:lnTo>
                <a:lnTo>
                  <a:pt x="839" y="1096"/>
                </a:lnTo>
                <a:lnTo>
                  <a:pt x="839" y="1093"/>
                </a:lnTo>
                <a:lnTo>
                  <a:pt x="841" y="1089"/>
                </a:lnTo>
                <a:lnTo>
                  <a:pt x="843" y="1087"/>
                </a:lnTo>
                <a:lnTo>
                  <a:pt x="841" y="1084"/>
                </a:lnTo>
                <a:lnTo>
                  <a:pt x="841" y="1082"/>
                </a:lnTo>
                <a:lnTo>
                  <a:pt x="841" y="1078"/>
                </a:lnTo>
                <a:lnTo>
                  <a:pt x="841" y="1073"/>
                </a:lnTo>
                <a:lnTo>
                  <a:pt x="841" y="1068"/>
                </a:lnTo>
                <a:lnTo>
                  <a:pt x="841" y="1066"/>
                </a:lnTo>
                <a:lnTo>
                  <a:pt x="839" y="1064"/>
                </a:lnTo>
                <a:lnTo>
                  <a:pt x="839" y="1062"/>
                </a:lnTo>
                <a:lnTo>
                  <a:pt x="836" y="1059"/>
                </a:lnTo>
                <a:lnTo>
                  <a:pt x="834" y="1059"/>
                </a:lnTo>
                <a:lnTo>
                  <a:pt x="834" y="1057"/>
                </a:lnTo>
                <a:lnTo>
                  <a:pt x="832" y="1055"/>
                </a:lnTo>
                <a:lnTo>
                  <a:pt x="832" y="1053"/>
                </a:lnTo>
                <a:lnTo>
                  <a:pt x="832" y="1050"/>
                </a:lnTo>
                <a:lnTo>
                  <a:pt x="832" y="1048"/>
                </a:lnTo>
                <a:lnTo>
                  <a:pt x="829" y="1046"/>
                </a:lnTo>
                <a:lnTo>
                  <a:pt x="832" y="1044"/>
                </a:lnTo>
                <a:lnTo>
                  <a:pt x="832" y="1041"/>
                </a:lnTo>
                <a:lnTo>
                  <a:pt x="834" y="1039"/>
                </a:lnTo>
                <a:lnTo>
                  <a:pt x="834" y="1037"/>
                </a:lnTo>
                <a:lnTo>
                  <a:pt x="832" y="1035"/>
                </a:lnTo>
                <a:lnTo>
                  <a:pt x="829" y="1035"/>
                </a:lnTo>
                <a:lnTo>
                  <a:pt x="827" y="1035"/>
                </a:lnTo>
                <a:lnTo>
                  <a:pt x="823" y="1032"/>
                </a:lnTo>
                <a:lnTo>
                  <a:pt x="818" y="1032"/>
                </a:lnTo>
                <a:lnTo>
                  <a:pt x="816" y="1030"/>
                </a:lnTo>
                <a:lnTo>
                  <a:pt x="814" y="1030"/>
                </a:lnTo>
                <a:lnTo>
                  <a:pt x="811" y="1030"/>
                </a:lnTo>
                <a:lnTo>
                  <a:pt x="809" y="1030"/>
                </a:lnTo>
                <a:lnTo>
                  <a:pt x="807" y="1030"/>
                </a:lnTo>
                <a:lnTo>
                  <a:pt x="795" y="1030"/>
                </a:lnTo>
                <a:lnTo>
                  <a:pt x="793" y="1030"/>
                </a:lnTo>
                <a:lnTo>
                  <a:pt x="791" y="1030"/>
                </a:lnTo>
                <a:lnTo>
                  <a:pt x="789" y="1030"/>
                </a:lnTo>
                <a:lnTo>
                  <a:pt x="789" y="1028"/>
                </a:lnTo>
                <a:lnTo>
                  <a:pt x="786" y="1028"/>
                </a:lnTo>
                <a:lnTo>
                  <a:pt x="784" y="1028"/>
                </a:lnTo>
                <a:lnTo>
                  <a:pt x="777" y="1028"/>
                </a:lnTo>
                <a:lnTo>
                  <a:pt x="777" y="1025"/>
                </a:lnTo>
                <a:lnTo>
                  <a:pt x="773" y="1025"/>
                </a:lnTo>
                <a:lnTo>
                  <a:pt x="773" y="1023"/>
                </a:lnTo>
                <a:lnTo>
                  <a:pt x="771" y="1023"/>
                </a:lnTo>
                <a:lnTo>
                  <a:pt x="771" y="1021"/>
                </a:lnTo>
                <a:lnTo>
                  <a:pt x="768" y="1019"/>
                </a:lnTo>
                <a:lnTo>
                  <a:pt x="768" y="1014"/>
                </a:lnTo>
                <a:lnTo>
                  <a:pt x="759" y="1001"/>
                </a:lnTo>
                <a:lnTo>
                  <a:pt x="759" y="996"/>
                </a:lnTo>
                <a:lnTo>
                  <a:pt x="755" y="989"/>
                </a:lnTo>
                <a:lnTo>
                  <a:pt x="752" y="985"/>
                </a:lnTo>
                <a:lnTo>
                  <a:pt x="750" y="980"/>
                </a:lnTo>
                <a:lnTo>
                  <a:pt x="743" y="973"/>
                </a:lnTo>
                <a:lnTo>
                  <a:pt x="743" y="971"/>
                </a:lnTo>
                <a:lnTo>
                  <a:pt x="732" y="958"/>
                </a:lnTo>
                <a:lnTo>
                  <a:pt x="732" y="955"/>
                </a:lnTo>
                <a:lnTo>
                  <a:pt x="730" y="953"/>
                </a:lnTo>
                <a:lnTo>
                  <a:pt x="727" y="949"/>
                </a:lnTo>
                <a:lnTo>
                  <a:pt x="723" y="942"/>
                </a:lnTo>
                <a:lnTo>
                  <a:pt x="721" y="937"/>
                </a:lnTo>
                <a:lnTo>
                  <a:pt x="718" y="933"/>
                </a:lnTo>
                <a:lnTo>
                  <a:pt x="712" y="933"/>
                </a:lnTo>
                <a:lnTo>
                  <a:pt x="709" y="930"/>
                </a:lnTo>
                <a:lnTo>
                  <a:pt x="707" y="928"/>
                </a:lnTo>
                <a:lnTo>
                  <a:pt x="705" y="921"/>
                </a:lnTo>
                <a:lnTo>
                  <a:pt x="705" y="919"/>
                </a:lnTo>
                <a:lnTo>
                  <a:pt x="705" y="915"/>
                </a:lnTo>
                <a:lnTo>
                  <a:pt x="703" y="912"/>
                </a:lnTo>
                <a:lnTo>
                  <a:pt x="703" y="906"/>
                </a:lnTo>
                <a:lnTo>
                  <a:pt x="703" y="903"/>
                </a:lnTo>
                <a:lnTo>
                  <a:pt x="700" y="894"/>
                </a:lnTo>
                <a:lnTo>
                  <a:pt x="700" y="887"/>
                </a:lnTo>
                <a:lnTo>
                  <a:pt x="700" y="885"/>
                </a:lnTo>
                <a:lnTo>
                  <a:pt x="700" y="867"/>
                </a:lnTo>
                <a:lnTo>
                  <a:pt x="703" y="865"/>
                </a:lnTo>
                <a:lnTo>
                  <a:pt x="703" y="860"/>
                </a:lnTo>
                <a:lnTo>
                  <a:pt x="698" y="847"/>
                </a:lnTo>
                <a:lnTo>
                  <a:pt x="682" y="842"/>
                </a:lnTo>
                <a:lnTo>
                  <a:pt x="671" y="840"/>
                </a:lnTo>
                <a:lnTo>
                  <a:pt x="671" y="838"/>
                </a:lnTo>
                <a:lnTo>
                  <a:pt x="669" y="838"/>
                </a:lnTo>
                <a:lnTo>
                  <a:pt x="666" y="838"/>
                </a:lnTo>
                <a:lnTo>
                  <a:pt x="662" y="838"/>
                </a:lnTo>
                <a:lnTo>
                  <a:pt x="657" y="835"/>
                </a:lnTo>
                <a:lnTo>
                  <a:pt x="655" y="833"/>
                </a:lnTo>
                <a:lnTo>
                  <a:pt x="648" y="831"/>
                </a:lnTo>
                <a:lnTo>
                  <a:pt x="646" y="829"/>
                </a:lnTo>
                <a:lnTo>
                  <a:pt x="641" y="826"/>
                </a:lnTo>
                <a:lnTo>
                  <a:pt x="639" y="826"/>
                </a:lnTo>
                <a:lnTo>
                  <a:pt x="639" y="824"/>
                </a:lnTo>
                <a:lnTo>
                  <a:pt x="637" y="824"/>
                </a:lnTo>
                <a:lnTo>
                  <a:pt x="637" y="822"/>
                </a:lnTo>
                <a:lnTo>
                  <a:pt x="632" y="822"/>
                </a:lnTo>
                <a:lnTo>
                  <a:pt x="630" y="820"/>
                </a:lnTo>
                <a:lnTo>
                  <a:pt x="630" y="817"/>
                </a:lnTo>
                <a:lnTo>
                  <a:pt x="630" y="815"/>
                </a:lnTo>
                <a:lnTo>
                  <a:pt x="632" y="813"/>
                </a:lnTo>
                <a:lnTo>
                  <a:pt x="630" y="813"/>
                </a:lnTo>
                <a:lnTo>
                  <a:pt x="625" y="810"/>
                </a:lnTo>
                <a:lnTo>
                  <a:pt x="623" y="808"/>
                </a:lnTo>
                <a:lnTo>
                  <a:pt x="621" y="808"/>
                </a:lnTo>
                <a:lnTo>
                  <a:pt x="619" y="806"/>
                </a:lnTo>
                <a:lnTo>
                  <a:pt x="616" y="804"/>
                </a:lnTo>
                <a:lnTo>
                  <a:pt x="614" y="804"/>
                </a:lnTo>
                <a:lnTo>
                  <a:pt x="614" y="801"/>
                </a:lnTo>
                <a:lnTo>
                  <a:pt x="610" y="797"/>
                </a:lnTo>
                <a:lnTo>
                  <a:pt x="607" y="792"/>
                </a:lnTo>
                <a:lnTo>
                  <a:pt x="603" y="788"/>
                </a:lnTo>
                <a:lnTo>
                  <a:pt x="601" y="786"/>
                </a:lnTo>
                <a:lnTo>
                  <a:pt x="594" y="777"/>
                </a:lnTo>
                <a:lnTo>
                  <a:pt x="587" y="770"/>
                </a:lnTo>
                <a:lnTo>
                  <a:pt x="580" y="770"/>
                </a:lnTo>
                <a:lnTo>
                  <a:pt x="576" y="767"/>
                </a:lnTo>
                <a:lnTo>
                  <a:pt x="567" y="763"/>
                </a:lnTo>
                <a:lnTo>
                  <a:pt x="564" y="763"/>
                </a:lnTo>
                <a:lnTo>
                  <a:pt x="557" y="761"/>
                </a:lnTo>
                <a:lnTo>
                  <a:pt x="548" y="756"/>
                </a:lnTo>
                <a:lnTo>
                  <a:pt x="546" y="754"/>
                </a:lnTo>
                <a:lnTo>
                  <a:pt x="544" y="754"/>
                </a:lnTo>
                <a:lnTo>
                  <a:pt x="523" y="745"/>
                </a:lnTo>
                <a:lnTo>
                  <a:pt x="523" y="738"/>
                </a:lnTo>
                <a:lnTo>
                  <a:pt x="523" y="731"/>
                </a:lnTo>
                <a:lnTo>
                  <a:pt x="523" y="724"/>
                </a:lnTo>
                <a:lnTo>
                  <a:pt x="517" y="724"/>
                </a:lnTo>
                <a:lnTo>
                  <a:pt x="505" y="724"/>
                </a:lnTo>
                <a:lnTo>
                  <a:pt x="501" y="729"/>
                </a:lnTo>
                <a:lnTo>
                  <a:pt x="496" y="736"/>
                </a:lnTo>
                <a:lnTo>
                  <a:pt x="489" y="736"/>
                </a:lnTo>
                <a:lnTo>
                  <a:pt x="489" y="734"/>
                </a:lnTo>
                <a:lnTo>
                  <a:pt x="489" y="731"/>
                </a:lnTo>
                <a:lnTo>
                  <a:pt x="487" y="727"/>
                </a:lnTo>
                <a:lnTo>
                  <a:pt x="483" y="727"/>
                </a:lnTo>
                <a:lnTo>
                  <a:pt x="480" y="727"/>
                </a:lnTo>
                <a:lnTo>
                  <a:pt x="478" y="722"/>
                </a:lnTo>
                <a:lnTo>
                  <a:pt x="471" y="722"/>
                </a:lnTo>
                <a:lnTo>
                  <a:pt x="471" y="720"/>
                </a:lnTo>
                <a:lnTo>
                  <a:pt x="469" y="720"/>
                </a:lnTo>
                <a:lnTo>
                  <a:pt x="467" y="722"/>
                </a:lnTo>
                <a:lnTo>
                  <a:pt x="464" y="722"/>
                </a:lnTo>
                <a:lnTo>
                  <a:pt x="460" y="722"/>
                </a:lnTo>
                <a:lnTo>
                  <a:pt x="451" y="713"/>
                </a:lnTo>
                <a:lnTo>
                  <a:pt x="449" y="713"/>
                </a:lnTo>
                <a:lnTo>
                  <a:pt x="446" y="711"/>
                </a:lnTo>
                <a:lnTo>
                  <a:pt x="442" y="711"/>
                </a:lnTo>
                <a:lnTo>
                  <a:pt x="440" y="709"/>
                </a:lnTo>
                <a:lnTo>
                  <a:pt x="430" y="706"/>
                </a:lnTo>
                <a:lnTo>
                  <a:pt x="426" y="704"/>
                </a:lnTo>
                <a:lnTo>
                  <a:pt x="421" y="702"/>
                </a:lnTo>
                <a:lnTo>
                  <a:pt x="419" y="702"/>
                </a:lnTo>
                <a:lnTo>
                  <a:pt x="412" y="700"/>
                </a:lnTo>
                <a:lnTo>
                  <a:pt x="410" y="700"/>
                </a:lnTo>
                <a:lnTo>
                  <a:pt x="396" y="693"/>
                </a:lnTo>
                <a:lnTo>
                  <a:pt x="394" y="693"/>
                </a:lnTo>
                <a:lnTo>
                  <a:pt x="387" y="688"/>
                </a:lnTo>
                <a:lnTo>
                  <a:pt x="385" y="688"/>
                </a:lnTo>
                <a:lnTo>
                  <a:pt x="376" y="688"/>
                </a:lnTo>
                <a:lnTo>
                  <a:pt x="372" y="686"/>
                </a:lnTo>
                <a:lnTo>
                  <a:pt x="372" y="684"/>
                </a:lnTo>
                <a:lnTo>
                  <a:pt x="356" y="677"/>
                </a:lnTo>
                <a:lnTo>
                  <a:pt x="351" y="684"/>
                </a:lnTo>
                <a:lnTo>
                  <a:pt x="347" y="686"/>
                </a:lnTo>
                <a:lnTo>
                  <a:pt x="340" y="693"/>
                </a:lnTo>
                <a:lnTo>
                  <a:pt x="322" y="697"/>
                </a:lnTo>
                <a:lnTo>
                  <a:pt x="306" y="691"/>
                </a:lnTo>
                <a:lnTo>
                  <a:pt x="304" y="691"/>
                </a:lnTo>
                <a:lnTo>
                  <a:pt x="304" y="688"/>
                </a:lnTo>
                <a:lnTo>
                  <a:pt x="301" y="686"/>
                </a:lnTo>
                <a:lnTo>
                  <a:pt x="301" y="679"/>
                </a:lnTo>
                <a:lnTo>
                  <a:pt x="304" y="679"/>
                </a:lnTo>
                <a:lnTo>
                  <a:pt x="304" y="677"/>
                </a:lnTo>
                <a:lnTo>
                  <a:pt x="306" y="675"/>
                </a:lnTo>
                <a:lnTo>
                  <a:pt x="306" y="672"/>
                </a:lnTo>
                <a:lnTo>
                  <a:pt x="306" y="670"/>
                </a:lnTo>
                <a:lnTo>
                  <a:pt x="308" y="672"/>
                </a:lnTo>
                <a:lnTo>
                  <a:pt x="308" y="670"/>
                </a:lnTo>
                <a:lnTo>
                  <a:pt x="310" y="670"/>
                </a:lnTo>
                <a:lnTo>
                  <a:pt x="308" y="670"/>
                </a:lnTo>
                <a:lnTo>
                  <a:pt x="308" y="668"/>
                </a:lnTo>
                <a:lnTo>
                  <a:pt x="308" y="666"/>
                </a:lnTo>
                <a:lnTo>
                  <a:pt x="306" y="666"/>
                </a:lnTo>
                <a:lnTo>
                  <a:pt x="301" y="661"/>
                </a:lnTo>
                <a:lnTo>
                  <a:pt x="299" y="659"/>
                </a:lnTo>
                <a:lnTo>
                  <a:pt x="297" y="657"/>
                </a:lnTo>
                <a:lnTo>
                  <a:pt x="294" y="654"/>
                </a:lnTo>
                <a:lnTo>
                  <a:pt x="292" y="654"/>
                </a:lnTo>
                <a:lnTo>
                  <a:pt x="292" y="652"/>
                </a:lnTo>
                <a:lnTo>
                  <a:pt x="290" y="652"/>
                </a:lnTo>
                <a:lnTo>
                  <a:pt x="288" y="652"/>
                </a:lnTo>
                <a:lnTo>
                  <a:pt x="285" y="652"/>
                </a:lnTo>
                <a:lnTo>
                  <a:pt x="283" y="654"/>
                </a:lnTo>
                <a:lnTo>
                  <a:pt x="283" y="657"/>
                </a:lnTo>
                <a:lnTo>
                  <a:pt x="283" y="659"/>
                </a:lnTo>
                <a:lnTo>
                  <a:pt x="285" y="663"/>
                </a:lnTo>
                <a:lnTo>
                  <a:pt x="283" y="670"/>
                </a:lnTo>
                <a:lnTo>
                  <a:pt x="276" y="670"/>
                </a:lnTo>
                <a:lnTo>
                  <a:pt x="265" y="670"/>
                </a:lnTo>
                <a:lnTo>
                  <a:pt x="263" y="668"/>
                </a:lnTo>
                <a:lnTo>
                  <a:pt x="260" y="666"/>
                </a:lnTo>
                <a:lnTo>
                  <a:pt x="263" y="666"/>
                </a:lnTo>
                <a:lnTo>
                  <a:pt x="265" y="666"/>
                </a:lnTo>
                <a:lnTo>
                  <a:pt x="263" y="666"/>
                </a:lnTo>
                <a:lnTo>
                  <a:pt x="263" y="663"/>
                </a:lnTo>
                <a:lnTo>
                  <a:pt x="249" y="663"/>
                </a:lnTo>
                <a:lnTo>
                  <a:pt x="251" y="666"/>
                </a:lnTo>
                <a:lnTo>
                  <a:pt x="254" y="666"/>
                </a:lnTo>
                <a:lnTo>
                  <a:pt x="254" y="668"/>
                </a:lnTo>
                <a:lnTo>
                  <a:pt x="254" y="670"/>
                </a:lnTo>
                <a:lnTo>
                  <a:pt x="254" y="668"/>
                </a:lnTo>
                <a:lnTo>
                  <a:pt x="249" y="666"/>
                </a:lnTo>
                <a:lnTo>
                  <a:pt x="247" y="666"/>
                </a:lnTo>
                <a:lnTo>
                  <a:pt x="242" y="668"/>
                </a:lnTo>
                <a:lnTo>
                  <a:pt x="240" y="670"/>
                </a:lnTo>
                <a:lnTo>
                  <a:pt x="236" y="666"/>
                </a:lnTo>
                <a:lnTo>
                  <a:pt x="231" y="659"/>
                </a:lnTo>
                <a:lnTo>
                  <a:pt x="229" y="657"/>
                </a:lnTo>
                <a:lnTo>
                  <a:pt x="226" y="652"/>
                </a:lnTo>
                <a:lnTo>
                  <a:pt x="224" y="652"/>
                </a:lnTo>
                <a:lnTo>
                  <a:pt x="222" y="652"/>
                </a:lnTo>
                <a:lnTo>
                  <a:pt x="220" y="652"/>
                </a:lnTo>
                <a:lnTo>
                  <a:pt x="208" y="652"/>
                </a:lnTo>
                <a:lnTo>
                  <a:pt x="197" y="652"/>
                </a:lnTo>
                <a:lnTo>
                  <a:pt x="195" y="652"/>
                </a:lnTo>
                <a:lnTo>
                  <a:pt x="190" y="652"/>
                </a:lnTo>
                <a:lnTo>
                  <a:pt x="186" y="652"/>
                </a:lnTo>
                <a:lnTo>
                  <a:pt x="183" y="652"/>
                </a:lnTo>
                <a:lnTo>
                  <a:pt x="179" y="652"/>
                </a:lnTo>
                <a:lnTo>
                  <a:pt x="167" y="652"/>
                </a:lnTo>
                <a:lnTo>
                  <a:pt x="163" y="652"/>
                </a:lnTo>
                <a:lnTo>
                  <a:pt x="161" y="652"/>
                </a:lnTo>
                <a:lnTo>
                  <a:pt x="154" y="652"/>
                </a:lnTo>
                <a:lnTo>
                  <a:pt x="152" y="652"/>
                </a:lnTo>
                <a:lnTo>
                  <a:pt x="147" y="661"/>
                </a:lnTo>
                <a:lnTo>
                  <a:pt x="145" y="659"/>
                </a:lnTo>
                <a:lnTo>
                  <a:pt x="140" y="659"/>
                </a:lnTo>
                <a:lnTo>
                  <a:pt x="138" y="659"/>
                </a:lnTo>
                <a:lnTo>
                  <a:pt x="136" y="659"/>
                </a:lnTo>
                <a:lnTo>
                  <a:pt x="133" y="659"/>
                </a:lnTo>
                <a:lnTo>
                  <a:pt x="131" y="659"/>
                </a:lnTo>
                <a:lnTo>
                  <a:pt x="129" y="659"/>
                </a:lnTo>
                <a:lnTo>
                  <a:pt x="122" y="659"/>
                </a:lnTo>
                <a:lnTo>
                  <a:pt x="120" y="659"/>
                </a:lnTo>
                <a:lnTo>
                  <a:pt x="109" y="657"/>
                </a:lnTo>
                <a:lnTo>
                  <a:pt x="109" y="654"/>
                </a:lnTo>
                <a:lnTo>
                  <a:pt x="109" y="652"/>
                </a:lnTo>
                <a:lnTo>
                  <a:pt x="109" y="648"/>
                </a:lnTo>
                <a:lnTo>
                  <a:pt x="109" y="645"/>
                </a:lnTo>
                <a:lnTo>
                  <a:pt x="109" y="641"/>
                </a:lnTo>
                <a:lnTo>
                  <a:pt x="109" y="638"/>
                </a:lnTo>
                <a:lnTo>
                  <a:pt x="109" y="636"/>
                </a:lnTo>
                <a:lnTo>
                  <a:pt x="109" y="634"/>
                </a:lnTo>
                <a:lnTo>
                  <a:pt x="109" y="632"/>
                </a:lnTo>
                <a:lnTo>
                  <a:pt x="109" y="629"/>
                </a:lnTo>
                <a:lnTo>
                  <a:pt x="109" y="625"/>
                </a:lnTo>
                <a:lnTo>
                  <a:pt x="109" y="623"/>
                </a:lnTo>
                <a:lnTo>
                  <a:pt x="109" y="620"/>
                </a:lnTo>
                <a:lnTo>
                  <a:pt x="109" y="618"/>
                </a:lnTo>
                <a:lnTo>
                  <a:pt x="109" y="616"/>
                </a:lnTo>
                <a:lnTo>
                  <a:pt x="109" y="614"/>
                </a:lnTo>
                <a:lnTo>
                  <a:pt x="109" y="611"/>
                </a:lnTo>
                <a:lnTo>
                  <a:pt x="109" y="609"/>
                </a:lnTo>
                <a:lnTo>
                  <a:pt x="109" y="607"/>
                </a:lnTo>
                <a:lnTo>
                  <a:pt x="106" y="607"/>
                </a:lnTo>
                <a:lnTo>
                  <a:pt x="106" y="605"/>
                </a:lnTo>
                <a:lnTo>
                  <a:pt x="106" y="602"/>
                </a:lnTo>
                <a:lnTo>
                  <a:pt x="106" y="600"/>
                </a:lnTo>
                <a:lnTo>
                  <a:pt x="106" y="598"/>
                </a:lnTo>
                <a:lnTo>
                  <a:pt x="104" y="598"/>
                </a:lnTo>
                <a:lnTo>
                  <a:pt x="104" y="595"/>
                </a:lnTo>
                <a:lnTo>
                  <a:pt x="104" y="591"/>
                </a:lnTo>
                <a:lnTo>
                  <a:pt x="102" y="586"/>
                </a:lnTo>
                <a:lnTo>
                  <a:pt x="99" y="582"/>
                </a:lnTo>
                <a:lnTo>
                  <a:pt x="99" y="577"/>
                </a:lnTo>
                <a:lnTo>
                  <a:pt x="97" y="575"/>
                </a:lnTo>
                <a:lnTo>
                  <a:pt x="97" y="566"/>
                </a:lnTo>
                <a:lnTo>
                  <a:pt x="93" y="557"/>
                </a:lnTo>
                <a:lnTo>
                  <a:pt x="93" y="552"/>
                </a:lnTo>
                <a:lnTo>
                  <a:pt x="90" y="546"/>
                </a:lnTo>
                <a:lnTo>
                  <a:pt x="88" y="539"/>
                </a:lnTo>
                <a:lnTo>
                  <a:pt x="86" y="528"/>
                </a:lnTo>
                <a:lnTo>
                  <a:pt x="86" y="525"/>
                </a:lnTo>
                <a:lnTo>
                  <a:pt x="81" y="514"/>
                </a:lnTo>
                <a:lnTo>
                  <a:pt x="81" y="512"/>
                </a:lnTo>
                <a:lnTo>
                  <a:pt x="81" y="507"/>
                </a:lnTo>
                <a:lnTo>
                  <a:pt x="79" y="505"/>
                </a:lnTo>
                <a:lnTo>
                  <a:pt x="79" y="500"/>
                </a:lnTo>
                <a:lnTo>
                  <a:pt x="79" y="498"/>
                </a:lnTo>
                <a:lnTo>
                  <a:pt x="77" y="496"/>
                </a:lnTo>
                <a:lnTo>
                  <a:pt x="77" y="494"/>
                </a:lnTo>
                <a:lnTo>
                  <a:pt x="75" y="485"/>
                </a:lnTo>
                <a:lnTo>
                  <a:pt x="72" y="478"/>
                </a:lnTo>
                <a:lnTo>
                  <a:pt x="72" y="476"/>
                </a:lnTo>
                <a:lnTo>
                  <a:pt x="70" y="471"/>
                </a:lnTo>
                <a:lnTo>
                  <a:pt x="70" y="469"/>
                </a:lnTo>
                <a:lnTo>
                  <a:pt x="70" y="466"/>
                </a:lnTo>
                <a:lnTo>
                  <a:pt x="68" y="464"/>
                </a:lnTo>
                <a:lnTo>
                  <a:pt x="65" y="462"/>
                </a:lnTo>
                <a:lnTo>
                  <a:pt x="63" y="460"/>
                </a:lnTo>
                <a:lnTo>
                  <a:pt x="63" y="457"/>
                </a:lnTo>
                <a:lnTo>
                  <a:pt x="61" y="455"/>
                </a:lnTo>
                <a:lnTo>
                  <a:pt x="61" y="453"/>
                </a:lnTo>
                <a:lnTo>
                  <a:pt x="59" y="451"/>
                </a:lnTo>
                <a:lnTo>
                  <a:pt x="56" y="448"/>
                </a:lnTo>
                <a:lnTo>
                  <a:pt x="56" y="446"/>
                </a:lnTo>
                <a:lnTo>
                  <a:pt x="54" y="444"/>
                </a:lnTo>
                <a:lnTo>
                  <a:pt x="52" y="442"/>
                </a:lnTo>
                <a:lnTo>
                  <a:pt x="52" y="439"/>
                </a:lnTo>
                <a:lnTo>
                  <a:pt x="50" y="437"/>
                </a:lnTo>
                <a:lnTo>
                  <a:pt x="47" y="437"/>
                </a:lnTo>
                <a:lnTo>
                  <a:pt x="47" y="435"/>
                </a:lnTo>
                <a:lnTo>
                  <a:pt x="47" y="433"/>
                </a:lnTo>
                <a:lnTo>
                  <a:pt x="47" y="430"/>
                </a:lnTo>
                <a:lnTo>
                  <a:pt x="45" y="428"/>
                </a:lnTo>
                <a:lnTo>
                  <a:pt x="43" y="421"/>
                </a:lnTo>
                <a:lnTo>
                  <a:pt x="43" y="419"/>
                </a:lnTo>
                <a:lnTo>
                  <a:pt x="43" y="417"/>
                </a:lnTo>
                <a:lnTo>
                  <a:pt x="41" y="412"/>
                </a:lnTo>
                <a:lnTo>
                  <a:pt x="38" y="408"/>
                </a:lnTo>
                <a:lnTo>
                  <a:pt x="36" y="396"/>
                </a:lnTo>
                <a:lnTo>
                  <a:pt x="36" y="394"/>
                </a:lnTo>
                <a:lnTo>
                  <a:pt x="34" y="394"/>
                </a:lnTo>
                <a:lnTo>
                  <a:pt x="34" y="390"/>
                </a:lnTo>
                <a:lnTo>
                  <a:pt x="34" y="387"/>
                </a:lnTo>
                <a:lnTo>
                  <a:pt x="34" y="385"/>
                </a:lnTo>
                <a:lnTo>
                  <a:pt x="34" y="383"/>
                </a:lnTo>
                <a:lnTo>
                  <a:pt x="34" y="380"/>
                </a:lnTo>
                <a:lnTo>
                  <a:pt x="34" y="378"/>
                </a:lnTo>
                <a:lnTo>
                  <a:pt x="34" y="376"/>
                </a:lnTo>
                <a:lnTo>
                  <a:pt x="34" y="374"/>
                </a:lnTo>
                <a:lnTo>
                  <a:pt x="34" y="371"/>
                </a:lnTo>
                <a:lnTo>
                  <a:pt x="31" y="362"/>
                </a:lnTo>
                <a:lnTo>
                  <a:pt x="27" y="315"/>
                </a:lnTo>
                <a:lnTo>
                  <a:pt x="20" y="231"/>
                </a:lnTo>
                <a:lnTo>
                  <a:pt x="18" y="204"/>
                </a:lnTo>
                <a:lnTo>
                  <a:pt x="18" y="188"/>
                </a:lnTo>
                <a:lnTo>
                  <a:pt x="11" y="129"/>
                </a:lnTo>
                <a:lnTo>
                  <a:pt x="7" y="84"/>
                </a:lnTo>
                <a:lnTo>
                  <a:pt x="7" y="79"/>
                </a:lnTo>
                <a:lnTo>
                  <a:pt x="4" y="57"/>
                </a:lnTo>
                <a:lnTo>
                  <a:pt x="4" y="41"/>
                </a:lnTo>
                <a:lnTo>
                  <a:pt x="2" y="36"/>
                </a:lnTo>
                <a:lnTo>
                  <a:pt x="2" y="32"/>
                </a:lnTo>
                <a:lnTo>
                  <a:pt x="2" y="25"/>
                </a:lnTo>
                <a:lnTo>
                  <a:pt x="2" y="18"/>
                </a:lnTo>
                <a:lnTo>
                  <a:pt x="0" y="12"/>
                </a:lnTo>
                <a:lnTo>
                  <a:pt x="0" y="9"/>
                </a:lnTo>
                <a:lnTo>
                  <a:pt x="0" y="7"/>
                </a:lnTo>
                <a:lnTo>
                  <a:pt x="0" y="5"/>
                </a:lnTo>
                <a:lnTo>
                  <a:pt x="0" y="3"/>
                </a:lnTo>
                <a:lnTo>
                  <a:pt x="0" y="0"/>
                </a:lnTo>
                <a:lnTo>
                  <a:pt x="2" y="0"/>
                </a:lnTo>
                <a:lnTo>
                  <a:pt x="4" y="0"/>
                </a:lnTo>
                <a:lnTo>
                  <a:pt x="7" y="0"/>
                </a:lnTo>
                <a:lnTo>
                  <a:pt x="9" y="0"/>
                </a:lnTo>
                <a:lnTo>
                  <a:pt x="16" y="0"/>
                </a:lnTo>
                <a:lnTo>
                  <a:pt x="34" y="0"/>
                </a:lnTo>
                <a:lnTo>
                  <a:pt x="38" y="0"/>
                </a:lnTo>
                <a:lnTo>
                  <a:pt x="43" y="0"/>
                </a:lnTo>
                <a:lnTo>
                  <a:pt x="59" y="0"/>
                </a:lnTo>
                <a:lnTo>
                  <a:pt x="77" y="0"/>
                </a:lnTo>
                <a:lnTo>
                  <a:pt x="86" y="0"/>
                </a:lnTo>
                <a:lnTo>
                  <a:pt x="95" y="0"/>
                </a:lnTo>
                <a:lnTo>
                  <a:pt x="104" y="0"/>
                </a:lnTo>
                <a:lnTo>
                  <a:pt x="127" y="0"/>
                </a:lnTo>
                <a:lnTo>
                  <a:pt x="13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dmin 1 - Northern">
            <a:extLst>
              <a:ext uri="{FF2B5EF4-FFF2-40B4-BE49-F238E27FC236}">
                <a16:creationId xmlns:a16="http://schemas.microsoft.com/office/drawing/2014/main" id="{F391CA01-1C6B-CCD5-01DF-CF73C1AB7079}"/>
              </a:ext>
            </a:extLst>
          </p:cNvPr>
          <p:cNvSpPr>
            <a:spLocks/>
          </p:cNvSpPr>
          <p:nvPr/>
        </p:nvSpPr>
        <p:spPr bwMode="auto">
          <a:xfrm>
            <a:off x="3853944" y="707405"/>
            <a:ext cx="3300413" cy="2449513"/>
          </a:xfrm>
          <a:custGeom>
            <a:avLst/>
            <a:gdLst>
              <a:gd name="T0" fmla="*/ 2011 w 2079"/>
              <a:gd name="T1" fmla="*/ 84 h 1543"/>
              <a:gd name="T2" fmla="*/ 2011 w 2079"/>
              <a:gd name="T3" fmla="*/ 140 h 1543"/>
              <a:gd name="T4" fmla="*/ 2009 w 2079"/>
              <a:gd name="T5" fmla="*/ 242 h 1543"/>
              <a:gd name="T6" fmla="*/ 2005 w 2079"/>
              <a:gd name="T7" fmla="*/ 339 h 1543"/>
              <a:gd name="T8" fmla="*/ 1998 w 2079"/>
              <a:gd name="T9" fmla="*/ 473 h 1543"/>
              <a:gd name="T10" fmla="*/ 1996 w 2079"/>
              <a:gd name="T11" fmla="*/ 552 h 1543"/>
              <a:gd name="T12" fmla="*/ 1989 w 2079"/>
              <a:gd name="T13" fmla="*/ 674 h 1543"/>
              <a:gd name="T14" fmla="*/ 1989 w 2079"/>
              <a:gd name="T15" fmla="*/ 699 h 1543"/>
              <a:gd name="T16" fmla="*/ 1986 w 2079"/>
              <a:gd name="T17" fmla="*/ 731 h 1543"/>
              <a:gd name="T18" fmla="*/ 1977 w 2079"/>
              <a:gd name="T19" fmla="*/ 842 h 1543"/>
              <a:gd name="T20" fmla="*/ 1973 w 2079"/>
              <a:gd name="T21" fmla="*/ 903 h 1543"/>
              <a:gd name="T22" fmla="*/ 1993 w 2079"/>
              <a:gd name="T23" fmla="*/ 923 h 1543"/>
              <a:gd name="T24" fmla="*/ 2007 w 2079"/>
              <a:gd name="T25" fmla="*/ 937 h 1543"/>
              <a:gd name="T26" fmla="*/ 2030 w 2079"/>
              <a:gd name="T27" fmla="*/ 959 h 1543"/>
              <a:gd name="T28" fmla="*/ 2077 w 2079"/>
              <a:gd name="T29" fmla="*/ 1007 h 1543"/>
              <a:gd name="T30" fmla="*/ 2079 w 2079"/>
              <a:gd name="T31" fmla="*/ 1011 h 1543"/>
              <a:gd name="T32" fmla="*/ 2052 w 2079"/>
              <a:gd name="T33" fmla="*/ 1039 h 1543"/>
              <a:gd name="T34" fmla="*/ 2011 w 2079"/>
              <a:gd name="T35" fmla="*/ 1073 h 1543"/>
              <a:gd name="T36" fmla="*/ 1989 w 2079"/>
              <a:gd name="T37" fmla="*/ 1097 h 1543"/>
              <a:gd name="T38" fmla="*/ 1982 w 2079"/>
              <a:gd name="T39" fmla="*/ 1111 h 1543"/>
              <a:gd name="T40" fmla="*/ 1975 w 2079"/>
              <a:gd name="T41" fmla="*/ 1127 h 1543"/>
              <a:gd name="T42" fmla="*/ 1968 w 2079"/>
              <a:gd name="T43" fmla="*/ 1145 h 1543"/>
              <a:gd name="T44" fmla="*/ 1957 w 2079"/>
              <a:gd name="T45" fmla="*/ 1170 h 1543"/>
              <a:gd name="T46" fmla="*/ 1952 w 2079"/>
              <a:gd name="T47" fmla="*/ 1183 h 1543"/>
              <a:gd name="T48" fmla="*/ 1964 w 2079"/>
              <a:gd name="T49" fmla="*/ 1208 h 1543"/>
              <a:gd name="T50" fmla="*/ 1989 w 2079"/>
              <a:gd name="T51" fmla="*/ 1283 h 1543"/>
              <a:gd name="T52" fmla="*/ 1996 w 2079"/>
              <a:gd name="T53" fmla="*/ 1340 h 1543"/>
              <a:gd name="T54" fmla="*/ 1971 w 2079"/>
              <a:gd name="T55" fmla="*/ 1376 h 1543"/>
              <a:gd name="T56" fmla="*/ 1952 w 2079"/>
              <a:gd name="T57" fmla="*/ 1398 h 1543"/>
              <a:gd name="T58" fmla="*/ 1943 w 2079"/>
              <a:gd name="T59" fmla="*/ 1414 h 1543"/>
              <a:gd name="T60" fmla="*/ 1943 w 2079"/>
              <a:gd name="T61" fmla="*/ 1414 h 1543"/>
              <a:gd name="T62" fmla="*/ 1943 w 2079"/>
              <a:gd name="T63" fmla="*/ 1414 h 1543"/>
              <a:gd name="T64" fmla="*/ 1943 w 2079"/>
              <a:gd name="T65" fmla="*/ 1414 h 1543"/>
              <a:gd name="T66" fmla="*/ 1937 w 2079"/>
              <a:gd name="T67" fmla="*/ 1423 h 1543"/>
              <a:gd name="T68" fmla="*/ 1921 w 2079"/>
              <a:gd name="T69" fmla="*/ 1444 h 1543"/>
              <a:gd name="T70" fmla="*/ 1912 w 2079"/>
              <a:gd name="T71" fmla="*/ 1457 h 1543"/>
              <a:gd name="T72" fmla="*/ 1900 w 2079"/>
              <a:gd name="T73" fmla="*/ 1475 h 1543"/>
              <a:gd name="T74" fmla="*/ 1884 w 2079"/>
              <a:gd name="T75" fmla="*/ 1496 h 1543"/>
              <a:gd name="T76" fmla="*/ 1875 w 2079"/>
              <a:gd name="T77" fmla="*/ 1509 h 1543"/>
              <a:gd name="T78" fmla="*/ 1873 w 2079"/>
              <a:gd name="T79" fmla="*/ 1512 h 1543"/>
              <a:gd name="T80" fmla="*/ 1871 w 2079"/>
              <a:gd name="T81" fmla="*/ 1514 h 1543"/>
              <a:gd name="T82" fmla="*/ 1844 w 2079"/>
              <a:gd name="T83" fmla="*/ 1530 h 1543"/>
              <a:gd name="T84" fmla="*/ 1787 w 2079"/>
              <a:gd name="T85" fmla="*/ 1543 h 1543"/>
              <a:gd name="T86" fmla="*/ 1651 w 2079"/>
              <a:gd name="T87" fmla="*/ 1543 h 1543"/>
              <a:gd name="T88" fmla="*/ 1467 w 2079"/>
              <a:gd name="T89" fmla="*/ 1543 h 1543"/>
              <a:gd name="T90" fmla="*/ 989 w 2079"/>
              <a:gd name="T91" fmla="*/ 1543 h 1543"/>
              <a:gd name="T92" fmla="*/ 678 w 2079"/>
              <a:gd name="T93" fmla="*/ 1543 h 1543"/>
              <a:gd name="T94" fmla="*/ 678 w 2079"/>
              <a:gd name="T95" fmla="*/ 677 h 1543"/>
              <a:gd name="T96" fmla="*/ 3 w 2079"/>
              <a:gd name="T97" fmla="*/ 584 h 1543"/>
              <a:gd name="T98" fmla="*/ 3 w 2079"/>
              <a:gd name="T99" fmla="*/ 471 h 1543"/>
              <a:gd name="T100" fmla="*/ 3 w 2079"/>
              <a:gd name="T101" fmla="*/ 201 h 1543"/>
              <a:gd name="T102" fmla="*/ 19 w 2079"/>
              <a:gd name="T103" fmla="*/ 61 h 1543"/>
              <a:gd name="T104" fmla="*/ 284 w 2079"/>
              <a:gd name="T105" fmla="*/ 61 h 1543"/>
              <a:gd name="T106" fmla="*/ 728 w 2079"/>
              <a:gd name="T107" fmla="*/ 61 h 1543"/>
              <a:gd name="T108" fmla="*/ 944 w 2079"/>
              <a:gd name="T109" fmla="*/ 61 h 1543"/>
              <a:gd name="T110" fmla="*/ 1272 w 2079"/>
              <a:gd name="T111" fmla="*/ 61 h 1543"/>
              <a:gd name="T112" fmla="*/ 1603 w 2079"/>
              <a:gd name="T113" fmla="*/ 61 h 1543"/>
              <a:gd name="T114" fmla="*/ 1726 w 2079"/>
              <a:gd name="T115" fmla="*/ 32 h 1543"/>
              <a:gd name="T116" fmla="*/ 1742 w 2079"/>
              <a:gd name="T117" fmla="*/ 11 h 1543"/>
              <a:gd name="T118" fmla="*/ 1762 w 2079"/>
              <a:gd name="T119" fmla="*/ 2 h 1543"/>
              <a:gd name="T120" fmla="*/ 1755 w 2079"/>
              <a:gd name="T121" fmla="*/ 29 h 1543"/>
              <a:gd name="T122" fmla="*/ 1746 w 2079"/>
              <a:gd name="T123" fmla="*/ 45 h 1543"/>
              <a:gd name="T124" fmla="*/ 1823 w 2079"/>
              <a:gd name="T125" fmla="*/ 61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9" h="1543">
                <a:moveTo>
                  <a:pt x="2014" y="61"/>
                </a:moveTo>
                <a:lnTo>
                  <a:pt x="2014" y="61"/>
                </a:lnTo>
                <a:lnTo>
                  <a:pt x="2014" y="65"/>
                </a:lnTo>
                <a:lnTo>
                  <a:pt x="2011" y="84"/>
                </a:lnTo>
                <a:lnTo>
                  <a:pt x="2011" y="86"/>
                </a:lnTo>
                <a:lnTo>
                  <a:pt x="2011" y="86"/>
                </a:lnTo>
                <a:lnTo>
                  <a:pt x="2011" y="99"/>
                </a:lnTo>
                <a:lnTo>
                  <a:pt x="2011" y="140"/>
                </a:lnTo>
                <a:lnTo>
                  <a:pt x="2011" y="142"/>
                </a:lnTo>
                <a:lnTo>
                  <a:pt x="2009" y="188"/>
                </a:lnTo>
                <a:lnTo>
                  <a:pt x="2009" y="240"/>
                </a:lnTo>
                <a:lnTo>
                  <a:pt x="2009" y="242"/>
                </a:lnTo>
                <a:lnTo>
                  <a:pt x="2009" y="247"/>
                </a:lnTo>
                <a:lnTo>
                  <a:pt x="2009" y="249"/>
                </a:lnTo>
                <a:lnTo>
                  <a:pt x="2009" y="256"/>
                </a:lnTo>
                <a:lnTo>
                  <a:pt x="2005" y="339"/>
                </a:lnTo>
                <a:lnTo>
                  <a:pt x="2005" y="364"/>
                </a:lnTo>
                <a:lnTo>
                  <a:pt x="2002" y="405"/>
                </a:lnTo>
                <a:lnTo>
                  <a:pt x="1998" y="473"/>
                </a:lnTo>
                <a:lnTo>
                  <a:pt x="1998" y="473"/>
                </a:lnTo>
                <a:lnTo>
                  <a:pt x="1998" y="489"/>
                </a:lnTo>
                <a:lnTo>
                  <a:pt x="1996" y="514"/>
                </a:lnTo>
                <a:lnTo>
                  <a:pt x="1996" y="529"/>
                </a:lnTo>
                <a:lnTo>
                  <a:pt x="1996" y="552"/>
                </a:lnTo>
                <a:lnTo>
                  <a:pt x="1996" y="554"/>
                </a:lnTo>
                <a:lnTo>
                  <a:pt x="1991" y="634"/>
                </a:lnTo>
                <a:lnTo>
                  <a:pt x="1991" y="652"/>
                </a:lnTo>
                <a:lnTo>
                  <a:pt x="1989" y="674"/>
                </a:lnTo>
                <a:lnTo>
                  <a:pt x="1989" y="688"/>
                </a:lnTo>
                <a:lnTo>
                  <a:pt x="1989" y="688"/>
                </a:lnTo>
                <a:lnTo>
                  <a:pt x="1989" y="697"/>
                </a:lnTo>
                <a:lnTo>
                  <a:pt x="1989" y="699"/>
                </a:lnTo>
                <a:lnTo>
                  <a:pt x="1989" y="701"/>
                </a:lnTo>
                <a:lnTo>
                  <a:pt x="1986" y="708"/>
                </a:lnTo>
                <a:lnTo>
                  <a:pt x="1986" y="708"/>
                </a:lnTo>
                <a:lnTo>
                  <a:pt x="1986" y="731"/>
                </a:lnTo>
                <a:lnTo>
                  <a:pt x="1980" y="817"/>
                </a:lnTo>
                <a:lnTo>
                  <a:pt x="1977" y="830"/>
                </a:lnTo>
                <a:lnTo>
                  <a:pt x="1977" y="835"/>
                </a:lnTo>
                <a:lnTo>
                  <a:pt x="1977" y="842"/>
                </a:lnTo>
                <a:lnTo>
                  <a:pt x="1977" y="849"/>
                </a:lnTo>
                <a:lnTo>
                  <a:pt x="1973" y="896"/>
                </a:lnTo>
                <a:lnTo>
                  <a:pt x="1973" y="898"/>
                </a:lnTo>
                <a:lnTo>
                  <a:pt x="1973" y="903"/>
                </a:lnTo>
                <a:lnTo>
                  <a:pt x="1973" y="903"/>
                </a:lnTo>
                <a:lnTo>
                  <a:pt x="1977" y="907"/>
                </a:lnTo>
                <a:lnTo>
                  <a:pt x="1982" y="912"/>
                </a:lnTo>
                <a:lnTo>
                  <a:pt x="1993" y="923"/>
                </a:lnTo>
                <a:lnTo>
                  <a:pt x="1998" y="928"/>
                </a:lnTo>
                <a:lnTo>
                  <a:pt x="2002" y="932"/>
                </a:lnTo>
                <a:lnTo>
                  <a:pt x="2005" y="935"/>
                </a:lnTo>
                <a:lnTo>
                  <a:pt x="2007" y="937"/>
                </a:lnTo>
                <a:lnTo>
                  <a:pt x="2007" y="939"/>
                </a:lnTo>
                <a:lnTo>
                  <a:pt x="2014" y="944"/>
                </a:lnTo>
                <a:lnTo>
                  <a:pt x="2023" y="953"/>
                </a:lnTo>
                <a:lnTo>
                  <a:pt x="2030" y="959"/>
                </a:lnTo>
                <a:lnTo>
                  <a:pt x="2045" y="978"/>
                </a:lnTo>
                <a:lnTo>
                  <a:pt x="2068" y="1000"/>
                </a:lnTo>
                <a:lnTo>
                  <a:pt x="2075" y="1005"/>
                </a:lnTo>
                <a:lnTo>
                  <a:pt x="2077" y="1007"/>
                </a:lnTo>
                <a:lnTo>
                  <a:pt x="2079" y="1009"/>
                </a:lnTo>
                <a:lnTo>
                  <a:pt x="2079" y="1009"/>
                </a:lnTo>
                <a:lnTo>
                  <a:pt x="2079" y="1011"/>
                </a:lnTo>
                <a:lnTo>
                  <a:pt x="2079" y="1011"/>
                </a:lnTo>
                <a:lnTo>
                  <a:pt x="2068" y="1023"/>
                </a:lnTo>
                <a:lnTo>
                  <a:pt x="2061" y="1030"/>
                </a:lnTo>
                <a:lnTo>
                  <a:pt x="2057" y="1034"/>
                </a:lnTo>
                <a:lnTo>
                  <a:pt x="2052" y="1039"/>
                </a:lnTo>
                <a:lnTo>
                  <a:pt x="2052" y="1039"/>
                </a:lnTo>
                <a:lnTo>
                  <a:pt x="2032" y="1052"/>
                </a:lnTo>
                <a:lnTo>
                  <a:pt x="2025" y="1059"/>
                </a:lnTo>
                <a:lnTo>
                  <a:pt x="2011" y="1073"/>
                </a:lnTo>
                <a:lnTo>
                  <a:pt x="2011" y="1073"/>
                </a:lnTo>
                <a:lnTo>
                  <a:pt x="2007" y="1077"/>
                </a:lnTo>
                <a:lnTo>
                  <a:pt x="1993" y="1088"/>
                </a:lnTo>
                <a:lnTo>
                  <a:pt x="1989" y="1097"/>
                </a:lnTo>
                <a:lnTo>
                  <a:pt x="1989" y="1100"/>
                </a:lnTo>
                <a:lnTo>
                  <a:pt x="1986" y="1104"/>
                </a:lnTo>
                <a:lnTo>
                  <a:pt x="1984" y="1107"/>
                </a:lnTo>
                <a:lnTo>
                  <a:pt x="1982" y="1111"/>
                </a:lnTo>
                <a:lnTo>
                  <a:pt x="1980" y="1116"/>
                </a:lnTo>
                <a:lnTo>
                  <a:pt x="1975" y="1127"/>
                </a:lnTo>
                <a:lnTo>
                  <a:pt x="1973" y="1127"/>
                </a:lnTo>
                <a:lnTo>
                  <a:pt x="1975" y="1127"/>
                </a:lnTo>
                <a:lnTo>
                  <a:pt x="1975" y="1127"/>
                </a:lnTo>
                <a:lnTo>
                  <a:pt x="1973" y="1134"/>
                </a:lnTo>
                <a:lnTo>
                  <a:pt x="1971" y="1140"/>
                </a:lnTo>
                <a:lnTo>
                  <a:pt x="1968" y="1145"/>
                </a:lnTo>
                <a:lnTo>
                  <a:pt x="1964" y="1156"/>
                </a:lnTo>
                <a:lnTo>
                  <a:pt x="1962" y="1161"/>
                </a:lnTo>
                <a:lnTo>
                  <a:pt x="1959" y="1163"/>
                </a:lnTo>
                <a:lnTo>
                  <a:pt x="1957" y="1170"/>
                </a:lnTo>
                <a:lnTo>
                  <a:pt x="1955" y="1177"/>
                </a:lnTo>
                <a:lnTo>
                  <a:pt x="1952" y="1181"/>
                </a:lnTo>
                <a:lnTo>
                  <a:pt x="1952" y="1183"/>
                </a:lnTo>
                <a:lnTo>
                  <a:pt x="1952" y="1183"/>
                </a:lnTo>
                <a:lnTo>
                  <a:pt x="1955" y="1186"/>
                </a:lnTo>
                <a:lnTo>
                  <a:pt x="1955" y="1186"/>
                </a:lnTo>
                <a:lnTo>
                  <a:pt x="1957" y="1190"/>
                </a:lnTo>
                <a:lnTo>
                  <a:pt x="1964" y="1208"/>
                </a:lnTo>
                <a:lnTo>
                  <a:pt x="1968" y="1226"/>
                </a:lnTo>
                <a:lnTo>
                  <a:pt x="1977" y="1251"/>
                </a:lnTo>
                <a:lnTo>
                  <a:pt x="1984" y="1272"/>
                </a:lnTo>
                <a:lnTo>
                  <a:pt x="1989" y="1283"/>
                </a:lnTo>
                <a:lnTo>
                  <a:pt x="2007" y="1326"/>
                </a:lnTo>
                <a:lnTo>
                  <a:pt x="2007" y="1326"/>
                </a:lnTo>
                <a:lnTo>
                  <a:pt x="2007" y="1326"/>
                </a:lnTo>
                <a:lnTo>
                  <a:pt x="1996" y="1340"/>
                </a:lnTo>
                <a:lnTo>
                  <a:pt x="1993" y="1344"/>
                </a:lnTo>
                <a:lnTo>
                  <a:pt x="1991" y="1349"/>
                </a:lnTo>
                <a:lnTo>
                  <a:pt x="1975" y="1369"/>
                </a:lnTo>
                <a:lnTo>
                  <a:pt x="1971" y="1376"/>
                </a:lnTo>
                <a:lnTo>
                  <a:pt x="1968" y="1380"/>
                </a:lnTo>
                <a:lnTo>
                  <a:pt x="1968" y="1380"/>
                </a:lnTo>
                <a:lnTo>
                  <a:pt x="1968" y="1380"/>
                </a:lnTo>
                <a:lnTo>
                  <a:pt x="1952" y="1398"/>
                </a:lnTo>
                <a:lnTo>
                  <a:pt x="1948" y="1405"/>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1" y="1414"/>
                </a:lnTo>
                <a:lnTo>
                  <a:pt x="1941" y="1417"/>
                </a:lnTo>
                <a:lnTo>
                  <a:pt x="1941" y="1417"/>
                </a:lnTo>
                <a:lnTo>
                  <a:pt x="1937" y="1423"/>
                </a:lnTo>
                <a:lnTo>
                  <a:pt x="1937" y="1423"/>
                </a:lnTo>
                <a:lnTo>
                  <a:pt x="1934" y="1428"/>
                </a:lnTo>
                <a:lnTo>
                  <a:pt x="1923" y="1441"/>
                </a:lnTo>
                <a:lnTo>
                  <a:pt x="1921" y="1444"/>
                </a:lnTo>
                <a:lnTo>
                  <a:pt x="1914" y="1455"/>
                </a:lnTo>
                <a:lnTo>
                  <a:pt x="1912" y="1457"/>
                </a:lnTo>
                <a:lnTo>
                  <a:pt x="1912" y="1457"/>
                </a:lnTo>
                <a:lnTo>
                  <a:pt x="1912" y="1457"/>
                </a:lnTo>
                <a:lnTo>
                  <a:pt x="1912" y="1457"/>
                </a:lnTo>
                <a:lnTo>
                  <a:pt x="1909" y="1460"/>
                </a:lnTo>
                <a:lnTo>
                  <a:pt x="1907" y="1464"/>
                </a:lnTo>
                <a:lnTo>
                  <a:pt x="1900" y="1475"/>
                </a:lnTo>
                <a:lnTo>
                  <a:pt x="1891" y="1484"/>
                </a:lnTo>
                <a:lnTo>
                  <a:pt x="1889" y="1489"/>
                </a:lnTo>
                <a:lnTo>
                  <a:pt x="1889" y="1491"/>
                </a:lnTo>
                <a:lnTo>
                  <a:pt x="1884" y="1496"/>
                </a:lnTo>
                <a:lnTo>
                  <a:pt x="1882" y="1500"/>
                </a:lnTo>
                <a:lnTo>
                  <a:pt x="1878" y="1505"/>
                </a:lnTo>
                <a:lnTo>
                  <a:pt x="1875" y="1509"/>
                </a:lnTo>
                <a:lnTo>
                  <a:pt x="1875" y="1509"/>
                </a:lnTo>
                <a:lnTo>
                  <a:pt x="1875" y="1509"/>
                </a:lnTo>
                <a:lnTo>
                  <a:pt x="1873" y="1512"/>
                </a:lnTo>
                <a:lnTo>
                  <a:pt x="1873" y="1512"/>
                </a:lnTo>
                <a:lnTo>
                  <a:pt x="1873" y="1512"/>
                </a:lnTo>
                <a:lnTo>
                  <a:pt x="1873" y="1512"/>
                </a:lnTo>
                <a:lnTo>
                  <a:pt x="1873" y="1514"/>
                </a:lnTo>
                <a:lnTo>
                  <a:pt x="1871" y="1514"/>
                </a:lnTo>
                <a:lnTo>
                  <a:pt x="1871" y="1514"/>
                </a:lnTo>
                <a:lnTo>
                  <a:pt x="1871" y="1516"/>
                </a:lnTo>
                <a:lnTo>
                  <a:pt x="1871" y="1516"/>
                </a:lnTo>
                <a:lnTo>
                  <a:pt x="1871" y="1516"/>
                </a:lnTo>
                <a:lnTo>
                  <a:pt x="1844" y="1530"/>
                </a:lnTo>
                <a:lnTo>
                  <a:pt x="1828" y="1539"/>
                </a:lnTo>
                <a:lnTo>
                  <a:pt x="1821" y="1543"/>
                </a:lnTo>
                <a:lnTo>
                  <a:pt x="1821" y="1543"/>
                </a:lnTo>
                <a:lnTo>
                  <a:pt x="1787" y="1543"/>
                </a:lnTo>
                <a:lnTo>
                  <a:pt x="1787" y="1543"/>
                </a:lnTo>
                <a:lnTo>
                  <a:pt x="1744" y="1543"/>
                </a:lnTo>
                <a:lnTo>
                  <a:pt x="1721" y="1543"/>
                </a:lnTo>
                <a:lnTo>
                  <a:pt x="1651" y="1543"/>
                </a:lnTo>
                <a:lnTo>
                  <a:pt x="1628" y="1543"/>
                </a:lnTo>
                <a:lnTo>
                  <a:pt x="1608" y="1543"/>
                </a:lnTo>
                <a:lnTo>
                  <a:pt x="1608" y="1543"/>
                </a:lnTo>
                <a:lnTo>
                  <a:pt x="1467" y="1543"/>
                </a:lnTo>
                <a:lnTo>
                  <a:pt x="1379" y="1543"/>
                </a:lnTo>
                <a:lnTo>
                  <a:pt x="1245" y="1543"/>
                </a:lnTo>
                <a:lnTo>
                  <a:pt x="1182" y="1543"/>
                </a:lnTo>
                <a:lnTo>
                  <a:pt x="989" y="1543"/>
                </a:lnTo>
                <a:lnTo>
                  <a:pt x="885" y="1543"/>
                </a:lnTo>
                <a:lnTo>
                  <a:pt x="678" y="1543"/>
                </a:lnTo>
                <a:lnTo>
                  <a:pt x="678" y="1543"/>
                </a:lnTo>
                <a:lnTo>
                  <a:pt x="678" y="1543"/>
                </a:lnTo>
                <a:lnTo>
                  <a:pt x="678" y="1543"/>
                </a:lnTo>
                <a:lnTo>
                  <a:pt x="678" y="950"/>
                </a:lnTo>
                <a:lnTo>
                  <a:pt x="678" y="677"/>
                </a:lnTo>
                <a:lnTo>
                  <a:pt x="678" y="677"/>
                </a:lnTo>
                <a:lnTo>
                  <a:pt x="681" y="600"/>
                </a:lnTo>
                <a:lnTo>
                  <a:pt x="3" y="597"/>
                </a:lnTo>
                <a:lnTo>
                  <a:pt x="3" y="597"/>
                </a:lnTo>
                <a:lnTo>
                  <a:pt x="3" y="584"/>
                </a:lnTo>
                <a:lnTo>
                  <a:pt x="3" y="570"/>
                </a:lnTo>
                <a:lnTo>
                  <a:pt x="3" y="495"/>
                </a:lnTo>
                <a:lnTo>
                  <a:pt x="3" y="471"/>
                </a:lnTo>
                <a:lnTo>
                  <a:pt x="3" y="471"/>
                </a:lnTo>
                <a:lnTo>
                  <a:pt x="0" y="423"/>
                </a:lnTo>
                <a:lnTo>
                  <a:pt x="3" y="351"/>
                </a:lnTo>
                <a:lnTo>
                  <a:pt x="0" y="276"/>
                </a:lnTo>
                <a:lnTo>
                  <a:pt x="3" y="201"/>
                </a:lnTo>
                <a:lnTo>
                  <a:pt x="3" y="129"/>
                </a:lnTo>
                <a:lnTo>
                  <a:pt x="0" y="61"/>
                </a:lnTo>
                <a:lnTo>
                  <a:pt x="3" y="61"/>
                </a:lnTo>
                <a:lnTo>
                  <a:pt x="19" y="61"/>
                </a:lnTo>
                <a:lnTo>
                  <a:pt x="44" y="61"/>
                </a:lnTo>
                <a:lnTo>
                  <a:pt x="68" y="61"/>
                </a:lnTo>
                <a:lnTo>
                  <a:pt x="177" y="61"/>
                </a:lnTo>
                <a:lnTo>
                  <a:pt x="284" y="61"/>
                </a:lnTo>
                <a:lnTo>
                  <a:pt x="395" y="61"/>
                </a:lnTo>
                <a:lnTo>
                  <a:pt x="506" y="61"/>
                </a:lnTo>
                <a:lnTo>
                  <a:pt x="617" y="61"/>
                </a:lnTo>
                <a:lnTo>
                  <a:pt x="728" y="61"/>
                </a:lnTo>
                <a:lnTo>
                  <a:pt x="780" y="61"/>
                </a:lnTo>
                <a:lnTo>
                  <a:pt x="796" y="61"/>
                </a:lnTo>
                <a:lnTo>
                  <a:pt x="837" y="61"/>
                </a:lnTo>
                <a:lnTo>
                  <a:pt x="944" y="61"/>
                </a:lnTo>
                <a:lnTo>
                  <a:pt x="1055" y="61"/>
                </a:lnTo>
                <a:lnTo>
                  <a:pt x="1161" y="61"/>
                </a:lnTo>
                <a:lnTo>
                  <a:pt x="1272" y="61"/>
                </a:lnTo>
                <a:lnTo>
                  <a:pt x="1272" y="61"/>
                </a:lnTo>
                <a:lnTo>
                  <a:pt x="1381" y="61"/>
                </a:lnTo>
                <a:lnTo>
                  <a:pt x="1490" y="61"/>
                </a:lnTo>
                <a:lnTo>
                  <a:pt x="1601" y="61"/>
                </a:lnTo>
                <a:lnTo>
                  <a:pt x="1603" y="61"/>
                </a:lnTo>
                <a:lnTo>
                  <a:pt x="1714" y="61"/>
                </a:lnTo>
                <a:lnTo>
                  <a:pt x="1717" y="61"/>
                </a:lnTo>
                <a:lnTo>
                  <a:pt x="1724" y="45"/>
                </a:lnTo>
                <a:lnTo>
                  <a:pt x="1726" y="32"/>
                </a:lnTo>
                <a:lnTo>
                  <a:pt x="1733" y="22"/>
                </a:lnTo>
                <a:lnTo>
                  <a:pt x="1733" y="20"/>
                </a:lnTo>
                <a:lnTo>
                  <a:pt x="1735" y="20"/>
                </a:lnTo>
                <a:lnTo>
                  <a:pt x="1742" y="11"/>
                </a:lnTo>
                <a:lnTo>
                  <a:pt x="1744" y="11"/>
                </a:lnTo>
                <a:lnTo>
                  <a:pt x="1746" y="9"/>
                </a:lnTo>
                <a:lnTo>
                  <a:pt x="1760" y="0"/>
                </a:lnTo>
                <a:lnTo>
                  <a:pt x="1762" y="2"/>
                </a:lnTo>
                <a:lnTo>
                  <a:pt x="1764" y="7"/>
                </a:lnTo>
                <a:lnTo>
                  <a:pt x="1771" y="9"/>
                </a:lnTo>
                <a:lnTo>
                  <a:pt x="1764" y="20"/>
                </a:lnTo>
                <a:lnTo>
                  <a:pt x="1755" y="29"/>
                </a:lnTo>
                <a:lnTo>
                  <a:pt x="1753" y="29"/>
                </a:lnTo>
                <a:lnTo>
                  <a:pt x="1748" y="38"/>
                </a:lnTo>
                <a:lnTo>
                  <a:pt x="1748" y="41"/>
                </a:lnTo>
                <a:lnTo>
                  <a:pt x="1746" y="45"/>
                </a:lnTo>
                <a:lnTo>
                  <a:pt x="1744" y="52"/>
                </a:lnTo>
                <a:lnTo>
                  <a:pt x="1742" y="61"/>
                </a:lnTo>
                <a:lnTo>
                  <a:pt x="1823" y="61"/>
                </a:lnTo>
                <a:lnTo>
                  <a:pt x="1823" y="61"/>
                </a:lnTo>
                <a:lnTo>
                  <a:pt x="1837" y="61"/>
                </a:lnTo>
                <a:lnTo>
                  <a:pt x="2014" y="61"/>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8" name="Group 147">
            <a:extLst>
              <a:ext uri="{FF2B5EF4-FFF2-40B4-BE49-F238E27FC236}">
                <a16:creationId xmlns:a16="http://schemas.microsoft.com/office/drawing/2014/main" id="{73828ABF-0F5F-2B5E-257A-A74FD7824D2B}"/>
              </a:ext>
            </a:extLst>
          </p:cNvPr>
          <p:cNvGrpSpPr/>
          <p:nvPr/>
        </p:nvGrpSpPr>
        <p:grpSpPr>
          <a:xfrm>
            <a:off x="7415213" y="312738"/>
            <a:ext cx="2295525" cy="2640013"/>
            <a:chOff x="7415213" y="312738"/>
            <a:chExt cx="2295525" cy="2640013"/>
          </a:xfrm>
          <a:noFill/>
        </p:grpSpPr>
        <p:sp>
          <p:nvSpPr>
            <p:cNvPr id="20" name="Freeform 17">
              <a:extLst>
                <a:ext uri="{FF2B5EF4-FFF2-40B4-BE49-F238E27FC236}">
                  <a16:creationId xmlns:a16="http://schemas.microsoft.com/office/drawing/2014/main" id="{1D2C3589-2759-770F-1363-598603D6A34F}"/>
                </a:ext>
              </a:extLst>
            </p:cNvPr>
            <p:cNvSpPr>
              <a:spLocks/>
            </p:cNvSpPr>
            <p:nvPr/>
          </p:nvSpPr>
          <p:spPr bwMode="auto">
            <a:xfrm>
              <a:off x="8432801" y="312738"/>
              <a:ext cx="803275" cy="1879600"/>
            </a:xfrm>
            <a:custGeom>
              <a:avLst/>
              <a:gdLst>
                <a:gd name="T0" fmla="*/ 12 w 506"/>
                <a:gd name="T1" fmla="*/ 36 h 1184"/>
                <a:gd name="T2" fmla="*/ 32 w 506"/>
                <a:gd name="T3" fmla="*/ 56 h 1184"/>
                <a:gd name="T4" fmla="*/ 39 w 506"/>
                <a:gd name="T5" fmla="*/ 77 h 1184"/>
                <a:gd name="T6" fmla="*/ 50 w 506"/>
                <a:gd name="T7" fmla="*/ 81 h 1184"/>
                <a:gd name="T8" fmla="*/ 77 w 506"/>
                <a:gd name="T9" fmla="*/ 111 h 1184"/>
                <a:gd name="T10" fmla="*/ 89 w 506"/>
                <a:gd name="T11" fmla="*/ 118 h 1184"/>
                <a:gd name="T12" fmla="*/ 116 w 506"/>
                <a:gd name="T13" fmla="*/ 127 h 1184"/>
                <a:gd name="T14" fmla="*/ 145 w 506"/>
                <a:gd name="T15" fmla="*/ 129 h 1184"/>
                <a:gd name="T16" fmla="*/ 173 w 506"/>
                <a:gd name="T17" fmla="*/ 142 h 1184"/>
                <a:gd name="T18" fmla="*/ 188 w 506"/>
                <a:gd name="T19" fmla="*/ 174 h 1184"/>
                <a:gd name="T20" fmla="*/ 220 w 506"/>
                <a:gd name="T21" fmla="*/ 206 h 1184"/>
                <a:gd name="T22" fmla="*/ 256 w 506"/>
                <a:gd name="T23" fmla="*/ 228 h 1184"/>
                <a:gd name="T24" fmla="*/ 288 w 506"/>
                <a:gd name="T25" fmla="*/ 253 h 1184"/>
                <a:gd name="T26" fmla="*/ 311 w 506"/>
                <a:gd name="T27" fmla="*/ 267 h 1184"/>
                <a:gd name="T28" fmla="*/ 334 w 506"/>
                <a:gd name="T29" fmla="*/ 287 h 1184"/>
                <a:gd name="T30" fmla="*/ 340 w 506"/>
                <a:gd name="T31" fmla="*/ 312 h 1184"/>
                <a:gd name="T32" fmla="*/ 345 w 506"/>
                <a:gd name="T33" fmla="*/ 326 h 1184"/>
                <a:gd name="T34" fmla="*/ 338 w 506"/>
                <a:gd name="T35" fmla="*/ 351 h 1184"/>
                <a:gd name="T36" fmla="*/ 334 w 506"/>
                <a:gd name="T37" fmla="*/ 357 h 1184"/>
                <a:gd name="T38" fmla="*/ 340 w 506"/>
                <a:gd name="T39" fmla="*/ 364 h 1184"/>
                <a:gd name="T40" fmla="*/ 336 w 506"/>
                <a:gd name="T41" fmla="*/ 378 h 1184"/>
                <a:gd name="T42" fmla="*/ 349 w 506"/>
                <a:gd name="T43" fmla="*/ 385 h 1184"/>
                <a:gd name="T44" fmla="*/ 354 w 506"/>
                <a:gd name="T45" fmla="*/ 396 h 1184"/>
                <a:gd name="T46" fmla="*/ 349 w 506"/>
                <a:gd name="T47" fmla="*/ 419 h 1184"/>
                <a:gd name="T48" fmla="*/ 363 w 506"/>
                <a:gd name="T49" fmla="*/ 432 h 1184"/>
                <a:gd name="T50" fmla="*/ 370 w 506"/>
                <a:gd name="T51" fmla="*/ 450 h 1184"/>
                <a:gd name="T52" fmla="*/ 381 w 506"/>
                <a:gd name="T53" fmla="*/ 471 h 1184"/>
                <a:gd name="T54" fmla="*/ 379 w 506"/>
                <a:gd name="T55" fmla="*/ 482 h 1184"/>
                <a:gd name="T56" fmla="*/ 386 w 506"/>
                <a:gd name="T57" fmla="*/ 484 h 1184"/>
                <a:gd name="T58" fmla="*/ 411 w 506"/>
                <a:gd name="T59" fmla="*/ 505 h 1184"/>
                <a:gd name="T60" fmla="*/ 454 w 506"/>
                <a:gd name="T61" fmla="*/ 557 h 1184"/>
                <a:gd name="T62" fmla="*/ 442 w 506"/>
                <a:gd name="T63" fmla="*/ 579 h 1184"/>
                <a:gd name="T64" fmla="*/ 438 w 506"/>
                <a:gd name="T65" fmla="*/ 561 h 1184"/>
                <a:gd name="T66" fmla="*/ 440 w 506"/>
                <a:gd name="T67" fmla="*/ 548 h 1184"/>
                <a:gd name="T68" fmla="*/ 424 w 506"/>
                <a:gd name="T69" fmla="*/ 539 h 1184"/>
                <a:gd name="T70" fmla="*/ 408 w 506"/>
                <a:gd name="T71" fmla="*/ 523 h 1184"/>
                <a:gd name="T72" fmla="*/ 408 w 506"/>
                <a:gd name="T73" fmla="*/ 550 h 1184"/>
                <a:gd name="T74" fmla="*/ 402 w 506"/>
                <a:gd name="T75" fmla="*/ 570 h 1184"/>
                <a:gd name="T76" fmla="*/ 415 w 506"/>
                <a:gd name="T77" fmla="*/ 595 h 1184"/>
                <a:gd name="T78" fmla="*/ 422 w 506"/>
                <a:gd name="T79" fmla="*/ 620 h 1184"/>
                <a:gd name="T80" fmla="*/ 422 w 506"/>
                <a:gd name="T81" fmla="*/ 647 h 1184"/>
                <a:gd name="T82" fmla="*/ 431 w 506"/>
                <a:gd name="T83" fmla="*/ 681 h 1184"/>
                <a:gd name="T84" fmla="*/ 440 w 506"/>
                <a:gd name="T85" fmla="*/ 726 h 1184"/>
                <a:gd name="T86" fmla="*/ 429 w 506"/>
                <a:gd name="T87" fmla="*/ 749 h 1184"/>
                <a:gd name="T88" fmla="*/ 429 w 506"/>
                <a:gd name="T89" fmla="*/ 787 h 1184"/>
                <a:gd name="T90" fmla="*/ 433 w 506"/>
                <a:gd name="T91" fmla="*/ 821 h 1184"/>
                <a:gd name="T92" fmla="*/ 424 w 506"/>
                <a:gd name="T93" fmla="*/ 842 h 1184"/>
                <a:gd name="T94" fmla="*/ 433 w 506"/>
                <a:gd name="T95" fmla="*/ 862 h 1184"/>
                <a:gd name="T96" fmla="*/ 445 w 506"/>
                <a:gd name="T97" fmla="*/ 887 h 1184"/>
                <a:gd name="T98" fmla="*/ 445 w 506"/>
                <a:gd name="T99" fmla="*/ 910 h 1184"/>
                <a:gd name="T100" fmla="*/ 442 w 506"/>
                <a:gd name="T101" fmla="*/ 944 h 1184"/>
                <a:gd name="T102" fmla="*/ 442 w 506"/>
                <a:gd name="T103" fmla="*/ 964 h 1184"/>
                <a:gd name="T104" fmla="*/ 454 w 506"/>
                <a:gd name="T105" fmla="*/ 996 h 1184"/>
                <a:gd name="T106" fmla="*/ 463 w 506"/>
                <a:gd name="T107" fmla="*/ 1027 h 1184"/>
                <a:gd name="T108" fmla="*/ 465 w 506"/>
                <a:gd name="T109" fmla="*/ 1041 h 1184"/>
                <a:gd name="T110" fmla="*/ 465 w 506"/>
                <a:gd name="T111" fmla="*/ 1073 h 1184"/>
                <a:gd name="T112" fmla="*/ 467 w 506"/>
                <a:gd name="T113" fmla="*/ 1091 h 1184"/>
                <a:gd name="T114" fmla="*/ 479 w 506"/>
                <a:gd name="T115" fmla="*/ 1111 h 1184"/>
                <a:gd name="T116" fmla="*/ 488 w 506"/>
                <a:gd name="T117" fmla="*/ 1141 h 1184"/>
                <a:gd name="T118" fmla="*/ 504 w 506"/>
                <a:gd name="T119" fmla="*/ 1177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1184">
                  <a:moveTo>
                    <a:pt x="0" y="0"/>
                  </a:moveTo>
                  <a:lnTo>
                    <a:pt x="3" y="0"/>
                  </a:lnTo>
                  <a:lnTo>
                    <a:pt x="3" y="2"/>
                  </a:lnTo>
                  <a:lnTo>
                    <a:pt x="3" y="4"/>
                  </a:lnTo>
                  <a:lnTo>
                    <a:pt x="5" y="7"/>
                  </a:lnTo>
                  <a:lnTo>
                    <a:pt x="5" y="9"/>
                  </a:lnTo>
                  <a:lnTo>
                    <a:pt x="5" y="11"/>
                  </a:lnTo>
                  <a:lnTo>
                    <a:pt x="5" y="13"/>
                  </a:lnTo>
                  <a:lnTo>
                    <a:pt x="7" y="13"/>
                  </a:lnTo>
                  <a:lnTo>
                    <a:pt x="9" y="16"/>
                  </a:lnTo>
                  <a:lnTo>
                    <a:pt x="9" y="18"/>
                  </a:lnTo>
                  <a:lnTo>
                    <a:pt x="9" y="23"/>
                  </a:lnTo>
                  <a:lnTo>
                    <a:pt x="12" y="27"/>
                  </a:lnTo>
                  <a:lnTo>
                    <a:pt x="12" y="29"/>
                  </a:lnTo>
                  <a:lnTo>
                    <a:pt x="12" y="32"/>
                  </a:lnTo>
                  <a:lnTo>
                    <a:pt x="14" y="34"/>
                  </a:lnTo>
                  <a:lnTo>
                    <a:pt x="12" y="36"/>
                  </a:lnTo>
                  <a:lnTo>
                    <a:pt x="12" y="38"/>
                  </a:lnTo>
                  <a:lnTo>
                    <a:pt x="14" y="41"/>
                  </a:lnTo>
                  <a:lnTo>
                    <a:pt x="18" y="45"/>
                  </a:lnTo>
                  <a:lnTo>
                    <a:pt x="18" y="47"/>
                  </a:lnTo>
                  <a:lnTo>
                    <a:pt x="21" y="47"/>
                  </a:lnTo>
                  <a:lnTo>
                    <a:pt x="21" y="50"/>
                  </a:lnTo>
                  <a:lnTo>
                    <a:pt x="21" y="52"/>
                  </a:lnTo>
                  <a:lnTo>
                    <a:pt x="23" y="54"/>
                  </a:lnTo>
                  <a:lnTo>
                    <a:pt x="25" y="54"/>
                  </a:lnTo>
                  <a:lnTo>
                    <a:pt x="25" y="56"/>
                  </a:lnTo>
                  <a:lnTo>
                    <a:pt x="27" y="59"/>
                  </a:lnTo>
                  <a:lnTo>
                    <a:pt x="27" y="63"/>
                  </a:lnTo>
                  <a:lnTo>
                    <a:pt x="27" y="61"/>
                  </a:lnTo>
                  <a:lnTo>
                    <a:pt x="27" y="59"/>
                  </a:lnTo>
                  <a:lnTo>
                    <a:pt x="27" y="56"/>
                  </a:lnTo>
                  <a:lnTo>
                    <a:pt x="30" y="56"/>
                  </a:lnTo>
                  <a:lnTo>
                    <a:pt x="32" y="56"/>
                  </a:lnTo>
                  <a:lnTo>
                    <a:pt x="34" y="59"/>
                  </a:lnTo>
                  <a:lnTo>
                    <a:pt x="37" y="59"/>
                  </a:lnTo>
                  <a:lnTo>
                    <a:pt x="39" y="61"/>
                  </a:lnTo>
                  <a:lnTo>
                    <a:pt x="39" y="63"/>
                  </a:lnTo>
                  <a:lnTo>
                    <a:pt x="39" y="66"/>
                  </a:lnTo>
                  <a:lnTo>
                    <a:pt x="39" y="68"/>
                  </a:lnTo>
                  <a:lnTo>
                    <a:pt x="41" y="70"/>
                  </a:lnTo>
                  <a:lnTo>
                    <a:pt x="43" y="70"/>
                  </a:lnTo>
                  <a:lnTo>
                    <a:pt x="43" y="72"/>
                  </a:lnTo>
                  <a:lnTo>
                    <a:pt x="46" y="75"/>
                  </a:lnTo>
                  <a:lnTo>
                    <a:pt x="48" y="77"/>
                  </a:lnTo>
                  <a:lnTo>
                    <a:pt x="46" y="77"/>
                  </a:lnTo>
                  <a:lnTo>
                    <a:pt x="46" y="79"/>
                  </a:lnTo>
                  <a:lnTo>
                    <a:pt x="46" y="77"/>
                  </a:lnTo>
                  <a:lnTo>
                    <a:pt x="43" y="77"/>
                  </a:lnTo>
                  <a:lnTo>
                    <a:pt x="41" y="77"/>
                  </a:lnTo>
                  <a:lnTo>
                    <a:pt x="39" y="77"/>
                  </a:lnTo>
                  <a:lnTo>
                    <a:pt x="41" y="79"/>
                  </a:lnTo>
                  <a:lnTo>
                    <a:pt x="41" y="81"/>
                  </a:lnTo>
                  <a:lnTo>
                    <a:pt x="43" y="81"/>
                  </a:lnTo>
                  <a:lnTo>
                    <a:pt x="41" y="81"/>
                  </a:lnTo>
                  <a:lnTo>
                    <a:pt x="43" y="81"/>
                  </a:lnTo>
                  <a:lnTo>
                    <a:pt x="43" y="84"/>
                  </a:lnTo>
                  <a:lnTo>
                    <a:pt x="46" y="84"/>
                  </a:lnTo>
                  <a:lnTo>
                    <a:pt x="46" y="86"/>
                  </a:lnTo>
                  <a:lnTo>
                    <a:pt x="48" y="86"/>
                  </a:lnTo>
                  <a:lnTo>
                    <a:pt x="50" y="84"/>
                  </a:lnTo>
                  <a:lnTo>
                    <a:pt x="50" y="81"/>
                  </a:lnTo>
                  <a:lnTo>
                    <a:pt x="48" y="81"/>
                  </a:lnTo>
                  <a:lnTo>
                    <a:pt x="48" y="79"/>
                  </a:lnTo>
                  <a:lnTo>
                    <a:pt x="48" y="77"/>
                  </a:lnTo>
                  <a:lnTo>
                    <a:pt x="50" y="77"/>
                  </a:lnTo>
                  <a:lnTo>
                    <a:pt x="50" y="79"/>
                  </a:lnTo>
                  <a:lnTo>
                    <a:pt x="50" y="81"/>
                  </a:lnTo>
                  <a:lnTo>
                    <a:pt x="50" y="84"/>
                  </a:lnTo>
                  <a:lnTo>
                    <a:pt x="52" y="84"/>
                  </a:lnTo>
                  <a:lnTo>
                    <a:pt x="52" y="86"/>
                  </a:lnTo>
                  <a:lnTo>
                    <a:pt x="52" y="88"/>
                  </a:lnTo>
                  <a:lnTo>
                    <a:pt x="52" y="90"/>
                  </a:lnTo>
                  <a:lnTo>
                    <a:pt x="52" y="93"/>
                  </a:lnTo>
                  <a:lnTo>
                    <a:pt x="52" y="95"/>
                  </a:lnTo>
                  <a:lnTo>
                    <a:pt x="59" y="99"/>
                  </a:lnTo>
                  <a:lnTo>
                    <a:pt x="61" y="99"/>
                  </a:lnTo>
                  <a:lnTo>
                    <a:pt x="64" y="99"/>
                  </a:lnTo>
                  <a:lnTo>
                    <a:pt x="64" y="102"/>
                  </a:lnTo>
                  <a:lnTo>
                    <a:pt x="66" y="102"/>
                  </a:lnTo>
                  <a:lnTo>
                    <a:pt x="66" y="104"/>
                  </a:lnTo>
                  <a:lnTo>
                    <a:pt x="68" y="104"/>
                  </a:lnTo>
                  <a:lnTo>
                    <a:pt x="71" y="106"/>
                  </a:lnTo>
                  <a:lnTo>
                    <a:pt x="75" y="109"/>
                  </a:lnTo>
                  <a:lnTo>
                    <a:pt x="77" y="111"/>
                  </a:lnTo>
                  <a:lnTo>
                    <a:pt x="80" y="111"/>
                  </a:lnTo>
                  <a:lnTo>
                    <a:pt x="80" y="113"/>
                  </a:lnTo>
                  <a:lnTo>
                    <a:pt x="82" y="115"/>
                  </a:lnTo>
                  <a:lnTo>
                    <a:pt x="84" y="115"/>
                  </a:lnTo>
                  <a:lnTo>
                    <a:pt x="86" y="118"/>
                  </a:lnTo>
                  <a:lnTo>
                    <a:pt x="84" y="118"/>
                  </a:lnTo>
                  <a:lnTo>
                    <a:pt x="84" y="120"/>
                  </a:lnTo>
                  <a:lnTo>
                    <a:pt x="82" y="120"/>
                  </a:lnTo>
                  <a:lnTo>
                    <a:pt x="84" y="120"/>
                  </a:lnTo>
                  <a:lnTo>
                    <a:pt x="84" y="122"/>
                  </a:lnTo>
                  <a:lnTo>
                    <a:pt x="86" y="120"/>
                  </a:lnTo>
                  <a:lnTo>
                    <a:pt x="86" y="118"/>
                  </a:lnTo>
                  <a:lnTo>
                    <a:pt x="86" y="115"/>
                  </a:lnTo>
                  <a:lnTo>
                    <a:pt x="89" y="115"/>
                  </a:lnTo>
                  <a:lnTo>
                    <a:pt x="89" y="118"/>
                  </a:lnTo>
                  <a:lnTo>
                    <a:pt x="91" y="118"/>
                  </a:lnTo>
                  <a:lnTo>
                    <a:pt x="89" y="118"/>
                  </a:lnTo>
                  <a:lnTo>
                    <a:pt x="89" y="120"/>
                  </a:lnTo>
                  <a:lnTo>
                    <a:pt x="89" y="122"/>
                  </a:lnTo>
                  <a:lnTo>
                    <a:pt x="91" y="122"/>
                  </a:lnTo>
                  <a:lnTo>
                    <a:pt x="91" y="120"/>
                  </a:lnTo>
                  <a:lnTo>
                    <a:pt x="93" y="122"/>
                  </a:lnTo>
                  <a:lnTo>
                    <a:pt x="93" y="120"/>
                  </a:lnTo>
                  <a:lnTo>
                    <a:pt x="95" y="120"/>
                  </a:lnTo>
                  <a:lnTo>
                    <a:pt x="98" y="122"/>
                  </a:lnTo>
                  <a:lnTo>
                    <a:pt x="100" y="122"/>
                  </a:lnTo>
                  <a:lnTo>
                    <a:pt x="102" y="122"/>
                  </a:lnTo>
                  <a:lnTo>
                    <a:pt x="105" y="124"/>
                  </a:lnTo>
                  <a:lnTo>
                    <a:pt x="105" y="122"/>
                  </a:lnTo>
                  <a:lnTo>
                    <a:pt x="107" y="122"/>
                  </a:lnTo>
                  <a:lnTo>
                    <a:pt x="111" y="124"/>
                  </a:lnTo>
                  <a:lnTo>
                    <a:pt x="114" y="124"/>
                  </a:lnTo>
                  <a:lnTo>
                    <a:pt x="114" y="127"/>
                  </a:lnTo>
                  <a:lnTo>
                    <a:pt x="116" y="127"/>
                  </a:lnTo>
                  <a:lnTo>
                    <a:pt x="116" y="124"/>
                  </a:lnTo>
                  <a:lnTo>
                    <a:pt x="114" y="124"/>
                  </a:lnTo>
                  <a:lnTo>
                    <a:pt x="116" y="124"/>
                  </a:lnTo>
                  <a:lnTo>
                    <a:pt x="118" y="124"/>
                  </a:lnTo>
                  <a:lnTo>
                    <a:pt x="120" y="127"/>
                  </a:lnTo>
                  <a:lnTo>
                    <a:pt x="123" y="124"/>
                  </a:lnTo>
                  <a:lnTo>
                    <a:pt x="125" y="127"/>
                  </a:lnTo>
                  <a:lnTo>
                    <a:pt x="127" y="127"/>
                  </a:lnTo>
                  <a:lnTo>
                    <a:pt x="130" y="127"/>
                  </a:lnTo>
                  <a:lnTo>
                    <a:pt x="130" y="129"/>
                  </a:lnTo>
                  <a:lnTo>
                    <a:pt x="132" y="129"/>
                  </a:lnTo>
                  <a:lnTo>
                    <a:pt x="134" y="129"/>
                  </a:lnTo>
                  <a:lnTo>
                    <a:pt x="136" y="129"/>
                  </a:lnTo>
                  <a:lnTo>
                    <a:pt x="139" y="129"/>
                  </a:lnTo>
                  <a:lnTo>
                    <a:pt x="141" y="129"/>
                  </a:lnTo>
                  <a:lnTo>
                    <a:pt x="143" y="129"/>
                  </a:lnTo>
                  <a:lnTo>
                    <a:pt x="145" y="129"/>
                  </a:lnTo>
                  <a:lnTo>
                    <a:pt x="148" y="131"/>
                  </a:lnTo>
                  <a:lnTo>
                    <a:pt x="150" y="131"/>
                  </a:lnTo>
                  <a:lnTo>
                    <a:pt x="152" y="129"/>
                  </a:lnTo>
                  <a:lnTo>
                    <a:pt x="152" y="127"/>
                  </a:lnTo>
                  <a:lnTo>
                    <a:pt x="154" y="127"/>
                  </a:lnTo>
                  <a:lnTo>
                    <a:pt x="154" y="129"/>
                  </a:lnTo>
                  <a:lnTo>
                    <a:pt x="157" y="129"/>
                  </a:lnTo>
                  <a:lnTo>
                    <a:pt x="157" y="131"/>
                  </a:lnTo>
                  <a:lnTo>
                    <a:pt x="157" y="133"/>
                  </a:lnTo>
                  <a:lnTo>
                    <a:pt x="159" y="133"/>
                  </a:lnTo>
                  <a:lnTo>
                    <a:pt x="159" y="136"/>
                  </a:lnTo>
                  <a:lnTo>
                    <a:pt x="161" y="136"/>
                  </a:lnTo>
                  <a:lnTo>
                    <a:pt x="164" y="136"/>
                  </a:lnTo>
                  <a:lnTo>
                    <a:pt x="166" y="136"/>
                  </a:lnTo>
                  <a:lnTo>
                    <a:pt x="168" y="138"/>
                  </a:lnTo>
                  <a:lnTo>
                    <a:pt x="170" y="142"/>
                  </a:lnTo>
                  <a:lnTo>
                    <a:pt x="173" y="142"/>
                  </a:lnTo>
                  <a:lnTo>
                    <a:pt x="175" y="142"/>
                  </a:lnTo>
                  <a:lnTo>
                    <a:pt x="175" y="145"/>
                  </a:lnTo>
                  <a:lnTo>
                    <a:pt x="175" y="147"/>
                  </a:lnTo>
                  <a:lnTo>
                    <a:pt x="177" y="149"/>
                  </a:lnTo>
                  <a:lnTo>
                    <a:pt x="179" y="149"/>
                  </a:lnTo>
                  <a:lnTo>
                    <a:pt x="179" y="152"/>
                  </a:lnTo>
                  <a:lnTo>
                    <a:pt x="182" y="156"/>
                  </a:lnTo>
                  <a:lnTo>
                    <a:pt x="182" y="158"/>
                  </a:lnTo>
                  <a:lnTo>
                    <a:pt x="182" y="161"/>
                  </a:lnTo>
                  <a:lnTo>
                    <a:pt x="184" y="161"/>
                  </a:lnTo>
                  <a:lnTo>
                    <a:pt x="184" y="163"/>
                  </a:lnTo>
                  <a:lnTo>
                    <a:pt x="182" y="163"/>
                  </a:lnTo>
                  <a:lnTo>
                    <a:pt x="184" y="165"/>
                  </a:lnTo>
                  <a:lnTo>
                    <a:pt x="184" y="167"/>
                  </a:lnTo>
                  <a:lnTo>
                    <a:pt x="184" y="170"/>
                  </a:lnTo>
                  <a:lnTo>
                    <a:pt x="186" y="174"/>
                  </a:lnTo>
                  <a:lnTo>
                    <a:pt x="188" y="174"/>
                  </a:lnTo>
                  <a:lnTo>
                    <a:pt x="191" y="179"/>
                  </a:lnTo>
                  <a:lnTo>
                    <a:pt x="193" y="181"/>
                  </a:lnTo>
                  <a:lnTo>
                    <a:pt x="200" y="185"/>
                  </a:lnTo>
                  <a:lnTo>
                    <a:pt x="202" y="185"/>
                  </a:lnTo>
                  <a:lnTo>
                    <a:pt x="204" y="188"/>
                  </a:lnTo>
                  <a:lnTo>
                    <a:pt x="209" y="190"/>
                  </a:lnTo>
                  <a:lnTo>
                    <a:pt x="211" y="190"/>
                  </a:lnTo>
                  <a:lnTo>
                    <a:pt x="211" y="192"/>
                  </a:lnTo>
                  <a:lnTo>
                    <a:pt x="213" y="192"/>
                  </a:lnTo>
                  <a:lnTo>
                    <a:pt x="213" y="190"/>
                  </a:lnTo>
                  <a:lnTo>
                    <a:pt x="218" y="192"/>
                  </a:lnTo>
                  <a:lnTo>
                    <a:pt x="220" y="195"/>
                  </a:lnTo>
                  <a:lnTo>
                    <a:pt x="218" y="197"/>
                  </a:lnTo>
                  <a:lnTo>
                    <a:pt x="218" y="199"/>
                  </a:lnTo>
                  <a:lnTo>
                    <a:pt x="218" y="201"/>
                  </a:lnTo>
                  <a:lnTo>
                    <a:pt x="218" y="204"/>
                  </a:lnTo>
                  <a:lnTo>
                    <a:pt x="220" y="206"/>
                  </a:lnTo>
                  <a:lnTo>
                    <a:pt x="222" y="208"/>
                  </a:lnTo>
                  <a:lnTo>
                    <a:pt x="222" y="210"/>
                  </a:lnTo>
                  <a:lnTo>
                    <a:pt x="222" y="213"/>
                  </a:lnTo>
                  <a:lnTo>
                    <a:pt x="225" y="213"/>
                  </a:lnTo>
                  <a:lnTo>
                    <a:pt x="227" y="215"/>
                  </a:lnTo>
                  <a:lnTo>
                    <a:pt x="229" y="215"/>
                  </a:lnTo>
                  <a:lnTo>
                    <a:pt x="232" y="217"/>
                  </a:lnTo>
                  <a:lnTo>
                    <a:pt x="234" y="217"/>
                  </a:lnTo>
                  <a:lnTo>
                    <a:pt x="238" y="219"/>
                  </a:lnTo>
                  <a:lnTo>
                    <a:pt x="241" y="219"/>
                  </a:lnTo>
                  <a:lnTo>
                    <a:pt x="243" y="222"/>
                  </a:lnTo>
                  <a:lnTo>
                    <a:pt x="245" y="222"/>
                  </a:lnTo>
                  <a:lnTo>
                    <a:pt x="247" y="224"/>
                  </a:lnTo>
                  <a:lnTo>
                    <a:pt x="252" y="224"/>
                  </a:lnTo>
                  <a:lnTo>
                    <a:pt x="252" y="226"/>
                  </a:lnTo>
                  <a:lnTo>
                    <a:pt x="254" y="226"/>
                  </a:lnTo>
                  <a:lnTo>
                    <a:pt x="256" y="228"/>
                  </a:lnTo>
                  <a:lnTo>
                    <a:pt x="259" y="228"/>
                  </a:lnTo>
                  <a:lnTo>
                    <a:pt x="261" y="231"/>
                  </a:lnTo>
                  <a:lnTo>
                    <a:pt x="263" y="233"/>
                  </a:lnTo>
                  <a:lnTo>
                    <a:pt x="266" y="233"/>
                  </a:lnTo>
                  <a:lnTo>
                    <a:pt x="266" y="235"/>
                  </a:lnTo>
                  <a:lnTo>
                    <a:pt x="270" y="238"/>
                  </a:lnTo>
                  <a:lnTo>
                    <a:pt x="270" y="240"/>
                  </a:lnTo>
                  <a:lnTo>
                    <a:pt x="272" y="240"/>
                  </a:lnTo>
                  <a:lnTo>
                    <a:pt x="272" y="242"/>
                  </a:lnTo>
                  <a:lnTo>
                    <a:pt x="277" y="242"/>
                  </a:lnTo>
                  <a:lnTo>
                    <a:pt x="277" y="244"/>
                  </a:lnTo>
                  <a:lnTo>
                    <a:pt x="279" y="244"/>
                  </a:lnTo>
                  <a:lnTo>
                    <a:pt x="279" y="247"/>
                  </a:lnTo>
                  <a:lnTo>
                    <a:pt x="279" y="249"/>
                  </a:lnTo>
                  <a:lnTo>
                    <a:pt x="281" y="249"/>
                  </a:lnTo>
                  <a:lnTo>
                    <a:pt x="286" y="253"/>
                  </a:lnTo>
                  <a:lnTo>
                    <a:pt x="288" y="253"/>
                  </a:lnTo>
                  <a:lnTo>
                    <a:pt x="288" y="256"/>
                  </a:lnTo>
                  <a:lnTo>
                    <a:pt x="288" y="258"/>
                  </a:lnTo>
                  <a:lnTo>
                    <a:pt x="290" y="256"/>
                  </a:lnTo>
                  <a:lnTo>
                    <a:pt x="293" y="256"/>
                  </a:lnTo>
                  <a:lnTo>
                    <a:pt x="293" y="258"/>
                  </a:lnTo>
                  <a:lnTo>
                    <a:pt x="295" y="258"/>
                  </a:lnTo>
                  <a:lnTo>
                    <a:pt x="295" y="260"/>
                  </a:lnTo>
                  <a:lnTo>
                    <a:pt x="295" y="262"/>
                  </a:lnTo>
                  <a:lnTo>
                    <a:pt x="297" y="262"/>
                  </a:lnTo>
                  <a:lnTo>
                    <a:pt x="300" y="265"/>
                  </a:lnTo>
                  <a:lnTo>
                    <a:pt x="302" y="265"/>
                  </a:lnTo>
                  <a:lnTo>
                    <a:pt x="300" y="265"/>
                  </a:lnTo>
                  <a:lnTo>
                    <a:pt x="302" y="265"/>
                  </a:lnTo>
                  <a:lnTo>
                    <a:pt x="304" y="267"/>
                  </a:lnTo>
                  <a:lnTo>
                    <a:pt x="306" y="267"/>
                  </a:lnTo>
                  <a:lnTo>
                    <a:pt x="309" y="267"/>
                  </a:lnTo>
                  <a:lnTo>
                    <a:pt x="311" y="267"/>
                  </a:lnTo>
                  <a:lnTo>
                    <a:pt x="311" y="265"/>
                  </a:lnTo>
                  <a:lnTo>
                    <a:pt x="313" y="265"/>
                  </a:lnTo>
                  <a:lnTo>
                    <a:pt x="311" y="265"/>
                  </a:lnTo>
                  <a:lnTo>
                    <a:pt x="313" y="265"/>
                  </a:lnTo>
                  <a:lnTo>
                    <a:pt x="315" y="267"/>
                  </a:lnTo>
                  <a:lnTo>
                    <a:pt x="318" y="269"/>
                  </a:lnTo>
                  <a:lnTo>
                    <a:pt x="320" y="271"/>
                  </a:lnTo>
                  <a:lnTo>
                    <a:pt x="320" y="274"/>
                  </a:lnTo>
                  <a:lnTo>
                    <a:pt x="320" y="276"/>
                  </a:lnTo>
                  <a:lnTo>
                    <a:pt x="322" y="278"/>
                  </a:lnTo>
                  <a:lnTo>
                    <a:pt x="324" y="278"/>
                  </a:lnTo>
                  <a:lnTo>
                    <a:pt x="327" y="278"/>
                  </a:lnTo>
                  <a:lnTo>
                    <a:pt x="329" y="281"/>
                  </a:lnTo>
                  <a:lnTo>
                    <a:pt x="329" y="283"/>
                  </a:lnTo>
                  <a:lnTo>
                    <a:pt x="331" y="283"/>
                  </a:lnTo>
                  <a:lnTo>
                    <a:pt x="331" y="285"/>
                  </a:lnTo>
                  <a:lnTo>
                    <a:pt x="334" y="287"/>
                  </a:lnTo>
                  <a:lnTo>
                    <a:pt x="336" y="290"/>
                  </a:lnTo>
                  <a:lnTo>
                    <a:pt x="338" y="290"/>
                  </a:lnTo>
                  <a:lnTo>
                    <a:pt x="340" y="290"/>
                  </a:lnTo>
                  <a:lnTo>
                    <a:pt x="343" y="290"/>
                  </a:lnTo>
                  <a:lnTo>
                    <a:pt x="343" y="292"/>
                  </a:lnTo>
                  <a:lnTo>
                    <a:pt x="345" y="292"/>
                  </a:lnTo>
                  <a:lnTo>
                    <a:pt x="347" y="292"/>
                  </a:lnTo>
                  <a:lnTo>
                    <a:pt x="347" y="294"/>
                  </a:lnTo>
                  <a:lnTo>
                    <a:pt x="349" y="294"/>
                  </a:lnTo>
                  <a:lnTo>
                    <a:pt x="349" y="296"/>
                  </a:lnTo>
                  <a:lnTo>
                    <a:pt x="347" y="299"/>
                  </a:lnTo>
                  <a:lnTo>
                    <a:pt x="347" y="301"/>
                  </a:lnTo>
                  <a:lnTo>
                    <a:pt x="347" y="303"/>
                  </a:lnTo>
                  <a:lnTo>
                    <a:pt x="347" y="305"/>
                  </a:lnTo>
                  <a:lnTo>
                    <a:pt x="345" y="308"/>
                  </a:lnTo>
                  <a:lnTo>
                    <a:pt x="343" y="310"/>
                  </a:lnTo>
                  <a:lnTo>
                    <a:pt x="340" y="312"/>
                  </a:lnTo>
                  <a:lnTo>
                    <a:pt x="340" y="314"/>
                  </a:lnTo>
                  <a:lnTo>
                    <a:pt x="338" y="314"/>
                  </a:lnTo>
                  <a:lnTo>
                    <a:pt x="336" y="314"/>
                  </a:lnTo>
                  <a:lnTo>
                    <a:pt x="334" y="314"/>
                  </a:lnTo>
                  <a:lnTo>
                    <a:pt x="334" y="317"/>
                  </a:lnTo>
                  <a:lnTo>
                    <a:pt x="334" y="319"/>
                  </a:lnTo>
                  <a:lnTo>
                    <a:pt x="336" y="321"/>
                  </a:lnTo>
                  <a:lnTo>
                    <a:pt x="336" y="319"/>
                  </a:lnTo>
                  <a:lnTo>
                    <a:pt x="338" y="319"/>
                  </a:lnTo>
                  <a:lnTo>
                    <a:pt x="338" y="321"/>
                  </a:lnTo>
                  <a:lnTo>
                    <a:pt x="336" y="321"/>
                  </a:lnTo>
                  <a:lnTo>
                    <a:pt x="336" y="324"/>
                  </a:lnTo>
                  <a:lnTo>
                    <a:pt x="338" y="324"/>
                  </a:lnTo>
                  <a:lnTo>
                    <a:pt x="340" y="324"/>
                  </a:lnTo>
                  <a:lnTo>
                    <a:pt x="340" y="326"/>
                  </a:lnTo>
                  <a:lnTo>
                    <a:pt x="343" y="324"/>
                  </a:lnTo>
                  <a:lnTo>
                    <a:pt x="345" y="326"/>
                  </a:lnTo>
                  <a:lnTo>
                    <a:pt x="345" y="328"/>
                  </a:lnTo>
                  <a:lnTo>
                    <a:pt x="343" y="328"/>
                  </a:lnTo>
                  <a:lnTo>
                    <a:pt x="345" y="328"/>
                  </a:lnTo>
                  <a:lnTo>
                    <a:pt x="345" y="330"/>
                  </a:lnTo>
                  <a:lnTo>
                    <a:pt x="343" y="333"/>
                  </a:lnTo>
                  <a:lnTo>
                    <a:pt x="343" y="335"/>
                  </a:lnTo>
                  <a:lnTo>
                    <a:pt x="340" y="335"/>
                  </a:lnTo>
                  <a:lnTo>
                    <a:pt x="340" y="337"/>
                  </a:lnTo>
                  <a:lnTo>
                    <a:pt x="338" y="339"/>
                  </a:lnTo>
                  <a:lnTo>
                    <a:pt x="338" y="342"/>
                  </a:lnTo>
                  <a:lnTo>
                    <a:pt x="340" y="342"/>
                  </a:lnTo>
                  <a:lnTo>
                    <a:pt x="340" y="344"/>
                  </a:lnTo>
                  <a:lnTo>
                    <a:pt x="343" y="346"/>
                  </a:lnTo>
                  <a:lnTo>
                    <a:pt x="343" y="348"/>
                  </a:lnTo>
                  <a:lnTo>
                    <a:pt x="343" y="351"/>
                  </a:lnTo>
                  <a:lnTo>
                    <a:pt x="340" y="351"/>
                  </a:lnTo>
                  <a:lnTo>
                    <a:pt x="338" y="351"/>
                  </a:lnTo>
                  <a:lnTo>
                    <a:pt x="336" y="351"/>
                  </a:lnTo>
                  <a:lnTo>
                    <a:pt x="336" y="348"/>
                  </a:lnTo>
                  <a:lnTo>
                    <a:pt x="334" y="351"/>
                  </a:lnTo>
                  <a:lnTo>
                    <a:pt x="331" y="351"/>
                  </a:lnTo>
                  <a:lnTo>
                    <a:pt x="329" y="351"/>
                  </a:lnTo>
                  <a:lnTo>
                    <a:pt x="327" y="353"/>
                  </a:lnTo>
                  <a:lnTo>
                    <a:pt x="329" y="353"/>
                  </a:lnTo>
                  <a:lnTo>
                    <a:pt x="331" y="353"/>
                  </a:lnTo>
                  <a:lnTo>
                    <a:pt x="329" y="355"/>
                  </a:lnTo>
                  <a:lnTo>
                    <a:pt x="331" y="355"/>
                  </a:lnTo>
                  <a:lnTo>
                    <a:pt x="334" y="355"/>
                  </a:lnTo>
                  <a:lnTo>
                    <a:pt x="334" y="353"/>
                  </a:lnTo>
                  <a:lnTo>
                    <a:pt x="336" y="353"/>
                  </a:lnTo>
                  <a:lnTo>
                    <a:pt x="338" y="353"/>
                  </a:lnTo>
                  <a:lnTo>
                    <a:pt x="338" y="355"/>
                  </a:lnTo>
                  <a:lnTo>
                    <a:pt x="336" y="357"/>
                  </a:lnTo>
                  <a:lnTo>
                    <a:pt x="334" y="357"/>
                  </a:lnTo>
                  <a:lnTo>
                    <a:pt x="334" y="360"/>
                  </a:lnTo>
                  <a:lnTo>
                    <a:pt x="334" y="362"/>
                  </a:lnTo>
                  <a:lnTo>
                    <a:pt x="336" y="360"/>
                  </a:lnTo>
                  <a:lnTo>
                    <a:pt x="338" y="360"/>
                  </a:lnTo>
                  <a:lnTo>
                    <a:pt x="338" y="357"/>
                  </a:lnTo>
                  <a:lnTo>
                    <a:pt x="340" y="357"/>
                  </a:lnTo>
                  <a:lnTo>
                    <a:pt x="340" y="355"/>
                  </a:lnTo>
                  <a:lnTo>
                    <a:pt x="343" y="355"/>
                  </a:lnTo>
                  <a:lnTo>
                    <a:pt x="343" y="353"/>
                  </a:lnTo>
                  <a:lnTo>
                    <a:pt x="345" y="353"/>
                  </a:lnTo>
                  <a:lnTo>
                    <a:pt x="345" y="355"/>
                  </a:lnTo>
                  <a:lnTo>
                    <a:pt x="345" y="357"/>
                  </a:lnTo>
                  <a:lnTo>
                    <a:pt x="345" y="360"/>
                  </a:lnTo>
                  <a:lnTo>
                    <a:pt x="345" y="362"/>
                  </a:lnTo>
                  <a:lnTo>
                    <a:pt x="345" y="364"/>
                  </a:lnTo>
                  <a:lnTo>
                    <a:pt x="343" y="364"/>
                  </a:lnTo>
                  <a:lnTo>
                    <a:pt x="340" y="364"/>
                  </a:lnTo>
                  <a:lnTo>
                    <a:pt x="340" y="367"/>
                  </a:lnTo>
                  <a:lnTo>
                    <a:pt x="343" y="367"/>
                  </a:lnTo>
                  <a:lnTo>
                    <a:pt x="345" y="367"/>
                  </a:lnTo>
                  <a:lnTo>
                    <a:pt x="345" y="369"/>
                  </a:lnTo>
                  <a:lnTo>
                    <a:pt x="345" y="371"/>
                  </a:lnTo>
                  <a:lnTo>
                    <a:pt x="347" y="371"/>
                  </a:lnTo>
                  <a:lnTo>
                    <a:pt x="347" y="373"/>
                  </a:lnTo>
                  <a:lnTo>
                    <a:pt x="347" y="376"/>
                  </a:lnTo>
                  <a:lnTo>
                    <a:pt x="345" y="376"/>
                  </a:lnTo>
                  <a:lnTo>
                    <a:pt x="343" y="376"/>
                  </a:lnTo>
                  <a:lnTo>
                    <a:pt x="343" y="378"/>
                  </a:lnTo>
                  <a:lnTo>
                    <a:pt x="340" y="378"/>
                  </a:lnTo>
                  <a:lnTo>
                    <a:pt x="340" y="376"/>
                  </a:lnTo>
                  <a:lnTo>
                    <a:pt x="338" y="376"/>
                  </a:lnTo>
                  <a:lnTo>
                    <a:pt x="336" y="373"/>
                  </a:lnTo>
                  <a:lnTo>
                    <a:pt x="338" y="376"/>
                  </a:lnTo>
                  <a:lnTo>
                    <a:pt x="336" y="378"/>
                  </a:lnTo>
                  <a:lnTo>
                    <a:pt x="336" y="380"/>
                  </a:lnTo>
                  <a:lnTo>
                    <a:pt x="334" y="380"/>
                  </a:lnTo>
                  <a:lnTo>
                    <a:pt x="334" y="382"/>
                  </a:lnTo>
                  <a:lnTo>
                    <a:pt x="336" y="382"/>
                  </a:lnTo>
                  <a:lnTo>
                    <a:pt x="338" y="382"/>
                  </a:lnTo>
                  <a:lnTo>
                    <a:pt x="338" y="380"/>
                  </a:lnTo>
                  <a:lnTo>
                    <a:pt x="340" y="380"/>
                  </a:lnTo>
                  <a:lnTo>
                    <a:pt x="340" y="382"/>
                  </a:lnTo>
                  <a:lnTo>
                    <a:pt x="338" y="385"/>
                  </a:lnTo>
                  <a:lnTo>
                    <a:pt x="340" y="385"/>
                  </a:lnTo>
                  <a:lnTo>
                    <a:pt x="343" y="382"/>
                  </a:lnTo>
                  <a:lnTo>
                    <a:pt x="343" y="380"/>
                  </a:lnTo>
                  <a:lnTo>
                    <a:pt x="345" y="380"/>
                  </a:lnTo>
                  <a:lnTo>
                    <a:pt x="347" y="380"/>
                  </a:lnTo>
                  <a:lnTo>
                    <a:pt x="349" y="380"/>
                  </a:lnTo>
                  <a:lnTo>
                    <a:pt x="349" y="382"/>
                  </a:lnTo>
                  <a:lnTo>
                    <a:pt x="349" y="385"/>
                  </a:lnTo>
                  <a:lnTo>
                    <a:pt x="349" y="387"/>
                  </a:lnTo>
                  <a:lnTo>
                    <a:pt x="347" y="387"/>
                  </a:lnTo>
                  <a:lnTo>
                    <a:pt x="347" y="389"/>
                  </a:lnTo>
                  <a:lnTo>
                    <a:pt x="345" y="389"/>
                  </a:lnTo>
                  <a:lnTo>
                    <a:pt x="343" y="389"/>
                  </a:lnTo>
                  <a:lnTo>
                    <a:pt x="340" y="389"/>
                  </a:lnTo>
                  <a:lnTo>
                    <a:pt x="338" y="389"/>
                  </a:lnTo>
                  <a:lnTo>
                    <a:pt x="338" y="391"/>
                  </a:lnTo>
                  <a:lnTo>
                    <a:pt x="340" y="391"/>
                  </a:lnTo>
                  <a:lnTo>
                    <a:pt x="343" y="394"/>
                  </a:lnTo>
                  <a:lnTo>
                    <a:pt x="345" y="391"/>
                  </a:lnTo>
                  <a:lnTo>
                    <a:pt x="347" y="391"/>
                  </a:lnTo>
                  <a:lnTo>
                    <a:pt x="349" y="391"/>
                  </a:lnTo>
                  <a:lnTo>
                    <a:pt x="352" y="391"/>
                  </a:lnTo>
                  <a:lnTo>
                    <a:pt x="352" y="394"/>
                  </a:lnTo>
                  <a:lnTo>
                    <a:pt x="352" y="396"/>
                  </a:lnTo>
                  <a:lnTo>
                    <a:pt x="354" y="396"/>
                  </a:lnTo>
                  <a:lnTo>
                    <a:pt x="354" y="398"/>
                  </a:lnTo>
                  <a:lnTo>
                    <a:pt x="352" y="398"/>
                  </a:lnTo>
                  <a:lnTo>
                    <a:pt x="354" y="400"/>
                  </a:lnTo>
                  <a:lnTo>
                    <a:pt x="354" y="405"/>
                  </a:lnTo>
                  <a:lnTo>
                    <a:pt x="354" y="407"/>
                  </a:lnTo>
                  <a:lnTo>
                    <a:pt x="356" y="407"/>
                  </a:lnTo>
                  <a:lnTo>
                    <a:pt x="356" y="410"/>
                  </a:lnTo>
                  <a:lnTo>
                    <a:pt x="356" y="412"/>
                  </a:lnTo>
                  <a:lnTo>
                    <a:pt x="354" y="412"/>
                  </a:lnTo>
                  <a:lnTo>
                    <a:pt x="352" y="412"/>
                  </a:lnTo>
                  <a:lnTo>
                    <a:pt x="349" y="412"/>
                  </a:lnTo>
                  <a:lnTo>
                    <a:pt x="347" y="412"/>
                  </a:lnTo>
                  <a:lnTo>
                    <a:pt x="345" y="412"/>
                  </a:lnTo>
                  <a:lnTo>
                    <a:pt x="347" y="414"/>
                  </a:lnTo>
                  <a:lnTo>
                    <a:pt x="349" y="414"/>
                  </a:lnTo>
                  <a:lnTo>
                    <a:pt x="349" y="416"/>
                  </a:lnTo>
                  <a:lnTo>
                    <a:pt x="349" y="419"/>
                  </a:lnTo>
                  <a:lnTo>
                    <a:pt x="352" y="416"/>
                  </a:lnTo>
                  <a:lnTo>
                    <a:pt x="354" y="416"/>
                  </a:lnTo>
                  <a:lnTo>
                    <a:pt x="356" y="416"/>
                  </a:lnTo>
                  <a:lnTo>
                    <a:pt x="358" y="416"/>
                  </a:lnTo>
                  <a:lnTo>
                    <a:pt x="358" y="419"/>
                  </a:lnTo>
                  <a:lnTo>
                    <a:pt x="358" y="421"/>
                  </a:lnTo>
                  <a:lnTo>
                    <a:pt x="356" y="421"/>
                  </a:lnTo>
                  <a:lnTo>
                    <a:pt x="356" y="423"/>
                  </a:lnTo>
                  <a:lnTo>
                    <a:pt x="358" y="423"/>
                  </a:lnTo>
                  <a:lnTo>
                    <a:pt x="358" y="425"/>
                  </a:lnTo>
                  <a:lnTo>
                    <a:pt x="361" y="428"/>
                  </a:lnTo>
                  <a:lnTo>
                    <a:pt x="363" y="428"/>
                  </a:lnTo>
                  <a:lnTo>
                    <a:pt x="363" y="430"/>
                  </a:lnTo>
                  <a:lnTo>
                    <a:pt x="363" y="432"/>
                  </a:lnTo>
                  <a:lnTo>
                    <a:pt x="363" y="430"/>
                  </a:lnTo>
                  <a:lnTo>
                    <a:pt x="361" y="430"/>
                  </a:lnTo>
                  <a:lnTo>
                    <a:pt x="363" y="432"/>
                  </a:lnTo>
                  <a:lnTo>
                    <a:pt x="363" y="434"/>
                  </a:lnTo>
                  <a:lnTo>
                    <a:pt x="365" y="437"/>
                  </a:lnTo>
                  <a:lnTo>
                    <a:pt x="365" y="439"/>
                  </a:lnTo>
                  <a:lnTo>
                    <a:pt x="368" y="441"/>
                  </a:lnTo>
                  <a:lnTo>
                    <a:pt x="368" y="443"/>
                  </a:lnTo>
                  <a:lnTo>
                    <a:pt x="370" y="443"/>
                  </a:lnTo>
                  <a:lnTo>
                    <a:pt x="370" y="446"/>
                  </a:lnTo>
                  <a:lnTo>
                    <a:pt x="370" y="448"/>
                  </a:lnTo>
                  <a:lnTo>
                    <a:pt x="368" y="448"/>
                  </a:lnTo>
                  <a:lnTo>
                    <a:pt x="365" y="448"/>
                  </a:lnTo>
                  <a:lnTo>
                    <a:pt x="363" y="448"/>
                  </a:lnTo>
                  <a:lnTo>
                    <a:pt x="361" y="450"/>
                  </a:lnTo>
                  <a:lnTo>
                    <a:pt x="363" y="450"/>
                  </a:lnTo>
                  <a:lnTo>
                    <a:pt x="365" y="450"/>
                  </a:lnTo>
                  <a:lnTo>
                    <a:pt x="368" y="453"/>
                  </a:lnTo>
                  <a:lnTo>
                    <a:pt x="368" y="450"/>
                  </a:lnTo>
                  <a:lnTo>
                    <a:pt x="370" y="450"/>
                  </a:lnTo>
                  <a:lnTo>
                    <a:pt x="372" y="450"/>
                  </a:lnTo>
                  <a:lnTo>
                    <a:pt x="372" y="453"/>
                  </a:lnTo>
                  <a:lnTo>
                    <a:pt x="374" y="455"/>
                  </a:lnTo>
                  <a:lnTo>
                    <a:pt x="374" y="457"/>
                  </a:lnTo>
                  <a:lnTo>
                    <a:pt x="377" y="459"/>
                  </a:lnTo>
                  <a:lnTo>
                    <a:pt x="379" y="462"/>
                  </a:lnTo>
                  <a:lnTo>
                    <a:pt x="377" y="462"/>
                  </a:lnTo>
                  <a:lnTo>
                    <a:pt x="379" y="464"/>
                  </a:lnTo>
                  <a:lnTo>
                    <a:pt x="379" y="466"/>
                  </a:lnTo>
                  <a:lnTo>
                    <a:pt x="381" y="468"/>
                  </a:lnTo>
                  <a:lnTo>
                    <a:pt x="379" y="468"/>
                  </a:lnTo>
                  <a:lnTo>
                    <a:pt x="379" y="471"/>
                  </a:lnTo>
                  <a:lnTo>
                    <a:pt x="377" y="471"/>
                  </a:lnTo>
                  <a:lnTo>
                    <a:pt x="377" y="473"/>
                  </a:lnTo>
                  <a:lnTo>
                    <a:pt x="379" y="473"/>
                  </a:lnTo>
                  <a:lnTo>
                    <a:pt x="379" y="471"/>
                  </a:lnTo>
                  <a:lnTo>
                    <a:pt x="381" y="471"/>
                  </a:lnTo>
                  <a:lnTo>
                    <a:pt x="383" y="471"/>
                  </a:lnTo>
                  <a:lnTo>
                    <a:pt x="386" y="473"/>
                  </a:lnTo>
                  <a:lnTo>
                    <a:pt x="386" y="475"/>
                  </a:lnTo>
                  <a:lnTo>
                    <a:pt x="388" y="477"/>
                  </a:lnTo>
                  <a:lnTo>
                    <a:pt x="390" y="480"/>
                  </a:lnTo>
                  <a:lnTo>
                    <a:pt x="390" y="482"/>
                  </a:lnTo>
                  <a:lnTo>
                    <a:pt x="392" y="482"/>
                  </a:lnTo>
                  <a:lnTo>
                    <a:pt x="390" y="482"/>
                  </a:lnTo>
                  <a:lnTo>
                    <a:pt x="390" y="484"/>
                  </a:lnTo>
                  <a:lnTo>
                    <a:pt x="388" y="484"/>
                  </a:lnTo>
                  <a:lnTo>
                    <a:pt x="386" y="484"/>
                  </a:lnTo>
                  <a:lnTo>
                    <a:pt x="386" y="482"/>
                  </a:lnTo>
                  <a:lnTo>
                    <a:pt x="383" y="482"/>
                  </a:lnTo>
                  <a:lnTo>
                    <a:pt x="383" y="484"/>
                  </a:lnTo>
                  <a:lnTo>
                    <a:pt x="381" y="482"/>
                  </a:lnTo>
                  <a:lnTo>
                    <a:pt x="379" y="480"/>
                  </a:lnTo>
                  <a:lnTo>
                    <a:pt x="379" y="482"/>
                  </a:lnTo>
                  <a:lnTo>
                    <a:pt x="381" y="484"/>
                  </a:lnTo>
                  <a:lnTo>
                    <a:pt x="379" y="484"/>
                  </a:lnTo>
                  <a:lnTo>
                    <a:pt x="377" y="484"/>
                  </a:lnTo>
                  <a:lnTo>
                    <a:pt x="377" y="486"/>
                  </a:lnTo>
                  <a:lnTo>
                    <a:pt x="379" y="486"/>
                  </a:lnTo>
                  <a:lnTo>
                    <a:pt x="381" y="486"/>
                  </a:lnTo>
                  <a:lnTo>
                    <a:pt x="381" y="484"/>
                  </a:lnTo>
                  <a:lnTo>
                    <a:pt x="381" y="486"/>
                  </a:lnTo>
                  <a:lnTo>
                    <a:pt x="381" y="489"/>
                  </a:lnTo>
                  <a:lnTo>
                    <a:pt x="379" y="489"/>
                  </a:lnTo>
                  <a:lnTo>
                    <a:pt x="381" y="489"/>
                  </a:lnTo>
                  <a:lnTo>
                    <a:pt x="383" y="489"/>
                  </a:lnTo>
                  <a:lnTo>
                    <a:pt x="383" y="486"/>
                  </a:lnTo>
                  <a:lnTo>
                    <a:pt x="383" y="484"/>
                  </a:lnTo>
                  <a:lnTo>
                    <a:pt x="383" y="486"/>
                  </a:lnTo>
                  <a:lnTo>
                    <a:pt x="386" y="486"/>
                  </a:lnTo>
                  <a:lnTo>
                    <a:pt x="386" y="484"/>
                  </a:lnTo>
                  <a:lnTo>
                    <a:pt x="386" y="486"/>
                  </a:lnTo>
                  <a:lnTo>
                    <a:pt x="388" y="486"/>
                  </a:lnTo>
                  <a:lnTo>
                    <a:pt x="388" y="484"/>
                  </a:lnTo>
                  <a:lnTo>
                    <a:pt x="390" y="484"/>
                  </a:lnTo>
                  <a:lnTo>
                    <a:pt x="390" y="486"/>
                  </a:lnTo>
                  <a:lnTo>
                    <a:pt x="390" y="484"/>
                  </a:lnTo>
                  <a:lnTo>
                    <a:pt x="392" y="484"/>
                  </a:lnTo>
                  <a:lnTo>
                    <a:pt x="395" y="486"/>
                  </a:lnTo>
                  <a:lnTo>
                    <a:pt x="397" y="489"/>
                  </a:lnTo>
                  <a:lnTo>
                    <a:pt x="399" y="491"/>
                  </a:lnTo>
                  <a:lnTo>
                    <a:pt x="402" y="493"/>
                  </a:lnTo>
                  <a:lnTo>
                    <a:pt x="399" y="493"/>
                  </a:lnTo>
                  <a:lnTo>
                    <a:pt x="402" y="496"/>
                  </a:lnTo>
                  <a:lnTo>
                    <a:pt x="404" y="498"/>
                  </a:lnTo>
                  <a:lnTo>
                    <a:pt x="406" y="500"/>
                  </a:lnTo>
                  <a:lnTo>
                    <a:pt x="408" y="502"/>
                  </a:lnTo>
                  <a:lnTo>
                    <a:pt x="411" y="505"/>
                  </a:lnTo>
                  <a:lnTo>
                    <a:pt x="413" y="507"/>
                  </a:lnTo>
                  <a:lnTo>
                    <a:pt x="413" y="509"/>
                  </a:lnTo>
                  <a:lnTo>
                    <a:pt x="415" y="511"/>
                  </a:lnTo>
                  <a:lnTo>
                    <a:pt x="417" y="514"/>
                  </a:lnTo>
                  <a:lnTo>
                    <a:pt x="420" y="516"/>
                  </a:lnTo>
                  <a:lnTo>
                    <a:pt x="424" y="518"/>
                  </a:lnTo>
                  <a:lnTo>
                    <a:pt x="426" y="520"/>
                  </a:lnTo>
                  <a:lnTo>
                    <a:pt x="429" y="523"/>
                  </a:lnTo>
                  <a:lnTo>
                    <a:pt x="431" y="523"/>
                  </a:lnTo>
                  <a:lnTo>
                    <a:pt x="433" y="525"/>
                  </a:lnTo>
                  <a:lnTo>
                    <a:pt x="436" y="527"/>
                  </a:lnTo>
                  <a:lnTo>
                    <a:pt x="438" y="532"/>
                  </a:lnTo>
                  <a:lnTo>
                    <a:pt x="442" y="534"/>
                  </a:lnTo>
                  <a:lnTo>
                    <a:pt x="445" y="541"/>
                  </a:lnTo>
                  <a:lnTo>
                    <a:pt x="449" y="543"/>
                  </a:lnTo>
                  <a:lnTo>
                    <a:pt x="451" y="550"/>
                  </a:lnTo>
                  <a:lnTo>
                    <a:pt x="454" y="557"/>
                  </a:lnTo>
                  <a:lnTo>
                    <a:pt x="463" y="563"/>
                  </a:lnTo>
                  <a:lnTo>
                    <a:pt x="461" y="566"/>
                  </a:lnTo>
                  <a:lnTo>
                    <a:pt x="458" y="568"/>
                  </a:lnTo>
                  <a:lnTo>
                    <a:pt x="456" y="572"/>
                  </a:lnTo>
                  <a:lnTo>
                    <a:pt x="454" y="568"/>
                  </a:lnTo>
                  <a:lnTo>
                    <a:pt x="454" y="570"/>
                  </a:lnTo>
                  <a:lnTo>
                    <a:pt x="454" y="572"/>
                  </a:lnTo>
                  <a:lnTo>
                    <a:pt x="456" y="572"/>
                  </a:lnTo>
                  <a:lnTo>
                    <a:pt x="456" y="575"/>
                  </a:lnTo>
                  <a:lnTo>
                    <a:pt x="454" y="575"/>
                  </a:lnTo>
                  <a:lnTo>
                    <a:pt x="449" y="575"/>
                  </a:lnTo>
                  <a:lnTo>
                    <a:pt x="447" y="575"/>
                  </a:lnTo>
                  <a:lnTo>
                    <a:pt x="445" y="575"/>
                  </a:lnTo>
                  <a:lnTo>
                    <a:pt x="445" y="577"/>
                  </a:lnTo>
                  <a:lnTo>
                    <a:pt x="445" y="579"/>
                  </a:lnTo>
                  <a:lnTo>
                    <a:pt x="445" y="582"/>
                  </a:lnTo>
                  <a:lnTo>
                    <a:pt x="442" y="579"/>
                  </a:lnTo>
                  <a:lnTo>
                    <a:pt x="442" y="575"/>
                  </a:lnTo>
                  <a:lnTo>
                    <a:pt x="440" y="572"/>
                  </a:lnTo>
                  <a:lnTo>
                    <a:pt x="440" y="570"/>
                  </a:lnTo>
                  <a:lnTo>
                    <a:pt x="438" y="570"/>
                  </a:lnTo>
                  <a:lnTo>
                    <a:pt x="438" y="568"/>
                  </a:lnTo>
                  <a:lnTo>
                    <a:pt x="436" y="566"/>
                  </a:lnTo>
                  <a:lnTo>
                    <a:pt x="436" y="563"/>
                  </a:lnTo>
                  <a:lnTo>
                    <a:pt x="436" y="561"/>
                  </a:lnTo>
                  <a:lnTo>
                    <a:pt x="433" y="561"/>
                  </a:lnTo>
                  <a:lnTo>
                    <a:pt x="433" y="559"/>
                  </a:lnTo>
                  <a:lnTo>
                    <a:pt x="433" y="557"/>
                  </a:lnTo>
                  <a:lnTo>
                    <a:pt x="429" y="552"/>
                  </a:lnTo>
                  <a:lnTo>
                    <a:pt x="433" y="552"/>
                  </a:lnTo>
                  <a:lnTo>
                    <a:pt x="433" y="554"/>
                  </a:lnTo>
                  <a:lnTo>
                    <a:pt x="436" y="552"/>
                  </a:lnTo>
                  <a:lnTo>
                    <a:pt x="438" y="557"/>
                  </a:lnTo>
                  <a:lnTo>
                    <a:pt x="438" y="561"/>
                  </a:lnTo>
                  <a:lnTo>
                    <a:pt x="440" y="561"/>
                  </a:lnTo>
                  <a:lnTo>
                    <a:pt x="445" y="566"/>
                  </a:lnTo>
                  <a:lnTo>
                    <a:pt x="449" y="568"/>
                  </a:lnTo>
                  <a:lnTo>
                    <a:pt x="451" y="568"/>
                  </a:lnTo>
                  <a:lnTo>
                    <a:pt x="449" y="566"/>
                  </a:lnTo>
                  <a:lnTo>
                    <a:pt x="451" y="568"/>
                  </a:lnTo>
                  <a:lnTo>
                    <a:pt x="449" y="566"/>
                  </a:lnTo>
                  <a:lnTo>
                    <a:pt x="449" y="563"/>
                  </a:lnTo>
                  <a:lnTo>
                    <a:pt x="447" y="561"/>
                  </a:lnTo>
                  <a:lnTo>
                    <a:pt x="445" y="561"/>
                  </a:lnTo>
                  <a:lnTo>
                    <a:pt x="442" y="557"/>
                  </a:lnTo>
                  <a:lnTo>
                    <a:pt x="440" y="554"/>
                  </a:lnTo>
                  <a:lnTo>
                    <a:pt x="440" y="552"/>
                  </a:lnTo>
                  <a:lnTo>
                    <a:pt x="438" y="552"/>
                  </a:lnTo>
                  <a:lnTo>
                    <a:pt x="438" y="550"/>
                  </a:lnTo>
                  <a:lnTo>
                    <a:pt x="438" y="548"/>
                  </a:lnTo>
                  <a:lnTo>
                    <a:pt x="440" y="548"/>
                  </a:lnTo>
                  <a:lnTo>
                    <a:pt x="440" y="545"/>
                  </a:lnTo>
                  <a:lnTo>
                    <a:pt x="440" y="543"/>
                  </a:lnTo>
                  <a:lnTo>
                    <a:pt x="436" y="543"/>
                  </a:lnTo>
                  <a:lnTo>
                    <a:pt x="433" y="543"/>
                  </a:lnTo>
                  <a:lnTo>
                    <a:pt x="433" y="541"/>
                  </a:lnTo>
                  <a:lnTo>
                    <a:pt x="431" y="541"/>
                  </a:lnTo>
                  <a:lnTo>
                    <a:pt x="431" y="543"/>
                  </a:lnTo>
                  <a:lnTo>
                    <a:pt x="431" y="545"/>
                  </a:lnTo>
                  <a:lnTo>
                    <a:pt x="429" y="543"/>
                  </a:lnTo>
                  <a:lnTo>
                    <a:pt x="429" y="541"/>
                  </a:lnTo>
                  <a:lnTo>
                    <a:pt x="431" y="541"/>
                  </a:lnTo>
                  <a:lnTo>
                    <a:pt x="431" y="539"/>
                  </a:lnTo>
                  <a:lnTo>
                    <a:pt x="429" y="539"/>
                  </a:lnTo>
                  <a:lnTo>
                    <a:pt x="429" y="536"/>
                  </a:lnTo>
                  <a:lnTo>
                    <a:pt x="426" y="536"/>
                  </a:lnTo>
                  <a:lnTo>
                    <a:pt x="424" y="536"/>
                  </a:lnTo>
                  <a:lnTo>
                    <a:pt x="424" y="539"/>
                  </a:lnTo>
                  <a:lnTo>
                    <a:pt x="424" y="541"/>
                  </a:lnTo>
                  <a:lnTo>
                    <a:pt x="424" y="543"/>
                  </a:lnTo>
                  <a:lnTo>
                    <a:pt x="422" y="541"/>
                  </a:lnTo>
                  <a:lnTo>
                    <a:pt x="420" y="541"/>
                  </a:lnTo>
                  <a:lnTo>
                    <a:pt x="420" y="539"/>
                  </a:lnTo>
                  <a:lnTo>
                    <a:pt x="420" y="536"/>
                  </a:lnTo>
                  <a:lnTo>
                    <a:pt x="420" y="534"/>
                  </a:lnTo>
                  <a:lnTo>
                    <a:pt x="422" y="529"/>
                  </a:lnTo>
                  <a:lnTo>
                    <a:pt x="422" y="527"/>
                  </a:lnTo>
                  <a:lnTo>
                    <a:pt x="422" y="525"/>
                  </a:lnTo>
                  <a:lnTo>
                    <a:pt x="420" y="523"/>
                  </a:lnTo>
                  <a:lnTo>
                    <a:pt x="420" y="520"/>
                  </a:lnTo>
                  <a:lnTo>
                    <a:pt x="417" y="520"/>
                  </a:lnTo>
                  <a:lnTo>
                    <a:pt x="415" y="520"/>
                  </a:lnTo>
                  <a:lnTo>
                    <a:pt x="413" y="520"/>
                  </a:lnTo>
                  <a:lnTo>
                    <a:pt x="411" y="520"/>
                  </a:lnTo>
                  <a:lnTo>
                    <a:pt x="408" y="523"/>
                  </a:lnTo>
                  <a:lnTo>
                    <a:pt x="406" y="523"/>
                  </a:lnTo>
                  <a:lnTo>
                    <a:pt x="406" y="525"/>
                  </a:lnTo>
                  <a:lnTo>
                    <a:pt x="404" y="527"/>
                  </a:lnTo>
                  <a:lnTo>
                    <a:pt x="402" y="529"/>
                  </a:lnTo>
                  <a:lnTo>
                    <a:pt x="402" y="532"/>
                  </a:lnTo>
                  <a:lnTo>
                    <a:pt x="402" y="534"/>
                  </a:lnTo>
                  <a:lnTo>
                    <a:pt x="404" y="536"/>
                  </a:lnTo>
                  <a:lnTo>
                    <a:pt x="406" y="539"/>
                  </a:lnTo>
                  <a:lnTo>
                    <a:pt x="411" y="539"/>
                  </a:lnTo>
                  <a:lnTo>
                    <a:pt x="413" y="539"/>
                  </a:lnTo>
                  <a:lnTo>
                    <a:pt x="411" y="539"/>
                  </a:lnTo>
                  <a:lnTo>
                    <a:pt x="408" y="541"/>
                  </a:lnTo>
                  <a:lnTo>
                    <a:pt x="408" y="543"/>
                  </a:lnTo>
                  <a:lnTo>
                    <a:pt x="408" y="545"/>
                  </a:lnTo>
                  <a:lnTo>
                    <a:pt x="411" y="545"/>
                  </a:lnTo>
                  <a:lnTo>
                    <a:pt x="408" y="548"/>
                  </a:lnTo>
                  <a:lnTo>
                    <a:pt x="408" y="550"/>
                  </a:lnTo>
                  <a:lnTo>
                    <a:pt x="408" y="552"/>
                  </a:lnTo>
                  <a:lnTo>
                    <a:pt x="408" y="554"/>
                  </a:lnTo>
                  <a:lnTo>
                    <a:pt x="411" y="557"/>
                  </a:lnTo>
                  <a:lnTo>
                    <a:pt x="408" y="559"/>
                  </a:lnTo>
                  <a:lnTo>
                    <a:pt x="411" y="559"/>
                  </a:lnTo>
                  <a:lnTo>
                    <a:pt x="408" y="559"/>
                  </a:lnTo>
                  <a:lnTo>
                    <a:pt x="408" y="561"/>
                  </a:lnTo>
                  <a:lnTo>
                    <a:pt x="406" y="561"/>
                  </a:lnTo>
                  <a:lnTo>
                    <a:pt x="404" y="559"/>
                  </a:lnTo>
                  <a:lnTo>
                    <a:pt x="402" y="559"/>
                  </a:lnTo>
                  <a:lnTo>
                    <a:pt x="402" y="561"/>
                  </a:lnTo>
                  <a:lnTo>
                    <a:pt x="402" y="563"/>
                  </a:lnTo>
                  <a:lnTo>
                    <a:pt x="399" y="563"/>
                  </a:lnTo>
                  <a:lnTo>
                    <a:pt x="399" y="566"/>
                  </a:lnTo>
                  <a:lnTo>
                    <a:pt x="402" y="566"/>
                  </a:lnTo>
                  <a:lnTo>
                    <a:pt x="402" y="568"/>
                  </a:lnTo>
                  <a:lnTo>
                    <a:pt x="402" y="570"/>
                  </a:lnTo>
                  <a:lnTo>
                    <a:pt x="404" y="570"/>
                  </a:lnTo>
                  <a:lnTo>
                    <a:pt x="404" y="572"/>
                  </a:lnTo>
                  <a:lnTo>
                    <a:pt x="406" y="572"/>
                  </a:lnTo>
                  <a:lnTo>
                    <a:pt x="406" y="575"/>
                  </a:lnTo>
                  <a:lnTo>
                    <a:pt x="404" y="575"/>
                  </a:lnTo>
                  <a:lnTo>
                    <a:pt x="406" y="577"/>
                  </a:lnTo>
                  <a:lnTo>
                    <a:pt x="408" y="579"/>
                  </a:lnTo>
                  <a:lnTo>
                    <a:pt x="411" y="582"/>
                  </a:lnTo>
                  <a:lnTo>
                    <a:pt x="411" y="584"/>
                  </a:lnTo>
                  <a:lnTo>
                    <a:pt x="413" y="584"/>
                  </a:lnTo>
                  <a:lnTo>
                    <a:pt x="411" y="586"/>
                  </a:lnTo>
                  <a:lnTo>
                    <a:pt x="413" y="586"/>
                  </a:lnTo>
                  <a:lnTo>
                    <a:pt x="413" y="588"/>
                  </a:lnTo>
                  <a:lnTo>
                    <a:pt x="415" y="591"/>
                  </a:lnTo>
                  <a:lnTo>
                    <a:pt x="413" y="591"/>
                  </a:lnTo>
                  <a:lnTo>
                    <a:pt x="415" y="593"/>
                  </a:lnTo>
                  <a:lnTo>
                    <a:pt x="415" y="595"/>
                  </a:lnTo>
                  <a:lnTo>
                    <a:pt x="417" y="595"/>
                  </a:lnTo>
                  <a:lnTo>
                    <a:pt x="417" y="597"/>
                  </a:lnTo>
                  <a:lnTo>
                    <a:pt x="415" y="600"/>
                  </a:lnTo>
                  <a:lnTo>
                    <a:pt x="417" y="600"/>
                  </a:lnTo>
                  <a:lnTo>
                    <a:pt x="417" y="597"/>
                  </a:lnTo>
                  <a:lnTo>
                    <a:pt x="417" y="600"/>
                  </a:lnTo>
                  <a:lnTo>
                    <a:pt x="420" y="600"/>
                  </a:lnTo>
                  <a:lnTo>
                    <a:pt x="420" y="602"/>
                  </a:lnTo>
                  <a:lnTo>
                    <a:pt x="420" y="604"/>
                  </a:lnTo>
                  <a:lnTo>
                    <a:pt x="420" y="606"/>
                  </a:lnTo>
                  <a:lnTo>
                    <a:pt x="417" y="606"/>
                  </a:lnTo>
                  <a:lnTo>
                    <a:pt x="417" y="609"/>
                  </a:lnTo>
                  <a:lnTo>
                    <a:pt x="420" y="609"/>
                  </a:lnTo>
                  <a:lnTo>
                    <a:pt x="422" y="611"/>
                  </a:lnTo>
                  <a:lnTo>
                    <a:pt x="422" y="613"/>
                  </a:lnTo>
                  <a:lnTo>
                    <a:pt x="422" y="618"/>
                  </a:lnTo>
                  <a:lnTo>
                    <a:pt x="422" y="620"/>
                  </a:lnTo>
                  <a:lnTo>
                    <a:pt x="422" y="622"/>
                  </a:lnTo>
                  <a:lnTo>
                    <a:pt x="422" y="625"/>
                  </a:lnTo>
                  <a:lnTo>
                    <a:pt x="422" y="627"/>
                  </a:lnTo>
                  <a:lnTo>
                    <a:pt x="422" y="629"/>
                  </a:lnTo>
                  <a:lnTo>
                    <a:pt x="422" y="636"/>
                  </a:lnTo>
                  <a:lnTo>
                    <a:pt x="422" y="634"/>
                  </a:lnTo>
                  <a:lnTo>
                    <a:pt x="422" y="636"/>
                  </a:lnTo>
                  <a:lnTo>
                    <a:pt x="424" y="638"/>
                  </a:lnTo>
                  <a:lnTo>
                    <a:pt x="422" y="638"/>
                  </a:lnTo>
                  <a:lnTo>
                    <a:pt x="422" y="640"/>
                  </a:lnTo>
                  <a:lnTo>
                    <a:pt x="422" y="638"/>
                  </a:lnTo>
                  <a:lnTo>
                    <a:pt x="424" y="638"/>
                  </a:lnTo>
                  <a:lnTo>
                    <a:pt x="424" y="640"/>
                  </a:lnTo>
                  <a:lnTo>
                    <a:pt x="424" y="643"/>
                  </a:lnTo>
                  <a:lnTo>
                    <a:pt x="424" y="645"/>
                  </a:lnTo>
                  <a:lnTo>
                    <a:pt x="424" y="647"/>
                  </a:lnTo>
                  <a:lnTo>
                    <a:pt x="422" y="647"/>
                  </a:lnTo>
                  <a:lnTo>
                    <a:pt x="424" y="647"/>
                  </a:lnTo>
                  <a:lnTo>
                    <a:pt x="424" y="649"/>
                  </a:lnTo>
                  <a:lnTo>
                    <a:pt x="424" y="652"/>
                  </a:lnTo>
                  <a:lnTo>
                    <a:pt x="424" y="654"/>
                  </a:lnTo>
                  <a:lnTo>
                    <a:pt x="424" y="656"/>
                  </a:lnTo>
                  <a:lnTo>
                    <a:pt x="424" y="658"/>
                  </a:lnTo>
                  <a:lnTo>
                    <a:pt x="424" y="661"/>
                  </a:lnTo>
                  <a:lnTo>
                    <a:pt x="424" y="663"/>
                  </a:lnTo>
                  <a:lnTo>
                    <a:pt x="424" y="665"/>
                  </a:lnTo>
                  <a:lnTo>
                    <a:pt x="426" y="665"/>
                  </a:lnTo>
                  <a:lnTo>
                    <a:pt x="426" y="668"/>
                  </a:lnTo>
                  <a:lnTo>
                    <a:pt x="426" y="670"/>
                  </a:lnTo>
                  <a:lnTo>
                    <a:pt x="429" y="672"/>
                  </a:lnTo>
                  <a:lnTo>
                    <a:pt x="431" y="674"/>
                  </a:lnTo>
                  <a:lnTo>
                    <a:pt x="433" y="677"/>
                  </a:lnTo>
                  <a:lnTo>
                    <a:pt x="431" y="679"/>
                  </a:lnTo>
                  <a:lnTo>
                    <a:pt x="431" y="681"/>
                  </a:lnTo>
                  <a:lnTo>
                    <a:pt x="433" y="683"/>
                  </a:lnTo>
                  <a:lnTo>
                    <a:pt x="431" y="683"/>
                  </a:lnTo>
                  <a:lnTo>
                    <a:pt x="433" y="686"/>
                  </a:lnTo>
                  <a:lnTo>
                    <a:pt x="436" y="690"/>
                  </a:lnTo>
                  <a:lnTo>
                    <a:pt x="436" y="692"/>
                  </a:lnTo>
                  <a:lnTo>
                    <a:pt x="438" y="695"/>
                  </a:lnTo>
                  <a:lnTo>
                    <a:pt x="438" y="697"/>
                  </a:lnTo>
                  <a:lnTo>
                    <a:pt x="440" y="697"/>
                  </a:lnTo>
                  <a:lnTo>
                    <a:pt x="440" y="701"/>
                  </a:lnTo>
                  <a:lnTo>
                    <a:pt x="440" y="704"/>
                  </a:lnTo>
                  <a:lnTo>
                    <a:pt x="440" y="708"/>
                  </a:lnTo>
                  <a:lnTo>
                    <a:pt x="440" y="715"/>
                  </a:lnTo>
                  <a:lnTo>
                    <a:pt x="438" y="717"/>
                  </a:lnTo>
                  <a:lnTo>
                    <a:pt x="438" y="720"/>
                  </a:lnTo>
                  <a:lnTo>
                    <a:pt x="440" y="722"/>
                  </a:lnTo>
                  <a:lnTo>
                    <a:pt x="440" y="724"/>
                  </a:lnTo>
                  <a:lnTo>
                    <a:pt x="440" y="726"/>
                  </a:lnTo>
                  <a:lnTo>
                    <a:pt x="436" y="726"/>
                  </a:lnTo>
                  <a:lnTo>
                    <a:pt x="431" y="726"/>
                  </a:lnTo>
                  <a:lnTo>
                    <a:pt x="431" y="724"/>
                  </a:lnTo>
                  <a:lnTo>
                    <a:pt x="429" y="724"/>
                  </a:lnTo>
                  <a:lnTo>
                    <a:pt x="429" y="726"/>
                  </a:lnTo>
                  <a:lnTo>
                    <a:pt x="426" y="726"/>
                  </a:lnTo>
                  <a:lnTo>
                    <a:pt x="426" y="729"/>
                  </a:lnTo>
                  <a:lnTo>
                    <a:pt x="426" y="731"/>
                  </a:lnTo>
                  <a:lnTo>
                    <a:pt x="426" y="733"/>
                  </a:lnTo>
                  <a:lnTo>
                    <a:pt x="429" y="733"/>
                  </a:lnTo>
                  <a:lnTo>
                    <a:pt x="429" y="735"/>
                  </a:lnTo>
                  <a:lnTo>
                    <a:pt x="429" y="738"/>
                  </a:lnTo>
                  <a:lnTo>
                    <a:pt x="431" y="740"/>
                  </a:lnTo>
                  <a:lnTo>
                    <a:pt x="431" y="742"/>
                  </a:lnTo>
                  <a:lnTo>
                    <a:pt x="431" y="744"/>
                  </a:lnTo>
                  <a:lnTo>
                    <a:pt x="431" y="747"/>
                  </a:lnTo>
                  <a:lnTo>
                    <a:pt x="429" y="749"/>
                  </a:lnTo>
                  <a:lnTo>
                    <a:pt x="426" y="751"/>
                  </a:lnTo>
                  <a:lnTo>
                    <a:pt x="429" y="754"/>
                  </a:lnTo>
                  <a:lnTo>
                    <a:pt x="426" y="756"/>
                  </a:lnTo>
                  <a:lnTo>
                    <a:pt x="426" y="758"/>
                  </a:lnTo>
                  <a:lnTo>
                    <a:pt x="426" y="760"/>
                  </a:lnTo>
                  <a:lnTo>
                    <a:pt x="429" y="760"/>
                  </a:lnTo>
                  <a:lnTo>
                    <a:pt x="429" y="763"/>
                  </a:lnTo>
                  <a:lnTo>
                    <a:pt x="429" y="767"/>
                  </a:lnTo>
                  <a:lnTo>
                    <a:pt x="429" y="769"/>
                  </a:lnTo>
                  <a:lnTo>
                    <a:pt x="431" y="772"/>
                  </a:lnTo>
                  <a:lnTo>
                    <a:pt x="431" y="776"/>
                  </a:lnTo>
                  <a:lnTo>
                    <a:pt x="431" y="778"/>
                  </a:lnTo>
                  <a:lnTo>
                    <a:pt x="431" y="781"/>
                  </a:lnTo>
                  <a:lnTo>
                    <a:pt x="431" y="785"/>
                  </a:lnTo>
                  <a:lnTo>
                    <a:pt x="431" y="787"/>
                  </a:lnTo>
                  <a:lnTo>
                    <a:pt x="429" y="785"/>
                  </a:lnTo>
                  <a:lnTo>
                    <a:pt x="429" y="787"/>
                  </a:lnTo>
                  <a:lnTo>
                    <a:pt x="429" y="790"/>
                  </a:lnTo>
                  <a:lnTo>
                    <a:pt x="429" y="792"/>
                  </a:lnTo>
                  <a:lnTo>
                    <a:pt x="431" y="790"/>
                  </a:lnTo>
                  <a:lnTo>
                    <a:pt x="431" y="797"/>
                  </a:lnTo>
                  <a:lnTo>
                    <a:pt x="433" y="799"/>
                  </a:lnTo>
                  <a:lnTo>
                    <a:pt x="433" y="801"/>
                  </a:lnTo>
                  <a:lnTo>
                    <a:pt x="433" y="803"/>
                  </a:lnTo>
                  <a:lnTo>
                    <a:pt x="431" y="803"/>
                  </a:lnTo>
                  <a:lnTo>
                    <a:pt x="433" y="803"/>
                  </a:lnTo>
                  <a:lnTo>
                    <a:pt x="433" y="806"/>
                  </a:lnTo>
                  <a:lnTo>
                    <a:pt x="433" y="810"/>
                  </a:lnTo>
                  <a:lnTo>
                    <a:pt x="433" y="812"/>
                  </a:lnTo>
                  <a:lnTo>
                    <a:pt x="433" y="815"/>
                  </a:lnTo>
                  <a:lnTo>
                    <a:pt x="433" y="817"/>
                  </a:lnTo>
                  <a:lnTo>
                    <a:pt x="433" y="819"/>
                  </a:lnTo>
                  <a:lnTo>
                    <a:pt x="436" y="821"/>
                  </a:lnTo>
                  <a:lnTo>
                    <a:pt x="433" y="821"/>
                  </a:lnTo>
                  <a:lnTo>
                    <a:pt x="433" y="824"/>
                  </a:lnTo>
                  <a:lnTo>
                    <a:pt x="436" y="826"/>
                  </a:lnTo>
                  <a:lnTo>
                    <a:pt x="433" y="830"/>
                  </a:lnTo>
                  <a:lnTo>
                    <a:pt x="433" y="833"/>
                  </a:lnTo>
                  <a:lnTo>
                    <a:pt x="433" y="835"/>
                  </a:lnTo>
                  <a:lnTo>
                    <a:pt x="431" y="837"/>
                  </a:lnTo>
                  <a:lnTo>
                    <a:pt x="431" y="840"/>
                  </a:lnTo>
                  <a:lnTo>
                    <a:pt x="429" y="840"/>
                  </a:lnTo>
                  <a:lnTo>
                    <a:pt x="429" y="842"/>
                  </a:lnTo>
                  <a:lnTo>
                    <a:pt x="429" y="840"/>
                  </a:lnTo>
                  <a:lnTo>
                    <a:pt x="429" y="837"/>
                  </a:lnTo>
                  <a:lnTo>
                    <a:pt x="431" y="837"/>
                  </a:lnTo>
                  <a:lnTo>
                    <a:pt x="429" y="837"/>
                  </a:lnTo>
                  <a:lnTo>
                    <a:pt x="429" y="840"/>
                  </a:lnTo>
                  <a:lnTo>
                    <a:pt x="426" y="840"/>
                  </a:lnTo>
                  <a:lnTo>
                    <a:pt x="426" y="842"/>
                  </a:lnTo>
                  <a:lnTo>
                    <a:pt x="424" y="842"/>
                  </a:lnTo>
                  <a:lnTo>
                    <a:pt x="424" y="844"/>
                  </a:lnTo>
                  <a:lnTo>
                    <a:pt x="426" y="844"/>
                  </a:lnTo>
                  <a:lnTo>
                    <a:pt x="426" y="846"/>
                  </a:lnTo>
                  <a:lnTo>
                    <a:pt x="429" y="849"/>
                  </a:lnTo>
                  <a:lnTo>
                    <a:pt x="426" y="849"/>
                  </a:lnTo>
                  <a:lnTo>
                    <a:pt x="426" y="851"/>
                  </a:lnTo>
                  <a:lnTo>
                    <a:pt x="424" y="849"/>
                  </a:lnTo>
                  <a:lnTo>
                    <a:pt x="424" y="851"/>
                  </a:lnTo>
                  <a:lnTo>
                    <a:pt x="426" y="851"/>
                  </a:lnTo>
                  <a:lnTo>
                    <a:pt x="429" y="851"/>
                  </a:lnTo>
                  <a:lnTo>
                    <a:pt x="429" y="853"/>
                  </a:lnTo>
                  <a:lnTo>
                    <a:pt x="429" y="855"/>
                  </a:lnTo>
                  <a:lnTo>
                    <a:pt x="429" y="858"/>
                  </a:lnTo>
                  <a:lnTo>
                    <a:pt x="429" y="860"/>
                  </a:lnTo>
                  <a:lnTo>
                    <a:pt x="431" y="860"/>
                  </a:lnTo>
                  <a:lnTo>
                    <a:pt x="431" y="862"/>
                  </a:lnTo>
                  <a:lnTo>
                    <a:pt x="433" y="862"/>
                  </a:lnTo>
                  <a:lnTo>
                    <a:pt x="433" y="864"/>
                  </a:lnTo>
                  <a:lnTo>
                    <a:pt x="433" y="867"/>
                  </a:lnTo>
                  <a:lnTo>
                    <a:pt x="431" y="867"/>
                  </a:lnTo>
                  <a:lnTo>
                    <a:pt x="433" y="869"/>
                  </a:lnTo>
                  <a:lnTo>
                    <a:pt x="433" y="867"/>
                  </a:lnTo>
                  <a:lnTo>
                    <a:pt x="436" y="867"/>
                  </a:lnTo>
                  <a:lnTo>
                    <a:pt x="436" y="869"/>
                  </a:lnTo>
                  <a:lnTo>
                    <a:pt x="436" y="871"/>
                  </a:lnTo>
                  <a:lnTo>
                    <a:pt x="436" y="873"/>
                  </a:lnTo>
                  <a:lnTo>
                    <a:pt x="436" y="876"/>
                  </a:lnTo>
                  <a:lnTo>
                    <a:pt x="438" y="876"/>
                  </a:lnTo>
                  <a:lnTo>
                    <a:pt x="438" y="878"/>
                  </a:lnTo>
                  <a:lnTo>
                    <a:pt x="440" y="880"/>
                  </a:lnTo>
                  <a:lnTo>
                    <a:pt x="442" y="883"/>
                  </a:lnTo>
                  <a:lnTo>
                    <a:pt x="442" y="885"/>
                  </a:lnTo>
                  <a:lnTo>
                    <a:pt x="445" y="885"/>
                  </a:lnTo>
                  <a:lnTo>
                    <a:pt x="445" y="887"/>
                  </a:lnTo>
                  <a:lnTo>
                    <a:pt x="445" y="889"/>
                  </a:lnTo>
                  <a:lnTo>
                    <a:pt x="445" y="892"/>
                  </a:lnTo>
                  <a:lnTo>
                    <a:pt x="447" y="892"/>
                  </a:lnTo>
                  <a:lnTo>
                    <a:pt x="445" y="894"/>
                  </a:lnTo>
                  <a:lnTo>
                    <a:pt x="445" y="896"/>
                  </a:lnTo>
                  <a:lnTo>
                    <a:pt x="447" y="896"/>
                  </a:lnTo>
                  <a:lnTo>
                    <a:pt x="447" y="894"/>
                  </a:lnTo>
                  <a:lnTo>
                    <a:pt x="447" y="896"/>
                  </a:lnTo>
                  <a:lnTo>
                    <a:pt x="447" y="894"/>
                  </a:lnTo>
                  <a:lnTo>
                    <a:pt x="449" y="894"/>
                  </a:lnTo>
                  <a:lnTo>
                    <a:pt x="447" y="896"/>
                  </a:lnTo>
                  <a:lnTo>
                    <a:pt x="447" y="898"/>
                  </a:lnTo>
                  <a:lnTo>
                    <a:pt x="449" y="898"/>
                  </a:lnTo>
                  <a:lnTo>
                    <a:pt x="447" y="901"/>
                  </a:lnTo>
                  <a:lnTo>
                    <a:pt x="447" y="903"/>
                  </a:lnTo>
                  <a:lnTo>
                    <a:pt x="447" y="905"/>
                  </a:lnTo>
                  <a:lnTo>
                    <a:pt x="445" y="910"/>
                  </a:lnTo>
                  <a:lnTo>
                    <a:pt x="447" y="910"/>
                  </a:lnTo>
                  <a:lnTo>
                    <a:pt x="447" y="912"/>
                  </a:lnTo>
                  <a:lnTo>
                    <a:pt x="447" y="914"/>
                  </a:lnTo>
                  <a:lnTo>
                    <a:pt x="447" y="916"/>
                  </a:lnTo>
                  <a:lnTo>
                    <a:pt x="447" y="919"/>
                  </a:lnTo>
                  <a:lnTo>
                    <a:pt x="447" y="921"/>
                  </a:lnTo>
                  <a:lnTo>
                    <a:pt x="447" y="930"/>
                  </a:lnTo>
                  <a:lnTo>
                    <a:pt x="447" y="932"/>
                  </a:lnTo>
                  <a:lnTo>
                    <a:pt x="445" y="932"/>
                  </a:lnTo>
                  <a:lnTo>
                    <a:pt x="445" y="937"/>
                  </a:lnTo>
                  <a:lnTo>
                    <a:pt x="447" y="935"/>
                  </a:lnTo>
                  <a:lnTo>
                    <a:pt x="445" y="935"/>
                  </a:lnTo>
                  <a:lnTo>
                    <a:pt x="447" y="937"/>
                  </a:lnTo>
                  <a:lnTo>
                    <a:pt x="447" y="939"/>
                  </a:lnTo>
                  <a:lnTo>
                    <a:pt x="445" y="939"/>
                  </a:lnTo>
                  <a:lnTo>
                    <a:pt x="445" y="941"/>
                  </a:lnTo>
                  <a:lnTo>
                    <a:pt x="442" y="944"/>
                  </a:lnTo>
                  <a:lnTo>
                    <a:pt x="442" y="939"/>
                  </a:lnTo>
                  <a:lnTo>
                    <a:pt x="442" y="937"/>
                  </a:lnTo>
                  <a:lnTo>
                    <a:pt x="440" y="937"/>
                  </a:lnTo>
                  <a:lnTo>
                    <a:pt x="440" y="939"/>
                  </a:lnTo>
                  <a:lnTo>
                    <a:pt x="440" y="941"/>
                  </a:lnTo>
                  <a:lnTo>
                    <a:pt x="440" y="944"/>
                  </a:lnTo>
                  <a:lnTo>
                    <a:pt x="438" y="944"/>
                  </a:lnTo>
                  <a:lnTo>
                    <a:pt x="440" y="944"/>
                  </a:lnTo>
                  <a:lnTo>
                    <a:pt x="440" y="946"/>
                  </a:lnTo>
                  <a:lnTo>
                    <a:pt x="440" y="948"/>
                  </a:lnTo>
                  <a:lnTo>
                    <a:pt x="440" y="953"/>
                  </a:lnTo>
                  <a:lnTo>
                    <a:pt x="440" y="955"/>
                  </a:lnTo>
                  <a:lnTo>
                    <a:pt x="440" y="957"/>
                  </a:lnTo>
                  <a:lnTo>
                    <a:pt x="440" y="959"/>
                  </a:lnTo>
                  <a:lnTo>
                    <a:pt x="440" y="962"/>
                  </a:lnTo>
                  <a:lnTo>
                    <a:pt x="440" y="964"/>
                  </a:lnTo>
                  <a:lnTo>
                    <a:pt x="442" y="964"/>
                  </a:lnTo>
                  <a:lnTo>
                    <a:pt x="440" y="966"/>
                  </a:lnTo>
                  <a:lnTo>
                    <a:pt x="442" y="966"/>
                  </a:lnTo>
                  <a:lnTo>
                    <a:pt x="442" y="969"/>
                  </a:lnTo>
                  <a:lnTo>
                    <a:pt x="442" y="971"/>
                  </a:lnTo>
                  <a:lnTo>
                    <a:pt x="445" y="973"/>
                  </a:lnTo>
                  <a:lnTo>
                    <a:pt x="445" y="975"/>
                  </a:lnTo>
                  <a:lnTo>
                    <a:pt x="447" y="978"/>
                  </a:lnTo>
                  <a:lnTo>
                    <a:pt x="449" y="980"/>
                  </a:lnTo>
                  <a:lnTo>
                    <a:pt x="447" y="982"/>
                  </a:lnTo>
                  <a:lnTo>
                    <a:pt x="449" y="982"/>
                  </a:lnTo>
                  <a:lnTo>
                    <a:pt x="449" y="984"/>
                  </a:lnTo>
                  <a:lnTo>
                    <a:pt x="451" y="984"/>
                  </a:lnTo>
                  <a:lnTo>
                    <a:pt x="451" y="987"/>
                  </a:lnTo>
                  <a:lnTo>
                    <a:pt x="454" y="989"/>
                  </a:lnTo>
                  <a:lnTo>
                    <a:pt x="456" y="991"/>
                  </a:lnTo>
                  <a:lnTo>
                    <a:pt x="456" y="993"/>
                  </a:lnTo>
                  <a:lnTo>
                    <a:pt x="454" y="996"/>
                  </a:lnTo>
                  <a:lnTo>
                    <a:pt x="451" y="991"/>
                  </a:lnTo>
                  <a:lnTo>
                    <a:pt x="454" y="996"/>
                  </a:lnTo>
                  <a:lnTo>
                    <a:pt x="454" y="998"/>
                  </a:lnTo>
                  <a:lnTo>
                    <a:pt x="456" y="998"/>
                  </a:lnTo>
                  <a:lnTo>
                    <a:pt x="456" y="1000"/>
                  </a:lnTo>
                  <a:lnTo>
                    <a:pt x="456" y="1002"/>
                  </a:lnTo>
                  <a:lnTo>
                    <a:pt x="456" y="1005"/>
                  </a:lnTo>
                  <a:lnTo>
                    <a:pt x="458" y="1007"/>
                  </a:lnTo>
                  <a:lnTo>
                    <a:pt x="458" y="1009"/>
                  </a:lnTo>
                  <a:lnTo>
                    <a:pt x="458" y="1012"/>
                  </a:lnTo>
                  <a:lnTo>
                    <a:pt x="458" y="1014"/>
                  </a:lnTo>
                  <a:lnTo>
                    <a:pt x="461" y="1014"/>
                  </a:lnTo>
                  <a:lnTo>
                    <a:pt x="461" y="1016"/>
                  </a:lnTo>
                  <a:lnTo>
                    <a:pt x="461" y="1018"/>
                  </a:lnTo>
                  <a:lnTo>
                    <a:pt x="463" y="1023"/>
                  </a:lnTo>
                  <a:lnTo>
                    <a:pt x="463" y="1025"/>
                  </a:lnTo>
                  <a:lnTo>
                    <a:pt x="463" y="1027"/>
                  </a:lnTo>
                  <a:lnTo>
                    <a:pt x="463" y="1030"/>
                  </a:lnTo>
                  <a:lnTo>
                    <a:pt x="463" y="1032"/>
                  </a:lnTo>
                  <a:lnTo>
                    <a:pt x="463" y="1030"/>
                  </a:lnTo>
                  <a:lnTo>
                    <a:pt x="463" y="1032"/>
                  </a:lnTo>
                  <a:lnTo>
                    <a:pt x="461" y="1032"/>
                  </a:lnTo>
                  <a:lnTo>
                    <a:pt x="458" y="1032"/>
                  </a:lnTo>
                  <a:lnTo>
                    <a:pt x="458" y="1034"/>
                  </a:lnTo>
                  <a:lnTo>
                    <a:pt x="461" y="1034"/>
                  </a:lnTo>
                  <a:lnTo>
                    <a:pt x="461" y="1036"/>
                  </a:lnTo>
                  <a:lnTo>
                    <a:pt x="461" y="1039"/>
                  </a:lnTo>
                  <a:lnTo>
                    <a:pt x="463" y="1039"/>
                  </a:lnTo>
                  <a:lnTo>
                    <a:pt x="463" y="1041"/>
                  </a:lnTo>
                  <a:lnTo>
                    <a:pt x="463" y="1043"/>
                  </a:lnTo>
                  <a:lnTo>
                    <a:pt x="463" y="1045"/>
                  </a:lnTo>
                  <a:lnTo>
                    <a:pt x="463" y="1043"/>
                  </a:lnTo>
                  <a:lnTo>
                    <a:pt x="463" y="1041"/>
                  </a:lnTo>
                  <a:lnTo>
                    <a:pt x="465" y="1041"/>
                  </a:lnTo>
                  <a:lnTo>
                    <a:pt x="465" y="1043"/>
                  </a:lnTo>
                  <a:lnTo>
                    <a:pt x="465" y="1045"/>
                  </a:lnTo>
                  <a:lnTo>
                    <a:pt x="465" y="1048"/>
                  </a:lnTo>
                  <a:lnTo>
                    <a:pt x="463" y="1048"/>
                  </a:lnTo>
                  <a:lnTo>
                    <a:pt x="463" y="1050"/>
                  </a:lnTo>
                  <a:lnTo>
                    <a:pt x="463" y="1052"/>
                  </a:lnTo>
                  <a:lnTo>
                    <a:pt x="465" y="1052"/>
                  </a:lnTo>
                  <a:lnTo>
                    <a:pt x="463" y="1052"/>
                  </a:lnTo>
                  <a:lnTo>
                    <a:pt x="463" y="1055"/>
                  </a:lnTo>
                  <a:lnTo>
                    <a:pt x="465" y="1057"/>
                  </a:lnTo>
                  <a:lnTo>
                    <a:pt x="465" y="1059"/>
                  </a:lnTo>
                  <a:lnTo>
                    <a:pt x="465" y="1064"/>
                  </a:lnTo>
                  <a:lnTo>
                    <a:pt x="467" y="1066"/>
                  </a:lnTo>
                  <a:lnTo>
                    <a:pt x="467" y="1068"/>
                  </a:lnTo>
                  <a:lnTo>
                    <a:pt x="465" y="1068"/>
                  </a:lnTo>
                  <a:lnTo>
                    <a:pt x="465" y="1070"/>
                  </a:lnTo>
                  <a:lnTo>
                    <a:pt x="465" y="1073"/>
                  </a:lnTo>
                  <a:lnTo>
                    <a:pt x="465" y="1075"/>
                  </a:lnTo>
                  <a:lnTo>
                    <a:pt x="467" y="1075"/>
                  </a:lnTo>
                  <a:lnTo>
                    <a:pt x="467" y="1077"/>
                  </a:lnTo>
                  <a:lnTo>
                    <a:pt x="467" y="1079"/>
                  </a:lnTo>
                  <a:lnTo>
                    <a:pt x="467" y="1082"/>
                  </a:lnTo>
                  <a:lnTo>
                    <a:pt x="467" y="1084"/>
                  </a:lnTo>
                  <a:lnTo>
                    <a:pt x="470" y="1084"/>
                  </a:lnTo>
                  <a:lnTo>
                    <a:pt x="472" y="1084"/>
                  </a:lnTo>
                  <a:lnTo>
                    <a:pt x="472" y="1086"/>
                  </a:lnTo>
                  <a:lnTo>
                    <a:pt x="472" y="1088"/>
                  </a:lnTo>
                  <a:lnTo>
                    <a:pt x="470" y="1088"/>
                  </a:lnTo>
                  <a:lnTo>
                    <a:pt x="467" y="1088"/>
                  </a:lnTo>
                  <a:lnTo>
                    <a:pt x="465" y="1088"/>
                  </a:lnTo>
                  <a:lnTo>
                    <a:pt x="465" y="1091"/>
                  </a:lnTo>
                  <a:lnTo>
                    <a:pt x="465" y="1093"/>
                  </a:lnTo>
                  <a:lnTo>
                    <a:pt x="467" y="1093"/>
                  </a:lnTo>
                  <a:lnTo>
                    <a:pt x="467" y="1091"/>
                  </a:lnTo>
                  <a:lnTo>
                    <a:pt x="470" y="1091"/>
                  </a:lnTo>
                  <a:lnTo>
                    <a:pt x="467" y="1091"/>
                  </a:lnTo>
                  <a:lnTo>
                    <a:pt x="470" y="1091"/>
                  </a:lnTo>
                  <a:lnTo>
                    <a:pt x="472" y="1088"/>
                  </a:lnTo>
                  <a:lnTo>
                    <a:pt x="472" y="1091"/>
                  </a:lnTo>
                  <a:lnTo>
                    <a:pt x="472" y="1093"/>
                  </a:lnTo>
                  <a:lnTo>
                    <a:pt x="474" y="1095"/>
                  </a:lnTo>
                  <a:lnTo>
                    <a:pt x="474" y="1098"/>
                  </a:lnTo>
                  <a:lnTo>
                    <a:pt x="474" y="1100"/>
                  </a:lnTo>
                  <a:lnTo>
                    <a:pt x="474" y="1102"/>
                  </a:lnTo>
                  <a:lnTo>
                    <a:pt x="476" y="1102"/>
                  </a:lnTo>
                  <a:lnTo>
                    <a:pt x="476" y="1104"/>
                  </a:lnTo>
                  <a:lnTo>
                    <a:pt x="476" y="1107"/>
                  </a:lnTo>
                  <a:lnTo>
                    <a:pt x="479" y="1104"/>
                  </a:lnTo>
                  <a:lnTo>
                    <a:pt x="479" y="1107"/>
                  </a:lnTo>
                  <a:lnTo>
                    <a:pt x="479" y="1109"/>
                  </a:lnTo>
                  <a:lnTo>
                    <a:pt x="479" y="1111"/>
                  </a:lnTo>
                  <a:lnTo>
                    <a:pt x="481" y="1113"/>
                  </a:lnTo>
                  <a:lnTo>
                    <a:pt x="481" y="1116"/>
                  </a:lnTo>
                  <a:lnTo>
                    <a:pt x="483" y="1118"/>
                  </a:lnTo>
                  <a:lnTo>
                    <a:pt x="481" y="1120"/>
                  </a:lnTo>
                  <a:lnTo>
                    <a:pt x="483" y="1120"/>
                  </a:lnTo>
                  <a:lnTo>
                    <a:pt x="483" y="1122"/>
                  </a:lnTo>
                  <a:lnTo>
                    <a:pt x="485" y="1122"/>
                  </a:lnTo>
                  <a:lnTo>
                    <a:pt x="485" y="1125"/>
                  </a:lnTo>
                  <a:lnTo>
                    <a:pt x="485" y="1127"/>
                  </a:lnTo>
                  <a:lnTo>
                    <a:pt x="485" y="1131"/>
                  </a:lnTo>
                  <a:lnTo>
                    <a:pt x="485" y="1127"/>
                  </a:lnTo>
                  <a:lnTo>
                    <a:pt x="483" y="1127"/>
                  </a:lnTo>
                  <a:lnTo>
                    <a:pt x="483" y="1131"/>
                  </a:lnTo>
                  <a:lnTo>
                    <a:pt x="483" y="1134"/>
                  </a:lnTo>
                  <a:lnTo>
                    <a:pt x="483" y="1136"/>
                  </a:lnTo>
                  <a:lnTo>
                    <a:pt x="483" y="1138"/>
                  </a:lnTo>
                  <a:lnTo>
                    <a:pt x="488" y="1141"/>
                  </a:lnTo>
                  <a:lnTo>
                    <a:pt x="485" y="1143"/>
                  </a:lnTo>
                  <a:lnTo>
                    <a:pt x="488" y="1145"/>
                  </a:lnTo>
                  <a:lnTo>
                    <a:pt x="488" y="1147"/>
                  </a:lnTo>
                  <a:lnTo>
                    <a:pt x="488" y="1150"/>
                  </a:lnTo>
                  <a:lnTo>
                    <a:pt x="488" y="1152"/>
                  </a:lnTo>
                  <a:lnTo>
                    <a:pt x="488" y="1154"/>
                  </a:lnTo>
                  <a:lnTo>
                    <a:pt x="485" y="1156"/>
                  </a:lnTo>
                  <a:lnTo>
                    <a:pt x="488" y="1156"/>
                  </a:lnTo>
                  <a:lnTo>
                    <a:pt x="490" y="1159"/>
                  </a:lnTo>
                  <a:lnTo>
                    <a:pt x="492" y="1161"/>
                  </a:lnTo>
                  <a:lnTo>
                    <a:pt x="492" y="1163"/>
                  </a:lnTo>
                  <a:lnTo>
                    <a:pt x="495" y="1165"/>
                  </a:lnTo>
                  <a:lnTo>
                    <a:pt x="495" y="1168"/>
                  </a:lnTo>
                  <a:lnTo>
                    <a:pt x="497" y="1170"/>
                  </a:lnTo>
                  <a:lnTo>
                    <a:pt x="499" y="1172"/>
                  </a:lnTo>
                  <a:lnTo>
                    <a:pt x="501" y="1174"/>
                  </a:lnTo>
                  <a:lnTo>
                    <a:pt x="504" y="1177"/>
                  </a:lnTo>
                  <a:lnTo>
                    <a:pt x="504" y="1179"/>
                  </a:lnTo>
                  <a:lnTo>
                    <a:pt x="506" y="1179"/>
                  </a:lnTo>
                  <a:lnTo>
                    <a:pt x="506" y="1181"/>
                  </a:lnTo>
                  <a:lnTo>
                    <a:pt x="506" y="1184"/>
                  </a:lnTo>
                </a:path>
              </a:pathLst>
            </a:custGeom>
            <a:grp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8">
              <a:extLst>
                <a:ext uri="{FF2B5EF4-FFF2-40B4-BE49-F238E27FC236}">
                  <a16:creationId xmlns:a16="http://schemas.microsoft.com/office/drawing/2014/main" id="{ED95798B-433A-DCBD-C147-9E3BCE75F3E0}"/>
                </a:ext>
              </a:extLst>
            </p:cNvPr>
            <p:cNvSpPr>
              <a:spLocks/>
            </p:cNvSpPr>
            <p:nvPr/>
          </p:nvSpPr>
          <p:spPr bwMode="auto">
            <a:xfrm>
              <a:off x="7415213" y="312738"/>
              <a:ext cx="2295525" cy="2640013"/>
            </a:xfrm>
            <a:custGeom>
              <a:avLst/>
              <a:gdLst>
                <a:gd name="T0" fmla="*/ 1160 w 1446"/>
                <a:gd name="T1" fmla="*/ 1197 h 1663"/>
                <a:gd name="T2" fmla="*/ 1188 w 1446"/>
                <a:gd name="T3" fmla="*/ 1199 h 1663"/>
                <a:gd name="T4" fmla="*/ 1215 w 1446"/>
                <a:gd name="T5" fmla="*/ 1199 h 1663"/>
                <a:gd name="T6" fmla="*/ 1233 w 1446"/>
                <a:gd name="T7" fmla="*/ 1224 h 1663"/>
                <a:gd name="T8" fmla="*/ 1260 w 1446"/>
                <a:gd name="T9" fmla="*/ 1233 h 1663"/>
                <a:gd name="T10" fmla="*/ 1294 w 1446"/>
                <a:gd name="T11" fmla="*/ 1265 h 1663"/>
                <a:gd name="T12" fmla="*/ 1317 w 1446"/>
                <a:gd name="T13" fmla="*/ 1285 h 1663"/>
                <a:gd name="T14" fmla="*/ 1317 w 1446"/>
                <a:gd name="T15" fmla="*/ 1310 h 1663"/>
                <a:gd name="T16" fmla="*/ 1324 w 1446"/>
                <a:gd name="T17" fmla="*/ 1324 h 1663"/>
                <a:gd name="T18" fmla="*/ 1335 w 1446"/>
                <a:gd name="T19" fmla="*/ 1331 h 1663"/>
                <a:gd name="T20" fmla="*/ 1346 w 1446"/>
                <a:gd name="T21" fmla="*/ 1333 h 1663"/>
                <a:gd name="T22" fmla="*/ 1362 w 1446"/>
                <a:gd name="T23" fmla="*/ 1317 h 1663"/>
                <a:gd name="T24" fmla="*/ 1369 w 1446"/>
                <a:gd name="T25" fmla="*/ 1317 h 1663"/>
                <a:gd name="T26" fmla="*/ 1367 w 1446"/>
                <a:gd name="T27" fmla="*/ 1322 h 1663"/>
                <a:gd name="T28" fmla="*/ 1360 w 1446"/>
                <a:gd name="T29" fmla="*/ 1333 h 1663"/>
                <a:gd name="T30" fmla="*/ 1378 w 1446"/>
                <a:gd name="T31" fmla="*/ 1346 h 1663"/>
                <a:gd name="T32" fmla="*/ 1389 w 1446"/>
                <a:gd name="T33" fmla="*/ 1337 h 1663"/>
                <a:gd name="T34" fmla="*/ 1396 w 1446"/>
                <a:gd name="T35" fmla="*/ 1353 h 1663"/>
                <a:gd name="T36" fmla="*/ 1410 w 1446"/>
                <a:gd name="T37" fmla="*/ 1365 h 1663"/>
                <a:gd name="T38" fmla="*/ 1414 w 1446"/>
                <a:gd name="T39" fmla="*/ 1367 h 1663"/>
                <a:gd name="T40" fmla="*/ 1421 w 1446"/>
                <a:gd name="T41" fmla="*/ 1376 h 1663"/>
                <a:gd name="T42" fmla="*/ 1426 w 1446"/>
                <a:gd name="T43" fmla="*/ 1367 h 1663"/>
                <a:gd name="T44" fmla="*/ 1435 w 1446"/>
                <a:gd name="T45" fmla="*/ 1371 h 1663"/>
                <a:gd name="T46" fmla="*/ 1442 w 1446"/>
                <a:gd name="T47" fmla="*/ 1387 h 1663"/>
                <a:gd name="T48" fmla="*/ 1437 w 1446"/>
                <a:gd name="T49" fmla="*/ 1396 h 1663"/>
                <a:gd name="T50" fmla="*/ 1394 w 1446"/>
                <a:gd name="T51" fmla="*/ 1460 h 1663"/>
                <a:gd name="T52" fmla="*/ 1371 w 1446"/>
                <a:gd name="T53" fmla="*/ 1491 h 1663"/>
                <a:gd name="T54" fmla="*/ 1353 w 1446"/>
                <a:gd name="T55" fmla="*/ 1514 h 1663"/>
                <a:gd name="T56" fmla="*/ 1335 w 1446"/>
                <a:gd name="T57" fmla="*/ 1507 h 1663"/>
                <a:gd name="T58" fmla="*/ 1315 w 1446"/>
                <a:gd name="T59" fmla="*/ 1528 h 1663"/>
                <a:gd name="T60" fmla="*/ 1306 w 1446"/>
                <a:gd name="T61" fmla="*/ 1514 h 1663"/>
                <a:gd name="T62" fmla="*/ 1283 w 1446"/>
                <a:gd name="T63" fmla="*/ 1521 h 1663"/>
                <a:gd name="T64" fmla="*/ 1262 w 1446"/>
                <a:gd name="T65" fmla="*/ 1541 h 1663"/>
                <a:gd name="T66" fmla="*/ 1244 w 1446"/>
                <a:gd name="T67" fmla="*/ 1530 h 1663"/>
                <a:gd name="T68" fmla="*/ 1226 w 1446"/>
                <a:gd name="T69" fmla="*/ 1534 h 1663"/>
                <a:gd name="T70" fmla="*/ 1219 w 1446"/>
                <a:gd name="T71" fmla="*/ 1559 h 1663"/>
                <a:gd name="T72" fmla="*/ 1156 w 1446"/>
                <a:gd name="T73" fmla="*/ 1573 h 1663"/>
                <a:gd name="T74" fmla="*/ 1154 w 1446"/>
                <a:gd name="T75" fmla="*/ 1593 h 1663"/>
                <a:gd name="T76" fmla="*/ 1154 w 1446"/>
                <a:gd name="T77" fmla="*/ 1611 h 1663"/>
                <a:gd name="T78" fmla="*/ 1138 w 1446"/>
                <a:gd name="T79" fmla="*/ 1632 h 1663"/>
                <a:gd name="T80" fmla="*/ 1124 w 1446"/>
                <a:gd name="T81" fmla="*/ 1647 h 1663"/>
                <a:gd name="T82" fmla="*/ 1099 w 1446"/>
                <a:gd name="T83" fmla="*/ 1638 h 1663"/>
                <a:gd name="T84" fmla="*/ 1072 w 1446"/>
                <a:gd name="T85" fmla="*/ 1643 h 1663"/>
                <a:gd name="T86" fmla="*/ 1043 w 1446"/>
                <a:gd name="T87" fmla="*/ 1638 h 1663"/>
                <a:gd name="T88" fmla="*/ 913 w 1446"/>
                <a:gd name="T89" fmla="*/ 1661 h 1663"/>
                <a:gd name="T90" fmla="*/ 791 w 1446"/>
                <a:gd name="T91" fmla="*/ 1654 h 1663"/>
                <a:gd name="T92" fmla="*/ 532 w 1446"/>
                <a:gd name="T93" fmla="*/ 1523 h 1663"/>
                <a:gd name="T94" fmla="*/ 387 w 1446"/>
                <a:gd name="T95" fmla="*/ 1365 h 1663"/>
                <a:gd name="T96" fmla="*/ 147 w 1446"/>
                <a:gd name="T97" fmla="*/ 1077 h 1663"/>
                <a:gd name="T98" fmla="*/ 120 w 1446"/>
                <a:gd name="T99" fmla="*/ 930 h 1663"/>
                <a:gd name="T100" fmla="*/ 97 w 1446"/>
                <a:gd name="T101" fmla="*/ 686 h 1663"/>
                <a:gd name="T102" fmla="*/ 79 w 1446"/>
                <a:gd name="T103" fmla="*/ 649 h 1663"/>
                <a:gd name="T104" fmla="*/ 43 w 1446"/>
                <a:gd name="T105" fmla="*/ 625 h 1663"/>
                <a:gd name="T106" fmla="*/ 6 w 1446"/>
                <a:gd name="T107" fmla="*/ 582 h 1663"/>
                <a:gd name="T108" fmla="*/ 13 w 1446"/>
                <a:gd name="T109" fmla="*/ 532 h 1663"/>
                <a:gd name="T110" fmla="*/ 18 w 1446"/>
                <a:gd name="T111" fmla="*/ 464 h 1663"/>
                <a:gd name="T112" fmla="*/ 84 w 1446"/>
                <a:gd name="T113" fmla="*/ 385 h 1663"/>
                <a:gd name="T114" fmla="*/ 324 w 1446"/>
                <a:gd name="T115" fmla="*/ 24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6" h="1663">
                  <a:moveTo>
                    <a:pt x="1147" y="1184"/>
                  </a:moveTo>
                  <a:lnTo>
                    <a:pt x="1149" y="1184"/>
                  </a:lnTo>
                  <a:lnTo>
                    <a:pt x="1149" y="1186"/>
                  </a:lnTo>
                  <a:lnTo>
                    <a:pt x="1149" y="1188"/>
                  </a:lnTo>
                  <a:lnTo>
                    <a:pt x="1151" y="1188"/>
                  </a:lnTo>
                  <a:lnTo>
                    <a:pt x="1154" y="1190"/>
                  </a:lnTo>
                  <a:lnTo>
                    <a:pt x="1156" y="1190"/>
                  </a:lnTo>
                  <a:lnTo>
                    <a:pt x="1156" y="1193"/>
                  </a:lnTo>
                  <a:lnTo>
                    <a:pt x="1158" y="1193"/>
                  </a:lnTo>
                  <a:lnTo>
                    <a:pt x="1158" y="1195"/>
                  </a:lnTo>
                  <a:lnTo>
                    <a:pt x="1160" y="1195"/>
                  </a:lnTo>
                  <a:lnTo>
                    <a:pt x="1160" y="1197"/>
                  </a:lnTo>
                  <a:lnTo>
                    <a:pt x="1163" y="1199"/>
                  </a:lnTo>
                  <a:lnTo>
                    <a:pt x="1165" y="1199"/>
                  </a:lnTo>
                  <a:lnTo>
                    <a:pt x="1167" y="1199"/>
                  </a:lnTo>
                  <a:lnTo>
                    <a:pt x="1170" y="1199"/>
                  </a:lnTo>
                  <a:lnTo>
                    <a:pt x="1172" y="1202"/>
                  </a:lnTo>
                  <a:lnTo>
                    <a:pt x="1174" y="1199"/>
                  </a:lnTo>
                  <a:lnTo>
                    <a:pt x="1176" y="1199"/>
                  </a:lnTo>
                  <a:lnTo>
                    <a:pt x="1179" y="1199"/>
                  </a:lnTo>
                  <a:lnTo>
                    <a:pt x="1181" y="1199"/>
                  </a:lnTo>
                  <a:lnTo>
                    <a:pt x="1183" y="1199"/>
                  </a:lnTo>
                  <a:lnTo>
                    <a:pt x="1185" y="1199"/>
                  </a:lnTo>
                  <a:lnTo>
                    <a:pt x="1188" y="1199"/>
                  </a:lnTo>
                  <a:lnTo>
                    <a:pt x="1190" y="1199"/>
                  </a:lnTo>
                  <a:lnTo>
                    <a:pt x="1194" y="1197"/>
                  </a:lnTo>
                  <a:lnTo>
                    <a:pt x="1197" y="1197"/>
                  </a:lnTo>
                  <a:lnTo>
                    <a:pt x="1197" y="1195"/>
                  </a:lnTo>
                  <a:lnTo>
                    <a:pt x="1199" y="1195"/>
                  </a:lnTo>
                  <a:lnTo>
                    <a:pt x="1201" y="1197"/>
                  </a:lnTo>
                  <a:lnTo>
                    <a:pt x="1201" y="1199"/>
                  </a:lnTo>
                  <a:lnTo>
                    <a:pt x="1204" y="1199"/>
                  </a:lnTo>
                  <a:lnTo>
                    <a:pt x="1206" y="1202"/>
                  </a:lnTo>
                  <a:lnTo>
                    <a:pt x="1208" y="1202"/>
                  </a:lnTo>
                  <a:lnTo>
                    <a:pt x="1210" y="1202"/>
                  </a:lnTo>
                  <a:lnTo>
                    <a:pt x="1215" y="1199"/>
                  </a:lnTo>
                  <a:lnTo>
                    <a:pt x="1217" y="1202"/>
                  </a:lnTo>
                  <a:lnTo>
                    <a:pt x="1219" y="1204"/>
                  </a:lnTo>
                  <a:lnTo>
                    <a:pt x="1219" y="1206"/>
                  </a:lnTo>
                  <a:lnTo>
                    <a:pt x="1219" y="1208"/>
                  </a:lnTo>
                  <a:lnTo>
                    <a:pt x="1222" y="1208"/>
                  </a:lnTo>
                  <a:lnTo>
                    <a:pt x="1226" y="1213"/>
                  </a:lnTo>
                  <a:lnTo>
                    <a:pt x="1224" y="1213"/>
                  </a:lnTo>
                  <a:lnTo>
                    <a:pt x="1226" y="1217"/>
                  </a:lnTo>
                  <a:lnTo>
                    <a:pt x="1228" y="1220"/>
                  </a:lnTo>
                  <a:lnTo>
                    <a:pt x="1231" y="1222"/>
                  </a:lnTo>
                  <a:lnTo>
                    <a:pt x="1233" y="1222"/>
                  </a:lnTo>
                  <a:lnTo>
                    <a:pt x="1233" y="1224"/>
                  </a:lnTo>
                  <a:lnTo>
                    <a:pt x="1235" y="1227"/>
                  </a:lnTo>
                  <a:lnTo>
                    <a:pt x="1238" y="1227"/>
                  </a:lnTo>
                  <a:lnTo>
                    <a:pt x="1240" y="1227"/>
                  </a:lnTo>
                  <a:lnTo>
                    <a:pt x="1242" y="1229"/>
                  </a:lnTo>
                  <a:lnTo>
                    <a:pt x="1244" y="1229"/>
                  </a:lnTo>
                  <a:lnTo>
                    <a:pt x="1247" y="1229"/>
                  </a:lnTo>
                  <a:lnTo>
                    <a:pt x="1249" y="1231"/>
                  </a:lnTo>
                  <a:lnTo>
                    <a:pt x="1251" y="1231"/>
                  </a:lnTo>
                  <a:lnTo>
                    <a:pt x="1253" y="1231"/>
                  </a:lnTo>
                  <a:lnTo>
                    <a:pt x="1256" y="1233"/>
                  </a:lnTo>
                  <a:lnTo>
                    <a:pt x="1258" y="1233"/>
                  </a:lnTo>
                  <a:lnTo>
                    <a:pt x="1260" y="1233"/>
                  </a:lnTo>
                  <a:lnTo>
                    <a:pt x="1265" y="1236"/>
                  </a:lnTo>
                  <a:lnTo>
                    <a:pt x="1269" y="1238"/>
                  </a:lnTo>
                  <a:lnTo>
                    <a:pt x="1274" y="1240"/>
                  </a:lnTo>
                  <a:lnTo>
                    <a:pt x="1276" y="1245"/>
                  </a:lnTo>
                  <a:lnTo>
                    <a:pt x="1278" y="1247"/>
                  </a:lnTo>
                  <a:lnTo>
                    <a:pt x="1281" y="1249"/>
                  </a:lnTo>
                  <a:lnTo>
                    <a:pt x="1283" y="1251"/>
                  </a:lnTo>
                  <a:lnTo>
                    <a:pt x="1285" y="1256"/>
                  </a:lnTo>
                  <a:lnTo>
                    <a:pt x="1287" y="1260"/>
                  </a:lnTo>
                  <a:lnTo>
                    <a:pt x="1290" y="1260"/>
                  </a:lnTo>
                  <a:lnTo>
                    <a:pt x="1292" y="1263"/>
                  </a:lnTo>
                  <a:lnTo>
                    <a:pt x="1294" y="1265"/>
                  </a:lnTo>
                  <a:lnTo>
                    <a:pt x="1296" y="1267"/>
                  </a:lnTo>
                  <a:lnTo>
                    <a:pt x="1299" y="1270"/>
                  </a:lnTo>
                  <a:lnTo>
                    <a:pt x="1301" y="1270"/>
                  </a:lnTo>
                  <a:lnTo>
                    <a:pt x="1303" y="1272"/>
                  </a:lnTo>
                  <a:lnTo>
                    <a:pt x="1306" y="1272"/>
                  </a:lnTo>
                  <a:lnTo>
                    <a:pt x="1308" y="1274"/>
                  </a:lnTo>
                  <a:lnTo>
                    <a:pt x="1312" y="1276"/>
                  </a:lnTo>
                  <a:lnTo>
                    <a:pt x="1317" y="1279"/>
                  </a:lnTo>
                  <a:lnTo>
                    <a:pt x="1319" y="1281"/>
                  </a:lnTo>
                  <a:lnTo>
                    <a:pt x="1321" y="1281"/>
                  </a:lnTo>
                  <a:lnTo>
                    <a:pt x="1319" y="1283"/>
                  </a:lnTo>
                  <a:lnTo>
                    <a:pt x="1317" y="1285"/>
                  </a:lnTo>
                  <a:lnTo>
                    <a:pt x="1315" y="1285"/>
                  </a:lnTo>
                  <a:lnTo>
                    <a:pt x="1312" y="1290"/>
                  </a:lnTo>
                  <a:lnTo>
                    <a:pt x="1310" y="1292"/>
                  </a:lnTo>
                  <a:lnTo>
                    <a:pt x="1310" y="1294"/>
                  </a:lnTo>
                  <a:lnTo>
                    <a:pt x="1310" y="1297"/>
                  </a:lnTo>
                  <a:lnTo>
                    <a:pt x="1310" y="1301"/>
                  </a:lnTo>
                  <a:lnTo>
                    <a:pt x="1312" y="1301"/>
                  </a:lnTo>
                  <a:lnTo>
                    <a:pt x="1312" y="1303"/>
                  </a:lnTo>
                  <a:lnTo>
                    <a:pt x="1312" y="1306"/>
                  </a:lnTo>
                  <a:lnTo>
                    <a:pt x="1312" y="1308"/>
                  </a:lnTo>
                  <a:lnTo>
                    <a:pt x="1315" y="1310"/>
                  </a:lnTo>
                  <a:lnTo>
                    <a:pt x="1317" y="1310"/>
                  </a:lnTo>
                  <a:lnTo>
                    <a:pt x="1317" y="1313"/>
                  </a:lnTo>
                  <a:lnTo>
                    <a:pt x="1319" y="1313"/>
                  </a:lnTo>
                  <a:lnTo>
                    <a:pt x="1317" y="1315"/>
                  </a:lnTo>
                  <a:lnTo>
                    <a:pt x="1315" y="1315"/>
                  </a:lnTo>
                  <a:lnTo>
                    <a:pt x="1315" y="1313"/>
                  </a:lnTo>
                  <a:lnTo>
                    <a:pt x="1315" y="1315"/>
                  </a:lnTo>
                  <a:lnTo>
                    <a:pt x="1317" y="1315"/>
                  </a:lnTo>
                  <a:lnTo>
                    <a:pt x="1317" y="1317"/>
                  </a:lnTo>
                  <a:lnTo>
                    <a:pt x="1317" y="1319"/>
                  </a:lnTo>
                  <a:lnTo>
                    <a:pt x="1319" y="1322"/>
                  </a:lnTo>
                  <a:lnTo>
                    <a:pt x="1321" y="1322"/>
                  </a:lnTo>
                  <a:lnTo>
                    <a:pt x="1324" y="1324"/>
                  </a:lnTo>
                  <a:lnTo>
                    <a:pt x="1326" y="1324"/>
                  </a:lnTo>
                  <a:lnTo>
                    <a:pt x="1326" y="1326"/>
                  </a:lnTo>
                  <a:lnTo>
                    <a:pt x="1328" y="1326"/>
                  </a:lnTo>
                  <a:lnTo>
                    <a:pt x="1328" y="1324"/>
                  </a:lnTo>
                  <a:lnTo>
                    <a:pt x="1330" y="1324"/>
                  </a:lnTo>
                  <a:lnTo>
                    <a:pt x="1333" y="1324"/>
                  </a:lnTo>
                  <a:lnTo>
                    <a:pt x="1333" y="1326"/>
                  </a:lnTo>
                  <a:lnTo>
                    <a:pt x="1330" y="1326"/>
                  </a:lnTo>
                  <a:lnTo>
                    <a:pt x="1330" y="1328"/>
                  </a:lnTo>
                  <a:lnTo>
                    <a:pt x="1330" y="1331"/>
                  </a:lnTo>
                  <a:lnTo>
                    <a:pt x="1333" y="1331"/>
                  </a:lnTo>
                  <a:lnTo>
                    <a:pt x="1335" y="1331"/>
                  </a:lnTo>
                  <a:lnTo>
                    <a:pt x="1337" y="1331"/>
                  </a:lnTo>
                  <a:lnTo>
                    <a:pt x="1340" y="1331"/>
                  </a:lnTo>
                  <a:lnTo>
                    <a:pt x="1337" y="1328"/>
                  </a:lnTo>
                  <a:lnTo>
                    <a:pt x="1337" y="1326"/>
                  </a:lnTo>
                  <a:lnTo>
                    <a:pt x="1337" y="1324"/>
                  </a:lnTo>
                  <a:lnTo>
                    <a:pt x="1340" y="1324"/>
                  </a:lnTo>
                  <a:lnTo>
                    <a:pt x="1340" y="1326"/>
                  </a:lnTo>
                  <a:lnTo>
                    <a:pt x="1340" y="1328"/>
                  </a:lnTo>
                  <a:lnTo>
                    <a:pt x="1342" y="1328"/>
                  </a:lnTo>
                  <a:lnTo>
                    <a:pt x="1342" y="1331"/>
                  </a:lnTo>
                  <a:lnTo>
                    <a:pt x="1344" y="1331"/>
                  </a:lnTo>
                  <a:lnTo>
                    <a:pt x="1346" y="1333"/>
                  </a:lnTo>
                  <a:lnTo>
                    <a:pt x="1349" y="1333"/>
                  </a:lnTo>
                  <a:lnTo>
                    <a:pt x="1351" y="1333"/>
                  </a:lnTo>
                  <a:lnTo>
                    <a:pt x="1355" y="1331"/>
                  </a:lnTo>
                  <a:lnTo>
                    <a:pt x="1358" y="1328"/>
                  </a:lnTo>
                  <a:lnTo>
                    <a:pt x="1358" y="1326"/>
                  </a:lnTo>
                  <a:lnTo>
                    <a:pt x="1355" y="1324"/>
                  </a:lnTo>
                  <a:lnTo>
                    <a:pt x="1355" y="1322"/>
                  </a:lnTo>
                  <a:lnTo>
                    <a:pt x="1355" y="1319"/>
                  </a:lnTo>
                  <a:lnTo>
                    <a:pt x="1358" y="1319"/>
                  </a:lnTo>
                  <a:lnTo>
                    <a:pt x="1358" y="1317"/>
                  </a:lnTo>
                  <a:lnTo>
                    <a:pt x="1360" y="1317"/>
                  </a:lnTo>
                  <a:lnTo>
                    <a:pt x="1362" y="1317"/>
                  </a:lnTo>
                  <a:lnTo>
                    <a:pt x="1362" y="1319"/>
                  </a:lnTo>
                  <a:lnTo>
                    <a:pt x="1364" y="1319"/>
                  </a:lnTo>
                  <a:lnTo>
                    <a:pt x="1364" y="1317"/>
                  </a:lnTo>
                  <a:lnTo>
                    <a:pt x="1362" y="1317"/>
                  </a:lnTo>
                  <a:lnTo>
                    <a:pt x="1362" y="1315"/>
                  </a:lnTo>
                  <a:lnTo>
                    <a:pt x="1362" y="1313"/>
                  </a:lnTo>
                  <a:lnTo>
                    <a:pt x="1364" y="1310"/>
                  </a:lnTo>
                  <a:lnTo>
                    <a:pt x="1367" y="1313"/>
                  </a:lnTo>
                  <a:lnTo>
                    <a:pt x="1367" y="1315"/>
                  </a:lnTo>
                  <a:lnTo>
                    <a:pt x="1367" y="1317"/>
                  </a:lnTo>
                  <a:lnTo>
                    <a:pt x="1369" y="1319"/>
                  </a:lnTo>
                  <a:lnTo>
                    <a:pt x="1369" y="1317"/>
                  </a:lnTo>
                  <a:lnTo>
                    <a:pt x="1369" y="1315"/>
                  </a:lnTo>
                  <a:lnTo>
                    <a:pt x="1371" y="1315"/>
                  </a:lnTo>
                  <a:lnTo>
                    <a:pt x="1374" y="1317"/>
                  </a:lnTo>
                  <a:lnTo>
                    <a:pt x="1374" y="1319"/>
                  </a:lnTo>
                  <a:lnTo>
                    <a:pt x="1371" y="1319"/>
                  </a:lnTo>
                  <a:lnTo>
                    <a:pt x="1369" y="1319"/>
                  </a:lnTo>
                  <a:lnTo>
                    <a:pt x="1371" y="1322"/>
                  </a:lnTo>
                  <a:lnTo>
                    <a:pt x="1374" y="1322"/>
                  </a:lnTo>
                  <a:lnTo>
                    <a:pt x="1374" y="1324"/>
                  </a:lnTo>
                  <a:lnTo>
                    <a:pt x="1369" y="1324"/>
                  </a:lnTo>
                  <a:lnTo>
                    <a:pt x="1367" y="1324"/>
                  </a:lnTo>
                  <a:lnTo>
                    <a:pt x="1367" y="1322"/>
                  </a:lnTo>
                  <a:lnTo>
                    <a:pt x="1364" y="1322"/>
                  </a:lnTo>
                  <a:lnTo>
                    <a:pt x="1362" y="1322"/>
                  </a:lnTo>
                  <a:lnTo>
                    <a:pt x="1360" y="1322"/>
                  </a:lnTo>
                  <a:lnTo>
                    <a:pt x="1360" y="1324"/>
                  </a:lnTo>
                  <a:lnTo>
                    <a:pt x="1362" y="1324"/>
                  </a:lnTo>
                  <a:lnTo>
                    <a:pt x="1364" y="1326"/>
                  </a:lnTo>
                  <a:lnTo>
                    <a:pt x="1364" y="1328"/>
                  </a:lnTo>
                  <a:lnTo>
                    <a:pt x="1362" y="1331"/>
                  </a:lnTo>
                  <a:lnTo>
                    <a:pt x="1362" y="1333"/>
                  </a:lnTo>
                  <a:lnTo>
                    <a:pt x="1360" y="1333"/>
                  </a:lnTo>
                  <a:lnTo>
                    <a:pt x="1362" y="1333"/>
                  </a:lnTo>
                  <a:lnTo>
                    <a:pt x="1360" y="1333"/>
                  </a:lnTo>
                  <a:lnTo>
                    <a:pt x="1360" y="1335"/>
                  </a:lnTo>
                  <a:lnTo>
                    <a:pt x="1360" y="1337"/>
                  </a:lnTo>
                  <a:lnTo>
                    <a:pt x="1362" y="1337"/>
                  </a:lnTo>
                  <a:lnTo>
                    <a:pt x="1364" y="1337"/>
                  </a:lnTo>
                  <a:lnTo>
                    <a:pt x="1364" y="1340"/>
                  </a:lnTo>
                  <a:lnTo>
                    <a:pt x="1367" y="1340"/>
                  </a:lnTo>
                  <a:lnTo>
                    <a:pt x="1369" y="1342"/>
                  </a:lnTo>
                  <a:lnTo>
                    <a:pt x="1371" y="1342"/>
                  </a:lnTo>
                  <a:lnTo>
                    <a:pt x="1374" y="1342"/>
                  </a:lnTo>
                  <a:lnTo>
                    <a:pt x="1374" y="1344"/>
                  </a:lnTo>
                  <a:lnTo>
                    <a:pt x="1376" y="1344"/>
                  </a:lnTo>
                  <a:lnTo>
                    <a:pt x="1378" y="1346"/>
                  </a:lnTo>
                  <a:lnTo>
                    <a:pt x="1380" y="1346"/>
                  </a:lnTo>
                  <a:lnTo>
                    <a:pt x="1383" y="1346"/>
                  </a:lnTo>
                  <a:lnTo>
                    <a:pt x="1385" y="1344"/>
                  </a:lnTo>
                  <a:lnTo>
                    <a:pt x="1387" y="1344"/>
                  </a:lnTo>
                  <a:lnTo>
                    <a:pt x="1385" y="1344"/>
                  </a:lnTo>
                  <a:lnTo>
                    <a:pt x="1385" y="1342"/>
                  </a:lnTo>
                  <a:lnTo>
                    <a:pt x="1383" y="1342"/>
                  </a:lnTo>
                  <a:lnTo>
                    <a:pt x="1383" y="1340"/>
                  </a:lnTo>
                  <a:lnTo>
                    <a:pt x="1383" y="1337"/>
                  </a:lnTo>
                  <a:lnTo>
                    <a:pt x="1385" y="1337"/>
                  </a:lnTo>
                  <a:lnTo>
                    <a:pt x="1387" y="1337"/>
                  </a:lnTo>
                  <a:lnTo>
                    <a:pt x="1389" y="1337"/>
                  </a:lnTo>
                  <a:lnTo>
                    <a:pt x="1392" y="1337"/>
                  </a:lnTo>
                  <a:lnTo>
                    <a:pt x="1394" y="1340"/>
                  </a:lnTo>
                  <a:lnTo>
                    <a:pt x="1394" y="1342"/>
                  </a:lnTo>
                  <a:lnTo>
                    <a:pt x="1396" y="1342"/>
                  </a:lnTo>
                  <a:lnTo>
                    <a:pt x="1396" y="1344"/>
                  </a:lnTo>
                  <a:lnTo>
                    <a:pt x="1398" y="1344"/>
                  </a:lnTo>
                  <a:lnTo>
                    <a:pt x="1398" y="1346"/>
                  </a:lnTo>
                  <a:lnTo>
                    <a:pt x="1398" y="1349"/>
                  </a:lnTo>
                  <a:lnTo>
                    <a:pt x="1396" y="1349"/>
                  </a:lnTo>
                  <a:lnTo>
                    <a:pt x="1394" y="1351"/>
                  </a:lnTo>
                  <a:lnTo>
                    <a:pt x="1396" y="1351"/>
                  </a:lnTo>
                  <a:lnTo>
                    <a:pt x="1396" y="1353"/>
                  </a:lnTo>
                  <a:lnTo>
                    <a:pt x="1396" y="1356"/>
                  </a:lnTo>
                  <a:lnTo>
                    <a:pt x="1398" y="1356"/>
                  </a:lnTo>
                  <a:lnTo>
                    <a:pt x="1398" y="1358"/>
                  </a:lnTo>
                  <a:lnTo>
                    <a:pt x="1398" y="1360"/>
                  </a:lnTo>
                  <a:lnTo>
                    <a:pt x="1398" y="1362"/>
                  </a:lnTo>
                  <a:lnTo>
                    <a:pt x="1401" y="1362"/>
                  </a:lnTo>
                  <a:lnTo>
                    <a:pt x="1401" y="1365"/>
                  </a:lnTo>
                  <a:lnTo>
                    <a:pt x="1403" y="1362"/>
                  </a:lnTo>
                  <a:lnTo>
                    <a:pt x="1405" y="1362"/>
                  </a:lnTo>
                  <a:lnTo>
                    <a:pt x="1405" y="1365"/>
                  </a:lnTo>
                  <a:lnTo>
                    <a:pt x="1408" y="1365"/>
                  </a:lnTo>
                  <a:lnTo>
                    <a:pt x="1410" y="1365"/>
                  </a:lnTo>
                  <a:lnTo>
                    <a:pt x="1410" y="1362"/>
                  </a:lnTo>
                  <a:lnTo>
                    <a:pt x="1410" y="1360"/>
                  </a:lnTo>
                  <a:lnTo>
                    <a:pt x="1412" y="1360"/>
                  </a:lnTo>
                  <a:lnTo>
                    <a:pt x="1414" y="1360"/>
                  </a:lnTo>
                  <a:lnTo>
                    <a:pt x="1414" y="1362"/>
                  </a:lnTo>
                  <a:lnTo>
                    <a:pt x="1417" y="1365"/>
                  </a:lnTo>
                  <a:lnTo>
                    <a:pt x="1419" y="1365"/>
                  </a:lnTo>
                  <a:lnTo>
                    <a:pt x="1417" y="1365"/>
                  </a:lnTo>
                  <a:lnTo>
                    <a:pt x="1419" y="1367"/>
                  </a:lnTo>
                  <a:lnTo>
                    <a:pt x="1417" y="1367"/>
                  </a:lnTo>
                  <a:lnTo>
                    <a:pt x="1417" y="1369"/>
                  </a:lnTo>
                  <a:lnTo>
                    <a:pt x="1414" y="1367"/>
                  </a:lnTo>
                  <a:lnTo>
                    <a:pt x="1414" y="1365"/>
                  </a:lnTo>
                  <a:lnTo>
                    <a:pt x="1412" y="1365"/>
                  </a:lnTo>
                  <a:lnTo>
                    <a:pt x="1410" y="1365"/>
                  </a:lnTo>
                  <a:lnTo>
                    <a:pt x="1412" y="1367"/>
                  </a:lnTo>
                  <a:lnTo>
                    <a:pt x="1412" y="1369"/>
                  </a:lnTo>
                  <a:lnTo>
                    <a:pt x="1412" y="1371"/>
                  </a:lnTo>
                  <a:lnTo>
                    <a:pt x="1414" y="1371"/>
                  </a:lnTo>
                  <a:lnTo>
                    <a:pt x="1417" y="1371"/>
                  </a:lnTo>
                  <a:lnTo>
                    <a:pt x="1419" y="1371"/>
                  </a:lnTo>
                  <a:lnTo>
                    <a:pt x="1419" y="1374"/>
                  </a:lnTo>
                  <a:lnTo>
                    <a:pt x="1421" y="1374"/>
                  </a:lnTo>
                  <a:lnTo>
                    <a:pt x="1421" y="1376"/>
                  </a:lnTo>
                  <a:lnTo>
                    <a:pt x="1419" y="1376"/>
                  </a:lnTo>
                  <a:lnTo>
                    <a:pt x="1421" y="1378"/>
                  </a:lnTo>
                  <a:lnTo>
                    <a:pt x="1423" y="1378"/>
                  </a:lnTo>
                  <a:lnTo>
                    <a:pt x="1426" y="1376"/>
                  </a:lnTo>
                  <a:lnTo>
                    <a:pt x="1428" y="1376"/>
                  </a:lnTo>
                  <a:lnTo>
                    <a:pt x="1428" y="1374"/>
                  </a:lnTo>
                  <a:lnTo>
                    <a:pt x="1430" y="1376"/>
                  </a:lnTo>
                  <a:lnTo>
                    <a:pt x="1430" y="1374"/>
                  </a:lnTo>
                  <a:lnTo>
                    <a:pt x="1428" y="1374"/>
                  </a:lnTo>
                  <a:lnTo>
                    <a:pt x="1428" y="1369"/>
                  </a:lnTo>
                  <a:lnTo>
                    <a:pt x="1428" y="1367"/>
                  </a:lnTo>
                  <a:lnTo>
                    <a:pt x="1426" y="1367"/>
                  </a:lnTo>
                  <a:lnTo>
                    <a:pt x="1426" y="1365"/>
                  </a:lnTo>
                  <a:lnTo>
                    <a:pt x="1423" y="1365"/>
                  </a:lnTo>
                  <a:lnTo>
                    <a:pt x="1426" y="1365"/>
                  </a:lnTo>
                  <a:lnTo>
                    <a:pt x="1426" y="1362"/>
                  </a:lnTo>
                  <a:lnTo>
                    <a:pt x="1428" y="1365"/>
                  </a:lnTo>
                  <a:lnTo>
                    <a:pt x="1426" y="1365"/>
                  </a:lnTo>
                  <a:lnTo>
                    <a:pt x="1428" y="1365"/>
                  </a:lnTo>
                  <a:lnTo>
                    <a:pt x="1430" y="1367"/>
                  </a:lnTo>
                  <a:lnTo>
                    <a:pt x="1433" y="1367"/>
                  </a:lnTo>
                  <a:lnTo>
                    <a:pt x="1433" y="1369"/>
                  </a:lnTo>
                  <a:lnTo>
                    <a:pt x="1435" y="1369"/>
                  </a:lnTo>
                  <a:lnTo>
                    <a:pt x="1435" y="1371"/>
                  </a:lnTo>
                  <a:lnTo>
                    <a:pt x="1437" y="1374"/>
                  </a:lnTo>
                  <a:lnTo>
                    <a:pt x="1437" y="1376"/>
                  </a:lnTo>
                  <a:lnTo>
                    <a:pt x="1439" y="1376"/>
                  </a:lnTo>
                  <a:lnTo>
                    <a:pt x="1439" y="1378"/>
                  </a:lnTo>
                  <a:lnTo>
                    <a:pt x="1439" y="1380"/>
                  </a:lnTo>
                  <a:lnTo>
                    <a:pt x="1439" y="1383"/>
                  </a:lnTo>
                  <a:lnTo>
                    <a:pt x="1439" y="1380"/>
                  </a:lnTo>
                  <a:lnTo>
                    <a:pt x="1439" y="1383"/>
                  </a:lnTo>
                  <a:lnTo>
                    <a:pt x="1442" y="1383"/>
                  </a:lnTo>
                  <a:lnTo>
                    <a:pt x="1439" y="1383"/>
                  </a:lnTo>
                  <a:lnTo>
                    <a:pt x="1439" y="1385"/>
                  </a:lnTo>
                  <a:lnTo>
                    <a:pt x="1442" y="1387"/>
                  </a:lnTo>
                  <a:lnTo>
                    <a:pt x="1444" y="1387"/>
                  </a:lnTo>
                  <a:lnTo>
                    <a:pt x="1444" y="1385"/>
                  </a:lnTo>
                  <a:lnTo>
                    <a:pt x="1446" y="1387"/>
                  </a:lnTo>
                  <a:lnTo>
                    <a:pt x="1446" y="1389"/>
                  </a:lnTo>
                  <a:lnTo>
                    <a:pt x="1444" y="1389"/>
                  </a:lnTo>
                  <a:lnTo>
                    <a:pt x="1444" y="1392"/>
                  </a:lnTo>
                  <a:lnTo>
                    <a:pt x="1442" y="1394"/>
                  </a:lnTo>
                  <a:lnTo>
                    <a:pt x="1439" y="1392"/>
                  </a:lnTo>
                  <a:lnTo>
                    <a:pt x="1442" y="1394"/>
                  </a:lnTo>
                  <a:lnTo>
                    <a:pt x="1439" y="1392"/>
                  </a:lnTo>
                  <a:lnTo>
                    <a:pt x="1437" y="1394"/>
                  </a:lnTo>
                  <a:lnTo>
                    <a:pt x="1437" y="1396"/>
                  </a:lnTo>
                  <a:lnTo>
                    <a:pt x="1430" y="1401"/>
                  </a:lnTo>
                  <a:lnTo>
                    <a:pt x="1426" y="1408"/>
                  </a:lnTo>
                  <a:lnTo>
                    <a:pt x="1423" y="1408"/>
                  </a:lnTo>
                  <a:lnTo>
                    <a:pt x="1410" y="1421"/>
                  </a:lnTo>
                  <a:lnTo>
                    <a:pt x="1408" y="1426"/>
                  </a:lnTo>
                  <a:lnTo>
                    <a:pt x="1405" y="1432"/>
                  </a:lnTo>
                  <a:lnTo>
                    <a:pt x="1398" y="1448"/>
                  </a:lnTo>
                  <a:lnTo>
                    <a:pt x="1396" y="1451"/>
                  </a:lnTo>
                  <a:lnTo>
                    <a:pt x="1396" y="1453"/>
                  </a:lnTo>
                  <a:lnTo>
                    <a:pt x="1394" y="1455"/>
                  </a:lnTo>
                  <a:lnTo>
                    <a:pt x="1394" y="1457"/>
                  </a:lnTo>
                  <a:lnTo>
                    <a:pt x="1394" y="1460"/>
                  </a:lnTo>
                  <a:lnTo>
                    <a:pt x="1394" y="1464"/>
                  </a:lnTo>
                  <a:lnTo>
                    <a:pt x="1392" y="1466"/>
                  </a:lnTo>
                  <a:lnTo>
                    <a:pt x="1389" y="1471"/>
                  </a:lnTo>
                  <a:lnTo>
                    <a:pt x="1387" y="1475"/>
                  </a:lnTo>
                  <a:lnTo>
                    <a:pt x="1385" y="1478"/>
                  </a:lnTo>
                  <a:lnTo>
                    <a:pt x="1383" y="1480"/>
                  </a:lnTo>
                  <a:lnTo>
                    <a:pt x="1385" y="1480"/>
                  </a:lnTo>
                  <a:lnTo>
                    <a:pt x="1385" y="1482"/>
                  </a:lnTo>
                  <a:lnTo>
                    <a:pt x="1383" y="1489"/>
                  </a:lnTo>
                  <a:lnTo>
                    <a:pt x="1374" y="1489"/>
                  </a:lnTo>
                  <a:lnTo>
                    <a:pt x="1374" y="1491"/>
                  </a:lnTo>
                  <a:lnTo>
                    <a:pt x="1371" y="1491"/>
                  </a:lnTo>
                  <a:lnTo>
                    <a:pt x="1369" y="1491"/>
                  </a:lnTo>
                  <a:lnTo>
                    <a:pt x="1367" y="1491"/>
                  </a:lnTo>
                  <a:lnTo>
                    <a:pt x="1364" y="1494"/>
                  </a:lnTo>
                  <a:lnTo>
                    <a:pt x="1364" y="1500"/>
                  </a:lnTo>
                  <a:lnTo>
                    <a:pt x="1362" y="1503"/>
                  </a:lnTo>
                  <a:lnTo>
                    <a:pt x="1362" y="1507"/>
                  </a:lnTo>
                  <a:lnTo>
                    <a:pt x="1360" y="1507"/>
                  </a:lnTo>
                  <a:lnTo>
                    <a:pt x="1360" y="1512"/>
                  </a:lnTo>
                  <a:lnTo>
                    <a:pt x="1358" y="1512"/>
                  </a:lnTo>
                  <a:lnTo>
                    <a:pt x="1358" y="1514"/>
                  </a:lnTo>
                  <a:lnTo>
                    <a:pt x="1355" y="1514"/>
                  </a:lnTo>
                  <a:lnTo>
                    <a:pt x="1353" y="1514"/>
                  </a:lnTo>
                  <a:lnTo>
                    <a:pt x="1349" y="1514"/>
                  </a:lnTo>
                  <a:lnTo>
                    <a:pt x="1349" y="1512"/>
                  </a:lnTo>
                  <a:lnTo>
                    <a:pt x="1346" y="1512"/>
                  </a:lnTo>
                  <a:lnTo>
                    <a:pt x="1344" y="1514"/>
                  </a:lnTo>
                  <a:lnTo>
                    <a:pt x="1342" y="1516"/>
                  </a:lnTo>
                  <a:lnTo>
                    <a:pt x="1340" y="1516"/>
                  </a:lnTo>
                  <a:lnTo>
                    <a:pt x="1340" y="1514"/>
                  </a:lnTo>
                  <a:lnTo>
                    <a:pt x="1340" y="1512"/>
                  </a:lnTo>
                  <a:lnTo>
                    <a:pt x="1340" y="1509"/>
                  </a:lnTo>
                  <a:lnTo>
                    <a:pt x="1337" y="1509"/>
                  </a:lnTo>
                  <a:lnTo>
                    <a:pt x="1337" y="1507"/>
                  </a:lnTo>
                  <a:lnTo>
                    <a:pt x="1335" y="1507"/>
                  </a:lnTo>
                  <a:lnTo>
                    <a:pt x="1333" y="1509"/>
                  </a:lnTo>
                  <a:lnTo>
                    <a:pt x="1328" y="1509"/>
                  </a:lnTo>
                  <a:lnTo>
                    <a:pt x="1324" y="1509"/>
                  </a:lnTo>
                  <a:lnTo>
                    <a:pt x="1319" y="1512"/>
                  </a:lnTo>
                  <a:lnTo>
                    <a:pt x="1317" y="1512"/>
                  </a:lnTo>
                  <a:lnTo>
                    <a:pt x="1317" y="1514"/>
                  </a:lnTo>
                  <a:lnTo>
                    <a:pt x="1317" y="1516"/>
                  </a:lnTo>
                  <a:lnTo>
                    <a:pt x="1317" y="1518"/>
                  </a:lnTo>
                  <a:lnTo>
                    <a:pt x="1317" y="1521"/>
                  </a:lnTo>
                  <a:lnTo>
                    <a:pt x="1317" y="1523"/>
                  </a:lnTo>
                  <a:lnTo>
                    <a:pt x="1315" y="1523"/>
                  </a:lnTo>
                  <a:lnTo>
                    <a:pt x="1315" y="1528"/>
                  </a:lnTo>
                  <a:lnTo>
                    <a:pt x="1317" y="1530"/>
                  </a:lnTo>
                  <a:lnTo>
                    <a:pt x="1317" y="1532"/>
                  </a:lnTo>
                  <a:lnTo>
                    <a:pt x="1317" y="1534"/>
                  </a:lnTo>
                  <a:lnTo>
                    <a:pt x="1315" y="1534"/>
                  </a:lnTo>
                  <a:lnTo>
                    <a:pt x="1312" y="1534"/>
                  </a:lnTo>
                  <a:lnTo>
                    <a:pt x="1310" y="1534"/>
                  </a:lnTo>
                  <a:lnTo>
                    <a:pt x="1308" y="1534"/>
                  </a:lnTo>
                  <a:lnTo>
                    <a:pt x="1308" y="1525"/>
                  </a:lnTo>
                  <a:lnTo>
                    <a:pt x="1308" y="1523"/>
                  </a:lnTo>
                  <a:lnTo>
                    <a:pt x="1308" y="1518"/>
                  </a:lnTo>
                  <a:lnTo>
                    <a:pt x="1306" y="1516"/>
                  </a:lnTo>
                  <a:lnTo>
                    <a:pt x="1306" y="1514"/>
                  </a:lnTo>
                  <a:lnTo>
                    <a:pt x="1306" y="1512"/>
                  </a:lnTo>
                  <a:lnTo>
                    <a:pt x="1303" y="1512"/>
                  </a:lnTo>
                  <a:lnTo>
                    <a:pt x="1301" y="1512"/>
                  </a:lnTo>
                  <a:lnTo>
                    <a:pt x="1299" y="1514"/>
                  </a:lnTo>
                  <a:lnTo>
                    <a:pt x="1296" y="1516"/>
                  </a:lnTo>
                  <a:lnTo>
                    <a:pt x="1294" y="1516"/>
                  </a:lnTo>
                  <a:lnTo>
                    <a:pt x="1292" y="1516"/>
                  </a:lnTo>
                  <a:lnTo>
                    <a:pt x="1290" y="1514"/>
                  </a:lnTo>
                  <a:lnTo>
                    <a:pt x="1290" y="1512"/>
                  </a:lnTo>
                  <a:lnTo>
                    <a:pt x="1287" y="1514"/>
                  </a:lnTo>
                  <a:lnTo>
                    <a:pt x="1285" y="1521"/>
                  </a:lnTo>
                  <a:lnTo>
                    <a:pt x="1283" y="1521"/>
                  </a:lnTo>
                  <a:lnTo>
                    <a:pt x="1281" y="1523"/>
                  </a:lnTo>
                  <a:lnTo>
                    <a:pt x="1281" y="1528"/>
                  </a:lnTo>
                  <a:lnTo>
                    <a:pt x="1281" y="1530"/>
                  </a:lnTo>
                  <a:lnTo>
                    <a:pt x="1281" y="1532"/>
                  </a:lnTo>
                  <a:lnTo>
                    <a:pt x="1278" y="1532"/>
                  </a:lnTo>
                  <a:lnTo>
                    <a:pt x="1276" y="1534"/>
                  </a:lnTo>
                  <a:lnTo>
                    <a:pt x="1274" y="1534"/>
                  </a:lnTo>
                  <a:lnTo>
                    <a:pt x="1274" y="1537"/>
                  </a:lnTo>
                  <a:lnTo>
                    <a:pt x="1269" y="1537"/>
                  </a:lnTo>
                  <a:lnTo>
                    <a:pt x="1267" y="1539"/>
                  </a:lnTo>
                  <a:lnTo>
                    <a:pt x="1265" y="1541"/>
                  </a:lnTo>
                  <a:lnTo>
                    <a:pt x="1262" y="1541"/>
                  </a:lnTo>
                  <a:lnTo>
                    <a:pt x="1260" y="1541"/>
                  </a:lnTo>
                  <a:lnTo>
                    <a:pt x="1258" y="1541"/>
                  </a:lnTo>
                  <a:lnTo>
                    <a:pt x="1256" y="1541"/>
                  </a:lnTo>
                  <a:lnTo>
                    <a:pt x="1253" y="1541"/>
                  </a:lnTo>
                  <a:lnTo>
                    <a:pt x="1251" y="1541"/>
                  </a:lnTo>
                  <a:lnTo>
                    <a:pt x="1251" y="1539"/>
                  </a:lnTo>
                  <a:lnTo>
                    <a:pt x="1251" y="1537"/>
                  </a:lnTo>
                  <a:lnTo>
                    <a:pt x="1249" y="1534"/>
                  </a:lnTo>
                  <a:lnTo>
                    <a:pt x="1249" y="1532"/>
                  </a:lnTo>
                  <a:lnTo>
                    <a:pt x="1249" y="1530"/>
                  </a:lnTo>
                  <a:lnTo>
                    <a:pt x="1247" y="1530"/>
                  </a:lnTo>
                  <a:lnTo>
                    <a:pt x="1244" y="1530"/>
                  </a:lnTo>
                  <a:lnTo>
                    <a:pt x="1244" y="1528"/>
                  </a:lnTo>
                  <a:lnTo>
                    <a:pt x="1242" y="1528"/>
                  </a:lnTo>
                  <a:lnTo>
                    <a:pt x="1240" y="1528"/>
                  </a:lnTo>
                  <a:lnTo>
                    <a:pt x="1238" y="1530"/>
                  </a:lnTo>
                  <a:lnTo>
                    <a:pt x="1235" y="1530"/>
                  </a:lnTo>
                  <a:lnTo>
                    <a:pt x="1233" y="1530"/>
                  </a:lnTo>
                  <a:lnTo>
                    <a:pt x="1233" y="1532"/>
                  </a:lnTo>
                  <a:lnTo>
                    <a:pt x="1231" y="1530"/>
                  </a:lnTo>
                  <a:lnTo>
                    <a:pt x="1228" y="1532"/>
                  </a:lnTo>
                  <a:lnTo>
                    <a:pt x="1226" y="1534"/>
                  </a:lnTo>
                  <a:lnTo>
                    <a:pt x="1226" y="1532"/>
                  </a:lnTo>
                  <a:lnTo>
                    <a:pt x="1226" y="1534"/>
                  </a:lnTo>
                  <a:lnTo>
                    <a:pt x="1228" y="1537"/>
                  </a:lnTo>
                  <a:lnTo>
                    <a:pt x="1228" y="1539"/>
                  </a:lnTo>
                  <a:lnTo>
                    <a:pt x="1228" y="1541"/>
                  </a:lnTo>
                  <a:lnTo>
                    <a:pt x="1228" y="1543"/>
                  </a:lnTo>
                  <a:lnTo>
                    <a:pt x="1226" y="1548"/>
                  </a:lnTo>
                  <a:lnTo>
                    <a:pt x="1226" y="1550"/>
                  </a:lnTo>
                  <a:lnTo>
                    <a:pt x="1226" y="1552"/>
                  </a:lnTo>
                  <a:lnTo>
                    <a:pt x="1224" y="1555"/>
                  </a:lnTo>
                  <a:lnTo>
                    <a:pt x="1224" y="1559"/>
                  </a:lnTo>
                  <a:lnTo>
                    <a:pt x="1222" y="1561"/>
                  </a:lnTo>
                  <a:lnTo>
                    <a:pt x="1222" y="1559"/>
                  </a:lnTo>
                  <a:lnTo>
                    <a:pt x="1219" y="1559"/>
                  </a:lnTo>
                  <a:lnTo>
                    <a:pt x="1219" y="1561"/>
                  </a:lnTo>
                  <a:lnTo>
                    <a:pt x="1206" y="1561"/>
                  </a:lnTo>
                  <a:lnTo>
                    <a:pt x="1204" y="1561"/>
                  </a:lnTo>
                  <a:lnTo>
                    <a:pt x="1194" y="1561"/>
                  </a:lnTo>
                  <a:lnTo>
                    <a:pt x="1190" y="1561"/>
                  </a:lnTo>
                  <a:lnTo>
                    <a:pt x="1185" y="1561"/>
                  </a:lnTo>
                  <a:lnTo>
                    <a:pt x="1183" y="1561"/>
                  </a:lnTo>
                  <a:lnTo>
                    <a:pt x="1176" y="1564"/>
                  </a:lnTo>
                  <a:lnTo>
                    <a:pt x="1174" y="1566"/>
                  </a:lnTo>
                  <a:lnTo>
                    <a:pt x="1160" y="1570"/>
                  </a:lnTo>
                  <a:lnTo>
                    <a:pt x="1158" y="1573"/>
                  </a:lnTo>
                  <a:lnTo>
                    <a:pt x="1156" y="1573"/>
                  </a:lnTo>
                  <a:lnTo>
                    <a:pt x="1154" y="1575"/>
                  </a:lnTo>
                  <a:lnTo>
                    <a:pt x="1154" y="1577"/>
                  </a:lnTo>
                  <a:lnTo>
                    <a:pt x="1154" y="1580"/>
                  </a:lnTo>
                  <a:lnTo>
                    <a:pt x="1151" y="1580"/>
                  </a:lnTo>
                  <a:lnTo>
                    <a:pt x="1151" y="1582"/>
                  </a:lnTo>
                  <a:lnTo>
                    <a:pt x="1154" y="1584"/>
                  </a:lnTo>
                  <a:lnTo>
                    <a:pt x="1154" y="1586"/>
                  </a:lnTo>
                  <a:lnTo>
                    <a:pt x="1154" y="1589"/>
                  </a:lnTo>
                  <a:lnTo>
                    <a:pt x="1156" y="1589"/>
                  </a:lnTo>
                  <a:lnTo>
                    <a:pt x="1156" y="1591"/>
                  </a:lnTo>
                  <a:lnTo>
                    <a:pt x="1156" y="1593"/>
                  </a:lnTo>
                  <a:lnTo>
                    <a:pt x="1154" y="1593"/>
                  </a:lnTo>
                  <a:lnTo>
                    <a:pt x="1154" y="1595"/>
                  </a:lnTo>
                  <a:lnTo>
                    <a:pt x="1151" y="1595"/>
                  </a:lnTo>
                  <a:lnTo>
                    <a:pt x="1151" y="1598"/>
                  </a:lnTo>
                  <a:lnTo>
                    <a:pt x="1154" y="1598"/>
                  </a:lnTo>
                  <a:lnTo>
                    <a:pt x="1154" y="1600"/>
                  </a:lnTo>
                  <a:lnTo>
                    <a:pt x="1151" y="1600"/>
                  </a:lnTo>
                  <a:lnTo>
                    <a:pt x="1149" y="1602"/>
                  </a:lnTo>
                  <a:lnTo>
                    <a:pt x="1149" y="1604"/>
                  </a:lnTo>
                  <a:lnTo>
                    <a:pt x="1151" y="1604"/>
                  </a:lnTo>
                  <a:lnTo>
                    <a:pt x="1154" y="1607"/>
                  </a:lnTo>
                  <a:lnTo>
                    <a:pt x="1156" y="1609"/>
                  </a:lnTo>
                  <a:lnTo>
                    <a:pt x="1154" y="1611"/>
                  </a:lnTo>
                  <a:lnTo>
                    <a:pt x="1151" y="1611"/>
                  </a:lnTo>
                  <a:lnTo>
                    <a:pt x="1149" y="1611"/>
                  </a:lnTo>
                  <a:lnTo>
                    <a:pt x="1147" y="1613"/>
                  </a:lnTo>
                  <a:lnTo>
                    <a:pt x="1145" y="1616"/>
                  </a:lnTo>
                  <a:lnTo>
                    <a:pt x="1145" y="1620"/>
                  </a:lnTo>
                  <a:lnTo>
                    <a:pt x="1142" y="1623"/>
                  </a:lnTo>
                  <a:lnTo>
                    <a:pt x="1142" y="1625"/>
                  </a:lnTo>
                  <a:lnTo>
                    <a:pt x="1140" y="1625"/>
                  </a:lnTo>
                  <a:lnTo>
                    <a:pt x="1140" y="1627"/>
                  </a:lnTo>
                  <a:lnTo>
                    <a:pt x="1140" y="1629"/>
                  </a:lnTo>
                  <a:lnTo>
                    <a:pt x="1138" y="1629"/>
                  </a:lnTo>
                  <a:lnTo>
                    <a:pt x="1138" y="1632"/>
                  </a:lnTo>
                  <a:lnTo>
                    <a:pt x="1136" y="1632"/>
                  </a:lnTo>
                  <a:lnTo>
                    <a:pt x="1136" y="1634"/>
                  </a:lnTo>
                  <a:lnTo>
                    <a:pt x="1136" y="1636"/>
                  </a:lnTo>
                  <a:lnTo>
                    <a:pt x="1133" y="1636"/>
                  </a:lnTo>
                  <a:lnTo>
                    <a:pt x="1131" y="1636"/>
                  </a:lnTo>
                  <a:lnTo>
                    <a:pt x="1129" y="1636"/>
                  </a:lnTo>
                  <a:lnTo>
                    <a:pt x="1129" y="1638"/>
                  </a:lnTo>
                  <a:lnTo>
                    <a:pt x="1129" y="1641"/>
                  </a:lnTo>
                  <a:lnTo>
                    <a:pt x="1126" y="1641"/>
                  </a:lnTo>
                  <a:lnTo>
                    <a:pt x="1126" y="1643"/>
                  </a:lnTo>
                  <a:lnTo>
                    <a:pt x="1126" y="1645"/>
                  </a:lnTo>
                  <a:lnTo>
                    <a:pt x="1124" y="1647"/>
                  </a:lnTo>
                  <a:lnTo>
                    <a:pt x="1124" y="1650"/>
                  </a:lnTo>
                  <a:lnTo>
                    <a:pt x="1122" y="1650"/>
                  </a:lnTo>
                  <a:lnTo>
                    <a:pt x="1120" y="1650"/>
                  </a:lnTo>
                  <a:lnTo>
                    <a:pt x="1117" y="1647"/>
                  </a:lnTo>
                  <a:lnTo>
                    <a:pt x="1115" y="1647"/>
                  </a:lnTo>
                  <a:lnTo>
                    <a:pt x="1113" y="1645"/>
                  </a:lnTo>
                  <a:lnTo>
                    <a:pt x="1111" y="1643"/>
                  </a:lnTo>
                  <a:lnTo>
                    <a:pt x="1108" y="1641"/>
                  </a:lnTo>
                  <a:lnTo>
                    <a:pt x="1106" y="1641"/>
                  </a:lnTo>
                  <a:lnTo>
                    <a:pt x="1104" y="1638"/>
                  </a:lnTo>
                  <a:lnTo>
                    <a:pt x="1102" y="1638"/>
                  </a:lnTo>
                  <a:lnTo>
                    <a:pt x="1099" y="1638"/>
                  </a:lnTo>
                  <a:lnTo>
                    <a:pt x="1097" y="1641"/>
                  </a:lnTo>
                  <a:lnTo>
                    <a:pt x="1095" y="1641"/>
                  </a:lnTo>
                  <a:lnTo>
                    <a:pt x="1092" y="1641"/>
                  </a:lnTo>
                  <a:lnTo>
                    <a:pt x="1090" y="1641"/>
                  </a:lnTo>
                  <a:lnTo>
                    <a:pt x="1088" y="1641"/>
                  </a:lnTo>
                  <a:lnTo>
                    <a:pt x="1086" y="1643"/>
                  </a:lnTo>
                  <a:lnTo>
                    <a:pt x="1083" y="1643"/>
                  </a:lnTo>
                  <a:lnTo>
                    <a:pt x="1081" y="1643"/>
                  </a:lnTo>
                  <a:lnTo>
                    <a:pt x="1079" y="1643"/>
                  </a:lnTo>
                  <a:lnTo>
                    <a:pt x="1077" y="1643"/>
                  </a:lnTo>
                  <a:lnTo>
                    <a:pt x="1074" y="1643"/>
                  </a:lnTo>
                  <a:lnTo>
                    <a:pt x="1072" y="1643"/>
                  </a:lnTo>
                  <a:lnTo>
                    <a:pt x="1072" y="1645"/>
                  </a:lnTo>
                  <a:lnTo>
                    <a:pt x="1070" y="1645"/>
                  </a:lnTo>
                  <a:lnTo>
                    <a:pt x="1063" y="1645"/>
                  </a:lnTo>
                  <a:lnTo>
                    <a:pt x="1061" y="1645"/>
                  </a:lnTo>
                  <a:lnTo>
                    <a:pt x="1058" y="1647"/>
                  </a:lnTo>
                  <a:lnTo>
                    <a:pt x="1056" y="1647"/>
                  </a:lnTo>
                  <a:lnTo>
                    <a:pt x="1054" y="1647"/>
                  </a:lnTo>
                  <a:lnTo>
                    <a:pt x="1052" y="1647"/>
                  </a:lnTo>
                  <a:lnTo>
                    <a:pt x="1049" y="1647"/>
                  </a:lnTo>
                  <a:lnTo>
                    <a:pt x="1049" y="1645"/>
                  </a:lnTo>
                  <a:lnTo>
                    <a:pt x="1047" y="1643"/>
                  </a:lnTo>
                  <a:lnTo>
                    <a:pt x="1043" y="1638"/>
                  </a:lnTo>
                  <a:lnTo>
                    <a:pt x="1040" y="1638"/>
                  </a:lnTo>
                  <a:lnTo>
                    <a:pt x="1040" y="1641"/>
                  </a:lnTo>
                  <a:lnTo>
                    <a:pt x="1038" y="1641"/>
                  </a:lnTo>
                  <a:lnTo>
                    <a:pt x="1036" y="1641"/>
                  </a:lnTo>
                  <a:lnTo>
                    <a:pt x="1033" y="1638"/>
                  </a:lnTo>
                  <a:lnTo>
                    <a:pt x="1031" y="1638"/>
                  </a:lnTo>
                  <a:lnTo>
                    <a:pt x="1029" y="1636"/>
                  </a:lnTo>
                  <a:lnTo>
                    <a:pt x="1027" y="1636"/>
                  </a:lnTo>
                  <a:lnTo>
                    <a:pt x="1018" y="1645"/>
                  </a:lnTo>
                  <a:lnTo>
                    <a:pt x="952" y="1663"/>
                  </a:lnTo>
                  <a:lnTo>
                    <a:pt x="918" y="1661"/>
                  </a:lnTo>
                  <a:lnTo>
                    <a:pt x="913" y="1661"/>
                  </a:lnTo>
                  <a:lnTo>
                    <a:pt x="902" y="1661"/>
                  </a:lnTo>
                  <a:lnTo>
                    <a:pt x="893" y="1661"/>
                  </a:lnTo>
                  <a:lnTo>
                    <a:pt x="877" y="1659"/>
                  </a:lnTo>
                  <a:lnTo>
                    <a:pt x="875" y="1659"/>
                  </a:lnTo>
                  <a:lnTo>
                    <a:pt x="873" y="1659"/>
                  </a:lnTo>
                  <a:lnTo>
                    <a:pt x="861" y="1659"/>
                  </a:lnTo>
                  <a:lnTo>
                    <a:pt x="859" y="1659"/>
                  </a:lnTo>
                  <a:lnTo>
                    <a:pt x="848" y="1656"/>
                  </a:lnTo>
                  <a:lnTo>
                    <a:pt x="836" y="1656"/>
                  </a:lnTo>
                  <a:lnTo>
                    <a:pt x="823" y="1656"/>
                  </a:lnTo>
                  <a:lnTo>
                    <a:pt x="807" y="1656"/>
                  </a:lnTo>
                  <a:lnTo>
                    <a:pt x="791" y="1654"/>
                  </a:lnTo>
                  <a:lnTo>
                    <a:pt x="768" y="1659"/>
                  </a:lnTo>
                  <a:lnTo>
                    <a:pt x="705" y="1632"/>
                  </a:lnTo>
                  <a:lnTo>
                    <a:pt x="687" y="1623"/>
                  </a:lnTo>
                  <a:lnTo>
                    <a:pt x="653" y="1609"/>
                  </a:lnTo>
                  <a:lnTo>
                    <a:pt x="644" y="1602"/>
                  </a:lnTo>
                  <a:lnTo>
                    <a:pt x="632" y="1598"/>
                  </a:lnTo>
                  <a:lnTo>
                    <a:pt x="614" y="1584"/>
                  </a:lnTo>
                  <a:lnTo>
                    <a:pt x="605" y="1580"/>
                  </a:lnTo>
                  <a:lnTo>
                    <a:pt x="596" y="1573"/>
                  </a:lnTo>
                  <a:lnTo>
                    <a:pt x="569" y="1552"/>
                  </a:lnTo>
                  <a:lnTo>
                    <a:pt x="551" y="1537"/>
                  </a:lnTo>
                  <a:lnTo>
                    <a:pt x="532" y="1523"/>
                  </a:lnTo>
                  <a:lnTo>
                    <a:pt x="521" y="1512"/>
                  </a:lnTo>
                  <a:lnTo>
                    <a:pt x="510" y="1503"/>
                  </a:lnTo>
                  <a:lnTo>
                    <a:pt x="494" y="1485"/>
                  </a:lnTo>
                  <a:lnTo>
                    <a:pt x="478" y="1464"/>
                  </a:lnTo>
                  <a:lnTo>
                    <a:pt x="458" y="1439"/>
                  </a:lnTo>
                  <a:lnTo>
                    <a:pt x="451" y="1432"/>
                  </a:lnTo>
                  <a:lnTo>
                    <a:pt x="440" y="1414"/>
                  </a:lnTo>
                  <a:lnTo>
                    <a:pt x="437" y="1410"/>
                  </a:lnTo>
                  <a:lnTo>
                    <a:pt x="435" y="1410"/>
                  </a:lnTo>
                  <a:lnTo>
                    <a:pt x="433" y="1408"/>
                  </a:lnTo>
                  <a:lnTo>
                    <a:pt x="428" y="1403"/>
                  </a:lnTo>
                  <a:lnTo>
                    <a:pt x="387" y="1365"/>
                  </a:lnTo>
                  <a:lnTo>
                    <a:pt x="367" y="1344"/>
                  </a:lnTo>
                  <a:lnTo>
                    <a:pt x="365" y="1342"/>
                  </a:lnTo>
                  <a:lnTo>
                    <a:pt x="353" y="1337"/>
                  </a:lnTo>
                  <a:lnTo>
                    <a:pt x="331" y="1324"/>
                  </a:lnTo>
                  <a:lnTo>
                    <a:pt x="324" y="1322"/>
                  </a:lnTo>
                  <a:lnTo>
                    <a:pt x="279" y="1308"/>
                  </a:lnTo>
                  <a:lnTo>
                    <a:pt x="233" y="1294"/>
                  </a:lnTo>
                  <a:lnTo>
                    <a:pt x="211" y="1233"/>
                  </a:lnTo>
                  <a:lnTo>
                    <a:pt x="179" y="1159"/>
                  </a:lnTo>
                  <a:lnTo>
                    <a:pt x="172" y="1138"/>
                  </a:lnTo>
                  <a:lnTo>
                    <a:pt x="152" y="1084"/>
                  </a:lnTo>
                  <a:lnTo>
                    <a:pt x="147" y="1077"/>
                  </a:lnTo>
                  <a:lnTo>
                    <a:pt x="147" y="1073"/>
                  </a:lnTo>
                  <a:lnTo>
                    <a:pt x="136" y="1057"/>
                  </a:lnTo>
                  <a:lnTo>
                    <a:pt x="136" y="1055"/>
                  </a:lnTo>
                  <a:lnTo>
                    <a:pt x="133" y="1052"/>
                  </a:lnTo>
                  <a:lnTo>
                    <a:pt x="124" y="1041"/>
                  </a:lnTo>
                  <a:lnTo>
                    <a:pt x="118" y="1027"/>
                  </a:lnTo>
                  <a:lnTo>
                    <a:pt x="115" y="1025"/>
                  </a:lnTo>
                  <a:lnTo>
                    <a:pt x="113" y="1009"/>
                  </a:lnTo>
                  <a:lnTo>
                    <a:pt x="113" y="1005"/>
                  </a:lnTo>
                  <a:lnTo>
                    <a:pt x="115" y="989"/>
                  </a:lnTo>
                  <a:lnTo>
                    <a:pt x="118" y="937"/>
                  </a:lnTo>
                  <a:lnTo>
                    <a:pt x="120" y="930"/>
                  </a:lnTo>
                  <a:lnTo>
                    <a:pt x="102" y="862"/>
                  </a:lnTo>
                  <a:lnTo>
                    <a:pt x="95" y="833"/>
                  </a:lnTo>
                  <a:lnTo>
                    <a:pt x="102" y="787"/>
                  </a:lnTo>
                  <a:lnTo>
                    <a:pt x="113" y="715"/>
                  </a:lnTo>
                  <a:lnTo>
                    <a:pt x="111" y="715"/>
                  </a:lnTo>
                  <a:lnTo>
                    <a:pt x="109" y="713"/>
                  </a:lnTo>
                  <a:lnTo>
                    <a:pt x="104" y="706"/>
                  </a:lnTo>
                  <a:lnTo>
                    <a:pt x="102" y="699"/>
                  </a:lnTo>
                  <a:lnTo>
                    <a:pt x="99" y="695"/>
                  </a:lnTo>
                  <a:lnTo>
                    <a:pt x="99" y="690"/>
                  </a:lnTo>
                  <a:lnTo>
                    <a:pt x="99" y="688"/>
                  </a:lnTo>
                  <a:lnTo>
                    <a:pt x="97" y="686"/>
                  </a:lnTo>
                  <a:lnTo>
                    <a:pt x="95" y="683"/>
                  </a:lnTo>
                  <a:lnTo>
                    <a:pt x="90" y="681"/>
                  </a:lnTo>
                  <a:lnTo>
                    <a:pt x="90" y="677"/>
                  </a:lnTo>
                  <a:lnTo>
                    <a:pt x="88" y="674"/>
                  </a:lnTo>
                  <a:lnTo>
                    <a:pt x="86" y="672"/>
                  </a:lnTo>
                  <a:lnTo>
                    <a:pt x="86" y="668"/>
                  </a:lnTo>
                  <a:lnTo>
                    <a:pt x="86" y="663"/>
                  </a:lnTo>
                  <a:lnTo>
                    <a:pt x="84" y="661"/>
                  </a:lnTo>
                  <a:lnTo>
                    <a:pt x="84" y="658"/>
                  </a:lnTo>
                  <a:lnTo>
                    <a:pt x="81" y="656"/>
                  </a:lnTo>
                  <a:lnTo>
                    <a:pt x="81" y="652"/>
                  </a:lnTo>
                  <a:lnTo>
                    <a:pt x="79" y="649"/>
                  </a:lnTo>
                  <a:lnTo>
                    <a:pt x="77" y="649"/>
                  </a:lnTo>
                  <a:lnTo>
                    <a:pt x="77" y="647"/>
                  </a:lnTo>
                  <a:lnTo>
                    <a:pt x="72" y="647"/>
                  </a:lnTo>
                  <a:lnTo>
                    <a:pt x="70" y="645"/>
                  </a:lnTo>
                  <a:lnTo>
                    <a:pt x="63" y="645"/>
                  </a:lnTo>
                  <a:lnTo>
                    <a:pt x="61" y="645"/>
                  </a:lnTo>
                  <a:lnTo>
                    <a:pt x="56" y="643"/>
                  </a:lnTo>
                  <a:lnTo>
                    <a:pt x="54" y="640"/>
                  </a:lnTo>
                  <a:lnTo>
                    <a:pt x="50" y="636"/>
                  </a:lnTo>
                  <a:lnTo>
                    <a:pt x="47" y="631"/>
                  </a:lnTo>
                  <a:lnTo>
                    <a:pt x="45" y="629"/>
                  </a:lnTo>
                  <a:lnTo>
                    <a:pt x="43" y="625"/>
                  </a:lnTo>
                  <a:lnTo>
                    <a:pt x="40" y="620"/>
                  </a:lnTo>
                  <a:lnTo>
                    <a:pt x="34" y="615"/>
                  </a:lnTo>
                  <a:lnTo>
                    <a:pt x="31" y="613"/>
                  </a:lnTo>
                  <a:lnTo>
                    <a:pt x="25" y="609"/>
                  </a:lnTo>
                  <a:lnTo>
                    <a:pt x="20" y="606"/>
                  </a:lnTo>
                  <a:lnTo>
                    <a:pt x="16" y="604"/>
                  </a:lnTo>
                  <a:lnTo>
                    <a:pt x="9" y="600"/>
                  </a:lnTo>
                  <a:lnTo>
                    <a:pt x="4" y="595"/>
                  </a:lnTo>
                  <a:lnTo>
                    <a:pt x="4" y="588"/>
                  </a:lnTo>
                  <a:lnTo>
                    <a:pt x="4" y="584"/>
                  </a:lnTo>
                  <a:lnTo>
                    <a:pt x="6" y="584"/>
                  </a:lnTo>
                  <a:lnTo>
                    <a:pt x="6" y="582"/>
                  </a:lnTo>
                  <a:lnTo>
                    <a:pt x="9" y="577"/>
                  </a:lnTo>
                  <a:lnTo>
                    <a:pt x="11" y="568"/>
                  </a:lnTo>
                  <a:lnTo>
                    <a:pt x="11" y="566"/>
                  </a:lnTo>
                  <a:lnTo>
                    <a:pt x="11" y="561"/>
                  </a:lnTo>
                  <a:lnTo>
                    <a:pt x="11" y="557"/>
                  </a:lnTo>
                  <a:lnTo>
                    <a:pt x="11" y="554"/>
                  </a:lnTo>
                  <a:lnTo>
                    <a:pt x="11" y="548"/>
                  </a:lnTo>
                  <a:lnTo>
                    <a:pt x="9" y="541"/>
                  </a:lnTo>
                  <a:lnTo>
                    <a:pt x="9" y="539"/>
                  </a:lnTo>
                  <a:lnTo>
                    <a:pt x="9" y="536"/>
                  </a:lnTo>
                  <a:lnTo>
                    <a:pt x="9" y="534"/>
                  </a:lnTo>
                  <a:lnTo>
                    <a:pt x="13" y="532"/>
                  </a:lnTo>
                  <a:lnTo>
                    <a:pt x="18" y="527"/>
                  </a:lnTo>
                  <a:lnTo>
                    <a:pt x="22" y="523"/>
                  </a:lnTo>
                  <a:lnTo>
                    <a:pt x="25" y="516"/>
                  </a:lnTo>
                  <a:lnTo>
                    <a:pt x="27" y="514"/>
                  </a:lnTo>
                  <a:lnTo>
                    <a:pt x="27" y="507"/>
                  </a:lnTo>
                  <a:lnTo>
                    <a:pt x="27" y="500"/>
                  </a:lnTo>
                  <a:lnTo>
                    <a:pt x="25" y="493"/>
                  </a:lnTo>
                  <a:lnTo>
                    <a:pt x="25" y="489"/>
                  </a:lnTo>
                  <a:lnTo>
                    <a:pt x="22" y="484"/>
                  </a:lnTo>
                  <a:lnTo>
                    <a:pt x="20" y="480"/>
                  </a:lnTo>
                  <a:lnTo>
                    <a:pt x="20" y="471"/>
                  </a:lnTo>
                  <a:lnTo>
                    <a:pt x="18" y="464"/>
                  </a:lnTo>
                  <a:lnTo>
                    <a:pt x="18" y="459"/>
                  </a:lnTo>
                  <a:lnTo>
                    <a:pt x="16" y="457"/>
                  </a:lnTo>
                  <a:lnTo>
                    <a:pt x="13" y="455"/>
                  </a:lnTo>
                  <a:lnTo>
                    <a:pt x="6" y="448"/>
                  </a:lnTo>
                  <a:lnTo>
                    <a:pt x="4" y="446"/>
                  </a:lnTo>
                  <a:lnTo>
                    <a:pt x="2" y="441"/>
                  </a:lnTo>
                  <a:lnTo>
                    <a:pt x="0" y="441"/>
                  </a:lnTo>
                  <a:lnTo>
                    <a:pt x="4" y="439"/>
                  </a:lnTo>
                  <a:lnTo>
                    <a:pt x="11" y="434"/>
                  </a:lnTo>
                  <a:lnTo>
                    <a:pt x="31" y="421"/>
                  </a:lnTo>
                  <a:lnTo>
                    <a:pt x="79" y="387"/>
                  </a:lnTo>
                  <a:lnTo>
                    <a:pt x="84" y="385"/>
                  </a:lnTo>
                  <a:lnTo>
                    <a:pt x="129" y="380"/>
                  </a:lnTo>
                  <a:lnTo>
                    <a:pt x="204" y="371"/>
                  </a:lnTo>
                  <a:lnTo>
                    <a:pt x="217" y="328"/>
                  </a:lnTo>
                  <a:lnTo>
                    <a:pt x="224" y="310"/>
                  </a:lnTo>
                  <a:lnTo>
                    <a:pt x="231" y="294"/>
                  </a:lnTo>
                  <a:lnTo>
                    <a:pt x="235" y="278"/>
                  </a:lnTo>
                  <a:lnTo>
                    <a:pt x="240" y="265"/>
                  </a:lnTo>
                  <a:lnTo>
                    <a:pt x="242" y="253"/>
                  </a:lnTo>
                  <a:lnTo>
                    <a:pt x="258" y="251"/>
                  </a:lnTo>
                  <a:lnTo>
                    <a:pt x="281" y="249"/>
                  </a:lnTo>
                  <a:lnTo>
                    <a:pt x="322" y="240"/>
                  </a:lnTo>
                  <a:lnTo>
                    <a:pt x="324" y="240"/>
                  </a:lnTo>
                  <a:lnTo>
                    <a:pt x="371" y="231"/>
                  </a:lnTo>
                  <a:lnTo>
                    <a:pt x="387" y="228"/>
                  </a:lnTo>
                  <a:lnTo>
                    <a:pt x="401" y="201"/>
                  </a:lnTo>
                  <a:lnTo>
                    <a:pt x="415" y="170"/>
                  </a:lnTo>
                  <a:lnTo>
                    <a:pt x="449" y="97"/>
                  </a:lnTo>
                  <a:lnTo>
                    <a:pt x="449" y="95"/>
                  </a:lnTo>
                  <a:lnTo>
                    <a:pt x="458" y="77"/>
                  </a:lnTo>
                  <a:lnTo>
                    <a:pt x="480" y="84"/>
                  </a:lnTo>
                  <a:lnTo>
                    <a:pt x="528" y="97"/>
                  </a:lnTo>
                  <a:lnTo>
                    <a:pt x="578" y="52"/>
                  </a:lnTo>
                  <a:lnTo>
                    <a:pt x="641" y="0"/>
                  </a:lnTo>
                </a:path>
              </a:pathLst>
            </a:custGeom>
            <a:grp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Freeform 19">
            <a:extLst>
              <a:ext uri="{FF2B5EF4-FFF2-40B4-BE49-F238E27FC236}">
                <a16:creationId xmlns:a16="http://schemas.microsoft.com/office/drawing/2014/main" id="{1ACD319B-9ED8-28D7-6B7F-7EE114EDBD4E}"/>
              </a:ext>
            </a:extLst>
          </p:cNvPr>
          <p:cNvSpPr>
            <a:spLocks/>
          </p:cNvSpPr>
          <p:nvPr/>
        </p:nvSpPr>
        <p:spPr bwMode="auto">
          <a:xfrm>
            <a:off x="6824663" y="804863"/>
            <a:ext cx="1630363" cy="2716213"/>
          </a:xfrm>
          <a:custGeom>
            <a:avLst/>
            <a:gdLst>
              <a:gd name="T0" fmla="*/ 451 w 1027"/>
              <a:gd name="T1" fmla="*/ 77 h 1711"/>
              <a:gd name="T2" fmla="*/ 378 w 1027"/>
              <a:gd name="T3" fmla="*/ 138 h 1711"/>
              <a:gd name="T4" fmla="*/ 394 w 1027"/>
              <a:gd name="T5" fmla="*/ 174 h 1711"/>
              <a:gd name="T6" fmla="*/ 394 w 1027"/>
              <a:gd name="T7" fmla="*/ 213 h 1711"/>
              <a:gd name="T8" fmla="*/ 383 w 1027"/>
              <a:gd name="T9" fmla="*/ 238 h 1711"/>
              <a:gd name="T10" fmla="*/ 378 w 1027"/>
              <a:gd name="T11" fmla="*/ 272 h 1711"/>
              <a:gd name="T12" fmla="*/ 392 w 1027"/>
              <a:gd name="T13" fmla="*/ 296 h 1711"/>
              <a:gd name="T14" fmla="*/ 419 w 1027"/>
              <a:gd name="T15" fmla="*/ 321 h 1711"/>
              <a:gd name="T16" fmla="*/ 444 w 1027"/>
              <a:gd name="T17" fmla="*/ 337 h 1711"/>
              <a:gd name="T18" fmla="*/ 456 w 1027"/>
              <a:gd name="T19" fmla="*/ 351 h 1711"/>
              <a:gd name="T20" fmla="*/ 467 w 1027"/>
              <a:gd name="T21" fmla="*/ 373 h 1711"/>
              <a:gd name="T22" fmla="*/ 481 w 1027"/>
              <a:gd name="T23" fmla="*/ 403 h 1711"/>
              <a:gd name="T24" fmla="*/ 490 w 1027"/>
              <a:gd name="T25" fmla="*/ 627 h 1711"/>
              <a:gd name="T26" fmla="*/ 505 w 1027"/>
              <a:gd name="T27" fmla="*/ 742 h 1711"/>
              <a:gd name="T28" fmla="*/ 551 w 1027"/>
              <a:gd name="T29" fmla="*/ 849 h 1711"/>
              <a:gd name="T30" fmla="*/ 737 w 1027"/>
              <a:gd name="T31" fmla="*/ 1032 h 1711"/>
              <a:gd name="T32" fmla="*/ 812 w 1027"/>
              <a:gd name="T33" fmla="*/ 1104 h 1711"/>
              <a:gd name="T34" fmla="*/ 904 w 1027"/>
              <a:gd name="T35" fmla="*/ 1213 h 1711"/>
              <a:gd name="T36" fmla="*/ 1016 w 1027"/>
              <a:gd name="T37" fmla="*/ 1292 h 1711"/>
              <a:gd name="T38" fmla="*/ 1016 w 1027"/>
              <a:gd name="T39" fmla="*/ 1523 h 1711"/>
              <a:gd name="T40" fmla="*/ 719 w 1027"/>
              <a:gd name="T41" fmla="*/ 1546 h 1711"/>
              <a:gd name="T42" fmla="*/ 678 w 1027"/>
              <a:gd name="T43" fmla="*/ 1555 h 1711"/>
              <a:gd name="T44" fmla="*/ 666 w 1027"/>
              <a:gd name="T45" fmla="*/ 1568 h 1711"/>
              <a:gd name="T46" fmla="*/ 641 w 1027"/>
              <a:gd name="T47" fmla="*/ 1602 h 1711"/>
              <a:gd name="T48" fmla="*/ 644 w 1027"/>
              <a:gd name="T49" fmla="*/ 1629 h 1711"/>
              <a:gd name="T50" fmla="*/ 657 w 1027"/>
              <a:gd name="T51" fmla="*/ 1652 h 1711"/>
              <a:gd name="T52" fmla="*/ 578 w 1027"/>
              <a:gd name="T53" fmla="*/ 1620 h 1711"/>
              <a:gd name="T54" fmla="*/ 530 w 1027"/>
              <a:gd name="T55" fmla="*/ 1627 h 1711"/>
              <a:gd name="T56" fmla="*/ 399 w 1027"/>
              <a:gd name="T57" fmla="*/ 1586 h 1711"/>
              <a:gd name="T58" fmla="*/ 372 w 1027"/>
              <a:gd name="T59" fmla="*/ 1577 h 1711"/>
              <a:gd name="T60" fmla="*/ 247 w 1027"/>
              <a:gd name="T61" fmla="*/ 1552 h 1711"/>
              <a:gd name="T62" fmla="*/ 224 w 1027"/>
              <a:gd name="T63" fmla="*/ 1537 h 1711"/>
              <a:gd name="T64" fmla="*/ 204 w 1027"/>
              <a:gd name="T65" fmla="*/ 1532 h 1711"/>
              <a:gd name="T66" fmla="*/ 163 w 1027"/>
              <a:gd name="T67" fmla="*/ 1528 h 1711"/>
              <a:gd name="T68" fmla="*/ 122 w 1027"/>
              <a:gd name="T69" fmla="*/ 1523 h 1711"/>
              <a:gd name="T70" fmla="*/ 104 w 1027"/>
              <a:gd name="T71" fmla="*/ 1521 h 1711"/>
              <a:gd name="T72" fmla="*/ 57 w 1027"/>
              <a:gd name="T73" fmla="*/ 1500 h 1711"/>
              <a:gd name="T74" fmla="*/ 0 w 1027"/>
              <a:gd name="T75" fmla="*/ 1455 h 1711"/>
              <a:gd name="T76" fmla="*/ 13 w 1027"/>
              <a:gd name="T77" fmla="*/ 1435 h 1711"/>
              <a:gd name="T78" fmla="*/ 41 w 1027"/>
              <a:gd name="T79" fmla="*/ 1396 h 1711"/>
              <a:gd name="T80" fmla="*/ 70 w 1027"/>
              <a:gd name="T81" fmla="*/ 1353 h 1711"/>
              <a:gd name="T82" fmla="*/ 120 w 1027"/>
              <a:gd name="T83" fmla="*/ 1288 h 1711"/>
              <a:gd name="T84" fmla="*/ 97 w 1027"/>
              <a:gd name="T85" fmla="*/ 1165 h 1711"/>
              <a:gd name="T86" fmla="*/ 86 w 1027"/>
              <a:gd name="T87" fmla="*/ 1109 h 1711"/>
              <a:gd name="T88" fmla="*/ 104 w 1027"/>
              <a:gd name="T89" fmla="*/ 1066 h 1711"/>
              <a:gd name="T90" fmla="*/ 118 w 1027"/>
              <a:gd name="T91" fmla="*/ 1039 h 1711"/>
              <a:gd name="T92" fmla="*/ 181 w 1027"/>
              <a:gd name="T93" fmla="*/ 978 h 1711"/>
              <a:gd name="T94" fmla="*/ 204 w 1027"/>
              <a:gd name="T95" fmla="*/ 944 h 1711"/>
              <a:gd name="T96" fmla="*/ 136 w 1027"/>
              <a:gd name="T97" fmla="*/ 876 h 1711"/>
              <a:gd name="T98" fmla="*/ 102 w 1027"/>
              <a:gd name="T99" fmla="*/ 842 h 1711"/>
              <a:gd name="T100" fmla="*/ 109 w 1027"/>
              <a:gd name="T101" fmla="*/ 756 h 1711"/>
              <a:gd name="T102" fmla="*/ 118 w 1027"/>
              <a:gd name="T103" fmla="*/ 613 h 1711"/>
              <a:gd name="T104" fmla="*/ 127 w 1027"/>
              <a:gd name="T105" fmla="*/ 428 h 1711"/>
              <a:gd name="T106" fmla="*/ 138 w 1027"/>
              <a:gd name="T107" fmla="*/ 186 h 1711"/>
              <a:gd name="T108" fmla="*/ 140 w 1027"/>
              <a:gd name="T109" fmla="*/ 25 h 1711"/>
              <a:gd name="T110" fmla="*/ 190 w 1027"/>
              <a:gd name="T111"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7" h="1711">
                <a:moveTo>
                  <a:pt x="347" y="0"/>
                </a:moveTo>
                <a:lnTo>
                  <a:pt x="372" y="18"/>
                </a:lnTo>
                <a:lnTo>
                  <a:pt x="390" y="29"/>
                </a:lnTo>
                <a:lnTo>
                  <a:pt x="392" y="29"/>
                </a:lnTo>
                <a:lnTo>
                  <a:pt x="453" y="75"/>
                </a:lnTo>
                <a:lnTo>
                  <a:pt x="456" y="75"/>
                </a:lnTo>
                <a:lnTo>
                  <a:pt x="451" y="77"/>
                </a:lnTo>
                <a:lnTo>
                  <a:pt x="403" y="111"/>
                </a:lnTo>
                <a:lnTo>
                  <a:pt x="383" y="124"/>
                </a:lnTo>
                <a:lnTo>
                  <a:pt x="376" y="129"/>
                </a:lnTo>
                <a:lnTo>
                  <a:pt x="372" y="131"/>
                </a:lnTo>
                <a:lnTo>
                  <a:pt x="374" y="131"/>
                </a:lnTo>
                <a:lnTo>
                  <a:pt x="376" y="136"/>
                </a:lnTo>
                <a:lnTo>
                  <a:pt x="378" y="138"/>
                </a:lnTo>
                <a:lnTo>
                  <a:pt x="385" y="145"/>
                </a:lnTo>
                <a:lnTo>
                  <a:pt x="388" y="147"/>
                </a:lnTo>
                <a:lnTo>
                  <a:pt x="390" y="149"/>
                </a:lnTo>
                <a:lnTo>
                  <a:pt x="390" y="154"/>
                </a:lnTo>
                <a:lnTo>
                  <a:pt x="392" y="161"/>
                </a:lnTo>
                <a:lnTo>
                  <a:pt x="392" y="170"/>
                </a:lnTo>
                <a:lnTo>
                  <a:pt x="394" y="174"/>
                </a:lnTo>
                <a:lnTo>
                  <a:pt x="397" y="179"/>
                </a:lnTo>
                <a:lnTo>
                  <a:pt x="397" y="183"/>
                </a:lnTo>
                <a:lnTo>
                  <a:pt x="399" y="190"/>
                </a:lnTo>
                <a:lnTo>
                  <a:pt x="399" y="197"/>
                </a:lnTo>
                <a:lnTo>
                  <a:pt x="399" y="204"/>
                </a:lnTo>
                <a:lnTo>
                  <a:pt x="397" y="206"/>
                </a:lnTo>
                <a:lnTo>
                  <a:pt x="394" y="213"/>
                </a:lnTo>
                <a:lnTo>
                  <a:pt x="390" y="217"/>
                </a:lnTo>
                <a:lnTo>
                  <a:pt x="385" y="222"/>
                </a:lnTo>
                <a:lnTo>
                  <a:pt x="381" y="224"/>
                </a:lnTo>
                <a:lnTo>
                  <a:pt x="381" y="226"/>
                </a:lnTo>
                <a:lnTo>
                  <a:pt x="381" y="229"/>
                </a:lnTo>
                <a:lnTo>
                  <a:pt x="381" y="231"/>
                </a:lnTo>
                <a:lnTo>
                  <a:pt x="383" y="238"/>
                </a:lnTo>
                <a:lnTo>
                  <a:pt x="383" y="244"/>
                </a:lnTo>
                <a:lnTo>
                  <a:pt x="383" y="247"/>
                </a:lnTo>
                <a:lnTo>
                  <a:pt x="383" y="251"/>
                </a:lnTo>
                <a:lnTo>
                  <a:pt x="383" y="256"/>
                </a:lnTo>
                <a:lnTo>
                  <a:pt x="383" y="258"/>
                </a:lnTo>
                <a:lnTo>
                  <a:pt x="381" y="267"/>
                </a:lnTo>
                <a:lnTo>
                  <a:pt x="378" y="272"/>
                </a:lnTo>
                <a:lnTo>
                  <a:pt x="378" y="274"/>
                </a:lnTo>
                <a:lnTo>
                  <a:pt x="376" y="274"/>
                </a:lnTo>
                <a:lnTo>
                  <a:pt x="376" y="278"/>
                </a:lnTo>
                <a:lnTo>
                  <a:pt x="376" y="285"/>
                </a:lnTo>
                <a:lnTo>
                  <a:pt x="381" y="290"/>
                </a:lnTo>
                <a:lnTo>
                  <a:pt x="388" y="294"/>
                </a:lnTo>
                <a:lnTo>
                  <a:pt x="392" y="296"/>
                </a:lnTo>
                <a:lnTo>
                  <a:pt x="397" y="299"/>
                </a:lnTo>
                <a:lnTo>
                  <a:pt x="403" y="303"/>
                </a:lnTo>
                <a:lnTo>
                  <a:pt x="406" y="305"/>
                </a:lnTo>
                <a:lnTo>
                  <a:pt x="412" y="310"/>
                </a:lnTo>
                <a:lnTo>
                  <a:pt x="415" y="315"/>
                </a:lnTo>
                <a:lnTo>
                  <a:pt x="417" y="319"/>
                </a:lnTo>
                <a:lnTo>
                  <a:pt x="419" y="321"/>
                </a:lnTo>
                <a:lnTo>
                  <a:pt x="422" y="326"/>
                </a:lnTo>
                <a:lnTo>
                  <a:pt x="426" y="330"/>
                </a:lnTo>
                <a:lnTo>
                  <a:pt x="428" y="333"/>
                </a:lnTo>
                <a:lnTo>
                  <a:pt x="433" y="335"/>
                </a:lnTo>
                <a:lnTo>
                  <a:pt x="435" y="335"/>
                </a:lnTo>
                <a:lnTo>
                  <a:pt x="442" y="335"/>
                </a:lnTo>
                <a:lnTo>
                  <a:pt x="444" y="337"/>
                </a:lnTo>
                <a:lnTo>
                  <a:pt x="449" y="337"/>
                </a:lnTo>
                <a:lnTo>
                  <a:pt x="449" y="339"/>
                </a:lnTo>
                <a:lnTo>
                  <a:pt x="451" y="339"/>
                </a:lnTo>
                <a:lnTo>
                  <a:pt x="453" y="342"/>
                </a:lnTo>
                <a:lnTo>
                  <a:pt x="453" y="346"/>
                </a:lnTo>
                <a:lnTo>
                  <a:pt x="456" y="348"/>
                </a:lnTo>
                <a:lnTo>
                  <a:pt x="456" y="351"/>
                </a:lnTo>
                <a:lnTo>
                  <a:pt x="458" y="353"/>
                </a:lnTo>
                <a:lnTo>
                  <a:pt x="458" y="358"/>
                </a:lnTo>
                <a:lnTo>
                  <a:pt x="458" y="362"/>
                </a:lnTo>
                <a:lnTo>
                  <a:pt x="460" y="364"/>
                </a:lnTo>
                <a:lnTo>
                  <a:pt x="462" y="367"/>
                </a:lnTo>
                <a:lnTo>
                  <a:pt x="462" y="371"/>
                </a:lnTo>
                <a:lnTo>
                  <a:pt x="467" y="373"/>
                </a:lnTo>
                <a:lnTo>
                  <a:pt x="469" y="376"/>
                </a:lnTo>
                <a:lnTo>
                  <a:pt x="471" y="378"/>
                </a:lnTo>
                <a:lnTo>
                  <a:pt x="471" y="380"/>
                </a:lnTo>
                <a:lnTo>
                  <a:pt x="471" y="385"/>
                </a:lnTo>
                <a:lnTo>
                  <a:pt x="474" y="389"/>
                </a:lnTo>
                <a:lnTo>
                  <a:pt x="476" y="396"/>
                </a:lnTo>
                <a:lnTo>
                  <a:pt x="481" y="403"/>
                </a:lnTo>
                <a:lnTo>
                  <a:pt x="483" y="405"/>
                </a:lnTo>
                <a:lnTo>
                  <a:pt x="485" y="405"/>
                </a:lnTo>
                <a:lnTo>
                  <a:pt x="474" y="477"/>
                </a:lnTo>
                <a:lnTo>
                  <a:pt x="467" y="523"/>
                </a:lnTo>
                <a:lnTo>
                  <a:pt x="474" y="552"/>
                </a:lnTo>
                <a:lnTo>
                  <a:pt x="492" y="620"/>
                </a:lnTo>
                <a:lnTo>
                  <a:pt x="490" y="627"/>
                </a:lnTo>
                <a:lnTo>
                  <a:pt x="487" y="679"/>
                </a:lnTo>
                <a:lnTo>
                  <a:pt x="485" y="695"/>
                </a:lnTo>
                <a:lnTo>
                  <a:pt x="485" y="699"/>
                </a:lnTo>
                <a:lnTo>
                  <a:pt x="487" y="715"/>
                </a:lnTo>
                <a:lnTo>
                  <a:pt x="490" y="717"/>
                </a:lnTo>
                <a:lnTo>
                  <a:pt x="496" y="731"/>
                </a:lnTo>
                <a:lnTo>
                  <a:pt x="505" y="742"/>
                </a:lnTo>
                <a:lnTo>
                  <a:pt x="508" y="745"/>
                </a:lnTo>
                <a:lnTo>
                  <a:pt x="508" y="747"/>
                </a:lnTo>
                <a:lnTo>
                  <a:pt x="519" y="763"/>
                </a:lnTo>
                <a:lnTo>
                  <a:pt x="519" y="767"/>
                </a:lnTo>
                <a:lnTo>
                  <a:pt x="524" y="774"/>
                </a:lnTo>
                <a:lnTo>
                  <a:pt x="544" y="828"/>
                </a:lnTo>
                <a:lnTo>
                  <a:pt x="551" y="849"/>
                </a:lnTo>
                <a:lnTo>
                  <a:pt x="583" y="923"/>
                </a:lnTo>
                <a:lnTo>
                  <a:pt x="605" y="984"/>
                </a:lnTo>
                <a:lnTo>
                  <a:pt x="651" y="998"/>
                </a:lnTo>
                <a:lnTo>
                  <a:pt x="696" y="1012"/>
                </a:lnTo>
                <a:lnTo>
                  <a:pt x="703" y="1014"/>
                </a:lnTo>
                <a:lnTo>
                  <a:pt x="725" y="1027"/>
                </a:lnTo>
                <a:lnTo>
                  <a:pt x="737" y="1032"/>
                </a:lnTo>
                <a:lnTo>
                  <a:pt x="739" y="1034"/>
                </a:lnTo>
                <a:lnTo>
                  <a:pt x="759" y="1055"/>
                </a:lnTo>
                <a:lnTo>
                  <a:pt x="800" y="1093"/>
                </a:lnTo>
                <a:lnTo>
                  <a:pt x="805" y="1098"/>
                </a:lnTo>
                <a:lnTo>
                  <a:pt x="807" y="1100"/>
                </a:lnTo>
                <a:lnTo>
                  <a:pt x="809" y="1100"/>
                </a:lnTo>
                <a:lnTo>
                  <a:pt x="812" y="1104"/>
                </a:lnTo>
                <a:lnTo>
                  <a:pt x="823" y="1122"/>
                </a:lnTo>
                <a:lnTo>
                  <a:pt x="830" y="1129"/>
                </a:lnTo>
                <a:lnTo>
                  <a:pt x="850" y="1154"/>
                </a:lnTo>
                <a:lnTo>
                  <a:pt x="866" y="1175"/>
                </a:lnTo>
                <a:lnTo>
                  <a:pt x="882" y="1193"/>
                </a:lnTo>
                <a:lnTo>
                  <a:pt x="893" y="1202"/>
                </a:lnTo>
                <a:lnTo>
                  <a:pt x="904" y="1213"/>
                </a:lnTo>
                <a:lnTo>
                  <a:pt x="923" y="1227"/>
                </a:lnTo>
                <a:lnTo>
                  <a:pt x="941" y="1242"/>
                </a:lnTo>
                <a:lnTo>
                  <a:pt x="968" y="1263"/>
                </a:lnTo>
                <a:lnTo>
                  <a:pt x="977" y="1270"/>
                </a:lnTo>
                <a:lnTo>
                  <a:pt x="986" y="1274"/>
                </a:lnTo>
                <a:lnTo>
                  <a:pt x="1004" y="1288"/>
                </a:lnTo>
                <a:lnTo>
                  <a:pt x="1016" y="1292"/>
                </a:lnTo>
                <a:lnTo>
                  <a:pt x="1025" y="1299"/>
                </a:lnTo>
                <a:lnTo>
                  <a:pt x="1025" y="1303"/>
                </a:lnTo>
                <a:lnTo>
                  <a:pt x="1025" y="1331"/>
                </a:lnTo>
                <a:lnTo>
                  <a:pt x="1025" y="1383"/>
                </a:lnTo>
                <a:lnTo>
                  <a:pt x="1027" y="1457"/>
                </a:lnTo>
                <a:lnTo>
                  <a:pt x="1027" y="1512"/>
                </a:lnTo>
                <a:lnTo>
                  <a:pt x="1016" y="1523"/>
                </a:lnTo>
                <a:lnTo>
                  <a:pt x="959" y="1550"/>
                </a:lnTo>
                <a:lnTo>
                  <a:pt x="948" y="1546"/>
                </a:lnTo>
                <a:lnTo>
                  <a:pt x="936" y="1541"/>
                </a:lnTo>
                <a:lnTo>
                  <a:pt x="934" y="1541"/>
                </a:lnTo>
                <a:lnTo>
                  <a:pt x="916" y="1541"/>
                </a:lnTo>
                <a:lnTo>
                  <a:pt x="841" y="1543"/>
                </a:lnTo>
                <a:lnTo>
                  <a:pt x="719" y="1546"/>
                </a:lnTo>
                <a:lnTo>
                  <a:pt x="685" y="1546"/>
                </a:lnTo>
                <a:lnTo>
                  <a:pt x="682" y="1548"/>
                </a:lnTo>
                <a:lnTo>
                  <a:pt x="682" y="1550"/>
                </a:lnTo>
                <a:lnTo>
                  <a:pt x="680" y="1550"/>
                </a:lnTo>
                <a:lnTo>
                  <a:pt x="680" y="1552"/>
                </a:lnTo>
                <a:lnTo>
                  <a:pt x="678" y="1552"/>
                </a:lnTo>
                <a:lnTo>
                  <a:pt x="678" y="1555"/>
                </a:lnTo>
                <a:lnTo>
                  <a:pt x="675" y="1557"/>
                </a:lnTo>
                <a:lnTo>
                  <a:pt x="673" y="1559"/>
                </a:lnTo>
                <a:lnTo>
                  <a:pt x="673" y="1561"/>
                </a:lnTo>
                <a:lnTo>
                  <a:pt x="671" y="1561"/>
                </a:lnTo>
                <a:lnTo>
                  <a:pt x="671" y="1564"/>
                </a:lnTo>
                <a:lnTo>
                  <a:pt x="669" y="1566"/>
                </a:lnTo>
                <a:lnTo>
                  <a:pt x="666" y="1568"/>
                </a:lnTo>
                <a:lnTo>
                  <a:pt x="664" y="1571"/>
                </a:lnTo>
                <a:lnTo>
                  <a:pt x="664" y="1573"/>
                </a:lnTo>
                <a:lnTo>
                  <a:pt x="662" y="1577"/>
                </a:lnTo>
                <a:lnTo>
                  <a:pt x="660" y="1580"/>
                </a:lnTo>
                <a:lnTo>
                  <a:pt x="651" y="1591"/>
                </a:lnTo>
                <a:lnTo>
                  <a:pt x="648" y="1593"/>
                </a:lnTo>
                <a:lnTo>
                  <a:pt x="641" y="1602"/>
                </a:lnTo>
                <a:lnTo>
                  <a:pt x="639" y="1607"/>
                </a:lnTo>
                <a:lnTo>
                  <a:pt x="632" y="1609"/>
                </a:lnTo>
                <a:lnTo>
                  <a:pt x="632" y="1611"/>
                </a:lnTo>
                <a:lnTo>
                  <a:pt x="637" y="1618"/>
                </a:lnTo>
                <a:lnTo>
                  <a:pt x="639" y="1620"/>
                </a:lnTo>
                <a:lnTo>
                  <a:pt x="641" y="1625"/>
                </a:lnTo>
                <a:lnTo>
                  <a:pt x="644" y="1629"/>
                </a:lnTo>
                <a:lnTo>
                  <a:pt x="646" y="1632"/>
                </a:lnTo>
                <a:lnTo>
                  <a:pt x="657" y="1652"/>
                </a:lnTo>
                <a:lnTo>
                  <a:pt x="664" y="1666"/>
                </a:lnTo>
                <a:lnTo>
                  <a:pt x="669" y="1684"/>
                </a:lnTo>
                <a:lnTo>
                  <a:pt x="678" y="1711"/>
                </a:lnTo>
                <a:lnTo>
                  <a:pt x="664" y="1666"/>
                </a:lnTo>
                <a:lnTo>
                  <a:pt x="657" y="1652"/>
                </a:lnTo>
                <a:lnTo>
                  <a:pt x="646" y="1632"/>
                </a:lnTo>
                <a:lnTo>
                  <a:pt x="639" y="1620"/>
                </a:lnTo>
                <a:lnTo>
                  <a:pt x="637" y="1618"/>
                </a:lnTo>
                <a:lnTo>
                  <a:pt x="632" y="1611"/>
                </a:lnTo>
                <a:lnTo>
                  <a:pt x="623" y="1611"/>
                </a:lnTo>
                <a:lnTo>
                  <a:pt x="594" y="1618"/>
                </a:lnTo>
                <a:lnTo>
                  <a:pt x="578" y="1620"/>
                </a:lnTo>
                <a:lnTo>
                  <a:pt x="573" y="1623"/>
                </a:lnTo>
                <a:lnTo>
                  <a:pt x="571" y="1623"/>
                </a:lnTo>
                <a:lnTo>
                  <a:pt x="569" y="1623"/>
                </a:lnTo>
                <a:lnTo>
                  <a:pt x="567" y="1625"/>
                </a:lnTo>
                <a:lnTo>
                  <a:pt x="542" y="1625"/>
                </a:lnTo>
                <a:lnTo>
                  <a:pt x="539" y="1627"/>
                </a:lnTo>
                <a:lnTo>
                  <a:pt x="530" y="1627"/>
                </a:lnTo>
                <a:lnTo>
                  <a:pt x="483" y="1629"/>
                </a:lnTo>
                <a:lnTo>
                  <a:pt x="462" y="1620"/>
                </a:lnTo>
                <a:lnTo>
                  <a:pt x="446" y="1616"/>
                </a:lnTo>
                <a:lnTo>
                  <a:pt x="442" y="1611"/>
                </a:lnTo>
                <a:lnTo>
                  <a:pt x="426" y="1600"/>
                </a:lnTo>
                <a:lnTo>
                  <a:pt x="422" y="1593"/>
                </a:lnTo>
                <a:lnTo>
                  <a:pt x="399" y="1586"/>
                </a:lnTo>
                <a:lnTo>
                  <a:pt x="394" y="1584"/>
                </a:lnTo>
                <a:lnTo>
                  <a:pt x="390" y="1582"/>
                </a:lnTo>
                <a:lnTo>
                  <a:pt x="385" y="1582"/>
                </a:lnTo>
                <a:lnTo>
                  <a:pt x="381" y="1580"/>
                </a:lnTo>
                <a:lnTo>
                  <a:pt x="378" y="1580"/>
                </a:lnTo>
                <a:lnTo>
                  <a:pt x="374" y="1577"/>
                </a:lnTo>
                <a:lnTo>
                  <a:pt x="372" y="1577"/>
                </a:lnTo>
                <a:lnTo>
                  <a:pt x="365" y="1575"/>
                </a:lnTo>
                <a:lnTo>
                  <a:pt x="320" y="1568"/>
                </a:lnTo>
                <a:lnTo>
                  <a:pt x="308" y="1566"/>
                </a:lnTo>
                <a:lnTo>
                  <a:pt x="276" y="1561"/>
                </a:lnTo>
                <a:lnTo>
                  <a:pt x="256" y="1557"/>
                </a:lnTo>
                <a:lnTo>
                  <a:pt x="249" y="1557"/>
                </a:lnTo>
                <a:lnTo>
                  <a:pt x="247" y="1552"/>
                </a:lnTo>
                <a:lnTo>
                  <a:pt x="245" y="1552"/>
                </a:lnTo>
                <a:lnTo>
                  <a:pt x="242" y="1550"/>
                </a:lnTo>
                <a:lnTo>
                  <a:pt x="231" y="1543"/>
                </a:lnTo>
                <a:lnTo>
                  <a:pt x="229" y="1541"/>
                </a:lnTo>
                <a:lnTo>
                  <a:pt x="227" y="1539"/>
                </a:lnTo>
                <a:lnTo>
                  <a:pt x="224" y="1539"/>
                </a:lnTo>
                <a:lnTo>
                  <a:pt x="224" y="1537"/>
                </a:lnTo>
                <a:lnTo>
                  <a:pt x="222" y="1537"/>
                </a:lnTo>
                <a:lnTo>
                  <a:pt x="220" y="1534"/>
                </a:lnTo>
                <a:lnTo>
                  <a:pt x="218" y="1534"/>
                </a:lnTo>
                <a:lnTo>
                  <a:pt x="213" y="1534"/>
                </a:lnTo>
                <a:lnTo>
                  <a:pt x="211" y="1534"/>
                </a:lnTo>
                <a:lnTo>
                  <a:pt x="211" y="1532"/>
                </a:lnTo>
                <a:lnTo>
                  <a:pt x="204" y="1532"/>
                </a:lnTo>
                <a:lnTo>
                  <a:pt x="199" y="1532"/>
                </a:lnTo>
                <a:lnTo>
                  <a:pt x="197" y="1532"/>
                </a:lnTo>
                <a:lnTo>
                  <a:pt x="186" y="1530"/>
                </a:lnTo>
                <a:lnTo>
                  <a:pt x="184" y="1530"/>
                </a:lnTo>
                <a:lnTo>
                  <a:pt x="179" y="1530"/>
                </a:lnTo>
                <a:lnTo>
                  <a:pt x="179" y="1528"/>
                </a:lnTo>
                <a:lnTo>
                  <a:pt x="163" y="1528"/>
                </a:lnTo>
                <a:lnTo>
                  <a:pt x="161" y="1528"/>
                </a:lnTo>
                <a:lnTo>
                  <a:pt x="152" y="1525"/>
                </a:lnTo>
                <a:lnTo>
                  <a:pt x="143" y="1525"/>
                </a:lnTo>
                <a:lnTo>
                  <a:pt x="136" y="1523"/>
                </a:lnTo>
                <a:lnTo>
                  <a:pt x="134" y="1523"/>
                </a:lnTo>
                <a:lnTo>
                  <a:pt x="127" y="1523"/>
                </a:lnTo>
                <a:lnTo>
                  <a:pt x="122" y="1523"/>
                </a:lnTo>
                <a:lnTo>
                  <a:pt x="120" y="1523"/>
                </a:lnTo>
                <a:lnTo>
                  <a:pt x="118" y="1523"/>
                </a:lnTo>
                <a:lnTo>
                  <a:pt x="118" y="1521"/>
                </a:lnTo>
                <a:lnTo>
                  <a:pt x="115" y="1521"/>
                </a:lnTo>
                <a:lnTo>
                  <a:pt x="111" y="1521"/>
                </a:lnTo>
                <a:lnTo>
                  <a:pt x="106" y="1521"/>
                </a:lnTo>
                <a:lnTo>
                  <a:pt x="104" y="1521"/>
                </a:lnTo>
                <a:lnTo>
                  <a:pt x="102" y="1521"/>
                </a:lnTo>
                <a:lnTo>
                  <a:pt x="100" y="1521"/>
                </a:lnTo>
                <a:lnTo>
                  <a:pt x="97" y="1518"/>
                </a:lnTo>
                <a:lnTo>
                  <a:pt x="88" y="1518"/>
                </a:lnTo>
                <a:lnTo>
                  <a:pt x="81" y="1518"/>
                </a:lnTo>
                <a:lnTo>
                  <a:pt x="79" y="1516"/>
                </a:lnTo>
                <a:lnTo>
                  <a:pt x="57" y="1500"/>
                </a:lnTo>
                <a:lnTo>
                  <a:pt x="38" y="1485"/>
                </a:lnTo>
                <a:lnTo>
                  <a:pt x="34" y="1480"/>
                </a:lnTo>
                <a:lnTo>
                  <a:pt x="27" y="1478"/>
                </a:lnTo>
                <a:lnTo>
                  <a:pt x="18" y="1469"/>
                </a:lnTo>
                <a:lnTo>
                  <a:pt x="13" y="1464"/>
                </a:lnTo>
                <a:lnTo>
                  <a:pt x="7" y="1460"/>
                </a:lnTo>
                <a:lnTo>
                  <a:pt x="0" y="1455"/>
                </a:lnTo>
                <a:lnTo>
                  <a:pt x="0" y="1453"/>
                </a:lnTo>
                <a:lnTo>
                  <a:pt x="2" y="1453"/>
                </a:lnTo>
                <a:lnTo>
                  <a:pt x="2" y="1451"/>
                </a:lnTo>
                <a:lnTo>
                  <a:pt x="4" y="1448"/>
                </a:lnTo>
                <a:lnTo>
                  <a:pt x="7" y="1444"/>
                </a:lnTo>
                <a:lnTo>
                  <a:pt x="11" y="1439"/>
                </a:lnTo>
                <a:lnTo>
                  <a:pt x="13" y="1435"/>
                </a:lnTo>
                <a:lnTo>
                  <a:pt x="18" y="1430"/>
                </a:lnTo>
                <a:lnTo>
                  <a:pt x="18" y="1428"/>
                </a:lnTo>
                <a:lnTo>
                  <a:pt x="20" y="1423"/>
                </a:lnTo>
                <a:lnTo>
                  <a:pt x="29" y="1414"/>
                </a:lnTo>
                <a:lnTo>
                  <a:pt x="36" y="1403"/>
                </a:lnTo>
                <a:lnTo>
                  <a:pt x="38" y="1399"/>
                </a:lnTo>
                <a:lnTo>
                  <a:pt x="41" y="1396"/>
                </a:lnTo>
                <a:lnTo>
                  <a:pt x="43" y="1394"/>
                </a:lnTo>
                <a:lnTo>
                  <a:pt x="50" y="1383"/>
                </a:lnTo>
                <a:lnTo>
                  <a:pt x="52" y="1380"/>
                </a:lnTo>
                <a:lnTo>
                  <a:pt x="63" y="1367"/>
                </a:lnTo>
                <a:lnTo>
                  <a:pt x="66" y="1362"/>
                </a:lnTo>
                <a:lnTo>
                  <a:pt x="70" y="1356"/>
                </a:lnTo>
                <a:lnTo>
                  <a:pt x="70" y="1353"/>
                </a:lnTo>
                <a:lnTo>
                  <a:pt x="72" y="1353"/>
                </a:lnTo>
                <a:lnTo>
                  <a:pt x="77" y="1344"/>
                </a:lnTo>
                <a:lnTo>
                  <a:pt x="81" y="1337"/>
                </a:lnTo>
                <a:lnTo>
                  <a:pt x="97" y="1319"/>
                </a:lnTo>
                <a:lnTo>
                  <a:pt x="100" y="1315"/>
                </a:lnTo>
                <a:lnTo>
                  <a:pt x="104" y="1308"/>
                </a:lnTo>
                <a:lnTo>
                  <a:pt x="120" y="1288"/>
                </a:lnTo>
                <a:lnTo>
                  <a:pt x="122" y="1283"/>
                </a:lnTo>
                <a:lnTo>
                  <a:pt x="125" y="1279"/>
                </a:lnTo>
                <a:lnTo>
                  <a:pt x="136" y="1265"/>
                </a:lnTo>
                <a:lnTo>
                  <a:pt x="118" y="1222"/>
                </a:lnTo>
                <a:lnTo>
                  <a:pt x="113" y="1211"/>
                </a:lnTo>
                <a:lnTo>
                  <a:pt x="106" y="1190"/>
                </a:lnTo>
                <a:lnTo>
                  <a:pt x="97" y="1165"/>
                </a:lnTo>
                <a:lnTo>
                  <a:pt x="93" y="1147"/>
                </a:lnTo>
                <a:lnTo>
                  <a:pt x="86" y="1129"/>
                </a:lnTo>
                <a:lnTo>
                  <a:pt x="84" y="1125"/>
                </a:lnTo>
                <a:lnTo>
                  <a:pt x="81" y="1122"/>
                </a:lnTo>
                <a:lnTo>
                  <a:pt x="81" y="1120"/>
                </a:lnTo>
                <a:lnTo>
                  <a:pt x="84" y="1116"/>
                </a:lnTo>
                <a:lnTo>
                  <a:pt x="86" y="1109"/>
                </a:lnTo>
                <a:lnTo>
                  <a:pt x="88" y="1102"/>
                </a:lnTo>
                <a:lnTo>
                  <a:pt x="91" y="1100"/>
                </a:lnTo>
                <a:lnTo>
                  <a:pt x="93" y="1095"/>
                </a:lnTo>
                <a:lnTo>
                  <a:pt x="97" y="1084"/>
                </a:lnTo>
                <a:lnTo>
                  <a:pt x="100" y="1079"/>
                </a:lnTo>
                <a:lnTo>
                  <a:pt x="102" y="1073"/>
                </a:lnTo>
                <a:lnTo>
                  <a:pt x="104" y="1066"/>
                </a:lnTo>
                <a:lnTo>
                  <a:pt x="102" y="1066"/>
                </a:lnTo>
                <a:lnTo>
                  <a:pt x="104" y="1066"/>
                </a:lnTo>
                <a:lnTo>
                  <a:pt x="109" y="1055"/>
                </a:lnTo>
                <a:lnTo>
                  <a:pt x="111" y="1050"/>
                </a:lnTo>
                <a:lnTo>
                  <a:pt x="113" y="1046"/>
                </a:lnTo>
                <a:lnTo>
                  <a:pt x="115" y="1043"/>
                </a:lnTo>
                <a:lnTo>
                  <a:pt x="118" y="1039"/>
                </a:lnTo>
                <a:lnTo>
                  <a:pt x="118" y="1036"/>
                </a:lnTo>
                <a:lnTo>
                  <a:pt x="122" y="1027"/>
                </a:lnTo>
                <a:lnTo>
                  <a:pt x="136" y="1016"/>
                </a:lnTo>
                <a:lnTo>
                  <a:pt x="140" y="1012"/>
                </a:lnTo>
                <a:lnTo>
                  <a:pt x="154" y="998"/>
                </a:lnTo>
                <a:lnTo>
                  <a:pt x="161" y="991"/>
                </a:lnTo>
                <a:lnTo>
                  <a:pt x="181" y="978"/>
                </a:lnTo>
                <a:lnTo>
                  <a:pt x="186" y="973"/>
                </a:lnTo>
                <a:lnTo>
                  <a:pt x="190" y="969"/>
                </a:lnTo>
                <a:lnTo>
                  <a:pt x="197" y="962"/>
                </a:lnTo>
                <a:lnTo>
                  <a:pt x="208" y="950"/>
                </a:lnTo>
                <a:lnTo>
                  <a:pt x="208" y="948"/>
                </a:lnTo>
                <a:lnTo>
                  <a:pt x="206" y="946"/>
                </a:lnTo>
                <a:lnTo>
                  <a:pt x="204" y="944"/>
                </a:lnTo>
                <a:lnTo>
                  <a:pt x="197" y="939"/>
                </a:lnTo>
                <a:lnTo>
                  <a:pt x="174" y="917"/>
                </a:lnTo>
                <a:lnTo>
                  <a:pt x="159" y="898"/>
                </a:lnTo>
                <a:lnTo>
                  <a:pt x="152" y="892"/>
                </a:lnTo>
                <a:lnTo>
                  <a:pt x="143" y="883"/>
                </a:lnTo>
                <a:lnTo>
                  <a:pt x="136" y="878"/>
                </a:lnTo>
                <a:lnTo>
                  <a:pt x="136" y="876"/>
                </a:lnTo>
                <a:lnTo>
                  <a:pt x="134" y="874"/>
                </a:lnTo>
                <a:lnTo>
                  <a:pt x="131" y="871"/>
                </a:lnTo>
                <a:lnTo>
                  <a:pt x="127" y="867"/>
                </a:lnTo>
                <a:lnTo>
                  <a:pt x="122" y="862"/>
                </a:lnTo>
                <a:lnTo>
                  <a:pt x="111" y="851"/>
                </a:lnTo>
                <a:lnTo>
                  <a:pt x="106" y="846"/>
                </a:lnTo>
                <a:lnTo>
                  <a:pt x="102" y="842"/>
                </a:lnTo>
                <a:lnTo>
                  <a:pt x="102" y="837"/>
                </a:lnTo>
                <a:lnTo>
                  <a:pt x="102" y="835"/>
                </a:lnTo>
                <a:lnTo>
                  <a:pt x="106" y="788"/>
                </a:lnTo>
                <a:lnTo>
                  <a:pt x="106" y="781"/>
                </a:lnTo>
                <a:lnTo>
                  <a:pt x="106" y="774"/>
                </a:lnTo>
                <a:lnTo>
                  <a:pt x="106" y="769"/>
                </a:lnTo>
                <a:lnTo>
                  <a:pt x="109" y="756"/>
                </a:lnTo>
                <a:lnTo>
                  <a:pt x="115" y="670"/>
                </a:lnTo>
                <a:lnTo>
                  <a:pt x="115" y="647"/>
                </a:lnTo>
                <a:lnTo>
                  <a:pt x="118" y="640"/>
                </a:lnTo>
                <a:lnTo>
                  <a:pt x="118" y="638"/>
                </a:lnTo>
                <a:lnTo>
                  <a:pt x="118" y="636"/>
                </a:lnTo>
                <a:lnTo>
                  <a:pt x="118" y="627"/>
                </a:lnTo>
                <a:lnTo>
                  <a:pt x="118" y="613"/>
                </a:lnTo>
                <a:lnTo>
                  <a:pt x="120" y="591"/>
                </a:lnTo>
                <a:lnTo>
                  <a:pt x="120" y="573"/>
                </a:lnTo>
                <a:lnTo>
                  <a:pt x="125" y="493"/>
                </a:lnTo>
                <a:lnTo>
                  <a:pt x="125" y="491"/>
                </a:lnTo>
                <a:lnTo>
                  <a:pt x="125" y="468"/>
                </a:lnTo>
                <a:lnTo>
                  <a:pt x="125" y="453"/>
                </a:lnTo>
                <a:lnTo>
                  <a:pt x="127" y="428"/>
                </a:lnTo>
                <a:lnTo>
                  <a:pt x="127" y="412"/>
                </a:lnTo>
                <a:lnTo>
                  <a:pt x="131" y="344"/>
                </a:lnTo>
                <a:lnTo>
                  <a:pt x="134" y="303"/>
                </a:lnTo>
                <a:lnTo>
                  <a:pt x="134" y="278"/>
                </a:lnTo>
                <a:lnTo>
                  <a:pt x="138" y="195"/>
                </a:lnTo>
                <a:lnTo>
                  <a:pt x="138" y="188"/>
                </a:lnTo>
                <a:lnTo>
                  <a:pt x="138" y="186"/>
                </a:lnTo>
                <a:lnTo>
                  <a:pt x="138" y="181"/>
                </a:lnTo>
                <a:lnTo>
                  <a:pt x="138" y="179"/>
                </a:lnTo>
                <a:lnTo>
                  <a:pt x="138" y="127"/>
                </a:lnTo>
                <a:lnTo>
                  <a:pt x="140" y="81"/>
                </a:lnTo>
                <a:lnTo>
                  <a:pt x="140" y="79"/>
                </a:lnTo>
                <a:lnTo>
                  <a:pt x="140" y="38"/>
                </a:lnTo>
                <a:lnTo>
                  <a:pt x="140" y="25"/>
                </a:lnTo>
                <a:lnTo>
                  <a:pt x="140" y="23"/>
                </a:lnTo>
                <a:lnTo>
                  <a:pt x="143" y="4"/>
                </a:lnTo>
                <a:lnTo>
                  <a:pt x="143" y="0"/>
                </a:lnTo>
                <a:lnTo>
                  <a:pt x="145" y="0"/>
                </a:lnTo>
                <a:lnTo>
                  <a:pt x="147" y="0"/>
                </a:lnTo>
                <a:lnTo>
                  <a:pt x="170" y="0"/>
                </a:lnTo>
                <a:lnTo>
                  <a:pt x="190" y="0"/>
                </a:lnTo>
                <a:lnTo>
                  <a:pt x="281" y="0"/>
                </a:lnTo>
                <a:lnTo>
                  <a:pt x="335" y="0"/>
                </a:lnTo>
                <a:lnTo>
                  <a:pt x="342" y="0"/>
                </a:lnTo>
                <a:lnTo>
                  <a:pt x="344" y="0"/>
                </a:lnTo>
                <a:lnTo>
                  <a:pt x="347"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0">
            <a:extLst>
              <a:ext uri="{FF2B5EF4-FFF2-40B4-BE49-F238E27FC236}">
                <a16:creationId xmlns:a16="http://schemas.microsoft.com/office/drawing/2014/main" id="{076BF3B1-5F05-ED78-B6DD-1F7432A3BEFD}"/>
              </a:ext>
            </a:extLst>
          </p:cNvPr>
          <p:cNvSpPr>
            <a:spLocks/>
          </p:cNvSpPr>
          <p:nvPr/>
        </p:nvSpPr>
        <p:spPr bwMode="auto">
          <a:xfrm>
            <a:off x="7266925" y="4199133"/>
            <a:ext cx="1201738" cy="1016000"/>
          </a:xfrm>
          <a:custGeom>
            <a:avLst/>
            <a:gdLst>
              <a:gd name="T0" fmla="*/ 274 w 757"/>
              <a:gd name="T1" fmla="*/ 27 h 640"/>
              <a:gd name="T2" fmla="*/ 297 w 757"/>
              <a:gd name="T3" fmla="*/ 31 h 640"/>
              <a:gd name="T4" fmla="*/ 313 w 757"/>
              <a:gd name="T5" fmla="*/ 47 h 640"/>
              <a:gd name="T6" fmla="*/ 319 w 757"/>
              <a:gd name="T7" fmla="*/ 65 h 640"/>
              <a:gd name="T8" fmla="*/ 331 w 757"/>
              <a:gd name="T9" fmla="*/ 88 h 640"/>
              <a:gd name="T10" fmla="*/ 374 w 757"/>
              <a:gd name="T11" fmla="*/ 135 h 640"/>
              <a:gd name="T12" fmla="*/ 451 w 757"/>
              <a:gd name="T13" fmla="*/ 228 h 640"/>
              <a:gd name="T14" fmla="*/ 467 w 757"/>
              <a:gd name="T15" fmla="*/ 233 h 640"/>
              <a:gd name="T16" fmla="*/ 478 w 757"/>
              <a:gd name="T17" fmla="*/ 246 h 640"/>
              <a:gd name="T18" fmla="*/ 489 w 757"/>
              <a:gd name="T19" fmla="*/ 251 h 640"/>
              <a:gd name="T20" fmla="*/ 501 w 757"/>
              <a:gd name="T21" fmla="*/ 246 h 640"/>
              <a:gd name="T22" fmla="*/ 517 w 757"/>
              <a:gd name="T23" fmla="*/ 253 h 640"/>
              <a:gd name="T24" fmla="*/ 526 w 757"/>
              <a:gd name="T25" fmla="*/ 276 h 640"/>
              <a:gd name="T26" fmla="*/ 537 w 757"/>
              <a:gd name="T27" fmla="*/ 298 h 640"/>
              <a:gd name="T28" fmla="*/ 569 w 757"/>
              <a:gd name="T29" fmla="*/ 325 h 640"/>
              <a:gd name="T30" fmla="*/ 591 w 757"/>
              <a:gd name="T31" fmla="*/ 328 h 640"/>
              <a:gd name="T32" fmla="*/ 621 w 757"/>
              <a:gd name="T33" fmla="*/ 350 h 640"/>
              <a:gd name="T34" fmla="*/ 705 w 757"/>
              <a:gd name="T35" fmla="*/ 375 h 640"/>
              <a:gd name="T36" fmla="*/ 741 w 757"/>
              <a:gd name="T37" fmla="*/ 382 h 640"/>
              <a:gd name="T38" fmla="*/ 755 w 757"/>
              <a:gd name="T39" fmla="*/ 391 h 640"/>
              <a:gd name="T40" fmla="*/ 691 w 757"/>
              <a:gd name="T41" fmla="*/ 493 h 640"/>
              <a:gd name="T42" fmla="*/ 639 w 757"/>
              <a:gd name="T43" fmla="*/ 588 h 640"/>
              <a:gd name="T44" fmla="*/ 560 w 757"/>
              <a:gd name="T45" fmla="*/ 606 h 640"/>
              <a:gd name="T46" fmla="*/ 530 w 757"/>
              <a:gd name="T47" fmla="*/ 536 h 640"/>
              <a:gd name="T48" fmla="*/ 519 w 757"/>
              <a:gd name="T49" fmla="*/ 486 h 640"/>
              <a:gd name="T50" fmla="*/ 474 w 757"/>
              <a:gd name="T51" fmla="*/ 432 h 640"/>
              <a:gd name="T52" fmla="*/ 435 w 757"/>
              <a:gd name="T53" fmla="*/ 423 h 640"/>
              <a:gd name="T54" fmla="*/ 401 w 757"/>
              <a:gd name="T55" fmla="*/ 432 h 640"/>
              <a:gd name="T56" fmla="*/ 362 w 757"/>
              <a:gd name="T57" fmla="*/ 445 h 640"/>
              <a:gd name="T58" fmla="*/ 342 w 757"/>
              <a:gd name="T59" fmla="*/ 466 h 640"/>
              <a:gd name="T60" fmla="*/ 324 w 757"/>
              <a:gd name="T61" fmla="*/ 486 h 640"/>
              <a:gd name="T62" fmla="*/ 299 w 757"/>
              <a:gd name="T63" fmla="*/ 511 h 640"/>
              <a:gd name="T64" fmla="*/ 179 w 757"/>
              <a:gd name="T65" fmla="*/ 574 h 640"/>
              <a:gd name="T66" fmla="*/ 84 w 757"/>
              <a:gd name="T67" fmla="*/ 572 h 640"/>
              <a:gd name="T68" fmla="*/ 97 w 757"/>
              <a:gd name="T69" fmla="*/ 520 h 640"/>
              <a:gd name="T70" fmla="*/ 86 w 757"/>
              <a:gd name="T71" fmla="*/ 495 h 640"/>
              <a:gd name="T72" fmla="*/ 43 w 757"/>
              <a:gd name="T73" fmla="*/ 393 h 640"/>
              <a:gd name="T74" fmla="*/ 52 w 757"/>
              <a:gd name="T75" fmla="*/ 287 h 640"/>
              <a:gd name="T76" fmla="*/ 36 w 757"/>
              <a:gd name="T77" fmla="*/ 249 h 640"/>
              <a:gd name="T78" fmla="*/ 4 w 757"/>
              <a:gd name="T79" fmla="*/ 212 h 640"/>
              <a:gd name="T80" fmla="*/ 13 w 757"/>
              <a:gd name="T81" fmla="*/ 156 h 640"/>
              <a:gd name="T82" fmla="*/ 13 w 757"/>
              <a:gd name="T83" fmla="*/ 101 h 640"/>
              <a:gd name="T84" fmla="*/ 31 w 757"/>
              <a:gd name="T85" fmla="*/ 86 h 640"/>
              <a:gd name="T86" fmla="*/ 52 w 757"/>
              <a:gd name="T87" fmla="*/ 86 h 640"/>
              <a:gd name="T88" fmla="*/ 41 w 757"/>
              <a:gd name="T89" fmla="*/ 18 h 640"/>
              <a:gd name="T90" fmla="*/ 77 w 757"/>
              <a:gd name="T91" fmla="*/ 11 h 640"/>
              <a:gd name="T92" fmla="*/ 113 w 757"/>
              <a:gd name="T93" fmla="*/ 31 h 640"/>
              <a:gd name="T94" fmla="*/ 127 w 757"/>
              <a:gd name="T95" fmla="*/ 56 h 640"/>
              <a:gd name="T96" fmla="*/ 133 w 757"/>
              <a:gd name="T97" fmla="*/ 77 h 640"/>
              <a:gd name="T98" fmla="*/ 154 w 757"/>
              <a:gd name="T99" fmla="*/ 77 h 640"/>
              <a:gd name="T100" fmla="*/ 156 w 757"/>
              <a:gd name="T101" fmla="*/ 97 h 640"/>
              <a:gd name="T102" fmla="*/ 156 w 757"/>
              <a:gd name="T103" fmla="*/ 131 h 640"/>
              <a:gd name="T104" fmla="*/ 183 w 757"/>
              <a:gd name="T105" fmla="*/ 138 h 640"/>
              <a:gd name="T106" fmla="*/ 192 w 757"/>
              <a:gd name="T107" fmla="*/ 115 h 640"/>
              <a:gd name="T108" fmla="*/ 174 w 757"/>
              <a:gd name="T109" fmla="*/ 99 h 640"/>
              <a:gd name="T110" fmla="*/ 192 w 757"/>
              <a:gd name="T111" fmla="*/ 90 h 640"/>
              <a:gd name="T112" fmla="*/ 174 w 757"/>
              <a:gd name="T113" fmla="*/ 72 h 640"/>
              <a:gd name="T114" fmla="*/ 188 w 757"/>
              <a:gd name="T115" fmla="*/ 70 h 640"/>
              <a:gd name="T116" fmla="*/ 192 w 757"/>
              <a:gd name="T117" fmla="*/ 49 h 640"/>
              <a:gd name="T118" fmla="*/ 199 w 757"/>
              <a:gd name="T119" fmla="*/ 36 h 640"/>
              <a:gd name="T120" fmla="*/ 208 w 757"/>
              <a:gd name="T121"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640">
                <a:moveTo>
                  <a:pt x="211" y="0"/>
                </a:moveTo>
                <a:lnTo>
                  <a:pt x="213" y="0"/>
                </a:lnTo>
                <a:lnTo>
                  <a:pt x="220" y="0"/>
                </a:lnTo>
                <a:lnTo>
                  <a:pt x="222" y="6"/>
                </a:lnTo>
                <a:lnTo>
                  <a:pt x="222" y="9"/>
                </a:lnTo>
                <a:lnTo>
                  <a:pt x="224" y="9"/>
                </a:lnTo>
                <a:lnTo>
                  <a:pt x="236" y="13"/>
                </a:lnTo>
                <a:lnTo>
                  <a:pt x="256" y="20"/>
                </a:lnTo>
                <a:lnTo>
                  <a:pt x="274" y="27"/>
                </a:lnTo>
                <a:lnTo>
                  <a:pt x="276" y="27"/>
                </a:lnTo>
                <a:lnTo>
                  <a:pt x="276" y="24"/>
                </a:lnTo>
                <a:lnTo>
                  <a:pt x="279" y="24"/>
                </a:lnTo>
                <a:lnTo>
                  <a:pt x="283" y="27"/>
                </a:lnTo>
                <a:lnTo>
                  <a:pt x="283" y="29"/>
                </a:lnTo>
                <a:lnTo>
                  <a:pt x="285" y="29"/>
                </a:lnTo>
                <a:lnTo>
                  <a:pt x="292" y="27"/>
                </a:lnTo>
                <a:lnTo>
                  <a:pt x="294" y="29"/>
                </a:lnTo>
                <a:lnTo>
                  <a:pt x="297" y="31"/>
                </a:lnTo>
                <a:lnTo>
                  <a:pt x="299" y="31"/>
                </a:lnTo>
                <a:lnTo>
                  <a:pt x="304" y="31"/>
                </a:lnTo>
                <a:lnTo>
                  <a:pt x="306" y="34"/>
                </a:lnTo>
                <a:lnTo>
                  <a:pt x="306" y="36"/>
                </a:lnTo>
                <a:lnTo>
                  <a:pt x="306" y="38"/>
                </a:lnTo>
                <a:lnTo>
                  <a:pt x="306" y="40"/>
                </a:lnTo>
                <a:lnTo>
                  <a:pt x="308" y="45"/>
                </a:lnTo>
                <a:lnTo>
                  <a:pt x="310" y="47"/>
                </a:lnTo>
                <a:lnTo>
                  <a:pt x="313" y="47"/>
                </a:lnTo>
                <a:lnTo>
                  <a:pt x="313" y="49"/>
                </a:lnTo>
                <a:lnTo>
                  <a:pt x="315" y="52"/>
                </a:lnTo>
                <a:lnTo>
                  <a:pt x="315" y="54"/>
                </a:lnTo>
                <a:lnTo>
                  <a:pt x="317" y="56"/>
                </a:lnTo>
                <a:lnTo>
                  <a:pt x="315" y="58"/>
                </a:lnTo>
                <a:lnTo>
                  <a:pt x="317" y="58"/>
                </a:lnTo>
                <a:lnTo>
                  <a:pt x="317" y="61"/>
                </a:lnTo>
                <a:lnTo>
                  <a:pt x="319" y="63"/>
                </a:lnTo>
                <a:lnTo>
                  <a:pt x="319" y="65"/>
                </a:lnTo>
                <a:lnTo>
                  <a:pt x="319" y="67"/>
                </a:lnTo>
                <a:lnTo>
                  <a:pt x="322" y="72"/>
                </a:lnTo>
                <a:lnTo>
                  <a:pt x="322" y="74"/>
                </a:lnTo>
                <a:lnTo>
                  <a:pt x="322" y="79"/>
                </a:lnTo>
                <a:lnTo>
                  <a:pt x="324" y="79"/>
                </a:lnTo>
                <a:lnTo>
                  <a:pt x="324" y="81"/>
                </a:lnTo>
                <a:lnTo>
                  <a:pt x="328" y="81"/>
                </a:lnTo>
                <a:lnTo>
                  <a:pt x="331" y="83"/>
                </a:lnTo>
                <a:lnTo>
                  <a:pt x="331" y="88"/>
                </a:lnTo>
                <a:lnTo>
                  <a:pt x="333" y="88"/>
                </a:lnTo>
                <a:lnTo>
                  <a:pt x="333" y="90"/>
                </a:lnTo>
                <a:lnTo>
                  <a:pt x="335" y="92"/>
                </a:lnTo>
                <a:lnTo>
                  <a:pt x="335" y="95"/>
                </a:lnTo>
                <a:lnTo>
                  <a:pt x="338" y="95"/>
                </a:lnTo>
                <a:lnTo>
                  <a:pt x="338" y="97"/>
                </a:lnTo>
                <a:lnTo>
                  <a:pt x="365" y="122"/>
                </a:lnTo>
                <a:lnTo>
                  <a:pt x="369" y="126"/>
                </a:lnTo>
                <a:lnTo>
                  <a:pt x="374" y="135"/>
                </a:lnTo>
                <a:lnTo>
                  <a:pt x="378" y="142"/>
                </a:lnTo>
                <a:lnTo>
                  <a:pt x="396" y="167"/>
                </a:lnTo>
                <a:lnTo>
                  <a:pt x="403" y="174"/>
                </a:lnTo>
                <a:lnTo>
                  <a:pt x="406" y="176"/>
                </a:lnTo>
                <a:lnTo>
                  <a:pt x="415" y="185"/>
                </a:lnTo>
                <a:lnTo>
                  <a:pt x="424" y="194"/>
                </a:lnTo>
                <a:lnTo>
                  <a:pt x="449" y="224"/>
                </a:lnTo>
                <a:lnTo>
                  <a:pt x="451" y="226"/>
                </a:lnTo>
                <a:lnTo>
                  <a:pt x="451" y="228"/>
                </a:lnTo>
                <a:lnTo>
                  <a:pt x="453" y="228"/>
                </a:lnTo>
                <a:lnTo>
                  <a:pt x="455" y="228"/>
                </a:lnTo>
                <a:lnTo>
                  <a:pt x="458" y="228"/>
                </a:lnTo>
                <a:lnTo>
                  <a:pt x="460" y="228"/>
                </a:lnTo>
                <a:lnTo>
                  <a:pt x="462" y="228"/>
                </a:lnTo>
                <a:lnTo>
                  <a:pt x="462" y="230"/>
                </a:lnTo>
                <a:lnTo>
                  <a:pt x="462" y="233"/>
                </a:lnTo>
                <a:lnTo>
                  <a:pt x="464" y="233"/>
                </a:lnTo>
                <a:lnTo>
                  <a:pt x="467" y="233"/>
                </a:lnTo>
                <a:lnTo>
                  <a:pt x="469" y="233"/>
                </a:lnTo>
                <a:lnTo>
                  <a:pt x="469" y="235"/>
                </a:lnTo>
                <a:lnTo>
                  <a:pt x="469" y="237"/>
                </a:lnTo>
                <a:lnTo>
                  <a:pt x="469" y="239"/>
                </a:lnTo>
                <a:lnTo>
                  <a:pt x="469" y="242"/>
                </a:lnTo>
                <a:lnTo>
                  <a:pt x="471" y="244"/>
                </a:lnTo>
                <a:lnTo>
                  <a:pt x="474" y="244"/>
                </a:lnTo>
                <a:lnTo>
                  <a:pt x="476" y="246"/>
                </a:lnTo>
                <a:lnTo>
                  <a:pt x="478" y="246"/>
                </a:lnTo>
                <a:lnTo>
                  <a:pt x="478" y="249"/>
                </a:lnTo>
                <a:lnTo>
                  <a:pt x="480" y="249"/>
                </a:lnTo>
                <a:lnTo>
                  <a:pt x="483" y="249"/>
                </a:lnTo>
                <a:lnTo>
                  <a:pt x="483" y="246"/>
                </a:lnTo>
                <a:lnTo>
                  <a:pt x="485" y="246"/>
                </a:lnTo>
                <a:lnTo>
                  <a:pt x="487" y="246"/>
                </a:lnTo>
                <a:lnTo>
                  <a:pt x="489" y="246"/>
                </a:lnTo>
                <a:lnTo>
                  <a:pt x="489" y="249"/>
                </a:lnTo>
                <a:lnTo>
                  <a:pt x="489" y="251"/>
                </a:lnTo>
                <a:lnTo>
                  <a:pt x="492" y="251"/>
                </a:lnTo>
                <a:lnTo>
                  <a:pt x="492" y="249"/>
                </a:lnTo>
                <a:lnTo>
                  <a:pt x="492" y="246"/>
                </a:lnTo>
                <a:lnTo>
                  <a:pt x="494" y="246"/>
                </a:lnTo>
                <a:lnTo>
                  <a:pt x="496" y="246"/>
                </a:lnTo>
                <a:lnTo>
                  <a:pt x="496" y="249"/>
                </a:lnTo>
                <a:lnTo>
                  <a:pt x="498" y="251"/>
                </a:lnTo>
                <a:lnTo>
                  <a:pt x="498" y="249"/>
                </a:lnTo>
                <a:lnTo>
                  <a:pt x="501" y="246"/>
                </a:lnTo>
                <a:lnTo>
                  <a:pt x="503" y="246"/>
                </a:lnTo>
                <a:lnTo>
                  <a:pt x="505" y="246"/>
                </a:lnTo>
                <a:lnTo>
                  <a:pt x="508" y="246"/>
                </a:lnTo>
                <a:lnTo>
                  <a:pt x="508" y="249"/>
                </a:lnTo>
                <a:lnTo>
                  <a:pt x="510" y="251"/>
                </a:lnTo>
                <a:lnTo>
                  <a:pt x="510" y="253"/>
                </a:lnTo>
                <a:lnTo>
                  <a:pt x="512" y="253"/>
                </a:lnTo>
                <a:lnTo>
                  <a:pt x="512" y="251"/>
                </a:lnTo>
                <a:lnTo>
                  <a:pt x="517" y="253"/>
                </a:lnTo>
                <a:lnTo>
                  <a:pt x="517" y="255"/>
                </a:lnTo>
                <a:lnTo>
                  <a:pt x="517" y="258"/>
                </a:lnTo>
                <a:lnTo>
                  <a:pt x="519" y="262"/>
                </a:lnTo>
                <a:lnTo>
                  <a:pt x="521" y="262"/>
                </a:lnTo>
                <a:lnTo>
                  <a:pt x="523" y="264"/>
                </a:lnTo>
                <a:lnTo>
                  <a:pt x="523" y="267"/>
                </a:lnTo>
                <a:lnTo>
                  <a:pt x="521" y="271"/>
                </a:lnTo>
                <a:lnTo>
                  <a:pt x="523" y="273"/>
                </a:lnTo>
                <a:lnTo>
                  <a:pt x="526" y="276"/>
                </a:lnTo>
                <a:lnTo>
                  <a:pt x="526" y="280"/>
                </a:lnTo>
                <a:lnTo>
                  <a:pt x="528" y="285"/>
                </a:lnTo>
                <a:lnTo>
                  <a:pt x="528" y="287"/>
                </a:lnTo>
                <a:lnTo>
                  <a:pt x="530" y="289"/>
                </a:lnTo>
                <a:lnTo>
                  <a:pt x="530" y="292"/>
                </a:lnTo>
                <a:lnTo>
                  <a:pt x="533" y="292"/>
                </a:lnTo>
                <a:lnTo>
                  <a:pt x="535" y="292"/>
                </a:lnTo>
                <a:lnTo>
                  <a:pt x="537" y="294"/>
                </a:lnTo>
                <a:lnTo>
                  <a:pt x="537" y="298"/>
                </a:lnTo>
                <a:lnTo>
                  <a:pt x="539" y="298"/>
                </a:lnTo>
                <a:lnTo>
                  <a:pt x="539" y="301"/>
                </a:lnTo>
                <a:lnTo>
                  <a:pt x="542" y="305"/>
                </a:lnTo>
                <a:lnTo>
                  <a:pt x="544" y="305"/>
                </a:lnTo>
                <a:lnTo>
                  <a:pt x="544" y="307"/>
                </a:lnTo>
                <a:lnTo>
                  <a:pt x="548" y="312"/>
                </a:lnTo>
                <a:lnTo>
                  <a:pt x="560" y="321"/>
                </a:lnTo>
                <a:lnTo>
                  <a:pt x="567" y="325"/>
                </a:lnTo>
                <a:lnTo>
                  <a:pt x="569" y="325"/>
                </a:lnTo>
                <a:lnTo>
                  <a:pt x="571" y="328"/>
                </a:lnTo>
                <a:lnTo>
                  <a:pt x="576" y="328"/>
                </a:lnTo>
                <a:lnTo>
                  <a:pt x="580" y="325"/>
                </a:lnTo>
                <a:lnTo>
                  <a:pt x="582" y="325"/>
                </a:lnTo>
                <a:lnTo>
                  <a:pt x="582" y="328"/>
                </a:lnTo>
                <a:lnTo>
                  <a:pt x="585" y="328"/>
                </a:lnTo>
                <a:lnTo>
                  <a:pt x="587" y="328"/>
                </a:lnTo>
                <a:lnTo>
                  <a:pt x="589" y="328"/>
                </a:lnTo>
                <a:lnTo>
                  <a:pt x="591" y="328"/>
                </a:lnTo>
                <a:lnTo>
                  <a:pt x="594" y="328"/>
                </a:lnTo>
                <a:lnTo>
                  <a:pt x="596" y="325"/>
                </a:lnTo>
                <a:lnTo>
                  <a:pt x="596" y="328"/>
                </a:lnTo>
                <a:lnTo>
                  <a:pt x="598" y="328"/>
                </a:lnTo>
                <a:lnTo>
                  <a:pt x="603" y="332"/>
                </a:lnTo>
                <a:lnTo>
                  <a:pt x="603" y="335"/>
                </a:lnTo>
                <a:lnTo>
                  <a:pt x="610" y="339"/>
                </a:lnTo>
                <a:lnTo>
                  <a:pt x="614" y="346"/>
                </a:lnTo>
                <a:lnTo>
                  <a:pt x="621" y="350"/>
                </a:lnTo>
                <a:lnTo>
                  <a:pt x="625" y="355"/>
                </a:lnTo>
                <a:lnTo>
                  <a:pt x="628" y="357"/>
                </a:lnTo>
                <a:lnTo>
                  <a:pt x="630" y="359"/>
                </a:lnTo>
                <a:lnTo>
                  <a:pt x="641" y="362"/>
                </a:lnTo>
                <a:lnTo>
                  <a:pt x="659" y="371"/>
                </a:lnTo>
                <a:lnTo>
                  <a:pt x="664" y="373"/>
                </a:lnTo>
                <a:lnTo>
                  <a:pt x="678" y="375"/>
                </a:lnTo>
                <a:lnTo>
                  <a:pt x="687" y="375"/>
                </a:lnTo>
                <a:lnTo>
                  <a:pt x="705" y="375"/>
                </a:lnTo>
                <a:lnTo>
                  <a:pt x="721" y="373"/>
                </a:lnTo>
                <a:lnTo>
                  <a:pt x="723" y="378"/>
                </a:lnTo>
                <a:lnTo>
                  <a:pt x="725" y="378"/>
                </a:lnTo>
                <a:lnTo>
                  <a:pt x="730" y="378"/>
                </a:lnTo>
                <a:lnTo>
                  <a:pt x="732" y="380"/>
                </a:lnTo>
                <a:lnTo>
                  <a:pt x="734" y="382"/>
                </a:lnTo>
                <a:lnTo>
                  <a:pt x="737" y="382"/>
                </a:lnTo>
                <a:lnTo>
                  <a:pt x="739" y="382"/>
                </a:lnTo>
                <a:lnTo>
                  <a:pt x="741" y="382"/>
                </a:lnTo>
                <a:lnTo>
                  <a:pt x="741" y="384"/>
                </a:lnTo>
                <a:lnTo>
                  <a:pt x="743" y="387"/>
                </a:lnTo>
                <a:lnTo>
                  <a:pt x="746" y="387"/>
                </a:lnTo>
                <a:lnTo>
                  <a:pt x="748" y="387"/>
                </a:lnTo>
                <a:lnTo>
                  <a:pt x="750" y="387"/>
                </a:lnTo>
                <a:lnTo>
                  <a:pt x="752" y="389"/>
                </a:lnTo>
                <a:lnTo>
                  <a:pt x="755" y="389"/>
                </a:lnTo>
                <a:lnTo>
                  <a:pt x="757" y="389"/>
                </a:lnTo>
                <a:lnTo>
                  <a:pt x="755" y="391"/>
                </a:lnTo>
                <a:lnTo>
                  <a:pt x="752" y="393"/>
                </a:lnTo>
                <a:lnTo>
                  <a:pt x="748" y="398"/>
                </a:lnTo>
                <a:lnTo>
                  <a:pt x="746" y="400"/>
                </a:lnTo>
                <a:lnTo>
                  <a:pt x="746" y="402"/>
                </a:lnTo>
                <a:lnTo>
                  <a:pt x="743" y="407"/>
                </a:lnTo>
                <a:lnTo>
                  <a:pt x="734" y="418"/>
                </a:lnTo>
                <a:lnTo>
                  <a:pt x="730" y="425"/>
                </a:lnTo>
                <a:lnTo>
                  <a:pt x="718" y="445"/>
                </a:lnTo>
                <a:lnTo>
                  <a:pt x="691" y="493"/>
                </a:lnTo>
                <a:lnTo>
                  <a:pt x="684" y="504"/>
                </a:lnTo>
                <a:lnTo>
                  <a:pt x="675" y="520"/>
                </a:lnTo>
                <a:lnTo>
                  <a:pt x="659" y="545"/>
                </a:lnTo>
                <a:lnTo>
                  <a:pt x="657" y="552"/>
                </a:lnTo>
                <a:lnTo>
                  <a:pt x="653" y="559"/>
                </a:lnTo>
                <a:lnTo>
                  <a:pt x="650" y="565"/>
                </a:lnTo>
                <a:lnTo>
                  <a:pt x="648" y="570"/>
                </a:lnTo>
                <a:lnTo>
                  <a:pt x="641" y="586"/>
                </a:lnTo>
                <a:lnTo>
                  <a:pt x="639" y="588"/>
                </a:lnTo>
                <a:lnTo>
                  <a:pt x="637" y="588"/>
                </a:lnTo>
                <a:lnTo>
                  <a:pt x="612" y="606"/>
                </a:lnTo>
                <a:lnTo>
                  <a:pt x="591" y="620"/>
                </a:lnTo>
                <a:lnTo>
                  <a:pt x="582" y="638"/>
                </a:lnTo>
                <a:lnTo>
                  <a:pt x="580" y="640"/>
                </a:lnTo>
                <a:lnTo>
                  <a:pt x="578" y="638"/>
                </a:lnTo>
                <a:lnTo>
                  <a:pt x="576" y="633"/>
                </a:lnTo>
                <a:lnTo>
                  <a:pt x="567" y="617"/>
                </a:lnTo>
                <a:lnTo>
                  <a:pt x="560" y="606"/>
                </a:lnTo>
                <a:lnTo>
                  <a:pt x="557" y="602"/>
                </a:lnTo>
                <a:lnTo>
                  <a:pt x="548" y="590"/>
                </a:lnTo>
                <a:lnTo>
                  <a:pt x="544" y="583"/>
                </a:lnTo>
                <a:lnTo>
                  <a:pt x="544" y="581"/>
                </a:lnTo>
                <a:lnTo>
                  <a:pt x="537" y="565"/>
                </a:lnTo>
                <a:lnTo>
                  <a:pt x="537" y="559"/>
                </a:lnTo>
                <a:lnTo>
                  <a:pt x="535" y="554"/>
                </a:lnTo>
                <a:lnTo>
                  <a:pt x="535" y="547"/>
                </a:lnTo>
                <a:lnTo>
                  <a:pt x="530" y="536"/>
                </a:lnTo>
                <a:lnTo>
                  <a:pt x="530" y="529"/>
                </a:lnTo>
                <a:lnTo>
                  <a:pt x="528" y="525"/>
                </a:lnTo>
                <a:lnTo>
                  <a:pt x="528" y="520"/>
                </a:lnTo>
                <a:lnTo>
                  <a:pt x="526" y="513"/>
                </a:lnTo>
                <a:lnTo>
                  <a:pt x="526" y="511"/>
                </a:lnTo>
                <a:lnTo>
                  <a:pt x="523" y="509"/>
                </a:lnTo>
                <a:lnTo>
                  <a:pt x="523" y="504"/>
                </a:lnTo>
                <a:lnTo>
                  <a:pt x="519" y="488"/>
                </a:lnTo>
                <a:lnTo>
                  <a:pt x="519" y="486"/>
                </a:lnTo>
                <a:lnTo>
                  <a:pt x="517" y="475"/>
                </a:lnTo>
                <a:lnTo>
                  <a:pt x="514" y="468"/>
                </a:lnTo>
                <a:lnTo>
                  <a:pt x="510" y="461"/>
                </a:lnTo>
                <a:lnTo>
                  <a:pt x="508" y="457"/>
                </a:lnTo>
                <a:lnTo>
                  <a:pt x="501" y="450"/>
                </a:lnTo>
                <a:lnTo>
                  <a:pt x="487" y="443"/>
                </a:lnTo>
                <a:lnTo>
                  <a:pt x="483" y="436"/>
                </a:lnTo>
                <a:lnTo>
                  <a:pt x="478" y="434"/>
                </a:lnTo>
                <a:lnTo>
                  <a:pt x="474" y="432"/>
                </a:lnTo>
                <a:lnTo>
                  <a:pt x="469" y="430"/>
                </a:lnTo>
                <a:lnTo>
                  <a:pt x="467" y="430"/>
                </a:lnTo>
                <a:lnTo>
                  <a:pt x="462" y="430"/>
                </a:lnTo>
                <a:lnTo>
                  <a:pt x="455" y="430"/>
                </a:lnTo>
                <a:lnTo>
                  <a:pt x="449" y="427"/>
                </a:lnTo>
                <a:lnTo>
                  <a:pt x="442" y="425"/>
                </a:lnTo>
                <a:lnTo>
                  <a:pt x="440" y="425"/>
                </a:lnTo>
                <a:lnTo>
                  <a:pt x="437" y="425"/>
                </a:lnTo>
                <a:lnTo>
                  <a:pt x="435" y="423"/>
                </a:lnTo>
                <a:lnTo>
                  <a:pt x="428" y="423"/>
                </a:lnTo>
                <a:lnTo>
                  <a:pt x="426" y="421"/>
                </a:lnTo>
                <a:lnTo>
                  <a:pt x="424" y="421"/>
                </a:lnTo>
                <a:lnTo>
                  <a:pt x="421" y="418"/>
                </a:lnTo>
                <a:lnTo>
                  <a:pt x="417" y="418"/>
                </a:lnTo>
                <a:lnTo>
                  <a:pt x="415" y="421"/>
                </a:lnTo>
                <a:lnTo>
                  <a:pt x="412" y="425"/>
                </a:lnTo>
                <a:lnTo>
                  <a:pt x="410" y="427"/>
                </a:lnTo>
                <a:lnTo>
                  <a:pt x="401" y="432"/>
                </a:lnTo>
                <a:lnTo>
                  <a:pt x="399" y="434"/>
                </a:lnTo>
                <a:lnTo>
                  <a:pt x="394" y="436"/>
                </a:lnTo>
                <a:lnTo>
                  <a:pt x="387" y="441"/>
                </a:lnTo>
                <a:lnTo>
                  <a:pt x="385" y="443"/>
                </a:lnTo>
                <a:lnTo>
                  <a:pt x="374" y="448"/>
                </a:lnTo>
                <a:lnTo>
                  <a:pt x="372" y="445"/>
                </a:lnTo>
                <a:lnTo>
                  <a:pt x="367" y="445"/>
                </a:lnTo>
                <a:lnTo>
                  <a:pt x="365" y="448"/>
                </a:lnTo>
                <a:lnTo>
                  <a:pt x="362" y="445"/>
                </a:lnTo>
                <a:lnTo>
                  <a:pt x="360" y="443"/>
                </a:lnTo>
                <a:lnTo>
                  <a:pt x="358" y="443"/>
                </a:lnTo>
                <a:lnTo>
                  <a:pt x="356" y="445"/>
                </a:lnTo>
                <a:lnTo>
                  <a:pt x="356" y="448"/>
                </a:lnTo>
                <a:lnTo>
                  <a:pt x="351" y="452"/>
                </a:lnTo>
                <a:lnTo>
                  <a:pt x="347" y="457"/>
                </a:lnTo>
                <a:lnTo>
                  <a:pt x="344" y="461"/>
                </a:lnTo>
                <a:lnTo>
                  <a:pt x="344" y="464"/>
                </a:lnTo>
                <a:lnTo>
                  <a:pt x="342" y="466"/>
                </a:lnTo>
                <a:lnTo>
                  <a:pt x="340" y="468"/>
                </a:lnTo>
                <a:lnTo>
                  <a:pt x="340" y="470"/>
                </a:lnTo>
                <a:lnTo>
                  <a:pt x="340" y="473"/>
                </a:lnTo>
                <a:lnTo>
                  <a:pt x="335" y="477"/>
                </a:lnTo>
                <a:lnTo>
                  <a:pt x="331" y="479"/>
                </a:lnTo>
                <a:lnTo>
                  <a:pt x="331" y="482"/>
                </a:lnTo>
                <a:lnTo>
                  <a:pt x="328" y="482"/>
                </a:lnTo>
                <a:lnTo>
                  <a:pt x="326" y="484"/>
                </a:lnTo>
                <a:lnTo>
                  <a:pt x="324" y="486"/>
                </a:lnTo>
                <a:lnTo>
                  <a:pt x="319" y="491"/>
                </a:lnTo>
                <a:lnTo>
                  <a:pt x="319" y="493"/>
                </a:lnTo>
                <a:lnTo>
                  <a:pt x="317" y="495"/>
                </a:lnTo>
                <a:lnTo>
                  <a:pt x="315" y="495"/>
                </a:lnTo>
                <a:lnTo>
                  <a:pt x="315" y="497"/>
                </a:lnTo>
                <a:lnTo>
                  <a:pt x="313" y="500"/>
                </a:lnTo>
                <a:lnTo>
                  <a:pt x="310" y="502"/>
                </a:lnTo>
                <a:lnTo>
                  <a:pt x="304" y="509"/>
                </a:lnTo>
                <a:lnTo>
                  <a:pt x="299" y="511"/>
                </a:lnTo>
                <a:lnTo>
                  <a:pt x="292" y="513"/>
                </a:lnTo>
                <a:lnTo>
                  <a:pt x="279" y="522"/>
                </a:lnTo>
                <a:lnTo>
                  <a:pt x="279" y="525"/>
                </a:lnTo>
                <a:lnTo>
                  <a:pt x="256" y="529"/>
                </a:lnTo>
                <a:lnTo>
                  <a:pt x="224" y="547"/>
                </a:lnTo>
                <a:lnTo>
                  <a:pt x="220" y="552"/>
                </a:lnTo>
                <a:lnTo>
                  <a:pt x="188" y="572"/>
                </a:lnTo>
                <a:lnTo>
                  <a:pt x="186" y="572"/>
                </a:lnTo>
                <a:lnTo>
                  <a:pt x="179" y="574"/>
                </a:lnTo>
                <a:lnTo>
                  <a:pt x="129" y="604"/>
                </a:lnTo>
                <a:lnTo>
                  <a:pt x="120" y="611"/>
                </a:lnTo>
                <a:lnTo>
                  <a:pt x="102" y="622"/>
                </a:lnTo>
                <a:lnTo>
                  <a:pt x="95" y="626"/>
                </a:lnTo>
                <a:lnTo>
                  <a:pt x="88" y="629"/>
                </a:lnTo>
                <a:lnTo>
                  <a:pt x="72" y="640"/>
                </a:lnTo>
                <a:lnTo>
                  <a:pt x="70" y="640"/>
                </a:lnTo>
                <a:lnTo>
                  <a:pt x="79" y="602"/>
                </a:lnTo>
                <a:lnTo>
                  <a:pt x="84" y="572"/>
                </a:lnTo>
                <a:lnTo>
                  <a:pt x="86" y="561"/>
                </a:lnTo>
                <a:lnTo>
                  <a:pt x="88" y="552"/>
                </a:lnTo>
                <a:lnTo>
                  <a:pt x="90" y="536"/>
                </a:lnTo>
                <a:lnTo>
                  <a:pt x="93" y="527"/>
                </a:lnTo>
                <a:lnTo>
                  <a:pt x="93" y="525"/>
                </a:lnTo>
                <a:lnTo>
                  <a:pt x="95" y="525"/>
                </a:lnTo>
                <a:lnTo>
                  <a:pt x="95" y="522"/>
                </a:lnTo>
                <a:lnTo>
                  <a:pt x="97" y="522"/>
                </a:lnTo>
                <a:lnTo>
                  <a:pt x="97" y="520"/>
                </a:lnTo>
                <a:lnTo>
                  <a:pt x="99" y="518"/>
                </a:lnTo>
                <a:lnTo>
                  <a:pt x="102" y="518"/>
                </a:lnTo>
                <a:lnTo>
                  <a:pt x="102" y="516"/>
                </a:lnTo>
                <a:lnTo>
                  <a:pt x="104" y="513"/>
                </a:lnTo>
                <a:lnTo>
                  <a:pt x="104" y="511"/>
                </a:lnTo>
                <a:lnTo>
                  <a:pt x="93" y="511"/>
                </a:lnTo>
                <a:lnTo>
                  <a:pt x="93" y="509"/>
                </a:lnTo>
                <a:lnTo>
                  <a:pt x="88" y="495"/>
                </a:lnTo>
                <a:lnTo>
                  <a:pt x="86" y="495"/>
                </a:lnTo>
                <a:lnTo>
                  <a:pt x="84" y="486"/>
                </a:lnTo>
                <a:lnTo>
                  <a:pt x="86" y="473"/>
                </a:lnTo>
                <a:lnTo>
                  <a:pt x="75" y="464"/>
                </a:lnTo>
                <a:lnTo>
                  <a:pt x="70" y="452"/>
                </a:lnTo>
                <a:lnTo>
                  <a:pt x="70" y="448"/>
                </a:lnTo>
                <a:lnTo>
                  <a:pt x="65" y="436"/>
                </a:lnTo>
                <a:lnTo>
                  <a:pt x="63" y="434"/>
                </a:lnTo>
                <a:lnTo>
                  <a:pt x="54" y="418"/>
                </a:lnTo>
                <a:lnTo>
                  <a:pt x="43" y="393"/>
                </a:lnTo>
                <a:lnTo>
                  <a:pt x="41" y="387"/>
                </a:lnTo>
                <a:lnTo>
                  <a:pt x="50" y="364"/>
                </a:lnTo>
                <a:lnTo>
                  <a:pt x="59" y="348"/>
                </a:lnTo>
                <a:lnTo>
                  <a:pt x="75" y="319"/>
                </a:lnTo>
                <a:lnTo>
                  <a:pt x="56" y="298"/>
                </a:lnTo>
                <a:lnTo>
                  <a:pt x="54" y="298"/>
                </a:lnTo>
                <a:lnTo>
                  <a:pt x="54" y="296"/>
                </a:lnTo>
                <a:lnTo>
                  <a:pt x="54" y="294"/>
                </a:lnTo>
                <a:lnTo>
                  <a:pt x="52" y="287"/>
                </a:lnTo>
                <a:lnTo>
                  <a:pt x="52" y="289"/>
                </a:lnTo>
                <a:lnTo>
                  <a:pt x="50" y="287"/>
                </a:lnTo>
                <a:lnTo>
                  <a:pt x="41" y="287"/>
                </a:lnTo>
                <a:lnTo>
                  <a:pt x="38" y="287"/>
                </a:lnTo>
                <a:lnTo>
                  <a:pt x="27" y="269"/>
                </a:lnTo>
                <a:lnTo>
                  <a:pt x="45" y="260"/>
                </a:lnTo>
                <a:lnTo>
                  <a:pt x="45" y="258"/>
                </a:lnTo>
                <a:lnTo>
                  <a:pt x="45" y="253"/>
                </a:lnTo>
                <a:lnTo>
                  <a:pt x="36" y="249"/>
                </a:lnTo>
                <a:lnTo>
                  <a:pt x="34" y="251"/>
                </a:lnTo>
                <a:lnTo>
                  <a:pt x="20" y="255"/>
                </a:lnTo>
                <a:lnTo>
                  <a:pt x="13" y="242"/>
                </a:lnTo>
                <a:lnTo>
                  <a:pt x="11" y="239"/>
                </a:lnTo>
                <a:lnTo>
                  <a:pt x="7" y="235"/>
                </a:lnTo>
                <a:lnTo>
                  <a:pt x="0" y="228"/>
                </a:lnTo>
                <a:lnTo>
                  <a:pt x="0" y="226"/>
                </a:lnTo>
                <a:lnTo>
                  <a:pt x="0" y="224"/>
                </a:lnTo>
                <a:lnTo>
                  <a:pt x="4" y="212"/>
                </a:lnTo>
                <a:lnTo>
                  <a:pt x="9" y="199"/>
                </a:lnTo>
                <a:lnTo>
                  <a:pt x="13" y="192"/>
                </a:lnTo>
                <a:lnTo>
                  <a:pt x="13" y="185"/>
                </a:lnTo>
                <a:lnTo>
                  <a:pt x="13" y="181"/>
                </a:lnTo>
                <a:lnTo>
                  <a:pt x="13" y="178"/>
                </a:lnTo>
                <a:lnTo>
                  <a:pt x="13" y="169"/>
                </a:lnTo>
                <a:lnTo>
                  <a:pt x="13" y="163"/>
                </a:lnTo>
                <a:lnTo>
                  <a:pt x="11" y="160"/>
                </a:lnTo>
                <a:lnTo>
                  <a:pt x="13" y="156"/>
                </a:lnTo>
                <a:lnTo>
                  <a:pt x="13" y="149"/>
                </a:lnTo>
                <a:lnTo>
                  <a:pt x="11" y="140"/>
                </a:lnTo>
                <a:lnTo>
                  <a:pt x="11" y="138"/>
                </a:lnTo>
                <a:lnTo>
                  <a:pt x="11" y="135"/>
                </a:lnTo>
                <a:lnTo>
                  <a:pt x="11" y="129"/>
                </a:lnTo>
                <a:lnTo>
                  <a:pt x="9" y="122"/>
                </a:lnTo>
                <a:lnTo>
                  <a:pt x="9" y="110"/>
                </a:lnTo>
                <a:lnTo>
                  <a:pt x="11" y="106"/>
                </a:lnTo>
                <a:lnTo>
                  <a:pt x="13" y="101"/>
                </a:lnTo>
                <a:lnTo>
                  <a:pt x="16" y="99"/>
                </a:lnTo>
                <a:lnTo>
                  <a:pt x="18" y="97"/>
                </a:lnTo>
                <a:lnTo>
                  <a:pt x="20" y="95"/>
                </a:lnTo>
                <a:lnTo>
                  <a:pt x="22" y="92"/>
                </a:lnTo>
                <a:lnTo>
                  <a:pt x="25" y="90"/>
                </a:lnTo>
                <a:lnTo>
                  <a:pt x="27" y="90"/>
                </a:lnTo>
                <a:lnTo>
                  <a:pt x="27" y="88"/>
                </a:lnTo>
                <a:lnTo>
                  <a:pt x="29" y="88"/>
                </a:lnTo>
                <a:lnTo>
                  <a:pt x="31" y="86"/>
                </a:lnTo>
                <a:lnTo>
                  <a:pt x="34" y="86"/>
                </a:lnTo>
                <a:lnTo>
                  <a:pt x="38" y="83"/>
                </a:lnTo>
                <a:lnTo>
                  <a:pt x="41" y="81"/>
                </a:lnTo>
                <a:lnTo>
                  <a:pt x="43" y="81"/>
                </a:lnTo>
                <a:lnTo>
                  <a:pt x="45" y="81"/>
                </a:lnTo>
                <a:lnTo>
                  <a:pt x="47" y="81"/>
                </a:lnTo>
                <a:lnTo>
                  <a:pt x="47" y="83"/>
                </a:lnTo>
                <a:lnTo>
                  <a:pt x="50" y="83"/>
                </a:lnTo>
                <a:lnTo>
                  <a:pt x="52" y="86"/>
                </a:lnTo>
                <a:lnTo>
                  <a:pt x="54" y="86"/>
                </a:lnTo>
                <a:lnTo>
                  <a:pt x="52" y="81"/>
                </a:lnTo>
                <a:lnTo>
                  <a:pt x="41" y="72"/>
                </a:lnTo>
                <a:lnTo>
                  <a:pt x="41" y="67"/>
                </a:lnTo>
                <a:lnTo>
                  <a:pt x="41" y="54"/>
                </a:lnTo>
                <a:lnTo>
                  <a:pt x="41" y="47"/>
                </a:lnTo>
                <a:lnTo>
                  <a:pt x="41" y="36"/>
                </a:lnTo>
                <a:lnTo>
                  <a:pt x="41" y="27"/>
                </a:lnTo>
                <a:lnTo>
                  <a:pt x="41" y="18"/>
                </a:lnTo>
                <a:lnTo>
                  <a:pt x="54" y="18"/>
                </a:lnTo>
                <a:lnTo>
                  <a:pt x="61" y="18"/>
                </a:lnTo>
                <a:lnTo>
                  <a:pt x="65" y="18"/>
                </a:lnTo>
                <a:lnTo>
                  <a:pt x="68" y="18"/>
                </a:lnTo>
                <a:lnTo>
                  <a:pt x="70" y="18"/>
                </a:lnTo>
                <a:lnTo>
                  <a:pt x="70" y="15"/>
                </a:lnTo>
                <a:lnTo>
                  <a:pt x="72" y="13"/>
                </a:lnTo>
                <a:lnTo>
                  <a:pt x="75" y="13"/>
                </a:lnTo>
                <a:lnTo>
                  <a:pt x="77" y="11"/>
                </a:lnTo>
                <a:lnTo>
                  <a:pt x="79" y="11"/>
                </a:lnTo>
                <a:lnTo>
                  <a:pt x="84" y="9"/>
                </a:lnTo>
                <a:lnTo>
                  <a:pt x="88" y="9"/>
                </a:lnTo>
                <a:lnTo>
                  <a:pt x="90" y="9"/>
                </a:lnTo>
                <a:lnTo>
                  <a:pt x="99" y="15"/>
                </a:lnTo>
                <a:lnTo>
                  <a:pt x="102" y="18"/>
                </a:lnTo>
                <a:lnTo>
                  <a:pt x="106" y="22"/>
                </a:lnTo>
                <a:lnTo>
                  <a:pt x="111" y="27"/>
                </a:lnTo>
                <a:lnTo>
                  <a:pt x="113" y="31"/>
                </a:lnTo>
                <a:lnTo>
                  <a:pt x="113" y="36"/>
                </a:lnTo>
                <a:lnTo>
                  <a:pt x="113" y="38"/>
                </a:lnTo>
                <a:lnTo>
                  <a:pt x="115" y="40"/>
                </a:lnTo>
                <a:lnTo>
                  <a:pt x="118" y="45"/>
                </a:lnTo>
                <a:lnTo>
                  <a:pt x="120" y="49"/>
                </a:lnTo>
                <a:lnTo>
                  <a:pt x="120" y="52"/>
                </a:lnTo>
                <a:lnTo>
                  <a:pt x="120" y="54"/>
                </a:lnTo>
                <a:lnTo>
                  <a:pt x="124" y="54"/>
                </a:lnTo>
                <a:lnTo>
                  <a:pt x="127" y="56"/>
                </a:lnTo>
                <a:lnTo>
                  <a:pt x="131" y="56"/>
                </a:lnTo>
                <a:lnTo>
                  <a:pt x="133" y="56"/>
                </a:lnTo>
                <a:lnTo>
                  <a:pt x="136" y="58"/>
                </a:lnTo>
                <a:lnTo>
                  <a:pt x="136" y="61"/>
                </a:lnTo>
                <a:lnTo>
                  <a:pt x="133" y="63"/>
                </a:lnTo>
                <a:lnTo>
                  <a:pt x="133" y="67"/>
                </a:lnTo>
                <a:lnTo>
                  <a:pt x="133" y="72"/>
                </a:lnTo>
                <a:lnTo>
                  <a:pt x="133" y="74"/>
                </a:lnTo>
                <a:lnTo>
                  <a:pt x="133" y="77"/>
                </a:lnTo>
                <a:lnTo>
                  <a:pt x="136" y="77"/>
                </a:lnTo>
                <a:lnTo>
                  <a:pt x="138" y="77"/>
                </a:lnTo>
                <a:lnTo>
                  <a:pt x="138" y="74"/>
                </a:lnTo>
                <a:lnTo>
                  <a:pt x="143" y="74"/>
                </a:lnTo>
                <a:lnTo>
                  <a:pt x="147" y="74"/>
                </a:lnTo>
                <a:lnTo>
                  <a:pt x="149" y="74"/>
                </a:lnTo>
                <a:lnTo>
                  <a:pt x="152" y="74"/>
                </a:lnTo>
                <a:lnTo>
                  <a:pt x="154" y="74"/>
                </a:lnTo>
                <a:lnTo>
                  <a:pt x="154" y="77"/>
                </a:lnTo>
                <a:lnTo>
                  <a:pt x="154" y="79"/>
                </a:lnTo>
                <a:lnTo>
                  <a:pt x="156" y="79"/>
                </a:lnTo>
                <a:lnTo>
                  <a:pt x="156" y="77"/>
                </a:lnTo>
                <a:lnTo>
                  <a:pt x="156" y="74"/>
                </a:lnTo>
                <a:lnTo>
                  <a:pt x="158" y="74"/>
                </a:lnTo>
                <a:lnTo>
                  <a:pt x="161" y="79"/>
                </a:lnTo>
                <a:lnTo>
                  <a:pt x="161" y="86"/>
                </a:lnTo>
                <a:lnTo>
                  <a:pt x="158" y="88"/>
                </a:lnTo>
                <a:lnTo>
                  <a:pt x="156" y="97"/>
                </a:lnTo>
                <a:lnTo>
                  <a:pt x="156" y="99"/>
                </a:lnTo>
                <a:lnTo>
                  <a:pt x="154" y="101"/>
                </a:lnTo>
                <a:lnTo>
                  <a:pt x="152" y="104"/>
                </a:lnTo>
                <a:lnTo>
                  <a:pt x="152" y="110"/>
                </a:lnTo>
                <a:lnTo>
                  <a:pt x="149" y="113"/>
                </a:lnTo>
                <a:lnTo>
                  <a:pt x="149" y="117"/>
                </a:lnTo>
                <a:lnTo>
                  <a:pt x="149" y="126"/>
                </a:lnTo>
                <a:lnTo>
                  <a:pt x="154" y="126"/>
                </a:lnTo>
                <a:lnTo>
                  <a:pt x="156" y="131"/>
                </a:lnTo>
                <a:lnTo>
                  <a:pt x="156" y="135"/>
                </a:lnTo>
                <a:lnTo>
                  <a:pt x="158" y="135"/>
                </a:lnTo>
                <a:lnTo>
                  <a:pt x="167" y="138"/>
                </a:lnTo>
                <a:lnTo>
                  <a:pt x="170" y="138"/>
                </a:lnTo>
                <a:lnTo>
                  <a:pt x="172" y="138"/>
                </a:lnTo>
                <a:lnTo>
                  <a:pt x="174" y="142"/>
                </a:lnTo>
                <a:lnTo>
                  <a:pt x="181" y="142"/>
                </a:lnTo>
                <a:lnTo>
                  <a:pt x="183" y="142"/>
                </a:lnTo>
                <a:lnTo>
                  <a:pt x="183" y="138"/>
                </a:lnTo>
                <a:lnTo>
                  <a:pt x="183" y="133"/>
                </a:lnTo>
                <a:lnTo>
                  <a:pt x="186" y="131"/>
                </a:lnTo>
                <a:lnTo>
                  <a:pt x="186" y="129"/>
                </a:lnTo>
                <a:lnTo>
                  <a:pt x="188" y="126"/>
                </a:lnTo>
                <a:lnTo>
                  <a:pt x="190" y="124"/>
                </a:lnTo>
                <a:lnTo>
                  <a:pt x="190" y="122"/>
                </a:lnTo>
                <a:lnTo>
                  <a:pt x="195" y="120"/>
                </a:lnTo>
                <a:lnTo>
                  <a:pt x="195" y="115"/>
                </a:lnTo>
                <a:lnTo>
                  <a:pt x="192" y="115"/>
                </a:lnTo>
                <a:lnTo>
                  <a:pt x="192" y="113"/>
                </a:lnTo>
                <a:lnTo>
                  <a:pt x="192" y="108"/>
                </a:lnTo>
                <a:lnTo>
                  <a:pt x="190" y="106"/>
                </a:lnTo>
                <a:lnTo>
                  <a:pt x="188" y="106"/>
                </a:lnTo>
                <a:lnTo>
                  <a:pt x="181" y="106"/>
                </a:lnTo>
                <a:lnTo>
                  <a:pt x="179" y="106"/>
                </a:lnTo>
                <a:lnTo>
                  <a:pt x="177" y="104"/>
                </a:lnTo>
                <a:lnTo>
                  <a:pt x="174" y="101"/>
                </a:lnTo>
                <a:lnTo>
                  <a:pt x="174" y="99"/>
                </a:lnTo>
                <a:lnTo>
                  <a:pt x="177" y="97"/>
                </a:lnTo>
                <a:lnTo>
                  <a:pt x="179" y="97"/>
                </a:lnTo>
                <a:lnTo>
                  <a:pt x="181" y="95"/>
                </a:lnTo>
                <a:lnTo>
                  <a:pt x="183" y="95"/>
                </a:lnTo>
                <a:lnTo>
                  <a:pt x="186" y="95"/>
                </a:lnTo>
                <a:lnTo>
                  <a:pt x="188" y="95"/>
                </a:lnTo>
                <a:lnTo>
                  <a:pt x="190" y="95"/>
                </a:lnTo>
                <a:lnTo>
                  <a:pt x="192" y="92"/>
                </a:lnTo>
                <a:lnTo>
                  <a:pt x="192" y="90"/>
                </a:lnTo>
                <a:lnTo>
                  <a:pt x="190" y="88"/>
                </a:lnTo>
                <a:lnTo>
                  <a:pt x="188" y="86"/>
                </a:lnTo>
                <a:lnTo>
                  <a:pt x="186" y="86"/>
                </a:lnTo>
                <a:lnTo>
                  <a:pt x="183" y="86"/>
                </a:lnTo>
                <a:lnTo>
                  <a:pt x="179" y="83"/>
                </a:lnTo>
                <a:lnTo>
                  <a:pt x="177" y="79"/>
                </a:lnTo>
                <a:lnTo>
                  <a:pt x="174" y="79"/>
                </a:lnTo>
                <a:lnTo>
                  <a:pt x="174" y="77"/>
                </a:lnTo>
                <a:lnTo>
                  <a:pt x="174" y="72"/>
                </a:lnTo>
                <a:lnTo>
                  <a:pt x="177" y="72"/>
                </a:lnTo>
                <a:lnTo>
                  <a:pt x="177" y="70"/>
                </a:lnTo>
                <a:lnTo>
                  <a:pt x="179" y="70"/>
                </a:lnTo>
                <a:lnTo>
                  <a:pt x="181" y="70"/>
                </a:lnTo>
                <a:lnTo>
                  <a:pt x="183" y="70"/>
                </a:lnTo>
                <a:lnTo>
                  <a:pt x="186" y="70"/>
                </a:lnTo>
                <a:lnTo>
                  <a:pt x="186" y="72"/>
                </a:lnTo>
                <a:lnTo>
                  <a:pt x="188" y="72"/>
                </a:lnTo>
                <a:lnTo>
                  <a:pt x="188" y="70"/>
                </a:lnTo>
                <a:lnTo>
                  <a:pt x="190" y="70"/>
                </a:lnTo>
                <a:lnTo>
                  <a:pt x="192" y="67"/>
                </a:lnTo>
                <a:lnTo>
                  <a:pt x="195" y="65"/>
                </a:lnTo>
                <a:lnTo>
                  <a:pt x="195" y="63"/>
                </a:lnTo>
                <a:lnTo>
                  <a:pt x="195" y="61"/>
                </a:lnTo>
                <a:lnTo>
                  <a:pt x="195" y="58"/>
                </a:lnTo>
                <a:lnTo>
                  <a:pt x="195" y="56"/>
                </a:lnTo>
                <a:lnTo>
                  <a:pt x="195" y="54"/>
                </a:lnTo>
                <a:lnTo>
                  <a:pt x="192" y="49"/>
                </a:lnTo>
                <a:lnTo>
                  <a:pt x="190" y="47"/>
                </a:lnTo>
                <a:lnTo>
                  <a:pt x="188" y="45"/>
                </a:lnTo>
                <a:lnTo>
                  <a:pt x="188" y="43"/>
                </a:lnTo>
                <a:lnTo>
                  <a:pt x="190" y="40"/>
                </a:lnTo>
                <a:lnTo>
                  <a:pt x="192" y="40"/>
                </a:lnTo>
                <a:lnTo>
                  <a:pt x="197" y="40"/>
                </a:lnTo>
                <a:lnTo>
                  <a:pt x="199" y="40"/>
                </a:lnTo>
                <a:lnTo>
                  <a:pt x="199" y="38"/>
                </a:lnTo>
                <a:lnTo>
                  <a:pt x="199" y="36"/>
                </a:lnTo>
                <a:lnTo>
                  <a:pt x="199" y="34"/>
                </a:lnTo>
                <a:lnTo>
                  <a:pt x="199" y="31"/>
                </a:lnTo>
                <a:lnTo>
                  <a:pt x="195" y="24"/>
                </a:lnTo>
                <a:lnTo>
                  <a:pt x="192" y="20"/>
                </a:lnTo>
                <a:lnTo>
                  <a:pt x="195" y="15"/>
                </a:lnTo>
                <a:lnTo>
                  <a:pt x="199" y="15"/>
                </a:lnTo>
                <a:lnTo>
                  <a:pt x="204" y="11"/>
                </a:lnTo>
                <a:lnTo>
                  <a:pt x="206" y="2"/>
                </a:lnTo>
                <a:lnTo>
                  <a:pt x="208" y="0"/>
                </a:lnTo>
                <a:lnTo>
                  <a:pt x="211" y="0"/>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Admin 1 - South Darfur">
            <a:extLst>
              <a:ext uri="{FF2B5EF4-FFF2-40B4-BE49-F238E27FC236}">
                <a16:creationId xmlns:a16="http://schemas.microsoft.com/office/drawing/2014/main" id="{E9419200-6948-C689-64AB-782AF21CEDDE}"/>
              </a:ext>
            </a:extLst>
          </p:cNvPr>
          <p:cNvGrpSpPr/>
          <p:nvPr/>
        </p:nvGrpSpPr>
        <p:grpSpPr>
          <a:xfrm>
            <a:off x="2941638" y="4619625"/>
            <a:ext cx="1335088" cy="1930400"/>
            <a:chOff x="2941638" y="4619625"/>
            <a:chExt cx="1335088" cy="1930400"/>
          </a:xfrm>
        </p:grpSpPr>
        <p:sp>
          <p:nvSpPr>
            <p:cNvPr id="24" name="Freeform 21">
              <a:extLst>
                <a:ext uri="{FF2B5EF4-FFF2-40B4-BE49-F238E27FC236}">
                  <a16:creationId xmlns:a16="http://schemas.microsoft.com/office/drawing/2014/main" id="{24BA1B72-4062-6208-A353-3F2CD9190BA9}"/>
                </a:ext>
              </a:extLst>
            </p:cNvPr>
            <p:cNvSpPr>
              <a:spLocks/>
            </p:cNvSpPr>
            <p:nvPr/>
          </p:nvSpPr>
          <p:spPr bwMode="auto">
            <a:xfrm>
              <a:off x="2941638" y="4619625"/>
              <a:ext cx="1335088" cy="1930400"/>
            </a:xfrm>
            <a:custGeom>
              <a:avLst/>
              <a:gdLst>
                <a:gd name="T0" fmla="*/ 467 w 841"/>
                <a:gd name="T1" fmla="*/ 5 h 1216"/>
                <a:gd name="T2" fmla="*/ 501 w 841"/>
                <a:gd name="T3" fmla="*/ 7 h 1216"/>
                <a:gd name="T4" fmla="*/ 530 w 841"/>
                <a:gd name="T5" fmla="*/ 21 h 1216"/>
                <a:gd name="T6" fmla="*/ 566 w 841"/>
                <a:gd name="T7" fmla="*/ 41 h 1216"/>
                <a:gd name="T8" fmla="*/ 614 w 841"/>
                <a:gd name="T9" fmla="*/ 46 h 1216"/>
                <a:gd name="T10" fmla="*/ 664 w 841"/>
                <a:gd name="T11" fmla="*/ 43 h 1216"/>
                <a:gd name="T12" fmla="*/ 700 w 841"/>
                <a:gd name="T13" fmla="*/ 50 h 1216"/>
                <a:gd name="T14" fmla="*/ 691 w 841"/>
                <a:gd name="T15" fmla="*/ 145 h 1216"/>
                <a:gd name="T16" fmla="*/ 662 w 841"/>
                <a:gd name="T17" fmla="*/ 249 h 1216"/>
                <a:gd name="T18" fmla="*/ 657 w 841"/>
                <a:gd name="T19" fmla="*/ 353 h 1216"/>
                <a:gd name="T20" fmla="*/ 725 w 841"/>
                <a:gd name="T21" fmla="*/ 500 h 1216"/>
                <a:gd name="T22" fmla="*/ 759 w 841"/>
                <a:gd name="T23" fmla="*/ 550 h 1216"/>
                <a:gd name="T24" fmla="*/ 795 w 841"/>
                <a:gd name="T25" fmla="*/ 659 h 1216"/>
                <a:gd name="T26" fmla="*/ 811 w 841"/>
                <a:gd name="T27" fmla="*/ 729 h 1216"/>
                <a:gd name="T28" fmla="*/ 789 w 841"/>
                <a:gd name="T29" fmla="*/ 736 h 1216"/>
                <a:gd name="T30" fmla="*/ 759 w 841"/>
                <a:gd name="T31" fmla="*/ 740 h 1216"/>
                <a:gd name="T32" fmla="*/ 734 w 841"/>
                <a:gd name="T33" fmla="*/ 747 h 1216"/>
                <a:gd name="T34" fmla="*/ 705 w 841"/>
                <a:gd name="T35" fmla="*/ 747 h 1216"/>
                <a:gd name="T36" fmla="*/ 671 w 841"/>
                <a:gd name="T37" fmla="*/ 754 h 1216"/>
                <a:gd name="T38" fmla="*/ 641 w 841"/>
                <a:gd name="T39" fmla="*/ 754 h 1216"/>
                <a:gd name="T40" fmla="*/ 612 w 841"/>
                <a:gd name="T41" fmla="*/ 763 h 1216"/>
                <a:gd name="T42" fmla="*/ 596 w 841"/>
                <a:gd name="T43" fmla="*/ 783 h 1216"/>
                <a:gd name="T44" fmla="*/ 591 w 841"/>
                <a:gd name="T45" fmla="*/ 811 h 1216"/>
                <a:gd name="T46" fmla="*/ 578 w 841"/>
                <a:gd name="T47" fmla="*/ 842 h 1216"/>
                <a:gd name="T48" fmla="*/ 557 w 841"/>
                <a:gd name="T49" fmla="*/ 869 h 1216"/>
                <a:gd name="T50" fmla="*/ 528 w 841"/>
                <a:gd name="T51" fmla="*/ 894 h 1216"/>
                <a:gd name="T52" fmla="*/ 505 w 841"/>
                <a:gd name="T53" fmla="*/ 912 h 1216"/>
                <a:gd name="T54" fmla="*/ 505 w 841"/>
                <a:gd name="T55" fmla="*/ 949 h 1216"/>
                <a:gd name="T56" fmla="*/ 507 w 841"/>
                <a:gd name="T57" fmla="*/ 985 h 1216"/>
                <a:gd name="T58" fmla="*/ 469 w 841"/>
                <a:gd name="T59" fmla="*/ 1016 h 1216"/>
                <a:gd name="T60" fmla="*/ 462 w 841"/>
                <a:gd name="T61" fmla="*/ 1062 h 1216"/>
                <a:gd name="T62" fmla="*/ 455 w 841"/>
                <a:gd name="T63" fmla="*/ 1107 h 1216"/>
                <a:gd name="T64" fmla="*/ 421 w 841"/>
                <a:gd name="T65" fmla="*/ 1170 h 1216"/>
                <a:gd name="T66" fmla="*/ 374 w 841"/>
                <a:gd name="T67" fmla="*/ 1209 h 1216"/>
                <a:gd name="T68" fmla="*/ 351 w 841"/>
                <a:gd name="T69" fmla="*/ 1200 h 1216"/>
                <a:gd name="T70" fmla="*/ 315 w 841"/>
                <a:gd name="T71" fmla="*/ 1198 h 1216"/>
                <a:gd name="T72" fmla="*/ 276 w 841"/>
                <a:gd name="T73" fmla="*/ 1195 h 1216"/>
                <a:gd name="T74" fmla="*/ 238 w 841"/>
                <a:gd name="T75" fmla="*/ 1200 h 1216"/>
                <a:gd name="T76" fmla="*/ 204 w 841"/>
                <a:gd name="T77" fmla="*/ 1184 h 1216"/>
                <a:gd name="T78" fmla="*/ 176 w 841"/>
                <a:gd name="T79" fmla="*/ 1186 h 1216"/>
                <a:gd name="T80" fmla="*/ 183 w 841"/>
                <a:gd name="T81" fmla="*/ 1159 h 1216"/>
                <a:gd name="T82" fmla="*/ 199 w 841"/>
                <a:gd name="T83" fmla="*/ 1127 h 1216"/>
                <a:gd name="T84" fmla="*/ 183 w 841"/>
                <a:gd name="T85" fmla="*/ 1112 h 1216"/>
                <a:gd name="T86" fmla="*/ 156 w 841"/>
                <a:gd name="T87" fmla="*/ 1112 h 1216"/>
                <a:gd name="T88" fmla="*/ 165 w 841"/>
                <a:gd name="T89" fmla="*/ 1075 h 1216"/>
                <a:gd name="T90" fmla="*/ 195 w 841"/>
                <a:gd name="T91" fmla="*/ 1062 h 1216"/>
                <a:gd name="T92" fmla="*/ 192 w 841"/>
                <a:gd name="T93" fmla="*/ 1064 h 1216"/>
                <a:gd name="T94" fmla="*/ 197 w 841"/>
                <a:gd name="T95" fmla="*/ 1059 h 1216"/>
                <a:gd name="T96" fmla="*/ 206 w 841"/>
                <a:gd name="T97" fmla="*/ 1028 h 1216"/>
                <a:gd name="T98" fmla="*/ 213 w 841"/>
                <a:gd name="T99" fmla="*/ 998 h 1216"/>
                <a:gd name="T100" fmla="*/ 199 w 841"/>
                <a:gd name="T101" fmla="*/ 971 h 1216"/>
                <a:gd name="T102" fmla="*/ 220 w 841"/>
                <a:gd name="T103" fmla="*/ 915 h 1216"/>
                <a:gd name="T104" fmla="*/ 142 w 841"/>
                <a:gd name="T105" fmla="*/ 756 h 1216"/>
                <a:gd name="T106" fmla="*/ 99 w 841"/>
                <a:gd name="T107" fmla="*/ 706 h 1216"/>
                <a:gd name="T108" fmla="*/ 56 w 841"/>
                <a:gd name="T109" fmla="*/ 668 h 1216"/>
                <a:gd name="T110" fmla="*/ 27 w 841"/>
                <a:gd name="T111" fmla="*/ 639 h 1216"/>
                <a:gd name="T112" fmla="*/ 0 w 841"/>
                <a:gd name="T113" fmla="*/ 596 h 1216"/>
                <a:gd name="T114" fmla="*/ 59 w 841"/>
                <a:gd name="T115" fmla="*/ 557 h 1216"/>
                <a:gd name="T116" fmla="*/ 131 w 841"/>
                <a:gd name="T117" fmla="*/ 528 h 1216"/>
                <a:gd name="T118" fmla="*/ 190 w 841"/>
                <a:gd name="T119" fmla="*/ 49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1" h="1216">
                  <a:moveTo>
                    <a:pt x="426" y="3"/>
                  </a:moveTo>
                  <a:lnTo>
                    <a:pt x="426" y="0"/>
                  </a:lnTo>
                  <a:lnTo>
                    <a:pt x="428" y="0"/>
                  </a:lnTo>
                  <a:lnTo>
                    <a:pt x="430" y="0"/>
                  </a:lnTo>
                  <a:lnTo>
                    <a:pt x="433" y="3"/>
                  </a:lnTo>
                  <a:lnTo>
                    <a:pt x="435" y="3"/>
                  </a:lnTo>
                  <a:lnTo>
                    <a:pt x="437" y="3"/>
                  </a:lnTo>
                  <a:lnTo>
                    <a:pt x="442" y="3"/>
                  </a:lnTo>
                  <a:lnTo>
                    <a:pt x="444" y="3"/>
                  </a:lnTo>
                  <a:lnTo>
                    <a:pt x="446" y="3"/>
                  </a:lnTo>
                  <a:lnTo>
                    <a:pt x="453" y="3"/>
                  </a:lnTo>
                  <a:lnTo>
                    <a:pt x="455" y="5"/>
                  </a:lnTo>
                  <a:lnTo>
                    <a:pt x="458" y="5"/>
                  </a:lnTo>
                  <a:lnTo>
                    <a:pt x="460" y="5"/>
                  </a:lnTo>
                  <a:lnTo>
                    <a:pt x="462" y="5"/>
                  </a:lnTo>
                  <a:lnTo>
                    <a:pt x="464" y="5"/>
                  </a:lnTo>
                  <a:lnTo>
                    <a:pt x="467" y="5"/>
                  </a:lnTo>
                  <a:lnTo>
                    <a:pt x="467" y="7"/>
                  </a:lnTo>
                  <a:lnTo>
                    <a:pt x="469" y="7"/>
                  </a:lnTo>
                  <a:lnTo>
                    <a:pt x="471" y="7"/>
                  </a:lnTo>
                  <a:lnTo>
                    <a:pt x="473" y="7"/>
                  </a:lnTo>
                  <a:lnTo>
                    <a:pt x="476" y="7"/>
                  </a:lnTo>
                  <a:lnTo>
                    <a:pt x="478" y="7"/>
                  </a:lnTo>
                  <a:lnTo>
                    <a:pt x="480" y="7"/>
                  </a:lnTo>
                  <a:lnTo>
                    <a:pt x="483" y="7"/>
                  </a:lnTo>
                  <a:lnTo>
                    <a:pt x="483" y="5"/>
                  </a:lnTo>
                  <a:lnTo>
                    <a:pt x="485" y="5"/>
                  </a:lnTo>
                  <a:lnTo>
                    <a:pt x="487" y="5"/>
                  </a:lnTo>
                  <a:lnTo>
                    <a:pt x="489" y="5"/>
                  </a:lnTo>
                  <a:lnTo>
                    <a:pt x="492" y="5"/>
                  </a:lnTo>
                  <a:lnTo>
                    <a:pt x="494" y="5"/>
                  </a:lnTo>
                  <a:lnTo>
                    <a:pt x="496" y="5"/>
                  </a:lnTo>
                  <a:lnTo>
                    <a:pt x="498" y="5"/>
                  </a:lnTo>
                  <a:lnTo>
                    <a:pt x="501" y="7"/>
                  </a:lnTo>
                  <a:lnTo>
                    <a:pt x="503" y="7"/>
                  </a:lnTo>
                  <a:lnTo>
                    <a:pt x="505" y="7"/>
                  </a:lnTo>
                  <a:lnTo>
                    <a:pt x="507" y="7"/>
                  </a:lnTo>
                  <a:lnTo>
                    <a:pt x="510" y="7"/>
                  </a:lnTo>
                  <a:lnTo>
                    <a:pt x="512" y="7"/>
                  </a:lnTo>
                  <a:lnTo>
                    <a:pt x="512" y="9"/>
                  </a:lnTo>
                  <a:lnTo>
                    <a:pt x="514" y="9"/>
                  </a:lnTo>
                  <a:lnTo>
                    <a:pt x="517" y="9"/>
                  </a:lnTo>
                  <a:lnTo>
                    <a:pt x="517" y="12"/>
                  </a:lnTo>
                  <a:lnTo>
                    <a:pt x="519" y="12"/>
                  </a:lnTo>
                  <a:lnTo>
                    <a:pt x="519" y="14"/>
                  </a:lnTo>
                  <a:lnTo>
                    <a:pt x="521" y="16"/>
                  </a:lnTo>
                  <a:lnTo>
                    <a:pt x="523" y="16"/>
                  </a:lnTo>
                  <a:lnTo>
                    <a:pt x="523" y="18"/>
                  </a:lnTo>
                  <a:lnTo>
                    <a:pt x="526" y="18"/>
                  </a:lnTo>
                  <a:lnTo>
                    <a:pt x="528" y="18"/>
                  </a:lnTo>
                  <a:lnTo>
                    <a:pt x="530" y="21"/>
                  </a:lnTo>
                  <a:lnTo>
                    <a:pt x="532" y="23"/>
                  </a:lnTo>
                  <a:lnTo>
                    <a:pt x="535" y="23"/>
                  </a:lnTo>
                  <a:lnTo>
                    <a:pt x="537" y="23"/>
                  </a:lnTo>
                  <a:lnTo>
                    <a:pt x="537" y="25"/>
                  </a:lnTo>
                  <a:lnTo>
                    <a:pt x="539" y="25"/>
                  </a:lnTo>
                  <a:lnTo>
                    <a:pt x="541" y="28"/>
                  </a:lnTo>
                  <a:lnTo>
                    <a:pt x="544" y="28"/>
                  </a:lnTo>
                  <a:lnTo>
                    <a:pt x="546" y="30"/>
                  </a:lnTo>
                  <a:lnTo>
                    <a:pt x="551" y="30"/>
                  </a:lnTo>
                  <a:lnTo>
                    <a:pt x="553" y="32"/>
                  </a:lnTo>
                  <a:lnTo>
                    <a:pt x="555" y="32"/>
                  </a:lnTo>
                  <a:lnTo>
                    <a:pt x="557" y="32"/>
                  </a:lnTo>
                  <a:lnTo>
                    <a:pt x="557" y="34"/>
                  </a:lnTo>
                  <a:lnTo>
                    <a:pt x="560" y="34"/>
                  </a:lnTo>
                  <a:lnTo>
                    <a:pt x="562" y="37"/>
                  </a:lnTo>
                  <a:lnTo>
                    <a:pt x="564" y="39"/>
                  </a:lnTo>
                  <a:lnTo>
                    <a:pt x="566" y="41"/>
                  </a:lnTo>
                  <a:lnTo>
                    <a:pt x="569" y="43"/>
                  </a:lnTo>
                  <a:lnTo>
                    <a:pt x="571" y="48"/>
                  </a:lnTo>
                  <a:lnTo>
                    <a:pt x="580" y="48"/>
                  </a:lnTo>
                  <a:lnTo>
                    <a:pt x="582" y="48"/>
                  </a:lnTo>
                  <a:lnTo>
                    <a:pt x="585" y="48"/>
                  </a:lnTo>
                  <a:lnTo>
                    <a:pt x="587" y="48"/>
                  </a:lnTo>
                  <a:lnTo>
                    <a:pt x="587" y="50"/>
                  </a:lnTo>
                  <a:lnTo>
                    <a:pt x="589" y="50"/>
                  </a:lnTo>
                  <a:lnTo>
                    <a:pt x="591" y="50"/>
                  </a:lnTo>
                  <a:lnTo>
                    <a:pt x="596" y="50"/>
                  </a:lnTo>
                  <a:lnTo>
                    <a:pt x="598" y="50"/>
                  </a:lnTo>
                  <a:lnTo>
                    <a:pt x="600" y="50"/>
                  </a:lnTo>
                  <a:lnTo>
                    <a:pt x="603" y="50"/>
                  </a:lnTo>
                  <a:lnTo>
                    <a:pt x="607" y="48"/>
                  </a:lnTo>
                  <a:lnTo>
                    <a:pt x="609" y="48"/>
                  </a:lnTo>
                  <a:lnTo>
                    <a:pt x="612" y="46"/>
                  </a:lnTo>
                  <a:lnTo>
                    <a:pt x="614" y="46"/>
                  </a:lnTo>
                  <a:lnTo>
                    <a:pt x="616" y="46"/>
                  </a:lnTo>
                  <a:lnTo>
                    <a:pt x="616" y="43"/>
                  </a:lnTo>
                  <a:lnTo>
                    <a:pt x="619" y="43"/>
                  </a:lnTo>
                  <a:lnTo>
                    <a:pt x="621" y="43"/>
                  </a:lnTo>
                  <a:lnTo>
                    <a:pt x="623" y="43"/>
                  </a:lnTo>
                  <a:lnTo>
                    <a:pt x="625" y="41"/>
                  </a:lnTo>
                  <a:lnTo>
                    <a:pt x="630" y="41"/>
                  </a:lnTo>
                  <a:lnTo>
                    <a:pt x="632" y="41"/>
                  </a:lnTo>
                  <a:lnTo>
                    <a:pt x="641" y="41"/>
                  </a:lnTo>
                  <a:lnTo>
                    <a:pt x="648" y="48"/>
                  </a:lnTo>
                  <a:lnTo>
                    <a:pt x="650" y="48"/>
                  </a:lnTo>
                  <a:lnTo>
                    <a:pt x="653" y="46"/>
                  </a:lnTo>
                  <a:lnTo>
                    <a:pt x="655" y="46"/>
                  </a:lnTo>
                  <a:lnTo>
                    <a:pt x="657" y="46"/>
                  </a:lnTo>
                  <a:lnTo>
                    <a:pt x="657" y="43"/>
                  </a:lnTo>
                  <a:lnTo>
                    <a:pt x="659" y="43"/>
                  </a:lnTo>
                  <a:lnTo>
                    <a:pt x="664" y="43"/>
                  </a:lnTo>
                  <a:lnTo>
                    <a:pt x="666" y="46"/>
                  </a:lnTo>
                  <a:lnTo>
                    <a:pt x="668" y="43"/>
                  </a:lnTo>
                  <a:lnTo>
                    <a:pt x="671" y="43"/>
                  </a:lnTo>
                  <a:lnTo>
                    <a:pt x="675" y="41"/>
                  </a:lnTo>
                  <a:lnTo>
                    <a:pt x="680" y="41"/>
                  </a:lnTo>
                  <a:lnTo>
                    <a:pt x="680" y="43"/>
                  </a:lnTo>
                  <a:lnTo>
                    <a:pt x="682" y="43"/>
                  </a:lnTo>
                  <a:lnTo>
                    <a:pt x="687" y="43"/>
                  </a:lnTo>
                  <a:lnTo>
                    <a:pt x="689" y="43"/>
                  </a:lnTo>
                  <a:lnTo>
                    <a:pt x="693" y="43"/>
                  </a:lnTo>
                  <a:lnTo>
                    <a:pt x="696" y="43"/>
                  </a:lnTo>
                  <a:lnTo>
                    <a:pt x="698" y="43"/>
                  </a:lnTo>
                  <a:lnTo>
                    <a:pt x="700" y="43"/>
                  </a:lnTo>
                  <a:lnTo>
                    <a:pt x="702" y="43"/>
                  </a:lnTo>
                  <a:lnTo>
                    <a:pt x="700" y="46"/>
                  </a:lnTo>
                  <a:lnTo>
                    <a:pt x="700" y="48"/>
                  </a:lnTo>
                  <a:lnTo>
                    <a:pt x="700" y="50"/>
                  </a:lnTo>
                  <a:lnTo>
                    <a:pt x="700" y="52"/>
                  </a:lnTo>
                  <a:lnTo>
                    <a:pt x="700" y="55"/>
                  </a:lnTo>
                  <a:lnTo>
                    <a:pt x="700" y="61"/>
                  </a:lnTo>
                  <a:lnTo>
                    <a:pt x="700" y="64"/>
                  </a:lnTo>
                  <a:lnTo>
                    <a:pt x="702" y="66"/>
                  </a:lnTo>
                  <a:lnTo>
                    <a:pt x="702" y="68"/>
                  </a:lnTo>
                  <a:lnTo>
                    <a:pt x="702" y="77"/>
                  </a:lnTo>
                  <a:lnTo>
                    <a:pt x="702" y="80"/>
                  </a:lnTo>
                  <a:lnTo>
                    <a:pt x="702" y="91"/>
                  </a:lnTo>
                  <a:lnTo>
                    <a:pt x="702" y="114"/>
                  </a:lnTo>
                  <a:lnTo>
                    <a:pt x="702" y="118"/>
                  </a:lnTo>
                  <a:lnTo>
                    <a:pt x="702" y="120"/>
                  </a:lnTo>
                  <a:lnTo>
                    <a:pt x="705" y="125"/>
                  </a:lnTo>
                  <a:lnTo>
                    <a:pt x="707" y="129"/>
                  </a:lnTo>
                  <a:lnTo>
                    <a:pt x="705" y="136"/>
                  </a:lnTo>
                  <a:lnTo>
                    <a:pt x="698" y="138"/>
                  </a:lnTo>
                  <a:lnTo>
                    <a:pt x="691" y="145"/>
                  </a:lnTo>
                  <a:lnTo>
                    <a:pt x="691" y="152"/>
                  </a:lnTo>
                  <a:lnTo>
                    <a:pt x="689" y="161"/>
                  </a:lnTo>
                  <a:lnTo>
                    <a:pt x="691" y="168"/>
                  </a:lnTo>
                  <a:lnTo>
                    <a:pt x="691" y="170"/>
                  </a:lnTo>
                  <a:lnTo>
                    <a:pt x="693" y="179"/>
                  </a:lnTo>
                  <a:lnTo>
                    <a:pt x="696" y="181"/>
                  </a:lnTo>
                  <a:lnTo>
                    <a:pt x="698" y="186"/>
                  </a:lnTo>
                  <a:lnTo>
                    <a:pt x="700" y="193"/>
                  </a:lnTo>
                  <a:lnTo>
                    <a:pt x="700" y="197"/>
                  </a:lnTo>
                  <a:lnTo>
                    <a:pt x="696" y="209"/>
                  </a:lnTo>
                  <a:lnTo>
                    <a:pt x="693" y="213"/>
                  </a:lnTo>
                  <a:lnTo>
                    <a:pt x="693" y="218"/>
                  </a:lnTo>
                  <a:lnTo>
                    <a:pt x="691" y="220"/>
                  </a:lnTo>
                  <a:lnTo>
                    <a:pt x="689" y="227"/>
                  </a:lnTo>
                  <a:lnTo>
                    <a:pt x="675" y="240"/>
                  </a:lnTo>
                  <a:lnTo>
                    <a:pt x="668" y="245"/>
                  </a:lnTo>
                  <a:lnTo>
                    <a:pt x="662" y="249"/>
                  </a:lnTo>
                  <a:lnTo>
                    <a:pt x="662" y="252"/>
                  </a:lnTo>
                  <a:lnTo>
                    <a:pt x="662" y="254"/>
                  </a:lnTo>
                  <a:lnTo>
                    <a:pt x="662" y="256"/>
                  </a:lnTo>
                  <a:lnTo>
                    <a:pt x="659" y="261"/>
                  </a:lnTo>
                  <a:lnTo>
                    <a:pt x="662" y="279"/>
                  </a:lnTo>
                  <a:lnTo>
                    <a:pt x="662" y="281"/>
                  </a:lnTo>
                  <a:lnTo>
                    <a:pt x="662" y="288"/>
                  </a:lnTo>
                  <a:lnTo>
                    <a:pt x="662" y="290"/>
                  </a:lnTo>
                  <a:lnTo>
                    <a:pt x="662" y="295"/>
                  </a:lnTo>
                  <a:lnTo>
                    <a:pt x="662" y="304"/>
                  </a:lnTo>
                  <a:lnTo>
                    <a:pt x="662" y="306"/>
                  </a:lnTo>
                  <a:lnTo>
                    <a:pt x="662" y="313"/>
                  </a:lnTo>
                  <a:lnTo>
                    <a:pt x="662" y="326"/>
                  </a:lnTo>
                  <a:lnTo>
                    <a:pt x="659" y="335"/>
                  </a:lnTo>
                  <a:lnTo>
                    <a:pt x="659" y="340"/>
                  </a:lnTo>
                  <a:lnTo>
                    <a:pt x="659" y="342"/>
                  </a:lnTo>
                  <a:lnTo>
                    <a:pt x="657" y="353"/>
                  </a:lnTo>
                  <a:lnTo>
                    <a:pt x="657" y="356"/>
                  </a:lnTo>
                  <a:lnTo>
                    <a:pt x="655" y="358"/>
                  </a:lnTo>
                  <a:lnTo>
                    <a:pt x="655" y="362"/>
                  </a:lnTo>
                  <a:lnTo>
                    <a:pt x="655" y="383"/>
                  </a:lnTo>
                  <a:lnTo>
                    <a:pt x="655" y="387"/>
                  </a:lnTo>
                  <a:lnTo>
                    <a:pt x="655" y="405"/>
                  </a:lnTo>
                  <a:lnTo>
                    <a:pt x="657" y="421"/>
                  </a:lnTo>
                  <a:lnTo>
                    <a:pt x="657" y="424"/>
                  </a:lnTo>
                  <a:lnTo>
                    <a:pt x="659" y="426"/>
                  </a:lnTo>
                  <a:lnTo>
                    <a:pt x="659" y="430"/>
                  </a:lnTo>
                  <a:lnTo>
                    <a:pt x="662" y="435"/>
                  </a:lnTo>
                  <a:lnTo>
                    <a:pt x="678" y="464"/>
                  </a:lnTo>
                  <a:lnTo>
                    <a:pt x="682" y="469"/>
                  </a:lnTo>
                  <a:lnTo>
                    <a:pt x="716" y="482"/>
                  </a:lnTo>
                  <a:lnTo>
                    <a:pt x="721" y="487"/>
                  </a:lnTo>
                  <a:lnTo>
                    <a:pt x="725" y="494"/>
                  </a:lnTo>
                  <a:lnTo>
                    <a:pt x="725" y="500"/>
                  </a:lnTo>
                  <a:lnTo>
                    <a:pt x="723" y="510"/>
                  </a:lnTo>
                  <a:lnTo>
                    <a:pt x="723" y="523"/>
                  </a:lnTo>
                  <a:lnTo>
                    <a:pt x="723" y="528"/>
                  </a:lnTo>
                  <a:lnTo>
                    <a:pt x="725" y="534"/>
                  </a:lnTo>
                  <a:lnTo>
                    <a:pt x="730" y="541"/>
                  </a:lnTo>
                  <a:lnTo>
                    <a:pt x="732" y="543"/>
                  </a:lnTo>
                  <a:lnTo>
                    <a:pt x="739" y="543"/>
                  </a:lnTo>
                  <a:lnTo>
                    <a:pt x="743" y="541"/>
                  </a:lnTo>
                  <a:lnTo>
                    <a:pt x="746" y="539"/>
                  </a:lnTo>
                  <a:lnTo>
                    <a:pt x="750" y="537"/>
                  </a:lnTo>
                  <a:lnTo>
                    <a:pt x="750" y="539"/>
                  </a:lnTo>
                  <a:lnTo>
                    <a:pt x="750" y="541"/>
                  </a:lnTo>
                  <a:lnTo>
                    <a:pt x="752" y="541"/>
                  </a:lnTo>
                  <a:lnTo>
                    <a:pt x="755" y="546"/>
                  </a:lnTo>
                  <a:lnTo>
                    <a:pt x="757" y="548"/>
                  </a:lnTo>
                  <a:lnTo>
                    <a:pt x="757" y="550"/>
                  </a:lnTo>
                  <a:lnTo>
                    <a:pt x="759" y="550"/>
                  </a:lnTo>
                  <a:lnTo>
                    <a:pt x="764" y="557"/>
                  </a:lnTo>
                  <a:lnTo>
                    <a:pt x="766" y="562"/>
                  </a:lnTo>
                  <a:lnTo>
                    <a:pt x="768" y="562"/>
                  </a:lnTo>
                  <a:lnTo>
                    <a:pt x="768" y="564"/>
                  </a:lnTo>
                  <a:lnTo>
                    <a:pt x="770" y="568"/>
                  </a:lnTo>
                  <a:lnTo>
                    <a:pt x="770" y="573"/>
                  </a:lnTo>
                  <a:lnTo>
                    <a:pt x="770" y="575"/>
                  </a:lnTo>
                  <a:lnTo>
                    <a:pt x="770" y="582"/>
                  </a:lnTo>
                  <a:lnTo>
                    <a:pt x="768" y="584"/>
                  </a:lnTo>
                  <a:lnTo>
                    <a:pt x="766" y="589"/>
                  </a:lnTo>
                  <a:lnTo>
                    <a:pt x="766" y="591"/>
                  </a:lnTo>
                  <a:lnTo>
                    <a:pt x="766" y="596"/>
                  </a:lnTo>
                  <a:lnTo>
                    <a:pt x="780" y="632"/>
                  </a:lnTo>
                  <a:lnTo>
                    <a:pt x="784" y="641"/>
                  </a:lnTo>
                  <a:lnTo>
                    <a:pt x="786" y="643"/>
                  </a:lnTo>
                  <a:lnTo>
                    <a:pt x="791" y="652"/>
                  </a:lnTo>
                  <a:lnTo>
                    <a:pt x="795" y="659"/>
                  </a:lnTo>
                  <a:lnTo>
                    <a:pt x="807" y="670"/>
                  </a:lnTo>
                  <a:lnTo>
                    <a:pt x="841" y="713"/>
                  </a:lnTo>
                  <a:lnTo>
                    <a:pt x="832" y="745"/>
                  </a:lnTo>
                  <a:lnTo>
                    <a:pt x="829" y="747"/>
                  </a:lnTo>
                  <a:lnTo>
                    <a:pt x="829" y="745"/>
                  </a:lnTo>
                  <a:lnTo>
                    <a:pt x="829" y="743"/>
                  </a:lnTo>
                  <a:lnTo>
                    <a:pt x="827" y="740"/>
                  </a:lnTo>
                  <a:lnTo>
                    <a:pt x="827" y="738"/>
                  </a:lnTo>
                  <a:lnTo>
                    <a:pt x="825" y="736"/>
                  </a:lnTo>
                  <a:lnTo>
                    <a:pt x="823" y="736"/>
                  </a:lnTo>
                  <a:lnTo>
                    <a:pt x="820" y="736"/>
                  </a:lnTo>
                  <a:lnTo>
                    <a:pt x="820" y="734"/>
                  </a:lnTo>
                  <a:lnTo>
                    <a:pt x="818" y="734"/>
                  </a:lnTo>
                  <a:lnTo>
                    <a:pt x="818" y="731"/>
                  </a:lnTo>
                  <a:lnTo>
                    <a:pt x="816" y="731"/>
                  </a:lnTo>
                  <a:lnTo>
                    <a:pt x="814" y="731"/>
                  </a:lnTo>
                  <a:lnTo>
                    <a:pt x="811" y="729"/>
                  </a:lnTo>
                  <a:lnTo>
                    <a:pt x="809" y="731"/>
                  </a:lnTo>
                  <a:lnTo>
                    <a:pt x="809" y="729"/>
                  </a:lnTo>
                  <a:lnTo>
                    <a:pt x="807" y="729"/>
                  </a:lnTo>
                  <a:lnTo>
                    <a:pt x="807" y="731"/>
                  </a:lnTo>
                  <a:lnTo>
                    <a:pt x="804" y="731"/>
                  </a:lnTo>
                  <a:lnTo>
                    <a:pt x="802" y="731"/>
                  </a:lnTo>
                  <a:lnTo>
                    <a:pt x="802" y="729"/>
                  </a:lnTo>
                  <a:lnTo>
                    <a:pt x="800" y="729"/>
                  </a:lnTo>
                  <a:lnTo>
                    <a:pt x="800" y="731"/>
                  </a:lnTo>
                  <a:lnTo>
                    <a:pt x="798" y="731"/>
                  </a:lnTo>
                  <a:lnTo>
                    <a:pt x="798" y="729"/>
                  </a:lnTo>
                  <a:lnTo>
                    <a:pt x="795" y="731"/>
                  </a:lnTo>
                  <a:lnTo>
                    <a:pt x="793" y="734"/>
                  </a:lnTo>
                  <a:lnTo>
                    <a:pt x="793" y="731"/>
                  </a:lnTo>
                  <a:lnTo>
                    <a:pt x="791" y="734"/>
                  </a:lnTo>
                  <a:lnTo>
                    <a:pt x="791" y="736"/>
                  </a:lnTo>
                  <a:lnTo>
                    <a:pt x="789" y="736"/>
                  </a:lnTo>
                  <a:lnTo>
                    <a:pt x="786" y="736"/>
                  </a:lnTo>
                  <a:lnTo>
                    <a:pt x="784" y="736"/>
                  </a:lnTo>
                  <a:lnTo>
                    <a:pt x="782" y="736"/>
                  </a:lnTo>
                  <a:lnTo>
                    <a:pt x="782" y="738"/>
                  </a:lnTo>
                  <a:lnTo>
                    <a:pt x="780" y="738"/>
                  </a:lnTo>
                  <a:lnTo>
                    <a:pt x="777" y="738"/>
                  </a:lnTo>
                  <a:lnTo>
                    <a:pt x="777" y="736"/>
                  </a:lnTo>
                  <a:lnTo>
                    <a:pt x="775" y="736"/>
                  </a:lnTo>
                  <a:lnTo>
                    <a:pt x="773" y="734"/>
                  </a:lnTo>
                  <a:lnTo>
                    <a:pt x="773" y="736"/>
                  </a:lnTo>
                  <a:lnTo>
                    <a:pt x="770" y="736"/>
                  </a:lnTo>
                  <a:lnTo>
                    <a:pt x="768" y="736"/>
                  </a:lnTo>
                  <a:lnTo>
                    <a:pt x="766" y="736"/>
                  </a:lnTo>
                  <a:lnTo>
                    <a:pt x="766" y="738"/>
                  </a:lnTo>
                  <a:lnTo>
                    <a:pt x="764" y="740"/>
                  </a:lnTo>
                  <a:lnTo>
                    <a:pt x="761" y="740"/>
                  </a:lnTo>
                  <a:lnTo>
                    <a:pt x="759" y="740"/>
                  </a:lnTo>
                  <a:lnTo>
                    <a:pt x="759" y="738"/>
                  </a:lnTo>
                  <a:lnTo>
                    <a:pt x="757" y="738"/>
                  </a:lnTo>
                  <a:lnTo>
                    <a:pt x="755" y="740"/>
                  </a:lnTo>
                  <a:lnTo>
                    <a:pt x="755" y="738"/>
                  </a:lnTo>
                  <a:lnTo>
                    <a:pt x="755" y="740"/>
                  </a:lnTo>
                  <a:lnTo>
                    <a:pt x="752" y="740"/>
                  </a:lnTo>
                  <a:lnTo>
                    <a:pt x="750" y="740"/>
                  </a:lnTo>
                  <a:lnTo>
                    <a:pt x="748" y="740"/>
                  </a:lnTo>
                  <a:lnTo>
                    <a:pt x="746" y="740"/>
                  </a:lnTo>
                  <a:lnTo>
                    <a:pt x="743" y="740"/>
                  </a:lnTo>
                  <a:lnTo>
                    <a:pt x="743" y="743"/>
                  </a:lnTo>
                  <a:lnTo>
                    <a:pt x="741" y="743"/>
                  </a:lnTo>
                  <a:lnTo>
                    <a:pt x="739" y="743"/>
                  </a:lnTo>
                  <a:lnTo>
                    <a:pt x="739" y="745"/>
                  </a:lnTo>
                  <a:lnTo>
                    <a:pt x="736" y="745"/>
                  </a:lnTo>
                  <a:lnTo>
                    <a:pt x="734" y="745"/>
                  </a:lnTo>
                  <a:lnTo>
                    <a:pt x="734" y="747"/>
                  </a:lnTo>
                  <a:lnTo>
                    <a:pt x="732" y="747"/>
                  </a:lnTo>
                  <a:lnTo>
                    <a:pt x="730" y="747"/>
                  </a:lnTo>
                  <a:lnTo>
                    <a:pt x="730" y="749"/>
                  </a:lnTo>
                  <a:lnTo>
                    <a:pt x="730" y="747"/>
                  </a:lnTo>
                  <a:lnTo>
                    <a:pt x="727" y="747"/>
                  </a:lnTo>
                  <a:lnTo>
                    <a:pt x="727" y="749"/>
                  </a:lnTo>
                  <a:lnTo>
                    <a:pt x="725" y="749"/>
                  </a:lnTo>
                  <a:lnTo>
                    <a:pt x="723" y="749"/>
                  </a:lnTo>
                  <a:lnTo>
                    <a:pt x="721" y="749"/>
                  </a:lnTo>
                  <a:lnTo>
                    <a:pt x="718" y="749"/>
                  </a:lnTo>
                  <a:lnTo>
                    <a:pt x="716" y="749"/>
                  </a:lnTo>
                  <a:lnTo>
                    <a:pt x="714" y="747"/>
                  </a:lnTo>
                  <a:lnTo>
                    <a:pt x="714" y="749"/>
                  </a:lnTo>
                  <a:lnTo>
                    <a:pt x="712" y="747"/>
                  </a:lnTo>
                  <a:lnTo>
                    <a:pt x="709" y="747"/>
                  </a:lnTo>
                  <a:lnTo>
                    <a:pt x="707" y="747"/>
                  </a:lnTo>
                  <a:lnTo>
                    <a:pt x="705" y="747"/>
                  </a:lnTo>
                  <a:lnTo>
                    <a:pt x="702" y="747"/>
                  </a:lnTo>
                  <a:lnTo>
                    <a:pt x="700" y="747"/>
                  </a:lnTo>
                  <a:lnTo>
                    <a:pt x="700" y="749"/>
                  </a:lnTo>
                  <a:lnTo>
                    <a:pt x="698" y="747"/>
                  </a:lnTo>
                  <a:lnTo>
                    <a:pt x="696" y="749"/>
                  </a:lnTo>
                  <a:lnTo>
                    <a:pt x="693" y="749"/>
                  </a:lnTo>
                  <a:lnTo>
                    <a:pt x="691" y="747"/>
                  </a:lnTo>
                  <a:lnTo>
                    <a:pt x="691" y="749"/>
                  </a:lnTo>
                  <a:lnTo>
                    <a:pt x="689" y="749"/>
                  </a:lnTo>
                  <a:lnTo>
                    <a:pt x="687" y="749"/>
                  </a:lnTo>
                  <a:lnTo>
                    <a:pt x="684" y="749"/>
                  </a:lnTo>
                  <a:lnTo>
                    <a:pt x="682" y="749"/>
                  </a:lnTo>
                  <a:lnTo>
                    <a:pt x="680" y="749"/>
                  </a:lnTo>
                  <a:lnTo>
                    <a:pt x="675" y="752"/>
                  </a:lnTo>
                  <a:lnTo>
                    <a:pt x="675" y="754"/>
                  </a:lnTo>
                  <a:lnTo>
                    <a:pt x="673" y="754"/>
                  </a:lnTo>
                  <a:lnTo>
                    <a:pt x="671" y="754"/>
                  </a:lnTo>
                  <a:lnTo>
                    <a:pt x="671" y="756"/>
                  </a:lnTo>
                  <a:lnTo>
                    <a:pt x="668" y="756"/>
                  </a:lnTo>
                  <a:lnTo>
                    <a:pt x="666" y="756"/>
                  </a:lnTo>
                  <a:lnTo>
                    <a:pt x="664" y="756"/>
                  </a:lnTo>
                  <a:lnTo>
                    <a:pt x="664" y="754"/>
                  </a:lnTo>
                  <a:lnTo>
                    <a:pt x="662" y="754"/>
                  </a:lnTo>
                  <a:lnTo>
                    <a:pt x="662" y="756"/>
                  </a:lnTo>
                  <a:lnTo>
                    <a:pt x="659" y="756"/>
                  </a:lnTo>
                  <a:lnTo>
                    <a:pt x="657" y="756"/>
                  </a:lnTo>
                  <a:lnTo>
                    <a:pt x="655" y="756"/>
                  </a:lnTo>
                  <a:lnTo>
                    <a:pt x="653" y="756"/>
                  </a:lnTo>
                  <a:lnTo>
                    <a:pt x="648" y="754"/>
                  </a:lnTo>
                  <a:lnTo>
                    <a:pt x="646" y="754"/>
                  </a:lnTo>
                  <a:lnTo>
                    <a:pt x="646" y="752"/>
                  </a:lnTo>
                  <a:lnTo>
                    <a:pt x="643" y="752"/>
                  </a:lnTo>
                  <a:lnTo>
                    <a:pt x="643" y="754"/>
                  </a:lnTo>
                  <a:lnTo>
                    <a:pt x="641" y="754"/>
                  </a:lnTo>
                  <a:lnTo>
                    <a:pt x="639" y="754"/>
                  </a:lnTo>
                  <a:lnTo>
                    <a:pt x="637" y="756"/>
                  </a:lnTo>
                  <a:lnTo>
                    <a:pt x="634" y="756"/>
                  </a:lnTo>
                  <a:lnTo>
                    <a:pt x="634" y="754"/>
                  </a:lnTo>
                  <a:lnTo>
                    <a:pt x="632" y="754"/>
                  </a:lnTo>
                  <a:lnTo>
                    <a:pt x="632" y="756"/>
                  </a:lnTo>
                  <a:lnTo>
                    <a:pt x="628" y="758"/>
                  </a:lnTo>
                  <a:lnTo>
                    <a:pt x="628" y="761"/>
                  </a:lnTo>
                  <a:lnTo>
                    <a:pt x="625" y="761"/>
                  </a:lnTo>
                  <a:lnTo>
                    <a:pt x="623" y="758"/>
                  </a:lnTo>
                  <a:lnTo>
                    <a:pt x="621" y="756"/>
                  </a:lnTo>
                  <a:lnTo>
                    <a:pt x="619" y="758"/>
                  </a:lnTo>
                  <a:lnTo>
                    <a:pt x="616" y="758"/>
                  </a:lnTo>
                  <a:lnTo>
                    <a:pt x="614" y="758"/>
                  </a:lnTo>
                  <a:lnTo>
                    <a:pt x="612" y="758"/>
                  </a:lnTo>
                  <a:lnTo>
                    <a:pt x="612" y="761"/>
                  </a:lnTo>
                  <a:lnTo>
                    <a:pt x="612" y="763"/>
                  </a:lnTo>
                  <a:lnTo>
                    <a:pt x="609" y="763"/>
                  </a:lnTo>
                  <a:lnTo>
                    <a:pt x="607" y="763"/>
                  </a:lnTo>
                  <a:lnTo>
                    <a:pt x="605" y="763"/>
                  </a:lnTo>
                  <a:lnTo>
                    <a:pt x="603" y="763"/>
                  </a:lnTo>
                  <a:lnTo>
                    <a:pt x="605" y="765"/>
                  </a:lnTo>
                  <a:lnTo>
                    <a:pt x="603" y="765"/>
                  </a:lnTo>
                  <a:lnTo>
                    <a:pt x="603" y="768"/>
                  </a:lnTo>
                  <a:lnTo>
                    <a:pt x="603" y="770"/>
                  </a:lnTo>
                  <a:lnTo>
                    <a:pt x="600" y="772"/>
                  </a:lnTo>
                  <a:lnTo>
                    <a:pt x="598" y="774"/>
                  </a:lnTo>
                  <a:lnTo>
                    <a:pt x="596" y="774"/>
                  </a:lnTo>
                  <a:lnTo>
                    <a:pt x="596" y="777"/>
                  </a:lnTo>
                  <a:lnTo>
                    <a:pt x="596" y="779"/>
                  </a:lnTo>
                  <a:lnTo>
                    <a:pt x="596" y="781"/>
                  </a:lnTo>
                  <a:lnTo>
                    <a:pt x="594" y="781"/>
                  </a:lnTo>
                  <a:lnTo>
                    <a:pt x="596" y="781"/>
                  </a:lnTo>
                  <a:lnTo>
                    <a:pt x="596" y="783"/>
                  </a:lnTo>
                  <a:lnTo>
                    <a:pt x="594" y="783"/>
                  </a:lnTo>
                  <a:lnTo>
                    <a:pt x="594" y="786"/>
                  </a:lnTo>
                  <a:lnTo>
                    <a:pt x="591" y="786"/>
                  </a:lnTo>
                  <a:lnTo>
                    <a:pt x="594" y="788"/>
                  </a:lnTo>
                  <a:lnTo>
                    <a:pt x="591" y="788"/>
                  </a:lnTo>
                  <a:lnTo>
                    <a:pt x="591" y="790"/>
                  </a:lnTo>
                  <a:lnTo>
                    <a:pt x="589" y="790"/>
                  </a:lnTo>
                  <a:lnTo>
                    <a:pt x="589" y="792"/>
                  </a:lnTo>
                  <a:lnTo>
                    <a:pt x="587" y="797"/>
                  </a:lnTo>
                  <a:lnTo>
                    <a:pt x="587" y="799"/>
                  </a:lnTo>
                  <a:lnTo>
                    <a:pt x="585" y="799"/>
                  </a:lnTo>
                  <a:lnTo>
                    <a:pt x="585" y="801"/>
                  </a:lnTo>
                  <a:lnTo>
                    <a:pt x="587" y="801"/>
                  </a:lnTo>
                  <a:lnTo>
                    <a:pt x="587" y="804"/>
                  </a:lnTo>
                  <a:lnTo>
                    <a:pt x="589" y="806"/>
                  </a:lnTo>
                  <a:lnTo>
                    <a:pt x="589" y="808"/>
                  </a:lnTo>
                  <a:lnTo>
                    <a:pt x="591" y="811"/>
                  </a:lnTo>
                  <a:lnTo>
                    <a:pt x="591" y="813"/>
                  </a:lnTo>
                  <a:lnTo>
                    <a:pt x="594" y="815"/>
                  </a:lnTo>
                  <a:lnTo>
                    <a:pt x="594" y="817"/>
                  </a:lnTo>
                  <a:lnTo>
                    <a:pt x="591" y="822"/>
                  </a:lnTo>
                  <a:lnTo>
                    <a:pt x="589" y="824"/>
                  </a:lnTo>
                  <a:lnTo>
                    <a:pt x="587" y="826"/>
                  </a:lnTo>
                  <a:lnTo>
                    <a:pt x="585" y="829"/>
                  </a:lnTo>
                  <a:lnTo>
                    <a:pt x="585" y="831"/>
                  </a:lnTo>
                  <a:lnTo>
                    <a:pt x="587" y="833"/>
                  </a:lnTo>
                  <a:lnTo>
                    <a:pt x="587" y="835"/>
                  </a:lnTo>
                  <a:lnTo>
                    <a:pt x="587" y="838"/>
                  </a:lnTo>
                  <a:lnTo>
                    <a:pt x="585" y="840"/>
                  </a:lnTo>
                  <a:lnTo>
                    <a:pt x="582" y="838"/>
                  </a:lnTo>
                  <a:lnTo>
                    <a:pt x="580" y="835"/>
                  </a:lnTo>
                  <a:lnTo>
                    <a:pt x="580" y="838"/>
                  </a:lnTo>
                  <a:lnTo>
                    <a:pt x="580" y="840"/>
                  </a:lnTo>
                  <a:lnTo>
                    <a:pt x="578" y="842"/>
                  </a:lnTo>
                  <a:lnTo>
                    <a:pt x="578" y="844"/>
                  </a:lnTo>
                  <a:lnTo>
                    <a:pt x="578" y="847"/>
                  </a:lnTo>
                  <a:lnTo>
                    <a:pt x="575" y="849"/>
                  </a:lnTo>
                  <a:lnTo>
                    <a:pt x="573" y="849"/>
                  </a:lnTo>
                  <a:lnTo>
                    <a:pt x="571" y="851"/>
                  </a:lnTo>
                  <a:lnTo>
                    <a:pt x="571" y="854"/>
                  </a:lnTo>
                  <a:lnTo>
                    <a:pt x="569" y="854"/>
                  </a:lnTo>
                  <a:lnTo>
                    <a:pt x="569" y="856"/>
                  </a:lnTo>
                  <a:lnTo>
                    <a:pt x="569" y="858"/>
                  </a:lnTo>
                  <a:lnTo>
                    <a:pt x="566" y="858"/>
                  </a:lnTo>
                  <a:lnTo>
                    <a:pt x="566" y="860"/>
                  </a:lnTo>
                  <a:lnTo>
                    <a:pt x="564" y="860"/>
                  </a:lnTo>
                  <a:lnTo>
                    <a:pt x="564" y="863"/>
                  </a:lnTo>
                  <a:lnTo>
                    <a:pt x="564" y="865"/>
                  </a:lnTo>
                  <a:lnTo>
                    <a:pt x="562" y="867"/>
                  </a:lnTo>
                  <a:lnTo>
                    <a:pt x="560" y="867"/>
                  </a:lnTo>
                  <a:lnTo>
                    <a:pt x="557" y="869"/>
                  </a:lnTo>
                  <a:lnTo>
                    <a:pt x="555" y="869"/>
                  </a:lnTo>
                  <a:lnTo>
                    <a:pt x="555" y="872"/>
                  </a:lnTo>
                  <a:lnTo>
                    <a:pt x="553" y="872"/>
                  </a:lnTo>
                  <a:lnTo>
                    <a:pt x="551" y="872"/>
                  </a:lnTo>
                  <a:lnTo>
                    <a:pt x="548" y="874"/>
                  </a:lnTo>
                  <a:lnTo>
                    <a:pt x="548" y="876"/>
                  </a:lnTo>
                  <a:lnTo>
                    <a:pt x="546" y="878"/>
                  </a:lnTo>
                  <a:lnTo>
                    <a:pt x="544" y="878"/>
                  </a:lnTo>
                  <a:lnTo>
                    <a:pt x="541" y="881"/>
                  </a:lnTo>
                  <a:lnTo>
                    <a:pt x="537" y="881"/>
                  </a:lnTo>
                  <a:lnTo>
                    <a:pt x="537" y="883"/>
                  </a:lnTo>
                  <a:lnTo>
                    <a:pt x="535" y="883"/>
                  </a:lnTo>
                  <a:lnTo>
                    <a:pt x="535" y="885"/>
                  </a:lnTo>
                  <a:lnTo>
                    <a:pt x="532" y="887"/>
                  </a:lnTo>
                  <a:lnTo>
                    <a:pt x="530" y="887"/>
                  </a:lnTo>
                  <a:lnTo>
                    <a:pt x="528" y="892"/>
                  </a:lnTo>
                  <a:lnTo>
                    <a:pt x="528" y="894"/>
                  </a:lnTo>
                  <a:lnTo>
                    <a:pt x="530" y="897"/>
                  </a:lnTo>
                  <a:lnTo>
                    <a:pt x="528" y="897"/>
                  </a:lnTo>
                  <a:lnTo>
                    <a:pt x="526" y="901"/>
                  </a:lnTo>
                  <a:lnTo>
                    <a:pt x="523" y="901"/>
                  </a:lnTo>
                  <a:lnTo>
                    <a:pt x="523" y="903"/>
                  </a:lnTo>
                  <a:lnTo>
                    <a:pt x="521" y="903"/>
                  </a:lnTo>
                  <a:lnTo>
                    <a:pt x="519" y="903"/>
                  </a:lnTo>
                  <a:lnTo>
                    <a:pt x="519" y="906"/>
                  </a:lnTo>
                  <a:lnTo>
                    <a:pt x="519" y="908"/>
                  </a:lnTo>
                  <a:lnTo>
                    <a:pt x="517" y="908"/>
                  </a:lnTo>
                  <a:lnTo>
                    <a:pt x="517" y="910"/>
                  </a:lnTo>
                  <a:lnTo>
                    <a:pt x="514" y="908"/>
                  </a:lnTo>
                  <a:lnTo>
                    <a:pt x="514" y="910"/>
                  </a:lnTo>
                  <a:lnTo>
                    <a:pt x="512" y="912"/>
                  </a:lnTo>
                  <a:lnTo>
                    <a:pt x="510" y="910"/>
                  </a:lnTo>
                  <a:lnTo>
                    <a:pt x="505" y="910"/>
                  </a:lnTo>
                  <a:lnTo>
                    <a:pt x="505" y="912"/>
                  </a:lnTo>
                  <a:lnTo>
                    <a:pt x="507" y="915"/>
                  </a:lnTo>
                  <a:lnTo>
                    <a:pt x="505" y="915"/>
                  </a:lnTo>
                  <a:lnTo>
                    <a:pt x="503" y="915"/>
                  </a:lnTo>
                  <a:lnTo>
                    <a:pt x="501" y="917"/>
                  </a:lnTo>
                  <a:lnTo>
                    <a:pt x="501" y="919"/>
                  </a:lnTo>
                  <a:lnTo>
                    <a:pt x="503" y="921"/>
                  </a:lnTo>
                  <a:lnTo>
                    <a:pt x="505" y="921"/>
                  </a:lnTo>
                  <a:lnTo>
                    <a:pt x="505" y="924"/>
                  </a:lnTo>
                  <a:lnTo>
                    <a:pt x="505" y="926"/>
                  </a:lnTo>
                  <a:lnTo>
                    <a:pt x="507" y="930"/>
                  </a:lnTo>
                  <a:lnTo>
                    <a:pt x="505" y="933"/>
                  </a:lnTo>
                  <a:lnTo>
                    <a:pt x="505" y="937"/>
                  </a:lnTo>
                  <a:lnTo>
                    <a:pt x="507" y="940"/>
                  </a:lnTo>
                  <a:lnTo>
                    <a:pt x="507" y="942"/>
                  </a:lnTo>
                  <a:lnTo>
                    <a:pt x="505" y="944"/>
                  </a:lnTo>
                  <a:lnTo>
                    <a:pt x="505" y="946"/>
                  </a:lnTo>
                  <a:lnTo>
                    <a:pt x="505" y="949"/>
                  </a:lnTo>
                  <a:lnTo>
                    <a:pt x="505" y="951"/>
                  </a:lnTo>
                  <a:lnTo>
                    <a:pt x="505" y="953"/>
                  </a:lnTo>
                  <a:lnTo>
                    <a:pt x="507" y="953"/>
                  </a:lnTo>
                  <a:lnTo>
                    <a:pt x="507" y="955"/>
                  </a:lnTo>
                  <a:lnTo>
                    <a:pt x="510" y="958"/>
                  </a:lnTo>
                  <a:lnTo>
                    <a:pt x="510" y="960"/>
                  </a:lnTo>
                  <a:lnTo>
                    <a:pt x="510" y="962"/>
                  </a:lnTo>
                  <a:lnTo>
                    <a:pt x="510" y="964"/>
                  </a:lnTo>
                  <a:lnTo>
                    <a:pt x="510" y="967"/>
                  </a:lnTo>
                  <a:lnTo>
                    <a:pt x="510" y="969"/>
                  </a:lnTo>
                  <a:lnTo>
                    <a:pt x="510" y="971"/>
                  </a:lnTo>
                  <a:lnTo>
                    <a:pt x="510" y="973"/>
                  </a:lnTo>
                  <a:lnTo>
                    <a:pt x="510" y="976"/>
                  </a:lnTo>
                  <a:lnTo>
                    <a:pt x="510" y="978"/>
                  </a:lnTo>
                  <a:lnTo>
                    <a:pt x="510" y="980"/>
                  </a:lnTo>
                  <a:lnTo>
                    <a:pt x="510" y="983"/>
                  </a:lnTo>
                  <a:lnTo>
                    <a:pt x="507" y="985"/>
                  </a:lnTo>
                  <a:lnTo>
                    <a:pt x="505" y="987"/>
                  </a:lnTo>
                  <a:lnTo>
                    <a:pt x="505" y="989"/>
                  </a:lnTo>
                  <a:lnTo>
                    <a:pt x="503" y="992"/>
                  </a:lnTo>
                  <a:lnTo>
                    <a:pt x="498" y="994"/>
                  </a:lnTo>
                  <a:lnTo>
                    <a:pt x="496" y="994"/>
                  </a:lnTo>
                  <a:lnTo>
                    <a:pt x="494" y="996"/>
                  </a:lnTo>
                  <a:lnTo>
                    <a:pt x="492" y="998"/>
                  </a:lnTo>
                  <a:lnTo>
                    <a:pt x="489" y="1001"/>
                  </a:lnTo>
                  <a:lnTo>
                    <a:pt x="487" y="1003"/>
                  </a:lnTo>
                  <a:lnTo>
                    <a:pt x="485" y="1005"/>
                  </a:lnTo>
                  <a:lnTo>
                    <a:pt x="483" y="1005"/>
                  </a:lnTo>
                  <a:lnTo>
                    <a:pt x="480" y="1007"/>
                  </a:lnTo>
                  <a:lnTo>
                    <a:pt x="478" y="1010"/>
                  </a:lnTo>
                  <a:lnTo>
                    <a:pt x="476" y="1010"/>
                  </a:lnTo>
                  <a:lnTo>
                    <a:pt x="473" y="1012"/>
                  </a:lnTo>
                  <a:lnTo>
                    <a:pt x="471" y="1014"/>
                  </a:lnTo>
                  <a:lnTo>
                    <a:pt x="469" y="1016"/>
                  </a:lnTo>
                  <a:lnTo>
                    <a:pt x="467" y="1016"/>
                  </a:lnTo>
                  <a:lnTo>
                    <a:pt x="467" y="1019"/>
                  </a:lnTo>
                  <a:lnTo>
                    <a:pt x="469" y="1021"/>
                  </a:lnTo>
                  <a:lnTo>
                    <a:pt x="469" y="1023"/>
                  </a:lnTo>
                  <a:lnTo>
                    <a:pt x="471" y="1026"/>
                  </a:lnTo>
                  <a:lnTo>
                    <a:pt x="473" y="1028"/>
                  </a:lnTo>
                  <a:lnTo>
                    <a:pt x="476" y="1030"/>
                  </a:lnTo>
                  <a:lnTo>
                    <a:pt x="476" y="1032"/>
                  </a:lnTo>
                  <a:lnTo>
                    <a:pt x="473" y="1035"/>
                  </a:lnTo>
                  <a:lnTo>
                    <a:pt x="471" y="1039"/>
                  </a:lnTo>
                  <a:lnTo>
                    <a:pt x="471" y="1041"/>
                  </a:lnTo>
                  <a:lnTo>
                    <a:pt x="469" y="1044"/>
                  </a:lnTo>
                  <a:lnTo>
                    <a:pt x="469" y="1046"/>
                  </a:lnTo>
                  <a:lnTo>
                    <a:pt x="467" y="1050"/>
                  </a:lnTo>
                  <a:lnTo>
                    <a:pt x="464" y="1053"/>
                  </a:lnTo>
                  <a:lnTo>
                    <a:pt x="464" y="1057"/>
                  </a:lnTo>
                  <a:lnTo>
                    <a:pt x="462" y="1062"/>
                  </a:lnTo>
                  <a:lnTo>
                    <a:pt x="460" y="1064"/>
                  </a:lnTo>
                  <a:lnTo>
                    <a:pt x="460" y="1069"/>
                  </a:lnTo>
                  <a:lnTo>
                    <a:pt x="460" y="1071"/>
                  </a:lnTo>
                  <a:lnTo>
                    <a:pt x="458" y="1073"/>
                  </a:lnTo>
                  <a:lnTo>
                    <a:pt x="458" y="1078"/>
                  </a:lnTo>
                  <a:lnTo>
                    <a:pt x="458" y="1082"/>
                  </a:lnTo>
                  <a:lnTo>
                    <a:pt x="455" y="1084"/>
                  </a:lnTo>
                  <a:lnTo>
                    <a:pt x="455" y="1089"/>
                  </a:lnTo>
                  <a:lnTo>
                    <a:pt x="453" y="1091"/>
                  </a:lnTo>
                  <a:lnTo>
                    <a:pt x="455" y="1091"/>
                  </a:lnTo>
                  <a:lnTo>
                    <a:pt x="455" y="1093"/>
                  </a:lnTo>
                  <a:lnTo>
                    <a:pt x="453" y="1096"/>
                  </a:lnTo>
                  <a:lnTo>
                    <a:pt x="453" y="1100"/>
                  </a:lnTo>
                  <a:lnTo>
                    <a:pt x="453" y="1102"/>
                  </a:lnTo>
                  <a:lnTo>
                    <a:pt x="453" y="1105"/>
                  </a:lnTo>
                  <a:lnTo>
                    <a:pt x="453" y="1107"/>
                  </a:lnTo>
                  <a:lnTo>
                    <a:pt x="455" y="1107"/>
                  </a:lnTo>
                  <a:lnTo>
                    <a:pt x="455" y="1109"/>
                  </a:lnTo>
                  <a:lnTo>
                    <a:pt x="458" y="1114"/>
                  </a:lnTo>
                  <a:lnTo>
                    <a:pt x="458" y="1118"/>
                  </a:lnTo>
                  <a:lnTo>
                    <a:pt x="458" y="1121"/>
                  </a:lnTo>
                  <a:lnTo>
                    <a:pt x="458" y="1123"/>
                  </a:lnTo>
                  <a:lnTo>
                    <a:pt x="460" y="1125"/>
                  </a:lnTo>
                  <a:lnTo>
                    <a:pt x="462" y="1127"/>
                  </a:lnTo>
                  <a:lnTo>
                    <a:pt x="462" y="1132"/>
                  </a:lnTo>
                  <a:lnTo>
                    <a:pt x="462" y="1136"/>
                  </a:lnTo>
                  <a:lnTo>
                    <a:pt x="462" y="1139"/>
                  </a:lnTo>
                  <a:lnTo>
                    <a:pt x="451" y="1159"/>
                  </a:lnTo>
                  <a:lnTo>
                    <a:pt x="449" y="1161"/>
                  </a:lnTo>
                  <a:lnTo>
                    <a:pt x="446" y="1161"/>
                  </a:lnTo>
                  <a:lnTo>
                    <a:pt x="444" y="1164"/>
                  </a:lnTo>
                  <a:lnTo>
                    <a:pt x="439" y="1166"/>
                  </a:lnTo>
                  <a:lnTo>
                    <a:pt x="435" y="1166"/>
                  </a:lnTo>
                  <a:lnTo>
                    <a:pt x="421" y="1170"/>
                  </a:lnTo>
                  <a:lnTo>
                    <a:pt x="419" y="1173"/>
                  </a:lnTo>
                  <a:lnTo>
                    <a:pt x="412" y="1175"/>
                  </a:lnTo>
                  <a:lnTo>
                    <a:pt x="410" y="1175"/>
                  </a:lnTo>
                  <a:lnTo>
                    <a:pt x="408" y="1177"/>
                  </a:lnTo>
                  <a:lnTo>
                    <a:pt x="399" y="1186"/>
                  </a:lnTo>
                  <a:lnTo>
                    <a:pt x="385" y="1200"/>
                  </a:lnTo>
                  <a:lnTo>
                    <a:pt x="383" y="1204"/>
                  </a:lnTo>
                  <a:lnTo>
                    <a:pt x="371" y="1213"/>
                  </a:lnTo>
                  <a:lnTo>
                    <a:pt x="371" y="1216"/>
                  </a:lnTo>
                  <a:lnTo>
                    <a:pt x="369" y="1216"/>
                  </a:lnTo>
                  <a:lnTo>
                    <a:pt x="367" y="1216"/>
                  </a:lnTo>
                  <a:lnTo>
                    <a:pt x="367" y="1213"/>
                  </a:lnTo>
                  <a:lnTo>
                    <a:pt x="369" y="1213"/>
                  </a:lnTo>
                  <a:lnTo>
                    <a:pt x="371" y="1213"/>
                  </a:lnTo>
                  <a:lnTo>
                    <a:pt x="371" y="1211"/>
                  </a:lnTo>
                  <a:lnTo>
                    <a:pt x="374" y="1211"/>
                  </a:lnTo>
                  <a:lnTo>
                    <a:pt x="374" y="1209"/>
                  </a:lnTo>
                  <a:lnTo>
                    <a:pt x="374" y="1207"/>
                  </a:lnTo>
                  <a:lnTo>
                    <a:pt x="376" y="1204"/>
                  </a:lnTo>
                  <a:lnTo>
                    <a:pt x="376" y="1202"/>
                  </a:lnTo>
                  <a:lnTo>
                    <a:pt x="376" y="1200"/>
                  </a:lnTo>
                  <a:lnTo>
                    <a:pt x="376" y="1198"/>
                  </a:lnTo>
                  <a:lnTo>
                    <a:pt x="374" y="1195"/>
                  </a:lnTo>
                  <a:lnTo>
                    <a:pt x="371" y="1195"/>
                  </a:lnTo>
                  <a:lnTo>
                    <a:pt x="369" y="1195"/>
                  </a:lnTo>
                  <a:lnTo>
                    <a:pt x="367" y="1195"/>
                  </a:lnTo>
                  <a:lnTo>
                    <a:pt x="367" y="1198"/>
                  </a:lnTo>
                  <a:lnTo>
                    <a:pt x="365" y="1200"/>
                  </a:lnTo>
                  <a:lnTo>
                    <a:pt x="362" y="1202"/>
                  </a:lnTo>
                  <a:lnTo>
                    <a:pt x="360" y="1202"/>
                  </a:lnTo>
                  <a:lnTo>
                    <a:pt x="358" y="1202"/>
                  </a:lnTo>
                  <a:lnTo>
                    <a:pt x="356" y="1202"/>
                  </a:lnTo>
                  <a:lnTo>
                    <a:pt x="353" y="1202"/>
                  </a:lnTo>
                  <a:lnTo>
                    <a:pt x="351" y="1200"/>
                  </a:lnTo>
                  <a:lnTo>
                    <a:pt x="349" y="1202"/>
                  </a:lnTo>
                  <a:lnTo>
                    <a:pt x="347" y="1202"/>
                  </a:lnTo>
                  <a:lnTo>
                    <a:pt x="344" y="1202"/>
                  </a:lnTo>
                  <a:lnTo>
                    <a:pt x="340" y="1204"/>
                  </a:lnTo>
                  <a:lnTo>
                    <a:pt x="337" y="1204"/>
                  </a:lnTo>
                  <a:lnTo>
                    <a:pt x="333" y="1204"/>
                  </a:lnTo>
                  <a:lnTo>
                    <a:pt x="331" y="1204"/>
                  </a:lnTo>
                  <a:lnTo>
                    <a:pt x="328" y="1207"/>
                  </a:lnTo>
                  <a:lnTo>
                    <a:pt x="326" y="1204"/>
                  </a:lnTo>
                  <a:lnTo>
                    <a:pt x="324" y="1204"/>
                  </a:lnTo>
                  <a:lnTo>
                    <a:pt x="322" y="1204"/>
                  </a:lnTo>
                  <a:lnTo>
                    <a:pt x="319" y="1204"/>
                  </a:lnTo>
                  <a:lnTo>
                    <a:pt x="319" y="1202"/>
                  </a:lnTo>
                  <a:lnTo>
                    <a:pt x="319" y="1200"/>
                  </a:lnTo>
                  <a:lnTo>
                    <a:pt x="319" y="1198"/>
                  </a:lnTo>
                  <a:lnTo>
                    <a:pt x="317" y="1198"/>
                  </a:lnTo>
                  <a:lnTo>
                    <a:pt x="315" y="1198"/>
                  </a:lnTo>
                  <a:lnTo>
                    <a:pt x="312" y="1195"/>
                  </a:lnTo>
                  <a:lnTo>
                    <a:pt x="310" y="1198"/>
                  </a:lnTo>
                  <a:lnTo>
                    <a:pt x="308" y="1200"/>
                  </a:lnTo>
                  <a:lnTo>
                    <a:pt x="306" y="1200"/>
                  </a:lnTo>
                  <a:lnTo>
                    <a:pt x="303" y="1200"/>
                  </a:lnTo>
                  <a:lnTo>
                    <a:pt x="301" y="1200"/>
                  </a:lnTo>
                  <a:lnTo>
                    <a:pt x="299" y="1202"/>
                  </a:lnTo>
                  <a:lnTo>
                    <a:pt x="297" y="1202"/>
                  </a:lnTo>
                  <a:lnTo>
                    <a:pt x="294" y="1202"/>
                  </a:lnTo>
                  <a:lnTo>
                    <a:pt x="292" y="1202"/>
                  </a:lnTo>
                  <a:lnTo>
                    <a:pt x="290" y="1202"/>
                  </a:lnTo>
                  <a:lnTo>
                    <a:pt x="288" y="1202"/>
                  </a:lnTo>
                  <a:lnTo>
                    <a:pt x="285" y="1200"/>
                  </a:lnTo>
                  <a:lnTo>
                    <a:pt x="283" y="1200"/>
                  </a:lnTo>
                  <a:lnTo>
                    <a:pt x="281" y="1198"/>
                  </a:lnTo>
                  <a:lnTo>
                    <a:pt x="278" y="1198"/>
                  </a:lnTo>
                  <a:lnTo>
                    <a:pt x="276" y="1195"/>
                  </a:lnTo>
                  <a:lnTo>
                    <a:pt x="274" y="1195"/>
                  </a:lnTo>
                  <a:lnTo>
                    <a:pt x="272" y="1195"/>
                  </a:lnTo>
                  <a:lnTo>
                    <a:pt x="269" y="1193"/>
                  </a:lnTo>
                  <a:lnTo>
                    <a:pt x="267" y="1193"/>
                  </a:lnTo>
                  <a:lnTo>
                    <a:pt x="265" y="1193"/>
                  </a:lnTo>
                  <a:lnTo>
                    <a:pt x="263" y="1193"/>
                  </a:lnTo>
                  <a:lnTo>
                    <a:pt x="260" y="1193"/>
                  </a:lnTo>
                  <a:lnTo>
                    <a:pt x="258" y="1193"/>
                  </a:lnTo>
                  <a:lnTo>
                    <a:pt x="256" y="1193"/>
                  </a:lnTo>
                  <a:lnTo>
                    <a:pt x="254" y="1193"/>
                  </a:lnTo>
                  <a:lnTo>
                    <a:pt x="251" y="1195"/>
                  </a:lnTo>
                  <a:lnTo>
                    <a:pt x="249" y="1195"/>
                  </a:lnTo>
                  <a:lnTo>
                    <a:pt x="247" y="1195"/>
                  </a:lnTo>
                  <a:lnTo>
                    <a:pt x="244" y="1195"/>
                  </a:lnTo>
                  <a:lnTo>
                    <a:pt x="242" y="1198"/>
                  </a:lnTo>
                  <a:lnTo>
                    <a:pt x="240" y="1198"/>
                  </a:lnTo>
                  <a:lnTo>
                    <a:pt x="238" y="1200"/>
                  </a:lnTo>
                  <a:lnTo>
                    <a:pt x="235" y="1200"/>
                  </a:lnTo>
                  <a:lnTo>
                    <a:pt x="231" y="1202"/>
                  </a:lnTo>
                  <a:lnTo>
                    <a:pt x="229" y="1202"/>
                  </a:lnTo>
                  <a:lnTo>
                    <a:pt x="226" y="1202"/>
                  </a:lnTo>
                  <a:lnTo>
                    <a:pt x="224" y="1202"/>
                  </a:lnTo>
                  <a:lnTo>
                    <a:pt x="224" y="1200"/>
                  </a:lnTo>
                  <a:lnTo>
                    <a:pt x="222" y="1200"/>
                  </a:lnTo>
                  <a:lnTo>
                    <a:pt x="220" y="1198"/>
                  </a:lnTo>
                  <a:lnTo>
                    <a:pt x="217" y="1195"/>
                  </a:lnTo>
                  <a:lnTo>
                    <a:pt x="215" y="1193"/>
                  </a:lnTo>
                  <a:lnTo>
                    <a:pt x="213" y="1191"/>
                  </a:lnTo>
                  <a:lnTo>
                    <a:pt x="210" y="1188"/>
                  </a:lnTo>
                  <a:lnTo>
                    <a:pt x="210" y="1186"/>
                  </a:lnTo>
                  <a:lnTo>
                    <a:pt x="208" y="1184"/>
                  </a:lnTo>
                  <a:lnTo>
                    <a:pt x="206" y="1182"/>
                  </a:lnTo>
                  <a:lnTo>
                    <a:pt x="206" y="1184"/>
                  </a:lnTo>
                  <a:lnTo>
                    <a:pt x="204" y="1184"/>
                  </a:lnTo>
                  <a:lnTo>
                    <a:pt x="204" y="1186"/>
                  </a:lnTo>
                  <a:lnTo>
                    <a:pt x="201" y="1188"/>
                  </a:lnTo>
                  <a:lnTo>
                    <a:pt x="201" y="1191"/>
                  </a:lnTo>
                  <a:lnTo>
                    <a:pt x="201" y="1193"/>
                  </a:lnTo>
                  <a:lnTo>
                    <a:pt x="201" y="1191"/>
                  </a:lnTo>
                  <a:lnTo>
                    <a:pt x="199" y="1191"/>
                  </a:lnTo>
                  <a:lnTo>
                    <a:pt x="199" y="1188"/>
                  </a:lnTo>
                  <a:lnTo>
                    <a:pt x="197" y="1186"/>
                  </a:lnTo>
                  <a:lnTo>
                    <a:pt x="197" y="1184"/>
                  </a:lnTo>
                  <a:lnTo>
                    <a:pt x="195" y="1184"/>
                  </a:lnTo>
                  <a:lnTo>
                    <a:pt x="192" y="1184"/>
                  </a:lnTo>
                  <a:lnTo>
                    <a:pt x="190" y="1186"/>
                  </a:lnTo>
                  <a:lnTo>
                    <a:pt x="188" y="1188"/>
                  </a:lnTo>
                  <a:lnTo>
                    <a:pt x="183" y="1188"/>
                  </a:lnTo>
                  <a:lnTo>
                    <a:pt x="181" y="1188"/>
                  </a:lnTo>
                  <a:lnTo>
                    <a:pt x="179" y="1186"/>
                  </a:lnTo>
                  <a:lnTo>
                    <a:pt x="176" y="1186"/>
                  </a:lnTo>
                  <a:lnTo>
                    <a:pt x="176" y="1184"/>
                  </a:lnTo>
                  <a:lnTo>
                    <a:pt x="174" y="1184"/>
                  </a:lnTo>
                  <a:lnTo>
                    <a:pt x="174" y="1182"/>
                  </a:lnTo>
                  <a:lnTo>
                    <a:pt x="176" y="1179"/>
                  </a:lnTo>
                  <a:lnTo>
                    <a:pt x="176" y="1177"/>
                  </a:lnTo>
                  <a:lnTo>
                    <a:pt x="176" y="1175"/>
                  </a:lnTo>
                  <a:lnTo>
                    <a:pt x="176" y="1173"/>
                  </a:lnTo>
                  <a:lnTo>
                    <a:pt x="176" y="1170"/>
                  </a:lnTo>
                  <a:lnTo>
                    <a:pt x="176" y="1168"/>
                  </a:lnTo>
                  <a:lnTo>
                    <a:pt x="176" y="1166"/>
                  </a:lnTo>
                  <a:lnTo>
                    <a:pt x="176" y="1164"/>
                  </a:lnTo>
                  <a:lnTo>
                    <a:pt x="176" y="1161"/>
                  </a:lnTo>
                  <a:lnTo>
                    <a:pt x="174" y="1161"/>
                  </a:lnTo>
                  <a:lnTo>
                    <a:pt x="176" y="1161"/>
                  </a:lnTo>
                  <a:lnTo>
                    <a:pt x="179" y="1161"/>
                  </a:lnTo>
                  <a:lnTo>
                    <a:pt x="181" y="1159"/>
                  </a:lnTo>
                  <a:lnTo>
                    <a:pt x="183" y="1159"/>
                  </a:lnTo>
                  <a:lnTo>
                    <a:pt x="186" y="1155"/>
                  </a:lnTo>
                  <a:lnTo>
                    <a:pt x="188" y="1152"/>
                  </a:lnTo>
                  <a:lnTo>
                    <a:pt x="188" y="1150"/>
                  </a:lnTo>
                  <a:lnTo>
                    <a:pt x="190" y="1150"/>
                  </a:lnTo>
                  <a:lnTo>
                    <a:pt x="190" y="1148"/>
                  </a:lnTo>
                  <a:lnTo>
                    <a:pt x="190" y="1145"/>
                  </a:lnTo>
                  <a:lnTo>
                    <a:pt x="192" y="1145"/>
                  </a:lnTo>
                  <a:lnTo>
                    <a:pt x="192" y="1143"/>
                  </a:lnTo>
                  <a:lnTo>
                    <a:pt x="192" y="1141"/>
                  </a:lnTo>
                  <a:lnTo>
                    <a:pt x="192" y="1139"/>
                  </a:lnTo>
                  <a:lnTo>
                    <a:pt x="195" y="1136"/>
                  </a:lnTo>
                  <a:lnTo>
                    <a:pt x="195" y="1134"/>
                  </a:lnTo>
                  <a:lnTo>
                    <a:pt x="195" y="1132"/>
                  </a:lnTo>
                  <a:lnTo>
                    <a:pt x="197" y="1132"/>
                  </a:lnTo>
                  <a:lnTo>
                    <a:pt x="197" y="1130"/>
                  </a:lnTo>
                  <a:lnTo>
                    <a:pt x="197" y="1127"/>
                  </a:lnTo>
                  <a:lnTo>
                    <a:pt x="199" y="1127"/>
                  </a:lnTo>
                  <a:lnTo>
                    <a:pt x="201" y="1125"/>
                  </a:lnTo>
                  <a:lnTo>
                    <a:pt x="199" y="1123"/>
                  </a:lnTo>
                  <a:lnTo>
                    <a:pt x="199" y="1121"/>
                  </a:lnTo>
                  <a:lnTo>
                    <a:pt x="197" y="1121"/>
                  </a:lnTo>
                  <a:lnTo>
                    <a:pt x="195" y="1121"/>
                  </a:lnTo>
                  <a:lnTo>
                    <a:pt x="195" y="1118"/>
                  </a:lnTo>
                  <a:lnTo>
                    <a:pt x="192" y="1118"/>
                  </a:lnTo>
                  <a:lnTo>
                    <a:pt x="192" y="1116"/>
                  </a:lnTo>
                  <a:lnTo>
                    <a:pt x="190" y="1114"/>
                  </a:lnTo>
                  <a:lnTo>
                    <a:pt x="190" y="1112"/>
                  </a:lnTo>
                  <a:lnTo>
                    <a:pt x="188" y="1109"/>
                  </a:lnTo>
                  <a:lnTo>
                    <a:pt x="190" y="1107"/>
                  </a:lnTo>
                  <a:lnTo>
                    <a:pt x="188" y="1105"/>
                  </a:lnTo>
                  <a:lnTo>
                    <a:pt x="186" y="1105"/>
                  </a:lnTo>
                  <a:lnTo>
                    <a:pt x="183" y="1107"/>
                  </a:lnTo>
                  <a:lnTo>
                    <a:pt x="181" y="1109"/>
                  </a:lnTo>
                  <a:lnTo>
                    <a:pt x="183" y="1112"/>
                  </a:lnTo>
                  <a:lnTo>
                    <a:pt x="183" y="1114"/>
                  </a:lnTo>
                  <a:lnTo>
                    <a:pt x="183" y="1116"/>
                  </a:lnTo>
                  <a:lnTo>
                    <a:pt x="183" y="1118"/>
                  </a:lnTo>
                  <a:lnTo>
                    <a:pt x="183" y="1121"/>
                  </a:lnTo>
                  <a:lnTo>
                    <a:pt x="181" y="1123"/>
                  </a:lnTo>
                  <a:lnTo>
                    <a:pt x="179" y="1125"/>
                  </a:lnTo>
                  <a:lnTo>
                    <a:pt x="174" y="1125"/>
                  </a:lnTo>
                  <a:lnTo>
                    <a:pt x="172" y="1125"/>
                  </a:lnTo>
                  <a:lnTo>
                    <a:pt x="170" y="1123"/>
                  </a:lnTo>
                  <a:lnTo>
                    <a:pt x="165" y="1121"/>
                  </a:lnTo>
                  <a:lnTo>
                    <a:pt x="165" y="1118"/>
                  </a:lnTo>
                  <a:lnTo>
                    <a:pt x="163" y="1118"/>
                  </a:lnTo>
                  <a:lnTo>
                    <a:pt x="161" y="1116"/>
                  </a:lnTo>
                  <a:lnTo>
                    <a:pt x="158" y="1116"/>
                  </a:lnTo>
                  <a:lnTo>
                    <a:pt x="154" y="1116"/>
                  </a:lnTo>
                  <a:lnTo>
                    <a:pt x="154" y="1114"/>
                  </a:lnTo>
                  <a:lnTo>
                    <a:pt x="156" y="1112"/>
                  </a:lnTo>
                  <a:lnTo>
                    <a:pt x="158" y="1112"/>
                  </a:lnTo>
                  <a:lnTo>
                    <a:pt x="161" y="1109"/>
                  </a:lnTo>
                  <a:lnTo>
                    <a:pt x="161" y="1107"/>
                  </a:lnTo>
                  <a:lnTo>
                    <a:pt x="158" y="1107"/>
                  </a:lnTo>
                  <a:lnTo>
                    <a:pt x="158" y="1105"/>
                  </a:lnTo>
                  <a:lnTo>
                    <a:pt x="156" y="1102"/>
                  </a:lnTo>
                  <a:lnTo>
                    <a:pt x="161" y="1098"/>
                  </a:lnTo>
                  <a:lnTo>
                    <a:pt x="161" y="1096"/>
                  </a:lnTo>
                  <a:lnTo>
                    <a:pt x="161" y="1093"/>
                  </a:lnTo>
                  <a:lnTo>
                    <a:pt x="161" y="1091"/>
                  </a:lnTo>
                  <a:lnTo>
                    <a:pt x="161" y="1089"/>
                  </a:lnTo>
                  <a:lnTo>
                    <a:pt x="161" y="1087"/>
                  </a:lnTo>
                  <a:lnTo>
                    <a:pt x="161" y="1084"/>
                  </a:lnTo>
                  <a:lnTo>
                    <a:pt x="161" y="1082"/>
                  </a:lnTo>
                  <a:lnTo>
                    <a:pt x="161" y="1080"/>
                  </a:lnTo>
                  <a:lnTo>
                    <a:pt x="163" y="1078"/>
                  </a:lnTo>
                  <a:lnTo>
                    <a:pt x="165" y="1075"/>
                  </a:lnTo>
                  <a:lnTo>
                    <a:pt x="167" y="1073"/>
                  </a:lnTo>
                  <a:lnTo>
                    <a:pt x="170" y="1071"/>
                  </a:lnTo>
                  <a:lnTo>
                    <a:pt x="170" y="1073"/>
                  </a:lnTo>
                  <a:lnTo>
                    <a:pt x="172" y="1073"/>
                  </a:lnTo>
                  <a:lnTo>
                    <a:pt x="172" y="1075"/>
                  </a:lnTo>
                  <a:lnTo>
                    <a:pt x="174" y="1075"/>
                  </a:lnTo>
                  <a:lnTo>
                    <a:pt x="174" y="1073"/>
                  </a:lnTo>
                  <a:lnTo>
                    <a:pt x="176" y="1073"/>
                  </a:lnTo>
                  <a:lnTo>
                    <a:pt x="179" y="1073"/>
                  </a:lnTo>
                  <a:lnTo>
                    <a:pt x="181" y="1073"/>
                  </a:lnTo>
                  <a:lnTo>
                    <a:pt x="181" y="1071"/>
                  </a:lnTo>
                  <a:lnTo>
                    <a:pt x="183" y="1071"/>
                  </a:lnTo>
                  <a:lnTo>
                    <a:pt x="188" y="1066"/>
                  </a:lnTo>
                  <a:lnTo>
                    <a:pt x="190" y="1064"/>
                  </a:lnTo>
                  <a:lnTo>
                    <a:pt x="192" y="1064"/>
                  </a:lnTo>
                  <a:lnTo>
                    <a:pt x="195" y="1064"/>
                  </a:lnTo>
                  <a:lnTo>
                    <a:pt x="195" y="1062"/>
                  </a:lnTo>
                  <a:lnTo>
                    <a:pt x="197" y="1059"/>
                  </a:lnTo>
                  <a:lnTo>
                    <a:pt x="199" y="1057"/>
                  </a:lnTo>
                  <a:lnTo>
                    <a:pt x="201" y="1057"/>
                  </a:lnTo>
                  <a:lnTo>
                    <a:pt x="201" y="1055"/>
                  </a:lnTo>
                  <a:lnTo>
                    <a:pt x="201" y="1053"/>
                  </a:lnTo>
                  <a:lnTo>
                    <a:pt x="201" y="1050"/>
                  </a:lnTo>
                  <a:lnTo>
                    <a:pt x="204" y="1048"/>
                  </a:lnTo>
                  <a:lnTo>
                    <a:pt x="204" y="1046"/>
                  </a:lnTo>
                  <a:lnTo>
                    <a:pt x="204" y="1044"/>
                  </a:lnTo>
                  <a:lnTo>
                    <a:pt x="204" y="1046"/>
                  </a:lnTo>
                  <a:lnTo>
                    <a:pt x="201" y="1050"/>
                  </a:lnTo>
                  <a:lnTo>
                    <a:pt x="201" y="1053"/>
                  </a:lnTo>
                  <a:lnTo>
                    <a:pt x="201" y="1057"/>
                  </a:lnTo>
                  <a:lnTo>
                    <a:pt x="199" y="1057"/>
                  </a:lnTo>
                  <a:lnTo>
                    <a:pt x="197" y="1059"/>
                  </a:lnTo>
                  <a:lnTo>
                    <a:pt x="195" y="1062"/>
                  </a:lnTo>
                  <a:lnTo>
                    <a:pt x="192" y="1064"/>
                  </a:lnTo>
                  <a:lnTo>
                    <a:pt x="190" y="1064"/>
                  </a:lnTo>
                  <a:lnTo>
                    <a:pt x="188" y="1066"/>
                  </a:lnTo>
                  <a:lnTo>
                    <a:pt x="186" y="1069"/>
                  </a:lnTo>
                  <a:lnTo>
                    <a:pt x="183" y="1071"/>
                  </a:lnTo>
                  <a:lnTo>
                    <a:pt x="181" y="1071"/>
                  </a:lnTo>
                  <a:lnTo>
                    <a:pt x="181" y="1073"/>
                  </a:lnTo>
                  <a:lnTo>
                    <a:pt x="179" y="1073"/>
                  </a:lnTo>
                  <a:lnTo>
                    <a:pt x="181" y="1073"/>
                  </a:lnTo>
                  <a:lnTo>
                    <a:pt x="181" y="1071"/>
                  </a:lnTo>
                  <a:lnTo>
                    <a:pt x="183" y="1071"/>
                  </a:lnTo>
                  <a:lnTo>
                    <a:pt x="186" y="1069"/>
                  </a:lnTo>
                  <a:lnTo>
                    <a:pt x="188" y="1066"/>
                  </a:lnTo>
                  <a:lnTo>
                    <a:pt x="190" y="1064"/>
                  </a:lnTo>
                  <a:lnTo>
                    <a:pt x="192" y="1064"/>
                  </a:lnTo>
                  <a:lnTo>
                    <a:pt x="195" y="1064"/>
                  </a:lnTo>
                  <a:lnTo>
                    <a:pt x="195" y="1062"/>
                  </a:lnTo>
                  <a:lnTo>
                    <a:pt x="197" y="1059"/>
                  </a:lnTo>
                  <a:lnTo>
                    <a:pt x="199" y="1057"/>
                  </a:lnTo>
                  <a:lnTo>
                    <a:pt x="201" y="1057"/>
                  </a:lnTo>
                  <a:lnTo>
                    <a:pt x="201" y="1053"/>
                  </a:lnTo>
                  <a:lnTo>
                    <a:pt x="204" y="1050"/>
                  </a:lnTo>
                  <a:lnTo>
                    <a:pt x="204" y="1046"/>
                  </a:lnTo>
                  <a:lnTo>
                    <a:pt x="204" y="1044"/>
                  </a:lnTo>
                  <a:lnTo>
                    <a:pt x="201" y="1041"/>
                  </a:lnTo>
                  <a:lnTo>
                    <a:pt x="201" y="1039"/>
                  </a:lnTo>
                  <a:lnTo>
                    <a:pt x="199" y="1037"/>
                  </a:lnTo>
                  <a:lnTo>
                    <a:pt x="199" y="1035"/>
                  </a:lnTo>
                  <a:lnTo>
                    <a:pt x="197" y="1032"/>
                  </a:lnTo>
                  <a:lnTo>
                    <a:pt x="197" y="1030"/>
                  </a:lnTo>
                  <a:lnTo>
                    <a:pt x="197" y="1028"/>
                  </a:lnTo>
                  <a:lnTo>
                    <a:pt x="199" y="1026"/>
                  </a:lnTo>
                  <a:lnTo>
                    <a:pt x="201" y="1026"/>
                  </a:lnTo>
                  <a:lnTo>
                    <a:pt x="204" y="1026"/>
                  </a:lnTo>
                  <a:lnTo>
                    <a:pt x="206" y="1028"/>
                  </a:lnTo>
                  <a:lnTo>
                    <a:pt x="208" y="1028"/>
                  </a:lnTo>
                  <a:lnTo>
                    <a:pt x="208" y="1026"/>
                  </a:lnTo>
                  <a:lnTo>
                    <a:pt x="208" y="1021"/>
                  </a:lnTo>
                  <a:lnTo>
                    <a:pt x="208" y="1019"/>
                  </a:lnTo>
                  <a:lnTo>
                    <a:pt x="208" y="1016"/>
                  </a:lnTo>
                  <a:lnTo>
                    <a:pt x="208" y="1014"/>
                  </a:lnTo>
                  <a:lnTo>
                    <a:pt x="210" y="1012"/>
                  </a:lnTo>
                  <a:lnTo>
                    <a:pt x="213" y="1010"/>
                  </a:lnTo>
                  <a:lnTo>
                    <a:pt x="215" y="1007"/>
                  </a:lnTo>
                  <a:lnTo>
                    <a:pt x="217" y="1005"/>
                  </a:lnTo>
                  <a:lnTo>
                    <a:pt x="220" y="1003"/>
                  </a:lnTo>
                  <a:lnTo>
                    <a:pt x="220" y="1001"/>
                  </a:lnTo>
                  <a:lnTo>
                    <a:pt x="217" y="998"/>
                  </a:lnTo>
                  <a:lnTo>
                    <a:pt x="215" y="998"/>
                  </a:lnTo>
                  <a:lnTo>
                    <a:pt x="217" y="998"/>
                  </a:lnTo>
                  <a:lnTo>
                    <a:pt x="215" y="998"/>
                  </a:lnTo>
                  <a:lnTo>
                    <a:pt x="213" y="998"/>
                  </a:lnTo>
                  <a:lnTo>
                    <a:pt x="210" y="1001"/>
                  </a:lnTo>
                  <a:lnTo>
                    <a:pt x="208" y="998"/>
                  </a:lnTo>
                  <a:lnTo>
                    <a:pt x="206" y="996"/>
                  </a:lnTo>
                  <a:lnTo>
                    <a:pt x="204" y="994"/>
                  </a:lnTo>
                  <a:lnTo>
                    <a:pt x="201" y="994"/>
                  </a:lnTo>
                  <a:lnTo>
                    <a:pt x="201" y="992"/>
                  </a:lnTo>
                  <a:lnTo>
                    <a:pt x="199" y="992"/>
                  </a:lnTo>
                  <a:lnTo>
                    <a:pt x="199" y="989"/>
                  </a:lnTo>
                  <a:lnTo>
                    <a:pt x="199" y="987"/>
                  </a:lnTo>
                  <a:lnTo>
                    <a:pt x="199" y="985"/>
                  </a:lnTo>
                  <a:lnTo>
                    <a:pt x="201" y="983"/>
                  </a:lnTo>
                  <a:lnTo>
                    <a:pt x="201" y="980"/>
                  </a:lnTo>
                  <a:lnTo>
                    <a:pt x="197" y="980"/>
                  </a:lnTo>
                  <a:lnTo>
                    <a:pt x="197" y="978"/>
                  </a:lnTo>
                  <a:lnTo>
                    <a:pt x="197" y="976"/>
                  </a:lnTo>
                  <a:lnTo>
                    <a:pt x="199" y="973"/>
                  </a:lnTo>
                  <a:lnTo>
                    <a:pt x="199" y="971"/>
                  </a:lnTo>
                  <a:lnTo>
                    <a:pt x="201" y="969"/>
                  </a:lnTo>
                  <a:lnTo>
                    <a:pt x="204" y="967"/>
                  </a:lnTo>
                  <a:lnTo>
                    <a:pt x="206" y="967"/>
                  </a:lnTo>
                  <a:lnTo>
                    <a:pt x="208" y="964"/>
                  </a:lnTo>
                  <a:lnTo>
                    <a:pt x="208" y="962"/>
                  </a:lnTo>
                  <a:lnTo>
                    <a:pt x="210" y="960"/>
                  </a:lnTo>
                  <a:lnTo>
                    <a:pt x="213" y="958"/>
                  </a:lnTo>
                  <a:lnTo>
                    <a:pt x="213" y="955"/>
                  </a:lnTo>
                  <a:lnTo>
                    <a:pt x="215" y="951"/>
                  </a:lnTo>
                  <a:lnTo>
                    <a:pt x="217" y="949"/>
                  </a:lnTo>
                  <a:lnTo>
                    <a:pt x="217" y="946"/>
                  </a:lnTo>
                  <a:lnTo>
                    <a:pt x="220" y="944"/>
                  </a:lnTo>
                  <a:lnTo>
                    <a:pt x="222" y="940"/>
                  </a:lnTo>
                  <a:lnTo>
                    <a:pt x="224" y="937"/>
                  </a:lnTo>
                  <a:lnTo>
                    <a:pt x="224" y="935"/>
                  </a:lnTo>
                  <a:lnTo>
                    <a:pt x="222" y="921"/>
                  </a:lnTo>
                  <a:lnTo>
                    <a:pt x="220" y="915"/>
                  </a:lnTo>
                  <a:lnTo>
                    <a:pt x="220" y="908"/>
                  </a:lnTo>
                  <a:lnTo>
                    <a:pt x="220" y="899"/>
                  </a:lnTo>
                  <a:lnTo>
                    <a:pt x="217" y="890"/>
                  </a:lnTo>
                  <a:lnTo>
                    <a:pt x="217" y="883"/>
                  </a:lnTo>
                  <a:lnTo>
                    <a:pt x="217" y="878"/>
                  </a:lnTo>
                  <a:lnTo>
                    <a:pt x="217" y="876"/>
                  </a:lnTo>
                  <a:lnTo>
                    <a:pt x="213" y="869"/>
                  </a:lnTo>
                  <a:lnTo>
                    <a:pt x="206" y="863"/>
                  </a:lnTo>
                  <a:lnTo>
                    <a:pt x="204" y="856"/>
                  </a:lnTo>
                  <a:lnTo>
                    <a:pt x="199" y="847"/>
                  </a:lnTo>
                  <a:lnTo>
                    <a:pt x="195" y="842"/>
                  </a:lnTo>
                  <a:lnTo>
                    <a:pt x="195" y="840"/>
                  </a:lnTo>
                  <a:lnTo>
                    <a:pt x="174" y="808"/>
                  </a:lnTo>
                  <a:lnTo>
                    <a:pt x="154" y="774"/>
                  </a:lnTo>
                  <a:lnTo>
                    <a:pt x="147" y="768"/>
                  </a:lnTo>
                  <a:lnTo>
                    <a:pt x="147" y="765"/>
                  </a:lnTo>
                  <a:lnTo>
                    <a:pt x="142" y="756"/>
                  </a:lnTo>
                  <a:lnTo>
                    <a:pt x="136" y="747"/>
                  </a:lnTo>
                  <a:lnTo>
                    <a:pt x="129" y="736"/>
                  </a:lnTo>
                  <a:lnTo>
                    <a:pt x="127" y="731"/>
                  </a:lnTo>
                  <a:lnTo>
                    <a:pt x="124" y="731"/>
                  </a:lnTo>
                  <a:lnTo>
                    <a:pt x="124" y="729"/>
                  </a:lnTo>
                  <a:lnTo>
                    <a:pt x="124" y="727"/>
                  </a:lnTo>
                  <a:lnTo>
                    <a:pt x="122" y="727"/>
                  </a:lnTo>
                  <a:lnTo>
                    <a:pt x="122" y="725"/>
                  </a:lnTo>
                  <a:lnTo>
                    <a:pt x="120" y="722"/>
                  </a:lnTo>
                  <a:lnTo>
                    <a:pt x="115" y="718"/>
                  </a:lnTo>
                  <a:lnTo>
                    <a:pt x="113" y="718"/>
                  </a:lnTo>
                  <a:lnTo>
                    <a:pt x="111" y="718"/>
                  </a:lnTo>
                  <a:lnTo>
                    <a:pt x="108" y="715"/>
                  </a:lnTo>
                  <a:lnTo>
                    <a:pt x="106" y="713"/>
                  </a:lnTo>
                  <a:lnTo>
                    <a:pt x="104" y="711"/>
                  </a:lnTo>
                  <a:lnTo>
                    <a:pt x="102" y="709"/>
                  </a:lnTo>
                  <a:lnTo>
                    <a:pt x="99" y="706"/>
                  </a:lnTo>
                  <a:lnTo>
                    <a:pt x="97" y="704"/>
                  </a:lnTo>
                  <a:lnTo>
                    <a:pt x="97" y="702"/>
                  </a:lnTo>
                  <a:lnTo>
                    <a:pt x="95" y="702"/>
                  </a:lnTo>
                  <a:lnTo>
                    <a:pt x="93" y="700"/>
                  </a:lnTo>
                  <a:lnTo>
                    <a:pt x="90" y="697"/>
                  </a:lnTo>
                  <a:lnTo>
                    <a:pt x="88" y="697"/>
                  </a:lnTo>
                  <a:lnTo>
                    <a:pt x="86" y="695"/>
                  </a:lnTo>
                  <a:lnTo>
                    <a:pt x="84" y="693"/>
                  </a:lnTo>
                  <a:lnTo>
                    <a:pt x="81" y="691"/>
                  </a:lnTo>
                  <a:lnTo>
                    <a:pt x="79" y="688"/>
                  </a:lnTo>
                  <a:lnTo>
                    <a:pt x="77" y="688"/>
                  </a:lnTo>
                  <a:lnTo>
                    <a:pt x="74" y="686"/>
                  </a:lnTo>
                  <a:lnTo>
                    <a:pt x="65" y="672"/>
                  </a:lnTo>
                  <a:lnTo>
                    <a:pt x="63" y="670"/>
                  </a:lnTo>
                  <a:lnTo>
                    <a:pt x="61" y="670"/>
                  </a:lnTo>
                  <a:lnTo>
                    <a:pt x="59" y="668"/>
                  </a:lnTo>
                  <a:lnTo>
                    <a:pt x="56" y="668"/>
                  </a:lnTo>
                  <a:lnTo>
                    <a:pt x="54" y="666"/>
                  </a:lnTo>
                  <a:lnTo>
                    <a:pt x="52" y="663"/>
                  </a:lnTo>
                  <a:lnTo>
                    <a:pt x="50" y="661"/>
                  </a:lnTo>
                  <a:lnTo>
                    <a:pt x="47" y="661"/>
                  </a:lnTo>
                  <a:lnTo>
                    <a:pt x="45" y="659"/>
                  </a:lnTo>
                  <a:lnTo>
                    <a:pt x="43" y="657"/>
                  </a:lnTo>
                  <a:lnTo>
                    <a:pt x="40" y="657"/>
                  </a:lnTo>
                  <a:lnTo>
                    <a:pt x="38" y="657"/>
                  </a:lnTo>
                  <a:lnTo>
                    <a:pt x="36" y="657"/>
                  </a:lnTo>
                  <a:lnTo>
                    <a:pt x="36" y="654"/>
                  </a:lnTo>
                  <a:lnTo>
                    <a:pt x="34" y="652"/>
                  </a:lnTo>
                  <a:lnTo>
                    <a:pt x="34" y="650"/>
                  </a:lnTo>
                  <a:lnTo>
                    <a:pt x="31" y="648"/>
                  </a:lnTo>
                  <a:lnTo>
                    <a:pt x="31" y="645"/>
                  </a:lnTo>
                  <a:lnTo>
                    <a:pt x="31" y="643"/>
                  </a:lnTo>
                  <a:lnTo>
                    <a:pt x="29" y="641"/>
                  </a:lnTo>
                  <a:lnTo>
                    <a:pt x="27" y="639"/>
                  </a:lnTo>
                  <a:lnTo>
                    <a:pt x="25" y="634"/>
                  </a:lnTo>
                  <a:lnTo>
                    <a:pt x="22" y="629"/>
                  </a:lnTo>
                  <a:lnTo>
                    <a:pt x="20" y="627"/>
                  </a:lnTo>
                  <a:lnTo>
                    <a:pt x="18" y="625"/>
                  </a:lnTo>
                  <a:lnTo>
                    <a:pt x="16" y="623"/>
                  </a:lnTo>
                  <a:lnTo>
                    <a:pt x="13" y="618"/>
                  </a:lnTo>
                  <a:lnTo>
                    <a:pt x="13" y="616"/>
                  </a:lnTo>
                  <a:lnTo>
                    <a:pt x="13" y="614"/>
                  </a:lnTo>
                  <a:lnTo>
                    <a:pt x="11" y="611"/>
                  </a:lnTo>
                  <a:lnTo>
                    <a:pt x="11" y="609"/>
                  </a:lnTo>
                  <a:lnTo>
                    <a:pt x="9" y="607"/>
                  </a:lnTo>
                  <a:lnTo>
                    <a:pt x="6" y="605"/>
                  </a:lnTo>
                  <a:lnTo>
                    <a:pt x="4" y="602"/>
                  </a:lnTo>
                  <a:lnTo>
                    <a:pt x="2" y="602"/>
                  </a:lnTo>
                  <a:lnTo>
                    <a:pt x="2" y="600"/>
                  </a:lnTo>
                  <a:lnTo>
                    <a:pt x="0" y="598"/>
                  </a:lnTo>
                  <a:lnTo>
                    <a:pt x="0" y="596"/>
                  </a:lnTo>
                  <a:lnTo>
                    <a:pt x="2" y="593"/>
                  </a:lnTo>
                  <a:lnTo>
                    <a:pt x="2" y="589"/>
                  </a:lnTo>
                  <a:lnTo>
                    <a:pt x="4" y="584"/>
                  </a:lnTo>
                  <a:lnTo>
                    <a:pt x="4" y="580"/>
                  </a:lnTo>
                  <a:lnTo>
                    <a:pt x="9" y="573"/>
                  </a:lnTo>
                  <a:lnTo>
                    <a:pt x="9" y="571"/>
                  </a:lnTo>
                  <a:lnTo>
                    <a:pt x="11" y="571"/>
                  </a:lnTo>
                  <a:lnTo>
                    <a:pt x="16" y="571"/>
                  </a:lnTo>
                  <a:lnTo>
                    <a:pt x="20" y="571"/>
                  </a:lnTo>
                  <a:lnTo>
                    <a:pt x="27" y="568"/>
                  </a:lnTo>
                  <a:lnTo>
                    <a:pt x="36" y="566"/>
                  </a:lnTo>
                  <a:lnTo>
                    <a:pt x="40" y="566"/>
                  </a:lnTo>
                  <a:lnTo>
                    <a:pt x="45" y="564"/>
                  </a:lnTo>
                  <a:lnTo>
                    <a:pt x="47" y="564"/>
                  </a:lnTo>
                  <a:lnTo>
                    <a:pt x="50" y="562"/>
                  </a:lnTo>
                  <a:lnTo>
                    <a:pt x="56" y="559"/>
                  </a:lnTo>
                  <a:lnTo>
                    <a:pt x="59" y="557"/>
                  </a:lnTo>
                  <a:lnTo>
                    <a:pt x="63" y="555"/>
                  </a:lnTo>
                  <a:lnTo>
                    <a:pt x="65" y="550"/>
                  </a:lnTo>
                  <a:lnTo>
                    <a:pt x="68" y="546"/>
                  </a:lnTo>
                  <a:lnTo>
                    <a:pt x="70" y="543"/>
                  </a:lnTo>
                  <a:lnTo>
                    <a:pt x="70" y="541"/>
                  </a:lnTo>
                  <a:lnTo>
                    <a:pt x="72" y="539"/>
                  </a:lnTo>
                  <a:lnTo>
                    <a:pt x="74" y="537"/>
                  </a:lnTo>
                  <a:lnTo>
                    <a:pt x="77" y="534"/>
                  </a:lnTo>
                  <a:lnTo>
                    <a:pt x="77" y="532"/>
                  </a:lnTo>
                  <a:lnTo>
                    <a:pt x="84" y="528"/>
                  </a:lnTo>
                  <a:lnTo>
                    <a:pt x="90" y="530"/>
                  </a:lnTo>
                  <a:lnTo>
                    <a:pt x="102" y="534"/>
                  </a:lnTo>
                  <a:lnTo>
                    <a:pt x="108" y="534"/>
                  </a:lnTo>
                  <a:lnTo>
                    <a:pt x="115" y="534"/>
                  </a:lnTo>
                  <a:lnTo>
                    <a:pt x="124" y="532"/>
                  </a:lnTo>
                  <a:lnTo>
                    <a:pt x="131" y="530"/>
                  </a:lnTo>
                  <a:lnTo>
                    <a:pt x="131" y="528"/>
                  </a:lnTo>
                  <a:lnTo>
                    <a:pt x="133" y="525"/>
                  </a:lnTo>
                  <a:lnTo>
                    <a:pt x="136" y="523"/>
                  </a:lnTo>
                  <a:lnTo>
                    <a:pt x="136" y="521"/>
                  </a:lnTo>
                  <a:lnTo>
                    <a:pt x="138" y="516"/>
                  </a:lnTo>
                  <a:lnTo>
                    <a:pt x="138" y="514"/>
                  </a:lnTo>
                  <a:lnTo>
                    <a:pt x="140" y="510"/>
                  </a:lnTo>
                  <a:lnTo>
                    <a:pt x="145" y="510"/>
                  </a:lnTo>
                  <a:lnTo>
                    <a:pt x="154" y="507"/>
                  </a:lnTo>
                  <a:lnTo>
                    <a:pt x="156" y="507"/>
                  </a:lnTo>
                  <a:lnTo>
                    <a:pt x="161" y="507"/>
                  </a:lnTo>
                  <a:lnTo>
                    <a:pt x="163" y="505"/>
                  </a:lnTo>
                  <a:lnTo>
                    <a:pt x="170" y="503"/>
                  </a:lnTo>
                  <a:lnTo>
                    <a:pt x="176" y="500"/>
                  </a:lnTo>
                  <a:lnTo>
                    <a:pt x="179" y="500"/>
                  </a:lnTo>
                  <a:lnTo>
                    <a:pt x="181" y="498"/>
                  </a:lnTo>
                  <a:lnTo>
                    <a:pt x="188" y="496"/>
                  </a:lnTo>
                  <a:lnTo>
                    <a:pt x="190" y="496"/>
                  </a:lnTo>
                  <a:lnTo>
                    <a:pt x="197" y="496"/>
                  </a:lnTo>
                  <a:lnTo>
                    <a:pt x="201" y="494"/>
                  </a:lnTo>
                  <a:lnTo>
                    <a:pt x="206" y="491"/>
                  </a:lnTo>
                  <a:lnTo>
                    <a:pt x="210" y="48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FA78453A-E198-7516-AD39-C86DB2731D65}"/>
                </a:ext>
              </a:extLst>
            </p:cNvPr>
            <p:cNvSpPr>
              <a:spLocks/>
            </p:cNvSpPr>
            <p:nvPr/>
          </p:nvSpPr>
          <p:spPr bwMode="auto">
            <a:xfrm>
              <a:off x="3275013" y="4619625"/>
              <a:ext cx="342900" cy="776288"/>
            </a:xfrm>
            <a:custGeom>
              <a:avLst/>
              <a:gdLst>
                <a:gd name="T0" fmla="*/ 5 w 216"/>
                <a:gd name="T1" fmla="*/ 487 h 489"/>
                <a:gd name="T2" fmla="*/ 5 w 216"/>
                <a:gd name="T3" fmla="*/ 478 h 489"/>
                <a:gd name="T4" fmla="*/ 10 w 216"/>
                <a:gd name="T5" fmla="*/ 471 h 489"/>
                <a:gd name="T6" fmla="*/ 19 w 216"/>
                <a:gd name="T7" fmla="*/ 464 h 489"/>
                <a:gd name="T8" fmla="*/ 25 w 216"/>
                <a:gd name="T9" fmla="*/ 460 h 489"/>
                <a:gd name="T10" fmla="*/ 23 w 216"/>
                <a:gd name="T11" fmla="*/ 453 h 489"/>
                <a:gd name="T12" fmla="*/ 23 w 216"/>
                <a:gd name="T13" fmla="*/ 444 h 489"/>
                <a:gd name="T14" fmla="*/ 21 w 216"/>
                <a:gd name="T15" fmla="*/ 430 h 489"/>
                <a:gd name="T16" fmla="*/ 19 w 216"/>
                <a:gd name="T17" fmla="*/ 417 h 489"/>
                <a:gd name="T18" fmla="*/ 19 w 216"/>
                <a:gd name="T19" fmla="*/ 403 h 489"/>
                <a:gd name="T20" fmla="*/ 19 w 216"/>
                <a:gd name="T21" fmla="*/ 396 h 489"/>
                <a:gd name="T22" fmla="*/ 21 w 216"/>
                <a:gd name="T23" fmla="*/ 369 h 489"/>
                <a:gd name="T24" fmla="*/ 21 w 216"/>
                <a:gd name="T25" fmla="*/ 358 h 489"/>
                <a:gd name="T26" fmla="*/ 21 w 216"/>
                <a:gd name="T27" fmla="*/ 351 h 489"/>
                <a:gd name="T28" fmla="*/ 28 w 216"/>
                <a:gd name="T29" fmla="*/ 347 h 489"/>
                <a:gd name="T30" fmla="*/ 30 w 216"/>
                <a:gd name="T31" fmla="*/ 342 h 489"/>
                <a:gd name="T32" fmla="*/ 25 w 216"/>
                <a:gd name="T33" fmla="*/ 319 h 489"/>
                <a:gd name="T34" fmla="*/ 25 w 216"/>
                <a:gd name="T35" fmla="*/ 299 h 489"/>
                <a:gd name="T36" fmla="*/ 23 w 216"/>
                <a:gd name="T37" fmla="*/ 295 h 489"/>
                <a:gd name="T38" fmla="*/ 14 w 216"/>
                <a:gd name="T39" fmla="*/ 290 h 489"/>
                <a:gd name="T40" fmla="*/ 12 w 216"/>
                <a:gd name="T41" fmla="*/ 283 h 489"/>
                <a:gd name="T42" fmla="*/ 12 w 216"/>
                <a:gd name="T43" fmla="*/ 272 h 489"/>
                <a:gd name="T44" fmla="*/ 16 w 216"/>
                <a:gd name="T45" fmla="*/ 254 h 489"/>
                <a:gd name="T46" fmla="*/ 23 w 216"/>
                <a:gd name="T47" fmla="*/ 229 h 489"/>
                <a:gd name="T48" fmla="*/ 39 w 216"/>
                <a:gd name="T49" fmla="*/ 184 h 489"/>
                <a:gd name="T50" fmla="*/ 34 w 216"/>
                <a:gd name="T51" fmla="*/ 166 h 489"/>
                <a:gd name="T52" fmla="*/ 34 w 216"/>
                <a:gd name="T53" fmla="*/ 143 h 489"/>
                <a:gd name="T54" fmla="*/ 37 w 216"/>
                <a:gd name="T55" fmla="*/ 134 h 489"/>
                <a:gd name="T56" fmla="*/ 37 w 216"/>
                <a:gd name="T57" fmla="*/ 120 h 489"/>
                <a:gd name="T58" fmla="*/ 41 w 216"/>
                <a:gd name="T59" fmla="*/ 118 h 489"/>
                <a:gd name="T60" fmla="*/ 53 w 216"/>
                <a:gd name="T61" fmla="*/ 111 h 489"/>
                <a:gd name="T62" fmla="*/ 57 w 216"/>
                <a:gd name="T63" fmla="*/ 102 h 489"/>
                <a:gd name="T64" fmla="*/ 66 w 216"/>
                <a:gd name="T65" fmla="*/ 91 h 489"/>
                <a:gd name="T66" fmla="*/ 66 w 216"/>
                <a:gd name="T67" fmla="*/ 89 h 489"/>
                <a:gd name="T68" fmla="*/ 73 w 216"/>
                <a:gd name="T69" fmla="*/ 86 h 489"/>
                <a:gd name="T70" fmla="*/ 82 w 216"/>
                <a:gd name="T71" fmla="*/ 86 h 489"/>
                <a:gd name="T72" fmla="*/ 100 w 216"/>
                <a:gd name="T73" fmla="*/ 84 h 489"/>
                <a:gd name="T74" fmla="*/ 107 w 216"/>
                <a:gd name="T75" fmla="*/ 82 h 489"/>
                <a:gd name="T76" fmla="*/ 116 w 216"/>
                <a:gd name="T77" fmla="*/ 82 h 489"/>
                <a:gd name="T78" fmla="*/ 127 w 216"/>
                <a:gd name="T79" fmla="*/ 77 h 489"/>
                <a:gd name="T80" fmla="*/ 137 w 216"/>
                <a:gd name="T81" fmla="*/ 75 h 489"/>
                <a:gd name="T82" fmla="*/ 139 w 216"/>
                <a:gd name="T83" fmla="*/ 71 h 489"/>
                <a:gd name="T84" fmla="*/ 157 w 216"/>
                <a:gd name="T85" fmla="*/ 52 h 489"/>
                <a:gd name="T86" fmla="*/ 171 w 216"/>
                <a:gd name="T87" fmla="*/ 46 h 489"/>
                <a:gd name="T88" fmla="*/ 184 w 216"/>
                <a:gd name="T89" fmla="*/ 41 h 489"/>
                <a:gd name="T90" fmla="*/ 195 w 216"/>
                <a:gd name="T91" fmla="*/ 39 h 489"/>
                <a:gd name="T92" fmla="*/ 198 w 216"/>
                <a:gd name="T93" fmla="*/ 32 h 489"/>
                <a:gd name="T94" fmla="*/ 198 w 216"/>
                <a:gd name="T95" fmla="*/ 25 h 489"/>
                <a:gd name="T96" fmla="*/ 200 w 216"/>
                <a:gd name="T97" fmla="*/ 21 h 489"/>
                <a:gd name="T98" fmla="*/ 202 w 216"/>
                <a:gd name="T99" fmla="*/ 14 h 489"/>
                <a:gd name="T100" fmla="*/ 202 w 216"/>
                <a:gd name="T101" fmla="*/ 7 h 489"/>
                <a:gd name="T102" fmla="*/ 207 w 216"/>
                <a:gd name="T103" fmla="*/ 3 h 489"/>
                <a:gd name="T104" fmla="*/ 211 w 216"/>
                <a:gd name="T105" fmla="*/ 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89">
                  <a:moveTo>
                    <a:pt x="0" y="489"/>
                  </a:moveTo>
                  <a:lnTo>
                    <a:pt x="3" y="487"/>
                  </a:lnTo>
                  <a:lnTo>
                    <a:pt x="5" y="487"/>
                  </a:lnTo>
                  <a:lnTo>
                    <a:pt x="5" y="485"/>
                  </a:lnTo>
                  <a:lnTo>
                    <a:pt x="5" y="482"/>
                  </a:lnTo>
                  <a:lnTo>
                    <a:pt x="5" y="478"/>
                  </a:lnTo>
                  <a:lnTo>
                    <a:pt x="5" y="476"/>
                  </a:lnTo>
                  <a:lnTo>
                    <a:pt x="7" y="473"/>
                  </a:lnTo>
                  <a:lnTo>
                    <a:pt x="10" y="471"/>
                  </a:lnTo>
                  <a:lnTo>
                    <a:pt x="12" y="469"/>
                  </a:lnTo>
                  <a:lnTo>
                    <a:pt x="14" y="467"/>
                  </a:lnTo>
                  <a:lnTo>
                    <a:pt x="19" y="464"/>
                  </a:lnTo>
                  <a:lnTo>
                    <a:pt x="21" y="464"/>
                  </a:lnTo>
                  <a:lnTo>
                    <a:pt x="25" y="462"/>
                  </a:lnTo>
                  <a:lnTo>
                    <a:pt x="25" y="460"/>
                  </a:lnTo>
                  <a:lnTo>
                    <a:pt x="25" y="457"/>
                  </a:lnTo>
                  <a:lnTo>
                    <a:pt x="23" y="455"/>
                  </a:lnTo>
                  <a:lnTo>
                    <a:pt x="23" y="453"/>
                  </a:lnTo>
                  <a:lnTo>
                    <a:pt x="23" y="451"/>
                  </a:lnTo>
                  <a:lnTo>
                    <a:pt x="23" y="446"/>
                  </a:lnTo>
                  <a:lnTo>
                    <a:pt x="23" y="444"/>
                  </a:lnTo>
                  <a:lnTo>
                    <a:pt x="23" y="439"/>
                  </a:lnTo>
                  <a:lnTo>
                    <a:pt x="21" y="433"/>
                  </a:lnTo>
                  <a:lnTo>
                    <a:pt x="21" y="430"/>
                  </a:lnTo>
                  <a:lnTo>
                    <a:pt x="21" y="426"/>
                  </a:lnTo>
                  <a:lnTo>
                    <a:pt x="19" y="419"/>
                  </a:lnTo>
                  <a:lnTo>
                    <a:pt x="19" y="417"/>
                  </a:lnTo>
                  <a:lnTo>
                    <a:pt x="19" y="415"/>
                  </a:lnTo>
                  <a:lnTo>
                    <a:pt x="19" y="405"/>
                  </a:lnTo>
                  <a:lnTo>
                    <a:pt x="19" y="403"/>
                  </a:lnTo>
                  <a:lnTo>
                    <a:pt x="19" y="401"/>
                  </a:lnTo>
                  <a:lnTo>
                    <a:pt x="19" y="399"/>
                  </a:lnTo>
                  <a:lnTo>
                    <a:pt x="19" y="396"/>
                  </a:lnTo>
                  <a:lnTo>
                    <a:pt x="19" y="385"/>
                  </a:lnTo>
                  <a:lnTo>
                    <a:pt x="19" y="383"/>
                  </a:lnTo>
                  <a:lnTo>
                    <a:pt x="21" y="369"/>
                  </a:lnTo>
                  <a:lnTo>
                    <a:pt x="21" y="365"/>
                  </a:lnTo>
                  <a:lnTo>
                    <a:pt x="23" y="362"/>
                  </a:lnTo>
                  <a:lnTo>
                    <a:pt x="21" y="358"/>
                  </a:lnTo>
                  <a:lnTo>
                    <a:pt x="19" y="356"/>
                  </a:lnTo>
                  <a:lnTo>
                    <a:pt x="19" y="353"/>
                  </a:lnTo>
                  <a:lnTo>
                    <a:pt x="21" y="351"/>
                  </a:lnTo>
                  <a:lnTo>
                    <a:pt x="23" y="351"/>
                  </a:lnTo>
                  <a:lnTo>
                    <a:pt x="25" y="349"/>
                  </a:lnTo>
                  <a:lnTo>
                    <a:pt x="28" y="347"/>
                  </a:lnTo>
                  <a:lnTo>
                    <a:pt x="30" y="347"/>
                  </a:lnTo>
                  <a:lnTo>
                    <a:pt x="30" y="344"/>
                  </a:lnTo>
                  <a:lnTo>
                    <a:pt x="30" y="342"/>
                  </a:lnTo>
                  <a:lnTo>
                    <a:pt x="28" y="340"/>
                  </a:lnTo>
                  <a:lnTo>
                    <a:pt x="30" y="333"/>
                  </a:lnTo>
                  <a:lnTo>
                    <a:pt x="25" y="319"/>
                  </a:lnTo>
                  <a:lnTo>
                    <a:pt x="23" y="306"/>
                  </a:lnTo>
                  <a:lnTo>
                    <a:pt x="23" y="304"/>
                  </a:lnTo>
                  <a:lnTo>
                    <a:pt x="25" y="299"/>
                  </a:lnTo>
                  <a:lnTo>
                    <a:pt x="28" y="297"/>
                  </a:lnTo>
                  <a:lnTo>
                    <a:pt x="25" y="297"/>
                  </a:lnTo>
                  <a:lnTo>
                    <a:pt x="23" y="295"/>
                  </a:lnTo>
                  <a:lnTo>
                    <a:pt x="21" y="292"/>
                  </a:lnTo>
                  <a:lnTo>
                    <a:pt x="16" y="290"/>
                  </a:lnTo>
                  <a:lnTo>
                    <a:pt x="14" y="290"/>
                  </a:lnTo>
                  <a:lnTo>
                    <a:pt x="14" y="288"/>
                  </a:lnTo>
                  <a:lnTo>
                    <a:pt x="14" y="286"/>
                  </a:lnTo>
                  <a:lnTo>
                    <a:pt x="12" y="283"/>
                  </a:lnTo>
                  <a:lnTo>
                    <a:pt x="12" y="281"/>
                  </a:lnTo>
                  <a:lnTo>
                    <a:pt x="12" y="279"/>
                  </a:lnTo>
                  <a:lnTo>
                    <a:pt x="12" y="272"/>
                  </a:lnTo>
                  <a:lnTo>
                    <a:pt x="12" y="270"/>
                  </a:lnTo>
                  <a:lnTo>
                    <a:pt x="12" y="265"/>
                  </a:lnTo>
                  <a:lnTo>
                    <a:pt x="16" y="254"/>
                  </a:lnTo>
                  <a:lnTo>
                    <a:pt x="19" y="240"/>
                  </a:lnTo>
                  <a:lnTo>
                    <a:pt x="21" y="236"/>
                  </a:lnTo>
                  <a:lnTo>
                    <a:pt x="23" y="229"/>
                  </a:lnTo>
                  <a:lnTo>
                    <a:pt x="23" y="227"/>
                  </a:lnTo>
                  <a:lnTo>
                    <a:pt x="32" y="197"/>
                  </a:lnTo>
                  <a:lnTo>
                    <a:pt x="39" y="184"/>
                  </a:lnTo>
                  <a:lnTo>
                    <a:pt x="37" y="177"/>
                  </a:lnTo>
                  <a:lnTo>
                    <a:pt x="34" y="168"/>
                  </a:lnTo>
                  <a:lnTo>
                    <a:pt x="34" y="166"/>
                  </a:lnTo>
                  <a:lnTo>
                    <a:pt x="34" y="163"/>
                  </a:lnTo>
                  <a:lnTo>
                    <a:pt x="34" y="154"/>
                  </a:lnTo>
                  <a:lnTo>
                    <a:pt x="34" y="143"/>
                  </a:lnTo>
                  <a:lnTo>
                    <a:pt x="34" y="141"/>
                  </a:lnTo>
                  <a:lnTo>
                    <a:pt x="34" y="138"/>
                  </a:lnTo>
                  <a:lnTo>
                    <a:pt x="37" y="134"/>
                  </a:lnTo>
                  <a:lnTo>
                    <a:pt x="37" y="127"/>
                  </a:lnTo>
                  <a:lnTo>
                    <a:pt x="37" y="123"/>
                  </a:lnTo>
                  <a:lnTo>
                    <a:pt x="37" y="120"/>
                  </a:lnTo>
                  <a:lnTo>
                    <a:pt x="37" y="118"/>
                  </a:lnTo>
                  <a:lnTo>
                    <a:pt x="39" y="118"/>
                  </a:lnTo>
                  <a:lnTo>
                    <a:pt x="41" y="118"/>
                  </a:lnTo>
                  <a:lnTo>
                    <a:pt x="50" y="114"/>
                  </a:lnTo>
                  <a:lnTo>
                    <a:pt x="53" y="114"/>
                  </a:lnTo>
                  <a:lnTo>
                    <a:pt x="53" y="111"/>
                  </a:lnTo>
                  <a:lnTo>
                    <a:pt x="55" y="111"/>
                  </a:lnTo>
                  <a:lnTo>
                    <a:pt x="55" y="109"/>
                  </a:lnTo>
                  <a:lnTo>
                    <a:pt x="57" y="102"/>
                  </a:lnTo>
                  <a:lnTo>
                    <a:pt x="57" y="98"/>
                  </a:lnTo>
                  <a:lnTo>
                    <a:pt x="62" y="93"/>
                  </a:lnTo>
                  <a:lnTo>
                    <a:pt x="66" y="91"/>
                  </a:lnTo>
                  <a:lnTo>
                    <a:pt x="66" y="89"/>
                  </a:lnTo>
                  <a:lnTo>
                    <a:pt x="64" y="89"/>
                  </a:lnTo>
                  <a:lnTo>
                    <a:pt x="66" y="89"/>
                  </a:lnTo>
                  <a:lnTo>
                    <a:pt x="68" y="89"/>
                  </a:lnTo>
                  <a:lnTo>
                    <a:pt x="71" y="86"/>
                  </a:lnTo>
                  <a:lnTo>
                    <a:pt x="73" y="86"/>
                  </a:lnTo>
                  <a:lnTo>
                    <a:pt x="78" y="86"/>
                  </a:lnTo>
                  <a:lnTo>
                    <a:pt x="80" y="86"/>
                  </a:lnTo>
                  <a:lnTo>
                    <a:pt x="82" y="86"/>
                  </a:lnTo>
                  <a:lnTo>
                    <a:pt x="93" y="84"/>
                  </a:lnTo>
                  <a:lnTo>
                    <a:pt x="98" y="84"/>
                  </a:lnTo>
                  <a:lnTo>
                    <a:pt x="100" y="84"/>
                  </a:lnTo>
                  <a:lnTo>
                    <a:pt x="102" y="82"/>
                  </a:lnTo>
                  <a:lnTo>
                    <a:pt x="105" y="82"/>
                  </a:lnTo>
                  <a:lnTo>
                    <a:pt x="107" y="82"/>
                  </a:lnTo>
                  <a:lnTo>
                    <a:pt x="109" y="82"/>
                  </a:lnTo>
                  <a:lnTo>
                    <a:pt x="112" y="82"/>
                  </a:lnTo>
                  <a:lnTo>
                    <a:pt x="116" y="82"/>
                  </a:lnTo>
                  <a:lnTo>
                    <a:pt x="118" y="82"/>
                  </a:lnTo>
                  <a:lnTo>
                    <a:pt x="123" y="82"/>
                  </a:lnTo>
                  <a:lnTo>
                    <a:pt x="127" y="77"/>
                  </a:lnTo>
                  <a:lnTo>
                    <a:pt x="132" y="77"/>
                  </a:lnTo>
                  <a:lnTo>
                    <a:pt x="134" y="75"/>
                  </a:lnTo>
                  <a:lnTo>
                    <a:pt x="137" y="75"/>
                  </a:lnTo>
                  <a:lnTo>
                    <a:pt x="137" y="73"/>
                  </a:lnTo>
                  <a:lnTo>
                    <a:pt x="137" y="71"/>
                  </a:lnTo>
                  <a:lnTo>
                    <a:pt x="139" y="71"/>
                  </a:lnTo>
                  <a:lnTo>
                    <a:pt x="139" y="66"/>
                  </a:lnTo>
                  <a:lnTo>
                    <a:pt x="152" y="52"/>
                  </a:lnTo>
                  <a:lnTo>
                    <a:pt x="157" y="52"/>
                  </a:lnTo>
                  <a:lnTo>
                    <a:pt x="168" y="48"/>
                  </a:lnTo>
                  <a:lnTo>
                    <a:pt x="168" y="46"/>
                  </a:lnTo>
                  <a:lnTo>
                    <a:pt x="171" y="46"/>
                  </a:lnTo>
                  <a:lnTo>
                    <a:pt x="175" y="43"/>
                  </a:lnTo>
                  <a:lnTo>
                    <a:pt x="182" y="43"/>
                  </a:lnTo>
                  <a:lnTo>
                    <a:pt x="184" y="41"/>
                  </a:lnTo>
                  <a:lnTo>
                    <a:pt x="186" y="41"/>
                  </a:lnTo>
                  <a:lnTo>
                    <a:pt x="189" y="41"/>
                  </a:lnTo>
                  <a:lnTo>
                    <a:pt x="195" y="39"/>
                  </a:lnTo>
                  <a:lnTo>
                    <a:pt x="200" y="39"/>
                  </a:lnTo>
                  <a:lnTo>
                    <a:pt x="200" y="34"/>
                  </a:lnTo>
                  <a:lnTo>
                    <a:pt x="198" y="32"/>
                  </a:lnTo>
                  <a:lnTo>
                    <a:pt x="198" y="30"/>
                  </a:lnTo>
                  <a:lnTo>
                    <a:pt x="198" y="28"/>
                  </a:lnTo>
                  <a:lnTo>
                    <a:pt x="198" y="25"/>
                  </a:lnTo>
                  <a:lnTo>
                    <a:pt x="198" y="23"/>
                  </a:lnTo>
                  <a:lnTo>
                    <a:pt x="198" y="21"/>
                  </a:lnTo>
                  <a:lnTo>
                    <a:pt x="200" y="21"/>
                  </a:lnTo>
                  <a:lnTo>
                    <a:pt x="200" y="18"/>
                  </a:lnTo>
                  <a:lnTo>
                    <a:pt x="200" y="16"/>
                  </a:lnTo>
                  <a:lnTo>
                    <a:pt x="202" y="14"/>
                  </a:lnTo>
                  <a:lnTo>
                    <a:pt x="202" y="12"/>
                  </a:lnTo>
                  <a:lnTo>
                    <a:pt x="202" y="9"/>
                  </a:lnTo>
                  <a:lnTo>
                    <a:pt x="202" y="7"/>
                  </a:lnTo>
                  <a:lnTo>
                    <a:pt x="202" y="5"/>
                  </a:lnTo>
                  <a:lnTo>
                    <a:pt x="205" y="5"/>
                  </a:lnTo>
                  <a:lnTo>
                    <a:pt x="207" y="3"/>
                  </a:lnTo>
                  <a:lnTo>
                    <a:pt x="209" y="0"/>
                  </a:lnTo>
                  <a:lnTo>
                    <a:pt x="211" y="0"/>
                  </a:lnTo>
                  <a:lnTo>
                    <a:pt x="211" y="3"/>
                  </a:lnTo>
                  <a:lnTo>
                    <a:pt x="214" y="3"/>
                  </a:lnTo>
                  <a:lnTo>
                    <a:pt x="216"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Admin 1 - South Kordofan">
            <a:extLst>
              <a:ext uri="{FF2B5EF4-FFF2-40B4-BE49-F238E27FC236}">
                <a16:creationId xmlns:a16="http://schemas.microsoft.com/office/drawing/2014/main" id="{68829E92-A110-3A5D-392B-2A239974343C}"/>
              </a:ext>
            </a:extLst>
          </p:cNvPr>
          <p:cNvSpPr>
            <a:spLocks/>
          </p:cNvSpPr>
          <p:nvPr/>
        </p:nvSpPr>
        <p:spPr bwMode="auto">
          <a:xfrm>
            <a:off x="5676901" y="4784725"/>
            <a:ext cx="1395413" cy="1301750"/>
          </a:xfrm>
          <a:custGeom>
            <a:avLst/>
            <a:gdLst>
              <a:gd name="T0" fmla="*/ 204 w 879"/>
              <a:gd name="T1" fmla="*/ 7 h 820"/>
              <a:gd name="T2" fmla="*/ 213 w 879"/>
              <a:gd name="T3" fmla="*/ 25 h 820"/>
              <a:gd name="T4" fmla="*/ 222 w 879"/>
              <a:gd name="T5" fmla="*/ 48 h 820"/>
              <a:gd name="T6" fmla="*/ 224 w 879"/>
              <a:gd name="T7" fmla="*/ 82 h 820"/>
              <a:gd name="T8" fmla="*/ 258 w 879"/>
              <a:gd name="T9" fmla="*/ 66 h 820"/>
              <a:gd name="T10" fmla="*/ 297 w 879"/>
              <a:gd name="T11" fmla="*/ 57 h 820"/>
              <a:gd name="T12" fmla="*/ 324 w 879"/>
              <a:gd name="T13" fmla="*/ 73 h 820"/>
              <a:gd name="T14" fmla="*/ 340 w 879"/>
              <a:gd name="T15" fmla="*/ 98 h 820"/>
              <a:gd name="T16" fmla="*/ 358 w 879"/>
              <a:gd name="T17" fmla="*/ 125 h 820"/>
              <a:gd name="T18" fmla="*/ 371 w 879"/>
              <a:gd name="T19" fmla="*/ 132 h 820"/>
              <a:gd name="T20" fmla="*/ 449 w 879"/>
              <a:gd name="T21" fmla="*/ 111 h 820"/>
              <a:gd name="T22" fmla="*/ 483 w 879"/>
              <a:gd name="T23" fmla="*/ 98 h 820"/>
              <a:gd name="T24" fmla="*/ 489 w 879"/>
              <a:gd name="T25" fmla="*/ 77 h 820"/>
              <a:gd name="T26" fmla="*/ 483 w 879"/>
              <a:gd name="T27" fmla="*/ 48 h 820"/>
              <a:gd name="T28" fmla="*/ 498 w 879"/>
              <a:gd name="T29" fmla="*/ 37 h 820"/>
              <a:gd name="T30" fmla="*/ 537 w 879"/>
              <a:gd name="T31" fmla="*/ 37 h 820"/>
              <a:gd name="T32" fmla="*/ 585 w 879"/>
              <a:gd name="T33" fmla="*/ 25 h 820"/>
              <a:gd name="T34" fmla="*/ 639 w 879"/>
              <a:gd name="T35" fmla="*/ 32 h 820"/>
              <a:gd name="T36" fmla="*/ 671 w 879"/>
              <a:gd name="T37" fmla="*/ 48 h 820"/>
              <a:gd name="T38" fmla="*/ 702 w 879"/>
              <a:gd name="T39" fmla="*/ 145 h 820"/>
              <a:gd name="T40" fmla="*/ 786 w 879"/>
              <a:gd name="T41" fmla="*/ 213 h 820"/>
              <a:gd name="T42" fmla="*/ 859 w 879"/>
              <a:gd name="T43" fmla="*/ 295 h 820"/>
              <a:gd name="T44" fmla="*/ 859 w 879"/>
              <a:gd name="T45" fmla="*/ 369 h 820"/>
              <a:gd name="T46" fmla="*/ 859 w 879"/>
              <a:gd name="T47" fmla="*/ 424 h 820"/>
              <a:gd name="T48" fmla="*/ 879 w 879"/>
              <a:gd name="T49" fmla="*/ 480 h 820"/>
              <a:gd name="T50" fmla="*/ 814 w 879"/>
              <a:gd name="T51" fmla="*/ 575 h 820"/>
              <a:gd name="T52" fmla="*/ 770 w 879"/>
              <a:gd name="T53" fmla="*/ 614 h 820"/>
              <a:gd name="T54" fmla="*/ 696 w 879"/>
              <a:gd name="T55" fmla="*/ 664 h 820"/>
              <a:gd name="T56" fmla="*/ 630 w 879"/>
              <a:gd name="T57" fmla="*/ 743 h 820"/>
              <a:gd name="T58" fmla="*/ 589 w 879"/>
              <a:gd name="T59" fmla="*/ 786 h 820"/>
              <a:gd name="T60" fmla="*/ 548 w 879"/>
              <a:gd name="T61" fmla="*/ 811 h 820"/>
              <a:gd name="T62" fmla="*/ 442 w 879"/>
              <a:gd name="T63" fmla="*/ 817 h 820"/>
              <a:gd name="T64" fmla="*/ 371 w 879"/>
              <a:gd name="T65" fmla="*/ 768 h 820"/>
              <a:gd name="T66" fmla="*/ 254 w 879"/>
              <a:gd name="T67" fmla="*/ 693 h 820"/>
              <a:gd name="T68" fmla="*/ 197 w 879"/>
              <a:gd name="T69" fmla="*/ 657 h 820"/>
              <a:gd name="T70" fmla="*/ 186 w 879"/>
              <a:gd name="T71" fmla="*/ 632 h 820"/>
              <a:gd name="T72" fmla="*/ 176 w 879"/>
              <a:gd name="T73" fmla="*/ 611 h 820"/>
              <a:gd name="T74" fmla="*/ 158 w 879"/>
              <a:gd name="T75" fmla="*/ 582 h 820"/>
              <a:gd name="T76" fmla="*/ 122 w 879"/>
              <a:gd name="T77" fmla="*/ 550 h 820"/>
              <a:gd name="T78" fmla="*/ 81 w 879"/>
              <a:gd name="T79" fmla="*/ 516 h 820"/>
              <a:gd name="T80" fmla="*/ 59 w 879"/>
              <a:gd name="T81" fmla="*/ 496 h 820"/>
              <a:gd name="T82" fmla="*/ 40 w 879"/>
              <a:gd name="T83" fmla="*/ 476 h 820"/>
              <a:gd name="T84" fmla="*/ 31 w 879"/>
              <a:gd name="T85" fmla="*/ 455 h 820"/>
              <a:gd name="T86" fmla="*/ 47 w 879"/>
              <a:gd name="T87" fmla="*/ 421 h 820"/>
              <a:gd name="T88" fmla="*/ 65 w 879"/>
              <a:gd name="T89" fmla="*/ 387 h 820"/>
              <a:gd name="T90" fmla="*/ 72 w 879"/>
              <a:gd name="T91" fmla="*/ 363 h 820"/>
              <a:gd name="T92" fmla="*/ 63 w 879"/>
              <a:gd name="T93" fmla="*/ 335 h 820"/>
              <a:gd name="T94" fmla="*/ 43 w 879"/>
              <a:gd name="T95" fmla="*/ 283 h 820"/>
              <a:gd name="T96" fmla="*/ 0 w 879"/>
              <a:gd name="T97" fmla="*/ 270 h 820"/>
              <a:gd name="T98" fmla="*/ 11 w 879"/>
              <a:gd name="T99" fmla="*/ 218 h 820"/>
              <a:gd name="T100" fmla="*/ 34 w 879"/>
              <a:gd name="T101" fmla="*/ 175 h 820"/>
              <a:gd name="T102" fmla="*/ 59 w 879"/>
              <a:gd name="T103" fmla="*/ 139 h 820"/>
              <a:gd name="T104" fmla="*/ 77 w 879"/>
              <a:gd name="T105" fmla="*/ 111 h 820"/>
              <a:gd name="T106" fmla="*/ 102 w 879"/>
              <a:gd name="T107" fmla="*/ 82 h 820"/>
              <a:gd name="T108" fmla="*/ 120 w 879"/>
              <a:gd name="T109" fmla="*/ 59 h 820"/>
              <a:gd name="T110" fmla="*/ 131 w 879"/>
              <a:gd name="T111" fmla="*/ 16 h 820"/>
              <a:gd name="T112" fmla="*/ 154 w 879"/>
              <a:gd name="T11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9" h="820">
                <a:moveTo>
                  <a:pt x="172" y="5"/>
                </a:moveTo>
                <a:lnTo>
                  <a:pt x="174" y="5"/>
                </a:lnTo>
                <a:lnTo>
                  <a:pt x="176" y="5"/>
                </a:lnTo>
                <a:lnTo>
                  <a:pt x="188" y="5"/>
                </a:lnTo>
                <a:lnTo>
                  <a:pt x="190" y="5"/>
                </a:lnTo>
                <a:lnTo>
                  <a:pt x="192" y="5"/>
                </a:lnTo>
                <a:lnTo>
                  <a:pt x="195" y="5"/>
                </a:lnTo>
                <a:lnTo>
                  <a:pt x="197" y="5"/>
                </a:lnTo>
                <a:lnTo>
                  <a:pt x="199" y="7"/>
                </a:lnTo>
                <a:lnTo>
                  <a:pt x="204" y="7"/>
                </a:lnTo>
                <a:lnTo>
                  <a:pt x="208" y="10"/>
                </a:lnTo>
                <a:lnTo>
                  <a:pt x="210" y="10"/>
                </a:lnTo>
                <a:lnTo>
                  <a:pt x="213" y="10"/>
                </a:lnTo>
                <a:lnTo>
                  <a:pt x="215" y="12"/>
                </a:lnTo>
                <a:lnTo>
                  <a:pt x="215" y="14"/>
                </a:lnTo>
                <a:lnTo>
                  <a:pt x="213" y="16"/>
                </a:lnTo>
                <a:lnTo>
                  <a:pt x="213" y="19"/>
                </a:lnTo>
                <a:lnTo>
                  <a:pt x="210" y="21"/>
                </a:lnTo>
                <a:lnTo>
                  <a:pt x="213" y="23"/>
                </a:lnTo>
                <a:lnTo>
                  <a:pt x="213" y="25"/>
                </a:lnTo>
                <a:lnTo>
                  <a:pt x="213" y="28"/>
                </a:lnTo>
                <a:lnTo>
                  <a:pt x="213" y="30"/>
                </a:lnTo>
                <a:lnTo>
                  <a:pt x="215" y="32"/>
                </a:lnTo>
                <a:lnTo>
                  <a:pt x="215" y="34"/>
                </a:lnTo>
                <a:lnTo>
                  <a:pt x="217" y="34"/>
                </a:lnTo>
                <a:lnTo>
                  <a:pt x="220" y="37"/>
                </a:lnTo>
                <a:lnTo>
                  <a:pt x="220" y="39"/>
                </a:lnTo>
                <a:lnTo>
                  <a:pt x="222" y="41"/>
                </a:lnTo>
                <a:lnTo>
                  <a:pt x="222" y="43"/>
                </a:lnTo>
                <a:lnTo>
                  <a:pt x="222" y="48"/>
                </a:lnTo>
                <a:lnTo>
                  <a:pt x="222" y="53"/>
                </a:lnTo>
                <a:lnTo>
                  <a:pt x="222" y="57"/>
                </a:lnTo>
                <a:lnTo>
                  <a:pt x="222" y="59"/>
                </a:lnTo>
                <a:lnTo>
                  <a:pt x="224" y="62"/>
                </a:lnTo>
                <a:lnTo>
                  <a:pt x="222" y="64"/>
                </a:lnTo>
                <a:lnTo>
                  <a:pt x="220" y="68"/>
                </a:lnTo>
                <a:lnTo>
                  <a:pt x="220" y="71"/>
                </a:lnTo>
                <a:lnTo>
                  <a:pt x="220" y="73"/>
                </a:lnTo>
                <a:lnTo>
                  <a:pt x="222" y="82"/>
                </a:lnTo>
                <a:lnTo>
                  <a:pt x="224" y="82"/>
                </a:lnTo>
                <a:lnTo>
                  <a:pt x="231" y="80"/>
                </a:lnTo>
                <a:lnTo>
                  <a:pt x="235" y="77"/>
                </a:lnTo>
                <a:lnTo>
                  <a:pt x="238" y="77"/>
                </a:lnTo>
                <a:lnTo>
                  <a:pt x="238" y="75"/>
                </a:lnTo>
                <a:lnTo>
                  <a:pt x="240" y="75"/>
                </a:lnTo>
                <a:lnTo>
                  <a:pt x="245" y="71"/>
                </a:lnTo>
                <a:lnTo>
                  <a:pt x="249" y="68"/>
                </a:lnTo>
                <a:lnTo>
                  <a:pt x="254" y="68"/>
                </a:lnTo>
                <a:lnTo>
                  <a:pt x="254" y="66"/>
                </a:lnTo>
                <a:lnTo>
                  <a:pt x="258" y="66"/>
                </a:lnTo>
                <a:lnTo>
                  <a:pt x="267" y="62"/>
                </a:lnTo>
                <a:lnTo>
                  <a:pt x="272" y="59"/>
                </a:lnTo>
                <a:lnTo>
                  <a:pt x="274" y="59"/>
                </a:lnTo>
                <a:lnTo>
                  <a:pt x="279" y="59"/>
                </a:lnTo>
                <a:lnTo>
                  <a:pt x="281" y="57"/>
                </a:lnTo>
                <a:lnTo>
                  <a:pt x="283" y="57"/>
                </a:lnTo>
                <a:lnTo>
                  <a:pt x="285" y="57"/>
                </a:lnTo>
                <a:lnTo>
                  <a:pt x="292" y="57"/>
                </a:lnTo>
                <a:lnTo>
                  <a:pt x="294" y="57"/>
                </a:lnTo>
                <a:lnTo>
                  <a:pt x="297" y="57"/>
                </a:lnTo>
                <a:lnTo>
                  <a:pt x="301" y="57"/>
                </a:lnTo>
                <a:lnTo>
                  <a:pt x="306" y="59"/>
                </a:lnTo>
                <a:lnTo>
                  <a:pt x="308" y="59"/>
                </a:lnTo>
                <a:lnTo>
                  <a:pt x="313" y="62"/>
                </a:lnTo>
                <a:lnTo>
                  <a:pt x="313" y="64"/>
                </a:lnTo>
                <a:lnTo>
                  <a:pt x="315" y="66"/>
                </a:lnTo>
                <a:lnTo>
                  <a:pt x="315" y="68"/>
                </a:lnTo>
                <a:lnTo>
                  <a:pt x="322" y="73"/>
                </a:lnTo>
                <a:lnTo>
                  <a:pt x="324" y="75"/>
                </a:lnTo>
                <a:lnTo>
                  <a:pt x="324" y="73"/>
                </a:lnTo>
                <a:lnTo>
                  <a:pt x="326" y="73"/>
                </a:lnTo>
                <a:lnTo>
                  <a:pt x="326" y="75"/>
                </a:lnTo>
                <a:lnTo>
                  <a:pt x="331" y="77"/>
                </a:lnTo>
                <a:lnTo>
                  <a:pt x="333" y="80"/>
                </a:lnTo>
                <a:lnTo>
                  <a:pt x="335" y="84"/>
                </a:lnTo>
                <a:lnTo>
                  <a:pt x="335" y="86"/>
                </a:lnTo>
                <a:lnTo>
                  <a:pt x="337" y="89"/>
                </a:lnTo>
                <a:lnTo>
                  <a:pt x="337" y="91"/>
                </a:lnTo>
                <a:lnTo>
                  <a:pt x="337" y="93"/>
                </a:lnTo>
                <a:lnTo>
                  <a:pt x="340" y="98"/>
                </a:lnTo>
                <a:lnTo>
                  <a:pt x="342" y="100"/>
                </a:lnTo>
                <a:lnTo>
                  <a:pt x="344" y="105"/>
                </a:lnTo>
                <a:lnTo>
                  <a:pt x="347" y="111"/>
                </a:lnTo>
                <a:lnTo>
                  <a:pt x="347" y="114"/>
                </a:lnTo>
                <a:lnTo>
                  <a:pt x="349" y="116"/>
                </a:lnTo>
                <a:lnTo>
                  <a:pt x="349" y="118"/>
                </a:lnTo>
                <a:lnTo>
                  <a:pt x="353" y="120"/>
                </a:lnTo>
                <a:lnTo>
                  <a:pt x="353" y="123"/>
                </a:lnTo>
                <a:lnTo>
                  <a:pt x="356" y="125"/>
                </a:lnTo>
                <a:lnTo>
                  <a:pt x="358" y="125"/>
                </a:lnTo>
                <a:lnTo>
                  <a:pt x="358" y="127"/>
                </a:lnTo>
                <a:lnTo>
                  <a:pt x="360" y="129"/>
                </a:lnTo>
                <a:lnTo>
                  <a:pt x="362" y="129"/>
                </a:lnTo>
                <a:lnTo>
                  <a:pt x="362" y="132"/>
                </a:lnTo>
                <a:lnTo>
                  <a:pt x="365" y="132"/>
                </a:lnTo>
                <a:lnTo>
                  <a:pt x="365" y="134"/>
                </a:lnTo>
                <a:lnTo>
                  <a:pt x="367" y="134"/>
                </a:lnTo>
                <a:lnTo>
                  <a:pt x="367" y="132"/>
                </a:lnTo>
                <a:lnTo>
                  <a:pt x="369" y="132"/>
                </a:lnTo>
                <a:lnTo>
                  <a:pt x="371" y="132"/>
                </a:lnTo>
                <a:lnTo>
                  <a:pt x="381" y="132"/>
                </a:lnTo>
                <a:lnTo>
                  <a:pt x="403" y="129"/>
                </a:lnTo>
                <a:lnTo>
                  <a:pt x="410" y="125"/>
                </a:lnTo>
                <a:lnTo>
                  <a:pt x="415" y="125"/>
                </a:lnTo>
                <a:lnTo>
                  <a:pt x="417" y="125"/>
                </a:lnTo>
                <a:lnTo>
                  <a:pt x="419" y="123"/>
                </a:lnTo>
                <a:lnTo>
                  <a:pt x="426" y="118"/>
                </a:lnTo>
                <a:lnTo>
                  <a:pt x="430" y="116"/>
                </a:lnTo>
                <a:lnTo>
                  <a:pt x="439" y="114"/>
                </a:lnTo>
                <a:lnTo>
                  <a:pt x="449" y="111"/>
                </a:lnTo>
                <a:lnTo>
                  <a:pt x="453" y="109"/>
                </a:lnTo>
                <a:lnTo>
                  <a:pt x="460" y="109"/>
                </a:lnTo>
                <a:lnTo>
                  <a:pt x="462" y="109"/>
                </a:lnTo>
                <a:lnTo>
                  <a:pt x="464" y="107"/>
                </a:lnTo>
                <a:lnTo>
                  <a:pt x="464" y="102"/>
                </a:lnTo>
                <a:lnTo>
                  <a:pt x="467" y="100"/>
                </a:lnTo>
                <a:lnTo>
                  <a:pt x="471" y="98"/>
                </a:lnTo>
                <a:lnTo>
                  <a:pt x="473" y="98"/>
                </a:lnTo>
                <a:lnTo>
                  <a:pt x="480" y="98"/>
                </a:lnTo>
                <a:lnTo>
                  <a:pt x="483" y="98"/>
                </a:lnTo>
                <a:lnTo>
                  <a:pt x="487" y="98"/>
                </a:lnTo>
                <a:lnTo>
                  <a:pt x="489" y="98"/>
                </a:lnTo>
                <a:lnTo>
                  <a:pt x="489" y="96"/>
                </a:lnTo>
                <a:lnTo>
                  <a:pt x="489" y="93"/>
                </a:lnTo>
                <a:lnTo>
                  <a:pt x="489" y="91"/>
                </a:lnTo>
                <a:lnTo>
                  <a:pt x="489" y="89"/>
                </a:lnTo>
                <a:lnTo>
                  <a:pt x="489" y="86"/>
                </a:lnTo>
                <a:lnTo>
                  <a:pt x="489" y="84"/>
                </a:lnTo>
                <a:lnTo>
                  <a:pt x="489" y="80"/>
                </a:lnTo>
                <a:lnTo>
                  <a:pt x="489" y="77"/>
                </a:lnTo>
                <a:lnTo>
                  <a:pt x="489" y="75"/>
                </a:lnTo>
                <a:lnTo>
                  <a:pt x="489" y="73"/>
                </a:lnTo>
                <a:lnTo>
                  <a:pt x="489" y="71"/>
                </a:lnTo>
                <a:lnTo>
                  <a:pt x="489" y="68"/>
                </a:lnTo>
                <a:lnTo>
                  <a:pt x="487" y="68"/>
                </a:lnTo>
                <a:lnTo>
                  <a:pt x="487" y="64"/>
                </a:lnTo>
                <a:lnTo>
                  <a:pt x="487" y="57"/>
                </a:lnTo>
                <a:lnTo>
                  <a:pt x="485" y="53"/>
                </a:lnTo>
                <a:lnTo>
                  <a:pt x="483" y="50"/>
                </a:lnTo>
                <a:lnTo>
                  <a:pt x="483" y="48"/>
                </a:lnTo>
                <a:lnTo>
                  <a:pt x="480" y="46"/>
                </a:lnTo>
                <a:lnTo>
                  <a:pt x="478" y="43"/>
                </a:lnTo>
                <a:lnTo>
                  <a:pt x="478" y="41"/>
                </a:lnTo>
                <a:lnTo>
                  <a:pt x="476" y="39"/>
                </a:lnTo>
                <a:lnTo>
                  <a:pt x="478" y="37"/>
                </a:lnTo>
                <a:lnTo>
                  <a:pt x="480" y="37"/>
                </a:lnTo>
                <a:lnTo>
                  <a:pt x="487" y="39"/>
                </a:lnTo>
                <a:lnTo>
                  <a:pt x="492" y="39"/>
                </a:lnTo>
                <a:lnTo>
                  <a:pt x="496" y="37"/>
                </a:lnTo>
                <a:lnTo>
                  <a:pt x="498" y="37"/>
                </a:lnTo>
                <a:lnTo>
                  <a:pt x="507" y="34"/>
                </a:lnTo>
                <a:lnTo>
                  <a:pt x="512" y="34"/>
                </a:lnTo>
                <a:lnTo>
                  <a:pt x="514" y="34"/>
                </a:lnTo>
                <a:lnTo>
                  <a:pt x="517" y="34"/>
                </a:lnTo>
                <a:lnTo>
                  <a:pt x="519" y="34"/>
                </a:lnTo>
                <a:lnTo>
                  <a:pt x="526" y="37"/>
                </a:lnTo>
                <a:lnTo>
                  <a:pt x="530" y="37"/>
                </a:lnTo>
                <a:lnTo>
                  <a:pt x="532" y="37"/>
                </a:lnTo>
                <a:lnTo>
                  <a:pt x="535" y="37"/>
                </a:lnTo>
                <a:lnTo>
                  <a:pt x="537" y="37"/>
                </a:lnTo>
                <a:lnTo>
                  <a:pt x="537" y="34"/>
                </a:lnTo>
                <a:lnTo>
                  <a:pt x="539" y="34"/>
                </a:lnTo>
                <a:lnTo>
                  <a:pt x="541" y="34"/>
                </a:lnTo>
                <a:lnTo>
                  <a:pt x="548" y="34"/>
                </a:lnTo>
                <a:lnTo>
                  <a:pt x="555" y="32"/>
                </a:lnTo>
                <a:lnTo>
                  <a:pt x="564" y="32"/>
                </a:lnTo>
                <a:lnTo>
                  <a:pt x="569" y="30"/>
                </a:lnTo>
                <a:lnTo>
                  <a:pt x="573" y="28"/>
                </a:lnTo>
                <a:lnTo>
                  <a:pt x="580" y="25"/>
                </a:lnTo>
                <a:lnTo>
                  <a:pt x="585" y="25"/>
                </a:lnTo>
                <a:lnTo>
                  <a:pt x="587" y="25"/>
                </a:lnTo>
                <a:lnTo>
                  <a:pt x="589" y="25"/>
                </a:lnTo>
                <a:lnTo>
                  <a:pt x="596" y="23"/>
                </a:lnTo>
                <a:lnTo>
                  <a:pt x="598" y="23"/>
                </a:lnTo>
                <a:lnTo>
                  <a:pt x="600" y="23"/>
                </a:lnTo>
                <a:lnTo>
                  <a:pt x="610" y="25"/>
                </a:lnTo>
                <a:lnTo>
                  <a:pt x="614" y="25"/>
                </a:lnTo>
                <a:lnTo>
                  <a:pt x="623" y="28"/>
                </a:lnTo>
                <a:lnTo>
                  <a:pt x="630" y="30"/>
                </a:lnTo>
                <a:lnTo>
                  <a:pt x="639" y="32"/>
                </a:lnTo>
                <a:lnTo>
                  <a:pt x="644" y="34"/>
                </a:lnTo>
                <a:lnTo>
                  <a:pt x="646" y="34"/>
                </a:lnTo>
                <a:lnTo>
                  <a:pt x="650" y="34"/>
                </a:lnTo>
                <a:lnTo>
                  <a:pt x="653" y="37"/>
                </a:lnTo>
                <a:lnTo>
                  <a:pt x="659" y="39"/>
                </a:lnTo>
                <a:lnTo>
                  <a:pt x="664" y="39"/>
                </a:lnTo>
                <a:lnTo>
                  <a:pt x="666" y="39"/>
                </a:lnTo>
                <a:lnTo>
                  <a:pt x="668" y="39"/>
                </a:lnTo>
                <a:lnTo>
                  <a:pt x="668" y="46"/>
                </a:lnTo>
                <a:lnTo>
                  <a:pt x="671" y="48"/>
                </a:lnTo>
                <a:lnTo>
                  <a:pt x="671" y="53"/>
                </a:lnTo>
                <a:lnTo>
                  <a:pt x="671" y="55"/>
                </a:lnTo>
                <a:lnTo>
                  <a:pt x="673" y="62"/>
                </a:lnTo>
                <a:lnTo>
                  <a:pt x="675" y="68"/>
                </a:lnTo>
                <a:lnTo>
                  <a:pt x="678" y="80"/>
                </a:lnTo>
                <a:lnTo>
                  <a:pt x="682" y="89"/>
                </a:lnTo>
                <a:lnTo>
                  <a:pt x="684" y="98"/>
                </a:lnTo>
                <a:lnTo>
                  <a:pt x="691" y="118"/>
                </a:lnTo>
                <a:lnTo>
                  <a:pt x="700" y="141"/>
                </a:lnTo>
                <a:lnTo>
                  <a:pt x="702" y="145"/>
                </a:lnTo>
                <a:lnTo>
                  <a:pt x="705" y="159"/>
                </a:lnTo>
                <a:lnTo>
                  <a:pt x="707" y="159"/>
                </a:lnTo>
                <a:lnTo>
                  <a:pt x="730" y="159"/>
                </a:lnTo>
                <a:lnTo>
                  <a:pt x="757" y="184"/>
                </a:lnTo>
                <a:lnTo>
                  <a:pt x="777" y="206"/>
                </a:lnTo>
                <a:lnTo>
                  <a:pt x="780" y="209"/>
                </a:lnTo>
                <a:lnTo>
                  <a:pt x="782" y="209"/>
                </a:lnTo>
                <a:lnTo>
                  <a:pt x="782" y="211"/>
                </a:lnTo>
                <a:lnTo>
                  <a:pt x="784" y="211"/>
                </a:lnTo>
                <a:lnTo>
                  <a:pt x="786" y="213"/>
                </a:lnTo>
                <a:lnTo>
                  <a:pt x="789" y="215"/>
                </a:lnTo>
                <a:lnTo>
                  <a:pt x="789" y="218"/>
                </a:lnTo>
                <a:lnTo>
                  <a:pt x="784" y="218"/>
                </a:lnTo>
                <a:lnTo>
                  <a:pt x="798" y="229"/>
                </a:lnTo>
                <a:lnTo>
                  <a:pt x="852" y="277"/>
                </a:lnTo>
                <a:lnTo>
                  <a:pt x="854" y="279"/>
                </a:lnTo>
                <a:lnTo>
                  <a:pt x="857" y="279"/>
                </a:lnTo>
                <a:lnTo>
                  <a:pt x="859" y="283"/>
                </a:lnTo>
                <a:lnTo>
                  <a:pt x="859" y="288"/>
                </a:lnTo>
                <a:lnTo>
                  <a:pt x="859" y="295"/>
                </a:lnTo>
                <a:lnTo>
                  <a:pt x="861" y="295"/>
                </a:lnTo>
                <a:lnTo>
                  <a:pt x="861" y="297"/>
                </a:lnTo>
                <a:lnTo>
                  <a:pt x="861" y="306"/>
                </a:lnTo>
                <a:lnTo>
                  <a:pt x="859" y="317"/>
                </a:lnTo>
                <a:lnTo>
                  <a:pt x="861" y="317"/>
                </a:lnTo>
                <a:lnTo>
                  <a:pt x="859" y="338"/>
                </a:lnTo>
                <a:lnTo>
                  <a:pt x="857" y="342"/>
                </a:lnTo>
                <a:lnTo>
                  <a:pt x="857" y="349"/>
                </a:lnTo>
                <a:lnTo>
                  <a:pt x="857" y="360"/>
                </a:lnTo>
                <a:lnTo>
                  <a:pt x="859" y="369"/>
                </a:lnTo>
                <a:lnTo>
                  <a:pt x="859" y="381"/>
                </a:lnTo>
                <a:lnTo>
                  <a:pt x="859" y="387"/>
                </a:lnTo>
                <a:lnTo>
                  <a:pt x="859" y="394"/>
                </a:lnTo>
                <a:lnTo>
                  <a:pt x="859" y="399"/>
                </a:lnTo>
                <a:lnTo>
                  <a:pt x="859" y="406"/>
                </a:lnTo>
                <a:lnTo>
                  <a:pt x="861" y="408"/>
                </a:lnTo>
                <a:lnTo>
                  <a:pt x="861" y="412"/>
                </a:lnTo>
                <a:lnTo>
                  <a:pt x="859" y="417"/>
                </a:lnTo>
                <a:lnTo>
                  <a:pt x="859" y="419"/>
                </a:lnTo>
                <a:lnTo>
                  <a:pt x="859" y="424"/>
                </a:lnTo>
                <a:lnTo>
                  <a:pt x="861" y="428"/>
                </a:lnTo>
                <a:lnTo>
                  <a:pt x="861" y="435"/>
                </a:lnTo>
                <a:lnTo>
                  <a:pt x="866" y="439"/>
                </a:lnTo>
                <a:lnTo>
                  <a:pt x="866" y="444"/>
                </a:lnTo>
                <a:lnTo>
                  <a:pt x="868" y="446"/>
                </a:lnTo>
                <a:lnTo>
                  <a:pt x="870" y="451"/>
                </a:lnTo>
                <a:lnTo>
                  <a:pt x="872" y="455"/>
                </a:lnTo>
                <a:lnTo>
                  <a:pt x="875" y="462"/>
                </a:lnTo>
                <a:lnTo>
                  <a:pt x="877" y="467"/>
                </a:lnTo>
                <a:lnTo>
                  <a:pt x="879" y="480"/>
                </a:lnTo>
                <a:lnTo>
                  <a:pt x="870" y="489"/>
                </a:lnTo>
                <a:lnTo>
                  <a:pt x="868" y="492"/>
                </a:lnTo>
                <a:lnTo>
                  <a:pt x="866" y="494"/>
                </a:lnTo>
                <a:lnTo>
                  <a:pt x="859" y="501"/>
                </a:lnTo>
                <a:lnTo>
                  <a:pt x="850" y="507"/>
                </a:lnTo>
                <a:lnTo>
                  <a:pt x="838" y="519"/>
                </a:lnTo>
                <a:lnTo>
                  <a:pt x="816" y="541"/>
                </a:lnTo>
                <a:lnTo>
                  <a:pt x="807" y="550"/>
                </a:lnTo>
                <a:lnTo>
                  <a:pt x="814" y="573"/>
                </a:lnTo>
                <a:lnTo>
                  <a:pt x="814" y="575"/>
                </a:lnTo>
                <a:lnTo>
                  <a:pt x="814" y="578"/>
                </a:lnTo>
                <a:lnTo>
                  <a:pt x="814" y="580"/>
                </a:lnTo>
                <a:lnTo>
                  <a:pt x="816" y="580"/>
                </a:lnTo>
                <a:lnTo>
                  <a:pt x="816" y="582"/>
                </a:lnTo>
                <a:lnTo>
                  <a:pt x="816" y="584"/>
                </a:lnTo>
                <a:lnTo>
                  <a:pt x="816" y="591"/>
                </a:lnTo>
                <a:lnTo>
                  <a:pt x="816" y="605"/>
                </a:lnTo>
                <a:lnTo>
                  <a:pt x="807" y="611"/>
                </a:lnTo>
                <a:lnTo>
                  <a:pt x="795" y="618"/>
                </a:lnTo>
                <a:lnTo>
                  <a:pt x="770" y="614"/>
                </a:lnTo>
                <a:lnTo>
                  <a:pt x="759" y="607"/>
                </a:lnTo>
                <a:lnTo>
                  <a:pt x="743" y="607"/>
                </a:lnTo>
                <a:lnTo>
                  <a:pt x="736" y="611"/>
                </a:lnTo>
                <a:lnTo>
                  <a:pt x="721" y="625"/>
                </a:lnTo>
                <a:lnTo>
                  <a:pt x="716" y="634"/>
                </a:lnTo>
                <a:lnTo>
                  <a:pt x="707" y="648"/>
                </a:lnTo>
                <a:lnTo>
                  <a:pt x="705" y="648"/>
                </a:lnTo>
                <a:lnTo>
                  <a:pt x="702" y="657"/>
                </a:lnTo>
                <a:lnTo>
                  <a:pt x="700" y="659"/>
                </a:lnTo>
                <a:lnTo>
                  <a:pt x="696" y="664"/>
                </a:lnTo>
                <a:lnTo>
                  <a:pt x="693" y="666"/>
                </a:lnTo>
                <a:lnTo>
                  <a:pt x="687" y="670"/>
                </a:lnTo>
                <a:lnTo>
                  <a:pt x="684" y="675"/>
                </a:lnTo>
                <a:lnTo>
                  <a:pt x="682" y="679"/>
                </a:lnTo>
                <a:lnTo>
                  <a:pt x="680" y="682"/>
                </a:lnTo>
                <a:lnTo>
                  <a:pt x="675" y="686"/>
                </a:lnTo>
                <a:lnTo>
                  <a:pt x="664" y="700"/>
                </a:lnTo>
                <a:lnTo>
                  <a:pt x="653" y="711"/>
                </a:lnTo>
                <a:lnTo>
                  <a:pt x="634" y="736"/>
                </a:lnTo>
                <a:lnTo>
                  <a:pt x="630" y="743"/>
                </a:lnTo>
                <a:lnTo>
                  <a:pt x="628" y="743"/>
                </a:lnTo>
                <a:lnTo>
                  <a:pt x="623" y="747"/>
                </a:lnTo>
                <a:lnTo>
                  <a:pt x="621" y="750"/>
                </a:lnTo>
                <a:lnTo>
                  <a:pt x="621" y="752"/>
                </a:lnTo>
                <a:lnTo>
                  <a:pt x="612" y="761"/>
                </a:lnTo>
                <a:lnTo>
                  <a:pt x="607" y="768"/>
                </a:lnTo>
                <a:lnTo>
                  <a:pt x="603" y="772"/>
                </a:lnTo>
                <a:lnTo>
                  <a:pt x="598" y="772"/>
                </a:lnTo>
                <a:lnTo>
                  <a:pt x="594" y="779"/>
                </a:lnTo>
                <a:lnTo>
                  <a:pt x="589" y="786"/>
                </a:lnTo>
                <a:lnTo>
                  <a:pt x="582" y="793"/>
                </a:lnTo>
                <a:lnTo>
                  <a:pt x="578" y="797"/>
                </a:lnTo>
                <a:lnTo>
                  <a:pt x="576" y="799"/>
                </a:lnTo>
                <a:lnTo>
                  <a:pt x="571" y="804"/>
                </a:lnTo>
                <a:lnTo>
                  <a:pt x="569" y="806"/>
                </a:lnTo>
                <a:lnTo>
                  <a:pt x="566" y="806"/>
                </a:lnTo>
                <a:lnTo>
                  <a:pt x="562" y="808"/>
                </a:lnTo>
                <a:lnTo>
                  <a:pt x="557" y="808"/>
                </a:lnTo>
                <a:lnTo>
                  <a:pt x="553" y="811"/>
                </a:lnTo>
                <a:lnTo>
                  <a:pt x="548" y="811"/>
                </a:lnTo>
                <a:lnTo>
                  <a:pt x="541" y="811"/>
                </a:lnTo>
                <a:lnTo>
                  <a:pt x="537" y="811"/>
                </a:lnTo>
                <a:lnTo>
                  <a:pt x="532" y="811"/>
                </a:lnTo>
                <a:lnTo>
                  <a:pt x="517" y="811"/>
                </a:lnTo>
                <a:lnTo>
                  <a:pt x="517" y="813"/>
                </a:lnTo>
                <a:lnTo>
                  <a:pt x="453" y="813"/>
                </a:lnTo>
                <a:lnTo>
                  <a:pt x="451" y="813"/>
                </a:lnTo>
                <a:lnTo>
                  <a:pt x="449" y="815"/>
                </a:lnTo>
                <a:lnTo>
                  <a:pt x="444" y="817"/>
                </a:lnTo>
                <a:lnTo>
                  <a:pt x="442" y="817"/>
                </a:lnTo>
                <a:lnTo>
                  <a:pt x="437" y="820"/>
                </a:lnTo>
                <a:lnTo>
                  <a:pt x="435" y="820"/>
                </a:lnTo>
                <a:lnTo>
                  <a:pt x="428" y="813"/>
                </a:lnTo>
                <a:lnTo>
                  <a:pt x="426" y="813"/>
                </a:lnTo>
                <a:lnTo>
                  <a:pt x="424" y="811"/>
                </a:lnTo>
                <a:lnTo>
                  <a:pt x="408" y="797"/>
                </a:lnTo>
                <a:lnTo>
                  <a:pt x="405" y="797"/>
                </a:lnTo>
                <a:lnTo>
                  <a:pt x="399" y="790"/>
                </a:lnTo>
                <a:lnTo>
                  <a:pt x="387" y="781"/>
                </a:lnTo>
                <a:lnTo>
                  <a:pt x="371" y="768"/>
                </a:lnTo>
                <a:lnTo>
                  <a:pt x="356" y="756"/>
                </a:lnTo>
                <a:lnTo>
                  <a:pt x="356" y="754"/>
                </a:lnTo>
                <a:lnTo>
                  <a:pt x="349" y="752"/>
                </a:lnTo>
                <a:lnTo>
                  <a:pt x="340" y="745"/>
                </a:lnTo>
                <a:lnTo>
                  <a:pt x="337" y="743"/>
                </a:lnTo>
                <a:lnTo>
                  <a:pt x="285" y="711"/>
                </a:lnTo>
                <a:lnTo>
                  <a:pt x="279" y="709"/>
                </a:lnTo>
                <a:lnTo>
                  <a:pt x="267" y="702"/>
                </a:lnTo>
                <a:lnTo>
                  <a:pt x="265" y="700"/>
                </a:lnTo>
                <a:lnTo>
                  <a:pt x="254" y="693"/>
                </a:lnTo>
                <a:lnTo>
                  <a:pt x="240" y="684"/>
                </a:lnTo>
                <a:lnTo>
                  <a:pt x="229" y="677"/>
                </a:lnTo>
                <a:lnTo>
                  <a:pt x="226" y="675"/>
                </a:lnTo>
                <a:lnTo>
                  <a:pt x="210" y="666"/>
                </a:lnTo>
                <a:lnTo>
                  <a:pt x="206" y="666"/>
                </a:lnTo>
                <a:lnTo>
                  <a:pt x="204" y="664"/>
                </a:lnTo>
                <a:lnTo>
                  <a:pt x="201" y="661"/>
                </a:lnTo>
                <a:lnTo>
                  <a:pt x="199" y="659"/>
                </a:lnTo>
                <a:lnTo>
                  <a:pt x="199" y="657"/>
                </a:lnTo>
                <a:lnTo>
                  <a:pt x="197" y="657"/>
                </a:lnTo>
                <a:lnTo>
                  <a:pt x="197" y="654"/>
                </a:lnTo>
                <a:lnTo>
                  <a:pt x="197" y="652"/>
                </a:lnTo>
                <a:lnTo>
                  <a:pt x="197" y="650"/>
                </a:lnTo>
                <a:lnTo>
                  <a:pt x="195" y="648"/>
                </a:lnTo>
                <a:lnTo>
                  <a:pt x="192" y="643"/>
                </a:lnTo>
                <a:lnTo>
                  <a:pt x="192" y="641"/>
                </a:lnTo>
                <a:lnTo>
                  <a:pt x="190" y="641"/>
                </a:lnTo>
                <a:lnTo>
                  <a:pt x="190" y="639"/>
                </a:lnTo>
                <a:lnTo>
                  <a:pt x="188" y="634"/>
                </a:lnTo>
                <a:lnTo>
                  <a:pt x="186" y="632"/>
                </a:lnTo>
                <a:lnTo>
                  <a:pt x="186" y="630"/>
                </a:lnTo>
                <a:lnTo>
                  <a:pt x="183" y="627"/>
                </a:lnTo>
                <a:lnTo>
                  <a:pt x="183" y="625"/>
                </a:lnTo>
                <a:lnTo>
                  <a:pt x="183" y="623"/>
                </a:lnTo>
                <a:lnTo>
                  <a:pt x="181" y="621"/>
                </a:lnTo>
                <a:lnTo>
                  <a:pt x="181" y="618"/>
                </a:lnTo>
                <a:lnTo>
                  <a:pt x="179" y="618"/>
                </a:lnTo>
                <a:lnTo>
                  <a:pt x="179" y="616"/>
                </a:lnTo>
                <a:lnTo>
                  <a:pt x="176" y="614"/>
                </a:lnTo>
                <a:lnTo>
                  <a:pt x="176" y="611"/>
                </a:lnTo>
                <a:lnTo>
                  <a:pt x="174" y="607"/>
                </a:lnTo>
                <a:lnTo>
                  <a:pt x="172" y="605"/>
                </a:lnTo>
                <a:lnTo>
                  <a:pt x="172" y="602"/>
                </a:lnTo>
                <a:lnTo>
                  <a:pt x="170" y="602"/>
                </a:lnTo>
                <a:lnTo>
                  <a:pt x="170" y="600"/>
                </a:lnTo>
                <a:lnTo>
                  <a:pt x="170" y="598"/>
                </a:lnTo>
                <a:lnTo>
                  <a:pt x="167" y="591"/>
                </a:lnTo>
                <a:lnTo>
                  <a:pt x="163" y="587"/>
                </a:lnTo>
                <a:lnTo>
                  <a:pt x="161" y="584"/>
                </a:lnTo>
                <a:lnTo>
                  <a:pt x="158" y="582"/>
                </a:lnTo>
                <a:lnTo>
                  <a:pt x="156" y="582"/>
                </a:lnTo>
                <a:lnTo>
                  <a:pt x="156" y="580"/>
                </a:lnTo>
                <a:lnTo>
                  <a:pt x="140" y="566"/>
                </a:lnTo>
                <a:lnTo>
                  <a:pt x="133" y="562"/>
                </a:lnTo>
                <a:lnTo>
                  <a:pt x="133" y="559"/>
                </a:lnTo>
                <a:lnTo>
                  <a:pt x="129" y="557"/>
                </a:lnTo>
                <a:lnTo>
                  <a:pt x="127" y="555"/>
                </a:lnTo>
                <a:lnTo>
                  <a:pt x="127" y="553"/>
                </a:lnTo>
                <a:lnTo>
                  <a:pt x="124" y="553"/>
                </a:lnTo>
                <a:lnTo>
                  <a:pt x="122" y="550"/>
                </a:lnTo>
                <a:lnTo>
                  <a:pt x="120" y="548"/>
                </a:lnTo>
                <a:lnTo>
                  <a:pt x="108" y="539"/>
                </a:lnTo>
                <a:lnTo>
                  <a:pt x="106" y="537"/>
                </a:lnTo>
                <a:lnTo>
                  <a:pt x="102" y="532"/>
                </a:lnTo>
                <a:lnTo>
                  <a:pt x="99" y="532"/>
                </a:lnTo>
                <a:lnTo>
                  <a:pt x="97" y="530"/>
                </a:lnTo>
                <a:lnTo>
                  <a:pt x="93" y="525"/>
                </a:lnTo>
                <a:lnTo>
                  <a:pt x="90" y="523"/>
                </a:lnTo>
                <a:lnTo>
                  <a:pt x="86" y="519"/>
                </a:lnTo>
                <a:lnTo>
                  <a:pt x="81" y="516"/>
                </a:lnTo>
                <a:lnTo>
                  <a:pt x="79" y="514"/>
                </a:lnTo>
                <a:lnTo>
                  <a:pt x="77" y="512"/>
                </a:lnTo>
                <a:lnTo>
                  <a:pt x="74" y="510"/>
                </a:lnTo>
                <a:lnTo>
                  <a:pt x="72" y="510"/>
                </a:lnTo>
                <a:lnTo>
                  <a:pt x="72" y="507"/>
                </a:lnTo>
                <a:lnTo>
                  <a:pt x="70" y="505"/>
                </a:lnTo>
                <a:lnTo>
                  <a:pt x="68" y="503"/>
                </a:lnTo>
                <a:lnTo>
                  <a:pt x="65" y="503"/>
                </a:lnTo>
                <a:lnTo>
                  <a:pt x="63" y="501"/>
                </a:lnTo>
                <a:lnTo>
                  <a:pt x="59" y="496"/>
                </a:lnTo>
                <a:lnTo>
                  <a:pt x="54" y="494"/>
                </a:lnTo>
                <a:lnTo>
                  <a:pt x="52" y="492"/>
                </a:lnTo>
                <a:lnTo>
                  <a:pt x="47" y="489"/>
                </a:lnTo>
                <a:lnTo>
                  <a:pt x="47" y="487"/>
                </a:lnTo>
                <a:lnTo>
                  <a:pt x="45" y="487"/>
                </a:lnTo>
                <a:lnTo>
                  <a:pt x="45" y="485"/>
                </a:lnTo>
                <a:lnTo>
                  <a:pt x="43" y="482"/>
                </a:lnTo>
                <a:lnTo>
                  <a:pt x="43" y="480"/>
                </a:lnTo>
                <a:lnTo>
                  <a:pt x="40" y="478"/>
                </a:lnTo>
                <a:lnTo>
                  <a:pt x="40" y="476"/>
                </a:lnTo>
                <a:lnTo>
                  <a:pt x="38" y="476"/>
                </a:lnTo>
                <a:lnTo>
                  <a:pt x="38" y="473"/>
                </a:lnTo>
                <a:lnTo>
                  <a:pt x="38" y="469"/>
                </a:lnTo>
                <a:lnTo>
                  <a:pt x="36" y="469"/>
                </a:lnTo>
                <a:lnTo>
                  <a:pt x="36" y="467"/>
                </a:lnTo>
                <a:lnTo>
                  <a:pt x="34" y="467"/>
                </a:lnTo>
                <a:lnTo>
                  <a:pt x="34" y="464"/>
                </a:lnTo>
                <a:lnTo>
                  <a:pt x="34" y="462"/>
                </a:lnTo>
                <a:lnTo>
                  <a:pt x="31" y="460"/>
                </a:lnTo>
                <a:lnTo>
                  <a:pt x="31" y="455"/>
                </a:lnTo>
                <a:lnTo>
                  <a:pt x="31" y="453"/>
                </a:lnTo>
                <a:lnTo>
                  <a:pt x="31" y="446"/>
                </a:lnTo>
                <a:lnTo>
                  <a:pt x="31" y="444"/>
                </a:lnTo>
                <a:lnTo>
                  <a:pt x="31" y="442"/>
                </a:lnTo>
                <a:lnTo>
                  <a:pt x="31" y="435"/>
                </a:lnTo>
                <a:lnTo>
                  <a:pt x="34" y="433"/>
                </a:lnTo>
                <a:lnTo>
                  <a:pt x="36" y="430"/>
                </a:lnTo>
                <a:lnTo>
                  <a:pt x="38" y="428"/>
                </a:lnTo>
                <a:lnTo>
                  <a:pt x="47" y="424"/>
                </a:lnTo>
                <a:lnTo>
                  <a:pt x="47" y="421"/>
                </a:lnTo>
                <a:lnTo>
                  <a:pt x="47" y="419"/>
                </a:lnTo>
                <a:lnTo>
                  <a:pt x="52" y="417"/>
                </a:lnTo>
                <a:lnTo>
                  <a:pt x="56" y="412"/>
                </a:lnTo>
                <a:lnTo>
                  <a:pt x="59" y="410"/>
                </a:lnTo>
                <a:lnTo>
                  <a:pt x="68" y="406"/>
                </a:lnTo>
                <a:lnTo>
                  <a:pt x="68" y="403"/>
                </a:lnTo>
                <a:lnTo>
                  <a:pt x="68" y="399"/>
                </a:lnTo>
                <a:lnTo>
                  <a:pt x="68" y="394"/>
                </a:lnTo>
                <a:lnTo>
                  <a:pt x="68" y="392"/>
                </a:lnTo>
                <a:lnTo>
                  <a:pt x="65" y="387"/>
                </a:lnTo>
                <a:lnTo>
                  <a:pt x="65" y="385"/>
                </a:lnTo>
                <a:lnTo>
                  <a:pt x="65" y="383"/>
                </a:lnTo>
                <a:lnTo>
                  <a:pt x="70" y="376"/>
                </a:lnTo>
                <a:lnTo>
                  <a:pt x="72" y="374"/>
                </a:lnTo>
                <a:lnTo>
                  <a:pt x="74" y="372"/>
                </a:lnTo>
                <a:lnTo>
                  <a:pt x="74" y="369"/>
                </a:lnTo>
                <a:lnTo>
                  <a:pt x="74" y="367"/>
                </a:lnTo>
                <a:lnTo>
                  <a:pt x="74" y="365"/>
                </a:lnTo>
                <a:lnTo>
                  <a:pt x="74" y="363"/>
                </a:lnTo>
                <a:lnTo>
                  <a:pt x="72" y="363"/>
                </a:lnTo>
                <a:lnTo>
                  <a:pt x="70" y="358"/>
                </a:lnTo>
                <a:lnTo>
                  <a:pt x="68" y="351"/>
                </a:lnTo>
                <a:lnTo>
                  <a:pt x="68" y="349"/>
                </a:lnTo>
                <a:lnTo>
                  <a:pt x="65" y="349"/>
                </a:lnTo>
                <a:lnTo>
                  <a:pt x="65" y="347"/>
                </a:lnTo>
                <a:lnTo>
                  <a:pt x="65" y="344"/>
                </a:lnTo>
                <a:lnTo>
                  <a:pt x="65" y="342"/>
                </a:lnTo>
                <a:lnTo>
                  <a:pt x="63" y="340"/>
                </a:lnTo>
                <a:lnTo>
                  <a:pt x="63" y="338"/>
                </a:lnTo>
                <a:lnTo>
                  <a:pt x="63" y="335"/>
                </a:lnTo>
                <a:lnTo>
                  <a:pt x="61" y="333"/>
                </a:lnTo>
                <a:lnTo>
                  <a:pt x="61" y="331"/>
                </a:lnTo>
                <a:lnTo>
                  <a:pt x="56" y="322"/>
                </a:lnTo>
                <a:lnTo>
                  <a:pt x="54" y="315"/>
                </a:lnTo>
                <a:lnTo>
                  <a:pt x="52" y="306"/>
                </a:lnTo>
                <a:lnTo>
                  <a:pt x="47" y="297"/>
                </a:lnTo>
                <a:lnTo>
                  <a:pt x="47" y="295"/>
                </a:lnTo>
                <a:lnTo>
                  <a:pt x="45" y="288"/>
                </a:lnTo>
                <a:lnTo>
                  <a:pt x="43" y="288"/>
                </a:lnTo>
                <a:lnTo>
                  <a:pt x="43" y="283"/>
                </a:lnTo>
                <a:lnTo>
                  <a:pt x="40" y="283"/>
                </a:lnTo>
                <a:lnTo>
                  <a:pt x="38" y="283"/>
                </a:lnTo>
                <a:lnTo>
                  <a:pt x="31" y="283"/>
                </a:lnTo>
                <a:lnTo>
                  <a:pt x="27" y="283"/>
                </a:lnTo>
                <a:lnTo>
                  <a:pt x="16" y="283"/>
                </a:lnTo>
                <a:lnTo>
                  <a:pt x="11" y="283"/>
                </a:lnTo>
                <a:lnTo>
                  <a:pt x="9" y="283"/>
                </a:lnTo>
                <a:lnTo>
                  <a:pt x="2" y="274"/>
                </a:lnTo>
                <a:lnTo>
                  <a:pt x="2" y="270"/>
                </a:lnTo>
                <a:lnTo>
                  <a:pt x="0" y="270"/>
                </a:lnTo>
                <a:lnTo>
                  <a:pt x="2" y="268"/>
                </a:lnTo>
                <a:lnTo>
                  <a:pt x="2" y="265"/>
                </a:lnTo>
                <a:lnTo>
                  <a:pt x="2" y="263"/>
                </a:lnTo>
                <a:lnTo>
                  <a:pt x="4" y="256"/>
                </a:lnTo>
                <a:lnTo>
                  <a:pt x="6" y="254"/>
                </a:lnTo>
                <a:lnTo>
                  <a:pt x="9" y="249"/>
                </a:lnTo>
                <a:lnTo>
                  <a:pt x="9" y="243"/>
                </a:lnTo>
                <a:lnTo>
                  <a:pt x="11" y="227"/>
                </a:lnTo>
                <a:lnTo>
                  <a:pt x="11" y="220"/>
                </a:lnTo>
                <a:lnTo>
                  <a:pt x="11" y="218"/>
                </a:lnTo>
                <a:lnTo>
                  <a:pt x="13" y="213"/>
                </a:lnTo>
                <a:lnTo>
                  <a:pt x="13" y="209"/>
                </a:lnTo>
                <a:lnTo>
                  <a:pt x="16" y="202"/>
                </a:lnTo>
                <a:lnTo>
                  <a:pt x="18" y="200"/>
                </a:lnTo>
                <a:lnTo>
                  <a:pt x="25" y="188"/>
                </a:lnTo>
                <a:lnTo>
                  <a:pt x="29" y="184"/>
                </a:lnTo>
                <a:lnTo>
                  <a:pt x="29" y="182"/>
                </a:lnTo>
                <a:lnTo>
                  <a:pt x="29" y="179"/>
                </a:lnTo>
                <a:lnTo>
                  <a:pt x="31" y="177"/>
                </a:lnTo>
                <a:lnTo>
                  <a:pt x="34" y="175"/>
                </a:lnTo>
                <a:lnTo>
                  <a:pt x="34" y="170"/>
                </a:lnTo>
                <a:lnTo>
                  <a:pt x="36" y="168"/>
                </a:lnTo>
                <a:lnTo>
                  <a:pt x="38" y="168"/>
                </a:lnTo>
                <a:lnTo>
                  <a:pt x="40" y="166"/>
                </a:lnTo>
                <a:lnTo>
                  <a:pt x="45" y="163"/>
                </a:lnTo>
                <a:lnTo>
                  <a:pt x="54" y="159"/>
                </a:lnTo>
                <a:lnTo>
                  <a:pt x="56" y="152"/>
                </a:lnTo>
                <a:lnTo>
                  <a:pt x="59" y="145"/>
                </a:lnTo>
                <a:lnTo>
                  <a:pt x="59" y="141"/>
                </a:lnTo>
                <a:lnTo>
                  <a:pt x="59" y="139"/>
                </a:lnTo>
                <a:lnTo>
                  <a:pt x="59" y="136"/>
                </a:lnTo>
                <a:lnTo>
                  <a:pt x="61" y="134"/>
                </a:lnTo>
                <a:lnTo>
                  <a:pt x="63" y="134"/>
                </a:lnTo>
                <a:lnTo>
                  <a:pt x="70" y="132"/>
                </a:lnTo>
                <a:lnTo>
                  <a:pt x="72" y="129"/>
                </a:lnTo>
                <a:lnTo>
                  <a:pt x="72" y="127"/>
                </a:lnTo>
                <a:lnTo>
                  <a:pt x="74" y="123"/>
                </a:lnTo>
                <a:lnTo>
                  <a:pt x="74" y="118"/>
                </a:lnTo>
                <a:lnTo>
                  <a:pt x="77" y="114"/>
                </a:lnTo>
                <a:lnTo>
                  <a:pt x="77" y="111"/>
                </a:lnTo>
                <a:lnTo>
                  <a:pt x="79" y="109"/>
                </a:lnTo>
                <a:lnTo>
                  <a:pt x="79" y="107"/>
                </a:lnTo>
                <a:lnTo>
                  <a:pt x="81" y="107"/>
                </a:lnTo>
                <a:lnTo>
                  <a:pt x="81" y="105"/>
                </a:lnTo>
                <a:lnTo>
                  <a:pt x="86" y="100"/>
                </a:lnTo>
                <a:lnTo>
                  <a:pt x="88" y="98"/>
                </a:lnTo>
                <a:lnTo>
                  <a:pt x="90" y="96"/>
                </a:lnTo>
                <a:lnTo>
                  <a:pt x="99" y="86"/>
                </a:lnTo>
                <a:lnTo>
                  <a:pt x="102" y="84"/>
                </a:lnTo>
                <a:lnTo>
                  <a:pt x="102" y="82"/>
                </a:lnTo>
                <a:lnTo>
                  <a:pt x="104" y="82"/>
                </a:lnTo>
                <a:lnTo>
                  <a:pt x="106" y="80"/>
                </a:lnTo>
                <a:lnTo>
                  <a:pt x="111" y="77"/>
                </a:lnTo>
                <a:lnTo>
                  <a:pt x="111" y="75"/>
                </a:lnTo>
                <a:lnTo>
                  <a:pt x="113" y="73"/>
                </a:lnTo>
                <a:lnTo>
                  <a:pt x="115" y="71"/>
                </a:lnTo>
                <a:lnTo>
                  <a:pt x="115" y="68"/>
                </a:lnTo>
                <a:lnTo>
                  <a:pt x="113" y="68"/>
                </a:lnTo>
                <a:lnTo>
                  <a:pt x="115" y="66"/>
                </a:lnTo>
                <a:lnTo>
                  <a:pt x="120" y="59"/>
                </a:lnTo>
                <a:lnTo>
                  <a:pt x="122" y="55"/>
                </a:lnTo>
                <a:lnTo>
                  <a:pt x="124" y="48"/>
                </a:lnTo>
                <a:lnTo>
                  <a:pt x="127" y="41"/>
                </a:lnTo>
                <a:lnTo>
                  <a:pt x="129" y="32"/>
                </a:lnTo>
                <a:lnTo>
                  <a:pt x="131" y="32"/>
                </a:lnTo>
                <a:lnTo>
                  <a:pt x="133" y="23"/>
                </a:lnTo>
                <a:lnTo>
                  <a:pt x="133" y="21"/>
                </a:lnTo>
                <a:lnTo>
                  <a:pt x="133" y="19"/>
                </a:lnTo>
                <a:lnTo>
                  <a:pt x="133" y="16"/>
                </a:lnTo>
                <a:lnTo>
                  <a:pt x="131" y="16"/>
                </a:lnTo>
                <a:lnTo>
                  <a:pt x="131" y="14"/>
                </a:lnTo>
                <a:lnTo>
                  <a:pt x="131" y="12"/>
                </a:lnTo>
                <a:lnTo>
                  <a:pt x="131" y="10"/>
                </a:lnTo>
                <a:lnTo>
                  <a:pt x="133" y="7"/>
                </a:lnTo>
                <a:lnTo>
                  <a:pt x="133" y="5"/>
                </a:lnTo>
                <a:lnTo>
                  <a:pt x="136" y="5"/>
                </a:lnTo>
                <a:lnTo>
                  <a:pt x="140" y="3"/>
                </a:lnTo>
                <a:lnTo>
                  <a:pt x="142" y="3"/>
                </a:lnTo>
                <a:lnTo>
                  <a:pt x="152" y="0"/>
                </a:lnTo>
                <a:lnTo>
                  <a:pt x="154" y="0"/>
                </a:lnTo>
                <a:lnTo>
                  <a:pt x="158" y="0"/>
                </a:lnTo>
                <a:lnTo>
                  <a:pt x="158" y="3"/>
                </a:lnTo>
                <a:lnTo>
                  <a:pt x="165" y="3"/>
                </a:lnTo>
                <a:lnTo>
                  <a:pt x="167" y="3"/>
                </a:lnTo>
                <a:lnTo>
                  <a:pt x="170" y="3"/>
                </a:lnTo>
                <a:lnTo>
                  <a:pt x="170" y="5"/>
                </a:lnTo>
                <a:lnTo>
                  <a:pt x="172"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Admin 1 - West Darfur">
            <a:extLst>
              <a:ext uri="{FF2B5EF4-FFF2-40B4-BE49-F238E27FC236}">
                <a16:creationId xmlns:a16="http://schemas.microsoft.com/office/drawing/2014/main" id="{2DB6D398-2826-192E-4C42-DE515072604E}"/>
              </a:ext>
            </a:extLst>
          </p:cNvPr>
          <p:cNvSpPr>
            <a:spLocks/>
          </p:cNvSpPr>
          <p:nvPr/>
        </p:nvSpPr>
        <p:spPr bwMode="auto">
          <a:xfrm>
            <a:off x="2484438" y="3822700"/>
            <a:ext cx="619125" cy="1274763"/>
          </a:xfrm>
          <a:custGeom>
            <a:avLst/>
            <a:gdLst>
              <a:gd name="T0" fmla="*/ 285 w 390"/>
              <a:gd name="T1" fmla="*/ 41 h 803"/>
              <a:gd name="T2" fmla="*/ 276 w 390"/>
              <a:gd name="T3" fmla="*/ 81 h 803"/>
              <a:gd name="T4" fmla="*/ 272 w 390"/>
              <a:gd name="T5" fmla="*/ 113 h 803"/>
              <a:gd name="T6" fmla="*/ 344 w 390"/>
              <a:gd name="T7" fmla="*/ 140 h 803"/>
              <a:gd name="T8" fmla="*/ 353 w 390"/>
              <a:gd name="T9" fmla="*/ 204 h 803"/>
              <a:gd name="T10" fmla="*/ 383 w 390"/>
              <a:gd name="T11" fmla="*/ 224 h 803"/>
              <a:gd name="T12" fmla="*/ 374 w 390"/>
              <a:gd name="T13" fmla="*/ 278 h 803"/>
              <a:gd name="T14" fmla="*/ 356 w 390"/>
              <a:gd name="T15" fmla="*/ 319 h 803"/>
              <a:gd name="T16" fmla="*/ 372 w 390"/>
              <a:gd name="T17" fmla="*/ 362 h 803"/>
              <a:gd name="T18" fmla="*/ 360 w 390"/>
              <a:gd name="T19" fmla="*/ 387 h 803"/>
              <a:gd name="T20" fmla="*/ 376 w 390"/>
              <a:gd name="T21" fmla="*/ 414 h 803"/>
              <a:gd name="T22" fmla="*/ 376 w 390"/>
              <a:gd name="T23" fmla="*/ 434 h 803"/>
              <a:gd name="T24" fmla="*/ 331 w 390"/>
              <a:gd name="T25" fmla="*/ 471 h 803"/>
              <a:gd name="T26" fmla="*/ 324 w 390"/>
              <a:gd name="T27" fmla="*/ 496 h 803"/>
              <a:gd name="T28" fmla="*/ 308 w 390"/>
              <a:gd name="T29" fmla="*/ 527 h 803"/>
              <a:gd name="T30" fmla="*/ 297 w 390"/>
              <a:gd name="T31" fmla="*/ 548 h 803"/>
              <a:gd name="T32" fmla="*/ 274 w 390"/>
              <a:gd name="T33" fmla="*/ 563 h 803"/>
              <a:gd name="T34" fmla="*/ 254 w 390"/>
              <a:gd name="T35" fmla="*/ 582 h 803"/>
              <a:gd name="T36" fmla="*/ 226 w 390"/>
              <a:gd name="T37" fmla="*/ 647 h 803"/>
              <a:gd name="T38" fmla="*/ 231 w 390"/>
              <a:gd name="T39" fmla="*/ 763 h 803"/>
              <a:gd name="T40" fmla="*/ 195 w 390"/>
              <a:gd name="T41" fmla="*/ 794 h 803"/>
              <a:gd name="T42" fmla="*/ 181 w 390"/>
              <a:gd name="T43" fmla="*/ 788 h 803"/>
              <a:gd name="T44" fmla="*/ 183 w 390"/>
              <a:gd name="T45" fmla="*/ 765 h 803"/>
              <a:gd name="T46" fmla="*/ 177 w 390"/>
              <a:gd name="T47" fmla="*/ 742 h 803"/>
              <a:gd name="T48" fmla="*/ 165 w 390"/>
              <a:gd name="T49" fmla="*/ 715 h 803"/>
              <a:gd name="T50" fmla="*/ 158 w 390"/>
              <a:gd name="T51" fmla="*/ 692 h 803"/>
              <a:gd name="T52" fmla="*/ 158 w 390"/>
              <a:gd name="T53" fmla="*/ 679 h 803"/>
              <a:gd name="T54" fmla="*/ 172 w 390"/>
              <a:gd name="T55" fmla="*/ 647 h 803"/>
              <a:gd name="T56" fmla="*/ 124 w 390"/>
              <a:gd name="T57" fmla="*/ 616 h 803"/>
              <a:gd name="T58" fmla="*/ 104 w 390"/>
              <a:gd name="T59" fmla="*/ 616 h 803"/>
              <a:gd name="T60" fmla="*/ 72 w 390"/>
              <a:gd name="T61" fmla="*/ 631 h 803"/>
              <a:gd name="T62" fmla="*/ 38 w 390"/>
              <a:gd name="T63" fmla="*/ 640 h 803"/>
              <a:gd name="T64" fmla="*/ 20 w 390"/>
              <a:gd name="T65" fmla="*/ 620 h 803"/>
              <a:gd name="T66" fmla="*/ 7 w 390"/>
              <a:gd name="T67" fmla="*/ 595 h 803"/>
              <a:gd name="T68" fmla="*/ 11 w 390"/>
              <a:gd name="T69" fmla="*/ 573 h 803"/>
              <a:gd name="T70" fmla="*/ 22 w 390"/>
              <a:gd name="T71" fmla="*/ 543 h 803"/>
              <a:gd name="T72" fmla="*/ 36 w 390"/>
              <a:gd name="T73" fmla="*/ 520 h 803"/>
              <a:gd name="T74" fmla="*/ 54 w 390"/>
              <a:gd name="T75" fmla="*/ 500 h 803"/>
              <a:gd name="T76" fmla="*/ 31 w 390"/>
              <a:gd name="T77" fmla="*/ 523 h 803"/>
              <a:gd name="T78" fmla="*/ 27 w 390"/>
              <a:gd name="T79" fmla="*/ 539 h 803"/>
              <a:gd name="T80" fmla="*/ 43 w 390"/>
              <a:gd name="T81" fmla="*/ 516 h 803"/>
              <a:gd name="T82" fmla="*/ 68 w 390"/>
              <a:gd name="T83" fmla="*/ 498 h 803"/>
              <a:gd name="T84" fmla="*/ 93 w 390"/>
              <a:gd name="T85" fmla="*/ 484 h 803"/>
              <a:gd name="T86" fmla="*/ 111 w 390"/>
              <a:gd name="T87" fmla="*/ 464 h 803"/>
              <a:gd name="T88" fmla="*/ 131 w 390"/>
              <a:gd name="T89" fmla="*/ 439 h 803"/>
              <a:gd name="T90" fmla="*/ 113 w 390"/>
              <a:gd name="T91" fmla="*/ 412 h 803"/>
              <a:gd name="T92" fmla="*/ 109 w 390"/>
              <a:gd name="T93" fmla="*/ 385 h 803"/>
              <a:gd name="T94" fmla="*/ 88 w 390"/>
              <a:gd name="T95" fmla="*/ 364 h 803"/>
              <a:gd name="T96" fmla="*/ 86 w 390"/>
              <a:gd name="T97" fmla="*/ 342 h 803"/>
              <a:gd name="T98" fmla="*/ 70 w 390"/>
              <a:gd name="T99" fmla="*/ 328 h 803"/>
              <a:gd name="T100" fmla="*/ 109 w 390"/>
              <a:gd name="T101" fmla="*/ 285 h 803"/>
              <a:gd name="T102" fmla="*/ 147 w 390"/>
              <a:gd name="T103" fmla="*/ 260 h 803"/>
              <a:gd name="T104" fmla="*/ 204 w 390"/>
              <a:gd name="T105" fmla="*/ 215 h 803"/>
              <a:gd name="T106" fmla="*/ 183 w 390"/>
              <a:gd name="T107" fmla="*/ 199 h 803"/>
              <a:gd name="T108" fmla="*/ 174 w 390"/>
              <a:gd name="T109" fmla="*/ 174 h 803"/>
              <a:gd name="T110" fmla="*/ 158 w 390"/>
              <a:gd name="T111" fmla="*/ 127 h 803"/>
              <a:gd name="T112" fmla="*/ 186 w 390"/>
              <a:gd name="T113" fmla="*/ 95 h 803"/>
              <a:gd name="T114" fmla="*/ 231 w 390"/>
              <a:gd name="T115" fmla="*/ 41 h 803"/>
              <a:gd name="T116" fmla="*/ 256 w 390"/>
              <a:gd name="T117" fmla="*/ 23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803">
                <a:moveTo>
                  <a:pt x="263" y="0"/>
                </a:moveTo>
                <a:lnTo>
                  <a:pt x="265" y="2"/>
                </a:lnTo>
                <a:lnTo>
                  <a:pt x="267" y="2"/>
                </a:lnTo>
                <a:lnTo>
                  <a:pt x="272" y="7"/>
                </a:lnTo>
                <a:lnTo>
                  <a:pt x="276" y="11"/>
                </a:lnTo>
                <a:lnTo>
                  <a:pt x="281" y="16"/>
                </a:lnTo>
                <a:lnTo>
                  <a:pt x="283" y="18"/>
                </a:lnTo>
                <a:lnTo>
                  <a:pt x="288" y="23"/>
                </a:lnTo>
                <a:lnTo>
                  <a:pt x="288" y="27"/>
                </a:lnTo>
                <a:lnTo>
                  <a:pt x="285" y="32"/>
                </a:lnTo>
                <a:lnTo>
                  <a:pt x="285" y="34"/>
                </a:lnTo>
                <a:lnTo>
                  <a:pt x="285" y="36"/>
                </a:lnTo>
                <a:lnTo>
                  <a:pt x="285" y="41"/>
                </a:lnTo>
                <a:lnTo>
                  <a:pt x="283" y="45"/>
                </a:lnTo>
                <a:lnTo>
                  <a:pt x="283" y="50"/>
                </a:lnTo>
                <a:lnTo>
                  <a:pt x="283" y="52"/>
                </a:lnTo>
                <a:lnTo>
                  <a:pt x="281" y="57"/>
                </a:lnTo>
                <a:lnTo>
                  <a:pt x="281" y="61"/>
                </a:lnTo>
                <a:lnTo>
                  <a:pt x="281" y="63"/>
                </a:lnTo>
                <a:lnTo>
                  <a:pt x="279" y="66"/>
                </a:lnTo>
                <a:lnTo>
                  <a:pt x="279" y="68"/>
                </a:lnTo>
                <a:lnTo>
                  <a:pt x="279" y="70"/>
                </a:lnTo>
                <a:lnTo>
                  <a:pt x="279" y="72"/>
                </a:lnTo>
                <a:lnTo>
                  <a:pt x="279" y="75"/>
                </a:lnTo>
                <a:lnTo>
                  <a:pt x="276" y="79"/>
                </a:lnTo>
                <a:lnTo>
                  <a:pt x="276" y="81"/>
                </a:lnTo>
                <a:lnTo>
                  <a:pt x="276" y="86"/>
                </a:lnTo>
                <a:lnTo>
                  <a:pt x="276" y="88"/>
                </a:lnTo>
                <a:lnTo>
                  <a:pt x="276" y="90"/>
                </a:lnTo>
                <a:lnTo>
                  <a:pt x="276" y="93"/>
                </a:lnTo>
                <a:lnTo>
                  <a:pt x="274" y="95"/>
                </a:lnTo>
                <a:lnTo>
                  <a:pt x="274" y="97"/>
                </a:lnTo>
                <a:lnTo>
                  <a:pt x="274" y="100"/>
                </a:lnTo>
                <a:lnTo>
                  <a:pt x="274" y="102"/>
                </a:lnTo>
                <a:lnTo>
                  <a:pt x="274" y="104"/>
                </a:lnTo>
                <a:lnTo>
                  <a:pt x="274" y="106"/>
                </a:lnTo>
                <a:lnTo>
                  <a:pt x="274" y="109"/>
                </a:lnTo>
                <a:lnTo>
                  <a:pt x="272" y="111"/>
                </a:lnTo>
                <a:lnTo>
                  <a:pt x="272" y="113"/>
                </a:lnTo>
                <a:lnTo>
                  <a:pt x="272" y="115"/>
                </a:lnTo>
                <a:lnTo>
                  <a:pt x="294" y="129"/>
                </a:lnTo>
                <a:lnTo>
                  <a:pt x="324" y="118"/>
                </a:lnTo>
                <a:lnTo>
                  <a:pt x="326" y="118"/>
                </a:lnTo>
                <a:lnTo>
                  <a:pt x="326" y="120"/>
                </a:lnTo>
                <a:lnTo>
                  <a:pt x="328" y="120"/>
                </a:lnTo>
                <a:lnTo>
                  <a:pt x="328" y="122"/>
                </a:lnTo>
                <a:lnTo>
                  <a:pt x="331" y="124"/>
                </a:lnTo>
                <a:lnTo>
                  <a:pt x="331" y="127"/>
                </a:lnTo>
                <a:lnTo>
                  <a:pt x="333" y="127"/>
                </a:lnTo>
                <a:lnTo>
                  <a:pt x="335" y="129"/>
                </a:lnTo>
                <a:lnTo>
                  <a:pt x="338" y="133"/>
                </a:lnTo>
                <a:lnTo>
                  <a:pt x="344" y="140"/>
                </a:lnTo>
                <a:lnTo>
                  <a:pt x="347" y="143"/>
                </a:lnTo>
                <a:lnTo>
                  <a:pt x="353" y="152"/>
                </a:lnTo>
                <a:lnTo>
                  <a:pt x="356" y="161"/>
                </a:lnTo>
                <a:lnTo>
                  <a:pt x="360" y="170"/>
                </a:lnTo>
                <a:lnTo>
                  <a:pt x="360" y="172"/>
                </a:lnTo>
                <a:lnTo>
                  <a:pt x="360" y="174"/>
                </a:lnTo>
                <a:lnTo>
                  <a:pt x="360" y="179"/>
                </a:lnTo>
                <a:lnTo>
                  <a:pt x="358" y="183"/>
                </a:lnTo>
                <a:lnTo>
                  <a:pt x="358" y="186"/>
                </a:lnTo>
                <a:lnTo>
                  <a:pt x="356" y="195"/>
                </a:lnTo>
                <a:lnTo>
                  <a:pt x="356" y="197"/>
                </a:lnTo>
                <a:lnTo>
                  <a:pt x="353" y="201"/>
                </a:lnTo>
                <a:lnTo>
                  <a:pt x="353" y="204"/>
                </a:lnTo>
                <a:lnTo>
                  <a:pt x="351" y="206"/>
                </a:lnTo>
                <a:lnTo>
                  <a:pt x="353" y="208"/>
                </a:lnTo>
                <a:lnTo>
                  <a:pt x="356" y="210"/>
                </a:lnTo>
                <a:lnTo>
                  <a:pt x="356" y="213"/>
                </a:lnTo>
                <a:lnTo>
                  <a:pt x="358" y="215"/>
                </a:lnTo>
                <a:lnTo>
                  <a:pt x="358" y="217"/>
                </a:lnTo>
                <a:lnTo>
                  <a:pt x="360" y="217"/>
                </a:lnTo>
                <a:lnTo>
                  <a:pt x="360" y="219"/>
                </a:lnTo>
                <a:lnTo>
                  <a:pt x="365" y="224"/>
                </a:lnTo>
                <a:lnTo>
                  <a:pt x="369" y="224"/>
                </a:lnTo>
                <a:lnTo>
                  <a:pt x="372" y="224"/>
                </a:lnTo>
                <a:lnTo>
                  <a:pt x="383" y="222"/>
                </a:lnTo>
                <a:lnTo>
                  <a:pt x="383" y="224"/>
                </a:lnTo>
                <a:lnTo>
                  <a:pt x="383" y="226"/>
                </a:lnTo>
                <a:lnTo>
                  <a:pt x="381" y="229"/>
                </a:lnTo>
                <a:lnTo>
                  <a:pt x="378" y="235"/>
                </a:lnTo>
                <a:lnTo>
                  <a:pt x="378" y="238"/>
                </a:lnTo>
                <a:lnTo>
                  <a:pt x="378" y="240"/>
                </a:lnTo>
                <a:lnTo>
                  <a:pt x="381" y="242"/>
                </a:lnTo>
                <a:lnTo>
                  <a:pt x="383" y="247"/>
                </a:lnTo>
                <a:lnTo>
                  <a:pt x="385" y="256"/>
                </a:lnTo>
                <a:lnTo>
                  <a:pt x="390" y="262"/>
                </a:lnTo>
                <a:lnTo>
                  <a:pt x="387" y="269"/>
                </a:lnTo>
                <a:lnTo>
                  <a:pt x="385" y="272"/>
                </a:lnTo>
                <a:lnTo>
                  <a:pt x="378" y="276"/>
                </a:lnTo>
                <a:lnTo>
                  <a:pt x="374" y="278"/>
                </a:lnTo>
                <a:lnTo>
                  <a:pt x="367" y="285"/>
                </a:lnTo>
                <a:lnTo>
                  <a:pt x="365" y="290"/>
                </a:lnTo>
                <a:lnTo>
                  <a:pt x="362" y="292"/>
                </a:lnTo>
                <a:lnTo>
                  <a:pt x="362" y="294"/>
                </a:lnTo>
                <a:lnTo>
                  <a:pt x="360" y="296"/>
                </a:lnTo>
                <a:lnTo>
                  <a:pt x="360" y="299"/>
                </a:lnTo>
                <a:lnTo>
                  <a:pt x="360" y="301"/>
                </a:lnTo>
                <a:lnTo>
                  <a:pt x="358" y="303"/>
                </a:lnTo>
                <a:lnTo>
                  <a:pt x="358" y="305"/>
                </a:lnTo>
                <a:lnTo>
                  <a:pt x="358" y="308"/>
                </a:lnTo>
                <a:lnTo>
                  <a:pt x="356" y="310"/>
                </a:lnTo>
                <a:lnTo>
                  <a:pt x="356" y="312"/>
                </a:lnTo>
                <a:lnTo>
                  <a:pt x="356" y="319"/>
                </a:lnTo>
                <a:lnTo>
                  <a:pt x="353" y="321"/>
                </a:lnTo>
                <a:lnTo>
                  <a:pt x="353" y="324"/>
                </a:lnTo>
                <a:lnTo>
                  <a:pt x="349" y="333"/>
                </a:lnTo>
                <a:lnTo>
                  <a:pt x="378" y="344"/>
                </a:lnTo>
                <a:lnTo>
                  <a:pt x="374" y="346"/>
                </a:lnTo>
                <a:lnTo>
                  <a:pt x="372" y="346"/>
                </a:lnTo>
                <a:lnTo>
                  <a:pt x="369" y="346"/>
                </a:lnTo>
                <a:lnTo>
                  <a:pt x="369" y="348"/>
                </a:lnTo>
                <a:lnTo>
                  <a:pt x="369" y="353"/>
                </a:lnTo>
                <a:lnTo>
                  <a:pt x="369" y="358"/>
                </a:lnTo>
                <a:lnTo>
                  <a:pt x="372" y="358"/>
                </a:lnTo>
                <a:lnTo>
                  <a:pt x="372" y="360"/>
                </a:lnTo>
                <a:lnTo>
                  <a:pt x="372" y="362"/>
                </a:lnTo>
                <a:lnTo>
                  <a:pt x="372" y="364"/>
                </a:lnTo>
                <a:lnTo>
                  <a:pt x="372" y="369"/>
                </a:lnTo>
                <a:lnTo>
                  <a:pt x="372" y="371"/>
                </a:lnTo>
                <a:lnTo>
                  <a:pt x="372" y="376"/>
                </a:lnTo>
                <a:lnTo>
                  <a:pt x="372" y="378"/>
                </a:lnTo>
                <a:lnTo>
                  <a:pt x="369" y="378"/>
                </a:lnTo>
                <a:lnTo>
                  <a:pt x="367" y="378"/>
                </a:lnTo>
                <a:lnTo>
                  <a:pt x="365" y="378"/>
                </a:lnTo>
                <a:lnTo>
                  <a:pt x="362" y="378"/>
                </a:lnTo>
                <a:lnTo>
                  <a:pt x="362" y="380"/>
                </a:lnTo>
                <a:lnTo>
                  <a:pt x="360" y="382"/>
                </a:lnTo>
                <a:lnTo>
                  <a:pt x="360" y="385"/>
                </a:lnTo>
                <a:lnTo>
                  <a:pt x="360" y="387"/>
                </a:lnTo>
                <a:lnTo>
                  <a:pt x="362" y="389"/>
                </a:lnTo>
                <a:lnTo>
                  <a:pt x="365" y="389"/>
                </a:lnTo>
                <a:lnTo>
                  <a:pt x="365" y="391"/>
                </a:lnTo>
                <a:lnTo>
                  <a:pt x="367" y="391"/>
                </a:lnTo>
                <a:lnTo>
                  <a:pt x="369" y="391"/>
                </a:lnTo>
                <a:lnTo>
                  <a:pt x="374" y="396"/>
                </a:lnTo>
                <a:lnTo>
                  <a:pt x="374" y="398"/>
                </a:lnTo>
                <a:lnTo>
                  <a:pt x="374" y="405"/>
                </a:lnTo>
                <a:lnTo>
                  <a:pt x="372" y="410"/>
                </a:lnTo>
                <a:lnTo>
                  <a:pt x="372" y="412"/>
                </a:lnTo>
                <a:lnTo>
                  <a:pt x="374" y="412"/>
                </a:lnTo>
                <a:lnTo>
                  <a:pt x="374" y="414"/>
                </a:lnTo>
                <a:lnTo>
                  <a:pt x="376" y="414"/>
                </a:lnTo>
                <a:lnTo>
                  <a:pt x="376" y="416"/>
                </a:lnTo>
                <a:lnTo>
                  <a:pt x="378" y="416"/>
                </a:lnTo>
                <a:lnTo>
                  <a:pt x="378" y="419"/>
                </a:lnTo>
                <a:lnTo>
                  <a:pt x="381" y="419"/>
                </a:lnTo>
                <a:lnTo>
                  <a:pt x="383" y="421"/>
                </a:lnTo>
                <a:lnTo>
                  <a:pt x="383" y="423"/>
                </a:lnTo>
                <a:lnTo>
                  <a:pt x="381" y="423"/>
                </a:lnTo>
                <a:lnTo>
                  <a:pt x="381" y="425"/>
                </a:lnTo>
                <a:lnTo>
                  <a:pt x="378" y="428"/>
                </a:lnTo>
                <a:lnTo>
                  <a:pt x="376" y="428"/>
                </a:lnTo>
                <a:lnTo>
                  <a:pt x="376" y="430"/>
                </a:lnTo>
                <a:lnTo>
                  <a:pt x="376" y="432"/>
                </a:lnTo>
                <a:lnTo>
                  <a:pt x="376" y="434"/>
                </a:lnTo>
                <a:lnTo>
                  <a:pt x="374" y="453"/>
                </a:lnTo>
                <a:lnTo>
                  <a:pt x="372" y="457"/>
                </a:lnTo>
                <a:lnTo>
                  <a:pt x="367" y="459"/>
                </a:lnTo>
                <a:lnTo>
                  <a:pt x="353" y="464"/>
                </a:lnTo>
                <a:lnTo>
                  <a:pt x="351" y="464"/>
                </a:lnTo>
                <a:lnTo>
                  <a:pt x="347" y="466"/>
                </a:lnTo>
                <a:lnTo>
                  <a:pt x="344" y="468"/>
                </a:lnTo>
                <a:lnTo>
                  <a:pt x="342" y="468"/>
                </a:lnTo>
                <a:lnTo>
                  <a:pt x="340" y="466"/>
                </a:lnTo>
                <a:lnTo>
                  <a:pt x="338" y="466"/>
                </a:lnTo>
                <a:lnTo>
                  <a:pt x="333" y="466"/>
                </a:lnTo>
                <a:lnTo>
                  <a:pt x="331" y="468"/>
                </a:lnTo>
                <a:lnTo>
                  <a:pt x="331" y="471"/>
                </a:lnTo>
                <a:lnTo>
                  <a:pt x="333" y="475"/>
                </a:lnTo>
                <a:lnTo>
                  <a:pt x="333" y="477"/>
                </a:lnTo>
                <a:lnTo>
                  <a:pt x="333" y="482"/>
                </a:lnTo>
                <a:lnTo>
                  <a:pt x="331" y="482"/>
                </a:lnTo>
                <a:lnTo>
                  <a:pt x="331" y="484"/>
                </a:lnTo>
                <a:lnTo>
                  <a:pt x="331" y="487"/>
                </a:lnTo>
                <a:lnTo>
                  <a:pt x="328" y="489"/>
                </a:lnTo>
                <a:lnTo>
                  <a:pt x="326" y="491"/>
                </a:lnTo>
                <a:lnTo>
                  <a:pt x="326" y="493"/>
                </a:lnTo>
                <a:lnTo>
                  <a:pt x="324" y="493"/>
                </a:lnTo>
                <a:lnTo>
                  <a:pt x="322" y="493"/>
                </a:lnTo>
                <a:lnTo>
                  <a:pt x="322" y="496"/>
                </a:lnTo>
                <a:lnTo>
                  <a:pt x="324" y="496"/>
                </a:lnTo>
                <a:lnTo>
                  <a:pt x="324" y="498"/>
                </a:lnTo>
                <a:lnTo>
                  <a:pt x="322" y="498"/>
                </a:lnTo>
                <a:lnTo>
                  <a:pt x="319" y="500"/>
                </a:lnTo>
                <a:lnTo>
                  <a:pt x="317" y="500"/>
                </a:lnTo>
                <a:lnTo>
                  <a:pt x="315" y="500"/>
                </a:lnTo>
                <a:lnTo>
                  <a:pt x="315" y="502"/>
                </a:lnTo>
                <a:lnTo>
                  <a:pt x="313" y="505"/>
                </a:lnTo>
                <a:lnTo>
                  <a:pt x="310" y="507"/>
                </a:lnTo>
                <a:lnTo>
                  <a:pt x="308" y="509"/>
                </a:lnTo>
                <a:lnTo>
                  <a:pt x="313" y="514"/>
                </a:lnTo>
                <a:lnTo>
                  <a:pt x="315" y="516"/>
                </a:lnTo>
                <a:lnTo>
                  <a:pt x="315" y="520"/>
                </a:lnTo>
                <a:lnTo>
                  <a:pt x="308" y="527"/>
                </a:lnTo>
                <a:lnTo>
                  <a:pt x="306" y="530"/>
                </a:lnTo>
                <a:lnTo>
                  <a:pt x="301" y="527"/>
                </a:lnTo>
                <a:lnTo>
                  <a:pt x="297" y="527"/>
                </a:lnTo>
                <a:lnTo>
                  <a:pt x="294" y="532"/>
                </a:lnTo>
                <a:lnTo>
                  <a:pt x="290" y="534"/>
                </a:lnTo>
                <a:lnTo>
                  <a:pt x="294" y="536"/>
                </a:lnTo>
                <a:lnTo>
                  <a:pt x="297" y="541"/>
                </a:lnTo>
                <a:lnTo>
                  <a:pt x="299" y="543"/>
                </a:lnTo>
                <a:lnTo>
                  <a:pt x="297" y="543"/>
                </a:lnTo>
                <a:lnTo>
                  <a:pt x="294" y="543"/>
                </a:lnTo>
                <a:lnTo>
                  <a:pt x="294" y="545"/>
                </a:lnTo>
                <a:lnTo>
                  <a:pt x="297" y="545"/>
                </a:lnTo>
                <a:lnTo>
                  <a:pt x="297" y="548"/>
                </a:lnTo>
                <a:lnTo>
                  <a:pt x="297" y="550"/>
                </a:lnTo>
                <a:lnTo>
                  <a:pt x="294" y="552"/>
                </a:lnTo>
                <a:lnTo>
                  <a:pt x="294" y="554"/>
                </a:lnTo>
                <a:lnTo>
                  <a:pt x="292" y="554"/>
                </a:lnTo>
                <a:lnTo>
                  <a:pt x="290" y="557"/>
                </a:lnTo>
                <a:lnTo>
                  <a:pt x="288" y="557"/>
                </a:lnTo>
                <a:lnTo>
                  <a:pt x="285" y="557"/>
                </a:lnTo>
                <a:lnTo>
                  <a:pt x="283" y="559"/>
                </a:lnTo>
                <a:lnTo>
                  <a:pt x="281" y="559"/>
                </a:lnTo>
                <a:lnTo>
                  <a:pt x="279" y="559"/>
                </a:lnTo>
                <a:lnTo>
                  <a:pt x="276" y="559"/>
                </a:lnTo>
                <a:lnTo>
                  <a:pt x="274" y="561"/>
                </a:lnTo>
                <a:lnTo>
                  <a:pt x="274" y="563"/>
                </a:lnTo>
                <a:lnTo>
                  <a:pt x="272" y="563"/>
                </a:lnTo>
                <a:lnTo>
                  <a:pt x="272" y="566"/>
                </a:lnTo>
                <a:lnTo>
                  <a:pt x="269" y="566"/>
                </a:lnTo>
                <a:lnTo>
                  <a:pt x="267" y="566"/>
                </a:lnTo>
                <a:lnTo>
                  <a:pt x="265" y="566"/>
                </a:lnTo>
                <a:lnTo>
                  <a:pt x="265" y="568"/>
                </a:lnTo>
                <a:lnTo>
                  <a:pt x="265" y="570"/>
                </a:lnTo>
                <a:lnTo>
                  <a:pt x="263" y="573"/>
                </a:lnTo>
                <a:lnTo>
                  <a:pt x="263" y="575"/>
                </a:lnTo>
                <a:lnTo>
                  <a:pt x="260" y="575"/>
                </a:lnTo>
                <a:lnTo>
                  <a:pt x="258" y="577"/>
                </a:lnTo>
                <a:lnTo>
                  <a:pt x="256" y="577"/>
                </a:lnTo>
                <a:lnTo>
                  <a:pt x="254" y="582"/>
                </a:lnTo>
                <a:lnTo>
                  <a:pt x="247" y="586"/>
                </a:lnTo>
                <a:lnTo>
                  <a:pt x="235" y="593"/>
                </a:lnTo>
                <a:lnTo>
                  <a:pt x="235" y="595"/>
                </a:lnTo>
                <a:lnTo>
                  <a:pt x="233" y="602"/>
                </a:lnTo>
                <a:lnTo>
                  <a:pt x="231" y="606"/>
                </a:lnTo>
                <a:lnTo>
                  <a:pt x="231" y="609"/>
                </a:lnTo>
                <a:lnTo>
                  <a:pt x="226" y="613"/>
                </a:lnTo>
                <a:lnTo>
                  <a:pt x="220" y="618"/>
                </a:lnTo>
                <a:lnTo>
                  <a:pt x="217" y="620"/>
                </a:lnTo>
                <a:lnTo>
                  <a:pt x="217" y="629"/>
                </a:lnTo>
                <a:lnTo>
                  <a:pt x="220" y="636"/>
                </a:lnTo>
                <a:lnTo>
                  <a:pt x="224" y="640"/>
                </a:lnTo>
                <a:lnTo>
                  <a:pt x="226" y="647"/>
                </a:lnTo>
                <a:lnTo>
                  <a:pt x="229" y="652"/>
                </a:lnTo>
                <a:lnTo>
                  <a:pt x="240" y="679"/>
                </a:lnTo>
                <a:lnTo>
                  <a:pt x="238" y="683"/>
                </a:lnTo>
                <a:lnTo>
                  <a:pt x="238" y="690"/>
                </a:lnTo>
                <a:lnTo>
                  <a:pt x="238" y="695"/>
                </a:lnTo>
                <a:lnTo>
                  <a:pt x="238" y="699"/>
                </a:lnTo>
                <a:lnTo>
                  <a:pt x="238" y="702"/>
                </a:lnTo>
                <a:lnTo>
                  <a:pt x="247" y="720"/>
                </a:lnTo>
                <a:lnTo>
                  <a:pt x="249" y="729"/>
                </a:lnTo>
                <a:lnTo>
                  <a:pt x="247" y="738"/>
                </a:lnTo>
                <a:lnTo>
                  <a:pt x="242" y="745"/>
                </a:lnTo>
                <a:lnTo>
                  <a:pt x="235" y="756"/>
                </a:lnTo>
                <a:lnTo>
                  <a:pt x="231" y="763"/>
                </a:lnTo>
                <a:lnTo>
                  <a:pt x="229" y="767"/>
                </a:lnTo>
                <a:lnTo>
                  <a:pt x="220" y="781"/>
                </a:lnTo>
                <a:lnTo>
                  <a:pt x="220" y="783"/>
                </a:lnTo>
                <a:lnTo>
                  <a:pt x="215" y="785"/>
                </a:lnTo>
                <a:lnTo>
                  <a:pt x="213" y="790"/>
                </a:lnTo>
                <a:lnTo>
                  <a:pt x="211" y="792"/>
                </a:lnTo>
                <a:lnTo>
                  <a:pt x="208" y="792"/>
                </a:lnTo>
                <a:lnTo>
                  <a:pt x="204" y="794"/>
                </a:lnTo>
                <a:lnTo>
                  <a:pt x="201" y="794"/>
                </a:lnTo>
                <a:lnTo>
                  <a:pt x="199" y="794"/>
                </a:lnTo>
                <a:lnTo>
                  <a:pt x="199" y="792"/>
                </a:lnTo>
                <a:lnTo>
                  <a:pt x="197" y="792"/>
                </a:lnTo>
                <a:lnTo>
                  <a:pt x="195" y="794"/>
                </a:lnTo>
                <a:lnTo>
                  <a:pt x="192" y="797"/>
                </a:lnTo>
                <a:lnTo>
                  <a:pt x="188" y="801"/>
                </a:lnTo>
                <a:lnTo>
                  <a:pt x="186" y="801"/>
                </a:lnTo>
                <a:lnTo>
                  <a:pt x="183" y="803"/>
                </a:lnTo>
                <a:lnTo>
                  <a:pt x="181" y="801"/>
                </a:lnTo>
                <a:lnTo>
                  <a:pt x="179" y="801"/>
                </a:lnTo>
                <a:lnTo>
                  <a:pt x="179" y="799"/>
                </a:lnTo>
                <a:lnTo>
                  <a:pt x="181" y="799"/>
                </a:lnTo>
                <a:lnTo>
                  <a:pt x="181" y="797"/>
                </a:lnTo>
                <a:lnTo>
                  <a:pt x="181" y="794"/>
                </a:lnTo>
                <a:lnTo>
                  <a:pt x="179" y="792"/>
                </a:lnTo>
                <a:lnTo>
                  <a:pt x="181" y="790"/>
                </a:lnTo>
                <a:lnTo>
                  <a:pt x="181" y="788"/>
                </a:lnTo>
                <a:lnTo>
                  <a:pt x="181" y="790"/>
                </a:lnTo>
                <a:lnTo>
                  <a:pt x="181" y="788"/>
                </a:lnTo>
                <a:lnTo>
                  <a:pt x="181" y="785"/>
                </a:lnTo>
                <a:lnTo>
                  <a:pt x="181" y="783"/>
                </a:lnTo>
                <a:lnTo>
                  <a:pt x="181" y="781"/>
                </a:lnTo>
                <a:lnTo>
                  <a:pt x="183" y="778"/>
                </a:lnTo>
                <a:lnTo>
                  <a:pt x="186" y="776"/>
                </a:lnTo>
                <a:lnTo>
                  <a:pt x="186" y="774"/>
                </a:lnTo>
                <a:lnTo>
                  <a:pt x="183" y="772"/>
                </a:lnTo>
                <a:lnTo>
                  <a:pt x="183" y="769"/>
                </a:lnTo>
                <a:lnTo>
                  <a:pt x="186" y="767"/>
                </a:lnTo>
                <a:lnTo>
                  <a:pt x="183" y="767"/>
                </a:lnTo>
                <a:lnTo>
                  <a:pt x="183" y="765"/>
                </a:lnTo>
                <a:lnTo>
                  <a:pt x="183" y="763"/>
                </a:lnTo>
                <a:lnTo>
                  <a:pt x="183" y="760"/>
                </a:lnTo>
                <a:lnTo>
                  <a:pt x="183" y="758"/>
                </a:lnTo>
                <a:lnTo>
                  <a:pt x="183" y="756"/>
                </a:lnTo>
                <a:lnTo>
                  <a:pt x="181" y="754"/>
                </a:lnTo>
                <a:lnTo>
                  <a:pt x="179" y="751"/>
                </a:lnTo>
                <a:lnTo>
                  <a:pt x="179" y="749"/>
                </a:lnTo>
                <a:lnTo>
                  <a:pt x="181" y="749"/>
                </a:lnTo>
                <a:lnTo>
                  <a:pt x="181" y="747"/>
                </a:lnTo>
                <a:lnTo>
                  <a:pt x="179" y="747"/>
                </a:lnTo>
                <a:lnTo>
                  <a:pt x="179" y="745"/>
                </a:lnTo>
                <a:lnTo>
                  <a:pt x="177" y="745"/>
                </a:lnTo>
                <a:lnTo>
                  <a:pt x="177" y="742"/>
                </a:lnTo>
                <a:lnTo>
                  <a:pt x="174" y="740"/>
                </a:lnTo>
                <a:lnTo>
                  <a:pt x="172" y="738"/>
                </a:lnTo>
                <a:lnTo>
                  <a:pt x="172" y="735"/>
                </a:lnTo>
                <a:lnTo>
                  <a:pt x="170" y="733"/>
                </a:lnTo>
                <a:lnTo>
                  <a:pt x="170" y="731"/>
                </a:lnTo>
                <a:lnTo>
                  <a:pt x="172" y="731"/>
                </a:lnTo>
                <a:lnTo>
                  <a:pt x="172" y="729"/>
                </a:lnTo>
                <a:lnTo>
                  <a:pt x="170" y="726"/>
                </a:lnTo>
                <a:lnTo>
                  <a:pt x="170" y="724"/>
                </a:lnTo>
                <a:lnTo>
                  <a:pt x="167" y="722"/>
                </a:lnTo>
                <a:lnTo>
                  <a:pt x="167" y="720"/>
                </a:lnTo>
                <a:lnTo>
                  <a:pt x="167" y="717"/>
                </a:lnTo>
                <a:lnTo>
                  <a:pt x="165" y="715"/>
                </a:lnTo>
                <a:lnTo>
                  <a:pt x="165" y="713"/>
                </a:lnTo>
                <a:lnTo>
                  <a:pt x="165" y="711"/>
                </a:lnTo>
                <a:lnTo>
                  <a:pt x="165" y="708"/>
                </a:lnTo>
                <a:lnTo>
                  <a:pt x="165" y="706"/>
                </a:lnTo>
                <a:lnTo>
                  <a:pt x="167" y="704"/>
                </a:lnTo>
                <a:lnTo>
                  <a:pt x="165" y="704"/>
                </a:lnTo>
                <a:lnTo>
                  <a:pt x="165" y="702"/>
                </a:lnTo>
                <a:lnTo>
                  <a:pt x="163" y="702"/>
                </a:lnTo>
                <a:lnTo>
                  <a:pt x="163" y="699"/>
                </a:lnTo>
                <a:lnTo>
                  <a:pt x="161" y="699"/>
                </a:lnTo>
                <a:lnTo>
                  <a:pt x="158" y="697"/>
                </a:lnTo>
                <a:lnTo>
                  <a:pt x="158" y="695"/>
                </a:lnTo>
                <a:lnTo>
                  <a:pt x="158" y="692"/>
                </a:lnTo>
                <a:lnTo>
                  <a:pt x="156" y="692"/>
                </a:lnTo>
                <a:lnTo>
                  <a:pt x="154" y="692"/>
                </a:lnTo>
                <a:lnTo>
                  <a:pt x="152" y="695"/>
                </a:lnTo>
                <a:lnTo>
                  <a:pt x="152" y="692"/>
                </a:lnTo>
                <a:lnTo>
                  <a:pt x="152" y="690"/>
                </a:lnTo>
                <a:lnTo>
                  <a:pt x="149" y="690"/>
                </a:lnTo>
                <a:lnTo>
                  <a:pt x="149" y="688"/>
                </a:lnTo>
                <a:lnTo>
                  <a:pt x="152" y="686"/>
                </a:lnTo>
                <a:lnTo>
                  <a:pt x="154" y="683"/>
                </a:lnTo>
                <a:lnTo>
                  <a:pt x="154" y="681"/>
                </a:lnTo>
                <a:lnTo>
                  <a:pt x="156" y="681"/>
                </a:lnTo>
                <a:lnTo>
                  <a:pt x="156" y="679"/>
                </a:lnTo>
                <a:lnTo>
                  <a:pt x="158" y="679"/>
                </a:lnTo>
                <a:lnTo>
                  <a:pt x="158" y="677"/>
                </a:lnTo>
                <a:lnTo>
                  <a:pt x="161" y="674"/>
                </a:lnTo>
                <a:lnTo>
                  <a:pt x="163" y="672"/>
                </a:lnTo>
                <a:lnTo>
                  <a:pt x="163" y="670"/>
                </a:lnTo>
                <a:lnTo>
                  <a:pt x="165" y="670"/>
                </a:lnTo>
                <a:lnTo>
                  <a:pt x="165" y="668"/>
                </a:lnTo>
                <a:lnTo>
                  <a:pt x="167" y="668"/>
                </a:lnTo>
                <a:lnTo>
                  <a:pt x="167" y="663"/>
                </a:lnTo>
                <a:lnTo>
                  <a:pt x="167" y="656"/>
                </a:lnTo>
                <a:lnTo>
                  <a:pt x="170" y="654"/>
                </a:lnTo>
                <a:lnTo>
                  <a:pt x="170" y="652"/>
                </a:lnTo>
                <a:lnTo>
                  <a:pt x="172" y="649"/>
                </a:lnTo>
                <a:lnTo>
                  <a:pt x="172" y="647"/>
                </a:lnTo>
                <a:lnTo>
                  <a:pt x="174" y="643"/>
                </a:lnTo>
                <a:lnTo>
                  <a:pt x="174" y="640"/>
                </a:lnTo>
                <a:lnTo>
                  <a:pt x="177" y="638"/>
                </a:lnTo>
                <a:lnTo>
                  <a:pt x="177" y="636"/>
                </a:lnTo>
                <a:lnTo>
                  <a:pt x="167" y="634"/>
                </a:lnTo>
                <a:lnTo>
                  <a:pt x="165" y="634"/>
                </a:lnTo>
                <a:lnTo>
                  <a:pt x="161" y="631"/>
                </a:lnTo>
                <a:lnTo>
                  <a:pt x="158" y="631"/>
                </a:lnTo>
                <a:lnTo>
                  <a:pt x="152" y="629"/>
                </a:lnTo>
                <a:lnTo>
                  <a:pt x="138" y="622"/>
                </a:lnTo>
                <a:lnTo>
                  <a:pt x="136" y="622"/>
                </a:lnTo>
                <a:lnTo>
                  <a:pt x="129" y="618"/>
                </a:lnTo>
                <a:lnTo>
                  <a:pt x="124" y="616"/>
                </a:lnTo>
                <a:lnTo>
                  <a:pt x="122" y="616"/>
                </a:lnTo>
                <a:lnTo>
                  <a:pt x="115" y="611"/>
                </a:lnTo>
                <a:lnTo>
                  <a:pt x="115" y="609"/>
                </a:lnTo>
                <a:lnTo>
                  <a:pt x="113" y="609"/>
                </a:lnTo>
                <a:lnTo>
                  <a:pt x="111" y="609"/>
                </a:lnTo>
                <a:lnTo>
                  <a:pt x="109" y="606"/>
                </a:lnTo>
                <a:lnTo>
                  <a:pt x="106" y="604"/>
                </a:lnTo>
                <a:lnTo>
                  <a:pt x="104" y="604"/>
                </a:lnTo>
                <a:lnTo>
                  <a:pt x="104" y="606"/>
                </a:lnTo>
                <a:lnTo>
                  <a:pt x="104" y="609"/>
                </a:lnTo>
                <a:lnTo>
                  <a:pt x="104" y="611"/>
                </a:lnTo>
                <a:lnTo>
                  <a:pt x="104" y="613"/>
                </a:lnTo>
                <a:lnTo>
                  <a:pt x="104" y="616"/>
                </a:lnTo>
                <a:lnTo>
                  <a:pt x="104" y="618"/>
                </a:lnTo>
                <a:lnTo>
                  <a:pt x="102" y="618"/>
                </a:lnTo>
                <a:lnTo>
                  <a:pt x="99" y="620"/>
                </a:lnTo>
                <a:lnTo>
                  <a:pt x="97" y="622"/>
                </a:lnTo>
                <a:lnTo>
                  <a:pt x="95" y="625"/>
                </a:lnTo>
                <a:lnTo>
                  <a:pt x="93" y="625"/>
                </a:lnTo>
                <a:lnTo>
                  <a:pt x="93" y="627"/>
                </a:lnTo>
                <a:lnTo>
                  <a:pt x="88" y="627"/>
                </a:lnTo>
                <a:lnTo>
                  <a:pt x="84" y="629"/>
                </a:lnTo>
                <a:lnTo>
                  <a:pt x="81" y="629"/>
                </a:lnTo>
                <a:lnTo>
                  <a:pt x="79" y="629"/>
                </a:lnTo>
                <a:lnTo>
                  <a:pt x="77" y="631"/>
                </a:lnTo>
                <a:lnTo>
                  <a:pt x="72" y="631"/>
                </a:lnTo>
                <a:lnTo>
                  <a:pt x="70" y="631"/>
                </a:lnTo>
                <a:lnTo>
                  <a:pt x="68" y="631"/>
                </a:lnTo>
                <a:lnTo>
                  <a:pt x="65" y="634"/>
                </a:lnTo>
                <a:lnTo>
                  <a:pt x="63" y="634"/>
                </a:lnTo>
                <a:lnTo>
                  <a:pt x="61" y="634"/>
                </a:lnTo>
                <a:lnTo>
                  <a:pt x="59" y="634"/>
                </a:lnTo>
                <a:lnTo>
                  <a:pt x="50" y="636"/>
                </a:lnTo>
                <a:lnTo>
                  <a:pt x="47" y="636"/>
                </a:lnTo>
                <a:lnTo>
                  <a:pt x="47" y="638"/>
                </a:lnTo>
                <a:lnTo>
                  <a:pt x="45" y="638"/>
                </a:lnTo>
                <a:lnTo>
                  <a:pt x="43" y="638"/>
                </a:lnTo>
                <a:lnTo>
                  <a:pt x="41" y="638"/>
                </a:lnTo>
                <a:lnTo>
                  <a:pt x="38" y="640"/>
                </a:lnTo>
                <a:lnTo>
                  <a:pt x="36" y="640"/>
                </a:lnTo>
                <a:lnTo>
                  <a:pt x="36" y="638"/>
                </a:lnTo>
                <a:lnTo>
                  <a:pt x="36" y="636"/>
                </a:lnTo>
                <a:lnTo>
                  <a:pt x="34" y="634"/>
                </a:lnTo>
                <a:lnTo>
                  <a:pt x="31" y="631"/>
                </a:lnTo>
                <a:lnTo>
                  <a:pt x="29" y="629"/>
                </a:lnTo>
                <a:lnTo>
                  <a:pt x="27" y="627"/>
                </a:lnTo>
                <a:lnTo>
                  <a:pt x="25" y="627"/>
                </a:lnTo>
                <a:lnTo>
                  <a:pt x="25" y="625"/>
                </a:lnTo>
                <a:lnTo>
                  <a:pt x="22" y="625"/>
                </a:lnTo>
                <a:lnTo>
                  <a:pt x="20" y="625"/>
                </a:lnTo>
                <a:lnTo>
                  <a:pt x="20" y="622"/>
                </a:lnTo>
                <a:lnTo>
                  <a:pt x="20" y="620"/>
                </a:lnTo>
                <a:lnTo>
                  <a:pt x="20" y="618"/>
                </a:lnTo>
                <a:lnTo>
                  <a:pt x="18" y="616"/>
                </a:lnTo>
                <a:lnTo>
                  <a:pt x="16" y="616"/>
                </a:lnTo>
                <a:lnTo>
                  <a:pt x="16" y="613"/>
                </a:lnTo>
                <a:lnTo>
                  <a:pt x="11" y="611"/>
                </a:lnTo>
                <a:lnTo>
                  <a:pt x="11" y="609"/>
                </a:lnTo>
                <a:lnTo>
                  <a:pt x="11" y="606"/>
                </a:lnTo>
                <a:lnTo>
                  <a:pt x="13" y="604"/>
                </a:lnTo>
                <a:lnTo>
                  <a:pt x="13" y="602"/>
                </a:lnTo>
                <a:lnTo>
                  <a:pt x="11" y="600"/>
                </a:lnTo>
                <a:lnTo>
                  <a:pt x="9" y="597"/>
                </a:lnTo>
                <a:lnTo>
                  <a:pt x="7" y="597"/>
                </a:lnTo>
                <a:lnTo>
                  <a:pt x="7" y="595"/>
                </a:lnTo>
                <a:lnTo>
                  <a:pt x="4" y="593"/>
                </a:lnTo>
                <a:lnTo>
                  <a:pt x="2" y="593"/>
                </a:lnTo>
                <a:lnTo>
                  <a:pt x="0" y="591"/>
                </a:lnTo>
                <a:lnTo>
                  <a:pt x="0" y="588"/>
                </a:lnTo>
                <a:lnTo>
                  <a:pt x="2" y="586"/>
                </a:lnTo>
                <a:lnTo>
                  <a:pt x="4" y="586"/>
                </a:lnTo>
                <a:lnTo>
                  <a:pt x="7" y="584"/>
                </a:lnTo>
                <a:lnTo>
                  <a:pt x="9" y="584"/>
                </a:lnTo>
                <a:lnTo>
                  <a:pt x="9" y="582"/>
                </a:lnTo>
                <a:lnTo>
                  <a:pt x="11" y="579"/>
                </a:lnTo>
                <a:lnTo>
                  <a:pt x="11" y="577"/>
                </a:lnTo>
                <a:lnTo>
                  <a:pt x="11" y="575"/>
                </a:lnTo>
                <a:lnTo>
                  <a:pt x="11" y="573"/>
                </a:lnTo>
                <a:lnTo>
                  <a:pt x="13" y="568"/>
                </a:lnTo>
                <a:lnTo>
                  <a:pt x="13" y="566"/>
                </a:lnTo>
                <a:lnTo>
                  <a:pt x="16" y="563"/>
                </a:lnTo>
                <a:lnTo>
                  <a:pt x="16" y="561"/>
                </a:lnTo>
                <a:lnTo>
                  <a:pt x="16" y="559"/>
                </a:lnTo>
                <a:lnTo>
                  <a:pt x="16" y="557"/>
                </a:lnTo>
                <a:lnTo>
                  <a:pt x="18" y="557"/>
                </a:lnTo>
                <a:lnTo>
                  <a:pt x="18" y="554"/>
                </a:lnTo>
                <a:lnTo>
                  <a:pt x="18" y="552"/>
                </a:lnTo>
                <a:lnTo>
                  <a:pt x="18" y="550"/>
                </a:lnTo>
                <a:lnTo>
                  <a:pt x="20" y="548"/>
                </a:lnTo>
                <a:lnTo>
                  <a:pt x="20" y="545"/>
                </a:lnTo>
                <a:lnTo>
                  <a:pt x="22" y="543"/>
                </a:lnTo>
                <a:lnTo>
                  <a:pt x="25" y="541"/>
                </a:lnTo>
                <a:lnTo>
                  <a:pt x="25" y="539"/>
                </a:lnTo>
                <a:lnTo>
                  <a:pt x="27" y="539"/>
                </a:lnTo>
                <a:lnTo>
                  <a:pt x="27" y="536"/>
                </a:lnTo>
                <a:lnTo>
                  <a:pt x="29" y="536"/>
                </a:lnTo>
                <a:lnTo>
                  <a:pt x="29" y="534"/>
                </a:lnTo>
                <a:lnTo>
                  <a:pt x="31" y="532"/>
                </a:lnTo>
                <a:lnTo>
                  <a:pt x="31" y="530"/>
                </a:lnTo>
                <a:lnTo>
                  <a:pt x="31" y="527"/>
                </a:lnTo>
                <a:lnTo>
                  <a:pt x="31" y="525"/>
                </a:lnTo>
                <a:lnTo>
                  <a:pt x="31" y="523"/>
                </a:lnTo>
                <a:lnTo>
                  <a:pt x="34" y="523"/>
                </a:lnTo>
                <a:lnTo>
                  <a:pt x="36" y="520"/>
                </a:lnTo>
                <a:lnTo>
                  <a:pt x="36" y="518"/>
                </a:lnTo>
                <a:lnTo>
                  <a:pt x="38" y="518"/>
                </a:lnTo>
                <a:lnTo>
                  <a:pt x="41" y="518"/>
                </a:lnTo>
                <a:lnTo>
                  <a:pt x="43" y="516"/>
                </a:lnTo>
                <a:lnTo>
                  <a:pt x="45" y="514"/>
                </a:lnTo>
                <a:lnTo>
                  <a:pt x="45" y="511"/>
                </a:lnTo>
                <a:lnTo>
                  <a:pt x="47" y="511"/>
                </a:lnTo>
                <a:lnTo>
                  <a:pt x="50" y="509"/>
                </a:lnTo>
                <a:lnTo>
                  <a:pt x="52" y="507"/>
                </a:lnTo>
                <a:lnTo>
                  <a:pt x="52" y="502"/>
                </a:lnTo>
                <a:lnTo>
                  <a:pt x="54" y="500"/>
                </a:lnTo>
                <a:lnTo>
                  <a:pt x="56" y="500"/>
                </a:lnTo>
                <a:lnTo>
                  <a:pt x="54" y="500"/>
                </a:lnTo>
                <a:lnTo>
                  <a:pt x="52" y="502"/>
                </a:lnTo>
                <a:lnTo>
                  <a:pt x="52" y="507"/>
                </a:lnTo>
                <a:lnTo>
                  <a:pt x="50" y="509"/>
                </a:lnTo>
                <a:lnTo>
                  <a:pt x="47" y="511"/>
                </a:lnTo>
                <a:lnTo>
                  <a:pt x="45" y="511"/>
                </a:lnTo>
                <a:lnTo>
                  <a:pt x="45" y="514"/>
                </a:lnTo>
                <a:lnTo>
                  <a:pt x="43" y="516"/>
                </a:lnTo>
                <a:lnTo>
                  <a:pt x="41" y="518"/>
                </a:lnTo>
                <a:lnTo>
                  <a:pt x="38" y="518"/>
                </a:lnTo>
                <a:lnTo>
                  <a:pt x="36" y="518"/>
                </a:lnTo>
                <a:lnTo>
                  <a:pt x="36" y="520"/>
                </a:lnTo>
                <a:lnTo>
                  <a:pt x="34" y="523"/>
                </a:lnTo>
                <a:lnTo>
                  <a:pt x="31" y="523"/>
                </a:lnTo>
                <a:lnTo>
                  <a:pt x="31" y="525"/>
                </a:lnTo>
                <a:lnTo>
                  <a:pt x="31" y="527"/>
                </a:lnTo>
                <a:lnTo>
                  <a:pt x="31" y="530"/>
                </a:lnTo>
                <a:lnTo>
                  <a:pt x="31" y="532"/>
                </a:lnTo>
                <a:lnTo>
                  <a:pt x="29" y="534"/>
                </a:lnTo>
                <a:lnTo>
                  <a:pt x="27" y="536"/>
                </a:lnTo>
                <a:lnTo>
                  <a:pt x="27" y="539"/>
                </a:lnTo>
                <a:lnTo>
                  <a:pt x="25" y="539"/>
                </a:lnTo>
                <a:lnTo>
                  <a:pt x="25" y="541"/>
                </a:lnTo>
                <a:lnTo>
                  <a:pt x="22" y="541"/>
                </a:lnTo>
                <a:lnTo>
                  <a:pt x="25" y="541"/>
                </a:lnTo>
                <a:lnTo>
                  <a:pt x="25" y="539"/>
                </a:lnTo>
                <a:lnTo>
                  <a:pt x="27" y="539"/>
                </a:lnTo>
                <a:lnTo>
                  <a:pt x="27" y="536"/>
                </a:lnTo>
                <a:lnTo>
                  <a:pt x="29" y="534"/>
                </a:lnTo>
                <a:lnTo>
                  <a:pt x="31" y="532"/>
                </a:lnTo>
                <a:lnTo>
                  <a:pt x="31" y="530"/>
                </a:lnTo>
                <a:lnTo>
                  <a:pt x="31" y="527"/>
                </a:lnTo>
                <a:lnTo>
                  <a:pt x="31" y="525"/>
                </a:lnTo>
                <a:lnTo>
                  <a:pt x="31" y="523"/>
                </a:lnTo>
                <a:lnTo>
                  <a:pt x="34" y="523"/>
                </a:lnTo>
                <a:lnTo>
                  <a:pt x="36" y="520"/>
                </a:lnTo>
                <a:lnTo>
                  <a:pt x="36" y="518"/>
                </a:lnTo>
                <a:lnTo>
                  <a:pt x="38" y="518"/>
                </a:lnTo>
                <a:lnTo>
                  <a:pt x="41" y="518"/>
                </a:lnTo>
                <a:lnTo>
                  <a:pt x="43" y="516"/>
                </a:lnTo>
                <a:lnTo>
                  <a:pt x="45" y="514"/>
                </a:lnTo>
                <a:lnTo>
                  <a:pt x="45" y="511"/>
                </a:lnTo>
                <a:lnTo>
                  <a:pt x="47" y="511"/>
                </a:lnTo>
                <a:lnTo>
                  <a:pt x="50" y="509"/>
                </a:lnTo>
                <a:lnTo>
                  <a:pt x="52" y="507"/>
                </a:lnTo>
                <a:lnTo>
                  <a:pt x="52" y="505"/>
                </a:lnTo>
                <a:lnTo>
                  <a:pt x="52" y="502"/>
                </a:lnTo>
                <a:lnTo>
                  <a:pt x="54" y="500"/>
                </a:lnTo>
                <a:lnTo>
                  <a:pt x="56" y="500"/>
                </a:lnTo>
                <a:lnTo>
                  <a:pt x="59" y="500"/>
                </a:lnTo>
                <a:lnTo>
                  <a:pt x="61" y="500"/>
                </a:lnTo>
                <a:lnTo>
                  <a:pt x="65" y="498"/>
                </a:lnTo>
                <a:lnTo>
                  <a:pt x="68" y="498"/>
                </a:lnTo>
                <a:lnTo>
                  <a:pt x="70" y="498"/>
                </a:lnTo>
                <a:lnTo>
                  <a:pt x="72" y="496"/>
                </a:lnTo>
                <a:lnTo>
                  <a:pt x="75" y="493"/>
                </a:lnTo>
                <a:lnTo>
                  <a:pt x="79" y="493"/>
                </a:lnTo>
                <a:lnTo>
                  <a:pt x="81" y="493"/>
                </a:lnTo>
                <a:lnTo>
                  <a:pt x="84" y="491"/>
                </a:lnTo>
                <a:lnTo>
                  <a:pt x="86" y="491"/>
                </a:lnTo>
                <a:lnTo>
                  <a:pt x="88" y="491"/>
                </a:lnTo>
                <a:lnTo>
                  <a:pt x="88" y="489"/>
                </a:lnTo>
                <a:lnTo>
                  <a:pt x="88" y="487"/>
                </a:lnTo>
                <a:lnTo>
                  <a:pt x="90" y="487"/>
                </a:lnTo>
                <a:lnTo>
                  <a:pt x="90" y="484"/>
                </a:lnTo>
                <a:lnTo>
                  <a:pt x="93" y="484"/>
                </a:lnTo>
                <a:lnTo>
                  <a:pt x="93" y="482"/>
                </a:lnTo>
                <a:lnTo>
                  <a:pt x="95" y="480"/>
                </a:lnTo>
                <a:lnTo>
                  <a:pt x="97" y="477"/>
                </a:lnTo>
                <a:lnTo>
                  <a:pt x="97" y="475"/>
                </a:lnTo>
                <a:lnTo>
                  <a:pt x="97" y="473"/>
                </a:lnTo>
                <a:lnTo>
                  <a:pt x="97" y="471"/>
                </a:lnTo>
                <a:lnTo>
                  <a:pt x="97" y="468"/>
                </a:lnTo>
                <a:lnTo>
                  <a:pt x="99" y="468"/>
                </a:lnTo>
                <a:lnTo>
                  <a:pt x="102" y="468"/>
                </a:lnTo>
                <a:lnTo>
                  <a:pt x="104" y="468"/>
                </a:lnTo>
                <a:lnTo>
                  <a:pt x="106" y="466"/>
                </a:lnTo>
                <a:lnTo>
                  <a:pt x="109" y="464"/>
                </a:lnTo>
                <a:lnTo>
                  <a:pt x="111" y="464"/>
                </a:lnTo>
                <a:lnTo>
                  <a:pt x="111" y="462"/>
                </a:lnTo>
                <a:lnTo>
                  <a:pt x="113" y="459"/>
                </a:lnTo>
                <a:lnTo>
                  <a:pt x="115" y="457"/>
                </a:lnTo>
                <a:lnTo>
                  <a:pt x="118" y="457"/>
                </a:lnTo>
                <a:lnTo>
                  <a:pt x="120" y="455"/>
                </a:lnTo>
                <a:lnTo>
                  <a:pt x="120" y="450"/>
                </a:lnTo>
                <a:lnTo>
                  <a:pt x="122" y="450"/>
                </a:lnTo>
                <a:lnTo>
                  <a:pt x="124" y="448"/>
                </a:lnTo>
                <a:lnTo>
                  <a:pt x="127" y="446"/>
                </a:lnTo>
                <a:lnTo>
                  <a:pt x="129" y="444"/>
                </a:lnTo>
                <a:lnTo>
                  <a:pt x="129" y="441"/>
                </a:lnTo>
                <a:lnTo>
                  <a:pt x="131" y="441"/>
                </a:lnTo>
                <a:lnTo>
                  <a:pt x="131" y="439"/>
                </a:lnTo>
                <a:lnTo>
                  <a:pt x="131" y="437"/>
                </a:lnTo>
                <a:lnTo>
                  <a:pt x="131" y="434"/>
                </a:lnTo>
                <a:lnTo>
                  <a:pt x="131" y="432"/>
                </a:lnTo>
                <a:lnTo>
                  <a:pt x="129" y="430"/>
                </a:lnTo>
                <a:lnTo>
                  <a:pt x="127" y="428"/>
                </a:lnTo>
                <a:lnTo>
                  <a:pt x="124" y="425"/>
                </a:lnTo>
                <a:lnTo>
                  <a:pt x="122" y="425"/>
                </a:lnTo>
                <a:lnTo>
                  <a:pt x="120" y="423"/>
                </a:lnTo>
                <a:lnTo>
                  <a:pt x="118" y="421"/>
                </a:lnTo>
                <a:lnTo>
                  <a:pt x="118" y="419"/>
                </a:lnTo>
                <a:lnTo>
                  <a:pt x="115" y="416"/>
                </a:lnTo>
                <a:lnTo>
                  <a:pt x="115" y="414"/>
                </a:lnTo>
                <a:lnTo>
                  <a:pt x="113" y="412"/>
                </a:lnTo>
                <a:lnTo>
                  <a:pt x="111" y="410"/>
                </a:lnTo>
                <a:lnTo>
                  <a:pt x="113" y="407"/>
                </a:lnTo>
                <a:lnTo>
                  <a:pt x="113" y="405"/>
                </a:lnTo>
                <a:lnTo>
                  <a:pt x="113" y="403"/>
                </a:lnTo>
                <a:lnTo>
                  <a:pt x="113" y="401"/>
                </a:lnTo>
                <a:lnTo>
                  <a:pt x="113" y="398"/>
                </a:lnTo>
                <a:lnTo>
                  <a:pt x="113" y="396"/>
                </a:lnTo>
                <a:lnTo>
                  <a:pt x="113" y="394"/>
                </a:lnTo>
                <a:lnTo>
                  <a:pt x="113" y="391"/>
                </a:lnTo>
                <a:lnTo>
                  <a:pt x="113" y="389"/>
                </a:lnTo>
                <a:lnTo>
                  <a:pt x="111" y="387"/>
                </a:lnTo>
                <a:lnTo>
                  <a:pt x="111" y="385"/>
                </a:lnTo>
                <a:lnTo>
                  <a:pt x="109" y="385"/>
                </a:lnTo>
                <a:lnTo>
                  <a:pt x="109" y="382"/>
                </a:lnTo>
                <a:lnTo>
                  <a:pt x="106" y="382"/>
                </a:lnTo>
                <a:lnTo>
                  <a:pt x="104" y="380"/>
                </a:lnTo>
                <a:lnTo>
                  <a:pt x="102" y="380"/>
                </a:lnTo>
                <a:lnTo>
                  <a:pt x="102" y="378"/>
                </a:lnTo>
                <a:lnTo>
                  <a:pt x="99" y="376"/>
                </a:lnTo>
                <a:lnTo>
                  <a:pt x="97" y="376"/>
                </a:lnTo>
                <a:lnTo>
                  <a:pt x="95" y="371"/>
                </a:lnTo>
                <a:lnTo>
                  <a:pt x="93" y="369"/>
                </a:lnTo>
                <a:lnTo>
                  <a:pt x="90" y="369"/>
                </a:lnTo>
                <a:lnTo>
                  <a:pt x="90" y="367"/>
                </a:lnTo>
                <a:lnTo>
                  <a:pt x="88" y="367"/>
                </a:lnTo>
                <a:lnTo>
                  <a:pt x="88" y="364"/>
                </a:lnTo>
                <a:lnTo>
                  <a:pt x="88" y="362"/>
                </a:lnTo>
                <a:lnTo>
                  <a:pt x="86" y="362"/>
                </a:lnTo>
                <a:lnTo>
                  <a:pt x="86" y="360"/>
                </a:lnTo>
                <a:lnTo>
                  <a:pt x="86" y="358"/>
                </a:lnTo>
                <a:lnTo>
                  <a:pt x="84" y="358"/>
                </a:lnTo>
                <a:lnTo>
                  <a:pt x="84" y="355"/>
                </a:lnTo>
                <a:lnTo>
                  <a:pt x="84" y="353"/>
                </a:lnTo>
                <a:lnTo>
                  <a:pt x="81" y="353"/>
                </a:lnTo>
                <a:lnTo>
                  <a:pt x="81" y="351"/>
                </a:lnTo>
                <a:lnTo>
                  <a:pt x="84" y="348"/>
                </a:lnTo>
                <a:lnTo>
                  <a:pt x="86" y="346"/>
                </a:lnTo>
                <a:lnTo>
                  <a:pt x="86" y="344"/>
                </a:lnTo>
                <a:lnTo>
                  <a:pt x="86" y="342"/>
                </a:lnTo>
                <a:lnTo>
                  <a:pt x="86" y="339"/>
                </a:lnTo>
                <a:lnTo>
                  <a:pt x="84" y="339"/>
                </a:lnTo>
                <a:lnTo>
                  <a:pt x="84" y="337"/>
                </a:lnTo>
                <a:lnTo>
                  <a:pt x="84" y="335"/>
                </a:lnTo>
                <a:lnTo>
                  <a:pt x="81" y="335"/>
                </a:lnTo>
                <a:lnTo>
                  <a:pt x="81" y="333"/>
                </a:lnTo>
                <a:lnTo>
                  <a:pt x="79" y="333"/>
                </a:lnTo>
                <a:lnTo>
                  <a:pt x="79" y="330"/>
                </a:lnTo>
                <a:lnTo>
                  <a:pt x="77" y="330"/>
                </a:lnTo>
                <a:lnTo>
                  <a:pt x="77" y="328"/>
                </a:lnTo>
                <a:lnTo>
                  <a:pt x="75" y="328"/>
                </a:lnTo>
                <a:lnTo>
                  <a:pt x="72" y="328"/>
                </a:lnTo>
                <a:lnTo>
                  <a:pt x="70" y="328"/>
                </a:lnTo>
                <a:lnTo>
                  <a:pt x="70" y="326"/>
                </a:lnTo>
                <a:lnTo>
                  <a:pt x="72" y="324"/>
                </a:lnTo>
                <a:lnTo>
                  <a:pt x="75" y="324"/>
                </a:lnTo>
                <a:lnTo>
                  <a:pt x="75" y="321"/>
                </a:lnTo>
                <a:lnTo>
                  <a:pt x="79" y="317"/>
                </a:lnTo>
                <a:lnTo>
                  <a:pt x="86" y="310"/>
                </a:lnTo>
                <a:lnTo>
                  <a:pt x="90" y="303"/>
                </a:lnTo>
                <a:lnTo>
                  <a:pt x="93" y="301"/>
                </a:lnTo>
                <a:lnTo>
                  <a:pt x="95" y="301"/>
                </a:lnTo>
                <a:lnTo>
                  <a:pt x="95" y="299"/>
                </a:lnTo>
                <a:lnTo>
                  <a:pt x="97" y="296"/>
                </a:lnTo>
                <a:lnTo>
                  <a:pt x="99" y="294"/>
                </a:lnTo>
                <a:lnTo>
                  <a:pt x="109" y="285"/>
                </a:lnTo>
                <a:lnTo>
                  <a:pt x="111" y="283"/>
                </a:lnTo>
                <a:lnTo>
                  <a:pt x="111" y="281"/>
                </a:lnTo>
                <a:lnTo>
                  <a:pt x="113" y="281"/>
                </a:lnTo>
                <a:lnTo>
                  <a:pt x="113" y="278"/>
                </a:lnTo>
                <a:lnTo>
                  <a:pt x="115" y="278"/>
                </a:lnTo>
                <a:lnTo>
                  <a:pt x="120" y="278"/>
                </a:lnTo>
                <a:lnTo>
                  <a:pt x="124" y="276"/>
                </a:lnTo>
                <a:lnTo>
                  <a:pt x="131" y="276"/>
                </a:lnTo>
                <a:lnTo>
                  <a:pt x="138" y="267"/>
                </a:lnTo>
                <a:lnTo>
                  <a:pt x="138" y="265"/>
                </a:lnTo>
                <a:lnTo>
                  <a:pt x="140" y="262"/>
                </a:lnTo>
                <a:lnTo>
                  <a:pt x="145" y="262"/>
                </a:lnTo>
                <a:lnTo>
                  <a:pt x="147" y="260"/>
                </a:lnTo>
                <a:lnTo>
                  <a:pt x="149" y="260"/>
                </a:lnTo>
                <a:lnTo>
                  <a:pt x="154" y="256"/>
                </a:lnTo>
                <a:lnTo>
                  <a:pt x="156" y="256"/>
                </a:lnTo>
                <a:lnTo>
                  <a:pt x="158" y="253"/>
                </a:lnTo>
                <a:lnTo>
                  <a:pt x="158" y="251"/>
                </a:lnTo>
                <a:lnTo>
                  <a:pt x="161" y="251"/>
                </a:lnTo>
                <a:lnTo>
                  <a:pt x="163" y="251"/>
                </a:lnTo>
                <a:lnTo>
                  <a:pt x="167" y="251"/>
                </a:lnTo>
                <a:lnTo>
                  <a:pt x="172" y="251"/>
                </a:lnTo>
                <a:lnTo>
                  <a:pt x="183" y="238"/>
                </a:lnTo>
                <a:lnTo>
                  <a:pt x="195" y="235"/>
                </a:lnTo>
                <a:lnTo>
                  <a:pt x="197" y="229"/>
                </a:lnTo>
                <a:lnTo>
                  <a:pt x="204" y="215"/>
                </a:lnTo>
                <a:lnTo>
                  <a:pt x="201" y="213"/>
                </a:lnTo>
                <a:lnTo>
                  <a:pt x="201" y="210"/>
                </a:lnTo>
                <a:lnTo>
                  <a:pt x="199" y="210"/>
                </a:lnTo>
                <a:lnTo>
                  <a:pt x="199" y="208"/>
                </a:lnTo>
                <a:lnTo>
                  <a:pt x="199" y="206"/>
                </a:lnTo>
                <a:lnTo>
                  <a:pt x="199" y="204"/>
                </a:lnTo>
                <a:lnTo>
                  <a:pt x="199" y="201"/>
                </a:lnTo>
                <a:lnTo>
                  <a:pt x="197" y="201"/>
                </a:lnTo>
                <a:lnTo>
                  <a:pt x="195" y="201"/>
                </a:lnTo>
                <a:lnTo>
                  <a:pt x="190" y="199"/>
                </a:lnTo>
                <a:lnTo>
                  <a:pt x="188" y="199"/>
                </a:lnTo>
                <a:lnTo>
                  <a:pt x="186" y="199"/>
                </a:lnTo>
                <a:lnTo>
                  <a:pt x="183" y="199"/>
                </a:lnTo>
                <a:lnTo>
                  <a:pt x="181" y="199"/>
                </a:lnTo>
                <a:lnTo>
                  <a:pt x="179" y="201"/>
                </a:lnTo>
                <a:lnTo>
                  <a:pt x="177" y="199"/>
                </a:lnTo>
                <a:lnTo>
                  <a:pt x="174" y="195"/>
                </a:lnTo>
                <a:lnTo>
                  <a:pt x="170" y="192"/>
                </a:lnTo>
                <a:lnTo>
                  <a:pt x="170" y="188"/>
                </a:lnTo>
                <a:lnTo>
                  <a:pt x="167" y="188"/>
                </a:lnTo>
                <a:lnTo>
                  <a:pt x="167" y="186"/>
                </a:lnTo>
                <a:lnTo>
                  <a:pt x="167" y="183"/>
                </a:lnTo>
                <a:lnTo>
                  <a:pt x="167" y="181"/>
                </a:lnTo>
                <a:lnTo>
                  <a:pt x="172" y="179"/>
                </a:lnTo>
                <a:lnTo>
                  <a:pt x="174" y="176"/>
                </a:lnTo>
                <a:lnTo>
                  <a:pt x="174" y="174"/>
                </a:lnTo>
                <a:lnTo>
                  <a:pt x="174" y="172"/>
                </a:lnTo>
                <a:lnTo>
                  <a:pt x="172" y="170"/>
                </a:lnTo>
                <a:lnTo>
                  <a:pt x="172" y="167"/>
                </a:lnTo>
                <a:lnTo>
                  <a:pt x="170" y="165"/>
                </a:lnTo>
                <a:lnTo>
                  <a:pt x="170" y="161"/>
                </a:lnTo>
                <a:lnTo>
                  <a:pt x="170" y="156"/>
                </a:lnTo>
                <a:lnTo>
                  <a:pt x="170" y="149"/>
                </a:lnTo>
                <a:lnTo>
                  <a:pt x="170" y="140"/>
                </a:lnTo>
                <a:lnTo>
                  <a:pt x="172" y="136"/>
                </a:lnTo>
                <a:lnTo>
                  <a:pt x="167" y="131"/>
                </a:lnTo>
                <a:lnTo>
                  <a:pt x="163" y="129"/>
                </a:lnTo>
                <a:lnTo>
                  <a:pt x="161" y="127"/>
                </a:lnTo>
                <a:lnTo>
                  <a:pt x="158" y="127"/>
                </a:lnTo>
                <a:lnTo>
                  <a:pt x="156" y="127"/>
                </a:lnTo>
                <a:lnTo>
                  <a:pt x="154" y="127"/>
                </a:lnTo>
                <a:lnTo>
                  <a:pt x="154" y="124"/>
                </a:lnTo>
                <a:lnTo>
                  <a:pt x="158" y="113"/>
                </a:lnTo>
                <a:lnTo>
                  <a:pt x="161" y="104"/>
                </a:lnTo>
                <a:lnTo>
                  <a:pt x="170" y="104"/>
                </a:lnTo>
                <a:lnTo>
                  <a:pt x="172" y="102"/>
                </a:lnTo>
                <a:lnTo>
                  <a:pt x="174" y="100"/>
                </a:lnTo>
                <a:lnTo>
                  <a:pt x="177" y="100"/>
                </a:lnTo>
                <a:lnTo>
                  <a:pt x="179" y="97"/>
                </a:lnTo>
                <a:lnTo>
                  <a:pt x="181" y="95"/>
                </a:lnTo>
                <a:lnTo>
                  <a:pt x="183" y="95"/>
                </a:lnTo>
                <a:lnTo>
                  <a:pt x="186" y="95"/>
                </a:lnTo>
                <a:lnTo>
                  <a:pt x="188" y="93"/>
                </a:lnTo>
                <a:lnTo>
                  <a:pt x="190" y="93"/>
                </a:lnTo>
                <a:lnTo>
                  <a:pt x="192" y="93"/>
                </a:lnTo>
                <a:lnTo>
                  <a:pt x="199" y="90"/>
                </a:lnTo>
                <a:lnTo>
                  <a:pt x="206" y="90"/>
                </a:lnTo>
                <a:lnTo>
                  <a:pt x="240" y="79"/>
                </a:lnTo>
                <a:lnTo>
                  <a:pt x="245" y="77"/>
                </a:lnTo>
                <a:lnTo>
                  <a:pt x="245" y="70"/>
                </a:lnTo>
                <a:lnTo>
                  <a:pt x="240" y="66"/>
                </a:lnTo>
                <a:lnTo>
                  <a:pt x="235" y="52"/>
                </a:lnTo>
                <a:lnTo>
                  <a:pt x="233" y="50"/>
                </a:lnTo>
                <a:lnTo>
                  <a:pt x="231" y="43"/>
                </a:lnTo>
                <a:lnTo>
                  <a:pt x="231" y="41"/>
                </a:lnTo>
                <a:lnTo>
                  <a:pt x="231" y="38"/>
                </a:lnTo>
                <a:lnTo>
                  <a:pt x="233" y="38"/>
                </a:lnTo>
                <a:lnTo>
                  <a:pt x="233" y="36"/>
                </a:lnTo>
                <a:lnTo>
                  <a:pt x="233" y="34"/>
                </a:lnTo>
                <a:lnTo>
                  <a:pt x="235" y="32"/>
                </a:lnTo>
                <a:lnTo>
                  <a:pt x="240" y="29"/>
                </a:lnTo>
                <a:lnTo>
                  <a:pt x="240" y="27"/>
                </a:lnTo>
                <a:lnTo>
                  <a:pt x="242" y="25"/>
                </a:lnTo>
                <a:lnTo>
                  <a:pt x="245" y="25"/>
                </a:lnTo>
                <a:lnTo>
                  <a:pt x="247" y="25"/>
                </a:lnTo>
                <a:lnTo>
                  <a:pt x="249" y="23"/>
                </a:lnTo>
                <a:lnTo>
                  <a:pt x="254" y="23"/>
                </a:lnTo>
                <a:lnTo>
                  <a:pt x="256" y="23"/>
                </a:lnTo>
                <a:lnTo>
                  <a:pt x="258" y="23"/>
                </a:lnTo>
                <a:lnTo>
                  <a:pt x="258" y="18"/>
                </a:lnTo>
                <a:lnTo>
                  <a:pt x="256" y="16"/>
                </a:lnTo>
                <a:lnTo>
                  <a:pt x="256" y="11"/>
                </a:lnTo>
                <a:lnTo>
                  <a:pt x="254" y="9"/>
                </a:lnTo>
                <a:lnTo>
                  <a:pt x="256" y="7"/>
                </a:lnTo>
                <a:lnTo>
                  <a:pt x="256" y="4"/>
                </a:lnTo>
                <a:lnTo>
                  <a:pt x="258" y="2"/>
                </a:lnTo>
                <a:lnTo>
                  <a:pt x="260" y="0"/>
                </a:lnTo>
                <a:lnTo>
                  <a:pt x="2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Admin 1 - West Kordofan">
            <a:extLst>
              <a:ext uri="{FF2B5EF4-FFF2-40B4-BE49-F238E27FC236}">
                <a16:creationId xmlns:a16="http://schemas.microsoft.com/office/drawing/2014/main" id="{6CCDC032-E48B-AAD7-346F-919AA29413E1}"/>
              </a:ext>
            </a:extLst>
          </p:cNvPr>
          <p:cNvSpPr>
            <a:spLocks/>
          </p:cNvSpPr>
          <p:nvPr/>
        </p:nvSpPr>
        <p:spPr bwMode="auto">
          <a:xfrm>
            <a:off x="4748213" y="4192588"/>
            <a:ext cx="1255713" cy="1943100"/>
          </a:xfrm>
          <a:custGeom>
            <a:avLst/>
            <a:gdLst>
              <a:gd name="T0" fmla="*/ 270 w 791"/>
              <a:gd name="T1" fmla="*/ 36 h 1224"/>
              <a:gd name="T2" fmla="*/ 351 w 791"/>
              <a:gd name="T3" fmla="*/ 36 h 1224"/>
              <a:gd name="T4" fmla="*/ 408 w 791"/>
              <a:gd name="T5" fmla="*/ 59 h 1224"/>
              <a:gd name="T6" fmla="*/ 446 w 791"/>
              <a:gd name="T7" fmla="*/ 75 h 1224"/>
              <a:gd name="T8" fmla="*/ 489 w 791"/>
              <a:gd name="T9" fmla="*/ 79 h 1224"/>
              <a:gd name="T10" fmla="*/ 553 w 791"/>
              <a:gd name="T11" fmla="*/ 118 h 1224"/>
              <a:gd name="T12" fmla="*/ 589 w 791"/>
              <a:gd name="T13" fmla="*/ 156 h 1224"/>
              <a:gd name="T14" fmla="*/ 605 w 791"/>
              <a:gd name="T15" fmla="*/ 174 h 1224"/>
              <a:gd name="T16" fmla="*/ 648 w 791"/>
              <a:gd name="T17" fmla="*/ 190 h 1224"/>
              <a:gd name="T18" fmla="*/ 671 w 791"/>
              <a:gd name="T19" fmla="*/ 263 h 1224"/>
              <a:gd name="T20" fmla="*/ 698 w 791"/>
              <a:gd name="T21" fmla="*/ 303 h 1224"/>
              <a:gd name="T22" fmla="*/ 737 w 791"/>
              <a:gd name="T23" fmla="*/ 369 h 1224"/>
              <a:gd name="T24" fmla="*/ 716 w 791"/>
              <a:gd name="T25" fmla="*/ 385 h 1224"/>
              <a:gd name="T26" fmla="*/ 707 w 791"/>
              <a:gd name="T27" fmla="*/ 428 h 1224"/>
              <a:gd name="T28" fmla="*/ 687 w 791"/>
              <a:gd name="T29" fmla="*/ 455 h 1224"/>
              <a:gd name="T30" fmla="*/ 662 w 791"/>
              <a:gd name="T31" fmla="*/ 487 h 1224"/>
              <a:gd name="T32" fmla="*/ 644 w 791"/>
              <a:gd name="T33" fmla="*/ 518 h 1224"/>
              <a:gd name="T34" fmla="*/ 614 w 791"/>
              <a:gd name="T35" fmla="*/ 555 h 1224"/>
              <a:gd name="T36" fmla="*/ 594 w 791"/>
              <a:gd name="T37" fmla="*/ 622 h 1224"/>
              <a:gd name="T38" fmla="*/ 601 w 791"/>
              <a:gd name="T39" fmla="*/ 656 h 1224"/>
              <a:gd name="T40" fmla="*/ 639 w 791"/>
              <a:gd name="T41" fmla="*/ 688 h 1224"/>
              <a:gd name="T42" fmla="*/ 653 w 791"/>
              <a:gd name="T43" fmla="*/ 722 h 1224"/>
              <a:gd name="T44" fmla="*/ 650 w 791"/>
              <a:gd name="T45" fmla="*/ 756 h 1224"/>
              <a:gd name="T46" fmla="*/ 632 w 791"/>
              <a:gd name="T47" fmla="*/ 792 h 1224"/>
              <a:gd name="T48" fmla="*/ 616 w 791"/>
              <a:gd name="T49" fmla="*/ 828 h 1224"/>
              <a:gd name="T50" fmla="*/ 625 w 791"/>
              <a:gd name="T51" fmla="*/ 851 h 1224"/>
              <a:gd name="T52" fmla="*/ 650 w 791"/>
              <a:gd name="T53" fmla="*/ 876 h 1224"/>
              <a:gd name="T54" fmla="*/ 678 w 791"/>
              <a:gd name="T55" fmla="*/ 898 h 1224"/>
              <a:gd name="T56" fmla="*/ 714 w 791"/>
              <a:gd name="T57" fmla="*/ 930 h 1224"/>
              <a:gd name="T58" fmla="*/ 755 w 791"/>
              <a:gd name="T59" fmla="*/ 973 h 1224"/>
              <a:gd name="T60" fmla="*/ 768 w 791"/>
              <a:gd name="T61" fmla="*/ 996 h 1224"/>
              <a:gd name="T62" fmla="*/ 782 w 791"/>
              <a:gd name="T63" fmla="*/ 1023 h 1224"/>
              <a:gd name="T64" fmla="*/ 757 w 791"/>
              <a:gd name="T65" fmla="*/ 1050 h 1224"/>
              <a:gd name="T66" fmla="*/ 555 w 791"/>
              <a:gd name="T67" fmla="*/ 1186 h 1224"/>
              <a:gd name="T68" fmla="*/ 535 w 791"/>
              <a:gd name="T69" fmla="*/ 1195 h 1224"/>
              <a:gd name="T70" fmla="*/ 351 w 791"/>
              <a:gd name="T71" fmla="*/ 1070 h 1224"/>
              <a:gd name="T72" fmla="*/ 224 w 791"/>
              <a:gd name="T73" fmla="*/ 1222 h 1224"/>
              <a:gd name="T74" fmla="*/ 195 w 791"/>
              <a:gd name="T75" fmla="*/ 1224 h 1224"/>
              <a:gd name="T76" fmla="*/ 115 w 791"/>
              <a:gd name="T77" fmla="*/ 1175 h 1224"/>
              <a:gd name="T78" fmla="*/ 102 w 791"/>
              <a:gd name="T79" fmla="*/ 991 h 1224"/>
              <a:gd name="T80" fmla="*/ 61 w 791"/>
              <a:gd name="T81" fmla="*/ 828 h 1224"/>
              <a:gd name="T82" fmla="*/ 54 w 791"/>
              <a:gd name="T83" fmla="*/ 803 h 1224"/>
              <a:gd name="T84" fmla="*/ 50 w 791"/>
              <a:gd name="T85" fmla="*/ 783 h 1224"/>
              <a:gd name="T86" fmla="*/ 50 w 791"/>
              <a:gd name="T87" fmla="*/ 745 h 1224"/>
              <a:gd name="T88" fmla="*/ 47 w 791"/>
              <a:gd name="T89" fmla="*/ 715 h 1224"/>
              <a:gd name="T90" fmla="*/ 43 w 791"/>
              <a:gd name="T91" fmla="*/ 652 h 1224"/>
              <a:gd name="T92" fmla="*/ 25 w 791"/>
              <a:gd name="T93" fmla="*/ 593 h 1224"/>
              <a:gd name="T94" fmla="*/ 2 w 791"/>
              <a:gd name="T95" fmla="*/ 527 h 1224"/>
              <a:gd name="T96" fmla="*/ 2 w 791"/>
              <a:gd name="T97" fmla="*/ 475 h 1224"/>
              <a:gd name="T98" fmla="*/ 16 w 791"/>
              <a:gd name="T99" fmla="*/ 396 h 1224"/>
              <a:gd name="T100" fmla="*/ 18 w 791"/>
              <a:gd name="T101" fmla="*/ 344 h 1224"/>
              <a:gd name="T102" fmla="*/ 47 w 791"/>
              <a:gd name="T103" fmla="*/ 292 h 1224"/>
              <a:gd name="T104" fmla="*/ 77 w 791"/>
              <a:gd name="T105" fmla="*/ 249 h 1224"/>
              <a:gd name="T106" fmla="*/ 86 w 791"/>
              <a:gd name="T107" fmla="*/ 215 h 1224"/>
              <a:gd name="T108" fmla="*/ 124 w 791"/>
              <a:gd name="T109" fmla="*/ 165 h 1224"/>
              <a:gd name="T110" fmla="*/ 124 w 791"/>
              <a:gd name="T111" fmla="*/ 129 h 1224"/>
              <a:gd name="T112" fmla="*/ 109 w 791"/>
              <a:gd name="T113" fmla="*/ 84 h 1224"/>
              <a:gd name="T114" fmla="*/ 104 w 791"/>
              <a:gd name="T115" fmla="*/ 11 h 1224"/>
              <a:gd name="T116" fmla="*/ 145 w 791"/>
              <a:gd name="T117" fmla="*/ 0 h 1224"/>
              <a:gd name="T118" fmla="*/ 195 w 791"/>
              <a:gd name="T119" fmla="*/ 5 h 1224"/>
              <a:gd name="T120" fmla="*/ 217 w 791"/>
              <a:gd name="T121" fmla="*/ 14 h 1224"/>
              <a:gd name="T122" fmla="*/ 251 w 791"/>
              <a:gd name="T123" fmla="*/ 11 h 1224"/>
              <a:gd name="T124" fmla="*/ 265 w 791"/>
              <a:gd name="T125" fmla="*/ 7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1" h="1224">
                <a:moveTo>
                  <a:pt x="276" y="18"/>
                </a:moveTo>
                <a:lnTo>
                  <a:pt x="274" y="18"/>
                </a:lnTo>
                <a:lnTo>
                  <a:pt x="274" y="20"/>
                </a:lnTo>
                <a:lnTo>
                  <a:pt x="272" y="18"/>
                </a:lnTo>
                <a:lnTo>
                  <a:pt x="272" y="20"/>
                </a:lnTo>
                <a:lnTo>
                  <a:pt x="272" y="23"/>
                </a:lnTo>
                <a:lnTo>
                  <a:pt x="270" y="25"/>
                </a:lnTo>
                <a:lnTo>
                  <a:pt x="270" y="27"/>
                </a:lnTo>
                <a:lnTo>
                  <a:pt x="267" y="27"/>
                </a:lnTo>
                <a:lnTo>
                  <a:pt x="267" y="34"/>
                </a:lnTo>
                <a:lnTo>
                  <a:pt x="270" y="36"/>
                </a:lnTo>
                <a:lnTo>
                  <a:pt x="270" y="39"/>
                </a:lnTo>
                <a:lnTo>
                  <a:pt x="272" y="39"/>
                </a:lnTo>
                <a:lnTo>
                  <a:pt x="288" y="45"/>
                </a:lnTo>
                <a:lnTo>
                  <a:pt x="306" y="41"/>
                </a:lnTo>
                <a:lnTo>
                  <a:pt x="313" y="34"/>
                </a:lnTo>
                <a:lnTo>
                  <a:pt x="317" y="32"/>
                </a:lnTo>
                <a:lnTo>
                  <a:pt x="322" y="25"/>
                </a:lnTo>
                <a:lnTo>
                  <a:pt x="338" y="32"/>
                </a:lnTo>
                <a:lnTo>
                  <a:pt x="338" y="34"/>
                </a:lnTo>
                <a:lnTo>
                  <a:pt x="342" y="36"/>
                </a:lnTo>
                <a:lnTo>
                  <a:pt x="351" y="36"/>
                </a:lnTo>
                <a:lnTo>
                  <a:pt x="353" y="36"/>
                </a:lnTo>
                <a:lnTo>
                  <a:pt x="360" y="41"/>
                </a:lnTo>
                <a:lnTo>
                  <a:pt x="362" y="41"/>
                </a:lnTo>
                <a:lnTo>
                  <a:pt x="376" y="48"/>
                </a:lnTo>
                <a:lnTo>
                  <a:pt x="378" y="48"/>
                </a:lnTo>
                <a:lnTo>
                  <a:pt x="385" y="50"/>
                </a:lnTo>
                <a:lnTo>
                  <a:pt x="387" y="50"/>
                </a:lnTo>
                <a:lnTo>
                  <a:pt x="392" y="52"/>
                </a:lnTo>
                <a:lnTo>
                  <a:pt x="396" y="54"/>
                </a:lnTo>
                <a:lnTo>
                  <a:pt x="406" y="57"/>
                </a:lnTo>
                <a:lnTo>
                  <a:pt x="408" y="59"/>
                </a:lnTo>
                <a:lnTo>
                  <a:pt x="412" y="59"/>
                </a:lnTo>
                <a:lnTo>
                  <a:pt x="415" y="61"/>
                </a:lnTo>
                <a:lnTo>
                  <a:pt x="417" y="61"/>
                </a:lnTo>
                <a:lnTo>
                  <a:pt x="426" y="70"/>
                </a:lnTo>
                <a:lnTo>
                  <a:pt x="430" y="70"/>
                </a:lnTo>
                <a:lnTo>
                  <a:pt x="433" y="70"/>
                </a:lnTo>
                <a:lnTo>
                  <a:pt x="435" y="68"/>
                </a:lnTo>
                <a:lnTo>
                  <a:pt x="437" y="68"/>
                </a:lnTo>
                <a:lnTo>
                  <a:pt x="437" y="70"/>
                </a:lnTo>
                <a:lnTo>
                  <a:pt x="444" y="70"/>
                </a:lnTo>
                <a:lnTo>
                  <a:pt x="446" y="75"/>
                </a:lnTo>
                <a:lnTo>
                  <a:pt x="449" y="75"/>
                </a:lnTo>
                <a:lnTo>
                  <a:pt x="453" y="75"/>
                </a:lnTo>
                <a:lnTo>
                  <a:pt x="455" y="79"/>
                </a:lnTo>
                <a:lnTo>
                  <a:pt x="455" y="82"/>
                </a:lnTo>
                <a:lnTo>
                  <a:pt x="455" y="84"/>
                </a:lnTo>
                <a:lnTo>
                  <a:pt x="462" y="84"/>
                </a:lnTo>
                <a:lnTo>
                  <a:pt x="467" y="77"/>
                </a:lnTo>
                <a:lnTo>
                  <a:pt x="471" y="72"/>
                </a:lnTo>
                <a:lnTo>
                  <a:pt x="483" y="72"/>
                </a:lnTo>
                <a:lnTo>
                  <a:pt x="489" y="72"/>
                </a:lnTo>
                <a:lnTo>
                  <a:pt x="489" y="79"/>
                </a:lnTo>
                <a:lnTo>
                  <a:pt x="489" y="86"/>
                </a:lnTo>
                <a:lnTo>
                  <a:pt x="489" y="93"/>
                </a:lnTo>
                <a:lnTo>
                  <a:pt x="510" y="102"/>
                </a:lnTo>
                <a:lnTo>
                  <a:pt x="512" y="102"/>
                </a:lnTo>
                <a:lnTo>
                  <a:pt x="514" y="104"/>
                </a:lnTo>
                <a:lnTo>
                  <a:pt x="523" y="109"/>
                </a:lnTo>
                <a:lnTo>
                  <a:pt x="530" y="111"/>
                </a:lnTo>
                <a:lnTo>
                  <a:pt x="533" y="111"/>
                </a:lnTo>
                <a:lnTo>
                  <a:pt x="542" y="115"/>
                </a:lnTo>
                <a:lnTo>
                  <a:pt x="546" y="118"/>
                </a:lnTo>
                <a:lnTo>
                  <a:pt x="553" y="118"/>
                </a:lnTo>
                <a:lnTo>
                  <a:pt x="560" y="125"/>
                </a:lnTo>
                <a:lnTo>
                  <a:pt x="567" y="134"/>
                </a:lnTo>
                <a:lnTo>
                  <a:pt x="569" y="136"/>
                </a:lnTo>
                <a:lnTo>
                  <a:pt x="573" y="140"/>
                </a:lnTo>
                <a:lnTo>
                  <a:pt x="576" y="145"/>
                </a:lnTo>
                <a:lnTo>
                  <a:pt x="580" y="149"/>
                </a:lnTo>
                <a:lnTo>
                  <a:pt x="580" y="152"/>
                </a:lnTo>
                <a:lnTo>
                  <a:pt x="582" y="152"/>
                </a:lnTo>
                <a:lnTo>
                  <a:pt x="585" y="154"/>
                </a:lnTo>
                <a:lnTo>
                  <a:pt x="587" y="156"/>
                </a:lnTo>
                <a:lnTo>
                  <a:pt x="589" y="156"/>
                </a:lnTo>
                <a:lnTo>
                  <a:pt x="591" y="158"/>
                </a:lnTo>
                <a:lnTo>
                  <a:pt x="596" y="161"/>
                </a:lnTo>
                <a:lnTo>
                  <a:pt x="598" y="161"/>
                </a:lnTo>
                <a:lnTo>
                  <a:pt x="596" y="163"/>
                </a:lnTo>
                <a:lnTo>
                  <a:pt x="596" y="165"/>
                </a:lnTo>
                <a:lnTo>
                  <a:pt x="596" y="168"/>
                </a:lnTo>
                <a:lnTo>
                  <a:pt x="598" y="170"/>
                </a:lnTo>
                <a:lnTo>
                  <a:pt x="603" y="170"/>
                </a:lnTo>
                <a:lnTo>
                  <a:pt x="603" y="172"/>
                </a:lnTo>
                <a:lnTo>
                  <a:pt x="605" y="172"/>
                </a:lnTo>
                <a:lnTo>
                  <a:pt x="605" y="174"/>
                </a:lnTo>
                <a:lnTo>
                  <a:pt x="607" y="174"/>
                </a:lnTo>
                <a:lnTo>
                  <a:pt x="612" y="177"/>
                </a:lnTo>
                <a:lnTo>
                  <a:pt x="614" y="179"/>
                </a:lnTo>
                <a:lnTo>
                  <a:pt x="621" y="181"/>
                </a:lnTo>
                <a:lnTo>
                  <a:pt x="623" y="183"/>
                </a:lnTo>
                <a:lnTo>
                  <a:pt x="628" y="186"/>
                </a:lnTo>
                <a:lnTo>
                  <a:pt x="632" y="186"/>
                </a:lnTo>
                <a:lnTo>
                  <a:pt x="635" y="186"/>
                </a:lnTo>
                <a:lnTo>
                  <a:pt x="637" y="186"/>
                </a:lnTo>
                <a:lnTo>
                  <a:pt x="637" y="188"/>
                </a:lnTo>
                <a:lnTo>
                  <a:pt x="648" y="190"/>
                </a:lnTo>
                <a:lnTo>
                  <a:pt x="664" y="195"/>
                </a:lnTo>
                <a:lnTo>
                  <a:pt x="669" y="208"/>
                </a:lnTo>
                <a:lnTo>
                  <a:pt x="669" y="213"/>
                </a:lnTo>
                <a:lnTo>
                  <a:pt x="666" y="215"/>
                </a:lnTo>
                <a:lnTo>
                  <a:pt x="666" y="233"/>
                </a:lnTo>
                <a:lnTo>
                  <a:pt x="666" y="235"/>
                </a:lnTo>
                <a:lnTo>
                  <a:pt x="666" y="242"/>
                </a:lnTo>
                <a:lnTo>
                  <a:pt x="669" y="251"/>
                </a:lnTo>
                <a:lnTo>
                  <a:pt x="669" y="254"/>
                </a:lnTo>
                <a:lnTo>
                  <a:pt x="669" y="260"/>
                </a:lnTo>
                <a:lnTo>
                  <a:pt x="671" y="263"/>
                </a:lnTo>
                <a:lnTo>
                  <a:pt x="671" y="267"/>
                </a:lnTo>
                <a:lnTo>
                  <a:pt x="671" y="269"/>
                </a:lnTo>
                <a:lnTo>
                  <a:pt x="673" y="276"/>
                </a:lnTo>
                <a:lnTo>
                  <a:pt x="675" y="278"/>
                </a:lnTo>
                <a:lnTo>
                  <a:pt x="678" y="281"/>
                </a:lnTo>
                <a:lnTo>
                  <a:pt x="684" y="281"/>
                </a:lnTo>
                <a:lnTo>
                  <a:pt x="687" y="285"/>
                </a:lnTo>
                <a:lnTo>
                  <a:pt x="689" y="290"/>
                </a:lnTo>
                <a:lnTo>
                  <a:pt x="693" y="297"/>
                </a:lnTo>
                <a:lnTo>
                  <a:pt x="696" y="301"/>
                </a:lnTo>
                <a:lnTo>
                  <a:pt x="698" y="303"/>
                </a:lnTo>
                <a:lnTo>
                  <a:pt x="698" y="306"/>
                </a:lnTo>
                <a:lnTo>
                  <a:pt x="709" y="319"/>
                </a:lnTo>
                <a:lnTo>
                  <a:pt x="709" y="321"/>
                </a:lnTo>
                <a:lnTo>
                  <a:pt x="716" y="328"/>
                </a:lnTo>
                <a:lnTo>
                  <a:pt x="718" y="333"/>
                </a:lnTo>
                <a:lnTo>
                  <a:pt x="721" y="337"/>
                </a:lnTo>
                <a:lnTo>
                  <a:pt x="725" y="344"/>
                </a:lnTo>
                <a:lnTo>
                  <a:pt x="725" y="349"/>
                </a:lnTo>
                <a:lnTo>
                  <a:pt x="734" y="362"/>
                </a:lnTo>
                <a:lnTo>
                  <a:pt x="734" y="367"/>
                </a:lnTo>
                <a:lnTo>
                  <a:pt x="737" y="369"/>
                </a:lnTo>
                <a:lnTo>
                  <a:pt x="737" y="371"/>
                </a:lnTo>
                <a:lnTo>
                  <a:pt x="739" y="371"/>
                </a:lnTo>
                <a:lnTo>
                  <a:pt x="739" y="373"/>
                </a:lnTo>
                <a:lnTo>
                  <a:pt x="737" y="373"/>
                </a:lnTo>
                <a:lnTo>
                  <a:pt x="727" y="376"/>
                </a:lnTo>
                <a:lnTo>
                  <a:pt x="725" y="376"/>
                </a:lnTo>
                <a:lnTo>
                  <a:pt x="721" y="378"/>
                </a:lnTo>
                <a:lnTo>
                  <a:pt x="718" y="378"/>
                </a:lnTo>
                <a:lnTo>
                  <a:pt x="718" y="380"/>
                </a:lnTo>
                <a:lnTo>
                  <a:pt x="716" y="383"/>
                </a:lnTo>
                <a:lnTo>
                  <a:pt x="716" y="385"/>
                </a:lnTo>
                <a:lnTo>
                  <a:pt x="716" y="387"/>
                </a:lnTo>
                <a:lnTo>
                  <a:pt x="716" y="389"/>
                </a:lnTo>
                <a:lnTo>
                  <a:pt x="718" y="389"/>
                </a:lnTo>
                <a:lnTo>
                  <a:pt x="718" y="392"/>
                </a:lnTo>
                <a:lnTo>
                  <a:pt x="718" y="394"/>
                </a:lnTo>
                <a:lnTo>
                  <a:pt x="718" y="396"/>
                </a:lnTo>
                <a:lnTo>
                  <a:pt x="716" y="405"/>
                </a:lnTo>
                <a:lnTo>
                  <a:pt x="714" y="405"/>
                </a:lnTo>
                <a:lnTo>
                  <a:pt x="712" y="414"/>
                </a:lnTo>
                <a:lnTo>
                  <a:pt x="709" y="421"/>
                </a:lnTo>
                <a:lnTo>
                  <a:pt x="707" y="428"/>
                </a:lnTo>
                <a:lnTo>
                  <a:pt x="705" y="432"/>
                </a:lnTo>
                <a:lnTo>
                  <a:pt x="700" y="439"/>
                </a:lnTo>
                <a:lnTo>
                  <a:pt x="698" y="441"/>
                </a:lnTo>
                <a:lnTo>
                  <a:pt x="700" y="441"/>
                </a:lnTo>
                <a:lnTo>
                  <a:pt x="700" y="444"/>
                </a:lnTo>
                <a:lnTo>
                  <a:pt x="698" y="446"/>
                </a:lnTo>
                <a:lnTo>
                  <a:pt x="696" y="448"/>
                </a:lnTo>
                <a:lnTo>
                  <a:pt x="696" y="450"/>
                </a:lnTo>
                <a:lnTo>
                  <a:pt x="691" y="453"/>
                </a:lnTo>
                <a:lnTo>
                  <a:pt x="689" y="455"/>
                </a:lnTo>
                <a:lnTo>
                  <a:pt x="687" y="455"/>
                </a:lnTo>
                <a:lnTo>
                  <a:pt x="687" y="457"/>
                </a:lnTo>
                <a:lnTo>
                  <a:pt x="684" y="459"/>
                </a:lnTo>
                <a:lnTo>
                  <a:pt x="675" y="469"/>
                </a:lnTo>
                <a:lnTo>
                  <a:pt x="673" y="471"/>
                </a:lnTo>
                <a:lnTo>
                  <a:pt x="671" y="473"/>
                </a:lnTo>
                <a:lnTo>
                  <a:pt x="666" y="478"/>
                </a:lnTo>
                <a:lnTo>
                  <a:pt x="666" y="480"/>
                </a:lnTo>
                <a:lnTo>
                  <a:pt x="664" y="480"/>
                </a:lnTo>
                <a:lnTo>
                  <a:pt x="664" y="482"/>
                </a:lnTo>
                <a:lnTo>
                  <a:pt x="662" y="484"/>
                </a:lnTo>
                <a:lnTo>
                  <a:pt x="662" y="487"/>
                </a:lnTo>
                <a:lnTo>
                  <a:pt x="659" y="491"/>
                </a:lnTo>
                <a:lnTo>
                  <a:pt x="659" y="496"/>
                </a:lnTo>
                <a:lnTo>
                  <a:pt x="657" y="500"/>
                </a:lnTo>
                <a:lnTo>
                  <a:pt x="657" y="502"/>
                </a:lnTo>
                <a:lnTo>
                  <a:pt x="655" y="505"/>
                </a:lnTo>
                <a:lnTo>
                  <a:pt x="648" y="507"/>
                </a:lnTo>
                <a:lnTo>
                  <a:pt x="646" y="507"/>
                </a:lnTo>
                <a:lnTo>
                  <a:pt x="644" y="509"/>
                </a:lnTo>
                <a:lnTo>
                  <a:pt x="644" y="512"/>
                </a:lnTo>
                <a:lnTo>
                  <a:pt x="644" y="514"/>
                </a:lnTo>
                <a:lnTo>
                  <a:pt x="644" y="518"/>
                </a:lnTo>
                <a:lnTo>
                  <a:pt x="641" y="525"/>
                </a:lnTo>
                <a:lnTo>
                  <a:pt x="639" y="532"/>
                </a:lnTo>
                <a:lnTo>
                  <a:pt x="630" y="536"/>
                </a:lnTo>
                <a:lnTo>
                  <a:pt x="625" y="539"/>
                </a:lnTo>
                <a:lnTo>
                  <a:pt x="623" y="541"/>
                </a:lnTo>
                <a:lnTo>
                  <a:pt x="621" y="541"/>
                </a:lnTo>
                <a:lnTo>
                  <a:pt x="619" y="543"/>
                </a:lnTo>
                <a:lnTo>
                  <a:pt x="619" y="548"/>
                </a:lnTo>
                <a:lnTo>
                  <a:pt x="616" y="550"/>
                </a:lnTo>
                <a:lnTo>
                  <a:pt x="614" y="552"/>
                </a:lnTo>
                <a:lnTo>
                  <a:pt x="614" y="555"/>
                </a:lnTo>
                <a:lnTo>
                  <a:pt x="614" y="557"/>
                </a:lnTo>
                <a:lnTo>
                  <a:pt x="610" y="561"/>
                </a:lnTo>
                <a:lnTo>
                  <a:pt x="603" y="573"/>
                </a:lnTo>
                <a:lnTo>
                  <a:pt x="601" y="575"/>
                </a:lnTo>
                <a:lnTo>
                  <a:pt x="598" y="582"/>
                </a:lnTo>
                <a:lnTo>
                  <a:pt x="598" y="586"/>
                </a:lnTo>
                <a:lnTo>
                  <a:pt x="596" y="591"/>
                </a:lnTo>
                <a:lnTo>
                  <a:pt x="596" y="593"/>
                </a:lnTo>
                <a:lnTo>
                  <a:pt x="596" y="600"/>
                </a:lnTo>
                <a:lnTo>
                  <a:pt x="594" y="616"/>
                </a:lnTo>
                <a:lnTo>
                  <a:pt x="594" y="622"/>
                </a:lnTo>
                <a:lnTo>
                  <a:pt x="591" y="627"/>
                </a:lnTo>
                <a:lnTo>
                  <a:pt x="589" y="629"/>
                </a:lnTo>
                <a:lnTo>
                  <a:pt x="587" y="636"/>
                </a:lnTo>
                <a:lnTo>
                  <a:pt x="587" y="638"/>
                </a:lnTo>
                <a:lnTo>
                  <a:pt x="587" y="641"/>
                </a:lnTo>
                <a:lnTo>
                  <a:pt x="585" y="643"/>
                </a:lnTo>
                <a:lnTo>
                  <a:pt x="587" y="643"/>
                </a:lnTo>
                <a:lnTo>
                  <a:pt x="587" y="647"/>
                </a:lnTo>
                <a:lnTo>
                  <a:pt x="594" y="656"/>
                </a:lnTo>
                <a:lnTo>
                  <a:pt x="596" y="656"/>
                </a:lnTo>
                <a:lnTo>
                  <a:pt x="601" y="656"/>
                </a:lnTo>
                <a:lnTo>
                  <a:pt x="612" y="656"/>
                </a:lnTo>
                <a:lnTo>
                  <a:pt x="616" y="656"/>
                </a:lnTo>
                <a:lnTo>
                  <a:pt x="623" y="656"/>
                </a:lnTo>
                <a:lnTo>
                  <a:pt x="625" y="656"/>
                </a:lnTo>
                <a:lnTo>
                  <a:pt x="628" y="656"/>
                </a:lnTo>
                <a:lnTo>
                  <a:pt x="628" y="661"/>
                </a:lnTo>
                <a:lnTo>
                  <a:pt x="630" y="661"/>
                </a:lnTo>
                <a:lnTo>
                  <a:pt x="632" y="668"/>
                </a:lnTo>
                <a:lnTo>
                  <a:pt x="632" y="670"/>
                </a:lnTo>
                <a:lnTo>
                  <a:pt x="637" y="679"/>
                </a:lnTo>
                <a:lnTo>
                  <a:pt x="639" y="688"/>
                </a:lnTo>
                <a:lnTo>
                  <a:pt x="641" y="695"/>
                </a:lnTo>
                <a:lnTo>
                  <a:pt x="646" y="704"/>
                </a:lnTo>
                <a:lnTo>
                  <a:pt x="646" y="706"/>
                </a:lnTo>
                <a:lnTo>
                  <a:pt x="648" y="708"/>
                </a:lnTo>
                <a:lnTo>
                  <a:pt x="648" y="711"/>
                </a:lnTo>
                <a:lnTo>
                  <a:pt x="648" y="713"/>
                </a:lnTo>
                <a:lnTo>
                  <a:pt x="650" y="715"/>
                </a:lnTo>
                <a:lnTo>
                  <a:pt x="650" y="717"/>
                </a:lnTo>
                <a:lnTo>
                  <a:pt x="650" y="720"/>
                </a:lnTo>
                <a:lnTo>
                  <a:pt x="650" y="722"/>
                </a:lnTo>
                <a:lnTo>
                  <a:pt x="653" y="722"/>
                </a:lnTo>
                <a:lnTo>
                  <a:pt x="653" y="724"/>
                </a:lnTo>
                <a:lnTo>
                  <a:pt x="655" y="731"/>
                </a:lnTo>
                <a:lnTo>
                  <a:pt x="657" y="736"/>
                </a:lnTo>
                <a:lnTo>
                  <a:pt x="659" y="736"/>
                </a:lnTo>
                <a:lnTo>
                  <a:pt x="659" y="738"/>
                </a:lnTo>
                <a:lnTo>
                  <a:pt x="659" y="740"/>
                </a:lnTo>
                <a:lnTo>
                  <a:pt x="659" y="742"/>
                </a:lnTo>
                <a:lnTo>
                  <a:pt x="659" y="745"/>
                </a:lnTo>
                <a:lnTo>
                  <a:pt x="657" y="747"/>
                </a:lnTo>
                <a:lnTo>
                  <a:pt x="655" y="749"/>
                </a:lnTo>
                <a:lnTo>
                  <a:pt x="650" y="756"/>
                </a:lnTo>
                <a:lnTo>
                  <a:pt x="650" y="758"/>
                </a:lnTo>
                <a:lnTo>
                  <a:pt x="650" y="760"/>
                </a:lnTo>
                <a:lnTo>
                  <a:pt x="653" y="765"/>
                </a:lnTo>
                <a:lnTo>
                  <a:pt x="653" y="767"/>
                </a:lnTo>
                <a:lnTo>
                  <a:pt x="653" y="772"/>
                </a:lnTo>
                <a:lnTo>
                  <a:pt x="653" y="776"/>
                </a:lnTo>
                <a:lnTo>
                  <a:pt x="653" y="779"/>
                </a:lnTo>
                <a:lnTo>
                  <a:pt x="644" y="783"/>
                </a:lnTo>
                <a:lnTo>
                  <a:pt x="641" y="785"/>
                </a:lnTo>
                <a:lnTo>
                  <a:pt x="637" y="790"/>
                </a:lnTo>
                <a:lnTo>
                  <a:pt x="632" y="792"/>
                </a:lnTo>
                <a:lnTo>
                  <a:pt x="632" y="794"/>
                </a:lnTo>
                <a:lnTo>
                  <a:pt x="632" y="797"/>
                </a:lnTo>
                <a:lnTo>
                  <a:pt x="623" y="801"/>
                </a:lnTo>
                <a:lnTo>
                  <a:pt x="621" y="803"/>
                </a:lnTo>
                <a:lnTo>
                  <a:pt x="619" y="806"/>
                </a:lnTo>
                <a:lnTo>
                  <a:pt x="616" y="808"/>
                </a:lnTo>
                <a:lnTo>
                  <a:pt x="616" y="815"/>
                </a:lnTo>
                <a:lnTo>
                  <a:pt x="616" y="817"/>
                </a:lnTo>
                <a:lnTo>
                  <a:pt x="616" y="819"/>
                </a:lnTo>
                <a:lnTo>
                  <a:pt x="616" y="826"/>
                </a:lnTo>
                <a:lnTo>
                  <a:pt x="616" y="828"/>
                </a:lnTo>
                <a:lnTo>
                  <a:pt x="616" y="833"/>
                </a:lnTo>
                <a:lnTo>
                  <a:pt x="619" y="835"/>
                </a:lnTo>
                <a:lnTo>
                  <a:pt x="619" y="837"/>
                </a:lnTo>
                <a:lnTo>
                  <a:pt x="619" y="840"/>
                </a:lnTo>
                <a:lnTo>
                  <a:pt x="621" y="840"/>
                </a:lnTo>
                <a:lnTo>
                  <a:pt x="621" y="842"/>
                </a:lnTo>
                <a:lnTo>
                  <a:pt x="623" y="842"/>
                </a:lnTo>
                <a:lnTo>
                  <a:pt x="623" y="846"/>
                </a:lnTo>
                <a:lnTo>
                  <a:pt x="623" y="849"/>
                </a:lnTo>
                <a:lnTo>
                  <a:pt x="625" y="849"/>
                </a:lnTo>
                <a:lnTo>
                  <a:pt x="625" y="851"/>
                </a:lnTo>
                <a:lnTo>
                  <a:pt x="628" y="853"/>
                </a:lnTo>
                <a:lnTo>
                  <a:pt x="628" y="855"/>
                </a:lnTo>
                <a:lnTo>
                  <a:pt x="630" y="858"/>
                </a:lnTo>
                <a:lnTo>
                  <a:pt x="630" y="860"/>
                </a:lnTo>
                <a:lnTo>
                  <a:pt x="632" y="860"/>
                </a:lnTo>
                <a:lnTo>
                  <a:pt x="632" y="862"/>
                </a:lnTo>
                <a:lnTo>
                  <a:pt x="637" y="865"/>
                </a:lnTo>
                <a:lnTo>
                  <a:pt x="639" y="867"/>
                </a:lnTo>
                <a:lnTo>
                  <a:pt x="644" y="869"/>
                </a:lnTo>
                <a:lnTo>
                  <a:pt x="648" y="874"/>
                </a:lnTo>
                <a:lnTo>
                  <a:pt x="650" y="876"/>
                </a:lnTo>
                <a:lnTo>
                  <a:pt x="653" y="876"/>
                </a:lnTo>
                <a:lnTo>
                  <a:pt x="655" y="878"/>
                </a:lnTo>
                <a:lnTo>
                  <a:pt x="657" y="880"/>
                </a:lnTo>
                <a:lnTo>
                  <a:pt x="657" y="883"/>
                </a:lnTo>
                <a:lnTo>
                  <a:pt x="659" y="883"/>
                </a:lnTo>
                <a:lnTo>
                  <a:pt x="662" y="885"/>
                </a:lnTo>
                <a:lnTo>
                  <a:pt x="664" y="887"/>
                </a:lnTo>
                <a:lnTo>
                  <a:pt x="666" y="889"/>
                </a:lnTo>
                <a:lnTo>
                  <a:pt x="671" y="892"/>
                </a:lnTo>
                <a:lnTo>
                  <a:pt x="675" y="896"/>
                </a:lnTo>
                <a:lnTo>
                  <a:pt x="678" y="898"/>
                </a:lnTo>
                <a:lnTo>
                  <a:pt x="682" y="903"/>
                </a:lnTo>
                <a:lnTo>
                  <a:pt x="684" y="905"/>
                </a:lnTo>
                <a:lnTo>
                  <a:pt x="687" y="905"/>
                </a:lnTo>
                <a:lnTo>
                  <a:pt x="691" y="910"/>
                </a:lnTo>
                <a:lnTo>
                  <a:pt x="693" y="912"/>
                </a:lnTo>
                <a:lnTo>
                  <a:pt x="705" y="921"/>
                </a:lnTo>
                <a:lnTo>
                  <a:pt x="707" y="923"/>
                </a:lnTo>
                <a:lnTo>
                  <a:pt x="709" y="926"/>
                </a:lnTo>
                <a:lnTo>
                  <a:pt x="712" y="926"/>
                </a:lnTo>
                <a:lnTo>
                  <a:pt x="712" y="928"/>
                </a:lnTo>
                <a:lnTo>
                  <a:pt x="714" y="930"/>
                </a:lnTo>
                <a:lnTo>
                  <a:pt x="718" y="932"/>
                </a:lnTo>
                <a:lnTo>
                  <a:pt x="718" y="935"/>
                </a:lnTo>
                <a:lnTo>
                  <a:pt x="725" y="939"/>
                </a:lnTo>
                <a:lnTo>
                  <a:pt x="741" y="953"/>
                </a:lnTo>
                <a:lnTo>
                  <a:pt x="741" y="955"/>
                </a:lnTo>
                <a:lnTo>
                  <a:pt x="743" y="955"/>
                </a:lnTo>
                <a:lnTo>
                  <a:pt x="746" y="957"/>
                </a:lnTo>
                <a:lnTo>
                  <a:pt x="748" y="960"/>
                </a:lnTo>
                <a:lnTo>
                  <a:pt x="752" y="964"/>
                </a:lnTo>
                <a:lnTo>
                  <a:pt x="755" y="971"/>
                </a:lnTo>
                <a:lnTo>
                  <a:pt x="755" y="973"/>
                </a:lnTo>
                <a:lnTo>
                  <a:pt x="755" y="975"/>
                </a:lnTo>
                <a:lnTo>
                  <a:pt x="757" y="975"/>
                </a:lnTo>
                <a:lnTo>
                  <a:pt x="757" y="978"/>
                </a:lnTo>
                <a:lnTo>
                  <a:pt x="759" y="980"/>
                </a:lnTo>
                <a:lnTo>
                  <a:pt x="761" y="984"/>
                </a:lnTo>
                <a:lnTo>
                  <a:pt x="761" y="987"/>
                </a:lnTo>
                <a:lnTo>
                  <a:pt x="764" y="989"/>
                </a:lnTo>
                <a:lnTo>
                  <a:pt x="764" y="991"/>
                </a:lnTo>
                <a:lnTo>
                  <a:pt x="766" y="991"/>
                </a:lnTo>
                <a:lnTo>
                  <a:pt x="766" y="994"/>
                </a:lnTo>
                <a:lnTo>
                  <a:pt x="768" y="996"/>
                </a:lnTo>
                <a:lnTo>
                  <a:pt x="768" y="998"/>
                </a:lnTo>
                <a:lnTo>
                  <a:pt x="768" y="1000"/>
                </a:lnTo>
                <a:lnTo>
                  <a:pt x="771" y="1003"/>
                </a:lnTo>
                <a:lnTo>
                  <a:pt x="771" y="1005"/>
                </a:lnTo>
                <a:lnTo>
                  <a:pt x="773" y="1007"/>
                </a:lnTo>
                <a:lnTo>
                  <a:pt x="775" y="1012"/>
                </a:lnTo>
                <a:lnTo>
                  <a:pt x="775" y="1014"/>
                </a:lnTo>
                <a:lnTo>
                  <a:pt x="777" y="1014"/>
                </a:lnTo>
                <a:lnTo>
                  <a:pt x="777" y="1016"/>
                </a:lnTo>
                <a:lnTo>
                  <a:pt x="780" y="1021"/>
                </a:lnTo>
                <a:lnTo>
                  <a:pt x="782" y="1023"/>
                </a:lnTo>
                <a:lnTo>
                  <a:pt x="782" y="1025"/>
                </a:lnTo>
                <a:lnTo>
                  <a:pt x="782" y="1027"/>
                </a:lnTo>
                <a:lnTo>
                  <a:pt x="782" y="1030"/>
                </a:lnTo>
                <a:lnTo>
                  <a:pt x="784" y="1030"/>
                </a:lnTo>
                <a:lnTo>
                  <a:pt x="784" y="1032"/>
                </a:lnTo>
                <a:lnTo>
                  <a:pt x="786" y="1034"/>
                </a:lnTo>
                <a:lnTo>
                  <a:pt x="789" y="1037"/>
                </a:lnTo>
                <a:lnTo>
                  <a:pt x="791" y="1039"/>
                </a:lnTo>
                <a:lnTo>
                  <a:pt x="786" y="1039"/>
                </a:lnTo>
                <a:lnTo>
                  <a:pt x="780" y="1039"/>
                </a:lnTo>
                <a:lnTo>
                  <a:pt x="757" y="1050"/>
                </a:lnTo>
                <a:lnTo>
                  <a:pt x="737" y="1061"/>
                </a:lnTo>
                <a:lnTo>
                  <a:pt x="705" y="1077"/>
                </a:lnTo>
                <a:lnTo>
                  <a:pt x="680" y="1091"/>
                </a:lnTo>
                <a:lnTo>
                  <a:pt x="671" y="1095"/>
                </a:lnTo>
                <a:lnTo>
                  <a:pt x="671" y="1113"/>
                </a:lnTo>
                <a:lnTo>
                  <a:pt x="671" y="1116"/>
                </a:lnTo>
                <a:lnTo>
                  <a:pt x="671" y="1184"/>
                </a:lnTo>
                <a:lnTo>
                  <a:pt x="587" y="1184"/>
                </a:lnTo>
                <a:lnTo>
                  <a:pt x="587" y="1186"/>
                </a:lnTo>
                <a:lnTo>
                  <a:pt x="557" y="1186"/>
                </a:lnTo>
                <a:lnTo>
                  <a:pt x="555" y="1186"/>
                </a:lnTo>
                <a:lnTo>
                  <a:pt x="553" y="1184"/>
                </a:lnTo>
                <a:lnTo>
                  <a:pt x="551" y="1184"/>
                </a:lnTo>
                <a:lnTo>
                  <a:pt x="548" y="1184"/>
                </a:lnTo>
                <a:lnTo>
                  <a:pt x="546" y="1184"/>
                </a:lnTo>
                <a:lnTo>
                  <a:pt x="546" y="1186"/>
                </a:lnTo>
                <a:lnTo>
                  <a:pt x="544" y="1188"/>
                </a:lnTo>
                <a:lnTo>
                  <a:pt x="542" y="1190"/>
                </a:lnTo>
                <a:lnTo>
                  <a:pt x="539" y="1190"/>
                </a:lnTo>
                <a:lnTo>
                  <a:pt x="537" y="1190"/>
                </a:lnTo>
                <a:lnTo>
                  <a:pt x="537" y="1193"/>
                </a:lnTo>
                <a:lnTo>
                  <a:pt x="535" y="1195"/>
                </a:lnTo>
                <a:lnTo>
                  <a:pt x="530" y="1199"/>
                </a:lnTo>
                <a:lnTo>
                  <a:pt x="528" y="1204"/>
                </a:lnTo>
                <a:lnTo>
                  <a:pt x="526" y="1206"/>
                </a:lnTo>
                <a:lnTo>
                  <a:pt x="526" y="1204"/>
                </a:lnTo>
                <a:lnTo>
                  <a:pt x="526" y="1193"/>
                </a:lnTo>
                <a:lnTo>
                  <a:pt x="526" y="1075"/>
                </a:lnTo>
                <a:lnTo>
                  <a:pt x="526" y="1073"/>
                </a:lnTo>
                <a:lnTo>
                  <a:pt x="512" y="1073"/>
                </a:lnTo>
                <a:lnTo>
                  <a:pt x="417" y="1070"/>
                </a:lnTo>
                <a:lnTo>
                  <a:pt x="394" y="1070"/>
                </a:lnTo>
                <a:lnTo>
                  <a:pt x="351" y="1070"/>
                </a:lnTo>
                <a:lnTo>
                  <a:pt x="313" y="1070"/>
                </a:lnTo>
                <a:lnTo>
                  <a:pt x="254" y="1073"/>
                </a:lnTo>
                <a:lnTo>
                  <a:pt x="208" y="1073"/>
                </a:lnTo>
                <a:lnTo>
                  <a:pt x="208" y="1172"/>
                </a:lnTo>
                <a:lnTo>
                  <a:pt x="208" y="1175"/>
                </a:lnTo>
                <a:lnTo>
                  <a:pt x="208" y="1188"/>
                </a:lnTo>
                <a:lnTo>
                  <a:pt x="208" y="1190"/>
                </a:lnTo>
                <a:lnTo>
                  <a:pt x="217" y="1209"/>
                </a:lnTo>
                <a:lnTo>
                  <a:pt x="222" y="1213"/>
                </a:lnTo>
                <a:lnTo>
                  <a:pt x="226" y="1222"/>
                </a:lnTo>
                <a:lnTo>
                  <a:pt x="224" y="1222"/>
                </a:lnTo>
                <a:lnTo>
                  <a:pt x="222" y="1222"/>
                </a:lnTo>
                <a:lnTo>
                  <a:pt x="217" y="1224"/>
                </a:lnTo>
                <a:lnTo>
                  <a:pt x="213" y="1224"/>
                </a:lnTo>
                <a:lnTo>
                  <a:pt x="211" y="1224"/>
                </a:lnTo>
                <a:lnTo>
                  <a:pt x="208" y="1224"/>
                </a:lnTo>
                <a:lnTo>
                  <a:pt x="206" y="1224"/>
                </a:lnTo>
                <a:lnTo>
                  <a:pt x="204" y="1224"/>
                </a:lnTo>
                <a:lnTo>
                  <a:pt x="202" y="1224"/>
                </a:lnTo>
                <a:lnTo>
                  <a:pt x="199" y="1224"/>
                </a:lnTo>
                <a:lnTo>
                  <a:pt x="197" y="1224"/>
                </a:lnTo>
                <a:lnTo>
                  <a:pt x="195" y="1224"/>
                </a:lnTo>
                <a:lnTo>
                  <a:pt x="192" y="1224"/>
                </a:lnTo>
                <a:lnTo>
                  <a:pt x="188" y="1224"/>
                </a:lnTo>
                <a:lnTo>
                  <a:pt x="177" y="1224"/>
                </a:lnTo>
                <a:lnTo>
                  <a:pt x="163" y="1222"/>
                </a:lnTo>
                <a:lnTo>
                  <a:pt x="143" y="1222"/>
                </a:lnTo>
                <a:lnTo>
                  <a:pt x="140" y="1222"/>
                </a:lnTo>
                <a:lnTo>
                  <a:pt x="138" y="1215"/>
                </a:lnTo>
                <a:lnTo>
                  <a:pt x="136" y="1213"/>
                </a:lnTo>
                <a:lnTo>
                  <a:pt x="133" y="1209"/>
                </a:lnTo>
                <a:lnTo>
                  <a:pt x="115" y="1177"/>
                </a:lnTo>
                <a:lnTo>
                  <a:pt x="115" y="1175"/>
                </a:lnTo>
                <a:lnTo>
                  <a:pt x="113" y="1172"/>
                </a:lnTo>
                <a:lnTo>
                  <a:pt x="113" y="1136"/>
                </a:lnTo>
                <a:lnTo>
                  <a:pt x="113" y="1132"/>
                </a:lnTo>
                <a:lnTo>
                  <a:pt x="113" y="1129"/>
                </a:lnTo>
                <a:lnTo>
                  <a:pt x="113" y="1120"/>
                </a:lnTo>
                <a:lnTo>
                  <a:pt x="111" y="1093"/>
                </a:lnTo>
                <a:lnTo>
                  <a:pt x="104" y="1052"/>
                </a:lnTo>
                <a:lnTo>
                  <a:pt x="104" y="1046"/>
                </a:lnTo>
                <a:lnTo>
                  <a:pt x="106" y="1037"/>
                </a:lnTo>
                <a:lnTo>
                  <a:pt x="111" y="1012"/>
                </a:lnTo>
                <a:lnTo>
                  <a:pt x="102" y="991"/>
                </a:lnTo>
                <a:lnTo>
                  <a:pt x="95" y="971"/>
                </a:lnTo>
                <a:lnTo>
                  <a:pt x="75" y="935"/>
                </a:lnTo>
                <a:lnTo>
                  <a:pt x="63" y="908"/>
                </a:lnTo>
                <a:lnTo>
                  <a:pt x="63" y="905"/>
                </a:lnTo>
                <a:lnTo>
                  <a:pt x="61" y="898"/>
                </a:lnTo>
                <a:lnTo>
                  <a:pt x="52" y="885"/>
                </a:lnTo>
                <a:lnTo>
                  <a:pt x="61" y="860"/>
                </a:lnTo>
                <a:lnTo>
                  <a:pt x="63" y="833"/>
                </a:lnTo>
                <a:lnTo>
                  <a:pt x="63" y="831"/>
                </a:lnTo>
                <a:lnTo>
                  <a:pt x="61" y="831"/>
                </a:lnTo>
                <a:lnTo>
                  <a:pt x="61" y="828"/>
                </a:lnTo>
                <a:lnTo>
                  <a:pt x="61" y="826"/>
                </a:lnTo>
                <a:lnTo>
                  <a:pt x="59" y="824"/>
                </a:lnTo>
                <a:lnTo>
                  <a:pt x="59" y="822"/>
                </a:lnTo>
                <a:lnTo>
                  <a:pt x="59" y="819"/>
                </a:lnTo>
                <a:lnTo>
                  <a:pt x="56" y="817"/>
                </a:lnTo>
                <a:lnTo>
                  <a:pt x="56" y="815"/>
                </a:lnTo>
                <a:lnTo>
                  <a:pt x="56" y="812"/>
                </a:lnTo>
                <a:lnTo>
                  <a:pt x="56" y="810"/>
                </a:lnTo>
                <a:lnTo>
                  <a:pt x="54" y="810"/>
                </a:lnTo>
                <a:lnTo>
                  <a:pt x="54" y="808"/>
                </a:lnTo>
                <a:lnTo>
                  <a:pt x="54" y="803"/>
                </a:lnTo>
                <a:lnTo>
                  <a:pt x="54" y="801"/>
                </a:lnTo>
                <a:lnTo>
                  <a:pt x="52" y="801"/>
                </a:lnTo>
                <a:lnTo>
                  <a:pt x="52" y="799"/>
                </a:lnTo>
                <a:lnTo>
                  <a:pt x="52" y="797"/>
                </a:lnTo>
                <a:lnTo>
                  <a:pt x="52" y="794"/>
                </a:lnTo>
                <a:lnTo>
                  <a:pt x="50" y="794"/>
                </a:lnTo>
                <a:lnTo>
                  <a:pt x="50" y="792"/>
                </a:lnTo>
                <a:lnTo>
                  <a:pt x="50" y="790"/>
                </a:lnTo>
                <a:lnTo>
                  <a:pt x="50" y="788"/>
                </a:lnTo>
                <a:lnTo>
                  <a:pt x="50" y="785"/>
                </a:lnTo>
                <a:lnTo>
                  <a:pt x="50" y="783"/>
                </a:lnTo>
                <a:lnTo>
                  <a:pt x="52" y="781"/>
                </a:lnTo>
                <a:lnTo>
                  <a:pt x="52" y="779"/>
                </a:lnTo>
                <a:lnTo>
                  <a:pt x="52" y="776"/>
                </a:lnTo>
                <a:lnTo>
                  <a:pt x="52" y="772"/>
                </a:lnTo>
                <a:lnTo>
                  <a:pt x="52" y="767"/>
                </a:lnTo>
                <a:lnTo>
                  <a:pt x="52" y="763"/>
                </a:lnTo>
                <a:lnTo>
                  <a:pt x="50" y="758"/>
                </a:lnTo>
                <a:lnTo>
                  <a:pt x="50" y="751"/>
                </a:lnTo>
                <a:lnTo>
                  <a:pt x="50" y="749"/>
                </a:lnTo>
                <a:lnTo>
                  <a:pt x="50" y="747"/>
                </a:lnTo>
                <a:lnTo>
                  <a:pt x="50" y="745"/>
                </a:lnTo>
                <a:lnTo>
                  <a:pt x="50" y="742"/>
                </a:lnTo>
                <a:lnTo>
                  <a:pt x="50" y="740"/>
                </a:lnTo>
                <a:lnTo>
                  <a:pt x="50" y="738"/>
                </a:lnTo>
                <a:lnTo>
                  <a:pt x="50" y="736"/>
                </a:lnTo>
                <a:lnTo>
                  <a:pt x="50" y="733"/>
                </a:lnTo>
                <a:lnTo>
                  <a:pt x="50" y="731"/>
                </a:lnTo>
                <a:lnTo>
                  <a:pt x="47" y="729"/>
                </a:lnTo>
                <a:lnTo>
                  <a:pt x="47" y="724"/>
                </a:lnTo>
                <a:lnTo>
                  <a:pt x="47" y="722"/>
                </a:lnTo>
                <a:lnTo>
                  <a:pt x="47" y="720"/>
                </a:lnTo>
                <a:lnTo>
                  <a:pt x="47" y="715"/>
                </a:lnTo>
                <a:lnTo>
                  <a:pt x="47" y="708"/>
                </a:lnTo>
                <a:lnTo>
                  <a:pt x="47" y="702"/>
                </a:lnTo>
                <a:lnTo>
                  <a:pt x="45" y="690"/>
                </a:lnTo>
                <a:lnTo>
                  <a:pt x="45" y="681"/>
                </a:lnTo>
                <a:lnTo>
                  <a:pt x="45" y="679"/>
                </a:lnTo>
                <a:lnTo>
                  <a:pt x="43" y="670"/>
                </a:lnTo>
                <a:lnTo>
                  <a:pt x="43" y="668"/>
                </a:lnTo>
                <a:lnTo>
                  <a:pt x="43" y="661"/>
                </a:lnTo>
                <a:lnTo>
                  <a:pt x="43" y="656"/>
                </a:lnTo>
                <a:lnTo>
                  <a:pt x="43" y="654"/>
                </a:lnTo>
                <a:lnTo>
                  <a:pt x="43" y="652"/>
                </a:lnTo>
                <a:lnTo>
                  <a:pt x="41" y="643"/>
                </a:lnTo>
                <a:lnTo>
                  <a:pt x="41" y="641"/>
                </a:lnTo>
                <a:lnTo>
                  <a:pt x="41" y="638"/>
                </a:lnTo>
                <a:lnTo>
                  <a:pt x="38" y="627"/>
                </a:lnTo>
                <a:lnTo>
                  <a:pt x="34" y="616"/>
                </a:lnTo>
                <a:lnTo>
                  <a:pt x="34" y="613"/>
                </a:lnTo>
                <a:lnTo>
                  <a:pt x="31" y="609"/>
                </a:lnTo>
                <a:lnTo>
                  <a:pt x="31" y="607"/>
                </a:lnTo>
                <a:lnTo>
                  <a:pt x="27" y="600"/>
                </a:lnTo>
                <a:lnTo>
                  <a:pt x="25" y="595"/>
                </a:lnTo>
                <a:lnTo>
                  <a:pt x="25" y="593"/>
                </a:lnTo>
                <a:lnTo>
                  <a:pt x="20" y="584"/>
                </a:lnTo>
                <a:lnTo>
                  <a:pt x="16" y="575"/>
                </a:lnTo>
                <a:lnTo>
                  <a:pt x="9" y="561"/>
                </a:lnTo>
                <a:lnTo>
                  <a:pt x="7" y="559"/>
                </a:lnTo>
                <a:lnTo>
                  <a:pt x="4" y="555"/>
                </a:lnTo>
                <a:lnTo>
                  <a:pt x="0" y="548"/>
                </a:lnTo>
                <a:lnTo>
                  <a:pt x="0" y="545"/>
                </a:lnTo>
                <a:lnTo>
                  <a:pt x="0" y="539"/>
                </a:lnTo>
                <a:lnTo>
                  <a:pt x="0" y="536"/>
                </a:lnTo>
                <a:lnTo>
                  <a:pt x="0" y="532"/>
                </a:lnTo>
                <a:lnTo>
                  <a:pt x="2" y="527"/>
                </a:lnTo>
                <a:lnTo>
                  <a:pt x="2" y="525"/>
                </a:lnTo>
                <a:lnTo>
                  <a:pt x="2" y="521"/>
                </a:lnTo>
                <a:lnTo>
                  <a:pt x="4" y="516"/>
                </a:lnTo>
                <a:lnTo>
                  <a:pt x="4" y="512"/>
                </a:lnTo>
                <a:lnTo>
                  <a:pt x="4" y="509"/>
                </a:lnTo>
                <a:lnTo>
                  <a:pt x="4" y="505"/>
                </a:lnTo>
                <a:lnTo>
                  <a:pt x="4" y="498"/>
                </a:lnTo>
                <a:lnTo>
                  <a:pt x="4" y="496"/>
                </a:lnTo>
                <a:lnTo>
                  <a:pt x="4" y="491"/>
                </a:lnTo>
                <a:lnTo>
                  <a:pt x="4" y="487"/>
                </a:lnTo>
                <a:lnTo>
                  <a:pt x="2" y="475"/>
                </a:lnTo>
                <a:lnTo>
                  <a:pt x="2" y="473"/>
                </a:lnTo>
                <a:lnTo>
                  <a:pt x="2" y="471"/>
                </a:lnTo>
                <a:lnTo>
                  <a:pt x="2" y="469"/>
                </a:lnTo>
                <a:lnTo>
                  <a:pt x="4" y="466"/>
                </a:lnTo>
                <a:lnTo>
                  <a:pt x="7" y="462"/>
                </a:lnTo>
                <a:lnTo>
                  <a:pt x="7" y="457"/>
                </a:lnTo>
                <a:lnTo>
                  <a:pt x="9" y="453"/>
                </a:lnTo>
                <a:lnTo>
                  <a:pt x="16" y="419"/>
                </a:lnTo>
                <a:lnTo>
                  <a:pt x="18" y="407"/>
                </a:lnTo>
                <a:lnTo>
                  <a:pt x="16" y="403"/>
                </a:lnTo>
                <a:lnTo>
                  <a:pt x="16" y="396"/>
                </a:lnTo>
                <a:lnTo>
                  <a:pt x="16" y="392"/>
                </a:lnTo>
                <a:lnTo>
                  <a:pt x="16" y="389"/>
                </a:lnTo>
                <a:lnTo>
                  <a:pt x="16" y="387"/>
                </a:lnTo>
                <a:lnTo>
                  <a:pt x="16" y="378"/>
                </a:lnTo>
                <a:lnTo>
                  <a:pt x="16" y="373"/>
                </a:lnTo>
                <a:lnTo>
                  <a:pt x="16" y="369"/>
                </a:lnTo>
                <a:lnTo>
                  <a:pt x="16" y="362"/>
                </a:lnTo>
                <a:lnTo>
                  <a:pt x="18" y="355"/>
                </a:lnTo>
                <a:lnTo>
                  <a:pt x="18" y="349"/>
                </a:lnTo>
                <a:lnTo>
                  <a:pt x="18" y="346"/>
                </a:lnTo>
                <a:lnTo>
                  <a:pt x="18" y="344"/>
                </a:lnTo>
                <a:lnTo>
                  <a:pt x="18" y="337"/>
                </a:lnTo>
                <a:lnTo>
                  <a:pt x="20" y="328"/>
                </a:lnTo>
                <a:lnTo>
                  <a:pt x="22" y="321"/>
                </a:lnTo>
                <a:lnTo>
                  <a:pt x="25" y="319"/>
                </a:lnTo>
                <a:lnTo>
                  <a:pt x="27" y="317"/>
                </a:lnTo>
                <a:lnTo>
                  <a:pt x="31" y="310"/>
                </a:lnTo>
                <a:lnTo>
                  <a:pt x="31" y="308"/>
                </a:lnTo>
                <a:lnTo>
                  <a:pt x="34" y="308"/>
                </a:lnTo>
                <a:lnTo>
                  <a:pt x="41" y="299"/>
                </a:lnTo>
                <a:lnTo>
                  <a:pt x="43" y="297"/>
                </a:lnTo>
                <a:lnTo>
                  <a:pt x="47" y="292"/>
                </a:lnTo>
                <a:lnTo>
                  <a:pt x="50" y="290"/>
                </a:lnTo>
                <a:lnTo>
                  <a:pt x="56" y="283"/>
                </a:lnTo>
                <a:lnTo>
                  <a:pt x="56" y="281"/>
                </a:lnTo>
                <a:lnTo>
                  <a:pt x="59" y="278"/>
                </a:lnTo>
                <a:lnTo>
                  <a:pt x="70" y="267"/>
                </a:lnTo>
                <a:lnTo>
                  <a:pt x="75" y="263"/>
                </a:lnTo>
                <a:lnTo>
                  <a:pt x="77" y="260"/>
                </a:lnTo>
                <a:lnTo>
                  <a:pt x="79" y="258"/>
                </a:lnTo>
                <a:lnTo>
                  <a:pt x="79" y="256"/>
                </a:lnTo>
                <a:lnTo>
                  <a:pt x="77" y="251"/>
                </a:lnTo>
                <a:lnTo>
                  <a:pt x="77" y="249"/>
                </a:lnTo>
                <a:lnTo>
                  <a:pt x="77" y="247"/>
                </a:lnTo>
                <a:lnTo>
                  <a:pt x="77" y="244"/>
                </a:lnTo>
                <a:lnTo>
                  <a:pt x="81" y="244"/>
                </a:lnTo>
                <a:lnTo>
                  <a:pt x="81" y="242"/>
                </a:lnTo>
                <a:lnTo>
                  <a:pt x="84" y="242"/>
                </a:lnTo>
                <a:lnTo>
                  <a:pt x="84" y="240"/>
                </a:lnTo>
                <a:lnTo>
                  <a:pt x="86" y="235"/>
                </a:lnTo>
                <a:lnTo>
                  <a:pt x="86" y="231"/>
                </a:lnTo>
                <a:lnTo>
                  <a:pt x="86" y="229"/>
                </a:lnTo>
                <a:lnTo>
                  <a:pt x="86" y="220"/>
                </a:lnTo>
                <a:lnTo>
                  <a:pt x="86" y="215"/>
                </a:lnTo>
                <a:lnTo>
                  <a:pt x="86" y="211"/>
                </a:lnTo>
                <a:lnTo>
                  <a:pt x="88" y="208"/>
                </a:lnTo>
                <a:lnTo>
                  <a:pt x="90" y="206"/>
                </a:lnTo>
                <a:lnTo>
                  <a:pt x="95" y="201"/>
                </a:lnTo>
                <a:lnTo>
                  <a:pt x="102" y="195"/>
                </a:lnTo>
                <a:lnTo>
                  <a:pt x="104" y="192"/>
                </a:lnTo>
                <a:lnTo>
                  <a:pt x="113" y="181"/>
                </a:lnTo>
                <a:lnTo>
                  <a:pt x="118" y="174"/>
                </a:lnTo>
                <a:lnTo>
                  <a:pt x="122" y="170"/>
                </a:lnTo>
                <a:lnTo>
                  <a:pt x="124" y="168"/>
                </a:lnTo>
                <a:lnTo>
                  <a:pt x="124" y="165"/>
                </a:lnTo>
                <a:lnTo>
                  <a:pt x="127" y="161"/>
                </a:lnTo>
                <a:lnTo>
                  <a:pt x="129" y="156"/>
                </a:lnTo>
                <a:lnTo>
                  <a:pt x="129" y="152"/>
                </a:lnTo>
                <a:lnTo>
                  <a:pt x="129" y="147"/>
                </a:lnTo>
                <a:lnTo>
                  <a:pt x="129" y="143"/>
                </a:lnTo>
                <a:lnTo>
                  <a:pt x="129" y="140"/>
                </a:lnTo>
                <a:lnTo>
                  <a:pt x="129" y="138"/>
                </a:lnTo>
                <a:lnTo>
                  <a:pt x="129" y="134"/>
                </a:lnTo>
                <a:lnTo>
                  <a:pt x="129" y="129"/>
                </a:lnTo>
                <a:lnTo>
                  <a:pt x="127" y="129"/>
                </a:lnTo>
                <a:lnTo>
                  <a:pt x="124" y="129"/>
                </a:lnTo>
                <a:lnTo>
                  <a:pt x="124" y="127"/>
                </a:lnTo>
                <a:lnTo>
                  <a:pt x="124" y="125"/>
                </a:lnTo>
                <a:lnTo>
                  <a:pt x="122" y="122"/>
                </a:lnTo>
                <a:lnTo>
                  <a:pt x="122" y="120"/>
                </a:lnTo>
                <a:lnTo>
                  <a:pt x="118" y="113"/>
                </a:lnTo>
                <a:lnTo>
                  <a:pt x="115" y="111"/>
                </a:lnTo>
                <a:lnTo>
                  <a:pt x="106" y="104"/>
                </a:lnTo>
                <a:lnTo>
                  <a:pt x="106" y="102"/>
                </a:lnTo>
                <a:lnTo>
                  <a:pt x="109" y="88"/>
                </a:lnTo>
                <a:lnTo>
                  <a:pt x="109" y="86"/>
                </a:lnTo>
                <a:lnTo>
                  <a:pt x="109" y="84"/>
                </a:lnTo>
                <a:lnTo>
                  <a:pt x="109" y="82"/>
                </a:lnTo>
                <a:lnTo>
                  <a:pt x="111" y="70"/>
                </a:lnTo>
                <a:lnTo>
                  <a:pt x="111" y="66"/>
                </a:lnTo>
                <a:lnTo>
                  <a:pt x="111" y="63"/>
                </a:lnTo>
                <a:lnTo>
                  <a:pt x="111" y="45"/>
                </a:lnTo>
                <a:lnTo>
                  <a:pt x="111" y="43"/>
                </a:lnTo>
                <a:lnTo>
                  <a:pt x="111" y="39"/>
                </a:lnTo>
                <a:lnTo>
                  <a:pt x="111" y="32"/>
                </a:lnTo>
                <a:lnTo>
                  <a:pt x="111" y="27"/>
                </a:lnTo>
                <a:lnTo>
                  <a:pt x="109" y="27"/>
                </a:lnTo>
                <a:lnTo>
                  <a:pt x="104" y="11"/>
                </a:lnTo>
                <a:lnTo>
                  <a:pt x="102" y="7"/>
                </a:lnTo>
                <a:lnTo>
                  <a:pt x="104" y="7"/>
                </a:lnTo>
                <a:lnTo>
                  <a:pt x="106" y="7"/>
                </a:lnTo>
                <a:lnTo>
                  <a:pt x="111" y="7"/>
                </a:lnTo>
                <a:lnTo>
                  <a:pt x="113" y="9"/>
                </a:lnTo>
                <a:lnTo>
                  <a:pt x="118" y="0"/>
                </a:lnTo>
                <a:lnTo>
                  <a:pt x="120" y="0"/>
                </a:lnTo>
                <a:lnTo>
                  <a:pt x="127" y="0"/>
                </a:lnTo>
                <a:lnTo>
                  <a:pt x="129" y="0"/>
                </a:lnTo>
                <a:lnTo>
                  <a:pt x="133" y="0"/>
                </a:lnTo>
                <a:lnTo>
                  <a:pt x="145" y="0"/>
                </a:lnTo>
                <a:lnTo>
                  <a:pt x="149" y="0"/>
                </a:lnTo>
                <a:lnTo>
                  <a:pt x="152" y="0"/>
                </a:lnTo>
                <a:lnTo>
                  <a:pt x="156" y="0"/>
                </a:lnTo>
                <a:lnTo>
                  <a:pt x="161" y="0"/>
                </a:lnTo>
                <a:lnTo>
                  <a:pt x="163" y="0"/>
                </a:lnTo>
                <a:lnTo>
                  <a:pt x="174" y="0"/>
                </a:lnTo>
                <a:lnTo>
                  <a:pt x="186" y="0"/>
                </a:lnTo>
                <a:lnTo>
                  <a:pt x="188" y="0"/>
                </a:lnTo>
                <a:lnTo>
                  <a:pt x="190" y="0"/>
                </a:lnTo>
                <a:lnTo>
                  <a:pt x="192" y="0"/>
                </a:lnTo>
                <a:lnTo>
                  <a:pt x="195" y="5"/>
                </a:lnTo>
                <a:lnTo>
                  <a:pt x="197" y="7"/>
                </a:lnTo>
                <a:lnTo>
                  <a:pt x="202" y="14"/>
                </a:lnTo>
                <a:lnTo>
                  <a:pt x="206" y="18"/>
                </a:lnTo>
                <a:lnTo>
                  <a:pt x="208" y="16"/>
                </a:lnTo>
                <a:lnTo>
                  <a:pt x="213" y="14"/>
                </a:lnTo>
                <a:lnTo>
                  <a:pt x="215" y="14"/>
                </a:lnTo>
                <a:lnTo>
                  <a:pt x="220" y="16"/>
                </a:lnTo>
                <a:lnTo>
                  <a:pt x="220" y="18"/>
                </a:lnTo>
                <a:lnTo>
                  <a:pt x="220" y="16"/>
                </a:lnTo>
                <a:lnTo>
                  <a:pt x="220" y="14"/>
                </a:lnTo>
                <a:lnTo>
                  <a:pt x="217" y="14"/>
                </a:lnTo>
                <a:lnTo>
                  <a:pt x="215" y="11"/>
                </a:lnTo>
                <a:lnTo>
                  <a:pt x="229" y="11"/>
                </a:lnTo>
                <a:lnTo>
                  <a:pt x="229" y="14"/>
                </a:lnTo>
                <a:lnTo>
                  <a:pt x="231" y="14"/>
                </a:lnTo>
                <a:lnTo>
                  <a:pt x="229" y="14"/>
                </a:lnTo>
                <a:lnTo>
                  <a:pt x="226" y="14"/>
                </a:lnTo>
                <a:lnTo>
                  <a:pt x="229" y="16"/>
                </a:lnTo>
                <a:lnTo>
                  <a:pt x="231" y="18"/>
                </a:lnTo>
                <a:lnTo>
                  <a:pt x="242" y="18"/>
                </a:lnTo>
                <a:lnTo>
                  <a:pt x="249" y="18"/>
                </a:lnTo>
                <a:lnTo>
                  <a:pt x="251" y="11"/>
                </a:lnTo>
                <a:lnTo>
                  <a:pt x="249" y="7"/>
                </a:lnTo>
                <a:lnTo>
                  <a:pt x="249" y="5"/>
                </a:lnTo>
                <a:lnTo>
                  <a:pt x="249" y="2"/>
                </a:lnTo>
                <a:lnTo>
                  <a:pt x="251" y="0"/>
                </a:lnTo>
                <a:lnTo>
                  <a:pt x="254" y="0"/>
                </a:lnTo>
                <a:lnTo>
                  <a:pt x="256" y="0"/>
                </a:lnTo>
                <a:lnTo>
                  <a:pt x="258" y="0"/>
                </a:lnTo>
                <a:lnTo>
                  <a:pt x="258" y="2"/>
                </a:lnTo>
                <a:lnTo>
                  <a:pt x="260" y="2"/>
                </a:lnTo>
                <a:lnTo>
                  <a:pt x="263" y="5"/>
                </a:lnTo>
                <a:lnTo>
                  <a:pt x="265" y="7"/>
                </a:lnTo>
                <a:lnTo>
                  <a:pt x="267" y="9"/>
                </a:lnTo>
                <a:lnTo>
                  <a:pt x="272" y="14"/>
                </a:lnTo>
                <a:lnTo>
                  <a:pt x="274" y="14"/>
                </a:lnTo>
                <a:lnTo>
                  <a:pt x="274" y="16"/>
                </a:lnTo>
                <a:lnTo>
                  <a:pt x="274" y="18"/>
                </a:lnTo>
                <a:lnTo>
                  <a:pt x="276"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 - White Nile">
            <a:extLst>
              <a:ext uri="{FF2B5EF4-FFF2-40B4-BE49-F238E27FC236}">
                <a16:creationId xmlns:a16="http://schemas.microsoft.com/office/drawing/2014/main" id="{F862F4D1-A692-2DCF-9A31-42E4DB076F4A}"/>
              </a:ext>
            </a:extLst>
          </p:cNvPr>
          <p:cNvSpPr>
            <a:spLocks/>
          </p:cNvSpPr>
          <p:nvPr/>
        </p:nvSpPr>
        <p:spPr bwMode="auto">
          <a:xfrm>
            <a:off x="6669088" y="3714750"/>
            <a:ext cx="746125" cy="1416050"/>
          </a:xfrm>
          <a:custGeom>
            <a:avLst/>
            <a:gdLst>
              <a:gd name="T0" fmla="*/ 270 w 470"/>
              <a:gd name="T1" fmla="*/ 23 h 892"/>
              <a:gd name="T2" fmla="*/ 279 w 470"/>
              <a:gd name="T3" fmla="*/ 63 h 892"/>
              <a:gd name="T4" fmla="*/ 282 w 470"/>
              <a:gd name="T5" fmla="*/ 102 h 892"/>
              <a:gd name="T6" fmla="*/ 266 w 470"/>
              <a:gd name="T7" fmla="*/ 138 h 892"/>
              <a:gd name="T8" fmla="*/ 252 w 470"/>
              <a:gd name="T9" fmla="*/ 152 h 892"/>
              <a:gd name="T10" fmla="*/ 225 w 470"/>
              <a:gd name="T11" fmla="*/ 168 h 892"/>
              <a:gd name="T12" fmla="*/ 243 w 470"/>
              <a:gd name="T13" fmla="*/ 199 h 892"/>
              <a:gd name="T14" fmla="*/ 247 w 470"/>
              <a:gd name="T15" fmla="*/ 233 h 892"/>
              <a:gd name="T16" fmla="*/ 259 w 470"/>
              <a:gd name="T17" fmla="*/ 263 h 892"/>
              <a:gd name="T18" fmla="*/ 261 w 470"/>
              <a:gd name="T19" fmla="*/ 299 h 892"/>
              <a:gd name="T20" fmla="*/ 279 w 470"/>
              <a:gd name="T21" fmla="*/ 349 h 892"/>
              <a:gd name="T22" fmla="*/ 311 w 470"/>
              <a:gd name="T23" fmla="*/ 373 h 892"/>
              <a:gd name="T24" fmla="*/ 322 w 470"/>
              <a:gd name="T25" fmla="*/ 403 h 892"/>
              <a:gd name="T26" fmla="*/ 327 w 470"/>
              <a:gd name="T27" fmla="*/ 430 h 892"/>
              <a:gd name="T28" fmla="*/ 338 w 470"/>
              <a:gd name="T29" fmla="*/ 441 h 892"/>
              <a:gd name="T30" fmla="*/ 363 w 470"/>
              <a:gd name="T31" fmla="*/ 437 h 892"/>
              <a:gd name="T32" fmla="*/ 386 w 470"/>
              <a:gd name="T33" fmla="*/ 416 h 892"/>
              <a:gd name="T34" fmla="*/ 388 w 470"/>
              <a:gd name="T35" fmla="*/ 466 h 892"/>
              <a:gd name="T36" fmla="*/ 381 w 470"/>
              <a:gd name="T37" fmla="*/ 518 h 892"/>
              <a:gd name="T38" fmla="*/ 411 w 470"/>
              <a:gd name="T39" fmla="*/ 557 h 892"/>
              <a:gd name="T40" fmla="*/ 427 w 470"/>
              <a:gd name="T41" fmla="*/ 593 h 892"/>
              <a:gd name="T42" fmla="*/ 436 w 470"/>
              <a:gd name="T43" fmla="*/ 654 h 892"/>
              <a:gd name="T44" fmla="*/ 447 w 470"/>
              <a:gd name="T45" fmla="*/ 758 h 892"/>
              <a:gd name="T46" fmla="*/ 406 w 470"/>
              <a:gd name="T47" fmla="*/ 815 h 892"/>
              <a:gd name="T48" fmla="*/ 331 w 470"/>
              <a:gd name="T49" fmla="*/ 826 h 892"/>
              <a:gd name="T50" fmla="*/ 334 w 470"/>
              <a:gd name="T51" fmla="*/ 865 h 892"/>
              <a:gd name="T52" fmla="*/ 334 w 470"/>
              <a:gd name="T53" fmla="*/ 887 h 892"/>
              <a:gd name="T54" fmla="*/ 189 w 470"/>
              <a:gd name="T55" fmla="*/ 892 h 892"/>
              <a:gd name="T56" fmla="*/ 152 w 470"/>
              <a:gd name="T57" fmla="*/ 880 h 892"/>
              <a:gd name="T58" fmla="*/ 59 w 470"/>
              <a:gd name="T59" fmla="*/ 772 h 892"/>
              <a:gd name="T60" fmla="*/ 43 w 470"/>
              <a:gd name="T61" fmla="*/ 720 h 892"/>
              <a:gd name="T62" fmla="*/ 39 w 470"/>
              <a:gd name="T63" fmla="*/ 688 h 892"/>
              <a:gd name="T64" fmla="*/ 46 w 470"/>
              <a:gd name="T65" fmla="*/ 656 h 892"/>
              <a:gd name="T66" fmla="*/ 46 w 470"/>
              <a:gd name="T67" fmla="*/ 636 h 892"/>
              <a:gd name="T68" fmla="*/ 57 w 470"/>
              <a:gd name="T69" fmla="*/ 618 h 892"/>
              <a:gd name="T70" fmla="*/ 73 w 470"/>
              <a:gd name="T71" fmla="*/ 593 h 892"/>
              <a:gd name="T72" fmla="*/ 114 w 470"/>
              <a:gd name="T73" fmla="*/ 564 h 892"/>
              <a:gd name="T74" fmla="*/ 134 w 470"/>
              <a:gd name="T75" fmla="*/ 536 h 892"/>
              <a:gd name="T76" fmla="*/ 127 w 470"/>
              <a:gd name="T77" fmla="*/ 500 h 892"/>
              <a:gd name="T78" fmla="*/ 139 w 470"/>
              <a:gd name="T79" fmla="*/ 475 h 892"/>
              <a:gd name="T80" fmla="*/ 116 w 470"/>
              <a:gd name="T81" fmla="*/ 462 h 892"/>
              <a:gd name="T82" fmla="*/ 100 w 470"/>
              <a:gd name="T83" fmla="*/ 439 h 892"/>
              <a:gd name="T84" fmla="*/ 91 w 470"/>
              <a:gd name="T85" fmla="*/ 423 h 892"/>
              <a:gd name="T86" fmla="*/ 80 w 470"/>
              <a:gd name="T87" fmla="*/ 394 h 892"/>
              <a:gd name="T88" fmla="*/ 75 w 470"/>
              <a:gd name="T89" fmla="*/ 378 h 892"/>
              <a:gd name="T90" fmla="*/ 62 w 470"/>
              <a:gd name="T91" fmla="*/ 362 h 892"/>
              <a:gd name="T92" fmla="*/ 37 w 470"/>
              <a:gd name="T93" fmla="*/ 344 h 892"/>
              <a:gd name="T94" fmla="*/ 12 w 470"/>
              <a:gd name="T95" fmla="*/ 319 h 892"/>
              <a:gd name="T96" fmla="*/ 5 w 470"/>
              <a:gd name="T97" fmla="*/ 299 h 892"/>
              <a:gd name="T98" fmla="*/ 3 w 470"/>
              <a:gd name="T99" fmla="*/ 272 h 892"/>
              <a:gd name="T100" fmla="*/ 14 w 470"/>
              <a:gd name="T101" fmla="*/ 220 h 892"/>
              <a:gd name="T102" fmla="*/ 21 w 470"/>
              <a:gd name="T103" fmla="*/ 181 h 892"/>
              <a:gd name="T104" fmla="*/ 46 w 470"/>
              <a:gd name="T105" fmla="*/ 145 h 892"/>
              <a:gd name="T106" fmla="*/ 82 w 470"/>
              <a:gd name="T107" fmla="*/ 140 h 892"/>
              <a:gd name="T108" fmla="*/ 100 w 470"/>
              <a:gd name="T109" fmla="*/ 102 h 892"/>
              <a:gd name="T110" fmla="*/ 121 w 470"/>
              <a:gd name="T111" fmla="*/ 72 h 892"/>
              <a:gd name="T112" fmla="*/ 148 w 470"/>
              <a:gd name="T113" fmla="*/ 57 h 892"/>
              <a:gd name="T114" fmla="*/ 200 w 470"/>
              <a:gd name="T115" fmla="*/ 25 h 892"/>
              <a:gd name="T116" fmla="*/ 234 w 470"/>
              <a:gd name="T117" fmla="*/ 11 h 892"/>
              <a:gd name="T118" fmla="*/ 254 w 470"/>
              <a:gd name="T119" fmla="*/ 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892">
                <a:moveTo>
                  <a:pt x="254" y="2"/>
                </a:moveTo>
                <a:lnTo>
                  <a:pt x="257" y="2"/>
                </a:lnTo>
                <a:lnTo>
                  <a:pt x="261" y="2"/>
                </a:lnTo>
                <a:lnTo>
                  <a:pt x="268" y="7"/>
                </a:lnTo>
                <a:lnTo>
                  <a:pt x="275" y="9"/>
                </a:lnTo>
                <a:lnTo>
                  <a:pt x="275" y="11"/>
                </a:lnTo>
                <a:lnTo>
                  <a:pt x="272" y="16"/>
                </a:lnTo>
                <a:lnTo>
                  <a:pt x="270" y="23"/>
                </a:lnTo>
                <a:lnTo>
                  <a:pt x="270" y="25"/>
                </a:lnTo>
                <a:lnTo>
                  <a:pt x="270" y="32"/>
                </a:lnTo>
                <a:lnTo>
                  <a:pt x="272" y="36"/>
                </a:lnTo>
                <a:lnTo>
                  <a:pt x="279" y="41"/>
                </a:lnTo>
                <a:lnTo>
                  <a:pt x="282" y="45"/>
                </a:lnTo>
                <a:lnTo>
                  <a:pt x="282" y="52"/>
                </a:lnTo>
                <a:lnTo>
                  <a:pt x="282" y="54"/>
                </a:lnTo>
                <a:lnTo>
                  <a:pt x="279" y="63"/>
                </a:lnTo>
                <a:lnTo>
                  <a:pt x="277" y="66"/>
                </a:lnTo>
                <a:lnTo>
                  <a:pt x="277" y="68"/>
                </a:lnTo>
                <a:lnTo>
                  <a:pt x="279" y="68"/>
                </a:lnTo>
                <a:lnTo>
                  <a:pt x="279" y="77"/>
                </a:lnTo>
                <a:lnTo>
                  <a:pt x="277" y="86"/>
                </a:lnTo>
                <a:lnTo>
                  <a:pt x="279" y="93"/>
                </a:lnTo>
                <a:lnTo>
                  <a:pt x="282" y="100"/>
                </a:lnTo>
                <a:lnTo>
                  <a:pt x="282" y="102"/>
                </a:lnTo>
                <a:lnTo>
                  <a:pt x="282" y="104"/>
                </a:lnTo>
                <a:lnTo>
                  <a:pt x="282" y="109"/>
                </a:lnTo>
                <a:lnTo>
                  <a:pt x="282" y="113"/>
                </a:lnTo>
                <a:lnTo>
                  <a:pt x="279" y="118"/>
                </a:lnTo>
                <a:lnTo>
                  <a:pt x="277" y="125"/>
                </a:lnTo>
                <a:lnTo>
                  <a:pt x="275" y="127"/>
                </a:lnTo>
                <a:lnTo>
                  <a:pt x="268" y="134"/>
                </a:lnTo>
                <a:lnTo>
                  <a:pt x="266" y="138"/>
                </a:lnTo>
                <a:lnTo>
                  <a:pt x="263" y="143"/>
                </a:lnTo>
                <a:lnTo>
                  <a:pt x="261" y="149"/>
                </a:lnTo>
                <a:lnTo>
                  <a:pt x="259" y="152"/>
                </a:lnTo>
                <a:lnTo>
                  <a:pt x="257" y="156"/>
                </a:lnTo>
                <a:lnTo>
                  <a:pt x="257" y="158"/>
                </a:lnTo>
                <a:lnTo>
                  <a:pt x="254" y="158"/>
                </a:lnTo>
                <a:lnTo>
                  <a:pt x="257" y="154"/>
                </a:lnTo>
                <a:lnTo>
                  <a:pt x="252" y="152"/>
                </a:lnTo>
                <a:lnTo>
                  <a:pt x="250" y="149"/>
                </a:lnTo>
                <a:lnTo>
                  <a:pt x="241" y="149"/>
                </a:lnTo>
                <a:lnTo>
                  <a:pt x="234" y="152"/>
                </a:lnTo>
                <a:lnTo>
                  <a:pt x="232" y="152"/>
                </a:lnTo>
                <a:lnTo>
                  <a:pt x="229" y="154"/>
                </a:lnTo>
                <a:lnTo>
                  <a:pt x="225" y="158"/>
                </a:lnTo>
                <a:lnTo>
                  <a:pt x="225" y="163"/>
                </a:lnTo>
                <a:lnTo>
                  <a:pt x="225" y="168"/>
                </a:lnTo>
                <a:lnTo>
                  <a:pt x="225" y="174"/>
                </a:lnTo>
                <a:lnTo>
                  <a:pt x="225" y="177"/>
                </a:lnTo>
                <a:lnTo>
                  <a:pt x="227" y="179"/>
                </a:lnTo>
                <a:lnTo>
                  <a:pt x="234" y="181"/>
                </a:lnTo>
                <a:lnTo>
                  <a:pt x="234" y="186"/>
                </a:lnTo>
                <a:lnTo>
                  <a:pt x="238" y="190"/>
                </a:lnTo>
                <a:lnTo>
                  <a:pt x="241" y="192"/>
                </a:lnTo>
                <a:lnTo>
                  <a:pt x="243" y="199"/>
                </a:lnTo>
                <a:lnTo>
                  <a:pt x="243" y="206"/>
                </a:lnTo>
                <a:lnTo>
                  <a:pt x="241" y="206"/>
                </a:lnTo>
                <a:lnTo>
                  <a:pt x="241" y="208"/>
                </a:lnTo>
                <a:lnTo>
                  <a:pt x="243" y="211"/>
                </a:lnTo>
                <a:lnTo>
                  <a:pt x="243" y="213"/>
                </a:lnTo>
                <a:lnTo>
                  <a:pt x="243" y="222"/>
                </a:lnTo>
                <a:lnTo>
                  <a:pt x="245" y="229"/>
                </a:lnTo>
                <a:lnTo>
                  <a:pt x="247" y="233"/>
                </a:lnTo>
                <a:lnTo>
                  <a:pt x="252" y="242"/>
                </a:lnTo>
                <a:lnTo>
                  <a:pt x="254" y="244"/>
                </a:lnTo>
                <a:lnTo>
                  <a:pt x="257" y="249"/>
                </a:lnTo>
                <a:lnTo>
                  <a:pt x="257" y="251"/>
                </a:lnTo>
                <a:lnTo>
                  <a:pt x="257" y="254"/>
                </a:lnTo>
                <a:lnTo>
                  <a:pt x="259" y="254"/>
                </a:lnTo>
                <a:lnTo>
                  <a:pt x="263" y="258"/>
                </a:lnTo>
                <a:lnTo>
                  <a:pt x="259" y="263"/>
                </a:lnTo>
                <a:lnTo>
                  <a:pt x="257" y="267"/>
                </a:lnTo>
                <a:lnTo>
                  <a:pt x="254" y="272"/>
                </a:lnTo>
                <a:lnTo>
                  <a:pt x="254" y="274"/>
                </a:lnTo>
                <a:lnTo>
                  <a:pt x="252" y="276"/>
                </a:lnTo>
                <a:lnTo>
                  <a:pt x="250" y="281"/>
                </a:lnTo>
                <a:lnTo>
                  <a:pt x="254" y="287"/>
                </a:lnTo>
                <a:lnTo>
                  <a:pt x="259" y="292"/>
                </a:lnTo>
                <a:lnTo>
                  <a:pt x="261" y="299"/>
                </a:lnTo>
                <a:lnTo>
                  <a:pt x="263" y="306"/>
                </a:lnTo>
                <a:lnTo>
                  <a:pt x="266" y="308"/>
                </a:lnTo>
                <a:lnTo>
                  <a:pt x="266" y="310"/>
                </a:lnTo>
                <a:lnTo>
                  <a:pt x="275" y="326"/>
                </a:lnTo>
                <a:lnTo>
                  <a:pt x="272" y="333"/>
                </a:lnTo>
                <a:lnTo>
                  <a:pt x="275" y="342"/>
                </a:lnTo>
                <a:lnTo>
                  <a:pt x="279" y="346"/>
                </a:lnTo>
                <a:lnTo>
                  <a:pt x="279" y="349"/>
                </a:lnTo>
                <a:lnTo>
                  <a:pt x="286" y="353"/>
                </a:lnTo>
                <a:lnTo>
                  <a:pt x="291" y="351"/>
                </a:lnTo>
                <a:lnTo>
                  <a:pt x="295" y="353"/>
                </a:lnTo>
                <a:lnTo>
                  <a:pt x="293" y="355"/>
                </a:lnTo>
                <a:lnTo>
                  <a:pt x="300" y="360"/>
                </a:lnTo>
                <a:lnTo>
                  <a:pt x="302" y="358"/>
                </a:lnTo>
                <a:lnTo>
                  <a:pt x="311" y="358"/>
                </a:lnTo>
                <a:lnTo>
                  <a:pt x="311" y="373"/>
                </a:lnTo>
                <a:lnTo>
                  <a:pt x="311" y="376"/>
                </a:lnTo>
                <a:lnTo>
                  <a:pt x="311" y="378"/>
                </a:lnTo>
                <a:lnTo>
                  <a:pt x="316" y="378"/>
                </a:lnTo>
                <a:lnTo>
                  <a:pt x="313" y="383"/>
                </a:lnTo>
                <a:lnTo>
                  <a:pt x="320" y="394"/>
                </a:lnTo>
                <a:lnTo>
                  <a:pt x="320" y="396"/>
                </a:lnTo>
                <a:lnTo>
                  <a:pt x="322" y="398"/>
                </a:lnTo>
                <a:lnTo>
                  <a:pt x="322" y="403"/>
                </a:lnTo>
                <a:lnTo>
                  <a:pt x="316" y="410"/>
                </a:lnTo>
                <a:lnTo>
                  <a:pt x="313" y="414"/>
                </a:lnTo>
                <a:lnTo>
                  <a:pt x="313" y="419"/>
                </a:lnTo>
                <a:lnTo>
                  <a:pt x="316" y="419"/>
                </a:lnTo>
                <a:lnTo>
                  <a:pt x="322" y="419"/>
                </a:lnTo>
                <a:lnTo>
                  <a:pt x="322" y="421"/>
                </a:lnTo>
                <a:lnTo>
                  <a:pt x="325" y="428"/>
                </a:lnTo>
                <a:lnTo>
                  <a:pt x="327" y="430"/>
                </a:lnTo>
                <a:lnTo>
                  <a:pt x="327" y="432"/>
                </a:lnTo>
                <a:lnTo>
                  <a:pt x="327" y="435"/>
                </a:lnTo>
                <a:lnTo>
                  <a:pt x="329" y="435"/>
                </a:lnTo>
                <a:lnTo>
                  <a:pt x="329" y="439"/>
                </a:lnTo>
                <a:lnTo>
                  <a:pt x="331" y="439"/>
                </a:lnTo>
                <a:lnTo>
                  <a:pt x="334" y="441"/>
                </a:lnTo>
                <a:lnTo>
                  <a:pt x="336" y="441"/>
                </a:lnTo>
                <a:lnTo>
                  <a:pt x="338" y="441"/>
                </a:lnTo>
                <a:lnTo>
                  <a:pt x="343" y="444"/>
                </a:lnTo>
                <a:lnTo>
                  <a:pt x="343" y="448"/>
                </a:lnTo>
                <a:lnTo>
                  <a:pt x="350" y="455"/>
                </a:lnTo>
                <a:lnTo>
                  <a:pt x="354" y="453"/>
                </a:lnTo>
                <a:lnTo>
                  <a:pt x="356" y="448"/>
                </a:lnTo>
                <a:lnTo>
                  <a:pt x="359" y="444"/>
                </a:lnTo>
                <a:lnTo>
                  <a:pt x="361" y="441"/>
                </a:lnTo>
                <a:lnTo>
                  <a:pt x="363" y="437"/>
                </a:lnTo>
                <a:lnTo>
                  <a:pt x="365" y="432"/>
                </a:lnTo>
                <a:lnTo>
                  <a:pt x="370" y="428"/>
                </a:lnTo>
                <a:lnTo>
                  <a:pt x="372" y="421"/>
                </a:lnTo>
                <a:lnTo>
                  <a:pt x="372" y="419"/>
                </a:lnTo>
                <a:lnTo>
                  <a:pt x="374" y="410"/>
                </a:lnTo>
                <a:lnTo>
                  <a:pt x="379" y="410"/>
                </a:lnTo>
                <a:lnTo>
                  <a:pt x="379" y="414"/>
                </a:lnTo>
                <a:lnTo>
                  <a:pt x="386" y="416"/>
                </a:lnTo>
                <a:lnTo>
                  <a:pt x="386" y="428"/>
                </a:lnTo>
                <a:lnTo>
                  <a:pt x="388" y="435"/>
                </a:lnTo>
                <a:lnTo>
                  <a:pt x="388" y="441"/>
                </a:lnTo>
                <a:lnTo>
                  <a:pt x="388" y="444"/>
                </a:lnTo>
                <a:lnTo>
                  <a:pt x="388" y="446"/>
                </a:lnTo>
                <a:lnTo>
                  <a:pt x="390" y="455"/>
                </a:lnTo>
                <a:lnTo>
                  <a:pt x="390" y="462"/>
                </a:lnTo>
                <a:lnTo>
                  <a:pt x="388" y="466"/>
                </a:lnTo>
                <a:lnTo>
                  <a:pt x="390" y="469"/>
                </a:lnTo>
                <a:lnTo>
                  <a:pt x="390" y="475"/>
                </a:lnTo>
                <a:lnTo>
                  <a:pt x="390" y="484"/>
                </a:lnTo>
                <a:lnTo>
                  <a:pt x="390" y="487"/>
                </a:lnTo>
                <a:lnTo>
                  <a:pt x="390" y="491"/>
                </a:lnTo>
                <a:lnTo>
                  <a:pt x="390" y="498"/>
                </a:lnTo>
                <a:lnTo>
                  <a:pt x="386" y="505"/>
                </a:lnTo>
                <a:lnTo>
                  <a:pt x="381" y="518"/>
                </a:lnTo>
                <a:lnTo>
                  <a:pt x="377" y="530"/>
                </a:lnTo>
                <a:lnTo>
                  <a:pt x="377" y="532"/>
                </a:lnTo>
                <a:lnTo>
                  <a:pt x="377" y="534"/>
                </a:lnTo>
                <a:lnTo>
                  <a:pt x="384" y="541"/>
                </a:lnTo>
                <a:lnTo>
                  <a:pt x="388" y="545"/>
                </a:lnTo>
                <a:lnTo>
                  <a:pt x="390" y="548"/>
                </a:lnTo>
                <a:lnTo>
                  <a:pt x="397" y="561"/>
                </a:lnTo>
                <a:lnTo>
                  <a:pt x="411" y="557"/>
                </a:lnTo>
                <a:lnTo>
                  <a:pt x="413" y="555"/>
                </a:lnTo>
                <a:lnTo>
                  <a:pt x="422" y="559"/>
                </a:lnTo>
                <a:lnTo>
                  <a:pt x="422" y="564"/>
                </a:lnTo>
                <a:lnTo>
                  <a:pt x="422" y="566"/>
                </a:lnTo>
                <a:lnTo>
                  <a:pt x="404" y="575"/>
                </a:lnTo>
                <a:lnTo>
                  <a:pt x="415" y="593"/>
                </a:lnTo>
                <a:lnTo>
                  <a:pt x="418" y="593"/>
                </a:lnTo>
                <a:lnTo>
                  <a:pt x="427" y="593"/>
                </a:lnTo>
                <a:lnTo>
                  <a:pt x="429" y="595"/>
                </a:lnTo>
                <a:lnTo>
                  <a:pt x="429" y="593"/>
                </a:lnTo>
                <a:lnTo>
                  <a:pt x="431" y="600"/>
                </a:lnTo>
                <a:lnTo>
                  <a:pt x="431" y="602"/>
                </a:lnTo>
                <a:lnTo>
                  <a:pt x="431" y="604"/>
                </a:lnTo>
                <a:lnTo>
                  <a:pt x="433" y="604"/>
                </a:lnTo>
                <a:lnTo>
                  <a:pt x="452" y="625"/>
                </a:lnTo>
                <a:lnTo>
                  <a:pt x="436" y="654"/>
                </a:lnTo>
                <a:lnTo>
                  <a:pt x="427" y="670"/>
                </a:lnTo>
                <a:lnTo>
                  <a:pt x="418" y="693"/>
                </a:lnTo>
                <a:lnTo>
                  <a:pt x="420" y="699"/>
                </a:lnTo>
                <a:lnTo>
                  <a:pt x="431" y="724"/>
                </a:lnTo>
                <a:lnTo>
                  <a:pt x="440" y="740"/>
                </a:lnTo>
                <a:lnTo>
                  <a:pt x="442" y="742"/>
                </a:lnTo>
                <a:lnTo>
                  <a:pt x="447" y="754"/>
                </a:lnTo>
                <a:lnTo>
                  <a:pt x="447" y="758"/>
                </a:lnTo>
                <a:lnTo>
                  <a:pt x="452" y="770"/>
                </a:lnTo>
                <a:lnTo>
                  <a:pt x="463" y="779"/>
                </a:lnTo>
                <a:lnTo>
                  <a:pt x="461" y="792"/>
                </a:lnTo>
                <a:lnTo>
                  <a:pt x="463" y="801"/>
                </a:lnTo>
                <a:lnTo>
                  <a:pt x="465" y="801"/>
                </a:lnTo>
                <a:lnTo>
                  <a:pt x="470" y="815"/>
                </a:lnTo>
                <a:lnTo>
                  <a:pt x="470" y="817"/>
                </a:lnTo>
                <a:lnTo>
                  <a:pt x="406" y="815"/>
                </a:lnTo>
                <a:lnTo>
                  <a:pt x="404" y="815"/>
                </a:lnTo>
                <a:lnTo>
                  <a:pt x="372" y="813"/>
                </a:lnTo>
                <a:lnTo>
                  <a:pt x="331" y="813"/>
                </a:lnTo>
                <a:lnTo>
                  <a:pt x="329" y="813"/>
                </a:lnTo>
                <a:lnTo>
                  <a:pt x="329" y="815"/>
                </a:lnTo>
                <a:lnTo>
                  <a:pt x="329" y="817"/>
                </a:lnTo>
                <a:lnTo>
                  <a:pt x="331" y="822"/>
                </a:lnTo>
                <a:lnTo>
                  <a:pt x="331" y="826"/>
                </a:lnTo>
                <a:lnTo>
                  <a:pt x="329" y="831"/>
                </a:lnTo>
                <a:lnTo>
                  <a:pt x="329" y="835"/>
                </a:lnTo>
                <a:lnTo>
                  <a:pt x="331" y="842"/>
                </a:lnTo>
                <a:lnTo>
                  <a:pt x="334" y="846"/>
                </a:lnTo>
                <a:lnTo>
                  <a:pt x="334" y="853"/>
                </a:lnTo>
                <a:lnTo>
                  <a:pt x="334" y="858"/>
                </a:lnTo>
                <a:lnTo>
                  <a:pt x="334" y="860"/>
                </a:lnTo>
                <a:lnTo>
                  <a:pt x="334" y="865"/>
                </a:lnTo>
                <a:lnTo>
                  <a:pt x="334" y="867"/>
                </a:lnTo>
                <a:lnTo>
                  <a:pt x="334" y="869"/>
                </a:lnTo>
                <a:lnTo>
                  <a:pt x="334" y="871"/>
                </a:lnTo>
                <a:lnTo>
                  <a:pt x="336" y="874"/>
                </a:lnTo>
                <a:lnTo>
                  <a:pt x="334" y="876"/>
                </a:lnTo>
                <a:lnTo>
                  <a:pt x="334" y="880"/>
                </a:lnTo>
                <a:lnTo>
                  <a:pt x="334" y="885"/>
                </a:lnTo>
                <a:lnTo>
                  <a:pt x="334" y="887"/>
                </a:lnTo>
                <a:lnTo>
                  <a:pt x="331" y="889"/>
                </a:lnTo>
                <a:lnTo>
                  <a:pt x="259" y="889"/>
                </a:lnTo>
                <a:lnTo>
                  <a:pt x="218" y="892"/>
                </a:lnTo>
                <a:lnTo>
                  <a:pt x="200" y="892"/>
                </a:lnTo>
                <a:lnTo>
                  <a:pt x="198" y="892"/>
                </a:lnTo>
                <a:lnTo>
                  <a:pt x="195" y="892"/>
                </a:lnTo>
                <a:lnTo>
                  <a:pt x="193" y="892"/>
                </a:lnTo>
                <a:lnTo>
                  <a:pt x="189" y="892"/>
                </a:lnTo>
                <a:lnTo>
                  <a:pt x="164" y="892"/>
                </a:lnTo>
                <a:lnTo>
                  <a:pt x="164" y="889"/>
                </a:lnTo>
                <a:lnTo>
                  <a:pt x="161" y="887"/>
                </a:lnTo>
                <a:lnTo>
                  <a:pt x="159" y="885"/>
                </a:lnTo>
                <a:lnTo>
                  <a:pt x="157" y="885"/>
                </a:lnTo>
                <a:lnTo>
                  <a:pt x="157" y="883"/>
                </a:lnTo>
                <a:lnTo>
                  <a:pt x="155" y="883"/>
                </a:lnTo>
                <a:lnTo>
                  <a:pt x="152" y="880"/>
                </a:lnTo>
                <a:lnTo>
                  <a:pt x="132" y="858"/>
                </a:lnTo>
                <a:lnTo>
                  <a:pt x="105" y="833"/>
                </a:lnTo>
                <a:lnTo>
                  <a:pt x="82" y="833"/>
                </a:lnTo>
                <a:lnTo>
                  <a:pt x="80" y="833"/>
                </a:lnTo>
                <a:lnTo>
                  <a:pt x="77" y="819"/>
                </a:lnTo>
                <a:lnTo>
                  <a:pt x="75" y="815"/>
                </a:lnTo>
                <a:lnTo>
                  <a:pt x="66" y="792"/>
                </a:lnTo>
                <a:lnTo>
                  <a:pt x="59" y="772"/>
                </a:lnTo>
                <a:lnTo>
                  <a:pt x="57" y="763"/>
                </a:lnTo>
                <a:lnTo>
                  <a:pt x="53" y="754"/>
                </a:lnTo>
                <a:lnTo>
                  <a:pt x="50" y="742"/>
                </a:lnTo>
                <a:lnTo>
                  <a:pt x="48" y="736"/>
                </a:lnTo>
                <a:lnTo>
                  <a:pt x="46" y="729"/>
                </a:lnTo>
                <a:lnTo>
                  <a:pt x="46" y="727"/>
                </a:lnTo>
                <a:lnTo>
                  <a:pt x="46" y="722"/>
                </a:lnTo>
                <a:lnTo>
                  <a:pt x="43" y="720"/>
                </a:lnTo>
                <a:lnTo>
                  <a:pt x="43" y="713"/>
                </a:lnTo>
                <a:lnTo>
                  <a:pt x="41" y="711"/>
                </a:lnTo>
                <a:lnTo>
                  <a:pt x="41" y="706"/>
                </a:lnTo>
                <a:lnTo>
                  <a:pt x="41" y="702"/>
                </a:lnTo>
                <a:lnTo>
                  <a:pt x="41" y="697"/>
                </a:lnTo>
                <a:lnTo>
                  <a:pt x="41" y="695"/>
                </a:lnTo>
                <a:lnTo>
                  <a:pt x="41" y="693"/>
                </a:lnTo>
                <a:lnTo>
                  <a:pt x="39" y="688"/>
                </a:lnTo>
                <a:lnTo>
                  <a:pt x="39" y="686"/>
                </a:lnTo>
                <a:lnTo>
                  <a:pt x="39" y="681"/>
                </a:lnTo>
                <a:lnTo>
                  <a:pt x="43" y="672"/>
                </a:lnTo>
                <a:lnTo>
                  <a:pt x="43" y="670"/>
                </a:lnTo>
                <a:lnTo>
                  <a:pt x="46" y="665"/>
                </a:lnTo>
                <a:lnTo>
                  <a:pt x="46" y="661"/>
                </a:lnTo>
                <a:lnTo>
                  <a:pt x="46" y="659"/>
                </a:lnTo>
                <a:lnTo>
                  <a:pt x="46" y="656"/>
                </a:lnTo>
                <a:lnTo>
                  <a:pt x="46" y="654"/>
                </a:lnTo>
                <a:lnTo>
                  <a:pt x="46" y="647"/>
                </a:lnTo>
                <a:lnTo>
                  <a:pt x="43" y="645"/>
                </a:lnTo>
                <a:lnTo>
                  <a:pt x="43" y="643"/>
                </a:lnTo>
                <a:lnTo>
                  <a:pt x="43" y="641"/>
                </a:lnTo>
                <a:lnTo>
                  <a:pt x="46" y="641"/>
                </a:lnTo>
                <a:lnTo>
                  <a:pt x="46" y="638"/>
                </a:lnTo>
                <a:lnTo>
                  <a:pt x="46" y="636"/>
                </a:lnTo>
                <a:lnTo>
                  <a:pt x="46" y="634"/>
                </a:lnTo>
                <a:lnTo>
                  <a:pt x="48" y="629"/>
                </a:lnTo>
                <a:lnTo>
                  <a:pt x="50" y="627"/>
                </a:lnTo>
                <a:lnTo>
                  <a:pt x="50" y="625"/>
                </a:lnTo>
                <a:lnTo>
                  <a:pt x="53" y="622"/>
                </a:lnTo>
                <a:lnTo>
                  <a:pt x="55" y="620"/>
                </a:lnTo>
                <a:lnTo>
                  <a:pt x="57" y="620"/>
                </a:lnTo>
                <a:lnTo>
                  <a:pt x="57" y="618"/>
                </a:lnTo>
                <a:lnTo>
                  <a:pt x="57" y="616"/>
                </a:lnTo>
                <a:lnTo>
                  <a:pt x="57" y="613"/>
                </a:lnTo>
                <a:lnTo>
                  <a:pt x="57" y="609"/>
                </a:lnTo>
                <a:lnTo>
                  <a:pt x="59" y="602"/>
                </a:lnTo>
                <a:lnTo>
                  <a:pt x="64" y="598"/>
                </a:lnTo>
                <a:lnTo>
                  <a:pt x="66" y="598"/>
                </a:lnTo>
                <a:lnTo>
                  <a:pt x="71" y="595"/>
                </a:lnTo>
                <a:lnTo>
                  <a:pt x="73" y="593"/>
                </a:lnTo>
                <a:lnTo>
                  <a:pt x="75" y="591"/>
                </a:lnTo>
                <a:lnTo>
                  <a:pt x="82" y="584"/>
                </a:lnTo>
                <a:lnTo>
                  <a:pt x="84" y="582"/>
                </a:lnTo>
                <a:lnTo>
                  <a:pt x="89" y="577"/>
                </a:lnTo>
                <a:lnTo>
                  <a:pt x="91" y="575"/>
                </a:lnTo>
                <a:lnTo>
                  <a:pt x="107" y="568"/>
                </a:lnTo>
                <a:lnTo>
                  <a:pt x="109" y="566"/>
                </a:lnTo>
                <a:lnTo>
                  <a:pt x="114" y="564"/>
                </a:lnTo>
                <a:lnTo>
                  <a:pt x="118" y="561"/>
                </a:lnTo>
                <a:lnTo>
                  <a:pt x="121" y="561"/>
                </a:lnTo>
                <a:lnTo>
                  <a:pt x="127" y="561"/>
                </a:lnTo>
                <a:lnTo>
                  <a:pt x="132" y="552"/>
                </a:lnTo>
                <a:lnTo>
                  <a:pt x="134" y="548"/>
                </a:lnTo>
                <a:lnTo>
                  <a:pt x="136" y="545"/>
                </a:lnTo>
                <a:lnTo>
                  <a:pt x="136" y="543"/>
                </a:lnTo>
                <a:lnTo>
                  <a:pt x="134" y="536"/>
                </a:lnTo>
                <a:lnTo>
                  <a:pt x="134" y="534"/>
                </a:lnTo>
                <a:lnTo>
                  <a:pt x="132" y="532"/>
                </a:lnTo>
                <a:lnTo>
                  <a:pt x="130" y="530"/>
                </a:lnTo>
                <a:lnTo>
                  <a:pt x="127" y="521"/>
                </a:lnTo>
                <a:lnTo>
                  <a:pt x="127" y="518"/>
                </a:lnTo>
                <a:lnTo>
                  <a:pt x="125" y="507"/>
                </a:lnTo>
                <a:lnTo>
                  <a:pt x="125" y="502"/>
                </a:lnTo>
                <a:lnTo>
                  <a:pt x="127" y="500"/>
                </a:lnTo>
                <a:lnTo>
                  <a:pt x="134" y="493"/>
                </a:lnTo>
                <a:lnTo>
                  <a:pt x="136" y="491"/>
                </a:lnTo>
                <a:lnTo>
                  <a:pt x="136" y="489"/>
                </a:lnTo>
                <a:lnTo>
                  <a:pt x="136" y="487"/>
                </a:lnTo>
                <a:lnTo>
                  <a:pt x="136" y="482"/>
                </a:lnTo>
                <a:lnTo>
                  <a:pt x="136" y="480"/>
                </a:lnTo>
                <a:lnTo>
                  <a:pt x="139" y="478"/>
                </a:lnTo>
                <a:lnTo>
                  <a:pt x="139" y="475"/>
                </a:lnTo>
                <a:lnTo>
                  <a:pt x="136" y="473"/>
                </a:lnTo>
                <a:lnTo>
                  <a:pt x="134" y="471"/>
                </a:lnTo>
                <a:lnTo>
                  <a:pt x="132" y="471"/>
                </a:lnTo>
                <a:lnTo>
                  <a:pt x="127" y="471"/>
                </a:lnTo>
                <a:lnTo>
                  <a:pt x="123" y="471"/>
                </a:lnTo>
                <a:lnTo>
                  <a:pt x="121" y="469"/>
                </a:lnTo>
                <a:lnTo>
                  <a:pt x="118" y="466"/>
                </a:lnTo>
                <a:lnTo>
                  <a:pt x="116" y="462"/>
                </a:lnTo>
                <a:lnTo>
                  <a:pt x="116" y="457"/>
                </a:lnTo>
                <a:lnTo>
                  <a:pt x="116" y="455"/>
                </a:lnTo>
                <a:lnTo>
                  <a:pt x="111" y="450"/>
                </a:lnTo>
                <a:lnTo>
                  <a:pt x="109" y="448"/>
                </a:lnTo>
                <a:lnTo>
                  <a:pt x="107" y="446"/>
                </a:lnTo>
                <a:lnTo>
                  <a:pt x="105" y="444"/>
                </a:lnTo>
                <a:lnTo>
                  <a:pt x="102" y="444"/>
                </a:lnTo>
                <a:lnTo>
                  <a:pt x="100" y="439"/>
                </a:lnTo>
                <a:lnTo>
                  <a:pt x="98" y="439"/>
                </a:lnTo>
                <a:lnTo>
                  <a:pt x="96" y="437"/>
                </a:lnTo>
                <a:lnTo>
                  <a:pt x="96" y="435"/>
                </a:lnTo>
                <a:lnTo>
                  <a:pt x="93" y="432"/>
                </a:lnTo>
                <a:lnTo>
                  <a:pt x="93" y="430"/>
                </a:lnTo>
                <a:lnTo>
                  <a:pt x="91" y="428"/>
                </a:lnTo>
                <a:lnTo>
                  <a:pt x="91" y="426"/>
                </a:lnTo>
                <a:lnTo>
                  <a:pt x="91" y="423"/>
                </a:lnTo>
                <a:lnTo>
                  <a:pt x="89" y="419"/>
                </a:lnTo>
                <a:lnTo>
                  <a:pt x="89" y="416"/>
                </a:lnTo>
                <a:lnTo>
                  <a:pt x="87" y="412"/>
                </a:lnTo>
                <a:lnTo>
                  <a:pt x="84" y="410"/>
                </a:lnTo>
                <a:lnTo>
                  <a:pt x="84" y="407"/>
                </a:lnTo>
                <a:lnTo>
                  <a:pt x="82" y="401"/>
                </a:lnTo>
                <a:lnTo>
                  <a:pt x="80" y="396"/>
                </a:lnTo>
                <a:lnTo>
                  <a:pt x="80" y="394"/>
                </a:lnTo>
                <a:lnTo>
                  <a:pt x="80" y="392"/>
                </a:lnTo>
                <a:lnTo>
                  <a:pt x="77" y="392"/>
                </a:lnTo>
                <a:lnTo>
                  <a:pt x="77" y="389"/>
                </a:lnTo>
                <a:lnTo>
                  <a:pt x="77" y="387"/>
                </a:lnTo>
                <a:lnTo>
                  <a:pt x="75" y="385"/>
                </a:lnTo>
                <a:lnTo>
                  <a:pt x="75" y="383"/>
                </a:lnTo>
                <a:lnTo>
                  <a:pt x="75" y="380"/>
                </a:lnTo>
                <a:lnTo>
                  <a:pt x="75" y="378"/>
                </a:lnTo>
                <a:lnTo>
                  <a:pt x="73" y="376"/>
                </a:lnTo>
                <a:lnTo>
                  <a:pt x="73" y="373"/>
                </a:lnTo>
                <a:lnTo>
                  <a:pt x="73" y="371"/>
                </a:lnTo>
                <a:lnTo>
                  <a:pt x="71" y="369"/>
                </a:lnTo>
                <a:lnTo>
                  <a:pt x="71" y="367"/>
                </a:lnTo>
                <a:lnTo>
                  <a:pt x="68" y="367"/>
                </a:lnTo>
                <a:lnTo>
                  <a:pt x="66" y="364"/>
                </a:lnTo>
                <a:lnTo>
                  <a:pt x="62" y="362"/>
                </a:lnTo>
                <a:lnTo>
                  <a:pt x="57" y="360"/>
                </a:lnTo>
                <a:lnTo>
                  <a:pt x="57" y="358"/>
                </a:lnTo>
                <a:lnTo>
                  <a:pt x="53" y="355"/>
                </a:lnTo>
                <a:lnTo>
                  <a:pt x="50" y="353"/>
                </a:lnTo>
                <a:lnTo>
                  <a:pt x="46" y="351"/>
                </a:lnTo>
                <a:lnTo>
                  <a:pt x="41" y="349"/>
                </a:lnTo>
                <a:lnTo>
                  <a:pt x="39" y="346"/>
                </a:lnTo>
                <a:lnTo>
                  <a:pt x="37" y="344"/>
                </a:lnTo>
                <a:lnTo>
                  <a:pt x="32" y="342"/>
                </a:lnTo>
                <a:lnTo>
                  <a:pt x="28" y="337"/>
                </a:lnTo>
                <a:lnTo>
                  <a:pt x="21" y="333"/>
                </a:lnTo>
                <a:lnTo>
                  <a:pt x="19" y="333"/>
                </a:lnTo>
                <a:lnTo>
                  <a:pt x="19" y="330"/>
                </a:lnTo>
                <a:lnTo>
                  <a:pt x="16" y="326"/>
                </a:lnTo>
                <a:lnTo>
                  <a:pt x="14" y="321"/>
                </a:lnTo>
                <a:lnTo>
                  <a:pt x="12" y="319"/>
                </a:lnTo>
                <a:lnTo>
                  <a:pt x="9" y="315"/>
                </a:lnTo>
                <a:lnTo>
                  <a:pt x="9" y="312"/>
                </a:lnTo>
                <a:lnTo>
                  <a:pt x="9" y="308"/>
                </a:lnTo>
                <a:lnTo>
                  <a:pt x="7" y="308"/>
                </a:lnTo>
                <a:lnTo>
                  <a:pt x="7" y="306"/>
                </a:lnTo>
                <a:lnTo>
                  <a:pt x="7" y="303"/>
                </a:lnTo>
                <a:lnTo>
                  <a:pt x="7" y="301"/>
                </a:lnTo>
                <a:lnTo>
                  <a:pt x="5" y="299"/>
                </a:lnTo>
                <a:lnTo>
                  <a:pt x="5" y="294"/>
                </a:lnTo>
                <a:lnTo>
                  <a:pt x="5" y="292"/>
                </a:lnTo>
                <a:lnTo>
                  <a:pt x="3" y="290"/>
                </a:lnTo>
                <a:lnTo>
                  <a:pt x="3" y="287"/>
                </a:lnTo>
                <a:lnTo>
                  <a:pt x="3" y="281"/>
                </a:lnTo>
                <a:lnTo>
                  <a:pt x="3" y="276"/>
                </a:lnTo>
                <a:lnTo>
                  <a:pt x="3" y="274"/>
                </a:lnTo>
                <a:lnTo>
                  <a:pt x="3" y="272"/>
                </a:lnTo>
                <a:lnTo>
                  <a:pt x="3" y="260"/>
                </a:lnTo>
                <a:lnTo>
                  <a:pt x="0" y="254"/>
                </a:lnTo>
                <a:lnTo>
                  <a:pt x="0" y="251"/>
                </a:lnTo>
                <a:lnTo>
                  <a:pt x="3" y="249"/>
                </a:lnTo>
                <a:lnTo>
                  <a:pt x="7" y="235"/>
                </a:lnTo>
                <a:lnTo>
                  <a:pt x="9" y="233"/>
                </a:lnTo>
                <a:lnTo>
                  <a:pt x="9" y="231"/>
                </a:lnTo>
                <a:lnTo>
                  <a:pt x="14" y="220"/>
                </a:lnTo>
                <a:lnTo>
                  <a:pt x="16" y="215"/>
                </a:lnTo>
                <a:lnTo>
                  <a:pt x="19" y="208"/>
                </a:lnTo>
                <a:lnTo>
                  <a:pt x="19" y="206"/>
                </a:lnTo>
                <a:lnTo>
                  <a:pt x="19" y="201"/>
                </a:lnTo>
                <a:lnTo>
                  <a:pt x="21" y="195"/>
                </a:lnTo>
                <a:lnTo>
                  <a:pt x="21" y="190"/>
                </a:lnTo>
                <a:lnTo>
                  <a:pt x="21" y="186"/>
                </a:lnTo>
                <a:lnTo>
                  <a:pt x="21" y="181"/>
                </a:lnTo>
                <a:lnTo>
                  <a:pt x="21" y="179"/>
                </a:lnTo>
                <a:lnTo>
                  <a:pt x="21" y="172"/>
                </a:lnTo>
                <a:lnTo>
                  <a:pt x="23" y="168"/>
                </a:lnTo>
                <a:lnTo>
                  <a:pt x="37" y="158"/>
                </a:lnTo>
                <a:lnTo>
                  <a:pt x="39" y="156"/>
                </a:lnTo>
                <a:lnTo>
                  <a:pt x="41" y="154"/>
                </a:lnTo>
                <a:lnTo>
                  <a:pt x="46" y="152"/>
                </a:lnTo>
                <a:lnTo>
                  <a:pt x="46" y="145"/>
                </a:lnTo>
                <a:lnTo>
                  <a:pt x="48" y="145"/>
                </a:lnTo>
                <a:lnTo>
                  <a:pt x="50" y="145"/>
                </a:lnTo>
                <a:lnTo>
                  <a:pt x="50" y="147"/>
                </a:lnTo>
                <a:lnTo>
                  <a:pt x="53" y="147"/>
                </a:lnTo>
                <a:lnTo>
                  <a:pt x="59" y="152"/>
                </a:lnTo>
                <a:lnTo>
                  <a:pt x="64" y="154"/>
                </a:lnTo>
                <a:lnTo>
                  <a:pt x="73" y="147"/>
                </a:lnTo>
                <a:lnTo>
                  <a:pt x="82" y="140"/>
                </a:lnTo>
                <a:lnTo>
                  <a:pt x="87" y="136"/>
                </a:lnTo>
                <a:lnTo>
                  <a:pt x="89" y="136"/>
                </a:lnTo>
                <a:lnTo>
                  <a:pt x="91" y="134"/>
                </a:lnTo>
                <a:lnTo>
                  <a:pt x="96" y="129"/>
                </a:lnTo>
                <a:lnTo>
                  <a:pt x="98" y="118"/>
                </a:lnTo>
                <a:lnTo>
                  <a:pt x="100" y="111"/>
                </a:lnTo>
                <a:lnTo>
                  <a:pt x="102" y="102"/>
                </a:lnTo>
                <a:lnTo>
                  <a:pt x="100" y="102"/>
                </a:lnTo>
                <a:lnTo>
                  <a:pt x="100" y="97"/>
                </a:lnTo>
                <a:lnTo>
                  <a:pt x="100" y="95"/>
                </a:lnTo>
                <a:lnTo>
                  <a:pt x="105" y="95"/>
                </a:lnTo>
                <a:lnTo>
                  <a:pt x="111" y="95"/>
                </a:lnTo>
                <a:lnTo>
                  <a:pt x="114" y="82"/>
                </a:lnTo>
                <a:lnTo>
                  <a:pt x="116" y="75"/>
                </a:lnTo>
                <a:lnTo>
                  <a:pt x="116" y="72"/>
                </a:lnTo>
                <a:lnTo>
                  <a:pt x="121" y="72"/>
                </a:lnTo>
                <a:lnTo>
                  <a:pt x="127" y="72"/>
                </a:lnTo>
                <a:lnTo>
                  <a:pt x="134" y="72"/>
                </a:lnTo>
                <a:lnTo>
                  <a:pt x="139" y="72"/>
                </a:lnTo>
                <a:lnTo>
                  <a:pt x="141" y="72"/>
                </a:lnTo>
                <a:lnTo>
                  <a:pt x="143" y="72"/>
                </a:lnTo>
                <a:lnTo>
                  <a:pt x="143" y="68"/>
                </a:lnTo>
                <a:lnTo>
                  <a:pt x="148" y="66"/>
                </a:lnTo>
                <a:lnTo>
                  <a:pt x="148" y="57"/>
                </a:lnTo>
                <a:lnTo>
                  <a:pt x="141" y="54"/>
                </a:lnTo>
                <a:lnTo>
                  <a:pt x="141" y="50"/>
                </a:lnTo>
                <a:lnTo>
                  <a:pt x="143" y="48"/>
                </a:lnTo>
                <a:lnTo>
                  <a:pt x="145" y="48"/>
                </a:lnTo>
                <a:lnTo>
                  <a:pt x="148" y="45"/>
                </a:lnTo>
                <a:lnTo>
                  <a:pt x="157" y="43"/>
                </a:lnTo>
                <a:lnTo>
                  <a:pt x="195" y="27"/>
                </a:lnTo>
                <a:lnTo>
                  <a:pt x="200" y="25"/>
                </a:lnTo>
                <a:lnTo>
                  <a:pt x="202" y="25"/>
                </a:lnTo>
                <a:lnTo>
                  <a:pt x="207" y="23"/>
                </a:lnTo>
                <a:lnTo>
                  <a:pt x="213" y="20"/>
                </a:lnTo>
                <a:lnTo>
                  <a:pt x="220" y="16"/>
                </a:lnTo>
                <a:lnTo>
                  <a:pt x="225" y="16"/>
                </a:lnTo>
                <a:lnTo>
                  <a:pt x="225" y="14"/>
                </a:lnTo>
                <a:lnTo>
                  <a:pt x="225" y="11"/>
                </a:lnTo>
                <a:lnTo>
                  <a:pt x="234" y="11"/>
                </a:lnTo>
                <a:lnTo>
                  <a:pt x="247" y="14"/>
                </a:lnTo>
                <a:lnTo>
                  <a:pt x="247" y="11"/>
                </a:lnTo>
                <a:lnTo>
                  <a:pt x="247" y="9"/>
                </a:lnTo>
                <a:lnTo>
                  <a:pt x="250" y="7"/>
                </a:lnTo>
                <a:lnTo>
                  <a:pt x="250" y="5"/>
                </a:lnTo>
                <a:lnTo>
                  <a:pt x="250" y="2"/>
                </a:lnTo>
                <a:lnTo>
                  <a:pt x="252" y="0"/>
                </a:lnTo>
                <a:lnTo>
                  <a:pt x="254"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 Northern">
            <a:extLst>
              <a:ext uri="{FF2B5EF4-FFF2-40B4-BE49-F238E27FC236}">
                <a16:creationId xmlns:a16="http://schemas.microsoft.com/office/drawing/2014/main" id="{0B5A6CB2-ED05-D224-9AA6-46D54A1124AC}"/>
              </a:ext>
            </a:extLst>
          </p:cNvPr>
          <p:cNvSpPr>
            <a:spLocks noChangeArrowheads="1"/>
          </p:cNvSpPr>
          <p:nvPr/>
        </p:nvSpPr>
        <p:spPr bwMode="auto">
          <a:xfrm>
            <a:off x="5689207" y="1952835"/>
            <a:ext cx="5397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Northern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Text - North Darfur">
            <a:extLst>
              <a:ext uri="{FF2B5EF4-FFF2-40B4-BE49-F238E27FC236}">
                <a16:creationId xmlns:a16="http://schemas.microsoft.com/office/drawing/2014/main" id="{EACE6D7A-A47A-6DF2-DC26-749DD0147434}"/>
              </a:ext>
            </a:extLst>
          </p:cNvPr>
          <p:cNvSpPr>
            <a:spLocks noChangeArrowheads="1"/>
          </p:cNvSpPr>
          <p:nvPr/>
        </p:nvSpPr>
        <p:spPr bwMode="auto">
          <a:xfrm>
            <a:off x="3694611" y="3338843"/>
            <a:ext cx="742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 - Red Sea">
            <a:extLst>
              <a:ext uri="{FF2B5EF4-FFF2-40B4-BE49-F238E27FC236}">
                <a16:creationId xmlns:a16="http://schemas.microsoft.com/office/drawing/2014/main" id="{F6A23337-BD23-0E55-73C6-7526B840782D}"/>
              </a:ext>
            </a:extLst>
          </p:cNvPr>
          <p:cNvSpPr>
            <a:spLocks noChangeArrowheads="1"/>
          </p:cNvSpPr>
          <p:nvPr/>
        </p:nvSpPr>
        <p:spPr bwMode="auto">
          <a:xfrm>
            <a:off x="8086726" y="1666875"/>
            <a:ext cx="542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Red Sea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Text - River Nile">
            <a:extLst>
              <a:ext uri="{FF2B5EF4-FFF2-40B4-BE49-F238E27FC236}">
                <a16:creationId xmlns:a16="http://schemas.microsoft.com/office/drawing/2014/main" id="{128A6206-5059-AE2E-2BAD-C31E214A4CCC}"/>
              </a:ext>
            </a:extLst>
          </p:cNvPr>
          <p:cNvSpPr>
            <a:spLocks noChangeArrowheads="1"/>
          </p:cNvSpPr>
          <p:nvPr/>
        </p:nvSpPr>
        <p:spPr bwMode="auto">
          <a:xfrm>
            <a:off x="7372868" y="2403754"/>
            <a:ext cx="59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River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Text - North Kordofan">
            <a:extLst>
              <a:ext uri="{FF2B5EF4-FFF2-40B4-BE49-F238E27FC236}">
                <a16:creationId xmlns:a16="http://schemas.microsoft.com/office/drawing/2014/main" id="{614BD395-4670-722C-D711-7074746D27E3}"/>
              </a:ext>
            </a:extLst>
          </p:cNvPr>
          <p:cNvSpPr>
            <a:spLocks noChangeArrowheads="1"/>
          </p:cNvSpPr>
          <p:nvPr/>
        </p:nvSpPr>
        <p:spPr bwMode="auto">
          <a:xfrm>
            <a:off x="5612090" y="3791595"/>
            <a:ext cx="904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Text - Gedaref">
            <a:extLst>
              <a:ext uri="{FF2B5EF4-FFF2-40B4-BE49-F238E27FC236}">
                <a16:creationId xmlns:a16="http://schemas.microsoft.com/office/drawing/2014/main" id="{DF740653-B777-0C8D-0839-B017C7D6C553}"/>
              </a:ext>
            </a:extLst>
          </p:cNvPr>
          <p:cNvSpPr>
            <a:spLocks noChangeArrowheads="1"/>
          </p:cNvSpPr>
          <p:nvPr/>
        </p:nvSpPr>
        <p:spPr bwMode="auto">
          <a:xfrm>
            <a:off x="7988300" y="4126730"/>
            <a:ext cx="508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Gedaref</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Text - West Kordofan">
            <a:extLst>
              <a:ext uri="{FF2B5EF4-FFF2-40B4-BE49-F238E27FC236}">
                <a16:creationId xmlns:a16="http://schemas.microsoft.com/office/drawing/2014/main" id="{28AF797F-01F8-A10F-FACF-4BDACBB6CB1F}"/>
              </a:ext>
            </a:extLst>
          </p:cNvPr>
          <p:cNvSpPr>
            <a:spLocks noChangeArrowheads="1"/>
          </p:cNvSpPr>
          <p:nvPr/>
        </p:nvSpPr>
        <p:spPr bwMode="auto">
          <a:xfrm>
            <a:off x="4904353" y="5199913"/>
            <a:ext cx="892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West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Text - South Darfur">
            <a:extLst>
              <a:ext uri="{FF2B5EF4-FFF2-40B4-BE49-F238E27FC236}">
                <a16:creationId xmlns:a16="http://schemas.microsoft.com/office/drawing/2014/main" id="{0D4E5E18-110D-6710-233D-072A97722C83}"/>
              </a:ext>
            </a:extLst>
          </p:cNvPr>
          <p:cNvSpPr>
            <a:spLocks noChangeArrowheads="1"/>
          </p:cNvSpPr>
          <p:nvPr/>
        </p:nvSpPr>
        <p:spPr bwMode="auto">
          <a:xfrm>
            <a:off x="3323073" y="5543617"/>
            <a:ext cx="765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South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Text - Kassala">
            <a:extLst>
              <a:ext uri="{FF2B5EF4-FFF2-40B4-BE49-F238E27FC236}">
                <a16:creationId xmlns:a16="http://schemas.microsoft.com/office/drawing/2014/main" id="{42633A09-56D4-6C49-FAB7-4A2C6A26854E}"/>
              </a:ext>
            </a:extLst>
          </p:cNvPr>
          <p:cNvSpPr>
            <a:spLocks noChangeArrowheads="1"/>
          </p:cNvSpPr>
          <p:nvPr/>
        </p:nvSpPr>
        <p:spPr bwMode="auto">
          <a:xfrm>
            <a:off x="8274273" y="3449637"/>
            <a:ext cx="5016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Kassala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Text - Sennar">
            <a:extLst>
              <a:ext uri="{FF2B5EF4-FFF2-40B4-BE49-F238E27FC236}">
                <a16:creationId xmlns:a16="http://schemas.microsoft.com/office/drawing/2014/main" id="{58A0E628-A3AF-F019-AC22-D35C9E05980F}"/>
              </a:ext>
            </a:extLst>
          </p:cNvPr>
          <p:cNvSpPr>
            <a:spLocks noChangeArrowheads="1"/>
          </p:cNvSpPr>
          <p:nvPr/>
        </p:nvSpPr>
        <p:spPr bwMode="auto">
          <a:xfrm>
            <a:off x="7489825" y="4572257"/>
            <a:ext cx="457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Sennar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Text - South Kordofan">
            <a:extLst>
              <a:ext uri="{FF2B5EF4-FFF2-40B4-BE49-F238E27FC236}">
                <a16:creationId xmlns:a16="http://schemas.microsoft.com/office/drawing/2014/main" id="{D900EC35-E4DB-4BD6-CEB2-3309A318338C}"/>
              </a:ext>
            </a:extLst>
          </p:cNvPr>
          <p:cNvSpPr>
            <a:spLocks noChangeArrowheads="1"/>
          </p:cNvSpPr>
          <p:nvPr/>
        </p:nvSpPr>
        <p:spPr bwMode="auto">
          <a:xfrm>
            <a:off x="5971794" y="5248275"/>
            <a:ext cx="927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Text - East Darfur">
            <a:extLst>
              <a:ext uri="{FF2B5EF4-FFF2-40B4-BE49-F238E27FC236}">
                <a16:creationId xmlns:a16="http://schemas.microsoft.com/office/drawing/2014/main" id="{A0EE0E5E-5EFE-914D-185A-36E7B93826EF}"/>
              </a:ext>
            </a:extLst>
          </p:cNvPr>
          <p:cNvSpPr>
            <a:spLocks noChangeArrowheads="1"/>
          </p:cNvSpPr>
          <p:nvPr/>
        </p:nvSpPr>
        <p:spPr bwMode="auto">
          <a:xfrm>
            <a:off x="4205536" y="5408613"/>
            <a:ext cx="688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East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Text - Blue Nile">
            <a:extLst>
              <a:ext uri="{FF2B5EF4-FFF2-40B4-BE49-F238E27FC236}">
                <a16:creationId xmlns:a16="http://schemas.microsoft.com/office/drawing/2014/main" id="{BE616168-A92E-C875-43B0-EA9C3BB335E9}"/>
              </a:ext>
            </a:extLst>
          </p:cNvPr>
          <p:cNvSpPr>
            <a:spLocks noChangeArrowheads="1"/>
          </p:cNvSpPr>
          <p:nvPr/>
        </p:nvSpPr>
        <p:spPr bwMode="auto">
          <a:xfrm>
            <a:off x="7531101" y="5199582"/>
            <a:ext cx="5556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Blue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Text - White Nile">
            <a:extLst>
              <a:ext uri="{FF2B5EF4-FFF2-40B4-BE49-F238E27FC236}">
                <a16:creationId xmlns:a16="http://schemas.microsoft.com/office/drawing/2014/main" id="{49EE918B-3D3D-073F-3985-343F48628CB1}"/>
              </a:ext>
            </a:extLst>
          </p:cNvPr>
          <p:cNvSpPr>
            <a:spLocks noChangeArrowheads="1"/>
          </p:cNvSpPr>
          <p:nvPr/>
        </p:nvSpPr>
        <p:spPr bwMode="auto">
          <a:xfrm>
            <a:off x="6811963" y="4659904"/>
            <a:ext cx="6318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White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Text - Aj Jazirah">
            <a:extLst>
              <a:ext uri="{FF2B5EF4-FFF2-40B4-BE49-F238E27FC236}">
                <a16:creationId xmlns:a16="http://schemas.microsoft.com/office/drawing/2014/main" id="{4E40E820-6C0F-8846-EEA9-ADB48F9F16AC}"/>
              </a:ext>
            </a:extLst>
          </p:cNvPr>
          <p:cNvSpPr>
            <a:spLocks noChangeArrowheads="1"/>
          </p:cNvSpPr>
          <p:nvPr/>
        </p:nvSpPr>
        <p:spPr bwMode="auto">
          <a:xfrm>
            <a:off x="7138988" y="3925888"/>
            <a:ext cx="603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Aj</a:t>
            </a: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Jazirah</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Text - Khartoum">
            <a:extLst>
              <a:ext uri="{FF2B5EF4-FFF2-40B4-BE49-F238E27FC236}">
                <a16:creationId xmlns:a16="http://schemas.microsoft.com/office/drawing/2014/main" id="{0B8BCC62-56F4-AAFD-2719-A8B6A4FBD776}"/>
              </a:ext>
            </a:extLst>
          </p:cNvPr>
          <p:cNvSpPr>
            <a:spLocks noChangeArrowheads="1"/>
          </p:cNvSpPr>
          <p:nvPr/>
        </p:nvSpPr>
        <p:spPr bwMode="auto">
          <a:xfrm>
            <a:off x="6998495" y="3464542"/>
            <a:ext cx="59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Khartoum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Text - Central Darfur">
            <a:extLst>
              <a:ext uri="{FF2B5EF4-FFF2-40B4-BE49-F238E27FC236}">
                <a16:creationId xmlns:a16="http://schemas.microsoft.com/office/drawing/2014/main" id="{D5B20ADB-B2A7-82AC-1DF2-B113C7F40D97}"/>
              </a:ext>
            </a:extLst>
          </p:cNvPr>
          <p:cNvSpPr>
            <a:spLocks noChangeArrowheads="1"/>
          </p:cNvSpPr>
          <p:nvPr/>
        </p:nvSpPr>
        <p:spPr bwMode="auto">
          <a:xfrm>
            <a:off x="2674938" y="4864100"/>
            <a:ext cx="841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Central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Text - West Darfur">
            <a:extLst>
              <a:ext uri="{FF2B5EF4-FFF2-40B4-BE49-F238E27FC236}">
                <a16:creationId xmlns:a16="http://schemas.microsoft.com/office/drawing/2014/main" id="{1483ECA5-D555-2CCB-DAF0-A003880EAE9A}"/>
              </a:ext>
            </a:extLst>
          </p:cNvPr>
          <p:cNvSpPr>
            <a:spLocks noChangeArrowheads="1"/>
          </p:cNvSpPr>
          <p:nvPr/>
        </p:nvSpPr>
        <p:spPr bwMode="auto">
          <a:xfrm>
            <a:off x="2463801" y="4318000"/>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West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 - Abyei PCA">
            <a:extLst>
              <a:ext uri="{FF2B5EF4-FFF2-40B4-BE49-F238E27FC236}">
                <a16:creationId xmlns:a16="http://schemas.microsoft.com/office/drawing/2014/main" id="{73024919-34CA-2D62-8DDA-10B9652529FB}"/>
              </a:ext>
            </a:extLst>
          </p:cNvPr>
          <p:cNvSpPr>
            <a:spLocks noChangeArrowheads="1"/>
          </p:cNvSpPr>
          <p:nvPr/>
        </p:nvSpPr>
        <p:spPr bwMode="auto">
          <a:xfrm>
            <a:off x="5000626" y="5992813"/>
            <a:ext cx="660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Abyei PCA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5" name="Group 94">
            <a:extLst>
              <a:ext uri="{FF2B5EF4-FFF2-40B4-BE49-F238E27FC236}">
                <a16:creationId xmlns:a16="http://schemas.microsoft.com/office/drawing/2014/main" id="{C5D05B88-1196-CDCF-0C87-AEF0AFB09589}"/>
              </a:ext>
            </a:extLst>
          </p:cNvPr>
          <p:cNvGrpSpPr/>
          <p:nvPr/>
        </p:nvGrpSpPr>
        <p:grpSpPr>
          <a:xfrm>
            <a:off x="8659813" y="3114675"/>
            <a:ext cx="2848125" cy="259051"/>
            <a:chOff x="8574087" y="3153088"/>
            <a:chExt cx="2848125" cy="259051"/>
          </a:xfrm>
        </p:grpSpPr>
        <p:grpSp>
          <p:nvGrpSpPr>
            <p:cNvPr id="83" name="Group 82">
              <a:extLst>
                <a:ext uri="{FF2B5EF4-FFF2-40B4-BE49-F238E27FC236}">
                  <a16:creationId xmlns:a16="http://schemas.microsoft.com/office/drawing/2014/main" id="{4AEAEC61-3A84-84C0-CA14-6457BFD0B299}"/>
                </a:ext>
              </a:extLst>
            </p:cNvPr>
            <p:cNvGrpSpPr/>
            <p:nvPr/>
          </p:nvGrpSpPr>
          <p:grpSpPr>
            <a:xfrm>
              <a:off x="8574087" y="3153088"/>
              <a:ext cx="854520" cy="259051"/>
              <a:chOff x="8487497" y="3457256"/>
              <a:chExt cx="854520" cy="259051"/>
            </a:xfrm>
          </p:grpSpPr>
          <p:sp>
            <p:nvSpPr>
              <p:cNvPr id="64" name="Flowchart: Connector 63">
                <a:extLst>
                  <a:ext uri="{FF2B5EF4-FFF2-40B4-BE49-F238E27FC236}">
                    <a16:creationId xmlns:a16="http://schemas.microsoft.com/office/drawing/2014/main" id="{2A75BA0F-3A2C-5A49-CF9D-6C43AB01A884}"/>
                  </a:ext>
                </a:extLst>
              </p:cNvPr>
              <p:cNvSpPr/>
              <p:nvPr/>
            </p:nvSpPr>
            <p:spPr>
              <a:xfrm>
                <a:off x="8487497" y="3561727"/>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80" name="Group 79">
                <a:extLst>
                  <a:ext uri="{FF2B5EF4-FFF2-40B4-BE49-F238E27FC236}">
                    <a16:creationId xmlns:a16="http://schemas.microsoft.com/office/drawing/2014/main" id="{3FD6E7CF-595D-F63F-970F-1EA8D7E29010}"/>
                  </a:ext>
                </a:extLst>
              </p:cNvPr>
              <p:cNvGrpSpPr/>
              <p:nvPr/>
            </p:nvGrpSpPr>
            <p:grpSpPr>
              <a:xfrm>
                <a:off x="8540751" y="3457256"/>
                <a:ext cx="801266" cy="259051"/>
                <a:chOff x="8294286" y="4200206"/>
                <a:chExt cx="801266" cy="259051"/>
              </a:xfrm>
            </p:grpSpPr>
            <p:cxnSp>
              <p:nvCxnSpPr>
                <p:cNvPr id="81" name="Straight Connector 80">
                  <a:extLst>
                    <a:ext uri="{FF2B5EF4-FFF2-40B4-BE49-F238E27FC236}">
                      <a16:creationId xmlns:a16="http://schemas.microsoft.com/office/drawing/2014/main" id="{92173C99-DECC-66A5-7CEE-B414DB3EBCF7}"/>
                    </a:ext>
                  </a:extLst>
                </p:cNvPr>
                <p:cNvCxnSpPr>
                  <a:cxnSpLocks/>
                </p:cNvCxnSpPr>
                <p:nvPr/>
              </p:nvCxnSpPr>
              <p:spPr>
                <a:xfrm flipV="1">
                  <a:off x="8294286" y="4323882"/>
                  <a:ext cx="801266" cy="9837"/>
                </a:xfrm>
                <a:prstGeom prst="line">
                  <a:avLst/>
                </a:prstGeom>
              </p:spPr>
              <p:style>
                <a:lnRef idx="2">
                  <a:schemeClr val="accent5"/>
                </a:lnRef>
                <a:fillRef idx="0">
                  <a:schemeClr val="accent5"/>
                </a:fillRef>
                <a:effectRef idx="1">
                  <a:schemeClr val="accent5"/>
                </a:effectRef>
                <a:fontRef idx="minor">
                  <a:schemeClr val="tx1"/>
                </a:fontRef>
              </p:style>
            </p:cxnSp>
            <p:cxnSp>
              <p:nvCxnSpPr>
                <p:cNvPr id="82" name="Straight Connector 81">
                  <a:extLst>
                    <a:ext uri="{FF2B5EF4-FFF2-40B4-BE49-F238E27FC236}">
                      <a16:creationId xmlns:a16="http://schemas.microsoft.com/office/drawing/2014/main" id="{E58071D7-CD76-FCFC-1802-B1D731E7BA55}"/>
                    </a:ext>
                  </a:extLst>
                </p:cNvPr>
                <p:cNvCxnSpPr>
                  <a:cxnSpLocks/>
                </p:cNvCxnSpPr>
                <p:nvPr/>
              </p:nvCxnSpPr>
              <p:spPr>
                <a:xfrm>
                  <a:off x="9095552" y="4200206"/>
                  <a:ext cx="0" cy="25905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84" name="TextBox 83">
              <a:extLst>
                <a:ext uri="{FF2B5EF4-FFF2-40B4-BE49-F238E27FC236}">
                  <a16:creationId xmlns:a16="http://schemas.microsoft.com/office/drawing/2014/main" id="{6A35F19D-DEAB-B720-2DCE-8CB1D531355E}"/>
                </a:ext>
              </a:extLst>
            </p:cNvPr>
            <p:cNvSpPr txBox="1"/>
            <p:nvPr/>
          </p:nvSpPr>
          <p:spPr>
            <a:xfrm>
              <a:off x="9380950" y="3157026"/>
              <a:ext cx="204126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PI, </a:t>
              </a:r>
              <a:r>
                <a:rPr kumimoji="0" lang="en-US" sz="9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SRCS(</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14,</a:t>
              </a: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7</a:t>
              </a:r>
              <a:r>
                <a:rPr kumimoji="0" lang="en-US" sz="9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 UNICEF</a:t>
              </a:r>
            </a:p>
          </p:txBody>
        </p:sp>
      </p:grpSp>
      <p:grpSp>
        <p:nvGrpSpPr>
          <p:cNvPr id="96" name="Group 95">
            <a:extLst>
              <a:ext uri="{FF2B5EF4-FFF2-40B4-BE49-F238E27FC236}">
                <a16:creationId xmlns:a16="http://schemas.microsoft.com/office/drawing/2014/main" id="{646CEA1F-426A-5EDA-2861-64DC75F59AAE}"/>
              </a:ext>
            </a:extLst>
          </p:cNvPr>
          <p:cNvGrpSpPr/>
          <p:nvPr/>
        </p:nvGrpSpPr>
        <p:grpSpPr>
          <a:xfrm>
            <a:off x="7489825" y="3709875"/>
            <a:ext cx="3458701" cy="230832"/>
            <a:chOff x="7489825" y="3709875"/>
            <a:chExt cx="3458701" cy="230832"/>
          </a:xfrm>
        </p:grpSpPr>
        <p:cxnSp>
          <p:nvCxnSpPr>
            <p:cNvPr id="6" name="Straight Connector 5">
              <a:extLst>
                <a:ext uri="{FF2B5EF4-FFF2-40B4-BE49-F238E27FC236}">
                  <a16:creationId xmlns:a16="http://schemas.microsoft.com/office/drawing/2014/main" id="{C703E098-A34C-AB70-0875-37BEB8050BA1}"/>
                </a:ext>
              </a:extLst>
            </p:cNvPr>
            <p:cNvCxnSpPr>
              <a:cxnSpLocks/>
            </p:cNvCxnSpPr>
            <p:nvPr/>
          </p:nvCxnSpPr>
          <p:spPr>
            <a:xfrm flipV="1">
              <a:off x="7548864" y="3823026"/>
              <a:ext cx="1546691" cy="9837"/>
            </a:xfrm>
            <a:prstGeom prst="line">
              <a:avLst/>
            </a:prstGeom>
          </p:spPr>
          <p:style>
            <a:lnRef idx="2">
              <a:schemeClr val="accent5"/>
            </a:lnRef>
            <a:fillRef idx="0">
              <a:schemeClr val="accent5"/>
            </a:fillRef>
            <a:effectRef idx="1">
              <a:schemeClr val="accent5"/>
            </a:effectRef>
            <a:fontRef idx="minor">
              <a:schemeClr val="tx1"/>
            </a:fontRef>
          </p:style>
        </p:cxnSp>
        <p:sp>
          <p:nvSpPr>
            <p:cNvPr id="7" name="Flowchart: Connector 6">
              <a:extLst>
                <a:ext uri="{FF2B5EF4-FFF2-40B4-BE49-F238E27FC236}">
                  <a16:creationId xmlns:a16="http://schemas.microsoft.com/office/drawing/2014/main" id="{DE2A3775-CB58-22FA-D64A-9F4CBA4AACE6}"/>
                </a:ext>
              </a:extLst>
            </p:cNvPr>
            <p:cNvSpPr/>
            <p:nvPr/>
          </p:nvSpPr>
          <p:spPr>
            <a:xfrm flipH="1">
              <a:off x="7489825" y="3800475"/>
              <a:ext cx="5903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53" name="Straight Connector 52">
              <a:extLst>
                <a:ext uri="{FF2B5EF4-FFF2-40B4-BE49-F238E27FC236}">
                  <a16:creationId xmlns:a16="http://schemas.microsoft.com/office/drawing/2014/main" id="{CEE3C324-59C6-9B65-9E30-175868679540}"/>
                </a:ext>
              </a:extLst>
            </p:cNvPr>
            <p:cNvCxnSpPr>
              <a:cxnSpLocks/>
            </p:cNvCxnSpPr>
            <p:nvPr/>
          </p:nvCxnSpPr>
          <p:spPr>
            <a:xfrm>
              <a:off x="9095552" y="3714750"/>
              <a:ext cx="0" cy="211138"/>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4996E01-291D-546E-F153-48C8FC3A94A0}"/>
                </a:ext>
              </a:extLst>
            </p:cNvPr>
            <p:cNvSpPr txBox="1"/>
            <p:nvPr/>
          </p:nvSpPr>
          <p:spPr>
            <a:xfrm>
              <a:off x="9065419" y="3709875"/>
              <a:ext cx="18831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CARE, IRC, SCI, PUI, UNICEF</a:t>
              </a:r>
            </a:p>
          </p:txBody>
        </p:sp>
      </p:grpSp>
      <p:grpSp>
        <p:nvGrpSpPr>
          <p:cNvPr id="103" name="Group 102">
            <a:extLst>
              <a:ext uri="{FF2B5EF4-FFF2-40B4-BE49-F238E27FC236}">
                <a16:creationId xmlns:a16="http://schemas.microsoft.com/office/drawing/2014/main" id="{EA1C5E2A-16B4-D46F-9B9C-0CD4D632633A}"/>
              </a:ext>
            </a:extLst>
          </p:cNvPr>
          <p:cNvGrpSpPr/>
          <p:nvPr/>
        </p:nvGrpSpPr>
        <p:grpSpPr>
          <a:xfrm>
            <a:off x="8229428" y="4103384"/>
            <a:ext cx="2386319" cy="399389"/>
            <a:chOff x="7559585" y="4335913"/>
            <a:chExt cx="2386319" cy="399389"/>
          </a:xfrm>
        </p:grpSpPr>
        <p:sp>
          <p:nvSpPr>
            <p:cNvPr id="57" name="Flowchart: Connector 56">
              <a:extLst>
                <a:ext uri="{FF2B5EF4-FFF2-40B4-BE49-F238E27FC236}">
                  <a16:creationId xmlns:a16="http://schemas.microsoft.com/office/drawing/2014/main" id="{C707984E-A2E1-661A-1B4E-FDB0674F47B9}"/>
                </a:ext>
              </a:extLst>
            </p:cNvPr>
            <p:cNvSpPr/>
            <p:nvPr/>
          </p:nvSpPr>
          <p:spPr>
            <a:xfrm>
              <a:off x="7559585" y="4521650"/>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9" name="Group 78">
              <a:extLst>
                <a:ext uri="{FF2B5EF4-FFF2-40B4-BE49-F238E27FC236}">
                  <a16:creationId xmlns:a16="http://schemas.microsoft.com/office/drawing/2014/main" id="{F514D8F4-8B22-BAC6-984C-FE617EC5DFE8}"/>
                </a:ext>
              </a:extLst>
            </p:cNvPr>
            <p:cNvGrpSpPr/>
            <p:nvPr/>
          </p:nvGrpSpPr>
          <p:grpSpPr>
            <a:xfrm>
              <a:off x="7610474" y="4335913"/>
              <a:ext cx="761087" cy="365760"/>
              <a:chOff x="8294286" y="4115594"/>
              <a:chExt cx="801266" cy="365760"/>
            </a:xfrm>
          </p:grpSpPr>
          <p:cxnSp>
            <p:nvCxnSpPr>
              <p:cNvPr id="56" name="Straight Connector 55">
                <a:extLst>
                  <a:ext uri="{FF2B5EF4-FFF2-40B4-BE49-F238E27FC236}">
                    <a16:creationId xmlns:a16="http://schemas.microsoft.com/office/drawing/2014/main" id="{F259D0B1-FF93-7B2D-B476-48FD4496545D}"/>
                  </a:ext>
                </a:extLst>
              </p:cNvPr>
              <p:cNvCxnSpPr>
                <a:cxnSpLocks/>
              </p:cNvCxnSpPr>
              <p:nvPr/>
            </p:nvCxnSpPr>
            <p:spPr>
              <a:xfrm flipV="1">
                <a:off x="8294286" y="4323882"/>
                <a:ext cx="801266" cy="9837"/>
              </a:xfrm>
              <a:prstGeom prst="line">
                <a:avLst/>
              </a:prstGeom>
            </p:spPr>
            <p:style>
              <a:lnRef idx="2">
                <a:schemeClr val="accent5"/>
              </a:lnRef>
              <a:fillRef idx="0">
                <a:schemeClr val="accent5"/>
              </a:fillRef>
              <a:effectRef idx="1">
                <a:schemeClr val="accent5"/>
              </a:effectRef>
              <a:fontRef idx="minor">
                <a:schemeClr val="tx1"/>
              </a:fontRef>
            </p:style>
          </p:cxnSp>
          <p:cxnSp>
            <p:nvCxnSpPr>
              <p:cNvPr id="58" name="Straight Connector 57">
                <a:extLst>
                  <a:ext uri="{FF2B5EF4-FFF2-40B4-BE49-F238E27FC236}">
                    <a16:creationId xmlns:a16="http://schemas.microsoft.com/office/drawing/2014/main" id="{C40031C7-6CEF-29A6-3BCC-B28B5966806E}"/>
                  </a:ext>
                </a:extLst>
              </p:cNvPr>
              <p:cNvCxnSpPr>
                <a:cxnSpLocks/>
              </p:cNvCxnSpPr>
              <p:nvPr/>
            </p:nvCxnSpPr>
            <p:spPr>
              <a:xfrm>
                <a:off x="9095552" y="4115594"/>
                <a:ext cx="0" cy="3657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CB00FDDD-A3D9-21FC-A3B2-4D1486007FDF}"/>
                </a:ext>
              </a:extLst>
            </p:cNvPr>
            <p:cNvSpPr txBox="1"/>
            <p:nvPr/>
          </p:nvSpPr>
          <p:spPr>
            <a:xfrm>
              <a:off x="8347707" y="4365970"/>
              <a:ext cx="15981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CARE, IRC, PUI, MTI, WELTHUNGERHILFR, UNICEF</a:t>
              </a:r>
            </a:p>
          </p:txBody>
        </p:sp>
      </p:grpSp>
      <p:grpSp>
        <p:nvGrpSpPr>
          <p:cNvPr id="130" name="Group 129">
            <a:extLst>
              <a:ext uri="{FF2B5EF4-FFF2-40B4-BE49-F238E27FC236}">
                <a16:creationId xmlns:a16="http://schemas.microsoft.com/office/drawing/2014/main" id="{9E49755B-3588-A553-88BE-A9A90FC72773}"/>
              </a:ext>
            </a:extLst>
          </p:cNvPr>
          <p:cNvGrpSpPr/>
          <p:nvPr/>
        </p:nvGrpSpPr>
        <p:grpSpPr>
          <a:xfrm>
            <a:off x="7805807" y="5147168"/>
            <a:ext cx="680900" cy="420030"/>
            <a:chOff x="7844561" y="4956904"/>
            <a:chExt cx="680900" cy="420030"/>
          </a:xfrm>
        </p:grpSpPr>
        <p:sp>
          <p:nvSpPr>
            <p:cNvPr id="66" name="Flowchart: Connector 65">
              <a:extLst>
                <a:ext uri="{FF2B5EF4-FFF2-40B4-BE49-F238E27FC236}">
                  <a16:creationId xmlns:a16="http://schemas.microsoft.com/office/drawing/2014/main" id="{B2C8C83F-4A07-CBB9-A2EA-E576565A1D9D}"/>
                </a:ext>
              </a:extLst>
            </p:cNvPr>
            <p:cNvSpPr/>
            <p:nvPr/>
          </p:nvSpPr>
          <p:spPr>
            <a:xfrm>
              <a:off x="7844561" y="5159701"/>
              <a:ext cx="58073"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99" name="Straight Connector 98">
              <a:extLst>
                <a:ext uri="{FF2B5EF4-FFF2-40B4-BE49-F238E27FC236}">
                  <a16:creationId xmlns:a16="http://schemas.microsoft.com/office/drawing/2014/main" id="{359BA536-C2EA-3C83-4D94-1B1C6810B7CE}"/>
                </a:ext>
              </a:extLst>
            </p:cNvPr>
            <p:cNvCxnSpPr>
              <a:cxnSpLocks/>
            </p:cNvCxnSpPr>
            <p:nvPr/>
          </p:nvCxnSpPr>
          <p:spPr>
            <a:xfrm>
              <a:off x="7902634" y="5193998"/>
              <a:ext cx="62282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1" name="Straight Connector 100">
              <a:extLst>
                <a:ext uri="{FF2B5EF4-FFF2-40B4-BE49-F238E27FC236}">
                  <a16:creationId xmlns:a16="http://schemas.microsoft.com/office/drawing/2014/main" id="{8057D5A4-E1A1-1683-A2D5-7B903548AA15}"/>
                </a:ext>
              </a:extLst>
            </p:cNvPr>
            <p:cNvCxnSpPr>
              <a:cxnSpLocks/>
            </p:cNvCxnSpPr>
            <p:nvPr/>
          </p:nvCxnSpPr>
          <p:spPr>
            <a:xfrm>
              <a:off x="8525460" y="4956904"/>
              <a:ext cx="0" cy="4200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0AA95BA7-6102-EAF2-21A7-3C4DDBFC3BF8}"/>
              </a:ext>
            </a:extLst>
          </p:cNvPr>
          <p:cNvSpPr txBox="1"/>
          <p:nvPr/>
        </p:nvSpPr>
        <p:spPr>
          <a:xfrm>
            <a:off x="8444914" y="5165748"/>
            <a:ext cx="13502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AAH, IOM, IRC, IMC, SCI, </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RI, </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MEDAIR, UNICEF</a:t>
            </a:r>
          </a:p>
        </p:txBody>
      </p:sp>
      <p:grpSp>
        <p:nvGrpSpPr>
          <p:cNvPr id="114" name="Group 113">
            <a:extLst>
              <a:ext uri="{FF2B5EF4-FFF2-40B4-BE49-F238E27FC236}">
                <a16:creationId xmlns:a16="http://schemas.microsoft.com/office/drawing/2014/main" id="{0C4D2386-47FA-BAD8-09ED-E9C48432398C}"/>
              </a:ext>
            </a:extLst>
          </p:cNvPr>
          <p:cNvGrpSpPr/>
          <p:nvPr/>
        </p:nvGrpSpPr>
        <p:grpSpPr>
          <a:xfrm>
            <a:off x="8477972" y="1935742"/>
            <a:ext cx="3206886" cy="230832"/>
            <a:chOff x="8477972" y="1935742"/>
            <a:chExt cx="3206886" cy="230832"/>
          </a:xfrm>
        </p:grpSpPr>
        <p:cxnSp>
          <p:nvCxnSpPr>
            <p:cNvPr id="110" name="Straight Connector 109">
              <a:extLst>
                <a:ext uri="{FF2B5EF4-FFF2-40B4-BE49-F238E27FC236}">
                  <a16:creationId xmlns:a16="http://schemas.microsoft.com/office/drawing/2014/main" id="{5B42FB86-20F8-7CD7-69DE-0AC24C14DF31}"/>
                </a:ext>
              </a:extLst>
            </p:cNvPr>
            <p:cNvCxnSpPr>
              <a:stCxn id="76" idx="2"/>
            </p:cNvCxnSpPr>
            <p:nvPr/>
          </p:nvCxnSpPr>
          <p:spPr>
            <a:xfrm>
              <a:off x="8477972" y="2052982"/>
              <a:ext cx="1373229" cy="0"/>
            </a:xfrm>
            <a:prstGeom prst="line">
              <a:avLst/>
            </a:prstGeom>
          </p:spPr>
          <p:style>
            <a:lnRef idx="2">
              <a:schemeClr val="accent5"/>
            </a:lnRef>
            <a:fillRef idx="0">
              <a:schemeClr val="accent5"/>
            </a:fillRef>
            <a:effectRef idx="1">
              <a:schemeClr val="accent5"/>
            </a:effectRef>
            <a:fontRef idx="minor">
              <a:schemeClr val="tx1"/>
            </a:fontRef>
          </p:style>
        </p:cxnSp>
        <p:sp>
          <p:nvSpPr>
            <p:cNvPr id="76" name="Flowchart: Connector 75">
              <a:extLst>
                <a:ext uri="{FF2B5EF4-FFF2-40B4-BE49-F238E27FC236}">
                  <a16:creationId xmlns:a16="http://schemas.microsoft.com/office/drawing/2014/main" id="{5ED18EC6-9461-C1E1-B027-202D19905980}"/>
                </a:ext>
              </a:extLst>
            </p:cNvPr>
            <p:cNvSpPr/>
            <p:nvPr/>
          </p:nvSpPr>
          <p:spPr>
            <a:xfrm>
              <a:off x="8477972" y="2020920"/>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12" name="Straight Connector 111">
              <a:extLst>
                <a:ext uri="{FF2B5EF4-FFF2-40B4-BE49-F238E27FC236}">
                  <a16:creationId xmlns:a16="http://schemas.microsoft.com/office/drawing/2014/main" id="{CDCFC69A-00B9-50B6-26EC-3DCCE3D0FE62}"/>
                </a:ext>
              </a:extLst>
            </p:cNvPr>
            <p:cNvCxnSpPr/>
            <p:nvPr/>
          </p:nvCxnSpPr>
          <p:spPr>
            <a:xfrm>
              <a:off x="9851201" y="1954188"/>
              <a:ext cx="0" cy="195128"/>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EF043469-1018-7B93-E743-952FC2D1A0EF}"/>
                </a:ext>
              </a:extLst>
            </p:cNvPr>
            <p:cNvSpPr txBox="1"/>
            <p:nvPr/>
          </p:nvSpPr>
          <p:spPr>
            <a:xfrm>
              <a:off x="9795211" y="1935742"/>
              <a:ext cx="18896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SCI, UNICEF</a:t>
              </a:r>
              <a:endParaRPr kumimoji="0" lang="en-US" sz="900" b="0" i="0" u="none" strike="noStrike" kern="1200" cap="none" spc="0" normalizeH="0" baseline="0" noProof="0">
                <a:ln>
                  <a:noFill/>
                </a:ln>
                <a:solidFill>
                  <a:srgbClr val="FFC000"/>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BD1F105A-1A67-1BD3-1103-06B7E8BD3BA9}"/>
              </a:ext>
            </a:extLst>
          </p:cNvPr>
          <p:cNvGrpSpPr/>
          <p:nvPr/>
        </p:nvGrpSpPr>
        <p:grpSpPr>
          <a:xfrm>
            <a:off x="4797689" y="6154113"/>
            <a:ext cx="1066272" cy="493946"/>
            <a:chOff x="4797689" y="6154113"/>
            <a:chExt cx="1066272" cy="493946"/>
          </a:xfrm>
        </p:grpSpPr>
        <p:sp>
          <p:nvSpPr>
            <p:cNvPr id="69" name="Flowchart: Connector 68">
              <a:extLst>
                <a:ext uri="{FF2B5EF4-FFF2-40B4-BE49-F238E27FC236}">
                  <a16:creationId xmlns:a16="http://schemas.microsoft.com/office/drawing/2014/main" id="{AEEEF397-F225-A4ED-5A08-5F4A8A2967F9}"/>
                </a:ext>
              </a:extLst>
            </p:cNvPr>
            <p:cNvSpPr/>
            <p:nvPr/>
          </p:nvSpPr>
          <p:spPr>
            <a:xfrm>
              <a:off x="5307065" y="6154113"/>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5" name="Group 154">
              <a:extLst>
                <a:ext uri="{FF2B5EF4-FFF2-40B4-BE49-F238E27FC236}">
                  <a16:creationId xmlns:a16="http://schemas.microsoft.com/office/drawing/2014/main" id="{CC5F4B71-A2F1-0813-5779-1D3680757CB7}"/>
                </a:ext>
              </a:extLst>
            </p:cNvPr>
            <p:cNvGrpSpPr/>
            <p:nvPr/>
          </p:nvGrpSpPr>
          <p:grpSpPr>
            <a:xfrm>
              <a:off x="4797689" y="6218237"/>
              <a:ext cx="1066272" cy="429822"/>
              <a:chOff x="4797689" y="6218237"/>
              <a:chExt cx="1066272" cy="429822"/>
            </a:xfrm>
          </p:grpSpPr>
          <p:cxnSp>
            <p:nvCxnSpPr>
              <p:cNvPr id="132" name="Straight Connector 131">
                <a:extLst>
                  <a:ext uri="{FF2B5EF4-FFF2-40B4-BE49-F238E27FC236}">
                    <a16:creationId xmlns:a16="http://schemas.microsoft.com/office/drawing/2014/main" id="{194C1757-FC82-DDFB-9B0D-195F16A82228}"/>
                  </a:ext>
                </a:extLst>
              </p:cNvPr>
              <p:cNvCxnSpPr>
                <a:cxnSpLocks/>
                <a:stCxn id="69" idx="4"/>
              </p:cNvCxnSpPr>
              <p:nvPr/>
            </p:nvCxnSpPr>
            <p:spPr>
              <a:xfrm>
                <a:off x="5335280" y="6218237"/>
                <a:ext cx="0" cy="217732"/>
              </a:xfrm>
              <a:prstGeom prst="line">
                <a:avLst/>
              </a:prstGeom>
            </p:spPr>
            <p:style>
              <a:lnRef idx="2">
                <a:schemeClr val="accent5"/>
              </a:lnRef>
              <a:fillRef idx="0">
                <a:schemeClr val="accent5"/>
              </a:fillRef>
              <a:effectRef idx="1">
                <a:schemeClr val="accent5"/>
              </a:effectRef>
              <a:fontRef idx="minor">
                <a:schemeClr val="tx1"/>
              </a:fontRef>
            </p:style>
          </p:cxnSp>
          <p:cxnSp>
            <p:nvCxnSpPr>
              <p:cNvPr id="134" name="Straight Connector 133">
                <a:extLst>
                  <a:ext uri="{FF2B5EF4-FFF2-40B4-BE49-F238E27FC236}">
                    <a16:creationId xmlns:a16="http://schemas.microsoft.com/office/drawing/2014/main" id="{6C5E4C75-D60C-9ADA-7D10-A84F118B7337}"/>
                  </a:ext>
                </a:extLst>
              </p:cNvPr>
              <p:cNvCxnSpPr>
                <a:cxnSpLocks/>
              </p:cNvCxnSpPr>
              <p:nvPr/>
            </p:nvCxnSpPr>
            <p:spPr>
              <a:xfrm>
                <a:off x="5014368" y="6434768"/>
                <a:ext cx="573476" cy="0"/>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C5447D79-3BD8-B00B-E22F-4E9826A03525}"/>
                  </a:ext>
                </a:extLst>
              </p:cNvPr>
              <p:cNvSpPr txBox="1"/>
              <p:nvPr/>
            </p:nvSpPr>
            <p:spPr>
              <a:xfrm>
                <a:off x="4797689" y="6417227"/>
                <a:ext cx="1066272" cy="230832"/>
              </a:xfrm>
              <a:prstGeom prst="rect">
                <a:avLst/>
              </a:prstGeom>
              <a:noFill/>
            </p:spPr>
            <p:txBody>
              <a:bodyPr wrap="square" rtlCol="0">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UNICEF</a:t>
                </a:r>
              </a:p>
            </p:txBody>
          </p:sp>
        </p:grpSp>
      </p:grpSp>
      <p:grpSp>
        <p:nvGrpSpPr>
          <p:cNvPr id="154" name="Group 153">
            <a:extLst>
              <a:ext uri="{FF2B5EF4-FFF2-40B4-BE49-F238E27FC236}">
                <a16:creationId xmlns:a16="http://schemas.microsoft.com/office/drawing/2014/main" id="{7354EEF5-F238-31A4-1EE7-32E5A2FFB5ED}"/>
              </a:ext>
            </a:extLst>
          </p:cNvPr>
          <p:cNvGrpSpPr/>
          <p:nvPr/>
        </p:nvGrpSpPr>
        <p:grpSpPr>
          <a:xfrm>
            <a:off x="1109664" y="4942328"/>
            <a:ext cx="2110654" cy="476298"/>
            <a:chOff x="1109664" y="4942328"/>
            <a:chExt cx="2110654" cy="476298"/>
          </a:xfrm>
        </p:grpSpPr>
        <p:sp>
          <p:nvSpPr>
            <p:cNvPr id="144" name="Flowchart: Connector 143">
              <a:extLst>
                <a:ext uri="{FF2B5EF4-FFF2-40B4-BE49-F238E27FC236}">
                  <a16:creationId xmlns:a16="http://schemas.microsoft.com/office/drawing/2014/main" id="{B958CBE2-AA10-671D-7454-837BA5B0211A}"/>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45" name="Straight Connector 144">
              <a:extLst>
                <a:ext uri="{FF2B5EF4-FFF2-40B4-BE49-F238E27FC236}">
                  <a16:creationId xmlns:a16="http://schemas.microsoft.com/office/drawing/2014/main" id="{CF4048A8-1720-A1CC-B142-9E0646B83353}"/>
                </a:ext>
              </a:extLst>
            </p:cNvPr>
            <p:cNvCxnSpPr>
              <a:cxnSpLocks/>
            </p:cNvCxnSpPr>
            <p:nvPr/>
          </p:nvCxnSpPr>
          <p:spPr>
            <a:xfrm flipH="1">
              <a:off x="2536913" y="5162584"/>
              <a:ext cx="62511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46" name="Straight Connector 145">
              <a:extLst>
                <a:ext uri="{FF2B5EF4-FFF2-40B4-BE49-F238E27FC236}">
                  <a16:creationId xmlns:a16="http://schemas.microsoft.com/office/drawing/2014/main" id="{AA11CD34-6D61-844B-CD85-B03226EF142E}"/>
                </a:ext>
              </a:extLst>
            </p:cNvPr>
            <p:cNvCxnSpPr>
              <a:cxnSpLocks/>
            </p:cNvCxnSpPr>
            <p:nvPr/>
          </p:nvCxnSpPr>
          <p:spPr>
            <a:xfrm>
              <a:off x="2536914" y="4942328"/>
              <a:ext cx="0" cy="476298"/>
            </a:xfrm>
            <a:prstGeom prst="line">
              <a:avLst/>
            </a:prstGeom>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888F4262-D563-7021-441F-6EFE2913FD35}"/>
                </a:ext>
              </a:extLst>
            </p:cNvPr>
            <p:cNvSpPr txBox="1"/>
            <p:nvPr/>
          </p:nvSpPr>
          <p:spPr>
            <a:xfrm>
              <a:off x="1109664" y="5032375"/>
              <a:ext cx="139708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AAH, CRS, IMC, </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SCI, </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IRW, WR, UNICEF</a:t>
              </a:r>
            </a:p>
          </p:txBody>
        </p:sp>
      </p:grpSp>
      <p:cxnSp>
        <p:nvCxnSpPr>
          <p:cNvPr id="158" name="Straight Connector 157">
            <a:extLst>
              <a:ext uri="{FF2B5EF4-FFF2-40B4-BE49-F238E27FC236}">
                <a16:creationId xmlns:a16="http://schemas.microsoft.com/office/drawing/2014/main" id="{31A5CC0D-4DE8-62E8-1987-B57D8C7B9B9F}"/>
              </a:ext>
            </a:extLst>
          </p:cNvPr>
          <p:cNvCxnSpPr>
            <a:cxnSpLocks/>
          </p:cNvCxnSpPr>
          <p:nvPr/>
        </p:nvCxnSpPr>
        <p:spPr>
          <a:xfrm flipV="1">
            <a:off x="2961738" y="6485026"/>
            <a:ext cx="1600200" cy="31465"/>
          </a:xfrm>
          <a:prstGeom prst="line">
            <a:avLst/>
          </a:prstGeom>
        </p:spPr>
        <p:style>
          <a:lnRef idx="2">
            <a:schemeClr val="accent5"/>
          </a:lnRef>
          <a:fillRef idx="0">
            <a:schemeClr val="accent5"/>
          </a:fillRef>
          <a:effectRef idx="1">
            <a:schemeClr val="accent5"/>
          </a:effectRef>
          <a:fontRef idx="minor">
            <a:schemeClr val="tx1"/>
          </a:fontRef>
        </p:style>
      </p:cxnSp>
      <p:grpSp>
        <p:nvGrpSpPr>
          <p:cNvPr id="172" name="Group 171">
            <a:extLst>
              <a:ext uri="{FF2B5EF4-FFF2-40B4-BE49-F238E27FC236}">
                <a16:creationId xmlns:a16="http://schemas.microsoft.com/office/drawing/2014/main" id="{A7E6C1A0-44DF-A42B-6339-554BBDAB8BF0}"/>
              </a:ext>
            </a:extLst>
          </p:cNvPr>
          <p:cNvGrpSpPr/>
          <p:nvPr/>
        </p:nvGrpSpPr>
        <p:grpSpPr>
          <a:xfrm>
            <a:off x="1238865" y="5982230"/>
            <a:ext cx="3350984" cy="679790"/>
            <a:chOff x="1304916" y="5977638"/>
            <a:chExt cx="3350984" cy="679790"/>
          </a:xfrm>
        </p:grpSpPr>
        <p:sp>
          <p:nvSpPr>
            <p:cNvPr id="70" name="Flowchart: Connector 69">
              <a:extLst>
                <a:ext uri="{FF2B5EF4-FFF2-40B4-BE49-F238E27FC236}">
                  <a16:creationId xmlns:a16="http://schemas.microsoft.com/office/drawing/2014/main" id="{6B492F54-EEB4-6CB6-0E82-0BDB130A94FB}"/>
                </a:ext>
              </a:extLst>
            </p:cNvPr>
            <p:cNvSpPr/>
            <p:nvPr/>
          </p:nvSpPr>
          <p:spPr>
            <a:xfrm>
              <a:off x="4599471" y="5977638"/>
              <a:ext cx="56429" cy="5486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57" name="Straight Connector 156">
              <a:extLst>
                <a:ext uri="{FF2B5EF4-FFF2-40B4-BE49-F238E27FC236}">
                  <a16:creationId xmlns:a16="http://schemas.microsoft.com/office/drawing/2014/main" id="{9CA19AB2-959F-158E-A633-FC203B79DB87}"/>
                </a:ext>
              </a:extLst>
            </p:cNvPr>
            <p:cNvCxnSpPr>
              <a:cxnSpLocks/>
            </p:cNvCxnSpPr>
            <p:nvPr/>
          </p:nvCxnSpPr>
          <p:spPr>
            <a:xfrm>
              <a:off x="3021473" y="6383269"/>
              <a:ext cx="0" cy="274159"/>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5CC5179F-7ADA-8C31-3AC5-BF1303327FE3}"/>
                </a:ext>
              </a:extLst>
            </p:cNvPr>
            <p:cNvSpPr txBox="1"/>
            <p:nvPr/>
          </p:nvSpPr>
          <p:spPr>
            <a:xfrm>
              <a:off x="1304916" y="6412635"/>
              <a:ext cx="1760269" cy="230832"/>
            </a:xfrm>
            <a:prstGeom prst="rect">
              <a:avLst/>
            </a:prstGeom>
            <a:noFill/>
          </p:spPr>
          <p:txBody>
            <a:bodyPr wrap="square" rtlCol="0">
              <a:spAutoFit/>
            </a:bodyPr>
            <a:lstStyle>
              <a:defPPr>
                <a:defRPr lang="en-US"/>
              </a:def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ALMANAR, CARE,NIDO, UNICEF</a:t>
              </a:r>
            </a:p>
          </p:txBody>
        </p:sp>
        <p:cxnSp>
          <p:nvCxnSpPr>
            <p:cNvPr id="167" name="Straight Connector 166">
              <a:extLst>
                <a:ext uri="{FF2B5EF4-FFF2-40B4-BE49-F238E27FC236}">
                  <a16:creationId xmlns:a16="http://schemas.microsoft.com/office/drawing/2014/main" id="{057481E4-CAC2-BAA5-9575-8677EDFF14D3}"/>
                </a:ext>
              </a:extLst>
            </p:cNvPr>
            <p:cNvCxnSpPr>
              <a:cxnSpLocks/>
            </p:cNvCxnSpPr>
            <p:nvPr/>
          </p:nvCxnSpPr>
          <p:spPr>
            <a:xfrm>
              <a:off x="4628735" y="6025714"/>
              <a:ext cx="0" cy="459312"/>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174" name="Group 173">
            <a:extLst>
              <a:ext uri="{FF2B5EF4-FFF2-40B4-BE49-F238E27FC236}">
                <a16:creationId xmlns:a16="http://schemas.microsoft.com/office/drawing/2014/main" id="{9A43B9F1-07B7-5E33-C174-68FB2FF6EEFD}"/>
              </a:ext>
            </a:extLst>
          </p:cNvPr>
          <p:cNvGrpSpPr/>
          <p:nvPr/>
        </p:nvGrpSpPr>
        <p:grpSpPr>
          <a:xfrm>
            <a:off x="6350365" y="500008"/>
            <a:ext cx="1881037" cy="3239680"/>
            <a:chOff x="4413713" y="6266546"/>
            <a:chExt cx="1881037" cy="3146832"/>
          </a:xfrm>
          <a:noFill/>
        </p:grpSpPr>
        <p:sp>
          <p:nvSpPr>
            <p:cNvPr id="175" name="Flowchart: Connector 174">
              <a:extLst>
                <a:ext uri="{FF2B5EF4-FFF2-40B4-BE49-F238E27FC236}">
                  <a16:creationId xmlns:a16="http://schemas.microsoft.com/office/drawing/2014/main" id="{20358E38-7E0E-BC9D-39CE-70BFDA2F06B4}"/>
                </a:ext>
              </a:extLst>
            </p:cNvPr>
            <p:cNvSpPr/>
            <p:nvPr/>
          </p:nvSpPr>
          <p:spPr>
            <a:xfrm>
              <a:off x="5311089" y="9349254"/>
              <a:ext cx="56429" cy="64124"/>
            </a:xfrm>
            <a:prstGeom prst="flowChartConnector">
              <a:avLst/>
            </a:prstGeom>
            <a:grp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76" name="Group 175">
              <a:extLst>
                <a:ext uri="{FF2B5EF4-FFF2-40B4-BE49-F238E27FC236}">
                  <a16:creationId xmlns:a16="http://schemas.microsoft.com/office/drawing/2014/main" id="{39004269-59AE-F491-C7CA-E035FEA9629B}"/>
                </a:ext>
              </a:extLst>
            </p:cNvPr>
            <p:cNvGrpSpPr/>
            <p:nvPr/>
          </p:nvGrpSpPr>
          <p:grpSpPr>
            <a:xfrm>
              <a:off x="4413713" y="6266546"/>
              <a:ext cx="1881037" cy="2791357"/>
              <a:chOff x="4413713" y="6266546"/>
              <a:chExt cx="1881037" cy="2791357"/>
            </a:xfrm>
            <a:grpFill/>
          </p:grpSpPr>
          <p:cxnSp>
            <p:nvCxnSpPr>
              <p:cNvPr id="177" name="Straight Connector 176">
                <a:extLst>
                  <a:ext uri="{FF2B5EF4-FFF2-40B4-BE49-F238E27FC236}">
                    <a16:creationId xmlns:a16="http://schemas.microsoft.com/office/drawing/2014/main" id="{FF5900C1-9D65-74D9-9EA4-093EB7B2F66C}"/>
                  </a:ext>
                </a:extLst>
              </p:cNvPr>
              <p:cNvCxnSpPr>
                <a:cxnSpLocks/>
              </p:cNvCxnSpPr>
              <p:nvPr/>
            </p:nvCxnSpPr>
            <p:spPr>
              <a:xfrm flipV="1">
                <a:off x="5327651" y="6435969"/>
                <a:ext cx="0" cy="2621934"/>
              </a:xfrm>
              <a:prstGeom prst="line">
                <a:avLst/>
              </a:prstGeom>
              <a:grpFill/>
            </p:spPr>
            <p:style>
              <a:lnRef idx="2">
                <a:schemeClr val="accent5"/>
              </a:lnRef>
              <a:fillRef idx="0">
                <a:schemeClr val="accent5"/>
              </a:fillRef>
              <a:effectRef idx="1">
                <a:schemeClr val="accent5"/>
              </a:effectRef>
              <a:fontRef idx="minor">
                <a:schemeClr val="tx1"/>
              </a:fontRef>
            </p:style>
          </p:cxnSp>
          <p:cxnSp>
            <p:nvCxnSpPr>
              <p:cNvPr id="178" name="Straight Connector 177">
                <a:extLst>
                  <a:ext uri="{FF2B5EF4-FFF2-40B4-BE49-F238E27FC236}">
                    <a16:creationId xmlns:a16="http://schemas.microsoft.com/office/drawing/2014/main" id="{D0FF6B6F-8678-F554-494E-83C9FC9EC90C}"/>
                  </a:ext>
                </a:extLst>
              </p:cNvPr>
              <p:cNvCxnSpPr>
                <a:cxnSpLocks/>
              </p:cNvCxnSpPr>
              <p:nvPr/>
            </p:nvCxnSpPr>
            <p:spPr>
              <a:xfrm>
                <a:off x="4673210" y="6435969"/>
                <a:ext cx="1337163"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B349F5D8-4153-F6AC-EE02-40E5AC1C0EBB}"/>
                  </a:ext>
                </a:extLst>
              </p:cNvPr>
              <p:cNvSpPr txBox="1"/>
              <p:nvPr/>
            </p:nvSpPr>
            <p:spPr>
              <a:xfrm>
                <a:off x="4413713" y="6266546"/>
                <a:ext cx="1881037" cy="224217"/>
              </a:xfrm>
              <a:prstGeom prst="rect">
                <a:avLst/>
              </a:prstGeom>
              <a:grpFill/>
            </p:spPr>
            <p:txBody>
              <a:bodyPr wrap="square" rtlCol="0">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ALMANAR, IRC, </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OVCI</a:t>
                </a:r>
                <a:r>
                  <a:rPr kumimoji="0" lang="en-US" sz="900" b="0" i="0" u="none" strike="noStrike" kern="1200" cap="none" spc="0" normalizeH="0" baseline="0" noProof="0" dirty="0">
                    <a:ln>
                      <a:noFill/>
                    </a:ln>
                    <a:solidFill>
                      <a:srgbClr val="63A537"/>
                    </a:solidFill>
                    <a:effectLst/>
                    <a:uLnTx/>
                    <a:uFillTx/>
                    <a:latin typeface="Calibri" panose="020F0502020204030204"/>
                    <a:ea typeface="+mn-ea"/>
                    <a:cs typeface="+mn-cs"/>
                  </a:rPr>
                  <a:t>, </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UNICEF</a:t>
                </a:r>
                <a:endPar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grpSp>
        <p:nvGrpSpPr>
          <p:cNvPr id="182" name="Group 181">
            <a:extLst>
              <a:ext uri="{FF2B5EF4-FFF2-40B4-BE49-F238E27FC236}">
                <a16:creationId xmlns:a16="http://schemas.microsoft.com/office/drawing/2014/main" id="{B2A1E240-4674-9F2B-722D-6F1053ADD612}"/>
              </a:ext>
            </a:extLst>
          </p:cNvPr>
          <p:cNvGrpSpPr/>
          <p:nvPr/>
        </p:nvGrpSpPr>
        <p:grpSpPr>
          <a:xfrm>
            <a:off x="32909" y="3605879"/>
            <a:ext cx="3962457" cy="492595"/>
            <a:chOff x="-742139" y="4931308"/>
            <a:chExt cx="3962457" cy="492595"/>
          </a:xfrm>
        </p:grpSpPr>
        <p:sp>
          <p:nvSpPr>
            <p:cNvPr id="183" name="Flowchart: Connector 182">
              <a:extLst>
                <a:ext uri="{FF2B5EF4-FFF2-40B4-BE49-F238E27FC236}">
                  <a16:creationId xmlns:a16="http://schemas.microsoft.com/office/drawing/2014/main" id="{3CA29369-7512-BFF1-6222-3FD7EBC975F2}"/>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84" name="Straight Connector 183">
              <a:extLst>
                <a:ext uri="{FF2B5EF4-FFF2-40B4-BE49-F238E27FC236}">
                  <a16:creationId xmlns:a16="http://schemas.microsoft.com/office/drawing/2014/main" id="{0131416C-2211-F494-AD63-269506359E80}"/>
                </a:ext>
              </a:extLst>
            </p:cNvPr>
            <p:cNvCxnSpPr>
              <a:cxnSpLocks/>
            </p:cNvCxnSpPr>
            <p:nvPr/>
          </p:nvCxnSpPr>
          <p:spPr>
            <a:xfrm flipH="1" flipV="1">
              <a:off x="1866811" y="5161371"/>
              <a:ext cx="1295220" cy="1213"/>
            </a:xfrm>
            <a:prstGeom prst="line">
              <a:avLst/>
            </a:prstGeom>
          </p:spPr>
          <p:style>
            <a:lnRef idx="2">
              <a:schemeClr val="accent5"/>
            </a:lnRef>
            <a:fillRef idx="0">
              <a:schemeClr val="accent5"/>
            </a:fillRef>
            <a:effectRef idx="1">
              <a:schemeClr val="accent5"/>
            </a:effectRef>
            <a:fontRef idx="minor">
              <a:schemeClr val="tx1"/>
            </a:fontRef>
          </p:style>
        </p:cxnSp>
        <p:cxnSp>
          <p:nvCxnSpPr>
            <p:cNvPr id="185" name="Straight Connector 184">
              <a:extLst>
                <a:ext uri="{FF2B5EF4-FFF2-40B4-BE49-F238E27FC236}">
                  <a16:creationId xmlns:a16="http://schemas.microsoft.com/office/drawing/2014/main" id="{54DDB900-5254-A618-61F9-A98B917C35DC}"/>
                </a:ext>
              </a:extLst>
            </p:cNvPr>
            <p:cNvCxnSpPr>
              <a:cxnSpLocks/>
            </p:cNvCxnSpPr>
            <p:nvPr/>
          </p:nvCxnSpPr>
          <p:spPr>
            <a:xfrm>
              <a:off x="1866811" y="4931308"/>
              <a:ext cx="0" cy="492595"/>
            </a:xfrm>
            <a:prstGeom prst="line">
              <a:avLst/>
            </a:prstGeom>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0537E4DC-1C38-94FA-9AF5-A5E5CD361ACE}"/>
                </a:ext>
              </a:extLst>
            </p:cNvPr>
            <p:cNvSpPr txBox="1"/>
            <p:nvPr/>
          </p:nvSpPr>
          <p:spPr>
            <a:xfrm>
              <a:off x="-742139" y="5023991"/>
              <a:ext cx="262149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ALIMA, RI</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 </a:t>
              </a:r>
              <a:r>
                <a:rPr kumimoji="0" lang="en-US" sz="9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SCI(</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14,</a:t>
              </a: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7</a:t>
              </a:r>
              <a:r>
                <a:rPr kumimoji="0" lang="en-US" sz="9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 </a:t>
              </a: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HDPO, </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NPO, UNICEF</a:t>
              </a:r>
            </a:p>
          </p:txBody>
        </p:sp>
      </p:grpSp>
      <p:grpSp>
        <p:nvGrpSpPr>
          <p:cNvPr id="188" name="Group 187">
            <a:extLst>
              <a:ext uri="{FF2B5EF4-FFF2-40B4-BE49-F238E27FC236}">
                <a16:creationId xmlns:a16="http://schemas.microsoft.com/office/drawing/2014/main" id="{D245A2EB-830A-0F1C-FB45-285C2D73547B}"/>
              </a:ext>
            </a:extLst>
          </p:cNvPr>
          <p:cNvGrpSpPr/>
          <p:nvPr/>
        </p:nvGrpSpPr>
        <p:grpSpPr>
          <a:xfrm>
            <a:off x="858467" y="5627754"/>
            <a:ext cx="2626487" cy="432000"/>
            <a:chOff x="593831" y="4964549"/>
            <a:chExt cx="2626487" cy="432000"/>
          </a:xfrm>
        </p:grpSpPr>
        <p:sp>
          <p:nvSpPr>
            <p:cNvPr id="189" name="Flowchart: Connector 188">
              <a:extLst>
                <a:ext uri="{FF2B5EF4-FFF2-40B4-BE49-F238E27FC236}">
                  <a16:creationId xmlns:a16="http://schemas.microsoft.com/office/drawing/2014/main" id="{EB7C0C59-71E7-6230-3746-6AB744280DE1}"/>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90" name="Straight Connector 189">
              <a:extLst>
                <a:ext uri="{FF2B5EF4-FFF2-40B4-BE49-F238E27FC236}">
                  <a16:creationId xmlns:a16="http://schemas.microsoft.com/office/drawing/2014/main" id="{31F02EFF-8E06-8E49-DE3E-45B7B7F21339}"/>
                </a:ext>
              </a:extLst>
            </p:cNvPr>
            <p:cNvCxnSpPr>
              <a:cxnSpLocks/>
            </p:cNvCxnSpPr>
            <p:nvPr/>
          </p:nvCxnSpPr>
          <p:spPr>
            <a:xfrm flipH="1">
              <a:off x="2536913" y="5162584"/>
              <a:ext cx="62511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1" name="Straight Connector 190">
              <a:extLst>
                <a:ext uri="{FF2B5EF4-FFF2-40B4-BE49-F238E27FC236}">
                  <a16:creationId xmlns:a16="http://schemas.microsoft.com/office/drawing/2014/main" id="{64AA579C-1F3B-85E7-DCC5-81EE804E2222}"/>
                </a:ext>
              </a:extLst>
            </p:cNvPr>
            <p:cNvCxnSpPr>
              <a:cxnSpLocks/>
            </p:cNvCxnSpPr>
            <p:nvPr/>
          </p:nvCxnSpPr>
          <p:spPr>
            <a:xfrm>
              <a:off x="2536914" y="4964549"/>
              <a:ext cx="0" cy="354476"/>
            </a:xfrm>
            <a:prstGeom prst="line">
              <a:avLst/>
            </a:prstGeom>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91FF132-E868-FF7A-559F-2E1318CDBAE3}"/>
                </a:ext>
              </a:extLst>
            </p:cNvPr>
            <p:cNvSpPr txBox="1"/>
            <p:nvPr/>
          </p:nvSpPr>
          <p:spPr>
            <a:xfrm>
              <a:off x="593831" y="5027217"/>
              <a:ext cx="194496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ALIGHT, CARE, NIDO, </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MERCY CORP</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 UNICEF</a:t>
              </a:r>
            </a:p>
          </p:txBody>
        </p:sp>
      </p:grpSp>
      <p:grpSp>
        <p:nvGrpSpPr>
          <p:cNvPr id="193" name="Group 192">
            <a:extLst>
              <a:ext uri="{FF2B5EF4-FFF2-40B4-BE49-F238E27FC236}">
                <a16:creationId xmlns:a16="http://schemas.microsoft.com/office/drawing/2014/main" id="{1589EA05-1766-AE49-38C6-18D9457A9CBC}"/>
              </a:ext>
            </a:extLst>
          </p:cNvPr>
          <p:cNvGrpSpPr/>
          <p:nvPr/>
        </p:nvGrpSpPr>
        <p:grpSpPr>
          <a:xfrm>
            <a:off x="5879680" y="5690405"/>
            <a:ext cx="2013949" cy="905543"/>
            <a:chOff x="4718424" y="5973810"/>
            <a:chExt cx="2013949" cy="905543"/>
          </a:xfrm>
        </p:grpSpPr>
        <p:sp>
          <p:nvSpPr>
            <p:cNvPr id="194" name="Flowchart: Connector 193">
              <a:extLst>
                <a:ext uri="{FF2B5EF4-FFF2-40B4-BE49-F238E27FC236}">
                  <a16:creationId xmlns:a16="http://schemas.microsoft.com/office/drawing/2014/main" id="{69E07812-00C3-7B1F-CC4F-4D5DB33E8B14}"/>
                </a:ext>
              </a:extLst>
            </p:cNvPr>
            <p:cNvSpPr/>
            <p:nvPr/>
          </p:nvSpPr>
          <p:spPr>
            <a:xfrm>
              <a:off x="5574080" y="5973810"/>
              <a:ext cx="56429" cy="5486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5" name="Group 194">
              <a:extLst>
                <a:ext uri="{FF2B5EF4-FFF2-40B4-BE49-F238E27FC236}">
                  <a16:creationId xmlns:a16="http://schemas.microsoft.com/office/drawing/2014/main" id="{A9E5B798-4DF0-CC75-8ED2-F115F2D412FD}"/>
                </a:ext>
              </a:extLst>
            </p:cNvPr>
            <p:cNvGrpSpPr/>
            <p:nvPr/>
          </p:nvGrpSpPr>
          <p:grpSpPr>
            <a:xfrm>
              <a:off x="4718424" y="6024012"/>
              <a:ext cx="2013949" cy="855341"/>
              <a:chOff x="4718424" y="6024012"/>
              <a:chExt cx="2013949" cy="855341"/>
            </a:xfrm>
          </p:grpSpPr>
          <p:cxnSp>
            <p:nvCxnSpPr>
              <p:cNvPr id="196" name="Straight Connector 195">
                <a:extLst>
                  <a:ext uri="{FF2B5EF4-FFF2-40B4-BE49-F238E27FC236}">
                    <a16:creationId xmlns:a16="http://schemas.microsoft.com/office/drawing/2014/main" id="{42F395B1-4FC8-ABE3-BF02-ACC5DDFEA9EF}"/>
                  </a:ext>
                </a:extLst>
              </p:cNvPr>
              <p:cNvCxnSpPr>
                <a:cxnSpLocks/>
              </p:cNvCxnSpPr>
              <p:nvPr/>
            </p:nvCxnSpPr>
            <p:spPr>
              <a:xfrm>
                <a:off x="5602295" y="6024012"/>
                <a:ext cx="0" cy="518932"/>
              </a:xfrm>
              <a:prstGeom prst="line">
                <a:avLst/>
              </a:prstGeom>
            </p:spPr>
            <p:style>
              <a:lnRef idx="2">
                <a:schemeClr val="accent5"/>
              </a:lnRef>
              <a:fillRef idx="0">
                <a:schemeClr val="accent5"/>
              </a:fillRef>
              <a:effectRef idx="1">
                <a:schemeClr val="accent5"/>
              </a:effectRef>
              <a:fontRef idx="minor">
                <a:schemeClr val="tx1"/>
              </a:fontRef>
            </p:style>
          </p:cxnSp>
          <p:cxnSp>
            <p:nvCxnSpPr>
              <p:cNvPr id="197" name="Straight Connector 196">
                <a:extLst>
                  <a:ext uri="{FF2B5EF4-FFF2-40B4-BE49-F238E27FC236}">
                    <a16:creationId xmlns:a16="http://schemas.microsoft.com/office/drawing/2014/main" id="{A61B7592-4A4C-14EE-B64F-82A317D009AC}"/>
                  </a:ext>
                </a:extLst>
              </p:cNvPr>
              <p:cNvCxnSpPr>
                <a:cxnSpLocks/>
              </p:cNvCxnSpPr>
              <p:nvPr/>
            </p:nvCxnSpPr>
            <p:spPr>
              <a:xfrm>
                <a:off x="4872941" y="6538775"/>
                <a:ext cx="1708041" cy="0"/>
              </a:xfrm>
              <a:prstGeom prst="line">
                <a:avLst/>
              </a:prstGeom>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6F16D16-D48A-01B9-0F02-E383747948A4}"/>
                  </a:ext>
                </a:extLst>
              </p:cNvPr>
              <p:cNvSpPr txBox="1"/>
              <p:nvPr/>
            </p:nvSpPr>
            <p:spPr>
              <a:xfrm>
                <a:off x="4718424" y="6510021"/>
                <a:ext cx="2013949" cy="369332"/>
              </a:xfrm>
              <a:prstGeom prst="rect">
                <a:avLst/>
              </a:prstGeom>
              <a:noFill/>
            </p:spPr>
            <p:txBody>
              <a:bodyPr wrap="square" rtlCol="0">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ALMANAR, </a:t>
                </a:r>
                <a:r>
                  <a:rPr kumimoji="0" lang="en-US" sz="9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ALIMA(</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2,</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3</a:t>
                </a:r>
                <a:r>
                  <a:rPr kumimoji="0" lang="en-US" sz="9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 AAH, CONCERN, SCI, UNICEF</a:t>
                </a:r>
              </a:p>
            </p:txBody>
          </p:sp>
        </p:grpSp>
      </p:grpSp>
      <p:grpSp>
        <p:nvGrpSpPr>
          <p:cNvPr id="206" name="Group 205">
            <a:extLst>
              <a:ext uri="{FF2B5EF4-FFF2-40B4-BE49-F238E27FC236}">
                <a16:creationId xmlns:a16="http://schemas.microsoft.com/office/drawing/2014/main" id="{21E564F4-8962-263F-0536-0E08FBEE52CD}"/>
              </a:ext>
            </a:extLst>
          </p:cNvPr>
          <p:cNvGrpSpPr/>
          <p:nvPr/>
        </p:nvGrpSpPr>
        <p:grpSpPr>
          <a:xfrm>
            <a:off x="912321" y="4338629"/>
            <a:ext cx="1925336" cy="369332"/>
            <a:chOff x="1294982" y="4960092"/>
            <a:chExt cx="1925336" cy="369332"/>
          </a:xfrm>
        </p:grpSpPr>
        <p:sp>
          <p:nvSpPr>
            <p:cNvPr id="207" name="Flowchart: Connector 206">
              <a:extLst>
                <a:ext uri="{FF2B5EF4-FFF2-40B4-BE49-F238E27FC236}">
                  <a16:creationId xmlns:a16="http://schemas.microsoft.com/office/drawing/2014/main" id="{429A86B0-A9D3-D436-535E-0E11B75B72D5}"/>
                </a:ext>
              </a:extLst>
            </p:cNvPr>
            <p:cNvSpPr/>
            <p:nvPr/>
          </p:nvSpPr>
          <p:spPr>
            <a:xfrm flipH="1">
              <a:off x="3162031" y="5137547"/>
              <a:ext cx="58287" cy="5486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208" name="Straight Connector 207">
              <a:extLst>
                <a:ext uri="{FF2B5EF4-FFF2-40B4-BE49-F238E27FC236}">
                  <a16:creationId xmlns:a16="http://schemas.microsoft.com/office/drawing/2014/main" id="{1BD45274-5671-9B65-5B00-E8E2A5559791}"/>
                </a:ext>
              </a:extLst>
            </p:cNvPr>
            <p:cNvCxnSpPr>
              <a:cxnSpLocks/>
            </p:cNvCxnSpPr>
            <p:nvPr/>
          </p:nvCxnSpPr>
          <p:spPr>
            <a:xfrm flipH="1">
              <a:off x="2702201" y="5162584"/>
              <a:ext cx="4598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09" name="Straight Connector 208">
              <a:extLst>
                <a:ext uri="{FF2B5EF4-FFF2-40B4-BE49-F238E27FC236}">
                  <a16:creationId xmlns:a16="http://schemas.microsoft.com/office/drawing/2014/main" id="{2479B9E0-D436-44A3-7C5A-9D08416114B7}"/>
                </a:ext>
              </a:extLst>
            </p:cNvPr>
            <p:cNvCxnSpPr>
              <a:cxnSpLocks/>
            </p:cNvCxnSpPr>
            <p:nvPr/>
          </p:nvCxnSpPr>
          <p:spPr>
            <a:xfrm>
              <a:off x="2702201" y="4974667"/>
              <a:ext cx="0" cy="353929"/>
            </a:xfrm>
            <a:prstGeom prst="line">
              <a:avLst/>
            </a:prstGeom>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85EB05E4-259F-CDAE-4B4A-E74BB0C3F2A8}"/>
                </a:ext>
              </a:extLst>
            </p:cNvPr>
            <p:cNvSpPr txBox="1"/>
            <p:nvPr/>
          </p:nvSpPr>
          <p:spPr>
            <a:xfrm>
              <a:off x="1294982" y="4960092"/>
              <a:ext cx="14589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CONCERN, </a:t>
              </a:r>
              <a:r>
                <a:rPr kumimoji="0" lang="en-US" sz="9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CRS(</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5</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,5</a:t>
              </a:r>
              <a:r>
                <a:rPr kumimoji="0" lang="en-US" sz="9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SRCS(</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5,</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3</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SCI, </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WR,</a:t>
              </a:r>
              <a:r>
                <a:rPr kumimoji="0" lang="en-US" sz="900" b="0" i="0" u="none" strike="noStrike" kern="1200" cap="none" spc="0" normalizeH="0" baseline="0" noProof="0" dirty="0">
                  <a:ln>
                    <a:noFill/>
                  </a:ln>
                  <a:solidFill>
                    <a:srgbClr val="63A537"/>
                  </a:solidFill>
                  <a:effectLst/>
                  <a:uLnTx/>
                  <a:uFillTx/>
                  <a:latin typeface="Calibri" panose="020F0502020204030204"/>
                  <a:ea typeface="+mn-ea"/>
                  <a:cs typeface="+mn-cs"/>
                </a:rPr>
                <a:t> </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UNICEF</a:t>
              </a:r>
              <a:endPar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nvGrpSpPr>
          <p:cNvPr id="219" name="Group 218">
            <a:extLst>
              <a:ext uri="{FF2B5EF4-FFF2-40B4-BE49-F238E27FC236}">
                <a16:creationId xmlns:a16="http://schemas.microsoft.com/office/drawing/2014/main" id="{B7ADB8C7-AFD6-719D-547B-9FD80190D429}"/>
              </a:ext>
            </a:extLst>
          </p:cNvPr>
          <p:cNvGrpSpPr/>
          <p:nvPr/>
        </p:nvGrpSpPr>
        <p:grpSpPr>
          <a:xfrm>
            <a:off x="5433162" y="5560603"/>
            <a:ext cx="4191991" cy="369332"/>
            <a:chOff x="5389591" y="5257675"/>
            <a:chExt cx="4191991" cy="369332"/>
          </a:xfrm>
        </p:grpSpPr>
        <p:sp>
          <p:nvSpPr>
            <p:cNvPr id="68" name="Flowchart: Connector 67">
              <a:extLst>
                <a:ext uri="{FF2B5EF4-FFF2-40B4-BE49-F238E27FC236}">
                  <a16:creationId xmlns:a16="http://schemas.microsoft.com/office/drawing/2014/main" id="{BFDFDEC7-2F2B-723B-1AF4-2D1FAA230695}"/>
                </a:ext>
              </a:extLst>
            </p:cNvPr>
            <p:cNvSpPr/>
            <p:nvPr/>
          </p:nvSpPr>
          <p:spPr>
            <a:xfrm>
              <a:off x="5389591" y="5303552"/>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214" name="Straight Connector 213">
              <a:extLst>
                <a:ext uri="{FF2B5EF4-FFF2-40B4-BE49-F238E27FC236}">
                  <a16:creationId xmlns:a16="http://schemas.microsoft.com/office/drawing/2014/main" id="{205A151B-0CDE-FAA9-8716-FDD996F1A903}"/>
                </a:ext>
              </a:extLst>
            </p:cNvPr>
            <p:cNvCxnSpPr>
              <a:cxnSpLocks/>
            </p:cNvCxnSpPr>
            <p:nvPr/>
          </p:nvCxnSpPr>
          <p:spPr>
            <a:xfrm>
              <a:off x="5438410" y="5335902"/>
              <a:ext cx="2985715" cy="11951"/>
            </a:xfrm>
            <a:prstGeom prst="line">
              <a:avLst/>
            </a:prstGeom>
          </p:spPr>
          <p:style>
            <a:lnRef idx="2">
              <a:schemeClr val="accent5"/>
            </a:lnRef>
            <a:fillRef idx="0">
              <a:schemeClr val="accent5"/>
            </a:fillRef>
            <a:effectRef idx="1">
              <a:schemeClr val="accent5"/>
            </a:effectRef>
            <a:fontRef idx="minor">
              <a:schemeClr val="tx1"/>
            </a:fontRef>
          </p:style>
        </p:cxnSp>
        <p:cxnSp>
          <p:nvCxnSpPr>
            <p:cNvPr id="216" name="Straight Connector 215">
              <a:extLst>
                <a:ext uri="{FF2B5EF4-FFF2-40B4-BE49-F238E27FC236}">
                  <a16:creationId xmlns:a16="http://schemas.microsoft.com/office/drawing/2014/main" id="{37CC7B3C-55B6-2843-5E0E-13604B7BFC3C}"/>
                </a:ext>
              </a:extLst>
            </p:cNvPr>
            <p:cNvCxnSpPr>
              <a:cxnSpLocks/>
            </p:cNvCxnSpPr>
            <p:nvPr/>
          </p:nvCxnSpPr>
          <p:spPr>
            <a:xfrm>
              <a:off x="8424125" y="5296387"/>
              <a:ext cx="0" cy="303585"/>
            </a:xfrm>
            <a:prstGeom prst="line">
              <a:avLst/>
            </a:prstGeom>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16EB7697-E509-D1B6-1660-328401CB0207}"/>
                </a:ext>
              </a:extLst>
            </p:cNvPr>
            <p:cNvSpPr txBox="1"/>
            <p:nvPr/>
          </p:nvSpPr>
          <p:spPr>
            <a:xfrm>
              <a:off x="8366376" y="5257675"/>
              <a:ext cx="1215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CONCERN, ALMANAR, UNICEF</a:t>
              </a:r>
            </a:p>
          </p:txBody>
        </p:sp>
      </p:grpSp>
      <p:cxnSp>
        <p:nvCxnSpPr>
          <p:cNvPr id="222" name="Straight Connector 221">
            <a:extLst>
              <a:ext uri="{FF2B5EF4-FFF2-40B4-BE49-F238E27FC236}">
                <a16:creationId xmlns:a16="http://schemas.microsoft.com/office/drawing/2014/main" id="{910F0B0B-9CFF-E286-B58B-F31A52EC798F}"/>
              </a:ext>
            </a:extLst>
          </p:cNvPr>
          <p:cNvCxnSpPr>
            <a:cxnSpLocks/>
          </p:cNvCxnSpPr>
          <p:nvPr/>
        </p:nvCxnSpPr>
        <p:spPr>
          <a:xfrm>
            <a:off x="7030115" y="4565611"/>
            <a:ext cx="173509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26" name="Straight Connector 225">
            <a:extLst>
              <a:ext uri="{FF2B5EF4-FFF2-40B4-BE49-F238E27FC236}">
                <a16:creationId xmlns:a16="http://schemas.microsoft.com/office/drawing/2014/main" id="{7C1AAA04-463F-D0F2-F926-9FC5DD99D99F}"/>
              </a:ext>
            </a:extLst>
          </p:cNvPr>
          <p:cNvCxnSpPr>
            <a:cxnSpLocks/>
          </p:cNvCxnSpPr>
          <p:nvPr/>
        </p:nvCxnSpPr>
        <p:spPr>
          <a:xfrm>
            <a:off x="8760120" y="4476009"/>
            <a:ext cx="0" cy="352170"/>
          </a:xfrm>
          <a:prstGeom prst="line">
            <a:avLst/>
          </a:prstGeom>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D497FF0E-0F53-AC3E-C9EE-4B7A186D815C}"/>
              </a:ext>
            </a:extLst>
          </p:cNvPr>
          <p:cNvSpPr txBox="1"/>
          <p:nvPr/>
        </p:nvSpPr>
        <p:spPr>
          <a:xfrm>
            <a:off x="8725877" y="4494486"/>
            <a:ext cx="954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AAH, PI,</a:t>
            </a: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 SCI </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UNICEF</a:t>
            </a:r>
          </a:p>
        </p:txBody>
      </p:sp>
      <p:sp>
        <p:nvSpPr>
          <p:cNvPr id="4" name="TextBox 3">
            <a:extLst>
              <a:ext uri="{FF2B5EF4-FFF2-40B4-BE49-F238E27FC236}">
                <a16:creationId xmlns:a16="http://schemas.microsoft.com/office/drawing/2014/main" id="{FE30CB83-EB06-0C9D-5A53-88F2EFBB4754}"/>
              </a:ext>
            </a:extLst>
          </p:cNvPr>
          <p:cNvSpPr txBox="1"/>
          <p:nvPr/>
        </p:nvSpPr>
        <p:spPr>
          <a:xfrm>
            <a:off x="51896" y="-80561"/>
            <a:ext cx="119040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Univers Condensed Light" panose="020B0306020202040204" pitchFamily="34" charset="0"/>
              </a:rPr>
              <a:t>3 b) Response: Treatment of SAM without Medical Comp (OTP) – </a:t>
            </a:r>
            <a:r>
              <a:rPr lang="en-US" sz="2800" b="1" dirty="0">
                <a:solidFill>
                  <a:prstClr val="white"/>
                </a:solidFill>
                <a:latin typeface="Univers Condensed Light" panose="020B0306020202040204" pitchFamily="34" charset="0"/>
              </a:rPr>
              <a:t>end of </a:t>
            </a:r>
            <a:r>
              <a:rPr kumimoji="0" lang="en-US" sz="2800" b="1" i="0" u="none" strike="noStrike" kern="1200" cap="none" spc="0" normalizeH="0" baseline="0" noProof="0" dirty="0">
                <a:ln>
                  <a:noFill/>
                </a:ln>
                <a:solidFill>
                  <a:prstClr val="white"/>
                </a:solidFill>
                <a:effectLst/>
                <a:uLnTx/>
                <a:uFillTx/>
                <a:latin typeface="Univers Condensed Light" panose="020B0306020202040204" pitchFamily="34" charset="0"/>
              </a:rPr>
              <a:t>Jul 2023</a:t>
            </a:r>
          </a:p>
        </p:txBody>
      </p:sp>
      <p:sp>
        <p:nvSpPr>
          <p:cNvPr id="52" name="TextBox 51">
            <a:extLst>
              <a:ext uri="{FF2B5EF4-FFF2-40B4-BE49-F238E27FC236}">
                <a16:creationId xmlns:a16="http://schemas.microsoft.com/office/drawing/2014/main" id="{C3A288F3-86C9-87E5-B220-2C8CFAEE5D42}"/>
              </a:ext>
            </a:extLst>
          </p:cNvPr>
          <p:cNvSpPr txBox="1"/>
          <p:nvPr/>
        </p:nvSpPr>
        <p:spPr>
          <a:xfrm>
            <a:off x="0" y="490980"/>
            <a:ext cx="3243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50"/>
                </a:solidFill>
                <a:effectLst/>
                <a:uLnTx/>
                <a:uFillTx/>
                <a:latin typeface="Calibri" panose="020F0502020204030204"/>
                <a:ea typeface="+mn-ea"/>
                <a:cs typeface="+mn-cs"/>
              </a:rPr>
              <a:t>Operational in the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rPr>
              <a:t>Present but not Operational</a:t>
            </a:r>
          </a:p>
        </p:txBody>
      </p:sp>
      <p:sp>
        <p:nvSpPr>
          <p:cNvPr id="5" name="TextBox 4">
            <a:extLst>
              <a:ext uri="{FF2B5EF4-FFF2-40B4-BE49-F238E27FC236}">
                <a16:creationId xmlns:a16="http://schemas.microsoft.com/office/drawing/2014/main" id="{8B2B29C3-0D2A-D513-7BFA-66787CA21A16}"/>
              </a:ext>
            </a:extLst>
          </p:cNvPr>
          <p:cNvSpPr txBox="1"/>
          <p:nvPr/>
        </p:nvSpPr>
        <p:spPr>
          <a:xfrm>
            <a:off x="-1743" y="1187824"/>
            <a:ext cx="3034793" cy="1532727"/>
          </a:xfrm>
          <a:prstGeom prst="rect">
            <a:avLst/>
          </a:prstGeom>
          <a:solidFill>
            <a:schemeClr val="accent4">
              <a:lumMod val="20000"/>
              <a:lumOff val="80000"/>
            </a:schemeClr>
          </a:solidFill>
        </p:spPr>
        <p:txBody>
          <a:bodyPr wrap="square" rtlCol="0">
            <a:spAutoFit/>
          </a:bodyPr>
          <a:lstStyle/>
          <a:p>
            <a:pPr marL="112713" marR="0" lvl="0" indent="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None/>
              <a:tabLst/>
              <a:defRPr/>
            </a:pPr>
            <a:r>
              <a:rPr kumimoji="0" lang="en-US" sz="16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OTPs: </a:t>
            </a:r>
          </a:p>
          <a:p>
            <a:pPr marL="112713" marR="0" lvl="0" indent="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According to 31 NGOs</a:t>
            </a:r>
          </a:p>
          <a:p>
            <a:pPr marL="401638" marR="0" lvl="0" indent="-288925"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Total # reported: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542</a:t>
            </a: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Operational: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352 (64.9%)</a:t>
            </a: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Partially Operational: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53 (9.8%)</a:t>
            </a:r>
          </a:p>
          <a:p>
            <a:pPr marL="858838" marR="0" lvl="1" indent="-288925" algn="l" defTabSz="914400" rtl="0" eaLnBrk="1" fontAlgn="auto" latinLnBrk="0" hangingPunct="1">
              <a:lnSpc>
                <a:spcPct val="10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Suspended: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137</a:t>
            </a: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(25.3%)</a:t>
            </a:r>
          </a:p>
          <a:p>
            <a:pPr marL="401638" marR="0" lvl="0" indent="-288925"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Capacity to Respond: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389 (71.8%)</a:t>
            </a:r>
          </a:p>
          <a:p>
            <a:pPr marL="401638" marR="0" lvl="0" indent="-288925"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Utilization: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394 (72.7%)</a:t>
            </a:r>
          </a:p>
        </p:txBody>
      </p:sp>
      <p:grpSp>
        <p:nvGrpSpPr>
          <p:cNvPr id="49" name="Group 48">
            <a:extLst>
              <a:ext uri="{FF2B5EF4-FFF2-40B4-BE49-F238E27FC236}">
                <a16:creationId xmlns:a16="http://schemas.microsoft.com/office/drawing/2014/main" id="{81D69C7D-734B-E6CE-4B00-B1B978421F73}"/>
              </a:ext>
            </a:extLst>
          </p:cNvPr>
          <p:cNvGrpSpPr/>
          <p:nvPr/>
        </p:nvGrpSpPr>
        <p:grpSpPr>
          <a:xfrm rot="16200000">
            <a:off x="3525375" y="1260487"/>
            <a:ext cx="239359" cy="4448151"/>
            <a:chOff x="5222238" y="4955967"/>
            <a:chExt cx="239359" cy="4448151"/>
          </a:xfrm>
        </p:grpSpPr>
        <p:sp>
          <p:nvSpPr>
            <p:cNvPr id="50" name="Flowchart: Connector 49">
              <a:extLst>
                <a:ext uri="{FF2B5EF4-FFF2-40B4-BE49-F238E27FC236}">
                  <a16:creationId xmlns:a16="http://schemas.microsoft.com/office/drawing/2014/main" id="{DF7AA0EA-4C82-5FA3-DA11-C35F745729A8}"/>
                </a:ext>
              </a:extLst>
            </p:cNvPr>
            <p:cNvSpPr/>
            <p:nvPr/>
          </p:nvSpPr>
          <p:spPr>
            <a:xfrm>
              <a:off x="5311089" y="9349254"/>
              <a:ext cx="56429" cy="5486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 name="Group 50">
              <a:extLst>
                <a:ext uri="{FF2B5EF4-FFF2-40B4-BE49-F238E27FC236}">
                  <a16:creationId xmlns:a16="http://schemas.microsoft.com/office/drawing/2014/main" id="{67C312C6-0197-83CB-5EF0-B1A86BED480F}"/>
                </a:ext>
              </a:extLst>
            </p:cNvPr>
            <p:cNvGrpSpPr/>
            <p:nvPr/>
          </p:nvGrpSpPr>
          <p:grpSpPr>
            <a:xfrm>
              <a:off x="5222238" y="4955967"/>
              <a:ext cx="239359" cy="4397585"/>
              <a:chOff x="5222238" y="4955967"/>
              <a:chExt cx="239359" cy="4397585"/>
            </a:xfrm>
          </p:grpSpPr>
          <p:cxnSp>
            <p:nvCxnSpPr>
              <p:cNvPr id="54" name="Straight Connector 53">
                <a:extLst>
                  <a:ext uri="{FF2B5EF4-FFF2-40B4-BE49-F238E27FC236}">
                    <a16:creationId xmlns:a16="http://schemas.microsoft.com/office/drawing/2014/main" id="{AD6AC811-9B52-8F79-DC3A-F5FF400DE993}"/>
                  </a:ext>
                </a:extLst>
              </p:cNvPr>
              <p:cNvCxnSpPr>
                <a:cxnSpLocks/>
              </p:cNvCxnSpPr>
              <p:nvPr/>
            </p:nvCxnSpPr>
            <p:spPr>
              <a:xfrm rot="5400000" flipH="1">
                <a:off x="3639728" y="7658001"/>
                <a:ext cx="3391102"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5" name="Straight Connector 54">
                <a:extLst>
                  <a:ext uri="{FF2B5EF4-FFF2-40B4-BE49-F238E27FC236}">
                    <a16:creationId xmlns:a16="http://schemas.microsoft.com/office/drawing/2014/main" id="{52F1E8A9-24E9-08EC-036C-40FC200C7F0C}"/>
                  </a:ext>
                </a:extLst>
              </p:cNvPr>
              <p:cNvCxnSpPr>
                <a:cxnSpLocks/>
              </p:cNvCxnSpPr>
              <p:nvPr/>
            </p:nvCxnSpPr>
            <p:spPr>
              <a:xfrm rot="5400000" flipV="1">
                <a:off x="5341918" y="5842567"/>
                <a:ext cx="0" cy="239359"/>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4BC9914-3499-3B5D-1DA9-5E162D95C796}"/>
                  </a:ext>
                </a:extLst>
              </p:cNvPr>
              <p:cNvSpPr txBox="1"/>
              <p:nvPr/>
            </p:nvSpPr>
            <p:spPr>
              <a:xfrm rot="5400000">
                <a:off x="4692442" y="5490947"/>
                <a:ext cx="1300792" cy="230832"/>
              </a:xfrm>
              <a:prstGeom prst="rect">
                <a:avLst/>
              </a:prstGeom>
              <a:noFill/>
            </p:spPr>
            <p:txBody>
              <a:bodyPr wrap="square" rtlCol="0">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SCI, </a:t>
                </a:r>
                <a:r>
                  <a:rPr lang="en-US" sz="900" dirty="0">
                    <a:solidFill>
                      <a:srgbClr val="00B050"/>
                    </a:solidFill>
                    <a:latin typeface="Calibri" panose="020F0502020204030204"/>
                  </a:rPr>
                  <a:t>SAHARI, </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UNICEF</a:t>
                </a:r>
                <a:endPar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sp>
        <p:nvSpPr>
          <p:cNvPr id="85" name="Flowchart: Connector 84">
            <a:extLst>
              <a:ext uri="{FF2B5EF4-FFF2-40B4-BE49-F238E27FC236}">
                <a16:creationId xmlns:a16="http://schemas.microsoft.com/office/drawing/2014/main" id="{103CF1B6-2F0A-480D-4C9F-26A616183A2A}"/>
              </a:ext>
            </a:extLst>
          </p:cNvPr>
          <p:cNvSpPr/>
          <p:nvPr/>
        </p:nvSpPr>
        <p:spPr>
          <a:xfrm flipV="1">
            <a:off x="5895681" y="1722096"/>
            <a:ext cx="52358" cy="5486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87" name="Straight Connector 86">
            <a:extLst>
              <a:ext uri="{FF2B5EF4-FFF2-40B4-BE49-F238E27FC236}">
                <a16:creationId xmlns:a16="http://schemas.microsoft.com/office/drawing/2014/main" id="{AF7A2664-36B1-F02B-8A89-84CF77F510EF}"/>
              </a:ext>
            </a:extLst>
          </p:cNvPr>
          <p:cNvCxnSpPr>
            <a:cxnSpLocks/>
            <a:stCxn id="85" idx="4"/>
          </p:cNvCxnSpPr>
          <p:nvPr/>
        </p:nvCxnSpPr>
        <p:spPr>
          <a:xfrm flipV="1">
            <a:off x="5921860" y="671057"/>
            <a:ext cx="4273" cy="1051039"/>
          </a:xfrm>
          <a:prstGeom prst="line">
            <a:avLst/>
          </a:prstGeom>
        </p:spPr>
        <p:style>
          <a:lnRef idx="2">
            <a:schemeClr val="accent5"/>
          </a:lnRef>
          <a:fillRef idx="0">
            <a:schemeClr val="accent5"/>
          </a:fillRef>
          <a:effectRef idx="1">
            <a:schemeClr val="accent5"/>
          </a:effectRef>
          <a:fontRef idx="minor">
            <a:schemeClr val="tx1"/>
          </a:fontRef>
        </p:style>
      </p:cxnSp>
      <p:cxnSp>
        <p:nvCxnSpPr>
          <p:cNvPr id="88" name="Straight Connector 87">
            <a:extLst>
              <a:ext uri="{FF2B5EF4-FFF2-40B4-BE49-F238E27FC236}">
                <a16:creationId xmlns:a16="http://schemas.microsoft.com/office/drawing/2014/main" id="{E7F6D745-8035-2B3C-329C-C9843B840F34}"/>
              </a:ext>
            </a:extLst>
          </p:cNvPr>
          <p:cNvCxnSpPr>
            <a:cxnSpLocks/>
          </p:cNvCxnSpPr>
          <p:nvPr/>
        </p:nvCxnSpPr>
        <p:spPr>
          <a:xfrm rot="10800000" flipV="1">
            <a:off x="5387439" y="671571"/>
            <a:ext cx="1098094"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B5EB2EB-FF23-C486-8138-3B7007C78701}"/>
              </a:ext>
            </a:extLst>
          </p:cNvPr>
          <p:cNvSpPr txBox="1"/>
          <p:nvPr/>
        </p:nvSpPr>
        <p:spPr>
          <a:xfrm rot="10800000" flipV="1">
            <a:off x="5330825" y="496686"/>
            <a:ext cx="1206948" cy="230832"/>
          </a:xfrm>
          <a:prstGeom prst="rect">
            <a:avLst/>
          </a:prstGeom>
          <a:noFill/>
        </p:spPr>
        <p:txBody>
          <a:bodyPr wrap="square" rtlCol="0">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MEDGLOBAL, UNICEF</a:t>
            </a:r>
            <a:endParaRPr kumimoji="0" lang="en-US" sz="900" b="0" i="0" u="none" strike="noStrike" kern="1200" cap="none" spc="0" normalizeH="0" baseline="0" noProof="0">
              <a:ln>
                <a:noFill/>
              </a:ln>
              <a:solidFill>
                <a:srgbClr val="FFC000"/>
              </a:solidFill>
              <a:effectLst/>
              <a:uLnTx/>
              <a:uFillTx/>
              <a:latin typeface="Calibri" panose="020F0502020204030204"/>
              <a:ea typeface="+mn-ea"/>
              <a:cs typeface="+mn-cs"/>
            </a:endParaRPr>
          </a:p>
        </p:txBody>
      </p:sp>
      <p:cxnSp>
        <p:nvCxnSpPr>
          <p:cNvPr id="108" name="Straight Connector 107">
            <a:extLst>
              <a:ext uri="{FF2B5EF4-FFF2-40B4-BE49-F238E27FC236}">
                <a16:creationId xmlns:a16="http://schemas.microsoft.com/office/drawing/2014/main" id="{CDD3231C-6748-B20F-A6B7-78FC131DCA8B}"/>
              </a:ext>
            </a:extLst>
          </p:cNvPr>
          <p:cNvCxnSpPr>
            <a:cxnSpLocks/>
          </p:cNvCxnSpPr>
          <p:nvPr/>
        </p:nvCxnSpPr>
        <p:spPr>
          <a:xfrm flipV="1">
            <a:off x="7680491" y="2746250"/>
            <a:ext cx="2041261" cy="29731"/>
          </a:xfrm>
          <a:prstGeom prst="line">
            <a:avLst/>
          </a:prstGeom>
        </p:spPr>
        <p:style>
          <a:lnRef idx="2">
            <a:schemeClr val="accent5"/>
          </a:lnRef>
          <a:fillRef idx="0">
            <a:schemeClr val="accent5"/>
          </a:fillRef>
          <a:effectRef idx="1">
            <a:schemeClr val="accent5"/>
          </a:effectRef>
          <a:fontRef idx="minor">
            <a:schemeClr val="tx1"/>
          </a:fontRef>
        </p:style>
      </p:cxnSp>
      <p:sp>
        <p:nvSpPr>
          <p:cNvPr id="109" name="Flowchart: Connector 108">
            <a:extLst>
              <a:ext uri="{FF2B5EF4-FFF2-40B4-BE49-F238E27FC236}">
                <a16:creationId xmlns:a16="http://schemas.microsoft.com/office/drawing/2014/main" id="{12132567-3092-4337-E4A6-A95D529D1179}"/>
              </a:ext>
            </a:extLst>
          </p:cNvPr>
          <p:cNvSpPr/>
          <p:nvPr/>
        </p:nvSpPr>
        <p:spPr>
          <a:xfrm flipH="1">
            <a:off x="7652783" y="2745452"/>
            <a:ext cx="5903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11" name="Straight Connector 110">
            <a:extLst>
              <a:ext uri="{FF2B5EF4-FFF2-40B4-BE49-F238E27FC236}">
                <a16:creationId xmlns:a16="http://schemas.microsoft.com/office/drawing/2014/main" id="{301C4BB0-7CA1-B47D-1748-FFDD6782F9B6}"/>
              </a:ext>
            </a:extLst>
          </p:cNvPr>
          <p:cNvCxnSpPr>
            <a:cxnSpLocks/>
          </p:cNvCxnSpPr>
          <p:nvPr/>
        </p:nvCxnSpPr>
        <p:spPr>
          <a:xfrm>
            <a:off x="9715996" y="2631475"/>
            <a:ext cx="0" cy="211138"/>
          </a:xfrm>
          <a:prstGeom prst="line">
            <a:avLst/>
          </a:prstGeom>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30C0D792-7579-693C-F77D-74EA500D02DA}"/>
              </a:ext>
            </a:extLst>
          </p:cNvPr>
          <p:cNvSpPr txBox="1"/>
          <p:nvPr/>
        </p:nvSpPr>
        <p:spPr>
          <a:xfrm>
            <a:off x="9680406" y="2636193"/>
            <a:ext cx="209396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SCI, UNICEF</a:t>
            </a:r>
          </a:p>
        </p:txBody>
      </p:sp>
      <p:sp>
        <p:nvSpPr>
          <p:cNvPr id="119" name="Flowchart: Connector 118">
            <a:extLst>
              <a:ext uri="{FF2B5EF4-FFF2-40B4-BE49-F238E27FC236}">
                <a16:creationId xmlns:a16="http://schemas.microsoft.com/office/drawing/2014/main" id="{B25C0AFB-CF0B-E47F-4761-915754181D9A}"/>
              </a:ext>
            </a:extLst>
          </p:cNvPr>
          <p:cNvSpPr/>
          <p:nvPr/>
        </p:nvSpPr>
        <p:spPr>
          <a:xfrm>
            <a:off x="8192301" y="4950316"/>
            <a:ext cx="69797" cy="68595"/>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20" name="Straight Connector 119">
            <a:extLst>
              <a:ext uri="{FF2B5EF4-FFF2-40B4-BE49-F238E27FC236}">
                <a16:creationId xmlns:a16="http://schemas.microsoft.com/office/drawing/2014/main" id="{F6D29623-43D3-AB4B-8025-4A20E2784020}"/>
              </a:ext>
            </a:extLst>
          </p:cNvPr>
          <p:cNvCxnSpPr>
            <a:cxnSpLocks/>
          </p:cNvCxnSpPr>
          <p:nvPr/>
        </p:nvCxnSpPr>
        <p:spPr>
          <a:xfrm>
            <a:off x="8262098" y="4987004"/>
            <a:ext cx="74857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21" name="Straight Connector 120">
            <a:extLst>
              <a:ext uri="{FF2B5EF4-FFF2-40B4-BE49-F238E27FC236}">
                <a16:creationId xmlns:a16="http://schemas.microsoft.com/office/drawing/2014/main" id="{A2CDE409-A22C-819F-87A0-C00E65EBAC6B}"/>
              </a:ext>
            </a:extLst>
          </p:cNvPr>
          <p:cNvCxnSpPr>
            <a:cxnSpLocks/>
          </p:cNvCxnSpPr>
          <p:nvPr/>
        </p:nvCxnSpPr>
        <p:spPr>
          <a:xfrm>
            <a:off x="9010667" y="4888460"/>
            <a:ext cx="0" cy="209134"/>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FFE21F2E-4E46-3900-544B-87A9738A0442}"/>
              </a:ext>
            </a:extLst>
          </p:cNvPr>
          <p:cNvSpPr txBox="1"/>
          <p:nvPr/>
        </p:nvSpPr>
        <p:spPr>
          <a:xfrm>
            <a:off x="8989586" y="4879945"/>
            <a:ext cx="326902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UNICEF</a:t>
            </a:r>
          </a:p>
        </p:txBody>
      </p:sp>
      <p:sp>
        <p:nvSpPr>
          <p:cNvPr id="65" name="Flowchart: Connector 64">
            <a:extLst>
              <a:ext uri="{FF2B5EF4-FFF2-40B4-BE49-F238E27FC236}">
                <a16:creationId xmlns:a16="http://schemas.microsoft.com/office/drawing/2014/main" id="{C5403444-5D6B-C289-1AF3-124573A01837}"/>
              </a:ext>
            </a:extLst>
          </p:cNvPr>
          <p:cNvSpPr/>
          <p:nvPr/>
        </p:nvSpPr>
        <p:spPr>
          <a:xfrm>
            <a:off x="6989040" y="4535789"/>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77" name="Flowchart: Connector 76">
            <a:extLst>
              <a:ext uri="{FF2B5EF4-FFF2-40B4-BE49-F238E27FC236}">
                <a16:creationId xmlns:a16="http://schemas.microsoft.com/office/drawing/2014/main" id="{F9409290-AFB6-4606-C3D3-BB3C3769149F}"/>
              </a:ext>
            </a:extLst>
          </p:cNvPr>
          <p:cNvSpPr/>
          <p:nvPr/>
        </p:nvSpPr>
        <p:spPr>
          <a:xfrm flipH="1">
            <a:off x="7237799" y="3361396"/>
            <a:ext cx="5903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60" name="TextBox 59">
            <a:extLst>
              <a:ext uri="{FF2B5EF4-FFF2-40B4-BE49-F238E27FC236}">
                <a16:creationId xmlns:a16="http://schemas.microsoft.com/office/drawing/2014/main" id="{72C1A7F9-7672-82D5-F6F8-24F9E18F65D0}"/>
              </a:ext>
            </a:extLst>
          </p:cNvPr>
          <p:cNvSpPr txBox="1"/>
          <p:nvPr/>
        </p:nvSpPr>
        <p:spPr>
          <a:xfrm>
            <a:off x="9353557" y="671057"/>
            <a:ext cx="2764952" cy="954107"/>
          </a:xfrm>
          <a:prstGeom prst="rect">
            <a:avLst/>
          </a:prstGeom>
          <a:noFill/>
        </p:spPr>
        <p:txBody>
          <a:bodyPr wrap="square" rtlCol="0">
            <a:spAutoFit/>
          </a:bodyPr>
          <a:lstStyle/>
          <a:p>
            <a:r>
              <a:rPr lang="en-US" sz="1400" dirty="0">
                <a:latin typeface="Univers Condensed Light" panose="020B0306020202040204" pitchFamily="34" charset="0"/>
              </a:rPr>
              <a:t>Reached</a:t>
            </a:r>
          </a:p>
          <a:p>
            <a:pPr marL="285750" indent="-285750">
              <a:buFont typeface="Arial" panose="020B0604020202020204" pitchFamily="34" charset="0"/>
              <a:buChar char="•"/>
            </a:pPr>
            <a:r>
              <a:rPr lang="en-US" sz="1400" dirty="0">
                <a:latin typeface="Univers Condensed Light" panose="020B0306020202040204" pitchFamily="34" charset="0"/>
              </a:rPr>
              <a:t>Jan-Jul:  140,740 (77% RR)</a:t>
            </a:r>
          </a:p>
          <a:p>
            <a:pPr marL="285750" indent="-285750">
              <a:buFont typeface="Arial" panose="020B0604020202020204" pitchFamily="34" charset="0"/>
              <a:buChar char="•"/>
            </a:pPr>
            <a:r>
              <a:rPr lang="en-US" sz="1400" dirty="0">
                <a:latin typeface="Univers Condensed Light" panose="020B0306020202040204" pitchFamily="34" charset="0"/>
              </a:rPr>
              <a:t>Apr-Jul:         66,984</a:t>
            </a:r>
          </a:p>
          <a:p>
            <a:r>
              <a:rPr lang="en-US" sz="1400" dirty="0">
                <a:latin typeface="Univers Condensed Light" panose="020B0306020202040204" pitchFamily="34" charset="0"/>
              </a:rPr>
              <a:t>OTP functional 76%</a:t>
            </a:r>
          </a:p>
        </p:txBody>
      </p:sp>
    </p:spTree>
    <p:extLst>
      <p:ext uri="{BB962C8B-B14F-4D97-AF65-F5344CB8AC3E}">
        <p14:creationId xmlns:p14="http://schemas.microsoft.com/office/powerpoint/2010/main" val="106921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D9778-5226-4BF4-AF7E-AAAEDD93A9EF}"/>
              </a:ext>
            </a:extLst>
          </p:cNvPr>
          <p:cNvSpPr>
            <a:spLocks noGrp="1"/>
          </p:cNvSpPr>
          <p:nvPr>
            <p:ph idx="1"/>
          </p:nvPr>
        </p:nvSpPr>
        <p:spPr>
          <a:xfrm>
            <a:off x="699247" y="837560"/>
            <a:ext cx="10654553" cy="5339403"/>
          </a:xfrm>
        </p:spPr>
        <p:txBody>
          <a:bodyPr vert="horz" lIns="91440" tIns="45720" rIns="91440" bIns="45720" rtlCol="0" anchor="t">
            <a:normAutofit/>
          </a:bodyPr>
          <a:lstStyle/>
          <a:p>
            <a:pPr marL="514350" indent="-514350">
              <a:buSzPts val="1000"/>
              <a:buFont typeface="+mj-lt"/>
              <a:buAutoNum type="arabicPeriod"/>
              <a:tabLst>
                <a:tab pos="457200" algn="l"/>
              </a:tabLst>
            </a:pPr>
            <a:r>
              <a:rPr lang="en-US" sz="3200" dirty="0">
                <a:solidFill>
                  <a:srgbClr val="212121"/>
                </a:solidFill>
                <a:latin typeface="Univers Condensed Light"/>
                <a:ea typeface="Calibri" panose="020F0502020204030204" pitchFamily="34" charset="0"/>
              </a:rPr>
              <a:t>Welcome and Introduction (5 minutes)</a:t>
            </a:r>
          </a:p>
          <a:p>
            <a:pPr marL="514350" indent="-514350">
              <a:buSzPts val="1000"/>
              <a:buFont typeface="+mj-lt"/>
              <a:buAutoNum type="arabicPeriod"/>
              <a:tabLst>
                <a:tab pos="457200" algn="l"/>
              </a:tabLst>
            </a:pPr>
            <a:r>
              <a:rPr lang="en-US" sz="3200" dirty="0">
                <a:solidFill>
                  <a:srgbClr val="212121"/>
                </a:solidFill>
                <a:latin typeface="Univers Condensed Light"/>
                <a:ea typeface="Calibri" panose="020F0502020204030204" pitchFamily="34" charset="0"/>
              </a:rPr>
              <a:t>Update from Sudan Coordination team (30 minutes)</a:t>
            </a:r>
          </a:p>
          <a:p>
            <a:pPr marL="514350" indent="-514350">
              <a:buSzPts val="1000"/>
              <a:buFont typeface="+mj-lt"/>
              <a:buAutoNum type="arabicPeriod"/>
              <a:tabLst>
                <a:tab pos="457200" algn="l"/>
              </a:tabLst>
            </a:pPr>
            <a:r>
              <a:rPr lang="en-US" sz="3200" dirty="0">
                <a:solidFill>
                  <a:srgbClr val="212121"/>
                </a:solidFill>
                <a:latin typeface="Univers Condensed Light"/>
                <a:ea typeface="Calibri" panose="020F0502020204030204" pitchFamily="34" charset="0"/>
              </a:rPr>
              <a:t>UNHCR update on Sudan and refugee situation and response (15 minutes)</a:t>
            </a:r>
          </a:p>
          <a:p>
            <a:pPr marL="514350" indent="-514350">
              <a:buSzPts val="1000"/>
              <a:buFont typeface="+mj-lt"/>
              <a:buAutoNum type="arabicPeriod"/>
              <a:tabLst>
                <a:tab pos="457200" algn="l"/>
              </a:tabLst>
            </a:pPr>
            <a:r>
              <a:rPr lang="en-US" sz="3200" dirty="0">
                <a:solidFill>
                  <a:srgbClr val="212121"/>
                </a:solidFill>
                <a:latin typeface="Univers Condensed Light"/>
                <a:ea typeface="Calibri" panose="020F0502020204030204" pitchFamily="34" charset="0"/>
              </a:rPr>
              <a:t>Q&amp;A (15 minutes)</a:t>
            </a:r>
          </a:p>
          <a:p>
            <a:pPr marL="514350" indent="-514350">
              <a:buSzPts val="1000"/>
              <a:buFont typeface="+mj-lt"/>
              <a:buAutoNum type="arabicPeriod"/>
              <a:tabLst>
                <a:tab pos="457200" algn="l"/>
              </a:tabLst>
            </a:pPr>
            <a:r>
              <a:rPr lang="en-US" sz="3200" dirty="0">
                <a:solidFill>
                  <a:srgbClr val="212121"/>
                </a:solidFill>
                <a:latin typeface="Univers Condensed Light"/>
                <a:ea typeface="Calibri" panose="020F0502020204030204" pitchFamily="34" charset="0"/>
              </a:rPr>
              <a:t>Next Steps and Wrap-up (5 minutes)</a:t>
            </a:r>
          </a:p>
        </p:txBody>
      </p:sp>
      <p:sp>
        <p:nvSpPr>
          <p:cNvPr id="2" name="Title 1">
            <a:extLst>
              <a:ext uri="{FF2B5EF4-FFF2-40B4-BE49-F238E27FC236}">
                <a16:creationId xmlns:a16="http://schemas.microsoft.com/office/drawing/2014/main" id="{4C7944A9-B438-47C9-9554-9FEF55DD3315}"/>
              </a:ext>
            </a:extLst>
          </p:cNvPr>
          <p:cNvSpPr>
            <a:spLocks noGrp="1"/>
          </p:cNvSpPr>
          <p:nvPr>
            <p:ph type="title"/>
          </p:nvPr>
        </p:nvSpPr>
        <p:spPr/>
        <p:txBody>
          <a:bodyPr>
            <a:normAutofit/>
          </a:bodyPr>
          <a:lstStyle/>
          <a:p>
            <a:r>
              <a:rPr lang="en-US" b="1" dirty="0">
                <a:latin typeface="Univers Condensed Light"/>
              </a:rPr>
              <a:t> Partner Call Agenda</a:t>
            </a:r>
          </a:p>
        </p:txBody>
      </p:sp>
    </p:spTree>
    <p:extLst>
      <p:ext uri="{BB962C8B-B14F-4D97-AF65-F5344CB8AC3E}">
        <p14:creationId xmlns:p14="http://schemas.microsoft.com/office/powerpoint/2010/main" val="400182542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dmin 1 - Abyei PCA">
            <a:extLst>
              <a:ext uri="{FF2B5EF4-FFF2-40B4-BE49-F238E27FC236}">
                <a16:creationId xmlns:a16="http://schemas.microsoft.com/office/drawing/2014/main" id="{322A9A9B-CDB7-95AF-2029-508212B0DC61}"/>
              </a:ext>
            </a:extLst>
          </p:cNvPr>
          <p:cNvSpPr>
            <a:spLocks/>
          </p:cNvSpPr>
          <p:nvPr/>
        </p:nvSpPr>
        <p:spPr bwMode="auto">
          <a:xfrm>
            <a:off x="5078413" y="5891213"/>
            <a:ext cx="504825" cy="357188"/>
          </a:xfrm>
          <a:custGeom>
            <a:avLst/>
            <a:gdLst>
              <a:gd name="T0" fmla="*/ 300 w 318"/>
              <a:gd name="T1" fmla="*/ 154 h 225"/>
              <a:gd name="T2" fmla="*/ 288 w 318"/>
              <a:gd name="T3" fmla="*/ 163 h 225"/>
              <a:gd name="T4" fmla="*/ 281 w 318"/>
              <a:gd name="T5" fmla="*/ 170 h 225"/>
              <a:gd name="T6" fmla="*/ 275 w 318"/>
              <a:gd name="T7" fmla="*/ 177 h 225"/>
              <a:gd name="T8" fmla="*/ 272 w 318"/>
              <a:gd name="T9" fmla="*/ 179 h 225"/>
              <a:gd name="T10" fmla="*/ 270 w 318"/>
              <a:gd name="T11" fmla="*/ 182 h 225"/>
              <a:gd name="T12" fmla="*/ 268 w 318"/>
              <a:gd name="T13" fmla="*/ 182 h 225"/>
              <a:gd name="T14" fmla="*/ 268 w 318"/>
              <a:gd name="T15" fmla="*/ 184 h 225"/>
              <a:gd name="T16" fmla="*/ 266 w 318"/>
              <a:gd name="T17" fmla="*/ 184 h 225"/>
              <a:gd name="T18" fmla="*/ 263 w 318"/>
              <a:gd name="T19" fmla="*/ 186 h 225"/>
              <a:gd name="T20" fmla="*/ 263 w 318"/>
              <a:gd name="T21" fmla="*/ 188 h 225"/>
              <a:gd name="T22" fmla="*/ 263 w 318"/>
              <a:gd name="T23" fmla="*/ 193 h 225"/>
              <a:gd name="T24" fmla="*/ 261 w 318"/>
              <a:gd name="T25" fmla="*/ 195 h 225"/>
              <a:gd name="T26" fmla="*/ 259 w 318"/>
              <a:gd name="T27" fmla="*/ 197 h 225"/>
              <a:gd name="T28" fmla="*/ 261 w 318"/>
              <a:gd name="T29" fmla="*/ 197 h 225"/>
              <a:gd name="T30" fmla="*/ 256 w 318"/>
              <a:gd name="T31" fmla="*/ 202 h 225"/>
              <a:gd name="T32" fmla="*/ 252 w 318"/>
              <a:gd name="T33" fmla="*/ 209 h 225"/>
              <a:gd name="T34" fmla="*/ 252 w 318"/>
              <a:gd name="T35" fmla="*/ 209 h 225"/>
              <a:gd name="T36" fmla="*/ 252 w 318"/>
              <a:gd name="T37" fmla="*/ 225 h 225"/>
              <a:gd name="T38" fmla="*/ 198 w 318"/>
              <a:gd name="T39" fmla="*/ 225 h 225"/>
              <a:gd name="T40" fmla="*/ 191 w 318"/>
              <a:gd name="T41" fmla="*/ 225 h 225"/>
              <a:gd name="T42" fmla="*/ 143 w 318"/>
              <a:gd name="T43" fmla="*/ 225 h 225"/>
              <a:gd name="T44" fmla="*/ 118 w 318"/>
              <a:gd name="T45" fmla="*/ 225 h 225"/>
              <a:gd name="T46" fmla="*/ 57 w 318"/>
              <a:gd name="T47" fmla="*/ 225 h 225"/>
              <a:gd name="T48" fmla="*/ 55 w 318"/>
              <a:gd name="T49" fmla="*/ 220 h 225"/>
              <a:gd name="T50" fmla="*/ 23 w 318"/>
              <a:gd name="T51" fmla="*/ 161 h 225"/>
              <a:gd name="T52" fmla="*/ 18 w 318"/>
              <a:gd name="T53" fmla="*/ 154 h 225"/>
              <a:gd name="T54" fmla="*/ 18 w 318"/>
              <a:gd name="T55" fmla="*/ 152 h 225"/>
              <a:gd name="T56" fmla="*/ 18 w 318"/>
              <a:gd name="T57" fmla="*/ 152 h 225"/>
              <a:gd name="T58" fmla="*/ 14 w 318"/>
              <a:gd name="T59" fmla="*/ 143 h 225"/>
              <a:gd name="T60" fmla="*/ 0 w 318"/>
              <a:gd name="T61" fmla="*/ 120 h 225"/>
              <a:gd name="T62" fmla="*/ 0 w 318"/>
              <a:gd name="T63" fmla="*/ 118 h 225"/>
              <a:gd name="T64" fmla="*/ 0 w 318"/>
              <a:gd name="T65" fmla="*/ 118 h 225"/>
              <a:gd name="T66" fmla="*/ 0 w 318"/>
              <a:gd name="T67" fmla="*/ 118 h 225"/>
              <a:gd name="T68" fmla="*/ 0 w 318"/>
              <a:gd name="T69" fmla="*/ 102 h 225"/>
              <a:gd name="T70" fmla="*/ 46 w 318"/>
              <a:gd name="T71" fmla="*/ 3 h 225"/>
              <a:gd name="T72" fmla="*/ 143 w 318"/>
              <a:gd name="T73" fmla="*/ 0 h 225"/>
              <a:gd name="T74" fmla="*/ 209 w 318"/>
              <a:gd name="T75" fmla="*/ 0 h 225"/>
              <a:gd name="T76" fmla="*/ 318 w 318"/>
              <a:gd name="T77" fmla="*/ 3 h 225"/>
              <a:gd name="T78" fmla="*/ 318 w 318"/>
              <a:gd name="T79" fmla="*/ 123 h 225"/>
              <a:gd name="T80" fmla="*/ 318 w 318"/>
              <a:gd name="T81" fmla="*/ 136 h 225"/>
              <a:gd name="T82" fmla="*/ 315 w 318"/>
              <a:gd name="T83" fmla="*/ 136 h 225"/>
              <a:gd name="T84" fmla="*/ 311 w 318"/>
              <a:gd name="T85" fmla="*/ 143 h 225"/>
              <a:gd name="T86" fmla="*/ 304 w 318"/>
              <a:gd name="T87" fmla="*/ 15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225">
                <a:moveTo>
                  <a:pt x="304" y="150"/>
                </a:moveTo>
                <a:lnTo>
                  <a:pt x="300" y="154"/>
                </a:lnTo>
                <a:lnTo>
                  <a:pt x="293" y="159"/>
                </a:lnTo>
                <a:lnTo>
                  <a:pt x="288" y="163"/>
                </a:lnTo>
                <a:lnTo>
                  <a:pt x="281" y="170"/>
                </a:lnTo>
                <a:lnTo>
                  <a:pt x="281" y="170"/>
                </a:lnTo>
                <a:lnTo>
                  <a:pt x="279" y="172"/>
                </a:lnTo>
                <a:lnTo>
                  <a:pt x="275" y="177"/>
                </a:lnTo>
                <a:lnTo>
                  <a:pt x="272" y="179"/>
                </a:lnTo>
                <a:lnTo>
                  <a:pt x="272" y="179"/>
                </a:lnTo>
                <a:lnTo>
                  <a:pt x="272" y="179"/>
                </a:lnTo>
                <a:lnTo>
                  <a:pt x="270" y="182"/>
                </a:lnTo>
                <a:lnTo>
                  <a:pt x="270" y="182"/>
                </a:lnTo>
                <a:lnTo>
                  <a:pt x="268" y="182"/>
                </a:lnTo>
                <a:lnTo>
                  <a:pt x="268" y="182"/>
                </a:lnTo>
                <a:lnTo>
                  <a:pt x="268" y="184"/>
                </a:lnTo>
                <a:lnTo>
                  <a:pt x="266" y="184"/>
                </a:lnTo>
                <a:lnTo>
                  <a:pt x="266" y="184"/>
                </a:lnTo>
                <a:lnTo>
                  <a:pt x="263" y="186"/>
                </a:lnTo>
                <a:lnTo>
                  <a:pt x="263" y="186"/>
                </a:lnTo>
                <a:lnTo>
                  <a:pt x="263" y="186"/>
                </a:lnTo>
                <a:lnTo>
                  <a:pt x="263" y="188"/>
                </a:lnTo>
                <a:lnTo>
                  <a:pt x="263" y="191"/>
                </a:lnTo>
                <a:lnTo>
                  <a:pt x="263" y="193"/>
                </a:lnTo>
                <a:lnTo>
                  <a:pt x="261" y="193"/>
                </a:lnTo>
                <a:lnTo>
                  <a:pt x="261" y="195"/>
                </a:lnTo>
                <a:lnTo>
                  <a:pt x="261" y="195"/>
                </a:lnTo>
                <a:lnTo>
                  <a:pt x="259" y="197"/>
                </a:lnTo>
                <a:lnTo>
                  <a:pt x="259" y="197"/>
                </a:lnTo>
                <a:lnTo>
                  <a:pt x="261" y="197"/>
                </a:lnTo>
                <a:lnTo>
                  <a:pt x="259" y="200"/>
                </a:lnTo>
                <a:lnTo>
                  <a:pt x="256" y="202"/>
                </a:lnTo>
                <a:lnTo>
                  <a:pt x="254" y="206"/>
                </a:lnTo>
                <a:lnTo>
                  <a:pt x="252" y="209"/>
                </a:lnTo>
                <a:lnTo>
                  <a:pt x="252" y="209"/>
                </a:lnTo>
                <a:lnTo>
                  <a:pt x="252" y="209"/>
                </a:lnTo>
                <a:lnTo>
                  <a:pt x="254" y="225"/>
                </a:lnTo>
                <a:lnTo>
                  <a:pt x="252" y="225"/>
                </a:lnTo>
                <a:lnTo>
                  <a:pt x="252" y="225"/>
                </a:lnTo>
                <a:lnTo>
                  <a:pt x="198" y="225"/>
                </a:lnTo>
                <a:lnTo>
                  <a:pt x="198" y="225"/>
                </a:lnTo>
                <a:lnTo>
                  <a:pt x="191" y="225"/>
                </a:lnTo>
                <a:lnTo>
                  <a:pt x="143" y="225"/>
                </a:lnTo>
                <a:lnTo>
                  <a:pt x="143" y="225"/>
                </a:lnTo>
                <a:lnTo>
                  <a:pt x="143" y="225"/>
                </a:lnTo>
                <a:lnTo>
                  <a:pt x="118" y="225"/>
                </a:lnTo>
                <a:lnTo>
                  <a:pt x="57" y="225"/>
                </a:lnTo>
                <a:lnTo>
                  <a:pt x="57" y="225"/>
                </a:lnTo>
                <a:lnTo>
                  <a:pt x="55" y="225"/>
                </a:lnTo>
                <a:lnTo>
                  <a:pt x="55" y="220"/>
                </a:lnTo>
                <a:lnTo>
                  <a:pt x="39" y="191"/>
                </a:lnTo>
                <a:lnTo>
                  <a:pt x="23" y="161"/>
                </a:lnTo>
                <a:lnTo>
                  <a:pt x="23" y="159"/>
                </a:lnTo>
                <a:lnTo>
                  <a:pt x="18" y="154"/>
                </a:lnTo>
                <a:lnTo>
                  <a:pt x="18" y="152"/>
                </a:lnTo>
                <a:lnTo>
                  <a:pt x="18" y="152"/>
                </a:lnTo>
                <a:lnTo>
                  <a:pt x="18" y="152"/>
                </a:lnTo>
                <a:lnTo>
                  <a:pt x="18" y="152"/>
                </a:lnTo>
                <a:lnTo>
                  <a:pt x="18" y="152"/>
                </a:lnTo>
                <a:lnTo>
                  <a:pt x="14" y="143"/>
                </a:lnTo>
                <a:lnTo>
                  <a:pt x="9" y="139"/>
                </a:lnTo>
                <a:lnTo>
                  <a:pt x="0" y="120"/>
                </a:lnTo>
                <a:lnTo>
                  <a:pt x="0" y="118"/>
                </a:lnTo>
                <a:lnTo>
                  <a:pt x="0" y="118"/>
                </a:lnTo>
                <a:lnTo>
                  <a:pt x="0" y="118"/>
                </a:lnTo>
                <a:lnTo>
                  <a:pt x="0" y="118"/>
                </a:lnTo>
                <a:lnTo>
                  <a:pt x="0" y="118"/>
                </a:lnTo>
                <a:lnTo>
                  <a:pt x="0" y="118"/>
                </a:lnTo>
                <a:lnTo>
                  <a:pt x="0" y="105"/>
                </a:lnTo>
                <a:lnTo>
                  <a:pt x="0" y="102"/>
                </a:lnTo>
                <a:lnTo>
                  <a:pt x="0" y="3"/>
                </a:lnTo>
                <a:lnTo>
                  <a:pt x="46" y="3"/>
                </a:lnTo>
                <a:lnTo>
                  <a:pt x="105" y="0"/>
                </a:lnTo>
                <a:lnTo>
                  <a:pt x="143" y="0"/>
                </a:lnTo>
                <a:lnTo>
                  <a:pt x="186" y="0"/>
                </a:lnTo>
                <a:lnTo>
                  <a:pt x="209" y="0"/>
                </a:lnTo>
                <a:lnTo>
                  <a:pt x="304" y="3"/>
                </a:lnTo>
                <a:lnTo>
                  <a:pt x="318" y="3"/>
                </a:lnTo>
                <a:lnTo>
                  <a:pt x="318" y="5"/>
                </a:lnTo>
                <a:lnTo>
                  <a:pt x="318" y="123"/>
                </a:lnTo>
                <a:lnTo>
                  <a:pt x="318" y="134"/>
                </a:lnTo>
                <a:lnTo>
                  <a:pt x="318" y="136"/>
                </a:lnTo>
                <a:lnTo>
                  <a:pt x="318" y="136"/>
                </a:lnTo>
                <a:lnTo>
                  <a:pt x="315" y="136"/>
                </a:lnTo>
                <a:lnTo>
                  <a:pt x="313" y="141"/>
                </a:lnTo>
                <a:lnTo>
                  <a:pt x="311" y="143"/>
                </a:lnTo>
                <a:lnTo>
                  <a:pt x="306" y="148"/>
                </a:lnTo>
                <a:lnTo>
                  <a:pt x="304" y="150"/>
                </a:lnTo>
              </a:path>
            </a:pathLst>
          </a:custGeom>
          <a:pattFill prst="pct60">
            <a:fgClr>
              <a:schemeClr val="bg1">
                <a:lumMod val="75000"/>
              </a:schemeClr>
            </a:fgClr>
            <a:bgClr>
              <a:schemeClr val="bg1"/>
            </a:bgClr>
          </a:patt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dmin 1 - Aj Jazirah">
            <a:extLst>
              <a:ext uri="{FF2B5EF4-FFF2-40B4-BE49-F238E27FC236}">
                <a16:creationId xmlns:a16="http://schemas.microsoft.com/office/drawing/2014/main" id="{66983D23-7FAF-FF7C-82B4-9A052EF41E69}"/>
              </a:ext>
            </a:extLst>
          </p:cNvPr>
          <p:cNvSpPr>
            <a:spLocks/>
          </p:cNvSpPr>
          <p:nvPr/>
        </p:nvSpPr>
        <p:spPr bwMode="auto">
          <a:xfrm>
            <a:off x="7026276" y="3614738"/>
            <a:ext cx="831850" cy="822325"/>
          </a:xfrm>
          <a:custGeom>
            <a:avLst/>
            <a:gdLst>
              <a:gd name="T0" fmla="*/ 344 w 524"/>
              <a:gd name="T1" fmla="*/ 13 h 518"/>
              <a:gd name="T2" fmla="*/ 360 w 524"/>
              <a:gd name="T3" fmla="*/ 45 h 518"/>
              <a:gd name="T4" fmla="*/ 417 w 524"/>
              <a:gd name="T5" fmla="*/ 70 h 518"/>
              <a:gd name="T6" fmla="*/ 483 w 524"/>
              <a:gd name="T7" fmla="*/ 129 h 518"/>
              <a:gd name="T8" fmla="*/ 503 w 524"/>
              <a:gd name="T9" fmla="*/ 237 h 518"/>
              <a:gd name="T10" fmla="*/ 458 w 524"/>
              <a:gd name="T11" fmla="*/ 303 h 518"/>
              <a:gd name="T12" fmla="*/ 456 w 524"/>
              <a:gd name="T13" fmla="*/ 321 h 518"/>
              <a:gd name="T14" fmla="*/ 442 w 524"/>
              <a:gd name="T15" fmla="*/ 348 h 518"/>
              <a:gd name="T16" fmla="*/ 435 w 524"/>
              <a:gd name="T17" fmla="*/ 373 h 518"/>
              <a:gd name="T18" fmla="*/ 437 w 524"/>
              <a:gd name="T19" fmla="*/ 398 h 518"/>
              <a:gd name="T20" fmla="*/ 388 w 524"/>
              <a:gd name="T21" fmla="*/ 382 h 518"/>
              <a:gd name="T22" fmla="*/ 358 w 524"/>
              <a:gd name="T23" fmla="*/ 371 h 518"/>
              <a:gd name="T24" fmla="*/ 351 w 524"/>
              <a:gd name="T25" fmla="*/ 405 h 518"/>
              <a:gd name="T26" fmla="*/ 342 w 524"/>
              <a:gd name="T27" fmla="*/ 416 h 518"/>
              <a:gd name="T28" fmla="*/ 344 w 524"/>
              <a:gd name="T29" fmla="*/ 436 h 518"/>
              <a:gd name="T30" fmla="*/ 331 w 524"/>
              <a:gd name="T31" fmla="*/ 439 h 518"/>
              <a:gd name="T32" fmla="*/ 335 w 524"/>
              <a:gd name="T33" fmla="*/ 455 h 518"/>
              <a:gd name="T34" fmla="*/ 338 w 524"/>
              <a:gd name="T35" fmla="*/ 464 h 518"/>
              <a:gd name="T36" fmla="*/ 331 w 524"/>
              <a:gd name="T37" fmla="*/ 475 h 518"/>
              <a:gd name="T38" fmla="*/ 347 w 524"/>
              <a:gd name="T39" fmla="*/ 489 h 518"/>
              <a:gd name="T40" fmla="*/ 335 w 524"/>
              <a:gd name="T41" fmla="*/ 511 h 518"/>
              <a:gd name="T42" fmla="*/ 308 w 524"/>
              <a:gd name="T43" fmla="*/ 500 h 518"/>
              <a:gd name="T44" fmla="*/ 308 w 524"/>
              <a:gd name="T45" fmla="*/ 468 h 518"/>
              <a:gd name="T46" fmla="*/ 308 w 524"/>
              <a:gd name="T47" fmla="*/ 448 h 518"/>
              <a:gd name="T48" fmla="*/ 290 w 524"/>
              <a:gd name="T49" fmla="*/ 443 h 518"/>
              <a:gd name="T50" fmla="*/ 288 w 524"/>
              <a:gd name="T51" fmla="*/ 430 h 518"/>
              <a:gd name="T52" fmla="*/ 272 w 524"/>
              <a:gd name="T53" fmla="*/ 418 h 518"/>
              <a:gd name="T54" fmla="*/ 254 w 524"/>
              <a:gd name="T55" fmla="*/ 387 h 518"/>
              <a:gd name="T56" fmla="*/ 224 w 524"/>
              <a:gd name="T57" fmla="*/ 382 h 518"/>
              <a:gd name="T58" fmla="*/ 193 w 524"/>
              <a:gd name="T59" fmla="*/ 396 h 518"/>
              <a:gd name="T60" fmla="*/ 204 w 524"/>
              <a:gd name="T61" fmla="*/ 455 h 518"/>
              <a:gd name="T62" fmla="*/ 186 w 524"/>
              <a:gd name="T63" fmla="*/ 455 h 518"/>
              <a:gd name="T64" fmla="*/ 170 w 524"/>
              <a:gd name="T65" fmla="*/ 466 h 518"/>
              <a:gd name="T66" fmla="*/ 147 w 524"/>
              <a:gd name="T67" fmla="*/ 482 h 518"/>
              <a:gd name="T68" fmla="*/ 129 w 524"/>
              <a:gd name="T69" fmla="*/ 516 h 518"/>
              <a:gd name="T70" fmla="*/ 104 w 524"/>
              <a:gd name="T71" fmla="*/ 502 h 518"/>
              <a:gd name="T72" fmla="*/ 91 w 524"/>
              <a:gd name="T73" fmla="*/ 482 h 518"/>
              <a:gd name="T74" fmla="*/ 88 w 524"/>
              <a:gd name="T75" fmla="*/ 446 h 518"/>
              <a:gd name="T76" fmla="*/ 68 w 524"/>
              <a:gd name="T77" fmla="*/ 418 h 518"/>
              <a:gd name="T78" fmla="*/ 50 w 524"/>
              <a:gd name="T79" fmla="*/ 389 h 518"/>
              <a:gd name="T80" fmla="*/ 27 w 524"/>
              <a:gd name="T81" fmla="*/ 339 h 518"/>
              <a:gd name="T82" fmla="*/ 32 w 524"/>
              <a:gd name="T83" fmla="*/ 314 h 518"/>
              <a:gd name="T84" fmla="*/ 18 w 524"/>
              <a:gd name="T85" fmla="*/ 274 h 518"/>
              <a:gd name="T86" fmla="*/ 9 w 524"/>
              <a:gd name="T87" fmla="*/ 244 h 518"/>
              <a:gd name="T88" fmla="*/ 7 w 524"/>
              <a:gd name="T89" fmla="*/ 215 h 518"/>
              <a:gd name="T90" fmla="*/ 32 w 524"/>
              <a:gd name="T91" fmla="*/ 219 h 518"/>
              <a:gd name="T92" fmla="*/ 54 w 524"/>
              <a:gd name="T93" fmla="*/ 181 h 518"/>
              <a:gd name="T94" fmla="*/ 54 w 524"/>
              <a:gd name="T95" fmla="*/ 140 h 518"/>
              <a:gd name="T96" fmla="*/ 54 w 524"/>
              <a:gd name="T97" fmla="*/ 104 h 518"/>
              <a:gd name="T98" fmla="*/ 59 w 524"/>
              <a:gd name="T99" fmla="*/ 74 h 518"/>
              <a:gd name="T100" fmla="*/ 86 w 524"/>
              <a:gd name="T101" fmla="*/ 61 h 518"/>
              <a:gd name="T102" fmla="*/ 106 w 524"/>
              <a:gd name="T103" fmla="*/ 16 h 518"/>
              <a:gd name="T104" fmla="*/ 118 w 524"/>
              <a:gd name="T105" fmla="*/ 31 h 518"/>
              <a:gd name="T106" fmla="*/ 138 w 524"/>
              <a:gd name="T107" fmla="*/ 38 h 518"/>
              <a:gd name="T108" fmla="*/ 152 w 524"/>
              <a:gd name="T109" fmla="*/ 47 h 518"/>
              <a:gd name="T110" fmla="*/ 186 w 524"/>
              <a:gd name="T111" fmla="*/ 49 h 518"/>
              <a:gd name="T112" fmla="*/ 231 w 524"/>
              <a:gd name="T113" fmla="*/ 68 h 518"/>
              <a:gd name="T114" fmla="*/ 279 w 524"/>
              <a:gd name="T115" fmla="*/ 2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4" h="518">
                <a:moveTo>
                  <a:pt x="331" y="2"/>
                </a:moveTo>
                <a:lnTo>
                  <a:pt x="331" y="6"/>
                </a:lnTo>
                <a:lnTo>
                  <a:pt x="333" y="6"/>
                </a:lnTo>
                <a:lnTo>
                  <a:pt x="338" y="9"/>
                </a:lnTo>
                <a:lnTo>
                  <a:pt x="340" y="11"/>
                </a:lnTo>
                <a:lnTo>
                  <a:pt x="342" y="11"/>
                </a:lnTo>
                <a:lnTo>
                  <a:pt x="342" y="13"/>
                </a:lnTo>
                <a:lnTo>
                  <a:pt x="344" y="13"/>
                </a:lnTo>
                <a:lnTo>
                  <a:pt x="344" y="16"/>
                </a:lnTo>
                <a:lnTo>
                  <a:pt x="347" y="18"/>
                </a:lnTo>
                <a:lnTo>
                  <a:pt x="349" y="27"/>
                </a:lnTo>
                <a:lnTo>
                  <a:pt x="351" y="36"/>
                </a:lnTo>
                <a:lnTo>
                  <a:pt x="351" y="43"/>
                </a:lnTo>
                <a:lnTo>
                  <a:pt x="354" y="45"/>
                </a:lnTo>
                <a:lnTo>
                  <a:pt x="356" y="45"/>
                </a:lnTo>
                <a:lnTo>
                  <a:pt x="360" y="45"/>
                </a:lnTo>
                <a:lnTo>
                  <a:pt x="369" y="45"/>
                </a:lnTo>
                <a:lnTo>
                  <a:pt x="374" y="47"/>
                </a:lnTo>
                <a:lnTo>
                  <a:pt x="376" y="47"/>
                </a:lnTo>
                <a:lnTo>
                  <a:pt x="383" y="52"/>
                </a:lnTo>
                <a:lnTo>
                  <a:pt x="385" y="54"/>
                </a:lnTo>
                <a:lnTo>
                  <a:pt x="392" y="59"/>
                </a:lnTo>
                <a:lnTo>
                  <a:pt x="401" y="63"/>
                </a:lnTo>
                <a:lnTo>
                  <a:pt x="417" y="70"/>
                </a:lnTo>
                <a:lnTo>
                  <a:pt x="426" y="72"/>
                </a:lnTo>
                <a:lnTo>
                  <a:pt x="446" y="81"/>
                </a:lnTo>
                <a:lnTo>
                  <a:pt x="458" y="88"/>
                </a:lnTo>
                <a:lnTo>
                  <a:pt x="460" y="90"/>
                </a:lnTo>
                <a:lnTo>
                  <a:pt x="465" y="97"/>
                </a:lnTo>
                <a:lnTo>
                  <a:pt x="474" y="113"/>
                </a:lnTo>
                <a:lnTo>
                  <a:pt x="476" y="117"/>
                </a:lnTo>
                <a:lnTo>
                  <a:pt x="483" y="129"/>
                </a:lnTo>
                <a:lnTo>
                  <a:pt x="485" y="133"/>
                </a:lnTo>
                <a:lnTo>
                  <a:pt x="490" y="140"/>
                </a:lnTo>
                <a:lnTo>
                  <a:pt x="494" y="147"/>
                </a:lnTo>
                <a:lnTo>
                  <a:pt x="501" y="160"/>
                </a:lnTo>
                <a:lnTo>
                  <a:pt x="514" y="181"/>
                </a:lnTo>
                <a:lnTo>
                  <a:pt x="524" y="199"/>
                </a:lnTo>
                <a:lnTo>
                  <a:pt x="517" y="217"/>
                </a:lnTo>
                <a:lnTo>
                  <a:pt x="503" y="237"/>
                </a:lnTo>
                <a:lnTo>
                  <a:pt x="476" y="276"/>
                </a:lnTo>
                <a:lnTo>
                  <a:pt x="474" y="280"/>
                </a:lnTo>
                <a:lnTo>
                  <a:pt x="471" y="283"/>
                </a:lnTo>
                <a:lnTo>
                  <a:pt x="469" y="285"/>
                </a:lnTo>
                <a:lnTo>
                  <a:pt x="467" y="289"/>
                </a:lnTo>
                <a:lnTo>
                  <a:pt x="462" y="294"/>
                </a:lnTo>
                <a:lnTo>
                  <a:pt x="460" y="298"/>
                </a:lnTo>
                <a:lnTo>
                  <a:pt x="458" y="303"/>
                </a:lnTo>
                <a:lnTo>
                  <a:pt x="456" y="305"/>
                </a:lnTo>
                <a:lnTo>
                  <a:pt x="453" y="305"/>
                </a:lnTo>
                <a:lnTo>
                  <a:pt x="449" y="303"/>
                </a:lnTo>
                <a:lnTo>
                  <a:pt x="446" y="303"/>
                </a:lnTo>
                <a:lnTo>
                  <a:pt x="444" y="305"/>
                </a:lnTo>
                <a:lnTo>
                  <a:pt x="444" y="307"/>
                </a:lnTo>
                <a:lnTo>
                  <a:pt x="451" y="312"/>
                </a:lnTo>
                <a:lnTo>
                  <a:pt x="456" y="321"/>
                </a:lnTo>
                <a:lnTo>
                  <a:pt x="458" y="323"/>
                </a:lnTo>
                <a:lnTo>
                  <a:pt x="458" y="326"/>
                </a:lnTo>
                <a:lnTo>
                  <a:pt x="456" y="330"/>
                </a:lnTo>
                <a:lnTo>
                  <a:pt x="453" y="337"/>
                </a:lnTo>
                <a:lnTo>
                  <a:pt x="451" y="339"/>
                </a:lnTo>
                <a:lnTo>
                  <a:pt x="446" y="344"/>
                </a:lnTo>
                <a:lnTo>
                  <a:pt x="444" y="346"/>
                </a:lnTo>
                <a:lnTo>
                  <a:pt x="442" y="348"/>
                </a:lnTo>
                <a:lnTo>
                  <a:pt x="440" y="350"/>
                </a:lnTo>
                <a:lnTo>
                  <a:pt x="435" y="353"/>
                </a:lnTo>
                <a:lnTo>
                  <a:pt x="433" y="355"/>
                </a:lnTo>
                <a:lnTo>
                  <a:pt x="428" y="357"/>
                </a:lnTo>
                <a:lnTo>
                  <a:pt x="428" y="360"/>
                </a:lnTo>
                <a:lnTo>
                  <a:pt x="428" y="362"/>
                </a:lnTo>
                <a:lnTo>
                  <a:pt x="431" y="366"/>
                </a:lnTo>
                <a:lnTo>
                  <a:pt x="435" y="373"/>
                </a:lnTo>
                <a:lnTo>
                  <a:pt x="435" y="375"/>
                </a:lnTo>
                <a:lnTo>
                  <a:pt x="437" y="375"/>
                </a:lnTo>
                <a:lnTo>
                  <a:pt x="437" y="378"/>
                </a:lnTo>
                <a:lnTo>
                  <a:pt x="440" y="382"/>
                </a:lnTo>
                <a:lnTo>
                  <a:pt x="444" y="387"/>
                </a:lnTo>
                <a:lnTo>
                  <a:pt x="444" y="391"/>
                </a:lnTo>
                <a:lnTo>
                  <a:pt x="444" y="396"/>
                </a:lnTo>
                <a:lnTo>
                  <a:pt x="437" y="398"/>
                </a:lnTo>
                <a:lnTo>
                  <a:pt x="435" y="398"/>
                </a:lnTo>
                <a:lnTo>
                  <a:pt x="435" y="396"/>
                </a:lnTo>
                <a:lnTo>
                  <a:pt x="431" y="393"/>
                </a:lnTo>
                <a:lnTo>
                  <a:pt x="428" y="393"/>
                </a:lnTo>
                <a:lnTo>
                  <a:pt x="428" y="396"/>
                </a:lnTo>
                <a:lnTo>
                  <a:pt x="426" y="396"/>
                </a:lnTo>
                <a:lnTo>
                  <a:pt x="408" y="389"/>
                </a:lnTo>
                <a:lnTo>
                  <a:pt x="388" y="382"/>
                </a:lnTo>
                <a:lnTo>
                  <a:pt x="376" y="378"/>
                </a:lnTo>
                <a:lnTo>
                  <a:pt x="374" y="378"/>
                </a:lnTo>
                <a:lnTo>
                  <a:pt x="374" y="375"/>
                </a:lnTo>
                <a:lnTo>
                  <a:pt x="372" y="369"/>
                </a:lnTo>
                <a:lnTo>
                  <a:pt x="365" y="369"/>
                </a:lnTo>
                <a:lnTo>
                  <a:pt x="363" y="369"/>
                </a:lnTo>
                <a:lnTo>
                  <a:pt x="360" y="369"/>
                </a:lnTo>
                <a:lnTo>
                  <a:pt x="358" y="371"/>
                </a:lnTo>
                <a:lnTo>
                  <a:pt x="356" y="380"/>
                </a:lnTo>
                <a:lnTo>
                  <a:pt x="351" y="384"/>
                </a:lnTo>
                <a:lnTo>
                  <a:pt x="347" y="384"/>
                </a:lnTo>
                <a:lnTo>
                  <a:pt x="344" y="389"/>
                </a:lnTo>
                <a:lnTo>
                  <a:pt x="347" y="393"/>
                </a:lnTo>
                <a:lnTo>
                  <a:pt x="351" y="400"/>
                </a:lnTo>
                <a:lnTo>
                  <a:pt x="351" y="403"/>
                </a:lnTo>
                <a:lnTo>
                  <a:pt x="351" y="405"/>
                </a:lnTo>
                <a:lnTo>
                  <a:pt x="351" y="407"/>
                </a:lnTo>
                <a:lnTo>
                  <a:pt x="351" y="409"/>
                </a:lnTo>
                <a:lnTo>
                  <a:pt x="349" y="409"/>
                </a:lnTo>
                <a:lnTo>
                  <a:pt x="344" y="409"/>
                </a:lnTo>
                <a:lnTo>
                  <a:pt x="342" y="409"/>
                </a:lnTo>
                <a:lnTo>
                  <a:pt x="340" y="412"/>
                </a:lnTo>
                <a:lnTo>
                  <a:pt x="340" y="414"/>
                </a:lnTo>
                <a:lnTo>
                  <a:pt x="342" y="416"/>
                </a:lnTo>
                <a:lnTo>
                  <a:pt x="344" y="418"/>
                </a:lnTo>
                <a:lnTo>
                  <a:pt x="347" y="423"/>
                </a:lnTo>
                <a:lnTo>
                  <a:pt x="347" y="425"/>
                </a:lnTo>
                <a:lnTo>
                  <a:pt x="347" y="427"/>
                </a:lnTo>
                <a:lnTo>
                  <a:pt x="347" y="430"/>
                </a:lnTo>
                <a:lnTo>
                  <a:pt x="347" y="432"/>
                </a:lnTo>
                <a:lnTo>
                  <a:pt x="347" y="434"/>
                </a:lnTo>
                <a:lnTo>
                  <a:pt x="344" y="436"/>
                </a:lnTo>
                <a:lnTo>
                  <a:pt x="342" y="439"/>
                </a:lnTo>
                <a:lnTo>
                  <a:pt x="340" y="439"/>
                </a:lnTo>
                <a:lnTo>
                  <a:pt x="340" y="441"/>
                </a:lnTo>
                <a:lnTo>
                  <a:pt x="338" y="441"/>
                </a:lnTo>
                <a:lnTo>
                  <a:pt x="338" y="439"/>
                </a:lnTo>
                <a:lnTo>
                  <a:pt x="335" y="439"/>
                </a:lnTo>
                <a:lnTo>
                  <a:pt x="333" y="439"/>
                </a:lnTo>
                <a:lnTo>
                  <a:pt x="331" y="439"/>
                </a:lnTo>
                <a:lnTo>
                  <a:pt x="329" y="439"/>
                </a:lnTo>
                <a:lnTo>
                  <a:pt x="329" y="441"/>
                </a:lnTo>
                <a:lnTo>
                  <a:pt x="326" y="441"/>
                </a:lnTo>
                <a:lnTo>
                  <a:pt x="326" y="446"/>
                </a:lnTo>
                <a:lnTo>
                  <a:pt x="326" y="448"/>
                </a:lnTo>
                <a:lnTo>
                  <a:pt x="329" y="448"/>
                </a:lnTo>
                <a:lnTo>
                  <a:pt x="331" y="452"/>
                </a:lnTo>
                <a:lnTo>
                  <a:pt x="335" y="455"/>
                </a:lnTo>
                <a:lnTo>
                  <a:pt x="338" y="455"/>
                </a:lnTo>
                <a:lnTo>
                  <a:pt x="340" y="455"/>
                </a:lnTo>
                <a:lnTo>
                  <a:pt x="342" y="457"/>
                </a:lnTo>
                <a:lnTo>
                  <a:pt x="344" y="459"/>
                </a:lnTo>
                <a:lnTo>
                  <a:pt x="344" y="461"/>
                </a:lnTo>
                <a:lnTo>
                  <a:pt x="342" y="464"/>
                </a:lnTo>
                <a:lnTo>
                  <a:pt x="340" y="464"/>
                </a:lnTo>
                <a:lnTo>
                  <a:pt x="338" y="464"/>
                </a:lnTo>
                <a:lnTo>
                  <a:pt x="335" y="464"/>
                </a:lnTo>
                <a:lnTo>
                  <a:pt x="333" y="464"/>
                </a:lnTo>
                <a:lnTo>
                  <a:pt x="331" y="466"/>
                </a:lnTo>
                <a:lnTo>
                  <a:pt x="329" y="466"/>
                </a:lnTo>
                <a:lnTo>
                  <a:pt x="326" y="468"/>
                </a:lnTo>
                <a:lnTo>
                  <a:pt x="326" y="470"/>
                </a:lnTo>
                <a:lnTo>
                  <a:pt x="329" y="473"/>
                </a:lnTo>
                <a:lnTo>
                  <a:pt x="331" y="475"/>
                </a:lnTo>
                <a:lnTo>
                  <a:pt x="333" y="475"/>
                </a:lnTo>
                <a:lnTo>
                  <a:pt x="340" y="475"/>
                </a:lnTo>
                <a:lnTo>
                  <a:pt x="342" y="475"/>
                </a:lnTo>
                <a:lnTo>
                  <a:pt x="344" y="477"/>
                </a:lnTo>
                <a:lnTo>
                  <a:pt x="344" y="482"/>
                </a:lnTo>
                <a:lnTo>
                  <a:pt x="344" y="484"/>
                </a:lnTo>
                <a:lnTo>
                  <a:pt x="347" y="484"/>
                </a:lnTo>
                <a:lnTo>
                  <a:pt x="347" y="489"/>
                </a:lnTo>
                <a:lnTo>
                  <a:pt x="342" y="491"/>
                </a:lnTo>
                <a:lnTo>
                  <a:pt x="342" y="493"/>
                </a:lnTo>
                <a:lnTo>
                  <a:pt x="340" y="495"/>
                </a:lnTo>
                <a:lnTo>
                  <a:pt x="338" y="498"/>
                </a:lnTo>
                <a:lnTo>
                  <a:pt x="338" y="500"/>
                </a:lnTo>
                <a:lnTo>
                  <a:pt x="335" y="502"/>
                </a:lnTo>
                <a:lnTo>
                  <a:pt x="335" y="507"/>
                </a:lnTo>
                <a:lnTo>
                  <a:pt x="335" y="511"/>
                </a:lnTo>
                <a:lnTo>
                  <a:pt x="333" y="511"/>
                </a:lnTo>
                <a:lnTo>
                  <a:pt x="326" y="511"/>
                </a:lnTo>
                <a:lnTo>
                  <a:pt x="324" y="507"/>
                </a:lnTo>
                <a:lnTo>
                  <a:pt x="322" y="507"/>
                </a:lnTo>
                <a:lnTo>
                  <a:pt x="319" y="507"/>
                </a:lnTo>
                <a:lnTo>
                  <a:pt x="310" y="504"/>
                </a:lnTo>
                <a:lnTo>
                  <a:pt x="308" y="504"/>
                </a:lnTo>
                <a:lnTo>
                  <a:pt x="308" y="500"/>
                </a:lnTo>
                <a:lnTo>
                  <a:pt x="306" y="495"/>
                </a:lnTo>
                <a:lnTo>
                  <a:pt x="301" y="495"/>
                </a:lnTo>
                <a:lnTo>
                  <a:pt x="301" y="486"/>
                </a:lnTo>
                <a:lnTo>
                  <a:pt x="301" y="482"/>
                </a:lnTo>
                <a:lnTo>
                  <a:pt x="304" y="479"/>
                </a:lnTo>
                <a:lnTo>
                  <a:pt x="304" y="473"/>
                </a:lnTo>
                <a:lnTo>
                  <a:pt x="306" y="470"/>
                </a:lnTo>
                <a:lnTo>
                  <a:pt x="308" y="468"/>
                </a:lnTo>
                <a:lnTo>
                  <a:pt x="308" y="466"/>
                </a:lnTo>
                <a:lnTo>
                  <a:pt x="310" y="457"/>
                </a:lnTo>
                <a:lnTo>
                  <a:pt x="313" y="455"/>
                </a:lnTo>
                <a:lnTo>
                  <a:pt x="313" y="448"/>
                </a:lnTo>
                <a:lnTo>
                  <a:pt x="310" y="443"/>
                </a:lnTo>
                <a:lnTo>
                  <a:pt x="308" y="443"/>
                </a:lnTo>
                <a:lnTo>
                  <a:pt x="308" y="446"/>
                </a:lnTo>
                <a:lnTo>
                  <a:pt x="308" y="448"/>
                </a:lnTo>
                <a:lnTo>
                  <a:pt x="306" y="448"/>
                </a:lnTo>
                <a:lnTo>
                  <a:pt x="306" y="446"/>
                </a:lnTo>
                <a:lnTo>
                  <a:pt x="306" y="443"/>
                </a:lnTo>
                <a:lnTo>
                  <a:pt x="304" y="443"/>
                </a:lnTo>
                <a:lnTo>
                  <a:pt x="301" y="443"/>
                </a:lnTo>
                <a:lnTo>
                  <a:pt x="299" y="443"/>
                </a:lnTo>
                <a:lnTo>
                  <a:pt x="295" y="443"/>
                </a:lnTo>
                <a:lnTo>
                  <a:pt x="290" y="443"/>
                </a:lnTo>
                <a:lnTo>
                  <a:pt x="290" y="446"/>
                </a:lnTo>
                <a:lnTo>
                  <a:pt x="288" y="446"/>
                </a:lnTo>
                <a:lnTo>
                  <a:pt x="285" y="446"/>
                </a:lnTo>
                <a:lnTo>
                  <a:pt x="285" y="443"/>
                </a:lnTo>
                <a:lnTo>
                  <a:pt x="285" y="441"/>
                </a:lnTo>
                <a:lnTo>
                  <a:pt x="285" y="436"/>
                </a:lnTo>
                <a:lnTo>
                  <a:pt x="285" y="432"/>
                </a:lnTo>
                <a:lnTo>
                  <a:pt x="288" y="430"/>
                </a:lnTo>
                <a:lnTo>
                  <a:pt x="288" y="427"/>
                </a:lnTo>
                <a:lnTo>
                  <a:pt x="285" y="425"/>
                </a:lnTo>
                <a:lnTo>
                  <a:pt x="283" y="425"/>
                </a:lnTo>
                <a:lnTo>
                  <a:pt x="279" y="425"/>
                </a:lnTo>
                <a:lnTo>
                  <a:pt x="276" y="423"/>
                </a:lnTo>
                <a:lnTo>
                  <a:pt x="272" y="423"/>
                </a:lnTo>
                <a:lnTo>
                  <a:pt x="272" y="421"/>
                </a:lnTo>
                <a:lnTo>
                  <a:pt x="272" y="418"/>
                </a:lnTo>
                <a:lnTo>
                  <a:pt x="270" y="414"/>
                </a:lnTo>
                <a:lnTo>
                  <a:pt x="267" y="409"/>
                </a:lnTo>
                <a:lnTo>
                  <a:pt x="265" y="407"/>
                </a:lnTo>
                <a:lnTo>
                  <a:pt x="265" y="405"/>
                </a:lnTo>
                <a:lnTo>
                  <a:pt x="265" y="400"/>
                </a:lnTo>
                <a:lnTo>
                  <a:pt x="263" y="396"/>
                </a:lnTo>
                <a:lnTo>
                  <a:pt x="258" y="391"/>
                </a:lnTo>
                <a:lnTo>
                  <a:pt x="254" y="387"/>
                </a:lnTo>
                <a:lnTo>
                  <a:pt x="251" y="384"/>
                </a:lnTo>
                <a:lnTo>
                  <a:pt x="242" y="378"/>
                </a:lnTo>
                <a:lnTo>
                  <a:pt x="240" y="378"/>
                </a:lnTo>
                <a:lnTo>
                  <a:pt x="236" y="378"/>
                </a:lnTo>
                <a:lnTo>
                  <a:pt x="231" y="380"/>
                </a:lnTo>
                <a:lnTo>
                  <a:pt x="229" y="380"/>
                </a:lnTo>
                <a:lnTo>
                  <a:pt x="227" y="382"/>
                </a:lnTo>
                <a:lnTo>
                  <a:pt x="224" y="382"/>
                </a:lnTo>
                <a:lnTo>
                  <a:pt x="222" y="384"/>
                </a:lnTo>
                <a:lnTo>
                  <a:pt x="222" y="387"/>
                </a:lnTo>
                <a:lnTo>
                  <a:pt x="220" y="387"/>
                </a:lnTo>
                <a:lnTo>
                  <a:pt x="217" y="387"/>
                </a:lnTo>
                <a:lnTo>
                  <a:pt x="213" y="387"/>
                </a:lnTo>
                <a:lnTo>
                  <a:pt x="206" y="387"/>
                </a:lnTo>
                <a:lnTo>
                  <a:pt x="193" y="387"/>
                </a:lnTo>
                <a:lnTo>
                  <a:pt x="193" y="396"/>
                </a:lnTo>
                <a:lnTo>
                  <a:pt x="193" y="405"/>
                </a:lnTo>
                <a:lnTo>
                  <a:pt x="193" y="416"/>
                </a:lnTo>
                <a:lnTo>
                  <a:pt x="193" y="423"/>
                </a:lnTo>
                <a:lnTo>
                  <a:pt x="193" y="436"/>
                </a:lnTo>
                <a:lnTo>
                  <a:pt x="193" y="441"/>
                </a:lnTo>
                <a:lnTo>
                  <a:pt x="204" y="450"/>
                </a:lnTo>
                <a:lnTo>
                  <a:pt x="206" y="455"/>
                </a:lnTo>
                <a:lnTo>
                  <a:pt x="204" y="455"/>
                </a:lnTo>
                <a:lnTo>
                  <a:pt x="202" y="452"/>
                </a:lnTo>
                <a:lnTo>
                  <a:pt x="199" y="452"/>
                </a:lnTo>
                <a:lnTo>
                  <a:pt x="199" y="450"/>
                </a:lnTo>
                <a:lnTo>
                  <a:pt x="197" y="450"/>
                </a:lnTo>
                <a:lnTo>
                  <a:pt x="195" y="450"/>
                </a:lnTo>
                <a:lnTo>
                  <a:pt x="193" y="450"/>
                </a:lnTo>
                <a:lnTo>
                  <a:pt x="190" y="452"/>
                </a:lnTo>
                <a:lnTo>
                  <a:pt x="186" y="455"/>
                </a:lnTo>
                <a:lnTo>
                  <a:pt x="183" y="455"/>
                </a:lnTo>
                <a:lnTo>
                  <a:pt x="181" y="457"/>
                </a:lnTo>
                <a:lnTo>
                  <a:pt x="179" y="457"/>
                </a:lnTo>
                <a:lnTo>
                  <a:pt x="179" y="459"/>
                </a:lnTo>
                <a:lnTo>
                  <a:pt x="177" y="459"/>
                </a:lnTo>
                <a:lnTo>
                  <a:pt x="174" y="461"/>
                </a:lnTo>
                <a:lnTo>
                  <a:pt x="172" y="464"/>
                </a:lnTo>
                <a:lnTo>
                  <a:pt x="170" y="466"/>
                </a:lnTo>
                <a:lnTo>
                  <a:pt x="168" y="468"/>
                </a:lnTo>
                <a:lnTo>
                  <a:pt x="165" y="470"/>
                </a:lnTo>
                <a:lnTo>
                  <a:pt x="163" y="475"/>
                </a:lnTo>
                <a:lnTo>
                  <a:pt x="161" y="479"/>
                </a:lnTo>
                <a:lnTo>
                  <a:pt x="154" y="477"/>
                </a:lnTo>
                <a:lnTo>
                  <a:pt x="154" y="473"/>
                </a:lnTo>
                <a:lnTo>
                  <a:pt x="149" y="473"/>
                </a:lnTo>
                <a:lnTo>
                  <a:pt x="147" y="482"/>
                </a:lnTo>
                <a:lnTo>
                  <a:pt x="147" y="484"/>
                </a:lnTo>
                <a:lnTo>
                  <a:pt x="145" y="491"/>
                </a:lnTo>
                <a:lnTo>
                  <a:pt x="140" y="495"/>
                </a:lnTo>
                <a:lnTo>
                  <a:pt x="138" y="500"/>
                </a:lnTo>
                <a:lnTo>
                  <a:pt x="136" y="504"/>
                </a:lnTo>
                <a:lnTo>
                  <a:pt x="134" y="507"/>
                </a:lnTo>
                <a:lnTo>
                  <a:pt x="131" y="511"/>
                </a:lnTo>
                <a:lnTo>
                  <a:pt x="129" y="516"/>
                </a:lnTo>
                <a:lnTo>
                  <a:pt x="125" y="518"/>
                </a:lnTo>
                <a:lnTo>
                  <a:pt x="118" y="511"/>
                </a:lnTo>
                <a:lnTo>
                  <a:pt x="118" y="507"/>
                </a:lnTo>
                <a:lnTo>
                  <a:pt x="113" y="504"/>
                </a:lnTo>
                <a:lnTo>
                  <a:pt x="111" y="504"/>
                </a:lnTo>
                <a:lnTo>
                  <a:pt x="109" y="504"/>
                </a:lnTo>
                <a:lnTo>
                  <a:pt x="106" y="502"/>
                </a:lnTo>
                <a:lnTo>
                  <a:pt x="104" y="502"/>
                </a:lnTo>
                <a:lnTo>
                  <a:pt x="104" y="498"/>
                </a:lnTo>
                <a:lnTo>
                  <a:pt x="102" y="498"/>
                </a:lnTo>
                <a:lnTo>
                  <a:pt x="102" y="495"/>
                </a:lnTo>
                <a:lnTo>
                  <a:pt x="102" y="493"/>
                </a:lnTo>
                <a:lnTo>
                  <a:pt x="100" y="491"/>
                </a:lnTo>
                <a:lnTo>
                  <a:pt x="97" y="484"/>
                </a:lnTo>
                <a:lnTo>
                  <a:pt x="97" y="482"/>
                </a:lnTo>
                <a:lnTo>
                  <a:pt x="91" y="482"/>
                </a:lnTo>
                <a:lnTo>
                  <a:pt x="88" y="482"/>
                </a:lnTo>
                <a:lnTo>
                  <a:pt x="88" y="477"/>
                </a:lnTo>
                <a:lnTo>
                  <a:pt x="91" y="473"/>
                </a:lnTo>
                <a:lnTo>
                  <a:pt x="97" y="466"/>
                </a:lnTo>
                <a:lnTo>
                  <a:pt x="97" y="461"/>
                </a:lnTo>
                <a:lnTo>
                  <a:pt x="95" y="459"/>
                </a:lnTo>
                <a:lnTo>
                  <a:pt x="95" y="457"/>
                </a:lnTo>
                <a:lnTo>
                  <a:pt x="88" y="446"/>
                </a:lnTo>
                <a:lnTo>
                  <a:pt x="91" y="441"/>
                </a:lnTo>
                <a:lnTo>
                  <a:pt x="86" y="441"/>
                </a:lnTo>
                <a:lnTo>
                  <a:pt x="86" y="439"/>
                </a:lnTo>
                <a:lnTo>
                  <a:pt x="86" y="436"/>
                </a:lnTo>
                <a:lnTo>
                  <a:pt x="86" y="421"/>
                </a:lnTo>
                <a:lnTo>
                  <a:pt x="77" y="421"/>
                </a:lnTo>
                <a:lnTo>
                  <a:pt x="75" y="423"/>
                </a:lnTo>
                <a:lnTo>
                  <a:pt x="68" y="418"/>
                </a:lnTo>
                <a:lnTo>
                  <a:pt x="70" y="416"/>
                </a:lnTo>
                <a:lnTo>
                  <a:pt x="66" y="414"/>
                </a:lnTo>
                <a:lnTo>
                  <a:pt x="61" y="416"/>
                </a:lnTo>
                <a:lnTo>
                  <a:pt x="54" y="412"/>
                </a:lnTo>
                <a:lnTo>
                  <a:pt x="54" y="409"/>
                </a:lnTo>
                <a:lnTo>
                  <a:pt x="50" y="405"/>
                </a:lnTo>
                <a:lnTo>
                  <a:pt x="47" y="396"/>
                </a:lnTo>
                <a:lnTo>
                  <a:pt x="50" y="389"/>
                </a:lnTo>
                <a:lnTo>
                  <a:pt x="41" y="373"/>
                </a:lnTo>
                <a:lnTo>
                  <a:pt x="41" y="371"/>
                </a:lnTo>
                <a:lnTo>
                  <a:pt x="38" y="369"/>
                </a:lnTo>
                <a:lnTo>
                  <a:pt x="36" y="362"/>
                </a:lnTo>
                <a:lnTo>
                  <a:pt x="34" y="355"/>
                </a:lnTo>
                <a:lnTo>
                  <a:pt x="29" y="350"/>
                </a:lnTo>
                <a:lnTo>
                  <a:pt x="25" y="344"/>
                </a:lnTo>
                <a:lnTo>
                  <a:pt x="27" y="339"/>
                </a:lnTo>
                <a:lnTo>
                  <a:pt x="29" y="337"/>
                </a:lnTo>
                <a:lnTo>
                  <a:pt x="29" y="335"/>
                </a:lnTo>
                <a:lnTo>
                  <a:pt x="32" y="330"/>
                </a:lnTo>
                <a:lnTo>
                  <a:pt x="34" y="326"/>
                </a:lnTo>
                <a:lnTo>
                  <a:pt x="38" y="321"/>
                </a:lnTo>
                <a:lnTo>
                  <a:pt x="34" y="317"/>
                </a:lnTo>
                <a:lnTo>
                  <a:pt x="32" y="317"/>
                </a:lnTo>
                <a:lnTo>
                  <a:pt x="32" y="314"/>
                </a:lnTo>
                <a:lnTo>
                  <a:pt x="32" y="312"/>
                </a:lnTo>
                <a:lnTo>
                  <a:pt x="29" y="307"/>
                </a:lnTo>
                <a:lnTo>
                  <a:pt x="27" y="305"/>
                </a:lnTo>
                <a:lnTo>
                  <a:pt x="22" y="296"/>
                </a:lnTo>
                <a:lnTo>
                  <a:pt x="20" y="292"/>
                </a:lnTo>
                <a:lnTo>
                  <a:pt x="18" y="285"/>
                </a:lnTo>
                <a:lnTo>
                  <a:pt x="18" y="276"/>
                </a:lnTo>
                <a:lnTo>
                  <a:pt x="18" y="274"/>
                </a:lnTo>
                <a:lnTo>
                  <a:pt x="16" y="271"/>
                </a:lnTo>
                <a:lnTo>
                  <a:pt x="16" y="269"/>
                </a:lnTo>
                <a:lnTo>
                  <a:pt x="18" y="269"/>
                </a:lnTo>
                <a:lnTo>
                  <a:pt x="18" y="262"/>
                </a:lnTo>
                <a:lnTo>
                  <a:pt x="16" y="255"/>
                </a:lnTo>
                <a:lnTo>
                  <a:pt x="13" y="253"/>
                </a:lnTo>
                <a:lnTo>
                  <a:pt x="9" y="249"/>
                </a:lnTo>
                <a:lnTo>
                  <a:pt x="9" y="244"/>
                </a:lnTo>
                <a:lnTo>
                  <a:pt x="2" y="242"/>
                </a:lnTo>
                <a:lnTo>
                  <a:pt x="0" y="240"/>
                </a:lnTo>
                <a:lnTo>
                  <a:pt x="0" y="237"/>
                </a:lnTo>
                <a:lnTo>
                  <a:pt x="0" y="231"/>
                </a:lnTo>
                <a:lnTo>
                  <a:pt x="0" y="226"/>
                </a:lnTo>
                <a:lnTo>
                  <a:pt x="0" y="221"/>
                </a:lnTo>
                <a:lnTo>
                  <a:pt x="4" y="217"/>
                </a:lnTo>
                <a:lnTo>
                  <a:pt x="7" y="215"/>
                </a:lnTo>
                <a:lnTo>
                  <a:pt x="9" y="215"/>
                </a:lnTo>
                <a:lnTo>
                  <a:pt x="16" y="212"/>
                </a:lnTo>
                <a:lnTo>
                  <a:pt x="25" y="212"/>
                </a:lnTo>
                <a:lnTo>
                  <a:pt x="27" y="215"/>
                </a:lnTo>
                <a:lnTo>
                  <a:pt x="32" y="217"/>
                </a:lnTo>
                <a:lnTo>
                  <a:pt x="29" y="221"/>
                </a:lnTo>
                <a:lnTo>
                  <a:pt x="32" y="221"/>
                </a:lnTo>
                <a:lnTo>
                  <a:pt x="32" y="219"/>
                </a:lnTo>
                <a:lnTo>
                  <a:pt x="34" y="215"/>
                </a:lnTo>
                <a:lnTo>
                  <a:pt x="36" y="212"/>
                </a:lnTo>
                <a:lnTo>
                  <a:pt x="38" y="206"/>
                </a:lnTo>
                <a:lnTo>
                  <a:pt x="41" y="201"/>
                </a:lnTo>
                <a:lnTo>
                  <a:pt x="43" y="197"/>
                </a:lnTo>
                <a:lnTo>
                  <a:pt x="50" y="190"/>
                </a:lnTo>
                <a:lnTo>
                  <a:pt x="52" y="188"/>
                </a:lnTo>
                <a:lnTo>
                  <a:pt x="54" y="181"/>
                </a:lnTo>
                <a:lnTo>
                  <a:pt x="57" y="176"/>
                </a:lnTo>
                <a:lnTo>
                  <a:pt x="57" y="172"/>
                </a:lnTo>
                <a:lnTo>
                  <a:pt x="57" y="167"/>
                </a:lnTo>
                <a:lnTo>
                  <a:pt x="57" y="165"/>
                </a:lnTo>
                <a:lnTo>
                  <a:pt x="57" y="163"/>
                </a:lnTo>
                <a:lnTo>
                  <a:pt x="54" y="156"/>
                </a:lnTo>
                <a:lnTo>
                  <a:pt x="52" y="149"/>
                </a:lnTo>
                <a:lnTo>
                  <a:pt x="54" y="140"/>
                </a:lnTo>
                <a:lnTo>
                  <a:pt x="54" y="131"/>
                </a:lnTo>
                <a:lnTo>
                  <a:pt x="52" y="131"/>
                </a:lnTo>
                <a:lnTo>
                  <a:pt x="52" y="129"/>
                </a:lnTo>
                <a:lnTo>
                  <a:pt x="54" y="126"/>
                </a:lnTo>
                <a:lnTo>
                  <a:pt x="57" y="117"/>
                </a:lnTo>
                <a:lnTo>
                  <a:pt x="57" y="115"/>
                </a:lnTo>
                <a:lnTo>
                  <a:pt x="57" y="108"/>
                </a:lnTo>
                <a:lnTo>
                  <a:pt x="54" y="104"/>
                </a:lnTo>
                <a:lnTo>
                  <a:pt x="47" y="99"/>
                </a:lnTo>
                <a:lnTo>
                  <a:pt x="45" y="95"/>
                </a:lnTo>
                <a:lnTo>
                  <a:pt x="45" y="88"/>
                </a:lnTo>
                <a:lnTo>
                  <a:pt x="45" y="86"/>
                </a:lnTo>
                <a:lnTo>
                  <a:pt x="47" y="79"/>
                </a:lnTo>
                <a:lnTo>
                  <a:pt x="50" y="74"/>
                </a:lnTo>
                <a:lnTo>
                  <a:pt x="52" y="72"/>
                </a:lnTo>
                <a:lnTo>
                  <a:pt x="59" y="74"/>
                </a:lnTo>
                <a:lnTo>
                  <a:pt x="61" y="74"/>
                </a:lnTo>
                <a:lnTo>
                  <a:pt x="70" y="74"/>
                </a:lnTo>
                <a:lnTo>
                  <a:pt x="75" y="77"/>
                </a:lnTo>
                <a:lnTo>
                  <a:pt x="88" y="77"/>
                </a:lnTo>
                <a:lnTo>
                  <a:pt x="86" y="63"/>
                </a:lnTo>
                <a:lnTo>
                  <a:pt x="84" y="63"/>
                </a:lnTo>
                <a:lnTo>
                  <a:pt x="84" y="61"/>
                </a:lnTo>
                <a:lnTo>
                  <a:pt x="86" y="61"/>
                </a:lnTo>
                <a:lnTo>
                  <a:pt x="84" y="52"/>
                </a:lnTo>
                <a:lnTo>
                  <a:pt x="95" y="47"/>
                </a:lnTo>
                <a:lnTo>
                  <a:pt x="97" y="47"/>
                </a:lnTo>
                <a:lnTo>
                  <a:pt x="88" y="25"/>
                </a:lnTo>
                <a:lnTo>
                  <a:pt x="97" y="20"/>
                </a:lnTo>
                <a:lnTo>
                  <a:pt x="95" y="16"/>
                </a:lnTo>
                <a:lnTo>
                  <a:pt x="100" y="13"/>
                </a:lnTo>
                <a:lnTo>
                  <a:pt x="106" y="16"/>
                </a:lnTo>
                <a:lnTo>
                  <a:pt x="109" y="18"/>
                </a:lnTo>
                <a:lnTo>
                  <a:pt x="109" y="20"/>
                </a:lnTo>
                <a:lnTo>
                  <a:pt x="111" y="22"/>
                </a:lnTo>
                <a:lnTo>
                  <a:pt x="113" y="22"/>
                </a:lnTo>
                <a:lnTo>
                  <a:pt x="115" y="25"/>
                </a:lnTo>
                <a:lnTo>
                  <a:pt x="115" y="27"/>
                </a:lnTo>
                <a:lnTo>
                  <a:pt x="115" y="29"/>
                </a:lnTo>
                <a:lnTo>
                  <a:pt x="118" y="31"/>
                </a:lnTo>
                <a:lnTo>
                  <a:pt x="120" y="31"/>
                </a:lnTo>
                <a:lnTo>
                  <a:pt x="125" y="34"/>
                </a:lnTo>
                <a:lnTo>
                  <a:pt x="127" y="34"/>
                </a:lnTo>
                <a:lnTo>
                  <a:pt x="129" y="34"/>
                </a:lnTo>
                <a:lnTo>
                  <a:pt x="134" y="36"/>
                </a:lnTo>
                <a:lnTo>
                  <a:pt x="136" y="36"/>
                </a:lnTo>
                <a:lnTo>
                  <a:pt x="138" y="36"/>
                </a:lnTo>
                <a:lnTo>
                  <a:pt x="138" y="38"/>
                </a:lnTo>
                <a:lnTo>
                  <a:pt x="140" y="38"/>
                </a:lnTo>
                <a:lnTo>
                  <a:pt x="143" y="38"/>
                </a:lnTo>
                <a:lnTo>
                  <a:pt x="143" y="40"/>
                </a:lnTo>
                <a:lnTo>
                  <a:pt x="145" y="43"/>
                </a:lnTo>
                <a:lnTo>
                  <a:pt x="147" y="43"/>
                </a:lnTo>
                <a:lnTo>
                  <a:pt x="149" y="43"/>
                </a:lnTo>
                <a:lnTo>
                  <a:pt x="149" y="45"/>
                </a:lnTo>
                <a:lnTo>
                  <a:pt x="152" y="47"/>
                </a:lnTo>
                <a:lnTo>
                  <a:pt x="156" y="52"/>
                </a:lnTo>
                <a:lnTo>
                  <a:pt x="159" y="54"/>
                </a:lnTo>
                <a:lnTo>
                  <a:pt x="163" y="54"/>
                </a:lnTo>
                <a:lnTo>
                  <a:pt x="165" y="54"/>
                </a:lnTo>
                <a:lnTo>
                  <a:pt x="170" y="54"/>
                </a:lnTo>
                <a:lnTo>
                  <a:pt x="177" y="52"/>
                </a:lnTo>
                <a:lnTo>
                  <a:pt x="181" y="52"/>
                </a:lnTo>
                <a:lnTo>
                  <a:pt x="186" y="49"/>
                </a:lnTo>
                <a:lnTo>
                  <a:pt x="193" y="47"/>
                </a:lnTo>
                <a:lnTo>
                  <a:pt x="195" y="47"/>
                </a:lnTo>
                <a:lnTo>
                  <a:pt x="206" y="49"/>
                </a:lnTo>
                <a:lnTo>
                  <a:pt x="215" y="65"/>
                </a:lnTo>
                <a:lnTo>
                  <a:pt x="222" y="68"/>
                </a:lnTo>
                <a:lnTo>
                  <a:pt x="227" y="68"/>
                </a:lnTo>
                <a:lnTo>
                  <a:pt x="229" y="68"/>
                </a:lnTo>
                <a:lnTo>
                  <a:pt x="231" y="68"/>
                </a:lnTo>
                <a:lnTo>
                  <a:pt x="233" y="63"/>
                </a:lnTo>
                <a:lnTo>
                  <a:pt x="233" y="49"/>
                </a:lnTo>
                <a:lnTo>
                  <a:pt x="233" y="47"/>
                </a:lnTo>
                <a:lnTo>
                  <a:pt x="247" y="40"/>
                </a:lnTo>
                <a:lnTo>
                  <a:pt x="249" y="38"/>
                </a:lnTo>
                <a:lnTo>
                  <a:pt x="258" y="20"/>
                </a:lnTo>
                <a:lnTo>
                  <a:pt x="276" y="22"/>
                </a:lnTo>
                <a:lnTo>
                  <a:pt x="279" y="22"/>
                </a:lnTo>
                <a:lnTo>
                  <a:pt x="290" y="18"/>
                </a:lnTo>
                <a:lnTo>
                  <a:pt x="308" y="6"/>
                </a:lnTo>
                <a:lnTo>
                  <a:pt x="319" y="0"/>
                </a:lnTo>
                <a:lnTo>
                  <a:pt x="331"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dmn 1 - Blue Nile">
            <a:extLst>
              <a:ext uri="{FF2B5EF4-FFF2-40B4-BE49-F238E27FC236}">
                <a16:creationId xmlns:a16="http://schemas.microsoft.com/office/drawing/2014/main" id="{B55EA840-5A61-E918-68AC-C6CAD7B1FD41}"/>
              </a:ext>
            </a:extLst>
          </p:cNvPr>
          <p:cNvSpPr>
            <a:spLocks/>
          </p:cNvSpPr>
          <p:nvPr/>
        </p:nvSpPr>
        <p:spPr bwMode="auto">
          <a:xfrm>
            <a:off x="7364413" y="4864100"/>
            <a:ext cx="841375" cy="1319213"/>
          </a:xfrm>
          <a:custGeom>
            <a:avLst/>
            <a:gdLst>
              <a:gd name="T0" fmla="*/ 394 w 530"/>
              <a:gd name="T1" fmla="*/ 12 h 831"/>
              <a:gd name="T2" fmla="*/ 440 w 530"/>
              <a:gd name="T3" fmla="*/ 32 h 831"/>
              <a:gd name="T4" fmla="*/ 462 w 530"/>
              <a:gd name="T5" fmla="*/ 91 h 831"/>
              <a:gd name="T6" fmla="*/ 474 w 530"/>
              <a:gd name="T7" fmla="*/ 129 h 831"/>
              <a:gd name="T8" fmla="*/ 499 w 530"/>
              <a:gd name="T9" fmla="*/ 188 h 831"/>
              <a:gd name="T10" fmla="*/ 519 w 530"/>
              <a:gd name="T11" fmla="*/ 222 h 831"/>
              <a:gd name="T12" fmla="*/ 524 w 530"/>
              <a:gd name="T13" fmla="*/ 240 h 831"/>
              <a:gd name="T14" fmla="*/ 528 w 530"/>
              <a:gd name="T15" fmla="*/ 279 h 831"/>
              <a:gd name="T16" fmla="*/ 519 w 530"/>
              <a:gd name="T17" fmla="*/ 308 h 831"/>
              <a:gd name="T18" fmla="*/ 494 w 530"/>
              <a:gd name="T19" fmla="*/ 349 h 831"/>
              <a:gd name="T20" fmla="*/ 487 w 530"/>
              <a:gd name="T21" fmla="*/ 358 h 831"/>
              <a:gd name="T22" fmla="*/ 496 w 530"/>
              <a:gd name="T23" fmla="*/ 360 h 831"/>
              <a:gd name="T24" fmla="*/ 503 w 530"/>
              <a:gd name="T25" fmla="*/ 369 h 831"/>
              <a:gd name="T26" fmla="*/ 494 w 530"/>
              <a:gd name="T27" fmla="*/ 439 h 831"/>
              <a:gd name="T28" fmla="*/ 501 w 530"/>
              <a:gd name="T29" fmla="*/ 453 h 831"/>
              <a:gd name="T30" fmla="*/ 476 w 530"/>
              <a:gd name="T31" fmla="*/ 473 h 831"/>
              <a:gd name="T32" fmla="*/ 465 w 530"/>
              <a:gd name="T33" fmla="*/ 494 h 831"/>
              <a:gd name="T34" fmla="*/ 447 w 530"/>
              <a:gd name="T35" fmla="*/ 505 h 831"/>
              <a:gd name="T36" fmla="*/ 449 w 530"/>
              <a:gd name="T37" fmla="*/ 494 h 831"/>
              <a:gd name="T38" fmla="*/ 449 w 530"/>
              <a:gd name="T39" fmla="*/ 491 h 831"/>
              <a:gd name="T40" fmla="*/ 426 w 530"/>
              <a:gd name="T41" fmla="*/ 475 h 831"/>
              <a:gd name="T42" fmla="*/ 403 w 530"/>
              <a:gd name="T43" fmla="*/ 455 h 831"/>
              <a:gd name="T44" fmla="*/ 351 w 530"/>
              <a:gd name="T45" fmla="*/ 491 h 831"/>
              <a:gd name="T46" fmla="*/ 320 w 530"/>
              <a:gd name="T47" fmla="*/ 534 h 831"/>
              <a:gd name="T48" fmla="*/ 313 w 530"/>
              <a:gd name="T49" fmla="*/ 550 h 831"/>
              <a:gd name="T50" fmla="*/ 315 w 530"/>
              <a:gd name="T51" fmla="*/ 586 h 831"/>
              <a:gd name="T52" fmla="*/ 329 w 530"/>
              <a:gd name="T53" fmla="*/ 634 h 831"/>
              <a:gd name="T54" fmla="*/ 326 w 530"/>
              <a:gd name="T55" fmla="*/ 652 h 831"/>
              <a:gd name="T56" fmla="*/ 311 w 530"/>
              <a:gd name="T57" fmla="*/ 672 h 831"/>
              <a:gd name="T58" fmla="*/ 295 w 530"/>
              <a:gd name="T59" fmla="*/ 720 h 831"/>
              <a:gd name="T60" fmla="*/ 272 w 530"/>
              <a:gd name="T61" fmla="*/ 786 h 831"/>
              <a:gd name="T62" fmla="*/ 263 w 530"/>
              <a:gd name="T63" fmla="*/ 831 h 831"/>
              <a:gd name="T64" fmla="*/ 229 w 530"/>
              <a:gd name="T65" fmla="*/ 829 h 831"/>
              <a:gd name="T66" fmla="*/ 206 w 530"/>
              <a:gd name="T67" fmla="*/ 831 h 831"/>
              <a:gd name="T68" fmla="*/ 204 w 530"/>
              <a:gd name="T69" fmla="*/ 810 h 831"/>
              <a:gd name="T70" fmla="*/ 204 w 530"/>
              <a:gd name="T71" fmla="*/ 792 h 831"/>
              <a:gd name="T72" fmla="*/ 209 w 530"/>
              <a:gd name="T73" fmla="*/ 772 h 831"/>
              <a:gd name="T74" fmla="*/ 213 w 530"/>
              <a:gd name="T75" fmla="*/ 758 h 831"/>
              <a:gd name="T76" fmla="*/ 222 w 530"/>
              <a:gd name="T77" fmla="*/ 752 h 831"/>
              <a:gd name="T78" fmla="*/ 224 w 530"/>
              <a:gd name="T79" fmla="*/ 743 h 831"/>
              <a:gd name="T80" fmla="*/ 227 w 530"/>
              <a:gd name="T81" fmla="*/ 727 h 831"/>
              <a:gd name="T82" fmla="*/ 231 w 530"/>
              <a:gd name="T83" fmla="*/ 711 h 831"/>
              <a:gd name="T84" fmla="*/ 231 w 530"/>
              <a:gd name="T85" fmla="*/ 697 h 831"/>
              <a:gd name="T86" fmla="*/ 231 w 530"/>
              <a:gd name="T87" fmla="*/ 681 h 831"/>
              <a:gd name="T88" fmla="*/ 227 w 530"/>
              <a:gd name="T89" fmla="*/ 668 h 831"/>
              <a:gd name="T90" fmla="*/ 227 w 530"/>
              <a:gd name="T91" fmla="*/ 654 h 831"/>
              <a:gd name="T92" fmla="*/ 209 w 530"/>
              <a:gd name="T93" fmla="*/ 650 h 831"/>
              <a:gd name="T94" fmla="*/ 179 w 530"/>
              <a:gd name="T95" fmla="*/ 604 h 831"/>
              <a:gd name="T96" fmla="*/ 97 w 530"/>
              <a:gd name="T97" fmla="*/ 521 h 831"/>
              <a:gd name="T98" fmla="*/ 29 w 530"/>
              <a:gd name="T99" fmla="*/ 439 h 831"/>
              <a:gd name="T100" fmla="*/ 0 w 530"/>
              <a:gd name="T101" fmla="*/ 254 h 831"/>
              <a:gd name="T102" fmla="*/ 59 w 530"/>
              <a:gd name="T103" fmla="*/ 193 h 831"/>
              <a:gd name="T104" fmla="*/ 218 w 530"/>
              <a:gd name="T105" fmla="*/ 107 h 831"/>
              <a:gd name="T106" fmla="*/ 254 w 530"/>
              <a:gd name="T107" fmla="*/ 79 h 831"/>
              <a:gd name="T108" fmla="*/ 256 w 530"/>
              <a:gd name="T109" fmla="*/ 77 h 831"/>
              <a:gd name="T110" fmla="*/ 265 w 530"/>
              <a:gd name="T111" fmla="*/ 66 h 831"/>
              <a:gd name="T112" fmla="*/ 279 w 530"/>
              <a:gd name="T113" fmla="*/ 50 h 831"/>
              <a:gd name="T114" fmla="*/ 290 w 530"/>
              <a:gd name="T115" fmla="*/ 34 h 831"/>
              <a:gd name="T116" fmla="*/ 301 w 530"/>
              <a:gd name="T117" fmla="*/ 27 h 831"/>
              <a:gd name="T118" fmla="*/ 333 w 530"/>
              <a:gd name="T119" fmla="*/ 18 h 831"/>
              <a:gd name="T120" fmla="*/ 356 w 530"/>
              <a:gd name="T121"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0" h="831">
                <a:moveTo>
                  <a:pt x="365" y="3"/>
                </a:moveTo>
                <a:lnTo>
                  <a:pt x="367" y="5"/>
                </a:lnTo>
                <a:lnTo>
                  <a:pt x="374" y="5"/>
                </a:lnTo>
                <a:lnTo>
                  <a:pt x="376" y="7"/>
                </a:lnTo>
                <a:lnTo>
                  <a:pt x="379" y="7"/>
                </a:lnTo>
                <a:lnTo>
                  <a:pt x="381" y="7"/>
                </a:lnTo>
                <a:lnTo>
                  <a:pt x="388" y="9"/>
                </a:lnTo>
                <a:lnTo>
                  <a:pt x="394" y="12"/>
                </a:lnTo>
                <a:lnTo>
                  <a:pt x="401" y="12"/>
                </a:lnTo>
                <a:lnTo>
                  <a:pt x="406" y="12"/>
                </a:lnTo>
                <a:lnTo>
                  <a:pt x="408" y="12"/>
                </a:lnTo>
                <a:lnTo>
                  <a:pt x="413" y="14"/>
                </a:lnTo>
                <a:lnTo>
                  <a:pt x="417" y="16"/>
                </a:lnTo>
                <a:lnTo>
                  <a:pt x="422" y="18"/>
                </a:lnTo>
                <a:lnTo>
                  <a:pt x="426" y="25"/>
                </a:lnTo>
                <a:lnTo>
                  <a:pt x="440" y="32"/>
                </a:lnTo>
                <a:lnTo>
                  <a:pt x="447" y="39"/>
                </a:lnTo>
                <a:lnTo>
                  <a:pt x="449" y="43"/>
                </a:lnTo>
                <a:lnTo>
                  <a:pt x="453" y="50"/>
                </a:lnTo>
                <a:lnTo>
                  <a:pt x="456" y="57"/>
                </a:lnTo>
                <a:lnTo>
                  <a:pt x="458" y="68"/>
                </a:lnTo>
                <a:lnTo>
                  <a:pt x="458" y="70"/>
                </a:lnTo>
                <a:lnTo>
                  <a:pt x="462" y="86"/>
                </a:lnTo>
                <a:lnTo>
                  <a:pt x="462" y="91"/>
                </a:lnTo>
                <a:lnTo>
                  <a:pt x="465" y="93"/>
                </a:lnTo>
                <a:lnTo>
                  <a:pt x="465" y="95"/>
                </a:lnTo>
                <a:lnTo>
                  <a:pt x="467" y="102"/>
                </a:lnTo>
                <a:lnTo>
                  <a:pt x="467" y="107"/>
                </a:lnTo>
                <a:lnTo>
                  <a:pt x="469" y="111"/>
                </a:lnTo>
                <a:lnTo>
                  <a:pt x="469" y="118"/>
                </a:lnTo>
                <a:lnTo>
                  <a:pt x="469" y="118"/>
                </a:lnTo>
                <a:lnTo>
                  <a:pt x="474" y="129"/>
                </a:lnTo>
                <a:lnTo>
                  <a:pt x="474" y="136"/>
                </a:lnTo>
                <a:lnTo>
                  <a:pt x="476" y="141"/>
                </a:lnTo>
                <a:lnTo>
                  <a:pt x="476" y="147"/>
                </a:lnTo>
                <a:lnTo>
                  <a:pt x="483" y="163"/>
                </a:lnTo>
                <a:lnTo>
                  <a:pt x="483" y="165"/>
                </a:lnTo>
                <a:lnTo>
                  <a:pt x="487" y="172"/>
                </a:lnTo>
                <a:lnTo>
                  <a:pt x="496" y="184"/>
                </a:lnTo>
                <a:lnTo>
                  <a:pt x="499" y="188"/>
                </a:lnTo>
                <a:lnTo>
                  <a:pt x="506" y="199"/>
                </a:lnTo>
                <a:lnTo>
                  <a:pt x="515" y="215"/>
                </a:lnTo>
                <a:lnTo>
                  <a:pt x="517" y="220"/>
                </a:lnTo>
                <a:lnTo>
                  <a:pt x="519" y="222"/>
                </a:lnTo>
                <a:lnTo>
                  <a:pt x="519" y="222"/>
                </a:lnTo>
                <a:lnTo>
                  <a:pt x="519" y="222"/>
                </a:lnTo>
                <a:lnTo>
                  <a:pt x="519" y="222"/>
                </a:lnTo>
                <a:lnTo>
                  <a:pt x="519" y="222"/>
                </a:lnTo>
                <a:lnTo>
                  <a:pt x="519" y="224"/>
                </a:lnTo>
                <a:lnTo>
                  <a:pt x="521" y="229"/>
                </a:lnTo>
                <a:lnTo>
                  <a:pt x="521" y="229"/>
                </a:lnTo>
                <a:lnTo>
                  <a:pt x="524" y="233"/>
                </a:lnTo>
                <a:lnTo>
                  <a:pt x="524" y="236"/>
                </a:lnTo>
                <a:lnTo>
                  <a:pt x="524" y="236"/>
                </a:lnTo>
                <a:lnTo>
                  <a:pt x="524" y="238"/>
                </a:lnTo>
                <a:lnTo>
                  <a:pt x="524" y="240"/>
                </a:lnTo>
                <a:lnTo>
                  <a:pt x="526" y="242"/>
                </a:lnTo>
                <a:lnTo>
                  <a:pt x="526" y="242"/>
                </a:lnTo>
                <a:lnTo>
                  <a:pt x="528" y="245"/>
                </a:lnTo>
                <a:lnTo>
                  <a:pt x="530" y="247"/>
                </a:lnTo>
                <a:lnTo>
                  <a:pt x="530" y="249"/>
                </a:lnTo>
                <a:lnTo>
                  <a:pt x="530" y="261"/>
                </a:lnTo>
                <a:lnTo>
                  <a:pt x="528" y="274"/>
                </a:lnTo>
                <a:lnTo>
                  <a:pt x="528" y="279"/>
                </a:lnTo>
                <a:lnTo>
                  <a:pt x="528" y="281"/>
                </a:lnTo>
                <a:lnTo>
                  <a:pt x="526" y="285"/>
                </a:lnTo>
                <a:lnTo>
                  <a:pt x="524" y="292"/>
                </a:lnTo>
                <a:lnTo>
                  <a:pt x="521" y="294"/>
                </a:lnTo>
                <a:lnTo>
                  <a:pt x="521" y="294"/>
                </a:lnTo>
                <a:lnTo>
                  <a:pt x="521" y="294"/>
                </a:lnTo>
                <a:lnTo>
                  <a:pt x="521" y="301"/>
                </a:lnTo>
                <a:lnTo>
                  <a:pt x="519" y="308"/>
                </a:lnTo>
                <a:lnTo>
                  <a:pt x="519" y="308"/>
                </a:lnTo>
                <a:lnTo>
                  <a:pt x="512" y="319"/>
                </a:lnTo>
                <a:lnTo>
                  <a:pt x="503" y="331"/>
                </a:lnTo>
                <a:lnTo>
                  <a:pt x="503" y="333"/>
                </a:lnTo>
                <a:lnTo>
                  <a:pt x="496" y="346"/>
                </a:lnTo>
                <a:lnTo>
                  <a:pt x="496" y="349"/>
                </a:lnTo>
                <a:lnTo>
                  <a:pt x="496" y="349"/>
                </a:lnTo>
                <a:lnTo>
                  <a:pt x="494" y="349"/>
                </a:lnTo>
                <a:lnTo>
                  <a:pt x="494" y="351"/>
                </a:lnTo>
                <a:lnTo>
                  <a:pt x="494" y="353"/>
                </a:lnTo>
                <a:lnTo>
                  <a:pt x="494" y="353"/>
                </a:lnTo>
                <a:lnTo>
                  <a:pt x="494" y="356"/>
                </a:lnTo>
                <a:lnTo>
                  <a:pt x="490" y="356"/>
                </a:lnTo>
                <a:lnTo>
                  <a:pt x="490" y="356"/>
                </a:lnTo>
                <a:lnTo>
                  <a:pt x="487" y="358"/>
                </a:lnTo>
                <a:lnTo>
                  <a:pt x="487" y="358"/>
                </a:lnTo>
                <a:lnTo>
                  <a:pt x="487" y="358"/>
                </a:lnTo>
                <a:lnTo>
                  <a:pt x="490" y="360"/>
                </a:lnTo>
                <a:lnTo>
                  <a:pt x="490" y="360"/>
                </a:lnTo>
                <a:lnTo>
                  <a:pt x="492" y="360"/>
                </a:lnTo>
                <a:lnTo>
                  <a:pt x="494" y="360"/>
                </a:lnTo>
                <a:lnTo>
                  <a:pt x="494" y="360"/>
                </a:lnTo>
                <a:lnTo>
                  <a:pt x="496" y="360"/>
                </a:lnTo>
                <a:lnTo>
                  <a:pt x="496" y="360"/>
                </a:lnTo>
                <a:lnTo>
                  <a:pt x="496" y="360"/>
                </a:lnTo>
                <a:lnTo>
                  <a:pt x="499" y="360"/>
                </a:lnTo>
                <a:lnTo>
                  <a:pt x="499" y="362"/>
                </a:lnTo>
                <a:lnTo>
                  <a:pt x="499" y="362"/>
                </a:lnTo>
                <a:lnTo>
                  <a:pt x="501" y="365"/>
                </a:lnTo>
                <a:lnTo>
                  <a:pt x="503" y="367"/>
                </a:lnTo>
                <a:lnTo>
                  <a:pt x="503" y="367"/>
                </a:lnTo>
                <a:lnTo>
                  <a:pt x="503" y="369"/>
                </a:lnTo>
                <a:lnTo>
                  <a:pt x="503" y="369"/>
                </a:lnTo>
                <a:lnTo>
                  <a:pt x="508" y="371"/>
                </a:lnTo>
                <a:lnTo>
                  <a:pt x="499" y="410"/>
                </a:lnTo>
                <a:lnTo>
                  <a:pt x="496" y="423"/>
                </a:lnTo>
                <a:lnTo>
                  <a:pt x="494" y="435"/>
                </a:lnTo>
                <a:lnTo>
                  <a:pt x="494" y="435"/>
                </a:lnTo>
                <a:lnTo>
                  <a:pt x="492" y="439"/>
                </a:lnTo>
                <a:lnTo>
                  <a:pt x="494" y="439"/>
                </a:lnTo>
                <a:lnTo>
                  <a:pt x="496" y="439"/>
                </a:lnTo>
                <a:lnTo>
                  <a:pt x="496" y="442"/>
                </a:lnTo>
                <a:lnTo>
                  <a:pt x="496" y="444"/>
                </a:lnTo>
                <a:lnTo>
                  <a:pt x="496" y="444"/>
                </a:lnTo>
                <a:lnTo>
                  <a:pt x="499" y="446"/>
                </a:lnTo>
                <a:lnTo>
                  <a:pt x="501" y="448"/>
                </a:lnTo>
                <a:lnTo>
                  <a:pt x="501" y="451"/>
                </a:lnTo>
                <a:lnTo>
                  <a:pt x="501" y="453"/>
                </a:lnTo>
                <a:lnTo>
                  <a:pt x="501" y="453"/>
                </a:lnTo>
                <a:lnTo>
                  <a:pt x="499" y="453"/>
                </a:lnTo>
                <a:lnTo>
                  <a:pt x="499" y="453"/>
                </a:lnTo>
                <a:lnTo>
                  <a:pt x="499" y="453"/>
                </a:lnTo>
                <a:lnTo>
                  <a:pt x="499" y="455"/>
                </a:lnTo>
                <a:lnTo>
                  <a:pt x="499" y="455"/>
                </a:lnTo>
                <a:lnTo>
                  <a:pt x="485" y="466"/>
                </a:lnTo>
                <a:lnTo>
                  <a:pt x="476" y="473"/>
                </a:lnTo>
                <a:lnTo>
                  <a:pt x="474" y="475"/>
                </a:lnTo>
                <a:lnTo>
                  <a:pt x="472" y="478"/>
                </a:lnTo>
                <a:lnTo>
                  <a:pt x="469" y="478"/>
                </a:lnTo>
                <a:lnTo>
                  <a:pt x="469" y="482"/>
                </a:lnTo>
                <a:lnTo>
                  <a:pt x="469" y="485"/>
                </a:lnTo>
                <a:lnTo>
                  <a:pt x="469" y="489"/>
                </a:lnTo>
                <a:lnTo>
                  <a:pt x="467" y="491"/>
                </a:lnTo>
                <a:lnTo>
                  <a:pt x="465" y="494"/>
                </a:lnTo>
                <a:lnTo>
                  <a:pt x="462" y="494"/>
                </a:lnTo>
                <a:lnTo>
                  <a:pt x="458" y="496"/>
                </a:lnTo>
                <a:lnTo>
                  <a:pt x="456" y="496"/>
                </a:lnTo>
                <a:lnTo>
                  <a:pt x="453" y="496"/>
                </a:lnTo>
                <a:lnTo>
                  <a:pt x="453" y="498"/>
                </a:lnTo>
                <a:lnTo>
                  <a:pt x="451" y="503"/>
                </a:lnTo>
                <a:lnTo>
                  <a:pt x="449" y="503"/>
                </a:lnTo>
                <a:lnTo>
                  <a:pt x="447" y="505"/>
                </a:lnTo>
                <a:lnTo>
                  <a:pt x="444" y="503"/>
                </a:lnTo>
                <a:lnTo>
                  <a:pt x="444" y="503"/>
                </a:lnTo>
                <a:lnTo>
                  <a:pt x="444" y="500"/>
                </a:lnTo>
                <a:lnTo>
                  <a:pt x="447" y="500"/>
                </a:lnTo>
                <a:lnTo>
                  <a:pt x="447" y="498"/>
                </a:lnTo>
                <a:lnTo>
                  <a:pt x="449" y="498"/>
                </a:lnTo>
                <a:lnTo>
                  <a:pt x="449" y="496"/>
                </a:lnTo>
                <a:lnTo>
                  <a:pt x="449" y="494"/>
                </a:lnTo>
                <a:lnTo>
                  <a:pt x="449" y="494"/>
                </a:lnTo>
                <a:lnTo>
                  <a:pt x="449" y="494"/>
                </a:lnTo>
                <a:lnTo>
                  <a:pt x="449" y="494"/>
                </a:lnTo>
                <a:lnTo>
                  <a:pt x="449" y="491"/>
                </a:lnTo>
                <a:lnTo>
                  <a:pt x="449" y="491"/>
                </a:lnTo>
                <a:lnTo>
                  <a:pt x="449" y="491"/>
                </a:lnTo>
                <a:lnTo>
                  <a:pt x="449" y="491"/>
                </a:lnTo>
                <a:lnTo>
                  <a:pt x="449" y="491"/>
                </a:lnTo>
                <a:lnTo>
                  <a:pt x="444" y="491"/>
                </a:lnTo>
                <a:lnTo>
                  <a:pt x="442" y="491"/>
                </a:lnTo>
                <a:lnTo>
                  <a:pt x="440" y="491"/>
                </a:lnTo>
                <a:lnTo>
                  <a:pt x="440" y="489"/>
                </a:lnTo>
                <a:lnTo>
                  <a:pt x="435" y="485"/>
                </a:lnTo>
                <a:lnTo>
                  <a:pt x="431" y="480"/>
                </a:lnTo>
                <a:lnTo>
                  <a:pt x="431" y="480"/>
                </a:lnTo>
                <a:lnTo>
                  <a:pt x="426" y="475"/>
                </a:lnTo>
                <a:lnTo>
                  <a:pt x="424" y="473"/>
                </a:lnTo>
                <a:lnTo>
                  <a:pt x="422" y="471"/>
                </a:lnTo>
                <a:lnTo>
                  <a:pt x="419" y="469"/>
                </a:lnTo>
                <a:lnTo>
                  <a:pt x="419" y="469"/>
                </a:lnTo>
                <a:lnTo>
                  <a:pt x="417" y="466"/>
                </a:lnTo>
                <a:lnTo>
                  <a:pt x="415" y="464"/>
                </a:lnTo>
                <a:lnTo>
                  <a:pt x="413" y="462"/>
                </a:lnTo>
                <a:lnTo>
                  <a:pt x="403" y="455"/>
                </a:lnTo>
                <a:lnTo>
                  <a:pt x="397" y="448"/>
                </a:lnTo>
                <a:lnTo>
                  <a:pt x="394" y="451"/>
                </a:lnTo>
                <a:lnTo>
                  <a:pt x="374" y="464"/>
                </a:lnTo>
                <a:lnTo>
                  <a:pt x="372" y="466"/>
                </a:lnTo>
                <a:lnTo>
                  <a:pt x="369" y="469"/>
                </a:lnTo>
                <a:lnTo>
                  <a:pt x="360" y="475"/>
                </a:lnTo>
                <a:lnTo>
                  <a:pt x="360" y="475"/>
                </a:lnTo>
                <a:lnTo>
                  <a:pt x="351" y="491"/>
                </a:lnTo>
                <a:lnTo>
                  <a:pt x="345" y="505"/>
                </a:lnTo>
                <a:lnTo>
                  <a:pt x="342" y="509"/>
                </a:lnTo>
                <a:lnTo>
                  <a:pt x="342" y="512"/>
                </a:lnTo>
                <a:lnTo>
                  <a:pt x="340" y="512"/>
                </a:lnTo>
                <a:lnTo>
                  <a:pt x="331" y="523"/>
                </a:lnTo>
                <a:lnTo>
                  <a:pt x="329" y="523"/>
                </a:lnTo>
                <a:lnTo>
                  <a:pt x="322" y="532"/>
                </a:lnTo>
                <a:lnTo>
                  <a:pt x="320" y="534"/>
                </a:lnTo>
                <a:lnTo>
                  <a:pt x="317" y="537"/>
                </a:lnTo>
                <a:lnTo>
                  <a:pt x="315" y="537"/>
                </a:lnTo>
                <a:lnTo>
                  <a:pt x="315" y="539"/>
                </a:lnTo>
                <a:lnTo>
                  <a:pt x="317" y="539"/>
                </a:lnTo>
                <a:lnTo>
                  <a:pt x="317" y="543"/>
                </a:lnTo>
                <a:lnTo>
                  <a:pt x="315" y="543"/>
                </a:lnTo>
                <a:lnTo>
                  <a:pt x="313" y="548"/>
                </a:lnTo>
                <a:lnTo>
                  <a:pt x="313" y="550"/>
                </a:lnTo>
                <a:lnTo>
                  <a:pt x="313" y="555"/>
                </a:lnTo>
                <a:lnTo>
                  <a:pt x="315" y="559"/>
                </a:lnTo>
                <a:lnTo>
                  <a:pt x="317" y="564"/>
                </a:lnTo>
                <a:lnTo>
                  <a:pt x="317" y="568"/>
                </a:lnTo>
                <a:lnTo>
                  <a:pt x="320" y="573"/>
                </a:lnTo>
                <a:lnTo>
                  <a:pt x="320" y="575"/>
                </a:lnTo>
                <a:lnTo>
                  <a:pt x="315" y="584"/>
                </a:lnTo>
                <a:lnTo>
                  <a:pt x="315" y="586"/>
                </a:lnTo>
                <a:lnTo>
                  <a:pt x="317" y="595"/>
                </a:lnTo>
                <a:lnTo>
                  <a:pt x="317" y="595"/>
                </a:lnTo>
                <a:lnTo>
                  <a:pt x="322" y="609"/>
                </a:lnTo>
                <a:lnTo>
                  <a:pt x="324" y="620"/>
                </a:lnTo>
                <a:lnTo>
                  <a:pt x="326" y="623"/>
                </a:lnTo>
                <a:lnTo>
                  <a:pt x="326" y="627"/>
                </a:lnTo>
                <a:lnTo>
                  <a:pt x="329" y="632"/>
                </a:lnTo>
                <a:lnTo>
                  <a:pt x="329" y="634"/>
                </a:lnTo>
                <a:lnTo>
                  <a:pt x="329" y="636"/>
                </a:lnTo>
                <a:lnTo>
                  <a:pt x="329" y="638"/>
                </a:lnTo>
                <a:lnTo>
                  <a:pt x="329" y="641"/>
                </a:lnTo>
                <a:lnTo>
                  <a:pt x="326" y="643"/>
                </a:lnTo>
                <a:lnTo>
                  <a:pt x="329" y="647"/>
                </a:lnTo>
                <a:lnTo>
                  <a:pt x="329" y="650"/>
                </a:lnTo>
                <a:lnTo>
                  <a:pt x="326" y="652"/>
                </a:lnTo>
                <a:lnTo>
                  <a:pt x="326" y="652"/>
                </a:lnTo>
                <a:lnTo>
                  <a:pt x="324" y="654"/>
                </a:lnTo>
                <a:lnTo>
                  <a:pt x="324" y="659"/>
                </a:lnTo>
                <a:lnTo>
                  <a:pt x="324" y="661"/>
                </a:lnTo>
                <a:lnTo>
                  <a:pt x="326" y="663"/>
                </a:lnTo>
                <a:lnTo>
                  <a:pt x="320" y="666"/>
                </a:lnTo>
                <a:lnTo>
                  <a:pt x="317" y="668"/>
                </a:lnTo>
                <a:lnTo>
                  <a:pt x="317" y="668"/>
                </a:lnTo>
                <a:lnTo>
                  <a:pt x="311" y="672"/>
                </a:lnTo>
                <a:lnTo>
                  <a:pt x="306" y="675"/>
                </a:lnTo>
                <a:lnTo>
                  <a:pt x="301" y="679"/>
                </a:lnTo>
                <a:lnTo>
                  <a:pt x="299" y="679"/>
                </a:lnTo>
                <a:lnTo>
                  <a:pt x="297" y="697"/>
                </a:lnTo>
                <a:lnTo>
                  <a:pt x="295" y="706"/>
                </a:lnTo>
                <a:lnTo>
                  <a:pt x="295" y="711"/>
                </a:lnTo>
                <a:lnTo>
                  <a:pt x="295" y="713"/>
                </a:lnTo>
                <a:lnTo>
                  <a:pt x="295" y="720"/>
                </a:lnTo>
                <a:lnTo>
                  <a:pt x="295" y="722"/>
                </a:lnTo>
                <a:lnTo>
                  <a:pt x="292" y="727"/>
                </a:lnTo>
                <a:lnTo>
                  <a:pt x="286" y="743"/>
                </a:lnTo>
                <a:lnTo>
                  <a:pt x="283" y="749"/>
                </a:lnTo>
                <a:lnTo>
                  <a:pt x="281" y="754"/>
                </a:lnTo>
                <a:lnTo>
                  <a:pt x="279" y="758"/>
                </a:lnTo>
                <a:lnTo>
                  <a:pt x="279" y="763"/>
                </a:lnTo>
                <a:lnTo>
                  <a:pt x="272" y="786"/>
                </a:lnTo>
                <a:lnTo>
                  <a:pt x="270" y="795"/>
                </a:lnTo>
                <a:lnTo>
                  <a:pt x="267" y="797"/>
                </a:lnTo>
                <a:lnTo>
                  <a:pt x="265" y="806"/>
                </a:lnTo>
                <a:lnTo>
                  <a:pt x="263" y="810"/>
                </a:lnTo>
                <a:lnTo>
                  <a:pt x="263" y="819"/>
                </a:lnTo>
                <a:lnTo>
                  <a:pt x="265" y="831"/>
                </a:lnTo>
                <a:lnTo>
                  <a:pt x="263" y="831"/>
                </a:lnTo>
                <a:lnTo>
                  <a:pt x="263" y="831"/>
                </a:lnTo>
                <a:lnTo>
                  <a:pt x="258" y="831"/>
                </a:lnTo>
                <a:lnTo>
                  <a:pt x="256" y="831"/>
                </a:lnTo>
                <a:lnTo>
                  <a:pt x="252" y="831"/>
                </a:lnTo>
                <a:lnTo>
                  <a:pt x="245" y="831"/>
                </a:lnTo>
                <a:lnTo>
                  <a:pt x="238" y="831"/>
                </a:lnTo>
                <a:lnTo>
                  <a:pt x="236" y="831"/>
                </a:lnTo>
                <a:lnTo>
                  <a:pt x="229" y="829"/>
                </a:lnTo>
                <a:lnTo>
                  <a:pt x="229" y="829"/>
                </a:lnTo>
                <a:lnTo>
                  <a:pt x="220" y="829"/>
                </a:lnTo>
                <a:lnTo>
                  <a:pt x="218" y="829"/>
                </a:lnTo>
                <a:lnTo>
                  <a:pt x="213" y="829"/>
                </a:lnTo>
                <a:lnTo>
                  <a:pt x="211" y="829"/>
                </a:lnTo>
                <a:lnTo>
                  <a:pt x="211" y="829"/>
                </a:lnTo>
                <a:lnTo>
                  <a:pt x="211" y="829"/>
                </a:lnTo>
                <a:lnTo>
                  <a:pt x="211" y="831"/>
                </a:lnTo>
                <a:lnTo>
                  <a:pt x="206" y="831"/>
                </a:lnTo>
                <a:lnTo>
                  <a:pt x="206" y="831"/>
                </a:lnTo>
                <a:lnTo>
                  <a:pt x="206" y="829"/>
                </a:lnTo>
                <a:lnTo>
                  <a:pt x="206" y="829"/>
                </a:lnTo>
                <a:lnTo>
                  <a:pt x="206" y="826"/>
                </a:lnTo>
                <a:lnTo>
                  <a:pt x="204" y="819"/>
                </a:lnTo>
                <a:lnTo>
                  <a:pt x="204" y="817"/>
                </a:lnTo>
                <a:lnTo>
                  <a:pt x="204" y="815"/>
                </a:lnTo>
                <a:lnTo>
                  <a:pt x="204" y="810"/>
                </a:lnTo>
                <a:lnTo>
                  <a:pt x="204" y="808"/>
                </a:lnTo>
                <a:lnTo>
                  <a:pt x="204" y="804"/>
                </a:lnTo>
                <a:lnTo>
                  <a:pt x="204" y="801"/>
                </a:lnTo>
                <a:lnTo>
                  <a:pt x="204" y="799"/>
                </a:lnTo>
                <a:lnTo>
                  <a:pt x="204" y="797"/>
                </a:lnTo>
                <a:lnTo>
                  <a:pt x="204" y="797"/>
                </a:lnTo>
                <a:lnTo>
                  <a:pt x="204" y="795"/>
                </a:lnTo>
                <a:lnTo>
                  <a:pt x="204" y="792"/>
                </a:lnTo>
                <a:lnTo>
                  <a:pt x="204" y="790"/>
                </a:lnTo>
                <a:lnTo>
                  <a:pt x="206" y="786"/>
                </a:lnTo>
                <a:lnTo>
                  <a:pt x="206" y="783"/>
                </a:lnTo>
                <a:lnTo>
                  <a:pt x="206" y="781"/>
                </a:lnTo>
                <a:lnTo>
                  <a:pt x="206" y="779"/>
                </a:lnTo>
                <a:lnTo>
                  <a:pt x="209" y="776"/>
                </a:lnTo>
                <a:lnTo>
                  <a:pt x="209" y="774"/>
                </a:lnTo>
                <a:lnTo>
                  <a:pt x="209" y="772"/>
                </a:lnTo>
                <a:lnTo>
                  <a:pt x="211" y="770"/>
                </a:lnTo>
                <a:lnTo>
                  <a:pt x="211" y="767"/>
                </a:lnTo>
                <a:lnTo>
                  <a:pt x="211" y="765"/>
                </a:lnTo>
                <a:lnTo>
                  <a:pt x="211" y="763"/>
                </a:lnTo>
                <a:lnTo>
                  <a:pt x="211" y="761"/>
                </a:lnTo>
                <a:lnTo>
                  <a:pt x="211" y="761"/>
                </a:lnTo>
                <a:lnTo>
                  <a:pt x="213" y="758"/>
                </a:lnTo>
                <a:lnTo>
                  <a:pt x="213" y="758"/>
                </a:lnTo>
                <a:lnTo>
                  <a:pt x="213" y="756"/>
                </a:lnTo>
                <a:lnTo>
                  <a:pt x="215" y="756"/>
                </a:lnTo>
                <a:lnTo>
                  <a:pt x="215" y="756"/>
                </a:lnTo>
                <a:lnTo>
                  <a:pt x="218" y="756"/>
                </a:lnTo>
                <a:lnTo>
                  <a:pt x="220" y="756"/>
                </a:lnTo>
                <a:lnTo>
                  <a:pt x="220" y="754"/>
                </a:lnTo>
                <a:lnTo>
                  <a:pt x="220" y="754"/>
                </a:lnTo>
                <a:lnTo>
                  <a:pt x="222" y="752"/>
                </a:lnTo>
                <a:lnTo>
                  <a:pt x="222" y="752"/>
                </a:lnTo>
                <a:lnTo>
                  <a:pt x="222" y="749"/>
                </a:lnTo>
                <a:lnTo>
                  <a:pt x="222" y="749"/>
                </a:lnTo>
                <a:lnTo>
                  <a:pt x="224" y="747"/>
                </a:lnTo>
                <a:lnTo>
                  <a:pt x="224" y="747"/>
                </a:lnTo>
                <a:lnTo>
                  <a:pt x="224" y="745"/>
                </a:lnTo>
                <a:lnTo>
                  <a:pt x="224" y="743"/>
                </a:lnTo>
                <a:lnTo>
                  <a:pt x="224" y="743"/>
                </a:lnTo>
                <a:lnTo>
                  <a:pt x="224" y="740"/>
                </a:lnTo>
                <a:lnTo>
                  <a:pt x="224" y="738"/>
                </a:lnTo>
                <a:lnTo>
                  <a:pt x="227" y="736"/>
                </a:lnTo>
                <a:lnTo>
                  <a:pt x="227" y="733"/>
                </a:lnTo>
                <a:lnTo>
                  <a:pt x="227" y="731"/>
                </a:lnTo>
                <a:lnTo>
                  <a:pt x="229" y="729"/>
                </a:lnTo>
                <a:lnTo>
                  <a:pt x="227" y="727"/>
                </a:lnTo>
                <a:lnTo>
                  <a:pt x="227" y="727"/>
                </a:lnTo>
                <a:lnTo>
                  <a:pt x="229" y="724"/>
                </a:lnTo>
                <a:lnTo>
                  <a:pt x="229" y="724"/>
                </a:lnTo>
                <a:lnTo>
                  <a:pt x="231" y="722"/>
                </a:lnTo>
                <a:lnTo>
                  <a:pt x="231" y="718"/>
                </a:lnTo>
                <a:lnTo>
                  <a:pt x="231" y="715"/>
                </a:lnTo>
                <a:lnTo>
                  <a:pt x="231" y="713"/>
                </a:lnTo>
                <a:lnTo>
                  <a:pt x="231" y="711"/>
                </a:lnTo>
                <a:lnTo>
                  <a:pt x="231" y="711"/>
                </a:lnTo>
                <a:lnTo>
                  <a:pt x="231" y="709"/>
                </a:lnTo>
                <a:lnTo>
                  <a:pt x="231" y="709"/>
                </a:lnTo>
                <a:lnTo>
                  <a:pt x="231" y="706"/>
                </a:lnTo>
                <a:lnTo>
                  <a:pt x="231" y="704"/>
                </a:lnTo>
                <a:lnTo>
                  <a:pt x="231" y="704"/>
                </a:lnTo>
                <a:lnTo>
                  <a:pt x="231" y="702"/>
                </a:lnTo>
                <a:lnTo>
                  <a:pt x="231" y="700"/>
                </a:lnTo>
                <a:lnTo>
                  <a:pt x="231" y="697"/>
                </a:lnTo>
                <a:lnTo>
                  <a:pt x="233" y="695"/>
                </a:lnTo>
                <a:lnTo>
                  <a:pt x="233" y="695"/>
                </a:lnTo>
                <a:lnTo>
                  <a:pt x="233" y="693"/>
                </a:lnTo>
                <a:lnTo>
                  <a:pt x="233" y="690"/>
                </a:lnTo>
                <a:lnTo>
                  <a:pt x="233" y="688"/>
                </a:lnTo>
                <a:lnTo>
                  <a:pt x="231" y="686"/>
                </a:lnTo>
                <a:lnTo>
                  <a:pt x="231" y="681"/>
                </a:lnTo>
                <a:lnTo>
                  <a:pt x="231" y="681"/>
                </a:lnTo>
                <a:lnTo>
                  <a:pt x="233" y="679"/>
                </a:lnTo>
                <a:lnTo>
                  <a:pt x="233" y="677"/>
                </a:lnTo>
                <a:lnTo>
                  <a:pt x="231" y="677"/>
                </a:lnTo>
                <a:lnTo>
                  <a:pt x="231" y="675"/>
                </a:lnTo>
                <a:lnTo>
                  <a:pt x="229" y="672"/>
                </a:lnTo>
                <a:lnTo>
                  <a:pt x="227" y="670"/>
                </a:lnTo>
                <a:lnTo>
                  <a:pt x="227" y="668"/>
                </a:lnTo>
                <a:lnTo>
                  <a:pt x="227" y="668"/>
                </a:lnTo>
                <a:lnTo>
                  <a:pt x="227" y="663"/>
                </a:lnTo>
                <a:lnTo>
                  <a:pt x="227" y="663"/>
                </a:lnTo>
                <a:lnTo>
                  <a:pt x="224" y="661"/>
                </a:lnTo>
                <a:lnTo>
                  <a:pt x="224" y="659"/>
                </a:lnTo>
                <a:lnTo>
                  <a:pt x="224" y="659"/>
                </a:lnTo>
                <a:lnTo>
                  <a:pt x="227" y="659"/>
                </a:lnTo>
                <a:lnTo>
                  <a:pt x="227" y="657"/>
                </a:lnTo>
                <a:lnTo>
                  <a:pt x="227" y="654"/>
                </a:lnTo>
                <a:lnTo>
                  <a:pt x="224" y="652"/>
                </a:lnTo>
                <a:lnTo>
                  <a:pt x="222" y="650"/>
                </a:lnTo>
                <a:lnTo>
                  <a:pt x="220" y="650"/>
                </a:lnTo>
                <a:lnTo>
                  <a:pt x="218" y="650"/>
                </a:lnTo>
                <a:lnTo>
                  <a:pt x="215" y="650"/>
                </a:lnTo>
                <a:lnTo>
                  <a:pt x="213" y="650"/>
                </a:lnTo>
                <a:lnTo>
                  <a:pt x="211" y="650"/>
                </a:lnTo>
                <a:lnTo>
                  <a:pt x="209" y="650"/>
                </a:lnTo>
                <a:lnTo>
                  <a:pt x="206" y="650"/>
                </a:lnTo>
                <a:lnTo>
                  <a:pt x="206" y="650"/>
                </a:lnTo>
                <a:lnTo>
                  <a:pt x="206" y="647"/>
                </a:lnTo>
                <a:lnTo>
                  <a:pt x="204" y="647"/>
                </a:lnTo>
                <a:lnTo>
                  <a:pt x="202" y="643"/>
                </a:lnTo>
                <a:lnTo>
                  <a:pt x="197" y="634"/>
                </a:lnTo>
                <a:lnTo>
                  <a:pt x="184" y="611"/>
                </a:lnTo>
                <a:lnTo>
                  <a:pt x="179" y="604"/>
                </a:lnTo>
                <a:lnTo>
                  <a:pt x="179" y="602"/>
                </a:lnTo>
                <a:lnTo>
                  <a:pt x="170" y="595"/>
                </a:lnTo>
                <a:lnTo>
                  <a:pt x="161" y="589"/>
                </a:lnTo>
                <a:lnTo>
                  <a:pt x="161" y="586"/>
                </a:lnTo>
                <a:lnTo>
                  <a:pt x="145" y="575"/>
                </a:lnTo>
                <a:lnTo>
                  <a:pt x="143" y="575"/>
                </a:lnTo>
                <a:lnTo>
                  <a:pt x="109" y="532"/>
                </a:lnTo>
                <a:lnTo>
                  <a:pt x="97" y="521"/>
                </a:lnTo>
                <a:lnTo>
                  <a:pt x="93" y="516"/>
                </a:lnTo>
                <a:lnTo>
                  <a:pt x="86" y="514"/>
                </a:lnTo>
                <a:lnTo>
                  <a:pt x="59" y="505"/>
                </a:lnTo>
                <a:lnTo>
                  <a:pt x="23" y="494"/>
                </a:lnTo>
                <a:lnTo>
                  <a:pt x="27" y="482"/>
                </a:lnTo>
                <a:lnTo>
                  <a:pt x="34" y="469"/>
                </a:lnTo>
                <a:lnTo>
                  <a:pt x="29" y="446"/>
                </a:lnTo>
                <a:lnTo>
                  <a:pt x="29" y="439"/>
                </a:lnTo>
                <a:lnTo>
                  <a:pt x="27" y="423"/>
                </a:lnTo>
                <a:lnTo>
                  <a:pt x="27" y="421"/>
                </a:lnTo>
                <a:lnTo>
                  <a:pt x="18" y="365"/>
                </a:lnTo>
                <a:lnTo>
                  <a:pt x="16" y="356"/>
                </a:lnTo>
                <a:lnTo>
                  <a:pt x="9" y="319"/>
                </a:lnTo>
                <a:lnTo>
                  <a:pt x="9" y="292"/>
                </a:lnTo>
                <a:lnTo>
                  <a:pt x="4" y="272"/>
                </a:lnTo>
                <a:lnTo>
                  <a:pt x="0" y="254"/>
                </a:lnTo>
                <a:lnTo>
                  <a:pt x="9" y="224"/>
                </a:lnTo>
                <a:lnTo>
                  <a:pt x="9" y="224"/>
                </a:lnTo>
                <a:lnTo>
                  <a:pt x="9" y="222"/>
                </a:lnTo>
                <a:lnTo>
                  <a:pt x="11" y="222"/>
                </a:lnTo>
                <a:lnTo>
                  <a:pt x="27" y="211"/>
                </a:lnTo>
                <a:lnTo>
                  <a:pt x="34" y="208"/>
                </a:lnTo>
                <a:lnTo>
                  <a:pt x="41" y="204"/>
                </a:lnTo>
                <a:lnTo>
                  <a:pt x="59" y="193"/>
                </a:lnTo>
                <a:lnTo>
                  <a:pt x="68" y="186"/>
                </a:lnTo>
                <a:lnTo>
                  <a:pt x="118" y="156"/>
                </a:lnTo>
                <a:lnTo>
                  <a:pt x="125" y="154"/>
                </a:lnTo>
                <a:lnTo>
                  <a:pt x="127" y="154"/>
                </a:lnTo>
                <a:lnTo>
                  <a:pt x="159" y="134"/>
                </a:lnTo>
                <a:lnTo>
                  <a:pt x="163" y="129"/>
                </a:lnTo>
                <a:lnTo>
                  <a:pt x="195" y="111"/>
                </a:lnTo>
                <a:lnTo>
                  <a:pt x="218" y="107"/>
                </a:lnTo>
                <a:lnTo>
                  <a:pt x="218" y="104"/>
                </a:lnTo>
                <a:lnTo>
                  <a:pt x="231" y="95"/>
                </a:lnTo>
                <a:lnTo>
                  <a:pt x="238" y="93"/>
                </a:lnTo>
                <a:lnTo>
                  <a:pt x="243" y="91"/>
                </a:lnTo>
                <a:lnTo>
                  <a:pt x="249" y="84"/>
                </a:lnTo>
                <a:lnTo>
                  <a:pt x="252" y="82"/>
                </a:lnTo>
                <a:lnTo>
                  <a:pt x="254" y="79"/>
                </a:lnTo>
                <a:lnTo>
                  <a:pt x="254" y="79"/>
                </a:lnTo>
                <a:lnTo>
                  <a:pt x="254" y="79"/>
                </a:lnTo>
                <a:lnTo>
                  <a:pt x="254" y="79"/>
                </a:lnTo>
                <a:lnTo>
                  <a:pt x="254" y="79"/>
                </a:lnTo>
                <a:lnTo>
                  <a:pt x="254" y="79"/>
                </a:lnTo>
                <a:lnTo>
                  <a:pt x="254" y="79"/>
                </a:lnTo>
                <a:lnTo>
                  <a:pt x="254" y="79"/>
                </a:lnTo>
                <a:lnTo>
                  <a:pt x="254" y="77"/>
                </a:lnTo>
                <a:lnTo>
                  <a:pt x="256" y="77"/>
                </a:lnTo>
                <a:lnTo>
                  <a:pt x="256" y="77"/>
                </a:lnTo>
                <a:lnTo>
                  <a:pt x="258" y="75"/>
                </a:lnTo>
                <a:lnTo>
                  <a:pt x="258" y="75"/>
                </a:lnTo>
                <a:lnTo>
                  <a:pt x="258" y="75"/>
                </a:lnTo>
                <a:lnTo>
                  <a:pt x="258" y="73"/>
                </a:lnTo>
                <a:lnTo>
                  <a:pt x="263" y="68"/>
                </a:lnTo>
                <a:lnTo>
                  <a:pt x="263" y="68"/>
                </a:lnTo>
                <a:lnTo>
                  <a:pt x="265" y="66"/>
                </a:lnTo>
                <a:lnTo>
                  <a:pt x="267" y="64"/>
                </a:lnTo>
                <a:lnTo>
                  <a:pt x="270" y="64"/>
                </a:lnTo>
                <a:lnTo>
                  <a:pt x="270" y="61"/>
                </a:lnTo>
                <a:lnTo>
                  <a:pt x="274" y="59"/>
                </a:lnTo>
                <a:lnTo>
                  <a:pt x="274" y="59"/>
                </a:lnTo>
                <a:lnTo>
                  <a:pt x="279" y="55"/>
                </a:lnTo>
                <a:lnTo>
                  <a:pt x="279" y="52"/>
                </a:lnTo>
                <a:lnTo>
                  <a:pt x="279" y="50"/>
                </a:lnTo>
                <a:lnTo>
                  <a:pt x="281" y="48"/>
                </a:lnTo>
                <a:lnTo>
                  <a:pt x="283" y="46"/>
                </a:lnTo>
                <a:lnTo>
                  <a:pt x="283" y="43"/>
                </a:lnTo>
                <a:lnTo>
                  <a:pt x="286" y="39"/>
                </a:lnTo>
                <a:lnTo>
                  <a:pt x="286" y="39"/>
                </a:lnTo>
                <a:lnTo>
                  <a:pt x="290" y="34"/>
                </a:lnTo>
                <a:lnTo>
                  <a:pt x="290" y="34"/>
                </a:lnTo>
                <a:lnTo>
                  <a:pt x="290" y="34"/>
                </a:lnTo>
                <a:lnTo>
                  <a:pt x="295" y="30"/>
                </a:lnTo>
                <a:lnTo>
                  <a:pt x="295" y="27"/>
                </a:lnTo>
                <a:lnTo>
                  <a:pt x="295" y="27"/>
                </a:lnTo>
                <a:lnTo>
                  <a:pt x="295" y="27"/>
                </a:lnTo>
                <a:lnTo>
                  <a:pt x="295" y="27"/>
                </a:lnTo>
                <a:lnTo>
                  <a:pt x="297" y="25"/>
                </a:lnTo>
                <a:lnTo>
                  <a:pt x="299" y="25"/>
                </a:lnTo>
                <a:lnTo>
                  <a:pt x="301" y="27"/>
                </a:lnTo>
                <a:lnTo>
                  <a:pt x="304" y="30"/>
                </a:lnTo>
                <a:lnTo>
                  <a:pt x="306" y="27"/>
                </a:lnTo>
                <a:lnTo>
                  <a:pt x="311" y="27"/>
                </a:lnTo>
                <a:lnTo>
                  <a:pt x="313" y="30"/>
                </a:lnTo>
                <a:lnTo>
                  <a:pt x="313" y="30"/>
                </a:lnTo>
                <a:lnTo>
                  <a:pt x="324" y="25"/>
                </a:lnTo>
                <a:lnTo>
                  <a:pt x="326" y="23"/>
                </a:lnTo>
                <a:lnTo>
                  <a:pt x="333" y="18"/>
                </a:lnTo>
                <a:lnTo>
                  <a:pt x="338" y="16"/>
                </a:lnTo>
                <a:lnTo>
                  <a:pt x="340" y="14"/>
                </a:lnTo>
                <a:lnTo>
                  <a:pt x="349" y="9"/>
                </a:lnTo>
                <a:lnTo>
                  <a:pt x="351" y="7"/>
                </a:lnTo>
                <a:lnTo>
                  <a:pt x="354" y="3"/>
                </a:lnTo>
                <a:lnTo>
                  <a:pt x="354" y="3"/>
                </a:lnTo>
                <a:lnTo>
                  <a:pt x="356" y="0"/>
                </a:lnTo>
                <a:lnTo>
                  <a:pt x="356" y="0"/>
                </a:lnTo>
                <a:lnTo>
                  <a:pt x="360" y="0"/>
                </a:lnTo>
                <a:lnTo>
                  <a:pt x="360" y="0"/>
                </a:lnTo>
                <a:lnTo>
                  <a:pt x="363" y="3"/>
                </a:lnTo>
                <a:lnTo>
                  <a:pt x="365"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dmin 1 - Central Darfur">
            <a:extLst>
              <a:ext uri="{FF2B5EF4-FFF2-40B4-BE49-F238E27FC236}">
                <a16:creationId xmlns:a16="http://schemas.microsoft.com/office/drawing/2014/main" id="{933B30CE-CC9A-EF39-4B38-471957F026FF}"/>
              </a:ext>
            </a:extLst>
          </p:cNvPr>
          <p:cNvSpPr>
            <a:spLocks/>
          </p:cNvSpPr>
          <p:nvPr/>
        </p:nvSpPr>
        <p:spPr bwMode="auto">
          <a:xfrm>
            <a:off x="2803526" y="4433888"/>
            <a:ext cx="928688" cy="1092200"/>
          </a:xfrm>
          <a:custGeom>
            <a:avLst/>
            <a:gdLst>
              <a:gd name="T0" fmla="*/ 309 w 585"/>
              <a:gd name="T1" fmla="*/ 22 h 688"/>
              <a:gd name="T2" fmla="*/ 334 w 585"/>
              <a:gd name="T3" fmla="*/ 45 h 688"/>
              <a:gd name="T4" fmla="*/ 354 w 585"/>
              <a:gd name="T5" fmla="*/ 52 h 688"/>
              <a:gd name="T6" fmla="*/ 372 w 585"/>
              <a:gd name="T7" fmla="*/ 49 h 688"/>
              <a:gd name="T8" fmla="*/ 393 w 585"/>
              <a:gd name="T9" fmla="*/ 59 h 688"/>
              <a:gd name="T10" fmla="*/ 418 w 585"/>
              <a:gd name="T11" fmla="*/ 86 h 688"/>
              <a:gd name="T12" fmla="*/ 431 w 585"/>
              <a:gd name="T13" fmla="*/ 79 h 688"/>
              <a:gd name="T14" fmla="*/ 461 w 585"/>
              <a:gd name="T15" fmla="*/ 79 h 688"/>
              <a:gd name="T16" fmla="*/ 481 w 585"/>
              <a:gd name="T17" fmla="*/ 52 h 688"/>
              <a:gd name="T18" fmla="*/ 520 w 585"/>
              <a:gd name="T19" fmla="*/ 38 h 688"/>
              <a:gd name="T20" fmla="*/ 545 w 585"/>
              <a:gd name="T21" fmla="*/ 38 h 688"/>
              <a:gd name="T22" fmla="*/ 570 w 585"/>
              <a:gd name="T23" fmla="*/ 36 h 688"/>
              <a:gd name="T24" fmla="*/ 585 w 585"/>
              <a:gd name="T25" fmla="*/ 43 h 688"/>
              <a:gd name="T26" fmla="*/ 567 w 585"/>
              <a:gd name="T27" fmla="*/ 79 h 688"/>
              <a:gd name="T28" fmla="*/ 560 w 585"/>
              <a:gd name="T29" fmla="*/ 90 h 688"/>
              <a:gd name="T30" fmla="*/ 542 w 585"/>
              <a:gd name="T31" fmla="*/ 99 h 688"/>
              <a:gd name="T32" fmla="*/ 515 w 585"/>
              <a:gd name="T33" fmla="*/ 113 h 688"/>
              <a:gd name="T34" fmla="*/ 499 w 585"/>
              <a:gd name="T35" fmla="*/ 122 h 688"/>
              <a:gd name="T36" fmla="*/ 495 w 585"/>
              <a:gd name="T37" fmla="*/ 142 h 688"/>
              <a:gd name="T38" fmla="*/ 479 w 585"/>
              <a:gd name="T39" fmla="*/ 160 h 688"/>
              <a:gd name="T40" fmla="*/ 434 w 585"/>
              <a:gd name="T41" fmla="*/ 190 h 688"/>
              <a:gd name="T42" fmla="*/ 404 w 585"/>
              <a:gd name="T43" fmla="*/ 199 h 688"/>
              <a:gd name="T44" fmla="*/ 368 w 585"/>
              <a:gd name="T45" fmla="*/ 203 h 688"/>
              <a:gd name="T46" fmla="*/ 352 w 585"/>
              <a:gd name="T47" fmla="*/ 228 h 688"/>
              <a:gd name="T48" fmla="*/ 334 w 585"/>
              <a:gd name="T49" fmla="*/ 251 h 688"/>
              <a:gd name="T50" fmla="*/ 329 w 585"/>
              <a:gd name="T51" fmla="*/ 314 h 688"/>
              <a:gd name="T52" fmla="*/ 309 w 585"/>
              <a:gd name="T53" fmla="*/ 398 h 688"/>
              <a:gd name="T54" fmla="*/ 322 w 585"/>
              <a:gd name="T55" fmla="*/ 416 h 688"/>
              <a:gd name="T56" fmla="*/ 322 w 585"/>
              <a:gd name="T57" fmla="*/ 466 h 688"/>
              <a:gd name="T58" fmla="*/ 316 w 585"/>
              <a:gd name="T59" fmla="*/ 502 h 688"/>
              <a:gd name="T60" fmla="*/ 318 w 585"/>
              <a:gd name="T61" fmla="*/ 547 h 688"/>
              <a:gd name="T62" fmla="*/ 322 w 585"/>
              <a:gd name="T63" fmla="*/ 579 h 688"/>
              <a:gd name="T64" fmla="*/ 302 w 585"/>
              <a:gd name="T65" fmla="*/ 602 h 688"/>
              <a:gd name="T66" fmla="*/ 266 w 585"/>
              <a:gd name="T67" fmla="*/ 617 h 688"/>
              <a:gd name="T68" fmla="*/ 225 w 585"/>
              <a:gd name="T69" fmla="*/ 633 h 688"/>
              <a:gd name="T70" fmla="*/ 177 w 585"/>
              <a:gd name="T71" fmla="*/ 647 h 688"/>
              <a:gd name="T72" fmla="*/ 150 w 585"/>
              <a:gd name="T73" fmla="*/ 672 h 688"/>
              <a:gd name="T74" fmla="*/ 103 w 585"/>
              <a:gd name="T75" fmla="*/ 688 h 688"/>
              <a:gd name="T76" fmla="*/ 118 w 585"/>
              <a:gd name="T77" fmla="*/ 636 h 688"/>
              <a:gd name="T78" fmla="*/ 105 w 585"/>
              <a:gd name="T79" fmla="*/ 595 h 688"/>
              <a:gd name="T80" fmla="*/ 50 w 585"/>
              <a:gd name="T81" fmla="*/ 561 h 688"/>
              <a:gd name="T82" fmla="*/ 16 w 585"/>
              <a:gd name="T83" fmla="*/ 543 h 688"/>
              <a:gd name="T84" fmla="*/ 21 w 585"/>
              <a:gd name="T85" fmla="*/ 409 h 688"/>
              <a:gd name="T86" fmla="*/ 14 w 585"/>
              <a:gd name="T87" fmla="*/ 400 h 688"/>
              <a:gd name="T88" fmla="*/ 37 w 585"/>
              <a:gd name="T89" fmla="*/ 317 h 688"/>
              <a:gd name="T90" fmla="*/ 16 w 585"/>
              <a:gd name="T91" fmla="*/ 244 h 688"/>
              <a:gd name="T92" fmla="*/ 53 w 585"/>
              <a:gd name="T93" fmla="*/ 197 h 688"/>
              <a:gd name="T94" fmla="*/ 68 w 585"/>
              <a:gd name="T95" fmla="*/ 181 h 688"/>
              <a:gd name="T96" fmla="*/ 87 w 585"/>
              <a:gd name="T97" fmla="*/ 172 h 688"/>
              <a:gd name="T98" fmla="*/ 96 w 585"/>
              <a:gd name="T99" fmla="*/ 158 h 688"/>
              <a:gd name="T100" fmla="*/ 114 w 585"/>
              <a:gd name="T101" fmla="*/ 135 h 688"/>
              <a:gd name="T102" fmla="*/ 121 w 585"/>
              <a:gd name="T103" fmla="*/ 113 h 688"/>
              <a:gd name="T104" fmla="*/ 130 w 585"/>
              <a:gd name="T105" fmla="*/ 99 h 688"/>
              <a:gd name="T106" fmla="*/ 141 w 585"/>
              <a:gd name="T107" fmla="*/ 83 h 688"/>
              <a:gd name="T108" fmla="*/ 175 w 585"/>
              <a:gd name="T109" fmla="*/ 45 h 688"/>
              <a:gd name="T110" fmla="*/ 193 w 585"/>
              <a:gd name="T111" fmla="*/ 36 h 688"/>
              <a:gd name="T112" fmla="*/ 229 w 585"/>
              <a:gd name="T113" fmla="*/ 18 h 688"/>
              <a:gd name="T114" fmla="*/ 261 w 585"/>
              <a:gd name="T115" fmla="*/ 4 h 688"/>
              <a:gd name="T116" fmla="*/ 282 w 585"/>
              <a:gd name="T117" fmla="*/ 16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5" h="688">
                <a:moveTo>
                  <a:pt x="286" y="16"/>
                </a:moveTo>
                <a:lnTo>
                  <a:pt x="286" y="18"/>
                </a:lnTo>
                <a:lnTo>
                  <a:pt x="288" y="18"/>
                </a:lnTo>
                <a:lnTo>
                  <a:pt x="291" y="20"/>
                </a:lnTo>
                <a:lnTo>
                  <a:pt x="295" y="20"/>
                </a:lnTo>
                <a:lnTo>
                  <a:pt x="297" y="20"/>
                </a:lnTo>
                <a:lnTo>
                  <a:pt x="300" y="22"/>
                </a:lnTo>
                <a:lnTo>
                  <a:pt x="304" y="22"/>
                </a:lnTo>
                <a:lnTo>
                  <a:pt x="307" y="22"/>
                </a:lnTo>
                <a:lnTo>
                  <a:pt x="309" y="22"/>
                </a:lnTo>
                <a:lnTo>
                  <a:pt x="311" y="25"/>
                </a:lnTo>
                <a:lnTo>
                  <a:pt x="316" y="25"/>
                </a:lnTo>
                <a:lnTo>
                  <a:pt x="322" y="27"/>
                </a:lnTo>
                <a:lnTo>
                  <a:pt x="325" y="29"/>
                </a:lnTo>
                <a:lnTo>
                  <a:pt x="327" y="29"/>
                </a:lnTo>
                <a:lnTo>
                  <a:pt x="329" y="31"/>
                </a:lnTo>
                <a:lnTo>
                  <a:pt x="331" y="34"/>
                </a:lnTo>
                <a:lnTo>
                  <a:pt x="331" y="40"/>
                </a:lnTo>
                <a:lnTo>
                  <a:pt x="331" y="43"/>
                </a:lnTo>
                <a:lnTo>
                  <a:pt x="334" y="45"/>
                </a:lnTo>
                <a:lnTo>
                  <a:pt x="336" y="47"/>
                </a:lnTo>
                <a:lnTo>
                  <a:pt x="338" y="47"/>
                </a:lnTo>
                <a:lnTo>
                  <a:pt x="341" y="49"/>
                </a:lnTo>
                <a:lnTo>
                  <a:pt x="343" y="49"/>
                </a:lnTo>
                <a:lnTo>
                  <a:pt x="345" y="49"/>
                </a:lnTo>
                <a:lnTo>
                  <a:pt x="347" y="49"/>
                </a:lnTo>
                <a:lnTo>
                  <a:pt x="347" y="52"/>
                </a:lnTo>
                <a:lnTo>
                  <a:pt x="350" y="52"/>
                </a:lnTo>
                <a:lnTo>
                  <a:pt x="352" y="52"/>
                </a:lnTo>
                <a:lnTo>
                  <a:pt x="354" y="52"/>
                </a:lnTo>
                <a:lnTo>
                  <a:pt x="356" y="52"/>
                </a:lnTo>
                <a:lnTo>
                  <a:pt x="359" y="52"/>
                </a:lnTo>
                <a:lnTo>
                  <a:pt x="361" y="52"/>
                </a:lnTo>
                <a:lnTo>
                  <a:pt x="361" y="49"/>
                </a:lnTo>
                <a:lnTo>
                  <a:pt x="363" y="49"/>
                </a:lnTo>
                <a:lnTo>
                  <a:pt x="365" y="47"/>
                </a:lnTo>
                <a:lnTo>
                  <a:pt x="368" y="47"/>
                </a:lnTo>
                <a:lnTo>
                  <a:pt x="370" y="47"/>
                </a:lnTo>
                <a:lnTo>
                  <a:pt x="370" y="49"/>
                </a:lnTo>
                <a:lnTo>
                  <a:pt x="372" y="49"/>
                </a:lnTo>
                <a:lnTo>
                  <a:pt x="372" y="52"/>
                </a:lnTo>
                <a:lnTo>
                  <a:pt x="375" y="52"/>
                </a:lnTo>
                <a:lnTo>
                  <a:pt x="377" y="54"/>
                </a:lnTo>
                <a:lnTo>
                  <a:pt x="379" y="54"/>
                </a:lnTo>
                <a:lnTo>
                  <a:pt x="381" y="56"/>
                </a:lnTo>
                <a:lnTo>
                  <a:pt x="384" y="56"/>
                </a:lnTo>
                <a:lnTo>
                  <a:pt x="386" y="56"/>
                </a:lnTo>
                <a:lnTo>
                  <a:pt x="388" y="59"/>
                </a:lnTo>
                <a:lnTo>
                  <a:pt x="390" y="59"/>
                </a:lnTo>
                <a:lnTo>
                  <a:pt x="393" y="59"/>
                </a:lnTo>
                <a:lnTo>
                  <a:pt x="393" y="61"/>
                </a:lnTo>
                <a:lnTo>
                  <a:pt x="395" y="61"/>
                </a:lnTo>
                <a:lnTo>
                  <a:pt x="397" y="61"/>
                </a:lnTo>
                <a:lnTo>
                  <a:pt x="399" y="61"/>
                </a:lnTo>
                <a:lnTo>
                  <a:pt x="399" y="63"/>
                </a:lnTo>
                <a:lnTo>
                  <a:pt x="402" y="65"/>
                </a:lnTo>
                <a:lnTo>
                  <a:pt x="406" y="72"/>
                </a:lnTo>
                <a:lnTo>
                  <a:pt x="413" y="79"/>
                </a:lnTo>
                <a:lnTo>
                  <a:pt x="418" y="83"/>
                </a:lnTo>
                <a:lnTo>
                  <a:pt x="418" y="86"/>
                </a:lnTo>
                <a:lnTo>
                  <a:pt x="420" y="86"/>
                </a:lnTo>
                <a:lnTo>
                  <a:pt x="420" y="88"/>
                </a:lnTo>
                <a:lnTo>
                  <a:pt x="420" y="86"/>
                </a:lnTo>
                <a:lnTo>
                  <a:pt x="422" y="86"/>
                </a:lnTo>
                <a:lnTo>
                  <a:pt x="424" y="83"/>
                </a:lnTo>
                <a:lnTo>
                  <a:pt x="424" y="81"/>
                </a:lnTo>
                <a:lnTo>
                  <a:pt x="427" y="81"/>
                </a:lnTo>
                <a:lnTo>
                  <a:pt x="427" y="79"/>
                </a:lnTo>
                <a:lnTo>
                  <a:pt x="429" y="79"/>
                </a:lnTo>
                <a:lnTo>
                  <a:pt x="431" y="79"/>
                </a:lnTo>
                <a:lnTo>
                  <a:pt x="434" y="79"/>
                </a:lnTo>
                <a:lnTo>
                  <a:pt x="436" y="79"/>
                </a:lnTo>
                <a:lnTo>
                  <a:pt x="440" y="79"/>
                </a:lnTo>
                <a:lnTo>
                  <a:pt x="445" y="79"/>
                </a:lnTo>
                <a:lnTo>
                  <a:pt x="447" y="79"/>
                </a:lnTo>
                <a:lnTo>
                  <a:pt x="449" y="79"/>
                </a:lnTo>
                <a:lnTo>
                  <a:pt x="456" y="81"/>
                </a:lnTo>
                <a:lnTo>
                  <a:pt x="458" y="81"/>
                </a:lnTo>
                <a:lnTo>
                  <a:pt x="461" y="81"/>
                </a:lnTo>
                <a:lnTo>
                  <a:pt x="461" y="79"/>
                </a:lnTo>
                <a:lnTo>
                  <a:pt x="461" y="77"/>
                </a:lnTo>
                <a:lnTo>
                  <a:pt x="461" y="74"/>
                </a:lnTo>
                <a:lnTo>
                  <a:pt x="463" y="68"/>
                </a:lnTo>
                <a:lnTo>
                  <a:pt x="465" y="61"/>
                </a:lnTo>
                <a:lnTo>
                  <a:pt x="465" y="59"/>
                </a:lnTo>
                <a:lnTo>
                  <a:pt x="465" y="56"/>
                </a:lnTo>
                <a:lnTo>
                  <a:pt x="468" y="56"/>
                </a:lnTo>
                <a:lnTo>
                  <a:pt x="474" y="54"/>
                </a:lnTo>
                <a:lnTo>
                  <a:pt x="479" y="52"/>
                </a:lnTo>
                <a:lnTo>
                  <a:pt x="481" y="52"/>
                </a:lnTo>
                <a:lnTo>
                  <a:pt x="483" y="52"/>
                </a:lnTo>
                <a:lnTo>
                  <a:pt x="486" y="49"/>
                </a:lnTo>
                <a:lnTo>
                  <a:pt x="488" y="49"/>
                </a:lnTo>
                <a:lnTo>
                  <a:pt x="490" y="49"/>
                </a:lnTo>
                <a:lnTo>
                  <a:pt x="492" y="49"/>
                </a:lnTo>
                <a:lnTo>
                  <a:pt x="492" y="47"/>
                </a:lnTo>
                <a:lnTo>
                  <a:pt x="495" y="47"/>
                </a:lnTo>
                <a:lnTo>
                  <a:pt x="497" y="47"/>
                </a:lnTo>
                <a:lnTo>
                  <a:pt x="506" y="43"/>
                </a:lnTo>
                <a:lnTo>
                  <a:pt x="520" y="38"/>
                </a:lnTo>
                <a:lnTo>
                  <a:pt x="522" y="38"/>
                </a:lnTo>
                <a:lnTo>
                  <a:pt x="529" y="38"/>
                </a:lnTo>
                <a:lnTo>
                  <a:pt x="531" y="38"/>
                </a:lnTo>
                <a:lnTo>
                  <a:pt x="533" y="40"/>
                </a:lnTo>
                <a:lnTo>
                  <a:pt x="536" y="40"/>
                </a:lnTo>
                <a:lnTo>
                  <a:pt x="538" y="40"/>
                </a:lnTo>
                <a:lnTo>
                  <a:pt x="540" y="40"/>
                </a:lnTo>
                <a:lnTo>
                  <a:pt x="542" y="40"/>
                </a:lnTo>
                <a:lnTo>
                  <a:pt x="545" y="40"/>
                </a:lnTo>
                <a:lnTo>
                  <a:pt x="545" y="38"/>
                </a:lnTo>
                <a:lnTo>
                  <a:pt x="547" y="38"/>
                </a:lnTo>
                <a:lnTo>
                  <a:pt x="549" y="38"/>
                </a:lnTo>
                <a:lnTo>
                  <a:pt x="551" y="38"/>
                </a:lnTo>
                <a:lnTo>
                  <a:pt x="554" y="38"/>
                </a:lnTo>
                <a:lnTo>
                  <a:pt x="556" y="38"/>
                </a:lnTo>
                <a:lnTo>
                  <a:pt x="558" y="38"/>
                </a:lnTo>
                <a:lnTo>
                  <a:pt x="560" y="38"/>
                </a:lnTo>
                <a:lnTo>
                  <a:pt x="565" y="36"/>
                </a:lnTo>
                <a:lnTo>
                  <a:pt x="567" y="36"/>
                </a:lnTo>
                <a:lnTo>
                  <a:pt x="570" y="36"/>
                </a:lnTo>
                <a:lnTo>
                  <a:pt x="572" y="36"/>
                </a:lnTo>
                <a:lnTo>
                  <a:pt x="574" y="36"/>
                </a:lnTo>
                <a:lnTo>
                  <a:pt x="576" y="36"/>
                </a:lnTo>
                <a:lnTo>
                  <a:pt x="579" y="36"/>
                </a:lnTo>
                <a:lnTo>
                  <a:pt x="579" y="38"/>
                </a:lnTo>
                <a:lnTo>
                  <a:pt x="581" y="38"/>
                </a:lnTo>
                <a:lnTo>
                  <a:pt x="581" y="40"/>
                </a:lnTo>
                <a:lnTo>
                  <a:pt x="583" y="40"/>
                </a:lnTo>
                <a:lnTo>
                  <a:pt x="583" y="43"/>
                </a:lnTo>
                <a:lnTo>
                  <a:pt x="585" y="43"/>
                </a:lnTo>
                <a:lnTo>
                  <a:pt x="585" y="45"/>
                </a:lnTo>
                <a:lnTo>
                  <a:pt x="585" y="47"/>
                </a:lnTo>
                <a:lnTo>
                  <a:pt x="585" y="52"/>
                </a:lnTo>
                <a:lnTo>
                  <a:pt x="581" y="56"/>
                </a:lnTo>
                <a:lnTo>
                  <a:pt x="576" y="65"/>
                </a:lnTo>
                <a:lnTo>
                  <a:pt x="572" y="70"/>
                </a:lnTo>
                <a:lnTo>
                  <a:pt x="572" y="72"/>
                </a:lnTo>
                <a:lnTo>
                  <a:pt x="570" y="77"/>
                </a:lnTo>
                <a:lnTo>
                  <a:pt x="567" y="77"/>
                </a:lnTo>
                <a:lnTo>
                  <a:pt x="567" y="79"/>
                </a:lnTo>
                <a:lnTo>
                  <a:pt x="567" y="81"/>
                </a:lnTo>
                <a:lnTo>
                  <a:pt x="565" y="81"/>
                </a:lnTo>
                <a:lnTo>
                  <a:pt x="567" y="81"/>
                </a:lnTo>
                <a:lnTo>
                  <a:pt x="567" y="83"/>
                </a:lnTo>
                <a:lnTo>
                  <a:pt x="565" y="83"/>
                </a:lnTo>
                <a:lnTo>
                  <a:pt x="565" y="86"/>
                </a:lnTo>
                <a:lnTo>
                  <a:pt x="563" y="86"/>
                </a:lnTo>
                <a:lnTo>
                  <a:pt x="563" y="88"/>
                </a:lnTo>
                <a:lnTo>
                  <a:pt x="560" y="88"/>
                </a:lnTo>
                <a:lnTo>
                  <a:pt x="560" y="90"/>
                </a:lnTo>
                <a:lnTo>
                  <a:pt x="558" y="90"/>
                </a:lnTo>
                <a:lnTo>
                  <a:pt x="556" y="90"/>
                </a:lnTo>
                <a:lnTo>
                  <a:pt x="556" y="92"/>
                </a:lnTo>
                <a:lnTo>
                  <a:pt x="554" y="92"/>
                </a:lnTo>
                <a:lnTo>
                  <a:pt x="554" y="95"/>
                </a:lnTo>
                <a:lnTo>
                  <a:pt x="551" y="95"/>
                </a:lnTo>
                <a:lnTo>
                  <a:pt x="549" y="95"/>
                </a:lnTo>
                <a:lnTo>
                  <a:pt x="545" y="97"/>
                </a:lnTo>
                <a:lnTo>
                  <a:pt x="542" y="97"/>
                </a:lnTo>
                <a:lnTo>
                  <a:pt x="542" y="99"/>
                </a:lnTo>
                <a:lnTo>
                  <a:pt x="540" y="102"/>
                </a:lnTo>
                <a:lnTo>
                  <a:pt x="538" y="102"/>
                </a:lnTo>
                <a:lnTo>
                  <a:pt x="536" y="102"/>
                </a:lnTo>
                <a:lnTo>
                  <a:pt x="533" y="104"/>
                </a:lnTo>
                <a:lnTo>
                  <a:pt x="531" y="106"/>
                </a:lnTo>
                <a:lnTo>
                  <a:pt x="529" y="106"/>
                </a:lnTo>
                <a:lnTo>
                  <a:pt x="524" y="108"/>
                </a:lnTo>
                <a:lnTo>
                  <a:pt x="522" y="111"/>
                </a:lnTo>
                <a:lnTo>
                  <a:pt x="520" y="111"/>
                </a:lnTo>
                <a:lnTo>
                  <a:pt x="515" y="113"/>
                </a:lnTo>
                <a:lnTo>
                  <a:pt x="515" y="115"/>
                </a:lnTo>
                <a:lnTo>
                  <a:pt x="513" y="117"/>
                </a:lnTo>
                <a:lnTo>
                  <a:pt x="513" y="120"/>
                </a:lnTo>
                <a:lnTo>
                  <a:pt x="511" y="120"/>
                </a:lnTo>
                <a:lnTo>
                  <a:pt x="508" y="120"/>
                </a:lnTo>
                <a:lnTo>
                  <a:pt x="508" y="117"/>
                </a:lnTo>
                <a:lnTo>
                  <a:pt x="506" y="117"/>
                </a:lnTo>
                <a:lnTo>
                  <a:pt x="504" y="120"/>
                </a:lnTo>
                <a:lnTo>
                  <a:pt x="502" y="122"/>
                </a:lnTo>
                <a:lnTo>
                  <a:pt x="499" y="122"/>
                </a:lnTo>
                <a:lnTo>
                  <a:pt x="499" y="124"/>
                </a:lnTo>
                <a:lnTo>
                  <a:pt x="499" y="126"/>
                </a:lnTo>
                <a:lnTo>
                  <a:pt x="499" y="129"/>
                </a:lnTo>
                <a:lnTo>
                  <a:pt x="499" y="131"/>
                </a:lnTo>
                <a:lnTo>
                  <a:pt x="497" y="133"/>
                </a:lnTo>
                <a:lnTo>
                  <a:pt x="497" y="135"/>
                </a:lnTo>
                <a:lnTo>
                  <a:pt x="497" y="138"/>
                </a:lnTo>
                <a:lnTo>
                  <a:pt x="495" y="138"/>
                </a:lnTo>
                <a:lnTo>
                  <a:pt x="495" y="140"/>
                </a:lnTo>
                <a:lnTo>
                  <a:pt x="495" y="142"/>
                </a:lnTo>
                <a:lnTo>
                  <a:pt x="495" y="145"/>
                </a:lnTo>
                <a:lnTo>
                  <a:pt x="495" y="147"/>
                </a:lnTo>
                <a:lnTo>
                  <a:pt x="495" y="149"/>
                </a:lnTo>
                <a:lnTo>
                  <a:pt x="497" y="151"/>
                </a:lnTo>
                <a:lnTo>
                  <a:pt x="497" y="156"/>
                </a:lnTo>
                <a:lnTo>
                  <a:pt x="492" y="156"/>
                </a:lnTo>
                <a:lnTo>
                  <a:pt x="486" y="158"/>
                </a:lnTo>
                <a:lnTo>
                  <a:pt x="483" y="158"/>
                </a:lnTo>
                <a:lnTo>
                  <a:pt x="481" y="158"/>
                </a:lnTo>
                <a:lnTo>
                  <a:pt x="479" y="160"/>
                </a:lnTo>
                <a:lnTo>
                  <a:pt x="472" y="160"/>
                </a:lnTo>
                <a:lnTo>
                  <a:pt x="468" y="163"/>
                </a:lnTo>
                <a:lnTo>
                  <a:pt x="465" y="163"/>
                </a:lnTo>
                <a:lnTo>
                  <a:pt x="465" y="165"/>
                </a:lnTo>
                <a:lnTo>
                  <a:pt x="454" y="169"/>
                </a:lnTo>
                <a:lnTo>
                  <a:pt x="449" y="169"/>
                </a:lnTo>
                <a:lnTo>
                  <a:pt x="436" y="183"/>
                </a:lnTo>
                <a:lnTo>
                  <a:pt x="436" y="188"/>
                </a:lnTo>
                <a:lnTo>
                  <a:pt x="434" y="188"/>
                </a:lnTo>
                <a:lnTo>
                  <a:pt x="434" y="190"/>
                </a:lnTo>
                <a:lnTo>
                  <a:pt x="434" y="192"/>
                </a:lnTo>
                <a:lnTo>
                  <a:pt x="431" y="192"/>
                </a:lnTo>
                <a:lnTo>
                  <a:pt x="429" y="194"/>
                </a:lnTo>
                <a:lnTo>
                  <a:pt x="424" y="194"/>
                </a:lnTo>
                <a:lnTo>
                  <a:pt x="420" y="199"/>
                </a:lnTo>
                <a:lnTo>
                  <a:pt x="415" y="199"/>
                </a:lnTo>
                <a:lnTo>
                  <a:pt x="413" y="199"/>
                </a:lnTo>
                <a:lnTo>
                  <a:pt x="409" y="199"/>
                </a:lnTo>
                <a:lnTo>
                  <a:pt x="406" y="199"/>
                </a:lnTo>
                <a:lnTo>
                  <a:pt x="404" y="199"/>
                </a:lnTo>
                <a:lnTo>
                  <a:pt x="402" y="199"/>
                </a:lnTo>
                <a:lnTo>
                  <a:pt x="399" y="199"/>
                </a:lnTo>
                <a:lnTo>
                  <a:pt x="397" y="201"/>
                </a:lnTo>
                <a:lnTo>
                  <a:pt x="395" y="201"/>
                </a:lnTo>
                <a:lnTo>
                  <a:pt x="390" y="201"/>
                </a:lnTo>
                <a:lnTo>
                  <a:pt x="379" y="203"/>
                </a:lnTo>
                <a:lnTo>
                  <a:pt x="377" y="203"/>
                </a:lnTo>
                <a:lnTo>
                  <a:pt x="375" y="203"/>
                </a:lnTo>
                <a:lnTo>
                  <a:pt x="370" y="203"/>
                </a:lnTo>
                <a:lnTo>
                  <a:pt x="368" y="203"/>
                </a:lnTo>
                <a:lnTo>
                  <a:pt x="365" y="206"/>
                </a:lnTo>
                <a:lnTo>
                  <a:pt x="363" y="206"/>
                </a:lnTo>
                <a:lnTo>
                  <a:pt x="361" y="206"/>
                </a:lnTo>
                <a:lnTo>
                  <a:pt x="363" y="206"/>
                </a:lnTo>
                <a:lnTo>
                  <a:pt x="363" y="208"/>
                </a:lnTo>
                <a:lnTo>
                  <a:pt x="359" y="210"/>
                </a:lnTo>
                <a:lnTo>
                  <a:pt x="354" y="215"/>
                </a:lnTo>
                <a:lnTo>
                  <a:pt x="354" y="219"/>
                </a:lnTo>
                <a:lnTo>
                  <a:pt x="352" y="226"/>
                </a:lnTo>
                <a:lnTo>
                  <a:pt x="352" y="228"/>
                </a:lnTo>
                <a:lnTo>
                  <a:pt x="350" y="228"/>
                </a:lnTo>
                <a:lnTo>
                  <a:pt x="350" y="231"/>
                </a:lnTo>
                <a:lnTo>
                  <a:pt x="347" y="231"/>
                </a:lnTo>
                <a:lnTo>
                  <a:pt x="338" y="235"/>
                </a:lnTo>
                <a:lnTo>
                  <a:pt x="336" y="235"/>
                </a:lnTo>
                <a:lnTo>
                  <a:pt x="334" y="235"/>
                </a:lnTo>
                <a:lnTo>
                  <a:pt x="334" y="237"/>
                </a:lnTo>
                <a:lnTo>
                  <a:pt x="334" y="240"/>
                </a:lnTo>
                <a:lnTo>
                  <a:pt x="334" y="244"/>
                </a:lnTo>
                <a:lnTo>
                  <a:pt x="334" y="251"/>
                </a:lnTo>
                <a:lnTo>
                  <a:pt x="331" y="255"/>
                </a:lnTo>
                <a:lnTo>
                  <a:pt x="331" y="258"/>
                </a:lnTo>
                <a:lnTo>
                  <a:pt x="331" y="260"/>
                </a:lnTo>
                <a:lnTo>
                  <a:pt x="331" y="271"/>
                </a:lnTo>
                <a:lnTo>
                  <a:pt x="331" y="280"/>
                </a:lnTo>
                <a:lnTo>
                  <a:pt x="331" y="283"/>
                </a:lnTo>
                <a:lnTo>
                  <a:pt x="331" y="285"/>
                </a:lnTo>
                <a:lnTo>
                  <a:pt x="334" y="294"/>
                </a:lnTo>
                <a:lnTo>
                  <a:pt x="336" y="301"/>
                </a:lnTo>
                <a:lnTo>
                  <a:pt x="329" y="314"/>
                </a:lnTo>
                <a:lnTo>
                  <a:pt x="320" y="344"/>
                </a:lnTo>
                <a:lnTo>
                  <a:pt x="320" y="346"/>
                </a:lnTo>
                <a:lnTo>
                  <a:pt x="318" y="353"/>
                </a:lnTo>
                <a:lnTo>
                  <a:pt x="316" y="357"/>
                </a:lnTo>
                <a:lnTo>
                  <a:pt x="313" y="371"/>
                </a:lnTo>
                <a:lnTo>
                  <a:pt x="309" y="382"/>
                </a:lnTo>
                <a:lnTo>
                  <a:pt x="309" y="387"/>
                </a:lnTo>
                <a:lnTo>
                  <a:pt x="309" y="389"/>
                </a:lnTo>
                <a:lnTo>
                  <a:pt x="309" y="396"/>
                </a:lnTo>
                <a:lnTo>
                  <a:pt x="309" y="398"/>
                </a:lnTo>
                <a:lnTo>
                  <a:pt x="309" y="400"/>
                </a:lnTo>
                <a:lnTo>
                  <a:pt x="311" y="403"/>
                </a:lnTo>
                <a:lnTo>
                  <a:pt x="311" y="405"/>
                </a:lnTo>
                <a:lnTo>
                  <a:pt x="311" y="407"/>
                </a:lnTo>
                <a:lnTo>
                  <a:pt x="313" y="407"/>
                </a:lnTo>
                <a:lnTo>
                  <a:pt x="318" y="409"/>
                </a:lnTo>
                <a:lnTo>
                  <a:pt x="320" y="412"/>
                </a:lnTo>
                <a:lnTo>
                  <a:pt x="322" y="414"/>
                </a:lnTo>
                <a:lnTo>
                  <a:pt x="325" y="414"/>
                </a:lnTo>
                <a:lnTo>
                  <a:pt x="322" y="416"/>
                </a:lnTo>
                <a:lnTo>
                  <a:pt x="320" y="421"/>
                </a:lnTo>
                <a:lnTo>
                  <a:pt x="320" y="423"/>
                </a:lnTo>
                <a:lnTo>
                  <a:pt x="322" y="436"/>
                </a:lnTo>
                <a:lnTo>
                  <a:pt x="327" y="450"/>
                </a:lnTo>
                <a:lnTo>
                  <a:pt x="325" y="457"/>
                </a:lnTo>
                <a:lnTo>
                  <a:pt x="327" y="459"/>
                </a:lnTo>
                <a:lnTo>
                  <a:pt x="327" y="461"/>
                </a:lnTo>
                <a:lnTo>
                  <a:pt x="327" y="464"/>
                </a:lnTo>
                <a:lnTo>
                  <a:pt x="325" y="464"/>
                </a:lnTo>
                <a:lnTo>
                  <a:pt x="322" y="466"/>
                </a:lnTo>
                <a:lnTo>
                  <a:pt x="320" y="468"/>
                </a:lnTo>
                <a:lnTo>
                  <a:pt x="318" y="468"/>
                </a:lnTo>
                <a:lnTo>
                  <a:pt x="316" y="470"/>
                </a:lnTo>
                <a:lnTo>
                  <a:pt x="316" y="473"/>
                </a:lnTo>
                <a:lnTo>
                  <a:pt x="318" y="475"/>
                </a:lnTo>
                <a:lnTo>
                  <a:pt x="320" y="479"/>
                </a:lnTo>
                <a:lnTo>
                  <a:pt x="318" y="482"/>
                </a:lnTo>
                <a:lnTo>
                  <a:pt x="318" y="486"/>
                </a:lnTo>
                <a:lnTo>
                  <a:pt x="316" y="500"/>
                </a:lnTo>
                <a:lnTo>
                  <a:pt x="316" y="502"/>
                </a:lnTo>
                <a:lnTo>
                  <a:pt x="316" y="513"/>
                </a:lnTo>
                <a:lnTo>
                  <a:pt x="316" y="516"/>
                </a:lnTo>
                <a:lnTo>
                  <a:pt x="316" y="518"/>
                </a:lnTo>
                <a:lnTo>
                  <a:pt x="316" y="520"/>
                </a:lnTo>
                <a:lnTo>
                  <a:pt x="316" y="522"/>
                </a:lnTo>
                <a:lnTo>
                  <a:pt x="316" y="532"/>
                </a:lnTo>
                <a:lnTo>
                  <a:pt x="316" y="534"/>
                </a:lnTo>
                <a:lnTo>
                  <a:pt x="316" y="536"/>
                </a:lnTo>
                <a:lnTo>
                  <a:pt x="318" y="543"/>
                </a:lnTo>
                <a:lnTo>
                  <a:pt x="318" y="547"/>
                </a:lnTo>
                <a:lnTo>
                  <a:pt x="318" y="550"/>
                </a:lnTo>
                <a:lnTo>
                  <a:pt x="320" y="556"/>
                </a:lnTo>
                <a:lnTo>
                  <a:pt x="320" y="561"/>
                </a:lnTo>
                <a:lnTo>
                  <a:pt x="320" y="563"/>
                </a:lnTo>
                <a:lnTo>
                  <a:pt x="320" y="568"/>
                </a:lnTo>
                <a:lnTo>
                  <a:pt x="320" y="570"/>
                </a:lnTo>
                <a:lnTo>
                  <a:pt x="320" y="572"/>
                </a:lnTo>
                <a:lnTo>
                  <a:pt x="322" y="574"/>
                </a:lnTo>
                <a:lnTo>
                  <a:pt x="322" y="577"/>
                </a:lnTo>
                <a:lnTo>
                  <a:pt x="322" y="579"/>
                </a:lnTo>
                <a:lnTo>
                  <a:pt x="318" y="581"/>
                </a:lnTo>
                <a:lnTo>
                  <a:pt x="316" y="581"/>
                </a:lnTo>
                <a:lnTo>
                  <a:pt x="311" y="584"/>
                </a:lnTo>
                <a:lnTo>
                  <a:pt x="309" y="586"/>
                </a:lnTo>
                <a:lnTo>
                  <a:pt x="307" y="588"/>
                </a:lnTo>
                <a:lnTo>
                  <a:pt x="304" y="590"/>
                </a:lnTo>
                <a:lnTo>
                  <a:pt x="302" y="593"/>
                </a:lnTo>
                <a:lnTo>
                  <a:pt x="302" y="595"/>
                </a:lnTo>
                <a:lnTo>
                  <a:pt x="302" y="599"/>
                </a:lnTo>
                <a:lnTo>
                  <a:pt x="302" y="602"/>
                </a:lnTo>
                <a:lnTo>
                  <a:pt x="302" y="604"/>
                </a:lnTo>
                <a:lnTo>
                  <a:pt x="300" y="604"/>
                </a:lnTo>
                <a:lnTo>
                  <a:pt x="297" y="606"/>
                </a:lnTo>
                <a:lnTo>
                  <a:pt x="293" y="608"/>
                </a:lnTo>
                <a:lnTo>
                  <a:pt x="288" y="611"/>
                </a:lnTo>
                <a:lnTo>
                  <a:pt x="284" y="613"/>
                </a:lnTo>
                <a:lnTo>
                  <a:pt x="277" y="613"/>
                </a:lnTo>
                <a:lnTo>
                  <a:pt x="275" y="613"/>
                </a:lnTo>
                <a:lnTo>
                  <a:pt x="268" y="615"/>
                </a:lnTo>
                <a:lnTo>
                  <a:pt x="266" y="617"/>
                </a:lnTo>
                <a:lnTo>
                  <a:pt x="263" y="617"/>
                </a:lnTo>
                <a:lnTo>
                  <a:pt x="257" y="620"/>
                </a:lnTo>
                <a:lnTo>
                  <a:pt x="250" y="622"/>
                </a:lnTo>
                <a:lnTo>
                  <a:pt x="248" y="624"/>
                </a:lnTo>
                <a:lnTo>
                  <a:pt x="243" y="624"/>
                </a:lnTo>
                <a:lnTo>
                  <a:pt x="241" y="624"/>
                </a:lnTo>
                <a:lnTo>
                  <a:pt x="232" y="627"/>
                </a:lnTo>
                <a:lnTo>
                  <a:pt x="227" y="627"/>
                </a:lnTo>
                <a:lnTo>
                  <a:pt x="225" y="631"/>
                </a:lnTo>
                <a:lnTo>
                  <a:pt x="225" y="633"/>
                </a:lnTo>
                <a:lnTo>
                  <a:pt x="223" y="638"/>
                </a:lnTo>
                <a:lnTo>
                  <a:pt x="223" y="640"/>
                </a:lnTo>
                <a:lnTo>
                  <a:pt x="220" y="642"/>
                </a:lnTo>
                <a:lnTo>
                  <a:pt x="218" y="645"/>
                </a:lnTo>
                <a:lnTo>
                  <a:pt x="218" y="647"/>
                </a:lnTo>
                <a:lnTo>
                  <a:pt x="211" y="649"/>
                </a:lnTo>
                <a:lnTo>
                  <a:pt x="202" y="651"/>
                </a:lnTo>
                <a:lnTo>
                  <a:pt x="195" y="651"/>
                </a:lnTo>
                <a:lnTo>
                  <a:pt x="189" y="651"/>
                </a:lnTo>
                <a:lnTo>
                  <a:pt x="177" y="647"/>
                </a:lnTo>
                <a:lnTo>
                  <a:pt x="171" y="645"/>
                </a:lnTo>
                <a:lnTo>
                  <a:pt x="164" y="649"/>
                </a:lnTo>
                <a:lnTo>
                  <a:pt x="164" y="651"/>
                </a:lnTo>
                <a:lnTo>
                  <a:pt x="161" y="654"/>
                </a:lnTo>
                <a:lnTo>
                  <a:pt x="159" y="656"/>
                </a:lnTo>
                <a:lnTo>
                  <a:pt x="157" y="658"/>
                </a:lnTo>
                <a:lnTo>
                  <a:pt x="157" y="660"/>
                </a:lnTo>
                <a:lnTo>
                  <a:pt x="155" y="663"/>
                </a:lnTo>
                <a:lnTo>
                  <a:pt x="152" y="667"/>
                </a:lnTo>
                <a:lnTo>
                  <a:pt x="150" y="672"/>
                </a:lnTo>
                <a:lnTo>
                  <a:pt x="146" y="674"/>
                </a:lnTo>
                <a:lnTo>
                  <a:pt x="143" y="676"/>
                </a:lnTo>
                <a:lnTo>
                  <a:pt x="137" y="679"/>
                </a:lnTo>
                <a:lnTo>
                  <a:pt x="134" y="681"/>
                </a:lnTo>
                <a:lnTo>
                  <a:pt x="132" y="681"/>
                </a:lnTo>
                <a:lnTo>
                  <a:pt x="127" y="683"/>
                </a:lnTo>
                <a:lnTo>
                  <a:pt x="123" y="683"/>
                </a:lnTo>
                <a:lnTo>
                  <a:pt x="114" y="685"/>
                </a:lnTo>
                <a:lnTo>
                  <a:pt x="107" y="688"/>
                </a:lnTo>
                <a:lnTo>
                  <a:pt x="103" y="688"/>
                </a:lnTo>
                <a:lnTo>
                  <a:pt x="98" y="688"/>
                </a:lnTo>
                <a:lnTo>
                  <a:pt x="96" y="688"/>
                </a:lnTo>
                <a:lnTo>
                  <a:pt x="103" y="670"/>
                </a:lnTo>
                <a:lnTo>
                  <a:pt x="103" y="667"/>
                </a:lnTo>
                <a:lnTo>
                  <a:pt x="105" y="660"/>
                </a:lnTo>
                <a:lnTo>
                  <a:pt x="109" y="654"/>
                </a:lnTo>
                <a:lnTo>
                  <a:pt x="112" y="647"/>
                </a:lnTo>
                <a:lnTo>
                  <a:pt x="114" y="642"/>
                </a:lnTo>
                <a:lnTo>
                  <a:pt x="116" y="636"/>
                </a:lnTo>
                <a:lnTo>
                  <a:pt x="118" y="636"/>
                </a:lnTo>
                <a:lnTo>
                  <a:pt x="118" y="631"/>
                </a:lnTo>
                <a:lnTo>
                  <a:pt x="116" y="627"/>
                </a:lnTo>
                <a:lnTo>
                  <a:pt x="116" y="615"/>
                </a:lnTo>
                <a:lnTo>
                  <a:pt x="116" y="613"/>
                </a:lnTo>
                <a:lnTo>
                  <a:pt x="112" y="611"/>
                </a:lnTo>
                <a:lnTo>
                  <a:pt x="109" y="608"/>
                </a:lnTo>
                <a:lnTo>
                  <a:pt x="105" y="608"/>
                </a:lnTo>
                <a:lnTo>
                  <a:pt x="103" y="606"/>
                </a:lnTo>
                <a:lnTo>
                  <a:pt x="105" y="597"/>
                </a:lnTo>
                <a:lnTo>
                  <a:pt x="105" y="595"/>
                </a:lnTo>
                <a:lnTo>
                  <a:pt x="105" y="579"/>
                </a:lnTo>
                <a:lnTo>
                  <a:pt x="73" y="581"/>
                </a:lnTo>
                <a:lnTo>
                  <a:pt x="68" y="584"/>
                </a:lnTo>
                <a:lnTo>
                  <a:pt x="64" y="584"/>
                </a:lnTo>
                <a:lnTo>
                  <a:pt x="62" y="574"/>
                </a:lnTo>
                <a:lnTo>
                  <a:pt x="59" y="570"/>
                </a:lnTo>
                <a:lnTo>
                  <a:pt x="57" y="568"/>
                </a:lnTo>
                <a:lnTo>
                  <a:pt x="55" y="565"/>
                </a:lnTo>
                <a:lnTo>
                  <a:pt x="53" y="563"/>
                </a:lnTo>
                <a:lnTo>
                  <a:pt x="50" y="561"/>
                </a:lnTo>
                <a:lnTo>
                  <a:pt x="48" y="561"/>
                </a:lnTo>
                <a:lnTo>
                  <a:pt x="41" y="559"/>
                </a:lnTo>
                <a:lnTo>
                  <a:pt x="39" y="559"/>
                </a:lnTo>
                <a:lnTo>
                  <a:pt x="34" y="556"/>
                </a:lnTo>
                <a:lnTo>
                  <a:pt x="30" y="556"/>
                </a:lnTo>
                <a:lnTo>
                  <a:pt x="28" y="554"/>
                </a:lnTo>
                <a:lnTo>
                  <a:pt x="25" y="552"/>
                </a:lnTo>
                <a:lnTo>
                  <a:pt x="23" y="550"/>
                </a:lnTo>
                <a:lnTo>
                  <a:pt x="21" y="545"/>
                </a:lnTo>
                <a:lnTo>
                  <a:pt x="16" y="543"/>
                </a:lnTo>
                <a:lnTo>
                  <a:pt x="14" y="541"/>
                </a:lnTo>
                <a:lnTo>
                  <a:pt x="12" y="538"/>
                </a:lnTo>
                <a:lnTo>
                  <a:pt x="10" y="532"/>
                </a:lnTo>
                <a:lnTo>
                  <a:pt x="0" y="522"/>
                </a:lnTo>
                <a:lnTo>
                  <a:pt x="0" y="502"/>
                </a:lnTo>
                <a:lnTo>
                  <a:pt x="3" y="489"/>
                </a:lnTo>
                <a:lnTo>
                  <a:pt x="7" y="464"/>
                </a:lnTo>
                <a:lnTo>
                  <a:pt x="10" y="459"/>
                </a:lnTo>
                <a:lnTo>
                  <a:pt x="19" y="423"/>
                </a:lnTo>
                <a:lnTo>
                  <a:pt x="21" y="409"/>
                </a:lnTo>
                <a:lnTo>
                  <a:pt x="21" y="407"/>
                </a:lnTo>
                <a:lnTo>
                  <a:pt x="23" y="407"/>
                </a:lnTo>
                <a:lnTo>
                  <a:pt x="21" y="407"/>
                </a:lnTo>
                <a:lnTo>
                  <a:pt x="19" y="407"/>
                </a:lnTo>
                <a:lnTo>
                  <a:pt x="16" y="409"/>
                </a:lnTo>
                <a:lnTo>
                  <a:pt x="14" y="409"/>
                </a:lnTo>
                <a:lnTo>
                  <a:pt x="12" y="409"/>
                </a:lnTo>
                <a:lnTo>
                  <a:pt x="10" y="407"/>
                </a:lnTo>
                <a:lnTo>
                  <a:pt x="12" y="405"/>
                </a:lnTo>
                <a:lnTo>
                  <a:pt x="14" y="400"/>
                </a:lnTo>
                <a:lnTo>
                  <a:pt x="19" y="398"/>
                </a:lnTo>
                <a:lnTo>
                  <a:pt x="19" y="396"/>
                </a:lnTo>
                <a:lnTo>
                  <a:pt x="28" y="382"/>
                </a:lnTo>
                <a:lnTo>
                  <a:pt x="30" y="378"/>
                </a:lnTo>
                <a:lnTo>
                  <a:pt x="34" y="371"/>
                </a:lnTo>
                <a:lnTo>
                  <a:pt x="41" y="360"/>
                </a:lnTo>
                <a:lnTo>
                  <a:pt x="46" y="353"/>
                </a:lnTo>
                <a:lnTo>
                  <a:pt x="48" y="344"/>
                </a:lnTo>
                <a:lnTo>
                  <a:pt x="46" y="335"/>
                </a:lnTo>
                <a:lnTo>
                  <a:pt x="37" y="317"/>
                </a:lnTo>
                <a:lnTo>
                  <a:pt x="37" y="314"/>
                </a:lnTo>
                <a:lnTo>
                  <a:pt x="37" y="310"/>
                </a:lnTo>
                <a:lnTo>
                  <a:pt x="37" y="305"/>
                </a:lnTo>
                <a:lnTo>
                  <a:pt x="37" y="298"/>
                </a:lnTo>
                <a:lnTo>
                  <a:pt x="39" y="294"/>
                </a:lnTo>
                <a:lnTo>
                  <a:pt x="28" y="267"/>
                </a:lnTo>
                <a:lnTo>
                  <a:pt x="25" y="262"/>
                </a:lnTo>
                <a:lnTo>
                  <a:pt x="23" y="255"/>
                </a:lnTo>
                <a:lnTo>
                  <a:pt x="19" y="251"/>
                </a:lnTo>
                <a:lnTo>
                  <a:pt x="16" y="244"/>
                </a:lnTo>
                <a:lnTo>
                  <a:pt x="16" y="235"/>
                </a:lnTo>
                <a:lnTo>
                  <a:pt x="19" y="233"/>
                </a:lnTo>
                <a:lnTo>
                  <a:pt x="25" y="228"/>
                </a:lnTo>
                <a:lnTo>
                  <a:pt x="30" y="224"/>
                </a:lnTo>
                <a:lnTo>
                  <a:pt x="30" y="221"/>
                </a:lnTo>
                <a:lnTo>
                  <a:pt x="32" y="217"/>
                </a:lnTo>
                <a:lnTo>
                  <a:pt x="34" y="210"/>
                </a:lnTo>
                <a:lnTo>
                  <a:pt x="34" y="208"/>
                </a:lnTo>
                <a:lnTo>
                  <a:pt x="46" y="201"/>
                </a:lnTo>
                <a:lnTo>
                  <a:pt x="53" y="197"/>
                </a:lnTo>
                <a:lnTo>
                  <a:pt x="55" y="192"/>
                </a:lnTo>
                <a:lnTo>
                  <a:pt x="57" y="192"/>
                </a:lnTo>
                <a:lnTo>
                  <a:pt x="59" y="190"/>
                </a:lnTo>
                <a:lnTo>
                  <a:pt x="62" y="190"/>
                </a:lnTo>
                <a:lnTo>
                  <a:pt x="62" y="188"/>
                </a:lnTo>
                <a:lnTo>
                  <a:pt x="64" y="185"/>
                </a:lnTo>
                <a:lnTo>
                  <a:pt x="64" y="183"/>
                </a:lnTo>
                <a:lnTo>
                  <a:pt x="64" y="181"/>
                </a:lnTo>
                <a:lnTo>
                  <a:pt x="66" y="181"/>
                </a:lnTo>
                <a:lnTo>
                  <a:pt x="68" y="181"/>
                </a:lnTo>
                <a:lnTo>
                  <a:pt x="71" y="181"/>
                </a:lnTo>
                <a:lnTo>
                  <a:pt x="71" y="178"/>
                </a:lnTo>
                <a:lnTo>
                  <a:pt x="73" y="178"/>
                </a:lnTo>
                <a:lnTo>
                  <a:pt x="73" y="176"/>
                </a:lnTo>
                <a:lnTo>
                  <a:pt x="75" y="174"/>
                </a:lnTo>
                <a:lnTo>
                  <a:pt x="78" y="174"/>
                </a:lnTo>
                <a:lnTo>
                  <a:pt x="80" y="174"/>
                </a:lnTo>
                <a:lnTo>
                  <a:pt x="82" y="174"/>
                </a:lnTo>
                <a:lnTo>
                  <a:pt x="84" y="172"/>
                </a:lnTo>
                <a:lnTo>
                  <a:pt x="87" y="172"/>
                </a:lnTo>
                <a:lnTo>
                  <a:pt x="89" y="172"/>
                </a:lnTo>
                <a:lnTo>
                  <a:pt x="91" y="169"/>
                </a:lnTo>
                <a:lnTo>
                  <a:pt x="93" y="169"/>
                </a:lnTo>
                <a:lnTo>
                  <a:pt x="93" y="167"/>
                </a:lnTo>
                <a:lnTo>
                  <a:pt x="96" y="165"/>
                </a:lnTo>
                <a:lnTo>
                  <a:pt x="96" y="163"/>
                </a:lnTo>
                <a:lnTo>
                  <a:pt x="96" y="160"/>
                </a:lnTo>
                <a:lnTo>
                  <a:pt x="93" y="160"/>
                </a:lnTo>
                <a:lnTo>
                  <a:pt x="93" y="158"/>
                </a:lnTo>
                <a:lnTo>
                  <a:pt x="96" y="158"/>
                </a:lnTo>
                <a:lnTo>
                  <a:pt x="98" y="158"/>
                </a:lnTo>
                <a:lnTo>
                  <a:pt x="96" y="156"/>
                </a:lnTo>
                <a:lnTo>
                  <a:pt x="93" y="151"/>
                </a:lnTo>
                <a:lnTo>
                  <a:pt x="89" y="149"/>
                </a:lnTo>
                <a:lnTo>
                  <a:pt x="93" y="147"/>
                </a:lnTo>
                <a:lnTo>
                  <a:pt x="96" y="142"/>
                </a:lnTo>
                <a:lnTo>
                  <a:pt x="100" y="142"/>
                </a:lnTo>
                <a:lnTo>
                  <a:pt x="105" y="145"/>
                </a:lnTo>
                <a:lnTo>
                  <a:pt x="107" y="142"/>
                </a:lnTo>
                <a:lnTo>
                  <a:pt x="114" y="135"/>
                </a:lnTo>
                <a:lnTo>
                  <a:pt x="114" y="131"/>
                </a:lnTo>
                <a:lnTo>
                  <a:pt x="112" y="129"/>
                </a:lnTo>
                <a:lnTo>
                  <a:pt x="107" y="124"/>
                </a:lnTo>
                <a:lnTo>
                  <a:pt x="109" y="122"/>
                </a:lnTo>
                <a:lnTo>
                  <a:pt x="112" y="120"/>
                </a:lnTo>
                <a:lnTo>
                  <a:pt x="114" y="117"/>
                </a:lnTo>
                <a:lnTo>
                  <a:pt x="114" y="115"/>
                </a:lnTo>
                <a:lnTo>
                  <a:pt x="116" y="115"/>
                </a:lnTo>
                <a:lnTo>
                  <a:pt x="118" y="115"/>
                </a:lnTo>
                <a:lnTo>
                  <a:pt x="121" y="113"/>
                </a:lnTo>
                <a:lnTo>
                  <a:pt x="123" y="113"/>
                </a:lnTo>
                <a:lnTo>
                  <a:pt x="123" y="111"/>
                </a:lnTo>
                <a:lnTo>
                  <a:pt x="121" y="111"/>
                </a:lnTo>
                <a:lnTo>
                  <a:pt x="121" y="108"/>
                </a:lnTo>
                <a:lnTo>
                  <a:pt x="123" y="108"/>
                </a:lnTo>
                <a:lnTo>
                  <a:pt x="125" y="108"/>
                </a:lnTo>
                <a:lnTo>
                  <a:pt x="125" y="106"/>
                </a:lnTo>
                <a:lnTo>
                  <a:pt x="127" y="104"/>
                </a:lnTo>
                <a:lnTo>
                  <a:pt x="130" y="102"/>
                </a:lnTo>
                <a:lnTo>
                  <a:pt x="130" y="99"/>
                </a:lnTo>
                <a:lnTo>
                  <a:pt x="130" y="97"/>
                </a:lnTo>
                <a:lnTo>
                  <a:pt x="132" y="97"/>
                </a:lnTo>
                <a:lnTo>
                  <a:pt x="132" y="92"/>
                </a:lnTo>
                <a:lnTo>
                  <a:pt x="132" y="90"/>
                </a:lnTo>
                <a:lnTo>
                  <a:pt x="130" y="86"/>
                </a:lnTo>
                <a:lnTo>
                  <a:pt x="130" y="83"/>
                </a:lnTo>
                <a:lnTo>
                  <a:pt x="132" y="81"/>
                </a:lnTo>
                <a:lnTo>
                  <a:pt x="137" y="81"/>
                </a:lnTo>
                <a:lnTo>
                  <a:pt x="139" y="81"/>
                </a:lnTo>
                <a:lnTo>
                  <a:pt x="141" y="83"/>
                </a:lnTo>
                <a:lnTo>
                  <a:pt x="143" y="83"/>
                </a:lnTo>
                <a:lnTo>
                  <a:pt x="146" y="81"/>
                </a:lnTo>
                <a:lnTo>
                  <a:pt x="150" y="79"/>
                </a:lnTo>
                <a:lnTo>
                  <a:pt x="152" y="79"/>
                </a:lnTo>
                <a:lnTo>
                  <a:pt x="166" y="74"/>
                </a:lnTo>
                <a:lnTo>
                  <a:pt x="171" y="72"/>
                </a:lnTo>
                <a:lnTo>
                  <a:pt x="173" y="68"/>
                </a:lnTo>
                <a:lnTo>
                  <a:pt x="175" y="49"/>
                </a:lnTo>
                <a:lnTo>
                  <a:pt x="175" y="47"/>
                </a:lnTo>
                <a:lnTo>
                  <a:pt x="175" y="45"/>
                </a:lnTo>
                <a:lnTo>
                  <a:pt x="175" y="43"/>
                </a:lnTo>
                <a:lnTo>
                  <a:pt x="177" y="43"/>
                </a:lnTo>
                <a:lnTo>
                  <a:pt x="180" y="40"/>
                </a:lnTo>
                <a:lnTo>
                  <a:pt x="180" y="38"/>
                </a:lnTo>
                <a:lnTo>
                  <a:pt x="182" y="38"/>
                </a:lnTo>
                <a:lnTo>
                  <a:pt x="182" y="36"/>
                </a:lnTo>
                <a:lnTo>
                  <a:pt x="184" y="36"/>
                </a:lnTo>
                <a:lnTo>
                  <a:pt x="186" y="36"/>
                </a:lnTo>
                <a:lnTo>
                  <a:pt x="189" y="36"/>
                </a:lnTo>
                <a:lnTo>
                  <a:pt x="193" y="36"/>
                </a:lnTo>
                <a:lnTo>
                  <a:pt x="195" y="34"/>
                </a:lnTo>
                <a:lnTo>
                  <a:pt x="198" y="31"/>
                </a:lnTo>
                <a:lnTo>
                  <a:pt x="202" y="29"/>
                </a:lnTo>
                <a:lnTo>
                  <a:pt x="209" y="25"/>
                </a:lnTo>
                <a:lnTo>
                  <a:pt x="214" y="22"/>
                </a:lnTo>
                <a:lnTo>
                  <a:pt x="216" y="22"/>
                </a:lnTo>
                <a:lnTo>
                  <a:pt x="218" y="20"/>
                </a:lnTo>
                <a:lnTo>
                  <a:pt x="220" y="18"/>
                </a:lnTo>
                <a:lnTo>
                  <a:pt x="223" y="16"/>
                </a:lnTo>
                <a:lnTo>
                  <a:pt x="229" y="18"/>
                </a:lnTo>
                <a:lnTo>
                  <a:pt x="239" y="2"/>
                </a:lnTo>
                <a:lnTo>
                  <a:pt x="243" y="2"/>
                </a:lnTo>
                <a:lnTo>
                  <a:pt x="248" y="2"/>
                </a:lnTo>
                <a:lnTo>
                  <a:pt x="250" y="2"/>
                </a:lnTo>
                <a:lnTo>
                  <a:pt x="252" y="2"/>
                </a:lnTo>
                <a:lnTo>
                  <a:pt x="254" y="2"/>
                </a:lnTo>
                <a:lnTo>
                  <a:pt x="254" y="0"/>
                </a:lnTo>
                <a:lnTo>
                  <a:pt x="257" y="2"/>
                </a:lnTo>
                <a:lnTo>
                  <a:pt x="259" y="2"/>
                </a:lnTo>
                <a:lnTo>
                  <a:pt x="261" y="4"/>
                </a:lnTo>
                <a:lnTo>
                  <a:pt x="263" y="4"/>
                </a:lnTo>
                <a:lnTo>
                  <a:pt x="263" y="6"/>
                </a:lnTo>
                <a:lnTo>
                  <a:pt x="268" y="9"/>
                </a:lnTo>
                <a:lnTo>
                  <a:pt x="270" y="9"/>
                </a:lnTo>
                <a:lnTo>
                  <a:pt x="273" y="11"/>
                </a:lnTo>
                <a:lnTo>
                  <a:pt x="275" y="11"/>
                </a:lnTo>
                <a:lnTo>
                  <a:pt x="277" y="11"/>
                </a:lnTo>
                <a:lnTo>
                  <a:pt x="279" y="13"/>
                </a:lnTo>
                <a:lnTo>
                  <a:pt x="282" y="13"/>
                </a:lnTo>
                <a:lnTo>
                  <a:pt x="282" y="16"/>
                </a:lnTo>
                <a:lnTo>
                  <a:pt x="284" y="16"/>
                </a:lnTo>
                <a:lnTo>
                  <a:pt x="286"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dmin 1 - East Darfur">
            <a:extLst>
              <a:ext uri="{FF2B5EF4-FFF2-40B4-BE49-F238E27FC236}">
                <a16:creationId xmlns:a16="http://schemas.microsoft.com/office/drawing/2014/main" id="{FE62E301-79BC-4CAF-BAE7-0655D146434D}"/>
              </a:ext>
            </a:extLst>
          </p:cNvPr>
          <p:cNvSpPr>
            <a:spLocks/>
          </p:cNvSpPr>
          <p:nvPr/>
        </p:nvSpPr>
        <p:spPr bwMode="auto">
          <a:xfrm>
            <a:off x="3981451" y="4687888"/>
            <a:ext cx="989013" cy="1498600"/>
          </a:xfrm>
          <a:custGeom>
            <a:avLst/>
            <a:gdLst>
              <a:gd name="T0" fmla="*/ 75 w 623"/>
              <a:gd name="T1" fmla="*/ 23 h 944"/>
              <a:gd name="T2" fmla="*/ 86 w 623"/>
              <a:gd name="T3" fmla="*/ 30 h 944"/>
              <a:gd name="T4" fmla="*/ 97 w 623"/>
              <a:gd name="T5" fmla="*/ 37 h 944"/>
              <a:gd name="T6" fmla="*/ 113 w 623"/>
              <a:gd name="T7" fmla="*/ 43 h 944"/>
              <a:gd name="T8" fmla="*/ 134 w 623"/>
              <a:gd name="T9" fmla="*/ 55 h 944"/>
              <a:gd name="T10" fmla="*/ 156 w 623"/>
              <a:gd name="T11" fmla="*/ 61 h 944"/>
              <a:gd name="T12" fmla="*/ 190 w 623"/>
              <a:gd name="T13" fmla="*/ 107 h 944"/>
              <a:gd name="T14" fmla="*/ 202 w 623"/>
              <a:gd name="T15" fmla="*/ 116 h 944"/>
              <a:gd name="T16" fmla="*/ 215 w 623"/>
              <a:gd name="T17" fmla="*/ 127 h 944"/>
              <a:gd name="T18" fmla="*/ 215 w 623"/>
              <a:gd name="T19" fmla="*/ 152 h 944"/>
              <a:gd name="T20" fmla="*/ 195 w 623"/>
              <a:gd name="T21" fmla="*/ 152 h 944"/>
              <a:gd name="T22" fmla="*/ 174 w 623"/>
              <a:gd name="T23" fmla="*/ 154 h 944"/>
              <a:gd name="T24" fmla="*/ 163 w 623"/>
              <a:gd name="T25" fmla="*/ 161 h 944"/>
              <a:gd name="T26" fmla="*/ 179 w 623"/>
              <a:gd name="T27" fmla="*/ 184 h 944"/>
              <a:gd name="T28" fmla="*/ 186 w 623"/>
              <a:gd name="T29" fmla="*/ 204 h 944"/>
              <a:gd name="T30" fmla="*/ 202 w 623"/>
              <a:gd name="T31" fmla="*/ 211 h 944"/>
              <a:gd name="T32" fmla="*/ 229 w 623"/>
              <a:gd name="T33" fmla="*/ 236 h 944"/>
              <a:gd name="T34" fmla="*/ 242 w 623"/>
              <a:gd name="T35" fmla="*/ 247 h 944"/>
              <a:gd name="T36" fmla="*/ 288 w 623"/>
              <a:gd name="T37" fmla="*/ 297 h 944"/>
              <a:gd name="T38" fmla="*/ 347 w 623"/>
              <a:gd name="T39" fmla="*/ 301 h 944"/>
              <a:gd name="T40" fmla="*/ 392 w 623"/>
              <a:gd name="T41" fmla="*/ 319 h 944"/>
              <a:gd name="T42" fmla="*/ 406 w 623"/>
              <a:gd name="T43" fmla="*/ 329 h 944"/>
              <a:gd name="T44" fmla="*/ 442 w 623"/>
              <a:gd name="T45" fmla="*/ 329 h 944"/>
              <a:gd name="T46" fmla="*/ 474 w 623"/>
              <a:gd name="T47" fmla="*/ 319 h 944"/>
              <a:gd name="T48" fmla="*/ 524 w 623"/>
              <a:gd name="T49" fmla="*/ 331 h 944"/>
              <a:gd name="T50" fmla="*/ 528 w 623"/>
              <a:gd name="T51" fmla="*/ 369 h 944"/>
              <a:gd name="T52" fmla="*/ 530 w 623"/>
              <a:gd name="T53" fmla="*/ 417 h 944"/>
              <a:gd name="T54" fmla="*/ 533 w 623"/>
              <a:gd name="T55" fmla="*/ 435 h 944"/>
              <a:gd name="T56" fmla="*/ 535 w 623"/>
              <a:gd name="T57" fmla="*/ 467 h 944"/>
              <a:gd name="T58" fmla="*/ 535 w 623"/>
              <a:gd name="T59" fmla="*/ 482 h 944"/>
              <a:gd name="T60" fmla="*/ 539 w 623"/>
              <a:gd name="T61" fmla="*/ 498 h 944"/>
              <a:gd name="T62" fmla="*/ 544 w 623"/>
              <a:gd name="T63" fmla="*/ 516 h 944"/>
              <a:gd name="T64" fmla="*/ 546 w 623"/>
              <a:gd name="T65" fmla="*/ 596 h 944"/>
              <a:gd name="T66" fmla="*/ 594 w 623"/>
              <a:gd name="T67" fmla="*/ 781 h 944"/>
              <a:gd name="T68" fmla="*/ 616 w 623"/>
              <a:gd name="T69" fmla="*/ 897 h 944"/>
              <a:gd name="T70" fmla="*/ 580 w 623"/>
              <a:gd name="T71" fmla="*/ 906 h 944"/>
              <a:gd name="T72" fmla="*/ 478 w 623"/>
              <a:gd name="T73" fmla="*/ 912 h 944"/>
              <a:gd name="T74" fmla="*/ 431 w 623"/>
              <a:gd name="T75" fmla="*/ 928 h 944"/>
              <a:gd name="T76" fmla="*/ 385 w 623"/>
              <a:gd name="T77" fmla="*/ 944 h 944"/>
              <a:gd name="T78" fmla="*/ 344 w 623"/>
              <a:gd name="T79" fmla="*/ 937 h 944"/>
              <a:gd name="T80" fmla="*/ 306 w 623"/>
              <a:gd name="T81" fmla="*/ 926 h 944"/>
              <a:gd name="T82" fmla="*/ 276 w 623"/>
              <a:gd name="T83" fmla="*/ 903 h 944"/>
              <a:gd name="T84" fmla="*/ 251 w 623"/>
              <a:gd name="T85" fmla="*/ 831 h 944"/>
              <a:gd name="T86" fmla="*/ 220 w 623"/>
              <a:gd name="T87" fmla="*/ 799 h 944"/>
              <a:gd name="T88" fmla="*/ 202 w 623"/>
              <a:gd name="T89" fmla="*/ 781 h 944"/>
              <a:gd name="T90" fmla="*/ 179 w 623"/>
              <a:gd name="T91" fmla="*/ 749 h 944"/>
              <a:gd name="T92" fmla="*/ 174 w 623"/>
              <a:gd name="T93" fmla="*/ 704 h 944"/>
              <a:gd name="T94" fmla="*/ 125 w 623"/>
              <a:gd name="T95" fmla="*/ 589 h 944"/>
              <a:gd name="T96" fmla="*/ 115 w 623"/>
              <a:gd name="T97" fmla="*/ 525 h 944"/>
              <a:gd name="T98" fmla="*/ 100 w 623"/>
              <a:gd name="T99" fmla="*/ 503 h 944"/>
              <a:gd name="T100" fmla="*/ 77 w 623"/>
              <a:gd name="T101" fmla="*/ 500 h 944"/>
              <a:gd name="T102" fmla="*/ 66 w 623"/>
              <a:gd name="T103" fmla="*/ 444 h 944"/>
              <a:gd name="T104" fmla="*/ 2 w 623"/>
              <a:gd name="T105" fmla="*/ 378 h 944"/>
              <a:gd name="T106" fmla="*/ 4 w 623"/>
              <a:gd name="T107" fmla="*/ 299 h 944"/>
              <a:gd name="T108" fmla="*/ 7 w 623"/>
              <a:gd name="T109" fmla="*/ 247 h 944"/>
              <a:gd name="T110" fmla="*/ 7 w 623"/>
              <a:gd name="T111" fmla="*/ 206 h 944"/>
              <a:gd name="T112" fmla="*/ 45 w 623"/>
              <a:gd name="T113" fmla="*/ 154 h 944"/>
              <a:gd name="T114" fmla="*/ 36 w 623"/>
              <a:gd name="T115" fmla="*/ 109 h 944"/>
              <a:gd name="T116" fmla="*/ 47 w 623"/>
              <a:gd name="T117" fmla="*/ 71 h 944"/>
              <a:gd name="T118" fmla="*/ 45 w 623"/>
              <a:gd name="T119" fmla="*/ 12 h 944"/>
              <a:gd name="T120" fmla="*/ 52 w 623"/>
              <a:gd name="T12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944">
                <a:moveTo>
                  <a:pt x="63" y="3"/>
                </a:moveTo>
                <a:lnTo>
                  <a:pt x="66" y="5"/>
                </a:lnTo>
                <a:lnTo>
                  <a:pt x="68" y="5"/>
                </a:lnTo>
                <a:lnTo>
                  <a:pt x="70" y="5"/>
                </a:lnTo>
                <a:lnTo>
                  <a:pt x="72" y="5"/>
                </a:lnTo>
                <a:lnTo>
                  <a:pt x="75" y="5"/>
                </a:lnTo>
                <a:lnTo>
                  <a:pt x="75" y="16"/>
                </a:lnTo>
                <a:lnTo>
                  <a:pt x="75" y="23"/>
                </a:lnTo>
                <a:lnTo>
                  <a:pt x="77" y="23"/>
                </a:lnTo>
                <a:lnTo>
                  <a:pt x="77" y="25"/>
                </a:lnTo>
                <a:lnTo>
                  <a:pt x="77" y="28"/>
                </a:lnTo>
                <a:lnTo>
                  <a:pt x="79" y="28"/>
                </a:lnTo>
                <a:lnTo>
                  <a:pt x="79" y="30"/>
                </a:lnTo>
                <a:lnTo>
                  <a:pt x="81" y="30"/>
                </a:lnTo>
                <a:lnTo>
                  <a:pt x="84" y="30"/>
                </a:lnTo>
                <a:lnTo>
                  <a:pt x="86" y="30"/>
                </a:lnTo>
                <a:lnTo>
                  <a:pt x="86" y="32"/>
                </a:lnTo>
                <a:lnTo>
                  <a:pt x="88" y="32"/>
                </a:lnTo>
                <a:lnTo>
                  <a:pt x="91" y="32"/>
                </a:lnTo>
                <a:lnTo>
                  <a:pt x="91" y="34"/>
                </a:lnTo>
                <a:lnTo>
                  <a:pt x="93" y="34"/>
                </a:lnTo>
                <a:lnTo>
                  <a:pt x="95" y="34"/>
                </a:lnTo>
                <a:lnTo>
                  <a:pt x="95" y="37"/>
                </a:lnTo>
                <a:lnTo>
                  <a:pt x="97" y="37"/>
                </a:lnTo>
                <a:lnTo>
                  <a:pt x="100" y="37"/>
                </a:lnTo>
                <a:lnTo>
                  <a:pt x="102" y="37"/>
                </a:lnTo>
                <a:lnTo>
                  <a:pt x="102" y="39"/>
                </a:lnTo>
                <a:lnTo>
                  <a:pt x="104" y="39"/>
                </a:lnTo>
                <a:lnTo>
                  <a:pt x="106" y="41"/>
                </a:lnTo>
                <a:lnTo>
                  <a:pt x="109" y="41"/>
                </a:lnTo>
                <a:lnTo>
                  <a:pt x="111" y="43"/>
                </a:lnTo>
                <a:lnTo>
                  <a:pt x="113" y="43"/>
                </a:lnTo>
                <a:lnTo>
                  <a:pt x="118" y="46"/>
                </a:lnTo>
                <a:lnTo>
                  <a:pt x="120" y="48"/>
                </a:lnTo>
                <a:lnTo>
                  <a:pt x="122" y="48"/>
                </a:lnTo>
                <a:lnTo>
                  <a:pt x="125" y="50"/>
                </a:lnTo>
                <a:lnTo>
                  <a:pt x="129" y="52"/>
                </a:lnTo>
                <a:lnTo>
                  <a:pt x="129" y="55"/>
                </a:lnTo>
                <a:lnTo>
                  <a:pt x="131" y="55"/>
                </a:lnTo>
                <a:lnTo>
                  <a:pt x="134" y="55"/>
                </a:lnTo>
                <a:lnTo>
                  <a:pt x="136" y="52"/>
                </a:lnTo>
                <a:lnTo>
                  <a:pt x="138" y="52"/>
                </a:lnTo>
                <a:lnTo>
                  <a:pt x="140" y="52"/>
                </a:lnTo>
                <a:lnTo>
                  <a:pt x="143" y="52"/>
                </a:lnTo>
                <a:lnTo>
                  <a:pt x="145" y="52"/>
                </a:lnTo>
                <a:lnTo>
                  <a:pt x="152" y="57"/>
                </a:lnTo>
                <a:lnTo>
                  <a:pt x="154" y="59"/>
                </a:lnTo>
                <a:lnTo>
                  <a:pt x="156" y="61"/>
                </a:lnTo>
                <a:lnTo>
                  <a:pt x="156" y="64"/>
                </a:lnTo>
                <a:lnTo>
                  <a:pt x="159" y="66"/>
                </a:lnTo>
                <a:lnTo>
                  <a:pt x="165" y="71"/>
                </a:lnTo>
                <a:lnTo>
                  <a:pt x="170" y="75"/>
                </a:lnTo>
                <a:lnTo>
                  <a:pt x="174" y="80"/>
                </a:lnTo>
                <a:lnTo>
                  <a:pt x="179" y="86"/>
                </a:lnTo>
                <a:lnTo>
                  <a:pt x="183" y="95"/>
                </a:lnTo>
                <a:lnTo>
                  <a:pt x="190" y="107"/>
                </a:lnTo>
                <a:lnTo>
                  <a:pt x="193" y="109"/>
                </a:lnTo>
                <a:lnTo>
                  <a:pt x="195" y="109"/>
                </a:lnTo>
                <a:lnTo>
                  <a:pt x="195" y="111"/>
                </a:lnTo>
                <a:lnTo>
                  <a:pt x="197" y="111"/>
                </a:lnTo>
                <a:lnTo>
                  <a:pt x="197" y="114"/>
                </a:lnTo>
                <a:lnTo>
                  <a:pt x="199" y="114"/>
                </a:lnTo>
                <a:lnTo>
                  <a:pt x="199" y="116"/>
                </a:lnTo>
                <a:lnTo>
                  <a:pt x="202" y="116"/>
                </a:lnTo>
                <a:lnTo>
                  <a:pt x="204" y="118"/>
                </a:lnTo>
                <a:lnTo>
                  <a:pt x="206" y="118"/>
                </a:lnTo>
                <a:lnTo>
                  <a:pt x="206" y="120"/>
                </a:lnTo>
                <a:lnTo>
                  <a:pt x="208" y="123"/>
                </a:lnTo>
                <a:lnTo>
                  <a:pt x="211" y="123"/>
                </a:lnTo>
                <a:lnTo>
                  <a:pt x="211" y="125"/>
                </a:lnTo>
                <a:lnTo>
                  <a:pt x="213" y="125"/>
                </a:lnTo>
                <a:lnTo>
                  <a:pt x="215" y="127"/>
                </a:lnTo>
                <a:lnTo>
                  <a:pt x="217" y="132"/>
                </a:lnTo>
                <a:lnTo>
                  <a:pt x="217" y="134"/>
                </a:lnTo>
                <a:lnTo>
                  <a:pt x="217" y="138"/>
                </a:lnTo>
                <a:lnTo>
                  <a:pt x="217" y="143"/>
                </a:lnTo>
                <a:lnTo>
                  <a:pt x="217" y="145"/>
                </a:lnTo>
                <a:lnTo>
                  <a:pt x="217" y="147"/>
                </a:lnTo>
                <a:lnTo>
                  <a:pt x="217" y="152"/>
                </a:lnTo>
                <a:lnTo>
                  <a:pt x="215" y="152"/>
                </a:lnTo>
                <a:lnTo>
                  <a:pt x="211" y="152"/>
                </a:lnTo>
                <a:lnTo>
                  <a:pt x="208" y="152"/>
                </a:lnTo>
                <a:lnTo>
                  <a:pt x="206" y="152"/>
                </a:lnTo>
                <a:lnTo>
                  <a:pt x="202" y="152"/>
                </a:lnTo>
                <a:lnTo>
                  <a:pt x="199" y="150"/>
                </a:lnTo>
                <a:lnTo>
                  <a:pt x="197" y="150"/>
                </a:lnTo>
                <a:lnTo>
                  <a:pt x="197" y="152"/>
                </a:lnTo>
                <a:lnTo>
                  <a:pt x="195" y="152"/>
                </a:lnTo>
                <a:lnTo>
                  <a:pt x="190" y="154"/>
                </a:lnTo>
                <a:lnTo>
                  <a:pt x="186" y="157"/>
                </a:lnTo>
                <a:lnTo>
                  <a:pt x="183" y="157"/>
                </a:lnTo>
                <a:lnTo>
                  <a:pt x="181" y="157"/>
                </a:lnTo>
                <a:lnTo>
                  <a:pt x="179" y="157"/>
                </a:lnTo>
                <a:lnTo>
                  <a:pt x="177" y="157"/>
                </a:lnTo>
                <a:lnTo>
                  <a:pt x="174" y="157"/>
                </a:lnTo>
                <a:lnTo>
                  <a:pt x="174" y="154"/>
                </a:lnTo>
                <a:lnTo>
                  <a:pt x="172" y="154"/>
                </a:lnTo>
                <a:lnTo>
                  <a:pt x="170" y="154"/>
                </a:lnTo>
                <a:lnTo>
                  <a:pt x="170" y="157"/>
                </a:lnTo>
                <a:lnTo>
                  <a:pt x="168" y="157"/>
                </a:lnTo>
                <a:lnTo>
                  <a:pt x="165" y="157"/>
                </a:lnTo>
                <a:lnTo>
                  <a:pt x="165" y="159"/>
                </a:lnTo>
                <a:lnTo>
                  <a:pt x="163" y="159"/>
                </a:lnTo>
                <a:lnTo>
                  <a:pt x="163" y="161"/>
                </a:lnTo>
                <a:lnTo>
                  <a:pt x="165" y="166"/>
                </a:lnTo>
                <a:lnTo>
                  <a:pt x="165" y="168"/>
                </a:lnTo>
                <a:lnTo>
                  <a:pt x="168" y="170"/>
                </a:lnTo>
                <a:lnTo>
                  <a:pt x="170" y="172"/>
                </a:lnTo>
                <a:lnTo>
                  <a:pt x="170" y="175"/>
                </a:lnTo>
                <a:lnTo>
                  <a:pt x="174" y="177"/>
                </a:lnTo>
                <a:lnTo>
                  <a:pt x="177" y="179"/>
                </a:lnTo>
                <a:lnTo>
                  <a:pt x="179" y="184"/>
                </a:lnTo>
                <a:lnTo>
                  <a:pt x="181" y="184"/>
                </a:lnTo>
                <a:lnTo>
                  <a:pt x="181" y="186"/>
                </a:lnTo>
                <a:lnTo>
                  <a:pt x="181" y="190"/>
                </a:lnTo>
                <a:lnTo>
                  <a:pt x="181" y="193"/>
                </a:lnTo>
                <a:lnTo>
                  <a:pt x="181" y="195"/>
                </a:lnTo>
                <a:lnTo>
                  <a:pt x="183" y="197"/>
                </a:lnTo>
                <a:lnTo>
                  <a:pt x="183" y="200"/>
                </a:lnTo>
                <a:lnTo>
                  <a:pt x="186" y="204"/>
                </a:lnTo>
                <a:lnTo>
                  <a:pt x="190" y="204"/>
                </a:lnTo>
                <a:lnTo>
                  <a:pt x="193" y="204"/>
                </a:lnTo>
                <a:lnTo>
                  <a:pt x="195" y="204"/>
                </a:lnTo>
                <a:lnTo>
                  <a:pt x="197" y="204"/>
                </a:lnTo>
                <a:lnTo>
                  <a:pt x="199" y="204"/>
                </a:lnTo>
                <a:lnTo>
                  <a:pt x="202" y="206"/>
                </a:lnTo>
                <a:lnTo>
                  <a:pt x="202" y="209"/>
                </a:lnTo>
                <a:lnTo>
                  <a:pt x="202" y="211"/>
                </a:lnTo>
                <a:lnTo>
                  <a:pt x="202" y="213"/>
                </a:lnTo>
                <a:lnTo>
                  <a:pt x="204" y="218"/>
                </a:lnTo>
                <a:lnTo>
                  <a:pt x="208" y="222"/>
                </a:lnTo>
                <a:lnTo>
                  <a:pt x="208" y="224"/>
                </a:lnTo>
                <a:lnTo>
                  <a:pt x="211" y="229"/>
                </a:lnTo>
                <a:lnTo>
                  <a:pt x="213" y="231"/>
                </a:lnTo>
                <a:lnTo>
                  <a:pt x="215" y="233"/>
                </a:lnTo>
                <a:lnTo>
                  <a:pt x="229" y="236"/>
                </a:lnTo>
                <a:lnTo>
                  <a:pt x="231" y="238"/>
                </a:lnTo>
                <a:lnTo>
                  <a:pt x="233" y="238"/>
                </a:lnTo>
                <a:lnTo>
                  <a:pt x="236" y="238"/>
                </a:lnTo>
                <a:lnTo>
                  <a:pt x="238" y="238"/>
                </a:lnTo>
                <a:lnTo>
                  <a:pt x="240" y="243"/>
                </a:lnTo>
                <a:lnTo>
                  <a:pt x="240" y="245"/>
                </a:lnTo>
                <a:lnTo>
                  <a:pt x="242" y="245"/>
                </a:lnTo>
                <a:lnTo>
                  <a:pt x="242" y="247"/>
                </a:lnTo>
                <a:lnTo>
                  <a:pt x="247" y="254"/>
                </a:lnTo>
                <a:lnTo>
                  <a:pt x="249" y="256"/>
                </a:lnTo>
                <a:lnTo>
                  <a:pt x="249" y="258"/>
                </a:lnTo>
                <a:lnTo>
                  <a:pt x="251" y="263"/>
                </a:lnTo>
                <a:lnTo>
                  <a:pt x="249" y="279"/>
                </a:lnTo>
                <a:lnTo>
                  <a:pt x="258" y="281"/>
                </a:lnTo>
                <a:lnTo>
                  <a:pt x="276" y="290"/>
                </a:lnTo>
                <a:lnTo>
                  <a:pt x="288" y="297"/>
                </a:lnTo>
                <a:lnTo>
                  <a:pt x="304" y="299"/>
                </a:lnTo>
                <a:lnTo>
                  <a:pt x="315" y="299"/>
                </a:lnTo>
                <a:lnTo>
                  <a:pt x="326" y="299"/>
                </a:lnTo>
                <a:lnTo>
                  <a:pt x="333" y="301"/>
                </a:lnTo>
                <a:lnTo>
                  <a:pt x="340" y="301"/>
                </a:lnTo>
                <a:lnTo>
                  <a:pt x="342" y="301"/>
                </a:lnTo>
                <a:lnTo>
                  <a:pt x="344" y="301"/>
                </a:lnTo>
                <a:lnTo>
                  <a:pt x="347" y="301"/>
                </a:lnTo>
                <a:lnTo>
                  <a:pt x="354" y="304"/>
                </a:lnTo>
                <a:lnTo>
                  <a:pt x="360" y="304"/>
                </a:lnTo>
                <a:lnTo>
                  <a:pt x="365" y="306"/>
                </a:lnTo>
                <a:lnTo>
                  <a:pt x="369" y="308"/>
                </a:lnTo>
                <a:lnTo>
                  <a:pt x="374" y="310"/>
                </a:lnTo>
                <a:lnTo>
                  <a:pt x="383" y="315"/>
                </a:lnTo>
                <a:lnTo>
                  <a:pt x="388" y="317"/>
                </a:lnTo>
                <a:lnTo>
                  <a:pt x="392" y="319"/>
                </a:lnTo>
                <a:lnTo>
                  <a:pt x="394" y="319"/>
                </a:lnTo>
                <a:lnTo>
                  <a:pt x="397" y="322"/>
                </a:lnTo>
                <a:lnTo>
                  <a:pt x="399" y="324"/>
                </a:lnTo>
                <a:lnTo>
                  <a:pt x="399" y="326"/>
                </a:lnTo>
                <a:lnTo>
                  <a:pt x="401" y="326"/>
                </a:lnTo>
                <a:lnTo>
                  <a:pt x="403" y="326"/>
                </a:lnTo>
                <a:lnTo>
                  <a:pt x="406" y="326"/>
                </a:lnTo>
                <a:lnTo>
                  <a:pt x="406" y="329"/>
                </a:lnTo>
                <a:lnTo>
                  <a:pt x="412" y="331"/>
                </a:lnTo>
                <a:lnTo>
                  <a:pt x="417" y="331"/>
                </a:lnTo>
                <a:lnTo>
                  <a:pt x="426" y="331"/>
                </a:lnTo>
                <a:lnTo>
                  <a:pt x="431" y="331"/>
                </a:lnTo>
                <a:lnTo>
                  <a:pt x="433" y="331"/>
                </a:lnTo>
                <a:lnTo>
                  <a:pt x="435" y="331"/>
                </a:lnTo>
                <a:lnTo>
                  <a:pt x="440" y="329"/>
                </a:lnTo>
                <a:lnTo>
                  <a:pt x="442" y="329"/>
                </a:lnTo>
                <a:lnTo>
                  <a:pt x="444" y="326"/>
                </a:lnTo>
                <a:lnTo>
                  <a:pt x="449" y="324"/>
                </a:lnTo>
                <a:lnTo>
                  <a:pt x="451" y="324"/>
                </a:lnTo>
                <a:lnTo>
                  <a:pt x="453" y="324"/>
                </a:lnTo>
                <a:lnTo>
                  <a:pt x="456" y="322"/>
                </a:lnTo>
                <a:lnTo>
                  <a:pt x="462" y="322"/>
                </a:lnTo>
                <a:lnTo>
                  <a:pt x="467" y="322"/>
                </a:lnTo>
                <a:lnTo>
                  <a:pt x="474" y="319"/>
                </a:lnTo>
                <a:lnTo>
                  <a:pt x="480" y="319"/>
                </a:lnTo>
                <a:lnTo>
                  <a:pt x="485" y="319"/>
                </a:lnTo>
                <a:lnTo>
                  <a:pt x="499" y="319"/>
                </a:lnTo>
                <a:lnTo>
                  <a:pt x="508" y="322"/>
                </a:lnTo>
                <a:lnTo>
                  <a:pt x="512" y="322"/>
                </a:lnTo>
                <a:lnTo>
                  <a:pt x="524" y="326"/>
                </a:lnTo>
                <a:lnTo>
                  <a:pt x="524" y="329"/>
                </a:lnTo>
                <a:lnTo>
                  <a:pt x="524" y="331"/>
                </a:lnTo>
                <a:lnTo>
                  <a:pt x="526" y="340"/>
                </a:lnTo>
                <a:lnTo>
                  <a:pt x="526" y="342"/>
                </a:lnTo>
                <a:lnTo>
                  <a:pt x="526" y="344"/>
                </a:lnTo>
                <a:lnTo>
                  <a:pt x="526" y="349"/>
                </a:lnTo>
                <a:lnTo>
                  <a:pt x="526" y="356"/>
                </a:lnTo>
                <a:lnTo>
                  <a:pt x="526" y="358"/>
                </a:lnTo>
                <a:lnTo>
                  <a:pt x="528" y="367"/>
                </a:lnTo>
                <a:lnTo>
                  <a:pt x="528" y="369"/>
                </a:lnTo>
                <a:lnTo>
                  <a:pt x="528" y="378"/>
                </a:lnTo>
                <a:lnTo>
                  <a:pt x="530" y="390"/>
                </a:lnTo>
                <a:lnTo>
                  <a:pt x="530" y="396"/>
                </a:lnTo>
                <a:lnTo>
                  <a:pt x="530" y="403"/>
                </a:lnTo>
                <a:lnTo>
                  <a:pt x="530" y="408"/>
                </a:lnTo>
                <a:lnTo>
                  <a:pt x="530" y="410"/>
                </a:lnTo>
                <a:lnTo>
                  <a:pt x="530" y="412"/>
                </a:lnTo>
                <a:lnTo>
                  <a:pt x="530" y="417"/>
                </a:lnTo>
                <a:lnTo>
                  <a:pt x="533" y="419"/>
                </a:lnTo>
                <a:lnTo>
                  <a:pt x="533" y="421"/>
                </a:lnTo>
                <a:lnTo>
                  <a:pt x="533" y="424"/>
                </a:lnTo>
                <a:lnTo>
                  <a:pt x="533" y="426"/>
                </a:lnTo>
                <a:lnTo>
                  <a:pt x="533" y="428"/>
                </a:lnTo>
                <a:lnTo>
                  <a:pt x="533" y="430"/>
                </a:lnTo>
                <a:lnTo>
                  <a:pt x="533" y="433"/>
                </a:lnTo>
                <a:lnTo>
                  <a:pt x="533" y="435"/>
                </a:lnTo>
                <a:lnTo>
                  <a:pt x="533" y="437"/>
                </a:lnTo>
                <a:lnTo>
                  <a:pt x="533" y="439"/>
                </a:lnTo>
                <a:lnTo>
                  <a:pt x="533" y="446"/>
                </a:lnTo>
                <a:lnTo>
                  <a:pt x="535" y="451"/>
                </a:lnTo>
                <a:lnTo>
                  <a:pt x="535" y="455"/>
                </a:lnTo>
                <a:lnTo>
                  <a:pt x="535" y="460"/>
                </a:lnTo>
                <a:lnTo>
                  <a:pt x="535" y="464"/>
                </a:lnTo>
                <a:lnTo>
                  <a:pt x="535" y="467"/>
                </a:lnTo>
                <a:lnTo>
                  <a:pt x="535" y="469"/>
                </a:lnTo>
                <a:lnTo>
                  <a:pt x="533" y="471"/>
                </a:lnTo>
                <a:lnTo>
                  <a:pt x="533" y="473"/>
                </a:lnTo>
                <a:lnTo>
                  <a:pt x="533" y="476"/>
                </a:lnTo>
                <a:lnTo>
                  <a:pt x="533" y="478"/>
                </a:lnTo>
                <a:lnTo>
                  <a:pt x="533" y="480"/>
                </a:lnTo>
                <a:lnTo>
                  <a:pt x="533" y="482"/>
                </a:lnTo>
                <a:lnTo>
                  <a:pt x="535" y="482"/>
                </a:lnTo>
                <a:lnTo>
                  <a:pt x="535" y="485"/>
                </a:lnTo>
                <a:lnTo>
                  <a:pt x="535" y="487"/>
                </a:lnTo>
                <a:lnTo>
                  <a:pt x="535" y="489"/>
                </a:lnTo>
                <a:lnTo>
                  <a:pt x="537" y="489"/>
                </a:lnTo>
                <a:lnTo>
                  <a:pt x="537" y="491"/>
                </a:lnTo>
                <a:lnTo>
                  <a:pt x="537" y="496"/>
                </a:lnTo>
                <a:lnTo>
                  <a:pt x="537" y="498"/>
                </a:lnTo>
                <a:lnTo>
                  <a:pt x="539" y="498"/>
                </a:lnTo>
                <a:lnTo>
                  <a:pt x="539" y="500"/>
                </a:lnTo>
                <a:lnTo>
                  <a:pt x="539" y="503"/>
                </a:lnTo>
                <a:lnTo>
                  <a:pt x="539" y="505"/>
                </a:lnTo>
                <a:lnTo>
                  <a:pt x="542" y="507"/>
                </a:lnTo>
                <a:lnTo>
                  <a:pt x="542" y="510"/>
                </a:lnTo>
                <a:lnTo>
                  <a:pt x="542" y="512"/>
                </a:lnTo>
                <a:lnTo>
                  <a:pt x="544" y="514"/>
                </a:lnTo>
                <a:lnTo>
                  <a:pt x="544" y="516"/>
                </a:lnTo>
                <a:lnTo>
                  <a:pt x="544" y="519"/>
                </a:lnTo>
                <a:lnTo>
                  <a:pt x="546" y="519"/>
                </a:lnTo>
                <a:lnTo>
                  <a:pt x="546" y="521"/>
                </a:lnTo>
                <a:lnTo>
                  <a:pt x="544" y="548"/>
                </a:lnTo>
                <a:lnTo>
                  <a:pt x="535" y="573"/>
                </a:lnTo>
                <a:lnTo>
                  <a:pt x="544" y="586"/>
                </a:lnTo>
                <a:lnTo>
                  <a:pt x="546" y="593"/>
                </a:lnTo>
                <a:lnTo>
                  <a:pt x="546" y="596"/>
                </a:lnTo>
                <a:lnTo>
                  <a:pt x="558" y="623"/>
                </a:lnTo>
                <a:lnTo>
                  <a:pt x="578" y="659"/>
                </a:lnTo>
                <a:lnTo>
                  <a:pt x="585" y="679"/>
                </a:lnTo>
                <a:lnTo>
                  <a:pt x="594" y="700"/>
                </a:lnTo>
                <a:lnTo>
                  <a:pt x="589" y="725"/>
                </a:lnTo>
                <a:lnTo>
                  <a:pt x="587" y="734"/>
                </a:lnTo>
                <a:lnTo>
                  <a:pt x="587" y="740"/>
                </a:lnTo>
                <a:lnTo>
                  <a:pt x="594" y="781"/>
                </a:lnTo>
                <a:lnTo>
                  <a:pt x="596" y="808"/>
                </a:lnTo>
                <a:lnTo>
                  <a:pt x="596" y="817"/>
                </a:lnTo>
                <a:lnTo>
                  <a:pt x="596" y="820"/>
                </a:lnTo>
                <a:lnTo>
                  <a:pt x="596" y="824"/>
                </a:lnTo>
                <a:lnTo>
                  <a:pt x="596" y="860"/>
                </a:lnTo>
                <a:lnTo>
                  <a:pt x="598" y="863"/>
                </a:lnTo>
                <a:lnTo>
                  <a:pt x="598" y="865"/>
                </a:lnTo>
                <a:lnTo>
                  <a:pt x="616" y="897"/>
                </a:lnTo>
                <a:lnTo>
                  <a:pt x="619" y="901"/>
                </a:lnTo>
                <a:lnTo>
                  <a:pt x="621" y="903"/>
                </a:lnTo>
                <a:lnTo>
                  <a:pt x="623" y="910"/>
                </a:lnTo>
                <a:lnTo>
                  <a:pt x="612" y="908"/>
                </a:lnTo>
                <a:lnTo>
                  <a:pt x="605" y="908"/>
                </a:lnTo>
                <a:lnTo>
                  <a:pt x="594" y="908"/>
                </a:lnTo>
                <a:lnTo>
                  <a:pt x="592" y="908"/>
                </a:lnTo>
                <a:lnTo>
                  <a:pt x="580" y="906"/>
                </a:lnTo>
                <a:lnTo>
                  <a:pt x="571" y="908"/>
                </a:lnTo>
                <a:lnTo>
                  <a:pt x="555" y="908"/>
                </a:lnTo>
                <a:lnTo>
                  <a:pt x="528" y="906"/>
                </a:lnTo>
                <a:lnTo>
                  <a:pt x="514" y="906"/>
                </a:lnTo>
                <a:lnTo>
                  <a:pt x="503" y="908"/>
                </a:lnTo>
                <a:lnTo>
                  <a:pt x="501" y="908"/>
                </a:lnTo>
                <a:lnTo>
                  <a:pt x="487" y="908"/>
                </a:lnTo>
                <a:lnTo>
                  <a:pt x="478" y="912"/>
                </a:lnTo>
                <a:lnTo>
                  <a:pt x="471" y="915"/>
                </a:lnTo>
                <a:lnTo>
                  <a:pt x="469" y="915"/>
                </a:lnTo>
                <a:lnTo>
                  <a:pt x="467" y="917"/>
                </a:lnTo>
                <a:lnTo>
                  <a:pt x="465" y="917"/>
                </a:lnTo>
                <a:lnTo>
                  <a:pt x="458" y="919"/>
                </a:lnTo>
                <a:lnTo>
                  <a:pt x="451" y="921"/>
                </a:lnTo>
                <a:lnTo>
                  <a:pt x="442" y="924"/>
                </a:lnTo>
                <a:lnTo>
                  <a:pt x="431" y="928"/>
                </a:lnTo>
                <a:lnTo>
                  <a:pt x="428" y="930"/>
                </a:lnTo>
                <a:lnTo>
                  <a:pt x="424" y="933"/>
                </a:lnTo>
                <a:lnTo>
                  <a:pt x="417" y="935"/>
                </a:lnTo>
                <a:lnTo>
                  <a:pt x="408" y="940"/>
                </a:lnTo>
                <a:lnTo>
                  <a:pt x="399" y="944"/>
                </a:lnTo>
                <a:lnTo>
                  <a:pt x="397" y="944"/>
                </a:lnTo>
                <a:lnTo>
                  <a:pt x="392" y="944"/>
                </a:lnTo>
                <a:lnTo>
                  <a:pt x="385" y="944"/>
                </a:lnTo>
                <a:lnTo>
                  <a:pt x="378" y="944"/>
                </a:lnTo>
                <a:lnTo>
                  <a:pt x="374" y="944"/>
                </a:lnTo>
                <a:lnTo>
                  <a:pt x="367" y="942"/>
                </a:lnTo>
                <a:lnTo>
                  <a:pt x="363" y="942"/>
                </a:lnTo>
                <a:lnTo>
                  <a:pt x="358" y="940"/>
                </a:lnTo>
                <a:lnTo>
                  <a:pt x="356" y="940"/>
                </a:lnTo>
                <a:lnTo>
                  <a:pt x="349" y="937"/>
                </a:lnTo>
                <a:lnTo>
                  <a:pt x="344" y="937"/>
                </a:lnTo>
                <a:lnTo>
                  <a:pt x="338" y="935"/>
                </a:lnTo>
                <a:lnTo>
                  <a:pt x="331" y="933"/>
                </a:lnTo>
                <a:lnTo>
                  <a:pt x="326" y="933"/>
                </a:lnTo>
                <a:lnTo>
                  <a:pt x="322" y="930"/>
                </a:lnTo>
                <a:lnTo>
                  <a:pt x="319" y="930"/>
                </a:lnTo>
                <a:lnTo>
                  <a:pt x="315" y="928"/>
                </a:lnTo>
                <a:lnTo>
                  <a:pt x="310" y="928"/>
                </a:lnTo>
                <a:lnTo>
                  <a:pt x="306" y="926"/>
                </a:lnTo>
                <a:lnTo>
                  <a:pt x="301" y="924"/>
                </a:lnTo>
                <a:lnTo>
                  <a:pt x="295" y="921"/>
                </a:lnTo>
                <a:lnTo>
                  <a:pt x="292" y="919"/>
                </a:lnTo>
                <a:lnTo>
                  <a:pt x="288" y="915"/>
                </a:lnTo>
                <a:lnTo>
                  <a:pt x="281" y="912"/>
                </a:lnTo>
                <a:lnTo>
                  <a:pt x="279" y="906"/>
                </a:lnTo>
                <a:lnTo>
                  <a:pt x="279" y="903"/>
                </a:lnTo>
                <a:lnTo>
                  <a:pt x="276" y="903"/>
                </a:lnTo>
                <a:lnTo>
                  <a:pt x="274" y="897"/>
                </a:lnTo>
                <a:lnTo>
                  <a:pt x="272" y="890"/>
                </a:lnTo>
                <a:lnTo>
                  <a:pt x="267" y="878"/>
                </a:lnTo>
                <a:lnTo>
                  <a:pt x="265" y="874"/>
                </a:lnTo>
                <a:lnTo>
                  <a:pt x="261" y="856"/>
                </a:lnTo>
                <a:lnTo>
                  <a:pt x="258" y="847"/>
                </a:lnTo>
                <a:lnTo>
                  <a:pt x="256" y="842"/>
                </a:lnTo>
                <a:lnTo>
                  <a:pt x="251" y="831"/>
                </a:lnTo>
                <a:lnTo>
                  <a:pt x="247" y="826"/>
                </a:lnTo>
                <a:lnTo>
                  <a:pt x="242" y="822"/>
                </a:lnTo>
                <a:lnTo>
                  <a:pt x="236" y="817"/>
                </a:lnTo>
                <a:lnTo>
                  <a:pt x="227" y="808"/>
                </a:lnTo>
                <a:lnTo>
                  <a:pt x="224" y="806"/>
                </a:lnTo>
                <a:lnTo>
                  <a:pt x="224" y="804"/>
                </a:lnTo>
                <a:lnTo>
                  <a:pt x="222" y="801"/>
                </a:lnTo>
                <a:lnTo>
                  <a:pt x="220" y="799"/>
                </a:lnTo>
                <a:lnTo>
                  <a:pt x="220" y="797"/>
                </a:lnTo>
                <a:lnTo>
                  <a:pt x="220" y="795"/>
                </a:lnTo>
                <a:lnTo>
                  <a:pt x="217" y="792"/>
                </a:lnTo>
                <a:lnTo>
                  <a:pt x="215" y="790"/>
                </a:lnTo>
                <a:lnTo>
                  <a:pt x="213" y="788"/>
                </a:lnTo>
                <a:lnTo>
                  <a:pt x="211" y="786"/>
                </a:lnTo>
                <a:lnTo>
                  <a:pt x="206" y="781"/>
                </a:lnTo>
                <a:lnTo>
                  <a:pt x="202" y="781"/>
                </a:lnTo>
                <a:lnTo>
                  <a:pt x="199" y="777"/>
                </a:lnTo>
                <a:lnTo>
                  <a:pt x="190" y="774"/>
                </a:lnTo>
                <a:lnTo>
                  <a:pt x="190" y="768"/>
                </a:lnTo>
                <a:lnTo>
                  <a:pt x="179" y="768"/>
                </a:lnTo>
                <a:lnTo>
                  <a:pt x="179" y="761"/>
                </a:lnTo>
                <a:lnTo>
                  <a:pt x="179" y="756"/>
                </a:lnTo>
                <a:lnTo>
                  <a:pt x="179" y="754"/>
                </a:lnTo>
                <a:lnTo>
                  <a:pt x="179" y="749"/>
                </a:lnTo>
                <a:lnTo>
                  <a:pt x="179" y="743"/>
                </a:lnTo>
                <a:lnTo>
                  <a:pt x="179" y="738"/>
                </a:lnTo>
                <a:lnTo>
                  <a:pt x="179" y="734"/>
                </a:lnTo>
                <a:lnTo>
                  <a:pt x="179" y="725"/>
                </a:lnTo>
                <a:lnTo>
                  <a:pt x="179" y="718"/>
                </a:lnTo>
                <a:lnTo>
                  <a:pt x="179" y="711"/>
                </a:lnTo>
                <a:lnTo>
                  <a:pt x="177" y="704"/>
                </a:lnTo>
                <a:lnTo>
                  <a:pt x="174" y="704"/>
                </a:lnTo>
                <a:lnTo>
                  <a:pt x="177" y="702"/>
                </a:lnTo>
                <a:lnTo>
                  <a:pt x="186" y="670"/>
                </a:lnTo>
                <a:lnTo>
                  <a:pt x="152" y="627"/>
                </a:lnTo>
                <a:lnTo>
                  <a:pt x="140" y="616"/>
                </a:lnTo>
                <a:lnTo>
                  <a:pt x="136" y="609"/>
                </a:lnTo>
                <a:lnTo>
                  <a:pt x="131" y="600"/>
                </a:lnTo>
                <a:lnTo>
                  <a:pt x="129" y="598"/>
                </a:lnTo>
                <a:lnTo>
                  <a:pt x="125" y="589"/>
                </a:lnTo>
                <a:lnTo>
                  <a:pt x="111" y="553"/>
                </a:lnTo>
                <a:lnTo>
                  <a:pt x="111" y="548"/>
                </a:lnTo>
                <a:lnTo>
                  <a:pt x="111" y="546"/>
                </a:lnTo>
                <a:lnTo>
                  <a:pt x="113" y="541"/>
                </a:lnTo>
                <a:lnTo>
                  <a:pt x="115" y="539"/>
                </a:lnTo>
                <a:lnTo>
                  <a:pt x="115" y="532"/>
                </a:lnTo>
                <a:lnTo>
                  <a:pt x="115" y="530"/>
                </a:lnTo>
                <a:lnTo>
                  <a:pt x="115" y="525"/>
                </a:lnTo>
                <a:lnTo>
                  <a:pt x="113" y="521"/>
                </a:lnTo>
                <a:lnTo>
                  <a:pt x="113" y="519"/>
                </a:lnTo>
                <a:lnTo>
                  <a:pt x="111" y="519"/>
                </a:lnTo>
                <a:lnTo>
                  <a:pt x="109" y="514"/>
                </a:lnTo>
                <a:lnTo>
                  <a:pt x="104" y="507"/>
                </a:lnTo>
                <a:lnTo>
                  <a:pt x="102" y="507"/>
                </a:lnTo>
                <a:lnTo>
                  <a:pt x="102" y="505"/>
                </a:lnTo>
                <a:lnTo>
                  <a:pt x="100" y="503"/>
                </a:lnTo>
                <a:lnTo>
                  <a:pt x="97" y="498"/>
                </a:lnTo>
                <a:lnTo>
                  <a:pt x="95" y="498"/>
                </a:lnTo>
                <a:lnTo>
                  <a:pt x="95" y="496"/>
                </a:lnTo>
                <a:lnTo>
                  <a:pt x="95" y="494"/>
                </a:lnTo>
                <a:lnTo>
                  <a:pt x="91" y="496"/>
                </a:lnTo>
                <a:lnTo>
                  <a:pt x="88" y="498"/>
                </a:lnTo>
                <a:lnTo>
                  <a:pt x="84" y="500"/>
                </a:lnTo>
                <a:lnTo>
                  <a:pt x="77" y="500"/>
                </a:lnTo>
                <a:lnTo>
                  <a:pt x="75" y="498"/>
                </a:lnTo>
                <a:lnTo>
                  <a:pt x="70" y="491"/>
                </a:lnTo>
                <a:lnTo>
                  <a:pt x="68" y="485"/>
                </a:lnTo>
                <a:lnTo>
                  <a:pt x="68" y="480"/>
                </a:lnTo>
                <a:lnTo>
                  <a:pt x="68" y="467"/>
                </a:lnTo>
                <a:lnTo>
                  <a:pt x="70" y="457"/>
                </a:lnTo>
                <a:lnTo>
                  <a:pt x="70" y="451"/>
                </a:lnTo>
                <a:lnTo>
                  <a:pt x="66" y="444"/>
                </a:lnTo>
                <a:lnTo>
                  <a:pt x="61" y="439"/>
                </a:lnTo>
                <a:lnTo>
                  <a:pt x="27" y="426"/>
                </a:lnTo>
                <a:lnTo>
                  <a:pt x="23" y="421"/>
                </a:lnTo>
                <a:lnTo>
                  <a:pt x="7" y="392"/>
                </a:lnTo>
                <a:lnTo>
                  <a:pt x="4" y="387"/>
                </a:lnTo>
                <a:lnTo>
                  <a:pt x="4" y="383"/>
                </a:lnTo>
                <a:lnTo>
                  <a:pt x="2" y="381"/>
                </a:lnTo>
                <a:lnTo>
                  <a:pt x="2" y="378"/>
                </a:lnTo>
                <a:lnTo>
                  <a:pt x="0" y="362"/>
                </a:lnTo>
                <a:lnTo>
                  <a:pt x="0" y="344"/>
                </a:lnTo>
                <a:lnTo>
                  <a:pt x="0" y="340"/>
                </a:lnTo>
                <a:lnTo>
                  <a:pt x="0" y="319"/>
                </a:lnTo>
                <a:lnTo>
                  <a:pt x="0" y="315"/>
                </a:lnTo>
                <a:lnTo>
                  <a:pt x="2" y="313"/>
                </a:lnTo>
                <a:lnTo>
                  <a:pt x="2" y="310"/>
                </a:lnTo>
                <a:lnTo>
                  <a:pt x="4" y="299"/>
                </a:lnTo>
                <a:lnTo>
                  <a:pt x="4" y="297"/>
                </a:lnTo>
                <a:lnTo>
                  <a:pt x="4" y="292"/>
                </a:lnTo>
                <a:lnTo>
                  <a:pt x="7" y="283"/>
                </a:lnTo>
                <a:lnTo>
                  <a:pt x="7" y="270"/>
                </a:lnTo>
                <a:lnTo>
                  <a:pt x="7" y="263"/>
                </a:lnTo>
                <a:lnTo>
                  <a:pt x="7" y="261"/>
                </a:lnTo>
                <a:lnTo>
                  <a:pt x="7" y="252"/>
                </a:lnTo>
                <a:lnTo>
                  <a:pt x="7" y="247"/>
                </a:lnTo>
                <a:lnTo>
                  <a:pt x="7" y="245"/>
                </a:lnTo>
                <a:lnTo>
                  <a:pt x="7" y="238"/>
                </a:lnTo>
                <a:lnTo>
                  <a:pt x="7" y="236"/>
                </a:lnTo>
                <a:lnTo>
                  <a:pt x="4" y="218"/>
                </a:lnTo>
                <a:lnTo>
                  <a:pt x="7" y="213"/>
                </a:lnTo>
                <a:lnTo>
                  <a:pt x="7" y="211"/>
                </a:lnTo>
                <a:lnTo>
                  <a:pt x="7" y="209"/>
                </a:lnTo>
                <a:lnTo>
                  <a:pt x="7" y="206"/>
                </a:lnTo>
                <a:lnTo>
                  <a:pt x="13" y="202"/>
                </a:lnTo>
                <a:lnTo>
                  <a:pt x="20" y="197"/>
                </a:lnTo>
                <a:lnTo>
                  <a:pt x="34" y="184"/>
                </a:lnTo>
                <a:lnTo>
                  <a:pt x="36" y="177"/>
                </a:lnTo>
                <a:lnTo>
                  <a:pt x="38" y="175"/>
                </a:lnTo>
                <a:lnTo>
                  <a:pt x="38" y="170"/>
                </a:lnTo>
                <a:lnTo>
                  <a:pt x="41" y="166"/>
                </a:lnTo>
                <a:lnTo>
                  <a:pt x="45" y="154"/>
                </a:lnTo>
                <a:lnTo>
                  <a:pt x="45" y="150"/>
                </a:lnTo>
                <a:lnTo>
                  <a:pt x="43" y="143"/>
                </a:lnTo>
                <a:lnTo>
                  <a:pt x="41" y="138"/>
                </a:lnTo>
                <a:lnTo>
                  <a:pt x="38" y="136"/>
                </a:lnTo>
                <a:lnTo>
                  <a:pt x="36" y="127"/>
                </a:lnTo>
                <a:lnTo>
                  <a:pt x="36" y="125"/>
                </a:lnTo>
                <a:lnTo>
                  <a:pt x="34" y="118"/>
                </a:lnTo>
                <a:lnTo>
                  <a:pt x="36" y="109"/>
                </a:lnTo>
                <a:lnTo>
                  <a:pt x="36" y="102"/>
                </a:lnTo>
                <a:lnTo>
                  <a:pt x="43" y="95"/>
                </a:lnTo>
                <a:lnTo>
                  <a:pt x="50" y="93"/>
                </a:lnTo>
                <a:lnTo>
                  <a:pt x="52" y="86"/>
                </a:lnTo>
                <a:lnTo>
                  <a:pt x="50" y="82"/>
                </a:lnTo>
                <a:lnTo>
                  <a:pt x="47" y="77"/>
                </a:lnTo>
                <a:lnTo>
                  <a:pt x="47" y="75"/>
                </a:lnTo>
                <a:lnTo>
                  <a:pt x="47" y="71"/>
                </a:lnTo>
                <a:lnTo>
                  <a:pt x="47" y="48"/>
                </a:lnTo>
                <a:lnTo>
                  <a:pt x="47" y="37"/>
                </a:lnTo>
                <a:lnTo>
                  <a:pt x="47" y="34"/>
                </a:lnTo>
                <a:lnTo>
                  <a:pt x="47" y="25"/>
                </a:lnTo>
                <a:lnTo>
                  <a:pt x="47" y="23"/>
                </a:lnTo>
                <a:lnTo>
                  <a:pt x="45" y="21"/>
                </a:lnTo>
                <a:lnTo>
                  <a:pt x="45" y="18"/>
                </a:lnTo>
                <a:lnTo>
                  <a:pt x="45" y="12"/>
                </a:lnTo>
                <a:lnTo>
                  <a:pt x="45" y="9"/>
                </a:lnTo>
                <a:lnTo>
                  <a:pt x="45" y="7"/>
                </a:lnTo>
                <a:lnTo>
                  <a:pt x="45" y="5"/>
                </a:lnTo>
                <a:lnTo>
                  <a:pt x="45" y="3"/>
                </a:lnTo>
                <a:lnTo>
                  <a:pt x="47" y="3"/>
                </a:lnTo>
                <a:lnTo>
                  <a:pt x="47" y="0"/>
                </a:lnTo>
                <a:lnTo>
                  <a:pt x="50" y="0"/>
                </a:lnTo>
                <a:lnTo>
                  <a:pt x="52" y="0"/>
                </a:lnTo>
                <a:lnTo>
                  <a:pt x="54" y="0"/>
                </a:lnTo>
                <a:lnTo>
                  <a:pt x="57" y="0"/>
                </a:lnTo>
                <a:lnTo>
                  <a:pt x="59" y="3"/>
                </a:lnTo>
                <a:lnTo>
                  <a:pt x="61" y="3"/>
                </a:lnTo>
                <a:lnTo>
                  <a:pt x="63" y="3"/>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dmin 1 - Gedaref">
            <a:extLst>
              <a:ext uri="{FF2B5EF4-FFF2-40B4-BE49-F238E27FC236}">
                <a16:creationId xmlns:a16="http://schemas.microsoft.com/office/drawing/2014/main" id="{EEBC29ED-432F-9B43-F270-3918518ACF09}"/>
              </a:ext>
            </a:extLst>
          </p:cNvPr>
          <p:cNvSpPr>
            <a:spLocks/>
          </p:cNvSpPr>
          <p:nvPr/>
        </p:nvSpPr>
        <p:spPr bwMode="auto">
          <a:xfrm>
            <a:off x="7551738" y="3484563"/>
            <a:ext cx="1281113" cy="1336675"/>
          </a:xfrm>
          <a:custGeom>
            <a:avLst/>
            <a:gdLst>
              <a:gd name="T0" fmla="*/ 310 w 807"/>
              <a:gd name="T1" fmla="*/ 68 h 842"/>
              <a:gd name="T2" fmla="*/ 460 w 807"/>
              <a:gd name="T3" fmla="*/ 165 h 842"/>
              <a:gd name="T4" fmla="*/ 573 w 807"/>
              <a:gd name="T5" fmla="*/ 236 h 842"/>
              <a:gd name="T6" fmla="*/ 616 w 807"/>
              <a:gd name="T7" fmla="*/ 245 h 842"/>
              <a:gd name="T8" fmla="*/ 637 w 807"/>
              <a:gd name="T9" fmla="*/ 256 h 842"/>
              <a:gd name="T10" fmla="*/ 637 w 807"/>
              <a:gd name="T11" fmla="*/ 279 h 842"/>
              <a:gd name="T12" fmla="*/ 628 w 807"/>
              <a:gd name="T13" fmla="*/ 294 h 842"/>
              <a:gd name="T14" fmla="*/ 628 w 807"/>
              <a:gd name="T15" fmla="*/ 317 h 842"/>
              <a:gd name="T16" fmla="*/ 628 w 807"/>
              <a:gd name="T17" fmla="*/ 333 h 842"/>
              <a:gd name="T18" fmla="*/ 630 w 807"/>
              <a:gd name="T19" fmla="*/ 353 h 842"/>
              <a:gd name="T20" fmla="*/ 623 w 807"/>
              <a:gd name="T21" fmla="*/ 378 h 842"/>
              <a:gd name="T22" fmla="*/ 621 w 807"/>
              <a:gd name="T23" fmla="*/ 394 h 842"/>
              <a:gd name="T24" fmla="*/ 632 w 807"/>
              <a:gd name="T25" fmla="*/ 408 h 842"/>
              <a:gd name="T26" fmla="*/ 655 w 807"/>
              <a:gd name="T27" fmla="*/ 414 h 842"/>
              <a:gd name="T28" fmla="*/ 675 w 807"/>
              <a:gd name="T29" fmla="*/ 423 h 842"/>
              <a:gd name="T30" fmla="*/ 703 w 807"/>
              <a:gd name="T31" fmla="*/ 417 h 842"/>
              <a:gd name="T32" fmla="*/ 728 w 807"/>
              <a:gd name="T33" fmla="*/ 408 h 842"/>
              <a:gd name="T34" fmla="*/ 750 w 807"/>
              <a:gd name="T35" fmla="*/ 403 h 842"/>
              <a:gd name="T36" fmla="*/ 768 w 807"/>
              <a:gd name="T37" fmla="*/ 412 h 842"/>
              <a:gd name="T38" fmla="*/ 784 w 807"/>
              <a:gd name="T39" fmla="*/ 419 h 842"/>
              <a:gd name="T40" fmla="*/ 784 w 807"/>
              <a:gd name="T41" fmla="*/ 485 h 842"/>
              <a:gd name="T42" fmla="*/ 787 w 807"/>
              <a:gd name="T43" fmla="*/ 534 h 842"/>
              <a:gd name="T44" fmla="*/ 764 w 807"/>
              <a:gd name="T45" fmla="*/ 598 h 842"/>
              <a:gd name="T46" fmla="*/ 734 w 807"/>
              <a:gd name="T47" fmla="*/ 654 h 842"/>
              <a:gd name="T48" fmla="*/ 716 w 807"/>
              <a:gd name="T49" fmla="*/ 713 h 842"/>
              <a:gd name="T50" fmla="*/ 705 w 807"/>
              <a:gd name="T51" fmla="*/ 754 h 842"/>
              <a:gd name="T52" fmla="*/ 707 w 807"/>
              <a:gd name="T53" fmla="*/ 776 h 842"/>
              <a:gd name="T54" fmla="*/ 696 w 807"/>
              <a:gd name="T55" fmla="*/ 835 h 842"/>
              <a:gd name="T56" fmla="*/ 682 w 807"/>
              <a:gd name="T57" fmla="*/ 826 h 842"/>
              <a:gd name="T58" fmla="*/ 660 w 807"/>
              <a:gd name="T59" fmla="*/ 826 h 842"/>
              <a:gd name="T60" fmla="*/ 596 w 807"/>
              <a:gd name="T61" fmla="*/ 838 h 842"/>
              <a:gd name="T62" fmla="*/ 580 w 807"/>
              <a:gd name="T63" fmla="*/ 840 h 842"/>
              <a:gd name="T64" fmla="*/ 560 w 807"/>
              <a:gd name="T65" fmla="*/ 833 h 842"/>
              <a:gd name="T66" fmla="*/ 499 w 807"/>
              <a:gd name="T67" fmla="*/ 826 h 842"/>
              <a:gd name="T68" fmla="*/ 424 w 807"/>
              <a:gd name="T69" fmla="*/ 786 h 842"/>
              <a:gd name="T70" fmla="*/ 403 w 807"/>
              <a:gd name="T71" fmla="*/ 779 h 842"/>
              <a:gd name="T72" fmla="*/ 365 w 807"/>
              <a:gd name="T73" fmla="*/ 756 h 842"/>
              <a:gd name="T74" fmla="*/ 349 w 807"/>
              <a:gd name="T75" fmla="*/ 738 h 842"/>
              <a:gd name="T76" fmla="*/ 338 w 807"/>
              <a:gd name="T77" fmla="*/ 709 h 842"/>
              <a:gd name="T78" fmla="*/ 324 w 807"/>
              <a:gd name="T79" fmla="*/ 697 h 842"/>
              <a:gd name="T80" fmla="*/ 310 w 807"/>
              <a:gd name="T81" fmla="*/ 702 h 842"/>
              <a:gd name="T82" fmla="*/ 297 w 807"/>
              <a:gd name="T83" fmla="*/ 697 h 842"/>
              <a:gd name="T84" fmla="*/ 283 w 807"/>
              <a:gd name="T85" fmla="*/ 684 h 842"/>
              <a:gd name="T86" fmla="*/ 245 w 807"/>
              <a:gd name="T87" fmla="*/ 645 h 842"/>
              <a:gd name="T88" fmla="*/ 159 w 807"/>
              <a:gd name="T89" fmla="*/ 546 h 842"/>
              <a:gd name="T90" fmla="*/ 143 w 807"/>
              <a:gd name="T91" fmla="*/ 530 h 842"/>
              <a:gd name="T92" fmla="*/ 136 w 807"/>
              <a:gd name="T93" fmla="*/ 505 h 842"/>
              <a:gd name="T94" fmla="*/ 125 w 807"/>
              <a:gd name="T95" fmla="*/ 482 h 842"/>
              <a:gd name="T96" fmla="*/ 106 w 807"/>
              <a:gd name="T97" fmla="*/ 460 h 842"/>
              <a:gd name="T98" fmla="*/ 109 w 807"/>
              <a:gd name="T99" fmla="*/ 432 h 842"/>
              <a:gd name="T100" fmla="*/ 120 w 807"/>
              <a:gd name="T101" fmla="*/ 394 h 842"/>
              <a:gd name="T102" fmla="*/ 136 w 807"/>
              <a:gd name="T103" fmla="*/ 371 h 842"/>
              <a:gd name="T104" fmla="*/ 163 w 807"/>
              <a:gd name="T105" fmla="*/ 229 h 842"/>
              <a:gd name="T106" fmla="*/ 95 w 807"/>
              <a:gd name="T107" fmla="*/ 154 h 842"/>
              <a:gd name="T108" fmla="*/ 25 w 807"/>
              <a:gd name="T109" fmla="*/ 127 h 842"/>
              <a:gd name="T110" fmla="*/ 9 w 807"/>
              <a:gd name="T111" fmla="*/ 93 h 842"/>
              <a:gd name="T112" fmla="*/ 4 w 807"/>
              <a:gd name="T113" fmla="*/ 55 h 842"/>
              <a:gd name="T114" fmla="*/ 25 w 807"/>
              <a:gd name="T115" fmla="*/ 21 h 842"/>
              <a:gd name="T116" fmla="*/ 45 w 807"/>
              <a:gd name="T117" fmla="*/ 18 h 842"/>
              <a:gd name="T118" fmla="*/ 134 w 807"/>
              <a:gd name="T119" fmla="*/ 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7" h="842">
                <a:moveTo>
                  <a:pt x="161" y="14"/>
                </a:moveTo>
                <a:lnTo>
                  <a:pt x="195" y="18"/>
                </a:lnTo>
                <a:lnTo>
                  <a:pt x="215" y="23"/>
                </a:lnTo>
                <a:lnTo>
                  <a:pt x="220" y="23"/>
                </a:lnTo>
                <a:lnTo>
                  <a:pt x="233" y="30"/>
                </a:lnTo>
                <a:lnTo>
                  <a:pt x="256" y="41"/>
                </a:lnTo>
                <a:lnTo>
                  <a:pt x="256" y="43"/>
                </a:lnTo>
                <a:lnTo>
                  <a:pt x="281" y="50"/>
                </a:lnTo>
                <a:lnTo>
                  <a:pt x="304" y="61"/>
                </a:lnTo>
                <a:lnTo>
                  <a:pt x="310" y="68"/>
                </a:lnTo>
                <a:lnTo>
                  <a:pt x="326" y="84"/>
                </a:lnTo>
                <a:lnTo>
                  <a:pt x="329" y="86"/>
                </a:lnTo>
                <a:lnTo>
                  <a:pt x="331" y="88"/>
                </a:lnTo>
                <a:lnTo>
                  <a:pt x="335" y="88"/>
                </a:lnTo>
                <a:lnTo>
                  <a:pt x="335" y="91"/>
                </a:lnTo>
                <a:lnTo>
                  <a:pt x="344" y="95"/>
                </a:lnTo>
                <a:lnTo>
                  <a:pt x="349" y="100"/>
                </a:lnTo>
                <a:lnTo>
                  <a:pt x="369" y="111"/>
                </a:lnTo>
                <a:lnTo>
                  <a:pt x="403" y="131"/>
                </a:lnTo>
                <a:lnTo>
                  <a:pt x="460" y="165"/>
                </a:lnTo>
                <a:lnTo>
                  <a:pt x="496" y="188"/>
                </a:lnTo>
                <a:lnTo>
                  <a:pt x="517" y="199"/>
                </a:lnTo>
                <a:lnTo>
                  <a:pt x="519" y="202"/>
                </a:lnTo>
                <a:lnTo>
                  <a:pt x="539" y="213"/>
                </a:lnTo>
                <a:lnTo>
                  <a:pt x="542" y="215"/>
                </a:lnTo>
                <a:lnTo>
                  <a:pt x="548" y="220"/>
                </a:lnTo>
                <a:lnTo>
                  <a:pt x="553" y="222"/>
                </a:lnTo>
                <a:lnTo>
                  <a:pt x="562" y="229"/>
                </a:lnTo>
                <a:lnTo>
                  <a:pt x="567" y="231"/>
                </a:lnTo>
                <a:lnTo>
                  <a:pt x="573" y="236"/>
                </a:lnTo>
                <a:lnTo>
                  <a:pt x="580" y="240"/>
                </a:lnTo>
                <a:lnTo>
                  <a:pt x="585" y="242"/>
                </a:lnTo>
                <a:lnTo>
                  <a:pt x="589" y="242"/>
                </a:lnTo>
                <a:lnTo>
                  <a:pt x="596" y="242"/>
                </a:lnTo>
                <a:lnTo>
                  <a:pt x="601" y="242"/>
                </a:lnTo>
                <a:lnTo>
                  <a:pt x="607" y="242"/>
                </a:lnTo>
                <a:lnTo>
                  <a:pt x="610" y="242"/>
                </a:lnTo>
                <a:lnTo>
                  <a:pt x="610" y="245"/>
                </a:lnTo>
                <a:lnTo>
                  <a:pt x="612" y="245"/>
                </a:lnTo>
                <a:lnTo>
                  <a:pt x="616" y="245"/>
                </a:lnTo>
                <a:lnTo>
                  <a:pt x="621" y="245"/>
                </a:lnTo>
                <a:lnTo>
                  <a:pt x="623" y="247"/>
                </a:lnTo>
                <a:lnTo>
                  <a:pt x="626" y="247"/>
                </a:lnTo>
                <a:lnTo>
                  <a:pt x="628" y="247"/>
                </a:lnTo>
                <a:lnTo>
                  <a:pt x="632" y="247"/>
                </a:lnTo>
                <a:lnTo>
                  <a:pt x="635" y="249"/>
                </a:lnTo>
                <a:lnTo>
                  <a:pt x="637" y="249"/>
                </a:lnTo>
                <a:lnTo>
                  <a:pt x="637" y="251"/>
                </a:lnTo>
                <a:lnTo>
                  <a:pt x="637" y="254"/>
                </a:lnTo>
                <a:lnTo>
                  <a:pt x="637" y="256"/>
                </a:lnTo>
                <a:lnTo>
                  <a:pt x="637" y="258"/>
                </a:lnTo>
                <a:lnTo>
                  <a:pt x="637" y="260"/>
                </a:lnTo>
                <a:lnTo>
                  <a:pt x="639" y="260"/>
                </a:lnTo>
                <a:lnTo>
                  <a:pt x="639" y="263"/>
                </a:lnTo>
                <a:lnTo>
                  <a:pt x="639" y="265"/>
                </a:lnTo>
                <a:lnTo>
                  <a:pt x="641" y="267"/>
                </a:lnTo>
                <a:lnTo>
                  <a:pt x="641" y="270"/>
                </a:lnTo>
                <a:lnTo>
                  <a:pt x="639" y="274"/>
                </a:lnTo>
                <a:lnTo>
                  <a:pt x="639" y="279"/>
                </a:lnTo>
                <a:lnTo>
                  <a:pt x="637" y="279"/>
                </a:lnTo>
                <a:lnTo>
                  <a:pt x="637" y="281"/>
                </a:lnTo>
                <a:lnTo>
                  <a:pt x="635" y="281"/>
                </a:lnTo>
                <a:lnTo>
                  <a:pt x="635" y="283"/>
                </a:lnTo>
                <a:lnTo>
                  <a:pt x="635" y="285"/>
                </a:lnTo>
                <a:lnTo>
                  <a:pt x="635" y="288"/>
                </a:lnTo>
                <a:lnTo>
                  <a:pt x="632" y="288"/>
                </a:lnTo>
                <a:lnTo>
                  <a:pt x="632" y="290"/>
                </a:lnTo>
                <a:lnTo>
                  <a:pt x="630" y="292"/>
                </a:lnTo>
                <a:lnTo>
                  <a:pt x="630" y="294"/>
                </a:lnTo>
                <a:lnTo>
                  <a:pt x="628" y="294"/>
                </a:lnTo>
                <a:lnTo>
                  <a:pt x="628" y="297"/>
                </a:lnTo>
                <a:lnTo>
                  <a:pt x="628" y="299"/>
                </a:lnTo>
                <a:lnTo>
                  <a:pt x="628" y="301"/>
                </a:lnTo>
                <a:lnTo>
                  <a:pt x="628" y="303"/>
                </a:lnTo>
                <a:lnTo>
                  <a:pt x="628" y="306"/>
                </a:lnTo>
                <a:lnTo>
                  <a:pt x="630" y="308"/>
                </a:lnTo>
                <a:lnTo>
                  <a:pt x="630" y="313"/>
                </a:lnTo>
                <a:lnTo>
                  <a:pt x="630" y="315"/>
                </a:lnTo>
                <a:lnTo>
                  <a:pt x="628" y="315"/>
                </a:lnTo>
                <a:lnTo>
                  <a:pt x="628" y="317"/>
                </a:lnTo>
                <a:lnTo>
                  <a:pt x="630" y="317"/>
                </a:lnTo>
                <a:lnTo>
                  <a:pt x="630" y="319"/>
                </a:lnTo>
                <a:lnTo>
                  <a:pt x="630" y="322"/>
                </a:lnTo>
                <a:lnTo>
                  <a:pt x="632" y="322"/>
                </a:lnTo>
                <a:lnTo>
                  <a:pt x="632" y="324"/>
                </a:lnTo>
                <a:lnTo>
                  <a:pt x="632" y="326"/>
                </a:lnTo>
                <a:lnTo>
                  <a:pt x="632" y="328"/>
                </a:lnTo>
                <a:lnTo>
                  <a:pt x="630" y="331"/>
                </a:lnTo>
                <a:lnTo>
                  <a:pt x="628" y="331"/>
                </a:lnTo>
                <a:lnTo>
                  <a:pt x="628" y="333"/>
                </a:lnTo>
                <a:lnTo>
                  <a:pt x="628" y="335"/>
                </a:lnTo>
                <a:lnTo>
                  <a:pt x="626" y="335"/>
                </a:lnTo>
                <a:lnTo>
                  <a:pt x="626" y="337"/>
                </a:lnTo>
                <a:lnTo>
                  <a:pt x="626" y="340"/>
                </a:lnTo>
                <a:lnTo>
                  <a:pt x="626" y="342"/>
                </a:lnTo>
                <a:lnTo>
                  <a:pt x="626" y="344"/>
                </a:lnTo>
                <a:lnTo>
                  <a:pt x="628" y="344"/>
                </a:lnTo>
                <a:lnTo>
                  <a:pt x="628" y="346"/>
                </a:lnTo>
                <a:lnTo>
                  <a:pt x="630" y="349"/>
                </a:lnTo>
                <a:lnTo>
                  <a:pt x="630" y="353"/>
                </a:lnTo>
                <a:lnTo>
                  <a:pt x="628" y="358"/>
                </a:lnTo>
                <a:lnTo>
                  <a:pt x="628" y="360"/>
                </a:lnTo>
                <a:lnTo>
                  <a:pt x="628" y="362"/>
                </a:lnTo>
                <a:lnTo>
                  <a:pt x="628" y="367"/>
                </a:lnTo>
                <a:lnTo>
                  <a:pt x="626" y="367"/>
                </a:lnTo>
                <a:lnTo>
                  <a:pt x="626" y="369"/>
                </a:lnTo>
                <a:lnTo>
                  <a:pt x="626" y="371"/>
                </a:lnTo>
                <a:lnTo>
                  <a:pt x="626" y="374"/>
                </a:lnTo>
                <a:lnTo>
                  <a:pt x="623" y="376"/>
                </a:lnTo>
                <a:lnTo>
                  <a:pt x="623" y="378"/>
                </a:lnTo>
                <a:lnTo>
                  <a:pt x="623" y="380"/>
                </a:lnTo>
                <a:lnTo>
                  <a:pt x="621" y="380"/>
                </a:lnTo>
                <a:lnTo>
                  <a:pt x="621" y="383"/>
                </a:lnTo>
                <a:lnTo>
                  <a:pt x="621" y="385"/>
                </a:lnTo>
                <a:lnTo>
                  <a:pt x="619" y="385"/>
                </a:lnTo>
                <a:lnTo>
                  <a:pt x="619" y="387"/>
                </a:lnTo>
                <a:lnTo>
                  <a:pt x="621" y="387"/>
                </a:lnTo>
                <a:lnTo>
                  <a:pt x="621" y="389"/>
                </a:lnTo>
                <a:lnTo>
                  <a:pt x="621" y="392"/>
                </a:lnTo>
                <a:lnTo>
                  <a:pt x="621" y="394"/>
                </a:lnTo>
                <a:lnTo>
                  <a:pt x="621" y="396"/>
                </a:lnTo>
                <a:lnTo>
                  <a:pt x="621" y="399"/>
                </a:lnTo>
                <a:lnTo>
                  <a:pt x="621" y="401"/>
                </a:lnTo>
                <a:lnTo>
                  <a:pt x="623" y="401"/>
                </a:lnTo>
                <a:lnTo>
                  <a:pt x="626" y="401"/>
                </a:lnTo>
                <a:lnTo>
                  <a:pt x="628" y="403"/>
                </a:lnTo>
                <a:lnTo>
                  <a:pt x="630" y="403"/>
                </a:lnTo>
                <a:lnTo>
                  <a:pt x="630" y="405"/>
                </a:lnTo>
                <a:lnTo>
                  <a:pt x="632" y="405"/>
                </a:lnTo>
                <a:lnTo>
                  <a:pt x="632" y="408"/>
                </a:lnTo>
                <a:lnTo>
                  <a:pt x="635" y="408"/>
                </a:lnTo>
                <a:lnTo>
                  <a:pt x="637" y="408"/>
                </a:lnTo>
                <a:lnTo>
                  <a:pt x="639" y="410"/>
                </a:lnTo>
                <a:lnTo>
                  <a:pt x="641" y="410"/>
                </a:lnTo>
                <a:lnTo>
                  <a:pt x="644" y="410"/>
                </a:lnTo>
                <a:lnTo>
                  <a:pt x="646" y="412"/>
                </a:lnTo>
                <a:lnTo>
                  <a:pt x="648" y="412"/>
                </a:lnTo>
                <a:lnTo>
                  <a:pt x="650" y="412"/>
                </a:lnTo>
                <a:lnTo>
                  <a:pt x="653" y="412"/>
                </a:lnTo>
                <a:lnTo>
                  <a:pt x="655" y="414"/>
                </a:lnTo>
                <a:lnTo>
                  <a:pt x="657" y="414"/>
                </a:lnTo>
                <a:lnTo>
                  <a:pt x="657" y="417"/>
                </a:lnTo>
                <a:lnTo>
                  <a:pt x="660" y="417"/>
                </a:lnTo>
                <a:lnTo>
                  <a:pt x="662" y="419"/>
                </a:lnTo>
                <a:lnTo>
                  <a:pt x="664" y="419"/>
                </a:lnTo>
                <a:lnTo>
                  <a:pt x="664" y="421"/>
                </a:lnTo>
                <a:lnTo>
                  <a:pt x="666" y="421"/>
                </a:lnTo>
                <a:lnTo>
                  <a:pt x="669" y="421"/>
                </a:lnTo>
                <a:lnTo>
                  <a:pt x="671" y="423"/>
                </a:lnTo>
                <a:lnTo>
                  <a:pt x="675" y="423"/>
                </a:lnTo>
                <a:lnTo>
                  <a:pt x="678" y="423"/>
                </a:lnTo>
                <a:lnTo>
                  <a:pt x="680" y="423"/>
                </a:lnTo>
                <a:lnTo>
                  <a:pt x="682" y="423"/>
                </a:lnTo>
                <a:lnTo>
                  <a:pt x="685" y="421"/>
                </a:lnTo>
                <a:lnTo>
                  <a:pt x="687" y="421"/>
                </a:lnTo>
                <a:lnTo>
                  <a:pt x="689" y="421"/>
                </a:lnTo>
                <a:lnTo>
                  <a:pt x="691" y="419"/>
                </a:lnTo>
                <a:lnTo>
                  <a:pt x="696" y="419"/>
                </a:lnTo>
                <a:lnTo>
                  <a:pt x="700" y="417"/>
                </a:lnTo>
                <a:lnTo>
                  <a:pt x="703" y="417"/>
                </a:lnTo>
                <a:lnTo>
                  <a:pt x="705" y="417"/>
                </a:lnTo>
                <a:lnTo>
                  <a:pt x="707" y="414"/>
                </a:lnTo>
                <a:lnTo>
                  <a:pt x="709" y="414"/>
                </a:lnTo>
                <a:lnTo>
                  <a:pt x="712" y="414"/>
                </a:lnTo>
                <a:lnTo>
                  <a:pt x="714" y="412"/>
                </a:lnTo>
                <a:lnTo>
                  <a:pt x="719" y="410"/>
                </a:lnTo>
                <a:lnTo>
                  <a:pt x="721" y="410"/>
                </a:lnTo>
                <a:lnTo>
                  <a:pt x="723" y="410"/>
                </a:lnTo>
                <a:lnTo>
                  <a:pt x="725" y="410"/>
                </a:lnTo>
                <a:lnTo>
                  <a:pt x="728" y="408"/>
                </a:lnTo>
                <a:lnTo>
                  <a:pt x="730" y="408"/>
                </a:lnTo>
                <a:lnTo>
                  <a:pt x="732" y="408"/>
                </a:lnTo>
                <a:lnTo>
                  <a:pt x="734" y="405"/>
                </a:lnTo>
                <a:lnTo>
                  <a:pt x="737" y="405"/>
                </a:lnTo>
                <a:lnTo>
                  <a:pt x="739" y="405"/>
                </a:lnTo>
                <a:lnTo>
                  <a:pt x="741" y="405"/>
                </a:lnTo>
                <a:lnTo>
                  <a:pt x="743" y="403"/>
                </a:lnTo>
                <a:lnTo>
                  <a:pt x="746" y="403"/>
                </a:lnTo>
                <a:lnTo>
                  <a:pt x="748" y="403"/>
                </a:lnTo>
                <a:lnTo>
                  <a:pt x="750" y="403"/>
                </a:lnTo>
                <a:lnTo>
                  <a:pt x="753" y="403"/>
                </a:lnTo>
                <a:lnTo>
                  <a:pt x="755" y="403"/>
                </a:lnTo>
                <a:lnTo>
                  <a:pt x="757" y="403"/>
                </a:lnTo>
                <a:lnTo>
                  <a:pt x="757" y="405"/>
                </a:lnTo>
                <a:lnTo>
                  <a:pt x="759" y="405"/>
                </a:lnTo>
                <a:lnTo>
                  <a:pt x="762" y="408"/>
                </a:lnTo>
                <a:lnTo>
                  <a:pt x="764" y="408"/>
                </a:lnTo>
                <a:lnTo>
                  <a:pt x="766" y="408"/>
                </a:lnTo>
                <a:lnTo>
                  <a:pt x="766" y="410"/>
                </a:lnTo>
                <a:lnTo>
                  <a:pt x="768" y="412"/>
                </a:lnTo>
                <a:lnTo>
                  <a:pt x="771" y="412"/>
                </a:lnTo>
                <a:lnTo>
                  <a:pt x="773" y="412"/>
                </a:lnTo>
                <a:lnTo>
                  <a:pt x="773" y="414"/>
                </a:lnTo>
                <a:lnTo>
                  <a:pt x="775" y="414"/>
                </a:lnTo>
                <a:lnTo>
                  <a:pt x="777" y="414"/>
                </a:lnTo>
                <a:lnTo>
                  <a:pt x="777" y="417"/>
                </a:lnTo>
                <a:lnTo>
                  <a:pt x="780" y="417"/>
                </a:lnTo>
                <a:lnTo>
                  <a:pt x="782" y="417"/>
                </a:lnTo>
                <a:lnTo>
                  <a:pt x="784" y="417"/>
                </a:lnTo>
                <a:lnTo>
                  <a:pt x="784" y="419"/>
                </a:lnTo>
                <a:lnTo>
                  <a:pt x="787" y="419"/>
                </a:lnTo>
                <a:lnTo>
                  <a:pt x="793" y="419"/>
                </a:lnTo>
                <a:lnTo>
                  <a:pt x="800" y="419"/>
                </a:lnTo>
                <a:lnTo>
                  <a:pt x="807" y="419"/>
                </a:lnTo>
                <a:lnTo>
                  <a:pt x="807" y="421"/>
                </a:lnTo>
                <a:lnTo>
                  <a:pt x="805" y="428"/>
                </a:lnTo>
                <a:lnTo>
                  <a:pt x="802" y="430"/>
                </a:lnTo>
                <a:lnTo>
                  <a:pt x="793" y="457"/>
                </a:lnTo>
                <a:lnTo>
                  <a:pt x="787" y="480"/>
                </a:lnTo>
                <a:lnTo>
                  <a:pt x="784" y="485"/>
                </a:lnTo>
                <a:lnTo>
                  <a:pt x="789" y="500"/>
                </a:lnTo>
                <a:lnTo>
                  <a:pt x="789" y="503"/>
                </a:lnTo>
                <a:lnTo>
                  <a:pt x="791" y="509"/>
                </a:lnTo>
                <a:lnTo>
                  <a:pt x="793" y="518"/>
                </a:lnTo>
                <a:lnTo>
                  <a:pt x="793" y="523"/>
                </a:lnTo>
                <a:lnTo>
                  <a:pt x="793" y="525"/>
                </a:lnTo>
                <a:lnTo>
                  <a:pt x="791" y="528"/>
                </a:lnTo>
                <a:lnTo>
                  <a:pt x="789" y="530"/>
                </a:lnTo>
                <a:lnTo>
                  <a:pt x="787" y="532"/>
                </a:lnTo>
                <a:lnTo>
                  <a:pt x="787" y="534"/>
                </a:lnTo>
                <a:lnTo>
                  <a:pt x="787" y="537"/>
                </a:lnTo>
                <a:lnTo>
                  <a:pt x="784" y="539"/>
                </a:lnTo>
                <a:lnTo>
                  <a:pt x="782" y="539"/>
                </a:lnTo>
                <a:lnTo>
                  <a:pt x="782" y="541"/>
                </a:lnTo>
                <a:lnTo>
                  <a:pt x="780" y="541"/>
                </a:lnTo>
                <a:lnTo>
                  <a:pt x="775" y="557"/>
                </a:lnTo>
                <a:lnTo>
                  <a:pt x="771" y="571"/>
                </a:lnTo>
                <a:lnTo>
                  <a:pt x="768" y="575"/>
                </a:lnTo>
                <a:lnTo>
                  <a:pt x="764" y="595"/>
                </a:lnTo>
                <a:lnTo>
                  <a:pt x="764" y="598"/>
                </a:lnTo>
                <a:lnTo>
                  <a:pt x="762" y="602"/>
                </a:lnTo>
                <a:lnTo>
                  <a:pt x="762" y="604"/>
                </a:lnTo>
                <a:lnTo>
                  <a:pt x="759" y="604"/>
                </a:lnTo>
                <a:lnTo>
                  <a:pt x="759" y="607"/>
                </a:lnTo>
                <a:lnTo>
                  <a:pt x="748" y="627"/>
                </a:lnTo>
                <a:lnTo>
                  <a:pt x="746" y="629"/>
                </a:lnTo>
                <a:lnTo>
                  <a:pt x="739" y="641"/>
                </a:lnTo>
                <a:lnTo>
                  <a:pt x="737" y="645"/>
                </a:lnTo>
                <a:lnTo>
                  <a:pt x="737" y="647"/>
                </a:lnTo>
                <a:lnTo>
                  <a:pt x="734" y="654"/>
                </a:lnTo>
                <a:lnTo>
                  <a:pt x="732" y="661"/>
                </a:lnTo>
                <a:lnTo>
                  <a:pt x="732" y="663"/>
                </a:lnTo>
                <a:lnTo>
                  <a:pt x="730" y="668"/>
                </a:lnTo>
                <a:lnTo>
                  <a:pt x="728" y="672"/>
                </a:lnTo>
                <a:lnTo>
                  <a:pt x="728" y="677"/>
                </a:lnTo>
                <a:lnTo>
                  <a:pt x="725" y="681"/>
                </a:lnTo>
                <a:lnTo>
                  <a:pt x="723" y="693"/>
                </a:lnTo>
                <a:lnTo>
                  <a:pt x="719" y="704"/>
                </a:lnTo>
                <a:lnTo>
                  <a:pt x="719" y="711"/>
                </a:lnTo>
                <a:lnTo>
                  <a:pt x="716" y="713"/>
                </a:lnTo>
                <a:lnTo>
                  <a:pt x="716" y="720"/>
                </a:lnTo>
                <a:lnTo>
                  <a:pt x="714" y="724"/>
                </a:lnTo>
                <a:lnTo>
                  <a:pt x="712" y="731"/>
                </a:lnTo>
                <a:lnTo>
                  <a:pt x="709" y="736"/>
                </a:lnTo>
                <a:lnTo>
                  <a:pt x="709" y="738"/>
                </a:lnTo>
                <a:lnTo>
                  <a:pt x="709" y="743"/>
                </a:lnTo>
                <a:lnTo>
                  <a:pt x="707" y="745"/>
                </a:lnTo>
                <a:lnTo>
                  <a:pt x="707" y="749"/>
                </a:lnTo>
                <a:lnTo>
                  <a:pt x="705" y="749"/>
                </a:lnTo>
                <a:lnTo>
                  <a:pt x="705" y="754"/>
                </a:lnTo>
                <a:lnTo>
                  <a:pt x="703" y="756"/>
                </a:lnTo>
                <a:lnTo>
                  <a:pt x="703" y="758"/>
                </a:lnTo>
                <a:lnTo>
                  <a:pt x="700" y="761"/>
                </a:lnTo>
                <a:lnTo>
                  <a:pt x="703" y="761"/>
                </a:lnTo>
                <a:lnTo>
                  <a:pt x="703" y="763"/>
                </a:lnTo>
                <a:lnTo>
                  <a:pt x="700" y="765"/>
                </a:lnTo>
                <a:lnTo>
                  <a:pt x="700" y="770"/>
                </a:lnTo>
                <a:lnTo>
                  <a:pt x="703" y="772"/>
                </a:lnTo>
                <a:lnTo>
                  <a:pt x="705" y="774"/>
                </a:lnTo>
                <a:lnTo>
                  <a:pt x="707" y="776"/>
                </a:lnTo>
                <a:lnTo>
                  <a:pt x="709" y="779"/>
                </a:lnTo>
                <a:lnTo>
                  <a:pt x="709" y="788"/>
                </a:lnTo>
                <a:lnTo>
                  <a:pt x="707" y="795"/>
                </a:lnTo>
                <a:lnTo>
                  <a:pt x="707" y="808"/>
                </a:lnTo>
                <a:lnTo>
                  <a:pt x="707" y="822"/>
                </a:lnTo>
                <a:lnTo>
                  <a:pt x="705" y="831"/>
                </a:lnTo>
                <a:lnTo>
                  <a:pt x="705" y="833"/>
                </a:lnTo>
                <a:lnTo>
                  <a:pt x="700" y="833"/>
                </a:lnTo>
                <a:lnTo>
                  <a:pt x="698" y="835"/>
                </a:lnTo>
                <a:lnTo>
                  <a:pt x="696" y="835"/>
                </a:lnTo>
                <a:lnTo>
                  <a:pt x="694" y="835"/>
                </a:lnTo>
                <a:lnTo>
                  <a:pt x="691" y="835"/>
                </a:lnTo>
                <a:lnTo>
                  <a:pt x="689" y="835"/>
                </a:lnTo>
                <a:lnTo>
                  <a:pt x="689" y="833"/>
                </a:lnTo>
                <a:lnTo>
                  <a:pt x="689" y="831"/>
                </a:lnTo>
                <a:lnTo>
                  <a:pt x="689" y="829"/>
                </a:lnTo>
                <a:lnTo>
                  <a:pt x="687" y="829"/>
                </a:lnTo>
                <a:lnTo>
                  <a:pt x="685" y="829"/>
                </a:lnTo>
                <a:lnTo>
                  <a:pt x="682" y="829"/>
                </a:lnTo>
                <a:lnTo>
                  <a:pt x="682" y="826"/>
                </a:lnTo>
                <a:lnTo>
                  <a:pt x="680" y="826"/>
                </a:lnTo>
                <a:lnTo>
                  <a:pt x="678" y="826"/>
                </a:lnTo>
                <a:lnTo>
                  <a:pt x="675" y="826"/>
                </a:lnTo>
                <a:lnTo>
                  <a:pt x="673" y="826"/>
                </a:lnTo>
                <a:lnTo>
                  <a:pt x="671" y="826"/>
                </a:lnTo>
                <a:lnTo>
                  <a:pt x="669" y="826"/>
                </a:lnTo>
                <a:lnTo>
                  <a:pt x="666" y="826"/>
                </a:lnTo>
                <a:lnTo>
                  <a:pt x="664" y="826"/>
                </a:lnTo>
                <a:lnTo>
                  <a:pt x="662" y="826"/>
                </a:lnTo>
                <a:lnTo>
                  <a:pt x="660" y="826"/>
                </a:lnTo>
                <a:lnTo>
                  <a:pt x="657" y="826"/>
                </a:lnTo>
                <a:lnTo>
                  <a:pt x="650" y="826"/>
                </a:lnTo>
                <a:lnTo>
                  <a:pt x="650" y="829"/>
                </a:lnTo>
                <a:lnTo>
                  <a:pt x="630" y="833"/>
                </a:lnTo>
                <a:lnTo>
                  <a:pt x="621" y="835"/>
                </a:lnTo>
                <a:lnTo>
                  <a:pt x="607" y="840"/>
                </a:lnTo>
                <a:lnTo>
                  <a:pt x="603" y="840"/>
                </a:lnTo>
                <a:lnTo>
                  <a:pt x="598" y="842"/>
                </a:lnTo>
                <a:lnTo>
                  <a:pt x="598" y="840"/>
                </a:lnTo>
                <a:lnTo>
                  <a:pt x="596" y="838"/>
                </a:lnTo>
                <a:lnTo>
                  <a:pt x="596" y="840"/>
                </a:lnTo>
                <a:lnTo>
                  <a:pt x="596" y="842"/>
                </a:lnTo>
                <a:lnTo>
                  <a:pt x="594" y="842"/>
                </a:lnTo>
                <a:lnTo>
                  <a:pt x="592" y="842"/>
                </a:lnTo>
                <a:lnTo>
                  <a:pt x="589" y="842"/>
                </a:lnTo>
                <a:lnTo>
                  <a:pt x="587" y="842"/>
                </a:lnTo>
                <a:lnTo>
                  <a:pt x="587" y="840"/>
                </a:lnTo>
                <a:lnTo>
                  <a:pt x="585" y="840"/>
                </a:lnTo>
                <a:lnTo>
                  <a:pt x="582" y="840"/>
                </a:lnTo>
                <a:lnTo>
                  <a:pt x="580" y="840"/>
                </a:lnTo>
                <a:lnTo>
                  <a:pt x="578" y="840"/>
                </a:lnTo>
                <a:lnTo>
                  <a:pt x="576" y="840"/>
                </a:lnTo>
                <a:lnTo>
                  <a:pt x="573" y="840"/>
                </a:lnTo>
                <a:lnTo>
                  <a:pt x="571" y="838"/>
                </a:lnTo>
                <a:lnTo>
                  <a:pt x="569" y="838"/>
                </a:lnTo>
                <a:lnTo>
                  <a:pt x="567" y="838"/>
                </a:lnTo>
                <a:lnTo>
                  <a:pt x="564" y="838"/>
                </a:lnTo>
                <a:lnTo>
                  <a:pt x="562" y="835"/>
                </a:lnTo>
                <a:lnTo>
                  <a:pt x="562" y="833"/>
                </a:lnTo>
                <a:lnTo>
                  <a:pt x="560" y="833"/>
                </a:lnTo>
                <a:lnTo>
                  <a:pt x="558" y="833"/>
                </a:lnTo>
                <a:lnTo>
                  <a:pt x="555" y="833"/>
                </a:lnTo>
                <a:lnTo>
                  <a:pt x="553" y="831"/>
                </a:lnTo>
                <a:lnTo>
                  <a:pt x="551" y="829"/>
                </a:lnTo>
                <a:lnTo>
                  <a:pt x="546" y="829"/>
                </a:lnTo>
                <a:lnTo>
                  <a:pt x="544" y="829"/>
                </a:lnTo>
                <a:lnTo>
                  <a:pt x="542" y="824"/>
                </a:lnTo>
                <a:lnTo>
                  <a:pt x="526" y="826"/>
                </a:lnTo>
                <a:lnTo>
                  <a:pt x="508" y="826"/>
                </a:lnTo>
                <a:lnTo>
                  <a:pt x="499" y="826"/>
                </a:lnTo>
                <a:lnTo>
                  <a:pt x="485" y="824"/>
                </a:lnTo>
                <a:lnTo>
                  <a:pt x="480" y="822"/>
                </a:lnTo>
                <a:lnTo>
                  <a:pt x="462" y="813"/>
                </a:lnTo>
                <a:lnTo>
                  <a:pt x="451" y="810"/>
                </a:lnTo>
                <a:lnTo>
                  <a:pt x="449" y="808"/>
                </a:lnTo>
                <a:lnTo>
                  <a:pt x="446" y="806"/>
                </a:lnTo>
                <a:lnTo>
                  <a:pt x="442" y="801"/>
                </a:lnTo>
                <a:lnTo>
                  <a:pt x="435" y="797"/>
                </a:lnTo>
                <a:lnTo>
                  <a:pt x="431" y="790"/>
                </a:lnTo>
                <a:lnTo>
                  <a:pt x="424" y="786"/>
                </a:lnTo>
                <a:lnTo>
                  <a:pt x="424" y="783"/>
                </a:lnTo>
                <a:lnTo>
                  <a:pt x="419" y="779"/>
                </a:lnTo>
                <a:lnTo>
                  <a:pt x="417" y="779"/>
                </a:lnTo>
                <a:lnTo>
                  <a:pt x="417" y="776"/>
                </a:lnTo>
                <a:lnTo>
                  <a:pt x="415" y="779"/>
                </a:lnTo>
                <a:lnTo>
                  <a:pt x="412" y="779"/>
                </a:lnTo>
                <a:lnTo>
                  <a:pt x="410" y="779"/>
                </a:lnTo>
                <a:lnTo>
                  <a:pt x="408" y="779"/>
                </a:lnTo>
                <a:lnTo>
                  <a:pt x="406" y="779"/>
                </a:lnTo>
                <a:lnTo>
                  <a:pt x="403" y="779"/>
                </a:lnTo>
                <a:lnTo>
                  <a:pt x="403" y="776"/>
                </a:lnTo>
                <a:lnTo>
                  <a:pt x="401" y="776"/>
                </a:lnTo>
                <a:lnTo>
                  <a:pt x="397" y="779"/>
                </a:lnTo>
                <a:lnTo>
                  <a:pt x="392" y="779"/>
                </a:lnTo>
                <a:lnTo>
                  <a:pt x="390" y="776"/>
                </a:lnTo>
                <a:lnTo>
                  <a:pt x="388" y="776"/>
                </a:lnTo>
                <a:lnTo>
                  <a:pt x="381" y="772"/>
                </a:lnTo>
                <a:lnTo>
                  <a:pt x="369" y="763"/>
                </a:lnTo>
                <a:lnTo>
                  <a:pt x="365" y="758"/>
                </a:lnTo>
                <a:lnTo>
                  <a:pt x="365" y="756"/>
                </a:lnTo>
                <a:lnTo>
                  <a:pt x="363" y="756"/>
                </a:lnTo>
                <a:lnTo>
                  <a:pt x="360" y="752"/>
                </a:lnTo>
                <a:lnTo>
                  <a:pt x="360" y="749"/>
                </a:lnTo>
                <a:lnTo>
                  <a:pt x="358" y="749"/>
                </a:lnTo>
                <a:lnTo>
                  <a:pt x="358" y="745"/>
                </a:lnTo>
                <a:lnTo>
                  <a:pt x="356" y="743"/>
                </a:lnTo>
                <a:lnTo>
                  <a:pt x="354" y="743"/>
                </a:lnTo>
                <a:lnTo>
                  <a:pt x="351" y="743"/>
                </a:lnTo>
                <a:lnTo>
                  <a:pt x="351" y="740"/>
                </a:lnTo>
                <a:lnTo>
                  <a:pt x="349" y="738"/>
                </a:lnTo>
                <a:lnTo>
                  <a:pt x="349" y="736"/>
                </a:lnTo>
                <a:lnTo>
                  <a:pt x="347" y="731"/>
                </a:lnTo>
                <a:lnTo>
                  <a:pt x="347" y="727"/>
                </a:lnTo>
                <a:lnTo>
                  <a:pt x="344" y="724"/>
                </a:lnTo>
                <a:lnTo>
                  <a:pt x="342" y="722"/>
                </a:lnTo>
                <a:lnTo>
                  <a:pt x="344" y="718"/>
                </a:lnTo>
                <a:lnTo>
                  <a:pt x="344" y="715"/>
                </a:lnTo>
                <a:lnTo>
                  <a:pt x="342" y="713"/>
                </a:lnTo>
                <a:lnTo>
                  <a:pt x="340" y="713"/>
                </a:lnTo>
                <a:lnTo>
                  <a:pt x="338" y="709"/>
                </a:lnTo>
                <a:lnTo>
                  <a:pt x="338" y="706"/>
                </a:lnTo>
                <a:lnTo>
                  <a:pt x="338" y="704"/>
                </a:lnTo>
                <a:lnTo>
                  <a:pt x="333" y="702"/>
                </a:lnTo>
                <a:lnTo>
                  <a:pt x="333" y="704"/>
                </a:lnTo>
                <a:lnTo>
                  <a:pt x="331" y="704"/>
                </a:lnTo>
                <a:lnTo>
                  <a:pt x="331" y="702"/>
                </a:lnTo>
                <a:lnTo>
                  <a:pt x="329" y="700"/>
                </a:lnTo>
                <a:lnTo>
                  <a:pt x="329" y="697"/>
                </a:lnTo>
                <a:lnTo>
                  <a:pt x="326" y="697"/>
                </a:lnTo>
                <a:lnTo>
                  <a:pt x="324" y="697"/>
                </a:lnTo>
                <a:lnTo>
                  <a:pt x="322" y="697"/>
                </a:lnTo>
                <a:lnTo>
                  <a:pt x="319" y="700"/>
                </a:lnTo>
                <a:lnTo>
                  <a:pt x="319" y="702"/>
                </a:lnTo>
                <a:lnTo>
                  <a:pt x="317" y="700"/>
                </a:lnTo>
                <a:lnTo>
                  <a:pt x="317" y="697"/>
                </a:lnTo>
                <a:lnTo>
                  <a:pt x="315" y="697"/>
                </a:lnTo>
                <a:lnTo>
                  <a:pt x="313" y="697"/>
                </a:lnTo>
                <a:lnTo>
                  <a:pt x="313" y="700"/>
                </a:lnTo>
                <a:lnTo>
                  <a:pt x="313" y="702"/>
                </a:lnTo>
                <a:lnTo>
                  <a:pt x="310" y="702"/>
                </a:lnTo>
                <a:lnTo>
                  <a:pt x="310" y="700"/>
                </a:lnTo>
                <a:lnTo>
                  <a:pt x="310" y="697"/>
                </a:lnTo>
                <a:lnTo>
                  <a:pt x="308" y="697"/>
                </a:lnTo>
                <a:lnTo>
                  <a:pt x="306" y="697"/>
                </a:lnTo>
                <a:lnTo>
                  <a:pt x="304" y="697"/>
                </a:lnTo>
                <a:lnTo>
                  <a:pt x="304" y="700"/>
                </a:lnTo>
                <a:lnTo>
                  <a:pt x="301" y="700"/>
                </a:lnTo>
                <a:lnTo>
                  <a:pt x="299" y="700"/>
                </a:lnTo>
                <a:lnTo>
                  <a:pt x="299" y="697"/>
                </a:lnTo>
                <a:lnTo>
                  <a:pt x="297" y="697"/>
                </a:lnTo>
                <a:lnTo>
                  <a:pt x="295" y="695"/>
                </a:lnTo>
                <a:lnTo>
                  <a:pt x="292" y="695"/>
                </a:lnTo>
                <a:lnTo>
                  <a:pt x="290" y="693"/>
                </a:lnTo>
                <a:lnTo>
                  <a:pt x="290" y="690"/>
                </a:lnTo>
                <a:lnTo>
                  <a:pt x="290" y="688"/>
                </a:lnTo>
                <a:lnTo>
                  <a:pt x="290" y="686"/>
                </a:lnTo>
                <a:lnTo>
                  <a:pt x="290" y="684"/>
                </a:lnTo>
                <a:lnTo>
                  <a:pt x="288" y="684"/>
                </a:lnTo>
                <a:lnTo>
                  <a:pt x="285" y="684"/>
                </a:lnTo>
                <a:lnTo>
                  <a:pt x="283" y="684"/>
                </a:lnTo>
                <a:lnTo>
                  <a:pt x="283" y="681"/>
                </a:lnTo>
                <a:lnTo>
                  <a:pt x="283" y="679"/>
                </a:lnTo>
                <a:lnTo>
                  <a:pt x="281" y="679"/>
                </a:lnTo>
                <a:lnTo>
                  <a:pt x="279" y="679"/>
                </a:lnTo>
                <a:lnTo>
                  <a:pt x="276" y="679"/>
                </a:lnTo>
                <a:lnTo>
                  <a:pt x="274" y="679"/>
                </a:lnTo>
                <a:lnTo>
                  <a:pt x="272" y="679"/>
                </a:lnTo>
                <a:lnTo>
                  <a:pt x="272" y="677"/>
                </a:lnTo>
                <a:lnTo>
                  <a:pt x="270" y="675"/>
                </a:lnTo>
                <a:lnTo>
                  <a:pt x="245" y="645"/>
                </a:lnTo>
                <a:lnTo>
                  <a:pt x="236" y="636"/>
                </a:lnTo>
                <a:lnTo>
                  <a:pt x="227" y="627"/>
                </a:lnTo>
                <a:lnTo>
                  <a:pt x="224" y="625"/>
                </a:lnTo>
                <a:lnTo>
                  <a:pt x="217" y="618"/>
                </a:lnTo>
                <a:lnTo>
                  <a:pt x="199" y="593"/>
                </a:lnTo>
                <a:lnTo>
                  <a:pt x="195" y="586"/>
                </a:lnTo>
                <a:lnTo>
                  <a:pt x="190" y="577"/>
                </a:lnTo>
                <a:lnTo>
                  <a:pt x="186" y="573"/>
                </a:lnTo>
                <a:lnTo>
                  <a:pt x="159" y="548"/>
                </a:lnTo>
                <a:lnTo>
                  <a:pt x="159" y="546"/>
                </a:lnTo>
                <a:lnTo>
                  <a:pt x="156" y="546"/>
                </a:lnTo>
                <a:lnTo>
                  <a:pt x="156" y="543"/>
                </a:lnTo>
                <a:lnTo>
                  <a:pt x="154" y="541"/>
                </a:lnTo>
                <a:lnTo>
                  <a:pt x="154" y="539"/>
                </a:lnTo>
                <a:lnTo>
                  <a:pt x="152" y="539"/>
                </a:lnTo>
                <a:lnTo>
                  <a:pt x="152" y="534"/>
                </a:lnTo>
                <a:lnTo>
                  <a:pt x="149" y="532"/>
                </a:lnTo>
                <a:lnTo>
                  <a:pt x="145" y="532"/>
                </a:lnTo>
                <a:lnTo>
                  <a:pt x="145" y="530"/>
                </a:lnTo>
                <a:lnTo>
                  <a:pt x="143" y="530"/>
                </a:lnTo>
                <a:lnTo>
                  <a:pt x="143" y="525"/>
                </a:lnTo>
                <a:lnTo>
                  <a:pt x="143" y="523"/>
                </a:lnTo>
                <a:lnTo>
                  <a:pt x="140" y="518"/>
                </a:lnTo>
                <a:lnTo>
                  <a:pt x="140" y="516"/>
                </a:lnTo>
                <a:lnTo>
                  <a:pt x="140" y="514"/>
                </a:lnTo>
                <a:lnTo>
                  <a:pt x="138" y="512"/>
                </a:lnTo>
                <a:lnTo>
                  <a:pt x="138" y="509"/>
                </a:lnTo>
                <a:lnTo>
                  <a:pt x="136" y="509"/>
                </a:lnTo>
                <a:lnTo>
                  <a:pt x="138" y="507"/>
                </a:lnTo>
                <a:lnTo>
                  <a:pt x="136" y="505"/>
                </a:lnTo>
                <a:lnTo>
                  <a:pt x="136" y="503"/>
                </a:lnTo>
                <a:lnTo>
                  <a:pt x="134" y="500"/>
                </a:lnTo>
                <a:lnTo>
                  <a:pt x="134" y="498"/>
                </a:lnTo>
                <a:lnTo>
                  <a:pt x="131" y="498"/>
                </a:lnTo>
                <a:lnTo>
                  <a:pt x="129" y="496"/>
                </a:lnTo>
                <a:lnTo>
                  <a:pt x="127" y="491"/>
                </a:lnTo>
                <a:lnTo>
                  <a:pt x="127" y="489"/>
                </a:lnTo>
                <a:lnTo>
                  <a:pt x="127" y="487"/>
                </a:lnTo>
                <a:lnTo>
                  <a:pt x="127" y="485"/>
                </a:lnTo>
                <a:lnTo>
                  <a:pt x="125" y="482"/>
                </a:lnTo>
                <a:lnTo>
                  <a:pt x="120" y="482"/>
                </a:lnTo>
                <a:lnTo>
                  <a:pt x="118" y="482"/>
                </a:lnTo>
                <a:lnTo>
                  <a:pt x="115" y="480"/>
                </a:lnTo>
                <a:lnTo>
                  <a:pt x="113" y="478"/>
                </a:lnTo>
                <a:lnTo>
                  <a:pt x="106" y="480"/>
                </a:lnTo>
                <a:lnTo>
                  <a:pt x="113" y="478"/>
                </a:lnTo>
                <a:lnTo>
                  <a:pt x="113" y="473"/>
                </a:lnTo>
                <a:lnTo>
                  <a:pt x="113" y="469"/>
                </a:lnTo>
                <a:lnTo>
                  <a:pt x="109" y="464"/>
                </a:lnTo>
                <a:lnTo>
                  <a:pt x="106" y="460"/>
                </a:lnTo>
                <a:lnTo>
                  <a:pt x="106" y="457"/>
                </a:lnTo>
                <a:lnTo>
                  <a:pt x="104" y="457"/>
                </a:lnTo>
                <a:lnTo>
                  <a:pt x="104" y="455"/>
                </a:lnTo>
                <a:lnTo>
                  <a:pt x="100" y="448"/>
                </a:lnTo>
                <a:lnTo>
                  <a:pt x="97" y="444"/>
                </a:lnTo>
                <a:lnTo>
                  <a:pt x="97" y="442"/>
                </a:lnTo>
                <a:lnTo>
                  <a:pt x="97" y="439"/>
                </a:lnTo>
                <a:lnTo>
                  <a:pt x="102" y="437"/>
                </a:lnTo>
                <a:lnTo>
                  <a:pt x="104" y="435"/>
                </a:lnTo>
                <a:lnTo>
                  <a:pt x="109" y="432"/>
                </a:lnTo>
                <a:lnTo>
                  <a:pt x="111" y="430"/>
                </a:lnTo>
                <a:lnTo>
                  <a:pt x="113" y="428"/>
                </a:lnTo>
                <a:lnTo>
                  <a:pt x="115" y="426"/>
                </a:lnTo>
                <a:lnTo>
                  <a:pt x="120" y="421"/>
                </a:lnTo>
                <a:lnTo>
                  <a:pt x="122" y="419"/>
                </a:lnTo>
                <a:lnTo>
                  <a:pt x="125" y="412"/>
                </a:lnTo>
                <a:lnTo>
                  <a:pt x="127" y="408"/>
                </a:lnTo>
                <a:lnTo>
                  <a:pt x="127" y="405"/>
                </a:lnTo>
                <a:lnTo>
                  <a:pt x="125" y="403"/>
                </a:lnTo>
                <a:lnTo>
                  <a:pt x="120" y="394"/>
                </a:lnTo>
                <a:lnTo>
                  <a:pt x="113" y="389"/>
                </a:lnTo>
                <a:lnTo>
                  <a:pt x="113" y="387"/>
                </a:lnTo>
                <a:lnTo>
                  <a:pt x="115" y="385"/>
                </a:lnTo>
                <a:lnTo>
                  <a:pt x="118" y="385"/>
                </a:lnTo>
                <a:lnTo>
                  <a:pt x="122" y="387"/>
                </a:lnTo>
                <a:lnTo>
                  <a:pt x="125" y="387"/>
                </a:lnTo>
                <a:lnTo>
                  <a:pt x="127" y="385"/>
                </a:lnTo>
                <a:lnTo>
                  <a:pt x="129" y="380"/>
                </a:lnTo>
                <a:lnTo>
                  <a:pt x="131" y="376"/>
                </a:lnTo>
                <a:lnTo>
                  <a:pt x="136" y="371"/>
                </a:lnTo>
                <a:lnTo>
                  <a:pt x="138" y="367"/>
                </a:lnTo>
                <a:lnTo>
                  <a:pt x="140" y="365"/>
                </a:lnTo>
                <a:lnTo>
                  <a:pt x="143" y="362"/>
                </a:lnTo>
                <a:lnTo>
                  <a:pt x="145" y="358"/>
                </a:lnTo>
                <a:lnTo>
                  <a:pt x="172" y="319"/>
                </a:lnTo>
                <a:lnTo>
                  <a:pt x="186" y="299"/>
                </a:lnTo>
                <a:lnTo>
                  <a:pt x="193" y="281"/>
                </a:lnTo>
                <a:lnTo>
                  <a:pt x="183" y="263"/>
                </a:lnTo>
                <a:lnTo>
                  <a:pt x="170" y="242"/>
                </a:lnTo>
                <a:lnTo>
                  <a:pt x="163" y="229"/>
                </a:lnTo>
                <a:lnTo>
                  <a:pt x="159" y="222"/>
                </a:lnTo>
                <a:lnTo>
                  <a:pt x="154" y="215"/>
                </a:lnTo>
                <a:lnTo>
                  <a:pt x="152" y="211"/>
                </a:lnTo>
                <a:lnTo>
                  <a:pt x="145" y="199"/>
                </a:lnTo>
                <a:lnTo>
                  <a:pt x="143" y="195"/>
                </a:lnTo>
                <a:lnTo>
                  <a:pt x="134" y="179"/>
                </a:lnTo>
                <a:lnTo>
                  <a:pt x="129" y="172"/>
                </a:lnTo>
                <a:lnTo>
                  <a:pt x="127" y="170"/>
                </a:lnTo>
                <a:lnTo>
                  <a:pt x="115" y="163"/>
                </a:lnTo>
                <a:lnTo>
                  <a:pt x="95" y="154"/>
                </a:lnTo>
                <a:lnTo>
                  <a:pt x="86" y="152"/>
                </a:lnTo>
                <a:lnTo>
                  <a:pt x="70" y="145"/>
                </a:lnTo>
                <a:lnTo>
                  <a:pt x="61" y="141"/>
                </a:lnTo>
                <a:lnTo>
                  <a:pt x="54" y="136"/>
                </a:lnTo>
                <a:lnTo>
                  <a:pt x="52" y="134"/>
                </a:lnTo>
                <a:lnTo>
                  <a:pt x="45" y="129"/>
                </a:lnTo>
                <a:lnTo>
                  <a:pt x="43" y="129"/>
                </a:lnTo>
                <a:lnTo>
                  <a:pt x="38" y="127"/>
                </a:lnTo>
                <a:lnTo>
                  <a:pt x="29" y="127"/>
                </a:lnTo>
                <a:lnTo>
                  <a:pt x="25" y="127"/>
                </a:lnTo>
                <a:lnTo>
                  <a:pt x="23" y="127"/>
                </a:lnTo>
                <a:lnTo>
                  <a:pt x="20" y="125"/>
                </a:lnTo>
                <a:lnTo>
                  <a:pt x="20" y="118"/>
                </a:lnTo>
                <a:lnTo>
                  <a:pt x="18" y="109"/>
                </a:lnTo>
                <a:lnTo>
                  <a:pt x="16" y="100"/>
                </a:lnTo>
                <a:lnTo>
                  <a:pt x="13" y="98"/>
                </a:lnTo>
                <a:lnTo>
                  <a:pt x="13" y="95"/>
                </a:lnTo>
                <a:lnTo>
                  <a:pt x="11" y="95"/>
                </a:lnTo>
                <a:lnTo>
                  <a:pt x="11" y="93"/>
                </a:lnTo>
                <a:lnTo>
                  <a:pt x="9" y="93"/>
                </a:lnTo>
                <a:lnTo>
                  <a:pt x="7" y="91"/>
                </a:lnTo>
                <a:lnTo>
                  <a:pt x="2" y="88"/>
                </a:lnTo>
                <a:lnTo>
                  <a:pt x="0" y="88"/>
                </a:lnTo>
                <a:lnTo>
                  <a:pt x="0" y="84"/>
                </a:lnTo>
                <a:lnTo>
                  <a:pt x="0" y="77"/>
                </a:lnTo>
                <a:lnTo>
                  <a:pt x="0" y="73"/>
                </a:lnTo>
                <a:lnTo>
                  <a:pt x="0" y="66"/>
                </a:lnTo>
                <a:lnTo>
                  <a:pt x="0" y="61"/>
                </a:lnTo>
                <a:lnTo>
                  <a:pt x="2" y="59"/>
                </a:lnTo>
                <a:lnTo>
                  <a:pt x="4" y="55"/>
                </a:lnTo>
                <a:lnTo>
                  <a:pt x="7" y="50"/>
                </a:lnTo>
                <a:lnTo>
                  <a:pt x="11" y="43"/>
                </a:lnTo>
                <a:lnTo>
                  <a:pt x="11" y="39"/>
                </a:lnTo>
                <a:lnTo>
                  <a:pt x="13" y="32"/>
                </a:lnTo>
                <a:lnTo>
                  <a:pt x="16" y="30"/>
                </a:lnTo>
                <a:lnTo>
                  <a:pt x="18" y="27"/>
                </a:lnTo>
                <a:lnTo>
                  <a:pt x="20" y="27"/>
                </a:lnTo>
                <a:lnTo>
                  <a:pt x="23" y="25"/>
                </a:lnTo>
                <a:lnTo>
                  <a:pt x="25" y="23"/>
                </a:lnTo>
                <a:lnTo>
                  <a:pt x="25" y="21"/>
                </a:lnTo>
                <a:lnTo>
                  <a:pt x="27" y="21"/>
                </a:lnTo>
                <a:lnTo>
                  <a:pt x="29" y="21"/>
                </a:lnTo>
                <a:lnTo>
                  <a:pt x="32" y="21"/>
                </a:lnTo>
                <a:lnTo>
                  <a:pt x="34" y="21"/>
                </a:lnTo>
                <a:lnTo>
                  <a:pt x="36" y="23"/>
                </a:lnTo>
                <a:lnTo>
                  <a:pt x="38" y="21"/>
                </a:lnTo>
                <a:lnTo>
                  <a:pt x="41" y="21"/>
                </a:lnTo>
                <a:lnTo>
                  <a:pt x="43" y="21"/>
                </a:lnTo>
                <a:lnTo>
                  <a:pt x="43" y="18"/>
                </a:lnTo>
                <a:lnTo>
                  <a:pt x="45" y="18"/>
                </a:lnTo>
                <a:lnTo>
                  <a:pt x="47" y="16"/>
                </a:lnTo>
                <a:lnTo>
                  <a:pt x="50" y="16"/>
                </a:lnTo>
                <a:lnTo>
                  <a:pt x="52" y="16"/>
                </a:lnTo>
                <a:lnTo>
                  <a:pt x="54" y="14"/>
                </a:lnTo>
                <a:lnTo>
                  <a:pt x="61" y="14"/>
                </a:lnTo>
                <a:lnTo>
                  <a:pt x="70" y="12"/>
                </a:lnTo>
                <a:lnTo>
                  <a:pt x="95" y="5"/>
                </a:lnTo>
                <a:lnTo>
                  <a:pt x="113" y="0"/>
                </a:lnTo>
                <a:lnTo>
                  <a:pt x="125" y="5"/>
                </a:lnTo>
                <a:lnTo>
                  <a:pt x="134" y="7"/>
                </a:lnTo>
                <a:lnTo>
                  <a:pt x="138" y="9"/>
                </a:lnTo>
                <a:lnTo>
                  <a:pt x="140" y="9"/>
                </a:lnTo>
                <a:lnTo>
                  <a:pt x="145" y="9"/>
                </a:lnTo>
                <a:lnTo>
                  <a:pt x="147" y="9"/>
                </a:lnTo>
                <a:lnTo>
                  <a:pt x="152" y="12"/>
                </a:lnTo>
                <a:lnTo>
                  <a:pt x="161" y="14"/>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dmin 1 - Kassala">
            <a:extLst>
              <a:ext uri="{FF2B5EF4-FFF2-40B4-BE49-F238E27FC236}">
                <a16:creationId xmlns:a16="http://schemas.microsoft.com/office/drawing/2014/main" id="{EDE2CE32-8EC4-33B9-C3A3-66A9F62E029A}"/>
              </a:ext>
            </a:extLst>
          </p:cNvPr>
          <p:cNvSpPr>
            <a:spLocks/>
          </p:cNvSpPr>
          <p:nvPr/>
        </p:nvSpPr>
        <p:spPr bwMode="auto">
          <a:xfrm>
            <a:off x="7827963" y="2867025"/>
            <a:ext cx="1212850" cy="1289050"/>
          </a:xfrm>
          <a:custGeom>
            <a:avLst/>
            <a:gdLst>
              <a:gd name="T0" fmla="*/ 588 w 764"/>
              <a:gd name="T1" fmla="*/ 47 h 812"/>
              <a:gd name="T2" fmla="*/ 642 w 764"/>
              <a:gd name="T3" fmla="*/ 52 h 812"/>
              <a:gd name="T4" fmla="*/ 760 w 764"/>
              <a:gd name="T5" fmla="*/ 43 h 812"/>
              <a:gd name="T6" fmla="*/ 751 w 764"/>
              <a:gd name="T7" fmla="*/ 61 h 812"/>
              <a:gd name="T8" fmla="*/ 755 w 764"/>
              <a:gd name="T9" fmla="*/ 77 h 812"/>
              <a:gd name="T10" fmla="*/ 758 w 764"/>
              <a:gd name="T11" fmla="*/ 104 h 812"/>
              <a:gd name="T12" fmla="*/ 760 w 764"/>
              <a:gd name="T13" fmla="*/ 115 h 812"/>
              <a:gd name="T14" fmla="*/ 753 w 764"/>
              <a:gd name="T15" fmla="*/ 129 h 812"/>
              <a:gd name="T16" fmla="*/ 728 w 764"/>
              <a:gd name="T17" fmla="*/ 145 h 812"/>
              <a:gd name="T18" fmla="*/ 726 w 764"/>
              <a:gd name="T19" fmla="*/ 174 h 812"/>
              <a:gd name="T20" fmla="*/ 735 w 764"/>
              <a:gd name="T21" fmla="*/ 197 h 812"/>
              <a:gd name="T22" fmla="*/ 746 w 764"/>
              <a:gd name="T23" fmla="*/ 213 h 812"/>
              <a:gd name="T24" fmla="*/ 739 w 764"/>
              <a:gd name="T25" fmla="*/ 235 h 812"/>
              <a:gd name="T26" fmla="*/ 746 w 764"/>
              <a:gd name="T27" fmla="*/ 249 h 812"/>
              <a:gd name="T28" fmla="*/ 733 w 764"/>
              <a:gd name="T29" fmla="*/ 260 h 812"/>
              <a:gd name="T30" fmla="*/ 712 w 764"/>
              <a:gd name="T31" fmla="*/ 317 h 812"/>
              <a:gd name="T32" fmla="*/ 687 w 764"/>
              <a:gd name="T33" fmla="*/ 378 h 812"/>
              <a:gd name="T34" fmla="*/ 665 w 764"/>
              <a:gd name="T35" fmla="*/ 434 h 812"/>
              <a:gd name="T36" fmla="*/ 656 w 764"/>
              <a:gd name="T37" fmla="*/ 473 h 812"/>
              <a:gd name="T38" fmla="*/ 631 w 764"/>
              <a:gd name="T39" fmla="*/ 534 h 812"/>
              <a:gd name="T40" fmla="*/ 610 w 764"/>
              <a:gd name="T41" fmla="*/ 597 h 812"/>
              <a:gd name="T42" fmla="*/ 626 w 764"/>
              <a:gd name="T43" fmla="*/ 776 h 812"/>
              <a:gd name="T44" fmla="*/ 633 w 764"/>
              <a:gd name="T45" fmla="*/ 808 h 812"/>
              <a:gd name="T46" fmla="*/ 606 w 764"/>
              <a:gd name="T47" fmla="*/ 806 h 812"/>
              <a:gd name="T48" fmla="*/ 594 w 764"/>
              <a:gd name="T49" fmla="*/ 801 h 812"/>
              <a:gd name="T50" fmla="*/ 583 w 764"/>
              <a:gd name="T51" fmla="*/ 792 h 812"/>
              <a:gd name="T52" fmla="*/ 567 w 764"/>
              <a:gd name="T53" fmla="*/ 794 h 812"/>
              <a:gd name="T54" fmla="*/ 551 w 764"/>
              <a:gd name="T55" fmla="*/ 799 h 812"/>
              <a:gd name="T56" fmla="*/ 533 w 764"/>
              <a:gd name="T57" fmla="*/ 803 h 812"/>
              <a:gd name="T58" fmla="*/ 513 w 764"/>
              <a:gd name="T59" fmla="*/ 810 h 812"/>
              <a:gd name="T60" fmla="*/ 495 w 764"/>
              <a:gd name="T61" fmla="*/ 810 h 812"/>
              <a:gd name="T62" fmla="*/ 483 w 764"/>
              <a:gd name="T63" fmla="*/ 803 h 812"/>
              <a:gd name="T64" fmla="*/ 467 w 764"/>
              <a:gd name="T65" fmla="*/ 799 h 812"/>
              <a:gd name="T66" fmla="*/ 456 w 764"/>
              <a:gd name="T67" fmla="*/ 792 h 812"/>
              <a:gd name="T68" fmla="*/ 447 w 764"/>
              <a:gd name="T69" fmla="*/ 783 h 812"/>
              <a:gd name="T70" fmla="*/ 447 w 764"/>
              <a:gd name="T71" fmla="*/ 772 h 812"/>
              <a:gd name="T72" fmla="*/ 452 w 764"/>
              <a:gd name="T73" fmla="*/ 758 h 812"/>
              <a:gd name="T74" fmla="*/ 456 w 764"/>
              <a:gd name="T75" fmla="*/ 738 h 812"/>
              <a:gd name="T76" fmla="*/ 452 w 764"/>
              <a:gd name="T77" fmla="*/ 724 h 812"/>
              <a:gd name="T78" fmla="*/ 458 w 764"/>
              <a:gd name="T79" fmla="*/ 713 h 812"/>
              <a:gd name="T80" fmla="*/ 456 w 764"/>
              <a:gd name="T81" fmla="*/ 704 h 812"/>
              <a:gd name="T82" fmla="*/ 454 w 764"/>
              <a:gd name="T83" fmla="*/ 686 h 812"/>
              <a:gd name="T84" fmla="*/ 461 w 764"/>
              <a:gd name="T85" fmla="*/ 674 h 812"/>
              <a:gd name="T86" fmla="*/ 467 w 764"/>
              <a:gd name="T87" fmla="*/ 659 h 812"/>
              <a:gd name="T88" fmla="*/ 463 w 764"/>
              <a:gd name="T89" fmla="*/ 645 h 812"/>
              <a:gd name="T90" fmla="*/ 452 w 764"/>
              <a:gd name="T91" fmla="*/ 636 h 812"/>
              <a:gd name="T92" fmla="*/ 433 w 764"/>
              <a:gd name="T93" fmla="*/ 631 h 812"/>
              <a:gd name="T94" fmla="*/ 393 w 764"/>
              <a:gd name="T95" fmla="*/ 620 h 812"/>
              <a:gd name="T96" fmla="*/ 343 w 764"/>
              <a:gd name="T97" fmla="*/ 588 h 812"/>
              <a:gd name="T98" fmla="*/ 161 w 764"/>
              <a:gd name="T99" fmla="*/ 480 h 812"/>
              <a:gd name="T100" fmla="*/ 107 w 764"/>
              <a:gd name="T101" fmla="*/ 439 h 812"/>
              <a:gd name="T102" fmla="*/ 25 w 764"/>
              <a:gd name="T103" fmla="*/ 353 h 812"/>
              <a:gd name="T104" fmla="*/ 0 w 764"/>
              <a:gd name="T105" fmla="*/ 310 h 812"/>
              <a:gd name="T106" fmla="*/ 32 w 764"/>
              <a:gd name="T107" fmla="*/ 274 h 812"/>
              <a:gd name="T108" fmla="*/ 41 w 764"/>
              <a:gd name="T109" fmla="*/ 260 h 812"/>
              <a:gd name="T110" fmla="*/ 50 w 764"/>
              <a:gd name="T111" fmla="*/ 249 h 812"/>
              <a:gd name="T112" fmla="*/ 316 w 764"/>
              <a:gd name="T113" fmla="*/ 247 h 812"/>
              <a:gd name="T114" fmla="*/ 393 w 764"/>
              <a:gd name="T115" fmla="*/ 4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4" h="812">
                <a:moveTo>
                  <a:pt x="445" y="23"/>
                </a:moveTo>
                <a:lnTo>
                  <a:pt x="508" y="50"/>
                </a:lnTo>
                <a:lnTo>
                  <a:pt x="531" y="45"/>
                </a:lnTo>
                <a:lnTo>
                  <a:pt x="547" y="47"/>
                </a:lnTo>
                <a:lnTo>
                  <a:pt x="563" y="47"/>
                </a:lnTo>
                <a:lnTo>
                  <a:pt x="576" y="47"/>
                </a:lnTo>
                <a:lnTo>
                  <a:pt x="588" y="47"/>
                </a:lnTo>
                <a:lnTo>
                  <a:pt x="599" y="50"/>
                </a:lnTo>
                <a:lnTo>
                  <a:pt x="601" y="50"/>
                </a:lnTo>
                <a:lnTo>
                  <a:pt x="613" y="50"/>
                </a:lnTo>
                <a:lnTo>
                  <a:pt x="615" y="50"/>
                </a:lnTo>
                <a:lnTo>
                  <a:pt x="617" y="50"/>
                </a:lnTo>
                <a:lnTo>
                  <a:pt x="633" y="52"/>
                </a:lnTo>
                <a:lnTo>
                  <a:pt x="642" y="52"/>
                </a:lnTo>
                <a:lnTo>
                  <a:pt x="653" y="52"/>
                </a:lnTo>
                <a:lnTo>
                  <a:pt x="658" y="52"/>
                </a:lnTo>
                <a:lnTo>
                  <a:pt x="692" y="54"/>
                </a:lnTo>
                <a:lnTo>
                  <a:pt x="758" y="36"/>
                </a:lnTo>
                <a:lnTo>
                  <a:pt x="758" y="38"/>
                </a:lnTo>
                <a:lnTo>
                  <a:pt x="760" y="41"/>
                </a:lnTo>
                <a:lnTo>
                  <a:pt x="760" y="43"/>
                </a:lnTo>
                <a:lnTo>
                  <a:pt x="762" y="43"/>
                </a:lnTo>
                <a:lnTo>
                  <a:pt x="762" y="45"/>
                </a:lnTo>
                <a:lnTo>
                  <a:pt x="762" y="47"/>
                </a:lnTo>
                <a:lnTo>
                  <a:pt x="760" y="52"/>
                </a:lnTo>
                <a:lnTo>
                  <a:pt x="758" y="54"/>
                </a:lnTo>
                <a:lnTo>
                  <a:pt x="753" y="57"/>
                </a:lnTo>
                <a:lnTo>
                  <a:pt x="751" y="61"/>
                </a:lnTo>
                <a:lnTo>
                  <a:pt x="751" y="63"/>
                </a:lnTo>
                <a:lnTo>
                  <a:pt x="753" y="66"/>
                </a:lnTo>
                <a:lnTo>
                  <a:pt x="755" y="70"/>
                </a:lnTo>
                <a:lnTo>
                  <a:pt x="758" y="70"/>
                </a:lnTo>
                <a:lnTo>
                  <a:pt x="758" y="72"/>
                </a:lnTo>
                <a:lnTo>
                  <a:pt x="758" y="75"/>
                </a:lnTo>
                <a:lnTo>
                  <a:pt x="755" y="77"/>
                </a:lnTo>
                <a:lnTo>
                  <a:pt x="760" y="88"/>
                </a:lnTo>
                <a:lnTo>
                  <a:pt x="760" y="90"/>
                </a:lnTo>
                <a:lnTo>
                  <a:pt x="760" y="93"/>
                </a:lnTo>
                <a:lnTo>
                  <a:pt x="760" y="95"/>
                </a:lnTo>
                <a:lnTo>
                  <a:pt x="758" y="97"/>
                </a:lnTo>
                <a:lnTo>
                  <a:pt x="758" y="100"/>
                </a:lnTo>
                <a:lnTo>
                  <a:pt x="758" y="104"/>
                </a:lnTo>
                <a:lnTo>
                  <a:pt x="760" y="104"/>
                </a:lnTo>
                <a:lnTo>
                  <a:pt x="762" y="106"/>
                </a:lnTo>
                <a:lnTo>
                  <a:pt x="764" y="109"/>
                </a:lnTo>
                <a:lnTo>
                  <a:pt x="764" y="111"/>
                </a:lnTo>
                <a:lnTo>
                  <a:pt x="762" y="111"/>
                </a:lnTo>
                <a:lnTo>
                  <a:pt x="760" y="113"/>
                </a:lnTo>
                <a:lnTo>
                  <a:pt x="760" y="115"/>
                </a:lnTo>
                <a:lnTo>
                  <a:pt x="755" y="115"/>
                </a:lnTo>
                <a:lnTo>
                  <a:pt x="753" y="120"/>
                </a:lnTo>
                <a:lnTo>
                  <a:pt x="753" y="122"/>
                </a:lnTo>
                <a:lnTo>
                  <a:pt x="753" y="124"/>
                </a:lnTo>
                <a:lnTo>
                  <a:pt x="755" y="127"/>
                </a:lnTo>
                <a:lnTo>
                  <a:pt x="755" y="129"/>
                </a:lnTo>
                <a:lnTo>
                  <a:pt x="753" y="129"/>
                </a:lnTo>
                <a:lnTo>
                  <a:pt x="753" y="131"/>
                </a:lnTo>
                <a:lnTo>
                  <a:pt x="749" y="136"/>
                </a:lnTo>
                <a:lnTo>
                  <a:pt x="746" y="138"/>
                </a:lnTo>
                <a:lnTo>
                  <a:pt x="744" y="140"/>
                </a:lnTo>
                <a:lnTo>
                  <a:pt x="739" y="143"/>
                </a:lnTo>
                <a:lnTo>
                  <a:pt x="730" y="143"/>
                </a:lnTo>
                <a:lnTo>
                  <a:pt x="728" y="145"/>
                </a:lnTo>
                <a:lnTo>
                  <a:pt x="728" y="149"/>
                </a:lnTo>
                <a:lnTo>
                  <a:pt x="730" y="154"/>
                </a:lnTo>
                <a:lnTo>
                  <a:pt x="730" y="158"/>
                </a:lnTo>
                <a:lnTo>
                  <a:pt x="730" y="161"/>
                </a:lnTo>
                <a:lnTo>
                  <a:pt x="728" y="165"/>
                </a:lnTo>
                <a:lnTo>
                  <a:pt x="728" y="167"/>
                </a:lnTo>
                <a:lnTo>
                  <a:pt x="726" y="174"/>
                </a:lnTo>
                <a:lnTo>
                  <a:pt x="726" y="176"/>
                </a:lnTo>
                <a:lnTo>
                  <a:pt x="726" y="181"/>
                </a:lnTo>
                <a:lnTo>
                  <a:pt x="728" y="186"/>
                </a:lnTo>
                <a:lnTo>
                  <a:pt x="730" y="190"/>
                </a:lnTo>
                <a:lnTo>
                  <a:pt x="730" y="195"/>
                </a:lnTo>
                <a:lnTo>
                  <a:pt x="733" y="195"/>
                </a:lnTo>
                <a:lnTo>
                  <a:pt x="735" y="197"/>
                </a:lnTo>
                <a:lnTo>
                  <a:pt x="735" y="199"/>
                </a:lnTo>
                <a:lnTo>
                  <a:pt x="737" y="201"/>
                </a:lnTo>
                <a:lnTo>
                  <a:pt x="739" y="204"/>
                </a:lnTo>
                <a:lnTo>
                  <a:pt x="742" y="206"/>
                </a:lnTo>
                <a:lnTo>
                  <a:pt x="744" y="206"/>
                </a:lnTo>
                <a:lnTo>
                  <a:pt x="746" y="208"/>
                </a:lnTo>
                <a:lnTo>
                  <a:pt x="746" y="213"/>
                </a:lnTo>
                <a:lnTo>
                  <a:pt x="746" y="215"/>
                </a:lnTo>
                <a:lnTo>
                  <a:pt x="744" y="222"/>
                </a:lnTo>
                <a:lnTo>
                  <a:pt x="744" y="224"/>
                </a:lnTo>
                <a:lnTo>
                  <a:pt x="744" y="226"/>
                </a:lnTo>
                <a:lnTo>
                  <a:pt x="739" y="229"/>
                </a:lnTo>
                <a:lnTo>
                  <a:pt x="739" y="233"/>
                </a:lnTo>
                <a:lnTo>
                  <a:pt x="739" y="235"/>
                </a:lnTo>
                <a:lnTo>
                  <a:pt x="742" y="235"/>
                </a:lnTo>
                <a:lnTo>
                  <a:pt x="742" y="240"/>
                </a:lnTo>
                <a:lnTo>
                  <a:pt x="742" y="242"/>
                </a:lnTo>
                <a:lnTo>
                  <a:pt x="742" y="247"/>
                </a:lnTo>
                <a:lnTo>
                  <a:pt x="744" y="247"/>
                </a:lnTo>
                <a:lnTo>
                  <a:pt x="746" y="247"/>
                </a:lnTo>
                <a:lnTo>
                  <a:pt x="746" y="249"/>
                </a:lnTo>
                <a:lnTo>
                  <a:pt x="744" y="249"/>
                </a:lnTo>
                <a:lnTo>
                  <a:pt x="742" y="251"/>
                </a:lnTo>
                <a:lnTo>
                  <a:pt x="739" y="253"/>
                </a:lnTo>
                <a:lnTo>
                  <a:pt x="737" y="253"/>
                </a:lnTo>
                <a:lnTo>
                  <a:pt x="737" y="256"/>
                </a:lnTo>
                <a:lnTo>
                  <a:pt x="735" y="256"/>
                </a:lnTo>
                <a:lnTo>
                  <a:pt x="733" y="260"/>
                </a:lnTo>
                <a:lnTo>
                  <a:pt x="728" y="265"/>
                </a:lnTo>
                <a:lnTo>
                  <a:pt x="728" y="267"/>
                </a:lnTo>
                <a:lnTo>
                  <a:pt x="719" y="296"/>
                </a:lnTo>
                <a:lnTo>
                  <a:pt x="717" y="301"/>
                </a:lnTo>
                <a:lnTo>
                  <a:pt x="717" y="303"/>
                </a:lnTo>
                <a:lnTo>
                  <a:pt x="715" y="305"/>
                </a:lnTo>
                <a:lnTo>
                  <a:pt x="712" y="317"/>
                </a:lnTo>
                <a:lnTo>
                  <a:pt x="710" y="324"/>
                </a:lnTo>
                <a:lnTo>
                  <a:pt x="708" y="333"/>
                </a:lnTo>
                <a:lnTo>
                  <a:pt x="699" y="355"/>
                </a:lnTo>
                <a:lnTo>
                  <a:pt x="694" y="371"/>
                </a:lnTo>
                <a:lnTo>
                  <a:pt x="692" y="371"/>
                </a:lnTo>
                <a:lnTo>
                  <a:pt x="690" y="376"/>
                </a:lnTo>
                <a:lnTo>
                  <a:pt x="687" y="378"/>
                </a:lnTo>
                <a:lnTo>
                  <a:pt x="683" y="385"/>
                </a:lnTo>
                <a:lnTo>
                  <a:pt x="681" y="391"/>
                </a:lnTo>
                <a:lnTo>
                  <a:pt x="678" y="394"/>
                </a:lnTo>
                <a:lnTo>
                  <a:pt x="676" y="398"/>
                </a:lnTo>
                <a:lnTo>
                  <a:pt x="671" y="414"/>
                </a:lnTo>
                <a:lnTo>
                  <a:pt x="671" y="416"/>
                </a:lnTo>
                <a:lnTo>
                  <a:pt x="665" y="434"/>
                </a:lnTo>
                <a:lnTo>
                  <a:pt x="660" y="448"/>
                </a:lnTo>
                <a:lnTo>
                  <a:pt x="658" y="453"/>
                </a:lnTo>
                <a:lnTo>
                  <a:pt x="656" y="459"/>
                </a:lnTo>
                <a:lnTo>
                  <a:pt x="658" y="462"/>
                </a:lnTo>
                <a:lnTo>
                  <a:pt x="658" y="466"/>
                </a:lnTo>
                <a:lnTo>
                  <a:pt x="658" y="468"/>
                </a:lnTo>
                <a:lnTo>
                  <a:pt x="656" y="473"/>
                </a:lnTo>
                <a:lnTo>
                  <a:pt x="656" y="475"/>
                </a:lnTo>
                <a:lnTo>
                  <a:pt x="651" y="484"/>
                </a:lnTo>
                <a:lnTo>
                  <a:pt x="647" y="493"/>
                </a:lnTo>
                <a:lnTo>
                  <a:pt x="635" y="525"/>
                </a:lnTo>
                <a:lnTo>
                  <a:pt x="633" y="525"/>
                </a:lnTo>
                <a:lnTo>
                  <a:pt x="633" y="527"/>
                </a:lnTo>
                <a:lnTo>
                  <a:pt x="631" y="534"/>
                </a:lnTo>
                <a:lnTo>
                  <a:pt x="622" y="536"/>
                </a:lnTo>
                <a:lnTo>
                  <a:pt x="619" y="539"/>
                </a:lnTo>
                <a:lnTo>
                  <a:pt x="603" y="552"/>
                </a:lnTo>
                <a:lnTo>
                  <a:pt x="603" y="561"/>
                </a:lnTo>
                <a:lnTo>
                  <a:pt x="608" y="586"/>
                </a:lnTo>
                <a:lnTo>
                  <a:pt x="608" y="588"/>
                </a:lnTo>
                <a:lnTo>
                  <a:pt x="610" y="597"/>
                </a:lnTo>
                <a:lnTo>
                  <a:pt x="613" y="629"/>
                </a:lnTo>
                <a:lnTo>
                  <a:pt x="617" y="683"/>
                </a:lnTo>
                <a:lnTo>
                  <a:pt x="622" y="715"/>
                </a:lnTo>
                <a:lnTo>
                  <a:pt x="622" y="726"/>
                </a:lnTo>
                <a:lnTo>
                  <a:pt x="626" y="772"/>
                </a:lnTo>
                <a:lnTo>
                  <a:pt x="626" y="774"/>
                </a:lnTo>
                <a:lnTo>
                  <a:pt x="626" y="776"/>
                </a:lnTo>
                <a:lnTo>
                  <a:pt x="626" y="778"/>
                </a:lnTo>
                <a:lnTo>
                  <a:pt x="628" y="778"/>
                </a:lnTo>
                <a:lnTo>
                  <a:pt x="633" y="794"/>
                </a:lnTo>
                <a:lnTo>
                  <a:pt x="635" y="797"/>
                </a:lnTo>
                <a:lnTo>
                  <a:pt x="637" y="799"/>
                </a:lnTo>
                <a:lnTo>
                  <a:pt x="635" y="801"/>
                </a:lnTo>
                <a:lnTo>
                  <a:pt x="633" y="808"/>
                </a:lnTo>
                <a:lnTo>
                  <a:pt x="626" y="808"/>
                </a:lnTo>
                <a:lnTo>
                  <a:pt x="619" y="808"/>
                </a:lnTo>
                <a:lnTo>
                  <a:pt x="613" y="808"/>
                </a:lnTo>
                <a:lnTo>
                  <a:pt x="610" y="808"/>
                </a:lnTo>
                <a:lnTo>
                  <a:pt x="610" y="806"/>
                </a:lnTo>
                <a:lnTo>
                  <a:pt x="608" y="806"/>
                </a:lnTo>
                <a:lnTo>
                  <a:pt x="606" y="806"/>
                </a:lnTo>
                <a:lnTo>
                  <a:pt x="603" y="806"/>
                </a:lnTo>
                <a:lnTo>
                  <a:pt x="603" y="803"/>
                </a:lnTo>
                <a:lnTo>
                  <a:pt x="601" y="803"/>
                </a:lnTo>
                <a:lnTo>
                  <a:pt x="599" y="803"/>
                </a:lnTo>
                <a:lnTo>
                  <a:pt x="599" y="801"/>
                </a:lnTo>
                <a:lnTo>
                  <a:pt x="597" y="801"/>
                </a:lnTo>
                <a:lnTo>
                  <a:pt x="594" y="801"/>
                </a:lnTo>
                <a:lnTo>
                  <a:pt x="592" y="799"/>
                </a:lnTo>
                <a:lnTo>
                  <a:pt x="592" y="797"/>
                </a:lnTo>
                <a:lnTo>
                  <a:pt x="590" y="797"/>
                </a:lnTo>
                <a:lnTo>
                  <a:pt x="588" y="797"/>
                </a:lnTo>
                <a:lnTo>
                  <a:pt x="585" y="794"/>
                </a:lnTo>
                <a:lnTo>
                  <a:pt x="583" y="794"/>
                </a:lnTo>
                <a:lnTo>
                  <a:pt x="583" y="792"/>
                </a:lnTo>
                <a:lnTo>
                  <a:pt x="581" y="792"/>
                </a:lnTo>
                <a:lnTo>
                  <a:pt x="579" y="792"/>
                </a:lnTo>
                <a:lnTo>
                  <a:pt x="576" y="792"/>
                </a:lnTo>
                <a:lnTo>
                  <a:pt x="574" y="792"/>
                </a:lnTo>
                <a:lnTo>
                  <a:pt x="572" y="792"/>
                </a:lnTo>
                <a:lnTo>
                  <a:pt x="569" y="792"/>
                </a:lnTo>
                <a:lnTo>
                  <a:pt x="567" y="794"/>
                </a:lnTo>
                <a:lnTo>
                  <a:pt x="565" y="794"/>
                </a:lnTo>
                <a:lnTo>
                  <a:pt x="563" y="794"/>
                </a:lnTo>
                <a:lnTo>
                  <a:pt x="560" y="794"/>
                </a:lnTo>
                <a:lnTo>
                  <a:pt x="558" y="797"/>
                </a:lnTo>
                <a:lnTo>
                  <a:pt x="556" y="797"/>
                </a:lnTo>
                <a:lnTo>
                  <a:pt x="554" y="797"/>
                </a:lnTo>
                <a:lnTo>
                  <a:pt x="551" y="799"/>
                </a:lnTo>
                <a:lnTo>
                  <a:pt x="549" y="799"/>
                </a:lnTo>
                <a:lnTo>
                  <a:pt x="547" y="799"/>
                </a:lnTo>
                <a:lnTo>
                  <a:pt x="545" y="799"/>
                </a:lnTo>
                <a:lnTo>
                  <a:pt x="540" y="801"/>
                </a:lnTo>
                <a:lnTo>
                  <a:pt x="538" y="803"/>
                </a:lnTo>
                <a:lnTo>
                  <a:pt x="535" y="803"/>
                </a:lnTo>
                <a:lnTo>
                  <a:pt x="533" y="803"/>
                </a:lnTo>
                <a:lnTo>
                  <a:pt x="531" y="806"/>
                </a:lnTo>
                <a:lnTo>
                  <a:pt x="529" y="806"/>
                </a:lnTo>
                <a:lnTo>
                  <a:pt x="526" y="806"/>
                </a:lnTo>
                <a:lnTo>
                  <a:pt x="522" y="808"/>
                </a:lnTo>
                <a:lnTo>
                  <a:pt x="517" y="808"/>
                </a:lnTo>
                <a:lnTo>
                  <a:pt x="515" y="810"/>
                </a:lnTo>
                <a:lnTo>
                  <a:pt x="513" y="810"/>
                </a:lnTo>
                <a:lnTo>
                  <a:pt x="511" y="810"/>
                </a:lnTo>
                <a:lnTo>
                  <a:pt x="508" y="812"/>
                </a:lnTo>
                <a:lnTo>
                  <a:pt x="506" y="812"/>
                </a:lnTo>
                <a:lnTo>
                  <a:pt x="504" y="812"/>
                </a:lnTo>
                <a:lnTo>
                  <a:pt x="501" y="812"/>
                </a:lnTo>
                <a:lnTo>
                  <a:pt x="497" y="812"/>
                </a:lnTo>
                <a:lnTo>
                  <a:pt x="495" y="810"/>
                </a:lnTo>
                <a:lnTo>
                  <a:pt x="492" y="810"/>
                </a:lnTo>
                <a:lnTo>
                  <a:pt x="490" y="810"/>
                </a:lnTo>
                <a:lnTo>
                  <a:pt x="490" y="808"/>
                </a:lnTo>
                <a:lnTo>
                  <a:pt x="488" y="808"/>
                </a:lnTo>
                <a:lnTo>
                  <a:pt x="486" y="806"/>
                </a:lnTo>
                <a:lnTo>
                  <a:pt x="483" y="806"/>
                </a:lnTo>
                <a:lnTo>
                  <a:pt x="483" y="803"/>
                </a:lnTo>
                <a:lnTo>
                  <a:pt x="481" y="803"/>
                </a:lnTo>
                <a:lnTo>
                  <a:pt x="479" y="801"/>
                </a:lnTo>
                <a:lnTo>
                  <a:pt x="476" y="801"/>
                </a:lnTo>
                <a:lnTo>
                  <a:pt x="474" y="801"/>
                </a:lnTo>
                <a:lnTo>
                  <a:pt x="472" y="801"/>
                </a:lnTo>
                <a:lnTo>
                  <a:pt x="470" y="799"/>
                </a:lnTo>
                <a:lnTo>
                  <a:pt x="467" y="799"/>
                </a:lnTo>
                <a:lnTo>
                  <a:pt x="465" y="799"/>
                </a:lnTo>
                <a:lnTo>
                  <a:pt x="463" y="797"/>
                </a:lnTo>
                <a:lnTo>
                  <a:pt x="461" y="797"/>
                </a:lnTo>
                <a:lnTo>
                  <a:pt x="458" y="797"/>
                </a:lnTo>
                <a:lnTo>
                  <a:pt x="458" y="794"/>
                </a:lnTo>
                <a:lnTo>
                  <a:pt x="456" y="794"/>
                </a:lnTo>
                <a:lnTo>
                  <a:pt x="456" y="792"/>
                </a:lnTo>
                <a:lnTo>
                  <a:pt x="454" y="792"/>
                </a:lnTo>
                <a:lnTo>
                  <a:pt x="452" y="790"/>
                </a:lnTo>
                <a:lnTo>
                  <a:pt x="449" y="790"/>
                </a:lnTo>
                <a:lnTo>
                  <a:pt x="447" y="790"/>
                </a:lnTo>
                <a:lnTo>
                  <a:pt x="447" y="788"/>
                </a:lnTo>
                <a:lnTo>
                  <a:pt x="447" y="785"/>
                </a:lnTo>
                <a:lnTo>
                  <a:pt x="447" y="783"/>
                </a:lnTo>
                <a:lnTo>
                  <a:pt x="447" y="781"/>
                </a:lnTo>
                <a:lnTo>
                  <a:pt x="447" y="778"/>
                </a:lnTo>
                <a:lnTo>
                  <a:pt x="447" y="776"/>
                </a:lnTo>
                <a:lnTo>
                  <a:pt x="445" y="776"/>
                </a:lnTo>
                <a:lnTo>
                  <a:pt x="445" y="774"/>
                </a:lnTo>
                <a:lnTo>
                  <a:pt x="447" y="774"/>
                </a:lnTo>
                <a:lnTo>
                  <a:pt x="447" y="772"/>
                </a:lnTo>
                <a:lnTo>
                  <a:pt x="447" y="769"/>
                </a:lnTo>
                <a:lnTo>
                  <a:pt x="449" y="769"/>
                </a:lnTo>
                <a:lnTo>
                  <a:pt x="449" y="767"/>
                </a:lnTo>
                <a:lnTo>
                  <a:pt x="449" y="765"/>
                </a:lnTo>
                <a:lnTo>
                  <a:pt x="452" y="763"/>
                </a:lnTo>
                <a:lnTo>
                  <a:pt x="452" y="760"/>
                </a:lnTo>
                <a:lnTo>
                  <a:pt x="452" y="758"/>
                </a:lnTo>
                <a:lnTo>
                  <a:pt x="452" y="756"/>
                </a:lnTo>
                <a:lnTo>
                  <a:pt x="454" y="756"/>
                </a:lnTo>
                <a:lnTo>
                  <a:pt x="454" y="751"/>
                </a:lnTo>
                <a:lnTo>
                  <a:pt x="454" y="749"/>
                </a:lnTo>
                <a:lnTo>
                  <a:pt x="454" y="747"/>
                </a:lnTo>
                <a:lnTo>
                  <a:pt x="456" y="742"/>
                </a:lnTo>
                <a:lnTo>
                  <a:pt x="456" y="738"/>
                </a:lnTo>
                <a:lnTo>
                  <a:pt x="454" y="735"/>
                </a:lnTo>
                <a:lnTo>
                  <a:pt x="454" y="733"/>
                </a:lnTo>
                <a:lnTo>
                  <a:pt x="452" y="733"/>
                </a:lnTo>
                <a:lnTo>
                  <a:pt x="452" y="731"/>
                </a:lnTo>
                <a:lnTo>
                  <a:pt x="452" y="729"/>
                </a:lnTo>
                <a:lnTo>
                  <a:pt x="452" y="726"/>
                </a:lnTo>
                <a:lnTo>
                  <a:pt x="452" y="724"/>
                </a:lnTo>
                <a:lnTo>
                  <a:pt x="454" y="724"/>
                </a:lnTo>
                <a:lnTo>
                  <a:pt x="454" y="722"/>
                </a:lnTo>
                <a:lnTo>
                  <a:pt x="454" y="720"/>
                </a:lnTo>
                <a:lnTo>
                  <a:pt x="456" y="720"/>
                </a:lnTo>
                <a:lnTo>
                  <a:pt x="458" y="717"/>
                </a:lnTo>
                <a:lnTo>
                  <a:pt x="458" y="715"/>
                </a:lnTo>
                <a:lnTo>
                  <a:pt x="458" y="713"/>
                </a:lnTo>
                <a:lnTo>
                  <a:pt x="458" y="711"/>
                </a:lnTo>
                <a:lnTo>
                  <a:pt x="456" y="711"/>
                </a:lnTo>
                <a:lnTo>
                  <a:pt x="456" y="708"/>
                </a:lnTo>
                <a:lnTo>
                  <a:pt x="456" y="706"/>
                </a:lnTo>
                <a:lnTo>
                  <a:pt x="454" y="706"/>
                </a:lnTo>
                <a:lnTo>
                  <a:pt x="454" y="704"/>
                </a:lnTo>
                <a:lnTo>
                  <a:pt x="456" y="704"/>
                </a:lnTo>
                <a:lnTo>
                  <a:pt x="456" y="702"/>
                </a:lnTo>
                <a:lnTo>
                  <a:pt x="456" y="697"/>
                </a:lnTo>
                <a:lnTo>
                  <a:pt x="454" y="695"/>
                </a:lnTo>
                <a:lnTo>
                  <a:pt x="454" y="692"/>
                </a:lnTo>
                <a:lnTo>
                  <a:pt x="454" y="690"/>
                </a:lnTo>
                <a:lnTo>
                  <a:pt x="454" y="688"/>
                </a:lnTo>
                <a:lnTo>
                  <a:pt x="454" y="686"/>
                </a:lnTo>
                <a:lnTo>
                  <a:pt x="454" y="683"/>
                </a:lnTo>
                <a:lnTo>
                  <a:pt x="456" y="683"/>
                </a:lnTo>
                <a:lnTo>
                  <a:pt x="456" y="681"/>
                </a:lnTo>
                <a:lnTo>
                  <a:pt x="458" y="679"/>
                </a:lnTo>
                <a:lnTo>
                  <a:pt x="458" y="677"/>
                </a:lnTo>
                <a:lnTo>
                  <a:pt x="461" y="677"/>
                </a:lnTo>
                <a:lnTo>
                  <a:pt x="461" y="674"/>
                </a:lnTo>
                <a:lnTo>
                  <a:pt x="461" y="672"/>
                </a:lnTo>
                <a:lnTo>
                  <a:pt x="461" y="670"/>
                </a:lnTo>
                <a:lnTo>
                  <a:pt x="463" y="670"/>
                </a:lnTo>
                <a:lnTo>
                  <a:pt x="463" y="668"/>
                </a:lnTo>
                <a:lnTo>
                  <a:pt x="465" y="668"/>
                </a:lnTo>
                <a:lnTo>
                  <a:pt x="465" y="663"/>
                </a:lnTo>
                <a:lnTo>
                  <a:pt x="467" y="659"/>
                </a:lnTo>
                <a:lnTo>
                  <a:pt x="467" y="656"/>
                </a:lnTo>
                <a:lnTo>
                  <a:pt x="465" y="654"/>
                </a:lnTo>
                <a:lnTo>
                  <a:pt x="465" y="652"/>
                </a:lnTo>
                <a:lnTo>
                  <a:pt x="465" y="649"/>
                </a:lnTo>
                <a:lnTo>
                  <a:pt x="463" y="649"/>
                </a:lnTo>
                <a:lnTo>
                  <a:pt x="463" y="647"/>
                </a:lnTo>
                <a:lnTo>
                  <a:pt x="463" y="645"/>
                </a:lnTo>
                <a:lnTo>
                  <a:pt x="463" y="643"/>
                </a:lnTo>
                <a:lnTo>
                  <a:pt x="463" y="640"/>
                </a:lnTo>
                <a:lnTo>
                  <a:pt x="463" y="638"/>
                </a:lnTo>
                <a:lnTo>
                  <a:pt x="461" y="638"/>
                </a:lnTo>
                <a:lnTo>
                  <a:pt x="458" y="636"/>
                </a:lnTo>
                <a:lnTo>
                  <a:pt x="454" y="636"/>
                </a:lnTo>
                <a:lnTo>
                  <a:pt x="452" y="636"/>
                </a:lnTo>
                <a:lnTo>
                  <a:pt x="449" y="636"/>
                </a:lnTo>
                <a:lnTo>
                  <a:pt x="447" y="634"/>
                </a:lnTo>
                <a:lnTo>
                  <a:pt x="442" y="634"/>
                </a:lnTo>
                <a:lnTo>
                  <a:pt x="438" y="634"/>
                </a:lnTo>
                <a:lnTo>
                  <a:pt x="436" y="634"/>
                </a:lnTo>
                <a:lnTo>
                  <a:pt x="436" y="631"/>
                </a:lnTo>
                <a:lnTo>
                  <a:pt x="433" y="631"/>
                </a:lnTo>
                <a:lnTo>
                  <a:pt x="427" y="631"/>
                </a:lnTo>
                <a:lnTo>
                  <a:pt x="422" y="631"/>
                </a:lnTo>
                <a:lnTo>
                  <a:pt x="415" y="631"/>
                </a:lnTo>
                <a:lnTo>
                  <a:pt x="411" y="631"/>
                </a:lnTo>
                <a:lnTo>
                  <a:pt x="406" y="629"/>
                </a:lnTo>
                <a:lnTo>
                  <a:pt x="399" y="625"/>
                </a:lnTo>
                <a:lnTo>
                  <a:pt x="393" y="620"/>
                </a:lnTo>
                <a:lnTo>
                  <a:pt x="388" y="618"/>
                </a:lnTo>
                <a:lnTo>
                  <a:pt x="379" y="611"/>
                </a:lnTo>
                <a:lnTo>
                  <a:pt x="374" y="609"/>
                </a:lnTo>
                <a:lnTo>
                  <a:pt x="368" y="604"/>
                </a:lnTo>
                <a:lnTo>
                  <a:pt x="365" y="602"/>
                </a:lnTo>
                <a:lnTo>
                  <a:pt x="345" y="591"/>
                </a:lnTo>
                <a:lnTo>
                  <a:pt x="343" y="588"/>
                </a:lnTo>
                <a:lnTo>
                  <a:pt x="322" y="577"/>
                </a:lnTo>
                <a:lnTo>
                  <a:pt x="286" y="554"/>
                </a:lnTo>
                <a:lnTo>
                  <a:pt x="229" y="520"/>
                </a:lnTo>
                <a:lnTo>
                  <a:pt x="195" y="500"/>
                </a:lnTo>
                <a:lnTo>
                  <a:pt x="175" y="489"/>
                </a:lnTo>
                <a:lnTo>
                  <a:pt x="170" y="484"/>
                </a:lnTo>
                <a:lnTo>
                  <a:pt x="161" y="480"/>
                </a:lnTo>
                <a:lnTo>
                  <a:pt x="161" y="477"/>
                </a:lnTo>
                <a:lnTo>
                  <a:pt x="157" y="477"/>
                </a:lnTo>
                <a:lnTo>
                  <a:pt x="155" y="475"/>
                </a:lnTo>
                <a:lnTo>
                  <a:pt x="152" y="473"/>
                </a:lnTo>
                <a:lnTo>
                  <a:pt x="136" y="457"/>
                </a:lnTo>
                <a:lnTo>
                  <a:pt x="130" y="450"/>
                </a:lnTo>
                <a:lnTo>
                  <a:pt x="107" y="439"/>
                </a:lnTo>
                <a:lnTo>
                  <a:pt x="82" y="432"/>
                </a:lnTo>
                <a:lnTo>
                  <a:pt x="82" y="430"/>
                </a:lnTo>
                <a:lnTo>
                  <a:pt x="59" y="419"/>
                </a:lnTo>
                <a:lnTo>
                  <a:pt x="46" y="412"/>
                </a:lnTo>
                <a:lnTo>
                  <a:pt x="37" y="385"/>
                </a:lnTo>
                <a:lnTo>
                  <a:pt x="32" y="367"/>
                </a:lnTo>
                <a:lnTo>
                  <a:pt x="25" y="353"/>
                </a:lnTo>
                <a:lnTo>
                  <a:pt x="14" y="333"/>
                </a:lnTo>
                <a:lnTo>
                  <a:pt x="12" y="330"/>
                </a:lnTo>
                <a:lnTo>
                  <a:pt x="9" y="326"/>
                </a:lnTo>
                <a:lnTo>
                  <a:pt x="7" y="321"/>
                </a:lnTo>
                <a:lnTo>
                  <a:pt x="5" y="319"/>
                </a:lnTo>
                <a:lnTo>
                  <a:pt x="0" y="312"/>
                </a:lnTo>
                <a:lnTo>
                  <a:pt x="0" y="310"/>
                </a:lnTo>
                <a:lnTo>
                  <a:pt x="7" y="308"/>
                </a:lnTo>
                <a:lnTo>
                  <a:pt x="9" y="303"/>
                </a:lnTo>
                <a:lnTo>
                  <a:pt x="16" y="294"/>
                </a:lnTo>
                <a:lnTo>
                  <a:pt x="19" y="292"/>
                </a:lnTo>
                <a:lnTo>
                  <a:pt x="28" y="281"/>
                </a:lnTo>
                <a:lnTo>
                  <a:pt x="30" y="278"/>
                </a:lnTo>
                <a:lnTo>
                  <a:pt x="32" y="274"/>
                </a:lnTo>
                <a:lnTo>
                  <a:pt x="32" y="272"/>
                </a:lnTo>
                <a:lnTo>
                  <a:pt x="34" y="269"/>
                </a:lnTo>
                <a:lnTo>
                  <a:pt x="37" y="267"/>
                </a:lnTo>
                <a:lnTo>
                  <a:pt x="39" y="265"/>
                </a:lnTo>
                <a:lnTo>
                  <a:pt x="39" y="262"/>
                </a:lnTo>
                <a:lnTo>
                  <a:pt x="41" y="262"/>
                </a:lnTo>
                <a:lnTo>
                  <a:pt x="41" y="260"/>
                </a:lnTo>
                <a:lnTo>
                  <a:pt x="43" y="258"/>
                </a:lnTo>
                <a:lnTo>
                  <a:pt x="46" y="256"/>
                </a:lnTo>
                <a:lnTo>
                  <a:pt x="46" y="253"/>
                </a:lnTo>
                <a:lnTo>
                  <a:pt x="48" y="253"/>
                </a:lnTo>
                <a:lnTo>
                  <a:pt x="48" y="251"/>
                </a:lnTo>
                <a:lnTo>
                  <a:pt x="50" y="251"/>
                </a:lnTo>
                <a:lnTo>
                  <a:pt x="50" y="249"/>
                </a:lnTo>
                <a:lnTo>
                  <a:pt x="53" y="247"/>
                </a:lnTo>
                <a:lnTo>
                  <a:pt x="87" y="247"/>
                </a:lnTo>
                <a:lnTo>
                  <a:pt x="209" y="244"/>
                </a:lnTo>
                <a:lnTo>
                  <a:pt x="284" y="242"/>
                </a:lnTo>
                <a:lnTo>
                  <a:pt x="302" y="242"/>
                </a:lnTo>
                <a:lnTo>
                  <a:pt x="304" y="242"/>
                </a:lnTo>
                <a:lnTo>
                  <a:pt x="316" y="247"/>
                </a:lnTo>
                <a:lnTo>
                  <a:pt x="327" y="251"/>
                </a:lnTo>
                <a:lnTo>
                  <a:pt x="384" y="224"/>
                </a:lnTo>
                <a:lnTo>
                  <a:pt x="395" y="213"/>
                </a:lnTo>
                <a:lnTo>
                  <a:pt x="395" y="158"/>
                </a:lnTo>
                <a:lnTo>
                  <a:pt x="393" y="84"/>
                </a:lnTo>
                <a:lnTo>
                  <a:pt x="393" y="32"/>
                </a:lnTo>
                <a:lnTo>
                  <a:pt x="393" y="4"/>
                </a:lnTo>
                <a:lnTo>
                  <a:pt x="393" y="0"/>
                </a:lnTo>
                <a:lnTo>
                  <a:pt x="427" y="14"/>
                </a:lnTo>
                <a:lnTo>
                  <a:pt x="445" y="23"/>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dmin 1 - Khartoum">
            <a:extLst>
              <a:ext uri="{FF2B5EF4-FFF2-40B4-BE49-F238E27FC236}">
                <a16:creationId xmlns:a16="http://schemas.microsoft.com/office/drawing/2014/main" id="{7A79C156-43C2-B911-1BC4-25109374CBA5}"/>
              </a:ext>
            </a:extLst>
          </p:cNvPr>
          <p:cNvSpPr>
            <a:spLocks/>
          </p:cNvSpPr>
          <p:nvPr/>
        </p:nvSpPr>
        <p:spPr bwMode="auto">
          <a:xfrm>
            <a:off x="6745288" y="3114675"/>
            <a:ext cx="1155700" cy="622300"/>
          </a:xfrm>
          <a:custGeom>
            <a:avLst/>
            <a:gdLst>
              <a:gd name="T0" fmla="*/ 270 w 728"/>
              <a:gd name="T1" fmla="*/ 79 h 392"/>
              <a:gd name="T2" fmla="*/ 272 w 728"/>
              <a:gd name="T3" fmla="*/ 82 h 392"/>
              <a:gd name="T4" fmla="*/ 277 w 728"/>
              <a:gd name="T5" fmla="*/ 84 h 392"/>
              <a:gd name="T6" fmla="*/ 297 w 728"/>
              <a:gd name="T7" fmla="*/ 97 h 392"/>
              <a:gd name="T8" fmla="*/ 415 w 728"/>
              <a:gd name="T9" fmla="*/ 120 h 392"/>
              <a:gd name="T10" fmla="*/ 428 w 728"/>
              <a:gd name="T11" fmla="*/ 125 h 392"/>
              <a:gd name="T12" fmla="*/ 444 w 728"/>
              <a:gd name="T13" fmla="*/ 129 h 392"/>
              <a:gd name="T14" fmla="*/ 512 w 728"/>
              <a:gd name="T15" fmla="*/ 165 h 392"/>
              <a:gd name="T16" fmla="*/ 619 w 728"/>
              <a:gd name="T17" fmla="*/ 168 h 392"/>
              <a:gd name="T18" fmla="*/ 682 w 728"/>
              <a:gd name="T19" fmla="*/ 156 h 392"/>
              <a:gd name="T20" fmla="*/ 714 w 728"/>
              <a:gd name="T21" fmla="*/ 211 h 392"/>
              <a:gd name="T22" fmla="*/ 660 w 728"/>
              <a:gd name="T23" fmla="*/ 245 h 392"/>
              <a:gd name="T24" fmla="*/ 633 w 728"/>
              <a:gd name="T25" fmla="*/ 238 h 392"/>
              <a:gd name="T26" fmla="*/ 562 w 728"/>
              <a:gd name="T27" fmla="*/ 247 h 392"/>
              <a:gd name="T28" fmla="*/ 551 w 728"/>
              <a:gd name="T29" fmla="*/ 251 h 392"/>
              <a:gd name="T30" fmla="*/ 544 w 728"/>
              <a:gd name="T31" fmla="*/ 256 h 392"/>
              <a:gd name="T32" fmla="*/ 535 w 728"/>
              <a:gd name="T33" fmla="*/ 254 h 392"/>
              <a:gd name="T34" fmla="*/ 528 w 728"/>
              <a:gd name="T35" fmla="*/ 260 h 392"/>
              <a:gd name="T36" fmla="*/ 519 w 728"/>
              <a:gd name="T37" fmla="*/ 276 h 392"/>
              <a:gd name="T38" fmla="*/ 508 w 728"/>
              <a:gd name="T39" fmla="*/ 306 h 392"/>
              <a:gd name="T40" fmla="*/ 467 w 728"/>
              <a:gd name="T41" fmla="*/ 333 h 392"/>
              <a:gd name="T42" fmla="*/ 410 w 728"/>
              <a:gd name="T43" fmla="*/ 362 h 392"/>
              <a:gd name="T44" fmla="*/ 399 w 728"/>
              <a:gd name="T45" fmla="*/ 383 h 392"/>
              <a:gd name="T46" fmla="*/ 358 w 728"/>
              <a:gd name="T47" fmla="*/ 367 h 392"/>
              <a:gd name="T48" fmla="*/ 336 w 728"/>
              <a:gd name="T49" fmla="*/ 369 h 392"/>
              <a:gd name="T50" fmla="*/ 326 w 728"/>
              <a:gd name="T51" fmla="*/ 358 h 392"/>
              <a:gd name="T52" fmla="*/ 320 w 728"/>
              <a:gd name="T53" fmla="*/ 353 h 392"/>
              <a:gd name="T54" fmla="*/ 311 w 728"/>
              <a:gd name="T55" fmla="*/ 351 h 392"/>
              <a:gd name="T56" fmla="*/ 297 w 728"/>
              <a:gd name="T57" fmla="*/ 346 h 392"/>
              <a:gd name="T58" fmla="*/ 292 w 728"/>
              <a:gd name="T59" fmla="*/ 342 h 392"/>
              <a:gd name="T60" fmla="*/ 286 w 728"/>
              <a:gd name="T61" fmla="*/ 333 h 392"/>
              <a:gd name="T62" fmla="*/ 274 w 728"/>
              <a:gd name="T63" fmla="*/ 362 h 392"/>
              <a:gd name="T64" fmla="*/ 263 w 728"/>
              <a:gd name="T65" fmla="*/ 378 h 392"/>
              <a:gd name="T66" fmla="*/ 236 w 728"/>
              <a:gd name="T67" fmla="*/ 389 h 392"/>
              <a:gd name="T68" fmla="*/ 213 w 728"/>
              <a:gd name="T69" fmla="*/ 380 h 392"/>
              <a:gd name="T70" fmla="*/ 204 w 728"/>
              <a:gd name="T71" fmla="*/ 378 h 392"/>
              <a:gd name="T72" fmla="*/ 199 w 728"/>
              <a:gd name="T73" fmla="*/ 387 h 392"/>
              <a:gd name="T74" fmla="*/ 177 w 728"/>
              <a:gd name="T75" fmla="*/ 389 h 392"/>
              <a:gd name="T76" fmla="*/ 170 w 728"/>
              <a:gd name="T77" fmla="*/ 374 h 392"/>
              <a:gd name="T78" fmla="*/ 143 w 728"/>
              <a:gd name="T79" fmla="*/ 321 h 392"/>
              <a:gd name="T80" fmla="*/ 116 w 728"/>
              <a:gd name="T81" fmla="*/ 260 h 392"/>
              <a:gd name="T82" fmla="*/ 91 w 728"/>
              <a:gd name="T83" fmla="*/ 222 h 392"/>
              <a:gd name="T84" fmla="*/ 73 w 728"/>
              <a:gd name="T85" fmla="*/ 190 h 392"/>
              <a:gd name="T86" fmla="*/ 43 w 728"/>
              <a:gd name="T87" fmla="*/ 125 h 392"/>
              <a:gd name="T88" fmla="*/ 11 w 728"/>
              <a:gd name="T89" fmla="*/ 54 h 392"/>
              <a:gd name="T90" fmla="*/ 0 w 728"/>
              <a:gd name="T91" fmla="*/ 27 h 392"/>
              <a:gd name="T92" fmla="*/ 57 w 728"/>
              <a:gd name="T93" fmla="*/ 5 h 392"/>
              <a:gd name="T94" fmla="*/ 107 w 728"/>
              <a:gd name="T95" fmla="*/ 45 h 392"/>
              <a:gd name="T96" fmla="*/ 152 w 728"/>
              <a:gd name="T97" fmla="*/ 66 h 392"/>
              <a:gd name="T98" fmla="*/ 156 w 728"/>
              <a:gd name="T99" fmla="*/ 66 h 392"/>
              <a:gd name="T100" fmla="*/ 161 w 728"/>
              <a:gd name="T101" fmla="*/ 66 h 392"/>
              <a:gd name="T102" fmla="*/ 172 w 728"/>
              <a:gd name="T103" fmla="*/ 68 h 392"/>
              <a:gd name="T104" fmla="*/ 202 w 728"/>
              <a:gd name="T105" fmla="*/ 70 h 392"/>
              <a:gd name="T106" fmla="*/ 234 w 728"/>
              <a:gd name="T107" fmla="*/ 75 h 392"/>
              <a:gd name="T108" fmla="*/ 254 w 728"/>
              <a:gd name="T109" fmla="*/ 7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8" h="392">
                <a:moveTo>
                  <a:pt x="268" y="79"/>
                </a:moveTo>
                <a:lnTo>
                  <a:pt x="268" y="79"/>
                </a:lnTo>
                <a:lnTo>
                  <a:pt x="268" y="79"/>
                </a:lnTo>
                <a:lnTo>
                  <a:pt x="270" y="79"/>
                </a:lnTo>
                <a:lnTo>
                  <a:pt x="270" y="79"/>
                </a:lnTo>
                <a:lnTo>
                  <a:pt x="270" y="79"/>
                </a:lnTo>
                <a:lnTo>
                  <a:pt x="270" y="79"/>
                </a:lnTo>
                <a:lnTo>
                  <a:pt x="270" y="79"/>
                </a:lnTo>
                <a:lnTo>
                  <a:pt x="270" y="79"/>
                </a:lnTo>
                <a:lnTo>
                  <a:pt x="272" y="82"/>
                </a:lnTo>
                <a:lnTo>
                  <a:pt x="272" y="82"/>
                </a:lnTo>
                <a:lnTo>
                  <a:pt x="272" y="82"/>
                </a:lnTo>
                <a:lnTo>
                  <a:pt x="272" y="82"/>
                </a:lnTo>
                <a:lnTo>
                  <a:pt x="272" y="82"/>
                </a:lnTo>
                <a:lnTo>
                  <a:pt x="274" y="82"/>
                </a:lnTo>
                <a:lnTo>
                  <a:pt x="274" y="82"/>
                </a:lnTo>
                <a:lnTo>
                  <a:pt x="274" y="84"/>
                </a:lnTo>
                <a:lnTo>
                  <a:pt x="277" y="84"/>
                </a:lnTo>
                <a:lnTo>
                  <a:pt x="279" y="86"/>
                </a:lnTo>
                <a:lnTo>
                  <a:pt x="281" y="88"/>
                </a:lnTo>
                <a:lnTo>
                  <a:pt x="292" y="95"/>
                </a:lnTo>
                <a:lnTo>
                  <a:pt x="295" y="97"/>
                </a:lnTo>
                <a:lnTo>
                  <a:pt x="295" y="97"/>
                </a:lnTo>
                <a:lnTo>
                  <a:pt x="297" y="97"/>
                </a:lnTo>
                <a:lnTo>
                  <a:pt x="299" y="102"/>
                </a:lnTo>
                <a:lnTo>
                  <a:pt x="306" y="102"/>
                </a:lnTo>
                <a:lnTo>
                  <a:pt x="326" y="106"/>
                </a:lnTo>
                <a:lnTo>
                  <a:pt x="358" y="111"/>
                </a:lnTo>
                <a:lnTo>
                  <a:pt x="370" y="113"/>
                </a:lnTo>
                <a:lnTo>
                  <a:pt x="415" y="120"/>
                </a:lnTo>
                <a:lnTo>
                  <a:pt x="422" y="122"/>
                </a:lnTo>
                <a:lnTo>
                  <a:pt x="424" y="122"/>
                </a:lnTo>
                <a:lnTo>
                  <a:pt x="428" y="125"/>
                </a:lnTo>
                <a:lnTo>
                  <a:pt x="428" y="125"/>
                </a:lnTo>
                <a:lnTo>
                  <a:pt x="428" y="125"/>
                </a:lnTo>
                <a:lnTo>
                  <a:pt x="428" y="125"/>
                </a:lnTo>
                <a:lnTo>
                  <a:pt x="428" y="125"/>
                </a:lnTo>
                <a:lnTo>
                  <a:pt x="431" y="125"/>
                </a:lnTo>
                <a:lnTo>
                  <a:pt x="431" y="125"/>
                </a:lnTo>
                <a:lnTo>
                  <a:pt x="435" y="127"/>
                </a:lnTo>
                <a:lnTo>
                  <a:pt x="440" y="127"/>
                </a:lnTo>
                <a:lnTo>
                  <a:pt x="444" y="129"/>
                </a:lnTo>
                <a:lnTo>
                  <a:pt x="449" y="131"/>
                </a:lnTo>
                <a:lnTo>
                  <a:pt x="472" y="138"/>
                </a:lnTo>
                <a:lnTo>
                  <a:pt x="476" y="145"/>
                </a:lnTo>
                <a:lnTo>
                  <a:pt x="492" y="156"/>
                </a:lnTo>
                <a:lnTo>
                  <a:pt x="496" y="161"/>
                </a:lnTo>
                <a:lnTo>
                  <a:pt x="512" y="165"/>
                </a:lnTo>
                <a:lnTo>
                  <a:pt x="533" y="174"/>
                </a:lnTo>
                <a:lnTo>
                  <a:pt x="580" y="172"/>
                </a:lnTo>
                <a:lnTo>
                  <a:pt x="589" y="172"/>
                </a:lnTo>
                <a:lnTo>
                  <a:pt x="592" y="170"/>
                </a:lnTo>
                <a:lnTo>
                  <a:pt x="617" y="170"/>
                </a:lnTo>
                <a:lnTo>
                  <a:pt x="619" y="168"/>
                </a:lnTo>
                <a:lnTo>
                  <a:pt x="621" y="168"/>
                </a:lnTo>
                <a:lnTo>
                  <a:pt x="623" y="168"/>
                </a:lnTo>
                <a:lnTo>
                  <a:pt x="628" y="165"/>
                </a:lnTo>
                <a:lnTo>
                  <a:pt x="644" y="163"/>
                </a:lnTo>
                <a:lnTo>
                  <a:pt x="673" y="156"/>
                </a:lnTo>
                <a:lnTo>
                  <a:pt x="682" y="156"/>
                </a:lnTo>
                <a:lnTo>
                  <a:pt x="687" y="163"/>
                </a:lnTo>
                <a:lnTo>
                  <a:pt x="687" y="163"/>
                </a:lnTo>
                <a:lnTo>
                  <a:pt x="689" y="165"/>
                </a:lnTo>
                <a:lnTo>
                  <a:pt x="696" y="177"/>
                </a:lnTo>
                <a:lnTo>
                  <a:pt x="707" y="197"/>
                </a:lnTo>
                <a:lnTo>
                  <a:pt x="714" y="211"/>
                </a:lnTo>
                <a:lnTo>
                  <a:pt x="728" y="256"/>
                </a:lnTo>
                <a:lnTo>
                  <a:pt x="728" y="256"/>
                </a:lnTo>
                <a:lnTo>
                  <a:pt x="723" y="256"/>
                </a:lnTo>
                <a:lnTo>
                  <a:pt x="703" y="251"/>
                </a:lnTo>
                <a:lnTo>
                  <a:pt x="669" y="247"/>
                </a:lnTo>
                <a:lnTo>
                  <a:pt x="660" y="245"/>
                </a:lnTo>
                <a:lnTo>
                  <a:pt x="655" y="242"/>
                </a:lnTo>
                <a:lnTo>
                  <a:pt x="653" y="242"/>
                </a:lnTo>
                <a:lnTo>
                  <a:pt x="648" y="242"/>
                </a:lnTo>
                <a:lnTo>
                  <a:pt x="646" y="242"/>
                </a:lnTo>
                <a:lnTo>
                  <a:pt x="642" y="240"/>
                </a:lnTo>
                <a:lnTo>
                  <a:pt x="633" y="238"/>
                </a:lnTo>
                <a:lnTo>
                  <a:pt x="621" y="233"/>
                </a:lnTo>
                <a:lnTo>
                  <a:pt x="603" y="238"/>
                </a:lnTo>
                <a:lnTo>
                  <a:pt x="578" y="245"/>
                </a:lnTo>
                <a:lnTo>
                  <a:pt x="569" y="247"/>
                </a:lnTo>
                <a:lnTo>
                  <a:pt x="569" y="247"/>
                </a:lnTo>
                <a:lnTo>
                  <a:pt x="562" y="247"/>
                </a:lnTo>
                <a:lnTo>
                  <a:pt x="560" y="249"/>
                </a:lnTo>
                <a:lnTo>
                  <a:pt x="558" y="249"/>
                </a:lnTo>
                <a:lnTo>
                  <a:pt x="555" y="249"/>
                </a:lnTo>
                <a:lnTo>
                  <a:pt x="553" y="251"/>
                </a:lnTo>
                <a:lnTo>
                  <a:pt x="553" y="251"/>
                </a:lnTo>
                <a:lnTo>
                  <a:pt x="551" y="251"/>
                </a:lnTo>
                <a:lnTo>
                  <a:pt x="551" y="251"/>
                </a:lnTo>
                <a:lnTo>
                  <a:pt x="551" y="254"/>
                </a:lnTo>
                <a:lnTo>
                  <a:pt x="549" y="254"/>
                </a:lnTo>
                <a:lnTo>
                  <a:pt x="546" y="254"/>
                </a:lnTo>
                <a:lnTo>
                  <a:pt x="544" y="256"/>
                </a:lnTo>
                <a:lnTo>
                  <a:pt x="544" y="256"/>
                </a:lnTo>
                <a:lnTo>
                  <a:pt x="542" y="254"/>
                </a:lnTo>
                <a:lnTo>
                  <a:pt x="540" y="254"/>
                </a:lnTo>
                <a:lnTo>
                  <a:pt x="540" y="254"/>
                </a:lnTo>
                <a:lnTo>
                  <a:pt x="537" y="254"/>
                </a:lnTo>
                <a:lnTo>
                  <a:pt x="537" y="254"/>
                </a:lnTo>
                <a:lnTo>
                  <a:pt x="535" y="254"/>
                </a:lnTo>
                <a:lnTo>
                  <a:pt x="533" y="254"/>
                </a:lnTo>
                <a:lnTo>
                  <a:pt x="533" y="256"/>
                </a:lnTo>
                <a:lnTo>
                  <a:pt x="533" y="256"/>
                </a:lnTo>
                <a:lnTo>
                  <a:pt x="531" y="258"/>
                </a:lnTo>
                <a:lnTo>
                  <a:pt x="531" y="258"/>
                </a:lnTo>
                <a:lnTo>
                  <a:pt x="528" y="260"/>
                </a:lnTo>
                <a:lnTo>
                  <a:pt x="526" y="260"/>
                </a:lnTo>
                <a:lnTo>
                  <a:pt x="524" y="263"/>
                </a:lnTo>
                <a:lnTo>
                  <a:pt x="521" y="265"/>
                </a:lnTo>
                <a:lnTo>
                  <a:pt x="521" y="265"/>
                </a:lnTo>
                <a:lnTo>
                  <a:pt x="519" y="272"/>
                </a:lnTo>
                <a:lnTo>
                  <a:pt x="519" y="276"/>
                </a:lnTo>
                <a:lnTo>
                  <a:pt x="515" y="283"/>
                </a:lnTo>
                <a:lnTo>
                  <a:pt x="512" y="288"/>
                </a:lnTo>
                <a:lnTo>
                  <a:pt x="510" y="292"/>
                </a:lnTo>
                <a:lnTo>
                  <a:pt x="508" y="294"/>
                </a:lnTo>
                <a:lnTo>
                  <a:pt x="508" y="299"/>
                </a:lnTo>
                <a:lnTo>
                  <a:pt x="508" y="306"/>
                </a:lnTo>
                <a:lnTo>
                  <a:pt x="508" y="310"/>
                </a:lnTo>
                <a:lnTo>
                  <a:pt x="508" y="317"/>
                </a:lnTo>
                <a:lnTo>
                  <a:pt x="496" y="315"/>
                </a:lnTo>
                <a:lnTo>
                  <a:pt x="496" y="315"/>
                </a:lnTo>
                <a:lnTo>
                  <a:pt x="485" y="321"/>
                </a:lnTo>
                <a:lnTo>
                  <a:pt x="467" y="333"/>
                </a:lnTo>
                <a:lnTo>
                  <a:pt x="456" y="337"/>
                </a:lnTo>
                <a:lnTo>
                  <a:pt x="453" y="337"/>
                </a:lnTo>
                <a:lnTo>
                  <a:pt x="435" y="335"/>
                </a:lnTo>
                <a:lnTo>
                  <a:pt x="426" y="353"/>
                </a:lnTo>
                <a:lnTo>
                  <a:pt x="424" y="355"/>
                </a:lnTo>
                <a:lnTo>
                  <a:pt x="410" y="362"/>
                </a:lnTo>
                <a:lnTo>
                  <a:pt x="410" y="364"/>
                </a:lnTo>
                <a:lnTo>
                  <a:pt x="410" y="378"/>
                </a:lnTo>
                <a:lnTo>
                  <a:pt x="408" y="383"/>
                </a:lnTo>
                <a:lnTo>
                  <a:pt x="406" y="383"/>
                </a:lnTo>
                <a:lnTo>
                  <a:pt x="404" y="383"/>
                </a:lnTo>
                <a:lnTo>
                  <a:pt x="399" y="383"/>
                </a:lnTo>
                <a:lnTo>
                  <a:pt x="392" y="380"/>
                </a:lnTo>
                <a:lnTo>
                  <a:pt x="383" y="364"/>
                </a:lnTo>
                <a:lnTo>
                  <a:pt x="372" y="362"/>
                </a:lnTo>
                <a:lnTo>
                  <a:pt x="370" y="362"/>
                </a:lnTo>
                <a:lnTo>
                  <a:pt x="363" y="364"/>
                </a:lnTo>
                <a:lnTo>
                  <a:pt x="358" y="367"/>
                </a:lnTo>
                <a:lnTo>
                  <a:pt x="358" y="367"/>
                </a:lnTo>
                <a:lnTo>
                  <a:pt x="354" y="367"/>
                </a:lnTo>
                <a:lnTo>
                  <a:pt x="347" y="369"/>
                </a:lnTo>
                <a:lnTo>
                  <a:pt x="342" y="369"/>
                </a:lnTo>
                <a:lnTo>
                  <a:pt x="340" y="369"/>
                </a:lnTo>
                <a:lnTo>
                  <a:pt x="336" y="369"/>
                </a:lnTo>
                <a:lnTo>
                  <a:pt x="333" y="367"/>
                </a:lnTo>
                <a:lnTo>
                  <a:pt x="329" y="362"/>
                </a:lnTo>
                <a:lnTo>
                  <a:pt x="329" y="362"/>
                </a:lnTo>
                <a:lnTo>
                  <a:pt x="326" y="360"/>
                </a:lnTo>
                <a:lnTo>
                  <a:pt x="326" y="360"/>
                </a:lnTo>
                <a:lnTo>
                  <a:pt x="326" y="358"/>
                </a:lnTo>
                <a:lnTo>
                  <a:pt x="324" y="358"/>
                </a:lnTo>
                <a:lnTo>
                  <a:pt x="324" y="358"/>
                </a:lnTo>
                <a:lnTo>
                  <a:pt x="322" y="358"/>
                </a:lnTo>
                <a:lnTo>
                  <a:pt x="320" y="355"/>
                </a:lnTo>
                <a:lnTo>
                  <a:pt x="320" y="355"/>
                </a:lnTo>
                <a:lnTo>
                  <a:pt x="320" y="353"/>
                </a:lnTo>
                <a:lnTo>
                  <a:pt x="317" y="353"/>
                </a:lnTo>
                <a:lnTo>
                  <a:pt x="315" y="353"/>
                </a:lnTo>
                <a:lnTo>
                  <a:pt x="315" y="351"/>
                </a:lnTo>
                <a:lnTo>
                  <a:pt x="313" y="351"/>
                </a:lnTo>
                <a:lnTo>
                  <a:pt x="313" y="351"/>
                </a:lnTo>
                <a:lnTo>
                  <a:pt x="311" y="351"/>
                </a:lnTo>
                <a:lnTo>
                  <a:pt x="306" y="349"/>
                </a:lnTo>
                <a:lnTo>
                  <a:pt x="304" y="349"/>
                </a:lnTo>
                <a:lnTo>
                  <a:pt x="302" y="349"/>
                </a:lnTo>
                <a:lnTo>
                  <a:pt x="302" y="349"/>
                </a:lnTo>
                <a:lnTo>
                  <a:pt x="297" y="346"/>
                </a:lnTo>
                <a:lnTo>
                  <a:pt x="297" y="346"/>
                </a:lnTo>
                <a:lnTo>
                  <a:pt x="295" y="346"/>
                </a:lnTo>
                <a:lnTo>
                  <a:pt x="292" y="344"/>
                </a:lnTo>
                <a:lnTo>
                  <a:pt x="292" y="344"/>
                </a:lnTo>
                <a:lnTo>
                  <a:pt x="292" y="344"/>
                </a:lnTo>
                <a:lnTo>
                  <a:pt x="292" y="342"/>
                </a:lnTo>
                <a:lnTo>
                  <a:pt x="292" y="342"/>
                </a:lnTo>
                <a:lnTo>
                  <a:pt x="292" y="340"/>
                </a:lnTo>
                <a:lnTo>
                  <a:pt x="290" y="337"/>
                </a:lnTo>
                <a:lnTo>
                  <a:pt x="288" y="337"/>
                </a:lnTo>
                <a:lnTo>
                  <a:pt x="286" y="335"/>
                </a:lnTo>
                <a:lnTo>
                  <a:pt x="286" y="335"/>
                </a:lnTo>
                <a:lnTo>
                  <a:pt x="286" y="333"/>
                </a:lnTo>
                <a:lnTo>
                  <a:pt x="283" y="331"/>
                </a:lnTo>
                <a:lnTo>
                  <a:pt x="277" y="328"/>
                </a:lnTo>
                <a:lnTo>
                  <a:pt x="272" y="331"/>
                </a:lnTo>
                <a:lnTo>
                  <a:pt x="274" y="335"/>
                </a:lnTo>
                <a:lnTo>
                  <a:pt x="265" y="340"/>
                </a:lnTo>
                <a:lnTo>
                  <a:pt x="274" y="362"/>
                </a:lnTo>
                <a:lnTo>
                  <a:pt x="272" y="362"/>
                </a:lnTo>
                <a:lnTo>
                  <a:pt x="261" y="367"/>
                </a:lnTo>
                <a:lnTo>
                  <a:pt x="263" y="376"/>
                </a:lnTo>
                <a:lnTo>
                  <a:pt x="261" y="376"/>
                </a:lnTo>
                <a:lnTo>
                  <a:pt x="261" y="378"/>
                </a:lnTo>
                <a:lnTo>
                  <a:pt x="263" y="378"/>
                </a:lnTo>
                <a:lnTo>
                  <a:pt x="265" y="392"/>
                </a:lnTo>
                <a:lnTo>
                  <a:pt x="252" y="392"/>
                </a:lnTo>
                <a:lnTo>
                  <a:pt x="252" y="392"/>
                </a:lnTo>
                <a:lnTo>
                  <a:pt x="247" y="389"/>
                </a:lnTo>
                <a:lnTo>
                  <a:pt x="238" y="389"/>
                </a:lnTo>
                <a:lnTo>
                  <a:pt x="236" y="389"/>
                </a:lnTo>
                <a:lnTo>
                  <a:pt x="229" y="387"/>
                </a:lnTo>
                <a:lnTo>
                  <a:pt x="227" y="389"/>
                </a:lnTo>
                <a:lnTo>
                  <a:pt x="227" y="387"/>
                </a:lnTo>
                <a:lnTo>
                  <a:pt x="220" y="385"/>
                </a:lnTo>
                <a:lnTo>
                  <a:pt x="220" y="385"/>
                </a:lnTo>
                <a:lnTo>
                  <a:pt x="213" y="380"/>
                </a:lnTo>
                <a:lnTo>
                  <a:pt x="213" y="380"/>
                </a:lnTo>
                <a:lnTo>
                  <a:pt x="209" y="380"/>
                </a:lnTo>
                <a:lnTo>
                  <a:pt x="209" y="380"/>
                </a:lnTo>
                <a:lnTo>
                  <a:pt x="206" y="380"/>
                </a:lnTo>
                <a:lnTo>
                  <a:pt x="204" y="378"/>
                </a:lnTo>
                <a:lnTo>
                  <a:pt x="204" y="378"/>
                </a:lnTo>
                <a:lnTo>
                  <a:pt x="202" y="380"/>
                </a:lnTo>
                <a:lnTo>
                  <a:pt x="202" y="380"/>
                </a:lnTo>
                <a:lnTo>
                  <a:pt x="202" y="383"/>
                </a:lnTo>
                <a:lnTo>
                  <a:pt x="202" y="383"/>
                </a:lnTo>
                <a:lnTo>
                  <a:pt x="202" y="385"/>
                </a:lnTo>
                <a:lnTo>
                  <a:pt x="199" y="387"/>
                </a:lnTo>
                <a:lnTo>
                  <a:pt x="199" y="387"/>
                </a:lnTo>
                <a:lnTo>
                  <a:pt x="199" y="389"/>
                </a:lnTo>
                <a:lnTo>
                  <a:pt x="199" y="389"/>
                </a:lnTo>
                <a:lnTo>
                  <a:pt x="199" y="392"/>
                </a:lnTo>
                <a:lnTo>
                  <a:pt x="186" y="389"/>
                </a:lnTo>
                <a:lnTo>
                  <a:pt x="177" y="389"/>
                </a:lnTo>
                <a:lnTo>
                  <a:pt x="177" y="389"/>
                </a:lnTo>
                <a:lnTo>
                  <a:pt x="177" y="389"/>
                </a:lnTo>
                <a:lnTo>
                  <a:pt x="175" y="385"/>
                </a:lnTo>
                <a:lnTo>
                  <a:pt x="175" y="383"/>
                </a:lnTo>
                <a:lnTo>
                  <a:pt x="170" y="376"/>
                </a:lnTo>
                <a:lnTo>
                  <a:pt x="170" y="374"/>
                </a:lnTo>
                <a:lnTo>
                  <a:pt x="168" y="369"/>
                </a:lnTo>
                <a:lnTo>
                  <a:pt x="168" y="369"/>
                </a:lnTo>
                <a:lnTo>
                  <a:pt x="156" y="349"/>
                </a:lnTo>
                <a:lnTo>
                  <a:pt x="152" y="337"/>
                </a:lnTo>
                <a:lnTo>
                  <a:pt x="145" y="321"/>
                </a:lnTo>
                <a:lnTo>
                  <a:pt x="143" y="321"/>
                </a:lnTo>
                <a:lnTo>
                  <a:pt x="138" y="312"/>
                </a:lnTo>
                <a:lnTo>
                  <a:pt x="131" y="297"/>
                </a:lnTo>
                <a:lnTo>
                  <a:pt x="131" y="297"/>
                </a:lnTo>
                <a:lnTo>
                  <a:pt x="127" y="288"/>
                </a:lnTo>
                <a:lnTo>
                  <a:pt x="118" y="269"/>
                </a:lnTo>
                <a:lnTo>
                  <a:pt x="116" y="260"/>
                </a:lnTo>
                <a:lnTo>
                  <a:pt x="111" y="254"/>
                </a:lnTo>
                <a:lnTo>
                  <a:pt x="111" y="251"/>
                </a:lnTo>
                <a:lnTo>
                  <a:pt x="109" y="247"/>
                </a:lnTo>
                <a:lnTo>
                  <a:pt x="109" y="245"/>
                </a:lnTo>
                <a:lnTo>
                  <a:pt x="104" y="240"/>
                </a:lnTo>
                <a:lnTo>
                  <a:pt x="91" y="222"/>
                </a:lnTo>
                <a:lnTo>
                  <a:pt x="82" y="213"/>
                </a:lnTo>
                <a:lnTo>
                  <a:pt x="82" y="213"/>
                </a:lnTo>
                <a:lnTo>
                  <a:pt x="79" y="204"/>
                </a:lnTo>
                <a:lnTo>
                  <a:pt x="79" y="204"/>
                </a:lnTo>
                <a:lnTo>
                  <a:pt x="75" y="197"/>
                </a:lnTo>
                <a:lnTo>
                  <a:pt x="73" y="190"/>
                </a:lnTo>
                <a:lnTo>
                  <a:pt x="70" y="186"/>
                </a:lnTo>
                <a:lnTo>
                  <a:pt x="66" y="179"/>
                </a:lnTo>
                <a:lnTo>
                  <a:pt x="59" y="159"/>
                </a:lnTo>
                <a:lnTo>
                  <a:pt x="54" y="149"/>
                </a:lnTo>
                <a:lnTo>
                  <a:pt x="45" y="131"/>
                </a:lnTo>
                <a:lnTo>
                  <a:pt x="43" y="125"/>
                </a:lnTo>
                <a:lnTo>
                  <a:pt x="34" y="104"/>
                </a:lnTo>
                <a:lnTo>
                  <a:pt x="29" y="95"/>
                </a:lnTo>
                <a:lnTo>
                  <a:pt x="23" y="79"/>
                </a:lnTo>
                <a:lnTo>
                  <a:pt x="18" y="68"/>
                </a:lnTo>
                <a:lnTo>
                  <a:pt x="18" y="68"/>
                </a:lnTo>
                <a:lnTo>
                  <a:pt x="11" y="54"/>
                </a:lnTo>
                <a:lnTo>
                  <a:pt x="11" y="52"/>
                </a:lnTo>
                <a:lnTo>
                  <a:pt x="7" y="45"/>
                </a:lnTo>
                <a:lnTo>
                  <a:pt x="5" y="39"/>
                </a:lnTo>
                <a:lnTo>
                  <a:pt x="2" y="34"/>
                </a:lnTo>
                <a:lnTo>
                  <a:pt x="0" y="32"/>
                </a:lnTo>
                <a:lnTo>
                  <a:pt x="0" y="27"/>
                </a:lnTo>
                <a:lnTo>
                  <a:pt x="0" y="27"/>
                </a:lnTo>
                <a:lnTo>
                  <a:pt x="7" y="23"/>
                </a:lnTo>
                <a:lnTo>
                  <a:pt x="23" y="14"/>
                </a:lnTo>
                <a:lnTo>
                  <a:pt x="50" y="0"/>
                </a:lnTo>
                <a:lnTo>
                  <a:pt x="50" y="0"/>
                </a:lnTo>
                <a:lnTo>
                  <a:pt x="57" y="5"/>
                </a:lnTo>
                <a:lnTo>
                  <a:pt x="63" y="9"/>
                </a:lnTo>
                <a:lnTo>
                  <a:pt x="68" y="14"/>
                </a:lnTo>
                <a:lnTo>
                  <a:pt x="77" y="23"/>
                </a:lnTo>
                <a:lnTo>
                  <a:pt x="84" y="25"/>
                </a:lnTo>
                <a:lnTo>
                  <a:pt x="88" y="30"/>
                </a:lnTo>
                <a:lnTo>
                  <a:pt x="107" y="45"/>
                </a:lnTo>
                <a:lnTo>
                  <a:pt x="129" y="61"/>
                </a:lnTo>
                <a:lnTo>
                  <a:pt x="131" y="63"/>
                </a:lnTo>
                <a:lnTo>
                  <a:pt x="138" y="63"/>
                </a:lnTo>
                <a:lnTo>
                  <a:pt x="147" y="63"/>
                </a:lnTo>
                <a:lnTo>
                  <a:pt x="150" y="66"/>
                </a:lnTo>
                <a:lnTo>
                  <a:pt x="152" y="66"/>
                </a:lnTo>
                <a:lnTo>
                  <a:pt x="152" y="66"/>
                </a:lnTo>
                <a:lnTo>
                  <a:pt x="154" y="66"/>
                </a:lnTo>
                <a:lnTo>
                  <a:pt x="156" y="66"/>
                </a:lnTo>
                <a:lnTo>
                  <a:pt x="156" y="66"/>
                </a:lnTo>
                <a:lnTo>
                  <a:pt x="156" y="66"/>
                </a:lnTo>
                <a:lnTo>
                  <a:pt x="156" y="66"/>
                </a:lnTo>
                <a:lnTo>
                  <a:pt x="156" y="66"/>
                </a:lnTo>
                <a:lnTo>
                  <a:pt x="156" y="66"/>
                </a:lnTo>
                <a:lnTo>
                  <a:pt x="156" y="66"/>
                </a:lnTo>
                <a:lnTo>
                  <a:pt x="156" y="66"/>
                </a:lnTo>
                <a:lnTo>
                  <a:pt x="156" y="66"/>
                </a:lnTo>
                <a:lnTo>
                  <a:pt x="161" y="66"/>
                </a:lnTo>
                <a:lnTo>
                  <a:pt x="161" y="66"/>
                </a:lnTo>
                <a:lnTo>
                  <a:pt x="165" y="66"/>
                </a:lnTo>
                <a:lnTo>
                  <a:pt x="168" y="66"/>
                </a:lnTo>
                <a:lnTo>
                  <a:pt x="168" y="68"/>
                </a:lnTo>
                <a:lnTo>
                  <a:pt x="170" y="68"/>
                </a:lnTo>
                <a:lnTo>
                  <a:pt x="172" y="68"/>
                </a:lnTo>
                <a:lnTo>
                  <a:pt x="177" y="68"/>
                </a:lnTo>
                <a:lnTo>
                  <a:pt x="177" y="68"/>
                </a:lnTo>
                <a:lnTo>
                  <a:pt x="184" y="68"/>
                </a:lnTo>
                <a:lnTo>
                  <a:pt x="186" y="68"/>
                </a:lnTo>
                <a:lnTo>
                  <a:pt x="193" y="70"/>
                </a:lnTo>
                <a:lnTo>
                  <a:pt x="202" y="70"/>
                </a:lnTo>
                <a:lnTo>
                  <a:pt x="211" y="73"/>
                </a:lnTo>
                <a:lnTo>
                  <a:pt x="213" y="73"/>
                </a:lnTo>
                <a:lnTo>
                  <a:pt x="213" y="73"/>
                </a:lnTo>
                <a:lnTo>
                  <a:pt x="229" y="73"/>
                </a:lnTo>
                <a:lnTo>
                  <a:pt x="229" y="75"/>
                </a:lnTo>
                <a:lnTo>
                  <a:pt x="234" y="75"/>
                </a:lnTo>
                <a:lnTo>
                  <a:pt x="236" y="75"/>
                </a:lnTo>
                <a:lnTo>
                  <a:pt x="247" y="77"/>
                </a:lnTo>
                <a:lnTo>
                  <a:pt x="249" y="77"/>
                </a:lnTo>
                <a:lnTo>
                  <a:pt x="249" y="77"/>
                </a:lnTo>
                <a:lnTo>
                  <a:pt x="254" y="77"/>
                </a:lnTo>
                <a:lnTo>
                  <a:pt x="254" y="77"/>
                </a:lnTo>
                <a:lnTo>
                  <a:pt x="261" y="77"/>
                </a:lnTo>
                <a:lnTo>
                  <a:pt x="261" y="79"/>
                </a:lnTo>
                <a:lnTo>
                  <a:pt x="261" y="79"/>
                </a:lnTo>
                <a:lnTo>
                  <a:pt x="263" y="79"/>
                </a:lnTo>
                <a:lnTo>
                  <a:pt x="268" y="79"/>
                </a:lnTo>
              </a:path>
            </a:pathLst>
          </a:custGeom>
          <a:pattFill prst="pct60">
            <a:fgClr>
              <a:schemeClr val="bg1">
                <a:lumMod val="75000"/>
              </a:schemeClr>
            </a:fgClr>
            <a:bgClr>
              <a:schemeClr val="bg1"/>
            </a:bgClr>
          </a:patt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Admin 1 - North Darfur">
            <a:extLst>
              <a:ext uri="{FF2B5EF4-FFF2-40B4-BE49-F238E27FC236}">
                <a16:creationId xmlns:a16="http://schemas.microsoft.com/office/drawing/2014/main" id="{FF92D789-2D8D-C3D8-5613-73176B4F3504}"/>
              </a:ext>
            </a:extLst>
          </p:cNvPr>
          <p:cNvGrpSpPr/>
          <p:nvPr/>
        </p:nvGrpSpPr>
        <p:grpSpPr>
          <a:xfrm>
            <a:off x="2901951" y="1655763"/>
            <a:ext cx="2051050" cy="3557588"/>
            <a:chOff x="2901951" y="1655763"/>
            <a:chExt cx="2051050" cy="3557588"/>
          </a:xfrm>
        </p:grpSpPr>
        <p:sp>
          <p:nvSpPr>
            <p:cNvPr id="16" name="Freeform 13">
              <a:extLst>
                <a:ext uri="{FF2B5EF4-FFF2-40B4-BE49-F238E27FC236}">
                  <a16:creationId xmlns:a16="http://schemas.microsoft.com/office/drawing/2014/main" id="{10995E62-9821-E7D7-047D-F0F8ECC7B33C}"/>
                </a:ext>
              </a:extLst>
            </p:cNvPr>
            <p:cNvSpPr>
              <a:spLocks/>
            </p:cNvSpPr>
            <p:nvPr/>
          </p:nvSpPr>
          <p:spPr bwMode="auto">
            <a:xfrm>
              <a:off x="2901951" y="3157538"/>
              <a:ext cx="2051050" cy="2055813"/>
            </a:xfrm>
            <a:custGeom>
              <a:avLst/>
              <a:gdLst>
                <a:gd name="T0" fmla="*/ 1129 w 1292"/>
                <a:gd name="T1" fmla="*/ 0 h 1295"/>
                <a:gd name="T2" fmla="*/ 1149 w 1292"/>
                <a:gd name="T3" fmla="*/ 231 h 1295"/>
                <a:gd name="T4" fmla="*/ 1172 w 1292"/>
                <a:gd name="T5" fmla="*/ 417 h 1295"/>
                <a:gd name="T6" fmla="*/ 1192 w 1292"/>
                <a:gd name="T7" fmla="*/ 457 h 1295"/>
                <a:gd name="T8" fmla="*/ 1210 w 1292"/>
                <a:gd name="T9" fmla="*/ 514 h 1295"/>
                <a:gd name="T10" fmla="*/ 1235 w 1292"/>
                <a:gd name="T11" fmla="*/ 602 h 1295"/>
                <a:gd name="T12" fmla="*/ 1238 w 1292"/>
                <a:gd name="T13" fmla="*/ 641 h 1295"/>
                <a:gd name="T14" fmla="*/ 1274 w 1292"/>
                <a:gd name="T15" fmla="*/ 695 h 1295"/>
                <a:gd name="T16" fmla="*/ 1287 w 1292"/>
                <a:gd name="T17" fmla="*/ 781 h 1295"/>
                <a:gd name="T18" fmla="*/ 1265 w 1292"/>
                <a:gd name="T19" fmla="*/ 847 h 1295"/>
                <a:gd name="T20" fmla="*/ 1240 w 1292"/>
                <a:gd name="T21" fmla="*/ 903 h 1295"/>
                <a:gd name="T22" fmla="*/ 1188 w 1292"/>
                <a:gd name="T23" fmla="*/ 971 h 1295"/>
                <a:gd name="T24" fmla="*/ 1181 w 1292"/>
                <a:gd name="T25" fmla="*/ 1059 h 1295"/>
                <a:gd name="T26" fmla="*/ 1167 w 1292"/>
                <a:gd name="T27" fmla="*/ 1168 h 1295"/>
                <a:gd name="T28" fmla="*/ 1194 w 1292"/>
                <a:gd name="T29" fmla="*/ 1259 h 1295"/>
                <a:gd name="T30" fmla="*/ 1129 w 1292"/>
                <a:gd name="T31" fmla="*/ 1288 h 1295"/>
                <a:gd name="T32" fmla="*/ 1074 w 1292"/>
                <a:gd name="T33" fmla="*/ 1283 h 1295"/>
                <a:gd name="T34" fmla="*/ 968 w 1292"/>
                <a:gd name="T35" fmla="*/ 1261 h 1295"/>
                <a:gd name="T36" fmla="*/ 895 w 1292"/>
                <a:gd name="T37" fmla="*/ 1197 h 1295"/>
                <a:gd name="T38" fmla="*/ 863 w 1292"/>
                <a:gd name="T39" fmla="*/ 1161 h 1295"/>
                <a:gd name="T40" fmla="*/ 845 w 1292"/>
                <a:gd name="T41" fmla="*/ 1121 h 1295"/>
                <a:gd name="T42" fmla="*/ 882 w 1292"/>
                <a:gd name="T43" fmla="*/ 1116 h 1295"/>
                <a:gd name="T44" fmla="*/ 886 w 1292"/>
                <a:gd name="T45" fmla="*/ 1084 h 1295"/>
                <a:gd name="T46" fmla="*/ 839 w 1292"/>
                <a:gd name="T47" fmla="*/ 1030 h 1295"/>
                <a:gd name="T48" fmla="*/ 798 w 1292"/>
                <a:gd name="T49" fmla="*/ 1010 h 1295"/>
                <a:gd name="T50" fmla="*/ 766 w 1292"/>
                <a:gd name="T51" fmla="*/ 994 h 1295"/>
                <a:gd name="T52" fmla="*/ 739 w 1292"/>
                <a:gd name="T53" fmla="*/ 967 h 1295"/>
                <a:gd name="T54" fmla="*/ 705 w 1292"/>
                <a:gd name="T55" fmla="*/ 962 h 1295"/>
                <a:gd name="T56" fmla="*/ 648 w 1292"/>
                <a:gd name="T57" fmla="*/ 964 h 1295"/>
                <a:gd name="T58" fmla="*/ 610 w 1292"/>
                <a:gd name="T59" fmla="*/ 969 h 1295"/>
                <a:gd name="T60" fmla="*/ 564 w 1292"/>
                <a:gd name="T61" fmla="*/ 946 h 1295"/>
                <a:gd name="T62" fmla="*/ 537 w 1292"/>
                <a:gd name="T63" fmla="*/ 928 h 1295"/>
                <a:gd name="T64" fmla="*/ 501 w 1292"/>
                <a:gd name="T65" fmla="*/ 928 h 1295"/>
                <a:gd name="T66" fmla="*/ 458 w 1292"/>
                <a:gd name="T67" fmla="*/ 924 h 1295"/>
                <a:gd name="T68" fmla="*/ 483 w 1292"/>
                <a:gd name="T69" fmla="*/ 901 h 1295"/>
                <a:gd name="T70" fmla="*/ 505 w 1292"/>
                <a:gd name="T71" fmla="*/ 885 h 1295"/>
                <a:gd name="T72" fmla="*/ 517 w 1292"/>
                <a:gd name="T73" fmla="*/ 840 h 1295"/>
                <a:gd name="T74" fmla="*/ 478 w 1292"/>
                <a:gd name="T75" fmla="*/ 844 h 1295"/>
                <a:gd name="T76" fmla="*/ 419 w 1292"/>
                <a:gd name="T77" fmla="*/ 856 h 1295"/>
                <a:gd name="T78" fmla="*/ 378 w 1292"/>
                <a:gd name="T79" fmla="*/ 883 h 1295"/>
                <a:gd name="T80" fmla="*/ 340 w 1292"/>
                <a:gd name="T81" fmla="*/ 869 h 1295"/>
                <a:gd name="T82" fmla="*/ 308 w 1292"/>
                <a:gd name="T83" fmla="*/ 853 h 1295"/>
                <a:gd name="T84" fmla="*/ 276 w 1292"/>
                <a:gd name="T85" fmla="*/ 851 h 1295"/>
                <a:gd name="T86" fmla="*/ 233 w 1292"/>
                <a:gd name="T87" fmla="*/ 824 h 1295"/>
                <a:gd name="T88" fmla="*/ 197 w 1292"/>
                <a:gd name="T89" fmla="*/ 806 h 1295"/>
                <a:gd name="T90" fmla="*/ 136 w 1292"/>
                <a:gd name="T91" fmla="*/ 835 h 1295"/>
                <a:gd name="T92" fmla="*/ 111 w 1292"/>
                <a:gd name="T93" fmla="*/ 817 h 1295"/>
                <a:gd name="T94" fmla="*/ 109 w 1292"/>
                <a:gd name="T95" fmla="*/ 790 h 1295"/>
                <a:gd name="T96" fmla="*/ 93 w 1292"/>
                <a:gd name="T97" fmla="*/ 731 h 1295"/>
                <a:gd name="T98" fmla="*/ 122 w 1292"/>
                <a:gd name="T99" fmla="*/ 675 h 1295"/>
                <a:gd name="T100" fmla="*/ 93 w 1292"/>
                <a:gd name="T101" fmla="*/ 632 h 1295"/>
                <a:gd name="T102" fmla="*/ 81 w 1292"/>
                <a:gd name="T103" fmla="*/ 559 h 1295"/>
                <a:gd name="T104" fmla="*/ 11 w 1292"/>
                <a:gd name="T105" fmla="*/ 523 h 1295"/>
                <a:gd name="T106" fmla="*/ 18 w 1292"/>
                <a:gd name="T107" fmla="*/ 480 h 1295"/>
                <a:gd name="T108" fmla="*/ 0 w 1292"/>
                <a:gd name="T109" fmla="*/ 419 h 1295"/>
                <a:gd name="T110" fmla="*/ 25 w 1292"/>
                <a:gd name="T111" fmla="*/ 390 h 1295"/>
                <a:gd name="T112" fmla="*/ 45 w 1292"/>
                <a:gd name="T113" fmla="*/ 365 h 1295"/>
                <a:gd name="T114" fmla="*/ 59 w 1292"/>
                <a:gd name="T115" fmla="*/ 331 h 1295"/>
                <a:gd name="T116" fmla="*/ 47 w 1292"/>
                <a:gd name="T117" fmla="*/ 292 h 1295"/>
                <a:gd name="T118" fmla="*/ 45 w 1292"/>
                <a:gd name="T119" fmla="*/ 258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2" h="1295">
                  <a:moveTo>
                    <a:pt x="1278" y="0"/>
                  </a:moveTo>
                  <a:lnTo>
                    <a:pt x="1260" y="0"/>
                  </a:lnTo>
                  <a:lnTo>
                    <a:pt x="1256" y="0"/>
                  </a:lnTo>
                  <a:lnTo>
                    <a:pt x="1233" y="0"/>
                  </a:lnTo>
                  <a:lnTo>
                    <a:pt x="1224" y="0"/>
                  </a:lnTo>
                  <a:lnTo>
                    <a:pt x="1215" y="0"/>
                  </a:lnTo>
                  <a:lnTo>
                    <a:pt x="1206" y="0"/>
                  </a:lnTo>
                  <a:lnTo>
                    <a:pt x="1188" y="0"/>
                  </a:lnTo>
                  <a:lnTo>
                    <a:pt x="1172" y="0"/>
                  </a:lnTo>
                  <a:lnTo>
                    <a:pt x="1167" y="0"/>
                  </a:lnTo>
                  <a:lnTo>
                    <a:pt x="1163" y="0"/>
                  </a:lnTo>
                  <a:lnTo>
                    <a:pt x="1145" y="0"/>
                  </a:lnTo>
                  <a:lnTo>
                    <a:pt x="1138" y="0"/>
                  </a:lnTo>
                  <a:lnTo>
                    <a:pt x="1136" y="0"/>
                  </a:lnTo>
                  <a:lnTo>
                    <a:pt x="1133" y="0"/>
                  </a:lnTo>
                  <a:lnTo>
                    <a:pt x="1131" y="0"/>
                  </a:lnTo>
                  <a:lnTo>
                    <a:pt x="1129" y="0"/>
                  </a:lnTo>
                  <a:lnTo>
                    <a:pt x="1129" y="3"/>
                  </a:lnTo>
                  <a:lnTo>
                    <a:pt x="1129" y="5"/>
                  </a:lnTo>
                  <a:lnTo>
                    <a:pt x="1129" y="7"/>
                  </a:lnTo>
                  <a:lnTo>
                    <a:pt x="1129" y="9"/>
                  </a:lnTo>
                  <a:lnTo>
                    <a:pt x="1129" y="12"/>
                  </a:lnTo>
                  <a:lnTo>
                    <a:pt x="1131" y="18"/>
                  </a:lnTo>
                  <a:lnTo>
                    <a:pt x="1131" y="25"/>
                  </a:lnTo>
                  <a:lnTo>
                    <a:pt x="1131" y="32"/>
                  </a:lnTo>
                  <a:lnTo>
                    <a:pt x="1131" y="36"/>
                  </a:lnTo>
                  <a:lnTo>
                    <a:pt x="1133" y="41"/>
                  </a:lnTo>
                  <a:lnTo>
                    <a:pt x="1133" y="57"/>
                  </a:lnTo>
                  <a:lnTo>
                    <a:pt x="1136" y="79"/>
                  </a:lnTo>
                  <a:lnTo>
                    <a:pt x="1136" y="84"/>
                  </a:lnTo>
                  <a:lnTo>
                    <a:pt x="1140" y="129"/>
                  </a:lnTo>
                  <a:lnTo>
                    <a:pt x="1147" y="188"/>
                  </a:lnTo>
                  <a:lnTo>
                    <a:pt x="1147" y="204"/>
                  </a:lnTo>
                  <a:lnTo>
                    <a:pt x="1149" y="231"/>
                  </a:lnTo>
                  <a:lnTo>
                    <a:pt x="1156" y="315"/>
                  </a:lnTo>
                  <a:lnTo>
                    <a:pt x="1160" y="362"/>
                  </a:lnTo>
                  <a:lnTo>
                    <a:pt x="1163" y="371"/>
                  </a:lnTo>
                  <a:lnTo>
                    <a:pt x="1163" y="374"/>
                  </a:lnTo>
                  <a:lnTo>
                    <a:pt x="1163" y="376"/>
                  </a:lnTo>
                  <a:lnTo>
                    <a:pt x="1163" y="378"/>
                  </a:lnTo>
                  <a:lnTo>
                    <a:pt x="1163" y="380"/>
                  </a:lnTo>
                  <a:lnTo>
                    <a:pt x="1163" y="383"/>
                  </a:lnTo>
                  <a:lnTo>
                    <a:pt x="1163" y="385"/>
                  </a:lnTo>
                  <a:lnTo>
                    <a:pt x="1163" y="387"/>
                  </a:lnTo>
                  <a:lnTo>
                    <a:pt x="1163" y="390"/>
                  </a:lnTo>
                  <a:lnTo>
                    <a:pt x="1163" y="394"/>
                  </a:lnTo>
                  <a:lnTo>
                    <a:pt x="1165" y="394"/>
                  </a:lnTo>
                  <a:lnTo>
                    <a:pt x="1165" y="396"/>
                  </a:lnTo>
                  <a:lnTo>
                    <a:pt x="1167" y="408"/>
                  </a:lnTo>
                  <a:lnTo>
                    <a:pt x="1170" y="412"/>
                  </a:lnTo>
                  <a:lnTo>
                    <a:pt x="1172" y="417"/>
                  </a:lnTo>
                  <a:lnTo>
                    <a:pt x="1172" y="419"/>
                  </a:lnTo>
                  <a:lnTo>
                    <a:pt x="1172" y="421"/>
                  </a:lnTo>
                  <a:lnTo>
                    <a:pt x="1174" y="428"/>
                  </a:lnTo>
                  <a:lnTo>
                    <a:pt x="1176" y="430"/>
                  </a:lnTo>
                  <a:lnTo>
                    <a:pt x="1176" y="433"/>
                  </a:lnTo>
                  <a:lnTo>
                    <a:pt x="1176" y="435"/>
                  </a:lnTo>
                  <a:lnTo>
                    <a:pt x="1176" y="437"/>
                  </a:lnTo>
                  <a:lnTo>
                    <a:pt x="1179" y="437"/>
                  </a:lnTo>
                  <a:lnTo>
                    <a:pt x="1181" y="439"/>
                  </a:lnTo>
                  <a:lnTo>
                    <a:pt x="1181" y="442"/>
                  </a:lnTo>
                  <a:lnTo>
                    <a:pt x="1183" y="444"/>
                  </a:lnTo>
                  <a:lnTo>
                    <a:pt x="1185" y="446"/>
                  </a:lnTo>
                  <a:lnTo>
                    <a:pt x="1185" y="448"/>
                  </a:lnTo>
                  <a:lnTo>
                    <a:pt x="1188" y="451"/>
                  </a:lnTo>
                  <a:lnTo>
                    <a:pt x="1190" y="453"/>
                  </a:lnTo>
                  <a:lnTo>
                    <a:pt x="1190" y="455"/>
                  </a:lnTo>
                  <a:lnTo>
                    <a:pt x="1192" y="457"/>
                  </a:lnTo>
                  <a:lnTo>
                    <a:pt x="1192" y="460"/>
                  </a:lnTo>
                  <a:lnTo>
                    <a:pt x="1194" y="462"/>
                  </a:lnTo>
                  <a:lnTo>
                    <a:pt x="1197" y="464"/>
                  </a:lnTo>
                  <a:lnTo>
                    <a:pt x="1199" y="466"/>
                  </a:lnTo>
                  <a:lnTo>
                    <a:pt x="1199" y="469"/>
                  </a:lnTo>
                  <a:lnTo>
                    <a:pt x="1199" y="471"/>
                  </a:lnTo>
                  <a:lnTo>
                    <a:pt x="1201" y="476"/>
                  </a:lnTo>
                  <a:lnTo>
                    <a:pt x="1201" y="478"/>
                  </a:lnTo>
                  <a:lnTo>
                    <a:pt x="1204" y="485"/>
                  </a:lnTo>
                  <a:lnTo>
                    <a:pt x="1206" y="494"/>
                  </a:lnTo>
                  <a:lnTo>
                    <a:pt x="1206" y="496"/>
                  </a:lnTo>
                  <a:lnTo>
                    <a:pt x="1208" y="498"/>
                  </a:lnTo>
                  <a:lnTo>
                    <a:pt x="1208" y="500"/>
                  </a:lnTo>
                  <a:lnTo>
                    <a:pt x="1208" y="505"/>
                  </a:lnTo>
                  <a:lnTo>
                    <a:pt x="1210" y="507"/>
                  </a:lnTo>
                  <a:lnTo>
                    <a:pt x="1210" y="512"/>
                  </a:lnTo>
                  <a:lnTo>
                    <a:pt x="1210" y="514"/>
                  </a:lnTo>
                  <a:lnTo>
                    <a:pt x="1215" y="525"/>
                  </a:lnTo>
                  <a:lnTo>
                    <a:pt x="1215" y="528"/>
                  </a:lnTo>
                  <a:lnTo>
                    <a:pt x="1217" y="539"/>
                  </a:lnTo>
                  <a:lnTo>
                    <a:pt x="1219" y="546"/>
                  </a:lnTo>
                  <a:lnTo>
                    <a:pt x="1222" y="552"/>
                  </a:lnTo>
                  <a:lnTo>
                    <a:pt x="1222" y="557"/>
                  </a:lnTo>
                  <a:lnTo>
                    <a:pt x="1226" y="566"/>
                  </a:lnTo>
                  <a:lnTo>
                    <a:pt x="1226" y="575"/>
                  </a:lnTo>
                  <a:lnTo>
                    <a:pt x="1228" y="577"/>
                  </a:lnTo>
                  <a:lnTo>
                    <a:pt x="1228" y="582"/>
                  </a:lnTo>
                  <a:lnTo>
                    <a:pt x="1231" y="586"/>
                  </a:lnTo>
                  <a:lnTo>
                    <a:pt x="1233" y="591"/>
                  </a:lnTo>
                  <a:lnTo>
                    <a:pt x="1233" y="595"/>
                  </a:lnTo>
                  <a:lnTo>
                    <a:pt x="1233" y="598"/>
                  </a:lnTo>
                  <a:lnTo>
                    <a:pt x="1235" y="598"/>
                  </a:lnTo>
                  <a:lnTo>
                    <a:pt x="1235" y="600"/>
                  </a:lnTo>
                  <a:lnTo>
                    <a:pt x="1235" y="602"/>
                  </a:lnTo>
                  <a:lnTo>
                    <a:pt x="1235" y="605"/>
                  </a:lnTo>
                  <a:lnTo>
                    <a:pt x="1235" y="607"/>
                  </a:lnTo>
                  <a:lnTo>
                    <a:pt x="1238" y="607"/>
                  </a:lnTo>
                  <a:lnTo>
                    <a:pt x="1238" y="609"/>
                  </a:lnTo>
                  <a:lnTo>
                    <a:pt x="1238" y="611"/>
                  </a:lnTo>
                  <a:lnTo>
                    <a:pt x="1238" y="614"/>
                  </a:lnTo>
                  <a:lnTo>
                    <a:pt x="1238" y="616"/>
                  </a:lnTo>
                  <a:lnTo>
                    <a:pt x="1238" y="618"/>
                  </a:lnTo>
                  <a:lnTo>
                    <a:pt x="1238" y="620"/>
                  </a:lnTo>
                  <a:lnTo>
                    <a:pt x="1238" y="623"/>
                  </a:lnTo>
                  <a:lnTo>
                    <a:pt x="1238" y="625"/>
                  </a:lnTo>
                  <a:lnTo>
                    <a:pt x="1238" y="629"/>
                  </a:lnTo>
                  <a:lnTo>
                    <a:pt x="1238" y="632"/>
                  </a:lnTo>
                  <a:lnTo>
                    <a:pt x="1238" y="634"/>
                  </a:lnTo>
                  <a:lnTo>
                    <a:pt x="1238" y="636"/>
                  </a:lnTo>
                  <a:lnTo>
                    <a:pt x="1238" y="638"/>
                  </a:lnTo>
                  <a:lnTo>
                    <a:pt x="1238" y="641"/>
                  </a:lnTo>
                  <a:lnTo>
                    <a:pt x="1238" y="645"/>
                  </a:lnTo>
                  <a:lnTo>
                    <a:pt x="1238" y="648"/>
                  </a:lnTo>
                  <a:lnTo>
                    <a:pt x="1238" y="652"/>
                  </a:lnTo>
                  <a:lnTo>
                    <a:pt x="1238" y="654"/>
                  </a:lnTo>
                  <a:lnTo>
                    <a:pt x="1238" y="657"/>
                  </a:lnTo>
                  <a:lnTo>
                    <a:pt x="1249" y="659"/>
                  </a:lnTo>
                  <a:lnTo>
                    <a:pt x="1251" y="659"/>
                  </a:lnTo>
                  <a:lnTo>
                    <a:pt x="1258" y="659"/>
                  </a:lnTo>
                  <a:lnTo>
                    <a:pt x="1260" y="659"/>
                  </a:lnTo>
                  <a:lnTo>
                    <a:pt x="1262" y="659"/>
                  </a:lnTo>
                  <a:lnTo>
                    <a:pt x="1265" y="659"/>
                  </a:lnTo>
                  <a:lnTo>
                    <a:pt x="1267" y="663"/>
                  </a:lnTo>
                  <a:lnTo>
                    <a:pt x="1272" y="679"/>
                  </a:lnTo>
                  <a:lnTo>
                    <a:pt x="1274" y="679"/>
                  </a:lnTo>
                  <a:lnTo>
                    <a:pt x="1274" y="684"/>
                  </a:lnTo>
                  <a:lnTo>
                    <a:pt x="1274" y="691"/>
                  </a:lnTo>
                  <a:lnTo>
                    <a:pt x="1274" y="695"/>
                  </a:lnTo>
                  <a:lnTo>
                    <a:pt x="1274" y="697"/>
                  </a:lnTo>
                  <a:lnTo>
                    <a:pt x="1274" y="715"/>
                  </a:lnTo>
                  <a:lnTo>
                    <a:pt x="1274" y="718"/>
                  </a:lnTo>
                  <a:lnTo>
                    <a:pt x="1274" y="722"/>
                  </a:lnTo>
                  <a:lnTo>
                    <a:pt x="1272" y="734"/>
                  </a:lnTo>
                  <a:lnTo>
                    <a:pt x="1272" y="736"/>
                  </a:lnTo>
                  <a:lnTo>
                    <a:pt x="1272" y="738"/>
                  </a:lnTo>
                  <a:lnTo>
                    <a:pt x="1272" y="740"/>
                  </a:lnTo>
                  <a:lnTo>
                    <a:pt x="1269" y="754"/>
                  </a:lnTo>
                  <a:lnTo>
                    <a:pt x="1269" y="756"/>
                  </a:lnTo>
                  <a:lnTo>
                    <a:pt x="1278" y="763"/>
                  </a:lnTo>
                  <a:lnTo>
                    <a:pt x="1281" y="765"/>
                  </a:lnTo>
                  <a:lnTo>
                    <a:pt x="1285" y="772"/>
                  </a:lnTo>
                  <a:lnTo>
                    <a:pt x="1285" y="774"/>
                  </a:lnTo>
                  <a:lnTo>
                    <a:pt x="1287" y="777"/>
                  </a:lnTo>
                  <a:lnTo>
                    <a:pt x="1287" y="779"/>
                  </a:lnTo>
                  <a:lnTo>
                    <a:pt x="1287" y="781"/>
                  </a:lnTo>
                  <a:lnTo>
                    <a:pt x="1290" y="781"/>
                  </a:lnTo>
                  <a:lnTo>
                    <a:pt x="1292" y="781"/>
                  </a:lnTo>
                  <a:lnTo>
                    <a:pt x="1292" y="786"/>
                  </a:lnTo>
                  <a:lnTo>
                    <a:pt x="1292" y="790"/>
                  </a:lnTo>
                  <a:lnTo>
                    <a:pt x="1292" y="792"/>
                  </a:lnTo>
                  <a:lnTo>
                    <a:pt x="1292" y="795"/>
                  </a:lnTo>
                  <a:lnTo>
                    <a:pt x="1292" y="799"/>
                  </a:lnTo>
                  <a:lnTo>
                    <a:pt x="1292" y="804"/>
                  </a:lnTo>
                  <a:lnTo>
                    <a:pt x="1292" y="808"/>
                  </a:lnTo>
                  <a:lnTo>
                    <a:pt x="1290" y="813"/>
                  </a:lnTo>
                  <a:lnTo>
                    <a:pt x="1287" y="817"/>
                  </a:lnTo>
                  <a:lnTo>
                    <a:pt x="1287" y="820"/>
                  </a:lnTo>
                  <a:lnTo>
                    <a:pt x="1285" y="822"/>
                  </a:lnTo>
                  <a:lnTo>
                    <a:pt x="1281" y="826"/>
                  </a:lnTo>
                  <a:lnTo>
                    <a:pt x="1276" y="833"/>
                  </a:lnTo>
                  <a:lnTo>
                    <a:pt x="1267" y="844"/>
                  </a:lnTo>
                  <a:lnTo>
                    <a:pt x="1265" y="847"/>
                  </a:lnTo>
                  <a:lnTo>
                    <a:pt x="1258" y="853"/>
                  </a:lnTo>
                  <a:lnTo>
                    <a:pt x="1253" y="858"/>
                  </a:lnTo>
                  <a:lnTo>
                    <a:pt x="1251" y="860"/>
                  </a:lnTo>
                  <a:lnTo>
                    <a:pt x="1249" y="863"/>
                  </a:lnTo>
                  <a:lnTo>
                    <a:pt x="1249" y="867"/>
                  </a:lnTo>
                  <a:lnTo>
                    <a:pt x="1249" y="872"/>
                  </a:lnTo>
                  <a:lnTo>
                    <a:pt x="1249" y="881"/>
                  </a:lnTo>
                  <a:lnTo>
                    <a:pt x="1249" y="883"/>
                  </a:lnTo>
                  <a:lnTo>
                    <a:pt x="1249" y="887"/>
                  </a:lnTo>
                  <a:lnTo>
                    <a:pt x="1247" y="892"/>
                  </a:lnTo>
                  <a:lnTo>
                    <a:pt x="1247" y="894"/>
                  </a:lnTo>
                  <a:lnTo>
                    <a:pt x="1244" y="894"/>
                  </a:lnTo>
                  <a:lnTo>
                    <a:pt x="1244" y="896"/>
                  </a:lnTo>
                  <a:lnTo>
                    <a:pt x="1240" y="896"/>
                  </a:lnTo>
                  <a:lnTo>
                    <a:pt x="1240" y="899"/>
                  </a:lnTo>
                  <a:lnTo>
                    <a:pt x="1240" y="901"/>
                  </a:lnTo>
                  <a:lnTo>
                    <a:pt x="1240" y="903"/>
                  </a:lnTo>
                  <a:lnTo>
                    <a:pt x="1242" y="908"/>
                  </a:lnTo>
                  <a:lnTo>
                    <a:pt x="1242" y="910"/>
                  </a:lnTo>
                  <a:lnTo>
                    <a:pt x="1240" y="912"/>
                  </a:lnTo>
                  <a:lnTo>
                    <a:pt x="1238" y="915"/>
                  </a:lnTo>
                  <a:lnTo>
                    <a:pt x="1233" y="919"/>
                  </a:lnTo>
                  <a:lnTo>
                    <a:pt x="1222" y="930"/>
                  </a:lnTo>
                  <a:lnTo>
                    <a:pt x="1219" y="933"/>
                  </a:lnTo>
                  <a:lnTo>
                    <a:pt x="1219" y="935"/>
                  </a:lnTo>
                  <a:lnTo>
                    <a:pt x="1213" y="942"/>
                  </a:lnTo>
                  <a:lnTo>
                    <a:pt x="1210" y="944"/>
                  </a:lnTo>
                  <a:lnTo>
                    <a:pt x="1206" y="949"/>
                  </a:lnTo>
                  <a:lnTo>
                    <a:pt x="1204" y="951"/>
                  </a:lnTo>
                  <a:lnTo>
                    <a:pt x="1197" y="960"/>
                  </a:lnTo>
                  <a:lnTo>
                    <a:pt x="1194" y="960"/>
                  </a:lnTo>
                  <a:lnTo>
                    <a:pt x="1194" y="962"/>
                  </a:lnTo>
                  <a:lnTo>
                    <a:pt x="1190" y="969"/>
                  </a:lnTo>
                  <a:lnTo>
                    <a:pt x="1188" y="971"/>
                  </a:lnTo>
                  <a:lnTo>
                    <a:pt x="1185" y="973"/>
                  </a:lnTo>
                  <a:lnTo>
                    <a:pt x="1183" y="980"/>
                  </a:lnTo>
                  <a:lnTo>
                    <a:pt x="1181" y="989"/>
                  </a:lnTo>
                  <a:lnTo>
                    <a:pt x="1181" y="996"/>
                  </a:lnTo>
                  <a:lnTo>
                    <a:pt x="1181" y="998"/>
                  </a:lnTo>
                  <a:lnTo>
                    <a:pt x="1181" y="1001"/>
                  </a:lnTo>
                  <a:lnTo>
                    <a:pt x="1181" y="1007"/>
                  </a:lnTo>
                  <a:lnTo>
                    <a:pt x="1179" y="1014"/>
                  </a:lnTo>
                  <a:lnTo>
                    <a:pt x="1179" y="1021"/>
                  </a:lnTo>
                  <a:lnTo>
                    <a:pt x="1179" y="1025"/>
                  </a:lnTo>
                  <a:lnTo>
                    <a:pt x="1179" y="1030"/>
                  </a:lnTo>
                  <a:lnTo>
                    <a:pt x="1179" y="1039"/>
                  </a:lnTo>
                  <a:lnTo>
                    <a:pt x="1179" y="1041"/>
                  </a:lnTo>
                  <a:lnTo>
                    <a:pt x="1179" y="1044"/>
                  </a:lnTo>
                  <a:lnTo>
                    <a:pt x="1179" y="1048"/>
                  </a:lnTo>
                  <a:lnTo>
                    <a:pt x="1179" y="1055"/>
                  </a:lnTo>
                  <a:lnTo>
                    <a:pt x="1181" y="1059"/>
                  </a:lnTo>
                  <a:lnTo>
                    <a:pt x="1179" y="1071"/>
                  </a:lnTo>
                  <a:lnTo>
                    <a:pt x="1172" y="1105"/>
                  </a:lnTo>
                  <a:lnTo>
                    <a:pt x="1170" y="1109"/>
                  </a:lnTo>
                  <a:lnTo>
                    <a:pt x="1170" y="1114"/>
                  </a:lnTo>
                  <a:lnTo>
                    <a:pt x="1167" y="1118"/>
                  </a:lnTo>
                  <a:lnTo>
                    <a:pt x="1165" y="1121"/>
                  </a:lnTo>
                  <a:lnTo>
                    <a:pt x="1165" y="1123"/>
                  </a:lnTo>
                  <a:lnTo>
                    <a:pt x="1165" y="1125"/>
                  </a:lnTo>
                  <a:lnTo>
                    <a:pt x="1165" y="1127"/>
                  </a:lnTo>
                  <a:lnTo>
                    <a:pt x="1167" y="1139"/>
                  </a:lnTo>
                  <a:lnTo>
                    <a:pt x="1167" y="1143"/>
                  </a:lnTo>
                  <a:lnTo>
                    <a:pt x="1167" y="1148"/>
                  </a:lnTo>
                  <a:lnTo>
                    <a:pt x="1167" y="1150"/>
                  </a:lnTo>
                  <a:lnTo>
                    <a:pt x="1167" y="1157"/>
                  </a:lnTo>
                  <a:lnTo>
                    <a:pt x="1167" y="1161"/>
                  </a:lnTo>
                  <a:lnTo>
                    <a:pt x="1167" y="1164"/>
                  </a:lnTo>
                  <a:lnTo>
                    <a:pt x="1167" y="1168"/>
                  </a:lnTo>
                  <a:lnTo>
                    <a:pt x="1165" y="1173"/>
                  </a:lnTo>
                  <a:lnTo>
                    <a:pt x="1165" y="1177"/>
                  </a:lnTo>
                  <a:lnTo>
                    <a:pt x="1165" y="1179"/>
                  </a:lnTo>
                  <a:lnTo>
                    <a:pt x="1163" y="1184"/>
                  </a:lnTo>
                  <a:lnTo>
                    <a:pt x="1163" y="1188"/>
                  </a:lnTo>
                  <a:lnTo>
                    <a:pt x="1163" y="1191"/>
                  </a:lnTo>
                  <a:lnTo>
                    <a:pt x="1163" y="1197"/>
                  </a:lnTo>
                  <a:lnTo>
                    <a:pt x="1163" y="1200"/>
                  </a:lnTo>
                  <a:lnTo>
                    <a:pt x="1167" y="1207"/>
                  </a:lnTo>
                  <a:lnTo>
                    <a:pt x="1170" y="1211"/>
                  </a:lnTo>
                  <a:lnTo>
                    <a:pt x="1172" y="1213"/>
                  </a:lnTo>
                  <a:lnTo>
                    <a:pt x="1179" y="1227"/>
                  </a:lnTo>
                  <a:lnTo>
                    <a:pt x="1183" y="1236"/>
                  </a:lnTo>
                  <a:lnTo>
                    <a:pt x="1188" y="1245"/>
                  </a:lnTo>
                  <a:lnTo>
                    <a:pt x="1188" y="1247"/>
                  </a:lnTo>
                  <a:lnTo>
                    <a:pt x="1190" y="1252"/>
                  </a:lnTo>
                  <a:lnTo>
                    <a:pt x="1194" y="1259"/>
                  </a:lnTo>
                  <a:lnTo>
                    <a:pt x="1194" y="1261"/>
                  </a:lnTo>
                  <a:lnTo>
                    <a:pt x="1197" y="1265"/>
                  </a:lnTo>
                  <a:lnTo>
                    <a:pt x="1197" y="1268"/>
                  </a:lnTo>
                  <a:lnTo>
                    <a:pt x="1201" y="1279"/>
                  </a:lnTo>
                  <a:lnTo>
                    <a:pt x="1204" y="1290"/>
                  </a:lnTo>
                  <a:lnTo>
                    <a:pt x="1192" y="1286"/>
                  </a:lnTo>
                  <a:lnTo>
                    <a:pt x="1188" y="1286"/>
                  </a:lnTo>
                  <a:lnTo>
                    <a:pt x="1179" y="1283"/>
                  </a:lnTo>
                  <a:lnTo>
                    <a:pt x="1165" y="1283"/>
                  </a:lnTo>
                  <a:lnTo>
                    <a:pt x="1160" y="1283"/>
                  </a:lnTo>
                  <a:lnTo>
                    <a:pt x="1154" y="1283"/>
                  </a:lnTo>
                  <a:lnTo>
                    <a:pt x="1147" y="1286"/>
                  </a:lnTo>
                  <a:lnTo>
                    <a:pt x="1142" y="1286"/>
                  </a:lnTo>
                  <a:lnTo>
                    <a:pt x="1136" y="1286"/>
                  </a:lnTo>
                  <a:lnTo>
                    <a:pt x="1133" y="1288"/>
                  </a:lnTo>
                  <a:lnTo>
                    <a:pt x="1131" y="1288"/>
                  </a:lnTo>
                  <a:lnTo>
                    <a:pt x="1129" y="1288"/>
                  </a:lnTo>
                  <a:lnTo>
                    <a:pt x="1124" y="1290"/>
                  </a:lnTo>
                  <a:lnTo>
                    <a:pt x="1122" y="1293"/>
                  </a:lnTo>
                  <a:lnTo>
                    <a:pt x="1120" y="1293"/>
                  </a:lnTo>
                  <a:lnTo>
                    <a:pt x="1115" y="1295"/>
                  </a:lnTo>
                  <a:lnTo>
                    <a:pt x="1113" y="1295"/>
                  </a:lnTo>
                  <a:lnTo>
                    <a:pt x="1111" y="1295"/>
                  </a:lnTo>
                  <a:lnTo>
                    <a:pt x="1106" y="1295"/>
                  </a:lnTo>
                  <a:lnTo>
                    <a:pt x="1097" y="1295"/>
                  </a:lnTo>
                  <a:lnTo>
                    <a:pt x="1092" y="1295"/>
                  </a:lnTo>
                  <a:lnTo>
                    <a:pt x="1086" y="1293"/>
                  </a:lnTo>
                  <a:lnTo>
                    <a:pt x="1086" y="1290"/>
                  </a:lnTo>
                  <a:lnTo>
                    <a:pt x="1083" y="1290"/>
                  </a:lnTo>
                  <a:lnTo>
                    <a:pt x="1081" y="1290"/>
                  </a:lnTo>
                  <a:lnTo>
                    <a:pt x="1079" y="1290"/>
                  </a:lnTo>
                  <a:lnTo>
                    <a:pt x="1079" y="1288"/>
                  </a:lnTo>
                  <a:lnTo>
                    <a:pt x="1077" y="1286"/>
                  </a:lnTo>
                  <a:lnTo>
                    <a:pt x="1074" y="1283"/>
                  </a:lnTo>
                  <a:lnTo>
                    <a:pt x="1072" y="1283"/>
                  </a:lnTo>
                  <a:lnTo>
                    <a:pt x="1068" y="1281"/>
                  </a:lnTo>
                  <a:lnTo>
                    <a:pt x="1063" y="1279"/>
                  </a:lnTo>
                  <a:lnTo>
                    <a:pt x="1054" y="1274"/>
                  </a:lnTo>
                  <a:lnTo>
                    <a:pt x="1049" y="1272"/>
                  </a:lnTo>
                  <a:lnTo>
                    <a:pt x="1045" y="1270"/>
                  </a:lnTo>
                  <a:lnTo>
                    <a:pt x="1040" y="1268"/>
                  </a:lnTo>
                  <a:lnTo>
                    <a:pt x="1034" y="1268"/>
                  </a:lnTo>
                  <a:lnTo>
                    <a:pt x="1027" y="1265"/>
                  </a:lnTo>
                  <a:lnTo>
                    <a:pt x="1024" y="1265"/>
                  </a:lnTo>
                  <a:lnTo>
                    <a:pt x="1022" y="1265"/>
                  </a:lnTo>
                  <a:lnTo>
                    <a:pt x="1020" y="1265"/>
                  </a:lnTo>
                  <a:lnTo>
                    <a:pt x="1013" y="1265"/>
                  </a:lnTo>
                  <a:lnTo>
                    <a:pt x="1006" y="1263"/>
                  </a:lnTo>
                  <a:lnTo>
                    <a:pt x="995" y="1263"/>
                  </a:lnTo>
                  <a:lnTo>
                    <a:pt x="984" y="1263"/>
                  </a:lnTo>
                  <a:lnTo>
                    <a:pt x="968" y="1261"/>
                  </a:lnTo>
                  <a:lnTo>
                    <a:pt x="956" y="1254"/>
                  </a:lnTo>
                  <a:lnTo>
                    <a:pt x="938" y="1245"/>
                  </a:lnTo>
                  <a:lnTo>
                    <a:pt x="929" y="1243"/>
                  </a:lnTo>
                  <a:lnTo>
                    <a:pt x="931" y="1227"/>
                  </a:lnTo>
                  <a:lnTo>
                    <a:pt x="929" y="1222"/>
                  </a:lnTo>
                  <a:lnTo>
                    <a:pt x="929" y="1220"/>
                  </a:lnTo>
                  <a:lnTo>
                    <a:pt x="927" y="1218"/>
                  </a:lnTo>
                  <a:lnTo>
                    <a:pt x="922" y="1211"/>
                  </a:lnTo>
                  <a:lnTo>
                    <a:pt x="922" y="1209"/>
                  </a:lnTo>
                  <a:lnTo>
                    <a:pt x="920" y="1209"/>
                  </a:lnTo>
                  <a:lnTo>
                    <a:pt x="920" y="1207"/>
                  </a:lnTo>
                  <a:lnTo>
                    <a:pt x="918" y="1202"/>
                  </a:lnTo>
                  <a:lnTo>
                    <a:pt x="916" y="1202"/>
                  </a:lnTo>
                  <a:lnTo>
                    <a:pt x="913" y="1202"/>
                  </a:lnTo>
                  <a:lnTo>
                    <a:pt x="911" y="1202"/>
                  </a:lnTo>
                  <a:lnTo>
                    <a:pt x="909" y="1200"/>
                  </a:lnTo>
                  <a:lnTo>
                    <a:pt x="895" y="1197"/>
                  </a:lnTo>
                  <a:lnTo>
                    <a:pt x="893" y="1195"/>
                  </a:lnTo>
                  <a:lnTo>
                    <a:pt x="891" y="1193"/>
                  </a:lnTo>
                  <a:lnTo>
                    <a:pt x="888" y="1188"/>
                  </a:lnTo>
                  <a:lnTo>
                    <a:pt x="888" y="1186"/>
                  </a:lnTo>
                  <a:lnTo>
                    <a:pt x="884" y="1182"/>
                  </a:lnTo>
                  <a:lnTo>
                    <a:pt x="882" y="1177"/>
                  </a:lnTo>
                  <a:lnTo>
                    <a:pt x="882" y="1175"/>
                  </a:lnTo>
                  <a:lnTo>
                    <a:pt x="882" y="1173"/>
                  </a:lnTo>
                  <a:lnTo>
                    <a:pt x="882" y="1170"/>
                  </a:lnTo>
                  <a:lnTo>
                    <a:pt x="879" y="1168"/>
                  </a:lnTo>
                  <a:lnTo>
                    <a:pt x="877" y="1168"/>
                  </a:lnTo>
                  <a:lnTo>
                    <a:pt x="875" y="1168"/>
                  </a:lnTo>
                  <a:lnTo>
                    <a:pt x="873" y="1168"/>
                  </a:lnTo>
                  <a:lnTo>
                    <a:pt x="870" y="1168"/>
                  </a:lnTo>
                  <a:lnTo>
                    <a:pt x="866" y="1168"/>
                  </a:lnTo>
                  <a:lnTo>
                    <a:pt x="863" y="1164"/>
                  </a:lnTo>
                  <a:lnTo>
                    <a:pt x="863" y="1161"/>
                  </a:lnTo>
                  <a:lnTo>
                    <a:pt x="861" y="1159"/>
                  </a:lnTo>
                  <a:lnTo>
                    <a:pt x="861" y="1157"/>
                  </a:lnTo>
                  <a:lnTo>
                    <a:pt x="861" y="1154"/>
                  </a:lnTo>
                  <a:lnTo>
                    <a:pt x="861" y="1150"/>
                  </a:lnTo>
                  <a:lnTo>
                    <a:pt x="861" y="1148"/>
                  </a:lnTo>
                  <a:lnTo>
                    <a:pt x="859" y="1148"/>
                  </a:lnTo>
                  <a:lnTo>
                    <a:pt x="857" y="1143"/>
                  </a:lnTo>
                  <a:lnTo>
                    <a:pt x="854" y="1141"/>
                  </a:lnTo>
                  <a:lnTo>
                    <a:pt x="850" y="1139"/>
                  </a:lnTo>
                  <a:lnTo>
                    <a:pt x="850" y="1136"/>
                  </a:lnTo>
                  <a:lnTo>
                    <a:pt x="848" y="1134"/>
                  </a:lnTo>
                  <a:lnTo>
                    <a:pt x="845" y="1132"/>
                  </a:lnTo>
                  <a:lnTo>
                    <a:pt x="845" y="1130"/>
                  </a:lnTo>
                  <a:lnTo>
                    <a:pt x="843" y="1125"/>
                  </a:lnTo>
                  <a:lnTo>
                    <a:pt x="843" y="1123"/>
                  </a:lnTo>
                  <a:lnTo>
                    <a:pt x="845" y="1123"/>
                  </a:lnTo>
                  <a:lnTo>
                    <a:pt x="845" y="1121"/>
                  </a:lnTo>
                  <a:lnTo>
                    <a:pt x="848" y="1121"/>
                  </a:lnTo>
                  <a:lnTo>
                    <a:pt x="850" y="1121"/>
                  </a:lnTo>
                  <a:lnTo>
                    <a:pt x="850" y="1118"/>
                  </a:lnTo>
                  <a:lnTo>
                    <a:pt x="852" y="1118"/>
                  </a:lnTo>
                  <a:lnTo>
                    <a:pt x="854" y="1118"/>
                  </a:lnTo>
                  <a:lnTo>
                    <a:pt x="854" y="1121"/>
                  </a:lnTo>
                  <a:lnTo>
                    <a:pt x="857" y="1121"/>
                  </a:lnTo>
                  <a:lnTo>
                    <a:pt x="859" y="1121"/>
                  </a:lnTo>
                  <a:lnTo>
                    <a:pt x="861" y="1121"/>
                  </a:lnTo>
                  <a:lnTo>
                    <a:pt x="863" y="1121"/>
                  </a:lnTo>
                  <a:lnTo>
                    <a:pt x="866" y="1121"/>
                  </a:lnTo>
                  <a:lnTo>
                    <a:pt x="870" y="1118"/>
                  </a:lnTo>
                  <a:lnTo>
                    <a:pt x="875" y="1116"/>
                  </a:lnTo>
                  <a:lnTo>
                    <a:pt x="877" y="1116"/>
                  </a:lnTo>
                  <a:lnTo>
                    <a:pt x="877" y="1114"/>
                  </a:lnTo>
                  <a:lnTo>
                    <a:pt x="879" y="1114"/>
                  </a:lnTo>
                  <a:lnTo>
                    <a:pt x="882" y="1116"/>
                  </a:lnTo>
                  <a:lnTo>
                    <a:pt x="886" y="1116"/>
                  </a:lnTo>
                  <a:lnTo>
                    <a:pt x="888" y="1116"/>
                  </a:lnTo>
                  <a:lnTo>
                    <a:pt x="891" y="1116"/>
                  </a:lnTo>
                  <a:lnTo>
                    <a:pt x="895" y="1116"/>
                  </a:lnTo>
                  <a:lnTo>
                    <a:pt x="897" y="1116"/>
                  </a:lnTo>
                  <a:lnTo>
                    <a:pt x="897" y="1111"/>
                  </a:lnTo>
                  <a:lnTo>
                    <a:pt x="897" y="1109"/>
                  </a:lnTo>
                  <a:lnTo>
                    <a:pt x="897" y="1107"/>
                  </a:lnTo>
                  <a:lnTo>
                    <a:pt x="897" y="1102"/>
                  </a:lnTo>
                  <a:lnTo>
                    <a:pt x="897" y="1098"/>
                  </a:lnTo>
                  <a:lnTo>
                    <a:pt x="897" y="1096"/>
                  </a:lnTo>
                  <a:lnTo>
                    <a:pt x="895" y="1091"/>
                  </a:lnTo>
                  <a:lnTo>
                    <a:pt x="893" y="1089"/>
                  </a:lnTo>
                  <a:lnTo>
                    <a:pt x="891" y="1089"/>
                  </a:lnTo>
                  <a:lnTo>
                    <a:pt x="891" y="1087"/>
                  </a:lnTo>
                  <a:lnTo>
                    <a:pt x="888" y="1087"/>
                  </a:lnTo>
                  <a:lnTo>
                    <a:pt x="886" y="1084"/>
                  </a:lnTo>
                  <a:lnTo>
                    <a:pt x="886" y="1082"/>
                  </a:lnTo>
                  <a:lnTo>
                    <a:pt x="884" y="1082"/>
                  </a:lnTo>
                  <a:lnTo>
                    <a:pt x="882" y="1080"/>
                  </a:lnTo>
                  <a:lnTo>
                    <a:pt x="879" y="1080"/>
                  </a:lnTo>
                  <a:lnTo>
                    <a:pt x="879" y="1078"/>
                  </a:lnTo>
                  <a:lnTo>
                    <a:pt x="877" y="1078"/>
                  </a:lnTo>
                  <a:lnTo>
                    <a:pt x="877" y="1075"/>
                  </a:lnTo>
                  <a:lnTo>
                    <a:pt x="875" y="1075"/>
                  </a:lnTo>
                  <a:lnTo>
                    <a:pt x="875" y="1073"/>
                  </a:lnTo>
                  <a:lnTo>
                    <a:pt x="873" y="1073"/>
                  </a:lnTo>
                  <a:lnTo>
                    <a:pt x="870" y="1071"/>
                  </a:lnTo>
                  <a:lnTo>
                    <a:pt x="863" y="1059"/>
                  </a:lnTo>
                  <a:lnTo>
                    <a:pt x="859" y="1050"/>
                  </a:lnTo>
                  <a:lnTo>
                    <a:pt x="854" y="1044"/>
                  </a:lnTo>
                  <a:lnTo>
                    <a:pt x="850" y="1039"/>
                  </a:lnTo>
                  <a:lnTo>
                    <a:pt x="845" y="1035"/>
                  </a:lnTo>
                  <a:lnTo>
                    <a:pt x="839" y="1030"/>
                  </a:lnTo>
                  <a:lnTo>
                    <a:pt x="836" y="1028"/>
                  </a:lnTo>
                  <a:lnTo>
                    <a:pt x="836" y="1025"/>
                  </a:lnTo>
                  <a:lnTo>
                    <a:pt x="834" y="1023"/>
                  </a:lnTo>
                  <a:lnTo>
                    <a:pt x="832" y="1021"/>
                  </a:lnTo>
                  <a:lnTo>
                    <a:pt x="825" y="1016"/>
                  </a:lnTo>
                  <a:lnTo>
                    <a:pt x="823" y="1016"/>
                  </a:lnTo>
                  <a:lnTo>
                    <a:pt x="820" y="1016"/>
                  </a:lnTo>
                  <a:lnTo>
                    <a:pt x="818" y="1016"/>
                  </a:lnTo>
                  <a:lnTo>
                    <a:pt x="816" y="1016"/>
                  </a:lnTo>
                  <a:lnTo>
                    <a:pt x="814" y="1019"/>
                  </a:lnTo>
                  <a:lnTo>
                    <a:pt x="811" y="1019"/>
                  </a:lnTo>
                  <a:lnTo>
                    <a:pt x="809" y="1019"/>
                  </a:lnTo>
                  <a:lnTo>
                    <a:pt x="809" y="1016"/>
                  </a:lnTo>
                  <a:lnTo>
                    <a:pt x="805" y="1014"/>
                  </a:lnTo>
                  <a:lnTo>
                    <a:pt x="802" y="1012"/>
                  </a:lnTo>
                  <a:lnTo>
                    <a:pt x="800" y="1012"/>
                  </a:lnTo>
                  <a:lnTo>
                    <a:pt x="798" y="1010"/>
                  </a:lnTo>
                  <a:lnTo>
                    <a:pt x="793" y="1007"/>
                  </a:lnTo>
                  <a:lnTo>
                    <a:pt x="791" y="1007"/>
                  </a:lnTo>
                  <a:lnTo>
                    <a:pt x="789" y="1005"/>
                  </a:lnTo>
                  <a:lnTo>
                    <a:pt x="786" y="1005"/>
                  </a:lnTo>
                  <a:lnTo>
                    <a:pt x="784" y="1003"/>
                  </a:lnTo>
                  <a:lnTo>
                    <a:pt x="782" y="1003"/>
                  </a:lnTo>
                  <a:lnTo>
                    <a:pt x="782" y="1001"/>
                  </a:lnTo>
                  <a:lnTo>
                    <a:pt x="780" y="1001"/>
                  </a:lnTo>
                  <a:lnTo>
                    <a:pt x="777" y="1001"/>
                  </a:lnTo>
                  <a:lnTo>
                    <a:pt x="775" y="1001"/>
                  </a:lnTo>
                  <a:lnTo>
                    <a:pt x="775" y="998"/>
                  </a:lnTo>
                  <a:lnTo>
                    <a:pt x="773" y="998"/>
                  </a:lnTo>
                  <a:lnTo>
                    <a:pt x="771" y="998"/>
                  </a:lnTo>
                  <a:lnTo>
                    <a:pt x="771" y="996"/>
                  </a:lnTo>
                  <a:lnTo>
                    <a:pt x="768" y="996"/>
                  </a:lnTo>
                  <a:lnTo>
                    <a:pt x="766" y="996"/>
                  </a:lnTo>
                  <a:lnTo>
                    <a:pt x="766" y="994"/>
                  </a:lnTo>
                  <a:lnTo>
                    <a:pt x="764" y="994"/>
                  </a:lnTo>
                  <a:lnTo>
                    <a:pt x="761" y="994"/>
                  </a:lnTo>
                  <a:lnTo>
                    <a:pt x="759" y="994"/>
                  </a:lnTo>
                  <a:lnTo>
                    <a:pt x="759" y="992"/>
                  </a:lnTo>
                  <a:lnTo>
                    <a:pt x="757" y="992"/>
                  </a:lnTo>
                  <a:lnTo>
                    <a:pt x="757" y="989"/>
                  </a:lnTo>
                  <a:lnTo>
                    <a:pt x="757" y="987"/>
                  </a:lnTo>
                  <a:lnTo>
                    <a:pt x="755" y="987"/>
                  </a:lnTo>
                  <a:lnTo>
                    <a:pt x="755" y="980"/>
                  </a:lnTo>
                  <a:lnTo>
                    <a:pt x="755" y="969"/>
                  </a:lnTo>
                  <a:lnTo>
                    <a:pt x="752" y="969"/>
                  </a:lnTo>
                  <a:lnTo>
                    <a:pt x="750" y="969"/>
                  </a:lnTo>
                  <a:lnTo>
                    <a:pt x="748" y="969"/>
                  </a:lnTo>
                  <a:lnTo>
                    <a:pt x="746" y="969"/>
                  </a:lnTo>
                  <a:lnTo>
                    <a:pt x="743" y="967"/>
                  </a:lnTo>
                  <a:lnTo>
                    <a:pt x="741" y="967"/>
                  </a:lnTo>
                  <a:lnTo>
                    <a:pt x="739" y="967"/>
                  </a:lnTo>
                  <a:lnTo>
                    <a:pt x="737" y="964"/>
                  </a:lnTo>
                  <a:lnTo>
                    <a:pt x="734" y="964"/>
                  </a:lnTo>
                  <a:lnTo>
                    <a:pt x="732" y="964"/>
                  </a:lnTo>
                  <a:lnTo>
                    <a:pt x="730" y="964"/>
                  </a:lnTo>
                  <a:lnTo>
                    <a:pt x="727" y="964"/>
                  </a:lnTo>
                  <a:lnTo>
                    <a:pt x="727" y="967"/>
                  </a:lnTo>
                  <a:lnTo>
                    <a:pt x="725" y="967"/>
                  </a:lnTo>
                  <a:lnTo>
                    <a:pt x="727" y="964"/>
                  </a:lnTo>
                  <a:lnTo>
                    <a:pt x="725" y="964"/>
                  </a:lnTo>
                  <a:lnTo>
                    <a:pt x="723" y="964"/>
                  </a:lnTo>
                  <a:lnTo>
                    <a:pt x="721" y="964"/>
                  </a:lnTo>
                  <a:lnTo>
                    <a:pt x="718" y="964"/>
                  </a:lnTo>
                  <a:lnTo>
                    <a:pt x="714" y="964"/>
                  </a:lnTo>
                  <a:lnTo>
                    <a:pt x="712" y="964"/>
                  </a:lnTo>
                  <a:lnTo>
                    <a:pt x="707" y="964"/>
                  </a:lnTo>
                  <a:lnTo>
                    <a:pt x="705" y="964"/>
                  </a:lnTo>
                  <a:lnTo>
                    <a:pt x="705" y="962"/>
                  </a:lnTo>
                  <a:lnTo>
                    <a:pt x="700" y="962"/>
                  </a:lnTo>
                  <a:lnTo>
                    <a:pt x="696" y="964"/>
                  </a:lnTo>
                  <a:lnTo>
                    <a:pt x="693" y="964"/>
                  </a:lnTo>
                  <a:lnTo>
                    <a:pt x="691" y="967"/>
                  </a:lnTo>
                  <a:lnTo>
                    <a:pt x="689" y="964"/>
                  </a:lnTo>
                  <a:lnTo>
                    <a:pt x="684" y="964"/>
                  </a:lnTo>
                  <a:lnTo>
                    <a:pt x="682" y="964"/>
                  </a:lnTo>
                  <a:lnTo>
                    <a:pt x="682" y="967"/>
                  </a:lnTo>
                  <a:lnTo>
                    <a:pt x="680" y="967"/>
                  </a:lnTo>
                  <a:lnTo>
                    <a:pt x="678" y="967"/>
                  </a:lnTo>
                  <a:lnTo>
                    <a:pt x="675" y="969"/>
                  </a:lnTo>
                  <a:lnTo>
                    <a:pt x="673" y="969"/>
                  </a:lnTo>
                  <a:lnTo>
                    <a:pt x="666" y="962"/>
                  </a:lnTo>
                  <a:lnTo>
                    <a:pt x="657" y="962"/>
                  </a:lnTo>
                  <a:lnTo>
                    <a:pt x="655" y="962"/>
                  </a:lnTo>
                  <a:lnTo>
                    <a:pt x="650" y="962"/>
                  </a:lnTo>
                  <a:lnTo>
                    <a:pt x="648" y="964"/>
                  </a:lnTo>
                  <a:lnTo>
                    <a:pt x="646" y="964"/>
                  </a:lnTo>
                  <a:lnTo>
                    <a:pt x="644" y="964"/>
                  </a:lnTo>
                  <a:lnTo>
                    <a:pt x="641" y="964"/>
                  </a:lnTo>
                  <a:lnTo>
                    <a:pt x="641" y="967"/>
                  </a:lnTo>
                  <a:lnTo>
                    <a:pt x="639" y="967"/>
                  </a:lnTo>
                  <a:lnTo>
                    <a:pt x="637" y="967"/>
                  </a:lnTo>
                  <a:lnTo>
                    <a:pt x="634" y="969"/>
                  </a:lnTo>
                  <a:lnTo>
                    <a:pt x="632" y="969"/>
                  </a:lnTo>
                  <a:lnTo>
                    <a:pt x="628" y="971"/>
                  </a:lnTo>
                  <a:lnTo>
                    <a:pt x="625" y="971"/>
                  </a:lnTo>
                  <a:lnTo>
                    <a:pt x="623" y="971"/>
                  </a:lnTo>
                  <a:lnTo>
                    <a:pt x="621" y="971"/>
                  </a:lnTo>
                  <a:lnTo>
                    <a:pt x="616" y="971"/>
                  </a:lnTo>
                  <a:lnTo>
                    <a:pt x="614" y="971"/>
                  </a:lnTo>
                  <a:lnTo>
                    <a:pt x="612" y="971"/>
                  </a:lnTo>
                  <a:lnTo>
                    <a:pt x="612" y="969"/>
                  </a:lnTo>
                  <a:lnTo>
                    <a:pt x="610" y="969"/>
                  </a:lnTo>
                  <a:lnTo>
                    <a:pt x="607" y="969"/>
                  </a:lnTo>
                  <a:lnTo>
                    <a:pt x="605" y="969"/>
                  </a:lnTo>
                  <a:lnTo>
                    <a:pt x="596" y="969"/>
                  </a:lnTo>
                  <a:lnTo>
                    <a:pt x="594" y="964"/>
                  </a:lnTo>
                  <a:lnTo>
                    <a:pt x="591" y="962"/>
                  </a:lnTo>
                  <a:lnTo>
                    <a:pt x="589" y="960"/>
                  </a:lnTo>
                  <a:lnTo>
                    <a:pt x="587" y="958"/>
                  </a:lnTo>
                  <a:lnTo>
                    <a:pt x="585" y="955"/>
                  </a:lnTo>
                  <a:lnTo>
                    <a:pt x="582" y="955"/>
                  </a:lnTo>
                  <a:lnTo>
                    <a:pt x="582" y="953"/>
                  </a:lnTo>
                  <a:lnTo>
                    <a:pt x="580" y="953"/>
                  </a:lnTo>
                  <a:lnTo>
                    <a:pt x="578" y="953"/>
                  </a:lnTo>
                  <a:lnTo>
                    <a:pt x="576" y="951"/>
                  </a:lnTo>
                  <a:lnTo>
                    <a:pt x="571" y="951"/>
                  </a:lnTo>
                  <a:lnTo>
                    <a:pt x="569" y="949"/>
                  </a:lnTo>
                  <a:lnTo>
                    <a:pt x="566" y="949"/>
                  </a:lnTo>
                  <a:lnTo>
                    <a:pt x="564" y="946"/>
                  </a:lnTo>
                  <a:lnTo>
                    <a:pt x="562" y="946"/>
                  </a:lnTo>
                  <a:lnTo>
                    <a:pt x="562" y="944"/>
                  </a:lnTo>
                  <a:lnTo>
                    <a:pt x="560" y="944"/>
                  </a:lnTo>
                  <a:lnTo>
                    <a:pt x="557" y="944"/>
                  </a:lnTo>
                  <a:lnTo>
                    <a:pt x="555" y="942"/>
                  </a:lnTo>
                  <a:lnTo>
                    <a:pt x="553" y="939"/>
                  </a:lnTo>
                  <a:lnTo>
                    <a:pt x="551" y="939"/>
                  </a:lnTo>
                  <a:lnTo>
                    <a:pt x="548" y="939"/>
                  </a:lnTo>
                  <a:lnTo>
                    <a:pt x="548" y="937"/>
                  </a:lnTo>
                  <a:lnTo>
                    <a:pt x="546" y="937"/>
                  </a:lnTo>
                  <a:lnTo>
                    <a:pt x="544" y="935"/>
                  </a:lnTo>
                  <a:lnTo>
                    <a:pt x="544" y="933"/>
                  </a:lnTo>
                  <a:lnTo>
                    <a:pt x="542" y="933"/>
                  </a:lnTo>
                  <a:lnTo>
                    <a:pt x="542" y="930"/>
                  </a:lnTo>
                  <a:lnTo>
                    <a:pt x="539" y="930"/>
                  </a:lnTo>
                  <a:lnTo>
                    <a:pt x="537" y="930"/>
                  </a:lnTo>
                  <a:lnTo>
                    <a:pt x="537" y="928"/>
                  </a:lnTo>
                  <a:lnTo>
                    <a:pt x="535" y="928"/>
                  </a:lnTo>
                  <a:lnTo>
                    <a:pt x="532" y="928"/>
                  </a:lnTo>
                  <a:lnTo>
                    <a:pt x="530" y="928"/>
                  </a:lnTo>
                  <a:lnTo>
                    <a:pt x="528" y="928"/>
                  </a:lnTo>
                  <a:lnTo>
                    <a:pt x="526" y="928"/>
                  </a:lnTo>
                  <a:lnTo>
                    <a:pt x="523" y="926"/>
                  </a:lnTo>
                  <a:lnTo>
                    <a:pt x="521" y="926"/>
                  </a:lnTo>
                  <a:lnTo>
                    <a:pt x="519" y="926"/>
                  </a:lnTo>
                  <a:lnTo>
                    <a:pt x="517" y="926"/>
                  </a:lnTo>
                  <a:lnTo>
                    <a:pt x="514" y="926"/>
                  </a:lnTo>
                  <a:lnTo>
                    <a:pt x="512" y="926"/>
                  </a:lnTo>
                  <a:lnTo>
                    <a:pt x="510" y="926"/>
                  </a:lnTo>
                  <a:lnTo>
                    <a:pt x="508" y="926"/>
                  </a:lnTo>
                  <a:lnTo>
                    <a:pt x="508" y="928"/>
                  </a:lnTo>
                  <a:lnTo>
                    <a:pt x="505" y="928"/>
                  </a:lnTo>
                  <a:lnTo>
                    <a:pt x="503" y="928"/>
                  </a:lnTo>
                  <a:lnTo>
                    <a:pt x="501" y="928"/>
                  </a:lnTo>
                  <a:lnTo>
                    <a:pt x="498" y="928"/>
                  </a:lnTo>
                  <a:lnTo>
                    <a:pt x="496" y="928"/>
                  </a:lnTo>
                  <a:lnTo>
                    <a:pt x="494" y="928"/>
                  </a:lnTo>
                  <a:lnTo>
                    <a:pt x="492" y="928"/>
                  </a:lnTo>
                  <a:lnTo>
                    <a:pt x="492" y="926"/>
                  </a:lnTo>
                  <a:lnTo>
                    <a:pt x="489" y="926"/>
                  </a:lnTo>
                  <a:lnTo>
                    <a:pt x="487" y="926"/>
                  </a:lnTo>
                  <a:lnTo>
                    <a:pt x="485" y="926"/>
                  </a:lnTo>
                  <a:lnTo>
                    <a:pt x="483" y="926"/>
                  </a:lnTo>
                  <a:lnTo>
                    <a:pt x="480" y="926"/>
                  </a:lnTo>
                  <a:lnTo>
                    <a:pt x="478" y="924"/>
                  </a:lnTo>
                  <a:lnTo>
                    <a:pt x="471" y="924"/>
                  </a:lnTo>
                  <a:lnTo>
                    <a:pt x="469" y="924"/>
                  </a:lnTo>
                  <a:lnTo>
                    <a:pt x="467" y="924"/>
                  </a:lnTo>
                  <a:lnTo>
                    <a:pt x="462" y="924"/>
                  </a:lnTo>
                  <a:lnTo>
                    <a:pt x="460" y="924"/>
                  </a:lnTo>
                  <a:lnTo>
                    <a:pt x="458" y="924"/>
                  </a:lnTo>
                  <a:lnTo>
                    <a:pt x="455" y="921"/>
                  </a:lnTo>
                  <a:lnTo>
                    <a:pt x="453" y="921"/>
                  </a:lnTo>
                  <a:lnTo>
                    <a:pt x="451" y="921"/>
                  </a:lnTo>
                  <a:lnTo>
                    <a:pt x="453" y="919"/>
                  </a:lnTo>
                  <a:lnTo>
                    <a:pt x="453" y="917"/>
                  </a:lnTo>
                  <a:lnTo>
                    <a:pt x="458" y="915"/>
                  </a:lnTo>
                  <a:lnTo>
                    <a:pt x="460" y="915"/>
                  </a:lnTo>
                  <a:lnTo>
                    <a:pt x="462" y="912"/>
                  </a:lnTo>
                  <a:lnTo>
                    <a:pt x="467" y="910"/>
                  </a:lnTo>
                  <a:lnTo>
                    <a:pt x="469" y="910"/>
                  </a:lnTo>
                  <a:lnTo>
                    <a:pt x="471" y="908"/>
                  </a:lnTo>
                  <a:lnTo>
                    <a:pt x="474" y="906"/>
                  </a:lnTo>
                  <a:lnTo>
                    <a:pt x="476" y="906"/>
                  </a:lnTo>
                  <a:lnTo>
                    <a:pt x="478" y="906"/>
                  </a:lnTo>
                  <a:lnTo>
                    <a:pt x="480" y="903"/>
                  </a:lnTo>
                  <a:lnTo>
                    <a:pt x="480" y="901"/>
                  </a:lnTo>
                  <a:lnTo>
                    <a:pt x="483" y="901"/>
                  </a:lnTo>
                  <a:lnTo>
                    <a:pt x="487" y="899"/>
                  </a:lnTo>
                  <a:lnTo>
                    <a:pt x="489" y="899"/>
                  </a:lnTo>
                  <a:lnTo>
                    <a:pt x="492" y="899"/>
                  </a:lnTo>
                  <a:lnTo>
                    <a:pt x="492" y="896"/>
                  </a:lnTo>
                  <a:lnTo>
                    <a:pt x="494" y="896"/>
                  </a:lnTo>
                  <a:lnTo>
                    <a:pt x="494" y="894"/>
                  </a:lnTo>
                  <a:lnTo>
                    <a:pt x="496" y="894"/>
                  </a:lnTo>
                  <a:lnTo>
                    <a:pt x="498" y="894"/>
                  </a:lnTo>
                  <a:lnTo>
                    <a:pt x="498" y="892"/>
                  </a:lnTo>
                  <a:lnTo>
                    <a:pt x="501" y="892"/>
                  </a:lnTo>
                  <a:lnTo>
                    <a:pt x="501" y="890"/>
                  </a:lnTo>
                  <a:lnTo>
                    <a:pt x="503" y="890"/>
                  </a:lnTo>
                  <a:lnTo>
                    <a:pt x="503" y="887"/>
                  </a:lnTo>
                  <a:lnTo>
                    <a:pt x="505" y="887"/>
                  </a:lnTo>
                  <a:lnTo>
                    <a:pt x="505" y="885"/>
                  </a:lnTo>
                  <a:lnTo>
                    <a:pt x="503" y="885"/>
                  </a:lnTo>
                  <a:lnTo>
                    <a:pt x="505" y="885"/>
                  </a:lnTo>
                  <a:lnTo>
                    <a:pt x="505" y="883"/>
                  </a:lnTo>
                  <a:lnTo>
                    <a:pt x="505" y="881"/>
                  </a:lnTo>
                  <a:lnTo>
                    <a:pt x="508" y="881"/>
                  </a:lnTo>
                  <a:lnTo>
                    <a:pt x="510" y="876"/>
                  </a:lnTo>
                  <a:lnTo>
                    <a:pt x="510" y="874"/>
                  </a:lnTo>
                  <a:lnTo>
                    <a:pt x="514" y="869"/>
                  </a:lnTo>
                  <a:lnTo>
                    <a:pt x="519" y="860"/>
                  </a:lnTo>
                  <a:lnTo>
                    <a:pt x="523" y="856"/>
                  </a:lnTo>
                  <a:lnTo>
                    <a:pt x="523" y="851"/>
                  </a:lnTo>
                  <a:lnTo>
                    <a:pt x="523" y="849"/>
                  </a:lnTo>
                  <a:lnTo>
                    <a:pt x="523" y="847"/>
                  </a:lnTo>
                  <a:lnTo>
                    <a:pt x="521" y="847"/>
                  </a:lnTo>
                  <a:lnTo>
                    <a:pt x="521" y="844"/>
                  </a:lnTo>
                  <a:lnTo>
                    <a:pt x="519" y="844"/>
                  </a:lnTo>
                  <a:lnTo>
                    <a:pt x="519" y="842"/>
                  </a:lnTo>
                  <a:lnTo>
                    <a:pt x="517" y="842"/>
                  </a:lnTo>
                  <a:lnTo>
                    <a:pt x="517" y="840"/>
                  </a:lnTo>
                  <a:lnTo>
                    <a:pt x="514" y="840"/>
                  </a:lnTo>
                  <a:lnTo>
                    <a:pt x="512" y="840"/>
                  </a:lnTo>
                  <a:lnTo>
                    <a:pt x="510" y="840"/>
                  </a:lnTo>
                  <a:lnTo>
                    <a:pt x="508" y="840"/>
                  </a:lnTo>
                  <a:lnTo>
                    <a:pt x="505" y="840"/>
                  </a:lnTo>
                  <a:lnTo>
                    <a:pt x="503" y="840"/>
                  </a:lnTo>
                  <a:lnTo>
                    <a:pt x="498" y="842"/>
                  </a:lnTo>
                  <a:lnTo>
                    <a:pt x="496" y="842"/>
                  </a:lnTo>
                  <a:lnTo>
                    <a:pt x="494" y="842"/>
                  </a:lnTo>
                  <a:lnTo>
                    <a:pt x="492" y="842"/>
                  </a:lnTo>
                  <a:lnTo>
                    <a:pt x="489" y="842"/>
                  </a:lnTo>
                  <a:lnTo>
                    <a:pt x="487" y="842"/>
                  </a:lnTo>
                  <a:lnTo>
                    <a:pt x="485" y="842"/>
                  </a:lnTo>
                  <a:lnTo>
                    <a:pt x="483" y="842"/>
                  </a:lnTo>
                  <a:lnTo>
                    <a:pt x="483" y="844"/>
                  </a:lnTo>
                  <a:lnTo>
                    <a:pt x="480" y="844"/>
                  </a:lnTo>
                  <a:lnTo>
                    <a:pt x="478" y="844"/>
                  </a:lnTo>
                  <a:lnTo>
                    <a:pt x="476" y="844"/>
                  </a:lnTo>
                  <a:lnTo>
                    <a:pt x="474" y="844"/>
                  </a:lnTo>
                  <a:lnTo>
                    <a:pt x="471" y="844"/>
                  </a:lnTo>
                  <a:lnTo>
                    <a:pt x="469" y="842"/>
                  </a:lnTo>
                  <a:lnTo>
                    <a:pt x="467" y="842"/>
                  </a:lnTo>
                  <a:lnTo>
                    <a:pt x="460" y="842"/>
                  </a:lnTo>
                  <a:lnTo>
                    <a:pt x="458" y="842"/>
                  </a:lnTo>
                  <a:lnTo>
                    <a:pt x="444" y="847"/>
                  </a:lnTo>
                  <a:lnTo>
                    <a:pt x="435" y="851"/>
                  </a:lnTo>
                  <a:lnTo>
                    <a:pt x="433" y="851"/>
                  </a:lnTo>
                  <a:lnTo>
                    <a:pt x="430" y="851"/>
                  </a:lnTo>
                  <a:lnTo>
                    <a:pt x="430" y="853"/>
                  </a:lnTo>
                  <a:lnTo>
                    <a:pt x="428" y="853"/>
                  </a:lnTo>
                  <a:lnTo>
                    <a:pt x="426" y="853"/>
                  </a:lnTo>
                  <a:lnTo>
                    <a:pt x="424" y="853"/>
                  </a:lnTo>
                  <a:lnTo>
                    <a:pt x="421" y="856"/>
                  </a:lnTo>
                  <a:lnTo>
                    <a:pt x="419" y="856"/>
                  </a:lnTo>
                  <a:lnTo>
                    <a:pt x="417" y="856"/>
                  </a:lnTo>
                  <a:lnTo>
                    <a:pt x="412" y="858"/>
                  </a:lnTo>
                  <a:lnTo>
                    <a:pt x="406" y="860"/>
                  </a:lnTo>
                  <a:lnTo>
                    <a:pt x="403" y="860"/>
                  </a:lnTo>
                  <a:lnTo>
                    <a:pt x="403" y="863"/>
                  </a:lnTo>
                  <a:lnTo>
                    <a:pt x="403" y="865"/>
                  </a:lnTo>
                  <a:lnTo>
                    <a:pt x="401" y="872"/>
                  </a:lnTo>
                  <a:lnTo>
                    <a:pt x="399" y="878"/>
                  </a:lnTo>
                  <a:lnTo>
                    <a:pt x="399" y="881"/>
                  </a:lnTo>
                  <a:lnTo>
                    <a:pt x="399" y="883"/>
                  </a:lnTo>
                  <a:lnTo>
                    <a:pt x="399" y="885"/>
                  </a:lnTo>
                  <a:lnTo>
                    <a:pt x="396" y="885"/>
                  </a:lnTo>
                  <a:lnTo>
                    <a:pt x="394" y="885"/>
                  </a:lnTo>
                  <a:lnTo>
                    <a:pt x="387" y="883"/>
                  </a:lnTo>
                  <a:lnTo>
                    <a:pt x="385" y="883"/>
                  </a:lnTo>
                  <a:lnTo>
                    <a:pt x="383" y="883"/>
                  </a:lnTo>
                  <a:lnTo>
                    <a:pt x="378" y="883"/>
                  </a:lnTo>
                  <a:lnTo>
                    <a:pt x="374" y="883"/>
                  </a:lnTo>
                  <a:lnTo>
                    <a:pt x="372" y="883"/>
                  </a:lnTo>
                  <a:lnTo>
                    <a:pt x="369" y="883"/>
                  </a:lnTo>
                  <a:lnTo>
                    <a:pt x="367" y="883"/>
                  </a:lnTo>
                  <a:lnTo>
                    <a:pt x="365" y="883"/>
                  </a:lnTo>
                  <a:lnTo>
                    <a:pt x="365" y="885"/>
                  </a:lnTo>
                  <a:lnTo>
                    <a:pt x="362" y="885"/>
                  </a:lnTo>
                  <a:lnTo>
                    <a:pt x="362" y="887"/>
                  </a:lnTo>
                  <a:lnTo>
                    <a:pt x="360" y="890"/>
                  </a:lnTo>
                  <a:lnTo>
                    <a:pt x="358" y="890"/>
                  </a:lnTo>
                  <a:lnTo>
                    <a:pt x="358" y="892"/>
                  </a:lnTo>
                  <a:lnTo>
                    <a:pt x="358" y="890"/>
                  </a:lnTo>
                  <a:lnTo>
                    <a:pt x="356" y="890"/>
                  </a:lnTo>
                  <a:lnTo>
                    <a:pt x="356" y="887"/>
                  </a:lnTo>
                  <a:lnTo>
                    <a:pt x="351" y="883"/>
                  </a:lnTo>
                  <a:lnTo>
                    <a:pt x="344" y="876"/>
                  </a:lnTo>
                  <a:lnTo>
                    <a:pt x="340" y="869"/>
                  </a:lnTo>
                  <a:lnTo>
                    <a:pt x="337" y="867"/>
                  </a:lnTo>
                  <a:lnTo>
                    <a:pt x="337" y="865"/>
                  </a:lnTo>
                  <a:lnTo>
                    <a:pt x="335" y="865"/>
                  </a:lnTo>
                  <a:lnTo>
                    <a:pt x="333" y="865"/>
                  </a:lnTo>
                  <a:lnTo>
                    <a:pt x="331" y="865"/>
                  </a:lnTo>
                  <a:lnTo>
                    <a:pt x="331" y="863"/>
                  </a:lnTo>
                  <a:lnTo>
                    <a:pt x="328" y="863"/>
                  </a:lnTo>
                  <a:lnTo>
                    <a:pt x="326" y="863"/>
                  </a:lnTo>
                  <a:lnTo>
                    <a:pt x="324" y="860"/>
                  </a:lnTo>
                  <a:lnTo>
                    <a:pt x="322" y="860"/>
                  </a:lnTo>
                  <a:lnTo>
                    <a:pt x="319" y="860"/>
                  </a:lnTo>
                  <a:lnTo>
                    <a:pt x="317" y="858"/>
                  </a:lnTo>
                  <a:lnTo>
                    <a:pt x="315" y="858"/>
                  </a:lnTo>
                  <a:lnTo>
                    <a:pt x="313" y="856"/>
                  </a:lnTo>
                  <a:lnTo>
                    <a:pt x="310" y="856"/>
                  </a:lnTo>
                  <a:lnTo>
                    <a:pt x="310" y="853"/>
                  </a:lnTo>
                  <a:lnTo>
                    <a:pt x="308" y="853"/>
                  </a:lnTo>
                  <a:lnTo>
                    <a:pt x="308" y="851"/>
                  </a:lnTo>
                  <a:lnTo>
                    <a:pt x="306" y="851"/>
                  </a:lnTo>
                  <a:lnTo>
                    <a:pt x="303" y="851"/>
                  </a:lnTo>
                  <a:lnTo>
                    <a:pt x="301" y="853"/>
                  </a:lnTo>
                  <a:lnTo>
                    <a:pt x="299" y="853"/>
                  </a:lnTo>
                  <a:lnTo>
                    <a:pt x="299" y="856"/>
                  </a:lnTo>
                  <a:lnTo>
                    <a:pt x="297" y="856"/>
                  </a:lnTo>
                  <a:lnTo>
                    <a:pt x="294" y="856"/>
                  </a:lnTo>
                  <a:lnTo>
                    <a:pt x="292" y="856"/>
                  </a:lnTo>
                  <a:lnTo>
                    <a:pt x="290" y="856"/>
                  </a:lnTo>
                  <a:lnTo>
                    <a:pt x="288" y="856"/>
                  </a:lnTo>
                  <a:lnTo>
                    <a:pt x="285" y="856"/>
                  </a:lnTo>
                  <a:lnTo>
                    <a:pt x="285" y="853"/>
                  </a:lnTo>
                  <a:lnTo>
                    <a:pt x="283" y="853"/>
                  </a:lnTo>
                  <a:lnTo>
                    <a:pt x="281" y="853"/>
                  </a:lnTo>
                  <a:lnTo>
                    <a:pt x="279" y="853"/>
                  </a:lnTo>
                  <a:lnTo>
                    <a:pt x="276" y="851"/>
                  </a:lnTo>
                  <a:lnTo>
                    <a:pt x="274" y="851"/>
                  </a:lnTo>
                  <a:lnTo>
                    <a:pt x="272" y="849"/>
                  </a:lnTo>
                  <a:lnTo>
                    <a:pt x="269" y="847"/>
                  </a:lnTo>
                  <a:lnTo>
                    <a:pt x="269" y="844"/>
                  </a:lnTo>
                  <a:lnTo>
                    <a:pt x="269" y="838"/>
                  </a:lnTo>
                  <a:lnTo>
                    <a:pt x="267" y="835"/>
                  </a:lnTo>
                  <a:lnTo>
                    <a:pt x="265" y="833"/>
                  </a:lnTo>
                  <a:lnTo>
                    <a:pt x="263" y="833"/>
                  </a:lnTo>
                  <a:lnTo>
                    <a:pt x="260" y="831"/>
                  </a:lnTo>
                  <a:lnTo>
                    <a:pt x="254" y="829"/>
                  </a:lnTo>
                  <a:lnTo>
                    <a:pt x="249" y="829"/>
                  </a:lnTo>
                  <a:lnTo>
                    <a:pt x="247" y="826"/>
                  </a:lnTo>
                  <a:lnTo>
                    <a:pt x="245" y="826"/>
                  </a:lnTo>
                  <a:lnTo>
                    <a:pt x="242" y="826"/>
                  </a:lnTo>
                  <a:lnTo>
                    <a:pt x="238" y="826"/>
                  </a:lnTo>
                  <a:lnTo>
                    <a:pt x="235" y="824"/>
                  </a:lnTo>
                  <a:lnTo>
                    <a:pt x="233" y="824"/>
                  </a:lnTo>
                  <a:lnTo>
                    <a:pt x="229" y="824"/>
                  </a:lnTo>
                  <a:lnTo>
                    <a:pt x="226" y="822"/>
                  </a:lnTo>
                  <a:lnTo>
                    <a:pt x="224" y="822"/>
                  </a:lnTo>
                  <a:lnTo>
                    <a:pt x="224" y="820"/>
                  </a:lnTo>
                  <a:lnTo>
                    <a:pt x="222" y="820"/>
                  </a:lnTo>
                  <a:lnTo>
                    <a:pt x="220" y="820"/>
                  </a:lnTo>
                  <a:lnTo>
                    <a:pt x="220" y="817"/>
                  </a:lnTo>
                  <a:lnTo>
                    <a:pt x="217" y="817"/>
                  </a:lnTo>
                  <a:lnTo>
                    <a:pt x="215" y="815"/>
                  </a:lnTo>
                  <a:lnTo>
                    <a:pt x="213" y="815"/>
                  </a:lnTo>
                  <a:lnTo>
                    <a:pt x="211" y="815"/>
                  </a:lnTo>
                  <a:lnTo>
                    <a:pt x="208" y="813"/>
                  </a:lnTo>
                  <a:lnTo>
                    <a:pt x="206" y="813"/>
                  </a:lnTo>
                  <a:lnTo>
                    <a:pt x="201" y="810"/>
                  </a:lnTo>
                  <a:lnTo>
                    <a:pt x="201" y="808"/>
                  </a:lnTo>
                  <a:lnTo>
                    <a:pt x="199" y="808"/>
                  </a:lnTo>
                  <a:lnTo>
                    <a:pt x="197" y="806"/>
                  </a:lnTo>
                  <a:lnTo>
                    <a:pt x="195" y="806"/>
                  </a:lnTo>
                  <a:lnTo>
                    <a:pt x="192" y="804"/>
                  </a:lnTo>
                  <a:lnTo>
                    <a:pt x="192" y="806"/>
                  </a:lnTo>
                  <a:lnTo>
                    <a:pt x="190" y="806"/>
                  </a:lnTo>
                  <a:lnTo>
                    <a:pt x="188" y="806"/>
                  </a:lnTo>
                  <a:lnTo>
                    <a:pt x="186" y="806"/>
                  </a:lnTo>
                  <a:lnTo>
                    <a:pt x="181" y="806"/>
                  </a:lnTo>
                  <a:lnTo>
                    <a:pt x="177" y="806"/>
                  </a:lnTo>
                  <a:lnTo>
                    <a:pt x="167" y="822"/>
                  </a:lnTo>
                  <a:lnTo>
                    <a:pt x="161" y="820"/>
                  </a:lnTo>
                  <a:lnTo>
                    <a:pt x="158" y="822"/>
                  </a:lnTo>
                  <a:lnTo>
                    <a:pt x="156" y="824"/>
                  </a:lnTo>
                  <a:lnTo>
                    <a:pt x="154" y="826"/>
                  </a:lnTo>
                  <a:lnTo>
                    <a:pt x="152" y="826"/>
                  </a:lnTo>
                  <a:lnTo>
                    <a:pt x="147" y="829"/>
                  </a:lnTo>
                  <a:lnTo>
                    <a:pt x="140" y="833"/>
                  </a:lnTo>
                  <a:lnTo>
                    <a:pt x="136" y="835"/>
                  </a:lnTo>
                  <a:lnTo>
                    <a:pt x="133" y="838"/>
                  </a:lnTo>
                  <a:lnTo>
                    <a:pt x="131" y="840"/>
                  </a:lnTo>
                  <a:lnTo>
                    <a:pt x="127" y="840"/>
                  </a:lnTo>
                  <a:lnTo>
                    <a:pt x="124" y="840"/>
                  </a:lnTo>
                  <a:lnTo>
                    <a:pt x="122" y="840"/>
                  </a:lnTo>
                  <a:lnTo>
                    <a:pt x="120" y="840"/>
                  </a:lnTo>
                  <a:lnTo>
                    <a:pt x="118" y="838"/>
                  </a:lnTo>
                  <a:lnTo>
                    <a:pt x="115" y="838"/>
                  </a:lnTo>
                  <a:lnTo>
                    <a:pt x="115" y="835"/>
                  </a:lnTo>
                  <a:lnTo>
                    <a:pt x="113" y="835"/>
                  </a:lnTo>
                  <a:lnTo>
                    <a:pt x="113" y="833"/>
                  </a:lnTo>
                  <a:lnTo>
                    <a:pt x="111" y="833"/>
                  </a:lnTo>
                  <a:lnTo>
                    <a:pt x="111" y="831"/>
                  </a:lnTo>
                  <a:lnTo>
                    <a:pt x="109" y="831"/>
                  </a:lnTo>
                  <a:lnTo>
                    <a:pt x="109" y="829"/>
                  </a:lnTo>
                  <a:lnTo>
                    <a:pt x="111" y="824"/>
                  </a:lnTo>
                  <a:lnTo>
                    <a:pt x="111" y="817"/>
                  </a:lnTo>
                  <a:lnTo>
                    <a:pt x="111" y="815"/>
                  </a:lnTo>
                  <a:lnTo>
                    <a:pt x="106" y="810"/>
                  </a:lnTo>
                  <a:lnTo>
                    <a:pt x="104" y="810"/>
                  </a:lnTo>
                  <a:lnTo>
                    <a:pt x="102" y="810"/>
                  </a:lnTo>
                  <a:lnTo>
                    <a:pt x="102" y="808"/>
                  </a:lnTo>
                  <a:lnTo>
                    <a:pt x="99" y="808"/>
                  </a:lnTo>
                  <a:lnTo>
                    <a:pt x="97" y="806"/>
                  </a:lnTo>
                  <a:lnTo>
                    <a:pt x="97" y="804"/>
                  </a:lnTo>
                  <a:lnTo>
                    <a:pt x="97" y="801"/>
                  </a:lnTo>
                  <a:lnTo>
                    <a:pt x="99" y="799"/>
                  </a:lnTo>
                  <a:lnTo>
                    <a:pt x="99" y="797"/>
                  </a:lnTo>
                  <a:lnTo>
                    <a:pt x="102" y="797"/>
                  </a:lnTo>
                  <a:lnTo>
                    <a:pt x="104" y="797"/>
                  </a:lnTo>
                  <a:lnTo>
                    <a:pt x="106" y="797"/>
                  </a:lnTo>
                  <a:lnTo>
                    <a:pt x="109" y="797"/>
                  </a:lnTo>
                  <a:lnTo>
                    <a:pt x="109" y="795"/>
                  </a:lnTo>
                  <a:lnTo>
                    <a:pt x="109" y="790"/>
                  </a:lnTo>
                  <a:lnTo>
                    <a:pt x="109" y="788"/>
                  </a:lnTo>
                  <a:lnTo>
                    <a:pt x="109" y="783"/>
                  </a:lnTo>
                  <a:lnTo>
                    <a:pt x="109" y="781"/>
                  </a:lnTo>
                  <a:lnTo>
                    <a:pt x="109" y="779"/>
                  </a:lnTo>
                  <a:lnTo>
                    <a:pt x="109" y="777"/>
                  </a:lnTo>
                  <a:lnTo>
                    <a:pt x="106" y="777"/>
                  </a:lnTo>
                  <a:lnTo>
                    <a:pt x="106" y="772"/>
                  </a:lnTo>
                  <a:lnTo>
                    <a:pt x="106" y="767"/>
                  </a:lnTo>
                  <a:lnTo>
                    <a:pt x="106" y="765"/>
                  </a:lnTo>
                  <a:lnTo>
                    <a:pt x="109" y="765"/>
                  </a:lnTo>
                  <a:lnTo>
                    <a:pt x="111" y="765"/>
                  </a:lnTo>
                  <a:lnTo>
                    <a:pt x="115" y="763"/>
                  </a:lnTo>
                  <a:lnTo>
                    <a:pt x="86" y="752"/>
                  </a:lnTo>
                  <a:lnTo>
                    <a:pt x="90" y="743"/>
                  </a:lnTo>
                  <a:lnTo>
                    <a:pt x="90" y="740"/>
                  </a:lnTo>
                  <a:lnTo>
                    <a:pt x="93" y="738"/>
                  </a:lnTo>
                  <a:lnTo>
                    <a:pt x="93" y="731"/>
                  </a:lnTo>
                  <a:lnTo>
                    <a:pt x="93" y="729"/>
                  </a:lnTo>
                  <a:lnTo>
                    <a:pt x="95" y="727"/>
                  </a:lnTo>
                  <a:lnTo>
                    <a:pt x="95" y="724"/>
                  </a:lnTo>
                  <a:lnTo>
                    <a:pt x="95" y="722"/>
                  </a:lnTo>
                  <a:lnTo>
                    <a:pt x="97" y="720"/>
                  </a:lnTo>
                  <a:lnTo>
                    <a:pt x="97" y="718"/>
                  </a:lnTo>
                  <a:lnTo>
                    <a:pt x="97" y="715"/>
                  </a:lnTo>
                  <a:lnTo>
                    <a:pt x="99" y="713"/>
                  </a:lnTo>
                  <a:lnTo>
                    <a:pt x="99" y="711"/>
                  </a:lnTo>
                  <a:lnTo>
                    <a:pt x="102" y="709"/>
                  </a:lnTo>
                  <a:lnTo>
                    <a:pt x="104" y="704"/>
                  </a:lnTo>
                  <a:lnTo>
                    <a:pt x="111" y="697"/>
                  </a:lnTo>
                  <a:lnTo>
                    <a:pt x="115" y="695"/>
                  </a:lnTo>
                  <a:lnTo>
                    <a:pt x="122" y="691"/>
                  </a:lnTo>
                  <a:lnTo>
                    <a:pt x="124" y="688"/>
                  </a:lnTo>
                  <a:lnTo>
                    <a:pt x="127" y="681"/>
                  </a:lnTo>
                  <a:lnTo>
                    <a:pt x="122" y="675"/>
                  </a:lnTo>
                  <a:lnTo>
                    <a:pt x="120" y="666"/>
                  </a:lnTo>
                  <a:lnTo>
                    <a:pt x="118" y="661"/>
                  </a:lnTo>
                  <a:lnTo>
                    <a:pt x="115" y="659"/>
                  </a:lnTo>
                  <a:lnTo>
                    <a:pt x="115" y="657"/>
                  </a:lnTo>
                  <a:lnTo>
                    <a:pt x="115" y="654"/>
                  </a:lnTo>
                  <a:lnTo>
                    <a:pt x="118" y="648"/>
                  </a:lnTo>
                  <a:lnTo>
                    <a:pt x="120" y="645"/>
                  </a:lnTo>
                  <a:lnTo>
                    <a:pt x="120" y="643"/>
                  </a:lnTo>
                  <a:lnTo>
                    <a:pt x="120" y="641"/>
                  </a:lnTo>
                  <a:lnTo>
                    <a:pt x="109" y="643"/>
                  </a:lnTo>
                  <a:lnTo>
                    <a:pt x="106" y="643"/>
                  </a:lnTo>
                  <a:lnTo>
                    <a:pt x="102" y="643"/>
                  </a:lnTo>
                  <a:lnTo>
                    <a:pt x="97" y="638"/>
                  </a:lnTo>
                  <a:lnTo>
                    <a:pt x="97" y="636"/>
                  </a:lnTo>
                  <a:lnTo>
                    <a:pt x="95" y="636"/>
                  </a:lnTo>
                  <a:lnTo>
                    <a:pt x="95" y="634"/>
                  </a:lnTo>
                  <a:lnTo>
                    <a:pt x="93" y="632"/>
                  </a:lnTo>
                  <a:lnTo>
                    <a:pt x="93" y="629"/>
                  </a:lnTo>
                  <a:lnTo>
                    <a:pt x="90" y="627"/>
                  </a:lnTo>
                  <a:lnTo>
                    <a:pt x="88" y="625"/>
                  </a:lnTo>
                  <a:lnTo>
                    <a:pt x="90" y="623"/>
                  </a:lnTo>
                  <a:lnTo>
                    <a:pt x="90" y="620"/>
                  </a:lnTo>
                  <a:lnTo>
                    <a:pt x="93" y="616"/>
                  </a:lnTo>
                  <a:lnTo>
                    <a:pt x="93" y="614"/>
                  </a:lnTo>
                  <a:lnTo>
                    <a:pt x="95" y="605"/>
                  </a:lnTo>
                  <a:lnTo>
                    <a:pt x="95" y="602"/>
                  </a:lnTo>
                  <a:lnTo>
                    <a:pt x="97" y="598"/>
                  </a:lnTo>
                  <a:lnTo>
                    <a:pt x="97" y="593"/>
                  </a:lnTo>
                  <a:lnTo>
                    <a:pt x="97" y="591"/>
                  </a:lnTo>
                  <a:lnTo>
                    <a:pt x="97" y="589"/>
                  </a:lnTo>
                  <a:lnTo>
                    <a:pt x="93" y="580"/>
                  </a:lnTo>
                  <a:lnTo>
                    <a:pt x="90" y="571"/>
                  </a:lnTo>
                  <a:lnTo>
                    <a:pt x="84" y="562"/>
                  </a:lnTo>
                  <a:lnTo>
                    <a:pt x="81" y="559"/>
                  </a:lnTo>
                  <a:lnTo>
                    <a:pt x="75" y="552"/>
                  </a:lnTo>
                  <a:lnTo>
                    <a:pt x="72" y="548"/>
                  </a:lnTo>
                  <a:lnTo>
                    <a:pt x="70" y="546"/>
                  </a:lnTo>
                  <a:lnTo>
                    <a:pt x="68" y="546"/>
                  </a:lnTo>
                  <a:lnTo>
                    <a:pt x="68" y="543"/>
                  </a:lnTo>
                  <a:lnTo>
                    <a:pt x="65" y="541"/>
                  </a:lnTo>
                  <a:lnTo>
                    <a:pt x="65" y="539"/>
                  </a:lnTo>
                  <a:lnTo>
                    <a:pt x="63" y="539"/>
                  </a:lnTo>
                  <a:lnTo>
                    <a:pt x="63" y="537"/>
                  </a:lnTo>
                  <a:lnTo>
                    <a:pt x="61" y="537"/>
                  </a:lnTo>
                  <a:lnTo>
                    <a:pt x="31" y="548"/>
                  </a:lnTo>
                  <a:lnTo>
                    <a:pt x="9" y="534"/>
                  </a:lnTo>
                  <a:lnTo>
                    <a:pt x="9" y="532"/>
                  </a:lnTo>
                  <a:lnTo>
                    <a:pt x="9" y="530"/>
                  </a:lnTo>
                  <a:lnTo>
                    <a:pt x="11" y="528"/>
                  </a:lnTo>
                  <a:lnTo>
                    <a:pt x="11" y="525"/>
                  </a:lnTo>
                  <a:lnTo>
                    <a:pt x="11" y="523"/>
                  </a:lnTo>
                  <a:lnTo>
                    <a:pt x="11" y="521"/>
                  </a:lnTo>
                  <a:lnTo>
                    <a:pt x="11" y="519"/>
                  </a:lnTo>
                  <a:lnTo>
                    <a:pt x="11" y="516"/>
                  </a:lnTo>
                  <a:lnTo>
                    <a:pt x="11" y="514"/>
                  </a:lnTo>
                  <a:lnTo>
                    <a:pt x="13" y="512"/>
                  </a:lnTo>
                  <a:lnTo>
                    <a:pt x="13" y="509"/>
                  </a:lnTo>
                  <a:lnTo>
                    <a:pt x="13" y="507"/>
                  </a:lnTo>
                  <a:lnTo>
                    <a:pt x="13" y="505"/>
                  </a:lnTo>
                  <a:lnTo>
                    <a:pt x="13" y="500"/>
                  </a:lnTo>
                  <a:lnTo>
                    <a:pt x="13" y="498"/>
                  </a:lnTo>
                  <a:lnTo>
                    <a:pt x="16" y="494"/>
                  </a:lnTo>
                  <a:lnTo>
                    <a:pt x="16" y="491"/>
                  </a:lnTo>
                  <a:lnTo>
                    <a:pt x="16" y="489"/>
                  </a:lnTo>
                  <a:lnTo>
                    <a:pt x="16" y="487"/>
                  </a:lnTo>
                  <a:lnTo>
                    <a:pt x="16" y="485"/>
                  </a:lnTo>
                  <a:lnTo>
                    <a:pt x="18" y="482"/>
                  </a:lnTo>
                  <a:lnTo>
                    <a:pt x="18" y="480"/>
                  </a:lnTo>
                  <a:lnTo>
                    <a:pt x="18" y="476"/>
                  </a:lnTo>
                  <a:lnTo>
                    <a:pt x="20" y="471"/>
                  </a:lnTo>
                  <a:lnTo>
                    <a:pt x="20" y="469"/>
                  </a:lnTo>
                  <a:lnTo>
                    <a:pt x="20" y="464"/>
                  </a:lnTo>
                  <a:lnTo>
                    <a:pt x="22" y="460"/>
                  </a:lnTo>
                  <a:lnTo>
                    <a:pt x="22" y="455"/>
                  </a:lnTo>
                  <a:lnTo>
                    <a:pt x="22" y="453"/>
                  </a:lnTo>
                  <a:lnTo>
                    <a:pt x="22" y="451"/>
                  </a:lnTo>
                  <a:lnTo>
                    <a:pt x="25" y="446"/>
                  </a:lnTo>
                  <a:lnTo>
                    <a:pt x="25" y="442"/>
                  </a:lnTo>
                  <a:lnTo>
                    <a:pt x="20" y="437"/>
                  </a:lnTo>
                  <a:lnTo>
                    <a:pt x="18" y="435"/>
                  </a:lnTo>
                  <a:lnTo>
                    <a:pt x="13" y="430"/>
                  </a:lnTo>
                  <a:lnTo>
                    <a:pt x="9" y="426"/>
                  </a:lnTo>
                  <a:lnTo>
                    <a:pt x="4" y="421"/>
                  </a:lnTo>
                  <a:lnTo>
                    <a:pt x="2" y="421"/>
                  </a:lnTo>
                  <a:lnTo>
                    <a:pt x="0" y="419"/>
                  </a:lnTo>
                  <a:lnTo>
                    <a:pt x="2" y="419"/>
                  </a:lnTo>
                  <a:lnTo>
                    <a:pt x="2" y="414"/>
                  </a:lnTo>
                  <a:lnTo>
                    <a:pt x="4" y="410"/>
                  </a:lnTo>
                  <a:lnTo>
                    <a:pt x="4" y="408"/>
                  </a:lnTo>
                  <a:lnTo>
                    <a:pt x="6" y="408"/>
                  </a:lnTo>
                  <a:lnTo>
                    <a:pt x="9" y="405"/>
                  </a:lnTo>
                  <a:lnTo>
                    <a:pt x="11" y="403"/>
                  </a:lnTo>
                  <a:lnTo>
                    <a:pt x="13" y="403"/>
                  </a:lnTo>
                  <a:lnTo>
                    <a:pt x="16" y="403"/>
                  </a:lnTo>
                  <a:lnTo>
                    <a:pt x="18" y="401"/>
                  </a:lnTo>
                  <a:lnTo>
                    <a:pt x="20" y="401"/>
                  </a:lnTo>
                  <a:lnTo>
                    <a:pt x="20" y="399"/>
                  </a:lnTo>
                  <a:lnTo>
                    <a:pt x="22" y="396"/>
                  </a:lnTo>
                  <a:lnTo>
                    <a:pt x="22" y="394"/>
                  </a:lnTo>
                  <a:lnTo>
                    <a:pt x="22" y="392"/>
                  </a:lnTo>
                  <a:lnTo>
                    <a:pt x="25" y="392"/>
                  </a:lnTo>
                  <a:lnTo>
                    <a:pt x="25" y="390"/>
                  </a:lnTo>
                  <a:lnTo>
                    <a:pt x="29" y="390"/>
                  </a:lnTo>
                  <a:lnTo>
                    <a:pt x="31" y="390"/>
                  </a:lnTo>
                  <a:lnTo>
                    <a:pt x="34" y="390"/>
                  </a:lnTo>
                  <a:lnTo>
                    <a:pt x="36" y="390"/>
                  </a:lnTo>
                  <a:lnTo>
                    <a:pt x="38" y="390"/>
                  </a:lnTo>
                  <a:lnTo>
                    <a:pt x="41" y="387"/>
                  </a:lnTo>
                  <a:lnTo>
                    <a:pt x="41" y="385"/>
                  </a:lnTo>
                  <a:lnTo>
                    <a:pt x="41" y="383"/>
                  </a:lnTo>
                  <a:lnTo>
                    <a:pt x="41" y="380"/>
                  </a:lnTo>
                  <a:lnTo>
                    <a:pt x="41" y="378"/>
                  </a:lnTo>
                  <a:lnTo>
                    <a:pt x="38" y="378"/>
                  </a:lnTo>
                  <a:lnTo>
                    <a:pt x="38" y="376"/>
                  </a:lnTo>
                  <a:lnTo>
                    <a:pt x="41" y="371"/>
                  </a:lnTo>
                  <a:lnTo>
                    <a:pt x="41" y="369"/>
                  </a:lnTo>
                  <a:lnTo>
                    <a:pt x="43" y="367"/>
                  </a:lnTo>
                  <a:lnTo>
                    <a:pt x="45" y="367"/>
                  </a:lnTo>
                  <a:lnTo>
                    <a:pt x="45" y="365"/>
                  </a:lnTo>
                  <a:lnTo>
                    <a:pt x="47" y="365"/>
                  </a:lnTo>
                  <a:lnTo>
                    <a:pt x="50" y="365"/>
                  </a:lnTo>
                  <a:lnTo>
                    <a:pt x="52" y="362"/>
                  </a:lnTo>
                  <a:lnTo>
                    <a:pt x="54" y="360"/>
                  </a:lnTo>
                  <a:lnTo>
                    <a:pt x="54" y="358"/>
                  </a:lnTo>
                  <a:lnTo>
                    <a:pt x="56" y="356"/>
                  </a:lnTo>
                  <a:lnTo>
                    <a:pt x="56" y="353"/>
                  </a:lnTo>
                  <a:lnTo>
                    <a:pt x="59" y="353"/>
                  </a:lnTo>
                  <a:lnTo>
                    <a:pt x="59" y="349"/>
                  </a:lnTo>
                  <a:lnTo>
                    <a:pt x="59" y="347"/>
                  </a:lnTo>
                  <a:lnTo>
                    <a:pt x="56" y="344"/>
                  </a:lnTo>
                  <a:lnTo>
                    <a:pt x="56" y="342"/>
                  </a:lnTo>
                  <a:lnTo>
                    <a:pt x="59" y="340"/>
                  </a:lnTo>
                  <a:lnTo>
                    <a:pt x="56" y="337"/>
                  </a:lnTo>
                  <a:lnTo>
                    <a:pt x="56" y="335"/>
                  </a:lnTo>
                  <a:lnTo>
                    <a:pt x="59" y="333"/>
                  </a:lnTo>
                  <a:lnTo>
                    <a:pt x="59" y="331"/>
                  </a:lnTo>
                  <a:lnTo>
                    <a:pt x="59" y="328"/>
                  </a:lnTo>
                  <a:lnTo>
                    <a:pt x="59" y="326"/>
                  </a:lnTo>
                  <a:lnTo>
                    <a:pt x="59" y="324"/>
                  </a:lnTo>
                  <a:lnTo>
                    <a:pt x="59" y="322"/>
                  </a:lnTo>
                  <a:lnTo>
                    <a:pt x="59" y="317"/>
                  </a:lnTo>
                  <a:lnTo>
                    <a:pt x="56" y="315"/>
                  </a:lnTo>
                  <a:lnTo>
                    <a:pt x="56" y="313"/>
                  </a:lnTo>
                  <a:lnTo>
                    <a:pt x="56" y="310"/>
                  </a:lnTo>
                  <a:lnTo>
                    <a:pt x="56" y="308"/>
                  </a:lnTo>
                  <a:lnTo>
                    <a:pt x="56" y="306"/>
                  </a:lnTo>
                  <a:lnTo>
                    <a:pt x="56" y="301"/>
                  </a:lnTo>
                  <a:lnTo>
                    <a:pt x="54" y="301"/>
                  </a:lnTo>
                  <a:lnTo>
                    <a:pt x="52" y="299"/>
                  </a:lnTo>
                  <a:lnTo>
                    <a:pt x="52" y="297"/>
                  </a:lnTo>
                  <a:lnTo>
                    <a:pt x="50" y="297"/>
                  </a:lnTo>
                  <a:lnTo>
                    <a:pt x="47" y="294"/>
                  </a:lnTo>
                  <a:lnTo>
                    <a:pt x="47" y="292"/>
                  </a:lnTo>
                  <a:lnTo>
                    <a:pt x="45" y="292"/>
                  </a:lnTo>
                  <a:lnTo>
                    <a:pt x="43" y="290"/>
                  </a:lnTo>
                  <a:lnTo>
                    <a:pt x="41" y="290"/>
                  </a:lnTo>
                  <a:lnTo>
                    <a:pt x="41" y="288"/>
                  </a:lnTo>
                  <a:lnTo>
                    <a:pt x="38" y="285"/>
                  </a:lnTo>
                  <a:lnTo>
                    <a:pt x="38" y="283"/>
                  </a:lnTo>
                  <a:lnTo>
                    <a:pt x="38" y="281"/>
                  </a:lnTo>
                  <a:lnTo>
                    <a:pt x="38" y="279"/>
                  </a:lnTo>
                  <a:lnTo>
                    <a:pt x="38" y="276"/>
                  </a:lnTo>
                  <a:lnTo>
                    <a:pt x="38" y="274"/>
                  </a:lnTo>
                  <a:lnTo>
                    <a:pt x="38" y="272"/>
                  </a:lnTo>
                  <a:lnTo>
                    <a:pt x="38" y="270"/>
                  </a:lnTo>
                  <a:lnTo>
                    <a:pt x="38" y="267"/>
                  </a:lnTo>
                  <a:lnTo>
                    <a:pt x="38" y="265"/>
                  </a:lnTo>
                  <a:lnTo>
                    <a:pt x="41" y="263"/>
                  </a:lnTo>
                  <a:lnTo>
                    <a:pt x="43" y="261"/>
                  </a:lnTo>
                  <a:lnTo>
                    <a:pt x="45" y="258"/>
                  </a:lnTo>
                  <a:lnTo>
                    <a:pt x="47" y="258"/>
                  </a:lnTo>
                  <a:lnTo>
                    <a:pt x="47" y="256"/>
                  </a:lnTo>
                  <a:lnTo>
                    <a:pt x="50" y="256"/>
                  </a:lnTo>
                  <a:lnTo>
                    <a:pt x="52" y="25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4">
              <a:extLst>
                <a:ext uri="{FF2B5EF4-FFF2-40B4-BE49-F238E27FC236}">
                  <a16:creationId xmlns:a16="http://schemas.microsoft.com/office/drawing/2014/main" id="{7ED9E63B-463E-26BB-E3CF-F503A65EB45A}"/>
                </a:ext>
              </a:extLst>
            </p:cNvPr>
            <p:cNvSpPr>
              <a:spLocks/>
            </p:cNvSpPr>
            <p:nvPr/>
          </p:nvSpPr>
          <p:spPr bwMode="auto">
            <a:xfrm>
              <a:off x="2984501" y="1655763"/>
              <a:ext cx="1951038" cy="1908175"/>
            </a:xfrm>
            <a:custGeom>
              <a:avLst/>
              <a:gdLst>
                <a:gd name="T0" fmla="*/ 2 w 1229"/>
                <a:gd name="T1" fmla="*/ 1202 h 1202"/>
                <a:gd name="T2" fmla="*/ 7 w 1229"/>
                <a:gd name="T3" fmla="*/ 1197 h 1202"/>
                <a:gd name="T4" fmla="*/ 11 w 1229"/>
                <a:gd name="T5" fmla="*/ 1193 h 1202"/>
                <a:gd name="T6" fmla="*/ 13 w 1229"/>
                <a:gd name="T7" fmla="*/ 1191 h 1202"/>
                <a:gd name="T8" fmla="*/ 16 w 1229"/>
                <a:gd name="T9" fmla="*/ 1188 h 1202"/>
                <a:gd name="T10" fmla="*/ 18 w 1229"/>
                <a:gd name="T11" fmla="*/ 1184 h 1202"/>
                <a:gd name="T12" fmla="*/ 23 w 1229"/>
                <a:gd name="T13" fmla="*/ 1182 h 1202"/>
                <a:gd name="T14" fmla="*/ 25 w 1229"/>
                <a:gd name="T15" fmla="*/ 1179 h 1202"/>
                <a:gd name="T16" fmla="*/ 29 w 1229"/>
                <a:gd name="T17" fmla="*/ 1177 h 1202"/>
                <a:gd name="T18" fmla="*/ 32 w 1229"/>
                <a:gd name="T19" fmla="*/ 1173 h 1202"/>
                <a:gd name="T20" fmla="*/ 34 w 1229"/>
                <a:gd name="T21" fmla="*/ 1170 h 1202"/>
                <a:gd name="T22" fmla="*/ 36 w 1229"/>
                <a:gd name="T23" fmla="*/ 1166 h 1202"/>
                <a:gd name="T24" fmla="*/ 43 w 1229"/>
                <a:gd name="T25" fmla="*/ 1166 h 1202"/>
                <a:gd name="T26" fmla="*/ 47 w 1229"/>
                <a:gd name="T27" fmla="*/ 1166 h 1202"/>
                <a:gd name="T28" fmla="*/ 52 w 1229"/>
                <a:gd name="T29" fmla="*/ 1166 h 1202"/>
                <a:gd name="T30" fmla="*/ 57 w 1229"/>
                <a:gd name="T31" fmla="*/ 1166 h 1202"/>
                <a:gd name="T32" fmla="*/ 61 w 1229"/>
                <a:gd name="T33" fmla="*/ 1166 h 1202"/>
                <a:gd name="T34" fmla="*/ 66 w 1229"/>
                <a:gd name="T35" fmla="*/ 1168 h 1202"/>
                <a:gd name="T36" fmla="*/ 70 w 1229"/>
                <a:gd name="T37" fmla="*/ 1168 h 1202"/>
                <a:gd name="T38" fmla="*/ 77 w 1229"/>
                <a:gd name="T39" fmla="*/ 1168 h 1202"/>
                <a:gd name="T40" fmla="*/ 81 w 1229"/>
                <a:gd name="T41" fmla="*/ 1170 h 1202"/>
                <a:gd name="T42" fmla="*/ 86 w 1229"/>
                <a:gd name="T43" fmla="*/ 1170 h 1202"/>
                <a:gd name="T44" fmla="*/ 91 w 1229"/>
                <a:gd name="T45" fmla="*/ 1170 h 1202"/>
                <a:gd name="T46" fmla="*/ 95 w 1229"/>
                <a:gd name="T47" fmla="*/ 1173 h 1202"/>
                <a:gd name="T48" fmla="*/ 102 w 1229"/>
                <a:gd name="T49" fmla="*/ 1173 h 1202"/>
                <a:gd name="T50" fmla="*/ 106 w 1229"/>
                <a:gd name="T51" fmla="*/ 1170 h 1202"/>
                <a:gd name="T52" fmla="*/ 111 w 1229"/>
                <a:gd name="T53" fmla="*/ 1170 h 1202"/>
                <a:gd name="T54" fmla="*/ 115 w 1229"/>
                <a:gd name="T55" fmla="*/ 1170 h 1202"/>
                <a:gd name="T56" fmla="*/ 120 w 1229"/>
                <a:gd name="T57" fmla="*/ 1168 h 1202"/>
                <a:gd name="T58" fmla="*/ 127 w 1229"/>
                <a:gd name="T59" fmla="*/ 1168 h 1202"/>
                <a:gd name="T60" fmla="*/ 134 w 1229"/>
                <a:gd name="T61" fmla="*/ 1164 h 1202"/>
                <a:gd name="T62" fmla="*/ 143 w 1229"/>
                <a:gd name="T63" fmla="*/ 1159 h 1202"/>
                <a:gd name="T64" fmla="*/ 149 w 1229"/>
                <a:gd name="T65" fmla="*/ 1157 h 1202"/>
                <a:gd name="T66" fmla="*/ 159 w 1229"/>
                <a:gd name="T67" fmla="*/ 1154 h 1202"/>
                <a:gd name="T68" fmla="*/ 163 w 1229"/>
                <a:gd name="T69" fmla="*/ 1154 h 1202"/>
                <a:gd name="T70" fmla="*/ 168 w 1229"/>
                <a:gd name="T71" fmla="*/ 1152 h 1202"/>
                <a:gd name="T72" fmla="*/ 174 w 1229"/>
                <a:gd name="T73" fmla="*/ 1152 h 1202"/>
                <a:gd name="T74" fmla="*/ 181 w 1229"/>
                <a:gd name="T75" fmla="*/ 1152 h 1202"/>
                <a:gd name="T76" fmla="*/ 190 w 1229"/>
                <a:gd name="T77" fmla="*/ 1152 h 1202"/>
                <a:gd name="T78" fmla="*/ 199 w 1229"/>
                <a:gd name="T79" fmla="*/ 1154 h 1202"/>
                <a:gd name="T80" fmla="*/ 204 w 1229"/>
                <a:gd name="T81" fmla="*/ 1154 h 1202"/>
                <a:gd name="T82" fmla="*/ 206 w 1229"/>
                <a:gd name="T83" fmla="*/ 1157 h 1202"/>
                <a:gd name="T84" fmla="*/ 215 w 1229"/>
                <a:gd name="T85" fmla="*/ 1157 h 1202"/>
                <a:gd name="T86" fmla="*/ 229 w 1229"/>
                <a:gd name="T87" fmla="*/ 1157 h 1202"/>
                <a:gd name="T88" fmla="*/ 238 w 1229"/>
                <a:gd name="T89" fmla="*/ 1159 h 1202"/>
                <a:gd name="T90" fmla="*/ 242 w 1229"/>
                <a:gd name="T91" fmla="*/ 1161 h 1202"/>
                <a:gd name="T92" fmla="*/ 251 w 1229"/>
                <a:gd name="T93" fmla="*/ 1164 h 1202"/>
                <a:gd name="T94" fmla="*/ 261 w 1229"/>
                <a:gd name="T95" fmla="*/ 1166 h 1202"/>
                <a:gd name="T96" fmla="*/ 270 w 1229"/>
                <a:gd name="T97" fmla="*/ 1168 h 1202"/>
                <a:gd name="T98" fmla="*/ 276 w 1229"/>
                <a:gd name="T99" fmla="*/ 1166 h 1202"/>
                <a:gd name="T100" fmla="*/ 279 w 1229"/>
                <a:gd name="T101" fmla="*/ 1159 h 1202"/>
                <a:gd name="T102" fmla="*/ 279 w 1229"/>
                <a:gd name="T103" fmla="*/ 1148 h 1202"/>
                <a:gd name="T104" fmla="*/ 279 w 1229"/>
                <a:gd name="T105" fmla="*/ 1105 h 1202"/>
                <a:gd name="T106" fmla="*/ 279 w 1229"/>
                <a:gd name="T107" fmla="*/ 1091 h 1202"/>
                <a:gd name="T108" fmla="*/ 279 w 1229"/>
                <a:gd name="T109" fmla="*/ 1010 h 1202"/>
                <a:gd name="T110" fmla="*/ 279 w 1229"/>
                <a:gd name="T111" fmla="*/ 953 h 1202"/>
                <a:gd name="T112" fmla="*/ 279 w 1229"/>
                <a:gd name="T113" fmla="*/ 867 h 1202"/>
                <a:gd name="T114" fmla="*/ 279 w 1229"/>
                <a:gd name="T115" fmla="*/ 369 h 1202"/>
                <a:gd name="T116" fmla="*/ 279 w 1229"/>
                <a:gd name="T117" fmla="*/ 123 h 1202"/>
                <a:gd name="T118" fmla="*/ 279 w 1229"/>
                <a:gd name="T119" fmla="*/ 3 h 1202"/>
                <a:gd name="T120" fmla="*/ 551 w 1229"/>
                <a:gd name="T121" fmla="*/ 0 h 1202"/>
                <a:gd name="T122" fmla="*/ 1226 w 1229"/>
                <a:gd name="T123" fmla="*/ 80 h 1202"/>
                <a:gd name="T124" fmla="*/ 1226 w 1229"/>
                <a:gd name="T125" fmla="*/ 946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9" h="1202">
                  <a:moveTo>
                    <a:pt x="0" y="1202"/>
                  </a:moveTo>
                  <a:lnTo>
                    <a:pt x="2" y="1202"/>
                  </a:lnTo>
                  <a:lnTo>
                    <a:pt x="4" y="1200"/>
                  </a:lnTo>
                  <a:lnTo>
                    <a:pt x="7" y="1197"/>
                  </a:lnTo>
                  <a:lnTo>
                    <a:pt x="9" y="1195"/>
                  </a:lnTo>
                  <a:lnTo>
                    <a:pt x="11" y="1193"/>
                  </a:lnTo>
                  <a:lnTo>
                    <a:pt x="13" y="1193"/>
                  </a:lnTo>
                  <a:lnTo>
                    <a:pt x="13" y="1191"/>
                  </a:lnTo>
                  <a:lnTo>
                    <a:pt x="16" y="1191"/>
                  </a:lnTo>
                  <a:lnTo>
                    <a:pt x="16" y="1188"/>
                  </a:lnTo>
                  <a:lnTo>
                    <a:pt x="18" y="1186"/>
                  </a:lnTo>
                  <a:lnTo>
                    <a:pt x="18" y="1184"/>
                  </a:lnTo>
                  <a:lnTo>
                    <a:pt x="20" y="1184"/>
                  </a:lnTo>
                  <a:lnTo>
                    <a:pt x="23" y="1182"/>
                  </a:lnTo>
                  <a:lnTo>
                    <a:pt x="23" y="1179"/>
                  </a:lnTo>
                  <a:lnTo>
                    <a:pt x="25" y="1179"/>
                  </a:lnTo>
                  <a:lnTo>
                    <a:pt x="27" y="1177"/>
                  </a:lnTo>
                  <a:lnTo>
                    <a:pt x="29" y="1177"/>
                  </a:lnTo>
                  <a:lnTo>
                    <a:pt x="29" y="1175"/>
                  </a:lnTo>
                  <a:lnTo>
                    <a:pt x="32" y="1173"/>
                  </a:lnTo>
                  <a:lnTo>
                    <a:pt x="32" y="1170"/>
                  </a:lnTo>
                  <a:lnTo>
                    <a:pt x="34" y="1170"/>
                  </a:lnTo>
                  <a:lnTo>
                    <a:pt x="34" y="1168"/>
                  </a:lnTo>
                  <a:lnTo>
                    <a:pt x="36" y="1166"/>
                  </a:lnTo>
                  <a:lnTo>
                    <a:pt x="41" y="1166"/>
                  </a:lnTo>
                  <a:lnTo>
                    <a:pt x="43" y="1166"/>
                  </a:lnTo>
                  <a:lnTo>
                    <a:pt x="45" y="1166"/>
                  </a:lnTo>
                  <a:lnTo>
                    <a:pt x="47" y="1166"/>
                  </a:lnTo>
                  <a:lnTo>
                    <a:pt x="50" y="1166"/>
                  </a:lnTo>
                  <a:lnTo>
                    <a:pt x="52" y="1166"/>
                  </a:lnTo>
                  <a:lnTo>
                    <a:pt x="54" y="1166"/>
                  </a:lnTo>
                  <a:lnTo>
                    <a:pt x="57" y="1166"/>
                  </a:lnTo>
                  <a:lnTo>
                    <a:pt x="59" y="1166"/>
                  </a:lnTo>
                  <a:lnTo>
                    <a:pt x="61" y="1166"/>
                  </a:lnTo>
                  <a:lnTo>
                    <a:pt x="63" y="1166"/>
                  </a:lnTo>
                  <a:lnTo>
                    <a:pt x="66" y="1168"/>
                  </a:lnTo>
                  <a:lnTo>
                    <a:pt x="68" y="1168"/>
                  </a:lnTo>
                  <a:lnTo>
                    <a:pt x="70" y="1168"/>
                  </a:lnTo>
                  <a:lnTo>
                    <a:pt x="75" y="1168"/>
                  </a:lnTo>
                  <a:lnTo>
                    <a:pt x="77" y="1168"/>
                  </a:lnTo>
                  <a:lnTo>
                    <a:pt x="79" y="1168"/>
                  </a:lnTo>
                  <a:lnTo>
                    <a:pt x="81" y="1170"/>
                  </a:lnTo>
                  <a:lnTo>
                    <a:pt x="84" y="1170"/>
                  </a:lnTo>
                  <a:lnTo>
                    <a:pt x="86" y="1170"/>
                  </a:lnTo>
                  <a:lnTo>
                    <a:pt x="88" y="1170"/>
                  </a:lnTo>
                  <a:lnTo>
                    <a:pt x="91" y="1170"/>
                  </a:lnTo>
                  <a:lnTo>
                    <a:pt x="93" y="1170"/>
                  </a:lnTo>
                  <a:lnTo>
                    <a:pt x="95" y="1173"/>
                  </a:lnTo>
                  <a:lnTo>
                    <a:pt x="97" y="1173"/>
                  </a:lnTo>
                  <a:lnTo>
                    <a:pt x="102" y="1173"/>
                  </a:lnTo>
                  <a:lnTo>
                    <a:pt x="104" y="1173"/>
                  </a:lnTo>
                  <a:lnTo>
                    <a:pt x="106" y="1170"/>
                  </a:lnTo>
                  <a:lnTo>
                    <a:pt x="109" y="1170"/>
                  </a:lnTo>
                  <a:lnTo>
                    <a:pt x="111" y="1170"/>
                  </a:lnTo>
                  <a:lnTo>
                    <a:pt x="113" y="1170"/>
                  </a:lnTo>
                  <a:lnTo>
                    <a:pt x="115" y="1170"/>
                  </a:lnTo>
                  <a:lnTo>
                    <a:pt x="118" y="1170"/>
                  </a:lnTo>
                  <a:lnTo>
                    <a:pt x="120" y="1168"/>
                  </a:lnTo>
                  <a:lnTo>
                    <a:pt x="122" y="1168"/>
                  </a:lnTo>
                  <a:lnTo>
                    <a:pt x="127" y="1168"/>
                  </a:lnTo>
                  <a:lnTo>
                    <a:pt x="129" y="1166"/>
                  </a:lnTo>
                  <a:lnTo>
                    <a:pt x="134" y="1164"/>
                  </a:lnTo>
                  <a:lnTo>
                    <a:pt x="138" y="1161"/>
                  </a:lnTo>
                  <a:lnTo>
                    <a:pt x="143" y="1159"/>
                  </a:lnTo>
                  <a:lnTo>
                    <a:pt x="145" y="1159"/>
                  </a:lnTo>
                  <a:lnTo>
                    <a:pt x="149" y="1157"/>
                  </a:lnTo>
                  <a:lnTo>
                    <a:pt x="154" y="1154"/>
                  </a:lnTo>
                  <a:lnTo>
                    <a:pt x="159" y="1154"/>
                  </a:lnTo>
                  <a:lnTo>
                    <a:pt x="161" y="1154"/>
                  </a:lnTo>
                  <a:lnTo>
                    <a:pt x="163" y="1154"/>
                  </a:lnTo>
                  <a:lnTo>
                    <a:pt x="165" y="1152"/>
                  </a:lnTo>
                  <a:lnTo>
                    <a:pt x="168" y="1152"/>
                  </a:lnTo>
                  <a:lnTo>
                    <a:pt x="170" y="1152"/>
                  </a:lnTo>
                  <a:lnTo>
                    <a:pt x="174" y="1152"/>
                  </a:lnTo>
                  <a:lnTo>
                    <a:pt x="177" y="1152"/>
                  </a:lnTo>
                  <a:lnTo>
                    <a:pt x="181" y="1152"/>
                  </a:lnTo>
                  <a:lnTo>
                    <a:pt x="183" y="1152"/>
                  </a:lnTo>
                  <a:lnTo>
                    <a:pt x="190" y="1152"/>
                  </a:lnTo>
                  <a:lnTo>
                    <a:pt x="197" y="1154"/>
                  </a:lnTo>
                  <a:lnTo>
                    <a:pt x="199" y="1154"/>
                  </a:lnTo>
                  <a:lnTo>
                    <a:pt x="202" y="1154"/>
                  </a:lnTo>
                  <a:lnTo>
                    <a:pt x="204" y="1154"/>
                  </a:lnTo>
                  <a:lnTo>
                    <a:pt x="204" y="1157"/>
                  </a:lnTo>
                  <a:lnTo>
                    <a:pt x="206" y="1157"/>
                  </a:lnTo>
                  <a:lnTo>
                    <a:pt x="211" y="1157"/>
                  </a:lnTo>
                  <a:lnTo>
                    <a:pt x="215" y="1157"/>
                  </a:lnTo>
                  <a:lnTo>
                    <a:pt x="220" y="1157"/>
                  </a:lnTo>
                  <a:lnTo>
                    <a:pt x="229" y="1157"/>
                  </a:lnTo>
                  <a:lnTo>
                    <a:pt x="233" y="1157"/>
                  </a:lnTo>
                  <a:lnTo>
                    <a:pt x="238" y="1159"/>
                  </a:lnTo>
                  <a:lnTo>
                    <a:pt x="240" y="1161"/>
                  </a:lnTo>
                  <a:lnTo>
                    <a:pt x="242" y="1161"/>
                  </a:lnTo>
                  <a:lnTo>
                    <a:pt x="245" y="1164"/>
                  </a:lnTo>
                  <a:lnTo>
                    <a:pt x="251" y="1164"/>
                  </a:lnTo>
                  <a:lnTo>
                    <a:pt x="256" y="1164"/>
                  </a:lnTo>
                  <a:lnTo>
                    <a:pt x="261" y="1166"/>
                  </a:lnTo>
                  <a:lnTo>
                    <a:pt x="265" y="1166"/>
                  </a:lnTo>
                  <a:lnTo>
                    <a:pt x="270" y="1168"/>
                  </a:lnTo>
                  <a:lnTo>
                    <a:pt x="272" y="1168"/>
                  </a:lnTo>
                  <a:lnTo>
                    <a:pt x="276" y="1166"/>
                  </a:lnTo>
                  <a:lnTo>
                    <a:pt x="279" y="1166"/>
                  </a:lnTo>
                  <a:lnTo>
                    <a:pt x="279" y="1159"/>
                  </a:lnTo>
                  <a:lnTo>
                    <a:pt x="279" y="1150"/>
                  </a:lnTo>
                  <a:lnTo>
                    <a:pt x="279" y="1148"/>
                  </a:lnTo>
                  <a:lnTo>
                    <a:pt x="279" y="1121"/>
                  </a:lnTo>
                  <a:lnTo>
                    <a:pt x="279" y="1105"/>
                  </a:lnTo>
                  <a:lnTo>
                    <a:pt x="279" y="1096"/>
                  </a:lnTo>
                  <a:lnTo>
                    <a:pt x="279" y="1091"/>
                  </a:lnTo>
                  <a:lnTo>
                    <a:pt x="279" y="1071"/>
                  </a:lnTo>
                  <a:lnTo>
                    <a:pt x="279" y="1010"/>
                  </a:lnTo>
                  <a:lnTo>
                    <a:pt x="279" y="994"/>
                  </a:lnTo>
                  <a:lnTo>
                    <a:pt x="279" y="953"/>
                  </a:lnTo>
                  <a:lnTo>
                    <a:pt x="279" y="883"/>
                  </a:lnTo>
                  <a:lnTo>
                    <a:pt x="279" y="867"/>
                  </a:lnTo>
                  <a:lnTo>
                    <a:pt x="279" y="534"/>
                  </a:lnTo>
                  <a:lnTo>
                    <a:pt x="279" y="369"/>
                  </a:lnTo>
                  <a:lnTo>
                    <a:pt x="279" y="256"/>
                  </a:lnTo>
                  <a:lnTo>
                    <a:pt x="279" y="123"/>
                  </a:lnTo>
                  <a:lnTo>
                    <a:pt x="279" y="111"/>
                  </a:lnTo>
                  <a:lnTo>
                    <a:pt x="279" y="3"/>
                  </a:lnTo>
                  <a:lnTo>
                    <a:pt x="551" y="3"/>
                  </a:lnTo>
                  <a:lnTo>
                    <a:pt x="551" y="0"/>
                  </a:lnTo>
                  <a:lnTo>
                    <a:pt x="1229" y="3"/>
                  </a:lnTo>
                  <a:lnTo>
                    <a:pt x="1226" y="80"/>
                  </a:lnTo>
                  <a:lnTo>
                    <a:pt x="1226" y="353"/>
                  </a:lnTo>
                  <a:lnTo>
                    <a:pt x="1226" y="9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Admin 1 - North Kordofan">
            <a:extLst>
              <a:ext uri="{FF2B5EF4-FFF2-40B4-BE49-F238E27FC236}">
                <a16:creationId xmlns:a16="http://schemas.microsoft.com/office/drawing/2014/main" id="{80096C45-95E4-6270-C785-1202C2C7E53A}"/>
              </a:ext>
            </a:extLst>
          </p:cNvPr>
          <p:cNvSpPr>
            <a:spLocks/>
          </p:cNvSpPr>
          <p:nvPr/>
        </p:nvSpPr>
        <p:spPr bwMode="auto">
          <a:xfrm>
            <a:off x="4694236" y="3156546"/>
            <a:ext cx="2332038" cy="1839913"/>
          </a:xfrm>
          <a:custGeom>
            <a:avLst/>
            <a:gdLst>
              <a:gd name="T0" fmla="*/ 1215 w 1469"/>
              <a:gd name="T1" fmla="*/ 0 h 1159"/>
              <a:gd name="T2" fmla="*/ 1335 w 1469"/>
              <a:gd name="T3" fmla="*/ 98 h 1159"/>
              <a:gd name="T4" fmla="*/ 1401 w 1469"/>
              <a:gd name="T5" fmla="*/ 220 h 1159"/>
              <a:gd name="T6" fmla="*/ 1462 w 1469"/>
              <a:gd name="T7" fmla="*/ 347 h 1159"/>
              <a:gd name="T8" fmla="*/ 1401 w 1469"/>
              <a:gd name="T9" fmla="*/ 394 h 1159"/>
              <a:gd name="T10" fmla="*/ 1371 w 1469"/>
              <a:gd name="T11" fmla="*/ 423 h 1159"/>
              <a:gd name="T12" fmla="*/ 1340 w 1469"/>
              <a:gd name="T13" fmla="*/ 480 h 1159"/>
              <a:gd name="T14" fmla="*/ 1290 w 1469"/>
              <a:gd name="T15" fmla="*/ 503 h 1159"/>
              <a:gd name="T16" fmla="*/ 1263 w 1469"/>
              <a:gd name="T17" fmla="*/ 559 h 1159"/>
              <a:gd name="T18" fmla="*/ 1247 w 1469"/>
              <a:gd name="T19" fmla="*/ 632 h 1159"/>
              <a:gd name="T20" fmla="*/ 1256 w 1469"/>
              <a:gd name="T21" fmla="*/ 670 h 1159"/>
              <a:gd name="T22" fmla="*/ 1297 w 1469"/>
              <a:gd name="T23" fmla="*/ 706 h 1159"/>
              <a:gd name="T24" fmla="*/ 1319 w 1469"/>
              <a:gd name="T25" fmla="*/ 734 h 1159"/>
              <a:gd name="T26" fmla="*/ 1333 w 1469"/>
              <a:gd name="T27" fmla="*/ 770 h 1159"/>
              <a:gd name="T28" fmla="*/ 1353 w 1469"/>
              <a:gd name="T29" fmla="*/ 799 h 1159"/>
              <a:gd name="T30" fmla="*/ 1383 w 1469"/>
              <a:gd name="T31" fmla="*/ 829 h 1159"/>
              <a:gd name="T32" fmla="*/ 1376 w 1469"/>
              <a:gd name="T33" fmla="*/ 883 h 1159"/>
              <a:gd name="T34" fmla="*/ 1335 w 1469"/>
              <a:gd name="T35" fmla="*/ 926 h 1159"/>
              <a:gd name="T36" fmla="*/ 1301 w 1469"/>
              <a:gd name="T37" fmla="*/ 969 h 1159"/>
              <a:gd name="T38" fmla="*/ 1287 w 1469"/>
              <a:gd name="T39" fmla="*/ 996 h 1159"/>
              <a:gd name="T40" fmla="*/ 1285 w 1469"/>
              <a:gd name="T41" fmla="*/ 1046 h 1159"/>
              <a:gd name="T42" fmla="*/ 1258 w 1469"/>
              <a:gd name="T43" fmla="*/ 1057 h 1159"/>
              <a:gd name="T44" fmla="*/ 1188 w 1469"/>
              <a:gd name="T45" fmla="*/ 1055 h 1159"/>
              <a:gd name="T46" fmla="*/ 1136 w 1469"/>
              <a:gd name="T47" fmla="*/ 1059 h 1159"/>
              <a:gd name="T48" fmla="*/ 1099 w 1469"/>
              <a:gd name="T49" fmla="*/ 1071 h 1159"/>
              <a:gd name="T50" fmla="*/ 1108 w 1469"/>
              <a:gd name="T51" fmla="*/ 1109 h 1159"/>
              <a:gd name="T52" fmla="*/ 1083 w 1469"/>
              <a:gd name="T53" fmla="*/ 1127 h 1159"/>
              <a:gd name="T54" fmla="*/ 1022 w 1469"/>
              <a:gd name="T55" fmla="*/ 1154 h 1159"/>
              <a:gd name="T56" fmla="*/ 975 w 1469"/>
              <a:gd name="T57" fmla="*/ 1150 h 1159"/>
              <a:gd name="T58" fmla="*/ 954 w 1469"/>
              <a:gd name="T59" fmla="*/ 1111 h 1159"/>
              <a:gd name="T60" fmla="*/ 927 w 1469"/>
              <a:gd name="T61" fmla="*/ 1084 h 1159"/>
              <a:gd name="T62" fmla="*/ 877 w 1469"/>
              <a:gd name="T63" fmla="*/ 1091 h 1159"/>
              <a:gd name="T64" fmla="*/ 839 w 1469"/>
              <a:gd name="T65" fmla="*/ 1096 h 1159"/>
              <a:gd name="T66" fmla="*/ 834 w 1469"/>
              <a:gd name="T67" fmla="*/ 1059 h 1159"/>
              <a:gd name="T68" fmla="*/ 827 w 1469"/>
              <a:gd name="T69" fmla="*/ 1035 h 1159"/>
              <a:gd name="T70" fmla="*/ 786 w 1469"/>
              <a:gd name="T71" fmla="*/ 1028 h 1159"/>
              <a:gd name="T72" fmla="*/ 752 w 1469"/>
              <a:gd name="T73" fmla="*/ 985 h 1159"/>
              <a:gd name="T74" fmla="*/ 707 w 1469"/>
              <a:gd name="T75" fmla="*/ 928 h 1159"/>
              <a:gd name="T76" fmla="*/ 698 w 1469"/>
              <a:gd name="T77" fmla="*/ 847 h 1159"/>
              <a:gd name="T78" fmla="*/ 639 w 1469"/>
              <a:gd name="T79" fmla="*/ 824 h 1159"/>
              <a:gd name="T80" fmla="*/ 616 w 1469"/>
              <a:gd name="T81" fmla="*/ 804 h 1159"/>
              <a:gd name="T82" fmla="*/ 557 w 1469"/>
              <a:gd name="T83" fmla="*/ 761 h 1159"/>
              <a:gd name="T84" fmla="*/ 489 w 1469"/>
              <a:gd name="T85" fmla="*/ 734 h 1159"/>
              <a:gd name="T86" fmla="*/ 449 w 1469"/>
              <a:gd name="T87" fmla="*/ 713 h 1159"/>
              <a:gd name="T88" fmla="*/ 385 w 1469"/>
              <a:gd name="T89" fmla="*/ 688 h 1159"/>
              <a:gd name="T90" fmla="*/ 301 w 1469"/>
              <a:gd name="T91" fmla="*/ 679 h 1159"/>
              <a:gd name="T92" fmla="*/ 301 w 1469"/>
              <a:gd name="T93" fmla="*/ 661 h 1159"/>
              <a:gd name="T94" fmla="*/ 283 w 1469"/>
              <a:gd name="T95" fmla="*/ 670 h 1159"/>
              <a:gd name="T96" fmla="*/ 254 w 1469"/>
              <a:gd name="T97" fmla="*/ 670 h 1159"/>
              <a:gd name="T98" fmla="*/ 208 w 1469"/>
              <a:gd name="T99" fmla="*/ 652 h 1159"/>
              <a:gd name="T100" fmla="*/ 145 w 1469"/>
              <a:gd name="T101" fmla="*/ 659 h 1159"/>
              <a:gd name="T102" fmla="*/ 109 w 1469"/>
              <a:gd name="T103" fmla="*/ 645 h 1159"/>
              <a:gd name="T104" fmla="*/ 109 w 1469"/>
              <a:gd name="T105" fmla="*/ 611 h 1159"/>
              <a:gd name="T106" fmla="*/ 99 w 1469"/>
              <a:gd name="T107" fmla="*/ 577 h 1159"/>
              <a:gd name="T108" fmla="*/ 79 w 1469"/>
              <a:gd name="T109" fmla="*/ 500 h 1159"/>
              <a:gd name="T110" fmla="*/ 63 w 1469"/>
              <a:gd name="T111" fmla="*/ 457 h 1159"/>
              <a:gd name="T112" fmla="*/ 47 w 1469"/>
              <a:gd name="T113" fmla="*/ 430 h 1159"/>
              <a:gd name="T114" fmla="*/ 34 w 1469"/>
              <a:gd name="T115" fmla="*/ 383 h 1159"/>
              <a:gd name="T116" fmla="*/ 7 w 1469"/>
              <a:gd name="T117" fmla="*/ 79 h 1159"/>
              <a:gd name="T118" fmla="*/ 2 w 1469"/>
              <a:gd name="T119" fmla="*/ 0 h 1159"/>
              <a:gd name="T120" fmla="*/ 127 w 1469"/>
              <a:gd name="T121"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9" h="1159">
                <a:moveTo>
                  <a:pt x="131" y="0"/>
                </a:moveTo>
                <a:lnTo>
                  <a:pt x="149" y="0"/>
                </a:lnTo>
                <a:lnTo>
                  <a:pt x="356" y="0"/>
                </a:lnTo>
                <a:lnTo>
                  <a:pt x="460" y="0"/>
                </a:lnTo>
                <a:lnTo>
                  <a:pt x="653" y="0"/>
                </a:lnTo>
                <a:lnTo>
                  <a:pt x="716" y="0"/>
                </a:lnTo>
                <a:lnTo>
                  <a:pt x="850" y="0"/>
                </a:lnTo>
                <a:lnTo>
                  <a:pt x="938" y="0"/>
                </a:lnTo>
                <a:lnTo>
                  <a:pt x="1079" y="0"/>
                </a:lnTo>
                <a:lnTo>
                  <a:pt x="1099" y="0"/>
                </a:lnTo>
                <a:lnTo>
                  <a:pt x="1122" y="0"/>
                </a:lnTo>
                <a:lnTo>
                  <a:pt x="1192" y="0"/>
                </a:lnTo>
                <a:lnTo>
                  <a:pt x="1215" y="0"/>
                </a:lnTo>
                <a:lnTo>
                  <a:pt x="1258" y="0"/>
                </a:lnTo>
                <a:lnTo>
                  <a:pt x="1292" y="0"/>
                </a:lnTo>
                <a:lnTo>
                  <a:pt x="1292" y="5"/>
                </a:lnTo>
                <a:lnTo>
                  <a:pt x="1294" y="7"/>
                </a:lnTo>
                <a:lnTo>
                  <a:pt x="1297" y="12"/>
                </a:lnTo>
                <a:lnTo>
                  <a:pt x="1299" y="18"/>
                </a:lnTo>
                <a:lnTo>
                  <a:pt x="1303" y="25"/>
                </a:lnTo>
                <a:lnTo>
                  <a:pt x="1303" y="27"/>
                </a:lnTo>
                <a:lnTo>
                  <a:pt x="1310" y="41"/>
                </a:lnTo>
                <a:lnTo>
                  <a:pt x="1315" y="52"/>
                </a:lnTo>
                <a:lnTo>
                  <a:pt x="1321" y="68"/>
                </a:lnTo>
                <a:lnTo>
                  <a:pt x="1326" y="77"/>
                </a:lnTo>
                <a:lnTo>
                  <a:pt x="1335" y="98"/>
                </a:lnTo>
                <a:lnTo>
                  <a:pt x="1337" y="104"/>
                </a:lnTo>
                <a:lnTo>
                  <a:pt x="1346" y="122"/>
                </a:lnTo>
                <a:lnTo>
                  <a:pt x="1351" y="132"/>
                </a:lnTo>
                <a:lnTo>
                  <a:pt x="1358" y="152"/>
                </a:lnTo>
                <a:lnTo>
                  <a:pt x="1362" y="159"/>
                </a:lnTo>
                <a:lnTo>
                  <a:pt x="1365" y="163"/>
                </a:lnTo>
                <a:lnTo>
                  <a:pt x="1367" y="170"/>
                </a:lnTo>
                <a:lnTo>
                  <a:pt x="1371" y="177"/>
                </a:lnTo>
                <a:lnTo>
                  <a:pt x="1374" y="186"/>
                </a:lnTo>
                <a:lnTo>
                  <a:pt x="1383" y="195"/>
                </a:lnTo>
                <a:lnTo>
                  <a:pt x="1396" y="213"/>
                </a:lnTo>
                <a:lnTo>
                  <a:pt x="1401" y="218"/>
                </a:lnTo>
                <a:lnTo>
                  <a:pt x="1401" y="220"/>
                </a:lnTo>
                <a:lnTo>
                  <a:pt x="1403" y="224"/>
                </a:lnTo>
                <a:lnTo>
                  <a:pt x="1403" y="227"/>
                </a:lnTo>
                <a:lnTo>
                  <a:pt x="1408" y="233"/>
                </a:lnTo>
                <a:lnTo>
                  <a:pt x="1410" y="242"/>
                </a:lnTo>
                <a:lnTo>
                  <a:pt x="1419" y="261"/>
                </a:lnTo>
                <a:lnTo>
                  <a:pt x="1423" y="270"/>
                </a:lnTo>
                <a:lnTo>
                  <a:pt x="1430" y="285"/>
                </a:lnTo>
                <a:lnTo>
                  <a:pt x="1435" y="294"/>
                </a:lnTo>
                <a:lnTo>
                  <a:pt x="1437" y="294"/>
                </a:lnTo>
                <a:lnTo>
                  <a:pt x="1444" y="310"/>
                </a:lnTo>
                <a:lnTo>
                  <a:pt x="1448" y="322"/>
                </a:lnTo>
                <a:lnTo>
                  <a:pt x="1460" y="342"/>
                </a:lnTo>
                <a:lnTo>
                  <a:pt x="1462" y="347"/>
                </a:lnTo>
                <a:lnTo>
                  <a:pt x="1462" y="349"/>
                </a:lnTo>
                <a:lnTo>
                  <a:pt x="1467" y="356"/>
                </a:lnTo>
                <a:lnTo>
                  <a:pt x="1467" y="358"/>
                </a:lnTo>
                <a:lnTo>
                  <a:pt x="1469" y="362"/>
                </a:lnTo>
                <a:lnTo>
                  <a:pt x="1469" y="365"/>
                </a:lnTo>
                <a:lnTo>
                  <a:pt x="1469" y="367"/>
                </a:lnTo>
                <a:lnTo>
                  <a:pt x="1464" y="367"/>
                </a:lnTo>
                <a:lnTo>
                  <a:pt x="1457" y="371"/>
                </a:lnTo>
                <a:lnTo>
                  <a:pt x="1451" y="374"/>
                </a:lnTo>
                <a:lnTo>
                  <a:pt x="1446" y="376"/>
                </a:lnTo>
                <a:lnTo>
                  <a:pt x="1444" y="376"/>
                </a:lnTo>
                <a:lnTo>
                  <a:pt x="1439" y="378"/>
                </a:lnTo>
                <a:lnTo>
                  <a:pt x="1401" y="394"/>
                </a:lnTo>
                <a:lnTo>
                  <a:pt x="1392" y="396"/>
                </a:lnTo>
                <a:lnTo>
                  <a:pt x="1389" y="399"/>
                </a:lnTo>
                <a:lnTo>
                  <a:pt x="1387" y="399"/>
                </a:lnTo>
                <a:lnTo>
                  <a:pt x="1385" y="401"/>
                </a:lnTo>
                <a:lnTo>
                  <a:pt x="1385" y="405"/>
                </a:lnTo>
                <a:lnTo>
                  <a:pt x="1392" y="408"/>
                </a:lnTo>
                <a:lnTo>
                  <a:pt x="1392" y="417"/>
                </a:lnTo>
                <a:lnTo>
                  <a:pt x="1387" y="419"/>
                </a:lnTo>
                <a:lnTo>
                  <a:pt x="1387" y="423"/>
                </a:lnTo>
                <a:lnTo>
                  <a:pt x="1385" y="423"/>
                </a:lnTo>
                <a:lnTo>
                  <a:pt x="1383" y="423"/>
                </a:lnTo>
                <a:lnTo>
                  <a:pt x="1378" y="423"/>
                </a:lnTo>
                <a:lnTo>
                  <a:pt x="1371" y="423"/>
                </a:lnTo>
                <a:lnTo>
                  <a:pt x="1365" y="423"/>
                </a:lnTo>
                <a:lnTo>
                  <a:pt x="1360" y="423"/>
                </a:lnTo>
                <a:lnTo>
                  <a:pt x="1360" y="426"/>
                </a:lnTo>
                <a:lnTo>
                  <a:pt x="1358" y="433"/>
                </a:lnTo>
                <a:lnTo>
                  <a:pt x="1355" y="446"/>
                </a:lnTo>
                <a:lnTo>
                  <a:pt x="1349" y="446"/>
                </a:lnTo>
                <a:lnTo>
                  <a:pt x="1344" y="446"/>
                </a:lnTo>
                <a:lnTo>
                  <a:pt x="1344" y="448"/>
                </a:lnTo>
                <a:lnTo>
                  <a:pt x="1344" y="453"/>
                </a:lnTo>
                <a:lnTo>
                  <a:pt x="1346" y="453"/>
                </a:lnTo>
                <a:lnTo>
                  <a:pt x="1344" y="462"/>
                </a:lnTo>
                <a:lnTo>
                  <a:pt x="1342" y="469"/>
                </a:lnTo>
                <a:lnTo>
                  <a:pt x="1340" y="480"/>
                </a:lnTo>
                <a:lnTo>
                  <a:pt x="1335" y="485"/>
                </a:lnTo>
                <a:lnTo>
                  <a:pt x="1333" y="487"/>
                </a:lnTo>
                <a:lnTo>
                  <a:pt x="1331" y="487"/>
                </a:lnTo>
                <a:lnTo>
                  <a:pt x="1326" y="491"/>
                </a:lnTo>
                <a:lnTo>
                  <a:pt x="1317" y="498"/>
                </a:lnTo>
                <a:lnTo>
                  <a:pt x="1308" y="505"/>
                </a:lnTo>
                <a:lnTo>
                  <a:pt x="1303" y="503"/>
                </a:lnTo>
                <a:lnTo>
                  <a:pt x="1297" y="498"/>
                </a:lnTo>
                <a:lnTo>
                  <a:pt x="1294" y="498"/>
                </a:lnTo>
                <a:lnTo>
                  <a:pt x="1294" y="496"/>
                </a:lnTo>
                <a:lnTo>
                  <a:pt x="1292" y="496"/>
                </a:lnTo>
                <a:lnTo>
                  <a:pt x="1290" y="496"/>
                </a:lnTo>
                <a:lnTo>
                  <a:pt x="1290" y="503"/>
                </a:lnTo>
                <a:lnTo>
                  <a:pt x="1285" y="505"/>
                </a:lnTo>
                <a:lnTo>
                  <a:pt x="1283" y="507"/>
                </a:lnTo>
                <a:lnTo>
                  <a:pt x="1281" y="509"/>
                </a:lnTo>
                <a:lnTo>
                  <a:pt x="1267" y="519"/>
                </a:lnTo>
                <a:lnTo>
                  <a:pt x="1265" y="523"/>
                </a:lnTo>
                <a:lnTo>
                  <a:pt x="1265" y="530"/>
                </a:lnTo>
                <a:lnTo>
                  <a:pt x="1265" y="532"/>
                </a:lnTo>
                <a:lnTo>
                  <a:pt x="1265" y="537"/>
                </a:lnTo>
                <a:lnTo>
                  <a:pt x="1265" y="541"/>
                </a:lnTo>
                <a:lnTo>
                  <a:pt x="1265" y="546"/>
                </a:lnTo>
                <a:lnTo>
                  <a:pt x="1263" y="552"/>
                </a:lnTo>
                <a:lnTo>
                  <a:pt x="1263" y="557"/>
                </a:lnTo>
                <a:lnTo>
                  <a:pt x="1263" y="559"/>
                </a:lnTo>
                <a:lnTo>
                  <a:pt x="1260" y="566"/>
                </a:lnTo>
                <a:lnTo>
                  <a:pt x="1258" y="571"/>
                </a:lnTo>
                <a:lnTo>
                  <a:pt x="1253" y="582"/>
                </a:lnTo>
                <a:lnTo>
                  <a:pt x="1253" y="584"/>
                </a:lnTo>
                <a:lnTo>
                  <a:pt x="1251" y="586"/>
                </a:lnTo>
                <a:lnTo>
                  <a:pt x="1247" y="600"/>
                </a:lnTo>
                <a:lnTo>
                  <a:pt x="1244" y="602"/>
                </a:lnTo>
                <a:lnTo>
                  <a:pt x="1244" y="605"/>
                </a:lnTo>
                <a:lnTo>
                  <a:pt x="1247" y="611"/>
                </a:lnTo>
                <a:lnTo>
                  <a:pt x="1247" y="623"/>
                </a:lnTo>
                <a:lnTo>
                  <a:pt x="1247" y="625"/>
                </a:lnTo>
                <a:lnTo>
                  <a:pt x="1247" y="627"/>
                </a:lnTo>
                <a:lnTo>
                  <a:pt x="1247" y="632"/>
                </a:lnTo>
                <a:lnTo>
                  <a:pt x="1247" y="638"/>
                </a:lnTo>
                <a:lnTo>
                  <a:pt x="1247" y="641"/>
                </a:lnTo>
                <a:lnTo>
                  <a:pt x="1249" y="643"/>
                </a:lnTo>
                <a:lnTo>
                  <a:pt x="1249" y="645"/>
                </a:lnTo>
                <a:lnTo>
                  <a:pt x="1249" y="650"/>
                </a:lnTo>
                <a:lnTo>
                  <a:pt x="1251" y="652"/>
                </a:lnTo>
                <a:lnTo>
                  <a:pt x="1251" y="654"/>
                </a:lnTo>
                <a:lnTo>
                  <a:pt x="1251" y="657"/>
                </a:lnTo>
                <a:lnTo>
                  <a:pt x="1251" y="659"/>
                </a:lnTo>
                <a:lnTo>
                  <a:pt x="1253" y="659"/>
                </a:lnTo>
                <a:lnTo>
                  <a:pt x="1253" y="663"/>
                </a:lnTo>
                <a:lnTo>
                  <a:pt x="1253" y="666"/>
                </a:lnTo>
                <a:lnTo>
                  <a:pt x="1256" y="670"/>
                </a:lnTo>
                <a:lnTo>
                  <a:pt x="1258" y="672"/>
                </a:lnTo>
                <a:lnTo>
                  <a:pt x="1260" y="677"/>
                </a:lnTo>
                <a:lnTo>
                  <a:pt x="1263" y="681"/>
                </a:lnTo>
                <a:lnTo>
                  <a:pt x="1263" y="684"/>
                </a:lnTo>
                <a:lnTo>
                  <a:pt x="1265" y="684"/>
                </a:lnTo>
                <a:lnTo>
                  <a:pt x="1272" y="688"/>
                </a:lnTo>
                <a:lnTo>
                  <a:pt x="1276" y="693"/>
                </a:lnTo>
                <a:lnTo>
                  <a:pt x="1281" y="695"/>
                </a:lnTo>
                <a:lnTo>
                  <a:pt x="1283" y="697"/>
                </a:lnTo>
                <a:lnTo>
                  <a:pt x="1285" y="700"/>
                </a:lnTo>
                <a:lnTo>
                  <a:pt x="1290" y="702"/>
                </a:lnTo>
                <a:lnTo>
                  <a:pt x="1294" y="704"/>
                </a:lnTo>
                <a:lnTo>
                  <a:pt x="1297" y="706"/>
                </a:lnTo>
                <a:lnTo>
                  <a:pt x="1301" y="709"/>
                </a:lnTo>
                <a:lnTo>
                  <a:pt x="1301" y="711"/>
                </a:lnTo>
                <a:lnTo>
                  <a:pt x="1306" y="713"/>
                </a:lnTo>
                <a:lnTo>
                  <a:pt x="1310" y="715"/>
                </a:lnTo>
                <a:lnTo>
                  <a:pt x="1312" y="718"/>
                </a:lnTo>
                <a:lnTo>
                  <a:pt x="1315" y="718"/>
                </a:lnTo>
                <a:lnTo>
                  <a:pt x="1315" y="720"/>
                </a:lnTo>
                <a:lnTo>
                  <a:pt x="1317" y="722"/>
                </a:lnTo>
                <a:lnTo>
                  <a:pt x="1317" y="724"/>
                </a:lnTo>
                <a:lnTo>
                  <a:pt x="1317" y="727"/>
                </a:lnTo>
                <a:lnTo>
                  <a:pt x="1319" y="729"/>
                </a:lnTo>
                <a:lnTo>
                  <a:pt x="1319" y="731"/>
                </a:lnTo>
                <a:lnTo>
                  <a:pt x="1319" y="734"/>
                </a:lnTo>
                <a:lnTo>
                  <a:pt x="1319" y="736"/>
                </a:lnTo>
                <a:lnTo>
                  <a:pt x="1321" y="738"/>
                </a:lnTo>
                <a:lnTo>
                  <a:pt x="1321" y="740"/>
                </a:lnTo>
                <a:lnTo>
                  <a:pt x="1321" y="743"/>
                </a:lnTo>
                <a:lnTo>
                  <a:pt x="1324" y="743"/>
                </a:lnTo>
                <a:lnTo>
                  <a:pt x="1324" y="745"/>
                </a:lnTo>
                <a:lnTo>
                  <a:pt x="1324" y="747"/>
                </a:lnTo>
                <a:lnTo>
                  <a:pt x="1326" y="752"/>
                </a:lnTo>
                <a:lnTo>
                  <a:pt x="1328" y="758"/>
                </a:lnTo>
                <a:lnTo>
                  <a:pt x="1328" y="761"/>
                </a:lnTo>
                <a:lnTo>
                  <a:pt x="1331" y="763"/>
                </a:lnTo>
                <a:lnTo>
                  <a:pt x="1333" y="767"/>
                </a:lnTo>
                <a:lnTo>
                  <a:pt x="1333" y="770"/>
                </a:lnTo>
                <a:lnTo>
                  <a:pt x="1335" y="774"/>
                </a:lnTo>
                <a:lnTo>
                  <a:pt x="1335" y="777"/>
                </a:lnTo>
                <a:lnTo>
                  <a:pt x="1335" y="779"/>
                </a:lnTo>
                <a:lnTo>
                  <a:pt x="1337" y="781"/>
                </a:lnTo>
                <a:lnTo>
                  <a:pt x="1337" y="783"/>
                </a:lnTo>
                <a:lnTo>
                  <a:pt x="1340" y="786"/>
                </a:lnTo>
                <a:lnTo>
                  <a:pt x="1340" y="788"/>
                </a:lnTo>
                <a:lnTo>
                  <a:pt x="1342" y="790"/>
                </a:lnTo>
                <a:lnTo>
                  <a:pt x="1344" y="790"/>
                </a:lnTo>
                <a:lnTo>
                  <a:pt x="1346" y="795"/>
                </a:lnTo>
                <a:lnTo>
                  <a:pt x="1349" y="795"/>
                </a:lnTo>
                <a:lnTo>
                  <a:pt x="1351" y="797"/>
                </a:lnTo>
                <a:lnTo>
                  <a:pt x="1353" y="799"/>
                </a:lnTo>
                <a:lnTo>
                  <a:pt x="1355" y="801"/>
                </a:lnTo>
                <a:lnTo>
                  <a:pt x="1360" y="806"/>
                </a:lnTo>
                <a:lnTo>
                  <a:pt x="1360" y="808"/>
                </a:lnTo>
                <a:lnTo>
                  <a:pt x="1360" y="813"/>
                </a:lnTo>
                <a:lnTo>
                  <a:pt x="1362" y="817"/>
                </a:lnTo>
                <a:lnTo>
                  <a:pt x="1365" y="820"/>
                </a:lnTo>
                <a:lnTo>
                  <a:pt x="1367" y="822"/>
                </a:lnTo>
                <a:lnTo>
                  <a:pt x="1371" y="822"/>
                </a:lnTo>
                <a:lnTo>
                  <a:pt x="1376" y="822"/>
                </a:lnTo>
                <a:lnTo>
                  <a:pt x="1378" y="822"/>
                </a:lnTo>
                <a:lnTo>
                  <a:pt x="1380" y="824"/>
                </a:lnTo>
                <a:lnTo>
                  <a:pt x="1383" y="826"/>
                </a:lnTo>
                <a:lnTo>
                  <a:pt x="1383" y="829"/>
                </a:lnTo>
                <a:lnTo>
                  <a:pt x="1380" y="831"/>
                </a:lnTo>
                <a:lnTo>
                  <a:pt x="1380" y="833"/>
                </a:lnTo>
                <a:lnTo>
                  <a:pt x="1380" y="838"/>
                </a:lnTo>
                <a:lnTo>
                  <a:pt x="1380" y="840"/>
                </a:lnTo>
                <a:lnTo>
                  <a:pt x="1380" y="842"/>
                </a:lnTo>
                <a:lnTo>
                  <a:pt x="1378" y="844"/>
                </a:lnTo>
                <a:lnTo>
                  <a:pt x="1371" y="851"/>
                </a:lnTo>
                <a:lnTo>
                  <a:pt x="1369" y="853"/>
                </a:lnTo>
                <a:lnTo>
                  <a:pt x="1369" y="858"/>
                </a:lnTo>
                <a:lnTo>
                  <a:pt x="1371" y="869"/>
                </a:lnTo>
                <a:lnTo>
                  <a:pt x="1371" y="872"/>
                </a:lnTo>
                <a:lnTo>
                  <a:pt x="1374" y="881"/>
                </a:lnTo>
                <a:lnTo>
                  <a:pt x="1376" y="883"/>
                </a:lnTo>
                <a:lnTo>
                  <a:pt x="1378" y="885"/>
                </a:lnTo>
                <a:lnTo>
                  <a:pt x="1378" y="887"/>
                </a:lnTo>
                <a:lnTo>
                  <a:pt x="1380" y="894"/>
                </a:lnTo>
                <a:lnTo>
                  <a:pt x="1380" y="896"/>
                </a:lnTo>
                <a:lnTo>
                  <a:pt x="1378" y="899"/>
                </a:lnTo>
                <a:lnTo>
                  <a:pt x="1376" y="903"/>
                </a:lnTo>
                <a:lnTo>
                  <a:pt x="1371" y="912"/>
                </a:lnTo>
                <a:lnTo>
                  <a:pt x="1365" y="912"/>
                </a:lnTo>
                <a:lnTo>
                  <a:pt x="1362" y="912"/>
                </a:lnTo>
                <a:lnTo>
                  <a:pt x="1358" y="915"/>
                </a:lnTo>
                <a:lnTo>
                  <a:pt x="1353" y="917"/>
                </a:lnTo>
                <a:lnTo>
                  <a:pt x="1351" y="919"/>
                </a:lnTo>
                <a:lnTo>
                  <a:pt x="1335" y="926"/>
                </a:lnTo>
                <a:lnTo>
                  <a:pt x="1333" y="928"/>
                </a:lnTo>
                <a:lnTo>
                  <a:pt x="1328" y="933"/>
                </a:lnTo>
                <a:lnTo>
                  <a:pt x="1326" y="935"/>
                </a:lnTo>
                <a:lnTo>
                  <a:pt x="1319" y="942"/>
                </a:lnTo>
                <a:lnTo>
                  <a:pt x="1317" y="944"/>
                </a:lnTo>
                <a:lnTo>
                  <a:pt x="1315" y="946"/>
                </a:lnTo>
                <a:lnTo>
                  <a:pt x="1310" y="949"/>
                </a:lnTo>
                <a:lnTo>
                  <a:pt x="1308" y="949"/>
                </a:lnTo>
                <a:lnTo>
                  <a:pt x="1303" y="953"/>
                </a:lnTo>
                <a:lnTo>
                  <a:pt x="1301" y="960"/>
                </a:lnTo>
                <a:lnTo>
                  <a:pt x="1301" y="964"/>
                </a:lnTo>
                <a:lnTo>
                  <a:pt x="1301" y="967"/>
                </a:lnTo>
                <a:lnTo>
                  <a:pt x="1301" y="969"/>
                </a:lnTo>
                <a:lnTo>
                  <a:pt x="1301" y="971"/>
                </a:lnTo>
                <a:lnTo>
                  <a:pt x="1299" y="971"/>
                </a:lnTo>
                <a:lnTo>
                  <a:pt x="1297" y="973"/>
                </a:lnTo>
                <a:lnTo>
                  <a:pt x="1294" y="976"/>
                </a:lnTo>
                <a:lnTo>
                  <a:pt x="1294" y="978"/>
                </a:lnTo>
                <a:lnTo>
                  <a:pt x="1292" y="980"/>
                </a:lnTo>
                <a:lnTo>
                  <a:pt x="1290" y="985"/>
                </a:lnTo>
                <a:lnTo>
                  <a:pt x="1290" y="987"/>
                </a:lnTo>
                <a:lnTo>
                  <a:pt x="1290" y="989"/>
                </a:lnTo>
                <a:lnTo>
                  <a:pt x="1290" y="992"/>
                </a:lnTo>
                <a:lnTo>
                  <a:pt x="1287" y="992"/>
                </a:lnTo>
                <a:lnTo>
                  <a:pt x="1287" y="994"/>
                </a:lnTo>
                <a:lnTo>
                  <a:pt x="1287" y="996"/>
                </a:lnTo>
                <a:lnTo>
                  <a:pt x="1290" y="998"/>
                </a:lnTo>
                <a:lnTo>
                  <a:pt x="1290" y="1005"/>
                </a:lnTo>
                <a:lnTo>
                  <a:pt x="1290" y="1007"/>
                </a:lnTo>
                <a:lnTo>
                  <a:pt x="1290" y="1010"/>
                </a:lnTo>
                <a:lnTo>
                  <a:pt x="1290" y="1012"/>
                </a:lnTo>
                <a:lnTo>
                  <a:pt x="1290" y="1016"/>
                </a:lnTo>
                <a:lnTo>
                  <a:pt x="1287" y="1021"/>
                </a:lnTo>
                <a:lnTo>
                  <a:pt x="1287" y="1023"/>
                </a:lnTo>
                <a:lnTo>
                  <a:pt x="1283" y="1032"/>
                </a:lnTo>
                <a:lnTo>
                  <a:pt x="1283" y="1037"/>
                </a:lnTo>
                <a:lnTo>
                  <a:pt x="1283" y="1039"/>
                </a:lnTo>
                <a:lnTo>
                  <a:pt x="1285" y="1044"/>
                </a:lnTo>
                <a:lnTo>
                  <a:pt x="1285" y="1046"/>
                </a:lnTo>
                <a:lnTo>
                  <a:pt x="1285" y="1048"/>
                </a:lnTo>
                <a:lnTo>
                  <a:pt x="1285" y="1053"/>
                </a:lnTo>
                <a:lnTo>
                  <a:pt x="1285" y="1057"/>
                </a:lnTo>
                <a:lnTo>
                  <a:pt x="1285" y="1062"/>
                </a:lnTo>
                <a:lnTo>
                  <a:pt x="1287" y="1064"/>
                </a:lnTo>
                <a:lnTo>
                  <a:pt x="1285" y="1064"/>
                </a:lnTo>
                <a:lnTo>
                  <a:pt x="1283" y="1064"/>
                </a:lnTo>
                <a:lnTo>
                  <a:pt x="1278" y="1064"/>
                </a:lnTo>
                <a:lnTo>
                  <a:pt x="1272" y="1062"/>
                </a:lnTo>
                <a:lnTo>
                  <a:pt x="1269" y="1059"/>
                </a:lnTo>
                <a:lnTo>
                  <a:pt x="1265" y="1059"/>
                </a:lnTo>
                <a:lnTo>
                  <a:pt x="1263" y="1059"/>
                </a:lnTo>
                <a:lnTo>
                  <a:pt x="1258" y="1057"/>
                </a:lnTo>
                <a:lnTo>
                  <a:pt x="1249" y="1055"/>
                </a:lnTo>
                <a:lnTo>
                  <a:pt x="1242" y="1053"/>
                </a:lnTo>
                <a:lnTo>
                  <a:pt x="1233" y="1050"/>
                </a:lnTo>
                <a:lnTo>
                  <a:pt x="1229" y="1050"/>
                </a:lnTo>
                <a:lnTo>
                  <a:pt x="1219" y="1048"/>
                </a:lnTo>
                <a:lnTo>
                  <a:pt x="1217" y="1048"/>
                </a:lnTo>
                <a:lnTo>
                  <a:pt x="1215" y="1048"/>
                </a:lnTo>
                <a:lnTo>
                  <a:pt x="1208" y="1050"/>
                </a:lnTo>
                <a:lnTo>
                  <a:pt x="1206" y="1050"/>
                </a:lnTo>
                <a:lnTo>
                  <a:pt x="1204" y="1050"/>
                </a:lnTo>
                <a:lnTo>
                  <a:pt x="1199" y="1050"/>
                </a:lnTo>
                <a:lnTo>
                  <a:pt x="1192" y="1053"/>
                </a:lnTo>
                <a:lnTo>
                  <a:pt x="1188" y="1055"/>
                </a:lnTo>
                <a:lnTo>
                  <a:pt x="1183" y="1057"/>
                </a:lnTo>
                <a:lnTo>
                  <a:pt x="1174" y="1057"/>
                </a:lnTo>
                <a:lnTo>
                  <a:pt x="1167" y="1059"/>
                </a:lnTo>
                <a:lnTo>
                  <a:pt x="1160" y="1059"/>
                </a:lnTo>
                <a:lnTo>
                  <a:pt x="1158" y="1059"/>
                </a:lnTo>
                <a:lnTo>
                  <a:pt x="1156" y="1059"/>
                </a:lnTo>
                <a:lnTo>
                  <a:pt x="1156" y="1062"/>
                </a:lnTo>
                <a:lnTo>
                  <a:pt x="1154" y="1062"/>
                </a:lnTo>
                <a:lnTo>
                  <a:pt x="1151" y="1062"/>
                </a:lnTo>
                <a:lnTo>
                  <a:pt x="1149" y="1062"/>
                </a:lnTo>
                <a:lnTo>
                  <a:pt x="1145" y="1062"/>
                </a:lnTo>
                <a:lnTo>
                  <a:pt x="1138" y="1059"/>
                </a:lnTo>
                <a:lnTo>
                  <a:pt x="1136" y="1059"/>
                </a:lnTo>
                <a:lnTo>
                  <a:pt x="1133" y="1059"/>
                </a:lnTo>
                <a:lnTo>
                  <a:pt x="1131" y="1059"/>
                </a:lnTo>
                <a:lnTo>
                  <a:pt x="1126" y="1059"/>
                </a:lnTo>
                <a:lnTo>
                  <a:pt x="1117" y="1062"/>
                </a:lnTo>
                <a:lnTo>
                  <a:pt x="1115" y="1062"/>
                </a:lnTo>
                <a:lnTo>
                  <a:pt x="1111" y="1064"/>
                </a:lnTo>
                <a:lnTo>
                  <a:pt x="1106" y="1064"/>
                </a:lnTo>
                <a:lnTo>
                  <a:pt x="1099" y="1062"/>
                </a:lnTo>
                <a:lnTo>
                  <a:pt x="1097" y="1062"/>
                </a:lnTo>
                <a:lnTo>
                  <a:pt x="1095" y="1064"/>
                </a:lnTo>
                <a:lnTo>
                  <a:pt x="1097" y="1066"/>
                </a:lnTo>
                <a:lnTo>
                  <a:pt x="1097" y="1068"/>
                </a:lnTo>
                <a:lnTo>
                  <a:pt x="1099" y="1071"/>
                </a:lnTo>
                <a:lnTo>
                  <a:pt x="1102" y="1073"/>
                </a:lnTo>
                <a:lnTo>
                  <a:pt x="1102" y="1075"/>
                </a:lnTo>
                <a:lnTo>
                  <a:pt x="1104" y="1078"/>
                </a:lnTo>
                <a:lnTo>
                  <a:pt x="1106" y="1082"/>
                </a:lnTo>
                <a:lnTo>
                  <a:pt x="1106" y="1089"/>
                </a:lnTo>
                <a:lnTo>
                  <a:pt x="1106" y="1093"/>
                </a:lnTo>
                <a:lnTo>
                  <a:pt x="1108" y="1093"/>
                </a:lnTo>
                <a:lnTo>
                  <a:pt x="1108" y="1096"/>
                </a:lnTo>
                <a:lnTo>
                  <a:pt x="1108" y="1098"/>
                </a:lnTo>
                <a:lnTo>
                  <a:pt x="1108" y="1100"/>
                </a:lnTo>
                <a:lnTo>
                  <a:pt x="1108" y="1102"/>
                </a:lnTo>
                <a:lnTo>
                  <a:pt x="1108" y="1105"/>
                </a:lnTo>
                <a:lnTo>
                  <a:pt x="1108" y="1109"/>
                </a:lnTo>
                <a:lnTo>
                  <a:pt x="1108" y="1111"/>
                </a:lnTo>
                <a:lnTo>
                  <a:pt x="1108" y="1114"/>
                </a:lnTo>
                <a:lnTo>
                  <a:pt x="1108" y="1116"/>
                </a:lnTo>
                <a:lnTo>
                  <a:pt x="1108" y="1118"/>
                </a:lnTo>
                <a:lnTo>
                  <a:pt x="1108" y="1121"/>
                </a:lnTo>
                <a:lnTo>
                  <a:pt x="1108" y="1123"/>
                </a:lnTo>
                <a:lnTo>
                  <a:pt x="1106" y="1123"/>
                </a:lnTo>
                <a:lnTo>
                  <a:pt x="1102" y="1123"/>
                </a:lnTo>
                <a:lnTo>
                  <a:pt x="1099" y="1123"/>
                </a:lnTo>
                <a:lnTo>
                  <a:pt x="1092" y="1123"/>
                </a:lnTo>
                <a:lnTo>
                  <a:pt x="1090" y="1123"/>
                </a:lnTo>
                <a:lnTo>
                  <a:pt x="1086" y="1125"/>
                </a:lnTo>
                <a:lnTo>
                  <a:pt x="1083" y="1127"/>
                </a:lnTo>
                <a:lnTo>
                  <a:pt x="1083" y="1132"/>
                </a:lnTo>
                <a:lnTo>
                  <a:pt x="1081" y="1134"/>
                </a:lnTo>
                <a:lnTo>
                  <a:pt x="1079" y="1134"/>
                </a:lnTo>
                <a:lnTo>
                  <a:pt x="1072" y="1134"/>
                </a:lnTo>
                <a:lnTo>
                  <a:pt x="1068" y="1136"/>
                </a:lnTo>
                <a:lnTo>
                  <a:pt x="1058" y="1139"/>
                </a:lnTo>
                <a:lnTo>
                  <a:pt x="1049" y="1141"/>
                </a:lnTo>
                <a:lnTo>
                  <a:pt x="1045" y="1143"/>
                </a:lnTo>
                <a:lnTo>
                  <a:pt x="1038" y="1148"/>
                </a:lnTo>
                <a:lnTo>
                  <a:pt x="1036" y="1150"/>
                </a:lnTo>
                <a:lnTo>
                  <a:pt x="1034" y="1150"/>
                </a:lnTo>
                <a:lnTo>
                  <a:pt x="1029" y="1150"/>
                </a:lnTo>
                <a:lnTo>
                  <a:pt x="1022" y="1154"/>
                </a:lnTo>
                <a:lnTo>
                  <a:pt x="1000" y="1157"/>
                </a:lnTo>
                <a:lnTo>
                  <a:pt x="990" y="1157"/>
                </a:lnTo>
                <a:lnTo>
                  <a:pt x="988" y="1157"/>
                </a:lnTo>
                <a:lnTo>
                  <a:pt x="986" y="1157"/>
                </a:lnTo>
                <a:lnTo>
                  <a:pt x="986" y="1159"/>
                </a:lnTo>
                <a:lnTo>
                  <a:pt x="984" y="1159"/>
                </a:lnTo>
                <a:lnTo>
                  <a:pt x="984" y="1157"/>
                </a:lnTo>
                <a:lnTo>
                  <a:pt x="981" y="1157"/>
                </a:lnTo>
                <a:lnTo>
                  <a:pt x="981" y="1154"/>
                </a:lnTo>
                <a:lnTo>
                  <a:pt x="979" y="1154"/>
                </a:lnTo>
                <a:lnTo>
                  <a:pt x="977" y="1152"/>
                </a:lnTo>
                <a:lnTo>
                  <a:pt x="977" y="1150"/>
                </a:lnTo>
                <a:lnTo>
                  <a:pt x="975" y="1150"/>
                </a:lnTo>
                <a:lnTo>
                  <a:pt x="972" y="1148"/>
                </a:lnTo>
                <a:lnTo>
                  <a:pt x="972" y="1145"/>
                </a:lnTo>
                <a:lnTo>
                  <a:pt x="968" y="1143"/>
                </a:lnTo>
                <a:lnTo>
                  <a:pt x="968" y="1141"/>
                </a:lnTo>
                <a:lnTo>
                  <a:pt x="966" y="1139"/>
                </a:lnTo>
                <a:lnTo>
                  <a:pt x="966" y="1136"/>
                </a:lnTo>
                <a:lnTo>
                  <a:pt x="963" y="1130"/>
                </a:lnTo>
                <a:lnTo>
                  <a:pt x="961" y="1125"/>
                </a:lnTo>
                <a:lnTo>
                  <a:pt x="959" y="1123"/>
                </a:lnTo>
                <a:lnTo>
                  <a:pt x="956" y="1118"/>
                </a:lnTo>
                <a:lnTo>
                  <a:pt x="956" y="1116"/>
                </a:lnTo>
                <a:lnTo>
                  <a:pt x="956" y="1114"/>
                </a:lnTo>
                <a:lnTo>
                  <a:pt x="954" y="1111"/>
                </a:lnTo>
                <a:lnTo>
                  <a:pt x="954" y="1109"/>
                </a:lnTo>
                <a:lnTo>
                  <a:pt x="952" y="1105"/>
                </a:lnTo>
                <a:lnTo>
                  <a:pt x="950" y="1102"/>
                </a:lnTo>
                <a:lnTo>
                  <a:pt x="945" y="1100"/>
                </a:lnTo>
                <a:lnTo>
                  <a:pt x="945" y="1098"/>
                </a:lnTo>
                <a:lnTo>
                  <a:pt x="943" y="1098"/>
                </a:lnTo>
                <a:lnTo>
                  <a:pt x="943" y="1100"/>
                </a:lnTo>
                <a:lnTo>
                  <a:pt x="941" y="1098"/>
                </a:lnTo>
                <a:lnTo>
                  <a:pt x="934" y="1093"/>
                </a:lnTo>
                <a:lnTo>
                  <a:pt x="934" y="1091"/>
                </a:lnTo>
                <a:lnTo>
                  <a:pt x="932" y="1089"/>
                </a:lnTo>
                <a:lnTo>
                  <a:pt x="932" y="1087"/>
                </a:lnTo>
                <a:lnTo>
                  <a:pt x="927" y="1084"/>
                </a:lnTo>
                <a:lnTo>
                  <a:pt x="925" y="1084"/>
                </a:lnTo>
                <a:lnTo>
                  <a:pt x="920" y="1082"/>
                </a:lnTo>
                <a:lnTo>
                  <a:pt x="916" y="1082"/>
                </a:lnTo>
                <a:lnTo>
                  <a:pt x="913" y="1082"/>
                </a:lnTo>
                <a:lnTo>
                  <a:pt x="911" y="1082"/>
                </a:lnTo>
                <a:lnTo>
                  <a:pt x="904" y="1082"/>
                </a:lnTo>
                <a:lnTo>
                  <a:pt x="902" y="1082"/>
                </a:lnTo>
                <a:lnTo>
                  <a:pt x="900" y="1082"/>
                </a:lnTo>
                <a:lnTo>
                  <a:pt x="898" y="1084"/>
                </a:lnTo>
                <a:lnTo>
                  <a:pt x="893" y="1084"/>
                </a:lnTo>
                <a:lnTo>
                  <a:pt x="891" y="1084"/>
                </a:lnTo>
                <a:lnTo>
                  <a:pt x="886" y="1087"/>
                </a:lnTo>
                <a:lnTo>
                  <a:pt x="877" y="1091"/>
                </a:lnTo>
                <a:lnTo>
                  <a:pt x="873" y="1091"/>
                </a:lnTo>
                <a:lnTo>
                  <a:pt x="873" y="1093"/>
                </a:lnTo>
                <a:lnTo>
                  <a:pt x="868" y="1093"/>
                </a:lnTo>
                <a:lnTo>
                  <a:pt x="864" y="1096"/>
                </a:lnTo>
                <a:lnTo>
                  <a:pt x="859" y="1100"/>
                </a:lnTo>
                <a:lnTo>
                  <a:pt x="857" y="1100"/>
                </a:lnTo>
                <a:lnTo>
                  <a:pt x="857" y="1102"/>
                </a:lnTo>
                <a:lnTo>
                  <a:pt x="854" y="1102"/>
                </a:lnTo>
                <a:lnTo>
                  <a:pt x="850" y="1105"/>
                </a:lnTo>
                <a:lnTo>
                  <a:pt x="843" y="1107"/>
                </a:lnTo>
                <a:lnTo>
                  <a:pt x="841" y="1107"/>
                </a:lnTo>
                <a:lnTo>
                  <a:pt x="839" y="1098"/>
                </a:lnTo>
                <a:lnTo>
                  <a:pt x="839" y="1096"/>
                </a:lnTo>
                <a:lnTo>
                  <a:pt x="839" y="1093"/>
                </a:lnTo>
                <a:lnTo>
                  <a:pt x="841" y="1089"/>
                </a:lnTo>
                <a:lnTo>
                  <a:pt x="843" y="1087"/>
                </a:lnTo>
                <a:lnTo>
                  <a:pt x="841" y="1084"/>
                </a:lnTo>
                <a:lnTo>
                  <a:pt x="841" y="1082"/>
                </a:lnTo>
                <a:lnTo>
                  <a:pt x="841" y="1078"/>
                </a:lnTo>
                <a:lnTo>
                  <a:pt x="841" y="1073"/>
                </a:lnTo>
                <a:lnTo>
                  <a:pt x="841" y="1068"/>
                </a:lnTo>
                <a:lnTo>
                  <a:pt x="841" y="1066"/>
                </a:lnTo>
                <a:lnTo>
                  <a:pt x="839" y="1064"/>
                </a:lnTo>
                <a:lnTo>
                  <a:pt x="839" y="1062"/>
                </a:lnTo>
                <a:lnTo>
                  <a:pt x="836" y="1059"/>
                </a:lnTo>
                <a:lnTo>
                  <a:pt x="834" y="1059"/>
                </a:lnTo>
                <a:lnTo>
                  <a:pt x="834" y="1057"/>
                </a:lnTo>
                <a:lnTo>
                  <a:pt x="832" y="1055"/>
                </a:lnTo>
                <a:lnTo>
                  <a:pt x="832" y="1053"/>
                </a:lnTo>
                <a:lnTo>
                  <a:pt x="832" y="1050"/>
                </a:lnTo>
                <a:lnTo>
                  <a:pt x="832" y="1048"/>
                </a:lnTo>
                <a:lnTo>
                  <a:pt x="829" y="1046"/>
                </a:lnTo>
                <a:lnTo>
                  <a:pt x="832" y="1044"/>
                </a:lnTo>
                <a:lnTo>
                  <a:pt x="832" y="1041"/>
                </a:lnTo>
                <a:lnTo>
                  <a:pt x="834" y="1039"/>
                </a:lnTo>
                <a:lnTo>
                  <a:pt x="834" y="1037"/>
                </a:lnTo>
                <a:lnTo>
                  <a:pt x="832" y="1035"/>
                </a:lnTo>
                <a:lnTo>
                  <a:pt x="829" y="1035"/>
                </a:lnTo>
                <a:lnTo>
                  <a:pt x="827" y="1035"/>
                </a:lnTo>
                <a:lnTo>
                  <a:pt x="823" y="1032"/>
                </a:lnTo>
                <a:lnTo>
                  <a:pt x="818" y="1032"/>
                </a:lnTo>
                <a:lnTo>
                  <a:pt x="816" y="1030"/>
                </a:lnTo>
                <a:lnTo>
                  <a:pt x="814" y="1030"/>
                </a:lnTo>
                <a:lnTo>
                  <a:pt x="811" y="1030"/>
                </a:lnTo>
                <a:lnTo>
                  <a:pt x="809" y="1030"/>
                </a:lnTo>
                <a:lnTo>
                  <a:pt x="807" y="1030"/>
                </a:lnTo>
                <a:lnTo>
                  <a:pt x="795" y="1030"/>
                </a:lnTo>
                <a:lnTo>
                  <a:pt x="793" y="1030"/>
                </a:lnTo>
                <a:lnTo>
                  <a:pt x="791" y="1030"/>
                </a:lnTo>
                <a:lnTo>
                  <a:pt x="789" y="1030"/>
                </a:lnTo>
                <a:lnTo>
                  <a:pt x="789" y="1028"/>
                </a:lnTo>
                <a:lnTo>
                  <a:pt x="786" y="1028"/>
                </a:lnTo>
                <a:lnTo>
                  <a:pt x="784" y="1028"/>
                </a:lnTo>
                <a:lnTo>
                  <a:pt x="777" y="1028"/>
                </a:lnTo>
                <a:lnTo>
                  <a:pt x="777" y="1025"/>
                </a:lnTo>
                <a:lnTo>
                  <a:pt x="773" y="1025"/>
                </a:lnTo>
                <a:lnTo>
                  <a:pt x="773" y="1023"/>
                </a:lnTo>
                <a:lnTo>
                  <a:pt x="771" y="1023"/>
                </a:lnTo>
                <a:lnTo>
                  <a:pt x="771" y="1021"/>
                </a:lnTo>
                <a:lnTo>
                  <a:pt x="768" y="1019"/>
                </a:lnTo>
                <a:lnTo>
                  <a:pt x="768" y="1014"/>
                </a:lnTo>
                <a:lnTo>
                  <a:pt x="759" y="1001"/>
                </a:lnTo>
                <a:lnTo>
                  <a:pt x="759" y="996"/>
                </a:lnTo>
                <a:lnTo>
                  <a:pt x="755" y="989"/>
                </a:lnTo>
                <a:lnTo>
                  <a:pt x="752" y="985"/>
                </a:lnTo>
                <a:lnTo>
                  <a:pt x="750" y="980"/>
                </a:lnTo>
                <a:lnTo>
                  <a:pt x="743" y="973"/>
                </a:lnTo>
                <a:lnTo>
                  <a:pt x="743" y="971"/>
                </a:lnTo>
                <a:lnTo>
                  <a:pt x="732" y="958"/>
                </a:lnTo>
                <a:lnTo>
                  <a:pt x="732" y="955"/>
                </a:lnTo>
                <a:lnTo>
                  <a:pt x="730" y="953"/>
                </a:lnTo>
                <a:lnTo>
                  <a:pt x="727" y="949"/>
                </a:lnTo>
                <a:lnTo>
                  <a:pt x="723" y="942"/>
                </a:lnTo>
                <a:lnTo>
                  <a:pt x="721" y="937"/>
                </a:lnTo>
                <a:lnTo>
                  <a:pt x="718" y="933"/>
                </a:lnTo>
                <a:lnTo>
                  <a:pt x="712" y="933"/>
                </a:lnTo>
                <a:lnTo>
                  <a:pt x="709" y="930"/>
                </a:lnTo>
                <a:lnTo>
                  <a:pt x="707" y="928"/>
                </a:lnTo>
                <a:lnTo>
                  <a:pt x="705" y="921"/>
                </a:lnTo>
                <a:lnTo>
                  <a:pt x="705" y="919"/>
                </a:lnTo>
                <a:lnTo>
                  <a:pt x="705" y="915"/>
                </a:lnTo>
                <a:lnTo>
                  <a:pt x="703" y="912"/>
                </a:lnTo>
                <a:lnTo>
                  <a:pt x="703" y="906"/>
                </a:lnTo>
                <a:lnTo>
                  <a:pt x="703" y="903"/>
                </a:lnTo>
                <a:lnTo>
                  <a:pt x="700" y="894"/>
                </a:lnTo>
                <a:lnTo>
                  <a:pt x="700" y="887"/>
                </a:lnTo>
                <a:lnTo>
                  <a:pt x="700" y="885"/>
                </a:lnTo>
                <a:lnTo>
                  <a:pt x="700" y="867"/>
                </a:lnTo>
                <a:lnTo>
                  <a:pt x="703" y="865"/>
                </a:lnTo>
                <a:lnTo>
                  <a:pt x="703" y="860"/>
                </a:lnTo>
                <a:lnTo>
                  <a:pt x="698" y="847"/>
                </a:lnTo>
                <a:lnTo>
                  <a:pt x="682" y="842"/>
                </a:lnTo>
                <a:lnTo>
                  <a:pt x="671" y="840"/>
                </a:lnTo>
                <a:lnTo>
                  <a:pt x="671" y="838"/>
                </a:lnTo>
                <a:lnTo>
                  <a:pt x="669" y="838"/>
                </a:lnTo>
                <a:lnTo>
                  <a:pt x="666" y="838"/>
                </a:lnTo>
                <a:lnTo>
                  <a:pt x="662" y="838"/>
                </a:lnTo>
                <a:lnTo>
                  <a:pt x="657" y="835"/>
                </a:lnTo>
                <a:lnTo>
                  <a:pt x="655" y="833"/>
                </a:lnTo>
                <a:lnTo>
                  <a:pt x="648" y="831"/>
                </a:lnTo>
                <a:lnTo>
                  <a:pt x="646" y="829"/>
                </a:lnTo>
                <a:lnTo>
                  <a:pt x="641" y="826"/>
                </a:lnTo>
                <a:lnTo>
                  <a:pt x="639" y="826"/>
                </a:lnTo>
                <a:lnTo>
                  <a:pt x="639" y="824"/>
                </a:lnTo>
                <a:lnTo>
                  <a:pt x="637" y="824"/>
                </a:lnTo>
                <a:lnTo>
                  <a:pt x="637" y="822"/>
                </a:lnTo>
                <a:lnTo>
                  <a:pt x="632" y="822"/>
                </a:lnTo>
                <a:lnTo>
                  <a:pt x="630" y="820"/>
                </a:lnTo>
                <a:lnTo>
                  <a:pt x="630" y="817"/>
                </a:lnTo>
                <a:lnTo>
                  <a:pt x="630" y="815"/>
                </a:lnTo>
                <a:lnTo>
                  <a:pt x="632" y="813"/>
                </a:lnTo>
                <a:lnTo>
                  <a:pt x="630" y="813"/>
                </a:lnTo>
                <a:lnTo>
                  <a:pt x="625" y="810"/>
                </a:lnTo>
                <a:lnTo>
                  <a:pt x="623" y="808"/>
                </a:lnTo>
                <a:lnTo>
                  <a:pt x="621" y="808"/>
                </a:lnTo>
                <a:lnTo>
                  <a:pt x="619" y="806"/>
                </a:lnTo>
                <a:lnTo>
                  <a:pt x="616" y="804"/>
                </a:lnTo>
                <a:lnTo>
                  <a:pt x="614" y="804"/>
                </a:lnTo>
                <a:lnTo>
                  <a:pt x="614" y="801"/>
                </a:lnTo>
                <a:lnTo>
                  <a:pt x="610" y="797"/>
                </a:lnTo>
                <a:lnTo>
                  <a:pt x="607" y="792"/>
                </a:lnTo>
                <a:lnTo>
                  <a:pt x="603" y="788"/>
                </a:lnTo>
                <a:lnTo>
                  <a:pt x="601" y="786"/>
                </a:lnTo>
                <a:lnTo>
                  <a:pt x="594" y="777"/>
                </a:lnTo>
                <a:lnTo>
                  <a:pt x="587" y="770"/>
                </a:lnTo>
                <a:lnTo>
                  <a:pt x="580" y="770"/>
                </a:lnTo>
                <a:lnTo>
                  <a:pt x="576" y="767"/>
                </a:lnTo>
                <a:lnTo>
                  <a:pt x="567" y="763"/>
                </a:lnTo>
                <a:lnTo>
                  <a:pt x="564" y="763"/>
                </a:lnTo>
                <a:lnTo>
                  <a:pt x="557" y="761"/>
                </a:lnTo>
                <a:lnTo>
                  <a:pt x="548" y="756"/>
                </a:lnTo>
                <a:lnTo>
                  <a:pt x="546" y="754"/>
                </a:lnTo>
                <a:lnTo>
                  <a:pt x="544" y="754"/>
                </a:lnTo>
                <a:lnTo>
                  <a:pt x="523" y="745"/>
                </a:lnTo>
                <a:lnTo>
                  <a:pt x="523" y="738"/>
                </a:lnTo>
                <a:lnTo>
                  <a:pt x="523" y="731"/>
                </a:lnTo>
                <a:lnTo>
                  <a:pt x="523" y="724"/>
                </a:lnTo>
                <a:lnTo>
                  <a:pt x="517" y="724"/>
                </a:lnTo>
                <a:lnTo>
                  <a:pt x="505" y="724"/>
                </a:lnTo>
                <a:lnTo>
                  <a:pt x="501" y="729"/>
                </a:lnTo>
                <a:lnTo>
                  <a:pt x="496" y="736"/>
                </a:lnTo>
                <a:lnTo>
                  <a:pt x="489" y="736"/>
                </a:lnTo>
                <a:lnTo>
                  <a:pt x="489" y="734"/>
                </a:lnTo>
                <a:lnTo>
                  <a:pt x="489" y="731"/>
                </a:lnTo>
                <a:lnTo>
                  <a:pt x="487" y="727"/>
                </a:lnTo>
                <a:lnTo>
                  <a:pt x="483" y="727"/>
                </a:lnTo>
                <a:lnTo>
                  <a:pt x="480" y="727"/>
                </a:lnTo>
                <a:lnTo>
                  <a:pt x="478" y="722"/>
                </a:lnTo>
                <a:lnTo>
                  <a:pt x="471" y="722"/>
                </a:lnTo>
                <a:lnTo>
                  <a:pt x="471" y="720"/>
                </a:lnTo>
                <a:lnTo>
                  <a:pt x="469" y="720"/>
                </a:lnTo>
                <a:lnTo>
                  <a:pt x="467" y="722"/>
                </a:lnTo>
                <a:lnTo>
                  <a:pt x="464" y="722"/>
                </a:lnTo>
                <a:lnTo>
                  <a:pt x="460" y="722"/>
                </a:lnTo>
                <a:lnTo>
                  <a:pt x="451" y="713"/>
                </a:lnTo>
                <a:lnTo>
                  <a:pt x="449" y="713"/>
                </a:lnTo>
                <a:lnTo>
                  <a:pt x="446" y="711"/>
                </a:lnTo>
                <a:lnTo>
                  <a:pt x="442" y="711"/>
                </a:lnTo>
                <a:lnTo>
                  <a:pt x="440" y="709"/>
                </a:lnTo>
                <a:lnTo>
                  <a:pt x="430" y="706"/>
                </a:lnTo>
                <a:lnTo>
                  <a:pt x="426" y="704"/>
                </a:lnTo>
                <a:lnTo>
                  <a:pt x="421" y="702"/>
                </a:lnTo>
                <a:lnTo>
                  <a:pt x="419" y="702"/>
                </a:lnTo>
                <a:lnTo>
                  <a:pt x="412" y="700"/>
                </a:lnTo>
                <a:lnTo>
                  <a:pt x="410" y="700"/>
                </a:lnTo>
                <a:lnTo>
                  <a:pt x="396" y="693"/>
                </a:lnTo>
                <a:lnTo>
                  <a:pt x="394" y="693"/>
                </a:lnTo>
                <a:lnTo>
                  <a:pt x="387" y="688"/>
                </a:lnTo>
                <a:lnTo>
                  <a:pt x="385" y="688"/>
                </a:lnTo>
                <a:lnTo>
                  <a:pt x="376" y="688"/>
                </a:lnTo>
                <a:lnTo>
                  <a:pt x="372" y="686"/>
                </a:lnTo>
                <a:lnTo>
                  <a:pt x="372" y="684"/>
                </a:lnTo>
                <a:lnTo>
                  <a:pt x="356" y="677"/>
                </a:lnTo>
                <a:lnTo>
                  <a:pt x="351" y="684"/>
                </a:lnTo>
                <a:lnTo>
                  <a:pt x="347" y="686"/>
                </a:lnTo>
                <a:lnTo>
                  <a:pt x="340" y="693"/>
                </a:lnTo>
                <a:lnTo>
                  <a:pt x="322" y="697"/>
                </a:lnTo>
                <a:lnTo>
                  <a:pt x="306" y="691"/>
                </a:lnTo>
                <a:lnTo>
                  <a:pt x="304" y="691"/>
                </a:lnTo>
                <a:lnTo>
                  <a:pt x="304" y="688"/>
                </a:lnTo>
                <a:lnTo>
                  <a:pt x="301" y="686"/>
                </a:lnTo>
                <a:lnTo>
                  <a:pt x="301" y="679"/>
                </a:lnTo>
                <a:lnTo>
                  <a:pt x="304" y="679"/>
                </a:lnTo>
                <a:lnTo>
                  <a:pt x="304" y="677"/>
                </a:lnTo>
                <a:lnTo>
                  <a:pt x="306" y="675"/>
                </a:lnTo>
                <a:lnTo>
                  <a:pt x="306" y="672"/>
                </a:lnTo>
                <a:lnTo>
                  <a:pt x="306" y="670"/>
                </a:lnTo>
                <a:lnTo>
                  <a:pt x="308" y="672"/>
                </a:lnTo>
                <a:lnTo>
                  <a:pt x="308" y="670"/>
                </a:lnTo>
                <a:lnTo>
                  <a:pt x="310" y="670"/>
                </a:lnTo>
                <a:lnTo>
                  <a:pt x="308" y="670"/>
                </a:lnTo>
                <a:lnTo>
                  <a:pt x="308" y="668"/>
                </a:lnTo>
                <a:lnTo>
                  <a:pt x="308" y="666"/>
                </a:lnTo>
                <a:lnTo>
                  <a:pt x="306" y="666"/>
                </a:lnTo>
                <a:lnTo>
                  <a:pt x="301" y="661"/>
                </a:lnTo>
                <a:lnTo>
                  <a:pt x="299" y="659"/>
                </a:lnTo>
                <a:lnTo>
                  <a:pt x="297" y="657"/>
                </a:lnTo>
                <a:lnTo>
                  <a:pt x="294" y="654"/>
                </a:lnTo>
                <a:lnTo>
                  <a:pt x="292" y="654"/>
                </a:lnTo>
                <a:lnTo>
                  <a:pt x="292" y="652"/>
                </a:lnTo>
                <a:lnTo>
                  <a:pt x="290" y="652"/>
                </a:lnTo>
                <a:lnTo>
                  <a:pt x="288" y="652"/>
                </a:lnTo>
                <a:lnTo>
                  <a:pt x="285" y="652"/>
                </a:lnTo>
                <a:lnTo>
                  <a:pt x="283" y="654"/>
                </a:lnTo>
                <a:lnTo>
                  <a:pt x="283" y="657"/>
                </a:lnTo>
                <a:lnTo>
                  <a:pt x="283" y="659"/>
                </a:lnTo>
                <a:lnTo>
                  <a:pt x="285" y="663"/>
                </a:lnTo>
                <a:lnTo>
                  <a:pt x="283" y="670"/>
                </a:lnTo>
                <a:lnTo>
                  <a:pt x="276" y="670"/>
                </a:lnTo>
                <a:lnTo>
                  <a:pt x="265" y="670"/>
                </a:lnTo>
                <a:lnTo>
                  <a:pt x="263" y="668"/>
                </a:lnTo>
                <a:lnTo>
                  <a:pt x="260" y="666"/>
                </a:lnTo>
                <a:lnTo>
                  <a:pt x="263" y="666"/>
                </a:lnTo>
                <a:lnTo>
                  <a:pt x="265" y="666"/>
                </a:lnTo>
                <a:lnTo>
                  <a:pt x="263" y="666"/>
                </a:lnTo>
                <a:lnTo>
                  <a:pt x="263" y="663"/>
                </a:lnTo>
                <a:lnTo>
                  <a:pt x="249" y="663"/>
                </a:lnTo>
                <a:lnTo>
                  <a:pt x="251" y="666"/>
                </a:lnTo>
                <a:lnTo>
                  <a:pt x="254" y="666"/>
                </a:lnTo>
                <a:lnTo>
                  <a:pt x="254" y="668"/>
                </a:lnTo>
                <a:lnTo>
                  <a:pt x="254" y="670"/>
                </a:lnTo>
                <a:lnTo>
                  <a:pt x="254" y="668"/>
                </a:lnTo>
                <a:lnTo>
                  <a:pt x="249" y="666"/>
                </a:lnTo>
                <a:lnTo>
                  <a:pt x="247" y="666"/>
                </a:lnTo>
                <a:lnTo>
                  <a:pt x="242" y="668"/>
                </a:lnTo>
                <a:lnTo>
                  <a:pt x="240" y="670"/>
                </a:lnTo>
                <a:lnTo>
                  <a:pt x="236" y="666"/>
                </a:lnTo>
                <a:lnTo>
                  <a:pt x="231" y="659"/>
                </a:lnTo>
                <a:lnTo>
                  <a:pt x="229" y="657"/>
                </a:lnTo>
                <a:lnTo>
                  <a:pt x="226" y="652"/>
                </a:lnTo>
                <a:lnTo>
                  <a:pt x="224" y="652"/>
                </a:lnTo>
                <a:lnTo>
                  <a:pt x="222" y="652"/>
                </a:lnTo>
                <a:lnTo>
                  <a:pt x="220" y="652"/>
                </a:lnTo>
                <a:lnTo>
                  <a:pt x="208" y="652"/>
                </a:lnTo>
                <a:lnTo>
                  <a:pt x="197" y="652"/>
                </a:lnTo>
                <a:lnTo>
                  <a:pt x="195" y="652"/>
                </a:lnTo>
                <a:lnTo>
                  <a:pt x="190" y="652"/>
                </a:lnTo>
                <a:lnTo>
                  <a:pt x="186" y="652"/>
                </a:lnTo>
                <a:lnTo>
                  <a:pt x="183" y="652"/>
                </a:lnTo>
                <a:lnTo>
                  <a:pt x="179" y="652"/>
                </a:lnTo>
                <a:lnTo>
                  <a:pt x="167" y="652"/>
                </a:lnTo>
                <a:lnTo>
                  <a:pt x="163" y="652"/>
                </a:lnTo>
                <a:lnTo>
                  <a:pt x="161" y="652"/>
                </a:lnTo>
                <a:lnTo>
                  <a:pt x="154" y="652"/>
                </a:lnTo>
                <a:lnTo>
                  <a:pt x="152" y="652"/>
                </a:lnTo>
                <a:lnTo>
                  <a:pt x="147" y="661"/>
                </a:lnTo>
                <a:lnTo>
                  <a:pt x="145" y="659"/>
                </a:lnTo>
                <a:lnTo>
                  <a:pt x="140" y="659"/>
                </a:lnTo>
                <a:lnTo>
                  <a:pt x="138" y="659"/>
                </a:lnTo>
                <a:lnTo>
                  <a:pt x="136" y="659"/>
                </a:lnTo>
                <a:lnTo>
                  <a:pt x="133" y="659"/>
                </a:lnTo>
                <a:lnTo>
                  <a:pt x="131" y="659"/>
                </a:lnTo>
                <a:lnTo>
                  <a:pt x="129" y="659"/>
                </a:lnTo>
                <a:lnTo>
                  <a:pt x="122" y="659"/>
                </a:lnTo>
                <a:lnTo>
                  <a:pt x="120" y="659"/>
                </a:lnTo>
                <a:lnTo>
                  <a:pt x="109" y="657"/>
                </a:lnTo>
                <a:lnTo>
                  <a:pt x="109" y="654"/>
                </a:lnTo>
                <a:lnTo>
                  <a:pt x="109" y="652"/>
                </a:lnTo>
                <a:lnTo>
                  <a:pt x="109" y="648"/>
                </a:lnTo>
                <a:lnTo>
                  <a:pt x="109" y="645"/>
                </a:lnTo>
                <a:lnTo>
                  <a:pt x="109" y="641"/>
                </a:lnTo>
                <a:lnTo>
                  <a:pt x="109" y="638"/>
                </a:lnTo>
                <a:lnTo>
                  <a:pt x="109" y="636"/>
                </a:lnTo>
                <a:lnTo>
                  <a:pt x="109" y="634"/>
                </a:lnTo>
                <a:lnTo>
                  <a:pt x="109" y="632"/>
                </a:lnTo>
                <a:lnTo>
                  <a:pt x="109" y="629"/>
                </a:lnTo>
                <a:lnTo>
                  <a:pt x="109" y="625"/>
                </a:lnTo>
                <a:lnTo>
                  <a:pt x="109" y="623"/>
                </a:lnTo>
                <a:lnTo>
                  <a:pt x="109" y="620"/>
                </a:lnTo>
                <a:lnTo>
                  <a:pt x="109" y="618"/>
                </a:lnTo>
                <a:lnTo>
                  <a:pt x="109" y="616"/>
                </a:lnTo>
                <a:lnTo>
                  <a:pt x="109" y="614"/>
                </a:lnTo>
                <a:lnTo>
                  <a:pt x="109" y="611"/>
                </a:lnTo>
                <a:lnTo>
                  <a:pt x="109" y="609"/>
                </a:lnTo>
                <a:lnTo>
                  <a:pt x="109" y="607"/>
                </a:lnTo>
                <a:lnTo>
                  <a:pt x="106" y="607"/>
                </a:lnTo>
                <a:lnTo>
                  <a:pt x="106" y="605"/>
                </a:lnTo>
                <a:lnTo>
                  <a:pt x="106" y="602"/>
                </a:lnTo>
                <a:lnTo>
                  <a:pt x="106" y="600"/>
                </a:lnTo>
                <a:lnTo>
                  <a:pt x="106" y="598"/>
                </a:lnTo>
                <a:lnTo>
                  <a:pt x="104" y="598"/>
                </a:lnTo>
                <a:lnTo>
                  <a:pt x="104" y="595"/>
                </a:lnTo>
                <a:lnTo>
                  <a:pt x="104" y="591"/>
                </a:lnTo>
                <a:lnTo>
                  <a:pt x="102" y="586"/>
                </a:lnTo>
                <a:lnTo>
                  <a:pt x="99" y="582"/>
                </a:lnTo>
                <a:lnTo>
                  <a:pt x="99" y="577"/>
                </a:lnTo>
                <a:lnTo>
                  <a:pt x="97" y="575"/>
                </a:lnTo>
                <a:lnTo>
                  <a:pt x="97" y="566"/>
                </a:lnTo>
                <a:lnTo>
                  <a:pt x="93" y="557"/>
                </a:lnTo>
                <a:lnTo>
                  <a:pt x="93" y="552"/>
                </a:lnTo>
                <a:lnTo>
                  <a:pt x="90" y="546"/>
                </a:lnTo>
                <a:lnTo>
                  <a:pt x="88" y="539"/>
                </a:lnTo>
                <a:lnTo>
                  <a:pt x="86" y="528"/>
                </a:lnTo>
                <a:lnTo>
                  <a:pt x="86" y="525"/>
                </a:lnTo>
                <a:lnTo>
                  <a:pt x="81" y="514"/>
                </a:lnTo>
                <a:lnTo>
                  <a:pt x="81" y="512"/>
                </a:lnTo>
                <a:lnTo>
                  <a:pt x="81" y="507"/>
                </a:lnTo>
                <a:lnTo>
                  <a:pt x="79" y="505"/>
                </a:lnTo>
                <a:lnTo>
                  <a:pt x="79" y="500"/>
                </a:lnTo>
                <a:lnTo>
                  <a:pt x="79" y="498"/>
                </a:lnTo>
                <a:lnTo>
                  <a:pt x="77" y="496"/>
                </a:lnTo>
                <a:lnTo>
                  <a:pt x="77" y="494"/>
                </a:lnTo>
                <a:lnTo>
                  <a:pt x="75" y="485"/>
                </a:lnTo>
                <a:lnTo>
                  <a:pt x="72" y="478"/>
                </a:lnTo>
                <a:lnTo>
                  <a:pt x="72" y="476"/>
                </a:lnTo>
                <a:lnTo>
                  <a:pt x="70" y="471"/>
                </a:lnTo>
                <a:lnTo>
                  <a:pt x="70" y="469"/>
                </a:lnTo>
                <a:lnTo>
                  <a:pt x="70" y="466"/>
                </a:lnTo>
                <a:lnTo>
                  <a:pt x="68" y="464"/>
                </a:lnTo>
                <a:lnTo>
                  <a:pt x="65" y="462"/>
                </a:lnTo>
                <a:lnTo>
                  <a:pt x="63" y="460"/>
                </a:lnTo>
                <a:lnTo>
                  <a:pt x="63" y="457"/>
                </a:lnTo>
                <a:lnTo>
                  <a:pt x="61" y="455"/>
                </a:lnTo>
                <a:lnTo>
                  <a:pt x="61" y="453"/>
                </a:lnTo>
                <a:lnTo>
                  <a:pt x="59" y="451"/>
                </a:lnTo>
                <a:lnTo>
                  <a:pt x="56" y="448"/>
                </a:lnTo>
                <a:lnTo>
                  <a:pt x="56" y="446"/>
                </a:lnTo>
                <a:lnTo>
                  <a:pt x="54" y="444"/>
                </a:lnTo>
                <a:lnTo>
                  <a:pt x="52" y="442"/>
                </a:lnTo>
                <a:lnTo>
                  <a:pt x="52" y="439"/>
                </a:lnTo>
                <a:lnTo>
                  <a:pt x="50" y="437"/>
                </a:lnTo>
                <a:lnTo>
                  <a:pt x="47" y="437"/>
                </a:lnTo>
                <a:lnTo>
                  <a:pt x="47" y="435"/>
                </a:lnTo>
                <a:lnTo>
                  <a:pt x="47" y="433"/>
                </a:lnTo>
                <a:lnTo>
                  <a:pt x="47" y="430"/>
                </a:lnTo>
                <a:lnTo>
                  <a:pt x="45" y="428"/>
                </a:lnTo>
                <a:lnTo>
                  <a:pt x="43" y="421"/>
                </a:lnTo>
                <a:lnTo>
                  <a:pt x="43" y="419"/>
                </a:lnTo>
                <a:lnTo>
                  <a:pt x="43" y="417"/>
                </a:lnTo>
                <a:lnTo>
                  <a:pt x="41" y="412"/>
                </a:lnTo>
                <a:lnTo>
                  <a:pt x="38" y="408"/>
                </a:lnTo>
                <a:lnTo>
                  <a:pt x="36" y="396"/>
                </a:lnTo>
                <a:lnTo>
                  <a:pt x="36" y="394"/>
                </a:lnTo>
                <a:lnTo>
                  <a:pt x="34" y="394"/>
                </a:lnTo>
                <a:lnTo>
                  <a:pt x="34" y="390"/>
                </a:lnTo>
                <a:lnTo>
                  <a:pt x="34" y="387"/>
                </a:lnTo>
                <a:lnTo>
                  <a:pt x="34" y="385"/>
                </a:lnTo>
                <a:lnTo>
                  <a:pt x="34" y="383"/>
                </a:lnTo>
                <a:lnTo>
                  <a:pt x="34" y="380"/>
                </a:lnTo>
                <a:lnTo>
                  <a:pt x="34" y="378"/>
                </a:lnTo>
                <a:lnTo>
                  <a:pt x="34" y="376"/>
                </a:lnTo>
                <a:lnTo>
                  <a:pt x="34" y="374"/>
                </a:lnTo>
                <a:lnTo>
                  <a:pt x="34" y="371"/>
                </a:lnTo>
                <a:lnTo>
                  <a:pt x="31" y="362"/>
                </a:lnTo>
                <a:lnTo>
                  <a:pt x="27" y="315"/>
                </a:lnTo>
                <a:lnTo>
                  <a:pt x="20" y="231"/>
                </a:lnTo>
                <a:lnTo>
                  <a:pt x="18" y="204"/>
                </a:lnTo>
                <a:lnTo>
                  <a:pt x="18" y="188"/>
                </a:lnTo>
                <a:lnTo>
                  <a:pt x="11" y="129"/>
                </a:lnTo>
                <a:lnTo>
                  <a:pt x="7" y="84"/>
                </a:lnTo>
                <a:lnTo>
                  <a:pt x="7" y="79"/>
                </a:lnTo>
                <a:lnTo>
                  <a:pt x="4" y="57"/>
                </a:lnTo>
                <a:lnTo>
                  <a:pt x="4" y="41"/>
                </a:lnTo>
                <a:lnTo>
                  <a:pt x="2" y="36"/>
                </a:lnTo>
                <a:lnTo>
                  <a:pt x="2" y="32"/>
                </a:lnTo>
                <a:lnTo>
                  <a:pt x="2" y="25"/>
                </a:lnTo>
                <a:lnTo>
                  <a:pt x="2" y="18"/>
                </a:lnTo>
                <a:lnTo>
                  <a:pt x="0" y="12"/>
                </a:lnTo>
                <a:lnTo>
                  <a:pt x="0" y="9"/>
                </a:lnTo>
                <a:lnTo>
                  <a:pt x="0" y="7"/>
                </a:lnTo>
                <a:lnTo>
                  <a:pt x="0" y="5"/>
                </a:lnTo>
                <a:lnTo>
                  <a:pt x="0" y="3"/>
                </a:lnTo>
                <a:lnTo>
                  <a:pt x="0" y="0"/>
                </a:lnTo>
                <a:lnTo>
                  <a:pt x="2" y="0"/>
                </a:lnTo>
                <a:lnTo>
                  <a:pt x="4" y="0"/>
                </a:lnTo>
                <a:lnTo>
                  <a:pt x="7" y="0"/>
                </a:lnTo>
                <a:lnTo>
                  <a:pt x="9" y="0"/>
                </a:lnTo>
                <a:lnTo>
                  <a:pt x="16" y="0"/>
                </a:lnTo>
                <a:lnTo>
                  <a:pt x="34" y="0"/>
                </a:lnTo>
                <a:lnTo>
                  <a:pt x="38" y="0"/>
                </a:lnTo>
                <a:lnTo>
                  <a:pt x="43" y="0"/>
                </a:lnTo>
                <a:lnTo>
                  <a:pt x="59" y="0"/>
                </a:lnTo>
                <a:lnTo>
                  <a:pt x="77" y="0"/>
                </a:lnTo>
                <a:lnTo>
                  <a:pt x="86" y="0"/>
                </a:lnTo>
                <a:lnTo>
                  <a:pt x="95" y="0"/>
                </a:lnTo>
                <a:lnTo>
                  <a:pt x="104" y="0"/>
                </a:lnTo>
                <a:lnTo>
                  <a:pt x="127" y="0"/>
                </a:lnTo>
                <a:lnTo>
                  <a:pt x="131" y="0"/>
                </a:lnTo>
              </a:path>
            </a:pathLst>
          </a:custGeom>
          <a:solidFill>
            <a:schemeClr val="bg1"/>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dmin 1 - Northern">
            <a:extLst>
              <a:ext uri="{FF2B5EF4-FFF2-40B4-BE49-F238E27FC236}">
                <a16:creationId xmlns:a16="http://schemas.microsoft.com/office/drawing/2014/main" id="{F391CA01-1C6B-CCD5-01DF-CF73C1AB7079}"/>
              </a:ext>
            </a:extLst>
          </p:cNvPr>
          <p:cNvSpPr>
            <a:spLocks/>
          </p:cNvSpPr>
          <p:nvPr/>
        </p:nvSpPr>
        <p:spPr bwMode="auto">
          <a:xfrm>
            <a:off x="3854451" y="708025"/>
            <a:ext cx="3300413" cy="2449513"/>
          </a:xfrm>
          <a:custGeom>
            <a:avLst/>
            <a:gdLst>
              <a:gd name="T0" fmla="*/ 2011 w 2079"/>
              <a:gd name="T1" fmla="*/ 84 h 1543"/>
              <a:gd name="T2" fmla="*/ 2011 w 2079"/>
              <a:gd name="T3" fmla="*/ 140 h 1543"/>
              <a:gd name="T4" fmla="*/ 2009 w 2079"/>
              <a:gd name="T5" fmla="*/ 242 h 1543"/>
              <a:gd name="T6" fmla="*/ 2005 w 2079"/>
              <a:gd name="T7" fmla="*/ 339 h 1543"/>
              <a:gd name="T8" fmla="*/ 1998 w 2079"/>
              <a:gd name="T9" fmla="*/ 473 h 1543"/>
              <a:gd name="T10" fmla="*/ 1996 w 2079"/>
              <a:gd name="T11" fmla="*/ 552 h 1543"/>
              <a:gd name="T12" fmla="*/ 1989 w 2079"/>
              <a:gd name="T13" fmla="*/ 674 h 1543"/>
              <a:gd name="T14" fmla="*/ 1989 w 2079"/>
              <a:gd name="T15" fmla="*/ 699 h 1543"/>
              <a:gd name="T16" fmla="*/ 1986 w 2079"/>
              <a:gd name="T17" fmla="*/ 731 h 1543"/>
              <a:gd name="T18" fmla="*/ 1977 w 2079"/>
              <a:gd name="T19" fmla="*/ 842 h 1543"/>
              <a:gd name="T20" fmla="*/ 1973 w 2079"/>
              <a:gd name="T21" fmla="*/ 903 h 1543"/>
              <a:gd name="T22" fmla="*/ 1993 w 2079"/>
              <a:gd name="T23" fmla="*/ 923 h 1543"/>
              <a:gd name="T24" fmla="*/ 2007 w 2079"/>
              <a:gd name="T25" fmla="*/ 937 h 1543"/>
              <a:gd name="T26" fmla="*/ 2030 w 2079"/>
              <a:gd name="T27" fmla="*/ 959 h 1543"/>
              <a:gd name="T28" fmla="*/ 2077 w 2079"/>
              <a:gd name="T29" fmla="*/ 1007 h 1543"/>
              <a:gd name="T30" fmla="*/ 2079 w 2079"/>
              <a:gd name="T31" fmla="*/ 1011 h 1543"/>
              <a:gd name="T32" fmla="*/ 2052 w 2079"/>
              <a:gd name="T33" fmla="*/ 1039 h 1543"/>
              <a:gd name="T34" fmla="*/ 2011 w 2079"/>
              <a:gd name="T35" fmla="*/ 1073 h 1543"/>
              <a:gd name="T36" fmla="*/ 1989 w 2079"/>
              <a:gd name="T37" fmla="*/ 1097 h 1543"/>
              <a:gd name="T38" fmla="*/ 1982 w 2079"/>
              <a:gd name="T39" fmla="*/ 1111 h 1543"/>
              <a:gd name="T40" fmla="*/ 1975 w 2079"/>
              <a:gd name="T41" fmla="*/ 1127 h 1543"/>
              <a:gd name="T42" fmla="*/ 1968 w 2079"/>
              <a:gd name="T43" fmla="*/ 1145 h 1543"/>
              <a:gd name="T44" fmla="*/ 1957 w 2079"/>
              <a:gd name="T45" fmla="*/ 1170 h 1543"/>
              <a:gd name="T46" fmla="*/ 1952 w 2079"/>
              <a:gd name="T47" fmla="*/ 1183 h 1543"/>
              <a:gd name="T48" fmla="*/ 1964 w 2079"/>
              <a:gd name="T49" fmla="*/ 1208 h 1543"/>
              <a:gd name="T50" fmla="*/ 1989 w 2079"/>
              <a:gd name="T51" fmla="*/ 1283 h 1543"/>
              <a:gd name="T52" fmla="*/ 1996 w 2079"/>
              <a:gd name="T53" fmla="*/ 1340 h 1543"/>
              <a:gd name="T54" fmla="*/ 1971 w 2079"/>
              <a:gd name="T55" fmla="*/ 1376 h 1543"/>
              <a:gd name="T56" fmla="*/ 1952 w 2079"/>
              <a:gd name="T57" fmla="*/ 1398 h 1543"/>
              <a:gd name="T58" fmla="*/ 1943 w 2079"/>
              <a:gd name="T59" fmla="*/ 1414 h 1543"/>
              <a:gd name="T60" fmla="*/ 1943 w 2079"/>
              <a:gd name="T61" fmla="*/ 1414 h 1543"/>
              <a:gd name="T62" fmla="*/ 1943 w 2079"/>
              <a:gd name="T63" fmla="*/ 1414 h 1543"/>
              <a:gd name="T64" fmla="*/ 1943 w 2079"/>
              <a:gd name="T65" fmla="*/ 1414 h 1543"/>
              <a:gd name="T66" fmla="*/ 1937 w 2079"/>
              <a:gd name="T67" fmla="*/ 1423 h 1543"/>
              <a:gd name="T68" fmla="*/ 1921 w 2079"/>
              <a:gd name="T69" fmla="*/ 1444 h 1543"/>
              <a:gd name="T70" fmla="*/ 1912 w 2079"/>
              <a:gd name="T71" fmla="*/ 1457 h 1543"/>
              <a:gd name="T72" fmla="*/ 1900 w 2079"/>
              <a:gd name="T73" fmla="*/ 1475 h 1543"/>
              <a:gd name="T74" fmla="*/ 1884 w 2079"/>
              <a:gd name="T75" fmla="*/ 1496 h 1543"/>
              <a:gd name="T76" fmla="*/ 1875 w 2079"/>
              <a:gd name="T77" fmla="*/ 1509 h 1543"/>
              <a:gd name="T78" fmla="*/ 1873 w 2079"/>
              <a:gd name="T79" fmla="*/ 1512 h 1543"/>
              <a:gd name="T80" fmla="*/ 1871 w 2079"/>
              <a:gd name="T81" fmla="*/ 1514 h 1543"/>
              <a:gd name="T82" fmla="*/ 1844 w 2079"/>
              <a:gd name="T83" fmla="*/ 1530 h 1543"/>
              <a:gd name="T84" fmla="*/ 1787 w 2079"/>
              <a:gd name="T85" fmla="*/ 1543 h 1543"/>
              <a:gd name="T86" fmla="*/ 1651 w 2079"/>
              <a:gd name="T87" fmla="*/ 1543 h 1543"/>
              <a:gd name="T88" fmla="*/ 1467 w 2079"/>
              <a:gd name="T89" fmla="*/ 1543 h 1543"/>
              <a:gd name="T90" fmla="*/ 989 w 2079"/>
              <a:gd name="T91" fmla="*/ 1543 h 1543"/>
              <a:gd name="T92" fmla="*/ 678 w 2079"/>
              <a:gd name="T93" fmla="*/ 1543 h 1543"/>
              <a:gd name="T94" fmla="*/ 678 w 2079"/>
              <a:gd name="T95" fmla="*/ 677 h 1543"/>
              <a:gd name="T96" fmla="*/ 3 w 2079"/>
              <a:gd name="T97" fmla="*/ 584 h 1543"/>
              <a:gd name="T98" fmla="*/ 3 w 2079"/>
              <a:gd name="T99" fmla="*/ 471 h 1543"/>
              <a:gd name="T100" fmla="*/ 3 w 2079"/>
              <a:gd name="T101" fmla="*/ 201 h 1543"/>
              <a:gd name="T102" fmla="*/ 19 w 2079"/>
              <a:gd name="T103" fmla="*/ 61 h 1543"/>
              <a:gd name="T104" fmla="*/ 284 w 2079"/>
              <a:gd name="T105" fmla="*/ 61 h 1543"/>
              <a:gd name="T106" fmla="*/ 728 w 2079"/>
              <a:gd name="T107" fmla="*/ 61 h 1543"/>
              <a:gd name="T108" fmla="*/ 944 w 2079"/>
              <a:gd name="T109" fmla="*/ 61 h 1543"/>
              <a:gd name="T110" fmla="*/ 1272 w 2079"/>
              <a:gd name="T111" fmla="*/ 61 h 1543"/>
              <a:gd name="T112" fmla="*/ 1603 w 2079"/>
              <a:gd name="T113" fmla="*/ 61 h 1543"/>
              <a:gd name="T114" fmla="*/ 1726 w 2079"/>
              <a:gd name="T115" fmla="*/ 32 h 1543"/>
              <a:gd name="T116" fmla="*/ 1742 w 2079"/>
              <a:gd name="T117" fmla="*/ 11 h 1543"/>
              <a:gd name="T118" fmla="*/ 1762 w 2079"/>
              <a:gd name="T119" fmla="*/ 2 h 1543"/>
              <a:gd name="T120" fmla="*/ 1755 w 2079"/>
              <a:gd name="T121" fmla="*/ 29 h 1543"/>
              <a:gd name="T122" fmla="*/ 1746 w 2079"/>
              <a:gd name="T123" fmla="*/ 45 h 1543"/>
              <a:gd name="T124" fmla="*/ 1823 w 2079"/>
              <a:gd name="T125" fmla="*/ 61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9" h="1543">
                <a:moveTo>
                  <a:pt x="2014" y="61"/>
                </a:moveTo>
                <a:lnTo>
                  <a:pt x="2014" y="61"/>
                </a:lnTo>
                <a:lnTo>
                  <a:pt x="2014" y="65"/>
                </a:lnTo>
                <a:lnTo>
                  <a:pt x="2011" y="84"/>
                </a:lnTo>
                <a:lnTo>
                  <a:pt x="2011" y="86"/>
                </a:lnTo>
                <a:lnTo>
                  <a:pt x="2011" y="86"/>
                </a:lnTo>
                <a:lnTo>
                  <a:pt x="2011" y="99"/>
                </a:lnTo>
                <a:lnTo>
                  <a:pt x="2011" y="140"/>
                </a:lnTo>
                <a:lnTo>
                  <a:pt x="2011" y="142"/>
                </a:lnTo>
                <a:lnTo>
                  <a:pt x="2009" y="188"/>
                </a:lnTo>
                <a:lnTo>
                  <a:pt x="2009" y="240"/>
                </a:lnTo>
                <a:lnTo>
                  <a:pt x="2009" y="242"/>
                </a:lnTo>
                <a:lnTo>
                  <a:pt x="2009" y="247"/>
                </a:lnTo>
                <a:lnTo>
                  <a:pt x="2009" y="249"/>
                </a:lnTo>
                <a:lnTo>
                  <a:pt x="2009" y="256"/>
                </a:lnTo>
                <a:lnTo>
                  <a:pt x="2005" y="339"/>
                </a:lnTo>
                <a:lnTo>
                  <a:pt x="2005" y="364"/>
                </a:lnTo>
                <a:lnTo>
                  <a:pt x="2002" y="405"/>
                </a:lnTo>
                <a:lnTo>
                  <a:pt x="1998" y="473"/>
                </a:lnTo>
                <a:lnTo>
                  <a:pt x="1998" y="473"/>
                </a:lnTo>
                <a:lnTo>
                  <a:pt x="1998" y="489"/>
                </a:lnTo>
                <a:lnTo>
                  <a:pt x="1996" y="514"/>
                </a:lnTo>
                <a:lnTo>
                  <a:pt x="1996" y="529"/>
                </a:lnTo>
                <a:lnTo>
                  <a:pt x="1996" y="552"/>
                </a:lnTo>
                <a:lnTo>
                  <a:pt x="1996" y="554"/>
                </a:lnTo>
                <a:lnTo>
                  <a:pt x="1991" y="634"/>
                </a:lnTo>
                <a:lnTo>
                  <a:pt x="1991" y="652"/>
                </a:lnTo>
                <a:lnTo>
                  <a:pt x="1989" y="674"/>
                </a:lnTo>
                <a:lnTo>
                  <a:pt x="1989" y="688"/>
                </a:lnTo>
                <a:lnTo>
                  <a:pt x="1989" y="688"/>
                </a:lnTo>
                <a:lnTo>
                  <a:pt x="1989" y="697"/>
                </a:lnTo>
                <a:lnTo>
                  <a:pt x="1989" y="699"/>
                </a:lnTo>
                <a:lnTo>
                  <a:pt x="1989" y="701"/>
                </a:lnTo>
                <a:lnTo>
                  <a:pt x="1986" y="708"/>
                </a:lnTo>
                <a:lnTo>
                  <a:pt x="1986" y="708"/>
                </a:lnTo>
                <a:lnTo>
                  <a:pt x="1986" y="731"/>
                </a:lnTo>
                <a:lnTo>
                  <a:pt x="1980" y="817"/>
                </a:lnTo>
                <a:lnTo>
                  <a:pt x="1977" y="830"/>
                </a:lnTo>
                <a:lnTo>
                  <a:pt x="1977" y="835"/>
                </a:lnTo>
                <a:lnTo>
                  <a:pt x="1977" y="842"/>
                </a:lnTo>
                <a:lnTo>
                  <a:pt x="1977" y="849"/>
                </a:lnTo>
                <a:lnTo>
                  <a:pt x="1973" y="896"/>
                </a:lnTo>
                <a:lnTo>
                  <a:pt x="1973" y="898"/>
                </a:lnTo>
                <a:lnTo>
                  <a:pt x="1973" y="903"/>
                </a:lnTo>
                <a:lnTo>
                  <a:pt x="1973" y="903"/>
                </a:lnTo>
                <a:lnTo>
                  <a:pt x="1977" y="907"/>
                </a:lnTo>
                <a:lnTo>
                  <a:pt x="1982" y="912"/>
                </a:lnTo>
                <a:lnTo>
                  <a:pt x="1993" y="923"/>
                </a:lnTo>
                <a:lnTo>
                  <a:pt x="1998" y="928"/>
                </a:lnTo>
                <a:lnTo>
                  <a:pt x="2002" y="932"/>
                </a:lnTo>
                <a:lnTo>
                  <a:pt x="2005" y="935"/>
                </a:lnTo>
                <a:lnTo>
                  <a:pt x="2007" y="937"/>
                </a:lnTo>
                <a:lnTo>
                  <a:pt x="2007" y="939"/>
                </a:lnTo>
                <a:lnTo>
                  <a:pt x="2014" y="944"/>
                </a:lnTo>
                <a:lnTo>
                  <a:pt x="2023" y="953"/>
                </a:lnTo>
                <a:lnTo>
                  <a:pt x="2030" y="959"/>
                </a:lnTo>
                <a:lnTo>
                  <a:pt x="2045" y="978"/>
                </a:lnTo>
                <a:lnTo>
                  <a:pt x="2068" y="1000"/>
                </a:lnTo>
                <a:lnTo>
                  <a:pt x="2075" y="1005"/>
                </a:lnTo>
                <a:lnTo>
                  <a:pt x="2077" y="1007"/>
                </a:lnTo>
                <a:lnTo>
                  <a:pt x="2079" y="1009"/>
                </a:lnTo>
                <a:lnTo>
                  <a:pt x="2079" y="1009"/>
                </a:lnTo>
                <a:lnTo>
                  <a:pt x="2079" y="1011"/>
                </a:lnTo>
                <a:lnTo>
                  <a:pt x="2079" y="1011"/>
                </a:lnTo>
                <a:lnTo>
                  <a:pt x="2068" y="1023"/>
                </a:lnTo>
                <a:lnTo>
                  <a:pt x="2061" y="1030"/>
                </a:lnTo>
                <a:lnTo>
                  <a:pt x="2057" y="1034"/>
                </a:lnTo>
                <a:lnTo>
                  <a:pt x="2052" y="1039"/>
                </a:lnTo>
                <a:lnTo>
                  <a:pt x="2052" y="1039"/>
                </a:lnTo>
                <a:lnTo>
                  <a:pt x="2032" y="1052"/>
                </a:lnTo>
                <a:lnTo>
                  <a:pt x="2025" y="1059"/>
                </a:lnTo>
                <a:lnTo>
                  <a:pt x="2011" y="1073"/>
                </a:lnTo>
                <a:lnTo>
                  <a:pt x="2011" y="1073"/>
                </a:lnTo>
                <a:lnTo>
                  <a:pt x="2007" y="1077"/>
                </a:lnTo>
                <a:lnTo>
                  <a:pt x="1993" y="1088"/>
                </a:lnTo>
                <a:lnTo>
                  <a:pt x="1989" y="1097"/>
                </a:lnTo>
                <a:lnTo>
                  <a:pt x="1989" y="1100"/>
                </a:lnTo>
                <a:lnTo>
                  <a:pt x="1986" y="1104"/>
                </a:lnTo>
                <a:lnTo>
                  <a:pt x="1984" y="1107"/>
                </a:lnTo>
                <a:lnTo>
                  <a:pt x="1982" y="1111"/>
                </a:lnTo>
                <a:lnTo>
                  <a:pt x="1980" y="1116"/>
                </a:lnTo>
                <a:lnTo>
                  <a:pt x="1975" y="1127"/>
                </a:lnTo>
                <a:lnTo>
                  <a:pt x="1973" y="1127"/>
                </a:lnTo>
                <a:lnTo>
                  <a:pt x="1975" y="1127"/>
                </a:lnTo>
                <a:lnTo>
                  <a:pt x="1975" y="1127"/>
                </a:lnTo>
                <a:lnTo>
                  <a:pt x="1973" y="1134"/>
                </a:lnTo>
                <a:lnTo>
                  <a:pt x="1971" y="1140"/>
                </a:lnTo>
                <a:lnTo>
                  <a:pt x="1968" y="1145"/>
                </a:lnTo>
                <a:lnTo>
                  <a:pt x="1964" y="1156"/>
                </a:lnTo>
                <a:lnTo>
                  <a:pt x="1962" y="1161"/>
                </a:lnTo>
                <a:lnTo>
                  <a:pt x="1959" y="1163"/>
                </a:lnTo>
                <a:lnTo>
                  <a:pt x="1957" y="1170"/>
                </a:lnTo>
                <a:lnTo>
                  <a:pt x="1955" y="1177"/>
                </a:lnTo>
                <a:lnTo>
                  <a:pt x="1952" y="1181"/>
                </a:lnTo>
                <a:lnTo>
                  <a:pt x="1952" y="1183"/>
                </a:lnTo>
                <a:lnTo>
                  <a:pt x="1952" y="1183"/>
                </a:lnTo>
                <a:lnTo>
                  <a:pt x="1955" y="1186"/>
                </a:lnTo>
                <a:lnTo>
                  <a:pt x="1955" y="1186"/>
                </a:lnTo>
                <a:lnTo>
                  <a:pt x="1957" y="1190"/>
                </a:lnTo>
                <a:lnTo>
                  <a:pt x="1964" y="1208"/>
                </a:lnTo>
                <a:lnTo>
                  <a:pt x="1968" y="1226"/>
                </a:lnTo>
                <a:lnTo>
                  <a:pt x="1977" y="1251"/>
                </a:lnTo>
                <a:lnTo>
                  <a:pt x="1984" y="1272"/>
                </a:lnTo>
                <a:lnTo>
                  <a:pt x="1989" y="1283"/>
                </a:lnTo>
                <a:lnTo>
                  <a:pt x="2007" y="1326"/>
                </a:lnTo>
                <a:lnTo>
                  <a:pt x="2007" y="1326"/>
                </a:lnTo>
                <a:lnTo>
                  <a:pt x="2007" y="1326"/>
                </a:lnTo>
                <a:lnTo>
                  <a:pt x="1996" y="1340"/>
                </a:lnTo>
                <a:lnTo>
                  <a:pt x="1993" y="1344"/>
                </a:lnTo>
                <a:lnTo>
                  <a:pt x="1991" y="1349"/>
                </a:lnTo>
                <a:lnTo>
                  <a:pt x="1975" y="1369"/>
                </a:lnTo>
                <a:lnTo>
                  <a:pt x="1971" y="1376"/>
                </a:lnTo>
                <a:lnTo>
                  <a:pt x="1968" y="1380"/>
                </a:lnTo>
                <a:lnTo>
                  <a:pt x="1968" y="1380"/>
                </a:lnTo>
                <a:lnTo>
                  <a:pt x="1968" y="1380"/>
                </a:lnTo>
                <a:lnTo>
                  <a:pt x="1952" y="1398"/>
                </a:lnTo>
                <a:lnTo>
                  <a:pt x="1948" y="1405"/>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3" y="1414"/>
                </a:lnTo>
                <a:lnTo>
                  <a:pt x="1941" y="1414"/>
                </a:lnTo>
                <a:lnTo>
                  <a:pt x="1941" y="1417"/>
                </a:lnTo>
                <a:lnTo>
                  <a:pt x="1941" y="1417"/>
                </a:lnTo>
                <a:lnTo>
                  <a:pt x="1937" y="1423"/>
                </a:lnTo>
                <a:lnTo>
                  <a:pt x="1937" y="1423"/>
                </a:lnTo>
                <a:lnTo>
                  <a:pt x="1934" y="1428"/>
                </a:lnTo>
                <a:lnTo>
                  <a:pt x="1923" y="1441"/>
                </a:lnTo>
                <a:lnTo>
                  <a:pt x="1921" y="1444"/>
                </a:lnTo>
                <a:lnTo>
                  <a:pt x="1914" y="1455"/>
                </a:lnTo>
                <a:lnTo>
                  <a:pt x="1912" y="1457"/>
                </a:lnTo>
                <a:lnTo>
                  <a:pt x="1912" y="1457"/>
                </a:lnTo>
                <a:lnTo>
                  <a:pt x="1912" y="1457"/>
                </a:lnTo>
                <a:lnTo>
                  <a:pt x="1912" y="1457"/>
                </a:lnTo>
                <a:lnTo>
                  <a:pt x="1909" y="1460"/>
                </a:lnTo>
                <a:lnTo>
                  <a:pt x="1907" y="1464"/>
                </a:lnTo>
                <a:lnTo>
                  <a:pt x="1900" y="1475"/>
                </a:lnTo>
                <a:lnTo>
                  <a:pt x="1891" y="1484"/>
                </a:lnTo>
                <a:lnTo>
                  <a:pt x="1889" y="1489"/>
                </a:lnTo>
                <a:lnTo>
                  <a:pt x="1889" y="1491"/>
                </a:lnTo>
                <a:lnTo>
                  <a:pt x="1884" y="1496"/>
                </a:lnTo>
                <a:lnTo>
                  <a:pt x="1882" y="1500"/>
                </a:lnTo>
                <a:lnTo>
                  <a:pt x="1878" y="1505"/>
                </a:lnTo>
                <a:lnTo>
                  <a:pt x="1875" y="1509"/>
                </a:lnTo>
                <a:lnTo>
                  <a:pt x="1875" y="1509"/>
                </a:lnTo>
                <a:lnTo>
                  <a:pt x="1875" y="1509"/>
                </a:lnTo>
                <a:lnTo>
                  <a:pt x="1873" y="1512"/>
                </a:lnTo>
                <a:lnTo>
                  <a:pt x="1873" y="1512"/>
                </a:lnTo>
                <a:lnTo>
                  <a:pt x="1873" y="1512"/>
                </a:lnTo>
                <a:lnTo>
                  <a:pt x="1873" y="1512"/>
                </a:lnTo>
                <a:lnTo>
                  <a:pt x="1873" y="1514"/>
                </a:lnTo>
                <a:lnTo>
                  <a:pt x="1871" y="1514"/>
                </a:lnTo>
                <a:lnTo>
                  <a:pt x="1871" y="1514"/>
                </a:lnTo>
                <a:lnTo>
                  <a:pt x="1871" y="1516"/>
                </a:lnTo>
                <a:lnTo>
                  <a:pt x="1871" y="1516"/>
                </a:lnTo>
                <a:lnTo>
                  <a:pt x="1871" y="1516"/>
                </a:lnTo>
                <a:lnTo>
                  <a:pt x="1844" y="1530"/>
                </a:lnTo>
                <a:lnTo>
                  <a:pt x="1828" y="1539"/>
                </a:lnTo>
                <a:lnTo>
                  <a:pt x="1821" y="1543"/>
                </a:lnTo>
                <a:lnTo>
                  <a:pt x="1821" y="1543"/>
                </a:lnTo>
                <a:lnTo>
                  <a:pt x="1787" y="1543"/>
                </a:lnTo>
                <a:lnTo>
                  <a:pt x="1787" y="1543"/>
                </a:lnTo>
                <a:lnTo>
                  <a:pt x="1744" y="1543"/>
                </a:lnTo>
                <a:lnTo>
                  <a:pt x="1721" y="1543"/>
                </a:lnTo>
                <a:lnTo>
                  <a:pt x="1651" y="1543"/>
                </a:lnTo>
                <a:lnTo>
                  <a:pt x="1628" y="1543"/>
                </a:lnTo>
                <a:lnTo>
                  <a:pt x="1608" y="1543"/>
                </a:lnTo>
                <a:lnTo>
                  <a:pt x="1608" y="1543"/>
                </a:lnTo>
                <a:lnTo>
                  <a:pt x="1467" y="1543"/>
                </a:lnTo>
                <a:lnTo>
                  <a:pt x="1379" y="1543"/>
                </a:lnTo>
                <a:lnTo>
                  <a:pt x="1245" y="1543"/>
                </a:lnTo>
                <a:lnTo>
                  <a:pt x="1182" y="1543"/>
                </a:lnTo>
                <a:lnTo>
                  <a:pt x="989" y="1543"/>
                </a:lnTo>
                <a:lnTo>
                  <a:pt x="885" y="1543"/>
                </a:lnTo>
                <a:lnTo>
                  <a:pt x="678" y="1543"/>
                </a:lnTo>
                <a:lnTo>
                  <a:pt x="678" y="1543"/>
                </a:lnTo>
                <a:lnTo>
                  <a:pt x="678" y="1543"/>
                </a:lnTo>
                <a:lnTo>
                  <a:pt x="678" y="1543"/>
                </a:lnTo>
                <a:lnTo>
                  <a:pt x="678" y="950"/>
                </a:lnTo>
                <a:lnTo>
                  <a:pt x="678" y="677"/>
                </a:lnTo>
                <a:lnTo>
                  <a:pt x="678" y="677"/>
                </a:lnTo>
                <a:lnTo>
                  <a:pt x="681" y="600"/>
                </a:lnTo>
                <a:lnTo>
                  <a:pt x="3" y="597"/>
                </a:lnTo>
                <a:lnTo>
                  <a:pt x="3" y="597"/>
                </a:lnTo>
                <a:lnTo>
                  <a:pt x="3" y="584"/>
                </a:lnTo>
                <a:lnTo>
                  <a:pt x="3" y="570"/>
                </a:lnTo>
                <a:lnTo>
                  <a:pt x="3" y="495"/>
                </a:lnTo>
                <a:lnTo>
                  <a:pt x="3" y="471"/>
                </a:lnTo>
                <a:lnTo>
                  <a:pt x="3" y="471"/>
                </a:lnTo>
                <a:lnTo>
                  <a:pt x="0" y="423"/>
                </a:lnTo>
                <a:lnTo>
                  <a:pt x="3" y="351"/>
                </a:lnTo>
                <a:lnTo>
                  <a:pt x="0" y="276"/>
                </a:lnTo>
                <a:lnTo>
                  <a:pt x="3" y="201"/>
                </a:lnTo>
                <a:lnTo>
                  <a:pt x="3" y="129"/>
                </a:lnTo>
                <a:lnTo>
                  <a:pt x="0" y="61"/>
                </a:lnTo>
                <a:lnTo>
                  <a:pt x="3" y="61"/>
                </a:lnTo>
                <a:lnTo>
                  <a:pt x="19" y="61"/>
                </a:lnTo>
                <a:lnTo>
                  <a:pt x="44" y="61"/>
                </a:lnTo>
                <a:lnTo>
                  <a:pt x="68" y="61"/>
                </a:lnTo>
                <a:lnTo>
                  <a:pt x="177" y="61"/>
                </a:lnTo>
                <a:lnTo>
                  <a:pt x="284" y="61"/>
                </a:lnTo>
                <a:lnTo>
                  <a:pt x="395" y="61"/>
                </a:lnTo>
                <a:lnTo>
                  <a:pt x="506" y="61"/>
                </a:lnTo>
                <a:lnTo>
                  <a:pt x="617" y="61"/>
                </a:lnTo>
                <a:lnTo>
                  <a:pt x="728" y="61"/>
                </a:lnTo>
                <a:lnTo>
                  <a:pt x="780" y="61"/>
                </a:lnTo>
                <a:lnTo>
                  <a:pt x="796" y="61"/>
                </a:lnTo>
                <a:lnTo>
                  <a:pt x="837" y="61"/>
                </a:lnTo>
                <a:lnTo>
                  <a:pt x="944" y="61"/>
                </a:lnTo>
                <a:lnTo>
                  <a:pt x="1055" y="61"/>
                </a:lnTo>
                <a:lnTo>
                  <a:pt x="1161" y="61"/>
                </a:lnTo>
                <a:lnTo>
                  <a:pt x="1272" y="61"/>
                </a:lnTo>
                <a:lnTo>
                  <a:pt x="1272" y="61"/>
                </a:lnTo>
                <a:lnTo>
                  <a:pt x="1381" y="61"/>
                </a:lnTo>
                <a:lnTo>
                  <a:pt x="1490" y="61"/>
                </a:lnTo>
                <a:lnTo>
                  <a:pt x="1601" y="61"/>
                </a:lnTo>
                <a:lnTo>
                  <a:pt x="1603" y="61"/>
                </a:lnTo>
                <a:lnTo>
                  <a:pt x="1714" y="61"/>
                </a:lnTo>
                <a:lnTo>
                  <a:pt x="1717" y="61"/>
                </a:lnTo>
                <a:lnTo>
                  <a:pt x="1724" y="45"/>
                </a:lnTo>
                <a:lnTo>
                  <a:pt x="1726" y="32"/>
                </a:lnTo>
                <a:lnTo>
                  <a:pt x="1733" y="22"/>
                </a:lnTo>
                <a:lnTo>
                  <a:pt x="1733" y="20"/>
                </a:lnTo>
                <a:lnTo>
                  <a:pt x="1735" y="20"/>
                </a:lnTo>
                <a:lnTo>
                  <a:pt x="1742" y="11"/>
                </a:lnTo>
                <a:lnTo>
                  <a:pt x="1744" y="11"/>
                </a:lnTo>
                <a:lnTo>
                  <a:pt x="1746" y="9"/>
                </a:lnTo>
                <a:lnTo>
                  <a:pt x="1760" y="0"/>
                </a:lnTo>
                <a:lnTo>
                  <a:pt x="1762" y="2"/>
                </a:lnTo>
                <a:lnTo>
                  <a:pt x="1764" y="7"/>
                </a:lnTo>
                <a:lnTo>
                  <a:pt x="1771" y="9"/>
                </a:lnTo>
                <a:lnTo>
                  <a:pt x="1764" y="20"/>
                </a:lnTo>
                <a:lnTo>
                  <a:pt x="1755" y="29"/>
                </a:lnTo>
                <a:lnTo>
                  <a:pt x="1753" y="29"/>
                </a:lnTo>
                <a:lnTo>
                  <a:pt x="1748" y="38"/>
                </a:lnTo>
                <a:lnTo>
                  <a:pt x="1748" y="41"/>
                </a:lnTo>
                <a:lnTo>
                  <a:pt x="1746" y="45"/>
                </a:lnTo>
                <a:lnTo>
                  <a:pt x="1744" y="52"/>
                </a:lnTo>
                <a:lnTo>
                  <a:pt x="1742" y="61"/>
                </a:lnTo>
                <a:lnTo>
                  <a:pt x="1823" y="61"/>
                </a:lnTo>
                <a:lnTo>
                  <a:pt x="1823" y="61"/>
                </a:lnTo>
                <a:lnTo>
                  <a:pt x="1837" y="61"/>
                </a:lnTo>
                <a:lnTo>
                  <a:pt x="2014" y="61"/>
                </a:lnTo>
              </a:path>
            </a:pathLst>
          </a:custGeom>
          <a:pattFill prst="pct60">
            <a:fgClr>
              <a:schemeClr val="bg1">
                <a:lumMod val="65000"/>
              </a:schemeClr>
            </a:fgClr>
            <a:bgClr>
              <a:schemeClr val="bg1"/>
            </a:bgClr>
          </a:patt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8" name="Group 147">
            <a:extLst>
              <a:ext uri="{FF2B5EF4-FFF2-40B4-BE49-F238E27FC236}">
                <a16:creationId xmlns:a16="http://schemas.microsoft.com/office/drawing/2014/main" id="{73828ABF-0F5F-2B5E-257A-A74FD7824D2B}"/>
              </a:ext>
            </a:extLst>
          </p:cNvPr>
          <p:cNvGrpSpPr/>
          <p:nvPr/>
        </p:nvGrpSpPr>
        <p:grpSpPr>
          <a:xfrm>
            <a:off x="7415213" y="312738"/>
            <a:ext cx="2295525" cy="2640013"/>
            <a:chOff x="7415213" y="312738"/>
            <a:chExt cx="2295525" cy="2640013"/>
          </a:xfrm>
          <a:solidFill>
            <a:schemeClr val="bg1"/>
          </a:solidFill>
        </p:grpSpPr>
        <p:sp>
          <p:nvSpPr>
            <p:cNvPr id="20" name="Freeform 17">
              <a:extLst>
                <a:ext uri="{FF2B5EF4-FFF2-40B4-BE49-F238E27FC236}">
                  <a16:creationId xmlns:a16="http://schemas.microsoft.com/office/drawing/2014/main" id="{1D2C3589-2759-770F-1363-598603D6A34F}"/>
                </a:ext>
              </a:extLst>
            </p:cNvPr>
            <p:cNvSpPr>
              <a:spLocks/>
            </p:cNvSpPr>
            <p:nvPr/>
          </p:nvSpPr>
          <p:spPr bwMode="auto">
            <a:xfrm>
              <a:off x="8432801" y="312738"/>
              <a:ext cx="803275" cy="1879600"/>
            </a:xfrm>
            <a:custGeom>
              <a:avLst/>
              <a:gdLst>
                <a:gd name="T0" fmla="*/ 12 w 506"/>
                <a:gd name="T1" fmla="*/ 36 h 1184"/>
                <a:gd name="T2" fmla="*/ 32 w 506"/>
                <a:gd name="T3" fmla="*/ 56 h 1184"/>
                <a:gd name="T4" fmla="*/ 39 w 506"/>
                <a:gd name="T5" fmla="*/ 77 h 1184"/>
                <a:gd name="T6" fmla="*/ 50 w 506"/>
                <a:gd name="T7" fmla="*/ 81 h 1184"/>
                <a:gd name="T8" fmla="*/ 77 w 506"/>
                <a:gd name="T9" fmla="*/ 111 h 1184"/>
                <a:gd name="T10" fmla="*/ 89 w 506"/>
                <a:gd name="T11" fmla="*/ 118 h 1184"/>
                <a:gd name="T12" fmla="*/ 116 w 506"/>
                <a:gd name="T13" fmla="*/ 127 h 1184"/>
                <a:gd name="T14" fmla="*/ 145 w 506"/>
                <a:gd name="T15" fmla="*/ 129 h 1184"/>
                <a:gd name="T16" fmla="*/ 173 w 506"/>
                <a:gd name="T17" fmla="*/ 142 h 1184"/>
                <a:gd name="T18" fmla="*/ 188 w 506"/>
                <a:gd name="T19" fmla="*/ 174 h 1184"/>
                <a:gd name="T20" fmla="*/ 220 w 506"/>
                <a:gd name="T21" fmla="*/ 206 h 1184"/>
                <a:gd name="T22" fmla="*/ 256 w 506"/>
                <a:gd name="T23" fmla="*/ 228 h 1184"/>
                <a:gd name="T24" fmla="*/ 288 w 506"/>
                <a:gd name="T25" fmla="*/ 253 h 1184"/>
                <a:gd name="T26" fmla="*/ 311 w 506"/>
                <a:gd name="T27" fmla="*/ 267 h 1184"/>
                <a:gd name="T28" fmla="*/ 334 w 506"/>
                <a:gd name="T29" fmla="*/ 287 h 1184"/>
                <a:gd name="T30" fmla="*/ 340 w 506"/>
                <a:gd name="T31" fmla="*/ 312 h 1184"/>
                <a:gd name="T32" fmla="*/ 345 w 506"/>
                <a:gd name="T33" fmla="*/ 326 h 1184"/>
                <a:gd name="T34" fmla="*/ 338 w 506"/>
                <a:gd name="T35" fmla="*/ 351 h 1184"/>
                <a:gd name="T36" fmla="*/ 334 w 506"/>
                <a:gd name="T37" fmla="*/ 357 h 1184"/>
                <a:gd name="T38" fmla="*/ 340 w 506"/>
                <a:gd name="T39" fmla="*/ 364 h 1184"/>
                <a:gd name="T40" fmla="*/ 336 w 506"/>
                <a:gd name="T41" fmla="*/ 378 h 1184"/>
                <a:gd name="T42" fmla="*/ 349 w 506"/>
                <a:gd name="T43" fmla="*/ 385 h 1184"/>
                <a:gd name="T44" fmla="*/ 354 w 506"/>
                <a:gd name="T45" fmla="*/ 396 h 1184"/>
                <a:gd name="T46" fmla="*/ 349 w 506"/>
                <a:gd name="T47" fmla="*/ 419 h 1184"/>
                <a:gd name="T48" fmla="*/ 363 w 506"/>
                <a:gd name="T49" fmla="*/ 432 h 1184"/>
                <a:gd name="T50" fmla="*/ 370 w 506"/>
                <a:gd name="T51" fmla="*/ 450 h 1184"/>
                <a:gd name="T52" fmla="*/ 381 w 506"/>
                <a:gd name="T53" fmla="*/ 471 h 1184"/>
                <a:gd name="T54" fmla="*/ 379 w 506"/>
                <a:gd name="T55" fmla="*/ 482 h 1184"/>
                <a:gd name="T56" fmla="*/ 386 w 506"/>
                <a:gd name="T57" fmla="*/ 484 h 1184"/>
                <a:gd name="T58" fmla="*/ 411 w 506"/>
                <a:gd name="T59" fmla="*/ 505 h 1184"/>
                <a:gd name="T60" fmla="*/ 454 w 506"/>
                <a:gd name="T61" fmla="*/ 557 h 1184"/>
                <a:gd name="T62" fmla="*/ 442 w 506"/>
                <a:gd name="T63" fmla="*/ 579 h 1184"/>
                <a:gd name="T64" fmla="*/ 438 w 506"/>
                <a:gd name="T65" fmla="*/ 561 h 1184"/>
                <a:gd name="T66" fmla="*/ 440 w 506"/>
                <a:gd name="T67" fmla="*/ 548 h 1184"/>
                <a:gd name="T68" fmla="*/ 424 w 506"/>
                <a:gd name="T69" fmla="*/ 539 h 1184"/>
                <a:gd name="T70" fmla="*/ 408 w 506"/>
                <a:gd name="T71" fmla="*/ 523 h 1184"/>
                <a:gd name="T72" fmla="*/ 408 w 506"/>
                <a:gd name="T73" fmla="*/ 550 h 1184"/>
                <a:gd name="T74" fmla="*/ 402 w 506"/>
                <a:gd name="T75" fmla="*/ 570 h 1184"/>
                <a:gd name="T76" fmla="*/ 415 w 506"/>
                <a:gd name="T77" fmla="*/ 595 h 1184"/>
                <a:gd name="T78" fmla="*/ 422 w 506"/>
                <a:gd name="T79" fmla="*/ 620 h 1184"/>
                <a:gd name="T80" fmla="*/ 422 w 506"/>
                <a:gd name="T81" fmla="*/ 647 h 1184"/>
                <a:gd name="T82" fmla="*/ 431 w 506"/>
                <a:gd name="T83" fmla="*/ 681 h 1184"/>
                <a:gd name="T84" fmla="*/ 440 w 506"/>
                <a:gd name="T85" fmla="*/ 726 h 1184"/>
                <a:gd name="T86" fmla="*/ 429 w 506"/>
                <a:gd name="T87" fmla="*/ 749 h 1184"/>
                <a:gd name="T88" fmla="*/ 429 w 506"/>
                <a:gd name="T89" fmla="*/ 787 h 1184"/>
                <a:gd name="T90" fmla="*/ 433 w 506"/>
                <a:gd name="T91" fmla="*/ 821 h 1184"/>
                <a:gd name="T92" fmla="*/ 424 w 506"/>
                <a:gd name="T93" fmla="*/ 842 h 1184"/>
                <a:gd name="T94" fmla="*/ 433 w 506"/>
                <a:gd name="T95" fmla="*/ 862 h 1184"/>
                <a:gd name="T96" fmla="*/ 445 w 506"/>
                <a:gd name="T97" fmla="*/ 887 h 1184"/>
                <a:gd name="T98" fmla="*/ 445 w 506"/>
                <a:gd name="T99" fmla="*/ 910 h 1184"/>
                <a:gd name="T100" fmla="*/ 442 w 506"/>
                <a:gd name="T101" fmla="*/ 944 h 1184"/>
                <a:gd name="T102" fmla="*/ 442 w 506"/>
                <a:gd name="T103" fmla="*/ 964 h 1184"/>
                <a:gd name="T104" fmla="*/ 454 w 506"/>
                <a:gd name="T105" fmla="*/ 996 h 1184"/>
                <a:gd name="T106" fmla="*/ 463 w 506"/>
                <a:gd name="T107" fmla="*/ 1027 h 1184"/>
                <a:gd name="T108" fmla="*/ 465 w 506"/>
                <a:gd name="T109" fmla="*/ 1041 h 1184"/>
                <a:gd name="T110" fmla="*/ 465 w 506"/>
                <a:gd name="T111" fmla="*/ 1073 h 1184"/>
                <a:gd name="T112" fmla="*/ 467 w 506"/>
                <a:gd name="T113" fmla="*/ 1091 h 1184"/>
                <a:gd name="T114" fmla="*/ 479 w 506"/>
                <a:gd name="T115" fmla="*/ 1111 h 1184"/>
                <a:gd name="T116" fmla="*/ 488 w 506"/>
                <a:gd name="T117" fmla="*/ 1141 h 1184"/>
                <a:gd name="T118" fmla="*/ 504 w 506"/>
                <a:gd name="T119" fmla="*/ 1177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1184">
                  <a:moveTo>
                    <a:pt x="0" y="0"/>
                  </a:moveTo>
                  <a:lnTo>
                    <a:pt x="3" y="0"/>
                  </a:lnTo>
                  <a:lnTo>
                    <a:pt x="3" y="2"/>
                  </a:lnTo>
                  <a:lnTo>
                    <a:pt x="3" y="4"/>
                  </a:lnTo>
                  <a:lnTo>
                    <a:pt x="5" y="7"/>
                  </a:lnTo>
                  <a:lnTo>
                    <a:pt x="5" y="9"/>
                  </a:lnTo>
                  <a:lnTo>
                    <a:pt x="5" y="11"/>
                  </a:lnTo>
                  <a:lnTo>
                    <a:pt x="5" y="13"/>
                  </a:lnTo>
                  <a:lnTo>
                    <a:pt x="7" y="13"/>
                  </a:lnTo>
                  <a:lnTo>
                    <a:pt x="9" y="16"/>
                  </a:lnTo>
                  <a:lnTo>
                    <a:pt x="9" y="18"/>
                  </a:lnTo>
                  <a:lnTo>
                    <a:pt x="9" y="23"/>
                  </a:lnTo>
                  <a:lnTo>
                    <a:pt x="12" y="27"/>
                  </a:lnTo>
                  <a:lnTo>
                    <a:pt x="12" y="29"/>
                  </a:lnTo>
                  <a:lnTo>
                    <a:pt x="12" y="32"/>
                  </a:lnTo>
                  <a:lnTo>
                    <a:pt x="14" y="34"/>
                  </a:lnTo>
                  <a:lnTo>
                    <a:pt x="12" y="36"/>
                  </a:lnTo>
                  <a:lnTo>
                    <a:pt x="12" y="38"/>
                  </a:lnTo>
                  <a:lnTo>
                    <a:pt x="14" y="41"/>
                  </a:lnTo>
                  <a:lnTo>
                    <a:pt x="18" y="45"/>
                  </a:lnTo>
                  <a:lnTo>
                    <a:pt x="18" y="47"/>
                  </a:lnTo>
                  <a:lnTo>
                    <a:pt x="21" y="47"/>
                  </a:lnTo>
                  <a:lnTo>
                    <a:pt x="21" y="50"/>
                  </a:lnTo>
                  <a:lnTo>
                    <a:pt x="21" y="52"/>
                  </a:lnTo>
                  <a:lnTo>
                    <a:pt x="23" y="54"/>
                  </a:lnTo>
                  <a:lnTo>
                    <a:pt x="25" y="54"/>
                  </a:lnTo>
                  <a:lnTo>
                    <a:pt x="25" y="56"/>
                  </a:lnTo>
                  <a:lnTo>
                    <a:pt x="27" y="59"/>
                  </a:lnTo>
                  <a:lnTo>
                    <a:pt x="27" y="63"/>
                  </a:lnTo>
                  <a:lnTo>
                    <a:pt x="27" y="61"/>
                  </a:lnTo>
                  <a:lnTo>
                    <a:pt x="27" y="59"/>
                  </a:lnTo>
                  <a:lnTo>
                    <a:pt x="27" y="56"/>
                  </a:lnTo>
                  <a:lnTo>
                    <a:pt x="30" y="56"/>
                  </a:lnTo>
                  <a:lnTo>
                    <a:pt x="32" y="56"/>
                  </a:lnTo>
                  <a:lnTo>
                    <a:pt x="34" y="59"/>
                  </a:lnTo>
                  <a:lnTo>
                    <a:pt x="37" y="59"/>
                  </a:lnTo>
                  <a:lnTo>
                    <a:pt x="39" y="61"/>
                  </a:lnTo>
                  <a:lnTo>
                    <a:pt x="39" y="63"/>
                  </a:lnTo>
                  <a:lnTo>
                    <a:pt x="39" y="66"/>
                  </a:lnTo>
                  <a:lnTo>
                    <a:pt x="39" y="68"/>
                  </a:lnTo>
                  <a:lnTo>
                    <a:pt x="41" y="70"/>
                  </a:lnTo>
                  <a:lnTo>
                    <a:pt x="43" y="70"/>
                  </a:lnTo>
                  <a:lnTo>
                    <a:pt x="43" y="72"/>
                  </a:lnTo>
                  <a:lnTo>
                    <a:pt x="46" y="75"/>
                  </a:lnTo>
                  <a:lnTo>
                    <a:pt x="48" y="77"/>
                  </a:lnTo>
                  <a:lnTo>
                    <a:pt x="46" y="77"/>
                  </a:lnTo>
                  <a:lnTo>
                    <a:pt x="46" y="79"/>
                  </a:lnTo>
                  <a:lnTo>
                    <a:pt x="46" y="77"/>
                  </a:lnTo>
                  <a:lnTo>
                    <a:pt x="43" y="77"/>
                  </a:lnTo>
                  <a:lnTo>
                    <a:pt x="41" y="77"/>
                  </a:lnTo>
                  <a:lnTo>
                    <a:pt x="39" y="77"/>
                  </a:lnTo>
                  <a:lnTo>
                    <a:pt x="41" y="79"/>
                  </a:lnTo>
                  <a:lnTo>
                    <a:pt x="41" y="81"/>
                  </a:lnTo>
                  <a:lnTo>
                    <a:pt x="43" y="81"/>
                  </a:lnTo>
                  <a:lnTo>
                    <a:pt x="41" y="81"/>
                  </a:lnTo>
                  <a:lnTo>
                    <a:pt x="43" y="81"/>
                  </a:lnTo>
                  <a:lnTo>
                    <a:pt x="43" y="84"/>
                  </a:lnTo>
                  <a:lnTo>
                    <a:pt x="46" y="84"/>
                  </a:lnTo>
                  <a:lnTo>
                    <a:pt x="46" y="86"/>
                  </a:lnTo>
                  <a:lnTo>
                    <a:pt x="48" y="86"/>
                  </a:lnTo>
                  <a:lnTo>
                    <a:pt x="50" y="84"/>
                  </a:lnTo>
                  <a:lnTo>
                    <a:pt x="50" y="81"/>
                  </a:lnTo>
                  <a:lnTo>
                    <a:pt x="48" y="81"/>
                  </a:lnTo>
                  <a:lnTo>
                    <a:pt x="48" y="79"/>
                  </a:lnTo>
                  <a:lnTo>
                    <a:pt x="48" y="77"/>
                  </a:lnTo>
                  <a:lnTo>
                    <a:pt x="50" y="77"/>
                  </a:lnTo>
                  <a:lnTo>
                    <a:pt x="50" y="79"/>
                  </a:lnTo>
                  <a:lnTo>
                    <a:pt x="50" y="81"/>
                  </a:lnTo>
                  <a:lnTo>
                    <a:pt x="50" y="84"/>
                  </a:lnTo>
                  <a:lnTo>
                    <a:pt x="52" y="84"/>
                  </a:lnTo>
                  <a:lnTo>
                    <a:pt x="52" y="86"/>
                  </a:lnTo>
                  <a:lnTo>
                    <a:pt x="52" y="88"/>
                  </a:lnTo>
                  <a:lnTo>
                    <a:pt x="52" y="90"/>
                  </a:lnTo>
                  <a:lnTo>
                    <a:pt x="52" y="93"/>
                  </a:lnTo>
                  <a:lnTo>
                    <a:pt x="52" y="95"/>
                  </a:lnTo>
                  <a:lnTo>
                    <a:pt x="59" y="99"/>
                  </a:lnTo>
                  <a:lnTo>
                    <a:pt x="61" y="99"/>
                  </a:lnTo>
                  <a:lnTo>
                    <a:pt x="64" y="99"/>
                  </a:lnTo>
                  <a:lnTo>
                    <a:pt x="64" y="102"/>
                  </a:lnTo>
                  <a:lnTo>
                    <a:pt x="66" y="102"/>
                  </a:lnTo>
                  <a:lnTo>
                    <a:pt x="66" y="104"/>
                  </a:lnTo>
                  <a:lnTo>
                    <a:pt x="68" y="104"/>
                  </a:lnTo>
                  <a:lnTo>
                    <a:pt x="71" y="106"/>
                  </a:lnTo>
                  <a:lnTo>
                    <a:pt x="75" y="109"/>
                  </a:lnTo>
                  <a:lnTo>
                    <a:pt x="77" y="111"/>
                  </a:lnTo>
                  <a:lnTo>
                    <a:pt x="80" y="111"/>
                  </a:lnTo>
                  <a:lnTo>
                    <a:pt x="80" y="113"/>
                  </a:lnTo>
                  <a:lnTo>
                    <a:pt x="82" y="115"/>
                  </a:lnTo>
                  <a:lnTo>
                    <a:pt x="84" y="115"/>
                  </a:lnTo>
                  <a:lnTo>
                    <a:pt x="86" y="118"/>
                  </a:lnTo>
                  <a:lnTo>
                    <a:pt x="84" y="118"/>
                  </a:lnTo>
                  <a:lnTo>
                    <a:pt x="84" y="120"/>
                  </a:lnTo>
                  <a:lnTo>
                    <a:pt x="82" y="120"/>
                  </a:lnTo>
                  <a:lnTo>
                    <a:pt x="84" y="120"/>
                  </a:lnTo>
                  <a:lnTo>
                    <a:pt x="84" y="122"/>
                  </a:lnTo>
                  <a:lnTo>
                    <a:pt x="86" y="120"/>
                  </a:lnTo>
                  <a:lnTo>
                    <a:pt x="86" y="118"/>
                  </a:lnTo>
                  <a:lnTo>
                    <a:pt x="86" y="115"/>
                  </a:lnTo>
                  <a:lnTo>
                    <a:pt x="89" y="115"/>
                  </a:lnTo>
                  <a:lnTo>
                    <a:pt x="89" y="118"/>
                  </a:lnTo>
                  <a:lnTo>
                    <a:pt x="91" y="118"/>
                  </a:lnTo>
                  <a:lnTo>
                    <a:pt x="89" y="118"/>
                  </a:lnTo>
                  <a:lnTo>
                    <a:pt x="89" y="120"/>
                  </a:lnTo>
                  <a:lnTo>
                    <a:pt x="89" y="122"/>
                  </a:lnTo>
                  <a:lnTo>
                    <a:pt x="91" y="122"/>
                  </a:lnTo>
                  <a:lnTo>
                    <a:pt x="91" y="120"/>
                  </a:lnTo>
                  <a:lnTo>
                    <a:pt x="93" y="122"/>
                  </a:lnTo>
                  <a:lnTo>
                    <a:pt x="93" y="120"/>
                  </a:lnTo>
                  <a:lnTo>
                    <a:pt x="95" y="120"/>
                  </a:lnTo>
                  <a:lnTo>
                    <a:pt x="98" y="122"/>
                  </a:lnTo>
                  <a:lnTo>
                    <a:pt x="100" y="122"/>
                  </a:lnTo>
                  <a:lnTo>
                    <a:pt x="102" y="122"/>
                  </a:lnTo>
                  <a:lnTo>
                    <a:pt x="105" y="124"/>
                  </a:lnTo>
                  <a:lnTo>
                    <a:pt x="105" y="122"/>
                  </a:lnTo>
                  <a:lnTo>
                    <a:pt x="107" y="122"/>
                  </a:lnTo>
                  <a:lnTo>
                    <a:pt x="111" y="124"/>
                  </a:lnTo>
                  <a:lnTo>
                    <a:pt x="114" y="124"/>
                  </a:lnTo>
                  <a:lnTo>
                    <a:pt x="114" y="127"/>
                  </a:lnTo>
                  <a:lnTo>
                    <a:pt x="116" y="127"/>
                  </a:lnTo>
                  <a:lnTo>
                    <a:pt x="116" y="124"/>
                  </a:lnTo>
                  <a:lnTo>
                    <a:pt x="114" y="124"/>
                  </a:lnTo>
                  <a:lnTo>
                    <a:pt x="116" y="124"/>
                  </a:lnTo>
                  <a:lnTo>
                    <a:pt x="118" y="124"/>
                  </a:lnTo>
                  <a:lnTo>
                    <a:pt x="120" y="127"/>
                  </a:lnTo>
                  <a:lnTo>
                    <a:pt x="123" y="124"/>
                  </a:lnTo>
                  <a:lnTo>
                    <a:pt x="125" y="127"/>
                  </a:lnTo>
                  <a:lnTo>
                    <a:pt x="127" y="127"/>
                  </a:lnTo>
                  <a:lnTo>
                    <a:pt x="130" y="127"/>
                  </a:lnTo>
                  <a:lnTo>
                    <a:pt x="130" y="129"/>
                  </a:lnTo>
                  <a:lnTo>
                    <a:pt x="132" y="129"/>
                  </a:lnTo>
                  <a:lnTo>
                    <a:pt x="134" y="129"/>
                  </a:lnTo>
                  <a:lnTo>
                    <a:pt x="136" y="129"/>
                  </a:lnTo>
                  <a:lnTo>
                    <a:pt x="139" y="129"/>
                  </a:lnTo>
                  <a:lnTo>
                    <a:pt x="141" y="129"/>
                  </a:lnTo>
                  <a:lnTo>
                    <a:pt x="143" y="129"/>
                  </a:lnTo>
                  <a:lnTo>
                    <a:pt x="145" y="129"/>
                  </a:lnTo>
                  <a:lnTo>
                    <a:pt x="148" y="131"/>
                  </a:lnTo>
                  <a:lnTo>
                    <a:pt x="150" y="131"/>
                  </a:lnTo>
                  <a:lnTo>
                    <a:pt x="152" y="129"/>
                  </a:lnTo>
                  <a:lnTo>
                    <a:pt x="152" y="127"/>
                  </a:lnTo>
                  <a:lnTo>
                    <a:pt x="154" y="127"/>
                  </a:lnTo>
                  <a:lnTo>
                    <a:pt x="154" y="129"/>
                  </a:lnTo>
                  <a:lnTo>
                    <a:pt x="157" y="129"/>
                  </a:lnTo>
                  <a:lnTo>
                    <a:pt x="157" y="131"/>
                  </a:lnTo>
                  <a:lnTo>
                    <a:pt x="157" y="133"/>
                  </a:lnTo>
                  <a:lnTo>
                    <a:pt x="159" y="133"/>
                  </a:lnTo>
                  <a:lnTo>
                    <a:pt x="159" y="136"/>
                  </a:lnTo>
                  <a:lnTo>
                    <a:pt x="161" y="136"/>
                  </a:lnTo>
                  <a:lnTo>
                    <a:pt x="164" y="136"/>
                  </a:lnTo>
                  <a:lnTo>
                    <a:pt x="166" y="136"/>
                  </a:lnTo>
                  <a:lnTo>
                    <a:pt x="168" y="138"/>
                  </a:lnTo>
                  <a:lnTo>
                    <a:pt x="170" y="142"/>
                  </a:lnTo>
                  <a:lnTo>
                    <a:pt x="173" y="142"/>
                  </a:lnTo>
                  <a:lnTo>
                    <a:pt x="175" y="142"/>
                  </a:lnTo>
                  <a:lnTo>
                    <a:pt x="175" y="145"/>
                  </a:lnTo>
                  <a:lnTo>
                    <a:pt x="175" y="147"/>
                  </a:lnTo>
                  <a:lnTo>
                    <a:pt x="177" y="149"/>
                  </a:lnTo>
                  <a:lnTo>
                    <a:pt x="179" y="149"/>
                  </a:lnTo>
                  <a:lnTo>
                    <a:pt x="179" y="152"/>
                  </a:lnTo>
                  <a:lnTo>
                    <a:pt x="182" y="156"/>
                  </a:lnTo>
                  <a:lnTo>
                    <a:pt x="182" y="158"/>
                  </a:lnTo>
                  <a:lnTo>
                    <a:pt x="182" y="161"/>
                  </a:lnTo>
                  <a:lnTo>
                    <a:pt x="184" y="161"/>
                  </a:lnTo>
                  <a:lnTo>
                    <a:pt x="184" y="163"/>
                  </a:lnTo>
                  <a:lnTo>
                    <a:pt x="182" y="163"/>
                  </a:lnTo>
                  <a:lnTo>
                    <a:pt x="184" y="165"/>
                  </a:lnTo>
                  <a:lnTo>
                    <a:pt x="184" y="167"/>
                  </a:lnTo>
                  <a:lnTo>
                    <a:pt x="184" y="170"/>
                  </a:lnTo>
                  <a:lnTo>
                    <a:pt x="186" y="174"/>
                  </a:lnTo>
                  <a:lnTo>
                    <a:pt x="188" y="174"/>
                  </a:lnTo>
                  <a:lnTo>
                    <a:pt x="191" y="179"/>
                  </a:lnTo>
                  <a:lnTo>
                    <a:pt x="193" y="181"/>
                  </a:lnTo>
                  <a:lnTo>
                    <a:pt x="200" y="185"/>
                  </a:lnTo>
                  <a:lnTo>
                    <a:pt x="202" y="185"/>
                  </a:lnTo>
                  <a:lnTo>
                    <a:pt x="204" y="188"/>
                  </a:lnTo>
                  <a:lnTo>
                    <a:pt x="209" y="190"/>
                  </a:lnTo>
                  <a:lnTo>
                    <a:pt x="211" y="190"/>
                  </a:lnTo>
                  <a:lnTo>
                    <a:pt x="211" y="192"/>
                  </a:lnTo>
                  <a:lnTo>
                    <a:pt x="213" y="192"/>
                  </a:lnTo>
                  <a:lnTo>
                    <a:pt x="213" y="190"/>
                  </a:lnTo>
                  <a:lnTo>
                    <a:pt x="218" y="192"/>
                  </a:lnTo>
                  <a:lnTo>
                    <a:pt x="220" y="195"/>
                  </a:lnTo>
                  <a:lnTo>
                    <a:pt x="218" y="197"/>
                  </a:lnTo>
                  <a:lnTo>
                    <a:pt x="218" y="199"/>
                  </a:lnTo>
                  <a:lnTo>
                    <a:pt x="218" y="201"/>
                  </a:lnTo>
                  <a:lnTo>
                    <a:pt x="218" y="204"/>
                  </a:lnTo>
                  <a:lnTo>
                    <a:pt x="220" y="206"/>
                  </a:lnTo>
                  <a:lnTo>
                    <a:pt x="222" y="208"/>
                  </a:lnTo>
                  <a:lnTo>
                    <a:pt x="222" y="210"/>
                  </a:lnTo>
                  <a:lnTo>
                    <a:pt x="222" y="213"/>
                  </a:lnTo>
                  <a:lnTo>
                    <a:pt x="225" y="213"/>
                  </a:lnTo>
                  <a:lnTo>
                    <a:pt x="227" y="215"/>
                  </a:lnTo>
                  <a:lnTo>
                    <a:pt x="229" y="215"/>
                  </a:lnTo>
                  <a:lnTo>
                    <a:pt x="232" y="217"/>
                  </a:lnTo>
                  <a:lnTo>
                    <a:pt x="234" y="217"/>
                  </a:lnTo>
                  <a:lnTo>
                    <a:pt x="238" y="219"/>
                  </a:lnTo>
                  <a:lnTo>
                    <a:pt x="241" y="219"/>
                  </a:lnTo>
                  <a:lnTo>
                    <a:pt x="243" y="222"/>
                  </a:lnTo>
                  <a:lnTo>
                    <a:pt x="245" y="222"/>
                  </a:lnTo>
                  <a:lnTo>
                    <a:pt x="247" y="224"/>
                  </a:lnTo>
                  <a:lnTo>
                    <a:pt x="252" y="224"/>
                  </a:lnTo>
                  <a:lnTo>
                    <a:pt x="252" y="226"/>
                  </a:lnTo>
                  <a:lnTo>
                    <a:pt x="254" y="226"/>
                  </a:lnTo>
                  <a:lnTo>
                    <a:pt x="256" y="228"/>
                  </a:lnTo>
                  <a:lnTo>
                    <a:pt x="259" y="228"/>
                  </a:lnTo>
                  <a:lnTo>
                    <a:pt x="261" y="231"/>
                  </a:lnTo>
                  <a:lnTo>
                    <a:pt x="263" y="233"/>
                  </a:lnTo>
                  <a:lnTo>
                    <a:pt x="266" y="233"/>
                  </a:lnTo>
                  <a:lnTo>
                    <a:pt x="266" y="235"/>
                  </a:lnTo>
                  <a:lnTo>
                    <a:pt x="270" y="238"/>
                  </a:lnTo>
                  <a:lnTo>
                    <a:pt x="270" y="240"/>
                  </a:lnTo>
                  <a:lnTo>
                    <a:pt x="272" y="240"/>
                  </a:lnTo>
                  <a:lnTo>
                    <a:pt x="272" y="242"/>
                  </a:lnTo>
                  <a:lnTo>
                    <a:pt x="277" y="242"/>
                  </a:lnTo>
                  <a:lnTo>
                    <a:pt x="277" y="244"/>
                  </a:lnTo>
                  <a:lnTo>
                    <a:pt x="279" y="244"/>
                  </a:lnTo>
                  <a:lnTo>
                    <a:pt x="279" y="247"/>
                  </a:lnTo>
                  <a:lnTo>
                    <a:pt x="279" y="249"/>
                  </a:lnTo>
                  <a:lnTo>
                    <a:pt x="281" y="249"/>
                  </a:lnTo>
                  <a:lnTo>
                    <a:pt x="286" y="253"/>
                  </a:lnTo>
                  <a:lnTo>
                    <a:pt x="288" y="253"/>
                  </a:lnTo>
                  <a:lnTo>
                    <a:pt x="288" y="256"/>
                  </a:lnTo>
                  <a:lnTo>
                    <a:pt x="288" y="258"/>
                  </a:lnTo>
                  <a:lnTo>
                    <a:pt x="290" y="256"/>
                  </a:lnTo>
                  <a:lnTo>
                    <a:pt x="293" y="256"/>
                  </a:lnTo>
                  <a:lnTo>
                    <a:pt x="293" y="258"/>
                  </a:lnTo>
                  <a:lnTo>
                    <a:pt x="295" y="258"/>
                  </a:lnTo>
                  <a:lnTo>
                    <a:pt x="295" y="260"/>
                  </a:lnTo>
                  <a:lnTo>
                    <a:pt x="295" y="262"/>
                  </a:lnTo>
                  <a:lnTo>
                    <a:pt x="297" y="262"/>
                  </a:lnTo>
                  <a:lnTo>
                    <a:pt x="300" y="265"/>
                  </a:lnTo>
                  <a:lnTo>
                    <a:pt x="302" y="265"/>
                  </a:lnTo>
                  <a:lnTo>
                    <a:pt x="300" y="265"/>
                  </a:lnTo>
                  <a:lnTo>
                    <a:pt x="302" y="265"/>
                  </a:lnTo>
                  <a:lnTo>
                    <a:pt x="304" y="267"/>
                  </a:lnTo>
                  <a:lnTo>
                    <a:pt x="306" y="267"/>
                  </a:lnTo>
                  <a:lnTo>
                    <a:pt x="309" y="267"/>
                  </a:lnTo>
                  <a:lnTo>
                    <a:pt x="311" y="267"/>
                  </a:lnTo>
                  <a:lnTo>
                    <a:pt x="311" y="265"/>
                  </a:lnTo>
                  <a:lnTo>
                    <a:pt x="313" y="265"/>
                  </a:lnTo>
                  <a:lnTo>
                    <a:pt x="311" y="265"/>
                  </a:lnTo>
                  <a:lnTo>
                    <a:pt x="313" y="265"/>
                  </a:lnTo>
                  <a:lnTo>
                    <a:pt x="315" y="267"/>
                  </a:lnTo>
                  <a:lnTo>
                    <a:pt x="318" y="269"/>
                  </a:lnTo>
                  <a:lnTo>
                    <a:pt x="320" y="271"/>
                  </a:lnTo>
                  <a:lnTo>
                    <a:pt x="320" y="274"/>
                  </a:lnTo>
                  <a:lnTo>
                    <a:pt x="320" y="276"/>
                  </a:lnTo>
                  <a:lnTo>
                    <a:pt x="322" y="278"/>
                  </a:lnTo>
                  <a:lnTo>
                    <a:pt x="324" y="278"/>
                  </a:lnTo>
                  <a:lnTo>
                    <a:pt x="327" y="278"/>
                  </a:lnTo>
                  <a:lnTo>
                    <a:pt x="329" y="281"/>
                  </a:lnTo>
                  <a:lnTo>
                    <a:pt x="329" y="283"/>
                  </a:lnTo>
                  <a:lnTo>
                    <a:pt x="331" y="283"/>
                  </a:lnTo>
                  <a:lnTo>
                    <a:pt x="331" y="285"/>
                  </a:lnTo>
                  <a:lnTo>
                    <a:pt x="334" y="287"/>
                  </a:lnTo>
                  <a:lnTo>
                    <a:pt x="336" y="290"/>
                  </a:lnTo>
                  <a:lnTo>
                    <a:pt x="338" y="290"/>
                  </a:lnTo>
                  <a:lnTo>
                    <a:pt x="340" y="290"/>
                  </a:lnTo>
                  <a:lnTo>
                    <a:pt x="343" y="290"/>
                  </a:lnTo>
                  <a:lnTo>
                    <a:pt x="343" y="292"/>
                  </a:lnTo>
                  <a:lnTo>
                    <a:pt x="345" y="292"/>
                  </a:lnTo>
                  <a:lnTo>
                    <a:pt x="347" y="292"/>
                  </a:lnTo>
                  <a:lnTo>
                    <a:pt x="347" y="294"/>
                  </a:lnTo>
                  <a:lnTo>
                    <a:pt x="349" y="294"/>
                  </a:lnTo>
                  <a:lnTo>
                    <a:pt x="349" y="296"/>
                  </a:lnTo>
                  <a:lnTo>
                    <a:pt x="347" y="299"/>
                  </a:lnTo>
                  <a:lnTo>
                    <a:pt x="347" y="301"/>
                  </a:lnTo>
                  <a:lnTo>
                    <a:pt x="347" y="303"/>
                  </a:lnTo>
                  <a:lnTo>
                    <a:pt x="347" y="305"/>
                  </a:lnTo>
                  <a:lnTo>
                    <a:pt x="345" y="308"/>
                  </a:lnTo>
                  <a:lnTo>
                    <a:pt x="343" y="310"/>
                  </a:lnTo>
                  <a:lnTo>
                    <a:pt x="340" y="312"/>
                  </a:lnTo>
                  <a:lnTo>
                    <a:pt x="340" y="314"/>
                  </a:lnTo>
                  <a:lnTo>
                    <a:pt x="338" y="314"/>
                  </a:lnTo>
                  <a:lnTo>
                    <a:pt x="336" y="314"/>
                  </a:lnTo>
                  <a:lnTo>
                    <a:pt x="334" y="314"/>
                  </a:lnTo>
                  <a:lnTo>
                    <a:pt x="334" y="317"/>
                  </a:lnTo>
                  <a:lnTo>
                    <a:pt x="334" y="319"/>
                  </a:lnTo>
                  <a:lnTo>
                    <a:pt x="336" y="321"/>
                  </a:lnTo>
                  <a:lnTo>
                    <a:pt x="336" y="319"/>
                  </a:lnTo>
                  <a:lnTo>
                    <a:pt x="338" y="319"/>
                  </a:lnTo>
                  <a:lnTo>
                    <a:pt x="338" y="321"/>
                  </a:lnTo>
                  <a:lnTo>
                    <a:pt x="336" y="321"/>
                  </a:lnTo>
                  <a:lnTo>
                    <a:pt x="336" y="324"/>
                  </a:lnTo>
                  <a:lnTo>
                    <a:pt x="338" y="324"/>
                  </a:lnTo>
                  <a:lnTo>
                    <a:pt x="340" y="324"/>
                  </a:lnTo>
                  <a:lnTo>
                    <a:pt x="340" y="326"/>
                  </a:lnTo>
                  <a:lnTo>
                    <a:pt x="343" y="324"/>
                  </a:lnTo>
                  <a:lnTo>
                    <a:pt x="345" y="326"/>
                  </a:lnTo>
                  <a:lnTo>
                    <a:pt x="345" y="328"/>
                  </a:lnTo>
                  <a:lnTo>
                    <a:pt x="343" y="328"/>
                  </a:lnTo>
                  <a:lnTo>
                    <a:pt x="345" y="328"/>
                  </a:lnTo>
                  <a:lnTo>
                    <a:pt x="345" y="330"/>
                  </a:lnTo>
                  <a:lnTo>
                    <a:pt x="343" y="333"/>
                  </a:lnTo>
                  <a:lnTo>
                    <a:pt x="343" y="335"/>
                  </a:lnTo>
                  <a:lnTo>
                    <a:pt x="340" y="335"/>
                  </a:lnTo>
                  <a:lnTo>
                    <a:pt x="340" y="337"/>
                  </a:lnTo>
                  <a:lnTo>
                    <a:pt x="338" y="339"/>
                  </a:lnTo>
                  <a:lnTo>
                    <a:pt x="338" y="342"/>
                  </a:lnTo>
                  <a:lnTo>
                    <a:pt x="340" y="342"/>
                  </a:lnTo>
                  <a:lnTo>
                    <a:pt x="340" y="344"/>
                  </a:lnTo>
                  <a:lnTo>
                    <a:pt x="343" y="346"/>
                  </a:lnTo>
                  <a:lnTo>
                    <a:pt x="343" y="348"/>
                  </a:lnTo>
                  <a:lnTo>
                    <a:pt x="343" y="351"/>
                  </a:lnTo>
                  <a:lnTo>
                    <a:pt x="340" y="351"/>
                  </a:lnTo>
                  <a:lnTo>
                    <a:pt x="338" y="351"/>
                  </a:lnTo>
                  <a:lnTo>
                    <a:pt x="336" y="351"/>
                  </a:lnTo>
                  <a:lnTo>
                    <a:pt x="336" y="348"/>
                  </a:lnTo>
                  <a:lnTo>
                    <a:pt x="334" y="351"/>
                  </a:lnTo>
                  <a:lnTo>
                    <a:pt x="331" y="351"/>
                  </a:lnTo>
                  <a:lnTo>
                    <a:pt x="329" y="351"/>
                  </a:lnTo>
                  <a:lnTo>
                    <a:pt x="327" y="353"/>
                  </a:lnTo>
                  <a:lnTo>
                    <a:pt x="329" y="353"/>
                  </a:lnTo>
                  <a:lnTo>
                    <a:pt x="331" y="353"/>
                  </a:lnTo>
                  <a:lnTo>
                    <a:pt x="329" y="355"/>
                  </a:lnTo>
                  <a:lnTo>
                    <a:pt x="331" y="355"/>
                  </a:lnTo>
                  <a:lnTo>
                    <a:pt x="334" y="355"/>
                  </a:lnTo>
                  <a:lnTo>
                    <a:pt x="334" y="353"/>
                  </a:lnTo>
                  <a:lnTo>
                    <a:pt x="336" y="353"/>
                  </a:lnTo>
                  <a:lnTo>
                    <a:pt x="338" y="353"/>
                  </a:lnTo>
                  <a:lnTo>
                    <a:pt x="338" y="355"/>
                  </a:lnTo>
                  <a:lnTo>
                    <a:pt x="336" y="357"/>
                  </a:lnTo>
                  <a:lnTo>
                    <a:pt x="334" y="357"/>
                  </a:lnTo>
                  <a:lnTo>
                    <a:pt x="334" y="360"/>
                  </a:lnTo>
                  <a:lnTo>
                    <a:pt x="334" y="362"/>
                  </a:lnTo>
                  <a:lnTo>
                    <a:pt x="336" y="360"/>
                  </a:lnTo>
                  <a:lnTo>
                    <a:pt x="338" y="360"/>
                  </a:lnTo>
                  <a:lnTo>
                    <a:pt x="338" y="357"/>
                  </a:lnTo>
                  <a:lnTo>
                    <a:pt x="340" y="357"/>
                  </a:lnTo>
                  <a:lnTo>
                    <a:pt x="340" y="355"/>
                  </a:lnTo>
                  <a:lnTo>
                    <a:pt x="343" y="355"/>
                  </a:lnTo>
                  <a:lnTo>
                    <a:pt x="343" y="353"/>
                  </a:lnTo>
                  <a:lnTo>
                    <a:pt x="345" y="353"/>
                  </a:lnTo>
                  <a:lnTo>
                    <a:pt x="345" y="355"/>
                  </a:lnTo>
                  <a:lnTo>
                    <a:pt x="345" y="357"/>
                  </a:lnTo>
                  <a:lnTo>
                    <a:pt x="345" y="360"/>
                  </a:lnTo>
                  <a:lnTo>
                    <a:pt x="345" y="362"/>
                  </a:lnTo>
                  <a:lnTo>
                    <a:pt x="345" y="364"/>
                  </a:lnTo>
                  <a:lnTo>
                    <a:pt x="343" y="364"/>
                  </a:lnTo>
                  <a:lnTo>
                    <a:pt x="340" y="364"/>
                  </a:lnTo>
                  <a:lnTo>
                    <a:pt x="340" y="367"/>
                  </a:lnTo>
                  <a:lnTo>
                    <a:pt x="343" y="367"/>
                  </a:lnTo>
                  <a:lnTo>
                    <a:pt x="345" y="367"/>
                  </a:lnTo>
                  <a:lnTo>
                    <a:pt x="345" y="369"/>
                  </a:lnTo>
                  <a:lnTo>
                    <a:pt x="345" y="371"/>
                  </a:lnTo>
                  <a:lnTo>
                    <a:pt x="347" y="371"/>
                  </a:lnTo>
                  <a:lnTo>
                    <a:pt x="347" y="373"/>
                  </a:lnTo>
                  <a:lnTo>
                    <a:pt x="347" y="376"/>
                  </a:lnTo>
                  <a:lnTo>
                    <a:pt x="345" y="376"/>
                  </a:lnTo>
                  <a:lnTo>
                    <a:pt x="343" y="376"/>
                  </a:lnTo>
                  <a:lnTo>
                    <a:pt x="343" y="378"/>
                  </a:lnTo>
                  <a:lnTo>
                    <a:pt x="340" y="378"/>
                  </a:lnTo>
                  <a:lnTo>
                    <a:pt x="340" y="376"/>
                  </a:lnTo>
                  <a:lnTo>
                    <a:pt x="338" y="376"/>
                  </a:lnTo>
                  <a:lnTo>
                    <a:pt x="336" y="373"/>
                  </a:lnTo>
                  <a:lnTo>
                    <a:pt x="338" y="376"/>
                  </a:lnTo>
                  <a:lnTo>
                    <a:pt x="336" y="378"/>
                  </a:lnTo>
                  <a:lnTo>
                    <a:pt x="336" y="380"/>
                  </a:lnTo>
                  <a:lnTo>
                    <a:pt x="334" y="380"/>
                  </a:lnTo>
                  <a:lnTo>
                    <a:pt x="334" y="382"/>
                  </a:lnTo>
                  <a:lnTo>
                    <a:pt x="336" y="382"/>
                  </a:lnTo>
                  <a:lnTo>
                    <a:pt x="338" y="382"/>
                  </a:lnTo>
                  <a:lnTo>
                    <a:pt x="338" y="380"/>
                  </a:lnTo>
                  <a:lnTo>
                    <a:pt x="340" y="380"/>
                  </a:lnTo>
                  <a:lnTo>
                    <a:pt x="340" y="382"/>
                  </a:lnTo>
                  <a:lnTo>
                    <a:pt x="338" y="385"/>
                  </a:lnTo>
                  <a:lnTo>
                    <a:pt x="340" y="385"/>
                  </a:lnTo>
                  <a:lnTo>
                    <a:pt x="343" y="382"/>
                  </a:lnTo>
                  <a:lnTo>
                    <a:pt x="343" y="380"/>
                  </a:lnTo>
                  <a:lnTo>
                    <a:pt x="345" y="380"/>
                  </a:lnTo>
                  <a:lnTo>
                    <a:pt x="347" y="380"/>
                  </a:lnTo>
                  <a:lnTo>
                    <a:pt x="349" y="380"/>
                  </a:lnTo>
                  <a:lnTo>
                    <a:pt x="349" y="382"/>
                  </a:lnTo>
                  <a:lnTo>
                    <a:pt x="349" y="385"/>
                  </a:lnTo>
                  <a:lnTo>
                    <a:pt x="349" y="387"/>
                  </a:lnTo>
                  <a:lnTo>
                    <a:pt x="347" y="387"/>
                  </a:lnTo>
                  <a:lnTo>
                    <a:pt x="347" y="389"/>
                  </a:lnTo>
                  <a:lnTo>
                    <a:pt x="345" y="389"/>
                  </a:lnTo>
                  <a:lnTo>
                    <a:pt x="343" y="389"/>
                  </a:lnTo>
                  <a:lnTo>
                    <a:pt x="340" y="389"/>
                  </a:lnTo>
                  <a:lnTo>
                    <a:pt x="338" y="389"/>
                  </a:lnTo>
                  <a:lnTo>
                    <a:pt x="338" y="391"/>
                  </a:lnTo>
                  <a:lnTo>
                    <a:pt x="340" y="391"/>
                  </a:lnTo>
                  <a:lnTo>
                    <a:pt x="343" y="394"/>
                  </a:lnTo>
                  <a:lnTo>
                    <a:pt x="345" y="391"/>
                  </a:lnTo>
                  <a:lnTo>
                    <a:pt x="347" y="391"/>
                  </a:lnTo>
                  <a:lnTo>
                    <a:pt x="349" y="391"/>
                  </a:lnTo>
                  <a:lnTo>
                    <a:pt x="352" y="391"/>
                  </a:lnTo>
                  <a:lnTo>
                    <a:pt x="352" y="394"/>
                  </a:lnTo>
                  <a:lnTo>
                    <a:pt x="352" y="396"/>
                  </a:lnTo>
                  <a:lnTo>
                    <a:pt x="354" y="396"/>
                  </a:lnTo>
                  <a:lnTo>
                    <a:pt x="354" y="398"/>
                  </a:lnTo>
                  <a:lnTo>
                    <a:pt x="352" y="398"/>
                  </a:lnTo>
                  <a:lnTo>
                    <a:pt x="354" y="400"/>
                  </a:lnTo>
                  <a:lnTo>
                    <a:pt x="354" y="405"/>
                  </a:lnTo>
                  <a:lnTo>
                    <a:pt x="354" y="407"/>
                  </a:lnTo>
                  <a:lnTo>
                    <a:pt x="356" y="407"/>
                  </a:lnTo>
                  <a:lnTo>
                    <a:pt x="356" y="410"/>
                  </a:lnTo>
                  <a:lnTo>
                    <a:pt x="356" y="412"/>
                  </a:lnTo>
                  <a:lnTo>
                    <a:pt x="354" y="412"/>
                  </a:lnTo>
                  <a:lnTo>
                    <a:pt x="352" y="412"/>
                  </a:lnTo>
                  <a:lnTo>
                    <a:pt x="349" y="412"/>
                  </a:lnTo>
                  <a:lnTo>
                    <a:pt x="347" y="412"/>
                  </a:lnTo>
                  <a:lnTo>
                    <a:pt x="345" y="412"/>
                  </a:lnTo>
                  <a:lnTo>
                    <a:pt x="347" y="414"/>
                  </a:lnTo>
                  <a:lnTo>
                    <a:pt x="349" y="414"/>
                  </a:lnTo>
                  <a:lnTo>
                    <a:pt x="349" y="416"/>
                  </a:lnTo>
                  <a:lnTo>
                    <a:pt x="349" y="419"/>
                  </a:lnTo>
                  <a:lnTo>
                    <a:pt x="352" y="416"/>
                  </a:lnTo>
                  <a:lnTo>
                    <a:pt x="354" y="416"/>
                  </a:lnTo>
                  <a:lnTo>
                    <a:pt x="356" y="416"/>
                  </a:lnTo>
                  <a:lnTo>
                    <a:pt x="358" y="416"/>
                  </a:lnTo>
                  <a:lnTo>
                    <a:pt x="358" y="419"/>
                  </a:lnTo>
                  <a:lnTo>
                    <a:pt x="358" y="421"/>
                  </a:lnTo>
                  <a:lnTo>
                    <a:pt x="356" y="421"/>
                  </a:lnTo>
                  <a:lnTo>
                    <a:pt x="356" y="423"/>
                  </a:lnTo>
                  <a:lnTo>
                    <a:pt x="358" y="423"/>
                  </a:lnTo>
                  <a:lnTo>
                    <a:pt x="358" y="425"/>
                  </a:lnTo>
                  <a:lnTo>
                    <a:pt x="361" y="428"/>
                  </a:lnTo>
                  <a:lnTo>
                    <a:pt x="363" y="428"/>
                  </a:lnTo>
                  <a:lnTo>
                    <a:pt x="363" y="430"/>
                  </a:lnTo>
                  <a:lnTo>
                    <a:pt x="363" y="432"/>
                  </a:lnTo>
                  <a:lnTo>
                    <a:pt x="363" y="430"/>
                  </a:lnTo>
                  <a:lnTo>
                    <a:pt x="361" y="430"/>
                  </a:lnTo>
                  <a:lnTo>
                    <a:pt x="363" y="432"/>
                  </a:lnTo>
                  <a:lnTo>
                    <a:pt x="363" y="434"/>
                  </a:lnTo>
                  <a:lnTo>
                    <a:pt x="365" y="437"/>
                  </a:lnTo>
                  <a:lnTo>
                    <a:pt x="365" y="439"/>
                  </a:lnTo>
                  <a:lnTo>
                    <a:pt x="368" y="441"/>
                  </a:lnTo>
                  <a:lnTo>
                    <a:pt x="368" y="443"/>
                  </a:lnTo>
                  <a:lnTo>
                    <a:pt x="370" y="443"/>
                  </a:lnTo>
                  <a:lnTo>
                    <a:pt x="370" y="446"/>
                  </a:lnTo>
                  <a:lnTo>
                    <a:pt x="370" y="448"/>
                  </a:lnTo>
                  <a:lnTo>
                    <a:pt x="368" y="448"/>
                  </a:lnTo>
                  <a:lnTo>
                    <a:pt x="365" y="448"/>
                  </a:lnTo>
                  <a:lnTo>
                    <a:pt x="363" y="448"/>
                  </a:lnTo>
                  <a:lnTo>
                    <a:pt x="361" y="450"/>
                  </a:lnTo>
                  <a:lnTo>
                    <a:pt x="363" y="450"/>
                  </a:lnTo>
                  <a:lnTo>
                    <a:pt x="365" y="450"/>
                  </a:lnTo>
                  <a:lnTo>
                    <a:pt x="368" y="453"/>
                  </a:lnTo>
                  <a:lnTo>
                    <a:pt x="368" y="450"/>
                  </a:lnTo>
                  <a:lnTo>
                    <a:pt x="370" y="450"/>
                  </a:lnTo>
                  <a:lnTo>
                    <a:pt x="372" y="450"/>
                  </a:lnTo>
                  <a:lnTo>
                    <a:pt x="372" y="453"/>
                  </a:lnTo>
                  <a:lnTo>
                    <a:pt x="374" y="455"/>
                  </a:lnTo>
                  <a:lnTo>
                    <a:pt x="374" y="457"/>
                  </a:lnTo>
                  <a:lnTo>
                    <a:pt x="377" y="459"/>
                  </a:lnTo>
                  <a:lnTo>
                    <a:pt x="379" y="462"/>
                  </a:lnTo>
                  <a:lnTo>
                    <a:pt x="377" y="462"/>
                  </a:lnTo>
                  <a:lnTo>
                    <a:pt x="379" y="464"/>
                  </a:lnTo>
                  <a:lnTo>
                    <a:pt x="379" y="466"/>
                  </a:lnTo>
                  <a:lnTo>
                    <a:pt x="381" y="468"/>
                  </a:lnTo>
                  <a:lnTo>
                    <a:pt x="379" y="468"/>
                  </a:lnTo>
                  <a:lnTo>
                    <a:pt x="379" y="471"/>
                  </a:lnTo>
                  <a:lnTo>
                    <a:pt x="377" y="471"/>
                  </a:lnTo>
                  <a:lnTo>
                    <a:pt x="377" y="473"/>
                  </a:lnTo>
                  <a:lnTo>
                    <a:pt x="379" y="473"/>
                  </a:lnTo>
                  <a:lnTo>
                    <a:pt x="379" y="471"/>
                  </a:lnTo>
                  <a:lnTo>
                    <a:pt x="381" y="471"/>
                  </a:lnTo>
                  <a:lnTo>
                    <a:pt x="383" y="471"/>
                  </a:lnTo>
                  <a:lnTo>
                    <a:pt x="386" y="473"/>
                  </a:lnTo>
                  <a:lnTo>
                    <a:pt x="386" y="475"/>
                  </a:lnTo>
                  <a:lnTo>
                    <a:pt x="388" y="477"/>
                  </a:lnTo>
                  <a:lnTo>
                    <a:pt x="390" y="480"/>
                  </a:lnTo>
                  <a:lnTo>
                    <a:pt x="390" y="482"/>
                  </a:lnTo>
                  <a:lnTo>
                    <a:pt x="392" y="482"/>
                  </a:lnTo>
                  <a:lnTo>
                    <a:pt x="390" y="482"/>
                  </a:lnTo>
                  <a:lnTo>
                    <a:pt x="390" y="484"/>
                  </a:lnTo>
                  <a:lnTo>
                    <a:pt x="388" y="484"/>
                  </a:lnTo>
                  <a:lnTo>
                    <a:pt x="386" y="484"/>
                  </a:lnTo>
                  <a:lnTo>
                    <a:pt x="386" y="482"/>
                  </a:lnTo>
                  <a:lnTo>
                    <a:pt x="383" y="482"/>
                  </a:lnTo>
                  <a:lnTo>
                    <a:pt x="383" y="484"/>
                  </a:lnTo>
                  <a:lnTo>
                    <a:pt x="381" y="482"/>
                  </a:lnTo>
                  <a:lnTo>
                    <a:pt x="379" y="480"/>
                  </a:lnTo>
                  <a:lnTo>
                    <a:pt x="379" y="482"/>
                  </a:lnTo>
                  <a:lnTo>
                    <a:pt x="381" y="484"/>
                  </a:lnTo>
                  <a:lnTo>
                    <a:pt x="379" y="484"/>
                  </a:lnTo>
                  <a:lnTo>
                    <a:pt x="377" y="484"/>
                  </a:lnTo>
                  <a:lnTo>
                    <a:pt x="377" y="486"/>
                  </a:lnTo>
                  <a:lnTo>
                    <a:pt x="379" y="486"/>
                  </a:lnTo>
                  <a:lnTo>
                    <a:pt x="381" y="486"/>
                  </a:lnTo>
                  <a:lnTo>
                    <a:pt x="381" y="484"/>
                  </a:lnTo>
                  <a:lnTo>
                    <a:pt x="381" y="486"/>
                  </a:lnTo>
                  <a:lnTo>
                    <a:pt x="381" y="489"/>
                  </a:lnTo>
                  <a:lnTo>
                    <a:pt x="379" y="489"/>
                  </a:lnTo>
                  <a:lnTo>
                    <a:pt x="381" y="489"/>
                  </a:lnTo>
                  <a:lnTo>
                    <a:pt x="383" y="489"/>
                  </a:lnTo>
                  <a:lnTo>
                    <a:pt x="383" y="486"/>
                  </a:lnTo>
                  <a:lnTo>
                    <a:pt x="383" y="484"/>
                  </a:lnTo>
                  <a:lnTo>
                    <a:pt x="383" y="486"/>
                  </a:lnTo>
                  <a:lnTo>
                    <a:pt x="386" y="486"/>
                  </a:lnTo>
                  <a:lnTo>
                    <a:pt x="386" y="484"/>
                  </a:lnTo>
                  <a:lnTo>
                    <a:pt x="386" y="486"/>
                  </a:lnTo>
                  <a:lnTo>
                    <a:pt x="388" y="486"/>
                  </a:lnTo>
                  <a:lnTo>
                    <a:pt x="388" y="484"/>
                  </a:lnTo>
                  <a:lnTo>
                    <a:pt x="390" y="484"/>
                  </a:lnTo>
                  <a:lnTo>
                    <a:pt x="390" y="486"/>
                  </a:lnTo>
                  <a:lnTo>
                    <a:pt x="390" y="484"/>
                  </a:lnTo>
                  <a:lnTo>
                    <a:pt x="392" y="484"/>
                  </a:lnTo>
                  <a:lnTo>
                    <a:pt x="395" y="486"/>
                  </a:lnTo>
                  <a:lnTo>
                    <a:pt x="397" y="489"/>
                  </a:lnTo>
                  <a:lnTo>
                    <a:pt x="399" y="491"/>
                  </a:lnTo>
                  <a:lnTo>
                    <a:pt x="402" y="493"/>
                  </a:lnTo>
                  <a:lnTo>
                    <a:pt x="399" y="493"/>
                  </a:lnTo>
                  <a:lnTo>
                    <a:pt x="402" y="496"/>
                  </a:lnTo>
                  <a:lnTo>
                    <a:pt x="404" y="498"/>
                  </a:lnTo>
                  <a:lnTo>
                    <a:pt x="406" y="500"/>
                  </a:lnTo>
                  <a:lnTo>
                    <a:pt x="408" y="502"/>
                  </a:lnTo>
                  <a:lnTo>
                    <a:pt x="411" y="505"/>
                  </a:lnTo>
                  <a:lnTo>
                    <a:pt x="413" y="507"/>
                  </a:lnTo>
                  <a:lnTo>
                    <a:pt x="413" y="509"/>
                  </a:lnTo>
                  <a:lnTo>
                    <a:pt x="415" y="511"/>
                  </a:lnTo>
                  <a:lnTo>
                    <a:pt x="417" y="514"/>
                  </a:lnTo>
                  <a:lnTo>
                    <a:pt x="420" y="516"/>
                  </a:lnTo>
                  <a:lnTo>
                    <a:pt x="424" y="518"/>
                  </a:lnTo>
                  <a:lnTo>
                    <a:pt x="426" y="520"/>
                  </a:lnTo>
                  <a:lnTo>
                    <a:pt x="429" y="523"/>
                  </a:lnTo>
                  <a:lnTo>
                    <a:pt x="431" y="523"/>
                  </a:lnTo>
                  <a:lnTo>
                    <a:pt x="433" y="525"/>
                  </a:lnTo>
                  <a:lnTo>
                    <a:pt x="436" y="527"/>
                  </a:lnTo>
                  <a:lnTo>
                    <a:pt x="438" y="532"/>
                  </a:lnTo>
                  <a:lnTo>
                    <a:pt x="442" y="534"/>
                  </a:lnTo>
                  <a:lnTo>
                    <a:pt x="445" y="541"/>
                  </a:lnTo>
                  <a:lnTo>
                    <a:pt x="449" y="543"/>
                  </a:lnTo>
                  <a:lnTo>
                    <a:pt x="451" y="550"/>
                  </a:lnTo>
                  <a:lnTo>
                    <a:pt x="454" y="557"/>
                  </a:lnTo>
                  <a:lnTo>
                    <a:pt x="463" y="563"/>
                  </a:lnTo>
                  <a:lnTo>
                    <a:pt x="461" y="566"/>
                  </a:lnTo>
                  <a:lnTo>
                    <a:pt x="458" y="568"/>
                  </a:lnTo>
                  <a:lnTo>
                    <a:pt x="456" y="572"/>
                  </a:lnTo>
                  <a:lnTo>
                    <a:pt x="454" y="568"/>
                  </a:lnTo>
                  <a:lnTo>
                    <a:pt x="454" y="570"/>
                  </a:lnTo>
                  <a:lnTo>
                    <a:pt x="454" y="572"/>
                  </a:lnTo>
                  <a:lnTo>
                    <a:pt x="456" y="572"/>
                  </a:lnTo>
                  <a:lnTo>
                    <a:pt x="456" y="575"/>
                  </a:lnTo>
                  <a:lnTo>
                    <a:pt x="454" y="575"/>
                  </a:lnTo>
                  <a:lnTo>
                    <a:pt x="449" y="575"/>
                  </a:lnTo>
                  <a:lnTo>
                    <a:pt x="447" y="575"/>
                  </a:lnTo>
                  <a:lnTo>
                    <a:pt x="445" y="575"/>
                  </a:lnTo>
                  <a:lnTo>
                    <a:pt x="445" y="577"/>
                  </a:lnTo>
                  <a:lnTo>
                    <a:pt x="445" y="579"/>
                  </a:lnTo>
                  <a:lnTo>
                    <a:pt x="445" y="582"/>
                  </a:lnTo>
                  <a:lnTo>
                    <a:pt x="442" y="579"/>
                  </a:lnTo>
                  <a:lnTo>
                    <a:pt x="442" y="575"/>
                  </a:lnTo>
                  <a:lnTo>
                    <a:pt x="440" y="572"/>
                  </a:lnTo>
                  <a:lnTo>
                    <a:pt x="440" y="570"/>
                  </a:lnTo>
                  <a:lnTo>
                    <a:pt x="438" y="570"/>
                  </a:lnTo>
                  <a:lnTo>
                    <a:pt x="438" y="568"/>
                  </a:lnTo>
                  <a:lnTo>
                    <a:pt x="436" y="566"/>
                  </a:lnTo>
                  <a:lnTo>
                    <a:pt x="436" y="563"/>
                  </a:lnTo>
                  <a:lnTo>
                    <a:pt x="436" y="561"/>
                  </a:lnTo>
                  <a:lnTo>
                    <a:pt x="433" y="561"/>
                  </a:lnTo>
                  <a:lnTo>
                    <a:pt x="433" y="559"/>
                  </a:lnTo>
                  <a:lnTo>
                    <a:pt x="433" y="557"/>
                  </a:lnTo>
                  <a:lnTo>
                    <a:pt x="429" y="552"/>
                  </a:lnTo>
                  <a:lnTo>
                    <a:pt x="433" y="552"/>
                  </a:lnTo>
                  <a:lnTo>
                    <a:pt x="433" y="554"/>
                  </a:lnTo>
                  <a:lnTo>
                    <a:pt x="436" y="552"/>
                  </a:lnTo>
                  <a:lnTo>
                    <a:pt x="438" y="557"/>
                  </a:lnTo>
                  <a:lnTo>
                    <a:pt x="438" y="561"/>
                  </a:lnTo>
                  <a:lnTo>
                    <a:pt x="440" y="561"/>
                  </a:lnTo>
                  <a:lnTo>
                    <a:pt x="445" y="566"/>
                  </a:lnTo>
                  <a:lnTo>
                    <a:pt x="449" y="568"/>
                  </a:lnTo>
                  <a:lnTo>
                    <a:pt x="451" y="568"/>
                  </a:lnTo>
                  <a:lnTo>
                    <a:pt x="449" y="566"/>
                  </a:lnTo>
                  <a:lnTo>
                    <a:pt x="451" y="568"/>
                  </a:lnTo>
                  <a:lnTo>
                    <a:pt x="449" y="566"/>
                  </a:lnTo>
                  <a:lnTo>
                    <a:pt x="449" y="563"/>
                  </a:lnTo>
                  <a:lnTo>
                    <a:pt x="447" y="561"/>
                  </a:lnTo>
                  <a:lnTo>
                    <a:pt x="445" y="561"/>
                  </a:lnTo>
                  <a:lnTo>
                    <a:pt x="442" y="557"/>
                  </a:lnTo>
                  <a:lnTo>
                    <a:pt x="440" y="554"/>
                  </a:lnTo>
                  <a:lnTo>
                    <a:pt x="440" y="552"/>
                  </a:lnTo>
                  <a:lnTo>
                    <a:pt x="438" y="552"/>
                  </a:lnTo>
                  <a:lnTo>
                    <a:pt x="438" y="550"/>
                  </a:lnTo>
                  <a:lnTo>
                    <a:pt x="438" y="548"/>
                  </a:lnTo>
                  <a:lnTo>
                    <a:pt x="440" y="548"/>
                  </a:lnTo>
                  <a:lnTo>
                    <a:pt x="440" y="545"/>
                  </a:lnTo>
                  <a:lnTo>
                    <a:pt x="440" y="543"/>
                  </a:lnTo>
                  <a:lnTo>
                    <a:pt x="436" y="543"/>
                  </a:lnTo>
                  <a:lnTo>
                    <a:pt x="433" y="543"/>
                  </a:lnTo>
                  <a:lnTo>
                    <a:pt x="433" y="541"/>
                  </a:lnTo>
                  <a:lnTo>
                    <a:pt x="431" y="541"/>
                  </a:lnTo>
                  <a:lnTo>
                    <a:pt x="431" y="543"/>
                  </a:lnTo>
                  <a:lnTo>
                    <a:pt x="431" y="545"/>
                  </a:lnTo>
                  <a:lnTo>
                    <a:pt x="429" y="543"/>
                  </a:lnTo>
                  <a:lnTo>
                    <a:pt x="429" y="541"/>
                  </a:lnTo>
                  <a:lnTo>
                    <a:pt x="431" y="541"/>
                  </a:lnTo>
                  <a:lnTo>
                    <a:pt x="431" y="539"/>
                  </a:lnTo>
                  <a:lnTo>
                    <a:pt x="429" y="539"/>
                  </a:lnTo>
                  <a:lnTo>
                    <a:pt x="429" y="536"/>
                  </a:lnTo>
                  <a:lnTo>
                    <a:pt x="426" y="536"/>
                  </a:lnTo>
                  <a:lnTo>
                    <a:pt x="424" y="536"/>
                  </a:lnTo>
                  <a:lnTo>
                    <a:pt x="424" y="539"/>
                  </a:lnTo>
                  <a:lnTo>
                    <a:pt x="424" y="541"/>
                  </a:lnTo>
                  <a:lnTo>
                    <a:pt x="424" y="543"/>
                  </a:lnTo>
                  <a:lnTo>
                    <a:pt x="422" y="541"/>
                  </a:lnTo>
                  <a:lnTo>
                    <a:pt x="420" y="541"/>
                  </a:lnTo>
                  <a:lnTo>
                    <a:pt x="420" y="539"/>
                  </a:lnTo>
                  <a:lnTo>
                    <a:pt x="420" y="536"/>
                  </a:lnTo>
                  <a:lnTo>
                    <a:pt x="420" y="534"/>
                  </a:lnTo>
                  <a:lnTo>
                    <a:pt x="422" y="529"/>
                  </a:lnTo>
                  <a:lnTo>
                    <a:pt x="422" y="527"/>
                  </a:lnTo>
                  <a:lnTo>
                    <a:pt x="422" y="525"/>
                  </a:lnTo>
                  <a:lnTo>
                    <a:pt x="420" y="523"/>
                  </a:lnTo>
                  <a:lnTo>
                    <a:pt x="420" y="520"/>
                  </a:lnTo>
                  <a:lnTo>
                    <a:pt x="417" y="520"/>
                  </a:lnTo>
                  <a:lnTo>
                    <a:pt x="415" y="520"/>
                  </a:lnTo>
                  <a:lnTo>
                    <a:pt x="413" y="520"/>
                  </a:lnTo>
                  <a:lnTo>
                    <a:pt x="411" y="520"/>
                  </a:lnTo>
                  <a:lnTo>
                    <a:pt x="408" y="523"/>
                  </a:lnTo>
                  <a:lnTo>
                    <a:pt x="406" y="523"/>
                  </a:lnTo>
                  <a:lnTo>
                    <a:pt x="406" y="525"/>
                  </a:lnTo>
                  <a:lnTo>
                    <a:pt x="404" y="527"/>
                  </a:lnTo>
                  <a:lnTo>
                    <a:pt x="402" y="529"/>
                  </a:lnTo>
                  <a:lnTo>
                    <a:pt x="402" y="532"/>
                  </a:lnTo>
                  <a:lnTo>
                    <a:pt x="402" y="534"/>
                  </a:lnTo>
                  <a:lnTo>
                    <a:pt x="404" y="536"/>
                  </a:lnTo>
                  <a:lnTo>
                    <a:pt x="406" y="539"/>
                  </a:lnTo>
                  <a:lnTo>
                    <a:pt x="411" y="539"/>
                  </a:lnTo>
                  <a:lnTo>
                    <a:pt x="413" y="539"/>
                  </a:lnTo>
                  <a:lnTo>
                    <a:pt x="411" y="539"/>
                  </a:lnTo>
                  <a:lnTo>
                    <a:pt x="408" y="541"/>
                  </a:lnTo>
                  <a:lnTo>
                    <a:pt x="408" y="543"/>
                  </a:lnTo>
                  <a:lnTo>
                    <a:pt x="408" y="545"/>
                  </a:lnTo>
                  <a:lnTo>
                    <a:pt x="411" y="545"/>
                  </a:lnTo>
                  <a:lnTo>
                    <a:pt x="408" y="548"/>
                  </a:lnTo>
                  <a:lnTo>
                    <a:pt x="408" y="550"/>
                  </a:lnTo>
                  <a:lnTo>
                    <a:pt x="408" y="552"/>
                  </a:lnTo>
                  <a:lnTo>
                    <a:pt x="408" y="554"/>
                  </a:lnTo>
                  <a:lnTo>
                    <a:pt x="411" y="557"/>
                  </a:lnTo>
                  <a:lnTo>
                    <a:pt x="408" y="559"/>
                  </a:lnTo>
                  <a:lnTo>
                    <a:pt x="411" y="559"/>
                  </a:lnTo>
                  <a:lnTo>
                    <a:pt x="408" y="559"/>
                  </a:lnTo>
                  <a:lnTo>
                    <a:pt x="408" y="561"/>
                  </a:lnTo>
                  <a:lnTo>
                    <a:pt x="406" y="561"/>
                  </a:lnTo>
                  <a:lnTo>
                    <a:pt x="404" y="559"/>
                  </a:lnTo>
                  <a:lnTo>
                    <a:pt x="402" y="559"/>
                  </a:lnTo>
                  <a:lnTo>
                    <a:pt x="402" y="561"/>
                  </a:lnTo>
                  <a:lnTo>
                    <a:pt x="402" y="563"/>
                  </a:lnTo>
                  <a:lnTo>
                    <a:pt x="399" y="563"/>
                  </a:lnTo>
                  <a:lnTo>
                    <a:pt x="399" y="566"/>
                  </a:lnTo>
                  <a:lnTo>
                    <a:pt x="402" y="566"/>
                  </a:lnTo>
                  <a:lnTo>
                    <a:pt x="402" y="568"/>
                  </a:lnTo>
                  <a:lnTo>
                    <a:pt x="402" y="570"/>
                  </a:lnTo>
                  <a:lnTo>
                    <a:pt x="404" y="570"/>
                  </a:lnTo>
                  <a:lnTo>
                    <a:pt x="404" y="572"/>
                  </a:lnTo>
                  <a:lnTo>
                    <a:pt x="406" y="572"/>
                  </a:lnTo>
                  <a:lnTo>
                    <a:pt x="406" y="575"/>
                  </a:lnTo>
                  <a:lnTo>
                    <a:pt x="404" y="575"/>
                  </a:lnTo>
                  <a:lnTo>
                    <a:pt x="406" y="577"/>
                  </a:lnTo>
                  <a:lnTo>
                    <a:pt x="408" y="579"/>
                  </a:lnTo>
                  <a:lnTo>
                    <a:pt x="411" y="582"/>
                  </a:lnTo>
                  <a:lnTo>
                    <a:pt x="411" y="584"/>
                  </a:lnTo>
                  <a:lnTo>
                    <a:pt x="413" y="584"/>
                  </a:lnTo>
                  <a:lnTo>
                    <a:pt x="411" y="586"/>
                  </a:lnTo>
                  <a:lnTo>
                    <a:pt x="413" y="586"/>
                  </a:lnTo>
                  <a:lnTo>
                    <a:pt x="413" y="588"/>
                  </a:lnTo>
                  <a:lnTo>
                    <a:pt x="415" y="591"/>
                  </a:lnTo>
                  <a:lnTo>
                    <a:pt x="413" y="591"/>
                  </a:lnTo>
                  <a:lnTo>
                    <a:pt x="415" y="593"/>
                  </a:lnTo>
                  <a:lnTo>
                    <a:pt x="415" y="595"/>
                  </a:lnTo>
                  <a:lnTo>
                    <a:pt x="417" y="595"/>
                  </a:lnTo>
                  <a:lnTo>
                    <a:pt x="417" y="597"/>
                  </a:lnTo>
                  <a:lnTo>
                    <a:pt x="415" y="600"/>
                  </a:lnTo>
                  <a:lnTo>
                    <a:pt x="417" y="600"/>
                  </a:lnTo>
                  <a:lnTo>
                    <a:pt x="417" y="597"/>
                  </a:lnTo>
                  <a:lnTo>
                    <a:pt x="417" y="600"/>
                  </a:lnTo>
                  <a:lnTo>
                    <a:pt x="420" y="600"/>
                  </a:lnTo>
                  <a:lnTo>
                    <a:pt x="420" y="602"/>
                  </a:lnTo>
                  <a:lnTo>
                    <a:pt x="420" y="604"/>
                  </a:lnTo>
                  <a:lnTo>
                    <a:pt x="420" y="606"/>
                  </a:lnTo>
                  <a:lnTo>
                    <a:pt x="417" y="606"/>
                  </a:lnTo>
                  <a:lnTo>
                    <a:pt x="417" y="609"/>
                  </a:lnTo>
                  <a:lnTo>
                    <a:pt x="420" y="609"/>
                  </a:lnTo>
                  <a:lnTo>
                    <a:pt x="422" y="611"/>
                  </a:lnTo>
                  <a:lnTo>
                    <a:pt x="422" y="613"/>
                  </a:lnTo>
                  <a:lnTo>
                    <a:pt x="422" y="618"/>
                  </a:lnTo>
                  <a:lnTo>
                    <a:pt x="422" y="620"/>
                  </a:lnTo>
                  <a:lnTo>
                    <a:pt x="422" y="622"/>
                  </a:lnTo>
                  <a:lnTo>
                    <a:pt x="422" y="625"/>
                  </a:lnTo>
                  <a:lnTo>
                    <a:pt x="422" y="627"/>
                  </a:lnTo>
                  <a:lnTo>
                    <a:pt x="422" y="629"/>
                  </a:lnTo>
                  <a:lnTo>
                    <a:pt x="422" y="636"/>
                  </a:lnTo>
                  <a:lnTo>
                    <a:pt x="422" y="634"/>
                  </a:lnTo>
                  <a:lnTo>
                    <a:pt x="422" y="636"/>
                  </a:lnTo>
                  <a:lnTo>
                    <a:pt x="424" y="638"/>
                  </a:lnTo>
                  <a:lnTo>
                    <a:pt x="422" y="638"/>
                  </a:lnTo>
                  <a:lnTo>
                    <a:pt x="422" y="640"/>
                  </a:lnTo>
                  <a:lnTo>
                    <a:pt x="422" y="638"/>
                  </a:lnTo>
                  <a:lnTo>
                    <a:pt x="424" y="638"/>
                  </a:lnTo>
                  <a:lnTo>
                    <a:pt x="424" y="640"/>
                  </a:lnTo>
                  <a:lnTo>
                    <a:pt x="424" y="643"/>
                  </a:lnTo>
                  <a:lnTo>
                    <a:pt x="424" y="645"/>
                  </a:lnTo>
                  <a:lnTo>
                    <a:pt x="424" y="647"/>
                  </a:lnTo>
                  <a:lnTo>
                    <a:pt x="422" y="647"/>
                  </a:lnTo>
                  <a:lnTo>
                    <a:pt x="424" y="647"/>
                  </a:lnTo>
                  <a:lnTo>
                    <a:pt x="424" y="649"/>
                  </a:lnTo>
                  <a:lnTo>
                    <a:pt x="424" y="652"/>
                  </a:lnTo>
                  <a:lnTo>
                    <a:pt x="424" y="654"/>
                  </a:lnTo>
                  <a:lnTo>
                    <a:pt x="424" y="656"/>
                  </a:lnTo>
                  <a:lnTo>
                    <a:pt x="424" y="658"/>
                  </a:lnTo>
                  <a:lnTo>
                    <a:pt x="424" y="661"/>
                  </a:lnTo>
                  <a:lnTo>
                    <a:pt x="424" y="663"/>
                  </a:lnTo>
                  <a:lnTo>
                    <a:pt x="424" y="665"/>
                  </a:lnTo>
                  <a:lnTo>
                    <a:pt x="426" y="665"/>
                  </a:lnTo>
                  <a:lnTo>
                    <a:pt x="426" y="668"/>
                  </a:lnTo>
                  <a:lnTo>
                    <a:pt x="426" y="670"/>
                  </a:lnTo>
                  <a:lnTo>
                    <a:pt x="429" y="672"/>
                  </a:lnTo>
                  <a:lnTo>
                    <a:pt x="431" y="674"/>
                  </a:lnTo>
                  <a:lnTo>
                    <a:pt x="433" y="677"/>
                  </a:lnTo>
                  <a:lnTo>
                    <a:pt x="431" y="679"/>
                  </a:lnTo>
                  <a:lnTo>
                    <a:pt x="431" y="681"/>
                  </a:lnTo>
                  <a:lnTo>
                    <a:pt x="433" y="683"/>
                  </a:lnTo>
                  <a:lnTo>
                    <a:pt x="431" y="683"/>
                  </a:lnTo>
                  <a:lnTo>
                    <a:pt x="433" y="686"/>
                  </a:lnTo>
                  <a:lnTo>
                    <a:pt x="436" y="690"/>
                  </a:lnTo>
                  <a:lnTo>
                    <a:pt x="436" y="692"/>
                  </a:lnTo>
                  <a:lnTo>
                    <a:pt x="438" y="695"/>
                  </a:lnTo>
                  <a:lnTo>
                    <a:pt x="438" y="697"/>
                  </a:lnTo>
                  <a:lnTo>
                    <a:pt x="440" y="697"/>
                  </a:lnTo>
                  <a:lnTo>
                    <a:pt x="440" y="701"/>
                  </a:lnTo>
                  <a:lnTo>
                    <a:pt x="440" y="704"/>
                  </a:lnTo>
                  <a:lnTo>
                    <a:pt x="440" y="708"/>
                  </a:lnTo>
                  <a:lnTo>
                    <a:pt x="440" y="715"/>
                  </a:lnTo>
                  <a:lnTo>
                    <a:pt x="438" y="717"/>
                  </a:lnTo>
                  <a:lnTo>
                    <a:pt x="438" y="720"/>
                  </a:lnTo>
                  <a:lnTo>
                    <a:pt x="440" y="722"/>
                  </a:lnTo>
                  <a:lnTo>
                    <a:pt x="440" y="724"/>
                  </a:lnTo>
                  <a:lnTo>
                    <a:pt x="440" y="726"/>
                  </a:lnTo>
                  <a:lnTo>
                    <a:pt x="436" y="726"/>
                  </a:lnTo>
                  <a:lnTo>
                    <a:pt x="431" y="726"/>
                  </a:lnTo>
                  <a:lnTo>
                    <a:pt x="431" y="724"/>
                  </a:lnTo>
                  <a:lnTo>
                    <a:pt x="429" y="724"/>
                  </a:lnTo>
                  <a:lnTo>
                    <a:pt x="429" y="726"/>
                  </a:lnTo>
                  <a:lnTo>
                    <a:pt x="426" y="726"/>
                  </a:lnTo>
                  <a:lnTo>
                    <a:pt x="426" y="729"/>
                  </a:lnTo>
                  <a:lnTo>
                    <a:pt x="426" y="731"/>
                  </a:lnTo>
                  <a:lnTo>
                    <a:pt x="426" y="733"/>
                  </a:lnTo>
                  <a:lnTo>
                    <a:pt x="429" y="733"/>
                  </a:lnTo>
                  <a:lnTo>
                    <a:pt x="429" y="735"/>
                  </a:lnTo>
                  <a:lnTo>
                    <a:pt x="429" y="738"/>
                  </a:lnTo>
                  <a:lnTo>
                    <a:pt x="431" y="740"/>
                  </a:lnTo>
                  <a:lnTo>
                    <a:pt x="431" y="742"/>
                  </a:lnTo>
                  <a:lnTo>
                    <a:pt x="431" y="744"/>
                  </a:lnTo>
                  <a:lnTo>
                    <a:pt x="431" y="747"/>
                  </a:lnTo>
                  <a:lnTo>
                    <a:pt x="429" y="749"/>
                  </a:lnTo>
                  <a:lnTo>
                    <a:pt x="426" y="751"/>
                  </a:lnTo>
                  <a:lnTo>
                    <a:pt x="429" y="754"/>
                  </a:lnTo>
                  <a:lnTo>
                    <a:pt x="426" y="756"/>
                  </a:lnTo>
                  <a:lnTo>
                    <a:pt x="426" y="758"/>
                  </a:lnTo>
                  <a:lnTo>
                    <a:pt x="426" y="760"/>
                  </a:lnTo>
                  <a:lnTo>
                    <a:pt x="429" y="760"/>
                  </a:lnTo>
                  <a:lnTo>
                    <a:pt x="429" y="763"/>
                  </a:lnTo>
                  <a:lnTo>
                    <a:pt x="429" y="767"/>
                  </a:lnTo>
                  <a:lnTo>
                    <a:pt x="429" y="769"/>
                  </a:lnTo>
                  <a:lnTo>
                    <a:pt x="431" y="772"/>
                  </a:lnTo>
                  <a:lnTo>
                    <a:pt x="431" y="776"/>
                  </a:lnTo>
                  <a:lnTo>
                    <a:pt x="431" y="778"/>
                  </a:lnTo>
                  <a:lnTo>
                    <a:pt x="431" y="781"/>
                  </a:lnTo>
                  <a:lnTo>
                    <a:pt x="431" y="785"/>
                  </a:lnTo>
                  <a:lnTo>
                    <a:pt x="431" y="787"/>
                  </a:lnTo>
                  <a:lnTo>
                    <a:pt x="429" y="785"/>
                  </a:lnTo>
                  <a:lnTo>
                    <a:pt x="429" y="787"/>
                  </a:lnTo>
                  <a:lnTo>
                    <a:pt x="429" y="790"/>
                  </a:lnTo>
                  <a:lnTo>
                    <a:pt x="429" y="792"/>
                  </a:lnTo>
                  <a:lnTo>
                    <a:pt x="431" y="790"/>
                  </a:lnTo>
                  <a:lnTo>
                    <a:pt x="431" y="797"/>
                  </a:lnTo>
                  <a:lnTo>
                    <a:pt x="433" y="799"/>
                  </a:lnTo>
                  <a:lnTo>
                    <a:pt x="433" y="801"/>
                  </a:lnTo>
                  <a:lnTo>
                    <a:pt x="433" y="803"/>
                  </a:lnTo>
                  <a:lnTo>
                    <a:pt x="431" y="803"/>
                  </a:lnTo>
                  <a:lnTo>
                    <a:pt x="433" y="803"/>
                  </a:lnTo>
                  <a:lnTo>
                    <a:pt x="433" y="806"/>
                  </a:lnTo>
                  <a:lnTo>
                    <a:pt x="433" y="810"/>
                  </a:lnTo>
                  <a:lnTo>
                    <a:pt x="433" y="812"/>
                  </a:lnTo>
                  <a:lnTo>
                    <a:pt x="433" y="815"/>
                  </a:lnTo>
                  <a:lnTo>
                    <a:pt x="433" y="817"/>
                  </a:lnTo>
                  <a:lnTo>
                    <a:pt x="433" y="819"/>
                  </a:lnTo>
                  <a:lnTo>
                    <a:pt x="436" y="821"/>
                  </a:lnTo>
                  <a:lnTo>
                    <a:pt x="433" y="821"/>
                  </a:lnTo>
                  <a:lnTo>
                    <a:pt x="433" y="824"/>
                  </a:lnTo>
                  <a:lnTo>
                    <a:pt x="436" y="826"/>
                  </a:lnTo>
                  <a:lnTo>
                    <a:pt x="433" y="830"/>
                  </a:lnTo>
                  <a:lnTo>
                    <a:pt x="433" y="833"/>
                  </a:lnTo>
                  <a:lnTo>
                    <a:pt x="433" y="835"/>
                  </a:lnTo>
                  <a:lnTo>
                    <a:pt x="431" y="837"/>
                  </a:lnTo>
                  <a:lnTo>
                    <a:pt x="431" y="840"/>
                  </a:lnTo>
                  <a:lnTo>
                    <a:pt x="429" y="840"/>
                  </a:lnTo>
                  <a:lnTo>
                    <a:pt x="429" y="842"/>
                  </a:lnTo>
                  <a:lnTo>
                    <a:pt x="429" y="840"/>
                  </a:lnTo>
                  <a:lnTo>
                    <a:pt x="429" y="837"/>
                  </a:lnTo>
                  <a:lnTo>
                    <a:pt x="431" y="837"/>
                  </a:lnTo>
                  <a:lnTo>
                    <a:pt x="429" y="837"/>
                  </a:lnTo>
                  <a:lnTo>
                    <a:pt x="429" y="840"/>
                  </a:lnTo>
                  <a:lnTo>
                    <a:pt x="426" y="840"/>
                  </a:lnTo>
                  <a:lnTo>
                    <a:pt x="426" y="842"/>
                  </a:lnTo>
                  <a:lnTo>
                    <a:pt x="424" y="842"/>
                  </a:lnTo>
                  <a:lnTo>
                    <a:pt x="424" y="844"/>
                  </a:lnTo>
                  <a:lnTo>
                    <a:pt x="426" y="844"/>
                  </a:lnTo>
                  <a:lnTo>
                    <a:pt x="426" y="846"/>
                  </a:lnTo>
                  <a:lnTo>
                    <a:pt x="429" y="849"/>
                  </a:lnTo>
                  <a:lnTo>
                    <a:pt x="426" y="849"/>
                  </a:lnTo>
                  <a:lnTo>
                    <a:pt x="426" y="851"/>
                  </a:lnTo>
                  <a:lnTo>
                    <a:pt x="424" y="849"/>
                  </a:lnTo>
                  <a:lnTo>
                    <a:pt x="424" y="851"/>
                  </a:lnTo>
                  <a:lnTo>
                    <a:pt x="426" y="851"/>
                  </a:lnTo>
                  <a:lnTo>
                    <a:pt x="429" y="851"/>
                  </a:lnTo>
                  <a:lnTo>
                    <a:pt x="429" y="853"/>
                  </a:lnTo>
                  <a:lnTo>
                    <a:pt x="429" y="855"/>
                  </a:lnTo>
                  <a:lnTo>
                    <a:pt x="429" y="858"/>
                  </a:lnTo>
                  <a:lnTo>
                    <a:pt x="429" y="860"/>
                  </a:lnTo>
                  <a:lnTo>
                    <a:pt x="431" y="860"/>
                  </a:lnTo>
                  <a:lnTo>
                    <a:pt x="431" y="862"/>
                  </a:lnTo>
                  <a:lnTo>
                    <a:pt x="433" y="862"/>
                  </a:lnTo>
                  <a:lnTo>
                    <a:pt x="433" y="864"/>
                  </a:lnTo>
                  <a:lnTo>
                    <a:pt x="433" y="867"/>
                  </a:lnTo>
                  <a:lnTo>
                    <a:pt x="431" y="867"/>
                  </a:lnTo>
                  <a:lnTo>
                    <a:pt x="433" y="869"/>
                  </a:lnTo>
                  <a:lnTo>
                    <a:pt x="433" y="867"/>
                  </a:lnTo>
                  <a:lnTo>
                    <a:pt x="436" y="867"/>
                  </a:lnTo>
                  <a:lnTo>
                    <a:pt x="436" y="869"/>
                  </a:lnTo>
                  <a:lnTo>
                    <a:pt x="436" y="871"/>
                  </a:lnTo>
                  <a:lnTo>
                    <a:pt x="436" y="873"/>
                  </a:lnTo>
                  <a:lnTo>
                    <a:pt x="436" y="876"/>
                  </a:lnTo>
                  <a:lnTo>
                    <a:pt x="438" y="876"/>
                  </a:lnTo>
                  <a:lnTo>
                    <a:pt x="438" y="878"/>
                  </a:lnTo>
                  <a:lnTo>
                    <a:pt x="440" y="880"/>
                  </a:lnTo>
                  <a:lnTo>
                    <a:pt x="442" y="883"/>
                  </a:lnTo>
                  <a:lnTo>
                    <a:pt x="442" y="885"/>
                  </a:lnTo>
                  <a:lnTo>
                    <a:pt x="445" y="885"/>
                  </a:lnTo>
                  <a:lnTo>
                    <a:pt x="445" y="887"/>
                  </a:lnTo>
                  <a:lnTo>
                    <a:pt x="445" y="889"/>
                  </a:lnTo>
                  <a:lnTo>
                    <a:pt x="445" y="892"/>
                  </a:lnTo>
                  <a:lnTo>
                    <a:pt x="447" y="892"/>
                  </a:lnTo>
                  <a:lnTo>
                    <a:pt x="445" y="894"/>
                  </a:lnTo>
                  <a:lnTo>
                    <a:pt x="445" y="896"/>
                  </a:lnTo>
                  <a:lnTo>
                    <a:pt x="447" y="896"/>
                  </a:lnTo>
                  <a:lnTo>
                    <a:pt x="447" y="894"/>
                  </a:lnTo>
                  <a:lnTo>
                    <a:pt x="447" y="896"/>
                  </a:lnTo>
                  <a:lnTo>
                    <a:pt x="447" y="894"/>
                  </a:lnTo>
                  <a:lnTo>
                    <a:pt x="449" y="894"/>
                  </a:lnTo>
                  <a:lnTo>
                    <a:pt x="447" y="896"/>
                  </a:lnTo>
                  <a:lnTo>
                    <a:pt x="447" y="898"/>
                  </a:lnTo>
                  <a:lnTo>
                    <a:pt x="449" y="898"/>
                  </a:lnTo>
                  <a:lnTo>
                    <a:pt x="447" y="901"/>
                  </a:lnTo>
                  <a:lnTo>
                    <a:pt x="447" y="903"/>
                  </a:lnTo>
                  <a:lnTo>
                    <a:pt x="447" y="905"/>
                  </a:lnTo>
                  <a:lnTo>
                    <a:pt x="445" y="910"/>
                  </a:lnTo>
                  <a:lnTo>
                    <a:pt x="447" y="910"/>
                  </a:lnTo>
                  <a:lnTo>
                    <a:pt x="447" y="912"/>
                  </a:lnTo>
                  <a:lnTo>
                    <a:pt x="447" y="914"/>
                  </a:lnTo>
                  <a:lnTo>
                    <a:pt x="447" y="916"/>
                  </a:lnTo>
                  <a:lnTo>
                    <a:pt x="447" y="919"/>
                  </a:lnTo>
                  <a:lnTo>
                    <a:pt x="447" y="921"/>
                  </a:lnTo>
                  <a:lnTo>
                    <a:pt x="447" y="930"/>
                  </a:lnTo>
                  <a:lnTo>
                    <a:pt x="447" y="932"/>
                  </a:lnTo>
                  <a:lnTo>
                    <a:pt x="445" y="932"/>
                  </a:lnTo>
                  <a:lnTo>
                    <a:pt x="445" y="937"/>
                  </a:lnTo>
                  <a:lnTo>
                    <a:pt x="447" y="935"/>
                  </a:lnTo>
                  <a:lnTo>
                    <a:pt x="445" y="935"/>
                  </a:lnTo>
                  <a:lnTo>
                    <a:pt x="447" y="937"/>
                  </a:lnTo>
                  <a:lnTo>
                    <a:pt x="447" y="939"/>
                  </a:lnTo>
                  <a:lnTo>
                    <a:pt x="445" y="939"/>
                  </a:lnTo>
                  <a:lnTo>
                    <a:pt x="445" y="941"/>
                  </a:lnTo>
                  <a:lnTo>
                    <a:pt x="442" y="944"/>
                  </a:lnTo>
                  <a:lnTo>
                    <a:pt x="442" y="939"/>
                  </a:lnTo>
                  <a:lnTo>
                    <a:pt x="442" y="937"/>
                  </a:lnTo>
                  <a:lnTo>
                    <a:pt x="440" y="937"/>
                  </a:lnTo>
                  <a:lnTo>
                    <a:pt x="440" y="939"/>
                  </a:lnTo>
                  <a:lnTo>
                    <a:pt x="440" y="941"/>
                  </a:lnTo>
                  <a:lnTo>
                    <a:pt x="440" y="944"/>
                  </a:lnTo>
                  <a:lnTo>
                    <a:pt x="438" y="944"/>
                  </a:lnTo>
                  <a:lnTo>
                    <a:pt x="440" y="944"/>
                  </a:lnTo>
                  <a:lnTo>
                    <a:pt x="440" y="946"/>
                  </a:lnTo>
                  <a:lnTo>
                    <a:pt x="440" y="948"/>
                  </a:lnTo>
                  <a:lnTo>
                    <a:pt x="440" y="953"/>
                  </a:lnTo>
                  <a:lnTo>
                    <a:pt x="440" y="955"/>
                  </a:lnTo>
                  <a:lnTo>
                    <a:pt x="440" y="957"/>
                  </a:lnTo>
                  <a:lnTo>
                    <a:pt x="440" y="959"/>
                  </a:lnTo>
                  <a:lnTo>
                    <a:pt x="440" y="962"/>
                  </a:lnTo>
                  <a:lnTo>
                    <a:pt x="440" y="964"/>
                  </a:lnTo>
                  <a:lnTo>
                    <a:pt x="442" y="964"/>
                  </a:lnTo>
                  <a:lnTo>
                    <a:pt x="440" y="966"/>
                  </a:lnTo>
                  <a:lnTo>
                    <a:pt x="442" y="966"/>
                  </a:lnTo>
                  <a:lnTo>
                    <a:pt x="442" y="969"/>
                  </a:lnTo>
                  <a:lnTo>
                    <a:pt x="442" y="971"/>
                  </a:lnTo>
                  <a:lnTo>
                    <a:pt x="445" y="973"/>
                  </a:lnTo>
                  <a:lnTo>
                    <a:pt x="445" y="975"/>
                  </a:lnTo>
                  <a:lnTo>
                    <a:pt x="447" y="978"/>
                  </a:lnTo>
                  <a:lnTo>
                    <a:pt x="449" y="980"/>
                  </a:lnTo>
                  <a:lnTo>
                    <a:pt x="447" y="982"/>
                  </a:lnTo>
                  <a:lnTo>
                    <a:pt x="449" y="982"/>
                  </a:lnTo>
                  <a:lnTo>
                    <a:pt x="449" y="984"/>
                  </a:lnTo>
                  <a:lnTo>
                    <a:pt x="451" y="984"/>
                  </a:lnTo>
                  <a:lnTo>
                    <a:pt x="451" y="987"/>
                  </a:lnTo>
                  <a:lnTo>
                    <a:pt x="454" y="989"/>
                  </a:lnTo>
                  <a:lnTo>
                    <a:pt x="456" y="991"/>
                  </a:lnTo>
                  <a:lnTo>
                    <a:pt x="456" y="993"/>
                  </a:lnTo>
                  <a:lnTo>
                    <a:pt x="454" y="996"/>
                  </a:lnTo>
                  <a:lnTo>
                    <a:pt x="451" y="991"/>
                  </a:lnTo>
                  <a:lnTo>
                    <a:pt x="454" y="996"/>
                  </a:lnTo>
                  <a:lnTo>
                    <a:pt x="454" y="998"/>
                  </a:lnTo>
                  <a:lnTo>
                    <a:pt x="456" y="998"/>
                  </a:lnTo>
                  <a:lnTo>
                    <a:pt x="456" y="1000"/>
                  </a:lnTo>
                  <a:lnTo>
                    <a:pt x="456" y="1002"/>
                  </a:lnTo>
                  <a:lnTo>
                    <a:pt x="456" y="1005"/>
                  </a:lnTo>
                  <a:lnTo>
                    <a:pt x="458" y="1007"/>
                  </a:lnTo>
                  <a:lnTo>
                    <a:pt x="458" y="1009"/>
                  </a:lnTo>
                  <a:lnTo>
                    <a:pt x="458" y="1012"/>
                  </a:lnTo>
                  <a:lnTo>
                    <a:pt x="458" y="1014"/>
                  </a:lnTo>
                  <a:lnTo>
                    <a:pt x="461" y="1014"/>
                  </a:lnTo>
                  <a:lnTo>
                    <a:pt x="461" y="1016"/>
                  </a:lnTo>
                  <a:lnTo>
                    <a:pt x="461" y="1018"/>
                  </a:lnTo>
                  <a:lnTo>
                    <a:pt x="463" y="1023"/>
                  </a:lnTo>
                  <a:lnTo>
                    <a:pt x="463" y="1025"/>
                  </a:lnTo>
                  <a:lnTo>
                    <a:pt x="463" y="1027"/>
                  </a:lnTo>
                  <a:lnTo>
                    <a:pt x="463" y="1030"/>
                  </a:lnTo>
                  <a:lnTo>
                    <a:pt x="463" y="1032"/>
                  </a:lnTo>
                  <a:lnTo>
                    <a:pt x="463" y="1030"/>
                  </a:lnTo>
                  <a:lnTo>
                    <a:pt x="463" y="1032"/>
                  </a:lnTo>
                  <a:lnTo>
                    <a:pt x="461" y="1032"/>
                  </a:lnTo>
                  <a:lnTo>
                    <a:pt x="458" y="1032"/>
                  </a:lnTo>
                  <a:lnTo>
                    <a:pt x="458" y="1034"/>
                  </a:lnTo>
                  <a:lnTo>
                    <a:pt x="461" y="1034"/>
                  </a:lnTo>
                  <a:lnTo>
                    <a:pt x="461" y="1036"/>
                  </a:lnTo>
                  <a:lnTo>
                    <a:pt x="461" y="1039"/>
                  </a:lnTo>
                  <a:lnTo>
                    <a:pt x="463" y="1039"/>
                  </a:lnTo>
                  <a:lnTo>
                    <a:pt x="463" y="1041"/>
                  </a:lnTo>
                  <a:lnTo>
                    <a:pt x="463" y="1043"/>
                  </a:lnTo>
                  <a:lnTo>
                    <a:pt x="463" y="1045"/>
                  </a:lnTo>
                  <a:lnTo>
                    <a:pt x="463" y="1043"/>
                  </a:lnTo>
                  <a:lnTo>
                    <a:pt x="463" y="1041"/>
                  </a:lnTo>
                  <a:lnTo>
                    <a:pt x="465" y="1041"/>
                  </a:lnTo>
                  <a:lnTo>
                    <a:pt x="465" y="1043"/>
                  </a:lnTo>
                  <a:lnTo>
                    <a:pt x="465" y="1045"/>
                  </a:lnTo>
                  <a:lnTo>
                    <a:pt x="465" y="1048"/>
                  </a:lnTo>
                  <a:lnTo>
                    <a:pt x="463" y="1048"/>
                  </a:lnTo>
                  <a:lnTo>
                    <a:pt x="463" y="1050"/>
                  </a:lnTo>
                  <a:lnTo>
                    <a:pt x="463" y="1052"/>
                  </a:lnTo>
                  <a:lnTo>
                    <a:pt x="465" y="1052"/>
                  </a:lnTo>
                  <a:lnTo>
                    <a:pt x="463" y="1052"/>
                  </a:lnTo>
                  <a:lnTo>
                    <a:pt x="463" y="1055"/>
                  </a:lnTo>
                  <a:lnTo>
                    <a:pt x="465" y="1057"/>
                  </a:lnTo>
                  <a:lnTo>
                    <a:pt x="465" y="1059"/>
                  </a:lnTo>
                  <a:lnTo>
                    <a:pt x="465" y="1064"/>
                  </a:lnTo>
                  <a:lnTo>
                    <a:pt x="467" y="1066"/>
                  </a:lnTo>
                  <a:lnTo>
                    <a:pt x="467" y="1068"/>
                  </a:lnTo>
                  <a:lnTo>
                    <a:pt x="465" y="1068"/>
                  </a:lnTo>
                  <a:lnTo>
                    <a:pt x="465" y="1070"/>
                  </a:lnTo>
                  <a:lnTo>
                    <a:pt x="465" y="1073"/>
                  </a:lnTo>
                  <a:lnTo>
                    <a:pt x="465" y="1075"/>
                  </a:lnTo>
                  <a:lnTo>
                    <a:pt x="467" y="1075"/>
                  </a:lnTo>
                  <a:lnTo>
                    <a:pt x="467" y="1077"/>
                  </a:lnTo>
                  <a:lnTo>
                    <a:pt x="467" y="1079"/>
                  </a:lnTo>
                  <a:lnTo>
                    <a:pt x="467" y="1082"/>
                  </a:lnTo>
                  <a:lnTo>
                    <a:pt x="467" y="1084"/>
                  </a:lnTo>
                  <a:lnTo>
                    <a:pt x="470" y="1084"/>
                  </a:lnTo>
                  <a:lnTo>
                    <a:pt x="472" y="1084"/>
                  </a:lnTo>
                  <a:lnTo>
                    <a:pt x="472" y="1086"/>
                  </a:lnTo>
                  <a:lnTo>
                    <a:pt x="472" y="1088"/>
                  </a:lnTo>
                  <a:lnTo>
                    <a:pt x="470" y="1088"/>
                  </a:lnTo>
                  <a:lnTo>
                    <a:pt x="467" y="1088"/>
                  </a:lnTo>
                  <a:lnTo>
                    <a:pt x="465" y="1088"/>
                  </a:lnTo>
                  <a:lnTo>
                    <a:pt x="465" y="1091"/>
                  </a:lnTo>
                  <a:lnTo>
                    <a:pt x="465" y="1093"/>
                  </a:lnTo>
                  <a:lnTo>
                    <a:pt x="467" y="1093"/>
                  </a:lnTo>
                  <a:lnTo>
                    <a:pt x="467" y="1091"/>
                  </a:lnTo>
                  <a:lnTo>
                    <a:pt x="470" y="1091"/>
                  </a:lnTo>
                  <a:lnTo>
                    <a:pt x="467" y="1091"/>
                  </a:lnTo>
                  <a:lnTo>
                    <a:pt x="470" y="1091"/>
                  </a:lnTo>
                  <a:lnTo>
                    <a:pt x="472" y="1088"/>
                  </a:lnTo>
                  <a:lnTo>
                    <a:pt x="472" y="1091"/>
                  </a:lnTo>
                  <a:lnTo>
                    <a:pt x="472" y="1093"/>
                  </a:lnTo>
                  <a:lnTo>
                    <a:pt x="474" y="1095"/>
                  </a:lnTo>
                  <a:lnTo>
                    <a:pt x="474" y="1098"/>
                  </a:lnTo>
                  <a:lnTo>
                    <a:pt x="474" y="1100"/>
                  </a:lnTo>
                  <a:lnTo>
                    <a:pt x="474" y="1102"/>
                  </a:lnTo>
                  <a:lnTo>
                    <a:pt x="476" y="1102"/>
                  </a:lnTo>
                  <a:lnTo>
                    <a:pt x="476" y="1104"/>
                  </a:lnTo>
                  <a:lnTo>
                    <a:pt x="476" y="1107"/>
                  </a:lnTo>
                  <a:lnTo>
                    <a:pt x="479" y="1104"/>
                  </a:lnTo>
                  <a:lnTo>
                    <a:pt x="479" y="1107"/>
                  </a:lnTo>
                  <a:lnTo>
                    <a:pt x="479" y="1109"/>
                  </a:lnTo>
                  <a:lnTo>
                    <a:pt x="479" y="1111"/>
                  </a:lnTo>
                  <a:lnTo>
                    <a:pt x="481" y="1113"/>
                  </a:lnTo>
                  <a:lnTo>
                    <a:pt x="481" y="1116"/>
                  </a:lnTo>
                  <a:lnTo>
                    <a:pt x="483" y="1118"/>
                  </a:lnTo>
                  <a:lnTo>
                    <a:pt x="481" y="1120"/>
                  </a:lnTo>
                  <a:lnTo>
                    <a:pt x="483" y="1120"/>
                  </a:lnTo>
                  <a:lnTo>
                    <a:pt x="483" y="1122"/>
                  </a:lnTo>
                  <a:lnTo>
                    <a:pt x="485" y="1122"/>
                  </a:lnTo>
                  <a:lnTo>
                    <a:pt x="485" y="1125"/>
                  </a:lnTo>
                  <a:lnTo>
                    <a:pt x="485" y="1127"/>
                  </a:lnTo>
                  <a:lnTo>
                    <a:pt x="485" y="1131"/>
                  </a:lnTo>
                  <a:lnTo>
                    <a:pt x="485" y="1127"/>
                  </a:lnTo>
                  <a:lnTo>
                    <a:pt x="483" y="1127"/>
                  </a:lnTo>
                  <a:lnTo>
                    <a:pt x="483" y="1131"/>
                  </a:lnTo>
                  <a:lnTo>
                    <a:pt x="483" y="1134"/>
                  </a:lnTo>
                  <a:lnTo>
                    <a:pt x="483" y="1136"/>
                  </a:lnTo>
                  <a:lnTo>
                    <a:pt x="483" y="1138"/>
                  </a:lnTo>
                  <a:lnTo>
                    <a:pt x="488" y="1141"/>
                  </a:lnTo>
                  <a:lnTo>
                    <a:pt x="485" y="1143"/>
                  </a:lnTo>
                  <a:lnTo>
                    <a:pt x="488" y="1145"/>
                  </a:lnTo>
                  <a:lnTo>
                    <a:pt x="488" y="1147"/>
                  </a:lnTo>
                  <a:lnTo>
                    <a:pt x="488" y="1150"/>
                  </a:lnTo>
                  <a:lnTo>
                    <a:pt x="488" y="1152"/>
                  </a:lnTo>
                  <a:lnTo>
                    <a:pt x="488" y="1154"/>
                  </a:lnTo>
                  <a:lnTo>
                    <a:pt x="485" y="1156"/>
                  </a:lnTo>
                  <a:lnTo>
                    <a:pt x="488" y="1156"/>
                  </a:lnTo>
                  <a:lnTo>
                    <a:pt x="490" y="1159"/>
                  </a:lnTo>
                  <a:lnTo>
                    <a:pt x="492" y="1161"/>
                  </a:lnTo>
                  <a:lnTo>
                    <a:pt x="492" y="1163"/>
                  </a:lnTo>
                  <a:lnTo>
                    <a:pt x="495" y="1165"/>
                  </a:lnTo>
                  <a:lnTo>
                    <a:pt x="495" y="1168"/>
                  </a:lnTo>
                  <a:lnTo>
                    <a:pt x="497" y="1170"/>
                  </a:lnTo>
                  <a:lnTo>
                    <a:pt x="499" y="1172"/>
                  </a:lnTo>
                  <a:lnTo>
                    <a:pt x="501" y="1174"/>
                  </a:lnTo>
                  <a:lnTo>
                    <a:pt x="504" y="1177"/>
                  </a:lnTo>
                  <a:lnTo>
                    <a:pt x="504" y="1179"/>
                  </a:lnTo>
                  <a:lnTo>
                    <a:pt x="506" y="1179"/>
                  </a:lnTo>
                  <a:lnTo>
                    <a:pt x="506" y="1181"/>
                  </a:lnTo>
                  <a:lnTo>
                    <a:pt x="506" y="1184"/>
                  </a:lnTo>
                </a:path>
              </a:pathLst>
            </a:custGeom>
            <a:grp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8">
              <a:extLst>
                <a:ext uri="{FF2B5EF4-FFF2-40B4-BE49-F238E27FC236}">
                  <a16:creationId xmlns:a16="http://schemas.microsoft.com/office/drawing/2014/main" id="{ED95798B-433A-DCBD-C147-9E3BCE75F3E0}"/>
                </a:ext>
              </a:extLst>
            </p:cNvPr>
            <p:cNvSpPr>
              <a:spLocks/>
            </p:cNvSpPr>
            <p:nvPr/>
          </p:nvSpPr>
          <p:spPr bwMode="auto">
            <a:xfrm>
              <a:off x="7415213" y="312738"/>
              <a:ext cx="2295525" cy="2640013"/>
            </a:xfrm>
            <a:custGeom>
              <a:avLst/>
              <a:gdLst>
                <a:gd name="T0" fmla="*/ 1160 w 1446"/>
                <a:gd name="T1" fmla="*/ 1197 h 1663"/>
                <a:gd name="T2" fmla="*/ 1188 w 1446"/>
                <a:gd name="T3" fmla="*/ 1199 h 1663"/>
                <a:gd name="T4" fmla="*/ 1215 w 1446"/>
                <a:gd name="T5" fmla="*/ 1199 h 1663"/>
                <a:gd name="T6" fmla="*/ 1233 w 1446"/>
                <a:gd name="T7" fmla="*/ 1224 h 1663"/>
                <a:gd name="T8" fmla="*/ 1260 w 1446"/>
                <a:gd name="T9" fmla="*/ 1233 h 1663"/>
                <a:gd name="T10" fmla="*/ 1294 w 1446"/>
                <a:gd name="T11" fmla="*/ 1265 h 1663"/>
                <a:gd name="T12" fmla="*/ 1317 w 1446"/>
                <a:gd name="T13" fmla="*/ 1285 h 1663"/>
                <a:gd name="T14" fmla="*/ 1317 w 1446"/>
                <a:gd name="T15" fmla="*/ 1310 h 1663"/>
                <a:gd name="T16" fmla="*/ 1324 w 1446"/>
                <a:gd name="T17" fmla="*/ 1324 h 1663"/>
                <a:gd name="T18" fmla="*/ 1335 w 1446"/>
                <a:gd name="T19" fmla="*/ 1331 h 1663"/>
                <a:gd name="T20" fmla="*/ 1346 w 1446"/>
                <a:gd name="T21" fmla="*/ 1333 h 1663"/>
                <a:gd name="T22" fmla="*/ 1362 w 1446"/>
                <a:gd name="T23" fmla="*/ 1317 h 1663"/>
                <a:gd name="T24" fmla="*/ 1369 w 1446"/>
                <a:gd name="T25" fmla="*/ 1317 h 1663"/>
                <a:gd name="T26" fmla="*/ 1367 w 1446"/>
                <a:gd name="T27" fmla="*/ 1322 h 1663"/>
                <a:gd name="T28" fmla="*/ 1360 w 1446"/>
                <a:gd name="T29" fmla="*/ 1333 h 1663"/>
                <a:gd name="T30" fmla="*/ 1378 w 1446"/>
                <a:gd name="T31" fmla="*/ 1346 h 1663"/>
                <a:gd name="T32" fmla="*/ 1389 w 1446"/>
                <a:gd name="T33" fmla="*/ 1337 h 1663"/>
                <a:gd name="T34" fmla="*/ 1396 w 1446"/>
                <a:gd name="T35" fmla="*/ 1353 h 1663"/>
                <a:gd name="T36" fmla="*/ 1410 w 1446"/>
                <a:gd name="T37" fmla="*/ 1365 h 1663"/>
                <a:gd name="T38" fmla="*/ 1414 w 1446"/>
                <a:gd name="T39" fmla="*/ 1367 h 1663"/>
                <a:gd name="T40" fmla="*/ 1421 w 1446"/>
                <a:gd name="T41" fmla="*/ 1376 h 1663"/>
                <a:gd name="T42" fmla="*/ 1426 w 1446"/>
                <a:gd name="T43" fmla="*/ 1367 h 1663"/>
                <a:gd name="T44" fmla="*/ 1435 w 1446"/>
                <a:gd name="T45" fmla="*/ 1371 h 1663"/>
                <a:gd name="T46" fmla="*/ 1442 w 1446"/>
                <a:gd name="T47" fmla="*/ 1387 h 1663"/>
                <a:gd name="T48" fmla="*/ 1437 w 1446"/>
                <a:gd name="T49" fmla="*/ 1396 h 1663"/>
                <a:gd name="T50" fmla="*/ 1394 w 1446"/>
                <a:gd name="T51" fmla="*/ 1460 h 1663"/>
                <a:gd name="T52" fmla="*/ 1371 w 1446"/>
                <a:gd name="T53" fmla="*/ 1491 h 1663"/>
                <a:gd name="T54" fmla="*/ 1353 w 1446"/>
                <a:gd name="T55" fmla="*/ 1514 h 1663"/>
                <a:gd name="T56" fmla="*/ 1335 w 1446"/>
                <a:gd name="T57" fmla="*/ 1507 h 1663"/>
                <a:gd name="T58" fmla="*/ 1315 w 1446"/>
                <a:gd name="T59" fmla="*/ 1528 h 1663"/>
                <a:gd name="T60" fmla="*/ 1306 w 1446"/>
                <a:gd name="T61" fmla="*/ 1514 h 1663"/>
                <a:gd name="T62" fmla="*/ 1283 w 1446"/>
                <a:gd name="T63" fmla="*/ 1521 h 1663"/>
                <a:gd name="T64" fmla="*/ 1262 w 1446"/>
                <a:gd name="T65" fmla="*/ 1541 h 1663"/>
                <a:gd name="T66" fmla="*/ 1244 w 1446"/>
                <a:gd name="T67" fmla="*/ 1530 h 1663"/>
                <a:gd name="T68" fmla="*/ 1226 w 1446"/>
                <a:gd name="T69" fmla="*/ 1534 h 1663"/>
                <a:gd name="T70" fmla="*/ 1219 w 1446"/>
                <a:gd name="T71" fmla="*/ 1559 h 1663"/>
                <a:gd name="T72" fmla="*/ 1156 w 1446"/>
                <a:gd name="T73" fmla="*/ 1573 h 1663"/>
                <a:gd name="T74" fmla="*/ 1154 w 1446"/>
                <a:gd name="T75" fmla="*/ 1593 h 1663"/>
                <a:gd name="T76" fmla="*/ 1154 w 1446"/>
                <a:gd name="T77" fmla="*/ 1611 h 1663"/>
                <a:gd name="T78" fmla="*/ 1138 w 1446"/>
                <a:gd name="T79" fmla="*/ 1632 h 1663"/>
                <a:gd name="T80" fmla="*/ 1124 w 1446"/>
                <a:gd name="T81" fmla="*/ 1647 h 1663"/>
                <a:gd name="T82" fmla="*/ 1099 w 1446"/>
                <a:gd name="T83" fmla="*/ 1638 h 1663"/>
                <a:gd name="T84" fmla="*/ 1072 w 1446"/>
                <a:gd name="T85" fmla="*/ 1643 h 1663"/>
                <a:gd name="T86" fmla="*/ 1043 w 1446"/>
                <a:gd name="T87" fmla="*/ 1638 h 1663"/>
                <a:gd name="T88" fmla="*/ 913 w 1446"/>
                <a:gd name="T89" fmla="*/ 1661 h 1663"/>
                <a:gd name="T90" fmla="*/ 791 w 1446"/>
                <a:gd name="T91" fmla="*/ 1654 h 1663"/>
                <a:gd name="T92" fmla="*/ 532 w 1446"/>
                <a:gd name="T93" fmla="*/ 1523 h 1663"/>
                <a:gd name="T94" fmla="*/ 387 w 1446"/>
                <a:gd name="T95" fmla="*/ 1365 h 1663"/>
                <a:gd name="T96" fmla="*/ 147 w 1446"/>
                <a:gd name="T97" fmla="*/ 1077 h 1663"/>
                <a:gd name="T98" fmla="*/ 120 w 1446"/>
                <a:gd name="T99" fmla="*/ 930 h 1663"/>
                <a:gd name="T100" fmla="*/ 97 w 1446"/>
                <a:gd name="T101" fmla="*/ 686 h 1663"/>
                <a:gd name="T102" fmla="*/ 79 w 1446"/>
                <a:gd name="T103" fmla="*/ 649 h 1663"/>
                <a:gd name="T104" fmla="*/ 43 w 1446"/>
                <a:gd name="T105" fmla="*/ 625 h 1663"/>
                <a:gd name="T106" fmla="*/ 6 w 1446"/>
                <a:gd name="T107" fmla="*/ 582 h 1663"/>
                <a:gd name="T108" fmla="*/ 13 w 1446"/>
                <a:gd name="T109" fmla="*/ 532 h 1663"/>
                <a:gd name="T110" fmla="*/ 18 w 1446"/>
                <a:gd name="T111" fmla="*/ 464 h 1663"/>
                <a:gd name="T112" fmla="*/ 84 w 1446"/>
                <a:gd name="T113" fmla="*/ 385 h 1663"/>
                <a:gd name="T114" fmla="*/ 324 w 1446"/>
                <a:gd name="T115" fmla="*/ 24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6" h="1663">
                  <a:moveTo>
                    <a:pt x="1147" y="1184"/>
                  </a:moveTo>
                  <a:lnTo>
                    <a:pt x="1149" y="1184"/>
                  </a:lnTo>
                  <a:lnTo>
                    <a:pt x="1149" y="1186"/>
                  </a:lnTo>
                  <a:lnTo>
                    <a:pt x="1149" y="1188"/>
                  </a:lnTo>
                  <a:lnTo>
                    <a:pt x="1151" y="1188"/>
                  </a:lnTo>
                  <a:lnTo>
                    <a:pt x="1154" y="1190"/>
                  </a:lnTo>
                  <a:lnTo>
                    <a:pt x="1156" y="1190"/>
                  </a:lnTo>
                  <a:lnTo>
                    <a:pt x="1156" y="1193"/>
                  </a:lnTo>
                  <a:lnTo>
                    <a:pt x="1158" y="1193"/>
                  </a:lnTo>
                  <a:lnTo>
                    <a:pt x="1158" y="1195"/>
                  </a:lnTo>
                  <a:lnTo>
                    <a:pt x="1160" y="1195"/>
                  </a:lnTo>
                  <a:lnTo>
                    <a:pt x="1160" y="1197"/>
                  </a:lnTo>
                  <a:lnTo>
                    <a:pt x="1163" y="1199"/>
                  </a:lnTo>
                  <a:lnTo>
                    <a:pt x="1165" y="1199"/>
                  </a:lnTo>
                  <a:lnTo>
                    <a:pt x="1167" y="1199"/>
                  </a:lnTo>
                  <a:lnTo>
                    <a:pt x="1170" y="1199"/>
                  </a:lnTo>
                  <a:lnTo>
                    <a:pt x="1172" y="1202"/>
                  </a:lnTo>
                  <a:lnTo>
                    <a:pt x="1174" y="1199"/>
                  </a:lnTo>
                  <a:lnTo>
                    <a:pt x="1176" y="1199"/>
                  </a:lnTo>
                  <a:lnTo>
                    <a:pt x="1179" y="1199"/>
                  </a:lnTo>
                  <a:lnTo>
                    <a:pt x="1181" y="1199"/>
                  </a:lnTo>
                  <a:lnTo>
                    <a:pt x="1183" y="1199"/>
                  </a:lnTo>
                  <a:lnTo>
                    <a:pt x="1185" y="1199"/>
                  </a:lnTo>
                  <a:lnTo>
                    <a:pt x="1188" y="1199"/>
                  </a:lnTo>
                  <a:lnTo>
                    <a:pt x="1190" y="1199"/>
                  </a:lnTo>
                  <a:lnTo>
                    <a:pt x="1194" y="1197"/>
                  </a:lnTo>
                  <a:lnTo>
                    <a:pt x="1197" y="1197"/>
                  </a:lnTo>
                  <a:lnTo>
                    <a:pt x="1197" y="1195"/>
                  </a:lnTo>
                  <a:lnTo>
                    <a:pt x="1199" y="1195"/>
                  </a:lnTo>
                  <a:lnTo>
                    <a:pt x="1201" y="1197"/>
                  </a:lnTo>
                  <a:lnTo>
                    <a:pt x="1201" y="1199"/>
                  </a:lnTo>
                  <a:lnTo>
                    <a:pt x="1204" y="1199"/>
                  </a:lnTo>
                  <a:lnTo>
                    <a:pt x="1206" y="1202"/>
                  </a:lnTo>
                  <a:lnTo>
                    <a:pt x="1208" y="1202"/>
                  </a:lnTo>
                  <a:lnTo>
                    <a:pt x="1210" y="1202"/>
                  </a:lnTo>
                  <a:lnTo>
                    <a:pt x="1215" y="1199"/>
                  </a:lnTo>
                  <a:lnTo>
                    <a:pt x="1217" y="1202"/>
                  </a:lnTo>
                  <a:lnTo>
                    <a:pt x="1219" y="1204"/>
                  </a:lnTo>
                  <a:lnTo>
                    <a:pt x="1219" y="1206"/>
                  </a:lnTo>
                  <a:lnTo>
                    <a:pt x="1219" y="1208"/>
                  </a:lnTo>
                  <a:lnTo>
                    <a:pt x="1222" y="1208"/>
                  </a:lnTo>
                  <a:lnTo>
                    <a:pt x="1226" y="1213"/>
                  </a:lnTo>
                  <a:lnTo>
                    <a:pt x="1224" y="1213"/>
                  </a:lnTo>
                  <a:lnTo>
                    <a:pt x="1226" y="1217"/>
                  </a:lnTo>
                  <a:lnTo>
                    <a:pt x="1228" y="1220"/>
                  </a:lnTo>
                  <a:lnTo>
                    <a:pt x="1231" y="1222"/>
                  </a:lnTo>
                  <a:lnTo>
                    <a:pt x="1233" y="1222"/>
                  </a:lnTo>
                  <a:lnTo>
                    <a:pt x="1233" y="1224"/>
                  </a:lnTo>
                  <a:lnTo>
                    <a:pt x="1235" y="1227"/>
                  </a:lnTo>
                  <a:lnTo>
                    <a:pt x="1238" y="1227"/>
                  </a:lnTo>
                  <a:lnTo>
                    <a:pt x="1240" y="1227"/>
                  </a:lnTo>
                  <a:lnTo>
                    <a:pt x="1242" y="1229"/>
                  </a:lnTo>
                  <a:lnTo>
                    <a:pt x="1244" y="1229"/>
                  </a:lnTo>
                  <a:lnTo>
                    <a:pt x="1247" y="1229"/>
                  </a:lnTo>
                  <a:lnTo>
                    <a:pt x="1249" y="1231"/>
                  </a:lnTo>
                  <a:lnTo>
                    <a:pt x="1251" y="1231"/>
                  </a:lnTo>
                  <a:lnTo>
                    <a:pt x="1253" y="1231"/>
                  </a:lnTo>
                  <a:lnTo>
                    <a:pt x="1256" y="1233"/>
                  </a:lnTo>
                  <a:lnTo>
                    <a:pt x="1258" y="1233"/>
                  </a:lnTo>
                  <a:lnTo>
                    <a:pt x="1260" y="1233"/>
                  </a:lnTo>
                  <a:lnTo>
                    <a:pt x="1265" y="1236"/>
                  </a:lnTo>
                  <a:lnTo>
                    <a:pt x="1269" y="1238"/>
                  </a:lnTo>
                  <a:lnTo>
                    <a:pt x="1274" y="1240"/>
                  </a:lnTo>
                  <a:lnTo>
                    <a:pt x="1276" y="1245"/>
                  </a:lnTo>
                  <a:lnTo>
                    <a:pt x="1278" y="1247"/>
                  </a:lnTo>
                  <a:lnTo>
                    <a:pt x="1281" y="1249"/>
                  </a:lnTo>
                  <a:lnTo>
                    <a:pt x="1283" y="1251"/>
                  </a:lnTo>
                  <a:lnTo>
                    <a:pt x="1285" y="1256"/>
                  </a:lnTo>
                  <a:lnTo>
                    <a:pt x="1287" y="1260"/>
                  </a:lnTo>
                  <a:lnTo>
                    <a:pt x="1290" y="1260"/>
                  </a:lnTo>
                  <a:lnTo>
                    <a:pt x="1292" y="1263"/>
                  </a:lnTo>
                  <a:lnTo>
                    <a:pt x="1294" y="1265"/>
                  </a:lnTo>
                  <a:lnTo>
                    <a:pt x="1296" y="1267"/>
                  </a:lnTo>
                  <a:lnTo>
                    <a:pt x="1299" y="1270"/>
                  </a:lnTo>
                  <a:lnTo>
                    <a:pt x="1301" y="1270"/>
                  </a:lnTo>
                  <a:lnTo>
                    <a:pt x="1303" y="1272"/>
                  </a:lnTo>
                  <a:lnTo>
                    <a:pt x="1306" y="1272"/>
                  </a:lnTo>
                  <a:lnTo>
                    <a:pt x="1308" y="1274"/>
                  </a:lnTo>
                  <a:lnTo>
                    <a:pt x="1312" y="1276"/>
                  </a:lnTo>
                  <a:lnTo>
                    <a:pt x="1317" y="1279"/>
                  </a:lnTo>
                  <a:lnTo>
                    <a:pt x="1319" y="1281"/>
                  </a:lnTo>
                  <a:lnTo>
                    <a:pt x="1321" y="1281"/>
                  </a:lnTo>
                  <a:lnTo>
                    <a:pt x="1319" y="1283"/>
                  </a:lnTo>
                  <a:lnTo>
                    <a:pt x="1317" y="1285"/>
                  </a:lnTo>
                  <a:lnTo>
                    <a:pt x="1315" y="1285"/>
                  </a:lnTo>
                  <a:lnTo>
                    <a:pt x="1312" y="1290"/>
                  </a:lnTo>
                  <a:lnTo>
                    <a:pt x="1310" y="1292"/>
                  </a:lnTo>
                  <a:lnTo>
                    <a:pt x="1310" y="1294"/>
                  </a:lnTo>
                  <a:lnTo>
                    <a:pt x="1310" y="1297"/>
                  </a:lnTo>
                  <a:lnTo>
                    <a:pt x="1310" y="1301"/>
                  </a:lnTo>
                  <a:lnTo>
                    <a:pt x="1312" y="1301"/>
                  </a:lnTo>
                  <a:lnTo>
                    <a:pt x="1312" y="1303"/>
                  </a:lnTo>
                  <a:lnTo>
                    <a:pt x="1312" y="1306"/>
                  </a:lnTo>
                  <a:lnTo>
                    <a:pt x="1312" y="1308"/>
                  </a:lnTo>
                  <a:lnTo>
                    <a:pt x="1315" y="1310"/>
                  </a:lnTo>
                  <a:lnTo>
                    <a:pt x="1317" y="1310"/>
                  </a:lnTo>
                  <a:lnTo>
                    <a:pt x="1317" y="1313"/>
                  </a:lnTo>
                  <a:lnTo>
                    <a:pt x="1319" y="1313"/>
                  </a:lnTo>
                  <a:lnTo>
                    <a:pt x="1317" y="1315"/>
                  </a:lnTo>
                  <a:lnTo>
                    <a:pt x="1315" y="1315"/>
                  </a:lnTo>
                  <a:lnTo>
                    <a:pt x="1315" y="1313"/>
                  </a:lnTo>
                  <a:lnTo>
                    <a:pt x="1315" y="1315"/>
                  </a:lnTo>
                  <a:lnTo>
                    <a:pt x="1317" y="1315"/>
                  </a:lnTo>
                  <a:lnTo>
                    <a:pt x="1317" y="1317"/>
                  </a:lnTo>
                  <a:lnTo>
                    <a:pt x="1317" y="1319"/>
                  </a:lnTo>
                  <a:lnTo>
                    <a:pt x="1319" y="1322"/>
                  </a:lnTo>
                  <a:lnTo>
                    <a:pt x="1321" y="1322"/>
                  </a:lnTo>
                  <a:lnTo>
                    <a:pt x="1324" y="1324"/>
                  </a:lnTo>
                  <a:lnTo>
                    <a:pt x="1326" y="1324"/>
                  </a:lnTo>
                  <a:lnTo>
                    <a:pt x="1326" y="1326"/>
                  </a:lnTo>
                  <a:lnTo>
                    <a:pt x="1328" y="1326"/>
                  </a:lnTo>
                  <a:lnTo>
                    <a:pt x="1328" y="1324"/>
                  </a:lnTo>
                  <a:lnTo>
                    <a:pt x="1330" y="1324"/>
                  </a:lnTo>
                  <a:lnTo>
                    <a:pt x="1333" y="1324"/>
                  </a:lnTo>
                  <a:lnTo>
                    <a:pt x="1333" y="1326"/>
                  </a:lnTo>
                  <a:lnTo>
                    <a:pt x="1330" y="1326"/>
                  </a:lnTo>
                  <a:lnTo>
                    <a:pt x="1330" y="1328"/>
                  </a:lnTo>
                  <a:lnTo>
                    <a:pt x="1330" y="1331"/>
                  </a:lnTo>
                  <a:lnTo>
                    <a:pt x="1333" y="1331"/>
                  </a:lnTo>
                  <a:lnTo>
                    <a:pt x="1335" y="1331"/>
                  </a:lnTo>
                  <a:lnTo>
                    <a:pt x="1337" y="1331"/>
                  </a:lnTo>
                  <a:lnTo>
                    <a:pt x="1340" y="1331"/>
                  </a:lnTo>
                  <a:lnTo>
                    <a:pt x="1337" y="1328"/>
                  </a:lnTo>
                  <a:lnTo>
                    <a:pt x="1337" y="1326"/>
                  </a:lnTo>
                  <a:lnTo>
                    <a:pt x="1337" y="1324"/>
                  </a:lnTo>
                  <a:lnTo>
                    <a:pt x="1340" y="1324"/>
                  </a:lnTo>
                  <a:lnTo>
                    <a:pt x="1340" y="1326"/>
                  </a:lnTo>
                  <a:lnTo>
                    <a:pt x="1340" y="1328"/>
                  </a:lnTo>
                  <a:lnTo>
                    <a:pt x="1342" y="1328"/>
                  </a:lnTo>
                  <a:lnTo>
                    <a:pt x="1342" y="1331"/>
                  </a:lnTo>
                  <a:lnTo>
                    <a:pt x="1344" y="1331"/>
                  </a:lnTo>
                  <a:lnTo>
                    <a:pt x="1346" y="1333"/>
                  </a:lnTo>
                  <a:lnTo>
                    <a:pt x="1349" y="1333"/>
                  </a:lnTo>
                  <a:lnTo>
                    <a:pt x="1351" y="1333"/>
                  </a:lnTo>
                  <a:lnTo>
                    <a:pt x="1355" y="1331"/>
                  </a:lnTo>
                  <a:lnTo>
                    <a:pt x="1358" y="1328"/>
                  </a:lnTo>
                  <a:lnTo>
                    <a:pt x="1358" y="1326"/>
                  </a:lnTo>
                  <a:lnTo>
                    <a:pt x="1355" y="1324"/>
                  </a:lnTo>
                  <a:lnTo>
                    <a:pt x="1355" y="1322"/>
                  </a:lnTo>
                  <a:lnTo>
                    <a:pt x="1355" y="1319"/>
                  </a:lnTo>
                  <a:lnTo>
                    <a:pt x="1358" y="1319"/>
                  </a:lnTo>
                  <a:lnTo>
                    <a:pt x="1358" y="1317"/>
                  </a:lnTo>
                  <a:lnTo>
                    <a:pt x="1360" y="1317"/>
                  </a:lnTo>
                  <a:lnTo>
                    <a:pt x="1362" y="1317"/>
                  </a:lnTo>
                  <a:lnTo>
                    <a:pt x="1362" y="1319"/>
                  </a:lnTo>
                  <a:lnTo>
                    <a:pt x="1364" y="1319"/>
                  </a:lnTo>
                  <a:lnTo>
                    <a:pt x="1364" y="1317"/>
                  </a:lnTo>
                  <a:lnTo>
                    <a:pt x="1362" y="1317"/>
                  </a:lnTo>
                  <a:lnTo>
                    <a:pt x="1362" y="1315"/>
                  </a:lnTo>
                  <a:lnTo>
                    <a:pt x="1362" y="1313"/>
                  </a:lnTo>
                  <a:lnTo>
                    <a:pt x="1364" y="1310"/>
                  </a:lnTo>
                  <a:lnTo>
                    <a:pt x="1367" y="1313"/>
                  </a:lnTo>
                  <a:lnTo>
                    <a:pt x="1367" y="1315"/>
                  </a:lnTo>
                  <a:lnTo>
                    <a:pt x="1367" y="1317"/>
                  </a:lnTo>
                  <a:lnTo>
                    <a:pt x="1369" y="1319"/>
                  </a:lnTo>
                  <a:lnTo>
                    <a:pt x="1369" y="1317"/>
                  </a:lnTo>
                  <a:lnTo>
                    <a:pt x="1369" y="1315"/>
                  </a:lnTo>
                  <a:lnTo>
                    <a:pt x="1371" y="1315"/>
                  </a:lnTo>
                  <a:lnTo>
                    <a:pt x="1374" y="1317"/>
                  </a:lnTo>
                  <a:lnTo>
                    <a:pt x="1374" y="1319"/>
                  </a:lnTo>
                  <a:lnTo>
                    <a:pt x="1371" y="1319"/>
                  </a:lnTo>
                  <a:lnTo>
                    <a:pt x="1369" y="1319"/>
                  </a:lnTo>
                  <a:lnTo>
                    <a:pt x="1371" y="1322"/>
                  </a:lnTo>
                  <a:lnTo>
                    <a:pt x="1374" y="1322"/>
                  </a:lnTo>
                  <a:lnTo>
                    <a:pt x="1374" y="1324"/>
                  </a:lnTo>
                  <a:lnTo>
                    <a:pt x="1369" y="1324"/>
                  </a:lnTo>
                  <a:lnTo>
                    <a:pt x="1367" y="1324"/>
                  </a:lnTo>
                  <a:lnTo>
                    <a:pt x="1367" y="1322"/>
                  </a:lnTo>
                  <a:lnTo>
                    <a:pt x="1364" y="1322"/>
                  </a:lnTo>
                  <a:lnTo>
                    <a:pt x="1362" y="1322"/>
                  </a:lnTo>
                  <a:lnTo>
                    <a:pt x="1360" y="1322"/>
                  </a:lnTo>
                  <a:lnTo>
                    <a:pt x="1360" y="1324"/>
                  </a:lnTo>
                  <a:lnTo>
                    <a:pt x="1362" y="1324"/>
                  </a:lnTo>
                  <a:lnTo>
                    <a:pt x="1364" y="1326"/>
                  </a:lnTo>
                  <a:lnTo>
                    <a:pt x="1364" y="1328"/>
                  </a:lnTo>
                  <a:lnTo>
                    <a:pt x="1362" y="1331"/>
                  </a:lnTo>
                  <a:lnTo>
                    <a:pt x="1362" y="1333"/>
                  </a:lnTo>
                  <a:lnTo>
                    <a:pt x="1360" y="1333"/>
                  </a:lnTo>
                  <a:lnTo>
                    <a:pt x="1362" y="1333"/>
                  </a:lnTo>
                  <a:lnTo>
                    <a:pt x="1360" y="1333"/>
                  </a:lnTo>
                  <a:lnTo>
                    <a:pt x="1360" y="1335"/>
                  </a:lnTo>
                  <a:lnTo>
                    <a:pt x="1360" y="1337"/>
                  </a:lnTo>
                  <a:lnTo>
                    <a:pt x="1362" y="1337"/>
                  </a:lnTo>
                  <a:lnTo>
                    <a:pt x="1364" y="1337"/>
                  </a:lnTo>
                  <a:lnTo>
                    <a:pt x="1364" y="1340"/>
                  </a:lnTo>
                  <a:lnTo>
                    <a:pt x="1367" y="1340"/>
                  </a:lnTo>
                  <a:lnTo>
                    <a:pt x="1369" y="1342"/>
                  </a:lnTo>
                  <a:lnTo>
                    <a:pt x="1371" y="1342"/>
                  </a:lnTo>
                  <a:lnTo>
                    <a:pt x="1374" y="1342"/>
                  </a:lnTo>
                  <a:lnTo>
                    <a:pt x="1374" y="1344"/>
                  </a:lnTo>
                  <a:lnTo>
                    <a:pt x="1376" y="1344"/>
                  </a:lnTo>
                  <a:lnTo>
                    <a:pt x="1378" y="1346"/>
                  </a:lnTo>
                  <a:lnTo>
                    <a:pt x="1380" y="1346"/>
                  </a:lnTo>
                  <a:lnTo>
                    <a:pt x="1383" y="1346"/>
                  </a:lnTo>
                  <a:lnTo>
                    <a:pt x="1385" y="1344"/>
                  </a:lnTo>
                  <a:lnTo>
                    <a:pt x="1387" y="1344"/>
                  </a:lnTo>
                  <a:lnTo>
                    <a:pt x="1385" y="1344"/>
                  </a:lnTo>
                  <a:lnTo>
                    <a:pt x="1385" y="1342"/>
                  </a:lnTo>
                  <a:lnTo>
                    <a:pt x="1383" y="1342"/>
                  </a:lnTo>
                  <a:lnTo>
                    <a:pt x="1383" y="1340"/>
                  </a:lnTo>
                  <a:lnTo>
                    <a:pt x="1383" y="1337"/>
                  </a:lnTo>
                  <a:lnTo>
                    <a:pt x="1385" y="1337"/>
                  </a:lnTo>
                  <a:lnTo>
                    <a:pt x="1387" y="1337"/>
                  </a:lnTo>
                  <a:lnTo>
                    <a:pt x="1389" y="1337"/>
                  </a:lnTo>
                  <a:lnTo>
                    <a:pt x="1392" y="1337"/>
                  </a:lnTo>
                  <a:lnTo>
                    <a:pt x="1394" y="1340"/>
                  </a:lnTo>
                  <a:lnTo>
                    <a:pt x="1394" y="1342"/>
                  </a:lnTo>
                  <a:lnTo>
                    <a:pt x="1396" y="1342"/>
                  </a:lnTo>
                  <a:lnTo>
                    <a:pt x="1396" y="1344"/>
                  </a:lnTo>
                  <a:lnTo>
                    <a:pt x="1398" y="1344"/>
                  </a:lnTo>
                  <a:lnTo>
                    <a:pt x="1398" y="1346"/>
                  </a:lnTo>
                  <a:lnTo>
                    <a:pt x="1398" y="1349"/>
                  </a:lnTo>
                  <a:lnTo>
                    <a:pt x="1396" y="1349"/>
                  </a:lnTo>
                  <a:lnTo>
                    <a:pt x="1394" y="1351"/>
                  </a:lnTo>
                  <a:lnTo>
                    <a:pt x="1396" y="1351"/>
                  </a:lnTo>
                  <a:lnTo>
                    <a:pt x="1396" y="1353"/>
                  </a:lnTo>
                  <a:lnTo>
                    <a:pt x="1396" y="1356"/>
                  </a:lnTo>
                  <a:lnTo>
                    <a:pt x="1398" y="1356"/>
                  </a:lnTo>
                  <a:lnTo>
                    <a:pt x="1398" y="1358"/>
                  </a:lnTo>
                  <a:lnTo>
                    <a:pt x="1398" y="1360"/>
                  </a:lnTo>
                  <a:lnTo>
                    <a:pt x="1398" y="1362"/>
                  </a:lnTo>
                  <a:lnTo>
                    <a:pt x="1401" y="1362"/>
                  </a:lnTo>
                  <a:lnTo>
                    <a:pt x="1401" y="1365"/>
                  </a:lnTo>
                  <a:lnTo>
                    <a:pt x="1403" y="1362"/>
                  </a:lnTo>
                  <a:lnTo>
                    <a:pt x="1405" y="1362"/>
                  </a:lnTo>
                  <a:lnTo>
                    <a:pt x="1405" y="1365"/>
                  </a:lnTo>
                  <a:lnTo>
                    <a:pt x="1408" y="1365"/>
                  </a:lnTo>
                  <a:lnTo>
                    <a:pt x="1410" y="1365"/>
                  </a:lnTo>
                  <a:lnTo>
                    <a:pt x="1410" y="1362"/>
                  </a:lnTo>
                  <a:lnTo>
                    <a:pt x="1410" y="1360"/>
                  </a:lnTo>
                  <a:lnTo>
                    <a:pt x="1412" y="1360"/>
                  </a:lnTo>
                  <a:lnTo>
                    <a:pt x="1414" y="1360"/>
                  </a:lnTo>
                  <a:lnTo>
                    <a:pt x="1414" y="1362"/>
                  </a:lnTo>
                  <a:lnTo>
                    <a:pt x="1417" y="1365"/>
                  </a:lnTo>
                  <a:lnTo>
                    <a:pt x="1419" y="1365"/>
                  </a:lnTo>
                  <a:lnTo>
                    <a:pt x="1417" y="1365"/>
                  </a:lnTo>
                  <a:lnTo>
                    <a:pt x="1419" y="1367"/>
                  </a:lnTo>
                  <a:lnTo>
                    <a:pt x="1417" y="1367"/>
                  </a:lnTo>
                  <a:lnTo>
                    <a:pt x="1417" y="1369"/>
                  </a:lnTo>
                  <a:lnTo>
                    <a:pt x="1414" y="1367"/>
                  </a:lnTo>
                  <a:lnTo>
                    <a:pt x="1414" y="1365"/>
                  </a:lnTo>
                  <a:lnTo>
                    <a:pt x="1412" y="1365"/>
                  </a:lnTo>
                  <a:lnTo>
                    <a:pt x="1410" y="1365"/>
                  </a:lnTo>
                  <a:lnTo>
                    <a:pt x="1412" y="1367"/>
                  </a:lnTo>
                  <a:lnTo>
                    <a:pt x="1412" y="1369"/>
                  </a:lnTo>
                  <a:lnTo>
                    <a:pt x="1412" y="1371"/>
                  </a:lnTo>
                  <a:lnTo>
                    <a:pt x="1414" y="1371"/>
                  </a:lnTo>
                  <a:lnTo>
                    <a:pt x="1417" y="1371"/>
                  </a:lnTo>
                  <a:lnTo>
                    <a:pt x="1419" y="1371"/>
                  </a:lnTo>
                  <a:lnTo>
                    <a:pt x="1419" y="1374"/>
                  </a:lnTo>
                  <a:lnTo>
                    <a:pt x="1421" y="1374"/>
                  </a:lnTo>
                  <a:lnTo>
                    <a:pt x="1421" y="1376"/>
                  </a:lnTo>
                  <a:lnTo>
                    <a:pt x="1419" y="1376"/>
                  </a:lnTo>
                  <a:lnTo>
                    <a:pt x="1421" y="1378"/>
                  </a:lnTo>
                  <a:lnTo>
                    <a:pt x="1423" y="1378"/>
                  </a:lnTo>
                  <a:lnTo>
                    <a:pt x="1426" y="1376"/>
                  </a:lnTo>
                  <a:lnTo>
                    <a:pt x="1428" y="1376"/>
                  </a:lnTo>
                  <a:lnTo>
                    <a:pt x="1428" y="1374"/>
                  </a:lnTo>
                  <a:lnTo>
                    <a:pt x="1430" y="1376"/>
                  </a:lnTo>
                  <a:lnTo>
                    <a:pt x="1430" y="1374"/>
                  </a:lnTo>
                  <a:lnTo>
                    <a:pt x="1428" y="1374"/>
                  </a:lnTo>
                  <a:lnTo>
                    <a:pt x="1428" y="1369"/>
                  </a:lnTo>
                  <a:lnTo>
                    <a:pt x="1428" y="1367"/>
                  </a:lnTo>
                  <a:lnTo>
                    <a:pt x="1426" y="1367"/>
                  </a:lnTo>
                  <a:lnTo>
                    <a:pt x="1426" y="1365"/>
                  </a:lnTo>
                  <a:lnTo>
                    <a:pt x="1423" y="1365"/>
                  </a:lnTo>
                  <a:lnTo>
                    <a:pt x="1426" y="1365"/>
                  </a:lnTo>
                  <a:lnTo>
                    <a:pt x="1426" y="1362"/>
                  </a:lnTo>
                  <a:lnTo>
                    <a:pt x="1428" y="1365"/>
                  </a:lnTo>
                  <a:lnTo>
                    <a:pt x="1426" y="1365"/>
                  </a:lnTo>
                  <a:lnTo>
                    <a:pt x="1428" y="1365"/>
                  </a:lnTo>
                  <a:lnTo>
                    <a:pt x="1430" y="1367"/>
                  </a:lnTo>
                  <a:lnTo>
                    <a:pt x="1433" y="1367"/>
                  </a:lnTo>
                  <a:lnTo>
                    <a:pt x="1433" y="1369"/>
                  </a:lnTo>
                  <a:lnTo>
                    <a:pt x="1435" y="1369"/>
                  </a:lnTo>
                  <a:lnTo>
                    <a:pt x="1435" y="1371"/>
                  </a:lnTo>
                  <a:lnTo>
                    <a:pt x="1437" y="1374"/>
                  </a:lnTo>
                  <a:lnTo>
                    <a:pt x="1437" y="1376"/>
                  </a:lnTo>
                  <a:lnTo>
                    <a:pt x="1439" y="1376"/>
                  </a:lnTo>
                  <a:lnTo>
                    <a:pt x="1439" y="1378"/>
                  </a:lnTo>
                  <a:lnTo>
                    <a:pt x="1439" y="1380"/>
                  </a:lnTo>
                  <a:lnTo>
                    <a:pt x="1439" y="1383"/>
                  </a:lnTo>
                  <a:lnTo>
                    <a:pt x="1439" y="1380"/>
                  </a:lnTo>
                  <a:lnTo>
                    <a:pt x="1439" y="1383"/>
                  </a:lnTo>
                  <a:lnTo>
                    <a:pt x="1442" y="1383"/>
                  </a:lnTo>
                  <a:lnTo>
                    <a:pt x="1439" y="1383"/>
                  </a:lnTo>
                  <a:lnTo>
                    <a:pt x="1439" y="1385"/>
                  </a:lnTo>
                  <a:lnTo>
                    <a:pt x="1442" y="1387"/>
                  </a:lnTo>
                  <a:lnTo>
                    <a:pt x="1444" y="1387"/>
                  </a:lnTo>
                  <a:lnTo>
                    <a:pt x="1444" y="1385"/>
                  </a:lnTo>
                  <a:lnTo>
                    <a:pt x="1446" y="1387"/>
                  </a:lnTo>
                  <a:lnTo>
                    <a:pt x="1446" y="1389"/>
                  </a:lnTo>
                  <a:lnTo>
                    <a:pt x="1444" y="1389"/>
                  </a:lnTo>
                  <a:lnTo>
                    <a:pt x="1444" y="1392"/>
                  </a:lnTo>
                  <a:lnTo>
                    <a:pt x="1442" y="1394"/>
                  </a:lnTo>
                  <a:lnTo>
                    <a:pt x="1439" y="1392"/>
                  </a:lnTo>
                  <a:lnTo>
                    <a:pt x="1442" y="1394"/>
                  </a:lnTo>
                  <a:lnTo>
                    <a:pt x="1439" y="1392"/>
                  </a:lnTo>
                  <a:lnTo>
                    <a:pt x="1437" y="1394"/>
                  </a:lnTo>
                  <a:lnTo>
                    <a:pt x="1437" y="1396"/>
                  </a:lnTo>
                  <a:lnTo>
                    <a:pt x="1430" y="1401"/>
                  </a:lnTo>
                  <a:lnTo>
                    <a:pt x="1426" y="1408"/>
                  </a:lnTo>
                  <a:lnTo>
                    <a:pt x="1423" y="1408"/>
                  </a:lnTo>
                  <a:lnTo>
                    <a:pt x="1410" y="1421"/>
                  </a:lnTo>
                  <a:lnTo>
                    <a:pt x="1408" y="1426"/>
                  </a:lnTo>
                  <a:lnTo>
                    <a:pt x="1405" y="1432"/>
                  </a:lnTo>
                  <a:lnTo>
                    <a:pt x="1398" y="1448"/>
                  </a:lnTo>
                  <a:lnTo>
                    <a:pt x="1396" y="1451"/>
                  </a:lnTo>
                  <a:lnTo>
                    <a:pt x="1396" y="1453"/>
                  </a:lnTo>
                  <a:lnTo>
                    <a:pt x="1394" y="1455"/>
                  </a:lnTo>
                  <a:lnTo>
                    <a:pt x="1394" y="1457"/>
                  </a:lnTo>
                  <a:lnTo>
                    <a:pt x="1394" y="1460"/>
                  </a:lnTo>
                  <a:lnTo>
                    <a:pt x="1394" y="1464"/>
                  </a:lnTo>
                  <a:lnTo>
                    <a:pt x="1392" y="1466"/>
                  </a:lnTo>
                  <a:lnTo>
                    <a:pt x="1389" y="1471"/>
                  </a:lnTo>
                  <a:lnTo>
                    <a:pt x="1387" y="1475"/>
                  </a:lnTo>
                  <a:lnTo>
                    <a:pt x="1385" y="1478"/>
                  </a:lnTo>
                  <a:lnTo>
                    <a:pt x="1383" y="1480"/>
                  </a:lnTo>
                  <a:lnTo>
                    <a:pt x="1385" y="1480"/>
                  </a:lnTo>
                  <a:lnTo>
                    <a:pt x="1385" y="1482"/>
                  </a:lnTo>
                  <a:lnTo>
                    <a:pt x="1383" y="1489"/>
                  </a:lnTo>
                  <a:lnTo>
                    <a:pt x="1374" y="1489"/>
                  </a:lnTo>
                  <a:lnTo>
                    <a:pt x="1374" y="1491"/>
                  </a:lnTo>
                  <a:lnTo>
                    <a:pt x="1371" y="1491"/>
                  </a:lnTo>
                  <a:lnTo>
                    <a:pt x="1369" y="1491"/>
                  </a:lnTo>
                  <a:lnTo>
                    <a:pt x="1367" y="1491"/>
                  </a:lnTo>
                  <a:lnTo>
                    <a:pt x="1364" y="1494"/>
                  </a:lnTo>
                  <a:lnTo>
                    <a:pt x="1364" y="1500"/>
                  </a:lnTo>
                  <a:lnTo>
                    <a:pt x="1362" y="1503"/>
                  </a:lnTo>
                  <a:lnTo>
                    <a:pt x="1362" y="1507"/>
                  </a:lnTo>
                  <a:lnTo>
                    <a:pt x="1360" y="1507"/>
                  </a:lnTo>
                  <a:lnTo>
                    <a:pt x="1360" y="1512"/>
                  </a:lnTo>
                  <a:lnTo>
                    <a:pt x="1358" y="1512"/>
                  </a:lnTo>
                  <a:lnTo>
                    <a:pt x="1358" y="1514"/>
                  </a:lnTo>
                  <a:lnTo>
                    <a:pt x="1355" y="1514"/>
                  </a:lnTo>
                  <a:lnTo>
                    <a:pt x="1353" y="1514"/>
                  </a:lnTo>
                  <a:lnTo>
                    <a:pt x="1349" y="1514"/>
                  </a:lnTo>
                  <a:lnTo>
                    <a:pt x="1349" y="1512"/>
                  </a:lnTo>
                  <a:lnTo>
                    <a:pt x="1346" y="1512"/>
                  </a:lnTo>
                  <a:lnTo>
                    <a:pt x="1344" y="1514"/>
                  </a:lnTo>
                  <a:lnTo>
                    <a:pt x="1342" y="1516"/>
                  </a:lnTo>
                  <a:lnTo>
                    <a:pt x="1340" y="1516"/>
                  </a:lnTo>
                  <a:lnTo>
                    <a:pt x="1340" y="1514"/>
                  </a:lnTo>
                  <a:lnTo>
                    <a:pt x="1340" y="1512"/>
                  </a:lnTo>
                  <a:lnTo>
                    <a:pt x="1340" y="1509"/>
                  </a:lnTo>
                  <a:lnTo>
                    <a:pt x="1337" y="1509"/>
                  </a:lnTo>
                  <a:lnTo>
                    <a:pt x="1337" y="1507"/>
                  </a:lnTo>
                  <a:lnTo>
                    <a:pt x="1335" y="1507"/>
                  </a:lnTo>
                  <a:lnTo>
                    <a:pt x="1333" y="1509"/>
                  </a:lnTo>
                  <a:lnTo>
                    <a:pt x="1328" y="1509"/>
                  </a:lnTo>
                  <a:lnTo>
                    <a:pt x="1324" y="1509"/>
                  </a:lnTo>
                  <a:lnTo>
                    <a:pt x="1319" y="1512"/>
                  </a:lnTo>
                  <a:lnTo>
                    <a:pt x="1317" y="1512"/>
                  </a:lnTo>
                  <a:lnTo>
                    <a:pt x="1317" y="1514"/>
                  </a:lnTo>
                  <a:lnTo>
                    <a:pt x="1317" y="1516"/>
                  </a:lnTo>
                  <a:lnTo>
                    <a:pt x="1317" y="1518"/>
                  </a:lnTo>
                  <a:lnTo>
                    <a:pt x="1317" y="1521"/>
                  </a:lnTo>
                  <a:lnTo>
                    <a:pt x="1317" y="1523"/>
                  </a:lnTo>
                  <a:lnTo>
                    <a:pt x="1315" y="1523"/>
                  </a:lnTo>
                  <a:lnTo>
                    <a:pt x="1315" y="1528"/>
                  </a:lnTo>
                  <a:lnTo>
                    <a:pt x="1317" y="1530"/>
                  </a:lnTo>
                  <a:lnTo>
                    <a:pt x="1317" y="1532"/>
                  </a:lnTo>
                  <a:lnTo>
                    <a:pt x="1317" y="1534"/>
                  </a:lnTo>
                  <a:lnTo>
                    <a:pt x="1315" y="1534"/>
                  </a:lnTo>
                  <a:lnTo>
                    <a:pt x="1312" y="1534"/>
                  </a:lnTo>
                  <a:lnTo>
                    <a:pt x="1310" y="1534"/>
                  </a:lnTo>
                  <a:lnTo>
                    <a:pt x="1308" y="1534"/>
                  </a:lnTo>
                  <a:lnTo>
                    <a:pt x="1308" y="1525"/>
                  </a:lnTo>
                  <a:lnTo>
                    <a:pt x="1308" y="1523"/>
                  </a:lnTo>
                  <a:lnTo>
                    <a:pt x="1308" y="1518"/>
                  </a:lnTo>
                  <a:lnTo>
                    <a:pt x="1306" y="1516"/>
                  </a:lnTo>
                  <a:lnTo>
                    <a:pt x="1306" y="1514"/>
                  </a:lnTo>
                  <a:lnTo>
                    <a:pt x="1306" y="1512"/>
                  </a:lnTo>
                  <a:lnTo>
                    <a:pt x="1303" y="1512"/>
                  </a:lnTo>
                  <a:lnTo>
                    <a:pt x="1301" y="1512"/>
                  </a:lnTo>
                  <a:lnTo>
                    <a:pt x="1299" y="1514"/>
                  </a:lnTo>
                  <a:lnTo>
                    <a:pt x="1296" y="1516"/>
                  </a:lnTo>
                  <a:lnTo>
                    <a:pt x="1294" y="1516"/>
                  </a:lnTo>
                  <a:lnTo>
                    <a:pt x="1292" y="1516"/>
                  </a:lnTo>
                  <a:lnTo>
                    <a:pt x="1290" y="1514"/>
                  </a:lnTo>
                  <a:lnTo>
                    <a:pt x="1290" y="1512"/>
                  </a:lnTo>
                  <a:lnTo>
                    <a:pt x="1287" y="1514"/>
                  </a:lnTo>
                  <a:lnTo>
                    <a:pt x="1285" y="1521"/>
                  </a:lnTo>
                  <a:lnTo>
                    <a:pt x="1283" y="1521"/>
                  </a:lnTo>
                  <a:lnTo>
                    <a:pt x="1281" y="1523"/>
                  </a:lnTo>
                  <a:lnTo>
                    <a:pt x="1281" y="1528"/>
                  </a:lnTo>
                  <a:lnTo>
                    <a:pt x="1281" y="1530"/>
                  </a:lnTo>
                  <a:lnTo>
                    <a:pt x="1281" y="1532"/>
                  </a:lnTo>
                  <a:lnTo>
                    <a:pt x="1278" y="1532"/>
                  </a:lnTo>
                  <a:lnTo>
                    <a:pt x="1276" y="1534"/>
                  </a:lnTo>
                  <a:lnTo>
                    <a:pt x="1274" y="1534"/>
                  </a:lnTo>
                  <a:lnTo>
                    <a:pt x="1274" y="1537"/>
                  </a:lnTo>
                  <a:lnTo>
                    <a:pt x="1269" y="1537"/>
                  </a:lnTo>
                  <a:lnTo>
                    <a:pt x="1267" y="1539"/>
                  </a:lnTo>
                  <a:lnTo>
                    <a:pt x="1265" y="1541"/>
                  </a:lnTo>
                  <a:lnTo>
                    <a:pt x="1262" y="1541"/>
                  </a:lnTo>
                  <a:lnTo>
                    <a:pt x="1260" y="1541"/>
                  </a:lnTo>
                  <a:lnTo>
                    <a:pt x="1258" y="1541"/>
                  </a:lnTo>
                  <a:lnTo>
                    <a:pt x="1256" y="1541"/>
                  </a:lnTo>
                  <a:lnTo>
                    <a:pt x="1253" y="1541"/>
                  </a:lnTo>
                  <a:lnTo>
                    <a:pt x="1251" y="1541"/>
                  </a:lnTo>
                  <a:lnTo>
                    <a:pt x="1251" y="1539"/>
                  </a:lnTo>
                  <a:lnTo>
                    <a:pt x="1251" y="1537"/>
                  </a:lnTo>
                  <a:lnTo>
                    <a:pt x="1249" y="1534"/>
                  </a:lnTo>
                  <a:lnTo>
                    <a:pt x="1249" y="1532"/>
                  </a:lnTo>
                  <a:lnTo>
                    <a:pt x="1249" y="1530"/>
                  </a:lnTo>
                  <a:lnTo>
                    <a:pt x="1247" y="1530"/>
                  </a:lnTo>
                  <a:lnTo>
                    <a:pt x="1244" y="1530"/>
                  </a:lnTo>
                  <a:lnTo>
                    <a:pt x="1244" y="1528"/>
                  </a:lnTo>
                  <a:lnTo>
                    <a:pt x="1242" y="1528"/>
                  </a:lnTo>
                  <a:lnTo>
                    <a:pt x="1240" y="1528"/>
                  </a:lnTo>
                  <a:lnTo>
                    <a:pt x="1238" y="1530"/>
                  </a:lnTo>
                  <a:lnTo>
                    <a:pt x="1235" y="1530"/>
                  </a:lnTo>
                  <a:lnTo>
                    <a:pt x="1233" y="1530"/>
                  </a:lnTo>
                  <a:lnTo>
                    <a:pt x="1233" y="1532"/>
                  </a:lnTo>
                  <a:lnTo>
                    <a:pt x="1231" y="1530"/>
                  </a:lnTo>
                  <a:lnTo>
                    <a:pt x="1228" y="1532"/>
                  </a:lnTo>
                  <a:lnTo>
                    <a:pt x="1226" y="1534"/>
                  </a:lnTo>
                  <a:lnTo>
                    <a:pt x="1226" y="1532"/>
                  </a:lnTo>
                  <a:lnTo>
                    <a:pt x="1226" y="1534"/>
                  </a:lnTo>
                  <a:lnTo>
                    <a:pt x="1228" y="1537"/>
                  </a:lnTo>
                  <a:lnTo>
                    <a:pt x="1228" y="1539"/>
                  </a:lnTo>
                  <a:lnTo>
                    <a:pt x="1228" y="1541"/>
                  </a:lnTo>
                  <a:lnTo>
                    <a:pt x="1228" y="1543"/>
                  </a:lnTo>
                  <a:lnTo>
                    <a:pt x="1226" y="1548"/>
                  </a:lnTo>
                  <a:lnTo>
                    <a:pt x="1226" y="1550"/>
                  </a:lnTo>
                  <a:lnTo>
                    <a:pt x="1226" y="1552"/>
                  </a:lnTo>
                  <a:lnTo>
                    <a:pt x="1224" y="1555"/>
                  </a:lnTo>
                  <a:lnTo>
                    <a:pt x="1224" y="1559"/>
                  </a:lnTo>
                  <a:lnTo>
                    <a:pt x="1222" y="1561"/>
                  </a:lnTo>
                  <a:lnTo>
                    <a:pt x="1222" y="1559"/>
                  </a:lnTo>
                  <a:lnTo>
                    <a:pt x="1219" y="1559"/>
                  </a:lnTo>
                  <a:lnTo>
                    <a:pt x="1219" y="1561"/>
                  </a:lnTo>
                  <a:lnTo>
                    <a:pt x="1206" y="1561"/>
                  </a:lnTo>
                  <a:lnTo>
                    <a:pt x="1204" y="1561"/>
                  </a:lnTo>
                  <a:lnTo>
                    <a:pt x="1194" y="1561"/>
                  </a:lnTo>
                  <a:lnTo>
                    <a:pt x="1190" y="1561"/>
                  </a:lnTo>
                  <a:lnTo>
                    <a:pt x="1185" y="1561"/>
                  </a:lnTo>
                  <a:lnTo>
                    <a:pt x="1183" y="1561"/>
                  </a:lnTo>
                  <a:lnTo>
                    <a:pt x="1176" y="1564"/>
                  </a:lnTo>
                  <a:lnTo>
                    <a:pt x="1174" y="1566"/>
                  </a:lnTo>
                  <a:lnTo>
                    <a:pt x="1160" y="1570"/>
                  </a:lnTo>
                  <a:lnTo>
                    <a:pt x="1158" y="1573"/>
                  </a:lnTo>
                  <a:lnTo>
                    <a:pt x="1156" y="1573"/>
                  </a:lnTo>
                  <a:lnTo>
                    <a:pt x="1154" y="1575"/>
                  </a:lnTo>
                  <a:lnTo>
                    <a:pt x="1154" y="1577"/>
                  </a:lnTo>
                  <a:lnTo>
                    <a:pt x="1154" y="1580"/>
                  </a:lnTo>
                  <a:lnTo>
                    <a:pt x="1151" y="1580"/>
                  </a:lnTo>
                  <a:lnTo>
                    <a:pt x="1151" y="1582"/>
                  </a:lnTo>
                  <a:lnTo>
                    <a:pt x="1154" y="1584"/>
                  </a:lnTo>
                  <a:lnTo>
                    <a:pt x="1154" y="1586"/>
                  </a:lnTo>
                  <a:lnTo>
                    <a:pt x="1154" y="1589"/>
                  </a:lnTo>
                  <a:lnTo>
                    <a:pt x="1156" y="1589"/>
                  </a:lnTo>
                  <a:lnTo>
                    <a:pt x="1156" y="1591"/>
                  </a:lnTo>
                  <a:lnTo>
                    <a:pt x="1156" y="1593"/>
                  </a:lnTo>
                  <a:lnTo>
                    <a:pt x="1154" y="1593"/>
                  </a:lnTo>
                  <a:lnTo>
                    <a:pt x="1154" y="1595"/>
                  </a:lnTo>
                  <a:lnTo>
                    <a:pt x="1151" y="1595"/>
                  </a:lnTo>
                  <a:lnTo>
                    <a:pt x="1151" y="1598"/>
                  </a:lnTo>
                  <a:lnTo>
                    <a:pt x="1154" y="1598"/>
                  </a:lnTo>
                  <a:lnTo>
                    <a:pt x="1154" y="1600"/>
                  </a:lnTo>
                  <a:lnTo>
                    <a:pt x="1151" y="1600"/>
                  </a:lnTo>
                  <a:lnTo>
                    <a:pt x="1149" y="1602"/>
                  </a:lnTo>
                  <a:lnTo>
                    <a:pt x="1149" y="1604"/>
                  </a:lnTo>
                  <a:lnTo>
                    <a:pt x="1151" y="1604"/>
                  </a:lnTo>
                  <a:lnTo>
                    <a:pt x="1154" y="1607"/>
                  </a:lnTo>
                  <a:lnTo>
                    <a:pt x="1156" y="1609"/>
                  </a:lnTo>
                  <a:lnTo>
                    <a:pt x="1154" y="1611"/>
                  </a:lnTo>
                  <a:lnTo>
                    <a:pt x="1151" y="1611"/>
                  </a:lnTo>
                  <a:lnTo>
                    <a:pt x="1149" y="1611"/>
                  </a:lnTo>
                  <a:lnTo>
                    <a:pt x="1147" y="1613"/>
                  </a:lnTo>
                  <a:lnTo>
                    <a:pt x="1145" y="1616"/>
                  </a:lnTo>
                  <a:lnTo>
                    <a:pt x="1145" y="1620"/>
                  </a:lnTo>
                  <a:lnTo>
                    <a:pt x="1142" y="1623"/>
                  </a:lnTo>
                  <a:lnTo>
                    <a:pt x="1142" y="1625"/>
                  </a:lnTo>
                  <a:lnTo>
                    <a:pt x="1140" y="1625"/>
                  </a:lnTo>
                  <a:lnTo>
                    <a:pt x="1140" y="1627"/>
                  </a:lnTo>
                  <a:lnTo>
                    <a:pt x="1140" y="1629"/>
                  </a:lnTo>
                  <a:lnTo>
                    <a:pt x="1138" y="1629"/>
                  </a:lnTo>
                  <a:lnTo>
                    <a:pt x="1138" y="1632"/>
                  </a:lnTo>
                  <a:lnTo>
                    <a:pt x="1136" y="1632"/>
                  </a:lnTo>
                  <a:lnTo>
                    <a:pt x="1136" y="1634"/>
                  </a:lnTo>
                  <a:lnTo>
                    <a:pt x="1136" y="1636"/>
                  </a:lnTo>
                  <a:lnTo>
                    <a:pt x="1133" y="1636"/>
                  </a:lnTo>
                  <a:lnTo>
                    <a:pt x="1131" y="1636"/>
                  </a:lnTo>
                  <a:lnTo>
                    <a:pt x="1129" y="1636"/>
                  </a:lnTo>
                  <a:lnTo>
                    <a:pt x="1129" y="1638"/>
                  </a:lnTo>
                  <a:lnTo>
                    <a:pt x="1129" y="1641"/>
                  </a:lnTo>
                  <a:lnTo>
                    <a:pt x="1126" y="1641"/>
                  </a:lnTo>
                  <a:lnTo>
                    <a:pt x="1126" y="1643"/>
                  </a:lnTo>
                  <a:lnTo>
                    <a:pt x="1126" y="1645"/>
                  </a:lnTo>
                  <a:lnTo>
                    <a:pt x="1124" y="1647"/>
                  </a:lnTo>
                  <a:lnTo>
                    <a:pt x="1124" y="1650"/>
                  </a:lnTo>
                  <a:lnTo>
                    <a:pt x="1122" y="1650"/>
                  </a:lnTo>
                  <a:lnTo>
                    <a:pt x="1120" y="1650"/>
                  </a:lnTo>
                  <a:lnTo>
                    <a:pt x="1117" y="1647"/>
                  </a:lnTo>
                  <a:lnTo>
                    <a:pt x="1115" y="1647"/>
                  </a:lnTo>
                  <a:lnTo>
                    <a:pt x="1113" y="1645"/>
                  </a:lnTo>
                  <a:lnTo>
                    <a:pt x="1111" y="1643"/>
                  </a:lnTo>
                  <a:lnTo>
                    <a:pt x="1108" y="1641"/>
                  </a:lnTo>
                  <a:lnTo>
                    <a:pt x="1106" y="1641"/>
                  </a:lnTo>
                  <a:lnTo>
                    <a:pt x="1104" y="1638"/>
                  </a:lnTo>
                  <a:lnTo>
                    <a:pt x="1102" y="1638"/>
                  </a:lnTo>
                  <a:lnTo>
                    <a:pt x="1099" y="1638"/>
                  </a:lnTo>
                  <a:lnTo>
                    <a:pt x="1097" y="1641"/>
                  </a:lnTo>
                  <a:lnTo>
                    <a:pt x="1095" y="1641"/>
                  </a:lnTo>
                  <a:lnTo>
                    <a:pt x="1092" y="1641"/>
                  </a:lnTo>
                  <a:lnTo>
                    <a:pt x="1090" y="1641"/>
                  </a:lnTo>
                  <a:lnTo>
                    <a:pt x="1088" y="1641"/>
                  </a:lnTo>
                  <a:lnTo>
                    <a:pt x="1086" y="1643"/>
                  </a:lnTo>
                  <a:lnTo>
                    <a:pt x="1083" y="1643"/>
                  </a:lnTo>
                  <a:lnTo>
                    <a:pt x="1081" y="1643"/>
                  </a:lnTo>
                  <a:lnTo>
                    <a:pt x="1079" y="1643"/>
                  </a:lnTo>
                  <a:lnTo>
                    <a:pt x="1077" y="1643"/>
                  </a:lnTo>
                  <a:lnTo>
                    <a:pt x="1074" y="1643"/>
                  </a:lnTo>
                  <a:lnTo>
                    <a:pt x="1072" y="1643"/>
                  </a:lnTo>
                  <a:lnTo>
                    <a:pt x="1072" y="1645"/>
                  </a:lnTo>
                  <a:lnTo>
                    <a:pt x="1070" y="1645"/>
                  </a:lnTo>
                  <a:lnTo>
                    <a:pt x="1063" y="1645"/>
                  </a:lnTo>
                  <a:lnTo>
                    <a:pt x="1061" y="1645"/>
                  </a:lnTo>
                  <a:lnTo>
                    <a:pt x="1058" y="1647"/>
                  </a:lnTo>
                  <a:lnTo>
                    <a:pt x="1056" y="1647"/>
                  </a:lnTo>
                  <a:lnTo>
                    <a:pt x="1054" y="1647"/>
                  </a:lnTo>
                  <a:lnTo>
                    <a:pt x="1052" y="1647"/>
                  </a:lnTo>
                  <a:lnTo>
                    <a:pt x="1049" y="1647"/>
                  </a:lnTo>
                  <a:lnTo>
                    <a:pt x="1049" y="1645"/>
                  </a:lnTo>
                  <a:lnTo>
                    <a:pt x="1047" y="1643"/>
                  </a:lnTo>
                  <a:lnTo>
                    <a:pt x="1043" y="1638"/>
                  </a:lnTo>
                  <a:lnTo>
                    <a:pt x="1040" y="1638"/>
                  </a:lnTo>
                  <a:lnTo>
                    <a:pt x="1040" y="1641"/>
                  </a:lnTo>
                  <a:lnTo>
                    <a:pt x="1038" y="1641"/>
                  </a:lnTo>
                  <a:lnTo>
                    <a:pt x="1036" y="1641"/>
                  </a:lnTo>
                  <a:lnTo>
                    <a:pt x="1033" y="1638"/>
                  </a:lnTo>
                  <a:lnTo>
                    <a:pt x="1031" y="1638"/>
                  </a:lnTo>
                  <a:lnTo>
                    <a:pt x="1029" y="1636"/>
                  </a:lnTo>
                  <a:lnTo>
                    <a:pt x="1027" y="1636"/>
                  </a:lnTo>
                  <a:lnTo>
                    <a:pt x="1018" y="1645"/>
                  </a:lnTo>
                  <a:lnTo>
                    <a:pt x="952" y="1663"/>
                  </a:lnTo>
                  <a:lnTo>
                    <a:pt x="918" y="1661"/>
                  </a:lnTo>
                  <a:lnTo>
                    <a:pt x="913" y="1661"/>
                  </a:lnTo>
                  <a:lnTo>
                    <a:pt x="902" y="1661"/>
                  </a:lnTo>
                  <a:lnTo>
                    <a:pt x="893" y="1661"/>
                  </a:lnTo>
                  <a:lnTo>
                    <a:pt x="877" y="1659"/>
                  </a:lnTo>
                  <a:lnTo>
                    <a:pt x="875" y="1659"/>
                  </a:lnTo>
                  <a:lnTo>
                    <a:pt x="873" y="1659"/>
                  </a:lnTo>
                  <a:lnTo>
                    <a:pt x="861" y="1659"/>
                  </a:lnTo>
                  <a:lnTo>
                    <a:pt x="859" y="1659"/>
                  </a:lnTo>
                  <a:lnTo>
                    <a:pt x="848" y="1656"/>
                  </a:lnTo>
                  <a:lnTo>
                    <a:pt x="836" y="1656"/>
                  </a:lnTo>
                  <a:lnTo>
                    <a:pt x="823" y="1656"/>
                  </a:lnTo>
                  <a:lnTo>
                    <a:pt x="807" y="1656"/>
                  </a:lnTo>
                  <a:lnTo>
                    <a:pt x="791" y="1654"/>
                  </a:lnTo>
                  <a:lnTo>
                    <a:pt x="768" y="1659"/>
                  </a:lnTo>
                  <a:lnTo>
                    <a:pt x="705" y="1632"/>
                  </a:lnTo>
                  <a:lnTo>
                    <a:pt x="687" y="1623"/>
                  </a:lnTo>
                  <a:lnTo>
                    <a:pt x="653" y="1609"/>
                  </a:lnTo>
                  <a:lnTo>
                    <a:pt x="644" y="1602"/>
                  </a:lnTo>
                  <a:lnTo>
                    <a:pt x="632" y="1598"/>
                  </a:lnTo>
                  <a:lnTo>
                    <a:pt x="614" y="1584"/>
                  </a:lnTo>
                  <a:lnTo>
                    <a:pt x="605" y="1580"/>
                  </a:lnTo>
                  <a:lnTo>
                    <a:pt x="596" y="1573"/>
                  </a:lnTo>
                  <a:lnTo>
                    <a:pt x="569" y="1552"/>
                  </a:lnTo>
                  <a:lnTo>
                    <a:pt x="551" y="1537"/>
                  </a:lnTo>
                  <a:lnTo>
                    <a:pt x="532" y="1523"/>
                  </a:lnTo>
                  <a:lnTo>
                    <a:pt x="521" y="1512"/>
                  </a:lnTo>
                  <a:lnTo>
                    <a:pt x="510" y="1503"/>
                  </a:lnTo>
                  <a:lnTo>
                    <a:pt x="494" y="1485"/>
                  </a:lnTo>
                  <a:lnTo>
                    <a:pt x="478" y="1464"/>
                  </a:lnTo>
                  <a:lnTo>
                    <a:pt x="458" y="1439"/>
                  </a:lnTo>
                  <a:lnTo>
                    <a:pt x="451" y="1432"/>
                  </a:lnTo>
                  <a:lnTo>
                    <a:pt x="440" y="1414"/>
                  </a:lnTo>
                  <a:lnTo>
                    <a:pt x="437" y="1410"/>
                  </a:lnTo>
                  <a:lnTo>
                    <a:pt x="435" y="1410"/>
                  </a:lnTo>
                  <a:lnTo>
                    <a:pt x="433" y="1408"/>
                  </a:lnTo>
                  <a:lnTo>
                    <a:pt x="428" y="1403"/>
                  </a:lnTo>
                  <a:lnTo>
                    <a:pt x="387" y="1365"/>
                  </a:lnTo>
                  <a:lnTo>
                    <a:pt x="367" y="1344"/>
                  </a:lnTo>
                  <a:lnTo>
                    <a:pt x="365" y="1342"/>
                  </a:lnTo>
                  <a:lnTo>
                    <a:pt x="353" y="1337"/>
                  </a:lnTo>
                  <a:lnTo>
                    <a:pt x="331" y="1324"/>
                  </a:lnTo>
                  <a:lnTo>
                    <a:pt x="324" y="1322"/>
                  </a:lnTo>
                  <a:lnTo>
                    <a:pt x="279" y="1308"/>
                  </a:lnTo>
                  <a:lnTo>
                    <a:pt x="233" y="1294"/>
                  </a:lnTo>
                  <a:lnTo>
                    <a:pt x="211" y="1233"/>
                  </a:lnTo>
                  <a:lnTo>
                    <a:pt x="179" y="1159"/>
                  </a:lnTo>
                  <a:lnTo>
                    <a:pt x="172" y="1138"/>
                  </a:lnTo>
                  <a:lnTo>
                    <a:pt x="152" y="1084"/>
                  </a:lnTo>
                  <a:lnTo>
                    <a:pt x="147" y="1077"/>
                  </a:lnTo>
                  <a:lnTo>
                    <a:pt x="147" y="1073"/>
                  </a:lnTo>
                  <a:lnTo>
                    <a:pt x="136" y="1057"/>
                  </a:lnTo>
                  <a:lnTo>
                    <a:pt x="136" y="1055"/>
                  </a:lnTo>
                  <a:lnTo>
                    <a:pt x="133" y="1052"/>
                  </a:lnTo>
                  <a:lnTo>
                    <a:pt x="124" y="1041"/>
                  </a:lnTo>
                  <a:lnTo>
                    <a:pt x="118" y="1027"/>
                  </a:lnTo>
                  <a:lnTo>
                    <a:pt x="115" y="1025"/>
                  </a:lnTo>
                  <a:lnTo>
                    <a:pt x="113" y="1009"/>
                  </a:lnTo>
                  <a:lnTo>
                    <a:pt x="113" y="1005"/>
                  </a:lnTo>
                  <a:lnTo>
                    <a:pt x="115" y="989"/>
                  </a:lnTo>
                  <a:lnTo>
                    <a:pt x="118" y="937"/>
                  </a:lnTo>
                  <a:lnTo>
                    <a:pt x="120" y="930"/>
                  </a:lnTo>
                  <a:lnTo>
                    <a:pt x="102" y="862"/>
                  </a:lnTo>
                  <a:lnTo>
                    <a:pt x="95" y="833"/>
                  </a:lnTo>
                  <a:lnTo>
                    <a:pt x="102" y="787"/>
                  </a:lnTo>
                  <a:lnTo>
                    <a:pt x="113" y="715"/>
                  </a:lnTo>
                  <a:lnTo>
                    <a:pt x="111" y="715"/>
                  </a:lnTo>
                  <a:lnTo>
                    <a:pt x="109" y="713"/>
                  </a:lnTo>
                  <a:lnTo>
                    <a:pt x="104" y="706"/>
                  </a:lnTo>
                  <a:lnTo>
                    <a:pt x="102" y="699"/>
                  </a:lnTo>
                  <a:lnTo>
                    <a:pt x="99" y="695"/>
                  </a:lnTo>
                  <a:lnTo>
                    <a:pt x="99" y="690"/>
                  </a:lnTo>
                  <a:lnTo>
                    <a:pt x="99" y="688"/>
                  </a:lnTo>
                  <a:lnTo>
                    <a:pt x="97" y="686"/>
                  </a:lnTo>
                  <a:lnTo>
                    <a:pt x="95" y="683"/>
                  </a:lnTo>
                  <a:lnTo>
                    <a:pt x="90" y="681"/>
                  </a:lnTo>
                  <a:lnTo>
                    <a:pt x="90" y="677"/>
                  </a:lnTo>
                  <a:lnTo>
                    <a:pt x="88" y="674"/>
                  </a:lnTo>
                  <a:lnTo>
                    <a:pt x="86" y="672"/>
                  </a:lnTo>
                  <a:lnTo>
                    <a:pt x="86" y="668"/>
                  </a:lnTo>
                  <a:lnTo>
                    <a:pt x="86" y="663"/>
                  </a:lnTo>
                  <a:lnTo>
                    <a:pt x="84" y="661"/>
                  </a:lnTo>
                  <a:lnTo>
                    <a:pt x="84" y="658"/>
                  </a:lnTo>
                  <a:lnTo>
                    <a:pt x="81" y="656"/>
                  </a:lnTo>
                  <a:lnTo>
                    <a:pt x="81" y="652"/>
                  </a:lnTo>
                  <a:lnTo>
                    <a:pt x="79" y="649"/>
                  </a:lnTo>
                  <a:lnTo>
                    <a:pt x="77" y="649"/>
                  </a:lnTo>
                  <a:lnTo>
                    <a:pt x="77" y="647"/>
                  </a:lnTo>
                  <a:lnTo>
                    <a:pt x="72" y="647"/>
                  </a:lnTo>
                  <a:lnTo>
                    <a:pt x="70" y="645"/>
                  </a:lnTo>
                  <a:lnTo>
                    <a:pt x="63" y="645"/>
                  </a:lnTo>
                  <a:lnTo>
                    <a:pt x="61" y="645"/>
                  </a:lnTo>
                  <a:lnTo>
                    <a:pt x="56" y="643"/>
                  </a:lnTo>
                  <a:lnTo>
                    <a:pt x="54" y="640"/>
                  </a:lnTo>
                  <a:lnTo>
                    <a:pt x="50" y="636"/>
                  </a:lnTo>
                  <a:lnTo>
                    <a:pt x="47" y="631"/>
                  </a:lnTo>
                  <a:lnTo>
                    <a:pt x="45" y="629"/>
                  </a:lnTo>
                  <a:lnTo>
                    <a:pt x="43" y="625"/>
                  </a:lnTo>
                  <a:lnTo>
                    <a:pt x="40" y="620"/>
                  </a:lnTo>
                  <a:lnTo>
                    <a:pt x="34" y="615"/>
                  </a:lnTo>
                  <a:lnTo>
                    <a:pt x="31" y="613"/>
                  </a:lnTo>
                  <a:lnTo>
                    <a:pt x="25" y="609"/>
                  </a:lnTo>
                  <a:lnTo>
                    <a:pt x="20" y="606"/>
                  </a:lnTo>
                  <a:lnTo>
                    <a:pt x="16" y="604"/>
                  </a:lnTo>
                  <a:lnTo>
                    <a:pt x="9" y="600"/>
                  </a:lnTo>
                  <a:lnTo>
                    <a:pt x="4" y="595"/>
                  </a:lnTo>
                  <a:lnTo>
                    <a:pt x="4" y="588"/>
                  </a:lnTo>
                  <a:lnTo>
                    <a:pt x="4" y="584"/>
                  </a:lnTo>
                  <a:lnTo>
                    <a:pt x="6" y="584"/>
                  </a:lnTo>
                  <a:lnTo>
                    <a:pt x="6" y="582"/>
                  </a:lnTo>
                  <a:lnTo>
                    <a:pt x="9" y="577"/>
                  </a:lnTo>
                  <a:lnTo>
                    <a:pt x="11" y="568"/>
                  </a:lnTo>
                  <a:lnTo>
                    <a:pt x="11" y="566"/>
                  </a:lnTo>
                  <a:lnTo>
                    <a:pt x="11" y="561"/>
                  </a:lnTo>
                  <a:lnTo>
                    <a:pt x="11" y="557"/>
                  </a:lnTo>
                  <a:lnTo>
                    <a:pt x="11" y="554"/>
                  </a:lnTo>
                  <a:lnTo>
                    <a:pt x="11" y="548"/>
                  </a:lnTo>
                  <a:lnTo>
                    <a:pt x="9" y="541"/>
                  </a:lnTo>
                  <a:lnTo>
                    <a:pt x="9" y="539"/>
                  </a:lnTo>
                  <a:lnTo>
                    <a:pt x="9" y="536"/>
                  </a:lnTo>
                  <a:lnTo>
                    <a:pt x="9" y="534"/>
                  </a:lnTo>
                  <a:lnTo>
                    <a:pt x="13" y="532"/>
                  </a:lnTo>
                  <a:lnTo>
                    <a:pt x="18" y="527"/>
                  </a:lnTo>
                  <a:lnTo>
                    <a:pt x="22" y="523"/>
                  </a:lnTo>
                  <a:lnTo>
                    <a:pt x="25" y="516"/>
                  </a:lnTo>
                  <a:lnTo>
                    <a:pt x="27" y="514"/>
                  </a:lnTo>
                  <a:lnTo>
                    <a:pt x="27" y="507"/>
                  </a:lnTo>
                  <a:lnTo>
                    <a:pt x="27" y="500"/>
                  </a:lnTo>
                  <a:lnTo>
                    <a:pt x="25" y="493"/>
                  </a:lnTo>
                  <a:lnTo>
                    <a:pt x="25" y="489"/>
                  </a:lnTo>
                  <a:lnTo>
                    <a:pt x="22" y="484"/>
                  </a:lnTo>
                  <a:lnTo>
                    <a:pt x="20" y="480"/>
                  </a:lnTo>
                  <a:lnTo>
                    <a:pt x="20" y="471"/>
                  </a:lnTo>
                  <a:lnTo>
                    <a:pt x="18" y="464"/>
                  </a:lnTo>
                  <a:lnTo>
                    <a:pt x="18" y="459"/>
                  </a:lnTo>
                  <a:lnTo>
                    <a:pt x="16" y="457"/>
                  </a:lnTo>
                  <a:lnTo>
                    <a:pt x="13" y="455"/>
                  </a:lnTo>
                  <a:lnTo>
                    <a:pt x="6" y="448"/>
                  </a:lnTo>
                  <a:lnTo>
                    <a:pt x="4" y="446"/>
                  </a:lnTo>
                  <a:lnTo>
                    <a:pt x="2" y="441"/>
                  </a:lnTo>
                  <a:lnTo>
                    <a:pt x="0" y="441"/>
                  </a:lnTo>
                  <a:lnTo>
                    <a:pt x="4" y="439"/>
                  </a:lnTo>
                  <a:lnTo>
                    <a:pt x="11" y="434"/>
                  </a:lnTo>
                  <a:lnTo>
                    <a:pt x="31" y="421"/>
                  </a:lnTo>
                  <a:lnTo>
                    <a:pt x="79" y="387"/>
                  </a:lnTo>
                  <a:lnTo>
                    <a:pt x="84" y="385"/>
                  </a:lnTo>
                  <a:lnTo>
                    <a:pt x="129" y="380"/>
                  </a:lnTo>
                  <a:lnTo>
                    <a:pt x="204" y="371"/>
                  </a:lnTo>
                  <a:lnTo>
                    <a:pt x="217" y="328"/>
                  </a:lnTo>
                  <a:lnTo>
                    <a:pt x="224" y="310"/>
                  </a:lnTo>
                  <a:lnTo>
                    <a:pt x="231" y="294"/>
                  </a:lnTo>
                  <a:lnTo>
                    <a:pt x="235" y="278"/>
                  </a:lnTo>
                  <a:lnTo>
                    <a:pt x="240" y="265"/>
                  </a:lnTo>
                  <a:lnTo>
                    <a:pt x="242" y="253"/>
                  </a:lnTo>
                  <a:lnTo>
                    <a:pt x="258" y="251"/>
                  </a:lnTo>
                  <a:lnTo>
                    <a:pt x="281" y="249"/>
                  </a:lnTo>
                  <a:lnTo>
                    <a:pt x="322" y="240"/>
                  </a:lnTo>
                  <a:lnTo>
                    <a:pt x="324" y="240"/>
                  </a:lnTo>
                  <a:lnTo>
                    <a:pt x="371" y="231"/>
                  </a:lnTo>
                  <a:lnTo>
                    <a:pt x="387" y="228"/>
                  </a:lnTo>
                  <a:lnTo>
                    <a:pt x="401" y="201"/>
                  </a:lnTo>
                  <a:lnTo>
                    <a:pt x="415" y="170"/>
                  </a:lnTo>
                  <a:lnTo>
                    <a:pt x="449" y="97"/>
                  </a:lnTo>
                  <a:lnTo>
                    <a:pt x="449" y="95"/>
                  </a:lnTo>
                  <a:lnTo>
                    <a:pt x="458" y="77"/>
                  </a:lnTo>
                  <a:lnTo>
                    <a:pt x="480" y="84"/>
                  </a:lnTo>
                  <a:lnTo>
                    <a:pt x="528" y="97"/>
                  </a:lnTo>
                  <a:lnTo>
                    <a:pt x="578" y="52"/>
                  </a:lnTo>
                  <a:lnTo>
                    <a:pt x="641" y="0"/>
                  </a:lnTo>
                </a:path>
              </a:pathLst>
            </a:custGeom>
            <a:grp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Freeform 19">
            <a:extLst>
              <a:ext uri="{FF2B5EF4-FFF2-40B4-BE49-F238E27FC236}">
                <a16:creationId xmlns:a16="http://schemas.microsoft.com/office/drawing/2014/main" id="{1ACD319B-9ED8-28D7-6B7F-7EE114EDBD4E}"/>
              </a:ext>
            </a:extLst>
          </p:cNvPr>
          <p:cNvSpPr>
            <a:spLocks/>
          </p:cNvSpPr>
          <p:nvPr/>
        </p:nvSpPr>
        <p:spPr bwMode="auto">
          <a:xfrm>
            <a:off x="6824663" y="804863"/>
            <a:ext cx="1630363" cy="2716213"/>
          </a:xfrm>
          <a:custGeom>
            <a:avLst/>
            <a:gdLst>
              <a:gd name="T0" fmla="*/ 451 w 1027"/>
              <a:gd name="T1" fmla="*/ 77 h 1711"/>
              <a:gd name="T2" fmla="*/ 378 w 1027"/>
              <a:gd name="T3" fmla="*/ 138 h 1711"/>
              <a:gd name="T4" fmla="*/ 394 w 1027"/>
              <a:gd name="T5" fmla="*/ 174 h 1711"/>
              <a:gd name="T6" fmla="*/ 394 w 1027"/>
              <a:gd name="T7" fmla="*/ 213 h 1711"/>
              <a:gd name="T8" fmla="*/ 383 w 1027"/>
              <a:gd name="T9" fmla="*/ 238 h 1711"/>
              <a:gd name="T10" fmla="*/ 378 w 1027"/>
              <a:gd name="T11" fmla="*/ 272 h 1711"/>
              <a:gd name="T12" fmla="*/ 392 w 1027"/>
              <a:gd name="T13" fmla="*/ 296 h 1711"/>
              <a:gd name="T14" fmla="*/ 419 w 1027"/>
              <a:gd name="T15" fmla="*/ 321 h 1711"/>
              <a:gd name="T16" fmla="*/ 444 w 1027"/>
              <a:gd name="T17" fmla="*/ 337 h 1711"/>
              <a:gd name="T18" fmla="*/ 456 w 1027"/>
              <a:gd name="T19" fmla="*/ 351 h 1711"/>
              <a:gd name="T20" fmla="*/ 467 w 1027"/>
              <a:gd name="T21" fmla="*/ 373 h 1711"/>
              <a:gd name="T22" fmla="*/ 481 w 1027"/>
              <a:gd name="T23" fmla="*/ 403 h 1711"/>
              <a:gd name="T24" fmla="*/ 490 w 1027"/>
              <a:gd name="T25" fmla="*/ 627 h 1711"/>
              <a:gd name="T26" fmla="*/ 505 w 1027"/>
              <a:gd name="T27" fmla="*/ 742 h 1711"/>
              <a:gd name="T28" fmla="*/ 551 w 1027"/>
              <a:gd name="T29" fmla="*/ 849 h 1711"/>
              <a:gd name="T30" fmla="*/ 737 w 1027"/>
              <a:gd name="T31" fmla="*/ 1032 h 1711"/>
              <a:gd name="T32" fmla="*/ 812 w 1027"/>
              <a:gd name="T33" fmla="*/ 1104 h 1711"/>
              <a:gd name="T34" fmla="*/ 904 w 1027"/>
              <a:gd name="T35" fmla="*/ 1213 h 1711"/>
              <a:gd name="T36" fmla="*/ 1016 w 1027"/>
              <a:gd name="T37" fmla="*/ 1292 h 1711"/>
              <a:gd name="T38" fmla="*/ 1016 w 1027"/>
              <a:gd name="T39" fmla="*/ 1523 h 1711"/>
              <a:gd name="T40" fmla="*/ 719 w 1027"/>
              <a:gd name="T41" fmla="*/ 1546 h 1711"/>
              <a:gd name="T42" fmla="*/ 678 w 1027"/>
              <a:gd name="T43" fmla="*/ 1555 h 1711"/>
              <a:gd name="T44" fmla="*/ 666 w 1027"/>
              <a:gd name="T45" fmla="*/ 1568 h 1711"/>
              <a:gd name="T46" fmla="*/ 641 w 1027"/>
              <a:gd name="T47" fmla="*/ 1602 h 1711"/>
              <a:gd name="T48" fmla="*/ 644 w 1027"/>
              <a:gd name="T49" fmla="*/ 1629 h 1711"/>
              <a:gd name="T50" fmla="*/ 657 w 1027"/>
              <a:gd name="T51" fmla="*/ 1652 h 1711"/>
              <a:gd name="T52" fmla="*/ 578 w 1027"/>
              <a:gd name="T53" fmla="*/ 1620 h 1711"/>
              <a:gd name="T54" fmla="*/ 530 w 1027"/>
              <a:gd name="T55" fmla="*/ 1627 h 1711"/>
              <a:gd name="T56" fmla="*/ 399 w 1027"/>
              <a:gd name="T57" fmla="*/ 1586 h 1711"/>
              <a:gd name="T58" fmla="*/ 372 w 1027"/>
              <a:gd name="T59" fmla="*/ 1577 h 1711"/>
              <a:gd name="T60" fmla="*/ 247 w 1027"/>
              <a:gd name="T61" fmla="*/ 1552 h 1711"/>
              <a:gd name="T62" fmla="*/ 224 w 1027"/>
              <a:gd name="T63" fmla="*/ 1537 h 1711"/>
              <a:gd name="T64" fmla="*/ 204 w 1027"/>
              <a:gd name="T65" fmla="*/ 1532 h 1711"/>
              <a:gd name="T66" fmla="*/ 163 w 1027"/>
              <a:gd name="T67" fmla="*/ 1528 h 1711"/>
              <a:gd name="T68" fmla="*/ 122 w 1027"/>
              <a:gd name="T69" fmla="*/ 1523 h 1711"/>
              <a:gd name="T70" fmla="*/ 104 w 1027"/>
              <a:gd name="T71" fmla="*/ 1521 h 1711"/>
              <a:gd name="T72" fmla="*/ 57 w 1027"/>
              <a:gd name="T73" fmla="*/ 1500 h 1711"/>
              <a:gd name="T74" fmla="*/ 0 w 1027"/>
              <a:gd name="T75" fmla="*/ 1455 h 1711"/>
              <a:gd name="T76" fmla="*/ 13 w 1027"/>
              <a:gd name="T77" fmla="*/ 1435 h 1711"/>
              <a:gd name="T78" fmla="*/ 41 w 1027"/>
              <a:gd name="T79" fmla="*/ 1396 h 1711"/>
              <a:gd name="T80" fmla="*/ 70 w 1027"/>
              <a:gd name="T81" fmla="*/ 1353 h 1711"/>
              <a:gd name="T82" fmla="*/ 120 w 1027"/>
              <a:gd name="T83" fmla="*/ 1288 h 1711"/>
              <a:gd name="T84" fmla="*/ 97 w 1027"/>
              <a:gd name="T85" fmla="*/ 1165 h 1711"/>
              <a:gd name="T86" fmla="*/ 86 w 1027"/>
              <a:gd name="T87" fmla="*/ 1109 h 1711"/>
              <a:gd name="T88" fmla="*/ 104 w 1027"/>
              <a:gd name="T89" fmla="*/ 1066 h 1711"/>
              <a:gd name="T90" fmla="*/ 118 w 1027"/>
              <a:gd name="T91" fmla="*/ 1039 h 1711"/>
              <a:gd name="T92" fmla="*/ 181 w 1027"/>
              <a:gd name="T93" fmla="*/ 978 h 1711"/>
              <a:gd name="T94" fmla="*/ 204 w 1027"/>
              <a:gd name="T95" fmla="*/ 944 h 1711"/>
              <a:gd name="T96" fmla="*/ 136 w 1027"/>
              <a:gd name="T97" fmla="*/ 876 h 1711"/>
              <a:gd name="T98" fmla="*/ 102 w 1027"/>
              <a:gd name="T99" fmla="*/ 842 h 1711"/>
              <a:gd name="T100" fmla="*/ 109 w 1027"/>
              <a:gd name="T101" fmla="*/ 756 h 1711"/>
              <a:gd name="T102" fmla="*/ 118 w 1027"/>
              <a:gd name="T103" fmla="*/ 613 h 1711"/>
              <a:gd name="T104" fmla="*/ 127 w 1027"/>
              <a:gd name="T105" fmla="*/ 428 h 1711"/>
              <a:gd name="T106" fmla="*/ 138 w 1027"/>
              <a:gd name="T107" fmla="*/ 186 h 1711"/>
              <a:gd name="T108" fmla="*/ 140 w 1027"/>
              <a:gd name="T109" fmla="*/ 25 h 1711"/>
              <a:gd name="T110" fmla="*/ 190 w 1027"/>
              <a:gd name="T111"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7" h="1711">
                <a:moveTo>
                  <a:pt x="347" y="0"/>
                </a:moveTo>
                <a:lnTo>
                  <a:pt x="372" y="18"/>
                </a:lnTo>
                <a:lnTo>
                  <a:pt x="390" y="29"/>
                </a:lnTo>
                <a:lnTo>
                  <a:pt x="392" y="29"/>
                </a:lnTo>
                <a:lnTo>
                  <a:pt x="453" y="75"/>
                </a:lnTo>
                <a:lnTo>
                  <a:pt x="456" y="75"/>
                </a:lnTo>
                <a:lnTo>
                  <a:pt x="451" y="77"/>
                </a:lnTo>
                <a:lnTo>
                  <a:pt x="403" y="111"/>
                </a:lnTo>
                <a:lnTo>
                  <a:pt x="383" y="124"/>
                </a:lnTo>
                <a:lnTo>
                  <a:pt x="376" y="129"/>
                </a:lnTo>
                <a:lnTo>
                  <a:pt x="372" y="131"/>
                </a:lnTo>
                <a:lnTo>
                  <a:pt x="374" y="131"/>
                </a:lnTo>
                <a:lnTo>
                  <a:pt x="376" y="136"/>
                </a:lnTo>
                <a:lnTo>
                  <a:pt x="378" y="138"/>
                </a:lnTo>
                <a:lnTo>
                  <a:pt x="385" y="145"/>
                </a:lnTo>
                <a:lnTo>
                  <a:pt x="388" y="147"/>
                </a:lnTo>
                <a:lnTo>
                  <a:pt x="390" y="149"/>
                </a:lnTo>
                <a:lnTo>
                  <a:pt x="390" y="154"/>
                </a:lnTo>
                <a:lnTo>
                  <a:pt x="392" y="161"/>
                </a:lnTo>
                <a:lnTo>
                  <a:pt x="392" y="170"/>
                </a:lnTo>
                <a:lnTo>
                  <a:pt x="394" y="174"/>
                </a:lnTo>
                <a:lnTo>
                  <a:pt x="397" y="179"/>
                </a:lnTo>
                <a:lnTo>
                  <a:pt x="397" y="183"/>
                </a:lnTo>
                <a:lnTo>
                  <a:pt x="399" y="190"/>
                </a:lnTo>
                <a:lnTo>
                  <a:pt x="399" y="197"/>
                </a:lnTo>
                <a:lnTo>
                  <a:pt x="399" y="204"/>
                </a:lnTo>
                <a:lnTo>
                  <a:pt x="397" y="206"/>
                </a:lnTo>
                <a:lnTo>
                  <a:pt x="394" y="213"/>
                </a:lnTo>
                <a:lnTo>
                  <a:pt x="390" y="217"/>
                </a:lnTo>
                <a:lnTo>
                  <a:pt x="385" y="222"/>
                </a:lnTo>
                <a:lnTo>
                  <a:pt x="381" y="224"/>
                </a:lnTo>
                <a:lnTo>
                  <a:pt x="381" y="226"/>
                </a:lnTo>
                <a:lnTo>
                  <a:pt x="381" y="229"/>
                </a:lnTo>
                <a:lnTo>
                  <a:pt x="381" y="231"/>
                </a:lnTo>
                <a:lnTo>
                  <a:pt x="383" y="238"/>
                </a:lnTo>
                <a:lnTo>
                  <a:pt x="383" y="244"/>
                </a:lnTo>
                <a:lnTo>
                  <a:pt x="383" y="247"/>
                </a:lnTo>
                <a:lnTo>
                  <a:pt x="383" y="251"/>
                </a:lnTo>
                <a:lnTo>
                  <a:pt x="383" y="256"/>
                </a:lnTo>
                <a:lnTo>
                  <a:pt x="383" y="258"/>
                </a:lnTo>
                <a:lnTo>
                  <a:pt x="381" y="267"/>
                </a:lnTo>
                <a:lnTo>
                  <a:pt x="378" y="272"/>
                </a:lnTo>
                <a:lnTo>
                  <a:pt x="378" y="274"/>
                </a:lnTo>
                <a:lnTo>
                  <a:pt x="376" y="274"/>
                </a:lnTo>
                <a:lnTo>
                  <a:pt x="376" y="278"/>
                </a:lnTo>
                <a:lnTo>
                  <a:pt x="376" y="285"/>
                </a:lnTo>
                <a:lnTo>
                  <a:pt x="381" y="290"/>
                </a:lnTo>
                <a:lnTo>
                  <a:pt x="388" y="294"/>
                </a:lnTo>
                <a:lnTo>
                  <a:pt x="392" y="296"/>
                </a:lnTo>
                <a:lnTo>
                  <a:pt x="397" y="299"/>
                </a:lnTo>
                <a:lnTo>
                  <a:pt x="403" y="303"/>
                </a:lnTo>
                <a:lnTo>
                  <a:pt x="406" y="305"/>
                </a:lnTo>
                <a:lnTo>
                  <a:pt x="412" y="310"/>
                </a:lnTo>
                <a:lnTo>
                  <a:pt x="415" y="315"/>
                </a:lnTo>
                <a:lnTo>
                  <a:pt x="417" y="319"/>
                </a:lnTo>
                <a:lnTo>
                  <a:pt x="419" y="321"/>
                </a:lnTo>
                <a:lnTo>
                  <a:pt x="422" y="326"/>
                </a:lnTo>
                <a:lnTo>
                  <a:pt x="426" y="330"/>
                </a:lnTo>
                <a:lnTo>
                  <a:pt x="428" y="333"/>
                </a:lnTo>
                <a:lnTo>
                  <a:pt x="433" y="335"/>
                </a:lnTo>
                <a:lnTo>
                  <a:pt x="435" y="335"/>
                </a:lnTo>
                <a:lnTo>
                  <a:pt x="442" y="335"/>
                </a:lnTo>
                <a:lnTo>
                  <a:pt x="444" y="337"/>
                </a:lnTo>
                <a:lnTo>
                  <a:pt x="449" y="337"/>
                </a:lnTo>
                <a:lnTo>
                  <a:pt x="449" y="339"/>
                </a:lnTo>
                <a:lnTo>
                  <a:pt x="451" y="339"/>
                </a:lnTo>
                <a:lnTo>
                  <a:pt x="453" y="342"/>
                </a:lnTo>
                <a:lnTo>
                  <a:pt x="453" y="346"/>
                </a:lnTo>
                <a:lnTo>
                  <a:pt x="456" y="348"/>
                </a:lnTo>
                <a:lnTo>
                  <a:pt x="456" y="351"/>
                </a:lnTo>
                <a:lnTo>
                  <a:pt x="458" y="353"/>
                </a:lnTo>
                <a:lnTo>
                  <a:pt x="458" y="358"/>
                </a:lnTo>
                <a:lnTo>
                  <a:pt x="458" y="362"/>
                </a:lnTo>
                <a:lnTo>
                  <a:pt x="460" y="364"/>
                </a:lnTo>
                <a:lnTo>
                  <a:pt x="462" y="367"/>
                </a:lnTo>
                <a:lnTo>
                  <a:pt x="462" y="371"/>
                </a:lnTo>
                <a:lnTo>
                  <a:pt x="467" y="373"/>
                </a:lnTo>
                <a:lnTo>
                  <a:pt x="469" y="376"/>
                </a:lnTo>
                <a:lnTo>
                  <a:pt x="471" y="378"/>
                </a:lnTo>
                <a:lnTo>
                  <a:pt x="471" y="380"/>
                </a:lnTo>
                <a:lnTo>
                  <a:pt x="471" y="385"/>
                </a:lnTo>
                <a:lnTo>
                  <a:pt x="474" y="389"/>
                </a:lnTo>
                <a:lnTo>
                  <a:pt x="476" y="396"/>
                </a:lnTo>
                <a:lnTo>
                  <a:pt x="481" y="403"/>
                </a:lnTo>
                <a:lnTo>
                  <a:pt x="483" y="405"/>
                </a:lnTo>
                <a:lnTo>
                  <a:pt x="485" y="405"/>
                </a:lnTo>
                <a:lnTo>
                  <a:pt x="474" y="477"/>
                </a:lnTo>
                <a:lnTo>
                  <a:pt x="467" y="523"/>
                </a:lnTo>
                <a:lnTo>
                  <a:pt x="474" y="552"/>
                </a:lnTo>
                <a:lnTo>
                  <a:pt x="492" y="620"/>
                </a:lnTo>
                <a:lnTo>
                  <a:pt x="490" y="627"/>
                </a:lnTo>
                <a:lnTo>
                  <a:pt x="487" y="679"/>
                </a:lnTo>
                <a:lnTo>
                  <a:pt x="485" y="695"/>
                </a:lnTo>
                <a:lnTo>
                  <a:pt x="485" y="699"/>
                </a:lnTo>
                <a:lnTo>
                  <a:pt x="487" y="715"/>
                </a:lnTo>
                <a:lnTo>
                  <a:pt x="490" y="717"/>
                </a:lnTo>
                <a:lnTo>
                  <a:pt x="496" y="731"/>
                </a:lnTo>
                <a:lnTo>
                  <a:pt x="505" y="742"/>
                </a:lnTo>
                <a:lnTo>
                  <a:pt x="508" y="745"/>
                </a:lnTo>
                <a:lnTo>
                  <a:pt x="508" y="747"/>
                </a:lnTo>
                <a:lnTo>
                  <a:pt x="519" y="763"/>
                </a:lnTo>
                <a:lnTo>
                  <a:pt x="519" y="767"/>
                </a:lnTo>
                <a:lnTo>
                  <a:pt x="524" y="774"/>
                </a:lnTo>
                <a:lnTo>
                  <a:pt x="544" y="828"/>
                </a:lnTo>
                <a:lnTo>
                  <a:pt x="551" y="849"/>
                </a:lnTo>
                <a:lnTo>
                  <a:pt x="583" y="923"/>
                </a:lnTo>
                <a:lnTo>
                  <a:pt x="605" y="984"/>
                </a:lnTo>
                <a:lnTo>
                  <a:pt x="651" y="998"/>
                </a:lnTo>
                <a:lnTo>
                  <a:pt x="696" y="1012"/>
                </a:lnTo>
                <a:lnTo>
                  <a:pt x="703" y="1014"/>
                </a:lnTo>
                <a:lnTo>
                  <a:pt x="725" y="1027"/>
                </a:lnTo>
                <a:lnTo>
                  <a:pt x="737" y="1032"/>
                </a:lnTo>
                <a:lnTo>
                  <a:pt x="739" y="1034"/>
                </a:lnTo>
                <a:lnTo>
                  <a:pt x="759" y="1055"/>
                </a:lnTo>
                <a:lnTo>
                  <a:pt x="800" y="1093"/>
                </a:lnTo>
                <a:lnTo>
                  <a:pt x="805" y="1098"/>
                </a:lnTo>
                <a:lnTo>
                  <a:pt x="807" y="1100"/>
                </a:lnTo>
                <a:lnTo>
                  <a:pt x="809" y="1100"/>
                </a:lnTo>
                <a:lnTo>
                  <a:pt x="812" y="1104"/>
                </a:lnTo>
                <a:lnTo>
                  <a:pt x="823" y="1122"/>
                </a:lnTo>
                <a:lnTo>
                  <a:pt x="830" y="1129"/>
                </a:lnTo>
                <a:lnTo>
                  <a:pt x="850" y="1154"/>
                </a:lnTo>
                <a:lnTo>
                  <a:pt x="866" y="1175"/>
                </a:lnTo>
                <a:lnTo>
                  <a:pt x="882" y="1193"/>
                </a:lnTo>
                <a:lnTo>
                  <a:pt x="893" y="1202"/>
                </a:lnTo>
                <a:lnTo>
                  <a:pt x="904" y="1213"/>
                </a:lnTo>
                <a:lnTo>
                  <a:pt x="923" y="1227"/>
                </a:lnTo>
                <a:lnTo>
                  <a:pt x="941" y="1242"/>
                </a:lnTo>
                <a:lnTo>
                  <a:pt x="968" y="1263"/>
                </a:lnTo>
                <a:lnTo>
                  <a:pt x="977" y="1270"/>
                </a:lnTo>
                <a:lnTo>
                  <a:pt x="986" y="1274"/>
                </a:lnTo>
                <a:lnTo>
                  <a:pt x="1004" y="1288"/>
                </a:lnTo>
                <a:lnTo>
                  <a:pt x="1016" y="1292"/>
                </a:lnTo>
                <a:lnTo>
                  <a:pt x="1025" y="1299"/>
                </a:lnTo>
                <a:lnTo>
                  <a:pt x="1025" y="1303"/>
                </a:lnTo>
                <a:lnTo>
                  <a:pt x="1025" y="1331"/>
                </a:lnTo>
                <a:lnTo>
                  <a:pt x="1025" y="1383"/>
                </a:lnTo>
                <a:lnTo>
                  <a:pt x="1027" y="1457"/>
                </a:lnTo>
                <a:lnTo>
                  <a:pt x="1027" y="1512"/>
                </a:lnTo>
                <a:lnTo>
                  <a:pt x="1016" y="1523"/>
                </a:lnTo>
                <a:lnTo>
                  <a:pt x="959" y="1550"/>
                </a:lnTo>
                <a:lnTo>
                  <a:pt x="948" y="1546"/>
                </a:lnTo>
                <a:lnTo>
                  <a:pt x="936" y="1541"/>
                </a:lnTo>
                <a:lnTo>
                  <a:pt x="934" y="1541"/>
                </a:lnTo>
                <a:lnTo>
                  <a:pt x="916" y="1541"/>
                </a:lnTo>
                <a:lnTo>
                  <a:pt x="841" y="1543"/>
                </a:lnTo>
                <a:lnTo>
                  <a:pt x="719" y="1546"/>
                </a:lnTo>
                <a:lnTo>
                  <a:pt x="685" y="1546"/>
                </a:lnTo>
                <a:lnTo>
                  <a:pt x="682" y="1548"/>
                </a:lnTo>
                <a:lnTo>
                  <a:pt x="682" y="1550"/>
                </a:lnTo>
                <a:lnTo>
                  <a:pt x="680" y="1550"/>
                </a:lnTo>
                <a:lnTo>
                  <a:pt x="680" y="1552"/>
                </a:lnTo>
                <a:lnTo>
                  <a:pt x="678" y="1552"/>
                </a:lnTo>
                <a:lnTo>
                  <a:pt x="678" y="1555"/>
                </a:lnTo>
                <a:lnTo>
                  <a:pt x="675" y="1557"/>
                </a:lnTo>
                <a:lnTo>
                  <a:pt x="673" y="1559"/>
                </a:lnTo>
                <a:lnTo>
                  <a:pt x="673" y="1561"/>
                </a:lnTo>
                <a:lnTo>
                  <a:pt x="671" y="1561"/>
                </a:lnTo>
                <a:lnTo>
                  <a:pt x="671" y="1564"/>
                </a:lnTo>
                <a:lnTo>
                  <a:pt x="669" y="1566"/>
                </a:lnTo>
                <a:lnTo>
                  <a:pt x="666" y="1568"/>
                </a:lnTo>
                <a:lnTo>
                  <a:pt x="664" y="1571"/>
                </a:lnTo>
                <a:lnTo>
                  <a:pt x="664" y="1573"/>
                </a:lnTo>
                <a:lnTo>
                  <a:pt x="662" y="1577"/>
                </a:lnTo>
                <a:lnTo>
                  <a:pt x="660" y="1580"/>
                </a:lnTo>
                <a:lnTo>
                  <a:pt x="651" y="1591"/>
                </a:lnTo>
                <a:lnTo>
                  <a:pt x="648" y="1593"/>
                </a:lnTo>
                <a:lnTo>
                  <a:pt x="641" y="1602"/>
                </a:lnTo>
                <a:lnTo>
                  <a:pt x="639" y="1607"/>
                </a:lnTo>
                <a:lnTo>
                  <a:pt x="632" y="1609"/>
                </a:lnTo>
                <a:lnTo>
                  <a:pt x="632" y="1611"/>
                </a:lnTo>
                <a:lnTo>
                  <a:pt x="637" y="1618"/>
                </a:lnTo>
                <a:lnTo>
                  <a:pt x="639" y="1620"/>
                </a:lnTo>
                <a:lnTo>
                  <a:pt x="641" y="1625"/>
                </a:lnTo>
                <a:lnTo>
                  <a:pt x="644" y="1629"/>
                </a:lnTo>
                <a:lnTo>
                  <a:pt x="646" y="1632"/>
                </a:lnTo>
                <a:lnTo>
                  <a:pt x="657" y="1652"/>
                </a:lnTo>
                <a:lnTo>
                  <a:pt x="664" y="1666"/>
                </a:lnTo>
                <a:lnTo>
                  <a:pt x="669" y="1684"/>
                </a:lnTo>
                <a:lnTo>
                  <a:pt x="678" y="1711"/>
                </a:lnTo>
                <a:lnTo>
                  <a:pt x="664" y="1666"/>
                </a:lnTo>
                <a:lnTo>
                  <a:pt x="657" y="1652"/>
                </a:lnTo>
                <a:lnTo>
                  <a:pt x="646" y="1632"/>
                </a:lnTo>
                <a:lnTo>
                  <a:pt x="639" y="1620"/>
                </a:lnTo>
                <a:lnTo>
                  <a:pt x="637" y="1618"/>
                </a:lnTo>
                <a:lnTo>
                  <a:pt x="632" y="1611"/>
                </a:lnTo>
                <a:lnTo>
                  <a:pt x="623" y="1611"/>
                </a:lnTo>
                <a:lnTo>
                  <a:pt x="594" y="1618"/>
                </a:lnTo>
                <a:lnTo>
                  <a:pt x="578" y="1620"/>
                </a:lnTo>
                <a:lnTo>
                  <a:pt x="573" y="1623"/>
                </a:lnTo>
                <a:lnTo>
                  <a:pt x="571" y="1623"/>
                </a:lnTo>
                <a:lnTo>
                  <a:pt x="569" y="1623"/>
                </a:lnTo>
                <a:lnTo>
                  <a:pt x="567" y="1625"/>
                </a:lnTo>
                <a:lnTo>
                  <a:pt x="542" y="1625"/>
                </a:lnTo>
                <a:lnTo>
                  <a:pt x="539" y="1627"/>
                </a:lnTo>
                <a:lnTo>
                  <a:pt x="530" y="1627"/>
                </a:lnTo>
                <a:lnTo>
                  <a:pt x="483" y="1629"/>
                </a:lnTo>
                <a:lnTo>
                  <a:pt x="462" y="1620"/>
                </a:lnTo>
                <a:lnTo>
                  <a:pt x="446" y="1616"/>
                </a:lnTo>
                <a:lnTo>
                  <a:pt x="442" y="1611"/>
                </a:lnTo>
                <a:lnTo>
                  <a:pt x="426" y="1600"/>
                </a:lnTo>
                <a:lnTo>
                  <a:pt x="422" y="1593"/>
                </a:lnTo>
                <a:lnTo>
                  <a:pt x="399" y="1586"/>
                </a:lnTo>
                <a:lnTo>
                  <a:pt x="394" y="1584"/>
                </a:lnTo>
                <a:lnTo>
                  <a:pt x="390" y="1582"/>
                </a:lnTo>
                <a:lnTo>
                  <a:pt x="385" y="1582"/>
                </a:lnTo>
                <a:lnTo>
                  <a:pt x="381" y="1580"/>
                </a:lnTo>
                <a:lnTo>
                  <a:pt x="378" y="1580"/>
                </a:lnTo>
                <a:lnTo>
                  <a:pt x="374" y="1577"/>
                </a:lnTo>
                <a:lnTo>
                  <a:pt x="372" y="1577"/>
                </a:lnTo>
                <a:lnTo>
                  <a:pt x="365" y="1575"/>
                </a:lnTo>
                <a:lnTo>
                  <a:pt x="320" y="1568"/>
                </a:lnTo>
                <a:lnTo>
                  <a:pt x="308" y="1566"/>
                </a:lnTo>
                <a:lnTo>
                  <a:pt x="276" y="1561"/>
                </a:lnTo>
                <a:lnTo>
                  <a:pt x="256" y="1557"/>
                </a:lnTo>
                <a:lnTo>
                  <a:pt x="249" y="1557"/>
                </a:lnTo>
                <a:lnTo>
                  <a:pt x="247" y="1552"/>
                </a:lnTo>
                <a:lnTo>
                  <a:pt x="245" y="1552"/>
                </a:lnTo>
                <a:lnTo>
                  <a:pt x="242" y="1550"/>
                </a:lnTo>
                <a:lnTo>
                  <a:pt x="231" y="1543"/>
                </a:lnTo>
                <a:lnTo>
                  <a:pt x="229" y="1541"/>
                </a:lnTo>
                <a:lnTo>
                  <a:pt x="227" y="1539"/>
                </a:lnTo>
                <a:lnTo>
                  <a:pt x="224" y="1539"/>
                </a:lnTo>
                <a:lnTo>
                  <a:pt x="224" y="1537"/>
                </a:lnTo>
                <a:lnTo>
                  <a:pt x="222" y="1537"/>
                </a:lnTo>
                <a:lnTo>
                  <a:pt x="220" y="1534"/>
                </a:lnTo>
                <a:lnTo>
                  <a:pt x="218" y="1534"/>
                </a:lnTo>
                <a:lnTo>
                  <a:pt x="213" y="1534"/>
                </a:lnTo>
                <a:lnTo>
                  <a:pt x="211" y="1534"/>
                </a:lnTo>
                <a:lnTo>
                  <a:pt x="211" y="1532"/>
                </a:lnTo>
                <a:lnTo>
                  <a:pt x="204" y="1532"/>
                </a:lnTo>
                <a:lnTo>
                  <a:pt x="199" y="1532"/>
                </a:lnTo>
                <a:lnTo>
                  <a:pt x="197" y="1532"/>
                </a:lnTo>
                <a:lnTo>
                  <a:pt x="186" y="1530"/>
                </a:lnTo>
                <a:lnTo>
                  <a:pt x="184" y="1530"/>
                </a:lnTo>
                <a:lnTo>
                  <a:pt x="179" y="1530"/>
                </a:lnTo>
                <a:lnTo>
                  <a:pt x="179" y="1528"/>
                </a:lnTo>
                <a:lnTo>
                  <a:pt x="163" y="1528"/>
                </a:lnTo>
                <a:lnTo>
                  <a:pt x="161" y="1528"/>
                </a:lnTo>
                <a:lnTo>
                  <a:pt x="152" y="1525"/>
                </a:lnTo>
                <a:lnTo>
                  <a:pt x="143" y="1525"/>
                </a:lnTo>
                <a:lnTo>
                  <a:pt x="136" y="1523"/>
                </a:lnTo>
                <a:lnTo>
                  <a:pt x="134" y="1523"/>
                </a:lnTo>
                <a:lnTo>
                  <a:pt x="127" y="1523"/>
                </a:lnTo>
                <a:lnTo>
                  <a:pt x="122" y="1523"/>
                </a:lnTo>
                <a:lnTo>
                  <a:pt x="120" y="1523"/>
                </a:lnTo>
                <a:lnTo>
                  <a:pt x="118" y="1523"/>
                </a:lnTo>
                <a:lnTo>
                  <a:pt x="118" y="1521"/>
                </a:lnTo>
                <a:lnTo>
                  <a:pt x="115" y="1521"/>
                </a:lnTo>
                <a:lnTo>
                  <a:pt x="111" y="1521"/>
                </a:lnTo>
                <a:lnTo>
                  <a:pt x="106" y="1521"/>
                </a:lnTo>
                <a:lnTo>
                  <a:pt x="104" y="1521"/>
                </a:lnTo>
                <a:lnTo>
                  <a:pt x="102" y="1521"/>
                </a:lnTo>
                <a:lnTo>
                  <a:pt x="100" y="1521"/>
                </a:lnTo>
                <a:lnTo>
                  <a:pt x="97" y="1518"/>
                </a:lnTo>
                <a:lnTo>
                  <a:pt x="88" y="1518"/>
                </a:lnTo>
                <a:lnTo>
                  <a:pt x="81" y="1518"/>
                </a:lnTo>
                <a:lnTo>
                  <a:pt x="79" y="1516"/>
                </a:lnTo>
                <a:lnTo>
                  <a:pt x="57" y="1500"/>
                </a:lnTo>
                <a:lnTo>
                  <a:pt x="38" y="1485"/>
                </a:lnTo>
                <a:lnTo>
                  <a:pt x="34" y="1480"/>
                </a:lnTo>
                <a:lnTo>
                  <a:pt x="27" y="1478"/>
                </a:lnTo>
                <a:lnTo>
                  <a:pt x="18" y="1469"/>
                </a:lnTo>
                <a:lnTo>
                  <a:pt x="13" y="1464"/>
                </a:lnTo>
                <a:lnTo>
                  <a:pt x="7" y="1460"/>
                </a:lnTo>
                <a:lnTo>
                  <a:pt x="0" y="1455"/>
                </a:lnTo>
                <a:lnTo>
                  <a:pt x="0" y="1453"/>
                </a:lnTo>
                <a:lnTo>
                  <a:pt x="2" y="1453"/>
                </a:lnTo>
                <a:lnTo>
                  <a:pt x="2" y="1451"/>
                </a:lnTo>
                <a:lnTo>
                  <a:pt x="4" y="1448"/>
                </a:lnTo>
                <a:lnTo>
                  <a:pt x="7" y="1444"/>
                </a:lnTo>
                <a:lnTo>
                  <a:pt x="11" y="1439"/>
                </a:lnTo>
                <a:lnTo>
                  <a:pt x="13" y="1435"/>
                </a:lnTo>
                <a:lnTo>
                  <a:pt x="18" y="1430"/>
                </a:lnTo>
                <a:lnTo>
                  <a:pt x="18" y="1428"/>
                </a:lnTo>
                <a:lnTo>
                  <a:pt x="20" y="1423"/>
                </a:lnTo>
                <a:lnTo>
                  <a:pt x="29" y="1414"/>
                </a:lnTo>
                <a:lnTo>
                  <a:pt x="36" y="1403"/>
                </a:lnTo>
                <a:lnTo>
                  <a:pt x="38" y="1399"/>
                </a:lnTo>
                <a:lnTo>
                  <a:pt x="41" y="1396"/>
                </a:lnTo>
                <a:lnTo>
                  <a:pt x="43" y="1394"/>
                </a:lnTo>
                <a:lnTo>
                  <a:pt x="50" y="1383"/>
                </a:lnTo>
                <a:lnTo>
                  <a:pt x="52" y="1380"/>
                </a:lnTo>
                <a:lnTo>
                  <a:pt x="63" y="1367"/>
                </a:lnTo>
                <a:lnTo>
                  <a:pt x="66" y="1362"/>
                </a:lnTo>
                <a:lnTo>
                  <a:pt x="70" y="1356"/>
                </a:lnTo>
                <a:lnTo>
                  <a:pt x="70" y="1353"/>
                </a:lnTo>
                <a:lnTo>
                  <a:pt x="72" y="1353"/>
                </a:lnTo>
                <a:lnTo>
                  <a:pt x="77" y="1344"/>
                </a:lnTo>
                <a:lnTo>
                  <a:pt x="81" y="1337"/>
                </a:lnTo>
                <a:lnTo>
                  <a:pt x="97" y="1319"/>
                </a:lnTo>
                <a:lnTo>
                  <a:pt x="100" y="1315"/>
                </a:lnTo>
                <a:lnTo>
                  <a:pt x="104" y="1308"/>
                </a:lnTo>
                <a:lnTo>
                  <a:pt x="120" y="1288"/>
                </a:lnTo>
                <a:lnTo>
                  <a:pt x="122" y="1283"/>
                </a:lnTo>
                <a:lnTo>
                  <a:pt x="125" y="1279"/>
                </a:lnTo>
                <a:lnTo>
                  <a:pt x="136" y="1265"/>
                </a:lnTo>
                <a:lnTo>
                  <a:pt x="118" y="1222"/>
                </a:lnTo>
                <a:lnTo>
                  <a:pt x="113" y="1211"/>
                </a:lnTo>
                <a:lnTo>
                  <a:pt x="106" y="1190"/>
                </a:lnTo>
                <a:lnTo>
                  <a:pt x="97" y="1165"/>
                </a:lnTo>
                <a:lnTo>
                  <a:pt x="93" y="1147"/>
                </a:lnTo>
                <a:lnTo>
                  <a:pt x="86" y="1129"/>
                </a:lnTo>
                <a:lnTo>
                  <a:pt x="84" y="1125"/>
                </a:lnTo>
                <a:lnTo>
                  <a:pt x="81" y="1122"/>
                </a:lnTo>
                <a:lnTo>
                  <a:pt x="81" y="1120"/>
                </a:lnTo>
                <a:lnTo>
                  <a:pt x="84" y="1116"/>
                </a:lnTo>
                <a:lnTo>
                  <a:pt x="86" y="1109"/>
                </a:lnTo>
                <a:lnTo>
                  <a:pt x="88" y="1102"/>
                </a:lnTo>
                <a:lnTo>
                  <a:pt x="91" y="1100"/>
                </a:lnTo>
                <a:lnTo>
                  <a:pt x="93" y="1095"/>
                </a:lnTo>
                <a:lnTo>
                  <a:pt x="97" y="1084"/>
                </a:lnTo>
                <a:lnTo>
                  <a:pt x="100" y="1079"/>
                </a:lnTo>
                <a:lnTo>
                  <a:pt x="102" y="1073"/>
                </a:lnTo>
                <a:lnTo>
                  <a:pt x="104" y="1066"/>
                </a:lnTo>
                <a:lnTo>
                  <a:pt x="102" y="1066"/>
                </a:lnTo>
                <a:lnTo>
                  <a:pt x="104" y="1066"/>
                </a:lnTo>
                <a:lnTo>
                  <a:pt x="109" y="1055"/>
                </a:lnTo>
                <a:lnTo>
                  <a:pt x="111" y="1050"/>
                </a:lnTo>
                <a:lnTo>
                  <a:pt x="113" y="1046"/>
                </a:lnTo>
                <a:lnTo>
                  <a:pt x="115" y="1043"/>
                </a:lnTo>
                <a:lnTo>
                  <a:pt x="118" y="1039"/>
                </a:lnTo>
                <a:lnTo>
                  <a:pt x="118" y="1036"/>
                </a:lnTo>
                <a:lnTo>
                  <a:pt x="122" y="1027"/>
                </a:lnTo>
                <a:lnTo>
                  <a:pt x="136" y="1016"/>
                </a:lnTo>
                <a:lnTo>
                  <a:pt x="140" y="1012"/>
                </a:lnTo>
                <a:lnTo>
                  <a:pt x="154" y="998"/>
                </a:lnTo>
                <a:lnTo>
                  <a:pt x="161" y="991"/>
                </a:lnTo>
                <a:lnTo>
                  <a:pt x="181" y="978"/>
                </a:lnTo>
                <a:lnTo>
                  <a:pt x="186" y="973"/>
                </a:lnTo>
                <a:lnTo>
                  <a:pt x="190" y="969"/>
                </a:lnTo>
                <a:lnTo>
                  <a:pt x="197" y="962"/>
                </a:lnTo>
                <a:lnTo>
                  <a:pt x="208" y="950"/>
                </a:lnTo>
                <a:lnTo>
                  <a:pt x="208" y="948"/>
                </a:lnTo>
                <a:lnTo>
                  <a:pt x="206" y="946"/>
                </a:lnTo>
                <a:lnTo>
                  <a:pt x="204" y="944"/>
                </a:lnTo>
                <a:lnTo>
                  <a:pt x="197" y="939"/>
                </a:lnTo>
                <a:lnTo>
                  <a:pt x="174" y="917"/>
                </a:lnTo>
                <a:lnTo>
                  <a:pt x="159" y="898"/>
                </a:lnTo>
                <a:lnTo>
                  <a:pt x="152" y="892"/>
                </a:lnTo>
                <a:lnTo>
                  <a:pt x="143" y="883"/>
                </a:lnTo>
                <a:lnTo>
                  <a:pt x="136" y="878"/>
                </a:lnTo>
                <a:lnTo>
                  <a:pt x="136" y="876"/>
                </a:lnTo>
                <a:lnTo>
                  <a:pt x="134" y="874"/>
                </a:lnTo>
                <a:lnTo>
                  <a:pt x="131" y="871"/>
                </a:lnTo>
                <a:lnTo>
                  <a:pt x="127" y="867"/>
                </a:lnTo>
                <a:lnTo>
                  <a:pt x="122" y="862"/>
                </a:lnTo>
                <a:lnTo>
                  <a:pt x="111" y="851"/>
                </a:lnTo>
                <a:lnTo>
                  <a:pt x="106" y="846"/>
                </a:lnTo>
                <a:lnTo>
                  <a:pt x="102" y="842"/>
                </a:lnTo>
                <a:lnTo>
                  <a:pt x="102" y="837"/>
                </a:lnTo>
                <a:lnTo>
                  <a:pt x="102" y="835"/>
                </a:lnTo>
                <a:lnTo>
                  <a:pt x="106" y="788"/>
                </a:lnTo>
                <a:lnTo>
                  <a:pt x="106" y="781"/>
                </a:lnTo>
                <a:lnTo>
                  <a:pt x="106" y="774"/>
                </a:lnTo>
                <a:lnTo>
                  <a:pt x="106" y="769"/>
                </a:lnTo>
                <a:lnTo>
                  <a:pt x="109" y="756"/>
                </a:lnTo>
                <a:lnTo>
                  <a:pt x="115" y="670"/>
                </a:lnTo>
                <a:lnTo>
                  <a:pt x="115" y="647"/>
                </a:lnTo>
                <a:lnTo>
                  <a:pt x="118" y="640"/>
                </a:lnTo>
                <a:lnTo>
                  <a:pt x="118" y="638"/>
                </a:lnTo>
                <a:lnTo>
                  <a:pt x="118" y="636"/>
                </a:lnTo>
                <a:lnTo>
                  <a:pt x="118" y="627"/>
                </a:lnTo>
                <a:lnTo>
                  <a:pt x="118" y="613"/>
                </a:lnTo>
                <a:lnTo>
                  <a:pt x="120" y="591"/>
                </a:lnTo>
                <a:lnTo>
                  <a:pt x="120" y="573"/>
                </a:lnTo>
                <a:lnTo>
                  <a:pt x="125" y="493"/>
                </a:lnTo>
                <a:lnTo>
                  <a:pt x="125" y="491"/>
                </a:lnTo>
                <a:lnTo>
                  <a:pt x="125" y="468"/>
                </a:lnTo>
                <a:lnTo>
                  <a:pt x="125" y="453"/>
                </a:lnTo>
                <a:lnTo>
                  <a:pt x="127" y="428"/>
                </a:lnTo>
                <a:lnTo>
                  <a:pt x="127" y="412"/>
                </a:lnTo>
                <a:lnTo>
                  <a:pt x="131" y="344"/>
                </a:lnTo>
                <a:lnTo>
                  <a:pt x="134" y="303"/>
                </a:lnTo>
                <a:lnTo>
                  <a:pt x="134" y="278"/>
                </a:lnTo>
                <a:lnTo>
                  <a:pt x="138" y="195"/>
                </a:lnTo>
                <a:lnTo>
                  <a:pt x="138" y="188"/>
                </a:lnTo>
                <a:lnTo>
                  <a:pt x="138" y="186"/>
                </a:lnTo>
                <a:lnTo>
                  <a:pt x="138" y="181"/>
                </a:lnTo>
                <a:lnTo>
                  <a:pt x="138" y="179"/>
                </a:lnTo>
                <a:lnTo>
                  <a:pt x="138" y="127"/>
                </a:lnTo>
                <a:lnTo>
                  <a:pt x="140" y="81"/>
                </a:lnTo>
                <a:lnTo>
                  <a:pt x="140" y="79"/>
                </a:lnTo>
                <a:lnTo>
                  <a:pt x="140" y="38"/>
                </a:lnTo>
                <a:lnTo>
                  <a:pt x="140" y="25"/>
                </a:lnTo>
                <a:lnTo>
                  <a:pt x="140" y="23"/>
                </a:lnTo>
                <a:lnTo>
                  <a:pt x="143" y="4"/>
                </a:lnTo>
                <a:lnTo>
                  <a:pt x="143" y="0"/>
                </a:lnTo>
                <a:lnTo>
                  <a:pt x="145" y="0"/>
                </a:lnTo>
                <a:lnTo>
                  <a:pt x="147" y="0"/>
                </a:lnTo>
                <a:lnTo>
                  <a:pt x="170" y="0"/>
                </a:lnTo>
                <a:lnTo>
                  <a:pt x="190" y="0"/>
                </a:lnTo>
                <a:lnTo>
                  <a:pt x="281" y="0"/>
                </a:lnTo>
                <a:lnTo>
                  <a:pt x="335" y="0"/>
                </a:lnTo>
                <a:lnTo>
                  <a:pt x="342" y="0"/>
                </a:lnTo>
                <a:lnTo>
                  <a:pt x="344" y="0"/>
                </a:lnTo>
                <a:lnTo>
                  <a:pt x="347" y="0"/>
                </a:lnTo>
              </a:path>
            </a:pathLst>
          </a:custGeom>
          <a:solidFill>
            <a:schemeClr val="bg1"/>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0">
            <a:extLst>
              <a:ext uri="{FF2B5EF4-FFF2-40B4-BE49-F238E27FC236}">
                <a16:creationId xmlns:a16="http://schemas.microsoft.com/office/drawing/2014/main" id="{076BF3B1-5F05-ED78-B6DD-1F7432A3BEFD}"/>
              </a:ext>
            </a:extLst>
          </p:cNvPr>
          <p:cNvSpPr>
            <a:spLocks/>
          </p:cNvSpPr>
          <p:nvPr/>
        </p:nvSpPr>
        <p:spPr bwMode="auto">
          <a:xfrm>
            <a:off x="7267576" y="4200525"/>
            <a:ext cx="1201738" cy="1016000"/>
          </a:xfrm>
          <a:custGeom>
            <a:avLst/>
            <a:gdLst>
              <a:gd name="T0" fmla="*/ 274 w 757"/>
              <a:gd name="T1" fmla="*/ 27 h 640"/>
              <a:gd name="T2" fmla="*/ 297 w 757"/>
              <a:gd name="T3" fmla="*/ 31 h 640"/>
              <a:gd name="T4" fmla="*/ 313 w 757"/>
              <a:gd name="T5" fmla="*/ 47 h 640"/>
              <a:gd name="T6" fmla="*/ 319 w 757"/>
              <a:gd name="T7" fmla="*/ 65 h 640"/>
              <a:gd name="T8" fmla="*/ 331 w 757"/>
              <a:gd name="T9" fmla="*/ 88 h 640"/>
              <a:gd name="T10" fmla="*/ 374 w 757"/>
              <a:gd name="T11" fmla="*/ 135 h 640"/>
              <a:gd name="T12" fmla="*/ 451 w 757"/>
              <a:gd name="T13" fmla="*/ 228 h 640"/>
              <a:gd name="T14" fmla="*/ 467 w 757"/>
              <a:gd name="T15" fmla="*/ 233 h 640"/>
              <a:gd name="T16" fmla="*/ 478 w 757"/>
              <a:gd name="T17" fmla="*/ 246 h 640"/>
              <a:gd name="T18" fmla="*/ 489 w 757"/>
              <a:gd name="T19" fmla="*/ 251 h 640"/>
              <a:gd name="T20" fmla="*/ 501 w 757"/>
              <a:gd name="T21" fmla="*/ 246 h 640"/>
              <a:gd name="T22" fmla="*/ 517 w 757"/>
              <a:gd name="T23" fmla="*/ 253 h 640"/>
              <a:gd name="T24" fmla="*/ 526 w 757"/>
              <a:gd name="T25" fmla="*/ 276 h 640"/>
              <a:gd name="T26" fmla="*/ 537 w 757"/>
              <a:gd name="T27" fmla="*/ 298 h 640"/>
              <a:gd name="T28" fmla="*/ 569 w 757"/>
              <a:gd name="T29" fmla="*/ 325 h 640"/>
              <a:gd name="T30" fmla="*/ 591 w 757"/>
              <a:gd name="T31" fmla="*/ 328 h 640"/>
              <a:gd name="T32" fmla="*/ 621 w 757"/>
              <a:gd name="T33" fmla="*/ 350 h 640"/>
              <a:gd name="T34" fmla="*/ 705 w 757"/>
              <a:gd name="T35" fmla="*/ 375 h 640"/>
              <a:gd name="T36" fmla="*/ 741 w 757"/>
              <a:gd name="T37" fmla="*/ 382 h 640"/>
              <a:gd name="T38" fmla="*/ 755 w 757"/>
              <a:gd name="T39" fmla="*/ 391 h 640"/>
              <a:gd name="T40" fmla="*/ 691 w 757"/>
              <a:gd name="T41" fmla="*/ 493 h 640"/>
              <a:gd name="T42" fmla="*/ 639 w 757"/>
              <a:gd name="T43" fmla="*/ 588 h 640"/>
              <a:gd name="T44" fmla="*/ 560 w 757"/>
              <a:gd name="T45" fmla="*/ 606 h 640"/>
              <a:gd name="T46" fmla="*/ 530 w 757"/>
              <a:gd name="T47" fmla="*/ 536 h 640"/>
              <a:gd name="T48" fmla="*/ 519 w 757"/>
              <a:gd name="T49" fmla="*/ 486 h 640"/>
              <a:gd name="T50" fmla="*/ 474 w 757"/>
              <a:gd name="T51" fmla="*/ 432 h 640"/>
              <a:gd name="T52" fmla="*/ 435 w 757"/>
              <a:gd name="T53" fmla="*/ 423 h 640"/>
              <a:gd name="T54" fmla="*/ 401 w 757"/>
              <a:gd name="T55" fmla="*/ 432 h 640"/>
              <a:gd name="T56" fmla="*/ 362 w 757"/>
              <a:gd name="T57" fmla="*/ 445 h 640"/>
              <a:gd name="T58" fmla="*/ 342 w 757"/>
              <a:gd name="T59" fmla="*/ 466 h 640"/>
              <a:gd name="T60" fmla="*/ 324 w 757"/>
              <a:gd name="T61" fmla="*/ 486 h 640"/>
              <a:gd name="T62" fmla="*/ 299 w 757"/>
              <a:gd name="T63" fmla="*/ 511 h 640"/>
              <a:gd name="T64" fmla="*/ 179 w 757"/>
              <a:gd name="T65" fmla="*/ 574 h 640"/>
              <a:gd name="T66" fmla="*/ 84 w 757"/>
              <a:gd name="T67" fmla="*/ 572 h 640"/>
              <a:gd name="T68" fmla="*/ 97 w 757"/>
              <a:gd name="T69" fmla="*/ 520 h 640"/>
              <a:gd name="T70" fmla="*/ 86 w 757"/>
              <a:gd name="T71" fmla="*/ 495 h 640"/>
              <a:gd name="T72" fmla="*/ 43 w 757"/>
              <a:gd name="T73" fmla="*/ 393 h 640"/>
              <a:gd name="T74" fmla="*/ 52 w 757"/>
              <a:gd name="T75" fmla="*/ 287 h 640"/>
              <a:gd name="T76" fmla="*/ 36 w 757"/>
              <a:gd name="T77" fmla="*/ 249 h 640"/>
              <a:gd name="T78" fmla="*/ 4 w 757"/>
              <a:gd name="T79" fmla="*/ 212 h 640"/>
              <a:gd name="T80" fmla="*/ 13 w 757"/>
              <a:gd name="T81" fmla="*/ 156 h 640"/>
              <a:gd name="T82" fmla="*/ 13 w 757"/>
              <a:gd name="T83" fmla="*/ 101 h 640"/>
              <a:gd name="T84" fmla="*/ 31 w 757"/>
              <a:gd name="T85" fmla="*/ 86 h 640"/>
              <a:gd name="T86" fmla="*/ 52 w 757"/>
              <a:gd name="T87" fmla="*/ 86 h 640"/>
              <a:gd name="T88" fmla="*/ 41 w 757"/>
              <a:gd name="T89" fmla="*/ 18 h 640"/>
              <a:gd name="T90" fmla="*/ 77 w 757"/>
              <a:gd name="T91" fmla="*/ 11 h 640"/>
              <a:gd name="T92" fmla="*/ 113 w 757"/>
              <a:gd name="T93" fmla="*/ 31 h 640"/>
              <a:gd name="T94" fmla="*/ 127 w 757"/>
              <a:gd name="T95" fmla="*/ 56 h 640"/>
              <a:gd name="T96" fmla="*/ 133 w 757"/>
              <a:gd name="T97" fmla="*/ 77 h 640"/>
              <a:gd name="T98" fmla="*/ 154 w 757"/>
              <a:gd name="T99" fmla="*/ 77 h 640"/>
              <a:gd name="T100" fmla="*/ 156 w 757"/>
              <a:gd name="T101" fmla="*/ 97 h 640"/>
              <a:gd name="T102" fmla="*/ 156 w 757"/>
              <a:gd name="T103" fmla="*/ 131 h 640"/>
              <a:gd name="T104" fmla="*/ 183 w 757"/>
              <a:gd name="T105" fmla="*/ 138 h 640"/>
              <a:gd name="T106" fmla="*/ 192 w 757"/>
              <a:gd name="T107" fmla="*/ 115 h 640"/>
              <a:gd name="T108" fmla="*/ 174 w 757"/>
              <a:gd name="T109" fmla="*/ 99 h 640"/>
              <a:gd name="T110" fmla="*/ 192 w 757"/>
              <a:gd name="T111" fmla="*/ 90 h 640"/>
              <a:gd name="T112" fmla="*/ 174 w 757"/>
              <a:gd name="T113" fmla="*/ 72 h 640"/>
              <a:gd name="T114" fmla="*/ 188 w 757"/>
              <a:gd name="T115" fmla="*/ 70 h 640"/>
              <a:gd name="T116" fmla="*/ 192 w 757"/>
              <a:gd name="T117" fmla="*/ 49 h 640"/>
              <a:gd name="T118" fmla="*/ 199 w 757"/>
              <a:gd name="T119" fmla="*/ 36 h 640"/>
              <a:gd name="T120" fmla="*/ 208 w 757"/>
              <a:gd name="T121"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7" h="640">
                <a:moveTo>
                  <a:pt x="211" y="0"/>
                </a:moveTo>
                <a:lnTo>
                  <a:pt x="213" y="0"/>
                </a:lnTo>
                <a:lnTo>
                  <a:pt x="220" y="0"/>
                </a:lnTo>
                <a:lnTo>
                  <a:pt x="222" y="6"/>
                </a:lnTo>
                <a:lnTo>
                  <a:pt x="222" y="9"/>
                </a:lnTo>
                <a:lnTo>
                  <a:pt x="224" y="9"/>
                </a:lnTo>
                <a:lnTo>
                  <a:pt x="236" y="13"/>
                </a:lnTo>
                <a:lnTo>
                  <a:pt x="256" y="20"/>
                </a:lnTo>
                <a:lnTo>
                  <a:pt x="274" y="27"/>
                </a:lnTo>
                <a:lnTo>
                  <a:pt x="276" y="27"/>
                </a:lnTo>
                <a:lnTo>
                  <a:pt x="276" y="24"/>
                </a:lnTo>
                <a:lnTo>
                  <a:pt x="279" y="24"/>
                </a:lnTo>
                <a:lnTo>
                  <a:pt x="283" y="27"/>
                </a:lnTo>
                <a:lnTo>
                  <a:pt x="283" y="29"/>
                </a:lnTo>
                <a:lnTo>
                  <a:pt x="285" y="29"/>
                </a:lnTo>
                <a:lnTo>
                  <a:pt x="292" y="27"/>
                </a:lnTo>
                <a:lnTo>
                  <a:pt x="294" y="29"/>
                </a:lnTo>
                <a:lnTo>
                  <a:pt x="297" y="31"/>
                </a:lnTo>
                <a:lnTo>
                  <a:pt x="299" y="31"/>
                </a:lnTo>
                <a:lnTo>
                  <a:pt x="304" y="31"/>
                </a:lnTo>
                <a:lnTo>
                  <a:pt x="306" y="34"/>
                </a:lnTo>
                <a:lnTo>
                  <a:pt x="306" y="36"/>
                </a:lnTo>
                <a:lnTo>
                  <a:pt x="306" y="38"/>
                </a:lnTo>
                <a:lnTo>
                  <a:pt x="306" y="40"/>
                </a:lnTo>
                <a:lnTo>
                  <a:pt x="308" y="45"/>
                </a:lnTo>
                <a:lnTo>
                  <a:pt x="310" y="47"/>
                </a:lnTo>
                <a:lnTo>
                  <a:pt x="313" y="47"/>
                </a:lnTo>
                <a:lnTo>
                  <a:pt x="313" y="49"/>
                </a:lnTo>
                <a:lnTo>
                  <a:pt x="315" y="52"/>
                </a:lnTo>
                <a:lnTo>
                  <a:pt x="315" y="54"/>
                </a:lnTo>
                <a:lnTo>
                  <a:pt x="317" y="56"/>
                </a:lnTo>
                <a:lnTo>
                  <a:pt x="315" y="58"/>
                </a:lnTo>
                <a:lnTo>
                  <a:pt x="317" y="58"/>
                </a:lnTo>
                <a:lnTo>
                  <a:pt x="317" y="61"/>
                </a:lnTo>
                <a:lnTo>
                  <a:pt x="319" y="63"/>
                </a:lnTo>
                <a:lnTo>
                  <a:pt x="319" y="65"/>
                </a:lnTo>
                <a:lnTo>
                  <a:pt x="319" y="67"/>
                </a:lnTo>
                <a:lnTo>
                  <a:pt x="322" y="72"/>
                </a:lnTo>
                <a:lnTo>
                  <a:pt x="322" y="74"/>
                </a:lnTo>
                <a:lnTo>
                  <a:pt x="322" y="79"/>
                </a:lnTo>
                <a:lnTo>
                  <a:pt x="324" y="79"/>
                </a:lnTo>
                <a:lnTo>
                  <a:pt x="324" y="81"/>
                </a:lnTo>
                <a:lnTo>
                  <a:pt x="328" y="81"/>
                </a:lnTo>
                <a:lnTo>
                  <a:pt x="331" y="83"/>
                </a:lnTo>
                <a:lnTo>
                  <a:pt x="331" y="88"/>
                </a:lnTo>
                <a:lnTo>
                  <a:pt x="333" y="88"/>
                </a:lnTo>
                <a:lnTo>
                  <a:pt x="333" y="90"/>
                </a:lnTo>
                <a:lnTo>
                  <a:pt x="335" y="92"/>
                </a:lnTo>
                <a:lnTo>
                  <a:pt x="335" y="95"/>
                </a:lnTo>
                <a:lnTo>
                  <a:pt x="338" y="95"/>
                </a:lnTo>
                <a:lnTo>
                  <a:pt x="338" y="97"/>
                </a:lnTo>
                <a:lnTo>
                  <a:pt x="365" y="122"/>
                </a:lnTo>
                <a:lnTo>
                  <a:pt x="369" y="126"/>
                </a:lnTo>
                <a:lnTo>
                  <a:pt x="374" y="135"/>
                </a:lnTo>
                <a:lnTo>
                  <a:pt x="378" y="142"/>
                </a:lnTo>
                <a:lnTo>
                  <a:pt x="396" y="167"/>
                </a:lnTo>
                <a:lnTo>
                  <a:pt x="403" y="174"/>
                </a:lnTo>
                <a:lnTo>
                  <a:pt x="406" y="176"/>
                </a:lnTo>
                <a:lnTo>
                  <a:pt x="415" y="185"/>
                </a:lnTo>
                <a:lnTo>
                  <a:pt x="424" y="194"/>
                </a:lnTo>
                <a:lnTo>
                  <a:pt x="449" y="224"/>
                </a:lnTo>
                <a:lnTo>
                  <a:pt x="451" y="226"/>
                </a:lnTo>
                <a:lnTo>
                  <a:pt x="451" y="228"/>
                </a:lnTo>
                <a:lnTo>
                  <a:pt x="453" y="228"/>
                </a:lnTo>
                <a:lnTo>
                  <a:pt x="455" y="228"/>
                </a:lnTo>
                <a:lnTo>
                  <a:pt x="458" y="228"/>
                </a:lnTo>
                <a:lnTo>
                  <a:pt x="460" y="228"/>
                </a:lnTo>
                <a:lnTo>
                  <a:pt x="462" y="228"/>
                </a:lnTo>
                <a:lnTo>
                  <a:pt x="462" y="230"/>
                </a:lnTo>
                <a:lnTo>
                  <a:pt x="462" y="233"/>
                </a:lnTo>
                <a:lnTo>
                  <a:pt x="464" y="233"/>
                </a:lnTo>
                <a:lnTo>
                  <a:pt x="467" y="233"/>
                </a:lnTo>
                <a:lnTo>
                  <a:pt x="469" y="233"/>
                </a:lnTo>
                <a:lnTo>
                  <a:pt x="469" y="235"/>
                </a:lnTo>
                <a:lnTo>
                  <a:pt x="469" y="237"/>
                </a:lnTo>
                <a:lnTo>
                  <a:pt x="469" y="239"/>
                </a:lnTo>
                <a:lnTo>
                  <a:pt x="469" y="242"/>
                </a:lnTo>
                <a:lnTo>
                  <a:pt x="471" y="244"/>
                </a:lnTo>
                <a:lnTo>
                  <a:pt x="474" y="244"/>
                </a:lnTo>
                <a:lnTo>
                  <a:pt x="476" y="246"/>
                </a:lnTo>
                <a:lnTo>
                  <a:pt x="478" y="246"/>
                </a:lnTo>
                <a:lnTo>
                  <a:pt x="478" y="249"/>
                </a:lnTo>
                <a:lnTo>
                  <a:pt x="480" y="249"/>
                </a:lnTo>
                <a:lnTo>
                  <a:pt x="483" y="249"/>
                </a:lnTo>
                <a:lnTo>
                  <a:pt x="483" y="246"/>
                </a:lnTo>
                <a:lnTo>
                  <a:pt x="485" y="246"/>
                </a:lnTo>
                <a:lnTo>
                  <a:pt x="487" y="246"/>
                </a:lnTo>
                <a:lnTo>
                  <a:pt x="489" y="246"/>
                </a:lnTo>
                <a:lnTo>
                  <a:pt x="489" y="249"/>
                </a:lnTo>
                <a:lnTo>
                  <a:pt x="489" y="251"/>
                </a:lnTo>
                <a:lnTo>
                  <a:pt x="492" y="251"/>
                </a:lnTo>
                <a:lnTo>
                  <a:pt x="492" y="249"/>
                </a:lnTo>
                <a:lnTo>
                  <a:pt x="492" y="246"/>
                </a:lnTo>
                <a:lnTo>
                  <a:pt x="494" y="246"/>
                </a:lnTo>
                <a:lnTo>
                  <a:pt x="496" y="246"/>
                </a:lnTo>
                <a:lnTo>
                  <a:pt x="496" y="249"/>
                </a:lnTo>
                <a:lnTo>
                  <a:pt x="498" y="251"/>
                </a:lnTo>
                <a:lnTo>
                  <a:pt x="498" y="249"/>
                </a:lnTo>
                <a:lnTo>
                  <a:pt x="501" y="246"/>
                </a:lnTo>
                <a:lnTo>
                  <a:pt x="503" y="246"/>
                </a:lnTo>
                <a:lnTo>
                  <a:pt x="505" y="246"/>
                </a:lnTo>
                <a:lnTo>
                  <a:pt x="508" y="246"/>
                </a:lnTo>
                <a:lnTo>
                  <a:pt x="508" y="249"/>
                </a:lnTo>
                <a:lnTo>
                  <a:pt x="510" y="251"/>
                </a:lnTo>
                <a:lnTo>
                  <a:pt x="510" y="253"/>
                </a:lnTo>
                <a:lnTo>
                  <a:pt x="512" y="253"/>
                </a:lnTo>
                <a:lnTo>
                  <a:pt x="512" y="251"/>
                </a:lnTo>
                <a:lnTo>
                  <a:pt x="517" y="253"/>
                </a:lnTo>
                <a:lnTo>
                  <a:pt x="517" y="255"/>
                </a:lnTo>
                <a:lnTo>
                  <a:pt x="517" y="258"/>
                </a:lnTo>
                <a:lnTo>
                  <a:pt x="519" y="262"/>
                </a:lnTo>
                <a:lnTo>
                  <a:pt x="521" y="262"/>
                </a:lnTo>
                <a:lnTo>
                  <a:pt x="523" y="264"/>
                </a:lnTo>
                <a:lnTo>
                  <a:pt x="523" y="267"/>
                </a:lnTo>
                <a:lnTo>
                  <a:pt x="521" y="271"/>
                </a:lnTo>
                <a:lnTo>
                  <a:pt x="523" y="273"/>
                </a:lnTo>
                <a:lnTo>
                  <a:pt x="526" y="276"/>
                </a:lnTo>
                <a:lnTo>
                  <a:pt x="526" y="280"/>
                </a:lnTo>
                <a:lnTo>
                  <a:pt x="528" y="285"/>
                </a:lnTo>
                <a:lnTo>
                  <a:pt x="528" y="287"/>
                </a:lnTo>
                <a:lnTo>
                  <a:pt x="530" y="289"/>
                </a:lnTo>
                <a:lnTo>
                  <a:pt x="530" y="292"/>
                </a:lnTo>
                <a:lnTo>
                  <a:pt x="533" y="292"/>
                </a:lnTo>
                <a:lnTo>
                  <a:pt x="535" y="292"/>
                </a:lnTo>
                <a:lnTo>
                  <a:pt x="537" y="294"/>
                </a:lnTo>
                <a:lnTo>
                  <a:pt x="537" y="298"/>
                </a:lnTo>
                <a:lnTo>
                  <a:pt x="539" y="298"/>
                </a:lnTo>
                <a:lnTo>
                  <a:pt x="539" y="301"/>
                </a:lnTo>
                <a:lnTo>
                  <a:pt x="542" y="305"/>
                </a:lnTo>
                <a:lnTo>
                  <a:pt x="544" y="305"/>
                </a:lnTo>
                <a:lnTo>
                  <a:pt x="544" y="307"/>
                </a:lnTo>
                <a:lnTo>
                  <a:pt x="548" y="312"/>
                </a:lnTo>
                <a:lnTo>
                  <a:pt x="560" y="321"/>
                </a:lnTo>
                <a:lnTo>
                  <a:pt x="567" y="325"/>
                </a:lnTo>
                <a:lnTo>
                  <a:pt x="569" y="325"/>
                </a:lnTo>
                <a:lnTo>
                  <a:pt x="571" y="328"/>
                </a:lnTo>
                <a:lnTo>
                  <a:pt x="576" y="328"/>
                </a:lnTo>
                <a:lnTo>
                  <a:pt x="580" y="325"/>
                </a:lnTo>
                <a:lnTo>
                  <a:pt x="582" y="325"/>
                </a:lnTo>
                <a:lnTo>
                  <a:pt x="582" y="328"/>
                </a:lnTo>
                <a:lnTo>
                  <a:pt x="585" y="328"/>
                </a:lnTo>
                <a:lnTo>
                  <a:pt x="587" y="328"/>
                </a:lnTo>
                <a:lnTo>
                  <a:pt x="589" y="328"/>
                </a:lnTo>
                <a:lnTo>
                  <a:pt x="591" y="328"/>
                </a:lnTo>
                <a:lnTo>
                  <a:pt x="594" y="328"/>
                </a:lnTo>
                <a:lnTo>
                  <a:pt x="596" y="325"/>
                </a:lnTo>
                <a:lnTo>
                  <a:pt x="596" y="328"/>
                </a:lnTo>
                <a:lnTo>
                  <a:pt x="598" y="328"/>
                </a:lnTo>
                <a:lnTo>
                  <a:pt x="603" y="332"/>
                </a:lnTo>
                <a:lnTo>
                  <a:pt x="603" y="335"/>
                </a:lnTo>
                <a:lnTo>
                  <a:pt x="610" y="339"/>
                </a:lnTo>
                <a:lnTo>
                  <a:pt x="614" y="346"/>
                </a:lnTo>
                <a:lnTo>
                  <a:pt x="621" y="350"/>
                </a:lnTo>
                <a:lnTo>
                  <a:pt x="625" y="355"/>
                </a:lnTo>
                <a:lnTo>
                  <a:pt x="628" y="357"/>
                </a:lnTo>
                <a:lnTo>
                  <a:pt x="630" y="359"/>
                </a:lnTo>
                <a:lnTo>
                  <a:pt x="641" y="362"/>
                </a:lnTo>
                <a:lnTo>
                  <a:pt x="659" y="371"/>
                </a:lnTo>
                <a:lnTo>
                  <a:pt x="664" y="373"/>
                </a:lnTo>
                <a:lnTo>
                  <a:pt x="678" y="375"/>
                </a:lnTo>
                <a:lnTo>
                  <a:pt x="687" y="375"/>
                </a:lnTo>
                <a:lnTo>
                  <a:pt x="705" y="375"/>
                </a:lnTo>
                <a:lnTo>
                  <a:pt x="721" y="373"/>
                </a:lnTo>
                <a:lnTo>
                  <a:pt x="723" y="378"/>
                </a:lnTo>
                <a:lnTo>
                  <a:pt x="725" y="378"/>
                </a:lnTo>
                <a:lnTo>
                  <a:pt x="730" y="378"/>
                </a:lnTo>
                <a:lnTo>
                  <a:pt x="732" y="380"/>
                </a:lnTo>
                <a:lnTo>
                  <a:pt x="734" y="382"/>
                </a:lnTo>
                <a:lnTo>
                  <a:pt x="737" y="382"/>
                </a:lnTo>
                <a:lnTo>
                  <a:pt x="739" y="382"/>
                </a:lnTo>
                <a:lnTo>
                  <a:pt x="741" y="382"/>
                </a:lnTo>
                <a:lnTo>
                  <a:pt x="741" y="384"/>
                </a:lnTo>
                <a:lnTo>
                  <a:pt x="743" y="387"/>
                </a:lnTo>
                <a:lnTo>
                  <a:pt x="746" y="387"/>
                </a:lnTo>
                <a:lnTo>
                  <a:pt x="748" y="387"/>
                </a:lnTo>
                <a:lnTo>
                  <a:pt x="750" y="387"/>
                </a:lnTo>
                <a:lnTo>
                  <a:pt x="752" y="389"/>
                </a:lnTo>
                <a:lnTo>
                  <a:pt x="755" y="389"/>
                </a:lnTo>
                <a:lnTo>
                  <a:pt x="757" y="389"/>
                </a:lnTo>
                <a:lnTo>
                  <a:pt x="755" y="391"/>
                </a:lnTo>
                <a:lnTo>
                  <a:pt x="752" y="393"/>
                </a:lnTo>
                <a:lnTo>
                  <a:pt x="748" y="398"/>
                </a:lnTo>
                <a:lnTo>
                  <a:pt x="746" y="400"/>
                </a:lnTo>
                <a:lnTo>
                  <a:pt x="746" y="402"/>
                </a:lnTo>
                <a:lnTo>
                  <a:pt x="743" y="407"/>
                </a:lnTo>
                <a:lnTo>
                  <a:pt x="734" y="418"/>
                </a:lnTo>
                <a:lnTo>
                  <a:pt x="730" y="425"/>
                </a:lnTo>
                <a:lnTo>
                  <a:pt x="718" y="445"/>
                </a:lnTo>
                <a:lnTo>
                  <a:pt x="691" y="493"/>
                </a:lnTo>
                <a:lnTo>
                  <a:pt x="684" y="504"/>
                </a:lnTo>
                <a:lnTo>
                  <a:pt x="675" y="520"/>
                </a:lnTo>
                <a:lnTo>
                  <a:pt x="659" y="545"/>
                </a:lnTo>
                <a:lnTo>
                  <a:pt x="657" y="552"/>
                </a:lnTo>
                <a:lnTo>
                  <a:pt x="653" y="559"/>
                </a:lnTo>
                <a:lnTo>
                  <a:pt x="650" y="565"/>
                </a:lnTo>
                <a:lnTo>
                  <a:pt x="648" y="570"/>
                </a:lnTo>
                <a:lnTo>
                  <a:pt x="641" y="586"/>
                </a:lnTo>
                <a:lnTo>
                  <a:pt x="639" y="588"/>
                </a:lnTo>
                <a:lnTo>
                  <a:pt x="637" y="588"/>
                </a:lnTo>
                <a:lnTo>
                  <a:pt x="612" y="606"/>
                </a:lnTo>
                <a:lnTo>
                  <a:pt x="591" y="620"/>
                </a:lnTo>
                <a:lnTo>
                  <a:pt x="582" y="638"/>
                </a:lnTo>
                <a:lnTo>
                  <a:pt x="580" y="640"/>
                </a:lnTo>
                <a:lnTo>
                  <a:pt x="578" y="638"/>
                </a:lnTo>
                <a:lnTo>
                  <a:pt x="576" y="633"/>
                </a:lnTo>
                <a:lnTo>
                  <a:pt x="567" y="617"/>
                </a:lnTo>
                <a:lnTo>
                  <a:pt x="560" y="606"/>
                </a:lnTo>
                <a:lnTo>
                  <a:pt x="557" y="602"/>
                </a:lnTo>
                <a:lnTo>
                  <a:pt x="548" y="590"/>
                </a:lnTo>
                <a:lnTo>
                  <a:pt x="544" y="583"/>
                </a:lnTo>
                <a:lnTo>
                  <a:pt x="544" y="581"/>
                </a:lnTo>
                <a:lnTo>
                  <a:pt x="537" y="565"/>
                </a:lnTo>
                <a:lnTo>
                  <a:pt x="537" y="559"/>
                </a:lnTo>
                <a:lnTo>
                  <a:pt x="535" y="554"/>
                </a:lnTo>
                <a:lnTo>
                  <a:pt x="535" y="547"/>
                </a:lnTo>
                <a:lnTo>
                  <a:pt x="530" y="536"/>
                </a:lnTo>
                <a:lnTo>
                  <a:pt x="530" y="529"/>
                </a:lnTo>
                <a:lnTo>
                  <a:pt x="528" y="525"/>
                </a:lnTo>
                <a:lnTo>
                  <a:pt x="528" y="520"/>
                </a:lnTo>
                <a:lnTo>
                  <a:pt x="526" y="513"/>
                </a:lnTo>
                <a:lnTo>
                  <a:pt x="526" y="511"/>
                </a:lnTo>
                <a:lnTo>
                  <a:pt x="523" y="509"/>
                </a:lnTo>
                <a:lnTo>
                  <a:pt x="523" y="504"/>
                </a:lnTo>
                <a:lnTo>
                  <a:pt x="519" y="488"/>
                </a:lnTo>
                <a:lnTo>
                  <a:pt x="519" y="486"/>
                </a:lnTo>
                <a:lnTo>
                  <a:pt x="517" y="475"/>
                </a:lnTo>
                <a:lnTo>
                  <a:pt x="514" y="468"/>
                </a:lnTo>
                <a:lnTo>
                  <a:pt x="510" y="461"/>
                </a:lnTo>
                <a:lnTo>
                  <a:pt x="508" y="457"/>
                </a:lnTo>
                <a:lnTo>
                  <a:pt x="501" y="450"/>
                </a:lnTo>
                <a:lnTo>
                  <a:pt x="487" y="443"/>
                </a:lnTo>
                <a:lnTo>
                  <a:pt x="483" y="436"/>
                </a:lnTo>
                <a:lnTo>
                  <a:pt x="478" y="434"/>
                </a:lnTo>
                <a:lnTo>
                  <a:pt x="474" y="432"/>
                </a:lnTo>
                <a:lnTo>
                  <a:pt x="469" y="430"/>
                </a:lnTo>
                <a:lnTo>
                  <a:pt x="467" y="430"/>
                </a:lnTo>
                <a:lnTo>
                  <a:pt x="462" y="430"/>
                </a:lnTo>
                <a:lnTo>
                  <a:pt x="455" y="430"/>
                </a:lnTo>
                <a:lnTo>
                  <a:pt x="449" y="427"/>
                </a:lnTo>
                <a:lnTo>
                  <a:pt x="442" y="425"/>
                </a:lnTo>
                <a:lnTo>
                  <a:pt x="440" y="425"/>
                </a:lnTo>
                <a:lnTo>
                  <a:pt x="437" y="425"/>
                </a:lnTo>
                <a:lnTo>
                  <a:pt x="435" y="423"/>
                </a:lnTo>
                <a:lnTo>
                  <a:pt x="428" y="423"/>
                </a:lnTo>
                <a:lnTo>
                  <a:pt x="426" y="421"/>
                </a:lnTo>
                <a:lnTo>
                  <a:pt x="424" y="421"/>
                </a:lnTo>
                <a:lnTo>
                  <a:pt x="421" y="418"/>
                </a:lnTo>
                <a:lnTo>
                  <a:pt x="417" y="418"/>
                </a:lnTo>
                <a:lnTo>
                  <a:pt x="415" y="421"/>
                </a:lnTo>
                <a:lnTo>
                  <a:pt x="412" y="425"/>
                </a:lnTo>
                <a:lnTo>
                  <a:pt x="410" y="427"/>
                </a:lnTo>
                <a:lnTo>
                  <a:pt x="401" y="432"/>
                </a:lnTo>
                <a:lnTo>
                  <a:pt x="399" y="434"/>
                </a:lnTo>
                <a:lnTo>
                  <a:pt x="394" y="436"/>
                </a:lnTo>
                <a:lnTo>
                  <a:pt x="387" y="441"/>
                </a:lnTo>
                <a:lnTo>
                  <a:pt x="385" y="443"/>
                </a:lnTo>
                <a:lnTo>
                  <a:pt x="374" y="448"/>
                </a:lnTo>
                <a:lnTo>
                  <a:pt x="372" y="445"/>
                </a:lnTo>
                <a:lnTo>
                  <a:pt x="367" y="445"/>
                </a:lnTo>
                <a:lnTo>
                  <a:pt x="365" y="448"/>
                </a:lnTo>
                <a:lnTo>
                  <a:pt x="362" y="445"/>
                </a:lnTo>
                <a:lnTo>
                  <a:pt x="360" y="443"/>
                </a:lnTo>
                <a:lnTo>
                  <a:pt x="358" y="443"/>
                </a:lnTo>
                <a:lnTo>
                  <a:pt x="356" y="445"/>
                </a:lnTo>
                <a:lnTo>
                  <a:pt x="356" y="448"/>
                </a:lnTo>
                <a:lnTo>
                  <a:pt x="351" y="452"/>
                </a:lnTo>
                <a:lnTo>
                  <a:pt x="347" y="457"/>
                </a:lnTo>
                <a:lnTo>
                  <a:pt x="344" y="461"/>
                </a:lnTo>
                <a:lnTo>
                  <a:pt x="344" y="464"/>
                </a:lnTo>
                <a:lnTo>
                  <a:pt x="342" y="466"/>
                </a:lnTo>
                <a:lnTo>
                  <a:pt x="340" y="468"/>
                </a:lnTo>
                <a:lnTo>
                  <a:pt x="340" y="470"/>
                </a:lnTo>
                <a:lnTo>
                  <a:pt x="340" y="473"/>
                </a:lnTo>
                <a:lnTo>
                  <a:pt x="335" y="477"/>
                </a:lnTo>
                <a:lnTo>
                  <a:pt x="331" y="479"/>
                </a:lnTo>
                <a:lnTo>
                  <a:pt x="331" y="482"/>
                </a:lnTo>
                <a:lnTo>
                  <a:pt x="328" y="482"/>
                </a:lnTo>
                <a:lnTo>
                  <a:pt x="326" y="484"/>
                </a:lnTo>
                <a:lnTo>
                  <a:pt x="324" y="486"/>
                </a:lnTo>
                <a:lnTo>
                  <a:pt x="319" y="491"/>
                </a:lnTo>
                <a:lnTo>
                  <a:pt x="319" y="493"/>
                </a:lnTo>
                <a:lnTo>
                  <a:pt x="317" y="495"/>
                </a:lnTo>
                <a:lnTo>
                  <a:pt x="315" y="495"/>
                </a:lnTo>
                <a:lnTo>
                  <a:pt x="315" y="497"/>
                </a:lnTo>
                <a:lnTo>
                  <a:pt x="313" y="500"/>
                </a:lnTo>
                <a:lnTo>
                  <a:pt x="310" y="502"/>
                </a:lnTo>
                <a:lnTo>
                  <a:pt x="304" y="509"/>
                </a:lnTo>
                <a:lnTo>
                  <a:pt x="299" y="511"/>
                </a:lnTo>
                <a:lnTo>
                  <a:pt x="292" y="513"/>
                </a:lnTo>
                <a:lnTo>
                  <a:pt x="279" y="522"/>
                </a:lnTo>
                <a:lnTo>
                  <a:pt x="279" y="525"/>
                </a:lnTo>
                <a:lnTo>
                  <a:pt x="256" y="529"/>
                </a:lnTo>
                <a:lnTo>
                  <a:pt x="224" y="547"/>
                </a:lnTo>
                <a:lnTo>
                  <a:pt x="220" y="552"/>
                </a:lnTo>
                <a:lnTo>
                  <a:pt x="188" y="572"/>
                </a:lnTo>
                <a:lnTo>
                  <a:pt x="186" y="572"/>
                </a:lnTo>
                <a:lnTo>
                  <a:pt x="179" y="574"/>
                </a:lnTo>
                <a:lnTo>
                  <a:pt x="129" y="604"/>
                </a:lnTo>
                <a:lnTo>
                  <a:pt x="120" y="611"/>
                </a:lnTo>
                <a:lnTo>
                  <a:pt x="102" y="622"/>
                </a:lnTo>
                <a:lnTo>
                  <a:pt x="95" y="626"/>
                </a:lnTo>
                <a:lnTo>
                  <a:pt x="88" y="629"/>
                </a:lnTo>
                <a:lnTo>
                  <a:pt x="72" y="640"/>
                </a:lnTo>
                <a:lnTo>
                  <a:pt x="70" y="640"/>
                </a:lnTo>
                <a:lnTo>
                  <a:pt x="79" y="602"/>
                </a:lnTo>
                <a:lnTo>
                  <a:pt x="84" y="572"/>
                </a:lnTo>
                <a:lnTo>
                  <a:pt x="86" y="561"/>
                </a:lnTo>
                <a:lnTo>
                  <a:pt x="88" y="552"/>
                </a:lnTo>
                <a:lnTo>
                  <a:pt x="90" y="536"/>
                </a:lnTo>
                <a:lnTo>
                  <a:pt x="93" y="527"/>
                </a:lnTo>
                <a:lnTo>
                  <a:pt x="93" y="525"/>
                </a:lnTo>
                <a:lnTo>
                  <a:pt x="95" y="525"/>
                </a:lnTo>
                <a:lnTo>
                  <a:pt x="95" y="522"/>
                </a:lnTo>
                <a:lnTo>
                  <a:pt x="97" y="522"/>
                </a:lnTo>
                <a:lnTo>
                  <a:pt x="97" y="520"/>
                </a:lnTo>
                <a:lnTo>
                  <a:pt x="99" y="518"/>
                </a:lnTo>
                <a:lnTo>
                  <a:pt x="102" y="518"/>
                </a:lnTo>
                <a:lnTo>
                  <a:pt x="102" y="516"/>
                </a:lnTo>
                <a:lnTo>
                  <a:pt x="104" y="513"/>
                </a:lnTo>
                <a:lnTo>
                  <a:pt x="104" y="511"/>
                </a:lnTo>
                <a:lnTo>
                  <a:pt x="93" y="511"/>
                </a:lnTo>
                <a:lnTo>
                  <a:pt x="93" y="509"/>
                </a:lnTo>
                <a:lnTo>
                  <a:pt x="88" y="495"/>
                </a:lnTo>
                <a:lnTo>
                  <a:pt x="86" y="495"/>
                </a:lnTo>
                <a:lnTo>
                  <a:pt x="84" y="486"/>
                </a:lnTo>
                <a:lnTo>
                  <a:pt x="86" y="473"/>
                </a:lnTo>
                <a:lnTo>
                  <a:pt x="75" y="464"/>
                </a:lnTo>
                <a:lnTo>
                  <a:pt x="70" y="452"/>
                </a:lnTo>
                <a:lnTo>
                  <a:pt x="70" y="448"/>
                </a:lnTo>
                <a:lnTo>
                  <a:pt x="65" y="436"/>
                </a:lnTo>
                <a:lnTo>
                  <a:pt x="63" y="434"/>
                </a:lnTo>
                <a:lnTo>
                  <a:pt x="54" y="418"/>
                </a:lnTo>
                <a:lnTo>
                  <a:pt x="43" y="393"/>
                </a:lnTo>
                <a:lnTo>
                  <a:pt x="41" y="387"/>
                </a:lnTo>
                <a:lnTo>
                  <a:pt x="50" y="364"/>
                </a:lnTo>
                <a:lnTo>
                  <a:pt x="59" y="348"/>
                </a:lnTo>
                <a:lnTo>
                  <a:pt x="75" y="319"/>
                </a:lnTo>
                <a:lnTo>
                  <a:pt x="56" y="298"/>
                </a:lnTo>
                <a:lnTo>
                  <a:pt x="54" y="298"/>
                </a:lnTo>
                <a:lnTo>
                  <a:pt x="54" y="296"/>
                </a:lnTo>
                <a:lnTo>
                  <a:pt x="54" y="294"/>
                </a:lnTo>
                <a:lnTo>
                  <a:pt x="52" y="287"/>
                </a:lnTo>
                <a:lnTo>
                  <a:pt x="52" y="289"/>
                </a:lnTo>
                <a:lnTo>
                  <a:pt x="50" y="287"/>
                </a:lnTo>
                <a:lnTo>
                  <a:pt x="41" y="287"/>
                </a:lnTo>
                <a:lnTo>
                  <a:pt x="38" y="287"/>
                </a:lnTo>
                <a:lnTo>
                  <a:pt x="27" y="269"/>
                </a:lnTo>
                <a:lnTo>
                  <a:pt x="45" y="260"/>
                </a:lnTo>
                <a:lnTo>
                  <a:pt x="45" y="258"/>
                </a:lnTo>
                <a:lnTo>
                  <a:pt x="45" y="253"/>
                </a:lnTo>
                <a:lnTo>
                  <a:pt x="36" y="249"/>
                </a:lnTo>
                <a:lnTo>
                  <a:pt x="34" y="251"/>
                </a:lnTo>
                <a:lnTo>
                  <a:pt x="20" y="255"/>
                </a:lnTo>
                <a:lnTo>
                  <a:pt x="13" y="242"/>
                </a:lnTo>
                <a:lnTo>
                  <a:pt x="11" y="239"/>
                </a:lnTo>
                <a:lnTo>
                  <a:pt x="7" y="235"/>
                </a:lnTo>
                <a:lnTo>
                  <a:pt x="0" y="228"/>
                </a:lnTo>
                <a:lnTo>
                  <a:pt x="0" y="226"/>
                </a:lnTo>
                <a:lnTo>
                  <a:pt x="0" y="224"/>
                </a:lnTo>
                <a:lnTo>
                  <a:pt x="4" y="212"/>
                </a:lnTo>
                <a:lnTo>
                  <a:pt x="9" y="199"/>
                </a:lnTo>
                <a:lnTo>
                  <a:pt x="13" y="192"/>
                </a:lnTo>
                <a:lnTo>
                  <a:pt x="13" y="185"/>
                </a:lnTo>
                <a:lnTo>
                  <a:pt x="13" y="181"/>
                </a:lnTo>
                <a:lnTo>
                  <a:pt x="13" y="178"/>
                </a:lnTo>
                <a:lnTo>
                  <a:pt x="13" y="169"/>
                </a:lnTo>
                <a:lnTo>
                  <a:pt x="13" y="163"/>
                </a:lnTo>
                <a:lnTo>
                  <a:pt x="11" y="160"/>
                </a:lnTo>
                <a:lnTo>
                  <a:pt x="13" y="156"/>
                </a:lnTo>
                <a:lnTo>
                  <a:pt x="13" y="149"/>
                </a:lnTo>
                <a:lnTo>
                  <a:pt x="11" y="140"/>
                </a:lnTo>
                <a:lnTo>
                  <a:pt x="11" y="138"/>
                </a:lnTo>
                <a:lnTo>
                  <a:pt x="11" y="135"/>
                </a:lnTo>
                <a:lnTo>
                  <a:pt x="11" y="129"/>
                </a:lnTo>
                <a:lnTo>
                  <a:pt x="9" y="122"/>
                </a:lnTo>
                <a:lnTo>
                  <a:pt x="9" y="110"/>
                </a:lnTo>
                <a:lnTo>
                  <a:pt x="11" y="106"/>
                </a:lnTo>
                <a:lnTo>
                  <a:pt x="13" y="101"/>
                </a:lnTo>
                <a:lnTo>
                  <a:pt x="16" y="99"/>
                </a:lnTo>
                <a:lnTo>
                  <a:pt x="18" y="97"/>
                </a:lnTo>
                <a:lnTo>
                  <a:pt x="20" y="95"/>
                </a:lnTo>
                <a:lnTo>
                  <a:pt x="22" y="92"/>
                </a:lnTo>
                <a:lnTo>
                  <a:pt x="25" y="90"/>
                </a:lnTo>
                <a:lnTo>
                  <a:pt x="27" y="90"/>
                </a:lnTo>
                <a:lnTo>
                  <a:pt x="27" y="88"/>
                </a:lnTo>
                <a:lnTo>
                  <a:pt x="29" y="88"/>
                </a:lnTo>
                <a:lnTo>
                  <a:pt x="31" y="86"/>
                </a:lnTo>
                <a:lnTo>
                  <a:pt x="34" y="86"/>
                </a:lnTo>
                <a:lnTo>
                  <a:pt x="38" y="83"/>
                </a:lnTo>
                <a:lnTo>
                  <a:pt x="41" y="81"/>
                </a:lnTo>
                <a:lnTo>
                  <a:pt x="43" y="81"/>
                </a:lnTo>
                <a:lnTo>
                  <a:pt x="45" y="81"/>
                </a:lnTo>
                <a:lnTo>
                  <a:pt x="47" y="81"/>
                </a:lnTo>
                <a:lnTo>
                  <a:pt x="47" y="83"/>
                </a:lnTo>
                <a:lnTo>
                  <a:pt x="50" y="83"/>
                </a:lnTo>
                <a:lnTo>
                  <a:pt x="52" y="86"/>
                </a:lnTo>
                <a:lnTo>
                  <a:pt x="54" y="86"/>
                </a:lnTo>
                <a:lnTo>
                  <a:pt x="52" y="81"/>
                </a:lnTo>
                <a:lnTo>
                  <a:pt x="41" y="72"/>
                </a:lnTo>
                <a:lnTo>
                  <a:pt x="41" y="67"/>
                </a:lnTo>
                <a:lnTo>
                  <a:pt x="41" y="54"/>
                </a:lnTo>
                <a:lnTo>
                  <a:pt x="41" y="47"/>
                </a:lnTo>
                <a:lnTo>
                  <a:pt x="41" y="36"/>
                </a:lnTo>
                <a:lnTo>
                  <a:pt x="41" y="27"/>
                </a:lnTo>
                <a:lnTo>
                  <a:pt x="41" y="18"/>
                </a:lnTo>
                <a:lnTo>
                  <a:pt x="54" y="18"/>
                </a:lnTo>
                <a:lnTo>
                  <a:pt x="61" y="18"/>
                </a:lnTo>
                <a:lnTo>
                  <a:pt x="65" y="18"/>
                </a:lnTo>
                <a:lnTo>
                  <a:pt x="68" y="18"/>
                </a:lnTo>
                <a:lnTo>
                  <a:pt x="70" y="18"/>
                </a:lnTo>
                <a:lnTo>
                  <a:pt x="70" y="15"/>
                </a:lnTo>
                <a:lnTo>
                  <a:pt x="72" y="13"/>
                </a:lnTo>
                <a:lnTo>
                  <a:pt x="75" y="13"/>
                </a:lnTo>
                <a:lnTo>
                  <a:pt x="77" y="11"/>
                </a:lnTo>
                <a:lnTo>
                  <a:pt x="79" y="11"/>
                </a:lnTo>
                <a:lnTo>
                  <a:pt x="84" y="9"/>
                </a:lnTo>
                <a:lnTo>
                  <a:pt x="88" y="9"/>
                </a:lnTo>
                <a:lnTo>
                  <a:pt x="90" y="9"/>
                </a:lnTo>
                <a:lnTo>
                  <a:pt x="99" y="15"/>
                </a:lnTo>
                <a:lnTo>
                  <a:pt x="102" y="18"/>
                </a:lnTo>
                <a:lnTo>
                  <a:pt x="106" y="22"/>
                </a:lnTo>
                <a:lnTo>
                  <a:pt x="111" y="27"/>
                </a:lnTo>
                <a:lnTo>
                  <a:pt x="113" y="31"/>
                </a:lnTo>
                <a:lnTo>
                  <a:pt x="113" y="36"/>
                </a:lnTo>
                <a:lnTo>
                  <a:pt x="113" y="38"/>
                </a:lnTo>
                <a:lnTo>
                  <a:pt x="115" y="40"/>
                </a:lnTo>
                <a:lnTo>
                  <a:pt x="118" y="45"/>
                </a:lnTo>
                <a:lnTo>
                  <a:pt x="120" y="49"/>
                </a:lnTo>
                <a:lnTo>
                  <a:pt x="120" y="52"/>
                </a:lnTo>
                <a:lnTo>
                  <a:pt x="120" y="54"/>
                </a:lnTo>
                <a:lnTo>
                  <a:pt x="124" y="54"/>
                </a:lnTo>
                <a:lnTo>
                  <a:pt x="127" y="56"/>
                </a:lnTo>
                <a:lnTo>
                  <a:pt x="131" y="56"/>
                </a:lnTo>
                <a:lnTo>
                  <a:pt x="133" y="56"/>
                </a:lnTo>
                <a:lnTo>
                  <a:pt x="136" y="58"/>
                </a:lnTo>
                <a:lnTo>
                  <a:pt x="136" y="61"/>
                </a:lnTo>
                <a:lnTo>
                  <a:pt x="133" y="63"/>
                </a:lnTo>
                <a:lnTo>
                  <a:pt x="133" y="67"/>
                </a:lnTo>
                <a:lnTo>
                  <a:pt x="133" y="72"/>
                </a:lnTo>
                <a:lnTo>
                  <a:pt x="133" y="74"/>
                </a:lnTo>
                <a:lnTo>
                  <a:pt x="133" y="77"/>
                </a:lnTo>
                <a:lnTo>
                  <a:pt x="136" y="77"/>
                </a:lnTo>
                <a:lnTo>
                  <a:pt x="138" y="77"/>
                </a:lnTo>
                <a:lnTo>
                  <a:pt x="138" y="74"/>
                </a:lnTo>
                <a:lnTo>
                  <a:pt x="143" y="74"/>
                </a:lnTo>
                <a:lnTo>
                  <a:pt x="147" y="74"/>
                </a:lnTo>
                <a:lnTo>
                  <a:pt x="149" y="74"/>
                </a:lnTo>
                <a:lnTo>
                  <a:pt x="152" y="74"/>
                </a:lnTo>
                <a:lnTo>
                  <a:pt x="154" y="74"/>
                </a:lnTo>
                <a:lnTo>
                  <a:pt x="154" y="77"/>
                </a:lnTo>
                <a:lnTo>
                  <a:pt x="154" y="79"/>
                </a:lnTo>
                <a:lnTo>
                  <a:pt x="156" y="79"/>
                </a:lnTo>
                <a:lnTo>
                  <a:pt x="156" y="77"/>
                </a:lnTo>
                <a:lnTo>
                  <a:pt x="156" y="74"/>
                </a:lnTo>
                <a:lnTo>
                  <a:pt x="158" y="74"/>
                </a:lnTo>
                <a:lnTo>
                  <a:pt x="161" y="79"/>
                </a:lnTo>
                <a:lnTo>
                  <a:pt x="161" y="86"/>
                </a:lnTo>
                <a:lnTo>
                  <a:pt x="158" y="88"/>
                </a:lnTo>
                <a:lnTo>
                  <a:pt x="156" y="97"/>
                </a:lnTo>
                <a:lnTo>
                  <a:pt x="156" y="99"/>
                </a:lnTo>
                <a:lnTo>
                  <a:pt x="154" y="101"/>
                </a:lnTo>
                <a:lnTo>
                  <a:pt x="152" y="104"/>
                </a:lnTo>
                <a:lnTo>
                  <a:pt x="152" y="110"/>
                </a:lnTo>
                <a:lnTo>
                  <a:pt x="149" y="113"/>
                </a:lnTo>
                <a:lnTo>
                  <a:pt x="149" y="117"/>
                </a:lnTo>
                <a:lnTo>
                  <a:pt x="149" y="126"/>
                </a:lnTo>
                <a:lnTo>
                  <a:pt x="154" y="126"/>
                </a:lnTo>
                <a:lnTo>
                  <a:pt x="156" y="131"/>
                </a:lnTo>
                <a:lnTo>
                  <a:pt x="156" y="135"/>
                </a:lnTo>
                <a:lnTo>
                  <a:pt x="158" y="135"/>
                </a:lnTo>
                <a:lnTo>
                  <a:pt x="167" y="138"/>
                </a:lnTo>
                <a:lnTo>
                  <a:pt x="170" y="138"/>
                </a:lnTo>
                <a:lnTo>
                  <a:pt x="172" y="138"/>
                </a:lnTo>
                <a:lnTo>
                  <a:pt x="174" y="142"/>
                </a:lnTo>
                <a:lnTo>
                  <a:pt x="181" y="142"/>
                </a:lnTo>
                <a:lnTo>
                  <a:pt x="183" y="142"/>
                </a:lnTo>
                <a:lnTo>
                  <a:pt x="183" y="138"/>
                </a:lnTo>
                <a:lnTo>
                  <a:pt x="183" y="133"/>
                </a:lnTo>
                <a:lnTo>
                  <a:pt x="186" y="131"/>
                </a:lnTo>
                <a:lnTo>
                  <a:pt x="186" y="129"/>
                </a:lnTo>
                <a:lnTo>
                  <a:pt x="188" y="126"/>
                </a:lnTo>
                <a:lnTo>
                  <a:pt x="190" y="124"/>
                </a:lnTo>
                <a:lnTo>
                  <a:pt x="190" y="122"/>
                </a:lnTo>
                <a:lnTo>
                  <a:pt x="195" y="120"/>
                </a:lnTo>
                <a:lnTo>
                  <a:pt x="195" y="115"/>
                </a:lnTo>
                <a:lnTo>
                  <a:pt x="192" y="115"/>
                </a:lnTo>
                <a:lnTo>
                  <a:pt x="192" y="113"/>
                </a:lnTo>
                <a:lnTo>
                  <a:pt x="192" y="108"/>
                </a:lnTo>
                <a:lnTo>
                  <a:pt x="190" y="106"/>
                </a:lnTo>
                <a:lnTo>
                  <a:pt x="188" y="106"/>
                </a:lnTo>
                <a:lnTo>
                  <a:pt x="181" y="106"/>
                </a:lnTo>
                <a:lnTo>
                  <a:pt x="179" y="106"/>
                </a:lnTo>
                <a:lnTo>
                  <a:pt x="177" y="104"/>
                </a:lnTo>
                <a:lnTo>
                  <a:pt x="174" y="101"/>
                </a:lnTo>
                <a:lnTo>
                  <a:pt x="174" y="99"/>
                </a:lnTo>
                <a:lnTo>
                  <a:pt x="177" y="97"/>
                </a:lnTo>
                <a:lnTo>
                  <a:pt x="179" y="97"/>
                </a:lnTo>
                <a:lnTo>
                  <a:pt x="181" y="95"/>
                </a:lnTo>
                <a:lnTo>
                  <a:pt x="183" y="95"/>
                </a:lnTo>
                <a:lnTo>
                  <a:pt x="186" y="95"/>
                </a:lnTo>
                <a:lnTo>
                  <a:pt x="188" y="95"/>
                </a:lnTo>
                <a:lnTo>
                  <a:pt x="190" y="95"/>
                </a:lnTo>
                <a:lnTo>
                  <a:pt x="192" y="92"/>
                </a:lnTo>
                <a:lnTo>
                  <a:pt x="192" y="90"/>
                </a:lnTo>
                <a:lnTo>
                  <a:pt x="190" y="88"/>
                </a:lnTo>
                <a:lnTo>
                  <a:pt x="188" y="86"/>
                </a:lnTo>
                <a:lnTo>
                  <a:pt x="186" y="86"/>
                </a:lnTo>
                <a:lnTo>
                  <a:pt x="183" y="86"/>
                </a:lnTo>
                <a:lnTo>
                  <a:pt x="179" y="83"/>
                </a:lnTo>
                <a:lnTo>
                  <a:pt x="177" y="79"/>
                </a:lnTo>
                <a:lnTo>
                  <a:pt x="174" y="79"/>
                </a:lnTo>
                <a:lnTo>
                  <a:pt x="174" y="77"/>
                </a:lnTo>
                <a:lnTo>
                  <a:pt x="174" y="72"/>
                </a:lnTo>
                <a:lnTo>
                  <a:pt x="177" y="72"/>
                </a:lnTo>
                <a:lnTo>
                  <a:pt x="177" y="70"/>
                </a:lnTo>
                <a:lnTo>
                  <a:pt x="179" y="70"/>
                </a:lnTo>
                <a:lnTo>
                  <a:pt x="181" y="70"/>
                </a:lnTo>
                <a:lnTo>
                  <a:pt x="183" y="70"/>
                </a:lnTo>
                <a:lnTo>
                  <a:pt x="186" y="70"/>
                </a:lnTo>
                <a:lnTo>
                  <a:pt x="186" y="72"/>
                </a:lnTo>
                <a:lnTo>
                  <a:pt x="188" y="72"/>
                </a:lnTo>
                <a:lnTo>
                  <a:pt x="188" y="70"/>
                </a:lnTo>
                <a:lnTo>
                  <a:pt x="190" y="70"/>
                </a:lnTo>
                <a:lnTo>
                  <a:pt x="192" y="67"/>
                </a:lnTo>
                <a:lnTo>
                  <a:pt x="195" y="65"/>
                </a:lnTo>
                <a:lnTo>
                  <a:pt x="195" y="63"/>
                </a:lnTo>
                <a:lnTo>
                  <a:pt x="195" y="61"/>
                </a:lnTo>
                <a:lnTo>
                  <a:pt x="195" y="58"/>
                </a:lnTo>
                <a:lnTo>
                  <a:pt x="195" y="56"/>
                </a:lnTo>
                <a:lnTo>
                  <a:pt x="195" y="54"/>
                </a:lnTo>
                <a:lnTo>
                  <a:pt x="192" y="49"/>
                </a:lnTo>
                <a:lnTo>
                  <a:pt x="190" y="47"/>
                </a:lnTo>
                <a:lnTo>
                  <a:pt x="188" y="45"/>
                </a:lnTo>
                <a:lnTo>
                  <a:pt x="188" y="43"/>
                </a:lnTo>
                <a:lnTo>
                  <a:pt x="190" y="40"/>
                </a:lnTo>
                <a:lnTo>
                  <a:pt x="192" y="40"/>
                </a:lnTo>
                <a:lnTo>
                  <a:pt x="197" y="40"/>
                </a:lnTo>
                <a:lnTo>
                  <a:pt x="199" y="40"/>
                </a:lnTo>
                <a:lnTo>
                  <a:pt x="199" y="38"/>
                </a:lnTo>
                <a:lnTo>
                  <a:pt x="199" y="36"/>
                </a:lnTo>
                <a:lnTo>
                  <a:pt x="199" y="34"/>
                </a:lnTo>
                <a:lnTo>
                  <a:pt x="199" y="31"/>
                </a:lnTo>
                <a:lnTo>
                  <a:pt x="195" y="24"/>
                </a:lnTo>
                <a:lnTo>
                  <a:pt x="192" y="20"/>
                </a:lnTo>
                <a:lnTo>
                  <a:pt x="195" y="15"/>
                </a:lnTo>
                <a:lnTo>
                  <a:pt x="199" y="15"/>
                </a:lnTo>
                <a:lnTo>
                  <a:pt x="204" y="11"/>
                </a:lnTo>
                <a:lnTo>
                  <a:pt x="206" y="2"/>
                </a:lnTo>
                <a:lnTo>
                  <a:pt x="208" y="0"/>
                </a:lnTo>
                <a:lnTo>
                  <a:pt x="211" y="0"/>
                </a:lnTo>
              </a:path>
            </a:pathLst>
          </a:custGeom>
          <a:pattFill prst="pct60">
            <a:fgClr>
              <a:schemeClr val="bg1">
                <a:lumMod val="75000"/>
              </a:schemeClr>
            </a:fgClr>
            <a:bgClr>
              <a:schemeClr val="bg1"/>
            </a:bgClr>
          </a:patt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Admin 1 - South Darfur">
            <a:extLst>
              <a:ext uri="{FF2B5EF4-FFF2-40B4-BE49-F238E27FC236}">
                <a16:creationId xmlns:a16="http://schemas.microsoft.com/office/drawing/2014/main" id="{E9419200-6948-C689-64AB-782AF21CEDDE}"/>
              </a:ext>
            </a:extLst>
          </p:cNvPr>
          <p:cNvGrpSpPr/>
          <p:nvPr/>
        </p:nvGrpSpPr>
        <p:grpSpPr>
          <a:xfrm>
            <a:off x="2941638" y="4619625"/>
            <a:ext cx="1335088" cy="1930400"/>
            <a:chOff x="2941638" y="4619625"/>
            <a:chExt cx="1335088" cy="1930400"/>
          </a:xfrm>
          <a:noFill/>
        </p:grpSpPr>
        <p:sp>
          <p:nvSpPr>
            <p:cNvPr id="24" name="Freeform 21">
              <a:extLst>
                <a:ext uri="{FF2B5EF4-FFF2-40B4-BE49-F238E27FC236}">
                  <a16:creationId xmlns:a16="http://schemas.microsoft.com/office/drawing/2014/main" id="{24BA1B72-4062-6208-A353-3F2CD9190BA9}"/>
                </a:ext>
              </a:extLst>
            </p:cNvPr>
            <p:cNvSpPr>
              <a:spLocks/>
            </p:cNvSpPr>
            <p:nvPr/>
          </p:nvSpPr>
          <p:spPr bwMode="auto">
            <a:xfrm>
              <a:off x="2941638" y="4619625"/>
              <a:ext cx="1335088" cy="1930400"/>
            </a:xfrm>
            <a:custGeom>
              <a:avLst/>
              <a:gdLst>
                <a:gd name="T0" fmla="*/ 467 w 841"/>
                <a:gd name="T1" fmla="*/ 5 h 1216"/>
                <a:gd name="T2" fmla="*/ 501 w 841"/>
                <a:gd name="T3" fmla="*/ 7 h 1216"/>
                <a:gd name="T4" fmla="*/ 530 w 841"/>
                <a:gd name="T5" fmla="*/ 21 h 1216"/>
                <a:gd name="T6" fmla="*/ 566 w 841"/>
                <a:gd name="T7" fmla="*/ 41 h 1216"/>
                <a:gd name="T8" fmla="*/ 614 w 841"/>
                <a:gd name="T9" fmla="*/ 46 h 1216"/>
                <a:gd name="T10" fmla="*/ 664 w 841"/>
                <a:gd name="T11" fmla="*/ 43 h 1216"/>
                <a:gd name="T12" fmla="*/ 700 w 841"/>
                <a:gd name="T13" fmla="*/ 50 h 1216"/>
                <a:gd name="T14" fmla="*/ 691 w 841"/>
                <a:gd name="T15" fmla="*/ 145 h 1216"/>
                <a:gd name="T16" fmla="*/ 662 w 841"/>
                <a:gd name="T17" fmla="*/ 249 h 1216"/>
                <a:gd name="T18" fmla="*/ 657 w 841"/>
                <a:gd name="T19" fmla="*/ 353 h 1216"/>
                <a:gd name="T20" fmla="*/ 725 w 841"/>
                <a:gd name="T21" fmla="*/ 500 h 1216"/>
                <a:gd name="T22" fmla="*/ 759 w 841"/>
                <a:gd name="T23" fmla="*/ 550 h 1216"/>
                <a:gd name="T24" fmla="*/ 795 w 841"/>
                <a:gd name="T25" fmla="*/ 659 h 1216"/>
                <a:gd name="T26" fmla="*/ 811 w 841"/>
                <a:gd name="T27" fmla="*/ 729 h 1216"/>
                <a:gd name="T28" fmla="*/ 789 w 841"/>
                <a:gd name="T29" fmla="*/ 736 h 1216"/>
                <a:gd name="T30" fmla="*/ 759 w 841"/>
                <a:gd name="T31" fmla="*/ 740 h 1216"/>
                <a:gd name="T32" fmla="*/ 734 w 841"/>
                <a:gd name="T33" fmla="*/ 747 h 1216"/>
                <a:gd name="T34" fmla="*/ 705 w 841"/>
                <a:gd name="T35" fmla="*/ 747 h 1216"/>
                <a:gd name="T36" fmla="*/ 671 w 841"/>
                <a:gd name="T37" fmla="*/ 754 h 1216"/>
                <a:gd name="T38" fmla="*/ 641 w 841"/>
                <a:gd name="T39" fmla="*/ 754 h 1216"/>
                <a:gd name="T40" fmla="*/ 612 w 841"/>
                <a:gd name="T41" fmla="*/ 763 h 1216"/>
                <a:gd name="T42" fmla="*/ 596 w 841"/>
                <a:gd name="T43" fmla="*/ 783 h 1216"/>
                <a:gd name="T44" fmla="*/ 591 w 841"/>
                <a:gd name="T45" fmla="*/ 811 h 1216"/>
                <a:gd name="T46" fmla="*/ 578 w 841"/>
                <a:gd name="T47" fmla="*/ 842 h 1216"/>
                <a:gd name="T48" fmla="*/ 557 w 841"/>
                <a:gd name="T49" fmla="*/ 869 h 1216"/>
                <a:gd name="T50" fmla="*/ 528 w 841"/>
                <a:gd name="T51" fmla="*/ 894 h 1216"/>
                <a:gd name="T52" fmla="*/ 505 w 841"/>
                <a:gd name="T53" fmla="*/ 912 h 1216"/>
                <a:gd name="T54" fmla="*/ 505 w 841"/>
                <a:gd name="T55" fmla="*/ 949 h 1216"/>
                <a:gd name="T56" fmla="*/ 507 w 841"/>
                <a:gd name="T57" fmla="*/ 985 h 1216"/>
                <a:gd name="T58" fmla="*/ 469 w 841"/>
                <a:gd name="T59" fmla="*/ 1016 h 1216"/>
                <a:gd name="T60" fmla="*/ 462 w 841"/>
                <a:gd name="T61" fmla="*/ 1062 h 1216"/>
                <a:gd name="T62" fmla="*/ 455 w 841"/>
                <a:gd name="T63" fmla="*/ 1107 h 1216"/>
                <a:gd name="T64" fmla="*/ 421 w 841"/>
                <a:gd name="T65" fmla="*/ 1170 h 1216"/>
                <a:gd name="T66" fmla="*/ 374 w 841"/>
                <a:gd name="T67" fmla="*/ 1209 h 1216"/>
                <a:gd name="T68" fmla="*/ 351 w 841"/>
                <a:gd name="T69" fmla="*/ 1200 h 1216"/>
                <a:gd name="T70" fmla="*/ 315 w 841"/>
                <a:gd name="T71" fmla="*/ 1198 h 1216"/>
                <a:gd name="T72" fmla="*/ 276 w 841"/>
                <a:gd name="T73" fmla="*/ 1195 h 1216"/>
                <a:gd name="T74" fmla="*/ 238 w 841"/>
                <a:gd name="T75" fmla="*/ 1200 h 1216"/>
                <a:gd name="T76" fmla="*/ 204 w 841"/>
                <a:gd name="T77" fmla="*/ 1184 h 1216"/>
                <a:gd name="T78" fmla="*/ 176 w 841"/>
                <a:gd name="T79" fmla="*/ 1186 h 1216"/>
                <a:gd name="T80" fmla="*/ 183 w 841"/>
                <a:gd name="T81" fmla="*/ 1159 h 1216"/>
                <a:gd name="T82" fmla="*/ 199 w 841"/>
                <a:gd name="T83" fmla="*/ 1127 h 1216"/>
                <a:gd name="T84" fmla="*/ 183 w 841"/>
                <a:gd name="T85" fmla="*/ 1112 h 1216"/>
                <a:gd name="T86" fmla="*/ 156 w 841"/>
                <a:gd name="T87" fmla="*/ 1112 h 1216"/>
                <a:gd name="T88" fmla="*/ 165 w 841"/>
                <a:gd name="T89" fmla="*/ 1075 h 1216"/>
                <a:gd name="T90" fmla="*/ 195 w 841"/>
                <a:gd name="T91" fmla="*/ 1062 h 1216"/>
                <a:gd name="T92" fmla="*/ 192 w 841"/>
                <a:gd name="T93" fmla="*/ 1064 h 1216"/>
                <a:gd name="T94" fmla="*/ 197 w 841"/>
                <a:gd name="T95" fmla="*/ 1059 h 1216"/>
                <a:gd name="T96" fmla="*/ 206 w 841"/>
                <a:gd name="T97" fmla="*/ 1028 h 1216"/>
                <a:gd name="T98" fmla="*/ 213 w 841"/>
                <a:gd name="T99" fmla="*/ 998 h 1216"/>
                <a:gd name="T100" fmla="*/ 199 w 841"/>
                <a:gd name="T101" fmla="*/ 971 h 1216"/>
                <a:gd name="T102" fmla="*/ 220 w 841"/>
                <a:gd name="T103" fmla="*/ 915 h 1216"/>
                <a:gd name="T104" fmla="*/ 142 w 841"/>
                <a:gd name="T105" fmla="*/ 756 h 1216"/>
                <a:gd name="T106" fmla="*/ 99 w 841"/>
                <a:gd name="T107" fmla="*/ 706 h 1216"/>
                <a:gd name="T108" fmla="*/ 56 w 841"/>
                <a:gd name="T109" fmla="*/ 668 h 1216"/>
                <a:gd name="T110" fmla="*/ 27 w 841"/>
                <a:gd name="T111" fmla="*/ 639 h 1216"/>
                <a:gd name="T112" fmla="*/ 0 w 841"/>
                <a:gd name="T113" fmla="*/ 596 h 1216"/>
                <a:gd name="T114" fmla="*/ 59 w 841"/>
                <a:gd name="T115" fmla="*/ 557 h 1216"/>
                <a:gd name="T116" fmla="*/ 131 w 841"/>
                <a:gd name="T117" fmla="*/ 528 h 1216"/>
                <a:gd name="T118" fmla="*/ 190 w 841"/>
                <a:gd name="T119" fmla="*/ 49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1" h="1216">
                  <a:moveTo>
                    <a:pt x="426" y="3"/>
                  </a:moveTo>
                  <a:lnTo>
                    <a:pt x="426" y="0"/>
                  </a:lnTo>
                  <a:lnTo>
                    <a:pt x="428" y="0"/>
                  </a:lnTo>
                  <a:lnTo>
                    <a:pt x="430" y="0"/>
                  </a:lnTo>
                  <a:lnTo>
                    <a:pt x="433" y="3"/>
                  </a:lnTo>
                  <a:lnTo>
                    <a:pt x="435" y="3"/>
                  </a:lnTo>
                  <a:lnTo>
                    <a:pt x="437" y="3"/>
                  </a:lnTo>
                  <a:lnTo>
                    <a:pt x="442" y="3"/>
                  </a:lnTo>
                  <a:lnTo>
                    <a:pt x="444" y="3"/>
                  </a:lnTo>
                  <a:lnTo>
                    <a:pt x="446" y="3"/>
                  </a:lnTo>
                  <a:lnTo>
                    <a:pt x="453" y="3"/>
                  </a:lnTo>
                  <a:lnTo>
                    <a:pt x="455" y="5"/>
                  </a:lnTo>
                  <a:lnTo>
                    <a:pt x="458" y="5"/>
                  </a:lnTo>
                  <a:lnTo>
                    <a:pt x="460" y="5"/>
                  </a:lnTo>
                  <a:lnTo>
                    <a:pt x="462" y="5"/>
                  </a:lnTo>
                  <a:lnTo>
                    <a:pt x="464" y="5"/>
                  </a:lnTo>
                  <a:lnTo>
                    <a:pt x="467" y="5"/>
                  </a:lnTo>
                  <a:lnTo>
                    <a:pt x="467" y="7"/>
                  </a:lnTo>
                  <a:lnTo>
                    <a:pt x="469" y="7"/>
                  </a:lnTo>
                  <a:lnTo>
                    <a:pt x="471" y="7"/>
                  </a:lnTo>
                  <a:lnTo>
                    <a:pt x="473" y="7"/>
                  </a:lnTo>
                  <a:lnTo>
                    <a:pt x="476" y="7"/>
                  </a:lnTo>
                  <a:lnTo>
                    <a:pt x="478" y="7"/>
                  </a:lnTo>
                  <a:lnTo>
                    <a:pt x="480" y="7"/>
                  </a:lnTo>
                  <a:lnTo>
                    <a:pt x="483" y="7"/>
                  </a:lnTo>
                  <a:lnTo>
                    <a:pt x="483" y="5"/>
                  </a:lnTo>
                  <a:lnTo>
                    <a:pt x="485" y="5"/>
                  </a:lnTo>
                  <a:lnTo>
                    <a:pt x="487" y="5"/>
                  </a:lnTo>
                  <a:lnTo>
                    <a:pt x="489" y="5"/>
                  </a:lnTo>
                  <a:lnTo>
                    <a:pt x="492" y="5"/>
                  </a:lnTo>
                  <a:lnTo>
                    <a:pt x="494" y="5"/>
                  </a:lnTo>
                  <a:lnTo>
                    <a:pt x="496" y="5"/>
                  </a:lnTo>
                  <a:lnTo>
                    <a:pt x="498" y="5"/>
                  </a:lnTo>
                  <a:lnTo>
                    <a:pt x="501" y="7"/>
                  </a:lnTo>
                  <a:lnTo>
                    <a:pt x="503" y="7"/>
                  </a:lnTo>
                  <a:lnTo>
                    <a:pt x="505" y="7"/>
                  </a:lnTo>
                  <a:lnTo>
                    <a:pt x="507" y="7"/>
                  </a:lnTo>
                  <a:lnTo>
                    <a:pt x="510" y="7"/>
                  </a:lnTo>
                  <a:lnTo>
                    <a:pt x="512" y="7"/>
                  </a:lnTo>
                  <a:lnTo>
                    <a:pt x="512" y="9"/>
                  </a:lnTo>
                  <a:lnTo>
                    <a:pt x="514" y="9"/>
                  </a:lnTo>
                  <a:lnTo>
                    <a:pt x="517" y="9"/>
                  </a:lnTo>
                  <a:lnTo>
                    <a:pt x="517" y="12"/>
                  </a:lnTo>
                  <a:lnTo>
                    <a:pt x="519" y="12"/>
                  </a:lnTo>
                  <a:lnTo>
                    <a:pt x="519" y="14"/>
                  </a:lnTo>
                  <a:lnTo>
                    <a:pt x="521" y="16"/>
                  </a:lnTo>
                  <a:lnTo>
                    <a:pt x="523" y="16"/>
                  </a:lnTo>
                  <a:lnTo>
                    <a:pt x="523" y="18"/>
                  </a:lnTo>
                  <a:lnTo>
                    <a:pt x="526" y="18"/>
                  </a:lnTo>
                  <a:lnTo>
                    <a:pt x="528" y="18"/>
                  </a:lnTo>
                  <a:lnTo>
                    <a:pt x="530" y="21"/>
                  </a:lnTo>
                  <a:lnTo>
                    <a:pt x="532" y="23"/>
                  </a:lnTo>
                  <a:lnTo>
                    <a:pt x="535" y="23"/>
                  </a:lnTo>
                  <a:lnTo>
                    <a:pt x="537" y="23"/>
                  </a:lnTo>
                  <a:lnTo>
                    <a:pt x="537" y="25"/>
                  </a:lnTo>
                  <a:lnTo>
                    <a:pt x="539" y="25"/>
                  </a:lnTo>
                  <a:lnTo>
                    <a:pt x="541" y="28"/>
                  </a:lnTo>
                  <a:lnTo>
                    <a:pt x="544" y="28"/>
                  </a:lnTo>
                  <a:lnTo>
                    <a:pt x="546" y="30"/>
                  </a:lnTo>
                  <a:lnTo>
                    <a:pt x="551" y="30"/>
                  </a:lnTo>
                  <a:lnTo>
                    <a:pt x="553" y="32"/>
                  </a:lnTo>
                  <a:lnTo>
                    <a:pt x="555" y="32"/>
                  </a:lnTo>
                  <a:lnTo>
                    <a:pt x="557" y="32"/>
                  </a:lnTo>
                  <a:lnTo>
                    <a:pt x="557" y="34"/>
                  </a:lnTo>
                  <a:lnTo>
                    <a:pt x="560" y="34"/>
                  </a:lnTo>
                  <a:lnTo>
                    <a:pt x="562" y="37"/>
                  </a:lnTo>
                  <a:lnTo>
                    <a:pt x="564" y="39"/>
                  </a:lnTo>
                  <a:lnTo>
                    <a:pt x="566" y="41"/>
                  </a:lnTo>
                  <a:lnTo>
                    <a:pt x="569" y="43"/>
                  </a:lnTo>
                  <a:lnTo>
                    <a:pt x="571" y="48"/>
                  </a:lnTo>
                  <a:lnTo>
                    <a:pt x="580" y="48"/>
                  </a:lnTo>
                  <a:lnTo>
                    <a:pt x="582" y="48"/>
                  </a:lnTo>
                  <a:lnTo>
                    <a:pt x="585" y="48"/>
                  </a:lnTo>
                  <a:lnTo>
                    <a:pt x="587" y="48"/>
                  </a:lnTo>
                  <a:lnTo>
                    <a:pt x="587" y="50"/>
                  </a:lnTo>
                  <a:lnTo>
                    <a:pt x="589" y="50"/>
                  </a:lnTo>
                  <a:lnTo>
                    <a:pt x="591" y="50"/>
                  </a:lnTo>
                  <a:lnTo>
                    <a:pt x="596" y="50"/>
                  </a:lnTo>
                  <a:lnTo>
                    <a:pt x="598" y="50"/>
                  </a:lnTo>
                  <a:lnTo>
                    <a:pt x="600" y="50"/>
                  </a:lnTo>
                  <a:lnTo>
                    <a:pt x="603" y="50"/>
                  </a:lnTo>
                  <a:lnTo>
                    <a:pt x="607" y="48"/>
                  </a:lnTo>
                  <a:lnTo>
                    <a:pt x="609" y="48"/>
                  </a:lnTo>
                  <a:lnTo>
                    <a:pt x="612" y="46"/>
                  </a:lnTo>
                  <a:lnTo>
                    <a:pt x="614" y="46"/>
                  </a:lnTo>
                  <a:lnTo>
                    <a:pt x="616" y="46"/>
                  </a:lnTo>
                  <a:lnTo>
                    <a:pt x="616" y="43"/>
                  </a:lnTo>
                  <a:lnTo>
                    <a:pt x="619" y="43"/>
                  </a:lnTo>
                  <a:lnTo>
                    <a:pt x="621" y="43"/>
                  </a:lnTo>
                  <a:lnTo>
                    <a:pt x="623" y="43"/>
                  </a:lnTo>
                  <a:lnTo>
                    <a:pt x="625" y="41"/>
                  </a:lnTo>
                  <a:lnTo>
                    <a:pt x="630" y="41"/>
                  </a:lnTo>
                  <a:lnTo>
                    <a:pt x="632" y="41"/>
                  </a:lnTo>
                  <a:lnTo>
                    <a:pt x="641" y="41"/>
                  </a:lnTo>
                  <a:lnTo>
                    <a:pt x="648" y="48"/>
                  </a:lnTo>
                  <a:lnTo>
                    <a:pt x="650" y="48"/>
                  </a:lnTo>
                  <a:lnTo>
                    <a:pt x="653" y="46"/>
                  </a:lnTo>
                  <a:lnTo>
                    <a:pt x="655" y="46"/>
                  </a:lnTo>
                  <a:lnTo>
                    <a:pt x="657" y="46"/>
                  </a:lnTo>
                  <a:lnTo>
                    <a:pt x="657" y="43"/>
                  </a:lnTo>
                  <a:lnTo>
                    <a:pt x="659" y="43"/>
                  </a:lnTo>
                  <a:lnTo>
                    <a:pt x="664" y="43"/>
                  </a:lnTo>
                  <a:lnTo>
                    <a:pt x="666" y="46"/>
                  </a:lnTo>
                  <a:lnTo>
                    <a:pt x="668" y="43"/>
                  </a:lnTo>
                  <a:lnTo>
                    <a:pt x="671" y="43"/>
                  </a:lnTo>
                  <a:lnTo>
                    <a:pt x="675" y="41"/>
                  </a:lnTo>
                  <a:lnTo>
                    <a:pt x="680" y="41"/>
                  </a:lnTo>
                  <a:lnTo>
                    <a:pt x="680" y="43"/>
                  </a:lnTo>
                  <a:lnTo>
                    <a:pt x="682" y="43"/>
                  </a:lnTo>
                  <a:lnTo>
                    <a:pt x="687" y="43"/>
                  </a:lnTo>
                  <a:lnTo>
                    <a:pt x="689" y="43"/>
                  </a:lnTo>
                  <a:lnTo>
                    <a:pt x="693" y="43"/>
                  </a:lnTo>
                  <a:lnTo>
                    <a:pt x="696" y="43"/>
                  </a:lnTo>
                  <a:lnTo>
                    <a:pt x="698" y="43"/>
                  </a:lnTo>
                  <a:lnTo>
                    <a:pt x="700" y="43"/>
                  </a:lnTo>
                  <a:lnTo>
                    <a:pt x="702" y="43"/>
                  </a:lnTo>
                  <a:lnTo>
                    <a:pt x="700" y="46"/>
                  </a:lnTo>
                  <a:lnTo>
                    <a:pt x="700" y="48"/>
                  </a:lnTo>
                  <a:lnTo>
                    <a:pt x="700" y="50"/>
                  </a:lnTo>
                  <a:lnTo>
                    <a:pt x="700" y="52"/>
                  </a:lnTo>
                  <a:lnTo>
                    <a:pt x="700" y="55"/>
                  </a:lnTo>
                  <a:lnTo>
                    <a:pt x="700" y="61"/>
                  </a:lnTo>
                  <a:lnTo>
                    <a:pt x="700" y="64"/>
                  </a:lnTo>
                  <a:lnTo>
                    <a:pt x="702" y="66"/>
                  </a:lnTo>
                  <a:lnTo>
                    <a:pt x="702" y="68"/>
                  </a:lnTo>
                  <a:lnTo>
                    <a:pt x="702" y="77"/>
                  </a:lnTo>
                  <a:lnTo>
                    <a:pt x="702" y="80"/>
                  </a:lnTo>
                  <a:lnTo>
                    <a:pt x="702" y="91"/>
                  </a:lnTo>
                  <a:lnTo>
                    <a:pt x="702" y="114"/>
                  </a:lnTo>
                  <a:lnTo>
                    <a:pt x="702" y="118"/>
                  </a:lnTo>
                  <a:lnTo>
                    <a:pt x="702" y="120"/>
                  </a:lnTo>
                  <a:lnTo>
                    <a:pt x="705" y="125"/>
                  </a:lnTo>
                  <a:lnTo>
                    <a:pt x="707" y="129"/>
                  </a:lnTo>
                  <a:lnTo>
                    <a:pt x="705" y="136"/>
                  </a:lnTo>
                  <a:lnTo>
                    <a:pt x="698" y="138"/>
                  </a:lnTo>
                  <a:lnTo>
                    <a:pt x="691" y="145"/>
                  </a:lnTo>
                  <a:lnTo>
                    <a:pt x="691" y="152"/>
                  </a:lnTo>
                  <a:lnTo>
                    <a:pt x="689" y="161"/>
                  </a:lnTo>
                  <a:lnTo>
                    <a:pt x="691" y="168"/>
                  </a:lnTo>
                  <a:lnTo>
                    <a:pt x="691" y="170"/>
                  </a:lnTo>
                  <a:lnTo>
                    <a:pt x="693" y="179"/>
                  </a:lnTo>
                  <a:lnTo>
                    <a:pt x="696" y="181"/>
                  </a:lnTo>
                  <a:lnTo>
                    <a:pt x="698" y="186"/>
                  </a:lnTo>
                  <a:lnTo>
                    <a:pt x="700" y="193"/>
                  </a:lnTo>
                  <a:lnTo>
                    <a:pt x="700" y="197"/>
                  </a:lnTo>
                  <a:lnTo>
                    <a:pt x="696" y="209"/>
                  </a:lnTo>
                  <a:lnTo>
                    <a:pt x="693" y="213"/>
                  </a:lnTo>
                  <a:lnTo>
                    <a:pt x="693" y="218"/>
                  </a:lnTo>
                  <a:lnTo>
                    <a:pt x="691" y="220"/>
                  </a:lnTo>
                  <a:lnTo>
                    <a:pt x="689" y="227"/>
                  </a:lnTo>
                  <a:lnTo>
                    <a:pt x="675" y="240"/>
                  </a:lnTo>
                  <a:lnTo>
                    <a:pt x="668" y="245"/>
                  </a:lnTo>
                  <a:lnTo>
                    <a:pt x="662" y="249"/>
                  </a:lnTo>
                  <a:lnTo>
                    <a:pt x="662" y="252"/>
                  </a:lnTo>
                  <a:lnTo>
                    <a:pt x="662" y="254"/>
                  </a:lnTo>
                  <a:lnTo>
                    <a:pt x="662" y="256"/>
                  </a:lnTo>
                  <a:lnTo>
                    <a:pt x="659" y="261"/>
                  </a:lnTo>
                  <a:lnTo>
                    <a:pt x="662" y="279"/>
                  </a:lnTo>
                  <a:lnTo>
                    <a:pt x="662" y="281"/>
                  </a:lnTo>
                  <a:lnTo>
                    <a:pt x="662" y="288"/>
                  </a:lnTo>
                  <a:lnTo>
                    <a:pt x="662" y="290"/>
                  </a:lnTo>
                  <a:lnTo>
                    <a:pt x="662" y="295"/>
                  </a:lnTo>
                  <a:lnTo>
                    <a:pt x="662" y="304"/>
                  </a:lnTo>
                  <a:lnTo>
                    <a:pt x="662" y="306"/>
                  </a:lnTo>
                  <a:lnTo>
                    <a:pt x="662" y="313"/>
                  </a:lnTo>
                  <a:lnTo>
                    <a:pt x="662" y="326"/>
                  </a:lnTo>
                  <a:lnTo>
                    <a:pt x="659" y="335"/>
                  </a:lnTo>
                  <a:lnTo>
                    <a:pt x="659" y="340"/>
                  </a:lnTo>
                  <a:lnTo>
                    <a:pt x="659" y="342"/>
                  </a:lnTo>
                  <a:lnTo>
                    <a:pt x="657" y="353"/>
                  </a:lnTo>
                  <a:lnTo>
                    <a:pt x="657" y="356"/>
                  </a:lnTo>
                  <a:lnTo>
                    <a:pt x="655" y="358"/>
                  </a:lnTo>
                  <a:lnTo>
                    <a:pt x="655" y="362"/>
                  </a:lnTo>
                  <a:lnTo>
                    <a:pt x="655" y="383"/>
                  </a:lnTo>
                  <a:lnTo>
                    <a:pt x="655" y="387"/>
                  </a:lnTo>
                  <a:lnTo>
                    <a:pt x="655" y="405"/>
                  </a:lnTo>
                  <a:lnTo>
                    <a:pt x="657" y="421"/>
                  </a:lnTo>
                  <a:lnTo>
                    <a:pt x="657" y="424"/>
                  </a:lnTo>
                  <a:lnTo>
                    <a:pt x="659" y="426"/>
                  </a:lnTo>
                  <a:lnTo>
                    <a:pt x="659" y="430"/>
                  </a:lnTo>
                  <a:lnTo>
                    <a:pt x="662" y="435"/>
                  </a:lnTo>
                  <a:lnTo>
                    <a:pt x="678" y="464"/>
                  </a:lnTo>
                  <a:lnTo>
                    <a:pt x="682" y="469"/>
                  </a:lnTo>
                  <a:lnTo>
                    <a:pt x="716" y="482"/>
                  </a:lnTo>
                  <a:lnTo>
                    <a:pt x="721" y="487"/>
                  </a:lnTo>
                  <a:lnTo>
                    <a:pt x="725" y="494"/>
                  </a:lnTo>
                  <a:lnTo>
                    <a:pt x="725" y="500"/>
                  </a:lnTo>
                  <a:lnTo>
                    <a:pt x="723" y="510"/>
                  </a:lnTo>
                  <a:lnTo>
                    <a:pt x="723" y="523"/>
                  </a:lnTo>
                  <a:lnTo>
                    <a:pt x="723" y="528"/>
                  </a:lnTo>
                  <a:lnTo>
                    <a:pt x="725" y="534"/>
                  </a:lnTo>
                  <a:lnTo>
                    <a:pt x="730" y="541"/>
                  </a:lnTo>
                  <a:lnTo>
                    <a:pt x="732" y="543"/>
                  </a:lnTo>
                  <a:lnTo>
                    <a:pt x="739" y="543"/>
                  </a:lnTo>
                  <a:lnTo>
                    <a:pt x="743" y="541"/>
                  </a:lnTo>
                  <a:lnTo>
                    <a:pt x="746" y="539"/>
                  </a:lnTo>
                  <a:lnTo>
                    <a:pt x="750" y="537"/>
                  </a:lnTo>
                  <a:lnTo>
                    <a:pt x="750" y="539"/>
                  </a:lnTo>
                  <a:lnTo>
                    <a:pt x="750" y="541"/>
                  </a:lnTo>
                  <a:lnTo>
                    <a:pt x="752" y="541"/>
                  </a:lnTo>
                  <a:lnTo>
                    <a:pt x="755" y="546"/>
                  </a:lnTo>
                  <a:lnTo>
                    <a:pt x="757" y="548"/>
                  </a:lnTo>
                  <a:lnTo>
                    <a:pt x="757" y="550"/>
                  </a:lnTo>
                  <a:lnTo>
                    <a:pt x="759" y="550"/>
                  </a:lnTo>
                  <a:lnTo>
                    <a:pt x="764" y="557"/>
                  </a:lnTo>
                  <a:lnTo>
                    <a:pt x="766" y="562"/>
                  </a:lnTo>
                  <a:lnTo>
                    <a:pt x="768" y="562"/>
                  </a:lnTo>
                  <a:lnTo>
                    <a:pt x="768" y="564"/>
                  </a:lnTo>
                  <a:lnTo>
                    <a:pt x="770" y="568"/>
                  </a:lnTo>
                  <a:lnTo>
                    <a:pt x="770" y="573"/>
                  </a:lnTo>
                  <a:lnTo>
                    <a:pt x="770" y="575"/>
                  </a:lnTo>
                  <a:lnTo>
                    <a:pt x="770" y="582"/>
                  </a:lnTo>
                  <a:lnTo>
                    <a:pt x="768" y="584"/>
                  </a:lnTo>
                  <a:lnTo>
                    <a:pt x="766" y="589"/>
                  </a:lnTo>
                  <a:lnTo>
                    <a:pt x="766" y="591"/>
                  </a:lnTo>
                  <a:lnTo>
                    <a:pt x="766" y="596"/>
                  </a:lnTo>
                  <a:lnTo>
                    <a:pt x="780" y="632"/>
                  </a:lnTo>
                  <a:lnTo>
                    <a:pt x="784" y="641"/>
                  </a:lnTo>
                  <a:lnTo>
                    <a:pt x="786" y="643"/>
                  </a:lnTo>
                  <a:lnTo>
                    <a:pt x="791" y="652"/>
                  </a:lnTo>
                  <a:lnTo>
                    <a:pt x="795" y="659"/>
                  </a:lnTo>
                  <a:lnTo>
                    <a:pt x="807" y="670"/>
                  </a:lnTo>
                  <a:lnTo>
                    <a:pt x="841" y="713"/>
                  </a:lnTo>
                  <a:lnTo>
                    <a:pt x="832" y="745"/>
                  </a:lnTo>
                  <a:lnTo>
                    <a:pt x="829" y="747"/>
                  </a:lnTo>
                  <a:lnTo>
                    <a:pt x="829" y="745"/>
                  </a:lnTo>
                  <a:lnTo>
                    <a:pt x="829" y="743"/>
                  </a:lnTo>
                  <a:lnTo>
                    <a:pt x="827" y="740"/>
                  </a:lnTo>
                  <a:lnTo>
                    <a:pt x="827" y="738"/>
                  </a:lnTo>
                  <a:lnTo>
                    <a:pt x="825" y="736"/>
                  </a:lnTo>
                  <a:lnTo>
                    <a:pt x="823" y="736"/>
                  </a:lnTo>
                  <a:lnTo>
                    <a:pt x="820" y="736"/>
                  </a:lnTo>
                  <a:lnTo>
                    <a:pt x="820" y="734"/>
                  </a:lnTo>
                  <a:lnTo>
                    <a:pt x="818" y="734"/>
                  </a:lnTo>
                  <a:lnTo>
                    <a:pt x="818" y="731"/>
                  </a:lnTo>
                  <a:lnTo>
                    <a:pt x="816" y="731"/>
                  </a:lnTo>
                  <a:lnTo>
                    <a:pt x="814" y="731"/>
                  </a:lnTo>
                  <a:lnTo>
                    <a:pt x="811" y="729"/>
                  </a:lnTo>
                  <a:lnTo>
                    <a:pt x="809" y="731"/>
                  </a:lnTo>
                  <a:lnTo>
                    <a:pt x="809" y="729"/>
                  </a:lnTo>
                  <a:lnTo>
                    <a:pt x="807" y="729"/>
                  </a:lnTo>
                  <a:lnTo>
                    <a:pt x="807" y="731"/>
                  </a:lnTo>
                  <a:lnTo>
                    <a:pt x="804" y="731"/>
                  </a:lnTo>
                  <a:lnTo>
                    <a:pt x="802" y="731"/>
                  </a:lnTo>
                  <a:lnTo>
                    <a:pt x="802" y="729"/>
                  </a:lnTo>
                  <a:lnTo>
                    <a:pt x="800" y="729"/>
                  </a:lnTo>
                  <a:lnTo>
                    <a:pt x="800" y="731"/>
                  </a:lnTo>
                  <a:lnTo>
                    <a:pt x="798" y="731"/>
                  </a:lnTo>
                  <a:lnTo>
                    <a:pt x="798" y="729"/>
                  </a:lnTo>
                  <a:lnTo>
                    <a:pt x="795" y="731"/>
                  </a:lnTo>
                  <a:lnTo>
                    <a:pt x="793" y="734"/>
                  </a:lnTo>
                  <a:lnTo>
                    <a:pt x="793" y="731"/>
                  </a:lnTo>
                  <a:lnTo>
                    <a:pt x="791" y="734"/>
                  </a:lnTo>
                  <a:lnTo>
                    <a:pt x="791" y="736"/>
                  </a:lnTo>
                  <a:lnTo>
                    <a:pt x="789" y="736"/>
                  </a:lnTo>
                  <a:lnTo>
                    <a:pt x="786" y="736"/>
                  </a:lnTo>
                  <a:lnTo>
                    <a:pt x="784" y="736"/>
                  </a:lnTo>
                  <a:lnTo>
                    <a:pt x="782" y="736"/>
                  </a:lnTo>
                  <a:lnTo>
                    <a:pt x="782" y="738"/>
                  </a:lnTo>
                  <a:lnTo>
                    <a:pt x="780" y="738"/>
                  </a:lnTo>
                  <a:lnTo>
                    <a:pt x="777" y="738"/>
                  </a:lnTo>
                  <a:lnTo>
                    <a:pt x="777" y="736"/>
                  </a:lnTo>
                  <a:lnTo>
                    <a:pt x="775" y="736"/>
                  </a:lnTo>
                  <a:lnTo>
                    <a:pt x="773" y="734"/>
                  </a:lnTo>
                  <a:lnTo>
                    <a:pt x="773" y="736"/>
                  </a:lnTo>
                  <a:lnTo>
                    <a:pt x="770" y="736"/>
                  </a:lnTo>
                  <a:lnTo>
                    <a:pt x="768" y="736"/>
                  </a:lnTo>
                  <a:lnTo>
                    <a:pt x="766" y="736"/>
                  </a:lnTo>
                  <a:lnTo>
                    <a:pt x="766" y="738"/>
                  </a:lnTo>
                  <a:lnTo>
                    <a:pt x="764" y="740"/>
                  </a:lnTo>
                  <a:lnTo>
                    <a:pt x="761" y="740"/>
                  </a:lnTo>
                  <a:lnTo>
                    <a:pt x="759" y="740"/>
                  </a:lnTo>
                  <a:lnTo>
                    <a:pt x="759" y="738"/>
                  </a:lnTo>
                  <a:lnTo>
                    <a:pt x="757" y="738"/>
                  </a:lnTo>
                  <a:lnTo>
                    <a:pt x="755" y="740"/>
                  </a:lnTo>
                  <a:lnTo>
                    <a:pt x="755" y="738"/>
                  </a:lnTo>
                  <a:lnTo>
                    <a:pt x="755" y="740"/>
                  </a:lnTo>
                  <a:lnTo>
                    <a:pt x="752" y="740"/>
                  </a:lnTo>
                  <a:lnTo>
                    <a:pt x="750" y="740"/>
                  </a:lnTo>
                  <a:lnTo>
                    <a:pt x="748" y="740"/>
                  </a:lnTo>
                  <a:lnTo>
                    <a:pt x="746" y="740"/>
                  </a:lnTo>
                  <a:lnTo>
                    <a:pt x="743" y="740"/>
                  </a:lnTo>
                  <a:lnTo>
                    <a:pt x="743" y="743"/>
                  </a:lnTo>
                  <a:lnTo>
                    <a:pt x="741" y="743"/>
                  </a:lnTo>
                  <a:lnTo>
                    <a:pt x="739" y="743"/>
                  </a:lnTo>
                  <a:lnTo>
                    <a:pt x="739" y="745"/>
                  </a:lnTo>
                  <a:lnTo>
                    <a:pt x="736" y="745"/>
                  </a:lnTo>
                  <a:lnTo>
                    <a:pt x="734" y="745"/>
                  </a:lnTo>
                  <a:lnTo>
                    <a:pt x="734" y="747"/>
                  </a:lnTo>
                  <a:lnTo>
                    <a:pt x="732" y="747"/>
                  </a:lnTo>
                  <a:lnTo>
                    <a:pt x="730" y="747"/>
                  </a:lnTo>
                  <a:lnTo>
                    <a:pt x="730" y="749"/>
                  </a:lnTo>
                  <a:lnTo>
                    <a:pt x="730" y="747"/>
                  </a:lnTo>
                  <a:lnTo>
                    <a:pt x="727" y="747"/>
                  </a:lnTo>
                  <a:lnTo>
                    <a:pt x="727" y="749"/>
                  </a:lnTo>
                  <a:lnTo>
                    <a:pt x="725" y="749"/>
                  </a:lnTo>
                  <a:lnTo>
                    <a:pt x="723" y="749"/>
                  </a:lnTo>
                  <a:lnTo>
                    <a:pt x="721" y="749"/>
                  </a:lnTo>
                  <a:lnTo>
                    <a:pt x="718" y="749"/>
                  </a:lnTo>
                  <a:lnTo>
                    <a:pt x="716" y="749"/>
                  </a:lnTo>
                  <a:lnTo>
                    <a:pt x="714" y="747"/>
                  </a:lnTo>
                  <a:lnTo>
                    <a:pt x="714" y="749"/>
                  </a:lnTo>
                  <a:lnTo>
                    <a:pt x="712" y="747"/>
                  </a:lnTo>
                  <a:lnTo>
                    <a:pt x="709" y="747"/>
                  </a:lnTo>
                  <a:lnTo>
                    <a:pt x="707" y="747"/>
                  </a:lnTo>
                  <a:lnTo>
                    <a:pt x="705" y="747"/>
                  </a:lnTo>
                  <a:lnTo>
                    <a:pt x="702" y="747"/>
                  </a:lnTo>
                  <a:lnTo>
                    <a:pt x="700" y="747"/>
                  </a:lnTo>
                  <a:lnTo>
                    <a:pt x="700" y="749"/>
                  </a:lnTo>
                  <a:lnTo>
                    <a:pt x="698" y="747"/>
                  </a:lnTo>
                  <a:lnTo>
                    <a:pt x="696" y="749"/>
                  </a:lnTo>
                  <a:lnTo>
                    <a:pt x="693" y="749"/>
                  </a:lnTo>
                  <a:lnTo>
                    <a:pt x="691" y="747"/>
                  </a:lnTo>
                  <a:lnTo>
                    <a:pt x="691" y="749"/>
                  </a:lnTo>
                  <a:lnTo>
                    <a:pt x="689" y="749"/>
                  </a:lnTo>
                  <a:lnTo>
                    <a:pt x="687" y="749"/>
                  </a:lnTo>
                  <a:lnTo>
                    <a:pt x="684" y="749"/>
                  </a:lnTo>
                  <a:lnTo>
                    <a:pt x="682" y="749"/>
                  </a:lnTo>
                  <a:lnTo>
                    <a:pt x="680" y="749"/>
                  </a:lnTo>
                  <a:lnTo>
                    <a:pt x="675" y="752"/>
                  </a:lnTo>
                  <a:lnTo>
                    <a:pt x="675" y="754"/>
                  </a:lnTo>
                  <a:lnTo>
                    <a:pt x="673" y="754"/>
                  </a:lnTo>
                  <a:lnTo>
                    <a:pt x="671" y="754"/>
                  </a:lnTo>
                  <a:lnTo>
                    <a:pt x="671" y="756"/>
                  </a:lnTo>
                  <a:lnTo>
                    <a:pt x="668" y="756"/>
                  </a:lnTo>
                  <a:lnTo>
                    <a:pt x="666" y="756"/>
                  </a:lnTo>
                  <a:lnTo>
                    <a:pt x="664" y="756"/>
                  </a:lnTo>
                  <a:lnTo>
                    <a:pt x="664" y="754"/>
                  </a:lnTo>
                  <a:lnTo>
                    <a:pt x="662" y="754"/>
                  </a:lnTo>
                  <a:lnTo>
                    <a:pt x="662" y="756"/>
                  </a:lnTo>
                  <a:lnTo>
                    <a:pt x="659" y="756"/>
                  </a:lnTo>
                  <a:lnTo>
                    <a:pt x="657" y="756"/>
                  </a:lnTo>
                  <a:lnTo>
                    <a:pt x="655" y="756"/>
                  </a:lnTo>
                  <a:lnTo>
                    <a:pt x="653" y="756"/>
                  </a:lnTo>
                  <a:lnTo>
                    <a:pt x="648" y="754"/>
                  </a:lnTo>
                  <a:lnTo>
                    <a:pt x="646" y="754"/>
                  </a:lnTo>
                  <a:lnTo>
                    <a:pt x="646" y="752"/>
                  </a:lnTo>
                  <a:lnTo>
                    <a:pt x="643" y="752"/>
                  </a:lnTo>
                  <a:lnTo>
                    <a:pt x="643" y="754"/>
                  </a:lnTo>
                  <a:lnTo>
                    <a:pt x="641" y="754"/>
                  </a:lnTo>
                  <a:lnTo>
                    <a:pt x="639" y="754"/>
                  </a:lnTo>
                  <a:lnTo>
                    <a:pt x="637" y="756"/>
                  </a:lnTo>
                  <a:lnTo>
                    <a:pt x="634" y="756"/>
                  </a:lnTo>
                  <a:lnTo>
                    <a:pt x="634" y="754"/>
                  </a:lnTo>
                  <a:lnTo>
                    <a:pt x="632" y="754"/>
                  </a:lnTo>
                  <a:lnTo>
                    <a:pt x="632" y="756"/>
                  </a:lnTo>
                  <a:lnTo>
                    <a:pt x="628" y="758"/>
                  </a:lnTo>
                  <a:lnTo>
                    <a:pt x="628" y="761"/>
                  </a:lnTo>
                  <a:lnTo>
                    <a:pt x="625" y="761"/>
                  </a:lnTo>
                  <a:lnTo>
                    <a:pt x="623" y="758"/>
                  </a:lnTo>
                  <a:lnTo>
                    <a:pt x="621" y="756"/>
                  </a:lnTo>
                  <a:lnTo>
                    <a:pt x="619" y="758"/>
                  </a:lnTo>
                  <a:lnTo>
                    <a:pt x="616" y="758"/>
                  </a:lnTo>
                  <a:lnTo>
                    <a:pt x="614" y="758"/>
                  </a:lnTo>
                  <a:lnTo>
                    <a:pt x="612" y="758"/>
                  </a:lnTo>
                  <a:lnTo>
                    <a:pt x="612" y="761"/>
                  </a:lnTo>
                  <a:lnTo>
                    <a:pt x="612" y="763"/>
                  </a:lnTo>
                  <a:lnTo>
                    <a:pt x="609" y="763"/>
                  </a:lnTo>
                  <a:lnTo>
                    <a:pt x="607" y="763"/>
                  </a:lnTo>
                  <a:lnTo>
                    <a:pt x="605" y="763"/>
                  </a:lnTo>
                  <a:lnTo>
                    <a:pt x="603" y="763"/>
                  </a:lnTo>
                  <a:lnTo>
                    <a:pt x="605" y="765"/>
                  </a:lnTo>
                  <a:lnTo>
                    <a:pt x="603" y="765"/>
                  </a:lnTo>
                  <a:lnTo>
                    <a:pt x="603" y="768"/>
                  </a:lnTo>
                  <a:lnTo>
                    <a:pt x="603" y="770"/>
                  </a:lnTo>
                  <a:lnTo>
                    <a:pt x="600" y="772"/>
                  </a:lnTo>
                  <a:lnTo>
                    <a:pt x="598" y="774"/>
                  </a:lnTo>
                  <a:lnTo>
                    <a:pt x="596" y="774"/>
                  </a:lnTo>
                  <a:lnTo>
                    <a:pt x="596" y="777"/>
                  </a:lnTo>
                  <a:lnTo>
                    <a:pt x="596" y="779"/>
                  </a:lnTo>
                  <a:lnTo>
                    <a:pt x="596" y="781"/>
                  </a:lnTo>
                  <a:lnTo>
                    <a:pt x="594" y="781"/>
                  </a:lnTo>
                  <a:lnTo>
                    <a:pt x="596" y="781"/>
                  </a:lnTo>
                  <a:lnTo>
                    <a:pt x="596" y="783"/>
                  </a:lnTo>
                  <a:lnTo>
                    <a:pt x="594" y="783"/>
                  </a:lnTo>
                  <a:lnTo>
                    <a:pt x="594" y="786"/>
                  </a:lnTo>
                  <a:lnTo>
                    <a:pt x="591" y="786"/>
                  </a:lnTo>
                  <a:lnTo>
                    <a:pt x="594" y="788"/>
                  </a:lnTo>
                  <a:lnTo>
                    <a:pt x="591" y="788"/>
                  </a:lnTo>
                  <a:lnTo>
                    <a:pt x="591" y="790"/>
                  </a:lnTo>
                  <a:lnTo>
                    <a:pt x="589" y="790"/>
                  </a:lnTo>
                  <a:lnTo>
                    <a:pt x="589" y="792"/>
                  </a:lnTo>
                  <a:lnTo>
                    <a:pt x="587" y="797"/>
                  </a:lnTo>
                  <a:lnTo>
                    <a:pt x="587" y="799"/>
                  </a:lnTo>
                  <a:lnTo>
                    <a:pt x="585" y="799"/>
                  </a:lnTo>
                  <a:lnTo>
                    <a:pt x="585" y="801"/>
                  </a:lnTo>
                  <a:lnTo>
                    <a:pt x="587" y="801"/>
                  </a:lnTo>
                  <a:lnTo>
                    <a:pt x="587" y="804"/>
                  </a:lnTo>
                  <a:lnTo>
                    <a:pt x="589" y="806"/>
                  </a:lnTo>
                  <a:lnTo>
                    <a:pt x="589" y="808"/>
                  </a:lnTo>
                  <a:lnTo>
                    <a:pt x="591" y="811"/>
                  </a:lnTo>
                  <a:lnTo>
                    <a:pt x="591" y="813"/>
                  </a:lnTo>
                  <a:lnTo>
                    <a:pt x="594" y="815"/>
                  </a:lnTo>
                  <a:lnTo>
                    <a:pt x="594" y="817"/>
                  </a:lnTo>
                  <a:lnTo>
                    <a:pt x="591" y="822"/>
                  </a:lnTo>
                  <a:lnTo>
                    <a:pt x="589" y="824"/>
                  </a:lnTo>
                  <a:lnTo>
                    <a:pt x="587" y="826"/>
                  </a:lnTo>
                  <a:lnTo>
                    <a:pt x="585" y="829"/>
                  </a:lnTo>
                  <a:lnTo>
                    <a:pt x="585" y="831"/>
                  </a:lnTo>
                  <a:lnTo>
                    <a:pt x="587" y="833"/>
                  </a:lnTo>
                  <a:lnTo>
                    <a:pt x="587" y="835"/>
                  </a:lnTo>
                  <a:lnTo>
                    <a:pt x="587" y="838"/>
                  </a:lnTo>
                  <a:lnTo>
                    <a:pt x="585" y="840"/>
                  </a:lnTo>
                  <a:lnTo>
                    <a:pt x="582" y="838"/>
                  </a:lnTo>
                  <a:lnTo>
                    <a:pt x="580" y="835"/>
                  </a:lnTo>
                  <a:lnTo>
                    <a:pt x="580" y="838"/>
                  </a:lnTo>
                  <a:lnTo>
                    <a:pt x="580" y="840"/>
                  </a:lnTo>
                  <a:lnTo>
                    <a:pt x="578" y="842"/>
                  </a:lnTo>
                  <a:lnTo>
                    <a:pt x="578" y="844"/>
                  </a:lnTo>
                  <a:lnTo>
                    <a:pt x="578" y="847"/>
                  </a:lnTo>
                  <a:lnTo>
                    <a:pt x="575" y="849"/>
                  </a:lnTo>
                  <a:lnTo>
                    <a:pt x="573" y="849"/>
                  </a:lnTo>
                  <a:lnTo>
                    <a:pt x="571" y="851"/>
                  </a:lnTo>
                  <a:lnTo>
                    <a:pt x="571" y="854"/>
                  </a:lnTo>
                  <a:lnTo>
                    <a:pt x="569" y="854"/>
                  </a:lnTo>
                  <a:lnTo>
                    <a:pt x="569" y="856"/>
                  </a:lnTo>
                  <a:lnTo>
                    <a:pt x="569" y="858"/>
                  </a:lnTo>
                  <a:lnTo>
                    <a:pt x="566" y="858"/>
                  </a:lnTo>
                  <a:lnTo>
                    <a:pt x="566" y="860"/>
                  </a:lnTo>
                  <a:lnTo>
                    <a:pt x="564" y="860"/>
                  </a:lnTo>
                  <a:lnTo>
                    <a:pt x="564" y="863"/>
                  </a:lnTo>
                  <a:lnTo>
                    <a:pt x="564" y="865"/>
                  </a:lnTo>
                  <a:lnTo>
                    <a:pt x="562" y="867"/>
                  </a:lnTo>
                  <a:lnTo>
                    <a:pt x="560" y="867"/>
                  </a:lnTo>
                  <a:lnTo>
                    <a:pt x="557" y="869"/>
                  </a:lnTo>
                  <a:lnTo>
                    <a:pt x="555" y="869"/>
                  </a:lnTo>
                  <a:lnTo>
                    <a:pt x="555" y="872"/>
                  </a:lnTo>
                  <a:lnTo>
                    <a:pt x="553" y="872"/>
                  </a:lnTo>
                  <a:lnTo>
                    <a:pt x="551" y="872"/>
                  </a:lnTo>
                  <a:lnTo>
                    <a:pt x="548" y="874"/>
                  </a:lnTo>
                  <a:lnTo>
                    <a:pt x="548" y="876"/>
                  </a:lnTo>
                  <a:lnTo>
                    <a:pt x="546" y="878"/>
                  </a:lnTo>
                  <a:lnTo>
                    <a:pt x="544" y="878"/>
                  </a:lnTo>
                  <a:lnTo>
                    <a:pt x="541" y="881"/>
                  </a:lnTo>
                  <a:lnTo>
                    <a:pt x="537" y="881"/>
                  </a:lnTo>
                  <a:lnTo>
                    <a:pt x="537" y="883"/>
                  </a:lnTo>
                  <a:lnTo>
                    <a:pt x="535" y="883"/>
                  </a:lnTo>
                  <a:lnTo>
                    <a:pt x="535" y="885"/>
                  </a:lnTo>
                  <a:lnTo>
                    <a:pt x="532" y="887"/>
                  </a:lnTo>
                  <a:lnTo>
                    <a:pt x="530" y="887"/>
                  </a:lnTo>
                  <a:lnTo>
                    <a:pt x="528" y="892"/>
                  </a:lnTo>
                  <a:lnTo>
                    <a:pt x="528" y="894"/>
                  </a:lnTo>
                  <a:lnTo>
                    <a:pt x="530" y="897"/>
                  </a:lnTo>
                  <a:lnTo>
                    <a:pt x="528" y="897"/>
                  </a:lnTo>
                  <a:lnTo>
                    <a:pt x="526" y="901"/>
                  </a:lnTo>
                  <a:lnTo>
                    <a:pt x="523" y="901"/>
                  </a:lnTo>
                  <a:lnTo>
                    <a:pt x="523" y="903"/>
                  </a:lnTo>
                  <a:lnTo>
                    <a:pt x="521" y="903"/>
                  </a:lnTo>
                  <a:lnTo>
                    <a:pt x="519" y="903"/>
                  </a:lnTo>
                  <a:lnTo>
                    <a:pt x="519" y="906"/>
                  </a:lnTo>
                  <a:lnTo>
                    <a:pt x="519" y="908"/>
                  </a:lnTo>
                  <a:lnTo>
                    <a:pt x="517" y="908"/>
                  </a:lnTo>
                  <a:lnTo>
                    <a:pt x="517" y="910"/>
                  </a:lnTo>
                  <a:lnTo>
                    <a:pt x="514" y="908"/>
                  </a:lnTo>
                  <a:lnTo>
                    <a:pt x="514" y="910"/>
                  </a:lnTo>
                  <a:lnTo>
                    <a:pt x="512" y="912"/>
                  </a:lnTo>
                  <a:lnTo>
                    <a:pt x="510" y="910"/>
                  </a:lnTo>
                  <a:lnTo>
                    <a:pt x="505" y="910"/>
                  </a:lnTo>
                  <a:lnTo>
                    <a:pt x="505" y="912"/>
                  </a:lnTo>
                  <a:lnTo>
                    <a:pt x="507" y="915"/>
                  </a:lnTo>
                  <a:lnTo>
                    <a:pt x="505" y="915"/>
                  </a:lnTo>
                  <a:lnTo>
                    <a:pt x="503" y="915"/>
                  </a:lnTo>
                  <a:lnTo>
                    <a:pt x="501" y="917"/>
                  </a:lnTo>
                  <a:lnTo>
                    <a:pt x="501" y="919"/>
                  </a:lnTo>
                  <a:lnTo>
                    <a:pt x="503" y="921"/>
                  </a:lnTo>
                  <a:lnTo>
                    <a:pt x="505" y="921"/>
                  </a:lnTo>
                  <a:lnTo>
                    <a:pt x="505" y="924"/>
                  </a:lnTo>
                  <a:lnTo>
                    <a:pt x="505" y="926"/>
                  </a:lnTo>
                  <a:lnTo>
                    <a:pt x="507" y="930"/>
                  </a:lnTo>
                  <a:lnTo>
                    <a:pt x="505" y="933"/>
                  </a:lnTo>
                  <a:lnTo>
                    <a:pt x="505" y="937"/>
                  </a:lnTo>
                  <a:lnTo>
                    <a:pt x="507" y="940"/>
                  </a:lnTo>
                  <a:lnTo>
                    <a:pt x="507" y="942"/>
                  </a:lnTo>
                  <a:lnTo>
                    <a:pt x="505" y="944"/>
                  </a:lnTo>
                  <a:lnTo>
                    <a:pt x="505" y="946"/>
                  </a:lnTo>
                  <a:lnTo>
                    <a:pt x="505" y="949"/>
                  </a:lnTo>
                  <a:lnTo>
                    <a:pt x="505" y="951"/>
                  </a:lnTo>
                  <a:lnTo>
                    <a:pt x="505" y="953"/>
                  </a:lnTo>
                  <a:lnTo>
                    <a:pt x="507" y="953"/>
                  </a:lnTo>
                  <a:lnTo>
                    <a:pt x="507" y="955"/>
                  </a:lnTo>
                  <a:lnTo>
                    <a:pt x="510" y="958"/>
                  </a:lnTo>
                  <a:lnTo>
                    <a:pt x="510" y="960"/>
                  </a:lnTo>
                  <a:lnTo>
                    <a:pt x="510" y="962"/>
                  </a:lnTo>
                  <a:lnTo>
                    <a:pt x="510" y="964"/>
                  </a:lnTo>
                  <a:lnTo>
                    <a:pt x="510" y="967"/>
                  </a:lnTo>
                  <a:lnTo>
                    <a:pt x="510" y="969"/>
                  </a:lnTo>
                  <a:lnTo>
                    <a:pt x="510" y="971"/>
                  </a:lnTo>
                  <a:lnTo>
                    <a:pt x="510" y="973"/>
                  </a:lnTo>
                  <a:lnTo>
                    <a:pt x="510" y="976"/>
                  </a:lnTo>
                  <a:lnTo>
                    <a:pt x="510" y="978"/>
                  </a:lnTo>
                  <a:lnTo>
                    <a:pt x="510" y="980"/>
                  </a:lnTo>
                  <a:lnTo>
                    <a:pt x="510" y="983"/>
                  </a:lnTo>
                  <a:lnTo>
                    <a:pt x="507" y="985"/>
                  </a:lnTo>
                  <a:lnTo>
                    <a:pt x="505" y="987"/>
                  </a:lnTo>
                  <a:lnTo>
                    <a:pt x="505" y="989"/>
                  </a:lnTo>
                  <a:lnTo>
                    <a:pt x="503" y="992"/>
                  </a:lnTo>
                  <a:lnTo>
                    <a:pt x="498" y="994"/>
                  </a:lnTo>
                  <a:lnTo>
                    <a:pt x="496" y="994"/>
                  </a:lnTo>
                  <a:lnTo>
                    <a:pt x="494" y="996"/>
                  </a:lnTo>
                  <a:lnTo>
                    <a:pt x="492" y="998"/>
                  </a:lnTo>
                  <a:lnTo>
                    <a:pt x="489" y="1001"/>
                  </a:lnTo>
                  <a:lnTo>
                    <a:pt x="487" y="1003"/>
                  </a:lnTo>
                  <a:lnTo>
                    <a:pt x="485" y="1005"/>
                  </a:lnTo>
                  <a:lnTo>
                    <a:pt x="483" y="1005"/>
                  </a:lnTo>
                  <a:lnTo>
                    <a:pt x="480" y="1007"/>
                  </a:lnTo>
                  <a:lnTo>
                    <a:pt x="478" y="1010"/>
                  </a:lnTo>
                  <a:lnTo>
                    <a:pt x="476" y="1010"/>
                  </a:lnTo>
                  <a:lnTo>
                    <a:pt x="473" y="1012"/>
                  </a:lnTo>
                  <a:lnTo>
                    <a:pt x="471" y="1014"/>
                  </a:lnTo>
                  <a:lnTo>
                    <a:pt x="469" y="1016"/>
                  </a:lnTo>
                  <a:lnTo>
                    <a:pt x="467" y="1016"/>
                  </a:lnTo>
                  <a:lnTo>
                    <a:pt x="467" y="1019"/>
                  </a:lnTo>
                  <a:lnTo>
                    <a:pt x="469" y="1021"/>
                  </a:lnTo>
                  <a:lnTo>
                    <a:pt x="469" y="1023"/>
                  </a:lnTo>
                  <a:lnTo>
                    <a:pt x="471" y="1026"/>
                  </a:lnTo>
                  <a:lnTo>
                    <a:pt x="473" y="1028"/>
                  </a:lnTo>
                  <a:lnTo>
                    <a:pt x="476" y="1030"/>
                  </a:lnTo>
                  <a:lnTo>
                    <a:pt x="476" y="1032"/>
                  </a:lnTo>
                  <a:lnTo>
                    <a:pt x="473" y="1035"/>
                  </a:lnTo>
                  <a:lnTo>
                    <a:pt x="471" y="1039"/>
                  </a:lnTo>
                  <a:lnTo>
                    <a:pt x="471" y="1041"/>
                  </a:lnTo>
                  <a:lnTo>
                    <a:pt x="469" y="1044"/>
                  </a:lnTo>
                  <a:lnTo>
                    <a:pt x="469" y="1046"/>
                  </a:lnTo>
                  <a:lnTo>
                    <a:pt x="467" y="1050"/>
                  </a:lnTo>
                  <a:lnTo>
                    <a:pt x="464" y="1053"/>
                  </a:lnTo>
                  <a:lnTo>
                    <a:pt x="464" y="1057"/>
                  </a:lnTo>
                  <a:lnTo>
                    <a:pt x="462" y="1062"/>
                  </a:lnTo>
                  <a:lnTo>
                    <a:pt x="460" y="1064"/>
                  </a:lnTo>
                  <a:lnTo>
                    <a:pt x="460" y="1069"/>
                  </a:lnTo>
                  <a:lnTo>
                    <a:pt x="460" y="1071"/>
                  </a:lnTo>
                  <a:lnTo>
                    <a:pt x="458" y="1073"/>
                  </a:lnTo>
                  <a:lnTo>
                    <a:pt x="458" y="1078"/>
                  </a:lnTo>
                  <a:lnTo>
                    <a:pt x="458" y="1082"/>
                  </a:lnTo>
                  <a:lnTo>
                    <a:pt x="455" y="1084"/>
                  </a:lnTo>
                  <a:lnTo>
                    <a:pt x="455" y="1089"/>
                  </a:lnTo>
                  <a:lnTo>
                    <a:pt x="453" y="1091"/>
                  </a:lnTo>
                  <a:lnTo>
                    <a:pt x="455" y="1091"/>
                  </a:lnTo>
                  <a:lnTo>
                    <a:pt x="455" y="1093"/>
                  </a:lnTo>
                  <a:lnTo>
                    <a:pt x="453" y="1096"/>
                  </a:lnTo>
                  <a:lnTo>
                    <a:pt x="453" y="1100"/>
                  </a:lnTo>
                  <a:lnTo>
                    <a:pt x="453" y="1102"/>
                  </a:lnTo>
                  <a:lnTo>
                    <a:pt x="453" y="1105"/>
                  </a:lnTo>
                  <a:lnTo>
                    <a:pt x="453" y="1107"/>
                  </a:lnTo>
                  <a:lnTo>
                    <a:pt x="455" y="1107"/>
                  </a:lnTo>
                  <a:lnTo>
                    <a:pt x="455" y="1109"/>
                  </a:lnTo>
                  <a:lnTo>
                    <a:pt x="458" y="1114"/>
                  </a:lnTo>
                  <a:lnTo>
                    <a:pt x="458" y="1118"/>
                  </a:lnTo>
                  <a:lnTo>
                    <a:pt x="458" y="1121"/>
                  </a:lnTo>
                  <a:lnTo>
                    <a:pt x="458" y="1123"/>
                  </a:lnTo>
                  <a:lnTo>
                    <a:pt x="460" y="1125"/>
                  </a:lnTo>
                  <a:lnTo>
                    <a:pt x="462" y="1127"/>
                  </a:lnTo>
                  <a:lnTo>
                    <a:pt x="462" y="1132"/>
                  </a:lnTo>
                  <a:lnTo>
                    <a:pt x="462" y="1136"/>
                  </a:lnTo>
                  <a:lnTo>
                    <a:pt x="462" y="1139"/>
                  </a:lnTo>
                  <a:lnTo>
                    <a:pt x="451" y="1159"/>
                  </a:lnTo>
                  <a:lnTo>
                    <a:pt x="449" y="1161"/>
                  </a:lnTo>
                  <a:lnTo>
                    <a:pt x="446" y="1161"/>
                  </a:lnTo>
                  <a:lnTo>
                    <a:pt x="444" y="1164"/>
                  </a:lnTo>
                  <a:lnTo>
                    <a:pt x="439" y="1166"/>
                  </a:lnTo>
                  <a:lnTo>
                    <a:pt x="435" y="1166"/>
                  </a:lnTo>
                  <a:lnTo>
                    <a:pt x="421" y="1170"/>
                  </a:lnTo>
                  <a:lnTo>
                    <a:pt x="419" y="1173"/>
                  </a:lnTo>
                  <a:lnTo>
                    <a:pt x="412" y="1175"/>
                  </a:lnTo>
                  <a:lnTo>
                    <a:pt x="410" y="1175"/>
                  </a:lnTo>
                  <a:lnTo>
                    <a:pt x="408" y="1177"/>
                  </a:lnTo>
                  <a:lnTo>
                    <a:pt x="399" y="1186"/>
                  </a:lnTo>
                  <a:lnTo>
                    <a:pt x="385" y="1200"/>
                  </a:lnTo>
                  <a:lnTo>
                    <a:pt x="383" y="1204"/>
                  </a:lnTo>
                  <a:lnTo>
                    <a:pt x="371" y="1213"/>
                  </a:lnTo>
                  <a:lnTo>
                    <a:pt x="371" y="1216"/>
                  </a:lnTo>
                  <a:lnTo>
                    <a:pt x="369" y="1216"/>
                  </a:lnTo>
                  <a:lnTo>
                    <a:pt x="367" y="1216"/>
                  </a:lnTo>
                  <a:lnTo>
                    <a:pt x="367" y="1213"/>
                  </a:lnTo>
                  <a:lnTo>
                    <a:pt x="369" y="1213"/>
                  </a:lnTo>
                  <a:lnTo>
                    <a:pt x="371" y="1213"/>
                  </a:lnTo>
                  <a:lnTo>
                    <a:pt x="371" y="1211"/>
                  </a:lnTo>
                  <a:lnTo>
                    <a:pt x="374" y="1211"/>
                  </a:lnTo>
                  <a:lnTo>
                    <a:pt x="374" y="1209"/>
                  </a:lnTo>
                  <a:lnTo>
                    <a:pt x="374" y="1207"/>
                  </a:lnTo>
                  <a:lnTo>
                    <a:pt x="376" y="1204"/>
                  </a:lnTo>
                  <a:lnTo>
                    <a:pt x="376" y="1202"/>
                  </a:lnTo>
                  <a:lnTo>
                    <a:pt x="376" y="1200"/>
                  </a:lnTo>
                  <a:lnTo>
                    <a:pt x="376" y="1198"/>
                  </a:lnTo>
                  <a:lnTo>
                    <a:pt x="374" y="1195"/>
                  </a:lnTo>
                  <a:lnTo>
                    <a:pt x="371" y="1195"/>
                  </a:lnTo>
                  <a:lnTo>
                    <a:pt x="369" y="1195"/>
                  </a:lnTo>
                  <a:lnTo>
                    <a:pt x="367" y="1195"/>
                  </a:lnTo>
                  <a:lnTo>
                    <a:pt x="367" y="1198"/>
                  </a:lnTo>
                  <a:lnTo>
                    <a:pt x="365" y="1200"/>
                  </a:lnTo>
                  <a:lnTo>
                    <a:pt x="362" y="1202"/>
                  </a:lnTo>
                  <a:lnTo>
                    <a:pt x="360" y="1202"/>
                  </a:lnTo>
                  <a:lnTo>
                    <a:pt x="358" y="1202"/>
                  </a:lnTo>
                  <a:lnTo>
                    <a:pt x="356" y="1202"/>
                  </a:lnTo>
                  <a:lnTo>
                    <a:pt x="353" y="1202"/>
                  </a:lnTo>
                  <a:lnTo>
                    <a:pt x="351" y="1200"/>
                  </a:lnTo>
                  <a:lnTo>
                    <a:pt x="349" y="1202"/>
                  </a:lnTo>
                  <a:lnTo>
                    <a:pt x="347" y="1202"/>
                  </a:lnTo>
                  <a:lnTo>
                    <a:pt x="344" y="1202"/>
                  </a:lnTo>
                  <a:lnTo>
                    <a:pt x="340" y="1204"/>
                  </a:lnTo>
                  <a:lnTo>
                    <a:pt x="337" y="1204"/>
                  </a:lnTo>
                  <a:lnTo>
                    <a:pt x="333" y="1204"/>
                  </a:lnTo>
                  <a:lnTo>
                    <a:pt x="331" y="1204"/>
                  </a:lnTo>
                  <a:lnTo>
                    <a:pt x="328" y="1207"/>
                  </a:lnTo>
                  <a:lnTo>
                    <a:pt x="326" y="1204"/>
                  </a:lnTo>
                  <a:lnTo>
                    <a:pt x="324" y="1204"/>
                  </a:lnTo>
                  <a:lnTo>
                    <a:pt x="322" y="1204"/>
                  </a:lnTo>
                  <a:lnTo>
                    <a:pt x="319" y="1204"/>
                  </a:lnTo>
                  <a:lnTo>
                    <a:pt x="319" y="1202"/>
                  </a:lnTo>
                  <a:lnTo>
                    <a:pt x="319" y="1200"/>
                  </a:lnTo>
                  <a:lnTo>
                    <a:pt x="319" y="1198"/>
                  </a:lnTo>
                  <a:lnTo>
                    <a:pt x="317" y="1198"/>
                  </a:lnTo>
                  <a:lnTo>
                    <a:pt x="315" y="1198"/>
                  </a:lnTo>
                  <a:lnTo>
                    <a:pt x="312" y="1195"/>
                  </a:lnTo>
                  <a:lnTo>
                    <a:pt x="310" y="1198"/>
                  </a:lnTo>
                  <a:lnTo>
                    <a:pt x="308" y="1200"/>
                  </a:lnTo>
                  <a:lnTo>
                    <a:pt x="306" y="1200"/>
                  </a:lnTo>
                  <a:lnTo>
                    <a:pt x="303" y="1200"/>
                  </a:lnTo>
                  <a:lnTo>
                    <a:pt x="301" y="1200"/>
                  </a:lnTo>
                  <a:lnTo>
                    <a:pt x="299" y="1202"/>
                  </a:lnTo>
                  <a:lnTo>
                    <a:pt x="297" y="1202"/>
                  </a:lnTo>
                  <a:lnTo>
                    <a:pt x="294" y="1202"/>
                  </a:lnTo>
                  <a:lnTo>
                    <a:pt x="292" y="1202"/>
                  </a:lnTo>
                  <a:lnTo>
                    <a:pt x="290" y="1202"/>
                  </a:lnTo>
                  <a:lnTo>
                    <a:pt x="288" y="1202"/>
                  </a:lnTo>
                  <a:lnTo>
                    <a:pt x="285" y="1200"/>
                  </a:lnTo>
                  <a:lnTo>
                    <a:pt x="283" y="1200"/>
                  </a:lnTo>
                  <a:lnTo>
                    <a:pt x="281" y="1198"/>
                  </a:lnTo>
                  <a:lnTo>
                    <a:pt x="278" y="1198"/>
                  </a:lnTo>
                  <a:lnTo>
                    <a:pt x="276" y="1195"/>
                  </a:lnTo>
                  <a:lnTo>
                    <a:pt x="274" y="1195"/>
                  </a:lnTo>
                  <a:lnTo>
                    <a:pt x="272" y="1195"/>
                  </a:lnTo>
                  <a:lnTo>
                    <a:pt x="269" y="1193"/>
                  </a:lnTo>
                  <a:lnTo>
                    <a:pt x="267" y="1193"/>
                  </a:lnTo>
                  <a:lnTo>
                    <a:pt x="265" y="1193"/>
                  </a:lnTo>
                  <a:lnTo>
                    <a:pt x="263" y="1193"/>
                  </a:lnTo>
                  <a:lnTo>
                    <a:pt x="260" y="1193"/>
                  </a:lnTo>
                  <a:lnTo>
                    <a:pt x="258" y="1193"/>
                  </a:lnTo>
                  <a:lnTo>
                    <a:pt x="256" y="1193"/>
                  </a:lnTo>
                  <a:lnTo>
                    <a:pt x="254" y="1193"/>
                  </a:lnTo>
                  <a:lnTo>
                    <a:pt x="251" y="1195"/>
                  </a:lnTo>
                  <a:lnTo>
                    <a:pt x="249" y="1195"/>
                  </a:lnTo>
                  <a:lnTo>
                    <a:pt x="247" y="1195"/>
                  </a:lnTo>
                  <a:lnTo>
                    <a:pt x="244" y="1195"/>
                  </a:lnTo>
                  <a:lnTo>
                    <a:pt x="242" y="1198"/>
                  </a:lnTo>
                  <a:lnTo>
                    <a:pt x="240" y="1198"/>
                  </a:lnTo>
                  <a:lnTo>
                    <a:pt x="238" y="1200"/>
                  </a:lnTo>
                  <a:lnTo>
                    <a:pt x="235" y="1200"/>
                  </a:lnTo>
                  <a:lnTo>
                    <a:pt x="231" y="1202"/>
                  </a:lnTo>
                  <a:lnTo>
                    <a:pt x="229" y="1202"/>
                  </a:lnTo>
                  <a:lnTo>
                    <a:pt x="226" y="1202"/>
                  </a:lnTo>
                  <a:lnTo>
                    <a:pt x="224" y="1202"/>
                  </a:lnTo>
                  <a:lnTo>
                    <a:pt x="224" y="1200"/>
                  </a:lnTo>
                  <a:lnTo>
                    <a:pt x="222" y="1200"/>
                  </a:lnTo>
                  <a:lnTo>
                    <a:pt x="220" y="1198"/>
                  </a:lnTo>
                  <a:lnTo>
                    <a:pt x="217" y="1195"/>
                  </a:lnTo>
                  <a:lnTo>
                    <a:pt x="215" y="1193"/>
                  </a:lnTo>
                  <a:lnTo>
                    <a:pt x="213" y="1191"/>
                  </a:lnTo>
                  <a:lnTo>
                    <a:pt x="210" y="1188"/>
                  </a:lnTo>
                  <a:lnTo>
                    <a:pt x="210" y="1186"/>
                  </a:lnTo>
                  <a:lnTo>
                    <a:pt x="208" y="1184"/>
                  </a:lnTo>
                  <a:lnTo>
                    <a:pt x="206" y="1182"/>
                  </a:lnTo>
                  <a:lnTo>
                    <a:pt x="206" y="1184"/>
                  </a:lnTo>
                  <a:lnTo>
                    <a:pt x="204" y="1184"/>
                  </a:lnTo>
                  <a:lnTo>
                    <a:pt x="204" y="1186"/>
                  </a:lnTo>
                  <a:lnTo>
                    <a:pt x="201" y="1188"/>
                  </a:lnTo>
                  <a:lnTo>
                    <a:pt x="201" y="1191"/>
                  </a:lnTo>
                  <a:lnTo>
                    <a:pt x="201" y="1193"/>
                  </a:lnTo>
                  <a:lnTo>
                    <a:pt x="201" y="1191"/>
                  </a:lnTo>
                  <a:lnTo>
                    <a:pt x="199" y="1191"/>
                  </a:lnTo>
                  <a:lnTo>
                    <a:pt x="199" y="1188"/>
                  </a:lnTo>
                  <a:lnTo>
                    <a:pt x="197" y="1186"/>
                  </a:lnTo>
                  <a:lnTo>
                    <a:pt x="197" y="1184"/>
                  </a:lnTo>
                  <a:lnTo>
                    <a:pt x="195" y="1184"/>
                  </a:lnTo>
                  <a:lnTo>
                    <a:pt x="192" y="1184"/>
                  </a:lnTo>
                  <a:lnTo>
                    <a:pt x="190" y="1186"/>
                  </a:lnTo>
                  <a:lnTo>
                    <a:pt x="188" y="1188"/>
                  </a:lnTo>
                  <a:lnTo>
                    <a:pt x="183" y="1188"/>
                  </a:lnTo>
                  <a:lnTo>
                    <a:pt x="181" y="1188"/>
                  </a:lnTo>
                  <a:lnTo>
                    <a:pt x="179" y="1186"/>
                  </a:lnTo>
                  <a:lnTo>
                    <a:pt x="176" y="1186"/>
                  </a:lnTo>
                  <a:lnTo>
                    <a:pt x="176" y="1184"/>
                  </a:lnTo>
                  <a:lnTo>
                    <a:pt x="174" y="1184"/>
                  </a:lnTo>
                  <a:lnTo>
                    <a:pt x="174" y="1182"/>
                  </a:lnTo>
                  <a:lnTo>
                    <a:pt x="176" y="1179"/>
                  </a:lnTo>
                  <a:lnTo>
                    <a:pt x="176" y="1177"/>
                  </a:lnTo>
                  <a:lnTo>
                    <a:pt x="176" y="1175"/>
                  </a:lnTo>
                  <a:lnTo>
                    <a:pt x="176" y="1173"/>
                  </a:lnTo>
                  <a:lnTo>
                    <a:pt x="176" y="1170"/>
                  </a:lnTo>
                  <a:lnTo>
                    <a:pt x="176" y="1168"/>
                  </a:lnTo>
                  <a:lnTo>
                    <a:pt x="176" y="1166"/>
                  </a:lnTo>
                  <a:lnTo>
                    <a:pt x="176" y="1164"/>
                  </a:lnTo>
                  <a:lnTo>
                    <a:pt x="176" y="1161"/>
                  </a:lnTo>
                  <a:lnTo>
                    <a:pt x="174" y="1161"/>
                  </a:lnTo>
                  <a:lnTo>
                    <a:pt x="176" y="1161"/>
                  </a:lnTo>
                  <a:lnTo>
                    <a:pt x="179" y="1161"/>
                  </a:lnTo>
                  <a:lnTo>
                    <a:pt x="181" y="1159"/>
                  </a:lnTo>
                  <a:lnTo>
                    <a:pt x="183" y="1159"/>
                  </a:lnTo>
                  <a:lnTo>
                    <a:pt x="186" y="1155"/>
                  </a:lnTo>
                  <a:lnTo>
                    <a:pt x="188" y="1152"/>
                  </a:lnTo>
                  <a:lnTo>
                    <a:pt x="188" y="1150"/>
                  </a:lnTo>
                  <a:lnTo>
                    <a:pt x="190" y="1150"/>
                  </a:lnTo>
                  <a:lnTo>
                    <a:pt x="190" y="1148"/>
                  </a:lnTo>
                  <a:lnTo>
                    <a:pt x="190" y="1145"/>
                  </a:lnTo>
                  <a:lnTo>
                    <a:pt x="192" y="1145"/>
                  </a:lnTo>
                  <a:lnTo>
                    <a:pt x="192" y="1143"/>
                  </a:lnTo>
                  <a:lnTo>
                    <a:pt x="192" y="1141"/>
                  </a:lnTo>
                  <a:lnTo>
                    <a:pt x="192" y="1139"/>
                  </a:lnTo>
                  <a:lnTo>
                    <a:pt x="195" y="1136"/>
                  </a:lnTo>
                  <a:lnTo>
                    <a:pt x="195" y="1134"/>
                  </a:lnTo>
                  <a:lnTo>
                    <a:pt x="195" y="1132"/>
                  </a:lnTo>
                  <a:lnTo>
                    <a:pt x="197" y="1132"/>
                  </a:lnTo>
                  <a:lnTo>
                    <a:pt x="197" y="1130"/>
                  </a:lnTo>
                  <a:lnTo>
                    <a:pt x="197" y="1127"/>
                  </a:lnTo>
                  <a:lnTo>
                    <a:pt x="199" y="1127"/>
                  </a:lnTo>
                  <a:lnTo>
                    <a:pt x="201" y="1125"/>
                  </a:lnTo>
                  <a:lnTo>
                    <a:pt x="199" y="1123"/>
                  </a:lnTo>
                  <a:lnTo>
                    <a:pt x="199" y="1121"/>
                  </a:lnTo>
                  <a:lnTo>
                    <a:pt x="197" y="1121"/>
                  </a:lnTo>
                  <a:lnTo>
                    <a:pt x="195" y="1121"/>
                  </a:lnTo>
                  <a:lnTo>
                    <a:pt x="195" y="1118"/>
                  </a:lnTo>
                  <a:lnTo>
                    <a:pt x="192" y="1118"/>
                  </a:lnTo>
                  <a:lnTo>
                    <a:pt x="192" y="1116"/>
                  </a:lnTo>
                  <a:lnTo>
                    <a:pt x="190" y="1114"/>
                  </a:lnTo>
                  <a:lnTo>
                    <a:pt x="190" y="1112"/>
                  </a:lnTo>
                  <a:lnTo>
                    <a:pt x="188" y="1109"/>
                  </a:lnTo>
                  <a:lnTo>
                    <a:pt x="190" y="1107"/>
                  </a:lnTo>
                  <a:lnTo>
                    <a:pt x="188" y="1105"/>
                  </a:lnTo>
                  <a:lnTo>
                    <a:pt x="186" y="1105"/>
                  </a:lnTo>
                  <a:lnTo>
                    <a:pt x="183" y="1107"/>
                  </a:lnTo>
                  <a:lnTo>
                    <a:pt x="181" y="1109"/>
                  </a:lnTo>
                  <a:lnTo>
                    <a:pt x="183" y="1112"/>
                  </a:lnTo>
                  <a:lnTo>
                    <a:pt x="183" y="1114"/>
                  </a:lnTo>
                  <a:lnTo>
                    <a:pt x="183" y="1116"/>
                  </a:lnTo>
                  <a:lnTo>
                    <a:pt x="183" y="1118"/>
                  </a:lnTo>
                  <a:lnTo>
                    <a:pt x="183" y="1121"/>
                  </a:lnTo>
                  <a:lnTo>
                    <a:pt x="181" y="1123"/>
                  </a:lnTo>
                  <a:lnTo>
                    <a:pt x="179" y="1125"/>
                  </a:lnTo>
                  <a:lnTo>
                    <a:pt x="174" y="1125"/>
                  </a:lnTo>
                  <a:lnTo>
                    <a:pt x="172" y="1125"/>
                  </a:lnTo>
                  <a:lnTo>
                    <a:pt x="170" y="1123"/>
                  </a:lnTo>
                  <a:lnTo>
                    <a:pt x="165" y="1121"/>
                  </a:lnTo>
                  <a:lnTo>
                    <a:pt x="165" y="1118"/>
                  </a:lnTo>
                  <a:lnTo>
                    <a:pt x="163" y="1118"/>
                  </a:lnTo>
                  <a:lnTo>
                    <a:pt x="161" y="1116"/>
                  </a:lnTo>
                  <a:lnTo>
                    <a:pt x="158" y="1116"/>
                  </a:lnTo>
                  <a:lnTo>
                    <a:pt x="154" y="1116"/>
                  </a:lnTo>
                  <a:lnTo>
                    <a:pt x="154" y="1114"/>
                  </a:lnTo>
                  <a:lnTo>
                    <a:pt x="156" y="1112"/>
                  </a:lnTo>
                  <a:lnTo>
                    <a:pt x="158" y="1112"/>
                  </a:lnTo>
                  <a:lnTo>
                    <a:pt x="161" y="1109"/>
                  </a:lnTo>
                  <a:lnTo>
                    <a:pt x="161" y="1107"/>
                  </a:lnTo>
                  <a:lnTo>
                    <a:pt x="158" y="1107"/>
                  </a:lnTo>
                  <a:lnTo>
                    <a:pt x="158" y="1105"/>
                  </a:lnTo>
                  <a:lnTo>
                    <a:pt x="156" y="1102"/>
                  </a:lnTo>
                  <a:lnTo>
                    <a:pt x="161" y="1098"/>
                  </a:lnTo>
                  <a:lnTo>
                    <a:pt x="161" y="1096"/>
                  </a:lnTo>
                  <a:lnTo>
                    <a:pt x="161" y="1093"/>
                  </a:lnTo>
                  <a:lnTo>
                    <a:pt x="161" y="1091"/>
                  </a:lnTo>
                  <a:lnTo>
                    <a:pt x="161" y="1089"/>
                  </a:lnTo>
                  <a:lnTo>
                    <a:pt x="161" y="1087"/>
                  </a:lnTo>
                  <a:lnTo>
                    <a:pt x="161" y="1084"/>
                  </a:lnTo>
                  <a:lnTo>
                    <a:pt x="161" y="1082"/>
                  </a:lnTo>
                  <a:lnTo>
                    <a:pt x="161" y="1080"/>
                  </a:lnTo>
                  <a:lnTo>
                    <a:pt x="163" y="1078"/>
                  </a:lnTo>
                  <a:lnTo>
                    <a:pt x="165" y="1075"/>
                  </a:lnTo>
                  <a:lnTo>
                    <a:pt x="167" y="1073"/>
                  </a:lnTo>
                  <a:lnTo>
                    <a:pt x="170" y="1071"/>
                  </a:lnTo>
                  <a:lnTo>
                    <a:pt x="170" y="1073"/>
                  </a:lnTo>
                  <a:lnTo>
                    <a:pt x="172" y="1073"/>
                  </a:lnTo>
                  <a:lnTo>
                    <a:pt x="172" y="1075"/>
                  </a:lnTo>
                  <a:lnTo>
                    <a:pt x="174" y="1075"/>
                  </a:lnTo>
                  <a:lnTo>
                    <a:pt x="174" y="1073"/>
                  </a:lnTo>
                  <a:lnTo>
                    <a:pt x="176" y="1073"/>
                  </a:lnTo>
                  <a:lnTo>
                    <a:pt x="179" y="1073"/>
                  </a:lnTo>
                  <a:lnTo>
                    <a:pt x="181" y="1073"/>
                  </a:lnTo>
                  <a:lnTo>
                    <a:pt x="181" y="1071"/>
                  </a:lnTo>
                  <a:lnTo>
                    <a:pt x="183" y="1071"/>
                  </a:lnTo>
                  <a:lnTo>
                    <a:pt x="188" y="1066"/>
                  </a:lnTo>
                  <a:lnTo>
                    <a:pt x="190" y="1064"/>
                  </a:lnTo>
                  <a:lnTo>
                    <a:pt x="192" y="1064"/>
                  </a:lnTo>
                  <a:lnTo>
                    <a:pt x="195" y="1064"/>
                  </a:lnTo>
                  <a:lnTo>
                    <a:pt x="195" y="1062"/>
                  </a:lnTo>
                  <a:lnTo>
                    <a:pt x="197" y="1059"/>
                  </a:lnTo>
                  <a:lnTo>
                    <a:pt x="199" y="1057"/>
                  </a:lnTo>
                  <a:lnTo>
                    <a:pt x="201" y="1057"/>
                  </a:lnTo>
                  <a:lnTo>
                    <a:pt x="201" y="1055"/>
                  </a:lnTo>
                  <a:lnTo>
                    <a:pt x="201" y="1053"/>
                  </a:lnTo>
                  <a:lnTo>
                    <a:pt x="201" y="1050"/>
                  </a:lnTo>
                  <a:lnTo>
                    <a:pt x="204" y="1048"/>
                  </a:lnTo>
                  <a:lnTo>
                    <a:pt x="204" y="1046"/>
                  </a:lnTo>
                  <a:lnTo>
                    <a:pt x="204" y="1044"/>
                  </a:lnTo>
                  <a:lnTo>
                    <a:pt x="204" y="1046"/>
                  </a:lnTo>
                  <a:lnTo>
                    <a:pt x="201" y="1050"/>
                  </a:lnTo>
                  <a:lnTo>
                    <a:pt x="201" y="1053"/>
                  </a:lnTo>
                  <a:lnTo>
                    <a:pt x="201" y="1057"/>
                  </a:lnTo>
                  <a:lnTo>
                    <a:pt x="199" y="1057"/>
                  </a:lnTo>
                  <a:lnTo>
                    <a:pt x="197" y="1059"/>
                  </a:lnTo>
                  <a:lnTo>
                    <a:pt x="195" y="1062"/>
                  </a:lnTo>
                  <a:lnTo>
                    <a:pt x="192" y="1064"/>
                  </a:lnTo>
                  <a:lnTo>
                    <a:pt x="190" y="1064"/>
                  </a:lnTo>
                  <a:lnTo>
                    <a:pt x="188" y="1066"/>
                  </a:lnTo>
                  <a:lnTo>
                    <a:pt x="186" y="1069"/>
                  </a:lnTo>
                  <a:lnTo>
                    <a:pt x="183" y="1071"/>
                  </a:lnTo>
                  <a:lnTo>
                    <a:pt x="181" y="1071"/>
                  </a:lnTo>
                  <a:lnTo>
                    <a:pt x="181" y="1073"/>
                  </a:lnTo>
                  <a:lnTo>
                    <a:pt x="179" y="1073"/>
                  </a:lnTo>
                  <a:lnTo>
                    <a:pt x="181" y="1073"/>
                  </a:lnTo>
                  <a:lnTo>
                    <a:pt x="181" y="1071"/>
                  </a:lnTo>
                  <a:lnTo>
                    <a:pt x="183" y="1071"/>
                  </a:lnTo>
                  <a:lnTo>
                    <a:pt x="186" y="1069"/>
                  </a:lnTo>
                  <a:lnTo>
                    <a:pt x="188" y="1066"/>
                  </a:lnTo>
                  <a:lnTo>
                    <a:pt x="190" y="1064"/>
                  </a:lnTo>
                  <a:lnTo>
                    <a:pt x="192" y="1064"/>
                  </a:lnTo>
                  <a:lnTo>
                    <a:pt x="195" y="1064"/>
                  </a:lnTo>
                  <a:lnTo>
                    <a:pt x="195" y="1062"/>
                  </a:lnTo>
                  <a:lnTo>
                    <a:pt x="197" y="1059"/>
                  </a:lnTo>
                  <a:lnTo>
                    <a:pt x="199" y="1057"/>
                  </a:lnTo>
                  <a:lnTo>
                    <a:pt x="201" y="1057"/>
                  </a:lnTo>
                  <a:lnTo>
                    <a:pt x="201" y="1053"/>
                  </a:lnTo>
                  <a:lnTo>
                    <a:pt x="204" y="1050"/>
                  </a:lnTo>
                  <a:lnTo>
                    <a:pt x="204" y="1046"/>
                  </a:lnTo>
                  <a:lnTo>
                    <a:pt x="204" y="1044"/>
                  </a:lnTo>
                  <a:lnTo>
                    <a:pt x="201" y="1041"/>
                  </a:lnTo>
                  <a:lnTo>
                    <a:pt x="201" y="1039"/>
                  </a:lnTo>
                  <a:lnTo>
                    <a:pt x="199" y="1037"/>
                  </a:lnTo>
                  <a:lnTo>
                    <a:pt x="199" y="1035"/>
                  </a:lnTo>
                  <a:lnTo>
                    <a:pt x="197" y="1032"/>
                  </a:lnTo>
                  <a:lnTo>
                    <a:pt x="197" y="1030"/>
                  </a:lnTo>
                  <a:lnTo>
                    <a:pt x="197" y="1028"/>
                  </a:lnTo>
                  <a:lnTo>
                    <a:pt x="199" y="1026"/>
                  </a:lnTo>
                  <a:lnTo>
                    <a:pt x="201" y="1026"/>
                  </a:lnTo>
                  <a:lnTo>
                    <a:pt x="204" y="1026"/>
                  </a:lnTo>
                  <a:lnTo>
                    <a:pt x="206" y="1028"/>
                  </a:lnTo>
                  <a:lnTo>
                    <a:pt x="208" y="1028"/>
                  </a:lnTo>
                  <a:lnTo>
                    <a:pt x="208" y="1026"/>
                  </a:lnTo>
                  <a:lnTo>
                    <a:pt x="208" y="1021"/>
                  </a:lnTo>
                  <a:lnTo>
                    <a:pt x="208" y="1019"/>
                  </a:lnTo>
                  <a:lnTo>
                    <a:pt x="208" y="1016"/>
                  </a:lnTo>
                  <a:lnTo>
                    <a:pt x="208" y="1014"/>
                  </a:lnTo>
                  <a:lnTo>
                    <a:pt x="210" y="1012"/>
                  </a:lnTo>
                  <a:lnTo>
                    <a:pt x="213" y="1010"/>
                  </a:lnTo>
                  <a:lnTo>
                    <a:pt x="215" y="1007"/>
                  </a:lnTo>
                  <a:lnTo>
                    <a:pt x="217" y="1005"/>
                  </a:lnTo>
                  <a:lnTo>
                    <a:pt x="220" y="1003"/>
                  </a:lnTo>
                  <a:lnTo>
                    <a:pt x="220" y="1001"/>
                  </a:lnTo>
                  <a:lnTo>
                    <a:pt x="217" y="998"/>
                  </a:lnTo>
                  <a:lnTo>
                    <a:pt x="215" y="998"/>
                  </a:lnTo>
                  <a:lnTo>
                    <a:pt x="217" y="998"/>
                  </a:lnTo>
                  <a:lnTo>
                    <a:pt x="215" y="998"/>
                  </a:lnTo>
                  <a:lnTo>
                    <a:pt x="213" y="998"/>
                  </a:lnTo>
                  <a:lnTo>
                    <a:pt x="210" y="1001"/>
                  </a:lnTo>
                  <a:lnTo>
                    <a:pt x="208" y="998"/>
                  </a:lnTo>
                  <a:lnTo>
                    <a:pt x="206" y="996"/>
                  </a:lnTo>
                  <a:lnTo>
                    <a:pt x="204" y="994"/>
                  </a:lnTo>
                  <a:lnTo>
                    <a:pt x="201" y="994"/>
                  </a:lnTo>
                  <a:lnTo>
                    <a:pt x="201" y="992"/>
                  </a:lnTo>
                  <a:lnTo>
                    <a:pt x="199" y="992"/>
                  </a:lnTo>
                  <a:lnTo>
                    <a:pt x="199" y="989"/>
                  </a:lnTo>
                  <a:lnTo>
                    <a:pt x="199" y="987"/>
                  </a:lnTo>
                  <a:lnTo>
                    <a:pt x="199" y="985"/>
                  </a:lnTo>
                  <a:lnTo>
                    <a:pt x="201" y="983"/>
                  </a:lnTo>
                  <a:lnTo>
                    <a:pt x="201" y="980"/>
                  </a:lnTo>
                  <a:lnTo>
                    <a:pt x="197" y="980"/>
                  </a:lnTo>
                  <a:lnTo>
                    <a:pt x="197" y="978"/>
                  </a:lnTo>
                  <a:lnTo>
                    <a:pt x="197" y="976"/>
                  </a:lnTo>
                  <a:lnTo>
                    <a:pt x="199" y="973"/>
                  </a:lnTo>
                  <a:lnTo>
                    <a:pt x="199" y="971"/>
                  </a:lnTo>
                  <a:lnTo>
                    <a:pt x="201" y="969"/>
                  </a:lnTo>
                  <a:lnTo>
                    <a:pt x="204" y="967"/>
                  </a:lnTo>
                  <a:lnTo>
                    <a:pt x="206" y="967"/>
                  </a:lnTo>
                  <a:lnTo>
                    <a:pt x="208" y="964"/>
                  </a:lnTo>
                  <a:lnTo>
                    <a:pt x="208" y="962"/>
                  </a:lnTo>
                  <a:lnTo>
                    <a:pt x="210" y="960"/>
                  </a:lnTo>
                  <a:lnTo>
                    <a:pt x="213" y="958"/>
                  </a:lnTo>
                  <a:lnTo>
                    <a:pt x="213" y="955"/>
                  </a:lnTo>
                  <a:lnTo>
                    <a:pt x="215" y="951"/>
                  </a:lnTo>
                  <a:lnTo>
                    <a:pt x="217" y="949"/>
                  </a:lnTo>
                  <a:lnTo>
                    <a:pt x="217" y="946"/>
                  </a:lnTo>
                  <a:lnTo>
                    <a:pt x="220" y="944"/>
                  </a:lnTo>
                  <a:lnTo>
                    <a:pt x="222" y="940"/>
                  </a:lnTo>
                  <a:lnTo>
                    <a:pt x="224" y="937"/>
                  </a:lnTo>
                  <a:lnTo>
                    <a:pt x="224" y="935"/>
                  </a:lnTo>
                  <a:lnTo>
                    <a:pt x="222" y="921"/>
                  </a:lnTo>
                  <a:lnTo>
                    <a:pt x="220" y="915"/>
                  </a:lnTo>
                  <a:lnTo>
                    <a:pt x="220" y="908"/>
                  </a:lnTo>
                  <a:lnTo>
                    <a:pt x="220" y="899"/>
                  </a:lnTo>
                  <a:lnTo>
                    <a:pt x="217" y="890"/>
                  </a:lnTo>
                  <a:lnTo>
                    <a:pt x="217" y="883"/>
                  </a:lnTo>
                  <a:lnTo>
                    <a:pt x="217" y="878"/>
                  </a:lnTo>
                  <a:lnTo>
                    <a:pt x="217" y="876"/>
                  </a:lnTo>
                  <a:lnTo>
                    <a:pt x="213" y="869"/>
                  </a:lnTo>
                  <a:lnTo>
                    <a:pt x="206" y="863"/>
                  </a:lnTo>
                  <a:lnTo>
                    <a:pt x="204" y="856"/>
                  </a:lnTo>
                  <a:lnTo>
                    <a:pt x="199" y="847"/>
                  </a:lnTo>
                  <a:lnTo>
                    <a:pt x="195" y="842"/>
                  </a:lnTo>
                  <a:lnTo>
                    <a:pt x="195" y="840"/>
                  </a:lnTo>
                  <a:lnTo>
                    <a:pt x="174" y="808"/>
                  </a:lnTo>
                  <a:lnTo>
                    <a:pt x="154" y="774"/>
                  </a:lnTo>
                  <a:lnTo>
                    <a:pt x="147" y="768"/>
                  </a:lnTo>
                  <a:lnTo>
                    <a:pt x="147" y="765"/>
                  </a:lnTo>
                  <a:lnTo>
                    <a:pt x="142" y="756"/>
                  </a:lnTo>
                  <a:lnTo>
                    <a:pt x="136" y="747"/>
                  </a:lnTo>
                  <a:lnTo>
                    <a:pt x="129" y="736"/>
                  </a:lnTo>
                  <a:lnTo>
                    <a:pt x="127" y="731"/>
                  </a:lnTo>
                  <a:lnTo>
                    <a:pt x="124" y="731"/>
                  </a:lnTo>
                  <a:lnTo>
                    <a:pt x="124" y="729"/>
                  </a:lnTo>
                  <a:lnTo>
                    <a:pt x="124" y="727"/>
                  </a:lnTo>
                  <a:lnTo>
                    <a:pt x="122" y="727"/>
                  </a:lnTo>
                  <a:lnTo>
                    <a:pt x="122" y="725"/>
                  </a:lnTo>
                  <a:lnTo>
                    <a:pt x="120" y="722"/>
                  </a:lnTo>
                  <a:lnTo>
                    <a:pt x="115" y="718"/>
                  </a:lnTo>
                  <a:lnTo>
                    <a:pt x="113" y="718"/>
                  </a:lnTo>
                  <a:lnTo>
                    <a:pt x="111" y="718"/>
                  </a:lnTo>
                  <a:lnTo>
                    <a:pt x="108" y="715"/>
                  </a:lnTo>
                  <a:lnTo>
                    <a:pt x="106" y="713"/>
                  </a:lnTo>
                  <a:lnTo>
                    <a:pt x="104" y="711"/>
                  </a:lnTo>
                  <a:lnTo>
                    <a:pt x="102" y="709"/>
                  </a:lnTo>
                  <a:lnTo>
                    <a:pt x="99" y="706"/>
                  </a:lnTo>
                  <a:lnTo>
                    <a:pt x="97" y="704"/>
                  </a:lnTo>
                  <a:lnTo>
                    <a:pt x="97" y="702"/>
                  </a:lnTo>
                  <a:lnTo>
                    <a:pt x="95" y="702"/>
                  </a:lnTo>
                  <a:lnTo>
                    <a:pt x="93" y="700"/>
                  </a:lnTo>
                  <a:lnTo>
                    <a:pt x="90" y="697"/>
                  </a:lnTo>
                  <a:lnTo>
                    <a:pt x="88" y="697"/>
                  </a:lnTo>
                  <a:lnTo>
                    <a:pt x="86" y="695"/>
                  </a:lnTo>
                  <a:lnTo>
                    <a:pt x="84" y="693"/>
                  </a:lnTo>
                  <a:lnTo>
                    <a:pt x="81" y="691"/>
                  </a:lnTo>
                  <a:lnTo>
                    <a:pt x="79" y="688"/>
                  </a:lnTo>
                  <a:lnTo>
                    <a:pt x="77" y="688"/>
                  </a:lnTo>
                  <a:lnTo>
                    <a:pt x="74" y="686"/>
                  </a:lnTo>
                  <a:lnTo>
                    <a:pt x="65" y="672"/>
                  </a:lnTo>
                  <a:lnTo>
                    <a:pt x="63" y="670"/>
                  </a:lnTo>
                  <a:lnTo>
                    <a:pt x="61" y="670"/>
                  </a:lnTo>
                  <a:lnTo>
                    <a:pt x="59" y="668"/>
                  </a:lnTo>
                  <a:lnTo>
                    <a:pt x="56" y="668"/>
                  </a:lnTo>
                  <a:lnTo>
                    <a:pt x="54" y="666"/>
                  </a:lnTo>
                  <a:lnTo>
                    <a:pt x="52" y="663"/>
                  </a:lnTo>
                  <a:lnTo>
                    <a:pt x="50" y="661"/>
                  </a:lnTo>
                  <a:lnTo>
                    <a:pt x="47" y="661"/>
                  </a:lnTo>
                  <a:lnTo>
                    <a:pt x="45" y="659"/>
                  </a:lnTo>
                  <a:lnTo>
                    <a:pt x="43" y="657"/>
                  </a:lnTo>
                  <a:lnTo>
                    <a:pt x="40" y="657"/>
                  </a:lnTo>
                  <a:lnTo>
                    <a:pt x="38" y="657"/>
                  </a:lnTo>
                  <a:lnTo>
                    <a:pt x="36" y="657"/>
                  </a:lnTo>
                  <a:lnTo>
                    <a:pt x="36" y="654"/>
                  </a:lnTo>
                  <a:lnTo>
                    <a:pt x="34" y="652"/>
                  </a:lnTo>
                  <a:lnTo>
                    <a:pt x="34" y="650"/>
                  </a:lnTo>
                  <a:lnTo>
                    <a:pt x="31" y="648"/>
                  </a:lnTo>
                  <a:lnTo>
                    <a:pt x="31" y="645"/>
                  </a:lnTo>
                  <a:lnTo>
                    <a:pt x="31" y="643"/>
                  </a:lnTo>
                  <a:lnTo>
                    <a:pt x="29" y="641"/>
                  </a:lnTo>
                  <a:lnTo>
                    <a:pt x="27" y="639"/>
                  </a:lnTo>
                  <a:lnTo>
                    <a:pt x="25" y="634"/>
                  </a:lnTo>
                  <a:lnTo>
                    <a:pt x="22" y="629"/>
                  </a:lnTo>
                  <a:lnTo>
                    <a:pt x="20" y="627"/>
                  </a:lnTo>
                  <a:lnTo>
                    <a:pt x="18" y="625"/>
                  </a:lnTo>
                  <a:lnTo>
                    <a:pt x="16" y="623"/>
                  </a:lnTo>
                  <a:lnTo>
                    <a:pt x="13" y="618"/>
                  </a:lnTo>
                  <a:lnTo>
                    <a:pt x="13" y="616"/>
                  </a:lnTo>
                  <a:lnTo>
                    <a:pt x="13" y="614"/>
                  </a:lnTo>
                  <a:lnTo>
                    <a:pt x="11" y="611"/>
                  </a:lnTo>
                  <a:lnTo>
                    <a:pt x="11" y="609"/>
                  </a:lnTo>
                  <a:lnTo>
                    <a:pt x="9" y="607"/>
                  </a:lnTo>
                  <a:lnTo>
                    <a:pt x="6" y="605"/>
                  </a:lnTo>
                  <a:lnTo>
                    <a:pt x="4" y="602"/>
                  </a:lnTo>
                  <a:lnTo>
                    <a:pt x="2" y="602"/>
                  </a:lnTo>
                  <a:lnTo>
                    <a:pt x="2" y="600"/>
                  </a:lnTo>
                  <a:lnTo>
                    <a:pt x="0" y="598"/>
                  </a:lnTo>
                  <a:lnTo>
                    <a:pt x="0" y="596"/>
                  </a:lnTo>
                  <a:lnTo>
                    <a:pt x="2" y="593"/>
                  </a:lnTo>
                  <a:lnTo>
                    <a:pt x="2" y="589"/>
                  </a:lnTo>
                  <a:lnTo>
                    <a:pt x="4" y="584"/>
                  </a:lnTo>
                  <a:lnTo>
                    <a:pt x="4" y="580"/>
                  </a:lnTo>
                  <a:lnTo>
                    <a:pt x="9" y="573"/>
                  </a:lnTo>
                  <a:lnTo>
                    <a:pt x="9" y="571"/>
                  </a:lnTo>
                  <a:lnTo>
                    <a:pt x="11" y="571"/>
                  </a:lnTo>
                  <a:lnTo>
                    <a:pt x="16" y="571"/>
                  </a:lnTo>
                  <a:lnTo>
                    <a:pt x="20" y="571"/>
                  </a:lnTo>
                  <a:lnTo>
                    <a:pt x="27" y="568"/>
                  </a:lnTo>
                  <a:lnTo>
                    <a:pt x="36" y="566"/>
                  </a:lnTo>
                  <a:lnTo>
                    <a:pt x="40" y="566"/>
                  </a:lnTo>
                  <a:lnTo>
                    <a:pt x="45" y="564"/>
                  </a:lnTo>
                  <a:lnTo>
                    <a:pt x="47" y="564"/>
                  </a:lnTo>
                  <a:lnTo>
                    <a:pt x="50" y="562"/>
                  </a:lnTo>
                  <a:lnTo>
                    <a:pt x="56" y="559"/>
                  </a:lnTo>
                  <a:lnTo>
                    <a:pt x="59" y="557"/>
                  </a:lnTo>
                  <a:lnTo>
                    <a:pt x="63" y="555"/>
                  </a:lnTo>
                  <a:lnTo>
                    <a:pt x="65" y="550"/>
                  </a:lnTo>
                  <a:lnTo>
                    <a:pt x="68" y="546"/>
                  </a:lnTo>
                  <a:lnTo>
                    <a:pt x="70" y="543"/>
                  </a:lnTo>
                  <a:lnTo>
                    <a:pt x="70" y="541"/>
                  </a:lnTo>
                  <a:lnTo>
                    <a:pt x="72" y="539"/>
                  </a:lnTo>
                  <a:lnTo>
                    <a:pt x="74" y="537"/>
                  </a:lnTo>
                  <a:lnTo>
                    <a:pt x="77" y="534"/>
                  </a:lnTo>
                  <a:lnTo>
                    <a:pt x="77" y="532"/>
                  </a:lnTo>
                  <a:lnTo>
                    <a:pt x="84" y="528"/>
                  </a:lnTo>
                  <a:lnTo>
                    <a:pt x="90" y="530"/>
                  </a:lnTo>
                  <a:lnTo>
                    <a:pt x="102" y="534"/>
                  </a:lnTo>
                  <a:lnTo>
                    <a:pt x="108" y="534"/>
                  </a:lnTo>
                  <a:lnTo>
                    <a:pt x="115" y="534"/>
                  </a:lnTo>
                  <a:lnTo>
                    <a:pt x="124" y="532"/>
                  </a:lnTo>
                  <a:lnTo>
                    <a:pt x="131" y="530"/>
                  </a:lnTo>
                  <a:lnTo>
                    <a:pt x="131" y="528"/>
                  </a:lnTo>
                  <a:lnTo>
                    <a:pt x="133" y="525"/>
                  </a:lnTo>
                  <a:lnTo>
                    <a:pt x="136" y="523"/>
                  </a:lnTo>
                  <a:lnTo>
                    <a:pt x="136" y="521"/>
                  </a:lnTo>
                  <a:lnTo>
                    <a:pt x="138" y="516"/>
                  </a:lnTo>
                  <a:lnTo>
                    <a:pt x="138" y="514"/>
                  </a:lnTo>
                  <a:lnTo>
                    <a:pt x="140" y="510"/>
                  </a:lnTo>
                  <a:lnTo>
                    <a:pt x="145" y="510"/>
                  </a:lnTo>
                  <a:lnTo>
                    <a:pt x="154" y="507"/>
                  </a:lnTo>
                  <a:lnTo>
                    <a:pt x="156" y="507"/>
                  </a:lnTo>
                  <a:lnTo>
                    <a:pt x="161" y="507"/>
                  </a:lnTo>
                  <a:lnTo>
                    <a:pt x="163" y="505"/>
                  </a:lnTo>
                  <a:lnTo>
                    <a:pt x="170" y="503"/>
                  </a:lnTo>
                  <a:lnTo>
                    <a:pt x="176" y="500"/>
                  </a:lnTo>
                  <a:lnTo>
                    <a:pt x="179" y="500"/>
                  </a:lnTo>
                  <a:lnTo>
                    <a:pt x="181" y="498"/>
                  </a:lnTo>
                  <a:lnTo>
                    <a:pt x="188" y="496"/>
                  </a:lnTo>
                  <a:lnTo>
                    <a:pt x="190" y="496"/>
                  </a:lnTo>
                  <a:lnTo>
                    <a:pt x="197" y="496"/>
                  </a:lnTo>
                  <a:lnTo>
                    <a:pt x="201" y="494"/>
                  </a:lnTo>
                  <a:lnTo>
                    <a:pt x="206" y="491"/>
                  </a:lnTo>
                  <a:lnTo>
                    <a:pt x="210" y="489"/>
                  </a:lnTo>
                </a:path>
              </a:pathLst>
            </a:custGeom>
            <a:grp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FA78453A-E198-7516-AD39-C86DB2731D65}"/>
                </a:ext>
              </a:extLst>
            </p:cNvPr>
            <p:cNvSpPr>
              <a:spLocks/>
            </p:cNvSpPr>
            <p:nvPr/>
          </p:nvSpPr>
          <p:spPr bwMode="auto">
            <a:xfrm>
              <a:off x="3275013" y="4619625"/>
              <a:ext cx="342900" cy="776288"/>
            </a:xfrm>
            <a:custGeom>
              <a:avLst/>
              <a:gdLst>
                <a:gd name="T0" fmla="*/ 5 w 216"/>
                <a:gd name="T1" fmla="*/ 487 h 489"/>
                <a:gd name="T2" fmla="*/ 5 w 216"/>
                <a:gd name="T3" fmla="*/ 478 h 489"/>
                <a:gd name="T4" fmla="*/ 10 w 216"/>
                <a:gd name="T5" fmla="*/ 471 h 489"/>
                <a:gd name="T6" fmla="*/ 19 w 216"/>
                <a:gd name="T7" fmla="*/ 464 h 489"/>
                <a:gd name="T8" fmla="*/ 25 w 216"/>
                <a:gd name="T9" fmla="*/ 460 h 489"/>
                <a:gd name="T10" fmla="*/ 23 w 216"/>
                <a:gd name="T11" fmla="*/ 453 h 489"/>
                <a:gd name="T12" fmla="*/ 23 w 216"/>
                <a:gd name="T13" fmla="*/ 444 h 489"/>
                <a:gd name="T14" fmla="*/ 21 w 216"/>
                <a:gd name="T15" fmla="*/ 430 h 489"/>
                <a:gd name="T16" fmla="*/ 19 w 216"/>
                <a:gd name="T17" fmla="*/ 417 h 489"/>
                <a:gd name="T18" fmla="*/ 19 w 216"/>
                <a:gd name="T19" fmla="*/ 403 h 489"/>
                <a:gd name="T20" fmla="*/ 19 w 216"/>
                <a:gd name="T21" fmla="*/ 396 h 489"/>
                <a:gd name="T22" fmla="*/ 21 w 216"/>
                <a:gd name="T23" fmla="*/ 369 h 489"/>
                <a:gd name="T24" fmla="*/ 21 w 216"/>
                <a:gd name="T25" fmla="*/ 358 h 489"/>
                <a:gd name="T26" fmla="*/ 21 w 216"/>
                <a:gd name="T27" fmla="*/ 351 h 489"/>
                <a:gd name="T28" fmla="*/ 28 w 216"/>
                <a:gd name="T29" fmla="*/ 347 h 489"/>
                <a:gd name="T30" fmla="*/ 30 w 216"/>
                <a:gd name="T31" fmla="*/ 342 h 489"/>
                <a:gd name="T32" fmla="*/ 25 w 216"/>
                <a:gd name="T33" fmla="*/ 319 h 489"/>
                <a:gd name="T34" fmla="*/ 25 w 216"/>
                <a:gd name="T35" fmla="*/ 299 h 489"/>
                <a:gd name="T36" fmla="*/ 23 w 216"/>
                <a:gd name="T37" fmla="*/ 295 h 489"/>
                <a:gd name="T38" fmla="*/ 14 w 216"/>
                <a:gd name="T39" fmla="*/ 290 h 489"/>
                <a:gd name="T40" fmla="*/ 12 w 216"/>
                <a:gd name="T41" fmla="*/ 283 h 489"/>
                <a:gd name="T42" fmla="*/ 12 w 216"/>
                <a:gd name="T43" fmla="*/ 272 h 489"/>
                <a:gd name="T44" fmla="*/ 16 w 216"/>
                <a:gd name="T45" fmla="*/ 254 h 489"/>
                <a:gd name="T46" fmla="*/ 23 w 216"/>
                <a:gd name="T47" fmla="*/ 229 h 489"/>
                <a:gd name="T48" fmla="*/ 39 w 216"/>
                <a:gd name="T49" fmla="*/ 184 h 489"/>
                <a:gd name="T50" fmla="*/ 34 w 216"/>
                <a:gd name="T51" fmla="*/ 166 h 489"/>
                <a:gd name="T52" fmla="*/ 34 w 216"/>
                <a:gd name="T53" fmla="*/ 143 h 489"/>
                <a:gd name="T54" fmla="*/ 37 w 216"/>
                <a:gd name="T55" fmla="*/ 134 h 489"/>
                <a:gd name="T56" fmla="*/ 37 w 216"/>
                <a:gd name="T57" fmla="*/ 120 h 489"/>
                <a:gd name="T58" fmla="*/ 41 w 216"/>
                <a:gd name="T59" fmla="*/ 118 h 489"/>
                <a:gd name="T60" fmla="*/ 53 w 216"/>
                <a:gd name="T61" fmla="*/ 111 h 489"/>
                <a:gd name="T62" fmla="*/ 57 w 216"/>
                <a:gd name="T63" fmla="*/ 102 h 489"/>
                <a:gd name="T64" fmla="*/ 66 w 216"/>
                <a:gd name="T65" fmla="*/ 91 h 489"/>
                <a:gd name="T66" fmla="*/ 66 w 216"/>
                <a:gd name="T67" fmla="*/ 89 h 489"/>
                <a:gd name="T68" fmla="*/ 73 w 216"/>
                <a:gd name="T69" fmla="*/ 86 h 489"/>
                <a:gd name="T70" fmla="*/ 82 w 216"/>
                <a:gd name="T71" fmla="*/ 86 h 489"/>
                <a:gd name="T72" fmla="*/ 100 w 216"/>
                <a:gd name="T73" fmla="*/ 84 h 489"/>
                <a:gd name="T74" fmla="*/ 107 w 216"/>
                <a:gd name="T75" fmla="*/ 82 h 489"/>
                <a:gd name="T76" fmla="*/ 116 w 216"/>
                <a:gd name="T77" fmla="*/ 82 h 489"/>
                <a:gd name="T78" fmla="*/ 127 w 216"/>
                <a:gd name="T79" fmla="*/ 77 h 489"/>
                <a:gd name="T80" fmla="*/ 137 w 216"/>
                <a:gd name="T81" fmla="*/ 75 h 489"/>
                <a:gd name="T82" fmla="*/ 139 w 216"/>
                <a:gd name="T83" fmla="*/ 71 h 489"/>
                <a:gd name="T84" fmla="*/ 157 w 216"/>
                <a:gd name="T85" fmla="*/ 52 h 489"/>
                <a:gd name="T86" fmla="*/ 171 w 216"/>
                <a:gd name="T87" fmla="*/ 46 h 489"/>
                <a:gd name="T88" fmla="*/ 184 w 216"/>
                <a:gd name="T89" fmla="*/ 41 h 489"/>
                <a:gd name="T90" fmla="*/ 195 w 216"/>
                <a:gd name="T91" fmla="*/ 39 h 489"/>
                <a:gd name="T92" fmla="*/ 198 w 216"/>
                <a:gd name="T93" fmla="*/ 32 h 489"/>
                <a:gd name="T94" fmla="*/ 198 w 216"/>
                <a:gd name="T95" fmla="*/ 25 h 489"/>
                <a:gd name="T96" fmla="*/ 200 w 216"/>
                <a:gd name="T97" fmla="*/ 21 h 489"/>
                <a:gd name="T98" fmla="*/ 202 w 216"/>
                <a:gd name="T99" fmla="*/ 14 h 489"/>
                <a:gd name="T100" fmla="*/ 202 w 216"/>
                <a:gd name="T101" fmla="*/ 7 h 489"/>
                <a:gd name="T102" fmla="*/ 207 w 216"/>
                <a:gd name="T103" fmla="*/ 3 h 489"/>
                <a:gd name="T104" fmla="*/ 211 w 216"/>
                <a:gd name="T105" fmla="*/ 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89">
                  <a:moveTo>
                    <a:pt x="0" y="489"/>
                  </a:moveTo>
                  <a:lnTo>
                    <a:pt x="3" y="487"/>
                  </a:lnTo>
                  <a:lnTo>
                    <a:pt x="5" y="487"/>
                  </a:lnTo>
                  <a:lnTo>
                    <a:pt x="5" y="485"/>
                  </a:lnTo>
                  <a:lnTo>
                    <a:pt x="5" y="482"/>
                  </a:lnTo>
                  <a:lnTo>
                    <a:pt x="5" y="478"/>
                  </a:lnTo>
                  <a:lnTo>
                    <a:pt x="5" y="476"/>
                  </a:lnTo>
                  <a:lnTo>
                    <a:pt x="7" y="473"/>
                  </a:lnTo>
                  <a:lnTo>
                    <a:pt x="10" y="471"/>
                  </a:lnTo>
                  <a:lnTo>
                    <a:pt x="12" y="469"/>
                  </a:lnTo>
                  <a:lnTo>
                    <a:pt x="14" y="467"/>
                  </a:lnTo>
                  <a:lnTo>
                    <a:pt x="19" y="464"/>
                  </a:lnTo>
                  <a:lnTo>
                    <a:pt x="21" y="464"/>
                  </a:lnTo>
                  <a:lnTo>
                    <a:pt x="25" y="462"/>
                  </a:lnTo>
                  <a:lnTo>
                    <a:pt x="25" y="460"/>
                  </a:lnTo>
                  <a:lnTo>
                    <a:pt x="25" y="457"/>
                  </a:lnTo>
                  <a:lnTo>
                    <a:pt x="23" y="455"/>
                  </a:lnTo>
                  <a:lnTo>
                    <a:pt x="23" y="453"/>
                  </a:lnTo>
                  <a:lnTo>
                    <a:pt x="23" y="451"/>
                  </a:lnTo>
                  <a:lnTo>
                    <a:pt x="23" y="446"/>
                  </a:lnTo>
                  <a:lnTo>
                    <a:pt x="23" y="444"/>
                  </a:lnTo>
                  <a:lnTo>
                    <a:pt x="23" y="439"/>
                  </a:lnTo>
                  <a:lnTo>
                    <a:pt x="21" y="433"/>
                  </a:lnTo>
                  <a:lnTo>
                    <a:pt x="21" y="430"/>
                  </a:lnTo>
                  <a:lnTo>
                    <a:pt x="21" y="426"/>
                  </a:lnTo>
                  <a:lnTo>
                    <a:pt x="19" y="419"/>
                  </a:lnTo>
                  <a:lnTo>
                    <a:pt x="19" y="417"/>
                  </a:lnTo>
                  <a:lnTo>
                    <a:pt x="19" y="415"/>
                  </a:lnTo>
                  <a:lnTo>
                    <a:pt x="19" y="405"/>
                  </a:lnTo>
                  <a:lnTo>
                    <a:pt x="19" y="403"/>
                  </a:lnTo>
                  <a:lnTo>
                    <a:pt x="19" y="401"/>
                  </a:lnTo>
                  <a:lnTo>
                    <a:pt x="19" y="399"/>
                  </a:lnTo>
                  <a:lnTo>
                    <a:pt x="19" y="396"/>
                  </a:lnTo>
                  <a:lnTo>
                    <a:pt x="19" y="385"/>
                  </a:lnTo>
                  <a:lnTo>
                    <a:pt x="19" y="383"/>
                  </a:lnTo>
                  <a:lnTo>
                    <a:pt x="21" y="369"/>
                  </a:lnTo>
                  <a:lnTo>
                    <a:pt x="21" y="365"/>
                  </a:lnTo>
                  <a:lnTo>
                    <a:pt x="23" y="362"/>
                  </a:lnTo>
                  <a:lnTo>
                    <a:pt x="21" y="358"/>
                  </a:lnTo>
                  <a:lnTo>
                    <a:pt x="19" y="356"/>
                  </a:lnTo>
                  <a:lnTo>
                    <a:pt x="19" y="353"/>
                  </a:lnTo>
                  <a:lnTo>
                    <a:pt x="21" y="351"/>
                  </a:lnTo>
                  <a:lnTo>
                    <a:pt x="23" y="351"/>
                  </a:lnTo>
                  <a:lnTo>
                    <a:pt x="25" y="349"/>
                  </a:lnTo>
                  <a:lnTo>
                    <a:pt x="28" y="347"/>
                  </a:lnTo>
                  <a:lnTo>
                    <a:pt x="30" y="347"/>
                  </a:lnTo>
                  <a:lnTo>
                    <a:pt x="30" y="344"/>
                  </a:lnTo>
                  <a:lnTo>
                    <a:pt x="30" y="342"/>
                  </a:lnTo>
                  <a:lnTo>
                    <a:pt x="28" y="340"/>
                  </a:lnTo>
                  <a:lnTo>
                    <a:pt x="30" y="333"/>
                  </a:lnTo>
                  <a:lnTo>
                    <a:pt x="25" y="319"/>
                  </a:lnTo>
                  <a:lnTo>
                    <a:pt x="23" y="306"/>
                  </a:lnTo>
                  <a:lnTo>
                    <a:pt x="23" y="304"/>
                  </a:lnTo>
                  <a:lnTo>
                    <a:pt x="25" y="299"/>
                  </a:lnTo>
                  <a:lnTo>
                    <a:pt x="28" y="297"/>
                  </a:lnTo>
                  <a:lnTo>
                    <a:pt x="25" y="297"/>
                  </a:lnTo>
                  <a:lnTo>
                    <a:pt x="23" y="295"/>
                  </a:lnTo>
                  <a:lnTo>
                    <a:pt x="21" y="292"/>
                  </a:lnTo>
                  <a:lnTo>
                    <a:pt x="16" y="290"/>
                  </a:lnTo>
                  <a:lnTo>
                    <a:pt x="14" y="290"/>
                  </a:lnTo>
                  <a:lnTo>
                    <a:pt x="14" y="288"/>
                  </a:lnTo>
                  <a:lnTo>
                    <a:pt x="14" y="286"/>
                  </a:lnTo>
                  <a:lnTo>
                    <a:pt x="12" y="283"/>
                  </a:lnTo>
                  <a:lnTo>
                    <a:pt x="12" y="281"/>
                  </a:lnTo>
                  <a:lnTo>
                    <a:pt x="12" y="279"/>
                  </a:lnTo>
                  <a:lnTo>
                    <a:pt x="12" y="272"/>
                  </a:lnTo>
                  <a:lnTo>
                    <a:pt x="12" y="270"/>
                  </a:lnTo>
                  <a:lnTo>
                    <a:pt x="12" y="265"/>
                  </a:lnTo>
                  <a:lnTo>
                    <a:pt x="16" y="254"/>
                  </a:lnTo>
                  <a:lnTo>
                    <a:pt x="19" y="240"/>
                  </a:lnTo>
                  <a:lnTo>
                    <a:pt x="21" y="236"/>
                  </a:lnTo>
                  <a:lnTo>
                    <a:pt x="23" y="229"/>
                  </a:lnTo>
                  <a:lnTo>
                    <a:pt x="23" y="227"/>
                  </a:lnTo>
                  <a:lnTo>
                    <a:pt x="32" y="197"/>
                  </a:lnTo>
                  <a:lnTo>
                    <a:pt x="39" y="184"/>
                  </a:lnTo>
                  <a:lnTo>
                    <a:pt x="37" y="177"/>
                  </a:lnTo>
                  <a:lnTo>
                    <a:pt x="34" y="168"/>
                  </a:lnTo>
                  <a:lnTo>
                    <a:pt x="34" y="166"/>
                  </a:lnTo>
                  <a:lnTo>
                    <a:pt x="34" y="163"/>
                  </a:lnTo>
                  <a:lnTo>
                    <a:pt x="34" y="154"/>
                  </a:lnTo>
                  <a:lnTo>
                    <a:pt x="34" y="143"/>
                  </a:lnTo>
                  <a:lnTo>
                    <a:pt x="34" y="141"/>
                  </a:lnTo>
                  <a:lnTo>
                    <a:pt x="34" y="138"/>
                  </a:lnTo>
                  <a:lnTo>
                    <a:pt x="37" y="134"/>
                  </a:lnTo>
                  <a:lnTo>
                    <a:pt x="37" y="127"/>
                  </a:lnTo>
                  <a:lnTo>
                    <a:pt x="37" y="123"/>
                  </a:lnTo>
                  <a:lnTo>
                    <a:pt x="37" y="120"/>
                  </a:lnTo>
                  <a:lnTo>
                    <a:pt x="37" y="118"/>
                  </a:lnTo>
                  <a:lnTo>
                    <a:pt x="39" y="118"/>
                  </a:lnTo>
                  <a:lnTo>
                    <a:pt x="41" y="118"/>
                  </a:lnTo>
                  <a:lnTo>
                    <a:pt x="50" y="114"/>
                  </a:lnTo>
                  <a:lnTo>
                    <a:pt x="53" y="114"/>
                  </a:lnTo>
                  <a:lnTo>
                    <a:pt x="53" y="111"/>
                  </a:lnTo>
                  <a:lnTo>
                    <a:pt x="55" y="111"/>
                  </a:lnTo>
                  <a:lnTo>
                    <a:pt x="55" y="109"/>
                  </a:lnTo>
                  <a:lnTo>
                    <a:pt x="57" y="102"/>
                  </a:lnTo>
                  <a:lnTo>
                    <a:pt x="57" y="98"/>
                  </a:lnTo>
                  <a:lnTo>
                    <a:pt x="62" y="93"/>
                  </a:lnTo>
                  <a:lnTo>
                    <a:pt x="66" y="91"/>
                  </a:lnTo>
                  <a:lnTo>
                    <a:pt x="66" y="89"/>
                  </a:lnTo>
                  <a:lnTo>
                    <a:pt x="64" y="89"/>
                  </a:lnTo>
                  <a:lnTo>
                    <a:pt x="66" y="89"/>
                  </a:lnTo>
                  <a:lnTo>
                    <a:pt x="68" y="89"/>
                  </a:lnTo>
                  <a:lnTo>
                    <a:pt x="71" y="86"/>
                  </a:lnTo>
                  <a:lnTo>
                    <a:pt x="73" y="86"/>
                  </a:lnTo>
                  <a:lnTo>
                    <a:pt x="78" y="86"/>
                  </a:lnTo>
                  <a:lnTo>
                    <a:pt x="80" y="86"/>
                  </a:lnTo>
                  <a:lnTo>
                    <a:pt x="82" y="86"/>
                  </a:lnTo>
                  <a:lnTo>
                    <a:pt x="93" y="84"/>
                  </a:lnTo>
                  <a:lnTo>
                    <a:pt x="98" y="84"/>
                  </a:lnTo>
                  <a:lnTo>
                    <a:pt x="100" y="84"/>
                  </a:lnTo>
                  <a:lnTo>
                    <a:pt x="102" y="82"/>
                  </a:lnTo>
                  <a:lnTo>
                    <a:pt x="105" y="82"/>
                  </a:lnTo>
                  <a:lnTo>
                    <a:pt x="107" y="82"/>
                  </a:lnTo>
                  <a:lnTo>
                    <a:pt x="109" y="82"/>
                  </a:lnTo>
                  <a:lnTo>
                    <a:pt x="112" y="82"/>
                  </a:lnTo>
                  <a:lnTo>
                    <a:pt x="116" y="82"/>
                  </a:lnTo>
                  <a:lnTo>
                    <a:pt x="118" y="82"/>
                  </a:lnTo>
                  <a:lnTo>
                    <a:pt x="123" y="82"/>
                  </a:lnTo>
                  <a:lnTo>
                    <a:pt x="127" y="77"/>
                  </a:lnTo>
                  <a:lnTo>
                    <a:pt x="132" y="77"/>
                  </a:lnTo>
                  <a:lnTo>
                    <a:pt x="134" y="75"/>
                  </a:lnTo>
                  <a:lnTo>
                    <a:pt x="137" y="75"/>
                  </a:lnTo>
                  <a:lnTo>
                    <a:pt x="137" y="73"/>
                  </a:lnTo>
                  <a:lnTo>
                    <a:pt x="137" y="71"/>
                  </a:lnTo>
                  <a:lnTo>
                    <a:pt x="139" y="71"/>
                  </a:lnTo>
                  <a:lnTo>
                    <a:pt x="139" y="66"/>
                  </a:lnTo>
                  <a:lnTo>
                    <a:pt x="152" y="52"/>
                  </a:lnTo>
                  <a:lnTo>
                    <a:pt x="157" y="52"/>
                  </a:lnTo>
                  <a:lnTo>
                    <a:pt x="168" y="48"/>
                  </a:lnTo>
                  <a:lnTo>
                    <a:pt x="168" y="46"/>
                  </a:lnTo>
                  <a:lnTo>
                    <a:pt x="171" y="46"/>
                  </a:lnTo>
                  <a:lnTo>
                    <a:pt x="175" y="43"/>
                  </a:lnTo>
                  <a:lnTo>
                    <a:pt x="182" y="43"/>
                  </a:lnTo>
                  <a:lnTo>
                    <a:pt x="184" y="41"/>
                  </a:lnTo>
                  <a:lnTo>
                    <a:pt x="186" y="41"/>
                  </a:lnTo>
                  <a:lnTo>
                    <a:pt x="189" y="41"/>
                  </a:lnTo>
                  <a:lnTo>
                    <a:pt x="195" y="39"/>
                  </a:lnTo>
                  <a:lnTo>
                    <a:pt x="200" y="39"/>
                  </a:lnTo>
                  <a:lnTo>
                    <a:pt x="200" y="34"/>
                  </a:lnTo>
                  <a:lnTo>
                    <a:pt x="198" y="32"/>
                  </a:lnTo>
                  <a:lnTo>
                    <a:pt x="198" y="30"/>
                  </a:lnTo>
                  <a:lnTo>
                    <a:pt x="198" y="28"/>
                  </a:lnTo>
                  <a:lnTo>
                    <a:pt x="198" y="25"/>
                  </a:lnTo>
                  <a:lnTo>
                    <a:pt x="198" y="23"/>
                  </a:lnTo>
                  <a:lnTo>
                    <a:pt x="198" y="21"/>
                  </a:lnTo>
                  <a:lnTo>
                    <a:pt x="200" y="21"/>
                  </a:lnTo>
                  <a:lnTo>
                    <a:pt x="200" y="18"/>
                  </a:lnTo>
                  <a:lnTo>
                    <a:pt x="200" y="16"/>
                  </a:lnTo>
                  <a:lnTo>
                    <a:pt x="202" y="14"/>
                  </a:lnTo>
                  <a:lnTo>
                    <a:pt x="202" y="12"/>
                  </a:lnTo>
                  <a:lnTo>
                    <a:pt x="202" y="9"/>
                  </a:lnTo>
                  <a:lnTo>
                    <a:pt x="202" y="7"/>
                  </a:lnTo>
                  <a:lnTo>
                    <a:pt x="202" y="5"/>
                  </a:lnTo>
                  <a:lnTo>
                    <a:pt x="205" y="5"/>
                  </a:lnTo>
                  <a:lnTo>
                    <a:pt x="207" y="3"/>
                  </a:lnTo>
                  <a:lnTo>
                    <a:pt x="209" y="0"/>
                  </a:lnTo>
                  <a:lnTo>
                    <a:pt x="211" y="0"/>
                  </a:lnTo>
                  <a:lnTo>
                    <a:pt x="211" y="3"/>
                  </a:lnTo>
                  <a:lnTo>
                    <a:pt x="214" y="3"/>
                  </a:lnTo>
                  <a:lnTo>
                    <a:pt x="216" y="3"/>
                  </a:lnTo>
                </a:path>
              </a:pathLst>
            </a:custGeom>
            <a:grp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Admin 1 - South Kordofan">
            <a:extLst>
              <a:ext uri="{FF2B5EF4-FFF2-40B4-BE49-F238E27FC236}">
                <a16:creationId xmlns:a16="http://schemas.microsoft.com/office/drawing/2014/main" id="{68829E92-A110-3A5D-392B-2A239974343C}"/>
              </a:ext>
            </a:extLst>
          </p:cNvPr>
          <p:cNvSpPr>
            <a:spLocks/>
          </p:cNvSpPr>
          <p:nvPr/>
        </p:nvSpPr>
        <p:spPr bwMode="auto">
          <a:xfrm>
            <a:off x="5676901" y="4784725"/>
            <a:ext cx="1395413" cy="1301750"/>
          </a:xfrm>
          <a:custGeom>
            <a:avLst/>
            <a:gdLst>
              <a:gd name="T0" fmla="*/ 204 w 879"/>
              <a:gd name="T1" fmla="*/ 7 h 820"/>
              <a:gd name="T2" fmla="*/ 213 w 879"/>
              <a:gd name="T3" fmla="*/ 25 h 820"/>
              <a:gd name="T4" fmla="*/ 222 w 879"/>
              <a:gd name="T5" fmla="*/ 48 h 820"/>
              <a:gd name="T6" fmla="*/ 224 w 879"/>
              <a:gd name="T7" fmla="*/ 82 h 820"/>
              <a:gd name="T8" fmla="*/ 258 w 879"/>
              <a:gd name="T9" fmla="*/ 66 h 820"/>
              <a:gd name="T10" fmla="*/ 297 w 879"/>
              <a:gd name="T11" fmla="*/ 57 h 820"/>
              <a:gd name="T12" fmla="*/ 324 w 879"/>
              <a:gd name="T13" fmla="*/ 73 h 820"/>
              <a:gd name="T14" fmla="*/ 340 w 879"/>
              <a:gd name="T15" fmla="*/ 98 h 820"/>
              <a:gd name="T16" fmla="*/ 358 w 879"/>
              <a:gd name="T17" fmla="*/ 125 h 820"/>
              <a:gd name="T18" fmla="*/ 371 w 879"/>
              <a:gd name="T19" fmla="*/ 132 h 820"/>
              <a:gd name="T20" fmla="*/ 449 w 879"/>
              <a:gd name="T21" fmla="*/ 111 h 820"/>
              <a:gd name="T22" fmla="*/ 483 w 879"/>
              <a:gd name="T23" fmla="*/ 98 h 820"/>
              <a:gd name="T24" fmla="*/ 489 w 879"/>
              <a:gd name="T25" fmla="*/ 77 h 820"/>
              <a:gd name="T26" fmla="*/ 483 w 879"/>
              <a:gd name="T27" fmla="*/ 48 h 820"/>
              <a:gd name="T28" fmla="*/ 498 w 879"/>
              <a:gd name="T29" fmla="*/ 37 h 820"/>
              <a:gd name="T30" fmla="*/ 537 w 879"/>
              <a:gd name="T31" fmla="*/ 37 h 820"/>
              <a:gd name="T32" fmla="*/ 585 w 879"/>
              <a:gd name="T33" fmla="*/ 25 h 820"/>
              <a:gd name="T34" fmla="*/ 639 w 879"/>
              <a:gd name="T35" fmla="*/ 32 h 820"/>
              <a:gd name="T36" fmla="*/ 671 w 879"/>
              <a:gd name="T37" fmla="*/ 48 h 820"/>
              <a:gd name="T38" fmla="*/ 702 w 879"/>
              <a:gd name="T39" fmla="*/ 145 h 820"/>
              <a:gd name="T40" fmla="*/ 786 w 879"/>
              <a:gd name="T41" fmla="*/ 213 h 820"/>
              <a:gd name="T42" fmla="*/ 859 w 879"/>
              <a:gd name="T43" fmla="*/ 295 h 820"/>
              <a:gd name="T44" fmla="*/ 859 w 879"/>
              <a:gd name="T45" fmla="*/ 369 h 820"/>
              <a:gd name="T46" fmla="*/ 859 w 879"/>
              <a:gd name="T47" fmla="*/ 424 h 820"/>
              <a:gd name="T48" fmla="*/ 879 w 879"/>
              <a:gd name="T49" fmla="*/ 480 h 820"/>
              <a:gd name="T50" fmla="*/ 814 w 879"/>
              <a:gd name="T51" fmla="*/ 575 h 820"/>
              <a:gd name="T52" fmla="*/ 770 w 879"/>
              <a:gd name="T53" fmla="*/ 614 h 820"/>
              <a:gd name="T54" fmla="*/ 696 w 879"/>
              <a:gd name="T55" fmla="*/ 664 h 820"/>
              <a:gd name="T56" fmla="*/ 630 w 879"/>
              <a:gd name="T57" fmla="*/ 743 h 820"/>
              <a:gd name="T58" fmla="*/ 589 w 879"/>
              <a:gd name="T59" fmla="*/ 786 h 820"/>
              <a:gd name="T60" fmla="*/ 548 w 879"/>
              <a:gd name="T61" fmla="*/ 811 h 820"/>
              <a:gd name="T62" fmla="*/ 442 w 879"/>
              <a:gd name="T63" fmla="*/ 817 h 820"/>
              <a:gd name="T64" fmla="*/ 371 w 879"/>
              <a:gd name="T65" fmla="*/ 768 h 820"/>
              <a:gd name="T66" fmla="*/ 254 w 879"/>
              <a:gd name="T67" fmla="*/ 693 h 820"/>
              <a:gd name="T68" fmla="*/ 197 w 879"/>
              <a:gd name="T69" fmla="*/ 657 h 820"/>
              <a:gd name="T70" fmla="*/ 186 w 879"/>
              <a:gd name="T71" fmla="*/ 632 h 820"/>
              <a:gd name="T72" fmla="*/ 176 w 879"/>
              <a:gd name="T73" fmla="*/ 611 h 820"/>
              <a:gd name="T74" fmla="*/ 158 w 879"/>
              <a:gd name="T75" fmla="*/ 582 h 820"/>
              <a:gd name="T76" fmla="*/ 122 w 879"/>
              <a:gd name="T77" fmla="*/ 550 h 820"/>
              <a:gd name="T78" fmla="*/ 81 w 879"/>
              <a:gd name="T79" fmla="*/ 516 h 820"/>
              <a:gd name="T80" fmla="*/ 59 w 879"/>
              <a:gd name="T81" fmla="*/ 496 h 820"/>
              <a:gd name="T82" fmla="*/ 40 w 879"/>
              <a:gd name="T83" fmla="*/ 476 h 820"/>
              <a:gd name="T84" fmla="*/ 31 w 879"/>
              <a:gd name="T85" fmla="*/ 455 h 820"/>
              <a:gd name="T86" fmla="*/ 47 w 879"/>
              <a:gd name="T87" fmla="*/ 421 h 820"/>
              <a:gd name="T88" fmla="*/ 65 w 879"/>
              <a:gd name="T89" fmla="*/ 387 h 820"/>
              <a:gd name="T90" fmla="*/ 72 w 879"/>
              <a:gd name="T91" fmla="*/ 363 h 820"/>
              <a:gd name="T92" fmla="*/ 63 w 879"/>
              <a:gd name="T93" fmla="*/ 335 h 820"/>
              <a:gd name="T94" fmla="*/ 43 w 879"/>
              <a:gd name="T95" fmla="*/ 283 h 820"/>
              <a:gd name="T96" fmla="*/ 0 w 879"/>
              <a:gd name="T97" fmla="*/ 270 h 820"/>
              <a:gd name="T98" fmla="*/ 11 w 879"/>
              <a:gd name="T99" fmla="*/ 218 h 820"/>
              <a:gd name="T100" fmla="*/ 34 w 879"/>
              <a:gd name="T101" fmla="*/ 175 h 820"/>
              <a:gd name="T102" fmla="*/ 59 w 879"/>
              <a:gd name="T103" fmla="*/ 139 h 820"/>
              <a:gd name="T104" fmla="*/ 77 w 879"/>
              <a:gd name="T105" fmla="*/ 111 h 820"/>
              <a:gd name="T106" fmla="*/ 102 w 879"/>
              <a:gd name="T107" fmla="*/ 82 h 820"/>
              <a:gd name="T108" fmla="*/ 120 w 879"/>
              <a:gd name="T109" fmla="*/ 59 h 820"/>
              <a:gd name="T110" fmla="*/ 131 w 879"/>
              <a:gd name="T111" fmla="*/ 16 h 820"/>
              <a:gd name="T112" fmla="*/ 154 w 879"/>
              <a:gd name="T11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9" h="820">
                <a:moveTo>
                  <a:pt x="172" y="5"/>
                </a:moveTo>
                <a:lnTo>
                  <a:pt x="174" y="5"/>
                </a:lnTo>
                <a:lnTo>
                  <a:pt x="176" y="5"/>
                </a:lnTo>
                <a:lnTo>
                  <a:pt x="188" y="5"/>
                </a:lnTo>
                <a:lnTo>
                  <a:pt x="190" y="5"/>
                </a:lnTo>
                <a:lnTo>
                  <a:pt x="192" y="5"/>
                </a:lnTo>
                <a:lnTo>
                  <a:pt x="195" y="5"/>
                </a:lnTo>
                <a:lnTo>
                  <a:pt x="197" y="5"/>
                </a:lnTo>
                <a:lnTo>
                  <a:pt x="199" y="7"/>
                </a:lnTo>
                <a:lnTo>
                  <a:pt x="204" y="7"/>
                </a:lnTo>
                <a:lnTo>
                  <a:pt x="208" y="10"/>
                </a:lnTo>
                <a:lnTo>
                  <a:pt x="210" y="10"/>
                </a:lnTo>
                <a:lnTo>
                  <a:pt x="213" y="10"/>
                </a:lnTo>
                <a:lnTo>
                  <a:pt x="215" y="12"/>
                </a:lnTo>
                <a:lnTo>
                  <a:pt x="215" y="14"/>
                </a:lnTo>
                <a:lnTo>
                  <a:pt x="213" y="16"/>
                </a:lnTo>
                <a:lnTo>
                  <a:pt x="213" y="19"/>
                </a:lnTo>
                <a:lnTo>
                  <a:pt x="210" y="21"/>
                </a:lnTo>
                <a:lnTo>
                  <a:pt x="213" y="23"/>
                </a:lnTo>
                <a:lnTo>
                  <a:pt x="213" y="25"/>
                </a:lnTo>
                <a:lnTo>
                  <a:pt x="213" y="28"/>
                </a:lnTo>
                <a:lnTo>
                  <a:pt x="213" y="30"/>
                </a:lnTo>
                <a:lnTo>
                  <a:pt x="215" y="32"/>
                </a:lnTo>
                <a:lnTo>
                  <a:pt x="215" y="34"/>
                </a:lnTo>
                <a:lnTo>
                  <a:pt x="217" y="34"/>
                </a:lnTo>
                <a:lnTo>
                  <a:pt x="220" y="37"/>
                </a:lnTo>
                <a:lnTo>
                  <a:pt x="220" y="39"/>
                </a:lnTo>
                <a:lnTo>
                  <a:pt x="222" y="41"/>
                </a:lnTo>
                <a:lnTo>
                  <a:pt x="222" y="43"/>
                </a:lnTo>
                <a:lnTo>
                  <a:pt x="222" y="48"/>
                </a:lnTo>
                <a:lnTo>
                  <a:pt x="222" y="53"/>
                </a:lnTo>
                <a:lnTo>
                  <a:pt x="222" y="57"/>
                </a:lnTo>
                <a:lnTo>
                  <a:pt x="222" y="59"/>
                </a:lnTo>
                <a:lnTo>
                  <a:pt x="224" y="62"/>
                </a:lnTo>
                <a:lnTo>
                  <a:pt x="222" y="64"/>
                </a:lnTo>
                <a:lnTo>
                  <a:pt x="220" y="68"/>
                </a:lnTo>
                <a:lnTo>
                  <a:pt x="220" y="71"/>
                </a:lnTo>
                <a:lnTo>
                  <a:pt x="220" y="73"/>
                </a:lnTo>
                <a:lnTo>
                  <a:pt x="222" y="82"/>
                </a:lnTo>
                <a:lnTo>
                  <a:pt x="224" y="82"/>
                </a:lnTo>
                <a:lnTo>
                  <a:pt x="231" y="80"/>
                </a:lnTo>
                <a:lnTo>
                  <a:pt x="235" y="77"/>
                </a:lnTo>
                <a:lnTo>
                  <a:pt x="238" y="77"/>
                </a:lnTo>
                <a:lnTo>
                  <a:pt x="238" y="75"/>
                </a:lnTo>
                <a:lnTo>
                  <a:pt x="240" y="75"/>
                </a:lnTo>
                <a:lnTo>
                  <a:pt x="245" y="71"/>
                </a:lnTo>
                <a:lnTo>
                  <a:pt x="249" y="68"/>
                </a:lnTo>
                <a:lnTo>
                  <a:pt x="254" y="68"/>
                </a:lnTo>
                <a:lnTo>
                  <a:pt x="254" y="66"/>
                </a:lnTo>
                <a:lnTo>
                  <a:pt x="258" y="66"/>
                </a:lnTo>
                <a:lnTo>
                  <a:pt x="267" y="62"/>
                </a:lnTo>
                <a:lnTo>
                  <a:pt x="272" y="59"/>
                </a:lnTo>
                <a:lnTo>
                  <a:pt x="274" y="59"/>
                </a:lnTo>
                <a:lnTo>
                  <a:pt x="279" y="59"/>
                </a:lnTo>
                <a:lnTo>
                  <a:pt x="281" y="57"/>
                </a:lnTo>
                <a:lnTo>
                  <a:pt x="283" y="57"/>
                </a:lnTo>
                <a:lnTo>
                  <a:pt x="285" y="57"/>
                </a:lnTo>
                <a:lnTo>
                  <a:pt x="292" y="57"/>
                </a:lnTo>
                <a:lnTo>
                  <a:pt x="294" y="57"/>
                </a:lnTo>
                <a:lnTo>
                  <a:pt x="297" y="57"/>
                </a:lnTo>
                <a:lnTo>
                  <a:pt x="301" y="57"/>
                </a:lnTo>
                <a:lnTo>
                  <a:pt x="306" y="59"/>
                </a:lnTo>
                <a:lnTo>
                  <a:pt x="308" y="59"/>
                </a:lnTo>
                <a:lnTo>
                  <a:pt x="313" y="62"/>
                </a:lnTo>
                <a:lnTo>
                  <a:pt x="313" y="64"/>
                </a:lnTo>
                <a:lnTo>
                  <a:pt x="315" y="66"/>
                </a:lnTo>
                <a:lnTo>
                  <a:pt x="315" y="68"/>
                </a:lnTo>
                <a:lnTo>
                  <a:pt x="322" y="73"/>
                </a:lnTo>
                <a:lnTo>
                  <a:pt x="324" y="75"/>
                </a:lnTo>
                <a:lnTo>
                  <a:pt x="324" y="73"/>
                </a:lnTo>
                <a:lnTo>
                  <a:pt x="326" y="73"/>
                </a:lnTo>
                <a:lnTo>
                  <a:pt x="326" y="75"/>
                </a:lnTo>
                <a:lnTo>
                  <a:pt x="331" y="77"/>
                </a:lnTo>
                <a:lnTo>
                  <a:pt x="333" y="80"/>
                </a:lnTo>
                <a:lnTo>
                  <a:pt x="335" y="84"/>
                </a:lnTo>
                <a:lnTo>
                  <a:pt x="335" y="86"/>
                </a:lnTo>
                <a:lnTo>
                  <a:pt x="337" y="89"/>
                </a:lnTo>
                <a:lnTo>
                  <a:pt x="337" y="91"/>
                </a:lnTo>
                <a:lnTo>
                  <a:pt x="337" y="93"/>
                </a:lnTo>
                <a:lnTo>
                  <a:pt x="340" y="98"/>
                </a:lnTo>
                <a:lnTo>
                  <a:pt x="342" y="100"/>
                </a:lnTo>
                <a:lnTo>
                  <a:pt x="344" y="105"/>
                </a:lnTo>
                <a:lnTo>
                  <a:pt x="347" y="111"/>
                </a:lnTo>
                <a:lnTo>
                  <a:pt x="347" y="114"/>
                </a:lnTo>
                <a:lnTo>
                  <a:pt x="349" y="116"/>
                </a:lnTo>
                <a:lnTo>
                  <a:pt x="349" y="118"/>
                </a:lnTo>
                <a:lnTo>
                  <a:pt x="353" y="120"/>
                </a:lnTo>
                <a:lnTo>
                  <a:pt x="353" y="123"/>
                </a:lnTo>
                <a:lnTo>
                  <a:pt x="356" y="125"/>
                </a:lnTo>
                <a:lnTo>
                  <a:pt x="358" y="125"/>
                </a:lnTo>
                <a:lnTo>
                  <a:pt x="358" y="127"/>
                </a:lnTo>
                <a:lnTo>
                  <a:pt x="360" y="129"/>
                </a:lnTo>
                <a:lnTo>
                  <a:pt x="362" y="129"/>
                </a:lnTo>
                <a:lnTo>
                  <a:pt x="362" y="132"/>
                </a:lnTo>
                <a:lnTo>
                  <a:pt x="365" y="132"/>
                </a:lnTo>
                <a:lnTo>
                  <a:pt x="365" y="134"/>
                </a:lnTo>
                <a:lnTo>
                  <a:pt x="367" y="134"/>
                </a:lnTo>
                <a:lnTo>
                  <a:pt x="367" y="132"/>
                </a:lnTo>
                <a:lnTo>
                  <a:pt x="369" y="132"/>
                </a:lnTo>
                <a:lnTo>
                  <a:pt x="371" y="132"/>
                </a:lnTo>
                <a:lnTo>
                  <a:pt x="381" y="132"/>
                </a:lnTo>
                <a:lnTo>
                  <a:pt x="403" y="129"/>
                </a:lnTo>
                <a:lnTo>
                  <a:pt x="410" y="125"/>
                </a:lnTo>
                <a:lnTo>
                  <a:pt x="415" y="125"/>
                </a:lnTo>
                <a:lnTo>
                  <a:pt x="417" y="125"/>
                </a:lnTo>
                <a:lnTo>
                  <a:pt x="419" y="123"/>
                </a:lnTo>
                <a:lnTo>
                  <a:pt x="426" y="118"/>
                </a:lnTo>
                <a:lnTo>
                  <a:pt x="430" y="116"/>
                </a:lnTo>
                <a:lnTo>
                  <a:pt x="439" y="114"/>
                </a:lnTo>
                <a:lnTo>
                  <a:pt x="449" y="111"/>
                </a:lnTo>
                <a:lnTo>
                  <a:pt x="453" y="109"/>
                </a:lnTo>
                <a:lnTo>
                  <a:pt x="460" y="109"/>
                </a:lnTo>
                <a:lnTo>
                  <a:pt x="462" y="109"/>
                </a:lnTo>
                <a:lnTo>
                  <a:pt x="464" y="107"/>
                </a:lnTo>
                <a:lnTo>
                  <a:pt x="464" y="102"/>
                </a:lnTo>
                <a:lnTo>
                  <a:pt x="467" y="100"/>
                </a:lnTo>
                <a:lnTo>
                  <a:pt x="471" y="98"/>
                </a:lnTo>
                <a:lnTo>
                  <a:pt x="473" y="98"/>
                </a:lnTo>
                <a:lnTo>
                  <a:pt x="480" y="98"/>
                </a:lnTo>
                <a:lnTo>
                  <a:pt x="483" y="98"/>
                </a:lnTo>
                <a:lnTo>
                  <a:pt x="487" y="98"/>
                </a:lnTo>
                <a:lnTo>
                  <a:pt x="489" y="98"/>
                </a:lnTo>
                <a:lnTo>
                  <a:pt x="489" y="96"/>
                </a:lnTo>
                <a:lnTo>
                  <a:pt x="489" y="93"/>
                </a:lnTo>
                <a:lnTo>
                  <a:pt x="489" y="91"/>
                </a:lnTo>
                <a:lnTo>
                  <a:pt x="489" y="89"/>
                </a:lnTo>
                <a:lnTo>
                  <a:pt x="489" y="86"/>
                </a:lnTo>
                <a:lnTo>
                  <a:pt x="489" y="84"/>
                </a:lnTo>
                <a:lnTo>
                  <a:pt x="489" y="80"/>
                </a:lnTo>
                <a:lnTo>
                  <a:pt x="489" y="77"/>
                </a:lnTo>
                <a:lnTo>
                  <a:pt x="489" y="75"/>
                </a:lnTo>
                <a:lnTo>
                  <a:pt x="489" y="73"/>
                </a:lnTo>
                <a:lnTo>
                  <a:pt x="489" y="71"/>
                </a:lnTo>
                <a:lnTo>
                  <a:pt x="489" y="68"/>
                </a:lnTo>
                <a:lnTo>
                  <a:pt x="487" y="68"/>
                </a:lnTo>
                <a:lnTo>
                  <a:pt x="487" y="64"/>
                </a:lnTo>
                <a:lnTo>
                  <a:pt x="487" y="57"/>
                </a:lnTo>
                <a:lnTo>
                  <a:pt x="485" y="53"/>
                </a:lnTo>
                <a:lnTo>
                  <a:pt x="483" y="50"/>
                </a:lnTo>
                <a:lnTo>
                  <a:pt x="483" y="48"/>
                </a:lnTo>
                <a:lnTo>
                  <a:pt x="480" y="46"/>
                </a:lnTo>
                <a:lnTo>
                  <a:pt x="478" y="43"/>
                </a:lnTo>
                <a:lnTo>
                  <a:pt x="478" y="41"/>
                </a:lnTo>
                <a:lnTo>
                  <a:pt x="476" y="39"/>
                </a:lnTo>
                <a:lnTo>
                  <a:pt x="478" y="37"/>
                </a:lnTo>
                <a:lnTo>
                  <a:pt x="480" y="37"/>
                </a:lnTo>
                <a:lnTo>
                  <a:pt x="487" y="39"/>
                </a:lnTo>
                <a:lnTo>
                  <a:pt x="492" y="39"/>
                </a:lnTo>
                <a:lnTo>
                  <a:pt x="496" y="37"/>
                </a:lnTo>
                <a:lnTo>
                  <a:pt x="498" y="37"/>
                </a:lnTo>
                <a:lnTo>
                  <a:pt x="507" y="34"/>
                </a:lnTo>
                <a:lnTo>
                  <a:pt x="512" y="34"/>
                </a:lnTo>
                <a:lnTo>
                  <a:pt x="514" y="34"/>
                </a:lnTo>
                <a:lnTo>
                  <a:pt x="517" y="34"/>
                </a:lnTo>
                <a:lnTo>
                  <a:pt x="519" y="34"/>
                </a:lnTo>
                <a:lnTo>
                  <a:pt x="526" y="37"/>
                </a:lnTo>
                <a:lnTo>
                  <a:pt x="530" y="37"/>
                </a:lnTo>
                <a:lnTo>
                  <a:pt x="532" y="37"/>
                </a:lnTo>
                <a:lnTo>
                  <a:pt x="535" y="37"/>
                </a:lnTo>
                <a:lnTo>
                  <a:pt x="537" y="37"/>
                </a:lnTo>
                <a:lnTo>
                  <a:pt x="537" y="34"/>
                </a:lnTo>
                <a:lnTo>
                  <a:pt x="539" y="34"/>
                </a:lnTo>
                <a:lnTo>
                  <a:pt x="541" y="34"/>
                </a:lnTo>
                <a:lnTo>
                  <a:pt x="548" y="34"/>
                </a:lnTo>
                <a:lnTo>
                  <a:pt x="555" y="32"/>
                </a:lnTo>
                <a:lnTo>
                  <a:pt x="564" y="32"/>
                </a:lnTo>
                <a:lnTo>
                  <a:pt x="569" y="30"/>
                </a:lnTo>
                <a:lnTo>
                  <a:pt x="573" y="28"/>
                </a:lnTo>
                <a:lnTo>
                  <a:pt x="580" y="25"/>
                </a:lnTo>
                <a:lnTo>
                  <a:pt x="585" y="25"/>
                </a:lnTo>
                <a:lnTo>
                  <a:pt x="587" y="25"/>
                </a:lnTo>
                <a:lnTo>
                  <a:pt x="589" y="25"/>
                </a:lnTo>
                <a:lnTo>
                  <a:pt x="596" y="23"/>
                </a:lnTo>
                <a:lnTo>
                  <a:pt x="598" y="23"/>
                </a:lnTo>
                <a:lnTo>
                  <a:pt x="600" y="23"/>
                </a:lnTo>
                <a:lnTo>
                  <a:pt x="610" y="25"/>
                </a:lnTo>
                <a:lnTo>
                  <a:pt x="614" y="25"/>
                </a:lnTo>
                <a:lnTo>
                  <a:pt x="623" y="28"/>
                </a:lnTo>
                <a:lnTo>
                  <a:pt x="630" y="30"/>
                </a:lnTo>
                <a:lnTo>
                  <a:pt x="639" y="32"/>
                </a:lnTo>
                <a:lnTo>
                  <a:pt x="644" y="34"/>
                </a:lnTo>
                <a:lnTo>
                  <a:pt x="646" y="34"/>
                </a:lnTo>
                <a:lnTo>
                  <a:pt x="650" y="34"/>
                </a:lnTo>
                <a:lnTo>
                  <a:pt x="653" y="37"/>
                </a:lnTo>
                <a:lnTo>
                  <a:pt x="659" y="39"/>
                </a:lnTo>
                <a:lnTo>
                  <a:pt x="664" y="39"/>
                </a:lnTo>
                <a:lnTo>
                  <a:pt x="666" y="39"/>
                </a:lnTo>
                <a:lnTo>
                  <a:pt x="668" y="39"/>
                </a:lnTo>
                <a:lnTo>
                  <a:pt x="668" y="46"/>
                </a:lnTo>
                <a:lnTo>
                  <a:pt x="671" y="48"/>
                </a:lnTo>
                <a:lnTo>
                  <a:pt x="671" y="53"/>
                </a:lnTo>
                <a:lnTo>
                  <a:pt x="671" y="55"/>
                </a:lnTo>
                <a:lnTo>
                  <a:pt x="673" y="62"/>
                </a:lnTo>
                <a:lnTo>
                  <a:pt x="675" y="68"/>
                </a:lnTo>
                <a:lnTo>
                  <a:pt x="678" y="80"/>
                </a:lnTo>
                <a:lnTo>
                  <a:pt x="682" y="89"/>
                </a:lnTo>
                <a:lnTo>
                  <a:pt x="684" y="98"/>
                </a:lnTo>
                <a:lnTo>
                  <a:pt x="691" y="118"/>
                </a:lnTo>
                <a:lnTo>
                  <a:pt x="700" y="141"/>
                </a:lnTo>
                <a:lnTo>
                  <a:pt x="702" y="145"/>
                </a:lnTo>
                <a:lnTo>
                  <a:pt x="705" y="159"/>
                </a:lnTo>
                <a:lnTo>
                  <a:pt x="707" y="159"/>
                </a:lnTo>
                <a:lnTo>
                  <a:pt x="730" y="159"/>
                </a:lnTo>
                <a:lnTo>
                  <a:pt x="757" y="184"/>
                </a:lnTo>
                <a:lnTo>
                  <a:pt x="777" y="206"/>
                </a:lnTo>
                <a:lnTo>
                  <a:pt x="780" y="209"/>
                </a:lnTo>
                <a:lnTo>
                  <a:pt x="782" y="209"/>
                </a:lnTo>
                <a:lnTo>
                  <a:pt x="782" y="211"/>
                </a:lnTo>
                <a:lnTo>
                  <a:pt x="784" y="211"/>
                </a:lnTo>
                <a:lnTo>
                  <a:pt x="786" y="213"/>
                </a:lnTo>
                <a:lnTo>
                  <a:pt x="789" y="215"/>
                </a:lnTo>
                <a:lnTo>
                  <a:pt x="789" y="218"/>
                </a:lnTo>
                <a:lnTo>
                  <a:pt x="784" y="218"/>
                </a:lnTo>
                <a:lnTo>
                  <a:pt x="798" y="229"/>
                </a:lnTo>
                <a:lnTo>
                  <a:pt x="852" y="277"/>
                </a:lnTo>
                <a:lnTo>
                  <a:pt x="854" y="279"/>
                </a:lnTo>
                <a:lnTo>
                  <a:pt x="857" y="279"/>
                </a:lnTo>
                <a:lnTo>
                  <a:pt x="859" y="283"/>
                </a:lnTo>
                <a:lnTo>
                  <a:pt x="859" y="288"/>
                </a:lnTo>
                <a:lnTo>
                  <a:pt x="859" y="295"/>
                </a:lnTo>
                <a:lnTo>
                  <a:pt x="861" y="295"/>
                </a:lnTo>
                <a:lnTo>
                  <a:pt x="861" y="297"/>
                </a:lnTo>
                <a:lnTo>
                  <a:pt x="861" y="306"/>
                </a:lnTo>
                <a:lnTo>
                  <a:pt x="859" y="317"/>
                </a:lnTo>
                <a:lnTo>
                  <a:pt x="861" y="317"/>
                </a:lnTo>
                <a:lnTo>
                  <a:pt x="859" y="338"/>
                </a:lnTo>
                <a:lnTo>
                  <a:pt x="857" y="342"/>
                </a:lnTo>
                <a:lnTo>
                  <a:pt x="857" y="349"/>
                </a:lnTo>
                <a:lnTo>
                  <a:pt x="857" y="360"/>
                </a:lnTo>
                <a:lnTo>
                  <a:pt x="859" y="369"/>
                </a:lnTo>
                <a:lnTo>
                  <a:pt x="859" y="381"/>
                </a:lnTo>
                <a:lnTo>
                  <a:pt x="859" y="387"/>
                </a:lnTo>
                <a:lnTo>
                  <a:pt x="859" y="394"/>
                </a:lnTo>
                <a:lnTo>
                  <a:pt x="859" y="399"/>
                </a:lnTo>
                <a:lnTo>
                  <a:pt x="859" y="406"/>
                </a:lnTo>
                <a:lnTo>
                  <a:pt x="861" y="408"/>
                </a:lnTo>
                <a:lnTo>
                  <a:pt x="861" y="412"/>
                </a:lnTo>
                <a:lnTo>
                  <a:pt x="859" y="417"/>
                </a:lnTo>
                <a:lnTo>
                  <a:pt x="859" y="419"/>
                </a:lnTo>
                <a:lnTo>
                  <a:pt x="859" y="424"/>
                </a:lnTo>
                <a:lnTo>
                  <a:pt x="861" y="428"/>
                </a:lnTo>
                <a:lnTo>
                  <a:pt x="861" y="435"/>
                </a:lnTo>
                <a:lnTo>
                  <a:pt x="866" y="439"/>
                </a:lnTo>
                <a:lnTo>
                  <a:pt x="866" y="444"/>
                </a:lnTo>
                <a:lnTo>
                  <a:pt x="868" y="446"/>
                </a:lnTo>
                <a:lnTo>
                  <a:pt x="870" y="451"/>
                </a:lnTo>
                <a:lnTo>
                  <a:pt x="872" y="455"/>
                </a:lnTo>
                <a:lnTo>
                  <a:pt x="875" y="462"/>
                </a:lnTo>
                <a:lnTo>
                  <a:pt x="877" y="467"/>
                </a:lnTo>
                <a:lnTo>
                  <a:pt x="879" y="480"/>
                </a:lnTo>
                <a:lnTo>
                  <a:pt x="870" y="489"/>
                </a:lnTo>
                <a:lnTo>
                  <a:pt x="868" y="492"/>
                </a:lnTo>
                <a:lnTo>
                  <a:pt x="866" y="494"/>
                </a:lnTo>
                <a:lnTo>
                  <a:pt x="859" y="501"/>
                </a:lnTo>
                <a:lnTo>
                  <a:pt x="850" y="507"/>
                </a:lnTo>
                <a:lnTo>
                  <a:pt x="838" y="519"/>
                </a:lnTo>
                <a:lnTo>
                  <a:pt x="816" y="541"/>
                </a:lnTo>
                <a:lnTo>
                  <a:pt x="807" y="550"/>
                </a:lnTo>
                <a:lnTo>
                  <a:pt x="814" y="573"/>
                </a:lnTo>
                <a:lnTo>
                  <a:pt x="814" y="575"/>
                </a:lnTo>
                <a:lnTo>
                  <a:pt x="814" y="578"/>
                </a:lnTo>
                <a:lnTo>
                  <a:pt x="814" y="580"/>
                </a:lnTo>
                <a:lnTo>
                  <a:pt x="816" y="580"/>
                </a:lnTo>
                <a:lnTo>
                  <a:pt x="816" y="582"/>
                </a:lnTo>
                <a:lnTo>
                  <a:pt x="816" y="584"/>
                </a:lnTo>
                <a:lnTo>
                  <a:pt x="816" y="591"/>
                </a:lnTo>
                <a:lnTo>
                  <a:pt x="816" y="605"/>
                </a:lnTo>
                <a:lnTo>
                  <a:pt x="807" y="611"/>
                </a:lnTo>
                <a:lnTo>
                  <a:pt x="795" y="618"/>
                </a:lnTo>
                <a:lnTo>
                  <a:pt x="770" y="614"/>
                </a:lnTo>
                <a:lnTo>
                  <a:pt x="759" y="607"/>
                </a:lnTo>
                <a:lnTo>
                  <a:pt x="743" y="607"/>
                </a:lnTo>
                <a:lnTo>
                  <a:pt x="736" y="611"/>
                </a:lnTo>
                <a:lnTo>
                  <a:pt x="721" y="625"/>
                </a:lnTo>
                <a:lnTo>
                  <a:pt x="716" y="634"/>
                </a:lnTo>
                <a:lnTo>
                  <a:pt x="707" y="648"/>
                </a:lnTo>
                <a:lnTo>
                  <a:pt x="705" y="648"/>
                </a:lnTo>
                <a:lnTo>
                  <a:pt x="702" y="657"/>
                </a:lnTo>
                <a:lnTo>
                  <a:pt x="700" y="659"/>
                </a:lnTo>
                <a:lnTo>
                  <a:pt x="696" y="664"/>
                </a:lnTo>
                <a:lnTo>
                  <a:pt x="693" y="666"/>
                </a:lnTo>
                <a:lnTo>
                  <a:pt x="687" y="670"/>
                </a:lnTo>
                <a:lnTo>
                  <a:pt x="684" y="675"/>
                </a:lnTo>
                <a:lnTo>
                  <a:pt x="682" y="679"/>
                </a:lnTo>
                <a:lnTo>
                  <a:pt x="680" y="682"/>
                </a:lnTo>
                <a:lnTo>
                  <a:pt x="675" y="686"/>
                </a:lnTo>
                <a:lnTo>
                  <a:pt x="664" y="700"/>
                </a:lnTo>
                <a:lnTo>
                  <a:pt x="653" y="711"/>
                </a:lnTo>
                <a:lnTo>
                  <a:pt x="634" y="736"/>
                </a:lnTo>
                <a:lnTo>
                  <a:pt x="630" y="743"/>
                </a:lnTo>
                <a:lnTo>
                  <a:pt x="628" y="743"/>
                </a:lnTo>
                <a:lnTo>
                  <a:pt x="623" y="747"/>
                </a:lnTo>
                <a:lnTo>
                  <a:pt x="621" y="750"/>
                </a:lnTo>
                <a:lnTo>
                  <a:pt x="621" y="752"/>
                </a:lnTo>
                <a:lnTo>
                  <a:pt x="612" y="761"/>
                </a:lnTo>
                <a:lnTo>
                  <a:pt x="607" y="768"/>
                </a:lnTo>
                <a:lnTo>
                  <a:pt x="603" y="772"/>
                </a:lnTo>
                <a:lnTo>
                  <a:pt x="598" y="772"/>
                </a:lnTo>
                <a:lnTo>
                  <a:pt x="594" y="779"/>
                </a:lnTo>
                <a:lnTo>
                  <a:pt x="589" y="786"/>
                </a:lnTo>
                <a:lnTo>
                  <a:pt x="582" y="793"/>
                </a:lnTo>
                <a:lnTo>
                  <a:pt x="578" y="797"/>
                </a:lnTo>
                <a:lnTo>
                  <a:pt x="576" y="799"/>
                </a:lnTo>
                <a:lnTo>
                  <a:pt x="571" y="804"/>
                </a:lnTo>
                <a:lnTo>
                  <a:pt x="569" y="806"/>
                </a:lnTo>
                <a:lnTo>
                  <a:pt x="566" y="806"/>
                </a:lnTo>
                <a:lnTo>
                  <a:pt x="562" y="808"/>
                </a:lnTo>
                <a:lnTo>
                  <a:pt x="557" y="808"/>
                </a:lnTo>
                <a:lnTo>
                  <a:pt x="553" y="811"/>
                </a:lnTo>
                <a:lnTo>
                  <a:pt x="548" y="811"/>
                </a:lnTo>
                <a:lnTo>
                  <a:pt x="541" y="811"/>
                </a:lnTo>
                <a:lnTo>
                  <a:pt x="537" y="811"/>
                </a:lnTo>
                <a:lnTo>
                  <a:pt x="532" y="811"/>
                </a:lnTo>
                <a:lnTo>
                  <a:pt x="517" y="811"/>
                </a:lnTo>
                <a:lnTo>
                  <a:pt x="517" y="813"/>
                </a:lnTo>
                <a:lnTo>
                  <a:pt x="453" y="813"/>
                </a:lnTo>
                <a:lnTo>
                  <a:pt x="451" y="813"/>
                </a:lnTo>
                <a:lnTo>
                  <a:pt x="449" y="815"/>
                </a:lnTo>
                <a:lnTo>
                  <a:pt x="444" y="817"/>
                </a:lnTo>
                <a:lnTo>
                  <a:pt x="442" y="817"/>
                </a:lnTo>
                <a:lnTo>
                  <a:pt x="437" y="820"/>
                </a:lnTo>
                <a:lnTo>
                  <a:pt x="435" y="820"/>
                </a:lnTo>
                <a:lnTo>
                  <a:pt x="428" y="813"/>
                </a:lnTo>
                <a:lnTo>
                  <a:pt x="426" y="813"/>
                </a:lnTo>
                <a:lnTo>
                  <a:pt x="424" y="811"/>
                </a:lnTo>
                <a:lnTo>
                  <a:pt x="408" y="797"/>
                </a:lnTo>
                <a:lnTo>
                  <a:pt x="405" y="797"/>
                </a:lnTo>
                <a:lnTo>
                  <a:pt x="399" y="790"/>
                </a:lnTo>
                <a:lnTo>
                  <a:pt x="387" y="781"/>
                </a:lnTo>
                <a:lnTo>
                  <a:pt x="371" y="768"/>
                </a:lnTo>
                <a:lnTo>
                  <a:pt x="356" y="756"/>
                </a:lnTo>
                <a:lnTo>
                  <a:pt x="356" y="754"/>
                </a:lnTo>
                <a:lnTo>
                  <a:pt x="349" y="752"/>
                </a:lnTo>
                <a:lnTo>
                  <a:pt x="340" y="745"/>
                </a:lnTo>
                <a:lnTo>
                  <a:pt x="337" y="743"/>
                </a:lnTo>
                <a:lnTo>
                  <a:pt x="285" y="711"/>
                </a:lnTo>
                <a:lnTo>
                  <a:pt x="279" y="709"/>
                </a:lnTo>
                <a:lnTo>
                  <a:pt x="267" y="702"/>
                </a:lnTo>
                <a:lnTo>
                  <a:pt x="265" y="700"/>
                </a:lnTo>
                <a:lnTo>
                  <a:pt x="254" y="693"/>
                </a:lnTo>
                <a:lnTo>
                  <a:pt x="240" y="684"/>
                </a:lnTo>
                <a:lnTo>
                  <a:pt x="229" y="677"/>
                </a:lnTo>
                <a:lnTo>
                  <a:pt x="226" y="675"/>
                </a:lnTo>
                <a:lnTo>
                  <a:pt x="210" y="666"/>
                </a:lnTo>
                <a:lnTo>
                  <a:pt x="206" y="666"/>
                </a:lnTo>
                <a:lnTo>
                  <a:pt x="204" y="664"/>
                </a:lnTo>
                <a:lnTo>
                  <a:pt x="201" y="661"/>
                </a:lnTo>
                <a:lnTo>
                  <a:pt x="199" y="659"/>
                </a:lnTo>
                <a:lnTo>
                  <a:pt x="199" y="657"/>
                </a:lnTo>
                <a:lnTo>
                  <a:pt x="197" y="657"/>
                </a:lnTo>
                <a:lnTo>
                  <a:pt x="197" y="654"/>
                </a:lnTo>
                <a:lnTo>
                  <a:pt x="197" y="652"/>
                </a:lnTo>
                <a:lnTo>
                  <a:pt x="197" y="650"/>
                </a:lnTo>
                <a:lnTo>
                  <a:pt x="195" y="648"/>
                </a:lnTo>
                <a:lnTo>
                  <a:pt x="192" y="643"/>
                </a:lnTo>
                <a:lnTo>
                  <a:pt x="192" y="641"/>
                </a:lnTo>
                <a:lnTo>
                  <a:pt x="190" y="641"/>
                </a:lnTo>
                <a:lnTo>
                  <a:pt x="190" y="639"/>
                </a:lnTo>
                <a:lnTo>
                  <a:pt x="188" y="634"/>
                </a:lnTo>
                <a:lnTo>
                  <a:pt x="186" y="632"/>
                </a:lnTo>
                <a:lnTo>
                  <a:pt x="186" y="630"/>
                </a:lnTo>
                <a:lnTo>
                  <a:pt x="183" y="627"/>
                </a:lnTo>
                <a:lnTo>
                  <a:pt x="183" y="625"/>
                </a:lnTo>
                <a:lnTo>
                  <a:pt x="183" y="623"/>
                </a:lnTo>
                <a:lnTo>
                  <a:pt x="181" y="621"/>
                </a:lnTo>
                <a:lnTo>
                  <a:pt x="181" y="618"/>
                </a:lnTo>
                <a:lnTo>
                  <a:pt x="179" y="618"/>
                </a:lnTo>
                <a:lnTo>
                  <a:pt x="179" y="616"/>
                </a:lnTo>
                <a:lnTo>
                  <a:pt x="176" y="614"/>
                </a:lnTo>
                <a:lnTo>
                  <a:pt x="176" y="611"/>
                </a:lnTo>
                <a:lnTo>
                  <a:pt x="174" y="607"/>
                </a:lnTo>
                <a:lnTo>
                  <a:pt x="172" y="605"/>
                </a:lnTo>
                <a:lnTo>
                  <a:pt x="172" y="602"/>
                </a:lnTo>
                <a:lnTo>
                  <a:pt x="170" y="602"/>
                </a:lnTo>
                <a:lnTo>
                  <a:pt x="170" y="600"/>
                </a:lnTo>
                <a:lnTo>
                  <a:pt x="170" y="598"/>
                </a:lnTo>
                <a:lnTo>
                  <a:pt x="167" y="591"/>
                </a:lnTo>
                <a:lnTo>
                  <a:pt x="163" y="587"/>
                </a:lnTo>
                <a:lnTo>
                  <a:pt x="161" y="584"/>
                </a:lnTo>
                <a:lnTo>
                  <a:pt x="158" y="582"/>
                </a:lnTo>
                <a:lnTo>
                  <a:pt x="156" y="582"/>
                </a:lnTo>
                <a:lnTo>
                  <a:pt x="156" y="580"/>
                </a:lnTo>
                <a:lnTo>
                  <a:pt x="140" y="566"/>
                </a:lnTo>
                <a:lnTo>
                  <a:pt x="133" y="562"/>
                </a:lnTo>
                <a:lnTo>
                  <a:pt x="133" y="559"/>
                </a:lnTo>
                <a:lnTo>
                  <a:pt x="129" y="557"/>
                </a:lnTo>
                <a:lnTo>
                  <a:pt x="127" y="555"/>
                </a:lnTo>
                <a:lnTo>
                  <a:pt x="127" y="553"/>
                </a:lnTo>
                <a:lnTo>
                  <a:pt x="124" y="553"/>
                </a:lnTo>
                <a:lnTo>
                  <a:pt x="122" y="550"/>
                </a:lnTo>
                <a:lnTo>
                  <a:pt x="120" y="548"/>
                </a:lnTo>
                <a:lnTo>
                  <a:pt x="108" y="539"/>
                </a:lnTo>
                <a:lnTo>
                  <a:pt x="106" y="537"/>
                </a:lnTo>
                <a:lnTo>
                  <a:pt x="102" y="532"/>
                </a:lnTo>
                <a:lnTo>
                  <a:pt x="99" y="532"/>
                </a:lnTo>
                <a:lnTo>
                  <a:pt x="97" y="530"/>
                </a:lnTo>
                <a:lnTo>
                  <a:pt x="93" y="525"/>
                </a:lnTo>
                <a:lnTo>
                  <a:pt x="90" y="523"/>
                </a:lnTo>
                <a:lnTo>
                  <a:pt x="86" y="519"/>
                </a:lnTo>
                <a:lnTo>
                  <a:pt x="81" y="516"/>
                </a:lnTo>
                <a:lnTo>
                  <a:pt x="79" y="514"/>
                </a:lnTo>
                <a:lnTo>
                  <a:pt x="77" y="512"/>
                </a:lnTo>
                <a:lnTo>
                  <a:pt x="74" y="510"/>
                </a:lnTo>
                <a:lnTo>
                  <a:pt x="72" y="510"/>
                </a:lnTo>
                <a:lnTo>
                  <a:pt x="72" y="507"/>
                </a:lnTo>
                <a:lnTo>
                  <a:pt x="70" y="505"/>
                </a:lnTo>
                <a:lnTo>
                  <a:pt x="68" y="503"/>
                </a:lnTo>
                <a:lnTo>
                  <a:pt x="65" y="503"/>
                </a:lnTo>
                <a:lnTo>
                  <a:pt x="63" y="501"/>
                </a:lnTo>
                <a:lnTo>
                  <a:pt x="59" y="496"/>
                </a:lnTo>
                <a:lnTo>
                  <a:pt x="54" y="494"/>
                </a:lnTo>
                <a:lnTo>
                  <a:pt x="52" y="492"/>
                </a:lnTo>
                <a:lnTo>
                  <a:pt x="47" y="489"/>
                </a:lnTo>
                <a:lnTo>
                  <a:pt x="47" y="487"/>
                </a:lnTo>
                <a:lnTo>
                  <a:pt x="45" y="487"/>
                </a:lnTo>
                <a:lnTo>
                  <a:pt x="45" y="485"/>
                </a:lnTo>
                <a:lnTo>
                  <a:pt x="43" y="482"/>
                </a:lnTo>
                <a:lnTo>
                  <a:pt x="43" y="480"/>
                </a:lnTo>
                <a:lnTo>
                  <a:pt x="40" y="478"/>
                </a:lnTo>
                <a:lnTo>
                  <a:pt x="40" y="476"/>
                </a:lnTo>
                <a:lnTo>
                  <a:pt x="38" y="476"/>
                </a:lnTo>
                <a:lnTo>
                  <a:pt x="38" y="473"/>
                </a:lnTo>
                <a:lnTo>
                  <a:pt x="38" y="469"/>
                </a:lnTo>
                <a:lnTo>
                  <a:pt x="36" y="469"/>
                </a:lnTo>
                <a:lnTo>
                  <a:pt x="36" y="467"/>
                </a:lnTo>
                <a:lnTo>
                  <a:pt x="34" y="467"/>
                </a:lnTo>
                <a:lnTo>
                  <a:pt x="34" y="464"/>
                </a:lnTo>
                <a:lnTo>
                  <a:pt x="34" y="462"/>
                </a:lnTo>
                <a:lnTo>
                  <a:pt x="31" y="460"/>
                </a:lnTo>
                <a:lnTo>
                  <a:pt x="31" y="455"/>
                </a:lnTo>
                <a:lnTo>
                  <a:pt x="31" y="453"/>
                </a:lnTo>
                <a:lnTo>
                  <a:pt x="31" y="446"/>
                </a:lnTo>
                <a:lnTo>
                  <a:pt x="31" y="444"/>
                </a:lnTo>
                <a:lnTo>
                  <a:pt x="31" y="442"/>
                </a:lnTo>
                <a:lnTo>
                  <a:pt x="31" y="435"/>
                </a:lnTo>
                <a:lnTo>
                  <a:pt x="34" y="433"/>
                </a:lnTo>
                <a:lnTo>
                  <a:pt x="36" y="430"/>
                </a:lnTo>
                <a:lnTo>
                  <a:pt x="38" y="428"/>
                </a:lnTo>
                <a:lnTo>
                  <a:pt x="47" y="424"/>
                </a:lnTo>
                <a:lnTo>
                  <a:pt x="47" y="421"/>
                </a:lnTo>
                <a:lnTo>
                  <a:pt x="47" y="419"/>
                </a:lnTo>
                <a:lnTo>
                  <a:pt x="52" y="417"/>
                </a:lnTo>
                <a:lnTo>
                  <a:pt x="56" y="412"/>
                </a:lnTo>
                <a:lnTo>
                  <a:pt x="59" y="410"/>
                </a:lnTo>
                <a:lnTo>
                  <a:pt x="68" y="406"/>
                </a:lnTo>
                <a:lnTo>
                  <a:pt x="68" y="403"/>
                </a:lnTo>
                <a:lnTo>
                  <a:pt x="68" y="399"/>
                </a:lnTo>
                <a:lnTo>
                  <a:pt x="68" y="394"/>
                </a:lnTo>
                <a:lnTo>
                  <a:pt x="68" y="392"/>
                </a:lnTo>
                <a:lnTo>
                  <a:pt x="65" y="387"/>
                </a:lnTo>
                <a:lnTo>
                  <a:pt x="65" y="385"/>
                </a:lnTo>
                <a:lnTo>
                  <a:pt x="65" y="383"/>
                </a:lnTo>
                <a:lnTo>
                  <a:pt x="70" y="376"/>
                </a:lnTo>
                <a:lnTo>
                  <a:pt x="72" y="374"/>
                </a:lnTo>
                <a:lnTo>
                  <a:pt x="74" y="372"/>
                </a:lnTo>
                <a:lnTo>
                  <a:pt x="74" y="369"/>
                </a:lnTo>
                <a:lnTo>
                  <a:pt x="74" y="367"/>
                </a:lnTo>
                <a:lnTo>
                  <a:pt x="74" y="365"/>
                </a:lnTo>
                <a:lnTo>
                  <a:pt x="74" y="363"/>
                </a:lnTo>
                <a:lnTo>
                  <a:pt x="72" y="363"/>
                </a:lnTo>
                <a:lnTo>
                  <a:pt x="70" y="358"/>
                </a:lnTo>
                <a:lnTo>
                  <a:pt x="68" y="351"/>
                </a:lnTo>
                <a:lnTo>
                  <a:pt x="68" y="349"/>
                </a:lnTo>
                <a:lnTo>
                  <a:pt x="65" y="349"/>
                </a:lnTo>
                <a:lnTo>
                  <a:pt x="65" y="347"/>
                </a:lnTo>
                <a:lnTo>
                  <a:pt x="65" y="344"/>
                </a:lnTo>
                <a:lnTo>
                  <a:pt x="65" y="342"/>
                </a:lnTo>
                <a:lnTo>
                  <a:pt x="63" y="340"/>
                </a:lnTo>
                <a:lnTo>
                  <a:pt x="63" y="338"/>
                </a:lnTo>
                <a:lnTo>
                  <a:pt x="63" y="335"/>
                </a:lnTo>
                <a:lnTo>
                  <a:pt x="61" y="333"/>
                </a:lnTo>
                <a:lnTo>
                  <a:pt x="61" y="331"/>
                </a:lnTo>
                <a:lnTo>
                  <a:pt x="56" y="322"/>
                </a:lnTo>
                <a:lnTo>
                  <a:pt x="54" y="315"/>
                </a:lnTo>
                <a:lnTo>
                  <a:pt x="52" y="306"/>
                </a:lnTo>
                <a:lnTo>
                  <a:pt x="47" y="297"/>
                </a:lnTo>
                <a:lnTo>
                  <a:pt x="47" y="295"/>
                </a:lnTo>
                <a:lnTo>
                  <a:pt x="45" y="288"/>
                </a:lnTo>
                <a:lnTo>
                  <a:pt x="43" y="288"/>
                </a:lnTo>
                <a:lnTo>
                  <a:pt x="43" y="283"/>
                </a:lnTo>
                <a:lnTo>
                  <a:pt x="40" y="283"/>
                </a:lnTo>
                <a:lnTo>
                  <a:pt x="38" y="283"/>
                </a:lnTo>
                <a:lnTo>
                  <a:pt x="31" y="283"/>
                </a:lnTo>
                <a:lnTo>
                  <a:pt x="27" y="283"/>
                </a:lnTo>
                <a:lnTo>
                  <a:pt x="16" y="283"/>
                </a:lnTo>
                <a:lnTo>
                  <a:pt x="11" y="283"/>
                </a:lnTo>
                <a:lnTo>
                  <a:pt x="9" y="283"/>
                </a:lnTo>
                <a:lnTo>
                  <a:pt x="2" y="274"/>
                </a:lnTo>
                <a:lnTo>
                  <a:pt x="2" y="270"/>
                </a:lnTo>
                <a:lnTo>
                  <a:pt x="0" y="270"/>
                </a:lnTo>
                <a:lnTo>
                  <a:pt x="2" y="268"/>
                </a:lnTo>
                <a:lnTo>
                  <a:pt x="2" y="265"/>
                </a:lnTo>
                <a:lnTo>
                  <a:pt x="2" y="263"/>
                </a:lnTo>
                <a:lnTo>
                  <a:pt x="4" y="256"/>
                </a:lnTo>
                <a:lnTo>
                  <a:pt x="6" y="254"/>
                </a:lnTo>
                <a:lnTo>
                  <a:pt x="9" y="249"/>
                </a:lnTo>
                <a:lnTo>
                  <a:pt x="9" y="243"/>
                </a:lnTo>
                <a:lnTo>
                  <a:pt x="11" y="227"/>
                </a:lnTo>
                <a:lnTo>
                  <a:pt x="11" y="220"/>
                </a:lnTo>
                <a:lnTo>
                  <a:pt x="11" y="218"/>
                </a:lnTo>
                <a:lnTo>
                  <a:pt x="13" y="213"/>
                </a:lnTo>
                <a:lnTo>
                  <a:pt x="13" y="209"/>
                </a:lnTo>
                <a:lnTo>
                  <a:pt x="16" y="202"/>
                </a:lnTo>
                <a:lnTo>
                  <a:pt x="18" y="200"/>
                </a:lnTo>
                <a:lnTo>
                  <a:pt x="25" y="188"/>
                </a:lnTo>
                <a:lnTo>
                  <a:pt x="29" y="184"/>
                </a:lnTo>
                <a:lnTo>
                  <a:pt x="29" y="182"/>
                </a:lnTo>
                <a:lnTo>
                  <a:pt x="29" y="179"/>
                </a:lnTo>
                <a:lnTo>
                  <a:pt x="31" y="177"/>
                </a:lnTo>
                <a:lnTo>
                  <a:pt x="34" y="175"/>
                </a:lnTo>
                <a:lnTo>
                  <a:pt x="34" y="170"/>
                </a:lnTo>
                <a:lnTo>
                  <a:pt x="36" y="168"/>
                </a:lnTo>
                <a:lnTo>
                  <a:pt x="38" y="168"/>
                </a:lnTo>
                <a:lnTo>
                  <a:pt x="40" y="166"/>
                </a:lnTo>
                <a:lnTo>
                  <a:pt x="45" y="163"/>
                </a:lnTo>
                <a:lnTo>
                  <a:pt x="54" y="159"/>
                </a:lnTo>
                <a:lnTo>
                  <a:pt x="56" y="152"/>
                </a:lnTo>
                <a:lnTo>
                  <a:pt x="59" y="145"/>
                </a:lnTo>
                <a:lnTo>
                  <a:pt x="59" y="141"/>
                </a:lnTo>
                <a:lnTo>
                  <a:pt x="59" y="139"/>
                </a:lnTo>
                <a:lnTo>
                  <a:pt x="59" y="136"/>
                </a:lnTo>
                <a:lnTo>
                  <a:pt x="61" y="134"/>
                </a:lnTo>
                <a:lnTo>
                  <a:pt x="63" y="134"/>
                </a:lnTo>
                <a:lnTo>
                  <a:pt x="70" y="132"/>
                </a:lnTo>
                <a:lnTo>
                  <a:pt x="72" y="129"/>
                </a:lnTo>
                <a:lnTo>
                  <a:pt x="72" y="127"/>
                </a:lnTo>
                <a:lnTo>
                  <a:pt x="74" y="123"/>
                </a:lnTo>
                <a:lnTo>
                  <a:pt x="74" y="118"/>
                </a:lnTo>
                <a:lnTo>
                  <a:pt x="77" y="114"/>
                </a:lnTo>
                <a:lnTo>
                  <a:pt x="77" y="111"/>
                </a:lnTo>
                <a:lnTo>
                  <a:pt x="79" y="109"/>
                </a:lnTo>
                <a:lnTo>
                  <a:pt x="79" y="107"/>
                </a:lnTo>
                <a:lnTo>
                  <a:pt x="81" y="107"/>
                </a:lnTo>
                <a:lnTo>
                  <a:pt x="81" y="105"/>
                </a:lnTo>
                <a:lnTo>
                  <a:pt x="86" y="100"/>
                </a:lnTo>
                <a:lnTo>
                  <a:pt x="88" y="98"/>
                </a:lnTo>
                <a:lnTo>
                  <a:pt x="90" y="96"/>
                </a:lnTo>
                <a:lnTo>
                  <a:pt x="99" y="86"/>
                </a:lnTo>
                <a:lnTo>
                  <a:pt x="102" y="84"/>
                </a:lnTo>
                <a:lnTo>
                  <a:pt x="102" y="82"/>
                </a:lnTo>
                <a:lnTo>
                  <a:pt x="104" y="82"/>
                </a:lnTo>
                <a:lnTo>
                  <a:pt x="106" y="80"/>
                </a:lnTo>
                <a:lnTo>
                  <a:pt x="111" y="77"/>
                </a:lnTo>
                <a:lnTo>
                  <a:pt x="111" y="75"/>
                </a:lnTo>
                <a:lnTo>
                  <a:pt x="113" y="73"/>
                </a:lnTo>
                <a:lnTo>
                  <a:pt x="115" y="71"/>
                </a:lnTo>
                <a:lnTo>
                  <a:pt x="115" y="68"/>
                </a:lnTo>
                <a:lnTo>
                  <a:pt x="113" y="68"/>
                </a:lnTo>
                <a:lnTo>
                  <a:pt x="115" y="66"/>
                </a:lnTo>
                <a:lnTo>
                  <a:pt x="120" y="59"/>
                </a:lnTo>
                <a:lnTo>
                  <a:pt x="122" y="55"/>
                </a:lnTo>
                <a:lnTo>
                  <a:pt x="124" y="48"/>
                </a:lnTo>
                <a:lnTo>
                  <a:pt x="127" y="41"/>
                </a:lnTo>
                <a:lnTo>
                  <a:pt x="129" y="32"/>
                </a:lnTo>
                <a:lnTo>
                  <a:pt x="131" y="32"/>
                </a:lnTo>
                <a:lnTo>
                  <a:pt x="133" y="23"/>
                </a:lnTo>
                <a:lnTo>
                  <a:pt x="133" y="21"/>
                </a:lnTo>
                <a:lnTo>
                  <a:pt x="133" y="19"/>
                </a:lnTo>
                <a:lnTo>
                  <a:pt x="133" y="16"/>
                </a:lnTo>
                <a:lnTo>
                  <a:pt x="131" y="16"/>
                </a:lnTo>
                <a:lnTo>
                  <a:pt x="131" y="14"/>
                </a:lnTo>
                <a:lnTo>
                  <a:pt x="131" y="12"/>
                </a:lnTo>
                <a:lnTo>
                  <a:pt x="131" y="10"/>
                </a:lnTo>
                <a:lnTo>
                  <a:pt x="133" y="7"/>
                </a:lnTo>
                <a:lnTo>
                  <a:pt x="133" y="5"/>
                </a:lnTo>
                <a:lnTo>
                  <a:pt x="136" y="5"/>
                </a:lnTo>
                <a:lnTo>
                  <a:pt x="140" y="3"/>
                </a:lnTo>
                <a:lnTo>
                  <a:pt x="142" y="3"/>
                </a:lnTo>
                <a:lnTo>
                  <a:pt x="152" y="0"/>
                </a:lnTo>
                <a:lnTo>
                  <a:pt x="154" y="0"/>
                </a:lnTo>
                <a:lnTo>
                  <a:pt x="158" y="0"/>
                </a:lnTo>
                <a:lnTo>
                  <a:pt x="158" y="3"/>
                </a:lnTo>
                <a:lnTo>
                  <a:pt x="165" y="3"/>
                </a:lnTo>
                <a:lnTo>
                  <a:pt x="167" y="3"/>
                </a:lnTo>
                <a:lnTo>
                  <a:pt x="170" y="3"/>
                </a:lnTo>
                <a:lnTo>
                  <a:pt x="170" y="5"/>
                </a:lnTo>
                <a:lnTo>
                  <a:pt x="172" y="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Admin 1 - West Darfur">
            <a:extLst>
              <a:ext uri="{FF2B5EF4-FFF2-40B4-BE49-F238E27FC236}">
                <a16:creationId xmlns:a16="http://schemas.microsoft.com/office/drawing/2014/main" id="{2DB6D398-2826-192E-4C42-DE515072604E}"/>
              </a:ext>
            </a:extLst>
          </p:cNvPr>
          <p:cNvSpPr>
            <a:spLocks/>
          </p:cNvSpPr>
          <p:nvPr/>
        </p:nvSpPr>
        <p:spPr bwMode="auto">
          <a:xfrm>
            <a:off x="2484438" y="3822700"/>
            <a:ext cx="619125" cy="1274763"/>
          </a:xfrm>
          <a:custGeom>
            <a:avLst/>
            <a:gdLst>
              <a:gd name="T0" fmla="*/ 285 w 390"/>
              <a:gd name="T1" fmla="*/ 41 h 803"/>
              <a:gd name="T2" fmla="*/ 276 w 390"/>
              <a:gd name="T3" fmla="*/ 81 h 803"/>
              <a:gd name="T4" fmla="*/ 272 w 390"/>
              <a:gd name="T5" fmla="*/ 113 h 803"/>
              <a:gd name="T6" fmla="*/ 344 w 390"/>
              <a:gd name="T7" fmla="*/ 140 h 803"/>
              <a:gd name="T8" fmla="*/ 353 w 390"/>
              <a:gd name="T9" fmla="*/ 204 h 803"/>
              <a:gd name="T10" fmla="*/ 383 w 390"/>
              <a:gd name="T11" fmla="*/ 224 h 803"/>
              <a:gd name="T12" fmla="*/ 374 w 390"/>
              <a:gd name="T13" fmla="*/ 278 h 803"/>
              <a:gd name="T14" fmla="*/ 356 w 390"/>
              <a:gd name="T15" fmla="*/ 319 h 803"/>
              <a:gd name="T16" fmla="*/ 372 w 390"/>
              <a:gd name="T17" fmla="*/ 362 h 803"/>
              <a:gd name="T18" fmla="*/ 360 w 390"/>
              <a:gd name="T19" fmla="*/ 387 h 803"/>
              <a:gd name="T20" fmla="*/ 376 w 390"/>
              <a:gd name="T21" fmla="*/ 414 h 803"/>
              <a:gd name="T22" fmla="*/ 376 w 390"/>
              <a:gd name="T23" fmla="*/ 434 h 803"/>
              <a:gd name="T24" fmla="*/ 331 w 390"/>
              <a:gd name="T25" fmla="*/ 471 h 803"/>
              <a:gd name="T26" fmla="*/ 324 w 390"/>
              <a:gd name="T27" fmla="*/ 496 h 803"/>
              <a:gd name="T28" fmla="*/ 308 w 390"/>
              <a:gd name="T29" fmla="*/ 527 h 803"/>
              <a:gd name="T30" fmla="*/ 297 w 390"/>
              <a:gd name="T31" fmla="*/ 548 h 803"/>
              <a:gd name="T32" fmla="*/ 274 w 390"/>
              <a:gd name="T33" fmla="*/ 563 h 803"/>
              <a:gd name="T34" fmla="*/ 254 w 390"/>
              <a:gd name="T35" fmla="*/ 582 h 803"/>
              <a:gd name="T36" fmla="*/ 226 w 390"/>
              <a:gd name="T37" fmla="*/ 647 h 803"/>
              <a:gd name="T38" fmla="*/ 231 w 390"/>
              <a:gd name="T39" fmla="*/ 763 h 803"/>
              <a:gd name="T40" fmla="*/ 195 w 390"/>
              <a:gd name="T41" fmla="*/ 794 h 803"/>
              <a:gd name="T42" fmla="*/ 181 w 390"/>
              <a:gd name="T43" fmla="*/ 788 h 803"/>
              <a:gd name="T44" fmla="*/ 183 w 390"/>
              <a:gd name="T45" fmla="*/ 765 h 803"/>
              <a:gd name="T46" fmla="*/ 177 w 390"/>
              <a:gd name="T47" fmla="*/ 742 h 803"/>
              <a:gd name="T48" fmla="*/ 165 w 390"/>
              <a:gd name="T49" fmla="*/ 715 h 803"/>
              <a:gd name="T50" fmla="*/ 158 w 390"/>
              <a:gd name="T51" fmla="*/ 692 h 803"/>
              <a:gd name="T52" fmla="*/ 158 w 390"/>
              <a:gd name="T53" fmla="*/ 679 h 803"/>
              <a:gd name="T54" fmla="*/ 172 w 390"/>
              <a:gd name="T55" fmla="*/ 647 h 803"/>
              <a:gd name="T56" fmla="*/ 124 w 390"/>
              <a:gd name="T57" fmla="*/ 616 h 803"/>
              <a:gd name="T58" fmla="*/ 104 w 390"/>
              <a:gd name="T59" fmla="*/ 616 h 803"/>
              <a:gd name="T60" fmla="*/ 72 w 390"/>
              <a:gd name="T61" fmla="*/ 631 h 803"/>
              <a:gd name="T62" fmla="*/ 38 w 390"/>
              <a:gd name="T63" fmla="*/ 640 h 803"/>
              <a:gd name="T64" fmla="*/ 20 w 390"/>
              <a:gd name="T65" fmla="*/ 620 h 803"/>
              <a:gd name="T66" fmla="*/ 7 w 390"/>
              <a:gd name="T67" fmla="*/ 595 h 803"/>
              <a:gd name="T68" fmla="*/ 11 w 390"/>
              <a:gd name="T69" fmla="*/ 573 h 803"/>
              <a:gd name="T70" fmla="*/ 22 w 390"/>
              <a:gd name="T71" fmla="*/ 543 h 803"/>
              <a:gd name="T72" fmla="*/ 36 w 390"/>
              <a:gd name="T73" fmla="*/ 520 h 803"/>
              <a:gd name="T74" fmla="*/ 54 w 390"/>
              <a:gd name="T75" fmla="*/ 500 h 803"/>
              <a:gd name="T76" fmla="*/ 31 w 390"/>
              <a:gd name="T77" fmla="*/ 523 h 803"/>
              <a:gd name="T78" fmla="*/ 27 w 390"/>
              <a:gd name="T79" fmla="*/ 539 h 803"/>
              <a:gd name="T80" fmla="*/ 43 w 390"/>
              <a:gd name="T81" fmla="*/ 516 h 803"/>
              <a:gd name="T82" fmla="*/ 68 w 390"/>
              <a:gd name="T83" fmla="*/ 498 h 803"/>
              <a:gd name="T84" fmla="*/ 93 w 390"/>
              <a:gd name="T85" fmla="*/ 484 h 803"/>
              <a:gd name="T86" fmla="*/ 111 w 390"/>
              <a:gd name="T87" fmla="*/ 464 h 803"/>
              <a:gd name="T88" fmla="*/ 131 w 390"/>
              <a:gd name="T89" fmla="*/ 439 h 803"/>
              <a:gd name="T90" fmla="*/ 113 w 390"/>
              <a:gd name="T91" fmla="*/ 412 h 803"/>
              <a:gd name="T92" fmla="*/ 109 w 390"/>
              <a:gd name="T93" fmla="*/ 385 h 803"/>
              <a:gd name="T94" fmla="*/ 88 w 390"/>
              <a:gd name="T95" fmla="*/ 364 h 803"/>
              <a:gd name="T96" fmla="*/ 86 w 390"/>
              <a:gd name="T97" fmla="*/ 342 h 803"/>
              <a:gd name="T98" fmla="*/ 70 w 390"/>
              <a:gd name="T99" fmla="*/ 328 h 803"/>
              <a:gd name="T100" fmla="*/ 109 w 390"/>
              <a:gd name="T101" fmla="*/ 285 h 803"/>
              <a:gd name="T102" fmla="*/ 147 w 390"/>
              <a:gd name="T103" fmla="*/ 260 h 803"/>
              <a:gd name="T104" fmla="*/ 204 w 390"/>
              <a:gd name="T105" fmla="*/ 215 h 803"/>
              <a:gd name="T106" fmla="*/ 183 w 390"/>
              <a:gd name="T107" fmla="*/ 199 h 803"/>
              <a:gd name="T108" fmla="*/ 174 w 390"/>
              <a:gd name="T109" fmla="*/ 174 h 803"/>
              <a:gd name="T110" fmla="*/ 158 w 390"/>
              <a:gd name="T111" fmla="*/ 127 h 803"/>
              <a:gd name="T112" fmla="*/ 186 w 390"/>
              <a:gd name="T113" fmla="*/ 95 h 803"/>
              <a:gd name="T114" fmla="*/ 231 w 390"/>
              <a:gd name="T115" fmla="*/ 41 h 803"/>
              <a:gd name="T116" fmla="*/ 256 w 390"/>
              <a:gd name="T117" fmla="*/ 23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0" h="803">
                <a:moveTo>
                  <a:pt x="263" y="0"/>
                </a:moveTo>
                <a:lnTo>
                  <a:pt x="265" y="2"/>
                </a:lnTo>
                <a:lnTo>
                  <a:pt x="267" y="2"/>
                </a:lnTo>
                <a:lnTo>
                  <a:pt x="272" y="7"/>
                </a:lnTo>
                <a:lnTo>
                  <a:pt x="276" y="11"/>
                </a:lnTo>
                <a:lnTo>
                  <a:pt x="281" y="16"/>
                </a:lnTo>
                <a:lnTo>
                  <a:pt x="283" y="18"/>
                </a:lnTo>
                <a:lnTo>
                  <a:pt x="288" y="23"/>
                </a:lnTo>
                <a:lnTo>
                  <a:pt x="288" y="27"/>
                </a:lnTo>
                <a:lnTo>
                  <a:pt x="285" y="32"/>
                </a:lnTo>
                <a:lnTo>
                  <a:pt x="285" y="34"/>
                </a:lnTo>
                <a:lnTo>
                  <a:pt x="285" y="36"/>
                </a:lnTo>
                <a:lnTo>
                  <a:pt x="285" y="41"/>
                </a:lnTo>
                <a:lnTo>
                  <a:pt x="283" y="45"/>
                </a:lnTo>
                <a:lnTo>
                  <a:pt x="283" y="50"/>
                </a:lnTo>
                <a:lnTo>
                  <a:pt x="283" y="52"/>
                </a:lnTo>
                <a:lnTo>
                  <a:pt x="281" y="57"/>
                </a:lnTo>
                <a:lnTo>
                  <a:pt x="281" y="61"/>
                </a:lnTo>
                <a:lnTo>
                  <a:pt x="281" y="63"/>
                </a:lnTo>
                <a:lnTo>
                  <a:pt x="279" y="66"/>
                </a:lnTo>
                <a:lnTo>
                  <a:pt x="279" y="68"/>
                </a:lnTo>
                <a:lnTo>
                  <a:pt x="279" y="70"/>
                </a:lnTo>
                <a:lnTo>
                  <a:pt x="279" y="72"/>
                </a:lnTo>
                <a:lnTo>
                  <a:pt x="279" y="75"/>
                </a:lnTo>
                <a:lnTo>
                  <a:pt x="276" y="79"/>
                </a:lnTo>
                <a:lnTo>
                  <a:pt x="276" y="81"/>
                </a:lnTo>
                <a:lnTo>
                  <a:pt x="276" y="86"/>
                </a:lnTo>
                <a:lnTo>
                  <a:pt x="276" y="88"/>
                </a:lnTo>
                <a:lnTo>
                  <a:pt x="276" y="90"/>
                </a:lnTo>
                <a:lnTo>
                  <a:pt x="276" y="93"/>
                </a:lnTo>
                <a:lnTo>
                  <a:pt x="274" y="95"/>
                </a:lnTo>
                <a:lnTo>
                  <a:pt x="274" y="97"/>
                </a:lnTo>
                <a:lnTo>
                  <a:pt x="274" y="100"/>
                </a:lnTo>
                <a:lnTo>
                  <a:pt x="274" y="102"/>
                </a:lnTo>
                <a:lnTo>
                  <a:pt x="274" y="104"/>
                </a:lnTo>
                <a:lnTo>
                  <a:pt x="274" y="106"/>
                </a:lnTo>
                <a:lnTo>
                  <a:pt x="274" y="109"/>
                </a:lnTo>
                <a:lnTo>
                  <a:pt x="272" y="111"/>
                </a:lnTo>
                <a:lnTo>
                  <a:pt x="272" y="113"/>
                </a:lnTo>
                <a:lnTo>
                  <a:pt x="272" y="115"/>
                </a:lnTo>
                <a:lnTo>
                  <a:pt x="294" y="129"/>
                </a:lnTo>
                <a:lnTo>
                  <a:pt x="324" y="118"/>
                </a:lnTo>
                <a:lnTo>
                  <a:pt x="326" y="118"/>
                </a:lnTo>
                <a:lnTo>
                  <a:pt x="326" y="120"/>
                </a:lnTo>
                <a:lnTo>
                  <a:pt x="328" y="120"/>
                </a:lnTo>
                <a:lnTo>
                  <a:pt x="328" y="122"/>
                </a:lnTo>
                <a:lnTo>
                  <a:pt x="331" y="124"/>
                </a:lnTo>
                <a:lnTo>
                  <a:pt x="331" y="127"/>
                </a:lnTo>
                <a:lnTo>
                  <a:pt x="333" y="127"/>
                </a:lnTo>
                <a:lnTo>
                  <a:pt x="335" y="129"/>
                </a:lnTo>
                <a:lnTo>
                  <a:pt x="338" y="133"/>
                </a:lnTo>
                <a:lnTo>
                  <a:pt x="344" y="140"/>
                </a:lnTo>
                <a:lnTo>
                  <a:pt x="347" y="143"/>
                </a:lnTo>
                <a:lnTo>
                  <a:pt x="353" y="152"/>
                </a:lnTo>
                <a:lnTo>
                  <a:pt x="356" y="161"/>
                </a:lnTo>
                <a:lnTo>
                  <a:pt x="360" y="170"/>
                </a:lnTo>
                <a:lnTo>
                  <a:pt x="360" y="172"/>
                </a:lnTo>
                <a:lnTo>
                  <a:pt x="360" y="174"/>
                </a:lnTo>
                <a:lnTo>
                  <a:pt x="360" y="179"/>
                </a:lnTo>
                <a:lnTo>
                  <a:pt x="358" y="183"/>
                </a:lnTo>
                <a:lnTo>
                  <a:pt x="358" y="186"/>
                </a:lnTo>
                <a:lnTo>
                  <a:pt x="356" y="195"/>
                </a:lnTo>
                <a:lnTo>
                  <a:pt x="356" y="197"/>
                </a:lnTo>
                <a:lnTo>
                  <a:pt x="353" y="201"/>
                </a:lnTo>
                <a:lnTo>
                  <a:pt x="353" y="204"/>
                </a:lnTo>
                <a:lnTo>
                  <a:pt x="351" y="206"/>
                </a:lnTo>
                <a:lnTo>
                  <a:pt x="353" y="208"/>
                </a:lnTo>
                <a:lnTo>
                  <a:pt x="356" y="210"/>
                </a:lnTo>
                <a:lnTo>
                  <a:pt x="356" y="213"/>
                </a:lnTo>
                <a:lnTo>
                  <a:pt x="358" y="215"/>
                </a:lnTo>
                <a:lnTo>
                  <a:pt x="358" y="217"/>
                </a:lnTo>
                <a:lnTo>
                  <a:pt x="360" y="217"/>
                </a:lnTo>
                <a:lnTo>
                  <a:pt x="360" y="219"/>
                </a:lnTo>
                <a:lnTo>
                  <a:pt x="365" y="224"/>
                </a:lnTo>
                <a:lnTo>
                  <a:pt x="369" y="224"/>
                </a:lnTo>
                <a:lnTo>
                  <a:pt x="372" y="224"/>
                </a:lnTo>
                <a:lnTo>
                  <a:pt x="383" y="222"/>
                </a:lnTo>
                <a:lnTo>
                  <a:pt x="383" y="224"/>
                </a:lnTo>
                <a:lnTo>
                  <a:pt x="383" y="226"/>
                </a:lnTo>
                <a:lnTo>
                  <a:pt x="381" y="229"/>
                </a:lnTo>
                <a:lnTo>
                  <a:pt x="378" y="235"/>
                </a:lnTo>
                <a:lnTo>
                  <a:pt x="378" y="238"/>
                </a:lnTo>
                <a:lnTo>
                  <a:pt x="378" y="240"/>
                </a:lnTo>
                <a:lnTo>
                  <a:pt x="381" y="242"/>
                </a:lnTo>
                <a:lnTo>
                  <a:pt x="383" y="247"/>
                </a:lnTo>
                <a:lnTo>
                  <a:pt x="385" y="256"/>
                </a:lnTo>
                <a:lnTo>
                  <a:pt x="390" y="262"/>
                </a:lnTo>
                <a:lnTo>
                  <a:pt x="387" y="269"/>
                </a:lnTo>
                <a:lnTo>
                  <a:pt x="385" y="272"/>
                </a:lnTo>
                <a:lnTo>
                  <a:pt x="378" y="276"/>
                </a:lnTo>
                <a:lnTo>
                  <a:pt x="374" y="278"/>
                </a:lnTo>
                <a:lnTo>
                  <a:pt x="367" y="285"/>
                </a:lnTo>
                <a:lnTo>
                  <a:pt x="365" y="290"/>
                </a:lnTo>
                <a:lnTo>
                  <a:pt x="362" y="292"/>
                </a:lnTo>
                <a:lnTo>
                  <a:pt x="362" y="294"/>
                </a:lnTo>
                <a:lnTo>
                  <a:pt x="360" y="296"/>
                </a:lnTo>
                <a:lnTo>
                  <a:pt x="360" y="299"/>
                </a:lnTo>
                <a:lnTo>
                  <a:pt x="360" y="301"/>
                </a:lnTo>
                <a:lnTo>
                  <a:pt x="358" y="303"/>
                </a:lnTo>
                <a:lnTo>
                  <a:pt x="358" y="305"/>
                </a:lnTo>
                <a:lnTo>
                  <a:pt x="358" y="308"/>
                </a:lnTo>
                <a:lnTo>
                  <a:pt x="356" y="310"/>
                </a:lnTo>
                <a:lnTo>
                  <a:pt x="356" y="312"/>
                </a:lnTo>
                <a:lnTo>
                  <a:pt x="356" y="319"/>
                </a:lnTo>
                <a:lnTo>
                  <a:pt x="353" y="321"/>
                </a:lnTo>
                <a:lnTo>
                  <a:pt x="353" y="324"/>
                </a:lnTo>
                <a:lnTo>
                  <a:pt x="349" y="333"/>
                </a:lnTo>
                <a:lnTo>
                  <a:pt x="378" y="344"/>
                </a:lnTo>
                <a:lnTo>
                  <a:pt x="374" y="346"/>
                </a:lnTo>
                <a:lnTo>
                  <a:pt x="372" y="346"/>
                </a:lnTo>
                <a:lnTo>
                  <a:pt x="369" y="346"/>
                </a:lnTo>
                <a:lnTo>
                  <a:pt x="369" y="348"/>
                </a:lnTo>
                <a:lnTo>
                  <a:pt x="369" y="353"/>
                </a:lnTo>
                <a:lnTo>
                  <a:pt x="369" y="358"/>
                </a:lnTo>
                <a:lnTo>
                  <a:pt x="372" y="358"/>
                </a:lnTo>
                <a:lnTo>
                  <a:pt x="372" y="360"/>
                </a:lnTo>
                <a:lnTo>
                  <a:pt x="372" y="362"/>
                </a:lnTo>
                <a:lnTo>
                  <a:pt x="372" y="364"/>
                </a:lnTo>
                <a:lnTo>
                  <a:pt x="372" y="369"/>
                </a:lnTo>
                <a:lnTo>
                  <a:pt x="372" y="371"/>
                </a:lnTo>
                <a:lnTo>
                  <a:pt x="372" y="376"/>
                </a:lnTo>
                <a:lnTo>
                  <a:pt x="372" y="378"/>
                </a:lnTo>
                <a:lnTo>
                  <a:pt x="369" y="378"/>
                </a:lnTo>
                <a:lnTo>
                  <a:pt x="367" y="378"/>
                </a:lnTo>
                <a:lnTo>
                  <a:pt x="365" y="378"/>
                </a:lnTo>
                <a:lnTo>
                  <a:pt x="362" y="378"/>
                </a:lnTo>
                <a:lnTo>
                  <a:pt x="362" y="380"/>
                </a:lnTo>
                <a:lnTo>
                  <a:pt x="360" y="382"/>
                </a:lnTo>
                <a:lnTo>
                  <a:pt x="360" y="385"/>
                </a:lnTo>
                <a:lnTo>
                  <a:pt x="360" y="387"/>
                </a:lnTo>
                <a:lnTo>
                  <a:pt x="362" y="389"/>
                </a:lnTo>
                <a:lnTo>
                  <a:pt x="365" y="389"/>
                </a:lnTo>
                <a:lnTo>
                  <a:pt x="365" y="391"/>
                </a:lnTo>
                <a:lnTo>
                  <a:pt x="367" y="391"/>
                </a:lnTo>
                <a:lnTo>
                  <a:pt x="369" y="391"/>
                </a:lnTo>
                <a:lnTo>
                  <a:pt x="374" y="396"/>
                </a:lnTo>
                <a:lnTo>
                  <a:pt x="374" y="398"/>
                </a:lnTo>
                <a:lnTo>
                  <a:pt x="374" y="405"/>
                </a:lnTo>
                <a:lnTo>
                  <a:pt x="372" y="410"/>
                </a:lnTo>
                <a:lnTo>
                  <a:pt x="372" y="412"/>
                </a:lnTo>
                <a:lnTo>
                  <a:pt x="374" y="412"/>
                </a:lnTo>
                <a:lnTo>
                  <a:pt x="374" y="414"/>
                </a:lnTo>
                <a:lnTo>
                  <a:pt x="376" y="414"/>
                </a:lnTo>
                <a:lnTo>
                  <a:pt x="376" y="416"/>
                </a:lnTo>
                <a:lnTo>
                  <a:pt x="378" y="416"/>
                </a:lnTo>
                <a:lnTo>
                  <a:pt x="378" y="419"/>
                </a:lnTo>
                <a:lnTo>
                  <a:pt x="381" y="419"/>
                </a:lnTo>
                <a:lnTo>
                  <a:pt x="383" y="421"/>
                </a:lnTo>
                <a:lnTo>
                  <a:pt x="383" y="423"/>
                </a:lnTo>
                <a:lnTo>
                  <a:pt x="381" y="423"/>
                </a:lnTo>
                <a:lnTo>
                  <a:pt x="381" y="425"/>
                </a:lnTo>
                <a:lnTo>
                  <a:pt x="378" y="428"/>
                </a:lnTo>
                <a:lnTo>
                  <a:pt x="376" y="428"/>
                </a:lnTo>
                <a:lnTo>
                  <a:pt x="376" y="430"/>
                </a:lnTo>
                <a:lnTo>
                  <a:pt x="376" y="432"/>
                </a:lnTo>
                <a:lnTo>
                  <a:pt x="376" y="434"/>
                </a:lnTo>
                <a:lnTo>
                  <a:pt x="374" y="453"/>
                </a:lnTo>
                <a:lnTo>
                  <a:pt x="372" y="457"/>
                </a:lnTo>
                <a:lnTo>
                  <a:pt x="367" y="459"/>
                </a:lnTo>
                <a:lnTo>
                  <a:pt x="353" y="464"/>
                </a:lnTo>
                <a:lnTo>
                  <a:pt x="351" y="464"/>
                </a:lnTo>
                <a:lnTo>
                  <a:pt x="347" y="466"/>
                </a:lnTo>
                <a:lnTo>
                  <a:pt x="344" y="468"/>
                </a:lnTo>
                <a:lnTo>
                  <a:pt x="342" y="468"/>
                </a:lnTo>
                <a:lnTo>
                  <a:pt x="340" y="466"/>
                </a:lnTo>
                <a:lnTo>
                  <a:pt x="338" y="466"/>
                </a:lnTo>
                <a:lnTo>
                  <a:pt x="333" y="466"/>
                </a:lnTo>
                <a:lnTo>
                  <a:pt x="331" y="468"/>
                </a:lnTo>
                <a:lnTo>
                  <a:pt x="331" y="471"/>
                </a:lnTo>
                <a:lnTo>
                  <a:pt x="333" y="475"/>
                </a:lnTo>
                <a:lnTo>
                  <a:pt x="333" y="477"/>
                </a:lnTo>
                <a:lnTo>
                  <a:pt x="333" y="482"/>
                </a:lnTo>
                <a:lnTo>
                  <a:pt x="331" y="482"/>
                </a:lnTo>
                <a:lnTo>
                  <a:pt x="331" y="484"/>
                </a:lnTo>
                <a:lnTo>
                  <a:pt x="331" y="487"/>
                </a:lnTo>
                <a:lnTo>
                  <a:pt x="328" y="489"/>
                </a:lnTo>
                <a:lnTo>
                  <a:pt x="326" y="491"/>
                </a:lnTo>
                <a:lnTo>
                  <a:pt x="326" y="493"/>
                </a:lnTo>
                <a:lnTo>
                  <a:pt x="324" y="493"/>
                </a:lnTo>
                <a:lnTo>
                  <a:pt x="322" y="493"/>
                </a:lnTo>
                <a:lnTo>
                  <a:pt x="322" y="496"/>
                </a:lnTo>
                <a:lnTo>
                  <a:pt x="324" y="496"/>
                </a:lnTo>
                <a:lnTo>
                  <a:pt x="324" y="498"/>
                </a:lnTo>
                <a:lnTo>
                  <a:pt x="322" y="498"/>
                </a:lnTo>
                <a:lnTo>
                  <a:pt x="319" y="500"/>
                </a:lnTo>
                <a:lnTo>
                  <a:pt x="317" y="500"/>
                </a:lnTo>
                <a:lnTo>
                  <a:pt x="315" y="500"/>
                </a:lnTo>
                <a:lnTo>
                  <a:pt x="315" y="502"/>
                </a:lnTo>
                <a:lnTo>
                  <a:pt x="313" y="505"/>
                </a:lnTo>
                <a:lnTo>
                  <a:pt x="310" y="507"/>
                </a:lnTo>
                <a:lnTo>
                  <a:pt x="308" y="509"/>
                </a:lnTo>
                <a:lnTo>
                  <a:pt x="313" y="514"/>
                </a:lnTo>
                <a:lnTo>
                  <a:pt x="315" y="516"/>
                </a:lnTo>
                <a:lnTo>
                  <a:pt x="315" y="520"/>
                </a:lnTo>
                <a:lnTo>
                  <a:pt x="308" y="527"/>
                </a:lnTo>
                <a:lnTo>
                  <a:pt x="306" y="530"/>
                </a:lnTo>
                <a:lnTo>
                  <a:pt x="301" y="527"/>
                </a:lnTo>
                <a:lnTo>
                  <a:pt x="297" y="527"/>
                </a:lnTo>
                <a:lnTo>
                  <a:pt x="294" y="532"/>
                </a:lnTo>
                <a:lnTo>
                  <a:pt x="290" y="534"/>
                </a:lnTo>
                <a:lnTo>
                  <a:pt x="294" y="536"/>
                </a:lnTo>
                <a:lnTo>
                  <a:pt x="297" y="541"/>
                </a:lnTo>
                <a:lnTo>
                  <a:pt x="299" y="543"/>
                </a:lnTo>
                <a:lnTo>
                  <a:pt x="297" y="543"/>
                </a:lnTo>
                <a:lnTo>
                  <a:pt x="294" y="543"/>
                </a:lnTo>
                <a:lnTo>
                  <a:pt x="294" y="545"/>
                </a:lnTo>
                <a:lnTo>
                  <a:pt x="297" y="545"/>
                </a:lnTo>
                <a:lnTo>
                  <a:pt x="297" y="548"/>
                </a:lnTo>
                <a:lnTo>
                  <a:pt x="297" y="550"/>
                </a:lnTo>
                <a:lnTo>
                  <a:pt x="294" y="552"/>
                </a:lnTo>
                <a:lnTo>
                  <a:pt x="294" y="554"/>
                </a:lnTo>
                <a:lnTo>
                  <a:pt x="292" y="554"/>
                </a:lnTo>
                <a:lnTo>
                  <a:pt x="290" y="557"/>
                </a:lnTo>
                <a:lnTo>
                  <a:pt x="288" y="557"/>
                </a:lnTo>
                <a:lnTo>
                  <a:pt x="285" y="557"/>
                </a:lnTo>
                <a:lnTo>
                  <a:pt x="283" y="559"/>
                </a:lnTo>
                <a:lnTo>
                  <a:pt x="281" y="559"/>
                </a:lnTo>
                <a:lnTo>
                  <a:pt x="279" y="559"/>
                </a:lnTo>
                <a:lnTo>
                  <a:pt x="276" y="559"/>
                </a:lnTo>
                <a:lnTo>
                  <a:pt x="274" y="561"/>
                </a:lnTo>
                <a:lnTo>
                  <a:pt x="274" y="563"/>
                </a:lnTo>
                <a:lnTo>
                  <a:pt x="272" y="563"/>
                </a:lnTo>
                <a:lnTo>
                  <a:pt x="272" y="566"/>
                </a:lnTo>
                <a:lnTo>
                  <a:pt x="269" y="566"/>
                </a:lnTo>
                <a:lnTo>
                  <a:pt x="267" y="566"/>
                </a:lnTo>
                <a:lnTo>
                  <a:pt x="265" y="566"/>
                </a:lnTo>
                <a:lnTo>
                  <a:pt x="265" y="568"/>
                </a:lnTo>
                <a:lnTo>
                  <a:pt x="265" y="570"/>
                </a:lnTo>
                <a:lnTo>
                  <a:pt x="263" y="573"/>
                </a:lnTo>
                <a:lnTo>
                  <a:pt x="263" y="575"/>
                </a:lnTo>
                <a:lnTo>
                  <a:pt x="260" y="575"/>
                </a:lnTo>
                <a:lnTo>
                  <a:pt x="258" y="577"/>
                </a:lnTo>
                <a:lnTo>
                  <a:pt x="256" y="577"/>
                </a:lnTo>
                <a:lnTo>
                  <a:pt x="254" y="582"/>
                </a:lnTo>
                <a:lnTo>
                  <a:pt x="247" y="586"/>
                </a:lnTo>
                <a:lnTo>
                  <a:pt x="235" y="593"/>
                </a:lnTo>
                <a:lnTo>
                  <a:pt x="235" y="595"/>
                </a:lnTo>
                <a:lnTo>
                  <a:pt x="233" y="602"/>
                </a:lnTo>
                <a:lnTo>
                  <a:pt x="231" y="606"/>
                </a:lnTo>
                <a:lnTo>
                  <a:pt x="231" y="609"/>
                </a:lnTo>
                <a:lnTo>
                  <a:pt x="226" y="613"/>
                </a:lnTo>
                <a:lnTo>
                  <a:pt x="220" y="618"/>
                </a:lnTo>
                <a:lnTo>
                  <a:pt x="217" y="620"/>
                </a:lnTo>
                <a:lnTo>
                  <a:pt x="217" y="629"/>
                </a:lnTo>
                <a:lnTo>
                  <a:pt x="220" y="636"/>
                </a:lnTo>
                <a:lnTo>
                  <a:pt x="224" y="640"/>
                </a:lnTo>
                <a:lnTo>
                  <a:pt x="226" y="647"/>
                </a:lnTo>
                <a:lnTo>
                  <a:pt x="229" y="652"/>
                </a:lnTo>
                <a:lnTo>
                  <a:pt x="240" y="679"/>
                </a:lnTo>
                <a:lnTo>
                  <a:pt x="238" y="683"/>
                </a:lnTo>
                <a:lnTo>
                  <a:pt x="238" y="690"/>
                </a:lnTo>
                <a:lnTo>
                  <a:pt x="238" y="695"/>
                </a:lnTo>
                <a:lnTo>
                  <a:pt x="238" y="699"/>
                </a:lnTo>
                <a:lnTo>
                  <a:pt x="238" y="702"/>
                </a:lnTo>
                <a:lnTo>
                  <a:pt x="247" y="720"/>
                </a:lnTo>
                <a:lnTo>
                  <a:pt x="249" y="729"/>
                </a:lnTo>
                <a:lnTo>
                  <a:pt x="247" y="738"/>
                </a:lnTo>
                <a:lnTo>
                  <a:pt x="242" y="745"/>
                </a:lnTo>
                <a:lnTo>
                  <a:pt x="235" y="756"/>
                </a:lnTo>
                <a:lnTo>
                  <a:pt x="231" y="763"/>
                </a:lnTo>
                <a:lnTo>
                  <a:pt x="229" y="767"/>
                </a:lnTo>
                <a:lnTo>
                  <a:pt x="220" y="781"/>
                </a:lnTo>
                <a:lnTo>
                  <a:pt x="220" y="783"/>
                </a:lnTo>
                <a:lnTo>
                  <a:pt x="215" y="785"/>
                </a:lnTo>
                <a:lnTo>
                  <a:pt x="213" y="790"/>
                </a:lnTo>
                <a:lnTo>
                  <a:pt x="211" y="792"/>
                </a:lnTo>
                <a:lnTo>
                  <a:pt x="208" y="792"/>
                </a:lnTo>
                <a:lnTo>
                  <a:pt x="204" y="794"/>
                </a:lnTo>
                <a:lnTo>
                  <a:pt x="201" y="794"/>
                </a:lnTo>
                <a:lnTo>
                  <a:pt x="199" y="794"/>
                </a:lnTo>
                <a:lnTo>
                  <a:pt x="199" y="792"/>
                </a:lnTo>
                <a:lnTo>
                  <a:pt x="197" y="792"/>
                </a:lnTo>
                <a:lnTo>
                  <a:pt x="195" y="794"/>
                </a:lnTo>
                <a:lnTo>
                  <a:pt x="192" y="797"/>
                </a:lnTo>
                <a:lnTo>
                  <a:pt x="188" y="801"/>
                </a:lnTo>
                <a:lnTo>
                  <a:pt x="186" y="801"/>
                </a:lnTo>
                <a:lnTo>
                  <a:pt x="183" y="803"/>
                </a:lnTo>
                <a:lnTo>
                  <a:pt x="181" y="801"/>
                </a:lnTo>
                <a:lnTo>
                  <a:pt x="179" y="801"/>
                </a:lnTo>
                <a:lnTo>
                  <a:pt x="179" y="799"/>
                </a:lnTo>
                <a:lnTo>
                  <a:pt x="181" y="799"/>
                </a:lnTo>
                <a:lnTo>
                  <a:pt x="181" y="797"/>
                </a:lnTo>
                <a:lnTo>
                  <a:pt x="181" y="794"/>
                </a:lnTo>
                <a:lnTo>
                  <a:pt x="179" y="792"/>
                </a:lnTo>
                <a:lnTo>
                  <a:pt x="181" y="790"/>
                </a:lnTo>
                <a:lnTo>
                  <a:pt x="181" y="788"/>
                </a:lnTo>
                <a:lnTo>
                  <a:pt x="181" y="790"/>
                </a:lnTo>
                <a:lnTo>
                  <a:pt x="181" y="788"/>
                </a:lnTo>
                <a:lnTo>
                  <a:pt x="181" y="785"/>
                </a:lnTo>
                <a:lnTo>
                  <a:pt x="181" y="783"/>
                </a:lnTo>
                <a:lnTo>
                  <a:pt x="181" y="781"/>
                </a:lnTo>
                <a:lnTo>
                  <a:pt x="183" y="778"/>
                </a:lnTo>
                <a:lnTo>
                  <a:pt x="186" y="776"/>
                </a:lnTo>
                <a:lnTo>
                  <a:pt x="186" y="774"/>
                </a:lnTo>
                <a:lnTo>
                  <a:pt x="183" y="772"/>
                </a:lnTo>
                <a:lnTo>
                  <a:pt x="183" y="769"/>
                </a:lnTo>
                <a:lnTo>
                  <a:pt x="186" y="767"/>
                </a:lnTo>
                <a:lnTo>
                  <a:pt x="183" y="767"/>
                </a:lnTo>
                <a:lnTo>
                  <a:pt x="183" y="765"/>
                </a:lnTo>
                <a:lnTo>
                  <a:pt x="183" y="763"/>
                </a:lnTo>
                <a:lnTo>
                  <a:pt x="183" y="760"/>
                </a:lnTo>
                <a:lnTo>
                  <a:pt x="183" y="758"/>
                </a:lnTo>
                <a:lnTo>
                  <a:pt x="183" y="756"/>
                </a:lnTo>
                <a:lnTo>
                  <a:pt x="181" y="754"/>
                </a:lnTo>
                <a:lnTo>
                  <a:pt x="179" y="751"/>
                </a:lnTo>
                <a:lnTo>
                  <a:pt x="179" y="749"/>
                </a:lnTo>
                <a:lnTo>
                  <a:pt x="181" y="749"/>
                </a:lnTo>
                <a:lnTo>
                  <a:pt x="181" y="747"/>
                </a:lnTo>
                <a:lnTo>
                  <a:pt x="179" y="747"/>
                </a:lnTo>
                <a:lnTo>
                  <a:pt x="179" y="745"/>
                </a:lnTo>
                <a:lnTo>
                  <a:pt x="177" y="745"/>
                </a:lnTo>
                <a:lnTo>
                  <a:pt x="177" y="742"/>
                </a:lnTo>
                <a:lnTo>
                  <a:pt x="174" y="740"/>
                </a:lnTo>
                <a:lnTo>
                  <a:pt x="172" y="738"/>
                </a:lnTo>
                <a:lnTo>
                  <a:pt x="172" y="735"/>
                </a:lnTo>
                <a:lnTo>
                  <a:pt x="170" y="733"/>
                </a:lnTo>
                <a:lnTo>
                  <a:pt x="170" y="731"/>
                </a:lnTo>
                <a:lnTo>
                  <a:pt x="172" y="731"/>
                </a:lnTo>
                <a:lnTo>
                  <a:pt x="172" y="729"/>
                </a:lnTo>
                <a:lnTo>
                  <a:pt x="170" y="726"/>
                </a:lnTo>
                <a:lnTo>
                  <a:pt x="170" y="724"/>
                </a:lnTo>
                <a:lnTo>
                  <a:pt x="167" y="722"/>
                </a:lnTo>
                <a:lnTo>
                  <a:pt x="167" y="720"/>
                </a:lnTo>
                <a:lnTo>
                  <a:pt x="167" y="717"/>
                </a:lnTo>
                <a:lnTo>
                  <a:pt x="165" y="715"/>
                </a:lnTo>
                <a:lnTo>
                  <a:pt x="165" y="713"/>
                </a:lnTo>
                <a:lnTo>
                  <a:pt x="165" y="711"/>
                </a:lnTo>
                <a:lnTo>
                  <a:pt x="165" y="708"/>
                </a:lnTo>
                <a:lnTo>
                  <a:pt x="165" y="706"/>
                </a:lnTo>
                <a:lnTo>
                  <a:pt x="167" y="704"/>
                </a:lnTo>
                <a:lnTo>
                  <a:pt x="165" y="704"/>
                </a:lnTo>
                <a:lnTo>
                  <a:pt x="165" y="702"/>
                </a:lnTo>
                <a:lnTo>
                  <a:pt x="163" y="702"/>
                </a:lnTo>
                <a:lnTo>
                  <a:pt x="163" y="699"/>
                </a:lnTo>
                <a:lnTo>
                  <a:pt x="161" y="699"/>
                </a:lnTo>
                <a:lnTo>
                  <a:pt x="158" y="697"/>
                </a:lnTo>
                <a:lnTo>
                  <a:pt x="158" y="695"/>
                </a:lnTo>
                <a:lnTo>
                  <a:pt x="158" y="692"/>
                </a:lnTo>
                <a:lnTo>
                  <a:pt x="156" y="692"/>
                </a:lnTo>
                <a:lnTo>
                  <a:pt x="154" y="692"/>
                </a:lnTo>
                <a:lnTo>
                  <a:pt x="152" y="695"/>
                </a:lnTo>
                <a:lnTo>
                  <a:pt x="152" y="692"/>
                </a:lnTo>
                <a:lnTo>
                  <a:pt x="152" y="690"/>
                </a:lnTo>
                <a:lnTo>
                  <a:pt x="149" y="690"/>
                </a:lnTo>
                <a:lnTo>
                  <a:pt x="149" y="688"/>
                </a:lnTo>
                <a:lnTo>
                  <a:pt x="152" y="686"/>
                </a:lnTo>
                <a:lnTo>
                  <a:pt x="154" y="683"/>
                </a:lnTo>
                <a:lnTo>
                  <a:pt x="154" y="681"/>
                </a:lnTo>
                <a:lnTo>
                  <a:pt x="156" y="681"/>
                </a:lnTo>
                <a:lnTo>
                  <a:pt x="156" y="679"/>
                </a:lnTo>
                <a:lnTo>
                  <a:pt x="158" y="679"/>
                </a:lnTo>
                <a:lnTo>
                  <a:pt x="158" y="677"/>
                </a:lnTo>
                <a:lnTo>
                  <a:pt x="161" y="674"/>
                </a:lnTo>
                <a:lnTo>
                  <a:pt x="163" y="672"/>
                </a:lnTo>
                <a:lnTo>
                  <a:pt x="163" y="670"/>
                </a:lnTo>
                <a:lnTo>
                  <a:pt x="165" y="670"/>
                </a:lnTo>
                <a:lnTo>
                  <a:pt x="165" y="668"/>
                </a:lnTo>
                <a:lnTo>
                  <a:pt x="167" y="668"/>
                </a:lnTo>
                <a:lnTo>
                  <a:pt x="167" y="663"/>
                </a:lnTo>
                <a:lnTo>
                  <a:pt x="167" y="656"/>
                </a:lnTo>
                <a:lnTo>
                  <a:pt x="170" y="654"/>
                </a:lnTo>
                <a:lnTo>
                  <a:pt x="170" y="652"/>
                </a:lnTo>
                <a:lnTo>
                  <a:pt x="172" y="649"/>
                </a:lnTo>
                <a:lnTo>
                  <a:pt x="172" y="647"/>
                </a:lnTo>
                <a:lnTo>
                  <a:pt x="174" y="643"/>
                </a:lnTo>
                <a:lnTo>
                  <a:pt x="174" y="640"/>
                </a:lnTo>
                <a:lnTo>
                  <a:pt x="177" y="638"/>
                </a:lnTo>
                <a:lnTo>
                  <a:pt x="177" y="636"/>
                </a:lnTo>
                <a:lnTo>
                  <a:pt x="167" y="634"/>
                </a:lnTo>
                <a:lnTo>
                  <a:pt x="165" y="634"/>
                </a:lnTo>
                <a:lnTo>
                  <a:pt x="161" y="631"/>
                </a:lnTo>
                <a:lnTo>
                  <a:pt x="158" y="631"/>
                </a:lnTo>
                <a:lnTo>
                  <a:pt x="152" y="629"/>
                </a:lnTo>
                <a:lnTo>
                  <a:pt x="138" y="622"/>
                </a:lnTo>
                <a:lnTo>
                  <a:pt x="136" y="622"/>
                </a:lnTo>
                <a:lnTo>
                  <a:pt x="129" y="618"/>
                </a:lnTo>
                <a:lnTo>
                  <a:pt x="124" y="616"/>
                </a:lnTo>
                <a:lnTo>
                  <a:pt x="122" y="616"/>
                </a:lnTo>
                <a:lnTo>
                  <a:pt x="115" y="611"/>
                </a:lnTo>
                <a:lnTo>
                  <a:pt x="115" y="609"/>
                </a:lnTo>
                <a:lnTo>
                  <a:pt x="113" y="609"/>
                </a:lnTo>
                <a:lnTo>
                  <a:pt x="111" y="609"/>
                </a:lnTo>
                <a:lnTo>
                  <a:pt x="109" y="606"/>
                </a:lnTo>
                <a:lnTo>
                  <a:pt x="106" y="604"/>
                </a:lnTo>
                <a:lnTo>
                  <a:pt x="104" y="604"/>
                </a:lnTo>
                <a:lnTo>
                  <a:pt x="104" y="606"/>
                </a:lnTo>
                <a:lnTo>
                  <a:pt x="104" y="609"/>
                </a:lnTo>
                <a:lnTo>
                  <a:pt x="104" y="611"/>
                </a:lnTo>
                <a:lnTo>
                  <a:pt x="104" y="613"/>
                </a:lnTo>
                <a:lnTo>
                  <a:pt x="104" y="616"/>
                </a:lnTo>
                <a:lnTo>
                  <a:pt x="104" y="618"/>
                </a:lnTo>
                <a:lnTo>
                  <a:pt x="102" y="618"/>
                </a:lnTo>
                <a:lnTo>
                  <a:pt x="99" y="620"/>
                </a:lnTo>
                <a:lnTo>
                  <a:pt x="97" y="622"/>
                </a:lnTo>
                <a:lnTo>
                  <a:pt x="95" y="625"/>
                </a:lnTo>
                <a:lnTo>
                  <a:pt x="93" y="625"/>
                </a:lnTo>
                <a:lnTo>
                  <a:pt x="93" y="627"/>
                </a:lnTo>
                <a:lnTo>
                  <a:pt x="88" y="627"/>
                </a:lnTo>
                <a:lnTo>
                  <a:pt x="84" y="629"/>
                </a:lnTo>
                <a:lnTo>
                  <a:pt x="81" y="629"/>
                </a:lnTo>
                <a:lnTo>
                  <a:pt x="79" y="629"/>
                </a:lnTo>
                <a:lnTo>
                  <a:pt x="77" y="631"/>
                </a:lnTo>
                <a:lnTo>
                  <a:pt x="72" y="631"/>
                </a:lnTo>
                <a:lnTo>
                  <a:pt x="70" y="631"/>
                </a:lnTo>
                <a:lnTo>
                  <a:pt x="68" y="631"/>
                </a:lnTo>
                <a:lnTo>
                  <a:pt x="65" y="634"/>
                </a:lnTo>
                <a:lnTo>
                  <a:pt x="63" y="634"/>
                </a:lnTo>
                <a:lnTo>
                  <a:pt x="61" y="634"/>
                </a:lnTo>
                <a:lnTo>
                  <a:pt x="59" y="634"/>
                </a:lnTo>
                <a:lnTo>
                  <a:pt x="50" y="636"/>
                </a:lnTo>
                <a:lnTo>
                  <a:pt x="47" y="636"/>
                </a:lnTo>
                <a:lnTo>
                  <a:pt x="47" y="638"/>
                </a:lnTo>
                <a:lnTo>
                  <a:pt x="45" y="638"/>
                </a:lnTo>
                <a:lnTo>
                  <a:pt x="43" y="638"/>
                </a:lnTo>
                <a:lnTo>
                  <a:pt x="41" y="638"/>
                </a:lnTo>
                <a:lnTo>
                  <a:pt x="38" y="640"/>
                </a:lnTo>
                <a:lnTo>
                  <a:pt x="36" y="640"/>
                </a:lnTo>
                <a:lnTo>
                  <a:pt x="36" y="638"/>
                </a:lnTo>
                <a:lnTo>
                  <a:pt x="36" y="636"/>
                </a:lnTo>
                <a:lnTo>
                  <a:pt x="34" y="634"/>
                </a:lnTo>
                <a:lnTo>
                  <a:pt x="31" y="631"/>
                </a:lnTo>
                <a:lnTo>
                  <a:pt x="29" y="629"/>
                </a:lnTo>
                <a:lnTo>
                  <a:pt x="27" y="627"/>
                </a:lnTo>
                <a:lnTo>
                  <a:pt x="25" y="627"/>
                </a:lnTo>
                <a:lnTo>
                  <a:pt x="25" y="625"/>
                </a:lnTo>
                <a:lnTo>
                  <a:pt x="22" y="625"/>
                </a:lnTo>
                <a:lnTo>
                  <a:pt x="20" y="625"/>
                </a:lnTo>
                <a:lnTo>
                  <a:pt x="20" y="622"/>
                </a:lnTo>
                <a:lnTo>
                  <a:pt x="20" y="620"/>
                </a:lnTo>
                <a:lnTo>
                  <a:pt x="20" y="618"/>
                </a:lnTo>
                <a:lnTo>
                  <a:pt x="18" y="616"/>
                </a:lnTo>
                <a:lnTo>
                  <a:pt x="16" y="616"/>
                </a:lnTo>
                <a:lnTo>
                  <a:pt x="16" y="613"/>
                </a:lnTo>
                <a:lnTo>
                  <a:pt x="11" y="611"/>
                </a:lnTo>
                <a:lnTo>
                  <a:pt x="11" y="609"/>
                </a:lnTo>
                <a:lnTo>
                  <a:pt x="11" y="606"/>
                </a:lnTo>
                <a:lnTo>
                  <a:pt x="13" y="604"/>
                </a:lnTo>
                <a:lnTo>
                  <a:pt x="13" y="602"/>
                </a:lnTo>
                <a:lnTo>
                  <a:pt x="11" y="600"/>
                </a:lnTo>
                <a:lnTo>
                  <a:pt x="9" y="597"/>
                </a:lnTo>
                <a:lnTo>
                  <a:pt x="7" y="597"/>
                </a:lnTo>
                <a:lnTo>
                  <a:pt x="7" y="595"/>
                </a:lnTo>
                <a:lnTo>
                  <a:pt x="4" y="593"/>
                </a:lnTo>
                <a:lnTo>
                  <a:pt x="2" y="593"/>
                </a:lnTo>
                <a:lnTo>
                  <a:pt x="0" y="591"/>
                </a:lnTo>
                <a:lnTo>
                  <a:pt x="0" y="588"/>
                </a:lnTo>
                <a:lnTo>
                  <a:pt x="2" y="586"/>
                </a:lnTo>
                <a:lnTo>
                  <a:pt x="4" y="586"/>
                </a:lnTo>
                <a:lnTo>
                  <a:pt x="7" y="584"/>
                </a:lnTo>
                <a:lnTo>
                  <a:pt x="9" y="584"/>
                </a:lnTo>
                <a:lnTo>
                  <a:pt x="9" y="582"/>
                </a:lnTo>
                <a:lnTo>
                  <a:pt x="11" y="579"/>
                </a:lnTo>
                <a:lnTo>
                  <a:pt x="11" y="577"/>
                </a:lnTo>
                <a:lnTo>
                  <a:pt x="11" y="575"/>
                </a:lnTo>
                <a:lnTo>
                  <a:pt x="11" y="573"/>
                </a:lnTo>
                <a:lnTo>
                  <a:pt x="13" y="568"/>
                </a:lnTo>
                <a:lnTo>
                  <a:pt x="13" y="566"/>
                </a:lnTo>
                <a:lnTo>
                  <a:pt x="16" y="563"/>
                </a:lnTo>
                <a:lnTo>
                  <a:pt x="16" y="561"/>
                </a:lnTo>
                <a:lnTo>
                  <a:pt x="16" y="559"/>
                </a:lnTo>
                <a:lnTo>
                  <a:pt x="16" y="557"/>
                </a:lnTo>
                <a:lnTo>
                  <a:pt x="18" y="557"/>
                </a:lnTo>
                <a:lnTo>
                  <a:pt x="18" y="554"/>
                </a:lnTo>
                <a:lnTo>
                  <a:pt x="18" y="552"/>
                </a:lnTo>
                <a:lnTo>
                  <a:pt x="18" y="550"/>
                </a:lnTo>
                <a:lnTo>
                  <a:pt x="20" y="548"/>
                </a:lnTo>
                <a:lnTo>
                  <a:pt x="20" y="545"/>
                </a:lnTo>
                <a:lnTo>
                  <a:pt x="22" y="543"/>
                </a:lnTo>
                <a:lnTo>
                  <a:pt x="25" y="541"/>
                </a:lnTo>
                <a:lnTo>
                  <a:pt x="25" y="539"/>
                </a:lnTo>
                <a:lnTo>
                  <a:pt x="27" y="539"/>
                </a:lnTo>
                <a:lnTo>
                  <a:pt x="27" y="536"/>
                </a:lnTo>
                <a:lnTo>
                  <a:pt x="29" y="536"/>
                </a:lnTo>
                <a:lnTo>
                  <a:pt x="29" y="534"/>
                </a:lnTo>
                <a:lnTo>
                  <a:pt x="31" y="532"/>
                </a:lnTo>
                <a:lnTo>
                  <a:pt x="31" y="530"/>
                </a:lnTo>
                <a:lnTo>
                  <a:pt x="31" y="527"/>
                </a:lnTo>
                <a:lnTo>
                  <a:pt x="31" y="525"/>
                </a:lnTo>
                <a:lnTo>
                  <a:pt x="31" y="523"/>
                </a:lnTo>
                <a:lnTo>
                  <a:pt x="34" y="523"/>
                </a:lnTo>
                <a:lnTo>
                  <a:pt x="36" y="520"/>
                </a:lnTo>
                <a:lnTo>
                  <a:pt x="36" y="518"/>
                </a:lnTo>
                <a:lnTo>
                  <a:pt x="38" y="518"/>
                </a:lnTo>
                <a:lnTo>
                  <a:pt x="41" y="518"/>
                </a:lnTo>
                <a:lnTo>
                  <a:pt x="43" y="516"/>
                </a:lnTo>
                <a:lnTo>
                  <a:pt x="45" y="514"/>
                </a:lnTo>
                <a:lnTo>
                  <a:pt x="45" y="511"/>
                </a:lnTo>
                <a:lnTo>
                  <a:pt x="47" y="511"/>
                </a:lnTo>
                <a:lnTo>
                  <a:pt x="50" y="509"/>
                </a:lnTo>
                <a:lnTo>
                  <a:pt x="52" y="507"/>
                </a:lnTo>
                <a:lnTo>
                  <a:pt x="52" y="502"/>
                </a:lnTo>
                <a:lnTo>
                  <a:pt x="54" y="500"/>
                </a:lnTo>
                <a:lnTo>
                  <a:pt x="56" y="500"/>
                </a:lnTo>
                <a:lnTo>
                  <a:pt x="54" y="500"/>
                </a:lnTo>
                <a:lnTo>
                  <a:pt x="52" y="502"/>
                </a:lnTo>
                <a:lnTo>
                  <a:pt x="52" y="507"/>
                </a:lnTo>
                <a:lnTo>
                  <a:pt x="50" y="509"/>
                </a:lnTo>
                <a:lnTo>
                  <a:pt x="47" y="511"/>
                </a:lnTo>
                <a:lnTo>
                  <a:pt x="45" y="511"/>
                </a:lnTo>
                <a:lnTo>
                  <a:pt x="45" y="514"/>
                </a:lnTo>
                <a:lnTo>
                  <a:pt x="43" y="516"/>
                </a:lnTo>
                <a:lnTo>
                  <a:pt x="41" y="518"/>
                </a:lnTo>
                <a:lnTo>
                  <a:pt x="38" y="518"/>
                </a:lnTo>
                <a:lnTo>
                  <a:pt x="36" y="518"/>
                </a:lnTo>
                <a:lnTo>
                  <a:pt x="36" y="520"/>
                </a:lnTo>
                <a:lnTo>
                  <a:pt x="34" y="523"/>
                </a:lnTo>
                <a:lnTo>
                  <a:pt x="31" y="523"/>
                </a:lnTo>
                <a:lnTo>
                  <a:pt x="31" y="525"/>
                </a:lnTo>
                <a:lnTo>
                  <a:pt x="31" y="527"/>
                </a:lnTo>
                <a:lnTo>
                  <a:pt x="31" y="530"/>
                </a:lnTo>
                <a:lnTo>
                  <a:pt x="31" y="532"/>
                </a:lnTo>
                <a:lnTo>
                  <a:pt x="29" y="534"/>
                </a:lnTo>
                <a:lnTo>
                  <a:pt x="27" y="536"/>
                </a:lnTo>
                <a:lnTo>
                  <a:pt x="27" y="539"/>
                </a:lnTo>
                <a:lnTo>
                  <a:pt x="25" y="539"/>
                </a:lnTo>
                <a:lnTo>
                  <a:pt x="25" y="541"/>
                </a:lnTo>
                <a:lnTo>
                  <a:pt x="22" y="541"/>
                </a:lnTo>
                <a:lnTo>
                  <a:pt x="25" y="541"/>
                </a:lnTo>
                <a:lnTo>
                  <a:pt x="25" y="539"/>
                </a:lnTo>
                <a:lnTo>
                  <a:pt x="27" y="539"/>
                </a:lnTo>
                <a:lnTo>
                  <a:pt x="27" y="536"/>
                </a:lnTo>
                <a:lnTo>
                  <a:pt x="29" y="534"/>
                </a:lnTo>
                <a:lnTo>
                  <a:pt x="31" y="532"/>
                </a:lnTo>
                <a:lnTo>
                  <a:pt x="31" y="530"/>
                </a:lnTo>
                <a:lnTo>
                  <a:pt x="31" y="527"/>
                </a:lnTo>
                <a:lnTo>
                  <a:pt x="31" y="525"/>
                </a:lnTo>
                <a:lnTo>
                  <a:pt x="31" y="523"/>
                </a:lnTo>
                <a:lnTo>
                  <a:pt x="34" y="523"/>
                </a:lnTo>
                <a:lnTo>
                  <a:pt x="36" y="520"/>
                </a:lnTo>
                <a:lnTo>
                  <a:pt x="36" y="518"/>
                </a:lnTo>
                <a:lnTo>
                  <a:pt x="38" y="518"/>
                </a:lnTo>
                <a:lnTo>
                  <a:pt x="41" y="518"/>
                </a:lnTo>
                <a:lnTo>
                  <a:pt x="43" y="516"/>
                </a:lnTo>
                <a:lnTo>
                  <a:pt x="45" y="514"/>
                </a:lnTo>
                <a:lnTo>
                  <a:pt x="45" y="511"/>
                </a:lnTo>
                <a:lnTo>
                  <a:pt x="47" y="511"/>
                </a:lnTo>
                <a:lnTo>
                  <a:pt x="50" y="509"/>
                </a:lnTo>
                <a:lnTo>
                  <a:pt x="52" y="507"/>
                </a:lnTo>
                <a:lnTo>
                  <a:pt x="52" y="505"/>
                </a:lnTo>
                <a:lnTo>
                  <a:pt x="52" y="502"/>
                </a:lnTo>
                <a:lnTo>
                  <a:pt x="54" y="500"/>
                </a:lnTo>
                <a:lnTo>
                  <a:pt x="56" y="500"/>
                </a:lnTo>
                <a:lnTo>
                  <a:pt x="59" y="500"/>
                </a:lnTo>
                <a:lnTo>
                  <a:pt x="61" y="500"/>
                </a:lnTo>
                <a:lnTo>
                  <a:pt x="65" y="498"/>
                </a:lnTo>
                <a:lnTo>
                  <a:pt x="68" y="498"/>
                </a:lnTo>
                <a:lnTo>
                  <a:pt x="70" y="498"/>
                </a:lnTo>
                <a:lnTo>
                  <a:pt x="72" y="496"/>
                </a:lnTo>
                <a:lnTo>
                  <a:pt x="75" y="493"/>
                </a:lnTo>
                <a:lnTo>
                  <a:pt x="79" y="493"/>
                </a:lnTo>
                <a:lnTo>
                  <a:pt x="81" y="493"/>
                </a:lnTo>
                <a:lnTo>
                  <a:pt x="84" y="491"/>
                </a:lnTo>
                <a:lnTo>
                  <a:pt x="86" y="491"/>
                </a:lnTo>
                <a:lnTo>
                  <a:pt x="88" y="491"/>
                </a:lnTo>
                <a:lnTo>
                  <a:pt x="88" y="489"/>
                </a:lnTo>
                <a:lnTo>
                  <a:pt x="88" y="487"/>
                </a:lnTo>
                <a:lnTo>
                  <a:pt x="90" y="487"/>
                </a:lnTo>
                <a:lnTo>
                  <a:pt x="90" y="484"/>
                </a:lnTo>
                <a:lnTo>
                  <a:pt x="93" y="484"/>
                </a:lnTo>
                <a:lnTo>
                  <a:pt x="93" y="482"/>
                </a:lnTo>
                <a:lnTo>
                  <a:pt x="95" y="480"/>
                </a:lnTo>
                <a:lnTo>
                  <a:pt x="97" y="477"/>
                </a:lnTo>
                <a:lnTo>
                  <a:pt x="97" y="475"/>
                </a:lnTo>
                <a:lnTo>
                  <a:pt x="97" y="473"/>
                </a:lnTo>
                <a:lnTo>
                  <a:pt x="97" y="471"/>
                </a:lnTo>
                <a:lnTo>
                  <a:pt x="97" y="468"/>
                </a:lnTo>
                <a:lnTo>
                  <a:pt x="99" y="468"/>
                </a:lnTo>
                <a:lnTo>
                  <a:pt x="102" y="468"/>
                </a:lnTo>
                <a:lnTo>
                  <a:pt x="104" y="468"/>
                </a:lnTo>
                <a:lnTo>
                  <a:pt x="106" y="466"/>
                </a:lnTo>
                <a:lnTo>
                  <a:pt x="109" y="464"/>
                </a:lnTo>
                <a:lnTo>
                  <a:pt x="111" y="464"/>
                </a:lnTo>
                <a:lnTo>
                  <a:pt x="111" y="462"/>
                </a:lnTo>
                <a:lnTo>
                  <a:pt x="113" y="459"/>
                </a:lnTo>
                <a:lnTo>
                  <a:pt x="115" y="457"/>
                </a:lnTo>
                <a:lnTo>
                  <a:pt x="118" y="457"/>
                </a:lnTo>
                <a:lnTo>
                  <a:pt x="120" y="455"/>
                </a:lnTo>
                <a:lnTo>
                  <a:pt x="120" y="450"/>
                </a:lnTo>
                <a:lnTo>
                  <a:pt x="122" y="450"/>
                </a:lnTo>
                <a:lnTo>
                  <a:pt x="124" y="448"/>
                </a:lnTo>
                <a:lnTo>
                  <a:pt x="127" y="446"/>
                </a:lnTo>
                <a:lnTo>
                  <a:pt x="129" y="444"/>
                </a:lnTo>
                <a:lnTo>
                  <a:pt x="129" y="441"/>
                </a:lnTo>
                <a:lnTo>
                  <a:pt x="131" y="441"/>
                </a:lnTo>
                <a:lnTo>
                  <a:pt x="131" y="439"/>
                </a:lnTo>
                <a:lnTo>
                  <a:pt x="131" y="437"/>
                </a:lnTo>
                <a:lnTo>
                  <a:pt x="131" y="434"/>
                </a:lnTo>
                <a:lnTo>
                  <a:pt x="131" y="432"/>
                </a:lnTo>
                <a:lnTo>
                  <a:pt x="129" y="430"/>
                </a:lnTo>
                <a:lnTo>
                  <a:pt x="127" y="428"/>
                </a:lnTo>
                <a:lnTo>
                  <a:pt x="124" y="425"/>
                </a:lnTo>
                <a:lnTo>
                  <a:pt x="122" y="425"/>
                </a:lnTo>
                <a:lnTo>
                  <a:pt x="120" y="423"/>
                </a:lnTo>
                <a:lnTo>
                  <a:pt x="118" y="421"/>
                </a:lnTo>
                <a:lnTo>
                  <a:pt x="118" y="419"/>
                </a:lnTo>
                <a:lnTo>
                  <a:pt x="115" y="416"/>
                </a:lnTo>
                <a:lnTo>
                  <a:pt x="115" y="414"/>
                </a:lnTo>
                <a:lnTo>
                  <a:pt x="113" y="412"/>
                </a:lnTo>
                <a:lnTo>
                  <a:pt x="111" y="410"/>
                </a:lnTo>
                <a:lnTo>
                  <a:pt x="113" y="407"/>
                </a:lnTo>
                <a:lnTo>
                  <a:pt x="113" y="405"/>
                </a:lnTo>
                <a:lnTo>
                  <a:pt x="113" y="403"/>
                </a:lnTo>
                <a:lnTo>
                  <a:pt x="113" y="401"/>
                </a:lnTo>
                <a:lnTo>
                  <a:pt x="113" y="398"/>
                </a:lnTo>
                <a:lnTo>
                  <a:pt x="113" y="396"/>
                </a:lnTo>
                <a:lnTo>
                  <a:pt x="113" y="394"/>
                </a:lnTo>
                <a:lnTo>
                  <a:pt x="113" y="391"/>
                </a:lnTo>
                <a:lnTo>
                  <a:pt x="113" y="389"/>
                </a:lnTo>
                <a:lnTo>
                  <a:pt x="111" y="387"/>
                </a:lnTo>
                <a:lnTo>
                  <a:pt x="111" y="385"/>
                </a:lnTo>
                <a:lnTo>
                  <a:pt x="109" y="385"/>
                </a:lnTo>
                <a:lnTo>
                  <a:pt x="109" y="382"/>
                </a:lnTo>
                <a:lnTo>
                  <a:pt x="106" y="382"/>
                </a:lnTo>
                <a:lnTo>
                  <a:pt x="104" y="380"/>
                </a:lnTo>
                <a:lnTo>
                  <a:pt x="102" y="380"/>
                </a:lnTo>
                <a:lnTo>
                  <a:pt x="102" y="378"/>
                </a:lnTo>
                <a:lnTo>
                  <a:pt x="99" y="376"/>
                </a:lnTo>
                <a:lnTo>
                  <a:pt x="97" y="376"/>
                </a:lnTo>
                <a:lnTo>
                  <a:pt x="95" y="371"/>
                </a:lnTo>
                <a:lnTo>
                  <a:pt x="93" y="369"/>
                </a:lnTo>
                <a:lnTo>
                  <a:pt x="90" y="369"/>
                </a:lnTo>
                <a:lnTo>
                  <a:pt x="90" y="367"/>
                </a:lnTo>
                <a:lnTo>
                  <a:pt x="88" y="367"/>
                </a:lnTo>
                <a:lnTo>
                  <a:pt x="88" y="364"/>
                </a:lnTo>
                <a:lnTo>
                  <a:pt x="88" y="362"/>
                </a:lnTo>
                <a:lnTo>
                  <a:pt x="86" y="362"/>
                </a:lnTo>
                <a:lnTo>
                  <a:pt x="86" y="360"/>
                </a:lnTo>
                <a:lnTo>
                  <a:pt x="86" y="358"/>
                </a:lnTo>
                <a:lnTo>
                  <a:pt x="84" y="358"/>
                </a:lnTo>
                <a:lnTo>
                  <a:pt x="84" y="355"/>
                </a:lnTo>
                <a:lnTo>
                  <a:pt x="84" y="353"/>
                </a:lnTo>
                <a:lnTo>
                  <a:pt x="81" y="353"/>
                </a:lnTo>
                <a:lnTo>
                  <a:pt x="81" y="351"/>
                </a:lnTo>
                <a:lnTo>
                  <a:pt x="84" y="348"/>
                </a:lnTo>
                <a:lnTo>
                  <a:pt x="86" y="346"/>
                </a:lnTo>
                <a:lnTo>
                  <a:pt x="86" y="344"/>
                </a:lnTo>
                <a:lnTo>
                  <a:pt x="86" y="342"/>
                </a:lnTo>
                <a:lnTo>
                  <a:pt x="86" y="339"/>
                </a:lnTo>
                <a:lnTo>
                  <a:pt x="84" y="339"/>
                </a:lnTo>
                <a:lnTo>
                  <a:pt x="84" y="337"/>
                </a:lnTo>
                <a:lnTo>
                  <a:pt x="84" y="335"/>
                </a:lnTo>
                <a:lnTo>
                  <a:pt x="81" y="335"/>
                </a:lnTo>
                <a:lnTo>
                  <a:pt x="81" y="333"/>
                </a:lnTo>
                <a:lnTo>
                  <a:pt x="79" y="333"/>
                </a:lnTo>
                <a:lnTo>
                  <a:pt x="79" y="330"/>
                </a:lnTo>
                <a:lnTo>
                  <a:pt x="77" y="330"/>
                </a:lnTo>
                <a:lnTo>
                  <a:pt x="77" y="328"/>
                </a:lnTo>
                <a:lnTo>
                  <a:pt x="75" y="328"/>
                </a:lnTo>
                <a:lnTo>
                  <a:pt x="72" y="328"/>
                </a:lnTo>
                <a:lnTo>
                  <a:pt x="70" y="328"/>
                </a:lnTo>
                <a:lnTo>
                  <a:pt x="70" y="326"/>
                </a:lnTo>
                <a:lnTo>
                  <a:pt x="72" y="324"/>
                </a:lnTo>
                <a:lnTo>
                  <a:pt x="75" y="324"/>
                </a:lnTo>
                <a:lnTo>
                  <a:pt x="75" y="321"/>
                </a:lnTo>
                <a:lnTo>
                  <a:pt x="79" y="317"/>
                </a:lnTo>
                <a:lnTo>
                  <a:pt x="86" y="310"/>
                </a:lnTo>
                <a:lnTo>
                  <a:pt x="90" y="303"/>
                </a:lnTo>
                <a:lnTo>
                  <a:pt x="93" y="301"/>
                </a:lnTo>
                <a:lnTo>
                  <a:pt x="95" y="301"/>
                </a:lnTo>
                <a:lnTo>
                  <a:pt x="95" y="299"/>
                </a:lnTo>
                <a:lnTo>
                  <a:pt x="97" y="296"/>
                </a:lnTo>
                <a:lnTo>
                  <a:pt x="99" y="294"/>
                </a:lnTo>
                <a:lnTo>
                  <a:pt x="109" y="285"/>
                </a:lnTo>
                <a:lnTo>
                  <a:pt x="111" y="283"/>
                </a:lnTo>
                <a:lnTo>
                  <a:pt x="111" y="281"/>
                </a:lnTo>
                <a:lnTo>
                  <a:pt x="113" y="281"/>
                </a:lnTo>
                <a:lnTo>
                  <a:pt x="113" y="278"/>
                </a:lnTo>
                <a:lnTo>
                  <a:pt x="115" y="278"/>
                </a:lnTo>
                <a:lnTo>
                  <a:pt x="120" y="278"/>
                </a:lnTo>
                <a:lnTo>
                  <a:pt x="124" y="276"/>
                </a:lnTo>
                <a:lnTo>
                  <a:pt x="131" y="276"/>
                </a:lnTo>
                <a:lnTo>
                  <a:pt x="138" y="267"/>
                </a:lnTo>
                <a:lnTo>
                  <a:pt x="138" y="265"/>
                </a:lnTo>
                <a:lnTo>
                  <a:pt x="140" y="262"/>
                </a:lnTo>
                <a:lnTo>
                  <a:pt x="145" y="262"/>
                </a:lnTo>
                <a:lnTo>
                  <a:pt x="147" y="260"/>
                </a:lnTo>
                <a:lnTo>
                  <a:pt x="149" y="260"/>
                </a:lnTo>
                <a:lnTo>
                  <a:pt x="154" y="256"/>
                </a:lnTo>
                <a:lnTo>
                  <a:pt x="156" y="256"/>
                </a:lnTo>
                <a:lnTo>
                  <a:pt x="158" y="253"/>
                </a:lnTo>
                <a:lnTo>
                  <a:pt x="158" y="251"/>
                </a:lnTo>
                <a:lnTo>
                  <a:pt x="161" y="251"/>
                </a:lnTo>
                <a:lnTo>
                  <a:pt x="163" y="251"/>
                </a:lnTo>
                <a:lnTo>
                  <a:pt x="167" y="251"/>
                </a:lnTo>
                <a:lnTo>
                  <a:pt x="172" y="251"/>
                </a:lnTo>
                <a:lnTo>
                  <a:pt x="183" y="238"/>
                </a:lnTo>
                <a:lnTo>
                  <a:pt x="195" y="235"/>
                </a:lnTo>
                <a:lnTo>
                  <a:pt x="197" y="229"/>
                </a:lnTo>
                <a:lnTo>
                  <a:pt x="204" y="215"/>
                </a:lnTo>
                <a:lnTo>
                  <a:pt x="201" y="213"/>
                </a:lnTo>
                <a:lnTo>
                  <a:pt x="201" y="210"/>
                </a:lnTo>
                <a:lnTo>
                  <a:pt x="199" y="210"/>
                </a:lnTo>
                <a:lnTo>
                  <a:pt x="199" y="208"/>
                </a:lnTo>
                <a:lnTo>
                  <a:pt x="199" y="206"/>
                </a:lnTo>
                <a:lnTo>
                  <a:pt x="199" y="204"/>
                </a:lnTo>
                <a:lnTo>
                  <a:pt x="199" y="201"/>
                </a:lnTo>
                <a:lnTo>
                  <a:pt x="197" y="201"/>
                </a:lnTo>
                <a:lnTo>
                  <a:pt x="195" y="201"/>
                </a:lnTo>
                <a:lnTo>
                  <a:pt x="190" y="199"/>
                </a:lnTo>
                <a:lnTo>
                  <a:pt x="188" y="199"/>
                </a:lnTo>
                <a:lnTo>
                  <a:pt x="186" y="199"/>
                </a:lnTo>
                <a:lnTo>
                  <a:pt x="183" y="199"/>
                </a:lnTo>
                <a:lnTo>
                  <a:pt x="181" y="199"/>
                </a:lnTo>
                <a:lnTo>
                  <a:pt x="179" y="201"/>
                </a:lnTo>
                <a:lnTo>
                  <a:pt x="177" y="199"/>
                </a:lnTo>
                <a:lnTo>
                  <a:pt x="174" y="195"/>
                </a:lnTo>
                <a:lnTo>
                  <a:pt x="170" y="192"/>
                </a:lnTo>
                <a:lnTo>
                  <a:pt x="170" y="188"/>
                </a:lnTo>
                <a:lnTo>
                  <a:pt x="167" y="188"/>
                </a:lnTo>
                <a:lnTo>
                  <a:pt x="167" y="186"/>
                </a:lnTo>
                <a:lnTo>
                  <a:pt x="167" y="183"/>
                </a:lnTo>
                <a:lnTo>
                  <a:pt x="167" y="181"/>
                </a:lnTo>
                <a:lnTo>
                  <a:pt x="172" y="179"/>
                </a:lnTo>
                <a:lnTo>
                  <a:pt x="174" y="176"/>
                </a:lnTo>
                <a:lnTo>
                  <a:pt x="174" y="174"/>
                </a:lnTo>
                <a:lnTo>
                  <a:pt x="174" y="172"/>
                </a:lnTo>
                <a:lnTo>
                  <a:pt x="172" y="170"/>
                </a:lnTo>
                <a:lnTo>
                  <a:pt x="172" y="167"/>
                </a:lnTo>
                <a:lnTo>
                  <a:pt x="170" y="165"/>
                </a:lnTo>
                <a:lnTo>
                  <a:pt x="170" y="161"/>
                </a:lnTo>
                <a:lnTo>
                  <a:pt x="170" y="156"/>
                </a:lnTo>
                <a:lnTo>
                  <a:pt x="170" y="149"/>
                </a:lnTo>
                <a:lnTo>
                  <a:pt x="170" y="140"/>
                </a:lnTo>
                <a:lnTo>
                  <a:pt x="172" y="136"/>
                </a:lnTo>
                <a:lnTo>
                  <a:pt x="167" y="131"/>
                </a:lnTo>
                <a:lnTo>
                  <a:pt x="163" y="129"/>
                </a:lnTo>
                <a:lnTo>
                  <a:pt x="161" y="127"/>
                </a:lnTo>
                <a:lnTo>
                  <a:pt x="158" y="127"/>
                </a:lnTo>
                <a:lnTo>
                  <a:pt x="156" y="127"/>
                </a:lnTo>
                <a:lnTo>
                  <a:pt x="154" y="127"/>
                </a:lnTo>
                <a:lnTo>
                  <a:pt x="154" y="124"/>
                </a:lnTo>
                <a:lnTo>
                  <a:pt x="158" y="113"/>
                </a:lnTo>
                <a:lnTo>
                  <a:pt x="161" y="104"/>
                </a:lnTo>
                <a:lnTo>
                  <a:pt x="170" y="104"/>
                </a:lnTo>
                <a:lnTo>
                  <a:pt x="172" y="102"/>
                </a:lnTo>
                <a:lnTo>
                  <a:pt x="174" y="100"/>
                </a:lnTo>
                <a:lnTo>
                  <a:pt x="177" y="100"/>
                </a:lnTo>
                <a:lnTo>
                  <a:pt x="179" y="97"/>
                </a:lnTo>
                <a:lnTo>
                  <a:pt x="181" y="95"/>
                </a:lnTo>
                <a:lnTo>
                  <a:pt x="183" y="95"/>
                </a:lnTo>
                <a:lnTo>
                  <a:pt x="186" y="95"/>
                </a:lnTo>
                <a:lnTo>
                  <a:pt x="188" y="93"/>
                </a:lnTo>
                <a:lnTo>
                  <a:pt x="190" y="93"/>
                </a:lnTo>
                <a:lnTo>
                  <a:pt x="192" y="93"/>
                </a:lnTo>
                <a:lnTo>
                  <a:pt x="199" y="90"/>
                </a:lnTo>
                <a:lnTo>
                  <a:pt x="206" y="90"/>
                </a:lnTo>
                <a:lnTo>
                  <a:pt x="240" y="79"/>
                </a:lnTo>
                <a:lnTo>
                  <a:pt x="245" y="77"/>
                </a:lnTo>
                <a:lnTo>
                  <a:pt x="245" y="70"/>
                </a:lnTo>
                <a:lnTo>
                  <a:pt x="240" y="66"/>
                </a:lnTo>
                <a:lnTo>
                  <a:pt x="235" y="52"/>
                </a:lnTo>
                <a:lnTo>
                  <a:pt x="233" y="50"/>
                </a:lnTo>
                <a:lnTo>
                  <a:pt x="231" y="43"/>
                </a:lnTo>
                <a:lnTo>
                  <a:pt x="231" y="41"/>
                </a:lnTo>
                <a:lnTo>
                  <a:pt x="231" y="38"/>
                </a:lnTo>
                <a:lnTo>
                  <a:pt x="233" y="38"/>
                </a:lnTo>
                <a:lnTo>
                  <a:pt x="233" y="36"/>
                </a:lnTo>
                <a:lnTo>
                  <a:pt x="233" y="34"/>
                </a:lnTo>
                <a:lnTo>
                  <a:pt x="235" y="32"/>
                </a:lnTo>
                <a:lnTo>
                  <a:pt x="240" y="29"/>
                </a:lnTo>
                <a:lnTo>
                  <a:pt x="240" y="27"/>
                </a:lnTo>
                <a:lnTo>
                  <a:pt x="242" y="25"/>
                </a:lnTo>
                <a:lnTo>
                  <a:pt x="245" y="25"/>
                </a:lnTo>
                <a:lnTo>
                  <a:pt x="247" y="25"/>
                </a:lnTo>
                <a:lnTo>
                  <a:pt x="249" y="23"/>
                </a:lnTo>
                <a:lnTo>
                  <a:pt x="254" y="23"/>
                </a:lnTo>
                <a:lnTo>
                  <a:pt x="256" y="23"/>
                </a:lnTo>
                <a:lnTo>
                  <a:pt x="258" y="23"/>
                </a:lnTo>
                <a:lnTo>
                  <a:pt x="258" y="18"/>
                </a:lnTo>
                <a:lnTo>
                  <a:pt x="256" y="16"/>
                </a:lnTo>
                <a:lnTo>
                  <a:pt x="256" y="11"/>
                </a:lnTo>
                <a:lnTo>
                  <a:pt x="254" y="9"/>
                </a:lnTo>
                <a:lnTo>
                  <a:pt x="256" y="7"/>
                </a:lnTo>
                <a:lnTo>
                  <a:pt x="256" y="4"/>
                </a:lnTo>
                <a:lnTo>
                  <a:pt x="258" y="2"/>
                </a:lnTo>
                <a:lnTo>
                  <a:pt x="260" y="0"/>
                </a:lnTo>
                <a:lnTo>
                  <a:pt x="26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Admin 1 - West Kordofan">
            <a:extLst>
              <a:ext uri="{FF2B5EF4-FFF2-40B4-BE49-F238E27FC236}">
                <a16:creationId xmlns:a16="http://schemas.microsoft.com/office/drawing/2014/main" id="{6CCDC032-E48B-AAD7-346F-919AA29413E1}"/>
              </a:ext>
            </a:extLst>
          </p:cNvPr>
          <p:cNvSpPr>
            <a:spLocks/>
          </p:cNvSpPr>
          <p:nvPr/>
        </p:nvSpPr>
        <p:spPr bwMode="auto">
          <a:xfrm>
            <a:off x="4748213" y="4192588"/>
            <a:ext cx="1255713" cy="1943100"/>
          </a:xfrm>
          <a:custGeom>
            <a:avLst/>
            <a:gdLst>
              <a:gd name="T0" fmla="*/ 270 w 791"/>
              <a:gd name="T1" fmla="*/ 36 h 1224"/>
              <a:gd name="T2" fmla="*/ 351 w 791"/>
              <a:gd name="T3" fmla="*/ 36 h 1224"/>
              <a:gd name="T4" fmla="*/ 408 w 791"/>
              <a:gd name="T5" fmla="*/ 59 h 1224"/>
              <a:gd name="T6" fmla="*/ 446 w 791"/>
              <a:gd name="T7" fmla="*/ 75 h 1224"/>
              <a:gd name="T8" fmla="*/ 489 w 791"/>
              <a:gd name="T9" fmla="*/ 79 h 1224"/>
              <a:gd name="T10" fmla="*/ 553 w 791"/>
              <a:gd name="T11" fmla="*/ 118 h 1224"/>
              <a:gd name="T12" fmla="*/ 589 w 791"/>
              <a:gd name="T13" fmla="*/ 156 h 1224"/>
              <a:gd name="T14" fmla="*/ 605 w 791"/>
              <a:gd name="T15" fmla="*/ 174 h 1224"/>
              <a:gd name="T16" fmla="*/ 648 w 791"/>
              <a:gd name="T17" fmla="*/ 190 h 1224"/>
              <a:gd name="T18" fmla="*/ 671 w 791"/>
              <a:gd name="T19" fmla="*/ 263 h 1224"/>
              <a:gd name="T20" fmla="*/ 698 w 791"/>
              <a:gd name="T21" fmla="*/ 303 h 1224"/>
              <a:gd name="T22" fmla="*/ 737 w 791"/>
              <a:gd name="T23" fmla="*/ 369 h 1224"/>
              <a:gd name="T24" fmla="*/ 716 w 791"/>
              <a:gd name="T25" fmla="*/ 385 h 1224"/>
              <a:gd name="T26" fmla="*/ 707 w 791"/>
              <a:gd name="T27" fmla="*/ 428 h 1224"/>
              <a:gd name="T28" fmla="*/ 687 w 791"/>
              <a:gd name="T29" fmla="*/ 455 h 1224"/>
              <a:gd name="T30" fmla="*/ 662 w 791"/>
              <a:gd name="T31" fmla="*/ 487 h 1224"/>
              <a:gd name="T32" fmla="*/ 644 w 791"/>
              <a:gd name="T33" fmla="*/ 518 h 1224"/>
              <a:gd name="T34" fmla="*/ 614 w 791"/>
              <a:gd name="T35" fmla="*/ 555 h 1224"/>
              <a:gd name="T36" fmla="*/ 594 w 791"/>
              <a:gd name="T37" fmla="*/ 622 h 1224"/>
              <a:gd name="T38" fmla="*/ 601 w 791"/>
              <a:gd name="T39" fmla="*/ 656 h 1224"/>
              <a:gd name="T40" fmla="*/ 639 w 791"/>
              <a:gd name="T41" fmla="*/ 688 h 1224"/>
              <a:gd name="T42" fmla="*/ 653 w 791"/>
              <a:gd name="T43" fmla="*/ 722 h 1224"/>
              <a:gd name="T44" fmla="*/ 650 w 791"/>
              <a:gd name="T45" fmla="*/ 756 h 1224"/>
              <a:gd name="T46" fmla="*/ 632 w 791"/>
              <a:gd name="T47" fmla="*/ 792 h 1224"/>
              <a:gd name="T48" fmla="*/ 616 w 791"/>
              <a:gd name="T49" fmla="*/ 828 h 1224"/>
              <a:gd name="T50" fmla="*/ 625 w 791"/>
              <a:gd name="T51" fmla="*/ 851 h 1224"/>
              <a:gd name="T52" fmla="*/ 650 w 791"/>
              <a:gd name="T53" fmla="*/ 876 h 1224"/>
              <a:gd name="T54" fmla="*/ 678 w 791"/>
              <a:gd name="T55" fmla="*/ 898 h 1224"/>
              <a:gd name="T56" fmla="*/ 714 w 791"/>
              <a:gd name="T57" fmla="*/ 930 h 1224"/>
              <a:gd name="T58" fmla="*/ 755 w 791"/>
              <a:gd name="T59" fmla="*/ 973 h 1224"/>
              <a:gd name="T60" fmla="*/ 768 w 791"/>
              <a:gd name="T61" fmla="*/ 996 h 1224"/>
              <a:gd name="T62" fmla="*/ 782 w 791"/>
              <a:gd name="T63" fmla="*/ 1023 h 1224"/>
              <a:gd name="T64" fmla="*/ 757 w 791"/>
              <a:gd name="T65" fmla="*/ 1050 h 1224"/>
              <a:gd name="T66" fmla="*/ 555 w 791"/>
              <a:gd name="T67" fmla="*/ 1186 h 1224"/>
              <a:gd name="T68" fmla="*/ 535 w 791"/>
              <a:gd name="T69" fmla="*/ 1195 h 1224"/>
              <a:gd name="T70" fmla="*/ 351 w 791"/>
              <a:gd name="T71" fmla="*/ 1070 h 1224"/>
              <a:gd name="T72" fmla="*/ 224 w 791"/>
              <a:gd name="T73" fmla="*/ 1222 h 1224"/>
              <a:gd name="T74" fmla="*/ 195 w 791"/>
              <a:gd name="T75" fmla="*/ 1224 h 1224"/>
              <a:gd name="T76" fmla="*/ 115 w 791"/>
              <a:gd name="T77" fmla="*/ 1175 h 1224"/>
              <a:gd name="T78" fmla="*/ 102 w 791"/>
              <a:gd name="T79" fmla="*/ 991 h 1224"/>
              <a:gd name="T80" fmla="*/ 61 w 791"/>
              <a:gd name="T81" fmla="*/ 828 h 1224"/>
              <a:gd name="T82" fmla="*/ 54 w 791"/>
              <a:gd name="T83" fmla="*/ 803 h 1224"/>
              <a:gd name="T84" fmla="*/ 50 w 791"/>
              <a:gd name="T85" fmla="*/ 783 h 1224"/>
              <a:gd name="T86" fmla="*/ 50 w 791"/>
              <a:gd name="T87" fmla="*/ 745 h 1224"/>
              <a:gd name="T88" fmla="*/ 47 w 791"/>
              <a:gd name="T89" fmla="*/ 715 h 1224"/>
              <a:gd name="T90" fmla="*/ 43 w 791"/>
              <a:gd name="T91" fmla="*/ 652 h 1224"/>
              <a:gd name="T92" fmla="*/ 25 w 791"/>
              <a:gd name="T93" fmla="*/ 593 h 1224"/>
              <a:gd name="T94" fmla="*/ 2 w 791"/>
              <a:gd name="T95" fmla="*/ 527 h 1224"/>
              <a:gd name="T96" fmla="*/ 2 w 791"/>
              <a:gd name="T97" fmla="*/ 475 h 1224"/>
              <a:gd name="T98" fmla="*/ 16 w 791"/>
              <a:gd name="T99" fmla="*/ 396 h 1224"/>
              <a:gd name="T100" fmla="*/ 18 w 791"/>
              <a:gd name="T101" fmla="*/ 344 h 1224"/>
              <a:gd name="T102" fmla="*/ 47 w 791"/>
              <a:gd name="T103" fmla="*/ 292 h 1224"/>
              <a:gd name="T104" fmla="*/ 77 w 791"/>
              <a:gd name="T105" fmla="*/ 249 h 1224"/>
              <a:gd name="T106" fmla="*/ 86 w 791"/>
              <a:gd name="T107" fmla="*/ 215 h 1224"/>
              <a:gd name="T108" fmla="*/ 124 w 791"/>
              <a:gd name="T109" fmla="*/ 165 h 1224"/>
              <a:gd name="T110" fmla="*/ 124 w 791"/>
              <a:gd name="T111" fmla="*/ 129 h 1224"/>
              <a:gd name="T112" fmla="*/ 109 w 791"/>
              <a:gd name="T113" fmla="*/ 84 h 1224"/>
              <a:gd name="T114" fmla="*/ 104 w 791"/>
              <a:gd name="T115" fmla="*/ 11 h 1224"/>
              <a:gd name="T116" fmla="*/ 145 w 791"/>
              <a:gd name="T117" fmla="*/ 0 h 1224"/>
              <a:gd name="T118" fmla="*/ 195 w 791"/>
              <a:gd name="T119" fmla="*/ 5 h 1224"/>
              <a:gd name="T120" fmla="*/ 217 w 791"/>
              <a:gd name="T121" fmla="*/ 14 h 1224"/>
              <a:gd name="T122" fmla="*/ 251 w 791"/>
              <a:gd name="T123" fmla="*/ 11 h 1224"/>
              <a:gd name="T124" fmla="*/ 265 w 791"/>
              <a:gd name="T125" fmla="*/ 7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1" h="1224">
                <a:moveTo>
                  <a:pt x="276" y="18"/>
                </a:moveTo>
                <a:lnTo>
                  <a:pt x="274" y="18"/>
                </a:lnTo>
                <a:lnTo>
                  <a:pt x="274" y="20"/>
                </a:lnTo>
                <a:lnTo>
                  <a:pt x="272" y="18"/>
                </a:lnTo>
                <a:lnTo>
                  <a:pt x="272" y="20"/>
                </a:lnTo>
                <a:lnTo>
                  <a:pt x="272" y="23"/>
                </a:lnTo>
                <a:lnTo>
                  <a:pt x="270" y="25"/>
                </a:lnTo>
                <a:lnTo>
                  <a:pt x="270" y="27"/>
                </a:lnTo>
                <a:lnTo>
                  <a:pt x="267" y="27"/>
                </a:lnTo>
                <a:lnTo>
                  <a:pt x="267" y="34"/>
                </a:lnTo>
                <a:lnTo>
                  <a:pt x="270" y="36"/>
                </a:lnTo>
                <a:lnTo>
                  <a:pt x="270" y="39"/>
                </a:lnTo>
                <a:lnTo>
                  <a:pt x="272" y="39"/>
                </a:lnTo>
                <a:lnTo>
                  <a:pt x="288" y="45"/>
                </a:lnTo>
                <a:lnTo>
                  <a:pt x="306" y="41"/>
                </a:lnTo>
                <a:lnTo>
                  <a:pt x="313" y="34"/>
                </a:lnTo>
                <a:lnTo>
                  <a:pt x="317" y="32"/>
                </a:lnTo>
                <a:lnTo>
                  <a:pt x="322" y="25"/>
                </a:lnTo>
                <a:lnTo>
                  <a:pt x="338" y="32"/>
                </a:lnTo>
                <a:lnTo>
                  <a:pt x="338" y="34"/>
                </a:lnTo>
                <a:lnTo>
                  <a:pt x="342" y="36"/>
                </a:lnTo>
                <a:lnTo>
                  <a:pt x="351" y="36"/>
                </a:lnTo>
                <a:lnTo>
                  <a:pt x="353" y="36"/>
                </a:lnTo>
                <a:lnTo>
                  <a:pt x="360" y="41"/>
                </a:lnTo>
                <a:lnTo>
                  <a:pt x="362" y="41"/>
                </a:lnTo>
                <a:lnTo>
                  <a:pt x="376" y="48"/>
                </a:lnTo>
                <a:lnTo>
                  <a:pt x="378" y="48"/>
                </a:lnTo>
                <a:lnTo>
                  <a:pt x="385" y="50"/>
                </a:lnTo>
                <a:lnTo>
                  <a:pt x="387" y="50"/>
                </a:lnTo>
                <a:lnTo>
                  <a:pt x="392" y="52"/>
                </a:lnTo>
                <a:lnTo>
                  <a:pt x="396" y="54"/>
                </a:lnTo>
                <a:lnTo>
                  <a:pt x="406" y="57"/>
                </a:lnTo>
                <a:lnTo>
                  <a:pt x="408" y="59"/>
                </a:lnTo>
                <a:lnTo>
                  <a:pt x="412" y="59"/>
                </a:lnTo>
                <a:lnTo>
                  <a:pt x="415" y="61"/>
                </a:lnTo>
                <a:lnTo>
                  <a:pt x="417" y="61"/>
                </a:lnTo>
                <a:lnTo>
                  <a:pt x="426" y="70"/>
                </a:lnTo>
                <a:lnTo>
                  <a:pt x="430" y="70"/>
                </a:lnTo>
                <a:lnTo>
                  <a:pt x="433" y="70"/>
                </a:lnTo>
                <a:lnTo>
                  <a:pt x="435" y="68"/>
                </a:lnTo>
                <a:lnTo>
                  <a:pt x="437" y="68"/>
                </a:lnTo>
                <a:lnTo>
                  <a:pt x="437" y="70"/>
                </a:lnTo>
                <a:lnTo>
                  <a:pt x="444" y="70"/>
                </a:lnTo>
                <a:lnTo>
                  <a:pt x="446" y="75"/>
                </a:lnTo>
                <a:lnTo>
                  <a:pt x="449" y="75"/>
                </a:lnTo>
                <a:lnTo>
                  <a:pt x="453" y="75"/>
                </a:lnTo>
                <a:lnTo>
                  <a:pt x="455" y="79"/>
                </a:lnTo>
                <a:lnTo>
                  <a:pt x="455" y="82"/>
                </a:lnTo>
                <a:lnTo>
                  <a:pt x="455" y="84"/>
                </a:lnTo>
                <a:lnTo>
                  <a:pt x="462" y="84"/>
                </a:lnTo>
                <a:lnTo>
                  <a:pt x="467" y="77"/>
                </a:lnTo>
                <a:lnTo>
                  <a:pt x="471" y="72"/>
                </a:lnTo>
                <a:lnTo>
                  <a:pt x="483" y="72"/>
                </a:lnTo>
                <a:lnTo>
                  <a:pt x="489" y="72"/>
                </a:lnTo>
                <a:lnTo>
                  <a:pt x="489" y="79"/>
                </a:lnTo>
                <a:lnTo>
                  <a:pt x="489" y="86"/>
                </a:lnTo>
                <a:lnTo>
                  <a:pt x="489" y="93"/>
                </a:lnTo>
                <a:lnTo>
                  <a:pt x="510" y="102"/>
                </a:lnTo>
                <a:lnTo>
                  <a:pt x="512" y="102"/>
                </a:lnTo>
                <a:lnTo>
                  <a:pt x="514" y="104"/>
                </a:lnTo>
                <a:lnTo>
                  <a:pt x="523" y="109"/>
                </a:lnTo>
                <a:lnTo>
                  <a:pt x="530" y="111"/>
                </a:lnTo>
                <a:lnTo>
                  <a:pt x="533" y="111"/>
                </a:lnTo>
                <a:lnTo>
                  <a:pt x="542" y="115"/>
                </a:lnTo>
                <a:lnTo>
                  <a:pt x="546" y="118"/>
                </a:lnTo>
                <a:lnTo>
                  <a:pt x="553" y="118"/>
                </a:lnTo>
                <a:lnTo>
                  <a:pt x="560" y="125"/>
                </a:lnTo>
                <a:lnTo>
                  <a:pt x="567" y="134"/>
                </a:lnTo>
                <a:lnTo>
                  <a:pt x="569" y="136"/>
                </a:lnTo>
                <a:lnTo>
                  <a:pt x="573" y="140"/>
                </a:lnTo>
                <a:lnTo>
                  <a:pt x="576" y="145"/>
                </a:lnTo>
                <a:lnTo>
                  <a:pt x="580" y="149"/>
                </a:lnTo>
                <a:lnTo>
                  <a:pt x="580" y="152"/>
                </a:lnTo>
                <a:lnTo>
                  <a:pt x="582" y="152"/>
                </a:lnTo>
                <a:lnTo>
                  <a:pt x="585" y="154"/>
                </a:lnTo>
                <a:lnTo>
                  <a:pt x="587" y="156"/>
                </a:lnTo>
                <a:lnTo>
                  <a:pt x="589" y="156"/>
                </a:lnTo>
                <a:lnTo>
                  <a:pt x="591" y="158"/>
                </a:lnTo>
                <a:lnTo>
                  <a:pt x="596" y="161"/>
                </a:lnTo>
                <a:lnTo>
                  <a:pt x="598" y="161"/>
                </a:lnTo>
                <a:lnTo>
                  <a:pt x="596" y="163"/>
                </a:lnTo>
                <a:lnTo>
                  <a:pt x="596" y="165"/>
                </a:lnTo>
                <a:lnTo>
                  <a:pt x="596" y="168"/>
                </a:lnTo>
                <a:lnTo>
                  <a:pt x="598" y="170"/>
                </a:lnTo>
                <a:lnTo>
                  <a:pt x="603" y="170"/>
                </a:lnTo>
                <a:lnTo>
                  <a:pt x="603" y="172"/>
                </a:lnTo>
                <a:lnTo>
                  <a:pt x="605" y="172"/>
                </a:lnTo>
                <a:lnTo>
                  <a:pt x="605" y="174"/>
                </a:lnTo>
                <a:lnTo>
                  <a:pt x="607" y="174"/>
                </a:lnTo>
                <a:lnTo>
                  <a:pt x="612" y="177"/>
                </a:lnTo>
                <a:lnTo>
                  <a:pt x="614" y="179"/>
                </a:lnTo>
                <a:lnTo>
                  <a:pt x="621" y="181"/>
                </a:lnTo>
                <a:lnTo>
                  <a:pt x="623" y="183"/>
                </a:lnTo>
                <a:lnTo>
                  <a:pt x="628" y="186"/>
                </a:lnTo>
                <a:lnTo>
                  <a:pt x="632" y="186"/>
                </a:lnTo>
                <a:lnTo>
                  <a:pt x="635" y="186"/>
                </a:lnTo>
                <a:lnTo>
                  <a:pt x="637" y="186"/>
                </a:lnTo>
                <a:lnTo>
                  <a:pt x="637" y="188"/>
                </a:lnTo>
                <a:lnTo>
                  <a:pt x="648" y="190"/>
                </a:lnTo>
                <a:lnTo>
                  <a:pt x="664" y="195"/>
                </a:lnTo>
                <a:lnTo>
                  <a:pt x="669" y="208"/>
                </a:lnTo>
                <a:lnTo>
                  <a:pt x="669" y="213"/>
                </a:lnTo>
                <a:lnTo>
                  <a:pt x="666" y="215"/>
                </a:lnTo>
                <a:lnTo>
                  <a:pt x="666" y="233"/>
                </a:lnTo>
                <a:lnTo>
                  <a:pt x="666" y="235"/>
                </a:lnTo>
                <a:lnTo>
                  <a:pt x="666" y="242"/>
                </a:lnTo>
                <a:lnTo>
                  <a:pt x="669" y="251"/>
                </a:lnTo>
                <a:lnTo>
                  <a:pt x="669" y="254"/>
                </a:lnTo>
                <a:lnTo>
                  <a:pt x="669" y="260"/>
                </a:lnTo>
                <a:lnTo>
                  <a:pt x="671" y="263"/>
                </a:lnTo>
                <a:lnTo>
                  <a:pt x="671" y="267"/>
                </a:lnTo>
                <a:lnTo>
                  <a:pt x="671" y="269"/>
                </a:lnTo>
                <a:lnTo>
                  <a:pt x="673" y="276"/>
                </a:lnTo>
                <a:lnTo>
                  <a:pt x="675" y="278"/>
                </a:lnTo>
                <a:lnTo>
                  <a:pt x="678" y="281"/>
                </a:lnTo>
                <a:lnTo>
                  <a:pt x="684" y="281"/>
                </a:lnTo>
                <a:lnTo>
                  <a:pt x="687" y="285"/>
                </a:lnTo>
                <a:lnTo>
                  <a:pt x="689" y="290"/>
                </a:lnTo>
                <a:lnTo>
                  <a:pt x="693" y="297"/>
                </a:lnTo>
                <a:lnTo>
                  <a:pt x="696" y="301"/>
                </a:lnTo>
                <a:lnTo>
                  <a:pt x="698" y="303"/>
                </a:lnTo>
                <a:lnTo>
                  <a:pt x="698" y="306"/>
                </a:lnTo>
                <a:lnTo>
                  <a:pt x="709" y="319"/>
                </a:lnTo>
                <a:lnTo>
                  <a:pt x="709" y="321"/>
                </a:lnTo>
                <a:lnTo>
                  <a:pt x="716" y="328"/>
                </a:lnTo>
                <a:lnTo>
                  <a:pt x="718" y="333"/>
                </a:lnTo>
                <a:lnTo>
                  <a:pt x="721" y="337"/>
                </a:lnTo>
                <a:lnTo>
                  <a:pt x="725" y="344"/>
                </a:lnTo>
                <a:lnTo>
                  <a:pt x="725" y="349"/>
                </a:lnTo>
                <a:lnTo>
                  <a:pt x="734" y="362"/>
                </a:lnTo>
                <a:lnTo>
                  <a:pt x="734" y="367"/>
                </a:lnTo>
                <a:lnTo>
                  <a:pt x="737" y="369"/>
                </a:lnTo>
                <a:lnTo>
                  <a:pt x="737" y="371"/>
                </a:lnTo>
                <a:lnTo>
                  <a:pt x="739" y="371"/>
                </a:lnTo>
                <a:lnTo>
                  <a:pt x="739" y="373"/>
                </a:lnTo>
                <a:lnTo>
                  <a:pt x="737" y="373"/>
                </a:lnTo>
                <a:lnTo>
                  <a:pt x="727" y="376"/>
                </a:lnTo>
                <a:lnTo>
                  <a:pt x="725" y="376"/>
                </a:lnTo>
                <a:lnTo>
                  <a:pt x="721" y="378"/>
                </a:lnTo>
                <a:lnTo>
                  <a:pt x="718" y="378"/>
                </a:lnTo>
                <a:lnTo>
                  <a:pt x="718" y="380"/>
                </a:lnTo>
                <a:lnTo>
                  <a:pt x="716" y="383"/>
                </a:lnTo>
                <a:lnTo>
                  <a:pt x="716" y="385"/>
                </a:lnTo>
                <a:lnTo>
                  <a:pt x="716" y="387"/>
                </a:lnTo>
                <a:lnTo>
                  <a:pt x="716" y="389"/>
                </a:lnTo>
                <a:lnTo>
                  <a:pt x="718" y="389"/>
                </a:lnTo>
                <a:lnTo>
                  <a:pt x="718" y="392"/>
                </a:lnTo>
                <a:lnTo>
                  <a:pt x="718" y="394"/>
                </a:lnTo>
                <a:lnTo>
                  <a:pt x="718" y="396"/>
                </a:lnTo>
                <a:lnTo>
                  <a:pt x="716" y="405"/>
                </a:lnTo>
                <a:lnTo>
                  <a:pt x="714" y="405"/>
                </a:lnTo>
                <a:lnTo>
                  <a:pt x="712" y="414"/>
                </a:lnTo>
                <a:lnTo>
                  <a:pt x="709" y="421"/>
                </a:lnTo>
                <a:lnTo>
                  <a:pt x="707" y="428"/>
                </a:lnTo>
                <a:lnTo>
                  <a:pt x="705" y="432"/>
                </a:lnTo>
                <a:lnTo>
                  <a:pt x="700" y="439"/>
                </a:lnTo>
                <a:lnTo>
                  <a:pt x="698" y="441"/>
                </a:lnTo>
                <a:lnTo>
                  <a:pt x="700" y="441"/>
                </a:lnTo>
                <a:lnTo>
                  <a:pt x="700" y="444"/>
                </a:lnTo>
                <a:lnTo>
                  <a:pt x="698" y="446"/>
                </a:lnTo>
                <a:lnTo>
                  <a:pt x="696" y="448"/>
                </a:lnTo>
                <a:lnTo>
                  <a:pt x="696" y="450"/>
                </a:lnTo>
                <a:lnTo>
                  <a:pt x="691" y="453"/>
                </a:lnTo>
                <a:lnTo>
                  <a:pt x="689" y="455"/>
                </a:lnTo>
                <a:lnTo>
                  <a:pt x="687" y="455"/>
                </a:lnTo>
                <a:lnTo>
                  <a:pt x="687" y="457"/>
                </a:lnTo>
                <a:lnTo>
                  <a:pt x="684" y="459"/>
                </a:lnTo>
                <a:lnTo>
                  <a:pt x="675" y="469"/>
                </a:lnTo>
                <a:lnTo>
                  <a:pt x="673" y="471"/>
                </a:lnTo>
                <a:lnTo>
                  <a:pt x="671" y="473"/>
                </a:lnTo>
                <a:lnTo>
                  <a:pt x="666" y="478"/>
                </a:lnTo>
                <a:lnTo>
                  <a:pt x="666" y="480"/>
                </a:lnTo>
                <a:lnTo>
                  <a:pt x="664" y="480"/>
                </a:lnTo>
                <a:lnTo>
                  <a:pt x="664" y="482"/>
                </a:lnTo>
                <a:lnTo>
                  <a:pt x="662" y="484"/>
                </a:lnTo>
                <a:lnTo>
                  <a:pt x="662" y="487"/>
                </a:lnTo>
                <a:lnTo>
                  <a:pt x="659" y="491"/>
                </a:lnTo>
                <a:lnTo>
                  <a:pt x="659" y="496"/>
                </a:lnTo>
                <a:lnTo>
                  <a:pt x="657" y="500"/>
                </a:lnTo>
                <a:lnTo>
                  <a:pt x="657" y="502"/>
                </a:lnTo>
                <a:lnTo>
                  <a:pt x="655" y="505"/>
                </a:lnTo>
                <a:lnTo>
                  <a:pt x="648" y="507"/>
                </a:lnTo>
                <a:lnTo>
                  <a:pt x="646" y="507"/>
                </a:lnTo>
                <a:lnTo>
                  <a:pt x="644" y="509"/>
                </a:lnTo>
                <a:lnTo>
                  <a:pt x="644" y="512"/>
                </a:lnTo>
                <a:lnTo>
                  <a:pt x="644" y="514"/>
                </a:lnTo>
                <a:lnTo>
                  <a:pt x="644" y="518"/>
                </a:lnTo>
                <a:lnTo>
                  <a:pt x="641" y="525"/>
                </a:lnTo>
                <a:lnTo>
                  <a:pt x="639" y="532"/>
                </a:lnTo>
                <a:lnTo>
                  <a:pt x="630" y="536"/>
                </a:lnTo>
                <a:lnTo>
                  <a:pt x="625" y="539"/>
                </a:lnTo>
                <a:lnTo>
                  <a:pt x="623" y="541"/>
                </a:lnTo>
                <a:lnTo>
                  <a:pt x="621" y="541"/>
                </a:lnTo>
                <a:lnTo>
                  <a:pt x="619" y="543"/>
                </a:lnTo>
                <a:lnTo>
                  <a:pt x="619" y="548"/>
                </a:lnTo>
                <a:lnTo>
                  <a:pt x="616" y="550"/>
                </a:lnTo>
                <a:lnTo>
                  <a:pt x="614" y="552"/>
                </a:lnTo>
                <a:lnTo>
                  <a:pt x="614" y="555"/>
                </a:lnTo>
                <a:lnTo>
                  <a:pt x="614" y="557"/>
                </a:lnTo>
                <a:lnTo>
                  <a:pt x="610" y="561"/>
                </a:lnTo>
                <a:lnTo>
                  <a:pt x="603" y="573"/>
                </a:lnTo>
                <a:lnTo>
                  <a:pt x="601" y="575"/>
                </a:lnTo>
                <a:lnTo>
                  <a:pt x="598" y="582"/>
                </a:lnTo>
                <a:lnTo>
                  <a:pt x="598" y="586"/>
                </a:lnTo>
                <a:lnTo>
                  <a:pt x="596" y="591"/>
                </a:lnTo>
                <a:lnTo>
                  <a:pt x="596" y="593"/>
                </a:lnTo>
                <a:lnTo>
                  <a:pt x="596" y="600"/>
                </a:lnTo>
                <a:lnTo>
                  <a:pt x="594" y="616"/>
                </a:lnTo>
                <a:lnTo>
                  <a:pt x="594" y="622"/>
                </a:lnTo>
                <a:lnTo>
                  <a:pt x="591" y="627"/>
                </a:lnTo>
                <a:lnTo>
                  <a:pt x="589" y="629"/>
                </a:lnTo>
                <a:lnTo>
                  <a:pt x="587" y="636"/>
                </a:lnTo>
                <a:lnTo>
                  <a:pt x="587" y="638"/>
                </a:lnTo>
                <a:lnTo>
                  <a:pt x="587" y="641"/>
                </a:lnTo>
                <a:lnTo>
                  <a:pt x="585" y="643"/>
                </a:lnTo>
                <a:lnTo>
                  <a:pt x="587" y="643"/>
                </a:lnTo>
                <a:lnTo>
                  <a:pt x="587" y="647"/>
                </a:lnTo>
                <a:lnTo>
                  <a:pt x="594" y="656"/>
                </a:lnTo>
                <a:lnTo>
                  <a:pt x="596" y="656"/>
                </a:lnTo>
                <a:lnTo>
                  <a:pt x="601" y="656"/>
                </a:lnTo>
                <a:lnTo>
                  <a:pt x="612" y="656"/>
                </a:lnTo>
                <a:lnTo>
                  <a:pt x="616" y="656"/>
                </a:lnTo>
                <a:lnTo>
                  <a:pt x="623" y="656"/>
                </a:lnTo>
                <a:lnTo>
                  <a:pt x="625" y="656"/>
                </a:lnTo>
                <a:lnTo>
                  <a:pt x="628" y="656"/>
                </a:lnTo>
                <a:lnTo>
                  <a:pt x="628" y="661"/>
                </a:lnTo>
                <a:lnTo>
                  <a:pt x="630" y="661"/>
                </a:lnTo>
                <a:lnTo>
                  <a:pt x="632" y="668"/>
                </a:lnTo>
                <a:lnTo>
                  <a:pt x="632" y="670"/>
                </a:lnTo>
                <a:lnTo>
                  <a:pt x="637" y="679"/>
                </a:lnTo>
                <a:lnTo>
                  <a:pt x="639" y="688"/>
                </a:lnTo>
                <a:lnTo>
                  <a:pt x="641" y="695"/>
                </a:lnTo>
                <a:lnTo>
                  <a:pt x="646" y="704"/>
                </a:lnTo>
                <a:lnTo>
                  <a:pt x="646" y="706"/>
                </a:lnTo>
                <a:lnTo>
                  <a:pt x="648" y="708"/>
                </a:lnTo>
                <a:lnTo>
                  <a:pt x="648" y="711"/>
                </a:lnTo>
                <a:lnTo>
                  <a:pt x="648" y="713"/>
                </a:lnTo>
                <a:lnTo>
                  <a:pt x="650" y="715"/>
                </a:lnTo>
                <a:lnTo>
                  <a:pt x="650" y="717"/>
                </a:lnTo>
                <a:lnTo>
                  <a:pt x="650" y="720"/>
                </a:lnTo>
                <a:lnTo>
                  <a:pt x="650" y="722"/>
                </a:lnTo>
                <a:lnTo>
                  <a:pt x="653" y="722"/>
                </a:lnTo>
                <a:lnTo>
                  <a:pt x="653" y="724"/>
                </a:lnTo>
                <a:lnTo>
                  <a:pt x="655" y="731"/>
                </a:lnTo>
                <a:lnTo>
                  <a:pt x="657" y="736"/>
                </a:lnTo>
                <a:lnTo>
                  <a:pt x="659" y="736"/>
                </a:lnTo>
                <a:lnTo>
                  <a:pt x="659" y="738"/>
                </a:lnTo>
                <a:lnTo>
                  <a:pt x="659" y="740"/>
                </a:lnTo>
                <a:lnTo>
                  <a:pt x="659" y="742"/>
                </a:lnTo>
                <a:lnTo>
                  <a:pt x="659" y="745"/>
                </a:lnTo>
                <a:lnTo>
                  <a:pt x="657" y="747"/>
                </a:lnTo>
                <a:lnTo>
                  <a:pt x="655" y="749"/>
                </a:lnTo>
                <a:lnTo>
                  <a:pt x="650" y="756"/>
                </a:lnTo>
                <a:lnTo>
                  <a:pt x="650" y="758"/>
                </a:lnTo>
                <a:lnTo>
                  <a:pt x="650" y="760"/>
                </a:lnTo>
                <a:lnTo>
                  <a:pt x="653" y="765"/>
                </a:lnTo>
                <a:lnTo>
                  <a:pt x="653" y="767"/>
                </a:lnTo>
                <a:lnTo>
                  <a:pt x="653" y="772"/>
                </a:lnTo>
                <a:lnTo>
                  <a:pt x="653" y="776"/>
                </a:lnTo>
                <a:lnTo>
                  <a:pt x="653" y="779"/>
                </a:lnTo>
                <a:lnTo>
                  <a:pt x="644" y="783"/>
                </a:lnTo>
                <a:lnTo>
                  <a:pt x="641" y="785"/>
                </a:lnTo>
                <a:lnTo>
                  <a:pt x="637" y="790"/>
                </a:lnTo>
                <a:lnTo>
                  <a:pt x="632" y="792"/>
                </a:lnTo>
                <a:lnTo>
                  <a:pt x="632" y="794"/>
                </a:lnTo>
                <a:lnTo>
                  <a:pt x="632" y="797"/>
                </a:lnTo>
                <a:lnTo>
                  <a:pt x="623" y="801"/>
                </a:lnTo>
                <a:lnTo>
                  <a:pt x="621" y="803"/>
                </a:lnTo>
                <a:lnTo>
                  <a:pt x="619" y="806"/>
                </a:lnTo>
                <a:lnTo>
                  <a:pt x="616" y="808"/>
                </a:lnTo>
                <a:lnTo>
                  <a:pt x="616" y="815"/>
                </a:lnTo>
                <a:lnTo>
                  <a:pt x="616" y="817"/>
                </a:lnTo>
                <a:lnTo>
                  <a:pt x="616" y="819"/>
                </a:lnTo>
                <a:lnTo>
                  <a:pt x="616" y="826"/>
                </a:lnTo>
                <a:lnTo>
                  <a:pt x="616" y="828"/>
                </a:lnTo>
                <a:lnTo>
                  <a:pt x="616" y="833"/>
                </a:lnTo>
                <a:lnTo>
                  <a:pt x="619" y="835"/>
                </a:lnTo>
                <a:lnTo>
                  <a:pt x="619" y="837"/>
                </a:lnTo>
                <a:lnTo>
                  <a:pt x="619" y="840"/>
                </a:lnTo>
                <a:lnTo>
                  <a:pt x="621" y="840"/>
                </a:lnTo>
                <a:lnTo>
                  <a:pt x="621" y="842"/>
                </a:lnTo>
                <a:lnTo>
                  <a:pt x="623" y="842"/>
                </a:lnTo>
                <a:lnTo>
                  <a:pt x="623" y="846"/>
                </a:lnTo>
                <a:lnTo>
                  <a:pt x="623" y="849"/>
                </a:lnTo>
                <a:lnTo>
                  <a:pt x="625" y="849"/>
                </a:lnTo>
                <a:lnTo>
                  <a:pt x="625" y="851"/>
                </a:lnTo>
                <a:lnTo>
                  <a:pt x="628" y="853"/>
                </a:lnTo>
                <a:lnTo>
                  <a:pt x="628" y="855"/>
                </a:lnTo>
                <a:lnTo>
                  <a:pt x="630" y="858"/>
                </a:lnTo>
                <a:lnTo>
                  <a:pt x="630" y="860"/>
                </a:lnTo>
                <a:lnTo>
                  <a:pt x="632" y="860"/>
                </a:lnTo>
                <a:lnTo>
                  <a:pt x="632" y="862"/>
                </a:lnTo>
                <a:lnTo>
                  <a:pt x="637" y="865"/>
                </a:lnTo>
                <a:lnTo>
                  <a:pt x="639" y="867"/>
                </a:lnTo>
                <a:lnTo>
                  <a:pt x="644" y="869"/>
                </a:lnTo>
                <a:lnTo>
                  <a:pt x="648" y="874"/>
                </a:lnTo>
                <a:lnTo>
                  <a:pt x="650" y="876"/>
                </a:lnTo>
                <a:lnTo>
                  <a:pt x="653" y="876"/>
                </a:lnTo>
                <a:lnTo>
                  <a:pt x="655" y="878"/>
                </a:lnTo>
                <a:lnTo>
                  <a:pt x="657" y="880"/>
                </a:lnTo>
                <a:lnTo>
                  <a:pt x="657" y="883"/>
                </a:lnTo>
                <a:lnTo>
                  <a:pt x="659" y="883"/>
                </a:lnTo>
                <a:lnTo>
                  <a:pt x="662" y="885"/>
                </a:lnTo>
                <a:lnTo>
                  <a:pt x="664" y="887"/>
                </a:lnTo>
                <a:lnTo>
                  <a:pt x="666" y="889"/>
                </a:lnTo>
                <a:lnTo>
                  <a:pt x="671" y="892"/>
                </a:lnTo>
                <a:lnTo>
                  <a:pt x="675" y="896"/>
                </a:lnTo>
                <a:lnTo>
                  <a:pt x="678" y="898"/>
                </a:lnTo>
                <a:lnTo>
                  <a:pt x="682" y="903"/>
                </a:lnTo>
                <a:lnTo>
                  <a:pt x="684" y="905"/>
                </a:lnTo>
                <a:lnTo>
                  <a:pt x="687" y="905"/>
                </a:lnTo>
                <a:lnTo>
                  <a:pt x="691" y="910"/>
                </a:lnTo>
                <a:lnTo>
                  <a:pt x="693" y="912"/>
                </a:lnTo>
                <a:lnTo>
                  <a:pt x="705" y="921"/>
                </a:lnTo>
                <a:lnTo>
                  <a:pt x="707" y="923"/>
                </a:lnTo>
                <a:lnTo>
                  <a:pt x="709" y="926"/>
                </a:lnTo>
                <a:lnTo>
                  <a:pt x="712" y="926"/>
                </a:lnTo>
                <a:lnTo>
                  <a:pt x="712" y="928"/>
                </a:lnTo>
                <a:lnTo>
                  <a:pt x="714" y="930"/>
                </a:lnTo>
                <a:lnTo>
                  <a:pt x="718" y="932"/>
                </a:lnTo>
                <a:lnTo>
                  <a:pt x="718" y="935"/>
                </a:lnTo>
                <a:lnTo>
                  <a:pt x="725" y="939"/>
                </a:lnTo>
                <a:lnTo>
                  <a:pt x="741" y="953"/>
                </a:lnTo>
                <a:lnTo>
                  <a:pt x="741" y="955"/>
                </a:lnTo>
                <a:lnTo>
                  <a:pt x="743" y="955"/>
                </a:lnTo>
                <a:lnTo>
                  <a:pt x="746" y="957"/>
                </a:lnTo>
                <a:lnTo>
                  <a:pt x="748" y="960"/>
                </a:lnTo>
                <a:lnTo>
                  <a:pt x="752" y="964"/>
                </a:lnTo>
                <a:lnTo>
                  <a:pt x="755" y="971"/>
                </a:lnTo>
                <a:lnTo>
                  <a:pt x="755" y="973"/>
                </a:lnTo>
                <a:lnTo>
                  <a:pt x="755" y="975"/>
                </a:lnTo>
                <a:lnTo>
                  <a:pt x="757" y="975"/>
                </a:lnTo>
                <a:lnTo>
                  <a:pt x="757" y="978"/>
                </a:lnTo>
                <a:lnTo>
                  <a:pt x="759" y="980"/>
                </a:lnTo>
                <a:lnTo>
                  <a:pt x="761" y="984"/>
                </a:lnTo>
                <a:lnTo>
                  <a:pt x="761" y="987"/>
                </a:lnTo>
                <a:lnTo>
                  <a:pt x="764" y="989"/>
                </a:lnTo>
                <a:lnTo>
                  <a:pt x="764" y="991"/>
                </a:lnTo>
                <a:lnTo>
                  <a:pt x="766" y="991"/>
                </a:lnTo>
                <a:lnTo>
                  <a:pt x="766" y="994"/>
                </a:lnTo>
                <a:lnTo>
                  <a:pt x="768" y="996"/>
                </a:lnTo>
                <a:lnTo>
                  <a:pt x="768" y="998"/>
                </a:lnTo>
                <a:lnTo>
                  <a:pt x="768" y="1000"/>
                </a:lnTo>
                <a:lnTo>
                  <a:pt x="771" y="1003"/>
                </a:lnTo>
                <a:lnTo>
                  <a:pt x="771" y="1005"/>
                </a:lnTo>
                <a:lnTo>
                  <a:pt x="773" y="1007"/>
                </a:lnTo>
                <a:lnTo>
                  <a:pt x="775" y="1012"/>
                </a:lnTo>
                <a:lnTo>
                  <a:pt x="775" y="1014"/>
                </a:lnTo>
                <a:lnTo>
                  <a:pt x="777" y="1014"/>
                </a:lnTo>
                <a:lnTo>
                  <a:pt x="777" y="1016"/>
                </a:lnTo>
                <a:lnTo>
                  <a:pt x="780" y="1021"/>
                </a:lnTo>
                <a:lnTo>
                  <a:pt x="782" y="1023"/>
                </a:lnTo>
                <a:lnTo>
                  <a:pt x="782" y="1025"/>
                </a:lnTo>
                <a:lnTo>
                  <a:pt x="782" y="1027"/>
                </a:lnTo>
                <a:lnTo>
                  <a:pt x="782" y="1030"/>
                </a:lnTo>
                <a:lnTo>
                  <a:pt x="784" y="1030"/>
                </a:lnTo>
                <a:lnTo>
                  <a:pt x="784" y="1032"/>
                </a:lnTo>
                <a:lnTo>
                  <a:pt x="786" y="1034"/>
                </a:lnTo>
                <a:lnTo>
                  <a:pt x="789" y="1037"/>
                </a:lnTo>
                <a:lnTo>
                  <a:pt x="791" y="1039"/>
                </a:lnTo>
                <a:lnTo>
                  <a:pt x="786" y="1039"/>
                </a:lnTo>
                <a:lnTo>
                  <a:pt x="780" y="1039"/>
                </a:lnTo>
                <a:lnTo>
                  <a:pt x="757" y="1050"/>
                </a:lnTo>
                <a:lnTo>
                  <a:pt x="737" y="1061"/>
                </a:lnTo>
                <a:lnTo>
                  <a:pt x="705" y="1077"/>
                </a:lnTo>
                <a:lnTo>
                  <a:pt x="680" y="1091"/>
                </a:lnTo>
                <a:lnTo>
                  <a:pt x="671" y="1095"/>
                </a:lnTo>
                <a:lnTo>
                  <a:pt x="671" y="1113"/>
                </a:lnTo>
                <a:lnTo>
                  <a:pt x="671" y="1116"/>
                </a:lnTo>
                <a:lnTo>
                  <a:pt x="671" y="1184"/>
                </a:lnTo>
                <a:lnTo>
                  <a:pt x="587" y="1184"/>
                </a:lnTo>
                <a:lnTo>
                  <a:pt x="587" y="1186"/>
                </a:lnTo>
                <a:lnTo>
                  <a:pt x="557" y="1186"/>
                </a:lnTo>
                <a:lnTo>
                  <a:pt x="555" y="1186"/>
                </a:lnTo>
                <a:lnTo>
                  <a:pt x="553" y="1184"/>
                </a:lnTo>
                <a:lnTo>
                  <a:pt x="551" y="1184"/>
                </a:lnTo>
                <a:lnTo>
                  <a:pt x="548" y="1184"/>
                </a:lnTo>
                <a:lnTo>
                  <a:pt x="546" y="1184"/>
                </a:lnTo>
                <a:lnTo>
                  <a:pt x="546" y="1186"/>
                </a:lnTo>
                <a:lnTo>
                  <a:pt x="544" y="1188"/>
                </a:lnTo>
                <a:lnTo>
                  <a:pt x="542" y="1190"/>
                </a:lnTo>
                <a:lnTo>
                  <a:pt x="539" y="1190"/>
                </a:lnTo>
                <a:lnTo>
                  <a:pt x="537" y="1190"/>
                </a:lnTo>
                <a:lnTo>
                  <a:pt x="537" y="1193"/>
                </a:lnTo>
                <a:lnTo>
                  <a:pt x="535" y="1195"/>
                </a:lnTo>
                <a:lnTo>
                  <a:pt x="530" y="1199"/>
                </a:lnTo>
                <a:lnTo>
                  <a:pt x="528" y="1204"/>
                </a:lnTo>
                <a:lnTo>
                  <a:pt x="526" y="1206"/>
                </a:lnTo>
                <a:lnTo>
                  <a:pt x="526" y="1204"/>
                </a:lnTo>
                <a:lnTo>
                  <a:pt x="526" y="1193"/>
                </a:lnTo>
                <a:lnTo>
                  <a:pt x="526" y="1075"/>
                </a:lnTo>
                <a:lnTo>
                  <a:pt x="526" y="1073"/>
                </a:lnTo>
                <a:lnTo>
                  <a:pt x="512" y="1073"/>
                </a:lnTo>
                <a:lnTo>
                  <a:pt x="417" y="1070"/>
                </a:lnTo>
                <a:lnTo>
                  <a:pt x="394" y="1070"/>
                </a:lnTo>
                <a:lnTo>
                  <a:pt x="351" y="1070"/>
                </a:lnTo>
                <a:lnTo>
                  <a:pt x="313" y="1070"/>
                </a:lnTo>
                <a:lnTo>
                  <a:pt x="254" y="1073"/>
                </a:lnTo>
                <a:lnTo>
                  <a:pt x="208" y="1073"/>
                </a:lnTo>
                <a:lnTo>
                  <a:pt x="208" y="1172"/>
                </a:lnTo>
                <a:lnTo>
                  <a:pt x="208" y="1175"/>
                </a:lnTo>
                <a:lnTo>
                  <a:pt x="208" y="1188"/>
                </a:lnTo>
                <a:lnTo>
                  <a:pt x="208" y="1190"/>
                </a:lnTo>
                <a:lnTo>
                  <a:pt x="217" y="1209"/>
                </a:lnTo>
                <a:lnTo>
                  <a:pt x="222" y="1213"/>
                </a:lnTo>
                <a:lnTo>
                  <a:pt x="226" y="1222"/>
                </a:lnTo>
                <a:lnTo>
                  <a:pt x="224" y="1222"/>
                </a:lnTo>
                <a:lnTo>
                  <a:pt x="222" y="1222"/>
                </a:lnTo>
                <a:lnTo>
                  <a:pt x="217" y="1224"/>
                </a:lnTo>
                <a:lnTo>
                  <a:pt x="213" y="1224"/>
                </a:lnTo>
                <a:lnTo>
                  <a:pt x="211" y="1224"/>
                </a:lnTo>
                <a:lnTo>
                  <a:pt x="208" y="1224"/>
                </a:lnTo>
                <a:lnTo>
                  <a:pt x="206" y="1224"/>
                </a:lnTo>
                <a:lnTo>
                  <a:pt x="204" y="1224"/>
                </a:lnTo>
                <a:lnTo>
                  <a:pt x="202" y="1224"/>
                </a:lnTo>
                <a:lnTo>
                  <a:pt x="199" y="1224"/>
                </a:lnTo>
                <a:lnTo>
                  <a:pt x="197" y="1224"/>
                </a:lnTo>
                <a:lnTo>
                  <a:pt x="195" y="1224"/>
                </a:lnTo>
                <a:lnTo>
                  <a:pt x="192" y="1224"/>
                </a:lnTo>
                <a:lnTo>
                  <a:pt x="188" y="1224"/>
                </a:lnTo>
                <a:lnTo>
                  <a:pt x="177" y="1224"/>
                </a:lnTo>
                <a:lnTo>
                  <a:pt x="163" y="1222"/>
                </a:lnTo>
                <a:lnTo>
                  <a:pt x="143" y="1222"/>
                </a:lnTo>
                <a:lnTo>
                  <a:pt x="140" y="1222"/>
                </a:lnTo>
                <a:lnTo>
                  <a:pt x="138" y="1215"/>
                </a:lnTo>
                <a:lnTo>
                  <a:pt x="136" y="1213"/>
                </a:lnTo>
                <a:lnTo>
                  <a:pt x="133" y="1209"/>
                </a:lnTo>
                <a:lnTo>
                  <a:pt x="115" y="1177"/>
                </a:lnTo>
                <a:lnTo>
                  <a:pt x="115" y="1175"/>
                </a:lnTo>
                <a:lnTo>
                  <a:pt x="113" y="1172"/>
                </a:lnTo>
                <a:lnTo>
                  <a:pt x="113" y="1136"/>
                </a:lnTo>
                <a:lnTo>
                  <a:pt x="113" y="1132"/>
                </a:lnTo>
                <a:lnTo>
                  <a:pt x="113" y="1129"/>
                </a:lnTo>
                <a:lnTo>
                  <a:pt x="113" y="1120"/>
                </a:lnTo>
                <a:lnTo>
                  <a:pt x="111" y="1093"/>
                </a:lnTo>
                <a:lnTo>
                  <a:pt x="104" y="1052"/>
                </a:lnTo>
                <a:lnTo>
                  <a:pt x="104" y="1046"/>
                </a:lnTo>
                <a:lnTo>
                  <a:pt x="106" y="1037"/>
                </a:lnTo>
                <a:lnTo>
                  <a:pt x="111" y="1012"/>
                </a:lnTo>
                <a:lnTo>
                  <a:pt x="102" y="991"/>
                </a:lnTo>
                <a:lnTo>
                  <a:pt x="95" y="971"/>
                </a:lnTo>
                <a:lnTo>
                  <a:pt x="75" y="935"/>
                </a:lnTo>
                <a:lnTo>
                  <a:pt x="63" y="908"/>
                </a:lnTo>
                <a:lnTo>
                  <a:pt x="63" y="905"/>
                </a:lnTo>
                <a:lnTo>
                  <a:pt x="61" y="898"/>
                </a:lnTo>
                <a:lnTo>
                  <a:pt x="52" y="885"/>
                </a:lnTo>
                <a:lnTo>
                  <a:pt x="61" y="860"/>
                </a:lnTo>
                <a:lnTo>
                  <a:pt x="63" y="833"/>
                </a:lnTo>
                <a:lnTo>
                  <a:pt x="63" y="831"/>
                </a:lnTo>
                <a:lnTo>
                  <a:pt x="61" y="831"/>
                </a:lnTo>
                <a:lnTo>
                  <a:pt x="61" y="828"/>
                </a:lnTo>
                <a:lnTo>
                  <a:pt x="61" y="826"/>
                </a:lnTo>
                <a:lnTo>
                  <a:pt x="59" y="824"/>
                </a:lnTo>
                <a:lnTo>
                  <a:pt x="59" y="822"/>
                </a:lnTo>
                <a:lnTo>
                  <a:pt x="59" y="819"/>
                </a:lnTo>
                <a:lnTo>
                  <a:pt x="56" y="817"/>
                </a:lnTo>
                <a:lnTo>
                  <a:pt x="56" y="815"/>
                </a:lnTo>
                <a:lnTo>
                  <a:pt x="56" y="812"/>
                </a:lnTo>
                <a:lnTo>
                  <a:pt x="56" y="810"/>
                </a:lnTo>
                <a:lnTo>
                  <a:pt x="54" y="810"/>
                </a:lnTo>
                <a:lnTo>
                  <a:pt x="54" y="808"/>
                </a:lnTo>
                <a:lnTo>
                  <a:pt x="54" y="803"/>
                </a:lnTo>
                <a:lnTo>
                  <a:pt x="54" y="801"/>
                </a:lnTo>
                <a:lnTo>
                  <a:pt x="52" y="801"/>
                </a:lnTo>
                <a:lnTo>
                  <a:pt x="52" y="799"/>
                </a:lnTo>
                <a:lnTo>
                  <a:pt x="52" y="797"/>
                </a:lnTo>
                <a:lnTo>
                  <a:pt x="52" y="794"/>
                </a:lnTo>
                <a:lnTo>
                  <a:pt x="50" y="794"/>
                </a:lnTo>
                <a:lnTo>
                  <a:pt x="50" y="792"/>
                </a:lnTo>
                <a:lnTo>
                  <a:pt x="50" y="790"/>
                </a:lnTo>
                <a:lnTo>
                  <a:pt x="50" y="788"/>
                </a:lnTo>
                <a:lnTo>
                  <a:pt x="50" y="785"/>
                </a:lnTo>
                <a:lnTo>
                  <a:pt x="50" y="783"/>
                </a:lnTo>
                <a:lnTo>
                  <a:pt x="52" y="781"/>
                </a:lnTo>
                <a:lnTo>
                  <a:pt x="52" y="779"/>
                </a:lnTo>
                <a:lnTo>
                  <a:pt x="52" y="776"/>
                </a:lnTo>
                <a:lnTo>
                  <a:pt x="52" y="772"/>
                </a:lnTo>
                <a:lnTo>
                  <a:pt x="52" y="767"/>
                </a:lnTo>
                <a:lnTo>
                  <a:pt x="52" y="763"/>
                </a:lnTo>
                <a:lnTo>
                  <a:pt x="50" y="758"/>
                </a:lnTo>
                <a:lnTo>
                  <a:pt x="50" y="751"/>
                </a:lnTo>
                <a:lnTo>
                  <a:pt x="50" y="749"/>
                </a:lnTo>
                <a:lnTo>
                  <a:pt x="50" y="747"/>
                </a:lnTo>
                <a:lnTo>
                  <a:pt x="50" y="745"/>
                </a:lnTo>
                <a:lnTo>
                  <a:pt x="50" y="742"/>
                </a:lnTo>
                <a:lnTo>
                  <a:pt x="50" y="740"/>
                </a:lnTo>
                <a:lnTo>
                  <a:pt x="50" y="738"/>
                </a:lnTo>
                <a:lnTo>
                  <a:pt x="50" y="736"/>
                </a:lnTo>
                <a:lnTo>
                  <a:pt x="50" y="733"/>
                </a:lnTo>
                <a:lnTo>
                  <a:pt x="50" y="731"/>
                </a:lnTo>
                <a:lnTo>
                  <a:pt x="47" y="729"/>
                </a:lnTo>
                <a:lnTo>
                  <a:pt x="47" y="724"/>
                </a:lnTo>
                <a:lnTo>
                  <a:pt x="47" y="722"/>
                </a:lnTo>
                <a:lnTo>
                  <a:pt x="47" y="720"/>
                </a:lnTo>
                <a:lnTo>
                  <a:pt x="47" y="715"/>
                </a:lnTo>
                <a:lnTo>
                  <a:pt x="47" y="708"/>
                </a:lnTo>
                <a:lnTo>
                  <a:pt x="47" y="702"/>
                </a:lnTo>
                <a:lnTo>
                  <a:pt x="45" y="690"/>
                </a:lnTo>
                <a:lnTo>
                  <a:pt x="45" y="681"/>
                </a:lnTo>
                <a:lnTo>
                  <a:pt x="45" y="679"/>
                </a:lnTo>
                <a:lnTo>
                  <a:pt x="43" y="670"/>
                </a:lnTo>
                <a:lnTo>
                  <a:pt x="43" y="668"/>
                </a:lnTo>
                <a:lnTo>
                  <a:pt x="43" y="661"/>
                </a:lnTo>
                <a:lnTo>
                  <a:pt x="43" y="656"/>
                </a:lnTo>
                <a:lnTo>
                  <a:pt x="43" y="654"/>
                </a:lnTo>
                <a:lnTo>
                  <a:pt x="43" y="652"/>
                </a:lnTo>
                <a:lnTo>
                  <a:pt x="41" y="643"/>
                </a:lnTo>
                <a:lnTo>
                  <a:pt x="41" y="641"/>
                </a:lnTo>
                <a:lnTo>
                  <a:pt x="41" y="638"/>
                </a:lnTo>
                <a:lnTo>
                  <a:pt x="38" y="627"/>
                </a:lnTo>
                <a:lnTo>
                  <a:pt x="34" y="616"/>
                </a:lnTo>
                <a:lnTo>
                  <a:pt x="34" y="613"/>
                </a:lnTo>
                <a:lnTo>
                  <a:pt x="31" y="609"/>
                </a:lnTo>
                <a:lnTo>
                  <a:pt x="31" y="607"/>
                </a:lnTo>
                <a:lnTo>
                  <a:pt x="27" y="600"/>
                </a:lnTo>
                <a:lnTo>
                  <a:pt x="25" y="595"/>
                </a:lnTo>
                <a:lnTo>
                  <a:pt x="25" y="593"/>
                </a:lnTo>
                <a:lnTo>
                  <a:pt x="20" y="584"/>
                </a:lnTo>
                <a:lnTo>
                  <a:pt x="16" y="575"/>
                </a:lnTo>
                <a:lnTo>
                  <a:pt x="9" y="561"/>
                </a:lnTo>
                <a:lnTo>
                  <a:pt x="7" y="559"/>
                </a:lnTo>
                <a:lnTo>
                  <a:pt x="4" y="555"/>
                </a:lnTo>
                <a:lnTo>
                  <a:pt x="0" y="548"/>
                </a:lnTo>
                <a:lnTo>
                  <a:pt x="0" y="545"/>
                </a:lnTo>
                <a:lnTo>
                  <a:pt x="0" y="539"/>
                </a:lnTo>
                <a:lnTo>
                  <a:pt x="0" y="536"/>
                </a:lnTo>
                <a:lnTo>
                  <a:pt x="0" y="532"/>
                </a:lnTo>
                <a:lnTo>
                  <a:pt x="2" y="527"/>
                </a:lnTo>
                <a:lnTo>
                  <a:pt x="2" y="525"/>
                </a:lnTo>
                <a:lnTo>
                  <a:pt x="2" y="521"/>
                </a:lnTo>
                <a:lnTo>
                  <a:pt x="4" y="516"/>
                </a:lnTo>
                <a:lnTo>
                  <a:pt x="4" y="512"/>
                </a:lnTo>
                <a:lnTo>
                  <a:pt x="4" y="509"/>
                </a:lnTo>
                <a:lnTo>
                  <a:pt x="4" y="505"/>
                </a:lnTo>
                <a:lnTo>
                  <a:pt x="4" y="498"/>
                </a:lnTo>
                <a:lnTo>
                  <a:pt x="4" y="496"/>
                </a:lnTo>
                <a:lnTo>
                  <a:pt x="4" y="491"/>
                </a:lnTo>
                <a:lnTo>
                  <a:pt x="4" y="487"/>
                </a:lnTo>
                <a:lnTo>
                  <a:pt x="2" y="475"/>
                </a:lnTo>
                <a:lnTo>
                  <a:pt x="2" y="473"/>
                </a:lnTo>
                <a:lnTo>
                  <a:pt x="2" y="471"/>
                </a:lnTo>
                <a:lnTo>
                  <a:pt x="2" y="469"/>
                </a:lnTo>
                <a:lnTo>
                  <a:pt x="4" y="466"/>
                </a:lnTo>
                <a:lnTo>
                  <a:pt x="7" y="462"/>
                </a:lnTo>
                <a:lnTo>
                  <a:pt x="7" y="457"/>
                </a:lnTo>
                <a:lnTo>
                  <a:pt x="9" y="453"/>
                </a:lnTo>
                <a:lnTo>
                  <a:pt x="16" y="419"/>
                </a:lnTo>
                <a:lnTo>
                  <a:pt x="18" y="407"/>
                </a:lnTo>
                <a:lnTo>
                  <a:pt x="16" y="403"/>
                </a:lnTo>
                <a:lnTo>
                  <a:pt x="16" y="396"/>
                </a:lnTo>
                <a:lnTo>
                  <a:pt x="16" y="392"/>
                </a:lnTo>
                <a:lnTo>
                  <a:pt x="16" y="389"/>
                </a:lnTo>
                <a:lnTo>
                  <a:pt x="16" y="387"/>
                </a:lnTo>
                <a:lnTo>
                  <a:pt x="16" y="378"/>
                </a:lnTo>
                <a:lnTo>
                  <a:pt x="16" y="373"/>
                </a:lnTo>
                <a:lnTo>
                  <a:pt x="16" y="369"/>
                </a:lnTo>
                <a:lnTo>
                  <a:pt x="16" y="362"/>
                </a:lnTo>
                <a:lnTo>
                  <a:pt x="18" y="355"/>
                </a:lnTo>
                <a:lnTo>
                  <a:pt x="18" y="349"/>
                </a:lnTo>
                <a:lnTo>
                  <a:pt x="18" y="346"/>
                </a:lnTo>
                <a:lnTo>
                  <a:pt x="18" y="344"/>
                </a:lnTo>
                <a:lnTo>
                  <a:pt x="18" y="337"/>
                </a:lnTo>
                <a:lnTo>
                  <a:pt x="20" y="328"/>
                </a:lnTo>
                <a:lnTo>
                  <a:pt x="22" y="321"/>
                </a:lnTo>
                <a:lnTo>
                  <a:pt x="25" y="319"/>
                </a:lnTo>
                <a:lnTo>
                  <a:pt x="27" y="317"/>
                </a:lnTo>
                <a:lnTo>
                  <a:pt x="31" y="310"/>
                </a:lnTo>
                <a:lnTo>
                  <a:pt x="31" y="308"/>
                </a:lnTo>
                <a:lnTo>
                  <a:pt x="34" y="308"/>
                </a:lnTo>
                <a:lnTo>
                  <a:pt x="41" y="299"/>
                </a:lnTo>
                <a:lnTo>
                  <a:pt x="43" y="297"/>
                </a:lnTo>
                <a:lnTo>
                  <a:pt x="47" y="292"/>
                </a:lnTo>
                <a:lnTo>
                  <a:pt x="50" y="290"/>
                </a:lnTo>
                <a:lnTo>
                  <a:pt x="56" y="283"/>
                </a:lnTo>
                <a:lnTo>
                  <a:pt x="56" y="281"/>
                </a:lnTo>
                <a:lnTo>
                  <a:pt x="59" y="278"/>
                </a:lnTo>
                <a:lnTo>
                  <a:pt x="70" y="267"/>
                </a:lnTo>
                <a:lnTo>
                  <a:pt x="75" y="263"/>
                </a:lnTo>
                <a:lnTo>
                  <a:pt x="77" y="260"/>
                </a:lnTo>
                <a:lnTo>
                  <a:pt x="79" y="258"/>
                </a:lnTo>
                <a:lnTo>
                  <a:pt x="79" y="256"/>
                </a:lnTo>
                <a:lnTo>
                  <a:pt x="77" y="251"/>
                </a:lnTo>
                <a:lnTo>
                  <a:pt x="77" y="249"/>
                </a:lnTo>
                <a:lnTo>
                  <a:pt x="77" y="247"/>
                </a:lnTo>
                <a:lnTo>
                  <a:pt x="77" y="244"/>
                </a:lnTo>
                <a:lnTo>
                  <a:pt x="81" y="244"/>
                </a:lnTo>
                <a:lnTo>
                  <a:pt x="81" y="242"/>
                </a:lnTo>
                <a:lnTo>
                  <a:pt x="84" y="242"/>
                </a:lnTo>
                <a:lnTo>
                  <a:pt x="84" y="240"/>
                </a:lnTo>
                <a:lnTo>
                  <a:pt x="86" y="235"/>
                </a:lnTo>
                <a:lnTo>
                  <a:pt x="86" y="231"/>
                </a:lnTo>
                <a:lnTo>
                  <a:pt x="86" y="229"/>
                </a:lnTo>
                <a:lnTo>
                  <a:pt x="86" y="220"/>
                </a:lnTo>
                <a:lnTo>
                  <a:pt x="86" y="215"/>
                </a:lnTo>
                <a:lnTo>
                  <a:pt x="86" y="211"/>
                </a:lnTo>
                <a:lnTo>
                  <a:pt x="88" y="208"/>
                </a:lnTo>
                <a:lnTo>
                  <a:pt x="90" y="206"/>
                </a:lnTo>
                <a:lnTo>
                  <a:pt x="95" y="201"/>
                </a:lnTo>
                <a:lnTo>
                  <a:pt x="102" y="195"/>
                </a:lnTo>
                <a:lnTo>
                  <a:pt x="104" y="192"/>
                </a:lnTo>
                <a:lnTo>
                  <a:pt x="113" y="181"/>
                </a:lnTo>
                <a:lnTo>
                  <a:pt x="118" y="174"/>
                </a:lnTo>
                <a:lnTo>
                  <a:pt x="122" y="170"/>
                </a:lnTo>
                <a:lnTo>
                  <a:pt x="124" y="168"/>
                </a:lnTo>
                <a:lnTo>
                  <a:pt x="124" y="165"/>
                </a:lnTo>
                <a:lnTo>
                  <a:pt x="127" y="161"/>
                </a:lnTo>
                <a:lnTo>
                  <a:pt x="129" y="156"/>
                </a:lnTo>
                <a:lnTo>
                  <a:pt x="129" y="152"/>
                </a:lnTo>
                <a:lnTo>
                  <a:pt x="129" y="147"/>
                </a:lnTo>
                <a:lnTo>
                  <a:pt x="129" y="143"/>
                </a:lnTo>
                <a:lnTo>
                  <a:pt x="129" y="140"/>
                </a:lnTo>
                <a:lnTo>
                  <a:pt x="129" y="138"/>
                </a:lnTo>
                <a:lnTo>
                  <a:pt x="129" y="134"/>
                </a:lnTo>
                <a:lnTo>
                  <a:pt x="129" y="129"/>
                </a:lnTo>
                <a:lnTo>
                  <a:pt x="127" y="129"/>
                </a:lnTo>
                <a:lnTo>
                  <a:pt x="124" y="129"/>
                </a:lnTo>
                <a:lnTo>
                  <a:pt x="124" y="127"/>
                </a:lnTo>
                <a:lnTo>
                  <a:pt x="124" y="125"/>
                </a:lnTo>
                <a:lnTo>
                  <a:pt x="122" y="122"/>
                </a:lnTo>
                <a:lnTo>
                  <a:pt x="122" y="120"/>
                </a:lnTo>
                <a:lnTo>
                  <a:pt x="118" y="113"/>
                </a:lnTo>
                <a:lnTo>
                  <a:pt x="115" y="111"/>
                </a:lnTo>
                <a:lnTo>
                  <a:pt x="106" y="104"/>
                </a:lnTo>
                <a:lnTo>
                  <a:pt x="106" y="102"/>
                </a:lnTo>
                <a:lnTo>
                  <a:pt x="109" y="88"/>
                </a:lnTo>
                <a:lnTo>
                  <a:pt x="109" y="86"/>
                </a:lnTo>
                <a:lnTo>
                  <a:pt x="109" y="84"/>
                </a:lnTo>
                <a:lnTo>
                  <a:pt x="109" y="82"/>
                </a:lnTo>
                <a:lnTo>
                  <a:pt x="111" y="70"/>
                </a:lnTo>
                <a:lnTo>
                  <a:pt x="111" y="66"/>
                </a:lnTo>
                <a:lnTo>
                  <a:pt x="111" y="63"/>
                </a:lnTo>
                <a:lnTo>
                  <a:pt x="111" y="45"/>
                </a:lnTo>
                <a:lnTo>
                  <a:pt x="111" y="43"/>
                </a:lnTo>
                <a:lnTo>
                  <a:pt x="111" y="39"/>
                </a:lnTo>
                <a:lnTo>
                  <a:pt x="111" y="32"/>
                </a:lnTo>
                <a:lnTo>
                  <a:pt x="111" y="27"/>
                </a:lnTo>
                <a:lnTo>
                  <a:pt x="109" y="27"/>
                </a:lnTo>
                <a:lnTo>
                  <a:pt x="104" y="11"/>
                </a:lnTo>
                <a:lnTo>
                  <a:pt x="102" y="7"/>
                </a:lnTo>
                <a:lnTo>
                  <a:pt x="104" y="7"/>
                </a:lnTo>
                <a:lnTo>
                  <a:pt x="106" y="7"/>
                </a:lnTo>
                <a:lnTo>
                  <a:pt x="111" y="7"/>
                </a:lnTo>
                <a:lnTo>
                  <a:pt x="113" y="9"/>
                </a:lnTo>
                <a:lnTo>
                  <a:pt x="118" y="0"/>
                </a:lnTo>
                <a:lnTo>
                  <a:pt x="120" y="0"/>
                </a:lnTo>
                <a:lnTo>
                  <a:pt x="127" y="0"/>
                </a:lnTo>
                <a:lnTo>
                  <a:pt x="129" y="0"/>
                </a:lnTo>
                <a:lnTo>
                  <a:pt x="133" y="0"/>
                </a:lnTo>
                <a:lnTo>
                  <a:pt x="145" y="0"/>
                </a:lnTo>
                <a:lnTo>
                  <a:pt x="149" y="0"/>
                </a:lnTo>
                <a:lnTo>
                  <a:pt x="152" y="0"/>
                </a:lnTo>
                <a:lnTo>
                  <a:pt x="156" y="0"/>
                </a:lnTo>
                <a:lnTo>
                  <a:pt x="161" y="0"/>
                </a:lnTo>
                <a:lnTo>
                  <a:pt x="163" y="0"/>
                </a:lnTo>
                <a:lnTo>
                  <a:pt x="174" y="0"/>
                </a:lnTo>
                <a:lnTo>
                  <a:pt x="186" y="0"/>
                </a:lnTo>
                <a:lnTo>
                  <a:pt x="188" y="0"/>
                </a:lnTo>
                <a:lnTo>
                  <a:pt x="190" y="0"/>
                </a:lnTo>
                <a:lnTo>
                  <a:pt x="192" y="0"/>
                </a:lnTo>
                <a:lnTo>
                  <a:pt x="195" y="5"/>
                </a:lnTo>
                <a:lnTo>
                  <a:pt x="197" y="7"/>
                </a:lnTo>
                <a:lnTo>
                  <a:pt x="202" y="14"/>
                </a:lnTo>
                <a:lnTo>
                  <a:pt x="206" y="18"/>
                </a:lnTo>
                <a:lnTo>
                  <a:pt x="208" y="16"/>
                </a:lnTo>
                <a:lnTo>
                  <a:pt x="213" y="14"/>
                </a:lnTo>
                <a:lnTo>
                  <a:pt x="215" y="14"/>
                </a:lnTo>
                <a:lnTo>
                  <a:pt x="220" y="16"/>
                </a:lnTo>
                <a:lnTo>
                  <a:pt x="220" y="18"/>
                </a:lnTo>
                <a:lnTo>
                  <a:pt x="220" y="16"/>
                </a:lnTo>
                <a:lnTo>
                  <a:pt x="220" y="14"/>
                </a:lnTo>
                <a:lnTo>
                  <a:pt x="217" y="14"/>
                </a:lnTo>
                <a:lnTo>
                  <a:pt x="215" y="11"/>
                </a:lnTo>
                <a:lnTo>
                  <a:pt x="229" y="11"/>
                </a:lnTo>
                <a:lnTo>
                  <a:pt x="229" y="14"/>
                </a:lnTo>
                <a:lnTo>
                  <a:pt x="231" y="14"/>
                </a:lnTo>
                <a:lnTo>
                  <a:pt x="229" y="14"/>
                </a:lnTo>
                <a:lnTo>
                  <a:pt x="226" y="14"/>
                </a:lnTo>
                <a:lnTo>
                  <a:pt x="229" y="16"/>
                </a:lnTo>
                <a:lnTo>
                  <a:pt x="231" y="18"/>
                </a:lnTo>
                <a:lnTo>
                  <a:pt x="242" y="18"/>
                </a:lnTo>
                <a:lnTo>
                  <a:pt x="249" y="18"/>
                </a:lnTo>
                <a:lnTo>
                  <a:pt x="251" y="11"/>
                </a:lnTo>
                <a:lnTo>
                  <a:pt x="249" y="7"/>
                </a:lnTo>
                <a:lnTo>
                  <a:pt x="249" y="5"/>
                </a:lnTo>
                <a:lnTo>
                  <a:pt x="249" y="2"/>
                </a:lnTo>
                <a:lnTo>
                  <a:pt x="251" y="0"/>
                </a:lnTo>
                <a:lnTo>
                  <a:pt x="254" y="0"/>
                </a:lnTo>
                <a:lnTo>
                  <a:pt x="256" y="0"/>
                </a:lnTo>
                <a:lnTo>
                  <a:pt x="258" y="0"/>
                </a:lnTo>
                <a:lnTo>
                  <a:pt x="258" y="2"/>
                </a:lnTo>
                <a:lnTo>
                  <a:pt x="260" y="2"/>
                </a:lnTo>
                <a:lnTo>
                  <a:pt x="263" y="5"/>
                </a:lnTo>
                <a:lnTo>
                  <a:pt x="265" y="7"/>
                </a:lnTo>
                <a:lnTo>
                  <a:pt x="267" y="9"/>
                </a:lnTo>
                <a:lnTo>
                  <a:pt x="272" y="14"/>
                </a:lnTo>
                <a:lnTo>
                  <a:pt x="274" y="14"/>
                </a:lnTo>
                <a:lnTo>
                  <a:pt x="274" y="16"/>
                </a:lnTo>
                <a:lnTo>
                  <a:pt x="274" y="18"/>
                </a:lnTo>
                <a:lnTo>
                  <a:pt x="276" y="18"/>
                </a:lnTo>
              </a:path>
            </a:pathLst>
          </a:custGeom>
          <a:pattFill prst="pct60">
            <a:fgClr>
              <a:schemeClr val="bg1">
                <a:lumMod val="75000"/>
              </a:schemeClr>
            </a:fgClr>
            <a:bgClr>
              <a:schemeClr val="bg1"/>
            </a:bgClr>
          </a:patt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 - White Nile">
            <a:extLst>
              <a:ext uri="{FF2B5EF4-FFF2-40B4-BE49-F238E27FC236}">
                <a16:creationId xmlns:a16="http://schemas.microsoft.com/office/drawing/2014/main" id="{F862F4D1-A692-2DCF-9A31-42E4DB076F4A}"/>
              </a:ext>
            </a:extLst>
          </p:cNvPr>
          <p:cNvSpPr>
            <a:spLocks/>
          </p:cNvSpPr>
          <p:nvPr/>
        </p:nvSpPr>
        <p:spPr bwMode="auto">
          <a:xfrm>
            <a:off x="6669088" y="3714750"/>
            <a:ext cx="746125" cy="1416050"/>
          </a:xfrm>
          <a:custGeom>
            <a:avLst/>
            <a:gdLst>
              <a:gd name="T0" fmla="*/ 270 w 470"/>
              <a:gd name="T1" fmla="*/ 23 h 892"/>
              <a:gd name="T2" fmla="*/ 279 w 470"/>
              <a:gd name="T3" fmla="*/ 63 h 892"/>
              <a:gd name="T4" fmla="*/ 282 w 470"/>
              <a:gd name="T5" fmla="*/ 102 h 892"/>
              <a:gd name="T6" fmla="*/ 266 w 470"/>
              <a:gd name="T7" fmla="*/ 138 h 892"/>
              <a:gd name="T8" fmla="*/ 252 w 470"/>
              <a:gd name="T9" fmla="*/ 152 h 892"/>
              <a:gd name="T10" fmla="*/ 225 w 470"/>
              <a:gd name="T11" fmla="*/ 168 h 892"/>
              <a:gd name="T12" fmla="*/ 243 w 470"/>
              <a:gd name="T13" fmla="*/ 199 h 892"/>
              <a:gd name="T14" fmla="*/ 247 w 470"/>
              <a:gd name="T15" fmla="*/ 233 h 892"/>
              <a:gd name="T16" fmla="*/ 259 w 470"/>
              <a:gd name="T17" fmla="*/ 263 h 892"/>
              <a:gd name="T18" fmla="*/ 261 w 470"/>
              <a:gd name="T19" fmla="*/ 299 h 892"/>
              <a:gd name="T20" fmla="*/ 279 w 470"/>
              <a:gd name="T21" fmla="*/ 349 h 892"/>
              <a:gd name="T22" fmla="*/ 311 w 470"/>
              <a:gd name="T23" fmla="*/ 373 h 892"/>
              <a:gd name="T24" fmla="*/ 322 w 470"/>
              <a:gd name="T25" fmla="*/ 403 h 892"/>
              <a:gd name="T26" fmla="*/ 327 w 470"/>
              <a:gd name="T27" fmla="*/ 430 h 892"/>
              <a:gd name="T28" fmla="*/ 338 w 470"/>
              <a:gd name="T29" fmla="*/ 441 h 892"/>
              <a:gd name="T30" fmla="*/ 363 w 470"/>
              <a:gd name="T31" fmla="*/ 437 h 892"/>
              <a:gd name="T32" fmla="*/ 386 w 470"/>
              <a:gd name="T33" fmla="*/ 416 h 892"/>
              <a:gd name="T34" fmla="*/ 388 w 470"/>
              <a:gd name="T35" fmla="*/ 466 h 892"/>
              <a:gd name="T36" fmla="*/ 381 w 470"/>
              <a:gd name="T37" fmla="*/ 518 h 892"/>
              <a:gd name="T38" fmla="*/ 411 w 470"/>
              <a:gd name="T39" fmla="*/ 557 h 892"/>
              <a:gd name="T40" fmla="*/ 427 w 470"/>
              <a:gd name="T41" fmla="*/ 593 h 892"/>
              <a:gd name="T42" fmla="*/ 436 w 470"/>
              <a:gd name="T43" fmla="*/ 654 h 892"/>
              <a:gd name="T44" fmla="*/ 447 w 470"/>
              <a:gd name="T45" fmla="*/ 758 h 892"/>
              <a:gd name="T46" fmla="*/ 406 w 470"/>
              <a:gd name="T47" fmla="*/ 815 h 892"/>
              <a:gd name="T48" fmla="*/ 331 w 470"/>
              <a:gd name="T49" fmla="*/ 826 h 892"/>
              <a:gd name="T50" fmla="*/ 334 w 470"/>
              <a:gd name="T51" fmla="*/ 865 h 892"/>
              <a:gd name="T52" fmla="*/ 334 w 470"/>
              <a:gd name="T53" fmla="*/ 887 h 892"/>
              <a:gd name="T54" fmla="*/ 189 w 470"/>
              <a:gd name="T55" fmla="*/ 892 h 892"/>
              <a:gd name="T56" fmla="*/ 152 w 470"/>
              <a:gd name="T57" fmla="*/ 880 h 892"/>
              <a:gd name="T58" fmla="*/ 59 w 470"/>
              <a:gd name="T59" fmla="*/ 772 h 892"/>
              <a:gd name="T60" fmla="*/ 43 w 470"/>
              <a:gd name="T61" fmla="*/ 720 h 892"/>
              <a:gd name="T62" fmla="*/ 39 w 470"/>
              <a:gd name="T63" fmla="*/ 688 h 892"/>
              <a:gd name="T64" fmla="*/ 46 w 470"/>
              <a:gd name="T65" fmla="*/ 656 h 892"/>
              <a:gd name="T66" fmla="*/ 46 w 470"/>
              <a:gd name="T67" fmla="*/ 636 h 892"/>
              <a:gd name="T68" fmla="*/ 57 w 470"/>
              <a:gd name="T69" fmla="*/ 618 h 892"/>
              <a:gd name="T70" fmla="*/ 73 w 470"/>
              <a:gd name="T71" fmla="*/ 593 h 892"/>
              <a:gd name="T72" fmla="*/ 114 w 470"/>
              <a:gd name="T73" fmla="*/ 564 h 892"/>
              <a:gd name="T74" fmla="*/ 134 w 470"/>
              <a:gd name="T75" fmla="*/ 536 h 892"/>
              <a:gd name="T76" fmla="*/ 127 w 470"/>
              <a:gd name="T77" fmla="*/ 500 h 892"/>
              <a:gd name="T78" fmla="*/ 139 w 470"/>
              <a:gd name="T79" fmla="*/ 475 h 892"/>
              <a:gd name="T80" fmla="*/ 116 w 470"/>
              <a:gd name="T81" fmla="*/ 462 h 892"/>
              <a:gd name="T82" fmla="*/ 100 w 470"/>
              <a:gd name="T83" fmla="*/ 439 h 892"/>
              <a:gd name="T84" fmla="*/ 91 w 470"/>
              <a:gd name="T85" fmla="*/ 423 h 892"/>
              <a:gd name="T86" fmla="*/ 80 w 470"/>
              <a:gd name="T87" fmla="*/ 394 h 892"/>
              <a:gd name="T88" fmla="*/ 75 w 470"/>
              <a:gd name="T89" fmla="*/ 378 h 892"/>
              <a:gd name="T90" fmla="*/ 62 w 470"/>
              <a:gd name="T91" fmla="*/ 362 h 892"/>
              <a:gd name="T92" fmla="*/ 37 w 470"/>
              <a:gd name="T93" fmla="*/ 344 h 892"/>
              <a:gd name="T94" fmla="*/ 12 w 470"/>
              <a:gd name="T95" fmla="*/ 319 h 892"/>
              <a:gd name="T96" fmla="*/ 5 w 470"/>
              <a:gd name="T97" fmla="*/ 299 h 892"/>
              <a:gd name="T98" fmla="*/ 3 w 470"/>
              <a:gd name="T99" fmla="*/ 272 h 892"/>
              <a:gd name="T100" fmla="*/ 14 w 470"/>
              <a:gd name="T101" fmla="*/ 220 h 892"/>
              <a:gd name="T102" fmla="*/ 21 w 470"/>
              <a:gd name="T103" fmla="*/ 181 h 892"/>
              <a:gd name="T104" fmla="*/ 46 w 470"/>
              <a:gd name="T105" fmla="*/ 145 h 892"/>
              <a:gd name="T106" fmla="*/ 82 w 470"/>
              <a:gd name="T107" fmla="*/ 140 h 892"/>
              <a:gd name="T108" fmla="*/ 100 w 470"/>
              <a:gd name="T109" fmla="*/ 102 h 892"/>
              <a:gd name="T110" fmla="*/ 121 w 470"/>
              <a:gd name="T111" fmla="*/ 72 h 892"/>
              <a:gd name="T112" fmla="*/ 148 w 470"/>
              <a:gd name="T113" fmla="*/ 57 h 892"/>
              <a:gd name="T114" fmla="*/ 200 w 470"/>
              <a:gd name="T115" fmla="*/ 25 h 892"/>
              <a:gd name="T116" fmla="*/ 234 w 470"/>
              <a:gd name="T117" fmla="*/ 11 h 892"/>
              <a:gd name="T118" fmla="*/ 254 w 470"/>
              <a:gd name="T119" fmla="*/ 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892">
                <a:moveTo>
                  <a:pt x="254" y="2"/>
                </a:moveTo>
                <a:lnTo>
                  <a:pt x="257" y="2"/>
                </a:lnTo>
                <a:lnTo>
                  <a:pt x="261" y="2"/>
                </a:lnTo>
                <a:lnTo>
                  <a:pt x="268" y="7"/>
                </a:lnTo>
                <a:lnTo>
                  <a:pt x="275" y="9"/>
                </a:lnTo>
                <a:lnTo>
                  <a:pt x="275" y="11"/>
                </a:lnTo>
                <a:lnTo>
                  <a:pt x="272" y="16"/>
                </a:lnTo>
                <a:lnTo>
                  <a:pt x="270" y="23"/>
                </a:lnTo>
                <a:lnTo>
                  <a:pt x="270" y="25"/>
                </a:lnTo>
                <a:lnTo>
                  <a:pt x="270" y="32"/>
                </a:lnTo>
                <a:lnTo>
                  <a:pt x="272" y="36"/>
                </a:lnTo>
                <a:lnTo>
                  <a:pt x="279" y="41"/>
                </a:lnTo>
                <a:lnTo>
                  <a:pt x="282" y="45"/>
                </a:lnTo>
                <a:lnTo>
                  <a:pt x="282" y="52"/>
                </a:lnTo>
                <a:lnTo>
                  <a:pt x="282" y="54"/>
                </a:lnTo>
                <a:lnTo>
                  <a:pt x="279" y="63"/>
                </a:lnTo>
                <a:lnTo>
                  <a:pt x="277" y="66"/>
                </a:lnTo>
                <a:lnTo>
                  <a:pt x="277" y="68"/>
                </a:lnTo>
                <a:lnTo>
                  <a:pt x="279" y="68"/>
                </a:lnTo>
                <a:lnTo>
                  <a:pt x="279" y="77"/>
                </a:lnTo>
                <a:lnTo>
                  <a:pt x="277" y="86"/>
                </a:lnTo>
                <a:lnTo>
                  <a:pt x="279" y="93"/>
                </a:lnTo>
                <a:lnTo>
                  <a:pt x="282" y="100"/>
                </a:lnTo>
                <a:lnTo>
                  <a:pt x="282" y="102"/>
                </a:lnTo>
                <a:lnTo>
                  <a:pt x="282" y="104"/>
                </a:lnTo>
                <a:lnTo>
                  <a:pt x="282" y="109"/>
                </a:lnTo>
                <a:lnTo>
                  <a:pt x="282" y="113"/>
                </a:lnTo>
                <a:lnTo>
                  <a:pt x="279" y="118"/>
                </a:lnTo>
                <a:lnTo>
                  <a:pt x="277" y="125"/>
                </a:lnTo>
                <a:lnTo>
                  <a:pt x="275" y="127"/>
                </a:lnTo>
                <a:lnTo>
                  <a:pt x="268" y="134"/>
                </a:lnTo>
                <a:lnTo>
                  <a:pt x="266" y="138"/>
                </a:lnTo>
                <a:lnTo>
                  <a:pt x="263" y="143"/>
                </a:lnTo>
                <a:lnTo>
                  <a:pt x="261" y="149"/>
                </a:lnTo>
                <a:lnTo>
                  <a:pt x="259" y="152"/>
                </a:lnTo>
                <a:lnTo>
                  <a:pt x="257" y="156"/>
                </a:lnTo>
                <a:lnTo>
                  <a:pt x="257" y="158"/>
                </a:lnTo>
                <a:lnTo>
                  <a:pt x="254" y="158"/>
                </a:lnTo>
                <a:lnTo>
                  <a:pt x="257" y="154"/>
                </a:lnTo>
                <a:lnTo>
                  <a:pt x="252" y="152"/>
                </a:lnTo>
                <a:lnTo>
                  <a:pt x="250" y="149"/>
                </a:lnTo>
                <a:lnTo>
                  <a:pt x="241" y="149"/>
                </a:lnTo>
                <a:lnTo>
                  <a:pt x="234" y="152"/>
                </a:lnTo>
                <a:lnTo>
                  <a:pt x="232" y="152"/>
                </a:lnTo>
                <a:lnTo>
                  <a:pt x="229" y="154"/>
                </a:lnTo>
                <a:lnTo>
                  <a:pt x="225" y="158"/>
                </a:lnTo>
                <a:lnTo>
                  <a:pt x="225" y="163"/>
                </a:lnTo>
                <a:lnTo>
                  <a:pt x="225" y="168"/>
                </a:lnTo>
                <a:lnTo>
                  <a:pt x="225" y="174"/>
                </a:lnTo>
                <a:lnTo>
                  <a:pt x="225" y="177"/>
                </a:lnTo>
                <a:lnTo>
                  <a:pt x="227" y="179"/>
                </a:lnTo>
                <a:lnTo>
                  <a:pt x="234" y="181"/>
                </a:lnTo>
                <a:lnTo>
                  <a:pt x="234" y="186"/>
                </a:lnTo>
                <a:lnTo>
                  <a:pt x="238" y="190"/>
                </a:lnTo>
                <a:lnTo>
                  <a:pt x="241" y="192"/>
                </a:lnTo>
                <a:lnTo>
                  <a:pt x="243" y="199"/>
                </a:lnTo>
                <a:lnTo>
                  <a:pt x="243" y="206"/>
                </a:lnTo>
                <a:lnTo>
                  <a:pt x="241" y="206"/>
                </a:lnTo>
                <a:lnTo>
                  <a:pt x="241" y="208"/>
                </a:lnTo>
                <a:lnTo>
                  <a:pt x="243" y="211"/>
                </a:lnTo>
                <a:lnTo>
                  <a:pt x="243" y="213"/>
                </a:lnTo>
                <a:lnTo>
                  <a:pt x="243" y="222"/>
                </a:lnTo>
                <a:lnTo>
                  <a:pt x="245" y="229"/>
                </a:lnTo>
                <a:lnTo>
                  <a:pt x="247" y="233"/>
                </a:lnTo>
                <a:lnTo>
                  <a:pt x="252" y="242"/>
                </a:lnTo>
                <a:lnTo>
                  <a:pt x="254" y="244"/>
                </a:lnTo>
                <a:lnTo>
                  <a:pt x="257" y="249"/>
                </a:lnTo>
                <a:lnTo>
                  <a:pt x="257" y="251"/>
                </a:lnTo>
                <a:lnTo>
                  <a:pt x="257" y="254"/>
                </a:lnTo>
                <a:lnTo>
                  <a:pt x="259" y="254"/>
                </a:lnTo>
                <a:lnTo>
                  <a:pt x="263" y="258"/>
                </a:lnTo>
                <a:lnTo>
                  <a:pt x="259" y="263"/>
                </a:lnTo>
                <a:lnTo>
                  <a:pt x="257" y="267"/>
                </a:lnTo>
                <a:lnTo>
                  <a:pt x="254" y="272"/>
                </a:lnTo>
                <a:lnTo>
                  <a:pt x="254" y="274"/>
                </a:lnTo>
                <a:lnTo>
                  <a:pt x="252" y="276"/>
                </a:lnTo>
                <a:lnTo>
                  <a:pt x="250" y="281"/>
                </a:lnTo>
                <a:lnTo>
                  <a:pt x="254" y="287"/>
                </a:lnTo>
                <a:lnTo>
                  <a:pt x="259" y="292"/>
                </a:lnTo>
                <a:lnTo>
                  <a:pt x="261" y="299"/>
                </a:lnTo>
                <a:lnTo>
                  <a:pt x="263" y="306"/>
                </a:lnTo>
                <a:lnTo>
                  <a:pt x="266" y="308"/>
                </a:lnTo>
                <a:lnTo>
                  <a:pt x="266" y="310"/>
                </a:lnTo>
                <a:lnTo>
                  <a:pt x="275" y="326"/>
                </a:lnTo>
                <a:lnTo>
                  <a:pt x="272" y="333"/>
                </a:lnTo>
                <a:lnTo>
                  <a:pt x="275" y="342"/>
                </a:lnTo>
                <a:lnTo>
                  <a:pt x="279" y="346"/>
                </a:lnTo>
                <a:lnTo>
                  <a:pt x="279" y="349"/>
                </a:lnTo>
                <a:lnTo>
                  <a:pt x="286" y="353"/>
                </a:lnTo>
                <a:lnTo>
                  <a:pt x="291" y="351"/>
                </a:lnTo>
                <a:lnTo>
                  <a:pt x="295" y="353"/>
                </a:lnTo>
                <a:lnTo>
                  <a:pt x="293" y="355"/>
                </a:lnTo>
                <a:lnTo>
                  <a:pt x="300" y="360"/>
                </a:lnTo>
                <a:lnTo>
                  <a:pt x="302" y="358"/>
                </a:lnTo>
                <a:lnTo>
                  <a:pt x="311" y="358"/>
                </a:lnTo>
                <a:lnTo>
                  <a:pt x="311" y="373"/>
                </a:lnTo>
                <a:lnTo>
                  <a:pt x="311" y="376"/>
                </a:lnTo>
                <a:lnTo>
                  <a:pt x="311" y="378"/>
                </a:lnTo>
                <a:lnTo>
                  <a:pt x="316" y="378"/>
                </a:lnTo>
                <a:lnTo>
                  <a:pt x="313" y="383"/>
                </a:lnTo>
                <a:lnTo>
                  <a:pt x="320" y="394"/>
                </a:lnTo>
                <a:lnTo>
                  <a:pt x="320" y="396"/>
                </a:lnTo>
                <a:lnTo>
                  <a:pt x="322" y="398"/>
                </a:lnTo>
                <a:lnTo>
                  <a:pt x="322" y="403"/>
                </a:lnTo>
                <a:lnTo>
                  <a:pt x="316" y="410"/>
                </a:lnTo>
                <a:lnTo>
                  <a:pt x="313" y="414"/>
                </a:lnTo>
                <a:lnTo>
                  <a:pt x="313" y="419"/>
                </a:lnTo>
                <a:lnTo>
                  <a:pt x="316" y="419"/>
                </a:lnTo>
                <a:lnTo>
                  <a:pt x="322" y="419"/>
                </a:lnTo>
                <a:lnTo>
                  <a:pt x="322" y="421"/>
                </a:lnTo>
                <a:lnTo>
                  <a:pt x="325" y="428"/>
                </a:lnTo>
                <a:lnTo>
                  <a:pt x="327" y="430"/>
                </a:lnTo>
                <a:lnTo>
                  <a:pt x="327" y="432"/>
                </a:lnTo>
                <a:lnTo>
                  <a:pt x="327" y="435"/>
                </a:lnTo>
                <a:lnTo>
                  <a:pt x="329" y="435"/>
                </a:lnTo>
                <a:lnTo>
                  <a:pt x="329" y="439"/>
                </a:lnTo>
                <a:lnTo>
                  <a:pt x="331" y="439"/>
                </a:lnTo>
                <a:lnTo>
                  <a:pt x="334" y="441"/>
                </a:lnTo>
                <a:lnTo>
                  <a:pt x="336" y="441"/>
                </a:lnTo>
                <a:lnTo>
                  <a:pt x="338" y="441"/>
                </a:lnTo>
                <a:lnTo>
                  <a:pt x="343" y="444"/>
                </a:lnTo>
                <a:lnTo>
                  <a:pt x="343" y="448"/>
                </a:lnTo>
                <a:lnTo>
                  <a:pt x="350" y="455"/>
                </a:lnTo>
                <a:lnTo>
                  <a:pt x="354" y="453"/>
                </a:lnTo>
                <a:lnTo>
                  <a:pt x="356" y="448"/>
                </a:lnTo>
                <a:lnTo>
                  <a:pt x="359" y="444"/>
                </a:lnTo>
                <a:lnTo>
                  <a:pt x="361" y="441"/>
                </a:lnTo>
                <a:lnTo>
                  <a:pt x="363" y="437"/>
                </a:lnTo>
                <a:lnTo>
                  <a:pt x="365" y="432"/>
                </a:lnTo>
                <a:lnTo>
                  <a:pt x="370" y="428"/>
                </a:lnTo>
                <a:lnTo>
                  <a:pt x="372" y="421"/>
                </a:lnTo>
                <a:lnTo>
                  <a:pt x="372" y="419"/>
                </a:lnTo>
                <a:lnTo>
                  <a:pt x="374" y="410"/>
                </a:lnTo>
                <a:lnTo>
                  <a:pt x="379" y="410"/>
                </a:lnTo>
                <a:lnTo>
                  <a:pt x="379" y="414"/>
                </a:lnTo>
                <a:lnTo>
                  <a:pt x="386" y="416"/>
                </a:lnTo>
                <a:lnTo>
                  <a:pt x="386" y="428"/>
                </a:lnTo>
                <a:lnTo>
                  <a:pt x="388" y="435"/>
                </a:lnTo>
                <a:lnTo>
                  <a:pt x="388" y="441"/>
                </a:lnTo>
                <a:lnTo>
                  <a:pt x="388" y="444"/>
                </a:lnTo>
                <a:lnTo>
                  <a:pt x="388" y="446"/>
                </a:lnTo>
                <a:lnTo>
                  <a:pt x="390" y="455"/>
                </a:lnTo>
                <a:lnTo>
                  <a:pt x="390" y="462"/>
                </a:lnTo>
                <a:lnTo>
                  <a:pt x="388" y="466"/>
                </a:lnTo>
                <a:lnTo>
                  <a:pt x="390" y="469"/>
                </a:lnTo>
                <a:lnTo>
                  <a:pt x="390" y="475"/>
                </a:lnTo>
                <a:lnTo>
                  <a:pt x="390" y="484"/>
                </a:lnTo>
                <a:lnTo>
                  <a:pt x="390" y="487"/>
                </a:lnTo>
                <a:lnTo>
                  <a:pt x="390" y="491"/>
                </a:lnTo>
                <a:lnTo>
                  <a:pt x="390" y="498"/>
                </a:lnTo>
                <a:lnTo>
                  <a:pt x="386" y="505"/>
                </a:lnTo>
                <a:lnTo>
                  <a:pt x="381" y="518"/>
                </a:lnTo>
                <a:lnTo>
                  <a:pt x="377" y="530"/>
                </a:lnTo>
                <a:lnTo>
                  <a:pt x="377" y="532"/>
                </a:lnTo>
                <a:lnTo>
                  <a:pt x="377" y="534"/>
                </a:lnTo>
                <a:lnTo>
                  <a:pt x="384" y="541"/>
                </a:lnTo>
                <a:lnTo>
                  <a:pt x="388" y="545"/>
                </a:lnTo>
                <a:lnTo>
                  <a:pt x="390" y="548"/>
                </a:lnTo>
                <a:lnTo>
                  <a:pt x="397" y="561"/>
                </a:lnTo>
                <a:lnTo>
                  <a:pt x="411" y="557"/>
                </a:lnTo>
                <a:lnTo>
                  <a:pt x="413" y="555"/>
                </a:lnTo>
                <a:lnTo>
                  <a:pt x="422" y="559"/>
                </a:lnTo>
                <a:lnTo>
                  <a:pt x="422" y="564"/>
                </a:lnTo>
                <a:lnTo>
                  <a:pt x="422" y="566"/>
                </a:lnTo>
                <a:lnTo>
                  <a:pt x="404" y="575"/>
                </a:lnTo>
                <a:lnTo>
                  <a:pt x="415" y="593"/>
                </a:lnTo>
                <a:lnTo>
                  <a:pt x="418" y="593"/>
                </a:lnTo>
                <a:lnTo>
                  <a:pt x="427" y="593"/>
                </a:lnTo>
                <a:lnTo>
                  <a:pt x="429" y="595"/>
                </a:lnTo>
                <a:lnTo>
                  <a:pt x="429" y="593"/>
                </a:lnTo>
                <a:lnTo>
                  <a:pt x="431" y="600"/>
                </a:lnTo>
                <a:lnTo>
                  <a:pt x="431" y="602"/>
                </a:lnTo>
                <a:lnTo>
                  <a:pt x="431" y="604"/>
                </a:lnTo>
                <a:lnTo>
                  <a:pt x="433" y="604"/>
                </a:lnTo>
                <a:lnTo>
                  <a:pt x="452" y="625"/>
                </a:lnTo>
                <a:lnTo>
                  <a:pt x="436" y="654"/>
                </a:lnTo>
                <a:lnTo>
                  <a:pt x="427" y="670"/>
                </a:lnTo>
                <a:lnTo>
                  <a:pt x="418" y="693"/>
                </a:lnTo>
                <a:lnTo>
                  <a:pt x="420" y="699"/>
                </a:lnTo>
                <a:lnTo>
                  <a:pt x="431" y="724"/>
                </a:lnTo>
                <a:lnTo>
                  <a:pt x="440" y="740"/>
                </a:lnTo>
                <a:lnTo>
                  <a:pt x="442" y="742"/>
                </a:lnTo>
                <a:lnTo>
                  <a:pt x="447" y="754"/>
                </a:lnTo>
                <a:lnTo>
                  <a:pt x="447" y="758"/>
                </a:lnTo>
                <a:lnTo>
                  <a:pt x="452" y="770"/>
                </a:lnTo>
                <a:lnTo>
                  <a:pt x="463" y="779"/>
                </a:lnTo>
                <a:lnTo>
                  <a:pt x="461" y="792"/>
                </a:lnTo>
                <a:lnTo>
                  <a:pt x="463" y="801"/>
                </a:lnTo>
                <a:lnTo>
                  <a:pt x="465" y="801"/>
                </a:lnTo>
                <a:lnTo>
                  <a:pt x="470" y="815"/>
                </a:lnTo>
                <a:lnTo>
                  <a:pt x="470" y="817"/>
                </a:lnTo>
                <a:lnTo>
                  <a:pt x="406" y="815"/>
                </a:lnTo>
                <a:lnTo>
                  <a:pt x="404" y="815"/>
                </a:lnTo>
                <a:lnTo>
                  <a:pt x="372" y="813"/>
                </a:lnTo>
                <a:lnTo>
                  <a:pt x="331" y="813"/>
                </a:lnTo>
                <a:lnTo>
                  <a:pt x="329" y="813"/>
                </a:lnTo>
                <a:lnTo>
                  <a:pt x="329" y="815"/>
                </a:lnTo>
                <a:lnTo>
                  <a:pt x="329" y="817"/>
                </a:lnTo>
                <a:lnTo>
                  <a:pt x="331" y="822"/>
                </a:lnTo>
                <a:lnTo>
                  <a:pt x="331" y="826"/>
                </a:lnTo>
                <a:lnTo>
                  <a:pt x="329" y="831"/>
                </a:lnTo>
                <a:lnTo>
                  <a:pt x="329" y="835"/>
                </a:lnTo>
                <a:lnTo>
                  <a:pt x="331" y="842"/>
                </a:lnTo>
                <a:lnTo>
                  <a:pt x="334" y="846"/>
                </a:lnTo>
                <a:lnTo>
                  <a:pt x="334" y="853"/>
                </a:lnTo>
                <a:lnTo>
                  <a:pt x="334" y="858"/>
                </a:lnTo>
                <a:lnTo>
                  <a:pt x="334" y="860"/>
                </a:lnTo>
                <a:lnTo>
                  <a:pt x="334" y="865"/>
                </a:lnTo>
                <a:lnTo>
                  <a:pt x="334" y="867"/>
                </a:lnTo>
                <a:lnTo>
                  <a:pt x="334" y="869"/>
                </a:lnTo>
                <a:lnTo>
                  <a:pt x="334" y="871"/>
                </a:lnTo>
                <a:lnTo>
                  <a:pt x="336" y="874"/>
                </a:lnTo>
                <a:lnTo>
                  <a:pt x="334" y="876"/>
                </a:lnTo>
                <a:lnTo>
                  <a:pt x="334" y="880"/>
                </a:lnTo>
                <a:lnTo>
                  <a:pt x="334" y="885"/>
                </a:lnTo>
                <a:lnTo>
                  <a:pt x="334" y="887"/>
                </a:lnTo>
                <a:lnTo>
                  <a:pt x="331" y="889"/>
                </a:lnTo>
                <a:lnTo>
                  <a:pt x="259" y="889"/>
                </a:lnTo>
                <a:lnTo>
                  <a:pt x="218" y="892"/>
                </a:lnTo>
                <a:lnTo>
                  <a:pt x="200" y="892"/>
                </a:lnTo>
                <a:lnTo>
                  <a:pt x="198" y="892"/>
                </a:lnTo>
                <a:lnTo>
                  <a:pt x="195" y="892"/>
                </a:lnTo>
                <a:lnTo>
                  <a:pt x="193" y="892"/>
                </a:lnTo>
                <a:lnTo>
                  <a:pt x="189" y="892"/>
                </a:lnTo>
                <a:lnTo>
                  <a:pt x="164" y="892"/>
                </a:lnTo>
                <a:lnTo>
                  <a:pt x="164" y="889"/>
                </a:lnTo>
                <a:lnTo>
                  <a:pt x="161" y="887"/>
                </a:lnTo>
                <a:lnTo>
                  <a:pt x="159" y="885"/>
                </a:lnTo>
                <a:lnTo>
                  <a:pt x="157" y="885"/>
                </a:lnTo>
                <a:lnTo>
                  <a:pt x="157" y="883"/>
                </a:lnTo>
                <a:lnTo>
                  <a:pt x="155" y="883"/>
                </a:lnTo>
                <a:lnTo>
                  <a:pt x="152" y="880"/>
                </a:lnTo>
                <a:lnTo>
                  <a:pt x="132" y="858"/>
                </a:lnTo>
                <a:lnTo>
                  <a:pt x="105" y="833"/>
                </a:lnTo>
                <a:lnTo>
                  <a:pt x="82" y="833"/>
                </a:lnTo>
                <a:lnTo>
                  <a:pt x="80" y="833"/>
                </a:lnTo>
                <a:lnTo>
                  <a:pt x="77" y="819"/>
                </a:lnTo>
                <a:lnTo>
                  <a:pt x="75" y="815"/>
                </a:lnTo>
                <a:lnTo>
                  <a:pt x="66" y="792"/>
                </a:lnTo>
                <a:lnTo>
                  <a:pt x="59" y="772"/>
                </a:lnTo>
                <a:lnTo>
                  <a:pt x="57" y="763"/>
                </a:lnTo>
                <a:lnTo>
                  <a:pt x="53" y="754"/>
                </a:lnTo>
                <a:lnTo>
                  <a:pt x="50" y="742"/>
                </a:lnTo>
                <a:lnTo>
                  <a:pt x="48" y="736"/>
                </a:lnTo>
                <a:lnTo>
                  <a:pt x="46" y="729"/>
                </a:lnTo>
                <a:lnTo>
                  <a:pt x="46" y="727"/>
                </a:lnTo>
                <a:lnTo>
                  <a:pt x="46" y="722"/>
                </a:lnTo>
                <a:lnTo>
                  <a:pt x="43" y="720"/>
                </a:lnTo>
                <a:lnTo>
                  <a:pt x="43" y="713"/>
                </a:lnTo>
                <a:lnTo>
                  <a:pt x="41" y="711"/>
                </a:lnTo>
                <a:lnTo>
                  <a:pt x="41" y="706"/>
                </a:lnTo>
                <a:lnTo>
                  <a:pt x="41" y="702"/>
                </a:lnTo>
                <a:lnTo>
                  <a:pt x="41" y="697"/>
                </a:lnTo>
                <a:lnTo>
                  <a:pt x="41" y="695"/>
                </a:lnTo>
                <a:lnTo>
                  <a:pt x="41" y="693"/>
                </a:lnTo>
                <a:lnTo>
                  <a:pt x="39" y="688"/>
                </a:lnTo>
                <a:lnTo>
                  <a:pt x="39" y="686"/>
                </a:lnTo>
                <a:lnTo>
                  <a:pt x="39" y="681"/>
                </a:lnTo>
                <a:lnTo>
                  <a:pt x="43" y="672"/>
                </a:lnTo>
                <a:lnTo>
                  <a:pt x="43" y="670"/>
                </a:lnTo>
                <a:lnTo>
                  <a:pt x="46" y="665"/>
                </a:lnTo>
                <a:lnTo>
                  <a:pt x="46" y="661"/>
                </a:lnTo>
                <a:lnTo>
                  <a:pt x="46" y="659"/>
                </a:lnTo>
                <a:lnTo>
                  <a:pt x="46" y="656"/>
                </a:lnTo>
                <a:lnTo>
                  <a:pt x="46" y="654"/>
                </a:lnTo>
                <a:lnTo>
                  <a:pt x="46" y="647"/>
                </a:lnTo>
                <a:lnTo>
                  <a:pt x="43" y="645"/>
                </a:lnTo>
                <a:lnTo>
                  <a:pt x="43" y="643"/>
                </a:lnTo>
                <a:lnTo>
                  <a:pt x="43" y="641"/>
                </a:lnTo>
                <a:lnTo>
                  <a:pt x="46" y="641"/>
                </a:lnTo>
                <a:lnTo>
                  <a:pt x="46" y="638"/>
                </a:lnTo>
                <a:lnTo>
                  <a:pt x="46" y="636"/>
                </a:lnTo>
                <a:lnTo>
                  <a:pt x="46" y="634"/>
                </a:lnTo>
                <a:lnTo>
                  <a:pt x="48" y="629"/>
                </a:lnTo>
                <a:lnTo>
                  <a:pt x="50" y="627"/>
                </a:lnTo>
                <a:lnTo>
                  <a:pt x="50" y="625"/>
                </a:lnTo>
                <a:lnTo>
                  <a:pt x="53" y="622"/>
                </a:lnTo>
                <a:lnTo>
                  <a:pt x="55" y="620"/>
                </a:lnTo>
                <a:lnTo>
                  <a:pt x="57" y="620"/>
                </a:lnTo>
                <a:lnTo>
                  <a:pt x="57" y="618"/>
                </a:lnTo>
                <a:lnTo>
                  <a:pt x="57" y="616"/>
                </a:lnTo>
                <a:lnTo>
                  <a:pt x="57" y="613"/>
                </a:lnTo>
                <a:lnTo>
                  <a:pt x="57" y="609"/>
                </a:lnTo>
                <a:lnTo>
                  <a:pt x="59" y="602"/>
                </a:lnTo>
                <a:lnTo>
                  <a:pt x="64" y="598"/>
                </a:lnTo>
                <a:lnTo>
                  <a:pt x="66" y="598"/>
                </a:lnTo>
                <a:lnTo>
                  <a:pt x="71" y="595"/>
                </a:lnTo>
                <a:lnTo>
                  <a:pt x="73" y="593"/>
                </a:lnTo>
                <a:lnTo>
                  <a:pt x="75" y="591"/>
                </a:lnTo>
                <a:lnTo>
                  <a:pt x="82" y="584"/>
                </a:lnTo>
                <a:lnTo>
                  <a:pt x="84" y="582"/>
                </a:lnTo>
                <a:lnTo>
                  <a:pt x="89" y="577"/>
                </a:lnTo>
                <a:lnTo>
                  <a:pt x="91" y="575"/>
                </a:lnTo>
                <a:lnTo>
                  <a:pt x="107" y="568"/>
                </a:lnTo>
                <a:lnTo>
                  <a:pt x="109" y="566"/>
                </a:lnTo>
                <a:lnTo>
                  <a:pt x="114" y="564"/>
                </a:lnTo>
                <a:lnTo>
                  <a:pt x="118" y="561"/>
                </a:lnTo>
                <a:lnTo>
                  <a:pt x="121" y="561"/>
                </a:lnTo>
                <a:lnTo>
                  <a:pt x="127" y="561"/>
                </a:lnTo>
                <a:lnTo>
                  <a:pt x="132" y="552"/>
                </a:lnTo>
                <a:lnTo>
                  <a:pt x="134" y="548"/>
                </a:lnTo>
                <a:lnTo>
                  <a:pt x="136" y="545"/>
                </a:lnTo>
                <a:lnTo>
                  <a:pt x="136" y="543"/>
                </a:lnTo>
                <a:lnTo>
                  <a:pt x="134" y="536"/>
                </a:lnTo>
                <a:lnTo>
                  <a:pt x="134" y="534"/>
                </a:lnTo>
                <a:lnTo>
                  <a:pt x="132" y="532"/>
                </a:lnTo>
                <a:lnTo>
                  <a:pt x="130" y="530"/>
                </a:lnTo>
                <a:lnTo>
                  <a:pt x="127" y="521"/>
                </a:lnTo>
                <a:lnTo>
                  <a:pt x="127" y="518"/>
                </a:lnTo>
                <a:lnTo>
                  <a:pt x="125" y="507"/>
                </a:lnTo>
                <a:lnTo>
                  <a:pt x="125" y="502"/>
                </a:lnTo>
                <a:lnTo>
                  <a:pt x="127" y="500"/>
                </a:lnTo>
                <a:lnTo>
                  <a:pt x="134" y="493"/>
                </a:lnTo>
                <a:lnTo>
                  <a:pt x="136" y="491"/>
                </a:lnTo>
                <a:lnTo>
                  <a:pt x="136" y="489"/>
                </a:lnTo>
                <a:lnTo>
                  <a:pt x="136" y="487"/>
                </a:lnTo>
                <a:lnTo>
                  <a:pt x="136" y="482"/>
                </a:lnTo>
                <a:lnTo>
                  <a:pt x="136" y="480"/>
                </a:lnTo>
                <a:lnTo>
                  <a:pt x="139" y="478"/>
                </a:lnTo>
                <a:lnTo>
                  <a:pt x="139" y="475"/>
                </a:lnTo>
                <a:lnTo>
                  <a:pt x="136" y="473"/>
                </a:lnTo>
                <a:lnTo>
                  <a:pt x="134" y="471"/>
                </a:lnTo>
                <a:lnTo>
                  <a:pt x="132" y="471"/>
                </a:lnTo>
                <a:lnTo>
                  <a:pt x="127" y="471"/>
                </a:lnTo>
                <a:lnTo>
                  <a:pt x="123" y="471"/>
                </a:lnTo>
                <a:lnTo>
                  <a:pt x="121" y="469"/>
                </a:lnTo>
                <a:lnTo>
                  <a:pt x="118" y="466"/>
                </a:lnTo>
                <a:lnTo>
                  <a:pt x="116" y="462"/>
                </a:lnTo>
                <a:lnTo>
                  <a:pt x="116" y="457"/>
                </a:lnTo>
                <a:lnTo>
                  <a:pt x="116" y="455"/>
                </a:lnTo>
                <a:lnTo>
                  <a:pt x="111" y="450"/>
                </a:lnTo>
                <a:lnTo>
                  <a:pt x="109" y="448"/>
                </a:lnTo>
                <a:lnTo>
                  <a:pt x="107" y="446"/>
                </a:lnTo>
                <a:lnTo>
                  <a:pt x="105" y="444"/>
                </a:lnTo>
                <a:lnTo>
                  <a:pt x="102" y="444"/>
                </a:lnTo>
                <a:lnTo>
                  <a:pt x="100" y="439"/>
                </a:lnTo>
                <a:lnTo>
                  <a:pt x="98" y="439"/>
                </a:lnTo>
                <a:lnTo>
                  <a:pt x="96" y="437"/>
                </a:lnTo>
                <a:lnTo>
                  <a:pt x="96" y="435"/>
                </a:lnTo>
                <a:lnTo>
                  <a:pt x="93" y="432"/>
                </a:lnTo>
                <a:lnTo>
                  <a:pt x="93" y="430"/>
                </a:lnTo>
                <a:lnTo>
                  <a:pt x="91" y="428"/>
                </a:lnTo>
                <a:lnTo>
                  <a:pt x="91" y="426"/>
                </a:lnTo>
                <a:lnTo>
                  <a:pt x="91" y="423"/>
                </a:lnTo>
                <a:lnTo>
                  <a:pt x="89" y="419"/>
                </a:lnTo>
                <a:lnTo>
                  <a:pt x="89" y="416"/>
                </a:lnTo>
                <a:lnTo>
                  <a:pt x="87" y="412"/>
                </a:lnTo>
                <a:lnTo>
                  <a:pt x="84" y="410"/>
                </a:lnTo>
                <a:lnTo>
                  <a:pt x="84" y="407"/>
                </a:lnTo>
                <a:lnTo>
                  <a:pt x="82" y="401"/>
                </a:lnTo>
                <a:lnTo>
                  <a:pt x="80" y="396"/>
                </a:lnTo>
                <a:lnTo>
                  <a:pt x="80" y="394"/>
                </a:lnTo>
                <a:lnTo>
                  <a:pt x="80" y="392"/>
                </a:lnTo>
                <a:lnTo>
                  <a:pt x="77" y="392"/>
                </a:lnTo>
                <a:lnTo>
                  <a:pt x="77" y="389"/>
                </a:lnTo>
                <a:lnTo>
                  <a:pt x="77" y="387"/>
                </a:lnTo>
                <a:lnTo>
                  <a:pt x="75" y="385"/>
                </a:lnTo>
                <a:lnTo>
                  <a:pt x="75" y="383"/>
                </a:lnTo>
                <a:lnTo>
                  <a:pt x="75" y="380"/>
                </a:lnTo>
                <a:lnTo>
                  <a:pt x="75" y="378"/>
                </a:lnTo>
                <a:lnTo>
                  <a:pt x="73" y="376"/>
                </a:lnTo>
                <a:lnTo>
                  <a:pt x="73" y="373"/>
                </a:lnTo>
                <a:lnTo>
                  <a:pt x="73" y="371"/>
                </a:lnTo>
                <a:lnTo>
                  <a:pt x="71" y="369"/>
                </a:lnTo>
                <a:lnTo>
                  <a:pt x="71" y="367"/>
                </a:lnTo>
                <a:lnTo>
                  <a:pt x="68" y="367"/>
                </a:lnTo>
                <a:lnTo>
                  <a:pt x="66" y="364"/>
                </a:lnTo>
                <a:lnTo>
                  <a:pt x="62" y="362"/>
                </a:lnTo>
                <a:lnTo>
                  <a:pt x="57" y="360"/>
                </a:lnTo>
                <a:lnTo>
                  <a:pt x="57" y="358"/>
                </a:lnTo>
                <a:lnTo>
                  <a:pt x="53" y="355"/>
                </a:lnTo>
                <a:lnTo>
                  <a:pt x="50" y="353"/>
                </a:lnTo>
                <a:lnTo>
                  <a:pt x="46" y="351"/>
                </a:lnTo>
                <a:lnTo>
                  <a:pt x="41" y="349"/>
                </a:lnTo>
                <a:lnTo>
                  <a:pt x="39" y="346"/>
                </a:lnTo>
                <a:lnTo>
                  <a:pt x="37" y="344"/>
                </a:lnTo>
                <a:lnTo>
                  <a:pt x="32" y="342"/>
                </a:lnTo>
                <a:lnTo>
                  <a:pt x="28" y="337"/>
                </a:lnTo>
                <a:lnTo>
                  <a:pt x="21" y="333"/>
                </a:lnTo>
                <a:lnTo>
                  <a:pt x="19" y="333"/>
                </a:lnTo>
                <a:lnTo>
                  <a:pt x="19" y="330"/>
                </a:lnTo>
                <a:lnTo>
                  <a:pt x="16" y="326"/>
                </a:lnTo>
                <a:lnTo>
                  <a:pt x="14" y="321"/>
                </a:lnTo>
                <a:lnTo>
                  <a:pt x="12" y="319"/>
                </a:lnTo>
                <a:lnTo>
                  <a:pt x="9" y="315"/>
                </a:lnTo>
                <a:lnTo>
                  <a:pt x="9" y="312"/>
                </a:lnTo>
                <a:lnTo>
                  <a:pt x="9" y="308"/>
                </a:lnTo>
                <a:lnTo>
                  <a:pt x="7" y="308"/>
                </a:lnTo>
                <a:lnTo>
                  <a:pt x="7" y="306"/>
                </a:lnTo>
                <a:lnTo>
                  <a:pt x="7" y="303"/>
                </a:lnTo>
                <a:lnTo>
                  <a:pt x="7" y="301"/>
                </a:lnTo>
                <a:lnTo>
                  <a:pt x="5" y="299"/>
                </a:lnTo>
                <a:lnTo>
                  <a:pt x="5" y="294"/>
                </a:lnTo>
                <a:lnTo>
                  <a:pt x="5" y="292"/>
                </a:lnTo>
                <a:lnTo>
                  <a:pt x="3" y="290"/>
                </a:lnTo>
                <a:lnTo>
                  <a:pt x="3" y="287"/>
                </a:lnTo>
                <a:lnTo>
                  <a:pt x="3" y="281"/>
                </a:lnTo>
                <a:lnTo>
                  <a:pt x="3" y="276"/>
                </a:lnTo>
                <a:lnTo>
                  <a:pt x="3" y="274"/>
                </a:lnTo>
                <a:lnTo>
                  <a:pt x="3" y="272"/>
                </a:lnTo>
                <a:lnTo>
                  <a:pt x="3" y="260"/>
                </a:lnTo>
                <a:lnTo>
                  <a:pt x="0" y="254"/>
                </a:lnTo>
                <a:lnTo>
                  <a:pt x="0" y="251"/>
                </a:lnTo>
                <a:lnTo>
                  <a:pt x="3" y="249"/>
                </a:lnTo>
                <a:lnTo>
                  <a:pt x="7" y="235"/>
                </a:lnTo>
                <a:lnTo>
                  <a:pt x="9" y="233"/>
                </a:lnTo>
                <a:lnTo>
                  <a:pt x="9" y="231"/>
                </a:lnTo>
                <a:lnTo>
                  <a:pt x="14" y="220"/>
                </a:lnTo>
                <a:lnTo>
                  <a:pt x="16" y="215"/>
                </a:lnTo>
                <a:lnTo>
                  <a:pt x="19" y="208"/>
                </a:lnTo>
                <a:lnTo>
                  <a:pt x="19" y="206"/>
                </a:lnTo>
                <a:lnTo>
                  <a:pt x="19" y="201"/>
                </a:lnTo>
                <a:lnTo>
                  <a:pt x="21" y="195"/>
                </a:lnTo>
                <a:lnTo>
                  <a:pt x="21" y="190"/>
                </a:lnTo>
                <a:lnTo>
                  <a:pt x="21" y="186"/>
                </a:lnTo>
                <a:lnTo>
                  <a:pt x="21" y="181"/>
                </a:lnTo>
                <a:lnTo>
                  <a:pt x="21" y="179"/>
                </a:lnTo>
                <a:lnTo>
                  <a:pt x="21" y="172"/>
                </a:lnTo>
                <a:lnTo>
                  <a:pt x="23" y="168"/>
                </a:lnTo>
                <a:lnTo>
                  <a:pt x="37" y="158"/>
                </a:lnTo>
                <a:lnTo>
                  <a:pt x="39" y="156"/>
                </a:lnTo>
                <a:lnTo>
                  <a:pt x="41" y="154"/>
                </a:lnTo>
                <a:lnTo>
                  <a:pt x="46" y="152"/>
                </a:lnTo>
                <a:lnTo>
                  <a:pt x="46" y="145"/>
                </a:lnTo>
                <a:lnTo>
                  <a:pt x="48" y="145"/>
                </a:lnTo>
                <a:lnTo>
                  <a:pt x="50" y="145"/>
                </a:lnTo>
                <a:lnTo>
                  <a:pt x="50" y="147"/>
                </a:lnTo>
                <a:lnTo>
                  <a:pt x="53" y="147"/>
                </a:lnTo>
                <a:lnTo>
                  <a:pt x="59" y="152"/>
                </a:lnTo>
                <a:lnTo>
                  <a:pt x="64" y="154"/>
                </a:lnTo>
                <a:lnTo>
                  <a:pt x="73" y="147"/>
                </a:lnTo>
                <a:lnTo>
                  <a:pt x="82" y="140"/>
                </a:lnTo>
                <a:lnTo>
                  <a:pt x="87" y="136"/>
                </a:lnTo>
                <a:lnTo>
                  <a:pt x="89" y="136"/>
                </a:lnTo>
                <a:lnTo>
                  <a:pt x="91" y="134"/>
                </a:lnTo>
                <a:lnTo>
                  <a:pt x="96" y="129"/>
                </a:lnTo>
                <a:lnTo>
                  <a:pt x="98" y="118"/>
                </a:lnTo>
                <a:lnTo>
                  <a:pt x="100" y="111"/>
                </a:lnTo>
                <a:lnTo>
                  <a:pt x="102" y="102"/>
                </a:lnTo>
                <a:lnTo>
                  <a:pt x="100" y="102"/>
                </a:lnTo>
                <a:lnTo>
                  <a:pt x="100" y="97"/>
                </a:lnTo>
                <a:lnTo>
                  <a:pt x="100" y="95"/>
                </a:lnTo>
                <a:lnTo>
                  <a:pt x="105" y="95"/>
                </a:lnTo>
                <a:lnTo>
                  <a:pt x="111" y="95"/>
                </a:lnTo>
                <a:lnTo>
                  <a:pt x="114" y="82"/>
                </a:lnTo>
                <a:lnTo>
                  <a:pt x="116" y="75"/>
                </a:lnTo>
                <a:lnTo>
                  <a:pt x="116" y="72"/>
                </a:lnTo>
                <a:lnTo>
                  <a:pt x="121" y="72"/>
                </a:lnTo>
                <a:lnTo>
                  <a:pt x="127" y="72"/>
                </a:lnTo>
                <a:lnTo>
                  <a:pt x="134" y="72"/>
                </a:lnTo>
                <a:lnTo>
                  <a:pt x="139" y="72"/>
                </a:lnTo>
                <a:lnTo>
                  <a:pt x="141" y="72"/>
                </a:lnTo>
                <a:lnTo>
                  <a:pt x="143" y="72"/>
                </a:lnTo>
                <a:lnTo>
                  <a:pt x="143" y="68"/>
                </a:lnTo>
                <a:lnTo>
                  <a:pt x="148" y="66"/>
                </a:lnTo>
                <a:lnTo>
                  <a:pt x="148" y="57"/>
                </a:lnTo>
                <a:lnTo>
                  <a:pt x="141" y="54"/>
                </a:lnTo>
                <a:lnTo>
                  <a:pt x="141" y="50"/>
                </a:lnTo>
                <a:lnTo>
                  <a:pt x="143" y="48"/>
                </a:lnTo>
                <a:lnTo>
                  <a:pt x="145" y="48"/>
                </a:lnTo>
                <a:lnTo>
                  <a:pt x="148" y="45"/>
                </a:lnTo>
                <a:lnTo>
                  <a:pt x="157" y="43"/>
                </a:lnTo>
                <a:lnTo>
                  <a:pt x="195" y="27"/>
                </a:lnTo>
                <a:lnTo>
                  <a:pt x="200" y="25"/>
                </a:lnTo>
                <a:lnTo>
                  <a:pt x="202" y="25"/>
                </a:lnTo>
                <a:lnTo>
                  <a:pt x="207" y="23"/>
                </a:lnTo>
                <a:lnTo>
                  <a:pt x="213" y="20"/>
                </a:lnTo>
                <a:lnTo>
                  <a:pt x="220" y="16"/>
                </a:lnTo>
                <a:lnTo>
                  <a:pt x="225" y="16"/>
                </a:lnTo>
                <a:lnTo>
                  <a:pt x="225" y="14"/>
                </a:lnTo>
                <a:lnTo>
                  <a:pt x="225" y="11"/>
                </a:lnTo>
                <a:lnTo>
                  <a:pt x="234" y="11"/>
                </a:lnTo>
                <a:lnTo>
                  <a:pt x="247" y="14"/>
                </a:lnTo>
                <a:lnTo>
                  <a:pt x="247" y="11"/>
                </a:lnTo>
                <a:lnTo>
                  <a:pt x="247" y="9"/>
                </a:lnTo>
                <a:lnTo>
                  <a:pt x="250" y="7"/>
                </a:lnTo>
                <a:lnTo>
                  <a:pt x="250" y="5"/>
                </a:lnTo>
                <a:lnTo>
                  <a:pt x="250" y="2"/>
                </a:lnTo>
                <a:lnTo>
                  <a:pt x="252" y="0"/>
                </a:lnTo>
                <a:lnTo>
                  <a:pt x="254" y="2"/>
                </a:lnTo>
              </a:path>
            </a:pathLst>
          </a:cu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 Northern">
            <a:extLst>
              <a:ext uri="{FF2B5EF4-FFF2-40B4-BE49-F238E27FC236}">
                <a16:creationId xmlns:a16="http://schemas.microsoft.com/office/drawing/2014/main" id="{0B5A6CB2-ED05-D224-9AA6-46D54A1124AC}"/>
              </a:ext>
            </a:extLst>
          </p:cNvPr>
          <p:cNvSpPr>
            <a:spLocks noChangeArrowheads="1"/>
          </p:cNvSpPr>
          <p:nvPr/>
        </p:nvSpPr>
        <p:spPr bwMode="auto">
          <a:xfrm>
            <a:off x="5697538" y="1785938"/>
            <a:ext cx="5397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Northern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Text - North Darfur">
            <a:extLst>
              <a:ext uri="{FF2B5EF4-FFF2-40B4-BE49-F238E27FC236}">
                <a16:creationId xmlns:a16="http://schemas.microsoft.com/office/drawing/2014/main" id="{EACE6D7A-A47A-6DF2-DC26-749DD0147434}"/>
              </a:ext>
            </a:extLst>
          </p:cNvPr>
          <p:cNvSpPr>
            <a:spLocks noChangeArrowheads="1"/>
          </p:cNvSpPr>
          <p:nvPr/>
        </p:nvSpPr>
        <p:spPr bwMode="auto">
          <a:xfrm>
            <a:off x="3692526" y="3225800"/>
            <a:ext cx="742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Text - Red Sea">
            <a:extLst>
              <a:ext uri="{FF2B5EF4-FFF2-40B4-BE49-F238E27FC236}">
                <a16:creationId xmlns:a16="http://schemas.microsoft.com/office/drawing/2014/main" id="{F6A23337-BD23-0E55-73C6-7526B840782D}"/>
              </a:ext>
            </a:extLst>
          </p:cNvPr>
          <p:cNvSpPr>
            <a:spLocks noChangeArrowheads="1"/>
          </p:cNvSpPr>
          <p:nvPr/>
        </p:nvSpPr>
        <p:spPr bwMode="auto">
          <a:xfrm>
            <a:off x="8086726" y="1666875"/>
            <a:ext cx="542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Red Sea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Text - River Nile">
            <a:extLst>
              <a:ext uri="{FF2B5EF4-FFF2-40B4-BE49-F238E27FC236}">
                <a16:creationId xmlns:a16="http://schemas.microsoft.com/office/drawing/2014/main" id="{128A6206-5059-AE2E-2BAD-C31E214A4CCC}"/>
              </a:ext>
            </a:extLst>
          </p:cNvPr>
          <p:cNvSpPr>
            <a:spLocks noChangeArrowheads="1"/>
          </p:cNvSpPr>
          <p:nvPr/>
        </p:nvSpPr>
        <p:spPr bwMode="auto">
          <a:xfrm>
            <a:off x="7482180" y="2736531"/>
            <a:ext cx="59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River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Text - North Kordofan">
            <a:extLst>
              <a:ext uri="{FF2B5EF4-FFF2-40B4-BE49-F238E27FC236}">
                <a16:creationId xmlns:a16="http://schemas.microsoft.com/office/drawing/2014/main" id="{614BD395-4670-722C-D711-7074746D27E3}"/>
              </a:ext>
            </a:extLst>
          </p:cNvPr>
          <p:cNvSpPr>
            <a:spLocks noChangeArrowheads="1"/>
          </p:cNvSpPr>
          <p:nvPr/>
        </p:nvSpPr>
        <p:spPr bwMode="auto">
          <a:xfrm>
            <a:off x="5612090" y="3791595"/>
            <a:ext cx="9048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North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Text - Gedaref">
            <a:extLst>
              <a:ext uri="{FF2B5EF4-FFF2-40B4-BE49-F238E27FC236}">
                <a16:creationId xmlns:a16="http://schemas.microsoft.com/office/drawing/2014/main" id="{DF740653-B777-0C8D-0839-B017C7D6C553}"/>
              </a:ext>
            </a:extLst>
          </p:cNvPr>
          <p:cNvSpPr>
            <a:spLocks noChangeArrowheads="1"/>
          </p:cNvSpPr>
          <p:nvPr/>
        </p:nvSpPr>
        <p:spPr bwMode="auto">
          <a:xfrm>
            <a:off x="7971594" y="4030457"/>
            <a:ext cx="508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Gedaref</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Text - West Kordofan">
            <a:extLst>
              <a:ext uri="{FF2B5EF4-FFF2-40B4-BE49-F238E27FC236}">
                <a16:creationId xmlns:a16="http://schemas.microsoft.com/office/drawing/2014/main" id="{28AF797F-01F8-A10F-FACF-4BDACBB6CB1F}"/>
              </a:ext>
            </a:extLst>
          </p:cNvPr>
          <p:cNvSpPr>
            <a:spLocks noChangeArrowheads="1"/>
          </p:cNvSpPr>
          <p:nvPr/>
        </p:nvSpPr>
        <p:spPr bwMode="auto">
          <a:xfrm>
            <a:off x="4904353" y="5199913"/>
            <a:ext cx="892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West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Text - South Darfur">
            <a:extLst>
              <a:ext uri="{FF2B5EF4-FFF2-40B4-BE49-F238E27FC236}">
                <a16:creationId xmlns:a16="http://schemas.microsoft.com/office/drawing/2014/main" id="{0D4E5E18-110D-6710-233D-072A97722C83}"/>
              </a:ext>
            </a:extLst>
          </p:cNvPr>
          <p:cNvSpPr>
            <a:spLocks noChangeArrowheads="1"/>
          </p:cNvSpPr>
          <p:nvPr/>
        </p:nvSpPr>
        <p:spPr bwMode="auto">
          <a:xfrm>
            <a:off x="3323073" y="5543617"/>
            <a:ext cx="765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South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Text - Kassala">
            <a:extLst>
              <a:ext uri="{FF2B5EF4-FFF2-40B4-BE49-F238E27FC236}">
                <a16:creationId xmlns:a16="http://schemas.microsoft.com/office/drawing/2014/main" id="{42633A09-56D4-6C49-FAB7-4A2C6A26854E}"/>
              </a:ext>
            </a:extLst>
          </p:cNvPr>
          <p:cNvSpPr>
            <a:spLocks noChangeArrowheads="1"/>
          </p:cNvSpPr>
          <p:nvPr/>
        </p:nvSpPr>
        <p:spPr bwMode="auto">
          <a:xfrm>
            <a:off x="8274273" y="3449637"/>
            <a:ext cx="5016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Kassala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Text - Sennar">
            <a:extLst>
              <a:ext uri="{FF2B5EF4-FFF2-40B4-BE49-F238E27FC236}">
                <a16:creationId xmlns:a16="http://schemas.microsoft.com/office/drawing/2014/main" id="{58A0E628-A3AF-F019-AC22-D35C9E05980F}"/>
              </a:ext>
            </a:extLst>
          </p:cNvPr>
          <p:cNvSpPr>
            <a:spLocks noChangeArrowheads="1"/>
          </p:cNvSpPr>
          <p:nvPr/>
        </p:nvSpPr>
        <p:spPr bwMode="auto">
          <a:xfrm>
            <a:off x="7489825" y="4572257"/>
            <a:ext cx="457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Sennar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Text - South Kordofan">
            <a:extLst>
              <a:ext uri="{FF2B5EF4-FFF2-40B4-BE49-F238E27FC236}">
                <a16:creationId xmlns:a16="http://schemas.microsoft.com/office/drawing/2014/main" id="{D900EC35-E4DB-4BD6-CEB2-3309A318338C}"/>
              </a:ext>
            </a:extLst>
          </p:cNvPr>
          <p:cNvSpPr>
            <a:spLocks noChangeArrowheads="1"/>
          </p:cNvSpPr>
          <p:nvPr/>
        </p:nvSpPr>
        <p:spPr bwMode="auto">
          <a:xfrm>
            <a:off x="5971794" y="5248275"/>
            <a:ext cx="927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South Kordofan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Text - East Darfur">
            <a:extLst>
              <a:ext uri="{FF2B5EF4-FFF2-40B4-BE49-F238E27FC236}">
                <a16:creationId xmlns:a16="http://schemas.microsoft.com/office/drawing/2014/main" id="{A0EE0E5E-5EFE-914D-185A-36E7B93826EF}"/>
              </a:ext>
            </a:extLst>
          </p:cNvPr>
          <p:cNvSpPr>
            <a:spLocks noChangeArrowheads="1"/>
          </p:cNvSpPr>
          <p:nvPr/>
        </p:nvSpPr>
        <p:spPr bwMode="auto">
          <a:xfrm>
            <a:off x="4205536" y="5408613"/>
            <a:ext cx="688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East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Text - Blue Nile">
            <a:extLst>
              <a:ext uri="{FF2B5EF4-FFF2-40B4-BE49-F238E27FC236}">
                <a16:creationId xmlns:a16="http://schemas.microsoft.com/office/drawing/2014/main" id="{BE616168-A92E-C875-43B0-EA9C3BB335E9}"/>
              </a:ext>
            </a:extLst>
          </p:cNvPr>
          <p:cNvSpPr>
            <a:spLocks noChangeArrowheads="1"/>
          </p:cNvSpPr>
          <p:nvPr/>
        </p:nvSpPr>
        <p:spPr bwMode="auto">
          <a:xfrm>
            <a:off x="7529189" y="5329339"/>
            <a:ext cx="5556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Blue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Text - White Nile">
            <a:extLst>
              <a:ext uri="{FF2B5EF4-FFF2-40B4-BE49-F238E27FC236}">
                <a16:creationId xmlns:a16="http://schemas.microsoft.com/office/drawing/2014/main" id="{49EE918B-3D3D-073F-3985-343F48628CB1}"/>
              </a:ext>
            </a:extLst>
          </p:cNvPr>
          <p:cNvSpPr>
            <a:spLocks noChangeArrowheads="1"/>
          </p:cNvSpPr>
          <p:nvPr/>
        </p:nvSpPr>
        <p:spPr bwMode="auto">
          <a:xfrm>
            <a:off x="6811963" y="4659904"/>
            <a:ext cx="6318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White Nile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Text - Aj Jazirah">
            <a:extLst>
              <a:ext uri="{FF2B5EF4-FFF2-40B4-BE49-F238E27FC236}">
                <a16:creationId xmlns:a16="http://schemas.microsoft.com/office/drawing/2014/main" id="{4E40E820-6C0F-8846-EEA9-ADB48F9F16AC}"/>
              </a:ext>
            </a:extLst>
          </p:cNvPr>
          <p:cNvSpPr>
            <a:spLocks noChangeArrowheads="1"/>
          </p:cNvSpPr>
          <p:nvPr/>
        </p:nvSpPr>
        <p:spPr bwMode="auto">
          <a:xfrm>
            <a:off x="7138988" y="3925888"/>
            <a:ext cx="603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Aj</a:t>
            </a: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Jazirah</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Text - Khartoum">
            <a:extLst>
              <a:ext uri="{FF2B5EF4-FFF2-40B4-BE49-F238E27FC236}">
                <a16:creationId xmlns:a16="http://schemas.microsoft.com/office/drawing/2014/main" id="{0B8BCC62-56F4-AAFD-2719-A8B6A4FBD776}"/>
              </a:ext>
            </a:extLst>
          </p:cNvPr>
          <p:cNvSpPr>
            <a:spLocks noChangeArrowheads="1"/>
          </p:cNvSpPr>
          <p:nvPr/>
        </p:nvSpPr>
        <p:spPr bwMode="auto">
          <a:xfrm>
            <a:off x="6998495" y="3464542"/>
            <a:ext cx="596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Khartoum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Text - Central Darfur">
            <a:extLst>
              <a:ext uri="{FF2B5EF4-FFF2-40B4-BE49-F238E27FC236}">
                <a16:creationId xmlns:a16="http://schemas.microsoft.com/office/drawing/2014/main" id="{D5B20ADB-B2A7-82AC-1DF2-B113C7F40D97}"/>
              </a:ext>
            </a:extLst>
          </p:cNvPr>
          <p:cNvSpPr>
            <a:spLocks noChangeArrowheads="1"/>
          </p:cNvSpPr>
          <p:nvPr/>
        </p:nvSpPr>
        <p:spPr bwMode="auto">
          <a:xfrm>
            <a:off x="2674938" y="4864100"/>
            <a:ext cx="841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Central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Text - West Darfur">
            <a:extLst>
              <a:ext uri="{FF2B5EF4-FFF2-40B4-BE49-F238E27FC236}">
                <a16:creationId xmlns:a16="http://schemas.microsoft.com/office/drawing/2014/main" id="{1483ECA5-D555-2CCB-DAF0-A003880EAE9A}"/>
              </a:ext>
            </a:extLst>
          </p:cNvPr>
          <p:cNvSpPr>
            <a:spLocks noChangeArrowheads="1"/>
          </p:cNvSpPr>
          <p:nvPr/>
        </p:nvSpPr>
        <p:spPr bwMode="auto">
          <a:xfrm>
            <a:off x="2463801" y="4318000"/>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West Darfur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 - Abyei PCA">
            <a:extLst>
              <a:ext uri="{FF2B5EF4-FFF2-40B4-BE49-F238E27FC236}">
                <a16:creationId xmlns:a16="http://schemas.microsoft.com/office/drawing/2014/main" id="{73024919-34CA-2D62-8DDA-10B9652529FB}"/>
              </a:ext>
            </a:extLst>
          </p:cNvPr>
          <p:cNvSpPr>
            <a:spLocks noChangeArrowheads="1"/>
          </p:cNvSpPr>
          <p:nvPr/>
        </p:nvSpPr>
        <p:spPr bwMode="auto">
          <a:xfrm>
            <a:off x="5000626" y="5992813"/>
            <a:ext cx="660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Abyei PCA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Flowchart: Connector 64">
            <a:extLst>
              <a:ext uri="{FF2B5EF4-FFF2-40B4-BE49-F238E27FC236}">
                <a16:creationId xmlns:a16="http://schemas.microsoft.com/office/drawing/2014/main" id="{C5403444-5D6B-C289-1AF3-124573A01837}"/>
              </a:ext>
            </a:extLst>
          </p:cNvPr>
          <p:cNvSpPr/>
          <p:nvPr/>
        </p:nvSpPr>
        <p:spPr>
          <a:xfrm>
            <a:off x="7066324" y="4816475"/>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95" name="Group 94">
            <a:extLst>
              <a:ext uri="{FF2B5EF4-FFF2-40B4-BE49-F238E27FC236}">
                <a16:creationId xmlns:a16="http://schemas.microsoft.com/office/drawing/2014/main" id="{C5D05B88-1196-CDCF-0C87-AEF0AFB09589}"/>
              </a:ext>
            </a:extLst>
          </p:cNvPr>
          <p:cNvGrpSpPr/>
          <p:nvPr/>
        </p:nvGrpSpPr>
        <p:grpSpPr>
          <a:xfrm>
            <a:off x="8574087" y="3143156"/>
            <a:ext cx="3594447" cy="230832"/>
            <a:chOff x="8574087" y="3143156"/>
            <a:chExt cx="3594447" cy="230832"/>
          </a:xfrm>
        </p:grpSpPr>
        <p:grpSp>
          <p:nvGrpSpPr>
            <p:cNvPr id="83" name="Group 82">
              <a:extLst>
                <a:ext uri="{FF2B5EF4-FFF2-40B4-BE49-F238E27FC236}">
                  <a16:creationId xmlns:a16="http://schemas.microsoft.com/office/drawing/2014/main" id="{4AEAEC61-3A84-84C0-CA14-6457BFD0B299}"/>
                </a:ext>
              </a:extLst>
            </p:cNvPr>
            <p:cNvGrpSpPr/>
            <p:nvPr/>
          </p:nvGrpSpPr>
          <p:grpSpPr>
            <a:xfrm>
              <a:off x="8574087" y="3192463"/>
              <a:ext cx="858368" cy="169084"/>
              <a:chOff x="8487497" y="3496631"/>
              <a:chExt cx="858368" cy="169084"/>
            </a:xfrm>
          </p:grpSpPr>
          <p:sp>
            <p:nvSpPr>
              <p:cNvPr id="64" name="Flowchart: Connector 63">
                <a:extLst>
                  <a:ext uri="{FF2B5EF4-FFF2-40B4-BE49-F238E27FC236}">
                    <a16:creationId xmlns:a16="http://schemas.microsoft.com/office/drawing/2014/main" id="{2A75BA0F-3A2C-5A49-CF9D-6C43AB01A884}"/>
                  </a:ext>
                </a:extLst>
              </p:cNvPr>
              <p:cNvSpPr/>
              <p:nvPr/>
            </p:nvSpPr>
            <p:spPr>
              <a:xfrm>
                <a:off x="8487497" y="3561727"/>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0" name="Group 79">
                <a:extLst>
                  <a:ext uri="{FF2B5EF4-FFF2-40B4-BE49-F238E27FC236}">
                    <a16:creationId xmlns:a16="http://schemas.microsoft.com/office/drawing/2014/main" id="{3FD6E7CF-595D-F63F-970F-1EA8D7E29010}"/>
                  </a:ext>
                </a:extLst>
              </p:cNvPr>
              <p:cNvGrpSpPr/>
              <p:nvPr/>
            </p:nvGrpSpPr>
            <p:grpSpPr>
              <a:xfrm>
                <a:off x="8540751" y="3496631"/>
                <a:ext cx="805114" cy="169084"/>
                <a:chOff x="8294286" y="4239581"/>
                <a:chExt cx="805114" cy="169084"/>
              </a:xfrm>
            </p:grpSpPr>
            <p:cxnSp>
              <p:nvCxnSpPr>
                <p:cNvPr id="81" name="Straight Connector 80">
                  <a:extLst>
                    <a:ext uri="{FF2B5EF4-FFF2-40B4-BE49-F238E27FC236}">
                      <a16:creationId xmlns:a16="http://schemas.microsoft.com/office/drawing/2014/main" id="{92173C99-DECC-66A5-7CEE-B414DB3EBCF7}"/>
                    </a:ext>
                  </a:extLst>
                </p:cNvPr>
                <p:cNvCxnSpPr>
                  <a:cxnSpLocks/>
                </p:cNvCxnSpPr>
                <p:nvPr/>
              </p:nvCxnSpPr>
              <p:spPr>
                <a:xfrm flipV="1">
                  <a:off x="8294286" y="4323882"/>
                  <a:ext cx="801266" cy="9837"/>
                </a:xfrm>
                <a:prstGeom prst="line">
                  <a:avLst/>
                </a:prstGeom>
              </p:spPr>
              <p:style>
                <a:lnRef idx="2">
                  <a:schemeClr val="accent5"/>
                </a:lnRef>
                <a:fillRef idx="0">
                  <a:schemeClr val="accent5"/>
                </a:fillRef>
                <a:effectRef idx="1">
                  <a:schemeClr val="accent5"/>
                </a:effectRef>
                <a:fontRef idx="minor">
                  <a:schemeClr val="tx1"/>
                </a:fontRef>
              </p:style>
            </p:cxnSp>
            <p:cxnSp>
              <p:nvCxnSpPr>
                <p:cNvPr id="82" name="Straight Connector 81">
                  <a:extLst>
                    <a:ext uri="{FF2B5EF4-FFF2-40B4-BE49-F238E27FC236}">
                      <a16:creationId xmlns:a16="http://schemas.microsoft.com/office/drawing/2014/main" id="{E58071D7-CD76-FCFC-1802-B1D731E7BA55}"/>
                    </a:ext>
                  </a:extLst>
                </p:cNvPr>
                <p:cNvCxnSpPr>
                  <a:cxnSpLocks/>
                </p:cNvCxnSpPr>
                <p:nvPr/>
              </p:nvCxnSpPr>
              <p:spPr>
                <a:xfrm>
                  <a:off x="9099400" y="4239581"/>
                  <a:ext cx="0" cy="169084"/>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84" name="TextBox 83">
              <a:extLst>
                <a:ext uri="{FF2B5EF4-FFF2-40B4-BE49-F238E27FC236}">
                  <a16:creationId xmlns:a16="http://schemas.microsoft.com/office/drawing/2014/main" id="{6A35F19D-DEAB-B720-2DCE-8CB1D531355E}"/>
                </a:ext>
              </a:extLst>
            </p:cNvPr>
            <p:cNvSpPr txBox="1"/>
            <p:nvPr/>
          </p:nvSpPr>
          <p:spPr>
            <a:xfrm>
              <a:off x="9559016" y="3143156"/>
              <a:ext cx="260951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CARE, PI, WFP</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9E49755B-3588-A553-88BE-A9A90FC72773}"/>
              </a:ext>
            </a:extLst>
          </p:cNvPr>
          <p:cNvGrpSpPr/>
          <p:nvPr/>
        </p:nvGrpSpPr>
        <p:grpSpPr>
          <a:xfrm>
            <a:off x="7844561" y="5055672"/>
            <a:ext cx="680900" cy="303729"/>
            <a:chOff x="7844561" y="5055672"/>
            <a:chExt cx="680900" cy="303729"/>
          </a:xfrm>
        </p:grpSpPr>
        <p:sp>
          <p:nvSpPr>
            <p:cNvPr id="66" name="Flowchart: Connector 65">
              <a:extLst>
                <a:ext uri="{FF2B5EF4-FFF2-40B4-BE49-F238E27FC236}">
                  <a16:creationId xmlns:a16="http://schemas.microsoft.com/office/drawing/2014/main" id="{B2C8C83F-4A07-CBB9-A2EA-E576565A1D9D}"/>
                </a:ext>
              </a:extLst>
            </p:cNvPr>
            <p:cNvSpPr/>
            <p:nvPr/>
          </p:nvSpPr>
          <p:spPr>
            <a:xfrm>
              <a:off x="7844561" y="5159701"/>
              <a:ext cx="58073"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99" name="Straight Connector 98">
              <a:extLst>
                <a:ext uri="{FF2B5EF4-FFF2-40B4-BE49-F238E27FC236}">
                  <a16:creationId xmlns:a16="http://schemas.microsoft.com/office/drawing/2014/main" id="{359BA536-C2EA-3C83-4D94-1B1C6810B7CE}"/>
                </a:ext>
              </a:extLst>
            </p:cNvPr>
            <p:cNvCxnSpPr>
              <a:cxnSpLocks/>
            </p:cNvCxnSpPr>
            <p:nvPr/>
          </p:nvCxnSpPr>
          <p:spPr>
            <a:xfrm>
              <a:off x="7902634" y="5193998"/>
              <a:ext cx="62282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1" name="Straight Connector 100">
              <a:extLst>
                <a:ext uri="{FF2B5EF4-FFF2-40B4-BE49-F238E27FC236}">
                  <a16:creationId xmlns:a16="http://schemas.microsoft.com/office/drawing/2014/main" id="{8057D5A4-E1A1-1683-A2D5-7B903548AA15}"/>
                </a:ext>
              </a:extLst>
            </p:cNvPr>
            <p:cNvCxnSpPr>
              <a:cxnSpLocks/>
            </p:cNvCxnSpPr>
            <p:nvPr/>
          </p:nvCxnSpPr>
          <p:spPr>
            <a:xfrm>
              <a:off x="8525460" y="5055672"/>
              <a:ext cx="0" cy="30372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0AA95BA7-6102-EAF2-21A7-3C4DDBFC3BF8}"/>
              </a:ext>
            </a:extLst>
          </p:cNvPr>
          <p:cNvSpPr txBox="1"/>
          <p:nvPr/>
        </p:nvSpPr>
        <p:spPr>
          <a:xfrm>
            <a:off x="8479594" y="5037365"/>
            <a:ext cx="11159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AAH, IOM MEDAIR, WFP,</a:t>
            </a: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RI</a:t>
            </a:r>
          </a:p>
        </p:txBody>
      </p:sp>
      <p:grpSp>
        <p:nvGrpSpPr>
          <p:cNvPr id="154" name="Group 153">
            <a:extLst>
              <a:ext uri="{FF2B5EF4-FFF2-40B4-BE49-F238E27FC236}">
                <a16:creationId xmlns:a16="http://schemas.microsoft.com/office/drawing/2014/main" id="{7354EEF5-F238-31A4-1EE7-32E5A2FFB5ED}"/>
              </a:ext>
            </a:extLst>
          </p:cNvPr>
          <p:cNvGrpSpPr/>
          <p:nvPr/>
        </p:nvGrpSpPr>
        <p:grpSpPr>
          <a:xfrm>
            <a:off x="1482611" y="5027467"/>
            <a:ext cx="2339005" cy="257644"/>
            <a:chOff x="1482611" y="5027467"/>
            <a:chExt cx="2339005" cy="257644"/>
          </a:xfrm>
        </p:grpSpPr>
        <p:sp>
          <p:nvSpPr>
            <p:cNvPr id="144" name="Flowchart: Connector 143">
              <a:extLst>
                <a:ext uri="{FF2B5EF4-FFF2-40B4-BE49-F238E27FC236}">
                  <a16:creationId xmlns:a16="http://schemas.microsoft.com/office/drawing/2014/main" id="{B958CBE2-AA10-671D-7454-837BA5B0211A}"/>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45" name="Straight Connector 144">
              <a:extLst>
                <a:ext uri="{FF2B5EF4-FFF2-40B4-BE49-F238E27FC236}">
                  <a16:creationId xmlns:a16="http://schemas.microsoft.com/office/drawing/2014/main" id="{CF4048A8-1720-A1CC-B142-9E0646B83353}"/>
                </a:ext>
              </a:extLst>
            </p:cNvPr>
            <p:cNvCxnSpPr>
              <a:cxnSpLocks/>
            </p:cNvCxnSpPr>
            <p:nvPr/>
          </p:nvCxnSpPr>
          <p:spPr>
            <a:xfrm flipH="1">
              <a:off x="2536913" y="5162584"/>
              <a:ext cx="62511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46" name="Straight Connector 145">
              <a:extLst>
                <a:ext uri="{FF2B5EF4-FFF2-40B4-BE49-F238E27FC236}">
                  <a16:creationId xmlns:a16="http://schemas.microsoft.com/office/drawing/2014/main" id="{AA11CD34-6D61-844B-CD85-B03226EF142E}"/>
                </a:ext>
              </a:extLst>
            </p:cNvPr>
            <p:cNvCxnSpPr>
              <a:cxnSpLocks/>
            </p:cNvCxnSpPr>
            <p:nvPr/>
          </p:nvCxnSpPr>
          <p:spPr>
            <a:xfrm>
              <a:off x="2536914" y="5027467"/>
              <a:ext cx="0" cy="257644"/>
            </a:xfrm>
            <a:prstGeom prst="line">
              <a:avLst/>
            </a:prstGeom>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888F4262-D563-7021-441F-6EFE2913FD35}"/>
                </a:ext>
              </a:extLst>
            </p:cNvPr>
            <p:cNvSpPr txBox="1"/>
            <p:nvPr/>
          </p:nvSpPr>
          <p:spPr>
            <a:xfrm>
              <a:off x="1482611" y="5037365"/>
              <a:ext cx="233900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AAH, CRS, WFP, </a:t>
              </a: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SCI</a:t>
              </a:r>
              <a:endParaRPr kumimoji="0" lang="en-US" sz="9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grpSp>
      <p:grpSp>
        <p:nvGrpSpPr>
          <p:cNvPr id="182" name="Group 181">
            <a:extLst>
              <a:ext uri="{FF2B5EF4-FFF2-40B4-BE49-F238E27FC236}">
                <a16:creationId xmlns:a16="http://schemas.microsoft.com/office/drawing/2014/main" id="{B2A1E240-4674-9F2B-722D-6F1053ADD612}"/>
              </a:ext>
            </a:extLst>
          </p:cNvPr>
          <p:cNvGrpSpPr/>
          <p:nvPr/>
        </p:nvGrpSpPr>
        <p:grpSpPr>
          <a:xfrm>
            <a:off x="1306415" y="3492434"/>
            <a:ext cx="2584005" cy="230832"/>
            <a:chOff x="636313" y="5050016"/>
            <a:chExt cx="2584005" cy="230832"/>
          </a:xfrm>
        </p:grpSpPr>
        <p:sp>
          <p:nvSpPr>
            <p:cNvPr id="183" name="Flowchart: Connector 182">
              <a:extLst>
                <a:ext uri="{FF2B5EF4-FFF2-40B4-BE49-F238E27FC236}">
                  <a16:creationId xmlns:a16="http://schemas.microsoft.com/office/drawing/2014/main" id="{3CA29369-7512-BFF1-6222-3FD7EBC975F2}"/>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184" name="Straight Connector 183">
              <a:extLst>
                <a:ext uri="{FF2B5EF4-FFF2-40B4-BE49-F238E27FC236}">
                  <a16:creationId xmlns:a16="http://schemas.microsoft.com/office/drawing/2014/main" id="{0131416C-2211-F494-AD63-269506359E80}"/>
                </a:ext>
              </a:extLst>
            </p:cNvPr>
            <p:cNvCxnSpPr>
              <a:cxnSpLocks/>
            </p:cNvCxnSpPr>
            <p:nvPr/>
          </p:nvCxnSpPr>
          <p:spPr>
            <a:xfrm flipH="1" flipV="1">
              <a:off x="1866811" y="5161371"/>
              <a:ext cx="1295220" cy="1213"/>
            </a:xfrm>
            <a:prstGeom prst="line">
              <a:avLst/>
            </a:prstGeom>
          </p:spPr>
          <p:style>
            <a:lnRef idx="2">
              <a:schemeClr val="accent5"/>
            </a:lnRef>
            <a:fillRef idx="0">
              <a:schemeClr val="accent5"/>
            </a:fillRef>
            <a:effectRef idx="1">
              <a:schemeClr val="accent5"/>
            </a:effectRef>
            <a:fontRef idx="minor">
              <a:schemeClr val="tx1"/>
            </a:fontRef>
          </p:style>
        </p:cxnSp>
        <p:cxnSp>
          <p:nvCxnSpPr>
            <p:cNvPr id="185" name="Straight Connector 184">
              <a:extLst>
                <a:ext uri="{FF2B5EF4-FFF2-40B4-BE49-F238E27FC236}">
                  <a16:creationId xmlns:a16="http://schemas.microsoft.com/office/drawing/2014/main" id="{54DDB900-5254-A618-61F9-A98B917C35DC}"/>
                </a:ext>
              </a:extLst>
            </p:cNvPr>
            <p:cNvCxnSpPr>
              <a:cxnSpLocks/>
            </p:cNvCxnSpPr>
            <p:nvPr/>
          </p:nvCxnSpPr>
          <p:spPr>
            <a:xfrm>
              <a:off x="1864372" y="5057304"/>
              <a:ext cx="2439" cy="207562"/>
            </a:xfrm>
            <a:prstGeom prst="line">
              <a:avLst/>
            </a:prstGeom>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0537E4DC-1C38-94FA-9AF5-A5E5CD361ACE}"/>
                </a:ext>
              </a:extLst>
            </p:cNvPr>
            <p:cNvSpPr txBox="1"/>
            <p:nvPr/>
          </p:nvSpPr>
          <p:spPr>
            <a:xfrm>
              <a:off x="636313" y="5050016"/>
              <a:ext cx="254044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RI, </a:t>
              </a: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HDPO, SAHARI, WFP</a:t>
              </a:r>
              <a:r>
                <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rPr>
                <a:t> </a:t>
              </a:r>
            </a:p>
          </p:txBody>
        </p:sp>
      </p:grpSp>
      <p:grpSp>
        <p:nvGrpSpPr>
          <p:cNvPr id="193" name="Group 192">
            <a:extLst>
              <a:ext uri="{FF2B5EF4-FFF2-40B4-BE49-F238E27FC236}">
                <a16:creationId xmlns:a16="http://schemas.microsoft.com/office/drawing/2014/main" id="{1589EA05-1766-AE49-38C6-18D9457A9CBC}"/>
              </a:ext>
            </a:extLst>
          </p:cNvPr>
          <p:cNvGrpSpPr/>
          <p:nvPr/>
        </p:nvGrpSpPr>
        <p:grpSpPr>
          <a:xfrm>
            <a:off x="6231231" y="5681574"/>
            <a:ext cx="771113" cy="1039257"/>
            <a:chOff x="5069975" y="5964979"/>
            <a:chExt cx="771113" cy="1039257"/>
          </a:xfrm>
        </p:grpSpPr>
        <p:sp>
          <p:nvSpPr>
            <p:cNvPr id="194" name="Flowchart: Connector 193">
              <a:extLst>
                <a:ext uri="{FF2B5EF4-FFF2-40B4-BE49-F238E27FC236}">
                  <a16:creationId xmlns:a16="http://schemas.microsoft.com/office/drawing/2014/main" id="{69E07812-00C3-7B1F-CC4F-4D5DB33E8B14}"/>
                </a:ext>
              </a:extLst>
            </p:cNvPr>
            <p:cNvSpPr/>
            <p:nvPr/>
          </p:nvSpPr>
          <p:spPr>
            <a:xfrm>
              <a:off x="5370061" y="5964979"/>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5" name="Group 194">
              <a:extLst>
                <a:ext uri="{FF2B5EF4-FFF2-40B4-BE49-F238E27FC236}">
                  <a16:creationId xmlns:a16="http://schemas.microsoft.com/office/drawing/2014/main" id="{A9E5B798-4DF0-CC75-8ED2-F115F2D412FD}"/>
                </a:ext>
              </a:extLst>
            </p:cNvPr>
            <p:cNvGrpSpPr/>
            <p:nvPr/>
          </p:nvGrpSpPr>
          <p:grpSpPr>
            <a:xfrm>
              <a:off x="5069975" y="6029103"/>
              <a:ext cx="771113" cy="975133"/>
              <a:chOff x="5069975" y="6029103"/>
              <a:chExt cx="771113" cy="975133"/>
            </a:xfrm>
          </p:grpSpPr>
          <p:cxnSp>
            <p:nvCxnSpPr>
              <p:cNvPr id="196" name="Straight Connector 195">
                <a:extLst>
                  <a:ext uri="{FF2B5EF4-FFF2-40B4-BE49-F238E27FC236}">
                    <a16:creationId xmlns:a16="http://schemas.microsoft.com/office/drawing/2014/main" id="{42F395B1-4FC8-ABE3-BF02-ACC5DDFEA9EF}"/>
                  </a:ext>
                </a:extLst>
              </p:cNvPr>
              <p:cNvCxnSpPr>
                <a:cxnSpLocks/>
                <a:stCxn id="194" idx="4"/>
              </p:cNvCxnSpPr>
              <p:nvPr/>
            </p:nvCxnSpPr>
            <p:spPr>
              <a:xfrm>
                <a:off x="5398276" y="6029103"/>
                <a:ext cx="0" cy="645290"/>
              </a:xfrm>
              <a:prstGeom prst="line">
                <a:avLst/>
              </a:prstGeom>
            </p:spPr>
            <p:style>
              <a:lnRef idx="2">
                <a:schemeClr val="accent5"/>
              </a:lnRef>
              <a:fillRef idx="0">
                <a:schemeClr val="accent5"/>
              </a:fillRef>
              <a:effectRef idx="1">
                <a:schemeClr val="accent5"/>
              </a:effectRef>
              <a:fontRef idx="minor">
                <a:schemeClr val="tx1"/>
              </a:fontRef>
            </p:style>
          </p:cxnSp>
          <p:cxnSp>
            <p:nvCxnSpPr>
              <p:cNvPr id="197" name="Straight Connector 196">
                <a:extLst>
                  <a:ext uri="{FF2B5EF4-FFF2-40B4-BE49-F238E27FC236}">
                    <a16:creationId xmlns:a16="http://schemas.microsoft.com/office/drawing/2014/main" id="{A61B7592-4A4C-14EE-B64F-82A317D009AC}"/>
                  </a:ext>
                </a:extLst>
              </p:cNvPr>
              <p:cNvCxnSpPr>
                <a:cxnSpLocks/>
              </p:cNvCxnSpPr>
              <p:nvPr/>
            </p:nvCxnSpPr>
            <p:spPr>
              <a:xfrm>
                <a:off x="5194500" y="6674393"/>
                <a:ext cx="389532" cy="0"/>
              </a:xfrm>
              <a:prstGeom prst="line">
                <a:avLst/>
              </a:prstGeom>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6F16D16-D48A-01B9-0F02-E383747948A4}"/>
                  </a:ext>
                </a:extLst>
              </p:cNvPr>
              <p:cNvSpPr txBox="1"/>
              <p:nvPr/>
            </p:nvSpPr>
            <p:spPr>
              <a:xfrm>
                <a:off x="5069975" y="6634904"/>
                <a:ext cx="771113" cy="369332"/>
              </a:xfrm>
              <a:prstGeom prst="rect">
                <a:avLst/>
              </a:prstGeom>
              <a:noFill/>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AAH, WFP, </a:t>
                </a: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SCI</a:t>
                </a:r>
              </a:p>
            </p:txBody>
          </p:sp>
        </p:grpSp>
      </p:grpSp>
      <p:grpSp>
        <p:nvGrpSpPr>
          <p:cNvPr id="206" name="Group 205">
            <a:extLst>
              <a:ext uri="{FF2B5EF4-FFF2-40B4-BE49-F238E27FC236}">
                <a16:creationId xmlns:a16="http://schemas.microsoft.com/office/drawing/2014/main" id="{21E564F4-8962-263F-0536-0E08FBEE52CD}"/>
              </a:ext>
            </a:extLst>
          </p:cNvPr>
          <p:cNvGrpSpPr/>
          <p:nvPr/>
        </p:nvGrpSpPr>
        <p:grpSpPr>
          <a:xfrm rot="10800000">
            <a:off x="7415213" y="3721805"/>
            <a:ext cx="2347215" cy="230832"/>
            <a:chOff x="599041" y="5059444"/>
            <a:chExt cx="2376855" cy="230832"/>
          </a:xfrm>
        </p:grpSpPr>
        <p:sp>
          <p:nvSpPr>
            <p:cNvPr id="207" name="Flowchart: Connector 206">
              <a:extLst>
                <a:ext uri="{FF2B5EF4-FFF2-40B4-BE49-F238E27FC236}">
                  <a16:creationId xmlns:a16="http://schemas.microsoft.com/office/drawing/2014/main" id="{429A86B0-A9D3-D436-535E-0E11B75B72D5}"/>
                </a:ext>
              </a:extLst>
            </p:cNvPr>
            <p:cNvSpPr/>
            <p:nvPr/>
          </p:nvSpPr>
          <p:spPr>
            <a:xfrm flipH="1">
              <a:off x="2917609" y="5131705"/>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208" name="Straight Connector 207">
              <a:extLst>
                <a:ext uri="{FF2B5EF4-FFF2-40B4-BE49-F238E27FC236}">
                  <a16:creationId xmlns:a16="http://schemas.microsoft.com/office/drawing/2014/main" id="{1BD45274-5671-9B65-5B00-E8E2A5559791}"/>
                </a:ext>
              </a:extLst>
            </p:cNvPr>
            <p:cNvCxnSpPr>
              <a:cxnSpLocks/>
            </p:cNvCxnSpPr>
            <p:nvPr/>
          </p:nvCxnSpPr>
          <p:spPr>
            <a:xfrm rot="10800000" flipV="1">
              <a:off x="1250998" y="5164788"/>
              <a:ext cx="1665473" cy="11154"/>
            </a:xfrm>
            <a:prstGeom prst="line">
              <a:avLst/>
            </a:prstGeom>
          </p:spPr>
          <p:style>
            <a:lnRef idx="2">
              <a:schemeClr val="accent5"/>
            </a:lnRef>
            <a:fillRef idx="0">
              <a:schemeClr val="accent5"/>
            </a:fillRef>
            <a:effectRef idx="1">
              <a:schemeClr val="accent5"/>
            </a:effectRef>
            <a:fontRef idx="minor">
              <a:schemeClr val="tx1"/>
            </a:fontRef>
          </p:style>
        </p:cxnSp>
        <p:cxnSp>
          <p:nvCxnSpPr>
            <p:cNvPr id="209" name="Straight Connector 208">
              <a:extLst>
                <a:ext uri="{FF2B5EF4-FFF2-40B4-BE49-F238E27FC236}">
                  <a16:creationId xmlns:a16="http://schemas.microsoft.com/office/drawing/2014/main" id="{2479B9E0-D436-44A3-7C5A-9D08416114B7}"/>
                </a:ext>
              </a:extLst>
            </p:cNvPr>
            <p:cNvCxnSpPr>
              <a:cxnSpLocks/>
            </p:cNvCxnSpPr>
            <p:nvPr/>
          </p:nvCxnSpPr>
          <p:spPr>
            <a:xfrm>
              <a:off x="1245427" y="5109267"/>
              <a:ext cx="0" cy="133350"/>
            </a:xfrm>
            <a:prstGeom prst="line">
              <a:avLst/>
            </a:prstGeom>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85EB05E4-259F-CDAE-4B4A-E74BB0C3F2A8}"/>
                </a:ext>
              </a:extLst>
            </p:cNvPr>
            <p:cNvSpPr txBox="1"/>
            <p:nvPr/>
          </p:nvSpPr>
          <p:spPr>
            <a:xfrm rot="10800000">
              <a:off x="599041" y="5059444"/>
              <a:ext cx="71384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SCI,WFP</a:t>
              </a:r>
            </a:p>
          </p:txBody>
        </p:sp>
      </p:grpSp>
      <p:cxnSp>
        <p:nvCxnSpPr>
          <p:cNvPr id="222" name="Straight Connector 221">
            <a:extLst>
              <a:ext uri="{FF2B5EF4-FFF2-40B4-BE49-F238E27FC236}">
                <a16:creationId xmlns:a16="http://schemas.microsoft.com/office/drawing/2014/main" id="{910F0B0B-9CFF-E286-B58B-F31A52EC798F}"/>
              </a:ext>
            </a:extLst>
          </p:cNvPr>
          <p:cNvCxnSpPr>
            <a:cxnSpLocks/>
          </p:cNvCxnSpPr>
          <p:nvPr/>
        </p:nvCxnSpPr>
        <p:spPr>
          <a:xfrm>
            <a:off x="7119939" y="4851247"/>
            <a:ext cx="1712912"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26" name="Straight Connector 225">
            <a:extLst>
              <a:ext uri="{FF2B5EF4-FFF2-40B4-BE49-F238E27FC236}">
                <a16:creationId xmlns:a16="http://schemas.microsoft.com/office/drawing/2014/main" id="{7C1AAA04-463F-D0F2-F926-9FC5DD99D99F}"/>
              </a:ext>
            </a:extLst>
          </p:cNvPr>
          <p:cNvCxnSpPr>
            <a:cxnSpLocks/>
          </p:cNvCxnSpPr>
          <p:nvPr/>
        </p:nvCxnSpPr>
        <p:spPr>
          <a:xfrm>
            <a:off x="8832851" y="4770169"/>
            <a:ext cx="0" cy="148075"/>
          </a:xfrm>
          <a:prstGeom prst="line">
            <a:avLst/>
          </a:prstGeom>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D497FF0E-0F53-AC3E-C9EE-4B7A186D815C}"/>
              </a:ext>
            </a:extLst>
          </p:cNvPr>
          <p:cNvSpPr txBox="1"/>
          <p:nvPr/>
        </p:nvSpPr>
        <p:spPr>
          <a:xfrm>
            <a:off x="8788401" y="4728373"/>
            <a:ext cx="25176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AAH, WFP</a:t>
            </a:r>
          </a:p>
        </p:txBody>
      </p:sp>
      <p:sp>
        <p:nvSpPr>
          <p:cNvPr id="4" name="TextBox 3">
            <a:extLst>
              <a:ext uri="{FF2B5EF4-FFF2-40B4-BE49-F238E27FC236}">
                <a16:creationId xmlns:a16="http://schemas.microsoft.com/office/drawing/2014/main" id="{81B93DFF-49E5-BDCE-ECE0-F96868CD331E}"/>
              </a:ext>
            </a:extLst>
          </p:cNvPr>
          <p:cNvSpPr txBox="1"/>
          <p:nvPr/>
        </p:nvSpPr>
        <p:spPr>
          <a:xfrm>
            <a:off x="189598" y="-42242"/>
            <a:ext cx="120832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Univers Condensed Light" panose="020B0306020202040204" pitchFamily="34" charset="0"/>
              </a:rPr>
              <a:t>3 c) Response: Targeted Supplementary Feeding Program (TSFP) – end of Jul 2023 </a:t>
            </a:r>
          </a:p>
        </p:txBody>
      </p:sp>
      <p:sp>
        <p:nvSpPr>
          <p:cNvPr id="5" name="TextBox 4">
            <a:extLst>
              <a:ext uri="{FF2B5EF4-FFF2-40B4-BE49-F238E27FC236}">
                <a16:creationId xmlns:a16="http://schemas.microsoft.com/office/drawing/2014/main" id="{0FE1BBC4-5B70-C8E6-A9CD-8BDF8E7208E7}"/>
              </a:ext>
            </a:extLst>
          </p:cNvPr>
          <p:cNvSpPr txBox="1"/>
          <p:nvPr/>
        </p:nvSpPr>
        <p:spPr>
          <a:xfrm>
            <a:off x="3325" y="476286"/>
            <a:ext cx="32437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Univers Condensed Light" panose="020B0306020202040204" pitchFamily="34" charset="0"/>
              </a:rPr>
              <a:t>Operational in the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Univers Condensed Light" panose="020B0306020202040204" pitchFamily="34" charset="0"/>
              </a:rPr>
              <a:t>Present but not Operational</a:t>
            </a:r>
          </a:p>
        </p:txBody>
      </p:sp>
      <p:grpSp>
        <p:nvGrpSpPr>
          <p:cNvPr id="7" name="Group 6">
            <a:extLst>
              <a:ext uri="{FF2B5EF4-FFF2-40B4-BE49-F238E27FC236}">
                <a16:creationId xmlns:a16="http://schemas.microsoft.com/office/drawing/2014/main" id="{73C504A4-A4EF-767B-B5B6-1CCC3824D85E}"/>
              </a:ext>
            </a:extLst>
          </p:cNvPr>
          <p:cNvGrpSpPr/>
          <p:nvPr/>
        </p:nvGrpSpPr>
        <p:grpSpPr>
          <a:xfrm>
            <a:off x="8192294" y="4149724"/>
            <a:ext cx="3374237" cy="230832"/>
            <a:chOff x="8574087" y="3151622"/>
            <a:chExt cx="3374237" cy="230832"/>
          </a:xfrm>
        </p:grpSpPr>
        <p:grpSp>
          <p:nvGrpSpPr>
            <p:cNvPr id="49" name="Group 48">
              <a:extLst>
                <a:ext uri="{FF2B5EF4-FFF2-40B4-BE49-F238E27FC236}">
                  <a16:creationId xmlns:a16="http://schemas.microsoft.com/office/drawing/2014/main" id="{99B00C1C-D284-8430-927B-89275D35D0B4}"/>
                </a:ext>
              </a:extLst>
            </p:cNvPr>
            <p:cNvGrpSpPr/>
            <p:nvPr/>
          </p:nvGrpSpPr>
          <p:grpSpPr>
            <a:xfrm>
              <a:off x="8574087" y="3192463"/>
              <a:ext cx="858368" cy="169084"/>
              <a:chOff x="8487497" y="3496631"/>
              <a:chExt cx="858368" cy="169084"/>
            </a:xfrm>
          </p:grpSpPr>
          <p:sp>
            <p:nvSpPr>
              <p:cNvPr id="51" name="Flowchart: Connector 50">
                <a:extLst>
                  <a:ext uri="{FF2B5EF4-FFF2-40B4-BE49-F238E27FC236}">
                    <a16:creationId xmlns:a16="http://schemas.microsoft.com/office/drawing/2014/main" id="{FB9BB94E-685F-4C8E-636B-A42C11F0C9EE}"/>
                  </a:ext>
                </a:extLst>
              </p:cNvPr>
              <p:cNvSpPr/>
              <p:nvPr/>
            </p:nvSpPr>
            <p:spPr>
              <a:xfrm>
                <a:off x="8487497" y="3561727"/>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2" name="Group 51">
                <a:extLst>
                  <a:ext uri="{FF2B5EF4-FFF2-40B4-BE49-F238E27FC236}">
                    <a16:creationId xmlns:a16="http://schemas.microsoft.com/office/drawing/2014/main" id="{60CC9372-F02F-3F12-9434-DC708D840691}"/>
                  </a:ext>
                </a:extLst>
              </p:cNvPr>
              <p:cNvGrpSpPr/>
              <p:nvPr/>
            </p:nvGrpSpPr>
            <p:grpSpPr>
              <a:xfrm>
                <a:off x="8540751" y="3496631"/>
                <a:ext cx="805114" cy="169084"/>
                <a:chOff x="8294286" y="4239581"/>
                <a:chExt cx="805114" cy="169084"/>
              </a:xfrm>
            </p:grpSpPr>
            <p:cxnSp>
              <p:nvCxnSpPr>
                <p:cNvPr id="53" name="Straight Connector 52">
                  <a:extLst>
                    <a:ext uri="{FF2B5EF4-FFF2-40B4-BE49-F238E27FC236}">
                      <a16:creationId xmlns:a16="http://schemas.microsoft.com/office/drawing/2014/main" id="{56E14941-4DCF-0AB8-53A6-0AF6A6B3E329}"/>
                    </a:ext>
                  </a:extLst>
                </p:cNvPr>
                <p:cNvCxnSpPr>
                  <a:cxnSpLocks/>
                </p:cNvCxnSpPr>
                <p:nvPr/>
              </p:nvCxnSpPr>
              <p:spPr>
                <a:xfrm flipV="1">
                  <a:off x="8294286" y="4323882"/>
                  <a:ext cx="801266" cy="9837"/>
                </a:xfrm>
                <a:prstGeom prst="line">
                  <a:avLst/>
                </a:prstGeom>
              </p:spPr>
              <p:style>
                <a:lnRef idx="2">
                  <a:schemeClr val="accent5"/>
                </a:lnRef>
                <a:fillRef idx="0">
                  <a:schemeClr val="accent5"/>
                </a:fillRef>
                <a:effectRef idx="1">
                  <a:schemeClr val="accent5"/>
                </a:effectRef>
                <a:fontRef idx="minor">
                  <a:schemeClr val="tx1"/>
                </a:fontRef>
              </p:style>
            </p:cxnSp>
            <p:cxnSp>
              <p:nvCxnSpPr>
                <p:cNvPr id="54" name="Straight Connector 53">
                  <a:extLst>
                    <a:ext uri="{FF2B5EF4-FFF2-40B4-BE49-F238E27FC236}">
                      <a16:creationId xmlns:a16="http://schemas.microsoft.com/office/drawing/2014/main" id="{CAFE27DE-2C77-9CA1-87AB-5D1AD35E7275}"/>
                    </a:ext>
                  </a:extLst>
                </p:cNvPr>
                <p:cNvCxnSpPr>
                  <a:cxnSpLocks/>
                </p:cNvCxnSpPr>
                <p:nvPr/>
              </p:nvCxnSpPr>
              <p:spPr>
                <a:xfrm>
                  <a:off x="9099400" y="4239581"/>
                  <a:ext cx="0" cy="169084"/>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0" name="TextBox 49">
              <a:extLst>
                <a:ext uri="{FF2B5EF4-FFF2-40B4-BE49-F238E27FC236}">
                  <a16:creationId xmlns:a16="http://schemas.microsoft.com/office/drawing/2014/main" id="{A939BE24-9970-3233-A0A5-C1C2723FC9F0}"/>
                </a:ext>
              </a:extLst>
            </p:cNvPr>
            <p:cNvSpPr txBox="1"/>
            <p:nvPr/>
          </p:nvSpPr>
          <p:spPr>
            <a:xfrm>
              <a:off x="9380817" y="3151622"/>
              <a:ext cx="25675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CARE, MTI, WELTHUNGERHILFE, WFP</a:t>
              </a:r>
            </a:p>
          </p:txBody>
        </p:sp>
      </p:grpSp>
      <p:sp>
        <p:nvSpPr>
          <p:cNvPr id="56" name="TextBox 55">
            <a:extLst>
              <a:ext uri="{FF2B5EF4-FFF2-40B4-BE49-F238E27FC236}">
                <a16:creationId xmlns:a16="http://schemas.microsoft.com/office/drawing/2014/main" id="{59F65FC5-2748-A769-ACA0-2C62E99B1AE0}"/>
              </a:ext>
            </a:extLst>
          </p:cNvPr>
          <p:cNvSpPr txBox="1"/>
          <p:nvPr/>
        </p:nvSpPr>
        <p:spPr>
          <a:xfrm>
            <a:off x="14669" y="1106960"/>
            <a:ext cx="3034793" cy="1477328"/>
          </a:xfrm>
          <a:prstGeom prst="rect">
            <a:avLst/>
          </a:prstGeom>
          <a:solidFill>
            <a:schemeClr val="accent4">
              <a:lumMod val="20000"/>
              <a:lumOff val="80000"/>
            </a:schemeClr>
          </a:solidFill>
        </p:spPr>
        <p:txBody>
          <a:bodyPr wrap="square" rtlCol="0">
            <a:spAutoFit/>
          </a:bodyPr>
          <a:lstStyle/>
          <a:p>
            <a:pPr marL="112713" marR="0" lvl="0" indent="0" algn="l" defTabSz="914400" rtl="0" eaLnBrk="1" fontAlgn="auto" latinLnBrk="0" hangingPunct="1">
              <a:lnSpc>
                <a:spcPct val="90000"/>
              </a:lnSpc>
              <a:spcBef>
                <a:spcPts val="0"/>
              </a:spcBef>
              <a:spcAft>
                <a:spcPts val="0"/>
              </a:spcAft>
              <a:buClr>
                <a:prstClr val="black"/>
              </a:buClr>
              <a:buSzPts val="1800"/>
              <a:buFontTx/>
              <a:buNone/>
              <a:tabLst/>
              <a:defRPr/>
            </a:pPr>
            <a:r>
              <a:rPr kumimoji="0" lang="en-US" sz="16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TSFPs: </a:t>
            </a:r>
          </a:p>
          <a:p>
            <a:pPr marL="112713" marR="0" lvl="0" indent="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According to 16 NGOs</a:t>
            </a:r>
          </a:p>
          <a:p>
            <a:pPr marL="284163" marR="0" lvl="0" indent="-17145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Total # Reported: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181</a:t>
            </a:r>
          </a:p>
          <a:p>
            <a:pPr marL="741363" marR="0" lvl="1" indent="-17145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Operational: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76 (14.0%)</a:t>
            </a:r>
          </a:p>
          <a:p>
            <a:pPr marL="741363" marR="0" lvl="1" indent="-17145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Partially Operational: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29 (5.4%)</a:t>
            </a:r>
          </a:p>
          <a:p>
            <a:pPr marL="741363" marR="0" lvl="1" indent="-17145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Suspended: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76</a:t>
            </a: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(14.0%)</a:t>
            </a:r>
          </a:p>
          <a:p>
            <a:pPr marL="284163" marR="0" lvl="0" indent="-17145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Capacity to Respond: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87 (16.1%)</a:t>
            </a:r>
          </a:p>
          <a:p>
            <a:pPr marL="284163" marR="0" lvl="0" indent="-171450" algn="l" defTabSz="914400" rtl="0" eaLnBrk="1" fontAlgn="auto" latinLnBrk="0" hangingPunct="1">
              <a:lnSpc>
                <a:spcPct val="90000"/>
              </a:lnSpc>
              <a:spcBef>
                <a:spcPts val="0"/>
              </a:spcBef>
              <a:spcAft>
                <a:spcPts val="0"/>
              </a:spcAft>
              <a:buClr>
                <a:prstClr val="black"/>
              </a:buClr>
              <a:buSzPts val="1800"/>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Limited Utilization: </a:t>
            </a:r>
            <a:r>
              <a:rPr kumimoji="0" lang="en-US" sz="1200" b="1"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Times New Roman" panose="02020603050405020304" pitchFamily="18" charset="0"/>
              </a:rPr>
              <a:t>99 (18.3%)</a:t>
            </a:r>
          </a:p>
        </p:txBody>
      </p:sp>
      <p:grpSp>
        <p:nvGrpSpPr>
          <p:cNvPr id="6" name="Group 5">
            <a:extLst>
              <a:ext uri="{FF2B5EF4-FFF2-40B4-BE49-F238E27FC236}">
                <a16:creationId xmlns:a16="http://schemas.microsoft.com/office/drawing/2014/main" id="{DAA5BB2F-AB83-D559-4D8D-14A2F0126CA6}"/>
              </a:ext>
            </a:extLst>
          </p:cNvPr>
          <p:cNvGrpSpPr/>
          <p:nvPr/>
        </p:nvGrpSpPr>
        <p:grpSpPr>
          <a:xfrm>
            <a:off x="1778000" y="4448874"/>
            <a:ext cx="1503137" cy="230832"/>
            <a:chOff x="2180996" y="5059306"/>
            <a:chExt cx="1503137" cy="230832"/>
          </a:xfrm>
        </p:grpSpPr>
        <p:sp>
          <p:nvSpPr>
            <p:cNvPr id="55" name="Flowchart: Connector 54">
              <a:extLst>
                <a:ext uri="{FF2B5EF4-FFF2-40B4-BE49-F238E27FC236}">
                  <a16:creationId xmlns:a16="http://schemas.microsoft.com/office/drawing/2014/main" id="{AFA165F1-C047-637F-F086-E5B4995676BB}"/>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57" name="Straight Connector 56">
              <a:extLst>
                <a:ext uri="{FF2B5EF4-FFF2-40B4-BE49-F238E27FC236}">
                  <a16:creationId xmlns:a16="http://schemas.microsoft.com/office/drawing/2014/main" id="{15E6EC56-B04E-43ED-6781-E80EE2558BD8}"/>
                </a:ext>
              </a:extLst>
            </p:cNvPr>
            <p:cNvCxnSpPr>
              <a:cxnSpLocks/>
            </p:cNvCxnSpPr>
            <p:nvPr/>
          </p:nvCxnSpPr>
          <p:spPr>
            <a:xfrm flipH="1">
              <a:off x="2702201" y="5162584"/>
              <a:ext cx="4598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8" name="Straight Connector 57">
              <a:extLst>
                <a:ext uri="{FF2B5EF4-FFF2-40B4-BE49-F238E27FC236}">
                  <a16:creationId xmlns:a16="http://schemas.microsoft.com/office/drawing/2014/main" id="{9CC8FC1F-A7AB-9D49-4A88-0920E2AB3C70}"/>
                </a:ext>
              </a:extLst>
            </p:cNvPr>
            <p:cNvCxnSpPr>
              <a:cxnSpLocks/>
            </p:cNvCxnSpPr>
            <p:nvPr/>
          </p:nvCxnSpPr>
          <p:spPr>
            <a:xfrm>
              <a:off x="2700217" y="5107738"/>
              <a:ext cx="0" cy="13335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824B802-3DD3-C4B5-2270-BA751B5AF358}"/>
                </a:ext>
              </a:extLst>
            </p:cNvPr>
            <p:cNvSpPr txBox="1"/>
            <p:nvPr/>
          </p:nvSpPr>
          <p:spPr>
            <a:xfrm>
              <a:off x="2180996" y="5059306"/>
              <a:ext cx="15031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C000"/>
                  </a:solidFill>
                  <a:effectLst/>
                  <a:uLnTx/>
                  <a:uFillTx/>
                  <a:latin typeface="Calibri" panose="020F0502020204030204"/>
                  <a:ea typeface="+mn-ea"/>
                  <a:cs typeface="+mn-cs"/>
                </a:rPr>
                <a:t>SCI, </a:t>
              </a: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WFP</a:t>
              </a:r>
            </a:p>
          </p:txBody>
        </p:sp>
      </p:grpSp>
      <p:sp>
        <p:nvSpPr>
          <p:cNvPr id="61" name="TextBox 60">
            <a:extLst>
              <a:ext uri="{FF2B5EF4-FFF2-40B4-BE49-F238E27FC236}">
                <a16:creationId xmlns:a16="http://schemas.microsoft.com/office/drawing/2014/main" id="{81B5C6CB-60A3-E13B-D75A-EB5BD168DC09}"/>
              </a:ext>
            </a:extLst>
          </p:cNvPr>
          <p:cNvSpPr txBox="1"/>
          <p:nvPr/>
        </p:nvSpPr>
        <p:spPr>
          <a:xfrm>
            <a:off x="10253664" y="628450"/>
            <a:ext cx="192366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rPr>
              <a:t> Reached: &lt;5s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rPr>
              <a:t>Jan- Jun: </a:t>
            </a: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DengXian" panose="020B0503020204020204" pitchFamily="2" charset="-122"/>
                <a:cs typeface="Arial" panose="020B0604020202020204" pitchFamily="34" charset="0"/>
              </a:rPr>
              <a:t>7</a:t>
            </a: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Times New Roman" panose="02020603050405020304" pitchFamily="18" charset="0"/>
                <a:cs typeface="Arial" panose="020B0604020202020204" pitchFamily="34" charset="0"/>
              </a:rPr>
              <a:t>6,323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Times New Roman" panose="02020603050405020304" pitchFamily="18" charset="0"/>
                <a:cs typeface="Arial" panose="020B0604020202020204" pitchFamily="34" charset="0"/>
              </a:rPr>
              <a:t>Apr-Jun: 38,950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Times New Roman" panose="02020603050405020304" pitchFamily="18" charset="0"/>
                <a:cs typeface="Arial" panose="020B0604020202020204" pitchFamily="34" charset="0"/>
              </a:rPr>
              <a:t>Reached: PLW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Times New Roman" panose="02020603050405020304" pitchFamily="18" charset="0"/>
                <a:cs typeface="Arial" panose="020B0604020202020204" pitchFamily="34" charset="0"/>
              </a:rPr>
              <a:t>Jan-Jun: 25,215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Times New Roman" panose="02020603050405020304" pitchFamily="18" charset="0"/>
                <a:cs typeface="Arial" panose="020B0604020202020204" pitchFamily="34" charset="0"/>
              </a:rPr>
              <a:t>Apr-Jun: 15,946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cs typeface="Arial" panose="020B0604020202020204" pitchFamily="34" charset="0"/>
              </a:rPr>
              <a:t>TSFP operational: 500 </a:t>
            </a:r>
            <a:endPar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ndParaRPr>
          </a:p>
        </p:txBody>
      </p:sp>
      <p:grpSp>
        <p:nvGrpSpPr>
          <p:cNvPr id="62" name="Group 61">
            <a:extLst>
              <a:ext uri="{FF2B5EF4-FFF2-40B4-BE49-F238E27FC236}">
                <a16:creationId xmlns:a16="http://schemas.microsoft.com/office/drawing/2014/main" id="{49FC8DB0-6842-7F5D-4220-1E3509D487B0}"/>
              </a:ext>
            </a:extLst>
          </p:cNvPr>
          <p:cNvGrpSpPr/>
          <p:nvPr/>
        </p:nvGrpSpPr>
        <p:grpSpPr>
          <a:xfrm>
            <a:off x="2414248" y="5904098"/>
            <a:ext cx="1616520" cy="230832"/>
            <a:chOff x="2067614" y="5059306"/>
            <a:chExt cx="1616520" cy="230832"/>
          </a:xfrm>
        </p:grpSpPr>
        <p:sp>
          <p:nvSpPr>
            <p:cNvPr id="63" name="Flowchart: Connector 62">
              <a:extLst>
                <a:ext uri="{FF2B5EF4-FFF2-40B4-BE49-F238E27FC236}">
                  <a16:creationId xmlns:a16="http://schemas.microsoft.com/office/drawing/2014/main" id="{ACFF88B9-F9C7-F228-BB1D-D90EF2A9608C}"/>
                </a:ext>
              </a:extLst>
            </p:cNvPr>
            <p:cNvSpPr/>
            <p:nvPr/>
          </p:nvSpPr>
          <p:spPr>
            <a:xfrm flipH="1">
              <a:off x="3162031" y="5129309"/>
              <a:ext cx="58287"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67" name="Straight Connector 66">
              <a:extLst>
                <a:ext uri="{FF2B5EF4-FFF2-40B4-BE49-F238E27FC236}">
                  <a16:creationId xmlns:a16="http://schemas.microsoft.com/office/drawing/2014/main" id="{BE738488-A662-404F-3C8D-E8AC6CE0A6F0}"/>
                </a:ext>
              </a:extLst>
            </p:cNvPr>
            <p:cNvCxnSpPr>
              <a:cxnSpLocks/>
            </p:cNvCxnSpPr>
            <p:nvPr/>
          </p:nvCxnSpPr>
          <p:spPr>
            <a:xfrm flipH="1">
              <a:off x="2702201" y="5162584"/>
              <a:ext cx="45983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8" name="Straight Connector 67">
              <a:extLst>
                <a:ext uri="{FF2B5EF4-FFF2-40B4-BE49-F238E27FC236}">
                  <a16:creationId xmlns:a16="http://schemas.microsoft.com/office/drawing/2014/main" id="{1FAB7269-C3B1-BDDF-2A26-6B8D977F9DB5}"/>
                </a:ext>
              </a:extLst>
            </p:cNvPr>
            <p:cNvCxnSpPr>
              <a:cxnSpLocks/>
            </p:cNvCxnSpPr>
            <p:nvPr/>
          </p:nvCxnSpPr>
          <p:spPr>
            <a:xfrm>
              <a:off x="2700217" y="5107738"/>
              <a:ext cx="0" cy="133350"/>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1643E9C-A244-EAD0-434E-6B892D9EAB6C}"/>
                </a:ext>
              </a:extLst>
            </p:cNvPr>
            <p:cNvSpPr txBox="1"/>
            <p:nvPr/>
          </p:nvSpPr>
          <p:spPr>
            <a:xfrm>
              <a:off x="2067614" y="5059306"/>
              <a:ext cx="16165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CARE, WFP</a:t>
              </a:r>
            </a:p>
          </p:txBody>
        </p:sp>
      </p:grpSp>
      <p:grpSp>
        <p:nvGrpSpPr>
          <p:cNvPr id="75" name="Group 74">
            <a:extLst>
              <a:ext uri="{FF2B5EF4-FFF2-40B4-BE49-F238E27FC236}">
                <a16:creationId xmlns:a16="http://schemas.microsoft.com/office/drawing/2014/main" id="{F07ECF86-B4D2-829E-694C-0218A160E474}"/>
              </a:ext>
            </a:extLst>
          </p:cNvPr>
          <p:cNvGrpSpPr/>
          <p:nvPr/>
        </p:nvGrpSpPr>
        <p:grpSpPr>
          <a:xfrm>
            <a:off x="4138994" y="5734537"/>
            <a:ext cx="746951" cy="917044"/>
            <a:chOff x="5061409" y="5964979"/>
            <a:chExt cx="746951" cy="917044"/>
          </a:xfrm>
        </p:grpSpPr>
        <p:sp>
          <p:nvSpPr>
            <p:cNvPr id="76" name="Flowchart: Connector 75">
              <a:extLst>
                <a:ext uri="{FF2B5EF4-FFF2-40B4-BE49-F238E27FC236}">
                  <a16:creationId xmlns:a16="http://schemas.microsoft.com/office/drawing/2014/main" id="{523EA76F-793D-A1E0-4913-1D3AA0215132}"/>
                </a:ext>
              </a:extLst>
            </p:cNvPr>
            <p:cNvSpPr/>
            <p:nvPr/>
          </p:nvSpPr>
          <p:spPr>
            <a:xfrm>
              <a:off x="5370061" y="5964979"/>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77" name="Group 76">
              <a:extLst>
                <a:ext uri="{FF2B5EF4-FFF2-40B4-BE49-F238E27FC236}">
                  <a16:creationId xmlns:a16="http://schemas.microsoft.com/office/drawing/2014/main" id="{851C1D15-C098-62AF-B4CE-1E7497D48518}"/>
                </a:ext>
              </a:extLst>
            </p:cNvPr>
            <p:cNvGrpSpPr/>
            <p:nvPr/>
          </p:nvGrpSpPr>
          <p:grpSpPr>
            <a:xfrm>
              <a:off x="5061409" y="6029103"/>
              <a:ext cx="746951" cy="852920"/>
              <a:chOff x="5061409" y="6029103"/>
              <a:chExt cx="746951" cy="852920"/>
            </a:xfrm>
          </p:grpSpPr>
          <p:cxnSp>
            <p:nvCxnSpPr>
              <p:cNvPr id="78" name="Straight Connector 77">
                <a:extLst>
                  <a:ext uri="{FF2B5EF4-FFF2-40B4-BE49-F238E27FC236}">
                    <a16:creationId xmlns:a16="http://schemas.microsoft.com/office/drawing/2014/main" id="{67F41136-7E0B-B978-2249-3A2123683CC2}"/>
                  </a:ext>
                </a:extLst>
              </p:cNvPr>
              <p:cNvCxnSpPr>
                <a:cxnSpLocks/>
                <a:stCxn id="76" idx="4"/>
              </p:cNvCxnSpPr>
              <p:nvPr/>
            </p:nvCxnSpPr>
            <p:spPr>
              <a:xfrm>
                <a:off x="5398276" y="6029103"/>
                <a:ext cx="0" cy="645290"/>
              </a:xfrm>
              <a:prstGeom prst="line">
                <a:avLst/>
              </a:prstGeom>
            </p:spPr>
            <p:style>
              <a:lnRef idx="2">
                <a:schemeClr val="accent5"/>
              </a:lnRef>
              <a:fillRef idx="0">
                <a:schemeClr val="accent5"/>
              </a:fillRef>
              <a:effectRef idx="1">
                <a:schemeClr val="accent5"/>
              </a:effectRef>
              <a:fontRef idx="minor">
                <a:schemeClr val="tx1"/>
              </a:fontRef>
            </p:style>
          </p:cxnSp>
          <p:cxnSp>
            <p:nvCxnSpPr>
              <p:cNvPr id="79" name="Straight Connector 78">
                <a:extLst>
                  <a:ext uri="{FF2B5EF4-FFF2-40B4-BE49-F238E27FC236}">
                    <a16:creationId xmlns:a16="http://schemas.microsoft.com/office/drawing/2014/main" id="{7F9346B0-BDCB-9D58-32BE-C88B93C58FD9}"/>
                  </a:ext>
                </a:extLst>
              </p:cNvPr>
              <p:cNvCxnSpPr>
                <a:cxnSpLocks/>
              </p:cNvCxnSpPr>
              <p:nvPr/>
            </p:nvCxnSpPr>
            <p:spPr>
              <a:xfrm>
                <a:off x="5194500" y="6674393"/>
                <a:ext cx="389532"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9CABF823-DD78-B4E4-E01F-DA16B43BFB07}"/>
                  </a:ext>
                </a:extLst>
              </p:cNvPr>
              <p:cNvSpPr txBox="1"/>
              <p:nvPr/>
            </p:nvSpPr>
            <p:spPr>
              <a:xfrm>
                <a:off x="5061409" y="6651191"/>
                <a:ext cx="746951" cy="230832"/>
              </a:xfrm>
              <a:prstGeom prst="rect">
                <a:avLst/>
              </a:prstGeom>
              <a:noFill/>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CARE, WFP</a:t>
                </a:r>
                <a:endParaRPr kumimoji="0" lang="en-US" sz="9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grpSp>
        <p:nvGrpSpPr>
          <p:cNvPr id="86" name="Group 85">
            <a:extLst>
              <a:ext uri="{FF2B5EF4-FFF2-40B4-BE49-F238E27FC236}">
                <a16:creationId xmlns:a16="http://schemas.microsoft.com/office/drawing/2014/main" id="{CBA6B927-8D39-ED83-8E3A-806219847604}"/>
              </a:ext>
            </a:extLst>
          </p:cNvPr>
          <p:cNvGrpSpPr/>
          <p:nvPr/>
        </p:nvGrpSpPr>
        <p:grpSpPr>
          <a:xfrm>
            <a:off x="8605962" y="837538"/>
            <a:ext cx="1255712" cy="230832"/>
            <a:chOff x="8313740" y="815516"/>
            <a:chExt cx="1255712" cy="230832"/>
          </a:xfrm>
        </p:grpSpPr>
        <p:cxnSp>
          <p:nvCxnSpPr>
            <p:cNvPr id="59" name="Straight Connector 58">
              <a:extLst>
                <a:ext uri="{FF2B5EF4-FFF2-40B4-BE49-F238E27FC236}">
                  <a16:creationId xmlns:a16="http://schemas.microsoft.com/office/drawing/2014/main" id="{9BC6311D-578C-6972-C30D-3A229D406AB0}"/>
                </a:ext>
              </a:extLst>
            </p:cNvPr>
            <p:cNvCxnSpPr>
              <a:cxnSpLocks/>
            </p:cNvCxnSpPr>
            <p:nvPr/>
          </p:nvCxnSpPr>
          <p:spPr>
            <a:xfrm flipV="1">
              <a:off x="8359345" y="921095"/>
              <a:ext cx="801266" cy="9837"/>
            </a:xfrm>
            <a:prstGeom prst="line">
              <a:avLst/>
            </a:prstGeom>
          </p:spPr>
          <p:style>
            <a:lnRef idx="2">
              <a:schemeClr val="accent5"/>
            </a:lnRef>
            <a:fillRef idx="0">
              <a:schemeClr val="accent5"/>
            </a:fillRef>
            <a:effectRef idx="1">
              <a:schemeClr val="accent5"/>
            </a:effectRef>
            <a:fontRef idx="minor">
              <a:schemeClr val="tx1"/>
            </a:fontRef>
          </p:style>
        </p:cxnSp>
        <p:sp>
          <p:nvSpPr>
            <p:cNvPr id="70" name="TextBox 69">
              <a:extLst>
                <a:ext uri="{FF2B5EF4-FFF2-40B4-BE49-F238E27FC236}">
                  <a16:creationId xmlns:a16="http://schemas.microsoft.com/office/drawing/2014/main" id="{76CC7E6E-A2A0-5790-7102-2F08D00D1730}"/>
                </a:ext>
              </a:extLst>
            </p:cNvPr>
            <p:cNvSpPr txBox="1"/>
            <p:nvPr/>
          </p:nvSpPr>
          <p:spPr>
            <a:xfrm>
              <a:off x="9118601" y="815516"/>
              <a:ext cx="45085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WFP</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73" name="Flowchart: Connector 72">
              <a:extLst>
                <a:ext uri="{FF2B5EF4-FFF2-40B4-BE49-F238E27FC236}">
                  <a16:creationId xmlns:a16="http://schemas.microsoft.com/office/drawing/2014/main" id="{F1BD72FC-C6C5-8673-C93B-B3EF93E20F3B}"/>
                </a:ext>
              </a:extLst>
            </p:cNvPr>
            <p:cNvSpPr/>
            <p:nvPr/>
          </p:nvSpPr>
          <p:spPr>
            <a:xfrm>
              <a:off x="8313740" y="900306"/>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cxnSp>
          <p:nvCxnSpPr>
            <p:cNvPr id="74" name="Straight Connector 73">
              <a:extLst>
                <a:ext uri="{FF2B5EF4-FFF2-40B4-BE49-F238E27FC236}">
                  <a16:creationId xmlns:a16="http://schemas.microsoft.com/office/drawing/2014/main" id="{2858A5EC-1B6E-DF74-7B24-3E50F254BDF9}"/>
                </a:ext>
              </a:extLst>
            </p:cNvPr>
            <p:cNvCxnSpPr>
              <a:cxnSpLocks/>
            </p:cNvCxnSpPr>
            <p:nvPr/>
          </p:nvCxnSpPr>
          <p:spPr>
            <a:xfrm>
              <a:off x="9160741" y="846390"/>
              <a:ext cx="0" cy="16908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8" name="Straight Connector 87">
            <a:extLst>
              <a:ext uri="{FF2B5EF4-FFF2-40B4-BE49-F238E27FC236}">
                <a16:creationId xmlns:a16="http://schemas.microsoft.com/office/drawing/2014/main" id="{06B588B6-5F80-FD29-47A6-2446317E9E4D}"/>
              </a:ext>
            </a:extLst>
          </p:cNvPr>
          <p:cNvCxnSpPr>
            <a:cxnSpLocks/>
          </p:cNvCxnSpPr>
          <p:nvPr/>
        </p:nvCxnSpPr>
        <p:spPr>
          <a:xfrm flipV="1">
            <a:off x="2276476" y="3938726"/>
            <a:ext cx="3193930" cy="29486"/>
          </a:xfrm>
          <a:prstGeom prst="line">
            <a:avLst/>
          </a:prstGeom>
        </p:spPr>
        <p:style>
          <a:lnRef idx="2">
            <a:schemeClr val="accent5"/>
          </a:lnRef>
          <a:fillRef idx="0">
            <a:schemeClr val="accent5"/>
          </a:fillRef>
          <a:effectRef idx="1">
            <a:schemeClr val="accent5"/>
          </a:effectRef>
          <a:fontRef idx="minor">
            <a:schemeClr val="tx1"/>
          </a:fontRef>
        </p:style>
      </p:cxnSp>
      <p:sp>
        <p:nvSpPr>
          <p:cNvPr id="89" name="TextBox 88">
            <a:extLst>
              <a:ext uri="{FF2B5EF4-FFF2-40B4-BE49-F238E27FC236}">
                <a16:creationId xmlns:a16="http://schemas.microsoft.com/office/drawing/2014/main" id="{42B2AB87-7F17-D416-DC44-6C9C5DF09826}"/>
              </a:ext>
            </a:extLst>
          </p:cNvPr>
          <p:cNvSpPr txBox="1"/>
          <p:nvPr/>
        </p:nvSpPr>
        <p:spPr>
          <a:xfrm>
            <a:off x="1857802" y="3870321"/>
            <a:ext cx="41592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WFP</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90" name="Flowchart: Connector 89">
            <a:extLst>
              <a:ext uri="{FF2B5EF4-FFF2-40B4-BE49-F238E27FC236}">
                <a16:creationId xmlns:a16="http://schemas.microsoft.com/office/drawing/2014/main" id="{13F129E4-3DE8-A32F-A5C7-223DC4E14D51}"/>
              </a:ext>
            </a:extLst>
          </p:cNvPr>
          <p:cNvSpPr/>
          <p:nvPr/>
        </p:nvSpPr>
        <p:spPr>
          <a:xfrm>
            <a:off x="5470407" y="3904088"/>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cxnSp>
        <p:nvCxnSpPr>
          <p:cNvPr id="91" name="Straight Connector 90">
            <a:extLst>
              <a:ext uri="{FF2B5EF4-FFF2-40B4-BE49-F238E27FC236}">
                <a16:creationId xmlns:a16="http://schemas.microsoft.com/office/drawing/2014/main" id="{040CFC85-664D-2159-126D-D86BE6897177}"/>
              </a:ext>
            </a:extLst>
          </p:cNvPr>
          <p:cNvCxnSpPr>
            <a:cxnSpLocks/>
          </p:cNvCxnSpPr>
          <p:nvPr/>
        </p:nvCxnSpPr>
        <p:spPr>
          <a:xfrm>
            <a:off x="2276476" y="3890499"/>
            <a:ext cx="0" cy="169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FA56581-9E86-F63F-40B5-ABD376C63082}"/>
              </a:ext>
            </a:extLst>
          </p:cNvPr>
          <p:cNvCxnSpPr>
            <a:cxnSpLocks/>
            <a:stCxn id="96" idx="2"/>
          </p:cNvCxnSpPr>
          <p:nvPr/>
        </p:nvCxnSpPr>
        <p:spPr>
          <a:xfrm flipV="1">
            <a:off x="7995702" y="2885990"/>
            <a:ext cx="1954866" cy="11273"/>
          </a:xfrm>
          <a:prstGeom prst="line">
            <a:avLst/>
          </a:prstGeom>
        </p:spPr>
        <p:style>
          <a:lnRef idx="2">
            <a:schemeClr val="accent5"/>
          </a:lnRef>
          <a:fillRef idx="0">
            <a:schemeClr val="accent5"/>
          </a:fillRef>
          <a:effectRef idx="1">
            <a:schemeClr val="accent5"/>
          </a:effectRef>
          <a:fontRef idx="minor">
            <a:schemeClr val="tx1"/>
          </a:fontRef>
        </p:style>
      </p:cxnSp>
      <p:sp>
        <p:nvSpPr>
          <p:cNvPr id="94" name="TextBox 93">
            <a:extLst>
              <a:ext uri="{FF2B5EF4-FFF2-40B4-BE49-F238E27FC236}">
                <a16:creationId xmlns:a16="http://schemas.microsoft.com/office/drawing/2014/main" id="{1C53F06D-819D-B736-1914-CF04D0ACCA21}"/>
              </a:ext>
            </a:extLst>
          </p:cNvPr>
          <p:cNvSpPr txBox="1"/>
          <p:nvPr/>
        </p:nvSpPr>
        <p:spPr>
          <a:xfrm>
            <a:off x="9908558" y="2780411"/>
            <a:ext cx="260951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B050"/>
                </a:solidFill>
                <a:effectLst/>
                <a:uLnTx/>
                <a:uFillTx/>
                <a:latin typeface="Calibri" panose="020F0502020204030204"/>
                <a:ea typeface="+mn-ea"/>
                <a:cs typeface="+mn-cs"/>
              </a:rPr>
              <a:t>WFP</a:t>
            </a:r>
            <a:endParaRPr kumimoji="0" lang="en-US" sz="9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96" name="Flowchart: Connector 95">
            <a:extLst>
              <a:ext uri="{FF2B5EF4-FFF2-40B4-BE49-F238E27FC236}">
                <a16:creationId xmlns:a16="http://schemas.microsoft.com/office/drawing/2014/main" id="{859F7D0F-BEE6-5F15-73FA-B2D02BBBDCB1}"/>
              </a:ext>
            </a:extLst>
          </p:cNvPr>
          <p:cNvSpPr/>
          <p:nvPr/>
        </p:nvSpPr>
        <p:spPr>
          <a:xfrm>
            <a:off x="7995702" y="2865201"/>
            <a:ext cx="56429" cy="64124"/>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cxnSp>
        <p:nvCxnSpPr>
          <p:cNvPr id="97" name="Straight Connector 96">
            <a:extLst>
              <a:ext uri="{FF2B5EF4-FFF2-40B4-BE49-F238E27FC236}">
                <a16:creationId xmlns:a16="http://schemas.microsoft.com/office/drawing/2014/main" id="{47C4895E-8B67-5643-E275-87D9AFA441B2}"/>
              </a:ext>
            </a:extLst>
          </p:cNvPr>
          <p:cNvCxnSpPr>
            <a:cxnSpLocks/>
          </p:cNvCxnSpPr>
          <p:nvPr/>
        </p:nvCxnSpPr>
        <p:spPr>
          <a:xfrm>
            <a:off x="9950698" y="2811285"/>
            <a:ext cx="0" cy="1690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80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9"/>
          <p:cNvSpPr txBox="1">
            <a:spLocks noGrp="1"/>
          </p:cNvSpPr>
          <p:nvPr>
            <p:ph type="title"/>
          </p:nvPr>
        </p:nvSpPr>
        <p:spPr>
          <a:xfrm>
            <a:off x="5132" y="32372"/>
            <a:ext cx="12120035" cy="64832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3200" dirty="0"/>
              <a:t> Agenda 4a) Nutrition Sector Core Supply Update (as of 21</a:t>
            </a:r>
            <a:r>
              <a:rPr lang="en-US" sz="3200" baseline="30000" dirty="0"/>
              <a:t>st</a:t>
            </a:r>
            <a:r>
              <a:rPr lang="en-US" sz="3200" dirty="0"/>
              <a:t> August 2023) </a:t>
            </a:r>
            <a:endParaRPr sz="4000" dirty="0"/>
          </a:p>
        </p:txBody>
      </p:sp>
      <p:pic>
        <p:nvPicPr>
          <p:cNvPr id="474" name="Google Shape;474;p59"/>
          <p:cNvPicPr preferRelativeResize="0"/>
          <p:nvPr/>
        </p:nvPicPr>
        <p:blipFill rotWithShape="1">
          <a:blip r:embed="rId3">
            <a:alphaModFix/>
          </a:blip>
          <a:srcRect/>
          <a:stretch/>
        </p:blipFill>
        <p:spPr>
          <a:xfrm>
            <a:off x="10996864" y="3314514"/>
            <a:ext cx="1128304" cy="564501"/>
          </a:xfrm>
          <a:prstGeom prst="rect">
            <a:avLst/>
          </a:prstGeom>
          <a:noFill/>
          <a:ln>
            <a:noFill/>
          </a:ln>
        </p:spPr>
      </p:pic>
      <p:pic>
        <p:nvPicPr>
          <p:cNvPr id="475" name="Google Shape;475;p59"/>
          <p:cNvPicPr preferRelativeResize="0"/>
          <p:nvPr/>
        </p:nvPicPr>
        <p:blipFill rotWithShape="1">
          <a:blip r:embed="rId4">
            <a:alphaModFix/>
          </a:blip>
          <a:srcRect/>
          <a:stretch/>
        </p:blipFill>
        <p:spPr>
          <a:xfrm>
            <a:off x="11213913" y="1083184"/>
            <a:ext cx="918967" cy="475636"/>
          </a:xfrm>
          <a:prstGeom prst="rect">
            <a:avLst/>
          </a:prstGeom>
          <a:noFill/>
          <a:ln>
            <a:noFill/>
          </a:ln>
        </p:spPr>
      </p:pic>
      <p:pic>
        <p:nvPicPr>
          <p:cNvPr id="477" name="Google Shape;477;p59"/>
          <p:cNvPicPr preferRelativeResize="0"/>
          <p:nvPr/>
        </p:nvPicPr>
        <p:blipFill rotWithShape="1">
          <a:blip r:embed="rId5">
            <a:alphaModFix/>
          </a:blip>
          <a:srcRect/>
          <a:stretch/>
        </p:blipFill>
        <p:spPr>
          <a:xfrm>
            <a:off x="11302620" y="5634709"/>
            <a:ext cx="741551" cy="777365"/>
          </a:xfrm>
          <a:prstGeom prst="rect">
            <a:avLst/>
          </a:prstGeom>
          <a:noFill/>
          <a:ln>
            <a:noFill/>
          </a:ln>
        </p:spPr>
      </p:pic>
      <p:graphicFrame>
        <p:nvGraphicFramePr>
          <p:cNvPr id="12" name="Table 11">
            <a:extLst>
              <a:ext uri="{FF2B5EF4-FFF2-40B4-BE49-F238E27FC236}">
                <a16:creationId xmlns:a16="http://schemas.microsoft.com/office/drawing/2014/main" id="{0A048EB2-5E05-4EA9-B40F-E31E8E1354B2}"/>
              </a:ext>
            </a:extLst>
          </p:cNvPr>
          <p:cNvGraphicFramePr>
            <a:graphicFrameLocks noGrp="1"/>
          </p:cNvGraphicFramePr>
          <p:nvPr/>
        </p:nvGraphicFramePr>
        <p:xfrm>
          <a:off x="334108" y="2725753"/>
          <a:ext cx="10466241" cy="2652462"/>
        </p:xfrm>
        <a:graphic>
          <a:graphicData uri="http://schemas.openxmlformats.org/drawingml/2006/table">
            <a:tbl>
              <a:tblPr firstRow="1" bandRow="1"/>
              <a:tblGrid>
                <a:gridCol w="1257758">
                  <a:extLst>
                    <a:ext uri="{9D8B030D-6E8A-4147-A177-3AD203B41FA5}">
                      <a16:colId xmlns:a16="http://schemas.microsoft.com/office/drawing/2014/main" val="2794861536"/>
                    </a:ext>
                  </a:extLst>
                </a:gridCol>
                <a:gridCol w="1826155">
                  <a:extLst>
                    <a:ext uri="{9D8B030D-6E8A-4147-A177-3AD203B41FA5}">
                      <a16:colId xmlns:a16="http://schemas.microsoft.com/office/drawing/2014/main" val="2348675307"/>
                    </a:ext>
                  </a:extLst>
                </a:gridCol>
                <a:gridCol w="1826155">
                  <a:extLst>
                    <a:ext uri="{9D8B030D-6E8A-4147-A177-3AD203B41FA5}">
                      <a16:colId xmlns:a16="http://schemas.microsoft.com/office/drawing/2014/main" val="1961834212"/>
                    </a:ext>
                  </a:extLst>
                </a:gridCol>
                <a:gridCol w="1826155">
                  <a:extLst>
                    <a:ext uri="{9D8B030D-6E8A-4147-A177-3AD203B41FA5}">
                      <a16:colId xmlns:a16="http://schemas.microsoft.com/office/drawing/2014/main" val="4163979789"/>
                    </a:ext>
                  </a:extLst>
                </a:gridCol>
                <a:gridCol w="945456">
                  <a:extLst>
                    <a:ext uri="{9D8B030D-6E8A-4147-A177-3AD203B41FA5}">
                      <a16:colId xmlns:a16="http://schemas.microsoft.com/office/drawing/2014/main" val="522952886"/>
                    </a:ext>
                  </a:extLst>
                </a:gridCol>
                <a:gridCol w="945456">
                  <a:extLst>
                    <a:ext uri="{9D8B030D-6E8A-4147-A177-3AD203B41FA5}">
                      <a16:colId xmlns:a16="http://schemas.microsoft.com/office/drawing/2014/main" val="1438889092"/>
                    </a:ext>
                  </a:extLst>
                </a:gridCol>
                <a:gridCol w="1839106">
                  <a:extLst>
                    <a:ext uri="{9D8B030D-6E8A-4147-A177-3AD203B41FA5}">
                      <a16:colId xmlns:a16="http://schemas.microsoft.com/office/drawing/2014/main" val="3830449643"/>
                    </a:ext>
                  </a:extLst>
                </a:gridCol>
              </a:tblGrid>
              <a:tr h="311695">
                <a:tc>
                  <a:txBody>
                    <a:bodyPr/>
                    <a:lstStyle/>
                    <a:p>
                      <a:pPr algn="ctr" rtl="0" fontAlgn="ctr"/>
                      <a:r>
                        <a:rPr lang="en-US" sz="900" b="1" i="0" u="none" strike="noStrike">
                          <a:solidFill>
                            <a:srgbClr val="000000"/>
                          </a:solidFill>
                          <a:effectLst/>
                          <a:latin typeface="Univers Condensed Light" panose="020B0306020202040204" pitchFamily="34" charset="0"/>
                        </a:rPr>
                        <a:t>Supply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Univers Condensed Light" panose="020B0306020202040204" pitchFamily="34" charset="0"/>
                        </a:rPr>
                        <a:t> Available in country (ctns)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Univers Condensed Light" panose="020B0306020202040204" pitchFamily="34" charset="0"/>
                        </a:rPr>
                        <a:t>Expected/in pipeline (ctns)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Univers Condensed Light" panose="020B0306020202040204" pitchFamily="34" charset="0"/>
                        </a:rPr>
                        <a:t>Duration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Univers Condensed Light" panose="020B0306020202040204" pitchFamily="34" charset="0"/>
                        </a:rPr>
                        <a:t>Gaps (ctns)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Univers Condensed Light" panose="020B0306020202040204" pitchFamily="34" charset="0"/>
                        </a:rPr>
                        <a:t>Funding needed (US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Univers Condensed Light" panose="020B0306020202040204" pitchFamily="34" charset="0"/>
                        </a:rPr>
                        <a:t>Remarks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469581"/>
                  </a:ext>
                </a:extLst>
              </a:tr>
              <a:tr h="776181">
                <a:tc>
                  <a:txBody>
                    <a:bodyPr/>
                    <a:lstStyle/>
                    <a:p>
                      <a:pPr algn="ctr" rtl="0" fontAlgn="ctr"/>
                      <a:r>
                        <a:rPr lang="en-US" sz="900" b="1" i="0" u="none" strike="noStrike">
                          <a:solidFill>
                            <a:srgbClr val="000000"/>
                          </a:solidFill>
                          <a:effectLst/>
                          <a:latin typeface="Univers Condensed Light" panose="020B0306020202040204" pitchFamily="34" charset="0"/>
                        </a:rPr>
                        <a:t>RUTF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0" i="0" u="none" strike="noStrike" dirty="0">
                          <a:solidFill>
                            <a:srgbClr val="000000"/>
                          </a:solidFill>
                          <a:effectLst/>
                          <a:latin typeface="Univers Condensed Light" panose="020B0306020202040204" pitchFamily="34" charset="0"/>
                        </a:rPr>
                        <a:t>279,500  distributed and 44,000 in UNICEF central warehouse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0" i="0" u="none" strike="noStrike" dirty="0">
                          <a:solidFill>
                            <a:srgbClr val="000000"/>
                          </a:solidFill>
                          <a:effectLst/>
                          <a:latin typeface="Univers Condensed Light" panose="020B0306020202040204" pitchFamily="34" charset="0"/>
                        </a:rPr>
                        <a:t>325,000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0" i="0" u="none" strike="noStrike" dirty="0">
                          <a:solidFill>
                            <a:srgbClr val="000000"/>
                          </a:solidFill>
                          <a:effectLst/>
                          <a:latin typeface="Univers Condensed Light" panose="020B0306020202040204" pitchFamily="34" charset="0"/>
                        </a:rPr>
                        <a:t>Until end of  Nov of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0" i="0" u="none" strike="noStrike" dirty="0">
                          <a:solidFill>
                            <a:srgbClr val="000000"/>
                          </a:solidFill>
                          <a:effectLst/>
                          <a:latin typeface="Univers Condensed Light" panose="020B0306020202040204" pitchFamily="34" charset="0"/>
                        </a:rPr>
                        <a:t>139,000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1" i="0" u="none" strike="noStrike" dirty="0">
                          <a:solidFill>
                            <a:srgbClr val="595959"/>
                          </a:solidFill>
                          <a:effectLst/>
                          <a:latin typeface="Univers Condensed Light" panose="020B0306020202040204" pitchFamily="34" charset="0"/>
                        </a:rPr>
                        <a:t>12,510,000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F0"/>
                    </a:solidFill>
                  </a:tcPr>
                </a:tc>
                <a:tc>
                  <a:txBody>
                    <a:bodyPr/>
                    <a:lstStyle/>
                    <a:p>
                      <a:pPr algn="l" fontAlgn="t"/>
                      <a:r>
                        <a:rPr lang="en-US" sz="800" b="0" i="0" u="none" strike="noStrike" dirty="0">
                          <a:solidFill>
                            <a:srgbClr val="000000"/>
                          </a:solidFill>
                          <a:effectLst/>
                          <a:latin typeface="Calibri" panose="020F0502020204030204" pitchFamily="34" charset="0"/>
                        </a:rPr>
                        <a:t>12 states have  supplies  for  2 months.</a:t>
                      </a:r>
                      <a:br>
                        <a:rPr lang="en-US" sz="800" b="0" i="0" u="none" strike="noStrike" dirty="0">
                          <a:solidFill>
                            <a:srgbClr val="000000"/>
                          </a:solidFill>
                          <a:effectLst/>
                          <a:latin typeface="Calibri" panose="020F0502020204030204" pitchFamily="34" charset="0"/>
                        </a:rPr>
                      </a:b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UNICEF is working on replenishing supplies by considering different route options.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404568"/>
                  </a:ext>
                </a:extLst>
              </a:tr>
              <a:tr h="776181">
                <a:tc>
                  <a:txBody>
                    <a:bodyPr/>
                    <a:lstStyle/>
                    <a:p>
                      <a:pPr algn="ctr" rtl="0" fontAlgn="ctr"/>
                      <a:r>
                        <a:rPr lang="en-US" sz="900" b="1" i="0" u="none" strike="noStrike">
                          <a:solidFill>
                            <a:srgbClr val="000000"/>
                          </a:solidFill>
                          <a:effectLst/>
                          <a:latin typeface="Univers Condensed Light" panose="020B0306020202040204" pitchFamily="34" charset="0"/>
                        </a:rPr>
                        <a:t>F-100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Univers Condensed Light" panose="020B0306020202040204" pitchFamily="34" charset="0"/>
                        </a:rPr>
                        <a:t>899 distributed and 366 in UNICEF central warehouse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Univers Condensed Light" panose="020B0306020202040204" pitchFamily="34" charset="0"/>
                        </a:rPr>
                        <a:t>2,125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Univers Condensed Light" panose="020B0306020202040204" pitchFamily="34" charset="0"/>
                        </a:rPr>
                        <a:t> until the end  of 2023.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Univers Condensed Light" panose="020B030602020204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Univers Condensed Light" panose="020B030602020204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13 states have  supplies for  1 to 2 months.</a:t>
                      </a:r>
                      <a:br>
                        <a:rPr lang="en-US" sz="800" b="0" i="0" u="none" strike="noStrike" dirty="0">
                          <a:solidFill>
                            <a:srgbClr val="000000"/>
                          </a:solidFill>
                          <a:effectLst/>
                          <a:latin typeface="Calibri" panose="020F0502020204030204" pitchFamily="34" charset="0"/>
                        </a:rPr>
                      </a:b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UNICEF is working on replenishing supplies by considering different route options.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220524"/>
                  </a:ext>
                </a:extLst>
              </a:tr>
              <a:tr h="788405">
                <a:tc>
                  <a:txBody>
                    <a:bodyPr/>
                    <a:lstStyle/>
                    <a:p>
                      <a:pPr algn="ctr" rtl="0" fontAlgn="ctr"/>
                      <a:r>
                        <a:rPr lang="en-US" sz="900" b="1" i="0" u="none" strike="noStrike">
                          <a:solidFill>
                            <a:srgbClr val="000000"/>
                          </a:solidFill>
                          <a:effectLst/>
                          <a:latin typeface="Univers Condensed Light" panose="020B0306020202040204" pitchFamily="34" charset="0"/>
                        </a:rPr>
                        <a:t>F-75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0" i="0" u="none" strike="noStrike" dirty="0">
                          <a:solidFill>
                            <a:srgbClr val="000000"/>
                          </a:solidFill>
                          <a:effectLst/>
                          <a:latin typeface="Univers Condensed Light" panose="020B0306020202040204" pitchFamily="34" charset="0"/>
                        </a:rPr>
                        <a:t> 1,625 distributed  and  540 in UNICEF central warehouse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0" i="0" u="none" strike="noStrike" dirty="0">
                          <a:solidFill>
                            <a:srgbClr val="000000"/>
                          </a:solidFill>
                          <a:effectLst/>
                          <a:latin typeface="Univers Condensed Light" panose="020B0306020202040204" pitchFamily="34" charset="0"/>
                        </a:rPr>
                        <a:t>3,661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0" i="0" u="none" strike="noStrike" dirty="0">
                          <a:solidFill>
                            <a:srgbClr val="000000"/>
                          </a:solidFill>
                          <a:effectLst/>
                          <a:latin typeface="Univers Condensed Light" panose="020B0306020202040204" pitchFamily="34" charset="0"/>
                        </a:rPr>
                        <a:t>until November of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Univers Condensed Light" panose="020B0306020202040204" pitchFamily="34" charset="0"/>
                        </a:rPr>
                        <a:t>2,745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9F0"/>
                    </a:solidFill>
                  </a:tcPr>
                </a:tc>
                <a:tc>
                  <a:txBody>
                    <a:bodyPr/>
                    <a:lstStyle/>
                    <a:p>
                      <a:pPr algn="ctr" rtl="0" fontAlgn="ctr"/>
                      <a:r>
                        <a:rPr lang="en-US" sz="900" b="0" i="0" u="none" strike="noStrike">
                          <a:solidFill>
                            <a:srgbClr val="000000"/>
                          </a:solidFill>
                          <a:effectLst/>
                          <a:latin typeface="Univers Condensed Light" panose="020B0306020202040204" pitchFamily="34" charset="0"/>
                        </a:rPr>
                        <a:t>181,057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9F0"/>
                    </a:solidFill>
                  </a:tcPr>
                </a:tc>
                <a:tc>
                  <a:txBody>
                    <a:bodyPr/>
                    <a:lstStyle/>
                    <a:p>
                      <a:pPr algn="l" fontAlgn="b"/>
                      <a:r>
                        <a:rPr lang="en-US" sz="800" b="0" i="0" u="none" strike="noStrike" dirty="0">
                          <a:solidFill>
                            <a:srgbClr val="000000"/>
                          </a:solidFill>
                          <a:effectLst/>
                          <a:latin typeface="Calibri" panose="020F0502020204030204" pitchFamily="34" charset="0"/>
                        </a:rPr>
                        <a:t>10 states have supplies for  1 to 2 months.</a:t>
                      </a:r>
                      <a:br>
                        <a:rPr lang="en-US" sz="800" b="0" i="0" u="none" strike="noStrike" dirty="0">
                          <a:solidFill>
                            <a:srgbClr val="000000"/>
                          </a:solidFill>
                          <a:effectLst/>
                          <a:latin typeface="Calibri" panose="020F0502020204030204" pitchFamily="34" charset="0"/>
                        </a:rPr>
                      </a:b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UNICEF is working on replenishing supplies by considering different route options.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99801"/>
                  </a:ext>
                </a:extLst>
              </a:tr>
            </a:tbl>
          </a:graphicData>
        </a:graphic>
      </p:graphicFrame>
      <p:graphicFrame>
        <p:nvGraphicFramePr>
          <p:cNvPr id="9" name="Table 8">
            <a:extLst>
              <a:ext uri="{FF2B5EF4-FFF2-40B4-BE49-F238E27FC236}">
                <a16:creationId xmlns:a16="http://schemas.microsoft.com/office/drawing/2014/main" id="{9F824F2C-0A5A-47B9-89B1-70F8DCA34ED3}"/>
              </a:ext>
            </a:extLst>
          </p:cNvPr>
          <p:cNvGraphicFramePr>
            <a:graphicFrameLocks noGrp="1"/>
          </p:cNvGraphicFramePr>
          <p:nvPr/>
        </p:nvGraphicFramePr>
        <p:xfrm>
          <a:off x="284747" y="799028"/>
          <a:ext cx="10515601" cy="1648591"/>
        </p:xfrm>
        <a:graphic>
          <a:graphicData uri="http://schemas.openxmlformats.org/drawingml/2006/table">
            <a:tbl>
              <a:tblPr>
                <a:tableStyleId>{08FB837D-C827-4EFA-A057-4D05807E0F7C}</a:tableStyleId>
              </a:tblPr>
              <a:tblGrid>
                <a:gridCol w="1062790">
                  <a:extLst>
                    <a:ext uri="{9D8B030D-6E8A-4147-A177-3AD203B41FA5}">
                      <a16:colId xmlns:a16="http://schemas.microsoft.com/office/drawing/2014/main" val="418867788"/>
                    </a:ext>
                  </a:extLst>
                </a:gridCol>
                <a:gridCol w="2029326">
                  <a:extLst>
                    <a:ext uri="{9D8B030D-6E8A-4147-A177-3AD203B41FA5}">
                      <a16:colId xmlns:a16="http://schemas.microsoft.com/office/drawing/2014/main" val="2448623902"/>
                    </a:ext>
                  </a:extLst>
                </a:gridCol>
                <a:gridCol w="2871537">
                  <a:extLst>
                    <a:ext uri="{9D8B030D-6E8A-4147-A177-3AD203B41FA5}">
                      <a16:colId xmlns:a16="http://schemas.microsoft.com/office/drawing/2014/main" val="1949653455"/>
                    </a:ext>
                  </a:extLst>
                </a:gridCol>
                <a:gridCol w="1283368">
                  <a:extLst>
                    <a:ext uri="{9D8B030D-6E8A-4147-A177-3AD203B41FA5}">
                      <a16:colId xmlns:a16="http://schemas.microsoft.com/office/drawing/2014/main" val="1789255581"/>
                    </a:ext>
                  </a:extLst>
                </a:gridCol>
                <a:gridCol w="1708485">
                  <a:extLst>
                    <a:ext uri="{9D8B030D-6E8A-4147-A177-3AD203B41FA5}">
                      <a16:colId xmlns:a16="http://schemas.microsoft.com/office/drawing/2014/main" val="3610437560"/>
                    </a:ext>
                  </a:extLst>
                </a:gridCol>
                <a:gridCol w="1560095">
                  <a:extLst>
                    <a:ext uri="{9D8B030D-6E8A-4147-A177-3AD203B41FA5}">
                      <a16:colId xmlns:a16="http://schemas.microsoft.com/office/drawing/2014/main" val="3205841342"/>
                    </a:ext>
                  </a:extLst>
                </a:gridCol>
              </a:tblGrid>
              <a:tr h="328271">
                <a:tc>
                  <a:txBody>
                    <a:bodyPr/>
                    <a:lstStyle/>
                    <a:p>
                      <a:pPr algn="l" fontAlgn="ctr"/>
                      <a:r>
                        <a:rPr lang="en-US" sz="900" b="1" u="none" strike="noStrike" dirty="0">
                          <a:solidFill>
                            <a:schemeClr val="bg1"/>
                          </a:solidFill>
                          <a:effectLst/>
                          <a:latin typeface="Univers Condensed Light" panose="020B0306020202040204" pitchFamily="34" charset="0"/>
                        </a:rPr>
                        <a:t>Types of Supplies</a:t>
                      </a:r>
                      <a:endParaRPr lang="en-US" sz="900" b="1" i="0" u="none" strike="noStrike" dirty="0">
                        <a:solidFill>
                          <a:schemeClr val="bg1"/>
                        </a:solidFill>
                        <a:effectLst/>
                        <a:latin typeface="Univers Condensed Light" panose="020B0306020202040204" pitchFamily="34" charset="0"/>
                      </a:endParaRPr>
                    </a:p>
                  </a:txBody>
                  <a:tcPr marL="8207" marR="8207" marT="8207" marB="0" anchor="ctr">
                    <a:solidFill>
                      <a:schemeClr val="accent6">
                        <a:lumMod val="75000"/>
                      </a:schemeClr>
                    </a:solidFill>
                  </a:tcPr>
                </a:tc>
                <a:tc>
                  <a:txBody>
                    <a:bodyPr/>
                    <a:lstStyle/>
                    <a:p>
                      <a:pPr algn="l" fontAlgn="ctr"/>
                      <a:r>
                        <a:rPr lang="en-US" sz="900" b="1" u="none" strike="noStrike" dirty="0">
                          <a:solidFill>
                            <a:schemeClr val="bg1"/>
                          </a:solidFill>
                          <a:effectLst/>
                          <a:latin typeface="Univers Condensed Light" panose="020B0306020202040204" pitchFamily="34" charset="0"/>
                        </a:rPr>
                        <a:t>Number of beneficiaries to be reached in by end of 2023</a:t>
                      </a:r>
                      <a:endParaRPr lang="en-US" sz="900" b="1" i="0" u="none" strike="noStrike" dirty="0">
                        <a:solidFill>
                          <a:schemeClr val="bg1"/>
                        </a:solidFill>
                        <a:effectLst/>
                        <a:latin typeface="Univers Condensed Light" panose="020B0306020202040204" pitchFamily="34" charset="0"/>
                      </a:endParaRPr>
                    </a:p>
                  </a:txBody>
                  <a:tcPr marL="8207" marR="8207" marT="8207" marB="0" anchor="ctr">
                    <a:solidFill>
                      <a:schemeClr val="accent6">
                        <a:lumMod val="75000"/>
                      </a:schemeClr>
                    </a:solidFill>
                  </a:tcPr>
                </a:tc>
                <a:tc>
                  <a:txBody>
                    <a:bodyPr/>
                    <a:lstStyle/>
                    <a:p>
                      <a:pPr algn="l" fontAlgn="ctr"/>
                      <a:r>
                        <a:rPr lang="en-US" sz="900" b="1" u="none" strike="noStrike">
                          <a:solidFill>
                            <a:schemeClr val="bg1"/>
                          </a:solidFill>
                          <a:effectLst/>
                          <a:latin typeface="Univers Condensed Light" panose="020B0306020202040204" pitchFamily="34" charset="0"/>
                        </a:rPr>
                        <a:t>Available/In Pipeline</a:t>
                      </a:r>
                      <a:endParaRPr lang="en-US" sz="900" b="1" i="0" u="none" strike="noStrike">
                        <a:solidFill>
                          <a:schemeClr val="bg1"/>
                        </a:solidFill>
                        <a:effectLst/>
                        <a:latin typeface="Univers Condensed Light" panose="020B0306020202040204" pitchFamily="34" charset="0"/>
                      </a:endParaRPr>
                    </a:p>
                  </a:txBody>
                  <a:tcPr marL="8207" marR="8207" marT="8207" marB="0" anchor="ctr">
                    <a:solidFill>
                      <a:schemeClr val="accent6">
                        <a:lumMod val="75000"/>
                      </a:schemeClr>
                    </a:solidFill>
                  </a:tcPr>
                </a:tc>
                <a:tc>
                  <a:txBody>
                    <a:bodyPr/>
                    <a:lstStyle/>
                    <a:p>
                      <a:pPr algn="l" fontAlgn="ctr"/>
                      <a:r>
                        <a:rPr lang="en-US" sz="900" b="1" u="none" strike="noStrike" dirty="0">
                          <a:solidFill>
                            <a:schemeClr val="bg1"/>
                          </a:solidFill>
                          <a:effectLst/>
                          <a:latin typeface="Univers Condensed Light" panose="020B0306020202040204" pitchFamily="34" charset="0"/>
                        </a:rPr>
                        <a:t>Duration (Time likely to last (</a:t>
                      </a:r>
                      <a:r>
                        <a:rPr lang="en-US" sz="900" b="1" u="none" strike="noStrike" dirty="0" err="1">
                          <a:solidFill>
                            <a:schemeClr val="bg1"/>
                          </a:solidFill>
                          <a:effectLst/>
                          <a:latin typeface="Univers Condensed Light" panose="020B0306020202040204" pitchFamily="34" charset="0"/>
                        </a:rPr>
                        <a:t>mo</a:t>
                      </a:r>
                      <a:r>
                        <a:rPr lang="en-US" sz="900" b="1" u="none" strike="noStrike" dirty="0">
                          <a:solidFill>
                            <a:schemeClr val="bg1"/>
                          </a:solidFill>
                          <a:effectLst/>
                          <a:latin typeface="Univers Condensed Light" panose="020B0306020202040204" pitchFamily="34" charset="0"/>
                        </a:rPr>
                        <a:t>)</a:t>
                      </a:r>
                      <a:endParaRPr lang="en-US" sz="900" b="1" i="0" u="none" strike="noStrike" dirty="0">
                        <a:solidFill>
                          <a:schemeClr val="bg1"/>
                        </a:solidFill>
                        <a:effectLst/>
                        <a:latin typeface="Univers Condensed Light" panose="020B0306020202040204" pitchFamily="34" charset="0"/>
                      </a:endParaRPr>
                    </a:p>
                  </a:txBody>
                  <a:tcPr marL="8207" marR="8207" marT="8207" marB="0" anchor="ctr">
                    <a:solidFill>
                      <a:schemeClr val="accent6">
                        <a:lumMod val="75000"/>
                      </a:schemeClr>
                    </a:solidFill>
                  </a:tcPr>
                </a:tc>
                <a:tc>
                  <a:txBody>
                    <a:bodyPr/>
                    <a:lstStyle/>
                    <a:p>
                      <a:pPr algn="l" fontAlgn="ctr"/>
                      <a:r>
                        <a:rPr lang="en-US" sz="900" b="1" u="none" strike="noStrike" dirty="0">
                          <a:solidFill>
                            <a:schemeClr val="bg1"/>
                          </a:solidFill>
                          <a:effectLst/>
                          <a:latin typeface="Univers Condensed Light" panose="020B0306020202040204" pitchFamily="34" charset="0"/>
                        </a:rPr>
                        <a:t>Gaps in SAM Kits (coming 6 months)</a:t>
                      </a:r>
                      <a:endParaRPr lang="en-US" sz="900" b="1" i="0" u="none" strike="noStrike" dirty="0">
                        <a:solidFill>
                          <a:schemeClr val="bg1"/>
                        </a:solidFill>
                        <a:effectLst/>
                        <a:latin typeface="Univers Condensed Light" panose="020B0306020202040204" pitchFamily="34" charset="0"/>
                      </a:endParaRPr>
                    </a:p>
                  </a:txBody>
                  <a:tcPr marL="8207" marR="8207" marT="8207" marB="0" anchor="ctr">
                    <a:solidFill>
                      <a:schemeClr val="accent6">
                        <a:lumMod val="75000"/>
                      </a:schemeClr>
                    </a:solidFill>
                  </a:tcPr>
                </a:tc>
                <a:tc>
                  <a:txBody>
                    <a:bodyPr/>
                    <a:lstStyle/>
                    <a:p>
                      <a:pPr algn="l" fontAlgn="ctr"/>
                      <a:r>
                        <a:rPr lang="en-US" sz="900" b="1" u="none" strike="noStrike" dirty="0">
                          <a:solidFill>
                            <a:schemeClr val="bg1"/>
                          </a:solidFill>
                          <a:effectLst/>
                          <a:latin typeface="Univers Condensed Light" panose="020B0306020202040204" pitchFamily="34" charset="0"/>
                        </a:rPr>
                        <a:t>Gaps in Funding (coming 6 months (US$)</a:t>
                      </a:r>
                      <a:endParaRPr lang="en-US" sz="900" b="1" i="0" u="none" strike="noStrike" dirty="0">
                        <a:solidFill>
                          <a:schemeClr val="bg1"/>
                        </a:solidFill>
                        <a:effectLst/>
                        <a:latin typeface="Univers Condensed Light" panose="020B0306020202040204" pitchFamily="34" charset="0"/>
                      </a:endParaRPr>
                    </a:p>
                  </a:txBody>
                  <a:tcPr marL="8207" marR="8207" marT="8207" marB="0" anchor="ctr">
                    <a:solidFill>
                      <a:schemeClr val="accent6">
                        <a:lumMod val="75000"/>
                      </a:schemeClr>
                    </a:solidFill>
                  </a:tcPr>
                </a:tc>
                <a:extLst>
                  <a:ext uri="{0D108BD9-81ED-4DB2-BD59-A6C34878D82A}">
                    <a16:rowId xmlns:a16="http://schemas.microsoft.com/office/drawing/2014/main" val="2181319108"/>
                  </a:ext>
                </a:extLst>
              </a:tr>
              <a:tr h="709522">
                <a:tc>
                  <a:txBody>
                    <a:bodyPr/>
                    <a:lstStyle/>
                    <a:p>
                      <a:pPr algn="l" fontAlgn="ctr"/>
                      <a:r>
                        <a:rPr lang="en-US" sz="1000" u="none" strike="noStrike" dirty="0">
                          <a:effectLst/>
                          <a:latin typeface="Univers Condensed Light" panose="020B0306020202040204" pitchFamily="34" charset="0"/>
                        </a:rPr>
                        <a:t>SAM Kits (5 modules)</a:t>
                      </a:r>
                      <a:endParaRPr lang="en-US" sz="1000" b="0" i="0" u="none" strike="noStrike" dirty="0">
                        <a:solidFill>
                          <a:srgbClr val="000000"/>
                        </a:solidFill>
                        <a:effectLst/>
                        <a:latin typeface="Univers Condensed Light" panose="020B0306020202040204" pitchFamily="34" charset="0"/>
                      </a:endParaRPr>
                    </a:p>
                  </a:txBody>
                  <a:tcPr marL="8207" marR="8207" marT="8207" marB="0" anchor="ctr">
                    <a:solidFill>
                      <a:schemeClr val="accent6">
                        <a:lumMod val="40000"/>
                        <a:lumOff val="60000"/>
                      </a:schemeClr>
                    </a:solidFill>
                  </a:tcPr>
                </a:tc>
                <a:tc>
                  <a:txBody>
                    <a:bodyPr/>
                    <a:lstStyle/>
                    <a:p>
                      <a:pPr algn="l" fontAlgn="ctr"/>
                      <a:r>
                        <a:rPr lang="en-US" sz="1000" u="none" strike="noStrike" dirty="0">
                          <a:effectLst/>
                          <a:latin typeface="Univers Condensed Light" panose="020B0306020202040204" pitchFamily="34" charset="0"/>
                        </a:rPr>
                        <a:t>64,200  SAM with Med Comp</a:t>
                      </a:r>
                      <a:endParaRPr lang="en-US" sz="1000" b="0" i="0" u="none" strike="noStrike" dirty="0">
                        <a:solidFill>
                          <a:srgbClr val="000000"/>
                        </a:solidFill>
                        <a:effectLst/>
                        <a:latin typeface="Univers Condensed Light" panose="020B0306020202040204" pitchFamily="34" charset="0"/>
                      </a:endParaRPr>
                    </a:p>
                  </a:txBody>
                  <a:tcPr marL="8207" marR="8207" marT="8207" marB="0" anchor="ctr">
                    <a:solidFill>
                      <a:schemeClr val="accent6">
                        <a:lumMod val="40000"/>
                        <a:lumOff val="60000"/>
                      </a:schemeClr>
                    </a:solidFill>
                  </a:tcPr>
                </a:tc>
                <a:tc>
                  <a:txBody>
                    <a:bodyPr/>
                    <a:lstStyle/>
                    <a:p>
                      <a:pPr algn="l" fontAlgn="ctr"/>
                      <a:r>
                        <a:rPr lang="en-US" sz="1000" u="none" strike="noStrike" dirty="0">
                          <a:effectLst/>
                          <a:latin typeface="Univers Condensed Light" panose="020B0306020202040204" pitchFamily="34" charset="0"/>
                        </a:rPr>
                        <a:t>1,012 modules of SAM kits in country- under distribution</a:t>
                      </a:r>
                      <a:br>
                        <a:rPr lang="en-US" sz="1000" u="none" strike="noStrike" dirty="0">
                          <a:effectLst/>
                          <a:latin typeface="Univers Condensed Light" panose="020B0306020202040204" pitchFamily="34" charset="0"/>
                        </a:rPr>
                      </a:br>
                      <a:r>
                        <a:rPr lang="en-US" sz="1000" u="none" strike="noStrike" dirty="0">
                          <a:effectLst/>
                          <a:latin typeface="Univers Condensed Light" panose="020B0306020202040204" pitchFamily="34" charset="0"/>
                        </a:rPr>
                        <a:t> 719 SAM Kits modules in pipeline</a:t>
                      </a:r>
                      <a:endParaRPr lang="en-US" sz="1000" b="0" i="0" u="none" strike="noStrike" dirty="0">
                        <a:solidFill>
                          <a:srgbClr val="000000"/>
                        </a:solidFill>
                        <a:effectLst/>
                        <a:latin typeface="Univers Condensed Light" panose="020B0306020202040204" pitchFamily="34" charset="0"/>
                      </a:endParaRPr>
                    </a:p>
                  </a:txBody>
                  <a:tcPr marL="8207" marR="8207" marT="8207" marB="0" anchor="ctr">
                    <a:solidFill>
                      <a:schemeClr val="accent6">
                        <a:lumMod val="40000"/>
                        <a:lumOff val="60000"/>
                      </a:schemeClr>
                    </a:solidFill>
                  </a:tcPr>
                </a:tc>
                <a:tc>
                  <a:txBody>
                    <a:bodyPr/>
                    <a:lstStyle/>
                    <a:p>
                      <a:pPr algn="ctr" fontAlgn="ctr"/>
                      <a:r>
                        <a:rPr lang="en-US" sz="1000" u="none" strike="noStrike">
                          <a:effectLst/>
                          <a:latin typeface="Univers Condensed Light" panose="020B0306020202040204" pitchFamily="34" charset="0"/>
                        </a:rPr>
                        <a:t>1-2 months</a:t>
                      </a:r>
                      <a:endParaRPr lang="en-US" sz="1000" b="0" i="0" u="none" strike="noStrike">
                        <a:solidFill>
                          <a:srgbClr val="000000"/>
                        </a:solidFill>
                        <a:effectLst/>
                        <a:latin typeface="Univers Condensed Light" panose="020B0306020202040204" pitchFamily="34" charset="0"/>
                      </a:endParaRPr>
                    </a:p>
                  </a:txBody>
                  <a:tcPr marL="8207" marR="8207" marT="8207" marB="0" anchor="ctr">
                    <a:solidFill>
                      <a:schemeClr val="accent6">
                        <a:lumMod val="40000"/>
                        <a:lumOff val="60000"/>
                      </a:schemeClr>
                    </a:solidFill>
                  </a:tcPr>
                </a:tc>
                <a:tc>
                  <a:txBody>
                    <a:bodyPr/>
                    <a:lstStyle/>
                    <a:p>
                      <a:pPr algn="ctr" fontAlgn="ctr"/>
                      <a:r>
                        <a:rPr lang="en-US" sz="1000" u="none" strike="noStrike">
                          <a:effectLst/>
                          <a:latin typeface="Univers Condensed Light" panose="020B0306020202040204" pitchFamily="34" charset="0"/>
                        </a:rPr>
                        <a:t>2,667</a:t>
                      </a:r>
                      <a:endParaRPr lang="en-US" sz="1000" b="0" i="0" u="none" strike="noStrike">
                        <a:solidFill>
                          <a:srgbClr val="000000"/>
                        </a:solidFill>
                        <a:effectLst/>
                        <a:latin typeface="Univers Condensed Light" panose="020B0306020202040204" pitchFamily="34" charset="0"/>
                      </a:endParaRPr>
                    </a:p>
                  </a:txBody>
                  <a:tcPr marL="8207" marR="8207" marT="8207" marB="0" anchor="ctr">
                    <a:solidFill>
                      <a:schemeClr val="accent6">
                        <a:lumMod val="40000"/>
                        <a:lumOff val="60000"/>
                      </a:schemeClr>
                    </a:solidFill>
                  </a:tcPr>
                </a:tc>
                <a:tc>
                  <a:txBody>
                    <a:bodyPr/>
                    <a:lstStyle/>
                    <a:p>
                      <a:pPr algn="ctr" fontAlgn="ctr"/>
                      <a:r>
                        <a:rPr lang="en-US" sz="1000" u="none" strike="noStrike" dirty="0">
                          <a:effectLst/>
                          <a:latin typeface="Univers Condensed Light" panose="020B0306020202040204" pitchFamily="34" charset="0"/>
                        </a:rPr>
                        <a:t>4.4 M</a:t>
                      </a:r>
                      <a:endParaRPr lang="en-US" sz="1000" b="0" i="0" u="none" strike="noStrike" dirty="0">
                        <a:solidFill>
                          <a:srgbClr val="000000"/>
                        </a:solidFill>
                        <a:effectLst/>
                        <a:latin typeface="Univers Condensed Light" panose="020B0306020202040204" pitchFamily="34" charset="0"/>
                      </a:endParaRPr>
                    </a:p>
                  </a:txBody>
                  <a:tcPr marL="8207" marR="8207" marT="8207" marB="0" anchor="ctr">
                    <a:solidFill>
                      <a:schemeClr val="accent6">
                        <a:lumMod val="40000"/>
                        <a:lumOff val="60000"/>
                      </a:schemeClr>
                    </a:solidFill>
                  </a:tcPr>
                </a:tc>
                <a:extLst>
                  <a:ext uri="{0D108BD9-81ED-4DB2-BD59-A6C34878D82A}">
                    <a16:rowId xmlns:a16="http://schemas.microsoft.com/office/drawing/2014/main" val="1456255292"/>
                  </a:ext>
                </a:extLst>
              </a:tr>
              <a:tr h="328271">
                <a:tc>
                  <a:txBody>
                    <a:bodyPr/>
                    <a:lstStyle/>
                    <a:p>
                      <a:pPr algn="l" fontAlgn="ctr"/>
                      <a:r>
                        <a:rPr lang="en-US" sz="900" u="none" strike="noStrike">
                          <a:effectLst/>
                          <a:latin typeface="Univers Condensed Light" panose="020B0306020202040204" pitchFamily="34" charset="0"/>
                        </a:rPr>
                        <a:t>Operational Cost</a:t>
                      </a:r>
                      <a:endParaRPr lang="en-US" sz="900" b="0" i="0" u="none" strike="noStrike">
                        <a:solidFill>
                          <a:srgbClr val="000000"/>
                        </a:solidFill>
                        <a:effectLst/>
                        <a:latin typeface="Univers Condensed Light" panose="020B0306020202040204" pitchFamily="34" charset="0"/>
                      </a:endParaRPr>
                    </a:p>
                  </a:txBody>
                  <a:tcPr marL="8207" marR="8207" marT="8207" marB="0" anchor="ctr">
                    <a:solidFill>
                      <a:schemeClr val="accent6">
                        <a:lumMod val="20000"/>
                        <a:lumOff val="80000"/>
                      </a:schemeClr>
                    </a:solidFill>
                  </a:tcPr>
                </a:tc>
                <a:tc>
                  <a:txBody>
                    <a:bodyPr/>
                    <a:lstStyle/>
                    <a:p>
                      <a:pPr algn="l" fontAlgn="ctr"/>
                      <a:r>
                        <a:rPr lang="en-US" sz="900" u="none" strike="noStrike" dirty="0">
                          <a:effectLst/>
                          <a:latin typeface="Univers Condensed Light" panose="020B0306020202040204" pitchFamily="34" charset="0"/>
                        </a:rPr>
                        <a:t>120 Stabilization Centers (excluding NGO supported)</a:t>
                      </a:r>
                      <a:endParaRPr lang="en-US" sz="900" b="0" i="0" u="none" strike="noStrike" dirty="0">
                        <a:solidFill>
                          <a:srgbClr val="000000"/>
                        </a:solidFill>
                        <a:effectLst/>
                        <a:latin typeface="Univers Condensed Light" panose="020B0306020202040204" pitchFamily="34" charset="0"/>
                      </a:endParaRPr>
                    </a:p>
                  </a:txBody>
                  <a:tcPr marL="8207" marR="8207" marT="8207" marB="0" anchor="ctr">
                    <a:solidFill>
                      <a:schemeClr val="accent6">
                        <a:lumMod val="20000"/>
                        <a:lumOff val="80000"/>
                      </a:schemeClr>
                    </a:solidFill>
                  </a:tcPr>
                </a:tc>
                <a:tc>
                  <a:txBody>
                    <a:bodyPr/>
                    <a:lstStyle/>
                    <a:p>
                      <a:pPr algn="l" fontAlgn="ctr"/>
                      <a:r>
                        <a:rPr lang="en-US" sz="900" u="none" strike="noStrike" dirty="0">
                          <a:effectLst/>
                          <a:latin typeface="Univers Condensed Light" panose="020B0306020202040204" pitchFamily="34" charset="0"/>
                        </a:rPr>
                        <a:t> </a:t>
                      </a:r>
                      <a:endParaRPr lang="en-US" sz="900" b="0" i="0" u="none" strike="noStrike" dirty="0">
                        <a:solidFill>
                          <a:srgbClr val="000000"/>
                        </a:solidFill>
                        <a:effectLst/>
                        <a:latin typeface="Univers Condensed Light" panose="020B0306020202040204" pitchFamily="34" charset="0"/>
                      </a:endParaRPr>
                    </a:p>
                  </a:txBody>
                  <a:tcPr marL="8207" marR="8207" marT="8207" marB="0" anchor="ctr">
                    <a:solidFill>
                      <a:schemeClr val="accent6">
                        <a:lumMod val="20000"/>
                        <a:lumOff val="80000"/>
                      </a:schemeClr>
                    </a:solidFill>
                  </a:tcPr>
                </a:tc>
                <a:tc>
                  <a:txBody>
                    <a:bodyPr/>
                    <a:lstStyle/>
                    <a:p>
                      <a:pPr algn="ctr" fontAlgn="ctr"/>
                      <a:r>
                        <a:rPr lang="en-US" sz="900" u="none" strike="noStrike">
                          <a:effectLst/>
                          <a:latin typeface="Univers Condensed Light" panose="020B0306020202040204" pitchFamily="34" charset="0"/>
                        </a:rPr>
                        <a:t> </a:t>
                      </a:r>
                      <a:endParaRPr lang="en-US" sz="900" b="0" i="0" u="none" strike="noStrike">
                        <a:solidFill>
                          <a:srgbClr val="000000"/>
                        </a:solidFill>
                        <a:effectLst/>
                        <a:latin typeface="Univers Condensed Light" panose="020B0306020202040204" pitchFamily="34" charset="0"/>
                      </a:endParaRPr>
                    </a:p>
                  </a:txBody>
                  <a:tcPr marL="8207" marR="8207" marT="8207" marB="0" anchor="ctr">
                    <a:solidFill>
                      <a:schemeClr val="accent6">
                        <a:lumMod val="20000"/>
                        <a:lumOff val="80000"/>
                      </a:schemeClr>
                    </a:solidFill>
                  </a:tcPr>
                </a:tc>
                <a:tc>
                  <a:txBody>
                    <a:bodyPr/>
                    <a:lstStyle/>
                    <a:p>
                      <a:pPr algn="ctr" fontAlgn="ctr"/>
                      <a:r>
                        <a:rPr lang="en-US" sz="900" u="none" strike="noStrike">
                          <a:effectLst/>
                          <a:latin typeface="Univers Condensed Light" panose="020B0306020202040204" pitchFamily="34" charset="0"/>
                        </a:rPr>
                        <a:t> </a:t>
                      </a:r>
                      <a:endParaRPr lang="en-US" sz="900" b="0" i="0" u="none" strike="noStrike">
                        <a:solidFill>
                          <a:srgbClr val="000000"/>
                        </a:solidFill>
                        <a:effectLst/>
                        <a:latin typeface="Univers Condensed Light" panose="020B0306020202040204" pitchFamily="34" charset="0"/>
                      </a:endParaRPr>
                    </a:p>
                  </a:txBody>
                  <a:tcPr marL="8207" marR="8207" marT="8207" marB="0" anchor="ctr">
                    <a:solidFill>
                      <a:schemeClr val="accent6">
                        <a:lumMod val="20000"/>
                        <a:lumOff val="80000"/>
                      </a:schemeClr>
                    </a:solidFill>
                  </a:tcPr>
                </a:tc>
                <a:tc>
                  <a:txBody>
                    <a:bodyPr/>
                    <a:lstStyle/>
                    <a:p>
                      <a:pPr algn="ctr" fontAlgn="ctr"/>
                      <a:r>
                        <a:rPr lang="en-US" sz="900" u="none" strike="noStrike">
                          <a:effectLst/>
                          <a:latin typeface="Univers Condensed Light" panose="020B0306020202040204" pitchFamily="34" charset="0"/>
                        </a:rPr>
                        <a:t>4.6 M</a:t>
                      </a:r>
                      <a:endParaRPr lang="en-US" sz="900" b="0" i="0" u="none" strike="noStrike">
                        <a:solidFill>
                          <a:srgbClr val="000000"/>
                        </a:solidFill>
                        <a:effectLst/>
                        <a:latin typeface="Univers Condensed Light" panose="020B0306020202040204" pitchFamily="34" charset="0"/>
                      </a:endParaRPr>
                    </a:p>
                  </a:txBody>
                  <a:tcPr marL="8207" marR="8207" marT="8207" marB="0" anchor="ctr">
                    <a:solidFill>
                      <a:schemeClr val="accent6">
                        <a:lumMod val="20000"/>
                        <a:lumOff val="80000"/>
                      </a:schemeClr>
                    </a:solidFill>
                  </a:tcPr>
                </a:tc>
                <a:extLst>
                  <a:ext uri="{0D108BD9-81ED-4DB2-BD59-A6C34878D82A}">
                    <a16:rowId xmlns:a16="http://schemas.microsoft.com/office/drawing/2014/main" val="1503595917"/>
                  </a:ext>
                </a:extLst>
              </a:tr>
              <a:tr h="164135">
                <a:tc gridSpan="6">
                  <a:txBody>
                    <a:bodyPr/>
                    <a:lstStyle/>
                    <a:p>
                      <a:pPr algn="l" fontAlgn="ctr"/>
                      <a:r>
                        <a:rPr lang="en-US" sz="900" u="none" strike="noStrike" dirty="0">
                          <a:effectLst/>
                          <a:latin typeface="Univers Condensed Light" panose="020B0306020202040204" pitchFamily="34" charset="0"/>
                        </a:rPr>
                        <a:t>1,066  (SAM Kits-Modules) distributed during the crises </a:t>
                      </a:r>
                    </a:p>
                    <a:p>
                      <a:pPr algn="l" fontAlgn="ctr"/>
                      <a:r>
                        <a:rPr lang="en-US" sz="900" b="0" i="0" u="none" strike="noStrike" dirty="0">
                          <a:solidFill>
                            <a:srgbClr val="000000"/>
                          </a:solidFill>
                          <a:effectLst/>
                          <a:latin typeface="Univers Condensed Light" panose="020B0306020202040204" pitchFamily="34" charset="0"/>
                        </a:rPr>
                        <a:t>Recent distribution: SAM Kits-modules distributed to Kassala, River Nile, Northern, Blue Nile, White Nile and Sennar</a:t>
                      </a:r>
                    </a:p>
                  </a:txBody>
                  <a:tcPr marL="8207" marR="8207" marT="820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7656638"/>
                  </a:ext>
                </a:extLst>
              </a:tr>
            </a:tbl>
          </a:graphicData>
        </a:graphic>
      </p:graphicFrame>
      <p:pic>
        <p:nvPicPr>
          <p:cNvPr id="10" name="table">
            <a:extLst>
              <a:ext uri="{FF2B5EF4-FFF2-40B4-BE49-F238E27FC236}">
                <a16:creationId xmlns:a16="http://schemas.microsoft.com/office/drawing/2014/main" id="{31782493-0036-4867-B418-9FF38B45878C}"/>
              </a:ext>
            </a:extLst>
          </p:cNvPr>
          <p:cNvPicPr>
            <a:picLocks noChangeAspect="1"/>
          </p:cNvPicPr>
          <p:nvPr/>
        </p:nvPicPr>
        <p:blipFill>
          <a:blip r:embed="rId6"/>
          <a:stretch>
            <a:fillRect/>
          </a:stretch>
        </p:blipFill>
        <p:spPr>
          <a:xfrm>
            <a:off x="334108" y="5528299"/>
            <a:ext cx="11009836" cy="914400"/>
          </a:xfrm>
          <a:prstGeom prst="rect">
            <a:avLst/>
          </a:prstGeom>
        </p:spPr>
      </p:pic>
    </p:spTree>
    <p:extLst>
      <p:ext uri="{BB962C8B-B14F-4D97-AF65-F5344CB8AC3E}">
        <p14:creationId xmlns:p14="http://schemas.microsoft.com/office/powerpoint/2010/main" val="1275643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00515-7F90-44EB-AD99-F8C032894DED}"/>
              </a:ext>
            </a:extLst>
          </p:cNvPr>
          <p:cNvSpPr>
            <a:spLocks noGrp="1"/>
          </p:cNvSpPr>
          <p:nvPr>
            <p:ph type="title"/>
          </p:nvPr>
        </p:nvSpPr>
        <p:spPr>
          <a:xfrm>
            <a:off x="133531" y="0"/>
            <a:ext cx="12058469" cy="648328"/>
          </a:xfrm>
        </p:spPr>
        <p:txBody>
          <a:bodyPr>
            <a:noAutofit/>
          </a:bodyPr>
          <a:lstStyle/>
          <a:p>
            <a:r>
              <a:rPr lang="en-US" sz="3000" b="0" dirty="0">
                <a:latin typeface="+mn-lt"/>
              </a:rPr>
              <a:t>4b) Core supplies availability – NGO Partners Update (up to 31</a:t>
            </a:r>
            <a:r>
              <a:rPr lang="en-US" sz="3000" b="0" baseline="30000" dirty="0">
                <a:latin typeface="+mn-lt"/>
              </a:rPr>
              <a:t>st</a:t>
            </a:r>
            <a:r>
              <a:rPr lang="en-US" sz="3000" b="0" dirty="0">
                <a:latin typeface="+mn-lt"/>
              </a:rPr>
              <a:t> July 2023)</a:t>
            </a:r>
          </a:p>
        </p:txBody>
      </p:sp>
      <p:sp>
        <p:nvSpPr>
          <p:cNvPr id="7" name="TextBox 6">
            <a:extLst>
              <a:ext uri="{FF2B5EF4-FFF2-40B4-BE49-F238E27FC236}">
                <a16:creationId xmlns:a16="http://schemas.microsoft.com/office/drawing/2014/main" id="{DB5AD0F2-22EA-48DF-82C0-5A777EEF465D}"/>
              </a:ext>
            </a:extLst>
          </p:cNvPr>
          <p:cNvSpPr txBox="1"/>
          <p:nvPr/>
        </p:nvSpPr>
        <p:spPr>
          <a:xfrm>
            <a:off x="753272" y="4688596"/>
            <a:ext cx="654015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14</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May – 1st June: 	1 NGO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a:t>
            </a:r>
            <a:r>
              <a:rPr kumimoji="0" lang="en-US" sz="1200" b="0" i="0" u="none" strike="noStrike" kern="1200" cap="none" spc="0" normalizeH="0" baseline="30000" noProof="0" dirty="0">
                <a:ln>
                  <a:noFill/>
                </a:ln>
                <a:solidFill>
                  <a:prstClr val="black"/>
                </a:solidFill>
                <a:effectLst/>
                <a:uLnTx/>
                <a:uFillTx/>
                <a:ea typeface="+mn-ea"/>
                <a:cs typeface="Arial"/>
                <a:sym typeface="Arial"/>
              </a:rPr>
              <a:t>st</a:t>
            </a:r>
            <a:r>
              <a:rPr kumimoji="0" lang="en-US" sz="1200" b="0" i="0" u="none" strike="noStrike" kern="1200" cap="none" spc="0" normalizeH="0" baseline="0" noProof="0" dirty="0">
                <a:ln>
                  <a:noFill/>
                </a:ln>
                <a:solidFill>
                  <a:prstClr val="black"/>
                </a:solidFill>
                <a:effectLst/>
                <a:uLnTx/>
                <a:uFillTx/>
                <a:ea typeface="+mn-ea"/>
                <a:cs typeface="Arial"/>
                <a:sym typeface="Arial"/>
              </a:rPr>
              <a:t>  – 14</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June: 	2 NGOs (3 States, 4 Localities)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15</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 30</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June:	6 NGOs + SMOH + UNHCR (7 States, 13 localities)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a:t>
            </a:r>
            <a:r>
              <a:rPr kumimoji="0" lang="en-US" sz="1200" b="0" i="0" u="none" strike="noStrike" kern="1200" cap="none" spc="0" normalizeH="0" baseline="30000" noProof="0" dirty="0">
                <a:ln>
                  <a:noFill/>
                </a:ln>
                <a:solidFill>
                  <a:prstClr val="black"/>
                </a:solidFill>
                <a:effectLst/>
                <a:uLnTx/>
                <a:uFillTx/>
                <a:ea typeface="+mn-ea"/>
                <a:cs typeface="Arial"/>
                <a:sym typeface="Arial"/>
              </a:rPr>
              <a:t>st</a:t>
            </a:r>
            <a:r>
              <a:rPr kumimoji="0" lang="en-US" sz="1200" b="0" i="0" u="none" strike="noStrike" kern="1200" cap="none" spc="0" normalizeH="0" baseline="0" noProof="0" dirty="0">
                <a:ln>
                  <a:noFill/>
                </a:ln>
                <a:solidFill>
                  <a:prstClr val="black"/>
                </a:solidFill>
                <a:effectLst/>
                <a:uLnTx/>
                <a:uFillTx/>
                <a:ea typeface="+mn-ea"/>
                <a:cs typeface="Arial"/>
                <a:sym typeface="Arial"/>
              </a:rPr>
              <a:t> – 15</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July:		5 NGOs (9 States, 11 localities)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16</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 31</a:t>
            </a:r>
            <a:r>
              <a:rPr kumimoji="0" lang="en-US" sz="1200" b="0" i="0" u="none" strike="noStrike" kern="1200" cap="none" spc="0" normalizeH="0" baseline="30000" noProof="0" dirty="0">
                <a:ln>
                  <a:noFill/>
                </a:ln>
                <a:solidFill>
                  <a:prstClr val="black"/>
                </a:solidFill>
                <a:effectLst/>
                <a:uLnTx/>
                <a:uFillTx/>
                <a:ea typeface="+mn-ea"/>
                <a:cs typeface="Arial"/>
                <a:sym typeface="Arial"/>
              </a:rPr>
              <a:t>st</a:t>
            </a:r>
            <a:r>
              <a:rPr kumimoji="0" lang="en-US" sz="1200" b="0" i="0" u="none" strike="noStrike" kern="1200" cap="none" spc="0" normalizeH="0" baseline="0" noProof="0" dirty="0">
                <a:ln>
                  <a:noFill/>
                </a:ln>
                <a:solidFill>
                  <a:prstClr val="black"/>
                </a:solidFill>
                <a:effectLst/>
                <a:uLnTx/>
                <a:uFillTx/>
                <a:ea typeface="+mn-ea"/>
                <a:cs typeface="Arial"/>
                <a:sym typeface="Arial"/>
              </a:rPr>
              <a:t> July:	4 NGOs (4 States, 7 localities). *7 of the 9 reported SCs were operational</a:t>
            </a:r>
          </a:p>
        </p:txBody>
      </p:sp>
      <p:graphicFrame>
        <p:nvGraphicFramePr>
          <p:cNvPr id="8" name="Table 7">
            <a:extLst>
              <a:ext uri="{FF2B5EF4-FFF2-40B4-BE49-F238E27FC236}">
                <a16:creationId xmlns:a16="http://schemas.microsoft.com/office/drawing/2014/main" id="{D3B024DC-E229-4266-B9CF-9ECCE6044975}"/>
              </a:ext>
            </a:extLst>
          </p:cNvPr>
          <p:cNvGraphicFramePr>
            <a:graphicFrameLocks noGrp="1"/>
          </p:cNvGraphicFramePr>
          <p:nvPr/>
        </p:nvGraphicFramePr>
        <p:xfrm>
          <a:off x="753273" y="1153741"/>
          <a:ext cx="9651114" cy="1591583"/>
        </p:xfrm>
        <a:graphic>
          <a:graphicData uri="http://schemas.openxmlformats.org/drawingml/2006/table">
            <a:tbl>
              <a:tblPr>
                <a:tableStyleId>{8A107856-5554-42FB-B03E-39F5DBC370BA}</a:tableStyleId>
              </a:tblPr>
              <a:tblGrid>
                <a:gridCol w="2369436">
                  <a:extLst>
                    <a:ext uri="{9D8B030D-6E8A-4147-A177-3AD203B41FA5}">
                      <a16:colId xmlns:a16="http://schemas.microsoft.com/office/drawing/2014/main" val="365781473"/>
                    </a:ext>
                  </a:extLst>
                </a:gridCol>
                <a:gridCol w="1548145">
                  <a:extLst>
                    <a:ext uri="{9D8B030D-6E8A-4147-A177-3AD203B41FA5}">
                      <a16:colId xmlns:a16="http://schemas.microsoft.com/office/drawing/2014/main" val="1849415309"/>
                    </a:ext>
                  </a:extLst>
                </a:gridCol>
                <a:gridCol w="3550508">
                  <a:extLst>
                    <a:ext uri="{9D8B030D-6E8A-4147-A177-3AD203B41FA5}">
                      <a16:colId xmlns:a16="http://schemas.microsoft.com/office/drawing/2014/main" val="2873505437"/>
                    </a:ext>
                  </a:extLst>
                </a:gridCol>
                <a:gridCol w="2183025">
                  <a:extLst>
                    <a:ext uri="{9D8B030D-6E8A-4147-A177-3AD203B41FA5}">
                      <a16:colId xmlns:a16="http://schemas.microsoft.com/office/drawing/2014/main" val="3813724523"/>
                    </a:ext>
                  </a:extLst>
                </a:gridCol>
              </a:tblGrid>
              <a:tr h="190500">
                <a:tc gridSpan="4">
                  <a:txBody>
                    <a:bodyPr/>
                    <a:lstStyle/>
                    <a:p>
                      <a:pPr algn="ctr" fontAlgn="b"/>
                      <a:r>
                        <a:rPr lang="en-US" sz="1200" u="none" strike="noStrike">
                          <a:effectLst/>
                          <a:latin typeface="Univers Condensed Light" panose="020B0306020202040204" pitchFamily="34" charset="0"/>
                        </a:rPr>
                        <a:t>SAM Kits Status</a:t>
                      </a:r>
                      <a:endParaRPr lang="en-US" sz="1200" b="0" i="0" u="none" strike="noStrike">
                        <a:solidFill>
                          <a:srgbClr val="000000"/>
                        </a:solidFill>
                        <a:effectLst/>
                        <a:latin typeface="Univers Condensed Light" panose="020B030602020204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711349"/>
                  </a:ext>
                </a:extLst>
              </a:tr>
              <a:tr h="463823">
                <a:tc>
                  <a:txBody>
                    <a:bodyPr/>
                    <a:lstStyle/>
                    <a:p>
                      <a:pPr algn="ctr" fontAlgn="b"/>
                      <a:r>
                        <a:rPr lang="en-US" sz="1200" b="1" u="none" strike="noStrike">
                          <a:solidFill>
                            <a:schemeClr val="bg1"/>
                          </a:solidFill>
                          <a:effectLst/>
                          <a:latin typeface="Univers Condensed Light" panose="020B0306020202040204" pitchFamily="34" charset="0"/>
                        </a:rPr>
                        <a:t>Bi-weekly Reporting Period</a:t>
                      </a:r>
                      <a:endParaRPr lang="en-US" sz="12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200" b="1" u="none" strike="noStrike">
                          <a:solidFill>
                            <a:schemeClr val="bg1"/>
                          </a:solidFill>
                          <a:effectLst/>
                          <a:latin typeface="Univers Condensed Light" panose="020B0306020202040204" pitchFamily="34" charset="0"/>
                        </a:rPr>
                        <a:t>No. Stockout</a:t>
                      </a:r>
                      <a:br>
                        <a:rPr lang="en-US" sz="1200" b="1" u="none" strike="noStrike">
                          <a:solidFill>
                            <a:schemeClr val="bg1"/>
                          </a:solidFill>
                          <a:effectLst/>
                          <a:latin typeface="Univers Condensed Light" panose="020B0306020202040204" pitchFamily="34" charset="0"/>
                        </a:rPr>
                      </a:br>
                      <a:r>
                        <a:rPr lang="en-US" sz="1200" b="1" u="none" strike="noStrike">
                          <a:solidFill>
                            <a:schemeClr val="bg1"/>
                          </a:solidFill>
                          <a:effectLst/>
                          <a:latin typeface="Univers Condensed Light" panose="020B0306020202040204" pitchFamily="34" charset="0"/>
                        </a:rPr>
                        <a:t>0 Day</a:t>
                      </a:r>
                      <a:endParaRPr lang="en-US" sz="12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200" b="1" u="none" strike="noStrike">
                          <a:solidFill>
                            <a:schemeClr val="bg1"/>
                          </a:solidFill>
                          <a:effectLst/>
                          <a:latin typeface="Univers Condensed Light" panose="020B0306020202040204" pitchFamily="34" charset="0"/>
                        </a:rPr>
                        <a:t>Stockout During the previous 14 days of reporting</a:t>
                      </a:r>
                      <a:endParaRPr lang="en-US" sz="12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200" b="1" u="none" strike="noStrike">
                          <a:solidFill>
                            <a:schemeClr val="bg1"/>
                          </a:solidFill>
                          <a:effectLst/>
                          <a:latin typeface="Univers Condensed Light" panose="020B0306020202040204" pitchFamily="34" charset="0"/>
                        </a:rPr>
                        <a:t>Total # of SCs Reported</a:t>
                      </a:r>
                      <a:endParaRPr lang="en-US" sz="12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extLst>
                  <a:ext uri="{0D108BD9-81ED-4DB2-BD59-A6C34878D82A}">
                    <a16:rowId xmlns:a16="http://schemas.microsoft.com/office/drawing/2014/main" val="3631746184"/>
                  </a:ext>
                </a:extLst>
              </a:tr>
              <a:tr h="190500">
                <a:tc>
                  <a:txBody>
                    <a:bodyPr/>
                    <a:lstStyle/>
                    <a:p>
                      <a:pPr algn="l" fontAlgn="b"/>
                      <a:r>
                        <a:rPr lang="en-US" sz="1200" u="none" strike="noStrike" dirty="0">
                          <a:effectLst/>
                          <a:latin typeface="Univers Condensed Light" panose="020B0306020202040204" pitchFamily="34" charset="0"/>
                        </a:rPr>
                        <a:t>14</a:t>
                      </a:r>
                      <a:r>
                        <a:rPr lang="en-US" sz="1200" u="none" strike="noStrike" baseline="30000" dirty="0">
                          <a:effectLst/>
                          <a:latin typeface="Univers Condensed Light" panose="020B0306020202040204" pitchFamily="34" charset="0"/>
                        </a:rPr>
                        <a:t>th</a:t>
                      </a:r>
                      <a:r>
                        <a:rPr lang="en-US" sz="1200" u="none" strike="noStrike" dirty="0">
                          <a:effectLst/>
                          <a:latin typeface="Univers Condensed Light" panose="020B0306020202040204" pitchFamily="34" charset="0"/>
                        </a:rPr>
                        <a:t> May – 1</a:t>
                      </a:r>
                      <a:r>
                        <a:rPr lang="en-US" sz="1200" u="none" strike="noStrike" baseline="30000" dirty="0">
                          <a:effectLst/>
                          <a:latin typeface="Univers Condensed Light" panose="020B0306020202040204" pitchFamily="34" charset="0"/>
                        </a:rPr>
                        <a:t>st</a:t>
                      </a:r>
                      <a:r>
                        <a:rPr lang="en-US" sz="1200" u="none" strike="noStrike" dirty="0">
                          <a:effectLst/>
                          <a:latin typeface="Univers Condensed Light" panose="020B0306020202040204" pitchFamily="34" charset="0"/>
                        </a:rPr>
                        <a:t> June</a:t>
                      </a:r>
                      <a:endParaRPr lang="en-US" sz="1200" b="0" i="0" u="none" strike="noStrike" dirty="0">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200" u="none" strike="noStrike">
                          <a:effectLst/>
                          <a:latin typeface="Univers Condensed Light" panose="020B0306020202040204" pitchFamily="34" charset="0"/>
                        </a:rPr>
                        <a:t>1 (100.0%)</a:t>
                      </a:r>
                      <a:endParaRPr lang="en-US" sz="12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0 (0.0%)</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a:t>
                      </a:r>
                    </a:p>
                  </a:txBody>
                  <a:tcPr marL="0" marR="0" marT="0" marB="0" anchor="b"/>
                </a:tc>
                <a:extLst>
                  <a:ext uri="{0D108BD9-81ED-4DB2-BD59-A6C34878D82A}">
                    <a16:rowId xmlns:a16="http://schemas.microsoft.com/office/drawing/2014/main" val="3583261718"/>
                  </a:ext>
                </a:extLst>
              </a:tr>
              <a:tr h="190500">
                <a:tc>
                  <a:txBody>
                    <a:bodyPr/>
                    <a:lstStyle/>
                    <a:p>
                      <a:pPr algn="l" fontAlgn="b"/>
                      <a:r>
                        <a:rPr lang="en-US" sz="1200" u="none" strike="noStrike">
                          <a:effectLst/>
                          <a:latin typeface="Univers Condensed Light" panose="020B0306020202040204" pitchFamily="34" charset="0"/>
                        </a:rPr>
                        <a:t>1</a:t>
                      </a:r>
                      <a:r>
                        <a:rPr lang="en-US" sz="1200" u="none" strike="noStrike" baseline="30000">
                          <a:effectLst/>
                          <a:latin typeface="Univers Condensed Light" panose="020B0306020202040204" pitchFamily="34" charset="0"/>
                        </a:rPr>
                        <a:t>st</a:t>
                      </a:r>
                      <a:r>
                        <a:rPr lang="en-US" sz="1200" u="none" strike="noStrike">
                          <a:effectLst/>
                          <a:latin typeface="Univers Condensed Light" panose="020B0306020202040204" pitchFamily="34" charset="0"/>
                        </a:rPr>
                        <a:t> – 14</a:t>
                      </a:r>
                      <a:r>
                        <a:rPr lang="en-US" sz="1200" u="none" strike="noStrike" baseline="30000">
                          <a:effectLst/>
                          <a:latin typeface="Univers Condensed Light" panose="020B0306020202040204" pitchFamily="34" charset="0"/>
                        </a:rPr>
                        <a:t>th</a:t>
                      </a:r>
                      <a:r>
                        <a:rPr lang="en-US" sz="1200" u="none" strike="noStrike">
                          <a:effectLst/>
                          <a:latin typeface="Univers Condensed Light" panose="020B0306020202040204" pitchFamily="34" charset="0"/>
                        </a:rPr>
                        <a:t> June</a:t>
                      </a:r>
                      <a:endParaRPr lang="en-US" sz="12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4 </a:t>
                      </a:r>
                      <a:r>
                        <a:rPr lang="en-US" sz="1200" u="none" strike="noStrike">
                          <a:effectLst/>
                          <a:latin typeface="Univers Condensed Light" panose="020B0306020202040204" pitchFamily="34" charset="0"/>
                        </a:rPr>
                        <a:t>(100.0%)</a:t>
                      </a:r>
                      <a:endParaRPr lang="en-US" sz="1200" b="0" i="0" u="none" strike="noStrike">
                        <a:solidFill>
                          <a:srgbClr val="000000"/>
                        </a:solidFill>
                        <a:effectLst/>
                        <a:latin typeface="Univers Condensed Light" panose="020B030602020204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Univers Condensed Light" panose="020B0306020202040204" pitchFamily="34" charset="0"/>
                          <a:ea typeface="+mn-ea"/>
                          <a:cs typeface="+mn-cs"/>
                        </a:rPr>
                        <a:t>0 (0.0%)</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4</a:t>
                      </a:r>
                    </a:p>
                  </a:txBody>
                  <a:tcPr marL="0" marR="0" marT="0" marB="0" anchor="b"/>
                </a:tc>
                <a:extLst>
                  <a:ext uri="{0D108BD9-81ED-4DB2-BD59-A6C34878D82A}">
                    <a16:rowId xmlns:a16="http://schemas.microsoft.com/office/drawing/2014/main" val="2048473743"/>
                  </a:ext>
                </a:extLst>
              </a:tr>
              <a:tr h="190500">
                <a:tc>
                  <a:txBody>
                    <a:bodyPr/>
                    <a:lstStyle/>
                    <a:p>
                      <a:pPr algn="l" fontAlgn="b"/>
                      <a:r>
                        <a:rPr lang="en-US" sz="1200" b="0" i="0" u="none" strike="noStrike">
                          <a:solidFill>
                            <a:srgbClr val="000000"/>
                          </a:solidFill>
                          <a:effectLst/>
                          <a:latin typeface="Univers Condensed Light" panose="020B0306020202040204" pitchFamily="34" charset="0"/>
                        </a:rPr>
                        <a:t>15</a:t>
                      </a:r>
                      <a:r>
                        <a:rPr lang="en-US" sz="1200" b="0" i="0" u="none" strike="noStrike" baseline="30000">
                          <a:solidFill>
                            <a:srgbClr val="000000"/>
                          </a:solidFill>
                          <a:effectLst/>
                          <a:latin typeface="Univers Condensed Light" panose="020B0306020202040204" pitchFamily="34" charset="0"/>
                        </a:rPr>
                        <a:t>th</a:t>
                      </a:r>
                      <a:r>
                        <a:rPr lang="en-US" sz="1200" b="0" i="0" u="none" strike="noStrike">
                          <a:solidFill>
                            <a:srgbClr val="000000"/>
                          </a:solidFill>
                          <a:effectLst/>
                          <a:latin typeface="Univers Condensed Light" panose="020B0306020202040204" pitchFamily="34" charset="0"/>
                        </a:rPr>
                        <a:t> – 30</a:t>
                      </a:r>
                      <a:r>
                        <a:rPr lang="en-US" sz="1200" b="0" i="0" u="none" strike="noStrike" baseline="30000">
                          <a:solidFill>
                            <a:srgbClr val="000000"/>
                          </a:solidFill>
                          <a:effectLst/>
                          <a:latin typeface="Univers Condensed Light" panose="020B0306020202040204" pitchFamily="34" charset="0"/>
                        </a:rPr>
                        <a:t>th</a:t>
                      </a:r>
                      <a:r>
                        <a:rPr lang="en-US" sz="1200" b="0" i="0" u="none" strike="noStrike">
                          <a:solidFill>
                            <a:srgbClr val="000000"/>
                          </a:solidFill>
                          <a:effectLst/>
                          <a:latin typeface="Univers Condensed Light" panose="020B0306020202040204" pitchFamily="34" charset="0"/>
                        </a:rPr>
                        <a:t> June</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14 (</a:t>
                      </a:r>
                      <a:r>
                        <a:rPr lang="en-US" sz="1200" u="none" strike="noStrike">
                          <a:effectLst/>
                          <a:latin typeface="Univers Condensed Light" panose="020B0306020202040204" pitchFamily="34" charset="0"/>
                        </a:rPr>
                        <a:t>100.0</a:t>
                      </a:r>
                      <a:r>
                        <a:rPr lang="en-US" sz="1200" b="0" i="0" u="none" strike="noStrike">
                          <a:solidFill>
                            <a:srgbClr val="000000"/>
                          </a:solidFill>
                          <a:effectLst/>
                          <a:latin typeface="Univers Condensed Light" panose="020B0306020202040204" pitchFamily="34" charset="0"/>
                        </a:rPr>
                        <a:t>%)</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Univers Condensed Light" panose="020B0306020202040204" pitchFamily="34" charset="0"/>
                          <a:ea typeface="+mn-ea"/>
                          <a:cs typeface="+mn-cs"/>
                        </a:rPr>
                        <a:t>0 (0.0%)</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14</a:t>
                      </a:r>
                    </a:p>
                  </a:txBody>
                  <a:tcPr marL="0" marR="0" marT="0" marB="0" anchor="b"/>
                </a:tc>
                <a:extLst>
                  <a:ext uri="{0D108BD9-81ED-4DB2-BD59-A6C34878D82A}">
                    <a16:rowId xmlns:a16="http://schemas.microsoft.com/office/drawing/2014/main" val="171162885"/>
                  </a:ext>
                </a:extLst>
              </a:tr>
              <a:tr h="87739">
                <a:tc>
                  <a:txBody>
                    <a:bodyPr/>
                    <a:lstStyle/>
                    <a:p>
                      <a:pPr algn="l" fontAlgn="b"/>
                      <a:r>
                        <a:rPr lang="en-US" sz="1200" b="0" i="0" u="none" strike="noStrike" dirty="0">
                          <a:solidFill>
                            <a:srgbClr val="000000"/>
                          </a:solidFill>
                          <a:effectLst/>
                          <a:latin typeface="Univers Condensed Light" panose="020B0306020202040204" pitchFamily="34" charset="0"/>
                        </a:rPr>
                        <a:t>1</a:t>
                      </a:r>
                      <a:r>
                        <a:rPr lang="en-US" sz="1200" b="0" i="0" u="none" strike="noStrike" baseline="30000" dirty="0">
                          <a:solidFill>
                            <a:srgbClr val="000000"/>
                          </a:solidFill>
                          <a:effectLst/>
                          <a:latin typeface="Univers Condensed Light" panose="020B0306020202040204" pitchFamily="34" charset="0"/>
                        </a:rPr>
                        <a:t>st</a:t>
                      </a:r>
                      <a:r>
                        <a:rPr lang="en-US" sz="1200" b="0" i="0" u="none" strike="noStrike" dirty="0">
                          <a:solidFill>
                            <a:srgbClr val="000000"/>
                          </a:solidFill>
                          <a:effectLst/>
                          <a:latin typeface="Univers Condensed Light" panose="020B0306020202040204" pitchFamily="34" charset="0"/>
                        </a:rPr>
                        <a:t> – 15</a:t>
                      </a:r>
                      <a:r>
                        <a:rPr lang="en-US" sz="1200" b="0" i="0" u="none" strike="noStrike" baseline="30000" dirty="0">
                          <a:solidFill>
                            <a:srgbClr val="000000"/>
                          </a:solidFill>
                          <a:effectLst/>
                          <a:latin typeface="Univers Condensed Light" panose="020B0306020202040204" pitchFamily="34" charset="0"/>
                        </a:rPr>
                        <a:t>th</a:t>
                      </a:r>
                      <a:r>
                        <a:rPr lang="en-US" sz="1200" b="0" i="0" u="none" strike="noStrike" dirty="0">
                          <a:solidFill>
                            <a:srgbClr val="000000"/>
                          </a:solidFill>
                          <a:effectLst/>
                          <a:latin typeface="Univers Condensed Light" panose="020B0306020202040204" pitchFamily="34" charset="0"/>
                        </a:rPr>
                        <a:t> July</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11 (</a:t>
                      </a:r>
                      <a:r>
                        <a:rPr lang="en-US" sz="1200" u="none" strike="noStrike">
                          <a:effectLst/>
                          <a:latin typeface="Univers Condensed Light" panose="020B0306020202040204" pitchFamily="34" charset="0"/>
                        </a:rPr>
                        <a:t>100.0</a:t>
                      </a:r>
                      <a:r>
                        <a:rPr lang="en-US" sz="1200" b="0" i="0" u="none" strike="noStrike">
                          <a:solidFill>
                            <a:srgbClr val="000000"/>
                          </a:solidFill>
                          <a:effectLst/>
                          <a:latin typeface="Univers Condensed Light" panose="020B0306020202040204" pitchFamily="34" charset="0"/>
                        </a:rPr>
                        <a:t>%)</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Condensed Light" panose="020B0306020202040204" pitchFamily="34" charset="0"/>
                          <a:ea typeface="+mn-ea"/>
                          <a:cs typeface="+mn-cs"/>
                        </a:rPr>
                        <a:t>0 (0.0%)</a:t>
                      </a:r>
                    </a:p>
                  </a:txBody>
                  <a:tcPr marL="0" marR="0" marT="0" marB="0" anchor="b"/>
                </a:tc>
                <a:tc>
                  <a:txBody>
                    <a:bodyPr/>
                    <a:lstStyle/>
                    <a:p>
                      <a:pPr algn="ctr" fontAlgn="b"/>
                      <a:r>
                        <a:rPr lang="en-US" sz="1200" b="0" i="0" u="none" strike="noStrike" dirty="0">
                          <a:solidFill>
                            <a:srgbClr val="000000"/>
                          </a:solidFill>
                          <a:effectLst/>
                          <a:latin typeface="Univers Condensed Light" panose="020B0306020202040204" pitchFamily="34" charset="0"/>
                        </a:rPr>
                        <a:t>11</a:t>
                      </a:r>
                    </a:p>
                  </a:txBody>
                  <a:tcPr marL="0" marR="0" marT="0" marB="0" anchor="b"/>
                </a:tc>
                <a:extLst>
                  <a:ext uri="{0D108BD9-81ED-4DB2-BD59-A6C34878D82A}">
                    <a16:rowId xmlns:a16="http://schemas.microsoft.com/office/drawing/2014/main" val="3251602470"/>
                  </a:ext>
                </a:extLst>
              </a:tr>
              <a:tr h="87739">
                <a:tc>
                  <a:txBody>
                    <a:bodyPr/>
                    <a:lstStyle/>
                    <a:p>
                      <a:pPr algn="l" fontAlgn="b"/>
                      <a:r>
                        <a:rPr lang="en-US" sz="1200" b="0" i="0" u="none" strike="noStrike" dirty="0">
                          <a:solidFill>
                            <a:srgbClr val="000000"/>
                          </a:solidFill>
                          <a:effectLst/>
                          <a:latin typeface="Univers Condensed Light" panose="020B0306020202040204" pitchFamily="34" charset="0"/>
                        </a:rPr>
                        <a:t>16</a:t>
                      </a:r>
                      <a:r>
                        <a:rPr lang="en-US" sz="1200" b="0" i="0" u="none" strike="noStrike" baseline="30000" dirty="0">
                          <a:solidFill>
                            <a:srgbClr val="000000"/>
                          </a:solidFill>
                          <a:effectLst/>
                          <a:latin typeface="Univers Condensed Light" panose="020B0306020202040204" pitchFamily="34" charset="0"/>
                        </a:rPr>
                        <a:t>th</a:t>
                      </a:r>
                      <a:r>
                        <a:rPr lang="en-US" sz="1200" b="0" i="0" u="none" strike="noStrike" dirty="0">
                          <a:solidFill>
                            <a:srgbClr val="000000"/>
                          </a:solidFill>
                          <a:effectLst/>
                          <a:latin typeface="Univers Condensed Light" panose="020B0306020202040204" pitchFamily="34" charset="0"/>
                        </a:rPr>
                        <a:t> – 31</a:t>
                      </a:r>
                      <a:r>
                        <a:rPr lang="en-US" sz="1200" b="0" i="0" u="none" strike="noStrike" baseline="30000" dirty="0">
                          <a:solidFill>
                            <a:srgbClr val="000000"/>
                          </a:solidFill>
                          <a:effectLst/>
                          <a:latin typeface="Univers Condensed Light" panose="020B0306020202040204" pitchFamily="34" charset="0"/>
                        </a:rPr>
                        <a:t>st</a:t>
                      </a:r>
                      <a:r>
                        <a:rPr lang="en-US" sz="1200" b="0" i="0" u="none" strike="noStrike" dirty="0">
                          <a:solidFill>
                            <a:srgbClr val="000000"/>
                          </a:solidFill>
                          <a:effectLst/>
                          <a:latin typeface="Univers Condensed Light" panose="020B0306020202040204" pitchFamily="34" charset="0"/>
                        </a:rPr>
                        <a:t> July</a:t>
                      </a:r>
                    </a:p>
                  </a:txBody>
                  <a:tcPr marL="0" marR="0" marT="0" marB="0" anchor="b"/>
                </a:tc>
                <a:tc>
                  <a:txBody>
                    <a:bodyPr/>
                    <a:lstStyle/>
                    <a:p>
                      <a:pPr algn="ctr" fontAlgn="b"/>
                      <a:r>
                        <a:rPr lang="en-US" sz="1200" b="0" i="0" u="none" strike="noStrike" dirty="0">
                          <a:solidFill>
                            <a:srgbClr val="000000"/>
                          </a:solidFill>
                          <a:effectLst/>
                          <a:latin typeface="Univers Condensed Light" panose="020B0306020202040204" pitchFamily="34" charset="0"/>
                        </a:rPr>
                        <a:t>7 (100.0%</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Condensed Light" panose="020B0306020202040204" pitchFamily="34" charset="0"/>
                          <a:ea typeface="+mn-ea"/>
                          <a:cs typeface="+mn-cs"/>
                        </a:rPr>
                        <a:t>0 (0.0%)</a:t>
                      </a:r>
                    </a:p>
                  </a:txBody>
                  <a:tcPr marL="0" marR="0" marT="0" marB="0" anchor="b"/>
                </a:tc>
                <a:tc>
                  <a:txBody>
                    <a:bodyPr/>
                    <a:lstStyle/>
                    <a:p>
                      <a:pPr algn="ctr" fontAlgn="b"/>
                      <a:r>
                        <a:rPr lang="en-US" sz="1200" b="0" i="0" u="none" strike="noStrike" dirty="0">
                          <a:solidFill>
                            <a:srgbClr val="000000"/>
                          </a:solidFill>
                          <a:effectLst/>
                          <a:latin typeface="Univers Condensed Light" panose="020B0306020202040204" pitchFamily="34" charset="0"/>
                        </a:rPr>
                        <a:t>7*</a:t>
                      </a:r>
                    </a:p>
                  </a:txBody>
                  <a:tcPr marL="0" marR="0" marT="0" marB="0" anchor="b"/>
                </a:tc>
                <a:extLst>
                  <a:ext uri="{0D108BD9-81ED-4DB2-BD59-A6C34878D82A}">
                    <a16:rowId xmlns:a16="http://schemas.microsoft.com/office/drawing/2014/main" val="778968809"/>
                  </a:ext>
                </a:extLst>
              </a:tr>
            </a:tbl>
          </a:graphicData>
        </a:graphic>
      </p:graphicFrame>
      <p:graphicFrame>
        <p:nvGraphicFramePr>
          <p:cNvPr id="9" name="Table 8">
            <a:extLst>
              <a:ext uri="{FF2B5EF4-FFF2-40B4-BE49-F238E27FC236}">
                <a16:creationId xmlns:a16="http://schemas.microsoft.com/office/drawing/2014/main" id="{04CEF2F9-9A81-43C5-BFFC-85055D011C00}"/>
              </a:ext>
            </a:extLst>
          </p:cNvPr>
          <p:cNvGraphicFramePr>
            <a:graphicFrameLocks noGrp="1"/>
          </p:cNvGraphicFramePr>
          <p:nvPr/>
        </p:nvGraphicFramePr>
        <p:xfrm>
          <a:off x="753273" y="2816798"/>
          <a:ext cx="9651114" cy="1606823"/>
        </p:xfrm>
        <a:graphic>
          <a:graphicData uri="http://schemas.openxmlformats.org/drawingml/2006/table">
            <a:tbl>
              <a:tblPr>
                <a:tableStyleId>{8A107856-5554-42FB-B03E-39F5DBC370BA}</a:tableStyleId>
              </a:tblPr>
              <a:tblGrid>
                <a:gridCol w="2369436">
                  <a:extLst>
                    <a:ext uri="{9D8B030D-6E8A-4147-A177-3AD203B41FA5}">
                      <a16:colId xmlns:a16="http://schemas.microsoft.com/office/drawing/2014/main" val="365781473"/>
                    </a:ext>
                  </a:extLst>
                </a:gridCol>
                <a:gridCol w="1556383">
                  <a:extLst>
                    <a:ext uri="{9D8B030D-6E8A-4147-A177-3AD203B41FA5}">
                      <a16:colId xmlns:a16="http://schemas.microsoft.com/office/drawing/2014/main" val="1849415309"/>
                    </a:ext>
                  </a:extLst>
                </a:gridCol>
                <a:gridCol w="3509319">
                  <a:extLst>
                    <a:ext uri="{9D8B030D-6E8A-4147-A177-3AD203B41FA5}">
                      <a16:colId xmlns:a16="http://schemas.microsoft.com/office/drawing/2014/main" val="2873505437"/>
                    </a:ext>
                  </a:extLst>
                </a:gridCol>
                <a:gridCol w="2215976">
                  <a:extLst>
                    <a:ext uri="{9D8B030D-6E8A-4147-A177-3AD203B41FA5}">
                      <a16:colId xmlns:a16="http://schemas.microsoft.com/office/drawing/2014/main" val="3813724523"/>
                    </a:ext>
                  </a:extLst>
                </a:gridCol>
              </a:tblGrid>
              <a:tr h="190500">
                <a:tc gridSpan="4">
                  <a:txBody>
                    <a:bodyPr/>
                    <a:lstStyle/>
                    <a:p>
                      <a:pPr algn="ctr" fontAlgn="b"/>
                      <a:r>
                        <a:rPr lang="en-US" sz="1200" u="none" strike="noStrike">
                          <a:effectLst/>
                          <a:latin typeface="Univers Condensed Light" panose="020B0306020202040204" pitchFamily="34" charset="0"/>
                        </a:rPr>
                        <a:t>Therapeutic Milk (F-100/F-75) Status</a:t>
                      </a:r>
                      <a:endParaRPr lang="en-US" sz="1200" b="0" i="0" u="none" strike="noStrike">
                        <a:solidFill>
                          <a:srgbClr val="000000"/>
                        </a:solidFill>
                        <a:effectLst/>
                        <a:latin typeface="Univers Condensed Light" panose="020B030602020204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711349"/>
                  </a:ext>
                </a:extLst>
              </a:tr>
              <a:tr h="463823">
                <a:tc>
                  <a:txBody>
                    <a:bodyPr/>
                    <a:lstStyle/>
                    <a:p>
                      <a:pPr algn="ctr" fontAlgn="b"/>
                      <a:r>
                        <a:rPr lang="en-US" sz="1200" b="1" u="none" strike="noStrike">
                          <a:solidFill>
                            <a:schemeClr val="bg1"/>
                          </a:solidFill>
                          <a:effectLst/>
                          <a:latin typeface="Univers Condensed Light" panose="020B0306020202040204" pitchFamily="34" charset="0"/>
                        </a:rPr>
                        <a:t>Bi-weekly Reporting Period</a:t>
                      </a:r>
                      <a:endParaRPr lang="en-US" sz="12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200" b="1" u="none" strike="noStrike">
                          <a:solidFill>
                            <a:schemeClr val="bg1"/>
                          </a:solidFill>
                          <a:effectLst/>
                          <a:latin typeface="Univers Condensed Light" panose="020B0306020202040204" pitchFamily="34" charset="0"/>
                        </a:rPr>
                        <a:t>No. Stockout</a:t>
                      </a:r>
                      <a:br>
                        <a:rPr lang="en-US" sz="1200" b="1" u="none" strike="noStrike">
                          <a:solidFill>
                            <a:schemeClr val="bg1"/>
                          </a:solidFill>
                          <a:effectLst/>
                          <a:latin typeface="Univers Condensed Light" panose="020B0306020202040204" pitchFamily="34" charset="0"/>
                        </a:rPr>
                      </a:br>
                      <a:r>
                        <a:rPr lang="en-US" sz="1200" b="1" u="none" strike="noStrike">
                          <a:solidFill>
                            <a:schemeClr val="bg1"/>
                          </a:solidFill>
                          <a:effectLst/>
                          <a:latin typeface="Univers Condensed Light" panose="020B0306020202040204" pitchFamily="34" charset="0"/>
                        </a:rPr>
                        <a:t>0 Day</a:t>
                      </a:r>
                      <a:endParaRPr lang="en-US" sz="12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200" b="1" u="none" strike="noStrike">
                          <a:solidFill>
                            <a:schemeClr val="bg1"/>
                          </a:solidFill>
                          <a:effectLst/>
                          <a:latin typeface="Univers Condensed Light" panose="020B0306020202040204" pitchFamily="34" charset="0"/>
                        </a:rPr>
                        <a:t>Stockout During the previous 14 days of reporting</a:t>
                      </a:r>
                      <a:endParaRPr lang="en-US" sz="12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200" b="1" u="none" strike="noStrike">
                          <a:solidFill>
                            <a:schemeClr val="bg1"/>
                          </a:solidFill>
                          <a:effectLst/>
                          <a:latin typeface="Univers Condensed Light" panose="020B0306020202040204" pitchFamily="34" charset="0"/>
                        </a:rPr>
                        <a:t>Total # of SCs Reported</a:t>
                      </a:r>
                      <a:endParaRPr lang="en-US" sz="12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extLst>
                  <a:ext uri="{0D108BD9-81ED-4DB2-BD59-A6C34878D82A}">
                    <a16:rowId xmlns:a16="http://schemas.microsoft.com/office/drawing/2014/main" val="3631746184"/>
                  </a:ext>
                </a:extLst>
              </a:tr>
              <a:tr h="190500">
                <a:tc>
                  <a:txBody>
                    <a:bodyPr/>
                    <a:lstStyle/>
                    <a:p>
                      <a:pPr algn="l" fontAlgn="b"/>
                      <a:r>
                        <a:rPr lang="en-US" sz="1200" u="none" strike="noStrike">
                          <a:effectLst/>
                          <a:latin typeface="Univers Condensed Light" panose="020B0306020202040204" pitchFamily="34" charset="0"/>
                        </a:rPr>
                        <a:t>14</a:t>
                      </a:r>
                      <a:r>
                        <a:rPr lang="en-US" sz="1200" u="none" strike="noStrike" baseline="30000">
                          <a:effectLst/>
                          <a:latin typeface="Univers Condensed Light" panose="020B0306020202040204" pitchFamily="34" charset="0"/>
                        </a:rPr>
                        <a:t>th</a:t>
                      </a:r>
                      <a:r>
                        <a:rPr lang="en-US" sz="1200" u="none" strike="noStrike">
                          <a:effectLst/>
                          <a:latin typeface="Univers Condensed Light" panose="020B0306020202040204" pitchFamily="34" charset="0"/>
                        </a:rPr>
                        <a:t> May – 1</a:t>
                      </a:r>
                      <a:r>
                        <a:rPr lang="en-US" sz="1200" u="none" strike="noStrike" baseline="30000">
                          <a:effectLst/>
                          <a:latin typeface="Univers Condensed Light" panose="020B0306020202040204" pitchFamily="34" charset="0"/>
                        </a:rPr>
                        <a:t>st</a:t>
                      </a:r>
                      <a:r>
                        <a:rPr lang="en-US" sz="1200" u="none" strike="noStrike">
                          <a:effectLst/>
                          <a:latin typeface="Univers Condensed Light" panose="020B0306020202040204" pitchFamily="34" charset="0"/>
                        </a:rPr>
                        <a:t> June</a:t>
                      </a:r>
                      <a:endParaRPr lang="en-US" sz="12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200" u="none" strike="noStrike">
                          <a:effectLst/>
                          <a:latin typeface="Univers Condensed Light" panose="020B0306020202040204" pitchFamily="34" charset="0"/>
                        </a:rPr>
                        <a:t>1 (100.0%)</a:t>
                      </a:r>
                      <a:endParaRPr lang="en-US" sz="12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0 (0.0%)</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a:t>
                      </a:r>
                    </a:p>
                  </a:txBody>
                  <a:tcPr marL="0" marR="0" marT="0" marB="0" anchor="b"/>
                </a:tc>
                <a:extLst>
                  <a:ext uri="{0D108BD9-81ED-4DB2-BD59-A6C34878D82A}">
                    <a16:rowId xmlns:a16="http://schemas.microsoft.com/office/drawing/2014/main" val="3583261718"/>
                  </a:ext>
                </a:extLst>
              </a:tr>
              <a:tr h="190500">
                <a:tc>
                  <a:txBody>
                    <a:bodyPr/>
                    <a:lstStyle/>
                    <a:p>
                      <a:pPr algn="l" fontAlgn="b"/>
                      <a:r>
                        <a:rPr lang="en-US" sz="1200" u="none" strike="noStrike">
                          <a:effectLst/>
                          <a:latin typeface="Univers Condensed Light" panose="020B0306020202040204" pitchFamily="34" charset="0"/>
                        </a:rPr>
                        <a:t>1</a:t>
                      </a:r>
                      <a:r>
                        <a:rPr lang="en-US" sz="1200" u="none" strike="noStrike" baseline="30000">
                          <a:effectLst/>
                          <a:latin typeface="Univers Condensed Light" panose="020B0306020202040204" pitchFamily="34" charset="0"/>
                        </a:rPr>
                        <a:t>st</a:t>
                      </a:r>
                      <a:r>
                        <a:rPr lang="en-US" sz="1200" u="none" strike="noStrike">
                          <a:effectLst/>
                          <a:latin typeface="Univers Condensed Light" panose="020B0306020202040204" pitchFamily="34" charset="0"/>
                        </a:rPr>
                        <a:t> – 14</a:t>
                      </a:r>
                      <a:r>
                        <a:rPr lang="en-US" sz="1200" u="none" strike="noStrike" baseline="30000">
                          <a:effectLst/>
                          <a:latin typeface="Univers Condensed Light" panose="020B0306020202040204" pitchFamily="34" charset="0"/>
                        </a:rPr>
                        <a:t>th</a:t>
                      </a:r>
                      <a:r>
                        <a:rPr lang="en-US" sz="1200" u="none" strike="noStrike">
                          <a:effectLst/>
                          <a:latin typeface="Univers Condensed Light" panose="020B0306020202040204" pitchFamily="34" charset="0"/>
                        </a:rPr>
                        <a:t> June</a:t>
                      </a:r>
                      <a:endParaRPr lang="en-US" sz="12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3 (75.0%)</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 (25.0%)</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4</a:t>
                      </a:r>
                    </a:p>
                  </a:txBody>
                  <a:tcPr marL="0" marR="0" marT="0" marB="0" anchor="b"/>
                </a:tc>
                <a:extLst>
                  <a:ext uri="{0D108BD9-81ED-4DB2-BD59-A6C34878D82A}">
                    <a16:rowId xmlns:a16="http://schemas.microsoft.com/office/drawing/2014/main" val="2048473743"/>
                  </a:ext>
                </a:extLst>
              </a:tr>
              <a:tr h="190500">
                <a:tc>
                  <a:txBody>
                    <a:bodyPr/>
                    <a:lstStyle/>
                    <a:p>
                      <a:pPr algn="l" fontAlgn="b"/>
                      <a:r>
                        <a:rPr lang="en-US" sz="1200" b="0" i="0" u="none" strike="noStrike">
                          <a:solidFill>
                            <a:srgbClr val="000000"/>
                          </a:solidFill>
                          <a:effectLst/>
                          <a:latin typeface="Univers Condensed Light" panose="020B0306020202040204" pitchFamily="34" charset="0"/>
                        </a:rPr>
                        <a:t>15</a:t>
                      </a:r>
                      <a:r>
                        <a:rPr lang="en-US" sz="1200" b="0" i="0" u="none" strike="noStrike" baseline="30000">
                          <a:solidFill>
                            <a:srgbClr val="000000"/>
                          </a:solidFill>
                          <a:effectLst/>
                          <a:latin typeface="Univers Condensed Light" panose="020B0306020202040204" pitchFamily="34" charset="0"/>
                        </a:rPr>
                        <a:t>th</a:t>
                      </a:r>
                      <a:r>
                        <a:rPr lang="en-US" sz="1200" b="0" i="0" u="none" strike="noStrike">
                          <a:solidFill>
                            <a:srgbClr val="000000"/>
                          </a:solidFill>
                          <a:effectLst/>
                          <a:latin typeface="Univers Condensed Light" panose="020B0306020202040204" pitchFamily="34" charset="0"/>
                        </a:rPr>
                        <a:t> – 30</a:t>
                      </a:r>
                      <a:r>
                        <a:rPr lang="en-US" sz="1200" b="0" i="0" u="none" strike="noStrike" baseline="30000">
                          <a:solidFill>
                            <a:srgbClr val="000000"/>
                          </a:solidFill>
                          <a:effectLst/>
                          <a:latin typeface="Univers Condensed Light" panose="020B0306020202040204" pitchFamily="34" charset="0"/>
                        </a:rPr>
                        <a:t>th</a:t>
                      </a:r>
                      <a:r>
                        <a:rPr lang="en-US" sz="1200" b="0" i="0" u="none" strike="noStrike">
                          <a:solidFill>
                            <a:srgbClr val="000000"/>
                          </a:solidFill>
                          <a:effectLst/>
                          <a:latin typeface="Univers Condensed Light" panose="020B0306020202040204" pitchFamily="34" charset="0"/>
                        </a:rPr>
                        <a:t> June</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14 (92.9%)</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 (7.1%)</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14</a:t>
                      </a:r>
                    </a:p>
                  </a:txBody>
                  <a:tcPr marL="0" marR="0" marT="0" marB="0" anchor="b"/>
                </a:tc>
                <a:extLst>
                  <a:ext uri="{0D108BD9-81ED-4DB2-BD59-A6C34878D82A}">
                    <a16:rowId xmlns:a16="http://schemas.microsoft.com/office/drawing/2014/main" val="1184555900"/>
                  </a:ext>
                </a:extLst>
              </a:tr>
              <a:tr h="190500">
                <a:tc>
                  <a:txBody>
                    <a:bodyPr/>
                    <a:lstStyle/>
                    <a:p>
                      <a:pPr algn="l" fontAlgn="b"/>
                      <a:r>
                        <a:rPr lang="en-US" sz="1200" b="0" i="0" u="none" strike="noStrike" dirty="0">
                          <a:solidFill>
                            <a:srgbClr val="000000"/>
                          </a:solidFill>
                          <a:effectLst/>
                          <a:latin typeface="Univers Condensed Light" panose="020B0306020202040204" pitchFamily="34" charset="0"/>
                        </a:rPr>
                        <a:t>1</a:t>
                      </a:r>
                      <a:r>
                        <a:rPr lang="en-US" sz="1200" b="0" i="0" u="none" strike="noStrike" baseline="30000" dirty="0">
                          <a:solidFill>
                            <a:srgbClr val="000000"/>
                          </a:solidFill>
                          <a:effectLst/>
                          <a:latin typeface="Univers Condensed Light" panose="020B0306020202040204" pitchFamily="34" charset="0"/>
                        </a:rPr>
                        <a:t>st</a:t>
                      </a:r>
                      <a:r>
                        <a:rPr lang="en-US" sz="1200" b="0" i="0" u="none" strike="noStrike" dirty="0">
                          <a:solidFill>
                            <a:srgbClr val="000000"/>
                          </a:solidFill>
                          <a:effectLst/>
                          <a:latin typeface="Univers Condensed Light" panose="020B0306020202040204" pitchFamily="34" charset="0"/>
                        </a:rPr>
                        <a:t> – 15</a:t>
                      </a:r>
                      <a:r>
                        <a:rPr lang="en-US" sz="1200" b="0" i="0" u="none" strike="noStrike" baseline="30000" dirty="0">
                          <a:solidFill>
                            <a:srgbClr val="000000"/>
                          </a:solidFill>
                          <a:effectLst/>
                          <a:latin typeface="Univers Condensed Light" panose="020B0306020202040204" pitchFamily="34" charset="0"/>
                        </a:rPr>
                        <a:t>th</a:t>
                      </a:r>
                      <a:r>
                        <a:rPr lang="en-US" sz="1200" b="0" i="0" u="none" strike="noStrike" dirty="0">
                          <a:solidFill>
                            <a:srgbClr val="000000"/>
                          </a:solidFill>
                          <a:effectLst/>
                          <a:latin typeface="Univers Condensed Light" panose="020B0306020202040204" pitchFamily="34" charset="0"/>
                        </a:rPr>
                        <a:t> July</a:t>
                      </a:r>
                    </a:p>
                  </a:txBody>
                  <a:tcPr marL="0" marR="0" marT="0" marB="0" anchor="b"/>
                </a:tc>
                <a:tc>
                  <a:txBody>
                    <a:bodyPr/>
                    <a:lstStyle/>
                    <a:p>
                      <a:pPr algn="ctr" fontAlgn="b"/>
                      <a:r>
                        <a:rPr lang="en-US" sz="1200" b="0" i="0" u="none" strike="noStrike">
                          <a:solidFill>
                            <a:srgbClr val="000000"/>
                          </a:solidFill>
                          <a:effectLst/>
                          <a:latin typeface="Univers Condensed Light" panose="020B0306020202040204" pitchFamily="34" charset="0"/>
                        </a:rPr>
                        <a:t>11 (</a:t>
                      </a:r>
                      <a:r>
                        <a:rPr lang="en-US" sz="1200" u="none" strike="noStrike">
                          <a:effectLst/>
                          <a:latin typeface="Univers Condensed Light" panose="020B0306020202040204" pitchFamily="34" charset="0"/>
                        </a:rPr>
                        <a:t>100.0</a:t>
                      </a:r>
                      <a:r>
                        <a:rPr lang="en-US" sz="1200" b="0" i="0" u="none" strike="noStrike">
                          <a:solidFill>
                            <a:srgbClr val="000000"/>
                          </a:solidFill>
                          <a:effectLst/>
                          <a:latin typeface="Univers Condensed Light" panose="020B0306020202040204" pitchFamily="34" charset="0"/>
                        </a:rPr>
                        <a:t>%)</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Univers Condensed Light" panose="020B0306020202040204" pitchFamily="34" charset="0"/>
                          <a:ea typeface="+mn-ea"/>
                          <a:cs typeface="+mn-cs"/>
                        </a:rPr>
                        <a:t>0 (0.0%)</a:t>
                      </a:r>
                    </a:p>
                  </a:txBody>
                  <a:tcPr marL="0" marR="0" marT="0" marB="0" anchor="b"/>
                </a:tc>
                <a:tc>
                  <a:txBody>
                    <a:bodyPr/>
                    <a:lstStyle/>
                    <a:p>
                      <a:pPr algn="ctr" fontAlgn="b"/>
                      <a:r>
                        <a:rPr lang="en-US" sz="1200" b="0" i="0" u="none" strike="noStrike" dirty="0">
                          <a:solidFill>
                            <a:srgbClr val="000000"/>
                          </a:solidFill>
                          <a:effectLst/>
                          <a:latin typeface="Univers Condensed Light" panose="020B0306020202040204" pitchFamily="34" charset="0"/>
                        </a:rPr>
                        <a:t>11</a:t>
                      </a:r>
                    </a:p>
                  </a:txBody>
                  <a:tcPr marL="0" marR="0" marT="0" marB="0" anchor="b"/>
                </a:tc>
                <a:extLst>
                  <a:ext uri="{0D108BD9-81ED-4DB2-BD59-A6C34878D82A}">
                    <a16:rowId xmlns:a16="http://schemas.microsoft.com/office/drawing/2014/main" val="2164725567"/>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Univers Condensed Light" panose="020B0306020202040204" pitchFamily="34" charset="0"/>
                        </a:rPr>
                        <a:t>16</a:t>
                      </a:r>
                      <a:r>
                        <a:rPr lang="en-US" sz="1200" b="0" i="0" u="none" strike="noStrike" baseline="30000" dirty="0">
                          <a:solidFill>
                            <a:srgbClr val="000000"/>
                          </a:solidFill>
                          <a:effectLst/>
                          <a:latin typeface="Univers Condensed Light" panose="020B0306020202040204" pitchFamily="34" charset="0"/>
                        </a:rPr>
                        <a:t>th</a:t>
                      </a:r>
                      <a:r>
                        <a:rPr lang="en-US" sz="1200" b="0" i="0" u="none" strike="noStrike" dirty="0">
                          <a:solidFill>
                            <a:srgbClr val="000000"/>
                          </a:solidFill>
                          <a:effectLst/>
                          <a:latin typeface="Univers Condensed Light" panose="020B0306020202040204" pitchFamily="34" charset="0"/>
                        </a:rPr>
                        <a:t> – 31</a:t>
                      </a:r>
                      <a:r>
                        <a:rPr lang="en-US" sz="1200" b="0" i="0" u="none" strike="noStrike" baseline="30000" dirty="0">
                          <a:solidFill>
                            <a:srgbClr val="000000"/>
                          </a:solidFill>
                          <a:effectLst/>
                          <a:latin typeface="Univers Condensed Light" panose="020B0306020202040204" pitchFamily="34" charset="0"/>
                        </a:rPr>
                        <a:t>st</a:t>
                      </a:r>
                      <a:r>
                        <a:rPr lang="en-US" sz="1200" b="0" i="0" u="none" strike="noStrike" dirty="0">
                          <a:solidFill>
                            <a:srgbClr val="000000"/>
                          </a:solidFill>
                          <a:effectLst/>
                          <a:latin typeface="Univers Condensed Light" panose="020B0306020202040204" pitchFamily="34" charset="0"/>
                        </a:rPr>
                        <a:t> July</a:t>
                      </a:r>
                    </a:p>
                  </a:txBody>
                  <a:tcPr marL="0" marR="0" marT="0" marB="0" anchor="b"/>
                </a:tc>
                <a:tc>
                  <a:txBody>
                    <a:bodyPr/>
                    <a:lstStyle/>
                    <a:p>
                      <a:pPr algn="ctr" fontAlgn="b"/>
                      <a:r>
                        <a:rPr lang="en-US" sz="1200" b="0" i="0" u="none" strike="noStrike" dirty="0">
                          <a:solidFill>
                            <a:srgbClr val="000000"/>
                          </a:solidFill>
                          <a:effectLst/>
                          <a:latin typeface="Univers Condensed Light" panose="020B0306020202040204" pitchFamily="34" charset="0"/>
                        </a:rPr>
                        <a:t>7 (100.0%</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Univers Condensed Light" panose="020B0306020202040204" pitchFamily="34" charset="0"/>
                          <a:ea typeface="+mn-ea"/>
                          <a:cs typeface="+mn-cs"/>
                        </a:rPr>
                        <a:t>0 (0.0%)</a:t>
                      </a:r>
                    </a:p>
                  </a:txBody>
                  <a:tcPr marL="0" marR="0" marT="0" marB="0" anchor="b"/>
                </a:tc>
                <a:tc>
                  <a:txBody>
                    <a:bodyPr/>
                    <a:lstStyle/>
                    <a:p>
                      <a:pPr algn="ctr" fontAlgn="b"/>
                      <a:r>
                        <a:rPr lang="en-US" sz="1200" b="0" i="0" u="none" strike="noStrike" dirty="0">
                          <a:solidFill>
                            <a:srgbClr val="000000"/>
                          </a:solidFill>
                          <a:effectLst/>
                          <a:latin typeface="Univers Condensed Light" panose="020B0306020202040204" pitchFamily="34" charset="0"/>
                        </a:rPr>
                        <a:t>7*</a:t>
                      </a:r>
                    </a:p>
                  </a:txBody>
                  <a:tcPr marL="0" marR="0" marT="0" marB="0" anchor="b"/>
                </a:tc>
                <a:extLst>
                  <a:ext uri="{0D108BD9-81ED-4DB2-BD59-A6C34878D82A}">
                    <a16:rowId xmlns:a16="http://schemas.microsoft.com/office/drawing/2014/main" val="3294507632"/>
                  </a:ext>
                </a:extLst>
              </a:tr>
            </a:tbl>
          </a:graphicData>
        </a:graphic>
      </p:graphicFrame>
      <p:sp>
        <p:nvSpPr>
          <p:cNvPr id="10" name="TextBox 9">
            <a:extLst>
              <a:ext uri="{FF2B5EF4-FFF2-40B4-BE49-F238E27FC236}">
                <a16:creationId xmlns:a16="http://schemas.microsoft.com/office/drawing/2014/main" id="{F094815D-B655-4D61-AAAF-E5874ED0C057}"/>
              </a:ext>
            </a:extLst>
          </p:cNvPr>
          <p:cNvSpPr txBox="1"/>
          <p:nvPr/>
        </p:nvSpPr>
        <p:spPr>
          <a:xfrm>
            <a:off x="753273" y="779450"/>
            <a:ext cx="85301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Arial"/>
                <a:sym typeface="Arial"/>
              </a:rPr>
              <a:t>Stabilization Centers (SCs)</a:t>
            </a:r>
          </a:p>
        </p:txBody>
      </p:sp>
      <p:sp>
        <p:nvSpPr>
          <p:cNvPr id="2" name="TextBox 1">
            <a:extLst>
              <a:ext uri="{FF2B5EF4-FFF2-40B4-BE49-F238E27FC236}">
                <a16:creationId xmlns:a16="http://schemas.microsoft.com/office/drawing/2014/main" id="{B1A49AE2-6A38-6CDF-F8FC-AE0477053BFB}"/>
              </a:ext>
            </a:extLst>
          </p:cNvPr>
          <p:cNvSpPr txBox="1"/>
          <p:nvPr/>
        </p:nvSpPr>
        <p:spPr>
          <a:xfrm>
            <a:off x="7892143" y="4688595"/>
            <a:ext cx="4058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Arial"/>
                <a:sym typeface="Arial"/>
              </a:rPr>
              <a:t>Supply 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Supplies at Warehouses: 3 SCs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Current stock to support services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SAM Kits: 1 week to 3 months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F-100/F-75: 2 weeks to 3 months</a:t>
            </a:r>
            <a:endParaRPr lang="en-NL" dirty="0"/>
          </a:p>
        </p:txBody>
      </p:sp>
    </p:spTree>
    <p:extLst>
      <p:ext uri="{BB962C8B-B14F-4D97-AF65-F5344CB8AC3E}">
        <p14:creationId xmlns:p14="http://schemas.microsoft.com/office/powerpoint/2010/main" val="13398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5AD0F2-22EA-48DF-82C0-5A777EEF465D}"/>
              </a:ext>
            </a:extLst>
          </p:cNvPr>
          <p:cNvSpPr txBox="1"/>
          <p:nvPr/>
        </p:nvSpPr>
        <p:spPr>
          <a:xfrm>
            <a:off x="589367" y="3429000"/>
            <a:ext cx="1109100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14</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May – 1</a:t>
            </a:r>
            <a:r>
              <a:rPr kumimoji="0" lang="en-US" sz="1200" b="0" i="0" u="none" strike="noStrike" kern="1200" cap="none" spc="0" normalizeH="0" baseline="30000" noProof="0" dirty="0">
                <a:ln>
                  <a:noFill/>
                </a:ln>
                <a:solidFill>
                  <a:prstClr val="black"/>
                </a:solidFill>
                <a:effectLst/>
                <a:uLnTx/>
                <a:uFillTx/>
                <a:ea typeface="+mn-ea"/>
                <a:cs typeface="Arial"/>
                <a:sym typeface="Arial"/>
              </a:rPr>
              <a:t>st</a:t>
            </a:r>
            <a:r>
              <a:rPr kumimoji="0" lang="en-US" sz="1200" b="0" i="0" u="none" strike="noStrike" kern="1200" cap="none" spc="0" normalizeH="0" baseline="0" noProof="0" dirty="0">
                <a:ln>
                  <a:noFill/>
                </a:ln>
                <a:solidFill>
                  <a:prstClr val="black"/>
                </a:solidFill>
                <a:effectLst/>
                <a:uLnTx/>
                <a:uFillTx/>
                <a:ea typeface="+mn-ea"/>
                <a:cs typeface="Arial"/>
                <a:sym typeface="Arial"/>
              </a:rPr>
              <a:t> June: 	5 NGOs (5 States, 9 Localities)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1st – 14th June: 	11 NGOs (12 States, 14 Localities)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15</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 30</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June: 	16 NGOs + SMOH + UNHCR (13 States, 78 Localities)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a:t>
            </a:r>
            <a:r>
              <a:rPr kumimoji="0" lang="en-US" sz="1200" b="0" i="0" u="none" strike="noStrike" kern="1200" cap="none" spc="0" normalizeH="0" baseline="30000" noProof="0" dirty="0">
                <a:ln>
                  <a:noFill/>
                </a:ln>
                <a:solidFill>
                  <a:prstClr val="black"/>
                </a:solidFill>
                <a:effectLst/>
                <a:uLnTx/>
                <a:uFillTx/>
                <a:ea typeface="+mn-ea"/>
                <a:cs typeface="Arial"/>
                <a:sym typeface="Arial"/>
              </a:rPr>
              <a:t>st</a:t>
            </a:r>
            <a:r>
              <a:rPr kumimoji="0" lang="en-US" sz="1200" b="0" i="0" u="none" strike="noStrike" kern="1200" cap="none" spc="0" normalizeH="0" baseline="0" noProof="0" dirty="0">
                <a:ln>
                  <a:noFill/>
                </a:ln>
                <a:solidFill>
                  <a:prstClr val="black"/>
                </a:solidFill>
                <a:effectLst/>
                <a:uLnTx/>
                <a:uFillTx/>
                <a:ea typeface="+mn-ea"/>
                <a:cs typeface="Arial"/>
                <a:sym typeface="Arial"/>
              </a:rPr>
              <a:t> – 15</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July:		15 NGOs (11 States, 55 Localities) – Unknown supply status for 34 OTP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16</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 31</a:t>
            </a:r>
            <a:r>
              <a:rPr kumimoji="0" lang="en-US" sz="1200" b="0" i="0" u="none" strike="noStrike" kern="1200" cap="none" spc="0" normalizeH="0" baseline="30000" noProof="0" dirty="0">
                <a:ln>
                  <a:noFill/>
                </a:ln>
                <a:solidFill>
                  <a:prstClr val="black"/>
                </a:solidFill>
                <a:effectLst/>
                <a:uLnTx/>
                <a:uFillTx/>
                <a:ea typeface="+mn-ea"/>
                <a:cs typeface="Arial"/>
                <a:sym typeface="Arial"/>
              </a:rPr>
              <a:t>st</a:t>
            </a:r>
            <a:r>
              <a:rPr kumimoji="0" lang="en-US" sz="1200" b="0" i="0" u="none" strike="noStrike" kern="1200" cap="none" spc="0" normalizeH="0" baseline="0" noProof="0" dirty="0">
                <a:ln>
                  <a:noFill/>
                </a:ln>
                <a:solidFill>
                  <a:prstClr val="black"/>
                </a:solidFill>
                <a:effectLst/>
                <a:uLnTx/>
                <a:uFillTx/>
                <a:ea typeface="+mn-ea"/>
                <a:cs typeface="Arial"/>
                <a:sym typeface="Arial"/>
              </a:rPr>
              <a:t> July:	17 NGOs (12 States, 56 Localities) – *Unknown supply status for 32 OTP sites and 7 MTs that were </a:t>
            </a:r>
            <a:r>
              <a:rPr kumimoji="0" lang="en-US" sz="1200" b="1" i="0" u="none" strike="noStrike" kern="1200" cap="none" spc="0" normalizeH="0" baseline="0" noProof="0" dirty="0">
                <a:ln>
                  <a:noFill/>
                </a:ln>
                <a:solidFill>
                  <a:prstClr val="black"/>
                </a:solidFill>
                <a:effectLst/>
                <a:uLnTx/>
                <a:uFillTx/>
                <a:ea typeface="+mn-ea"/>
                <a:cs typeface="Arial"/>
                <a:sym typeface="Arial"/>
              </a:rPr>
              <a:t>operational</a:t>
            </a:r>
            <a:r>
              <a:rPr kumimoji="0" lang="en-US" sz="1200" b="0" i="0" u="none" strike="noStrike" kern="1200" cap="none" spc="0" normalizeH="0" baseline="0" noProof="0" dirty="0">
                <a:ln>
                  <a:noFill/>
                </a:ln>
                <a:solidFill>
                  <a:prstClr val="black"/>
                </a:solidFill>
                <a:effectLst/>
                <a:uLnTx/>
                <a:uFillTx/>
                <a:ea typeface="+mn-ea"/>
                <a:cs typeface="Arial"/>
                <a:sym typeface="Arial"/>
              </a:rPr>
              <a:t> of total 312 OTP sites reported</a:t>
            </a:r>
          </a:p>
        </p:txBody>
      </p:sp>
      <p:graphicFrame>
        <p:nvGraphicFramePr>
          <p:cNvPr id="8" name="Table 7">
            <a:extLst>
              <a:ext uri="{FF2B5EF4-FFF2-40B4-BE49-F238E27FC236}">
                <a16:creationId xmlns:a16="http://schemas.microsoft.com/office/drawing/2014/main" id="{D3B024DC-E229-4266-B9CF-9ECCE6044975}"/>
              </a:ext>
            </a:extLst>
          </p:cNvPr>
          <p:cNvGraphicFramePr>
            <a:graphicFrameLocks noGrp="1"/>
          </p:cNvGraphicFramePr>
          <p:nvPr/>
        </p:nvGraphicFramePr>
        <p:xfrm>
          <a:off x="390392" y="1258404"/>
          <a:ext cx="10994300" cy="1743983"/>
        </p:xfrm>
        <a:graphic>
          <a:graphicData uri="http://schemas.openxmlformats.org/drawingml/2006/table">
            <a:tbl>
              <a:tblPr>
                <a:tableStyleId>{8A107856-5554-42FB-B03E-39F5DBC370BA}</a:tableStyleId>
              </a:tblPr>
              <a:tblGrid>
                <a:gridCol w="2699200">
                  <a:extLst>
                    <a:ext uri="{9D8B030D-6E8A-4147-A177-3AD203B41FA5}">
                      <a16:colId xmlns:a16="http://schemas.microsoft.com/office/drawing/2014/main" val="365781473"/>
                    </a:ext>
                  </a:extLst>
                </a:gridCol>
                <a:gridCol w="1844873">
                  <a:extLst>
                    <a:ext uri="{9D8B030D-6E8A-4147-A177-3AD203B41FA5}">
                      <a16:colId xmlns:a16="http://schemas.microsoft.com/office/drawing/2014/main" val="1849415309"/>
                    </a:ext>
                  </a:extLst>
                </a:gridCol>
                <a:gridCol w="3625917">
                  <a:extLst>
                    <a:ext uri="{9D8B030D-6E8A-4147-A177-3AD203B41FA5}">
                      <a16:colId xmlns:a16="http://schemas.microsoft.com/office/drawing/2014/main" val="2873505437"/>
                    </a:ext>
                  </a:extLst>
                </a:gridCol>
                <a:gridCol w="2824310">
                  <a:extLst>
                    <a:ext uri="{9D8B030D-6E8A-4147-A177-3AD203B41FA5}">
                      <a16:colId xmlns:a16="http://schemas.microsoft.com/office/drawing/2014/main" val="3813724523"/>
                    </a:ext>
                  </a:extLst>
                </a:gridCol>
              </a:tblGrid>
              <a:tr h="190500">
                <a:tc gridSpan="4">
                  <a:txBody>
                    <a:bodyPr/>
                    <a:lstStyle/>
                    <a:p>
                      <a:pPr algn="ctr" fontAlgn="b"/>
                      <a:r>
                        <a:rPr lang="en-US" sz="1400" u="none" strike="noStrike">
                          <a:effectLst/>
                          <a:latin typeface="Univers Condensed Light" panose="020B0306020202040204" pitchFamily="34" charset="0"/>
                        </a:rPr>
                        <a:t>RUTF Status</a:t>
                      </a:r>
                      <a:endParaRPr lang="en-US" sz="1400" b="0" i="0" u="none" strike="noStrike">
                        <a:solidFill>
                          <a:srgbClr val="000000"/>
                        </a:solidFill>
                        <a:effectLst/>
                        <a:latin typeface="Univers Condensed Light" panose="020B030602020204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711349"/>
                  </a:ext>
                </a:extLst>
              </a:tr>
              <a:tr h="463823">
                <a:tc>
                  <a:txBody>
                    <a:bodyPr/>
                    <a:lstStyle/>
                    <a:p>
                      <a:pPr algn="ctr" fontAlgn="b"/>
                      <a:r>
                        <a:rPr lang="en-US" sz="1400" b="1" u="none" strike="noStrike">
                          <a:solidFill>
                            <a:schemeClr val="bg1"/>
                          </a:solidFill>
                          <a:effectLst/>
                          <a:latin typeface="Univers Condensed Light" panose="020B0306020202040204" pitchFamily="34" charset="0"/>
                        </a:rPr>
                        <a:t>Bi-weekly Reporting Period</a:t>
                      </a:r>
                      <a:endParaRPr lang="en-US" sz="14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400" b="1" u="none" strike="noStrike">
                          <a:solidFill>
                            <a:schemeClr val="bg1"/>
                          </a:solidFill>
                          <a:effectLst/>
                          <a:latin typeface="Univers Condensed Light" panose="020B0306020202040204" pitchFamily="34" charset="0"/>
                        </a:rPr>
                        <a:t>No. Stockout</a:t>
                      </a:r>
                      <a:br>
                        <a:rPr lang="en-US" sz="1400" b="1" u="none" strike="noStrike">
                          <a:solidFill>
                            <a:schemeClr val="bg1"/>
                          </a:solidFill>
                          <a:effectLst/>
                          <a:latin typeface="Univers Condensed Light" panose="020B0306020202040204" pitchFamily="34" charset="0"/>
                        </a:rPr>
                      </a:br>
                      <a:r>
                        <a:rPr lang="en-US" sz="1400" b="1" u="none" strike="noStrike">
                          <a:solidFill>
                            <a:schemeClr val="bg1"/>
                          </a:solidFill>
                          <a:effectLst/>
                          <a:latin typeface="Univers Condensed Light" panose="020B0306020202040204" pitchFamily="34" charset="0"/>
                        </a:rPr>
                        <a:t>0 Day</a:t>
                      </a:r>
                      <a:endParaRPr lang="en-US" sz="14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400" b="1" u="none" strike="noStrike">
                          <a:solidFill>
                            <a:schemeClr val="bg1"/>
                          </a:solidFill>
                          <a:effectLst/>
                          <a:latin typeface="Univers Condensed Light" panose="020B0306020202040204" pitchFamily="34" charset="0"/>
                        </a:rPr>
                        <a:t>Stockout During the previous 14 days of reporting</a:t>
                      </a:r>
                      <a:endParaRPr lang="en-US" sz="14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400" b="1" u="none" strike="noStrike">
                          <a:solidFill>
                            <a:schemeClr val="bg1"/>
                          </a:solidFill>
                          <a:effectLst/>
                          <a:latin typeface="Univers Condensed Light" panose="020B0306020202040204" pitchFamily="34" charset="0"/>
                        </a:rPr>
                        <a:t>Total # of OTP sites/MTs reported</a:t>
                      </a:r>
                      <a:endParaRPr lang="en-US" sz="14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extLst>
                  <a:ext uri="{0D108BD9-81ED-4DB2-BD59-A6C34878D82A}">
                    <a16:rowId xmlns:a16="http://schemas.microsoft.com/office/drawing/2014/main" val="3631746184"/>
                  </a:ext>
                </a:extLst>
              </a:tr>
              <a:tr h="190500">
                <a:tc>
                  <a:txBody>
                    <a:bodyPr/>
                    <a:lstStyle/>
                    <a:p>
                      <a:pPr algn="l" fontAlgn="b"/>
                      <a:r>
                        <a:rPr lang="en-US" sz="1400" u="none" strike="noStrike">
                          <a:effectLst/>
                          <a:latin typeface="Univers Condensed Light" panose="020B0306020202040204" pitchFamily="34" charset="0"/>
                        </a:rPr>
                        <a:t>14</a:t>
                      </a:r>
                      <a:r>
                        <a:rPr lang="en-US" sz="1400" u="none" strike="noStrike" baseline="30000">
                          <a:effectLst/>
                          <a:latin typeface="Univers Condensed Light" panose="020B0306020202040204" pitchFamily="34" charset="0"/>
                        </a:rPr>
                        <a:t>th</a:t>
                      </a:r>
                      <a:r>
                        <a:rPr lang="en-US" sz="1400" u="none" strike="noStrike">
                          <a:effectLst/>
                          <a:latin typeface="Univers Condensed Light" panose="020B0306020202040204" pitchFamily="34" charset="0"/>
                        </a:rPr>
                        <a:t> May – 1</a:t>
                      </a:r>
                      <a:r>
                        <a:rPr lang="en-US" sz="1400" u="none" strike="noStrike" baseline="30000">
                          <a:effectLst/>
                          <a:latin typeface="Univers Condensed Light" panose="020B0306020202040204" pitchFamily="34" charset="0"/>
                        </a:rPr>
                        <a:t>st</a:t>
                      </a:r>
                      <a:r>
                        <a:rPr lang="en-US" sz="1400" u="none" strike="noStrike">
                          <a:effectLst/>
                          <a:latin typeface="Univers Condensed Light" panose="020B0306020202040204" pitchFamily="34" charset="0"/>
                        </a:rPr>
                        <a:t> June</a:t>
                      </a:r>
                      <a:endParaRPr lang="en-US" sz="14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17</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11</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28</a:t>
                      </a:r>
                    </a:p>
                  </a:txBody>
                  <a:tcPr marL="0" marR="0" marT="0" marB="0" anchor="b"/>
                </a:tc>
                <a:extLst>
                  <a:ext uri="{0D108BD9-81ED-4DB2-BD59-A6C34878D82A}">
                    <a16:rowId xmlns:a16="http://schemas.microsoft.com/office/drawing/2014/main" val="3583261718"/>
                  </a:ext>
                </a:extLst>
              </a:tr>
              <a:tr h="190500">
                <a:tc>
                  <a:txBody>
                    <a:bodyPr/>
                    <a:lstStyle/>
                    <a:p>
                      <a:pPr algn="l" fontAlgn="b"/>
                      <a:r>
                        <a:rPr lang="en-US" sz="1400" u="none" strike="noStrike">
                          <a:effectLst/>
                          <a:latin typeface="Univers Condensed Light" panose="020B0306020202040204" pitchFamily="34" charset="0"/>
                        </a:rPr>
                        <a:t>1</a:t>
                      </a:r>
                      <a:r>
                        <a:rPr lang="en-US" sz="1400" u="none" strike="noStrike" baseline="30000">
                          <a:effectLst/>
                          <a:latin typeface="Univers Condensed Light" panose="020B0306020202040204" pitchFamily="34" charset="0"/>
                        </a:rPr>
                        <a:t>st</a:t>
                      </a:r>
                      <a:r>
                        <a:rPr lang="en-US" sz="1400" u="none" strike="noStrike">
                          <a:effectLst/>
                          <a:latin typeface="Univers Condensed Light" panose="020B0306020202040204" pitchFamily="34" charset="0"/>
                        </a:rPr>
                        <a:t> – 14</a:t>
                      </a:r>
                      <a:r>
                        <a:rPr lang="en-US" sz="1400" u="none" strike="noStrike" baseline="30000">
                          <a:effectLst/>
                          <a:latin typeface="Univers Condensed Light" panose="020B0306020202040204" pitchFamily="34" charset="0"/>
                        </a:rPr>
                        <a:t>th</a:t>
                      </a:r>
                      <a:r>
                        <a:rPr lang="en-US" sz="1400" u="none" strike="noStrike">
                          <a:effectLst/>
                          <a:latin typeface="Univers Condensed Light" panose="020B0306020202040204" pitchFamily="34" charset="0"/>
                        </a:rPr>
                        <a:t> June</a:t>
                      </a:r>
                      <a:endParaRPr lang="en-US" sz="14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125 (90.6%)</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13 (9.4%)</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138</a:t>
                      </a:r>
                    </a:p>
                  </a:txBody>
                  <a:tcPr marL="0" marR="0" marT="0" marB="0" anchor="b"/>
                </a:tc>
                <a:extLst>
                  <a:ext uri="{0D108BD9-81ED-4DB2-BD59-A6C34878D82A}">
                    <a16:rowId xmlns:a16="http://schemas.microsoft.com/office/drawing/2014/main" val="2048473743"/>
                  </a:ext>
                </a:extLst>
              </a:tr>
              <a:tr h="190500">
                <a:tc>
                  <a:txBody>
                    <a:bodyPr/>
                    <a:lstStyle/>
                    <a:p>
                      <a:pPr algn="l" fontAlgn="b"/>
                      <a:r>
                        <a:rPr lang="en-US" sz="1400" b="0" i="0" u="none" strike="noStrike">
                          <a:solidFill>
                            <a:srgbClr val="000000"/>
                          </a:solidFill>
                          <a:effectLst/>
                          <a:latin typeface="Univers Condensed Light" panose="020B0306020202040204" pitchFamily="34" charset="0"/>
                        </a:rPr>
                        <a:t>15</a:t>
                      </a:r>
                      <a:r>
                        <a:rPr lang="en-US" sz="1400" b="0" i="0" u="none" strike="noStrike" baseline="30000">
                          <a:solidFill>
                            <a:srgbClr val="000000"/>
                          </a:solidFill>
                          <a:effectLst/>
                          <a:latin typeface="Univers Condensed Light" panose="020B0306020202040204" pitchFamily="34" charset="0"/>
                        </a:rPr>
                        <a:t>th</a:t>
                      </a:r>
                      <a:r>
                        <a:rPr lang="en-US" sz="1400" b="0" i="0" u="none" strike="noStrike">
                          <a:solidFill>
                            <a:srgbClr val="000000"/>
                          </a:solidFill>
                          <a:effectLst/>
                          <a:latin typeface="Univers Condensed Light" panose="020B0306020202040204" pitchFamily="34" charset="0"/>
                        </a:rPr>
                        <a:t> – 30</a:t>
                      </a:r>
                      <a:r>
                        <a:rPr lang="en-US" sz="1400" b="0" i="0" u="none" strike="noStrike" baseline="30000">
                          <a:solidFill>
                            <a:srgbClr val="000000"/>
                          </a:solidFill>
                          <a:effectLst/>
                          <a:latin typeface="Univers Condensed Light" panose="020B0306020202040204" pitchFamily="34" charset="0"/>
                        </a:rPr>
                        <a:t>th</a:t>
                      </a:r>
                      <a:r>
                        <a:rPr lang="en-US" sz="1400" b="0" i="0" u="none" strike="noStrike">
                          <a:solidFill>
                            <a:srgbClr val="000000"/>
                          </a:solidFill>
                          <a:effectLst/>
                          <a:latin typeface="Univers Condensed Light" panose="020B0306020202040204" pitchFamily="34" charset="0"/>
                        </a:rPr>
                        <a:t> June</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238 (83.5%)</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47 (16.5%)</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285</a:t>
                      </a:r>
                    </a:p>
                  </a:txBody>
                  <a:tcPr marL="0" marR="0" marT="0" marB="0" anchor="b"/>
                </a:tc>
                <a:extLst>
                  <a:ext uri="{0D108BD9-81ED-4DB2-BD59-A6C34878D82A}">
                    <a16:rowId xmlns:a16="http://schemas.microsoft.com/office/drawing/2014/main" val="278934910"/>
                  </a:ext>
                </a:extLst>
              </a:tr>
              <a:tr h="190500">
                <a:tc>
                  <a:txBody>
                    <a:bodyPr/>
                    <a:lstStyle/>
                    <a:p>
                      <a:pPr algn="l" fontAlgn="b"/>
                      <a:r>
                        <a:rPr lang="en-US" sz="1400" b="0" i="0" u="none" strike="noStrike" dirty="0">
                          <a:solidFill>
                            <a:srgbClr val="000000"/>
                          </a:solidFill>
                          <a:effectLst/>
                          <a:latin typeface="Univers Condensed Light" panose="020B0306020202040204" pitchFamily="34" charset="0"/>
                        </a:rPr>
                        <a:t>1</a:t>
                      </a:r>
                      <a:r>
                        <a:rPr lang="en-US" sz="1400" b="0" i="0" u="none" strike="noStrike" baseline="30000" dirty="0">
                          <a:solidFill>
                            <a:srgbClr val="000000"/>
                          </a:solidFill>
                          <a:effectLst/>
                          <a:latin typeface="Univers Condensed Light" panose="020B0306020202040204" pitchFamily="34" charset="0"/>
                        </a:rPr>
                        <a:t>st</a:t>
                      </a:r>
                      <a:r>
                        <a:rPr lang="en-US" sz="1400" b="0" i="0" u="none" strike="noStrike" dirty="0">
                          <a:solidFill>
                            <a:srgbClr val="000000"/>
                          </a:solidFill>
                          <a:effectLst/>
                          <a:latin typeface="Univers Condensed Light" panose="020B0306020202040204" pitchFamily="34" charset="0"/>
                        </a:rPr>
                        <a:t> – 15</a:t>
                      </a:r>
                      <a:r>
                        <a:rPr lang="en-US" sz="1400" b="0" i="0" u="none" strike="noStrike" baseline="30000" dirty="0">
                          <a:solidFill>
                            <a:srgbClr val="000000"/>
                          </a:solidFill>
                          <a:effectLst/>
                          <a:latin typeface="Univers Condensed Light" panose="020B0306020202040204" pitchFamily="34" charset="0"/>
                        </a:rPr>
                        <a:t>th</a:t>
                      </a:r>
                      <a:r>
                        <a:rPr lang="en-US" sz="1400" b="0" i="0" u="none" strike="noStrike" dirty="0">
                          <a:solidFill>
                            <a:srgbClr val="000000"/>
                          </a:solidFill>
                          <a:effectLst/>
                          <a:latin typeface="Univers Condensed Light" panose="020B0306020202040204" pitchFamily="34" charset="0"/>
                        </a:rPr>
                        <a:t> July</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169 (81.3%)</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39 (18.7%)</a:t>
                      </a:r>
                    </a:p>
                  </a:txBody>
                  <a:tcPr marL="0" marR="0" marT="0" marB="0" anchor="b"/>
                </a:tc>
                <a:tc>
                  <a:txBody>
                    <a:bodyPr/>
                    <a:lstStyle/>
                    <a:p>
                      <a:pPr algn="ctr" fontAlgn="b"/>
                      <a:r>
                        <a:rPr lang="en-US" sz="1400" b="0" i="0" u="none" strike="noStrike" dirty="0">
                          <a:solidFill>
                            <a:srgbClr val="000000"/>
                          </a:solidFill>
                          <a:effectLst/>
                          <a:latin typeface="Univers Condensed Light" panose="020B0306020202040204" pitchFamily="34" charset="0"/>
                        </a:rPr>
                        <a:t>208</a:t>
                      </a:r>
                    </a:p>
                  </a:txBody>
                  <a:tcPr marL="0" marR="0" marT="0" marB="0" anchor="b"/>
                </a:tc>
                <a:extLst>
                  <a:ext uri="{0D108BD9-81ED-4DB2-BD59-A6C34878D82A}">
                    <a16:rowId xmlns:a16="http://schemas.microsoft.com/office/drawing/2014/main" val="2213689407"/>
                  </a:ext>
                </a:extLst>
              </a:tr>
              <a:tr h="190500">
                <a:tc>
                  <a:txBody>
                    <a:bodyPr/>
                    <a:lstStyle/>
                    <a:p>
                      <a:pPr algn="l" fontAlgn="b"/>
                      <a:r>
                        <a:rPr lang="en-US" sz="1400" b="0" i="0" u="none" strike="noStrike" dirty="0">
                          <a:solidFill>
                            <a:srgbClr val="000000"/>
                          </a:solidFill>
                          <a:effectLst/>
                          <a:latin typeface="Univers Condensed Light" panose="020B0306020202040204" pitchFamily="34" charset="0"/>
                        </a:rPr>
                        <a:t>16</a:t>
                      </a:r>
                      <a:r>
                        <a:rPr lang="en-US" sz="1400" b="0" i="0" u="none" strike="noStrike" baseline="30000" dirty="0">
                          <a:solidFill>
                            <a:srgbClr val="000000"/>
                          </a:solidFill>
                          <a:effectLst/>
                          <a:latin typeface="Univers Condensed Light" panose="020B0306020202040204" pitchFamily="34" charset="0"/>
                        </a:rPr>
                        <a:t>th</a:t>
                      </a:r>
                      <a:r>
                        <a:rPr lang="en-US" sz="1400" b="0" i="0" u="none" strike="noStrike" dirty="0">
                          <a:solidFill>
                            <a:srgbClr val="000000"/>
                          </a:solidFill>
                          <a:effectLst/>
                          <a:latin typeface="Univers Condensed Light" panose="020B0306020202040204" pitchFamily="34" charset="0"/>
                        </a:rPr>
                        <a:t> – 31</a:t>
                      </a:r>
                      <a:r>
                        <a:rPr lang="en-US" sz="1400" b="0" i="0" u="none" strike="noStrike" baseline="30000" dirty="0">
                          <a:solidFill>
                            <a:srgbClr val="000000"/>
                          </a:solidFill>
                          <a:effectLst/>
                          <a:latin typeface="Univers Condensed Light" panose="020B0306020202040204" pitchFamily="34" charset="0"/>
                        </a:rPr>
                        <a:t>st</a:t>
                      </a:r>
                      <a:r>
                        <a:rPr lang="en-US" sz="1400" b="0" i="0" u="none" strike="noStrike" dirty="0">
                          <a:solidFill>
                            <a:srgbClr val="000000"/>
                          </a:solidFill>
                          <a:effectLst/>
                          <a:latin typeface="Univers Condensed Light" panose="020B0306020202040204" pitchFamily="34" charset="0"/>
                        </a:rPr>
                        <a:t> July</a:t>
                      </a:r>
                    </a:p>
                  </a:txBody>
                  <a:tcPr marL="0" marR="0" marT="0" marB="0" anchor="b"/>
                </a:tc>
                <a:tc>
                  <a:txBody>
                    <a:bodyPr/>
                    <a:lstStyle/>
                    <a:p>
                      <a:pPr algn="ctr" fontAlgn="b"/>
                      <a:r>
                        <a:rPr lang="en-US" sz="1400" b="0" i="0" u="none" strike="noStrike" dirty="0">
                          <a:solidFill>
                            <a:srgbClr val="000000"/>
                          </a:solidFill>
                          <a:effectLst/>
                          <a:latin typeface="Univers Condensed Light" panose="020B0306020202040204" pitchFamily="34" charset="0"/>
                        </a:rPr>
                        <a:t>135 (63.3%)</a:t>
                      </a:r>
                    </a:p>
                  </a:txBody>
                  <a:tcPr marL="0" marR="0" marT="0" marB="0" anchor="b"/>
                </a:tc>
                <a:tc>
                  <a:txBody>
                    <a:bodyPr/>
                    <a:lstStyle/>
                    <a:p>
                      <a:pPr algn="ctr" fontAlgn="b"/>
                      <a:r>
                        <a:rPr lang="en-US" sz="1400" b="0" i="0" u="none" strike="noStrike" dirty="0">
                          <a:solidFill>
                            <a:srgbClr val="000000"/>
                          </a:solidFill>
                          <a:effectLst/>
                          <a:latin typeface="Univers Condensed Light" panose="020B0306020202040204" pitchFamily="34" charset="0"/>
                        </a:rPr>
                        <a:t>78 (36.7%)</a:t>
                      </a:r>
                    </a:p>
                  </a:txBody>
                  <a:tcPr marL="0" marR="0" marT="0" marB="0" anchor="b"/>
                </a:tc>
                <a:tc>
                  <a:txBody>
                    <a:bodyPr/>
                    <a:lstStyle/>
                    <a:p>
                      <a:pPr algn="ctr" fontAlgn="b"/>
                      <a:r>
                        <a:rPr lang="en-US" sz="1400" b="0" i="0" u="none" strike="noStrike" dirty="0">
                          <a:solidFill>
                            <a:srgbClr val="000000"/>
                          </a:solidFill>
                          <a:effectLst/>
                          <a:latin typeface="Univers Condensed Light" panose="020B0306020202040204" pitchFamily="34" charset="0"/>
                        </a:rPr>
                        <a:t>213*</a:t>
                      </a:r>
                    </a:p>
                  </a:txBody>
                  <a:tcPr marL="0" marR="0" marT="0" marB="0" anchor="b"/>
                </a:tc>
                <a:extLst>
                  <a:ext uri="{0D108BD9-81ED-4DB2-BD59-A6C34878D82A}">
                    <a16:rowId xmlns:a16="http://schemas.microsoft.com/office/drawing/2014/main" val="1806208076"/>
                  </a:ext>
                </a:extLst>
              </a:tr>
            </a:tbl>
          </a:graphicData>
        </a:graphic>
      </p:graphicFrame>
      <p:sp>
        <p:nvSpPr>
          <p:cNvPr id="10" name="TextBox 9">
            <a:extLst>
              <a:ext uri="{FF2B5EF4-FFF2-40B4-BE49-F238E27FC236}">
                <a16:creationId xmlns:a16="http://schemas.microsoft.com/office/drawing/2014/main" id="{F094815D-B655-4D61-AAAF-E5874ED0C057}"/>
              </a:ext>
            </a:extLst>
          </p:cNvPr>
          <p:cNvSpPr txBox="1"/>
          <p:nvPr/>
        </p:nvSpPr>
        <p:spPr>
          <a:xfrm>
            <a:off x="360393" y="903977"/>
            <a:ext cx="85301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Arial"/>
                <a:sym typeface="Arial"/>
              </a:rPr>
              <a:t>Outpatient Therapeutic feeding Program (OTP) </a:t>
            </a:r>
          </a:p>
        </p:txBody>
      </p:sp>
      <p:sp>
        <p:nvSpPr>
          <p:cNvPr id="14" name="TextBox 13">
            <a:extLst>
              <a:ext uri="{FF2B5EF4-FFF2-40B4-BE49-F238E27FC236}">
                <a16:creationId xmlns:a16="http://schemas.microsoft.com/office/drawing/2014/main" id="{8CB3B43D-C566-4720-95EF-DEC518E4E07E}"/>
              </a:ext>
            </a:extLst>
          </p:cNvPr>
          <p:cNvSpPr txBox="1"/>
          <p:nvPr/>
        </p:nvSpPr>
        <p:spPr>
          <a:xfrm>
            <a:off x="1336745" y="4753694"/>
            <a:ext cx="494109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mn-cs"/>
              </a:rPr>
              <a:t>Reason for stockout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ea typeface="+mn-ea"/>
                <a:cs typeface="+mn-cs"/>
              </a:rPr>
              <a:t>Challenge in transportation due to insecurity/poor road conditions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ea typeface="+mn-ea"/>
                <a:cs typeface="+mn-cs"/>
              </a:rPr>
              <a:t>Increased admissions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mn-cs"/>
              </a:rPr>
              <a:t>Action Taken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ea typeface="+mn-ea"/>
                <a:cs typeface="+mn-cs"/>
              </a:rPr>
              <a:t>Following up on supply delivery with SMOH/UNICEF</a:t>
            </a:r>
          </a:p>
        </p:txBody>
      </p:sp>
      <p:sp>
        <p:nvSpPr>
          <p:cNvPr id="17" name="Title 2">
            <a:extLst>
              <a:ext uri="{FF2B5EF4-FFF2-40B4-BE49-F238E27FC236}">
                <a16:creationId xmlns:a16="http://schemas.microsoft.com/office/drawing/2014/main" id="{F80ED294-42E6-44C9-8763-04D81B81A6EB}"/>
              </a:ext>
            </a:extLst>
          </p:cNvPr>
          <p:cNvSpPr>
            <a:spLocks noGrp="1"/>
          </p:cNvSpPr>
          <p:nvPr>
            <p:ph type="title"/>
          </p:nvPr>
        </p:nvSpPr>
        <p:spPr>
          <a:xfrm>
            <a:off x="133531" y="0"/>
            <a:ext cx="12058469" cy="648328"/>
          </a:xfrm>
        </p:spPr>
        <p:txBody>
          <a:bodyPr>
            <a:noAutofit/>
          </a:bodyPr>
          <a:lstStyle/>
          <a:p>
            <a:r>
              <a:rPr lang="en-US" sz="3000" dirty="0"/>
              <a:t>4b) Core supplies availability – NGO Partners Update (up to 31</a:t>
            </a:r>
            <a:r>
              <a:rPr lang="en-US" sz="3000" baseline="30000" dirty="0"/>
              <a:t>st</a:t>
            </a:r>
            <a:r>
              <a:rPr lang="en-US" sz="3000" dirty="0"/>
              <a:t> July 2023)</a:t>
            </a:r>
          </a:p>
        </p:txBody>
      </p:sp>
      <p:sp>
        <p:nvSpPr>
          <p:cNvPr id="2" name="TextBox 1">
            <a:extLst>
              <a:ext uri="{FF2B5EF4-FFF2-40B4-BE49-F238E27FC236}">
                <a16:creationId xmlns:a16="http://schemas.microsoft.com/office/drawing/2014/main" id="{A44B31CD-47FA-433F-98C7-604F0826A290}"/>
              </a:ext>
            </a:extLst>
          </p:cNvPr>
          <p:cNvSpPr txBox="1"/>
          <p:nvPr/>
        </p:nvSpPr>
        <p:spPr>
          <a:xfrm>
            <a:off x="6925806" y="4799860"/>
            <a:ext cx="392944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Arial"/>
                <a:sym typeface="Arial"/>
              </a:rPr>
              <a:t>Current supply to support services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&lt; 1 month: 	46 OTP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1 -2 months: 	61 OTP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&gt; 2 months: 	12 OTP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Unknown: 	16 OTP sites</a:t>
            </a:r>
          </a:p>
        </p:txBody>
      </p:sp>
      <p:sp>
        <p:nvSpPr>
          <p:cNvPr id="3" name="TextBox 2">
            <a:extLst>
              <a:ext uri="{FF2B5EF4-FFF2-40B4-BE49-F238E27FC236}">
                <a16:creationId xmlns:a16="http://schemas.microsoft.com/office/drawing/2014/main" id="{428513A6-6572-434E-894D-DE95EF31FD85}"/>
              </a:ext>
            </a:extLst>
          </p:cNvPr>
          <p:cNvSpPr txBox="1"/>
          <p:nvPr/>
        </p:nvSpPr>
        <p:spPr>
          <a:xfrm>
            <a:off x="3235569" y="6411832"/>
            <a:ext cx="3446585" cy="307777"/>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Stockouts in: BN, CD, ND, SK, WD, WK States</a:t>
            </a:r>
          </a:p>
        </p:txBody>
      </p:sp>
    </p:spTree>
    <p:extLst>
      <p:ext uri="{BB962C8B-B14F-4D97-AF65-F5344CB8AC3E}">
        <p14:creationId xmlns:p14="http://schemas.microsoft.com/office/powerpoint/2010/main" val="419800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5AD0F2-22EA-48DF-82C0-5A777EEF465D}"/>
              </a:ext>
            </a:extLst>
          </p:cNvPr>
          <p:cNvSpPr txBox="1"/>
          <p:nvPr/>
        </p:nvSpPr>
        <p:spPr>
          <a:xfrm>
            <a:off x="681496" y="3282385"/>
            <a:ext cx="10966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14th May – 1st June: 	3 NGOs (2 States, 6 Localities)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1st – 14th June: 	4 NGOs (4 States, 14 Localities)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15</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 30 June:		4 NGOs (6 States, 17 Localities) – Including 9 TSFP sites supported by UNHCR + 4 NGOs (2 States, 7 Localities)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a:t>
            </a:r>
            <a:r>
              <a:rPr kumimoji="0" lang="en-US" sz="1200" b="0" i="0" u="none" strike="noStrike" kern="1200" cap="none" spc="0" normalizeH="0" baseline="30000" noProof="0" dirty="0">
                <a:ln>
                  <a:noFill/>
                </a:ln>
                <a:solidFill>
                  <a:prstClr val="black"/>
                </a:solidFill>
                <a:effectLst/>
                <a:uLnTx/>
                <a:uFillTx/>
                <a:ea typeface="+mn-ea"/>
                <a:cs typeface="Arial"/>
                <a:sym typeface="Arial"/>
              </a:rPr>
              <a:t>st</a:t>
            </a:r>
            <a:r>
              <a:rPr kumimoji="0" lang="en-US" sz="1200" b="0" i="0" u="none" strike="noStrike" kern="1200" cap="none" spc="0" normalizeH="0" baseline="0" noProof="0" dirty="0">
                <a:ln>
                  <a:noFill/>
                </a:ln>
                <a:solidFill>
                  <a:prstClr val="black"/>
                </a:solidFill>
                <a:effectLst/>
                <a:uLnTx/>
                <a:uFillTx/>
                <a:ea typeface="+mn-ea"/>
                <a:cs typeface="Arial"/>
                <a:sym typeface="Arial"/>
              </a:rPr>
              <a:t> – 15</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July:		8 NGOs (8 States, 35 Localities) – Unknown supply status in 32 TSFP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16</a:t>
            </a:r>
            <a:r>
              <a:rPr kumimoji="0" lang="en-US" sz="1200" b="0" i="0" u="none" strike="noStrike" kern="1200" cap="none" spc="0" normalizeH="0" baseline="30000" noProof="0" dirty="0">
                <a:ln>
                  <a:noFill/>
                </a:ln>
                <a:solidFill>
                  <a:prstClr val="black"/>
                </a:solidFill>
                <a:effectLst/>
                <a:uLnTx/>
                <a:uFillTx/>
                <a:ea typeface="+mn-ea"/>
                <a:cs typeface="Arial"/>
                <a:sym typeface="Arial"/>
              </a:rPr>
              <a:t>th</a:t>
            </a:r>
            <a:r>
              <a:rPr kumimoji="0" lang="en-US" sz="1200" b="0" i="0" u="none" strike="noStrike" kern="1200" cap="none" spc="0" normalizeH="0" baseline="0" noProof="0" dirty="0">
                <a:ln>
                  <a:noFill/>
                </a:ln>
                <a:solidFill>
                  <a:prstClr val="black"/>
                </a:solidFill>
                <a:effectLst/>
                <a:uLnTx/>
                <a:uFillTx/>
                <a:ea typeface="+mn-ea"/>
                <a:cs typeface="Arial"/>
                <a:sym typeface="Arial"/>
              </a:rPr>
              <a:t> – 31</a:t>
            </a:r>
            <a:r>
              <a:rPr kumimoji="0" lang="en-US" sz="1200" b="0" i="0" u="none" strike="noStrike" kern="1200" cap="none" spc="0" normalizeH="0" baseline="30000" noProof="0" dirty="0">
                <a:ln>
                  <a:noFill/>
                </a:ln>
                <a:solidFill>
                  <a:prstClr val="black"/>
                </a:solidFill>
                <a:effectLst/>
                <a:uLnTx/>
                <a:uFillTx/>
                <a:ea typeface="+mn-ea"/>
                <a:cs typeface="Arial"/>
                <a:sym typeface="Arial"/>
              </a:rPr>
              <a:t>st</a:t>
            </a:r>
            <a:r>
              <a:rPr kumimoji="0" lang="en-US" sz="1200" b="0" i="0" u="none" strike="noStrike" kern="1200" cap="none" spc="0" normalizeH="0" baseline="0" noProof="0" dirty="0">
                <a:ln>
                  <a:noFill/>
                </a:ln>
                <a:solidFill>
                  <a:prstClr val="black"/>
                </a:solidFill>
                <a:effectLst/>
                <a:uLnTx/>
                <a:uFillTx/>
                <a:ea typeface="+mn-ea"/>
                <a:cs typeface="Arial"/>
                <a:sym typeface="Arial"/>
              </a:rPr>
              <a:t> July:	11 NGOs (8 States, 20 Localities) – Unknown supply status in 16 TSFP sites. 95 TSFP sites were </a:t>
            </a:r>
            <a:r>
              <a:rPr kumimoji="0" lang="en-US" sz="1200" b="1" i="0" u="none" strike="noStrike" kern="1200" cap="none" spc="0" normalizeH="0" baseline="0" noProof="0" dirty="0">
                <a:ln>
                  <a:noFill/>
                </a:ln>
                <a:solidFill>
                  <a:prstClr val="black"/>
                </a:solidFill>
                <a:effectLst/>
                <a:uLnTx/>
                <a:uFillTx/>
                <a:ea typeface="+mn-ea"/>
                <a:cs typeface="Arial"/>
                <a:sym typeface="Arial"/>
              </a:rPr>
              <a:t>nonoperational </a:t>
            </a:r>
            <a:r>
              <a:rPr kumimoji="0" lang="en-US" sz="1200" i="0" u="none" strike="noStrike" kern="1200" cap="none" spc="0" normalizeH="0" baseline="0" noProof="0" dirty="0">
                <a:ln>
                  <a:noFill/>
                </a:ln>
                <a:solidFill>
                  <a:prstClr val="black"/>
                </a:solidFill>
                <a:effectLst/>
                <a:uLnTx/>
                <a:uFillTx/>
                <a:ea typeface="+mn-ea"/>
                <a:cs typeface="Arial"/>
                <a:sym typeface="Arial"/>
              </a:rPr>
              <a:t>out </a:t>
            </a:r>
            <a:r>
              <a:rPr kumimoji="0" lang="en-US" sz="1200" b="0" i="0" u="none" strike="noStrike" kern="1200" cap="none" spc="0" normalizeH="0" baseline="0" noProof="0" dirty="0">
                <a:ln>
                  <a:noFill/>
                </a:ln>
                <a:solidFill>
                  <a:prstClr val="black"/>
                </a:solidFill>
                <a:effectLst/>
                <a:uLnTx/>
                <a:uFillTx/>
                <a:ea typeface="+mn-ea"/>
                <a:cs typeface="Arial"/>
                <a:sym typeface="Arial"/>
              </a:rPr>
              <a:t>of 154 sites that reported</a:t>
            </a:r>
            <a:endParaRPr kumimoji="0" lang="en-US" sz="1200" b="0" i="0" u="none" strike="noStrike" kern="1200" cap="none" spc="0" normalizeH="0" baseline="0" noProof="0" dirty="0">
              <a:ln>
                <a:noFill/>
              </a:ln>
              <a:solidFill>
                <a:srgbClr val="FF0000"/>
              </a:solidFill>
              <a:effectLst/>
              <a:uLnTx/>
              <a:uFillTx/>
              <a:ea typeface="+mn-ea"/>
              <a:cs typeface="Arial"/>
              <a:sym typeface="Arial"/>
            </a:endParaRPr>
          </a:p>
        </p:txBody>
      </p:sp>
      <p:graphicFrame>
        <p:nvGraphicFramePr>
          <p:cNvPr id="8" name="Table 7">
            <a:extLst>
              <a:ext uri="{FF2B5EF4-FFF2-40B4-BE49-F238E27FC236}">
                <a16:creationId xmlns:a16="http://schemas.microsoft.com/office/drawing/2014/main" id="{D3B024DC-E229-4266-B9CF-9ECCE6044975}"/>
              </a:ext>
            </a:extLst>
          </p:cNvPr>
          <p:cNvGraphicFramePr>
            <a:graphicFrameLocks noGrp="1"/>
          </p:cNvGraphicFramePr>
          <p:nvPr/>
        </p:nvGraphicFramePr>
        <p:xfrm>
          <a:off x="540820" y="1259320"/>
          <a:ext cx="10596737" cy="1743983"/>
        </p:xfrm>
        <a:graphic>
          <a:graphicData uri="http://schemas.openxmlformats.org/drawingml/2006/table">
            <a:tbl>
              <a:tblPr>
                <a:tableStyleId>{8A107856-5554-42FB-B03E-39F5DBC370BA}</a:tableStyleId>
              </a:tblPr>
              <a:tblGrid>
                <a:gridCol w="1979958">
                  <a:extLst>
                    <a:ext uri="{9D8B030D-6E8A-4147-A177-3AD203B41FA5}">
                      <a16:colId xmlns:a16="http://schemas.microsoft.com/office/drawing/2014/main" val="365781473"/>
                    </a:ext>
                  </a:extLst>
                </a:gridCol>
                <a:gridCol w="1721708">
                  <a:extLst>
                    <a:ext uri="{9D8B030D-6E8A-4147-A177-3AD203B41FA5}">
                      <a16:colId xmlns:a16="http://schemas.microsoft.com/office/drawing/2014/main" val="1849415309"/>
                    </a:ext>
                  </a:extLst>
                </a:gridCol>
                <a:gridCol w="3814119">
                  <a:extLst>
                    <a:ext uri="{9D8B030D-6E8A-4147-A177-3AD203B41FA5}">
                      <a16:colId xmlns:a16="http://schemas.microsoft.com/office/drawing/2014/main" val="2873505437"/>
                    </a:ext>
                  </a:extLst>
                </a:gridCol>
                <a:gridCol w="3080952">
                  <a:extLst>
                    <a:ext uri="{9D8B030D-6E8A-4147-A177-3AD203B41FA5}">
                      <a16:colId xmlns:a16="http://schemas.microsoft.com/office/drawing/2014/main" val="3813724523"/>
                    </a:ext>
                  </a:extLst>
                </a:gridCol>
              </a:tblGrid>
              <a:tr h="190500">
                <a:tc gridSpan="4">
                  <a:txBody>
                    <a:bodyPr/>
                    <a:lstStyle/>
                    <a:p>
                      <a:pPr algn="ctr" fontAlgn="b"/>
                      <a:r>
                        <a:rPr lang="en-US" sz="1400" u="none" strike="noStrike">
                          <a:effectLst/>
                          <a:latin typeface="Univers Condensed Light" panose="020B0306020202040204" pitchFamily="34" charset="0"/>
                        </a:rPr>
                        <a:t>RUSF Status</a:t>
                      </a:r>
                      <a:endParaRPr lang="en-US" sz="1400" b="0" i="0" u="none" strike="noStrike">
                        <a:solidFill>
                          <a:srgbClr val="000000"/>
                        </a:solidFill>
                        <a:effectLst/>
                        <a:latin typeface="Univers Condensed Light" panose="020B030602020204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711349"/>
                  </a:ext>
                </a:extLst>
              </a:tr>
              <a:tr h="463823">
                <a:tc>
                  <a:txBody>
                    <a:bodyPr/>
                    <a:lstStyle/>
                    <a:p>
                      <a:pPr algn="ctr" fontAlgn="b"/>
                      <a:r>
                        <a:rPr lang="en-US" sz="1400" b="1" u="none" strike="noStrike">
                          <a:solidFill>
                            <a:schemeClr val="bg1"/>
                          </a:solidFill>
                          <a:effectLst/>
                          <a:latin typeface="Univers Condensed Light" panose="020B0306020202040204" pitchFamily="34" charset="0"/>
                        </a:rPr>
                        <a:t>Bi-weekly Reporting Period</a:t>
                      </a:r>
                      <a:endParaRPr lang="en-US" sz="14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400" b="1" u="none" strike="noStrike">
                          <a:solidFill>
                            <a:schemeClr val="bg1"/>
                          </a:solidFill>
                          <a:effectLst/>
                          <a:latin typeface="Univers Condensed Light" panose="020B0306020202040204" pitchFamily="34" charset="0"/>
                        </a:rPr>
                        <a:t>No. Stockout</a:t>
                      </a:r>
                      <a:br>
                        <a:rPr lang="en-US" sz="1400" b="1" u="none" strike="noStrike">
                          <a:solidFill>
                            <a:schemeClr val="bg1"/>
                          </a:solidFill>
                          <a:effectLst/>
                          <a:latin typeface="Univers Condensed Light" panose="020B0306020202040204" pitchFamily="34" charset="0"/>
                        </a:rPr>
                      </a:br>
                      <a:r>
                        <a:rPr lang="en-US" sz="1400" b="1" u="none" strike="noStrike">
                          <a:solidFill>
                            <a:schemeClr val="bg1"/>
                          </a:solidFill>
                          <a:effectLst/>
                          <a:latin typeface="Univers Condensed Light" panose="020B0306020202040204" pitchFamily="34" charset="0"/>
                        </a:rPr>
                        <a:t>0 Day</a:t>
                      </a:r>
                      <a:endParaRPr lang="en-US" sz="14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400" b="1" u="none" strike="noStrike">
                          <a:solidFill>
                            <a:schemeClr val="bg1"/>
                          </a:solidFill>
                          <a:effectLst/>
                          <a:latin typeface="Univers Condensed Light" panose="020B0306020202040204" pitchFamily="34" charset="0"/>
                        </a:rPr>
                        <a:t>Stockout During the previous 14 days of reporting</a:t>
                      </a:r>
                      <a:endParaRPr lang="en-US" sz="14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tc>
                  <a:txBody>
                    <a:bodyPr/>
                    <a:lstStyle/>
                    <a:p>
                      <a:pPr algn="ctr" fontAlgn="b"/>
                      <a:r>
                        <a:rPr lang="en-US" sz="1400" b="1" u="none" strike="noStrike">
                          <a:solidFill>
                            <a:schemeClr val="bg1"/>
                          </a:solidFill>
                          <a:effectLst/>
                          <a:latin typeface="Univers Condensed Light" panose="020B0306020202040204" pitchFamily="34" charset="0"/>
                        </a:rPr>
                        <a:t>Total # of TSFP sites/MTs reported</a:t>
                      </a:r>
                      <a:endParaRPr lang="en-US" sz="1400" b="1" i="0" u="none" strike="noStrike">
                        <a:solidFill>
                          <a:schemeClr val="bg1"/>
                        </a:solidFill>
                        <a:effectLst/>
                        <a:latin typeface="Univers Condensed Light" panose="020B0306020202040204" pitchFamily="34" charset="0"/>
                      </a:endParaRPr>
                    </a:p>
                  </a:txBody>
                  <a:tcPr marL="0" marR="0" marT="0" marB="0" anchor="ctr">
                    <a:solidFill>
                      <a:schemeClr val="accent2"/>
                    </a:solidFill>
                  </a:tcPr>
                </a:tc>
                <a:extLst>
                  <a:ext uri="{0D108BD9-81ED-4DB2-BD59-A6C34878D82A}">
                    <a16:rowId xmlns:a16="http://schemas.microsoft.com/office/drawing/2014/main" val="3631746184"/>
                  </a:ext>
                </a:extLst>
              </a:tr>
              <a:tr h="190500">
                <a:tc>
                  <a:txBody>
                    <a:bodyPr/>
                    <a:lstStyle/>
                    <a:p>
                      <a:pPr algn="l" fontAlgn="b"/>
                      <a:r>
                        <a:rPr lang="en-US" sz="1400" u="none" strike="noStrike">
                          <a:effectLst/>
                          <a:latin typeface="Univers Condensed Light" panose="020B0306020202040204" pitchFamily="34" charset="0"/>
                        </a:rPr>
                        <a:t>14</a:t>
                      </a:r>
                      <a:r>
                        <a:rPr lang="en-US" sz="1400" u="none" strike="noStrike" baseline="30000">
                          <a:effectLst/>
                          <a:latin typeface="Univers Condensed Light" panose="020B0306020202040204" pitchFamily="34" charset="0"/>
                        </a:rPr>
                        <a:t>th</a:t>
                      </a:r>
                      <a:r>
                        <a:rPr lang="en-US" sz="1400" u="none" strike="noStrike">
                          <a:effectLst/>
                          <a:latin typeface="Univers Condensed Light" panose="020B0306020202040204" pitchFamily="34" charset="0"/>
                        </a:rPr>
                        <a:t> May – 1</a:t>
                      </a:r>
                      <a:r>
                        <a:rPr lang="en-US" sz="1400" u="none" strike="noStrike" baseline="30000">
                          <a:effectLst/>
                          <a:latin typeface="Univers Condensed Light" panose="020B0306020202040204" pitchFamily="34" charset="0"/>
                        </a:rPr>
                        <a:t>st</a:t>
                      </a:r>
                      <a:r>
                        <a:rPr lang="en-US" sz="1400" u="none" strike="noStrike">
                          <a:effectLst/>
                          <a:latin typeface="Univers Condensed Light" panose="020B0306020202040204" pitchFamily="34" charset="0"/>
                        </a:rPr>
                        <a:t> June</a:t>
                      </a:r>
                      <a:endParaRPr lang="en-US" sz="14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3 (21.4%)</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Univers Condensed Light" panose="020B0306020202040204" pitchFamily="34" charset="0"/>
                        </a:rPr>
                        <a:t>11 </a:t>
                      </a:r>
                      <a:r>
                        <a:rPr lang="en-US" sz="1400">
                          <a:latin typeface="Univers Condensed Light" panose="020B0306020202040204" pitchFamily="34" charset="0"/>
                        </a:rPr>
                        <a:t>(78.6%)</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14</a:t>
                      </a:r>
                    </a:p>
                  </a:txBody>
                  <a:tcPr marL="0" marR="0" marT="0" marB="0" anchor="b"/>
                </a:tc>
                <a:extLst>
                  <a:ext uri="{0D108BD9-81ED-4DB2-BD59-A6C34878D82A}">
                    <a16:rowId xmlns:a16="http://schemas.microsoft.com/office/drawing/2014/main" val="3583261718"/>
                  </a:ext>
                </a:extLst>
              </a:tr>
              <a:tr h="190500">
                <a:tc>
                  <a:txBody>
                    <a:bodyPr/>
                    <a:lstStyle/>
                    <a:p>
                      <a:pPr algn="l" fontAlgn="b"/>
                      <a:r>
                        <a:rPr lang="en-US" sz="1400" u="none" strike="noStrike">
                          <a:effectLst/>
                          <a:latin typeface="Univers Condensed Light" panose="020B0306020202040204" pitchFamily="34" charset="0"/>
                        </a:rPr>
                        <a:t>1</a:t>
                      </a:r>
                      <a:r>
                        <a:rPr lang="en-US" sz="1400" u="none" strike="noStrike" baseline="30000">
                          <a:effectLst/>
                          <a:latin typeface="Univers Condensed Light" panose="020B0306020202040204" pitchFamily="34" charset="0"/>
                        </a:rPr>
                        <a:t>st</a:t>
                      </a:r>
                      <a:r>
                        <a:rPr lang="en-US" sz="1400" u="none" strike="noStrike">
                          <a:effectLst/>
                          <a:latin typeface="Univers Condensed Light" panose="020B0306020202040204" pitchFamily="34" charset="0"/>
                        </a:rPr>
                        <a:t> – 14</a:t>
                      </a:r>
                      <a:r>
                        <a:rPr lang="en-US" sz="1400" u="none" strike="noStrike" baseline="30000">
                          <a:effectLst/>
                          <a:latin typeface="Univers Condensed Light" panose="020B0306020202040204" pitchFamily="34" charset="0"/>
                        </a:rPr>
                        <a:t>th</a:t>
                      </a:r>
                      <a:r>
                        <a:rPr lang="en-US" sz="1400" u="none" strike="noStrike">
                          <a:effectLst/>
                          <a:latin typeface="Univers Condensed Light" panose="020B0306020202040204" pitchFamily="34" charset="0"/>
                        </a:rPr>
                        <a:t> June</a:t>
                      </a:r>
                      <a:endParaRPr lang="en-US" sz="1400" b="0" i="0" u="none" strike="noStrike">
                        <a:solidFill>
                          <a:srgbClr val="000000"/>
                        </a:solidFill>
                        <a:effectLst/>
                        <a:latin typeface="Univers Condensed Light" panose="020B0306020202040204" pitchFamily="34" charset="0"/>
                      </a:endParaRP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6 (18.2%)</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27 (81.8%)</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Univers Condensed Light" panose="020B0306020202040204" pitchFamily="34" charset="0"/>
                        </a:rPr>
                        <a:t>33</a:t>
                      </a:r>
                    </a:p>
                  </a:txBody>
                  <a:tcPr marL="0" marR="0" marT="0" marB="0" anchor="b"/>
                </a:tc>
                <a:extLst>
                  <a:ext uri="{0D108BD9-81ED-4DB2-BD59-A6C34878D82A}">
                    <a16:rowId xmlns:a16="http://schemas.microsoft.com/office/drawing/2014/main" val="2048473743"/>
                  </a:ext>
                </a:extLst>
              </a:tr>
              <a:tr h="190500">
                <a:tc>
                  <a:txBody>
                    <a:bodyPr/>
                    <a:lstStyle/>
                    <a:p>
                      <a:pPr algn="l" fontAlgn="b"/>
                      <a:r>
                        <a:rPr lang="en-US" sz="1400" b="0" i="0" u="none" strike="noStrike">
                          <a:solidFill>
                            <a:srgbClr val="000000"/>
                          </a:solidFill>
                          <a:effectLst/>
                          <a:latin typeface="Univers Condensed Light" panose="020B0306020202040204" pitchFamily="34" charset="0"/>
                        </a:rPr>
                        <a:t>15</a:t>
                      </a:r>
                      <a:r>
                        <a:rPr lang="en-US" sz="1400" b="0" i="0" u="none" strike="noStrike" baseline="30000">
                          <a:solidFill>
                            <a:srgbClr val="000000"/>
                          </a:solidFill>
                          <a:effectLst/>
                          <a:latin typeface="Univers Condensed Light" panose="020B0306020202040204" pitchFamily="34" charset="0"/>
                        </a:rPr>
                        <a:t>th</a:t>
                      </a:r>
                      <a:r>
                        <a:rPr lang="en-US" sz="1400" b="0" i="0" u="none" strike="noStrike">
                          <a:solidFill>
                            <a:srgbClr val="000000"/>
                          </a:solidFill>
                          <a:effectLst/>
                          <a:latin typeface="Univers Condensed Light" panose="020B0306020202040204" pitchFamily="34" charset="0"/>
                        </a:rPr>
                        <a:t> – 30</a:t>
                      </a:r>
                      <a:r>
                        <a:rPr lang="en-US" sz="1400" b="0" i="0" u="none" strike="noStrike" baseline="30000">
                          <a:solidFill>
                            <a:srgbClr val="000000"/>
                          </a:solidFill>
                          <a:effectLst/>
                          <a:latin typeface="Univers Condensed Light" panose="020B0306020202040204" pitchFamily="34" charset="0"/>
                        </a:rPr>
                        <a:t>th</a:t>
                      </a:r>
                      <a:r>
                        <a:rPr lang="en-US" sz="1400" b="0" i="0" u="none" strike="noStrike">
                          <a:solidFill>
                            <a:srgbClr val="000000"/>
                          </a:solidFill>
                          <a:effectLst/>
                          <a:latin typeface="Univers Condensed Light" panose="020B0306020202040204" pitchFamily="34" charset="0"/>
                        </a:rPr>
                        <a:t> June</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19 (46.3%)</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22 (53.7%)</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Univers Condensed Light" panose="020B0306020202040204" pitchFamily="34" charset="0"/>
                        </a:rPr>
                        <a:t>41</a:t>
                      </a:r>
                    </a:p>
                  </a:txBody>
                  <a:tcPr marL="0" marR="0" marT="0" marB="0" anchor="b"/>
                </a:tc>
                <a:extLst>
                  <a:ext uri="{0D108BD9-81ED-4DB2-BD59-A6C34878D82A}">
                    <a16:rowId xmlns:a16="http://schemas.microsoft.com/office/drawing/2014/main" val="2602963600"/>
                  </a:ext>
                </a:extLst>
              </a:tr>
              <a:tr h="190500">
                <a:tc>
                  <a:txBody>
                    <a:bodyPr/>
                    <a:lstStyle/>
                    <a:p>
                      <a:pPr algn="l" fontAlgn="b"/>
                      <a:r>
                        <a:rPr lang="en-US" sz="1400" b="0" i="0" u="none" strike="noStrike" dirty="0">
                          <a:solidFill>
                            <a:srgbClr val="000000"/>
                          </a:solidFill>
                          <a:effectLst/>
                          <a:latin typeface="Univers Condensed Light" panose="020B0306020202040204" pitchFamily="34" charset="0"/>
                        </a:rPr>
                        <a:t>1</a:t>
                      </a:r>
                      <a:r>
                        <a:rPr lang="en-US" sz="1400" b="0" i="0" u="none" strike="noStrike" baseline="30000" dirty="0">
                          <a:solidFill>
                            <a:srgbClr val="000000"/>
                          </a:solidFill>
                          <a:effectLst/>
                          <a:latin typeface="Univers Condensed Light" panose="020B0306020202040204" pitchFamily="34" charset="0"/>
                        </a:rPr>
                        <a:t>st</a:t>
                      </a:r>
                      <a:r>
                        <a:rPr lang="en-US" sz="1400" b="0" i="0" u="none" strike="noStrike" dirty="0">
                          <a:solidFill>
                            <a:srgbClr val="000000"/>
                          </a:solidFill>
                          <a:effectLst/>
                          <a:latin typeface="Univers Condensed Light" panose="020B0306020202040204" pitchFamily="34" charset="0"/>
                        </a:rPr>
                        <a:t> – 15</a:t>
                      </a:r>
                      <a:r>
                        <a:rPr lang="en-US" sz="1400" b="0" i="0" u="none" strike="noStrike" baseline="30000" dirty="0">
                          <a:solidFill>
                            <a:srgbClr val="000000"/>
                          </a:solidFill>
                          <a:effectLst/>
                          <a:latin typeface="Univers Condensed Light" panose="020B0306020202040204" pitchFamily="34" charset="0"/>
                        </a:rPr>
                        <a:t>th</a:t>
                      </a:r>
                      <a:r>
                        <a:rPr lang="en-US" sz="1400" b="0" i="0" u="none" strike="noStrike" dirty="0">
                          <a:solidFill>
                            <a:srgbClr val="000000"/>
                          </a:solidFill>
                          <a:effectLst/>
                          <a:latin typeface="Univers Condensed Light" panose="020B0306020202040204" pitchFamily="34" charset="0"/>
                        </a:rPr>
                        <a:t> July</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72 (82.8%)</a:t>
                      </a:r>
                    </a:p>
                  </a:txBody>
                  <a:tcPr marL="0" marR="0" marT="0" marB="0" anchor="b"/>
                </a:tc>
                <a:tc>
                  <a:txBody>
                    <a:bodyPr/>
                    <a:lstStyle/>
                    <a:p>
                      <a:pPr algn="ctr" fontAlgn="b"/>
                      <a:r>
                        <a:rPr lang="en-US" sz="1400" b="0" i="0" u="none" strike="noStrike">
                          <a:solidFill>
                            <a:srgbClr val="000000"/>
                          </a:solidFill>
                          <a:effectLst/>
                          <a:latin typeface="Univers Condensed Light" panose="020B0306020202040204" pitchFamily="34" charset="0"/>
                        </a:rPr>
                        <a:t>15 (17.2%)</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Univers Condensed Light" panose="020B0306020202040204" pitchFamily="34" charset="0"/>
                        </a:rPr>
                        <a:t>87</a:t>
                      </a:r>
                    </a:p>
                  </a:txBody>
                  <a:tcPr marL="0" marR="0" marT="0" marB="0" anchor="b"/>
                </a:tc>
                <a:extLst>
                  <a:ext uri="{0D108BD9-81ED-4DB2-BD59-A6C34878D82A}">
                    <a16:rowId xmlns:a16="http://schemas.microsoft.com/office/drawing/2014/main" val="2837800937"/>
                  </a:ext>
                </a:extLst>
              </a:tr>
              <a:tr h="190500">
                <a:tc>
                  <a:txBody>
                    <a:bodyPr/>
                    <a:lstStyle/>
                    <a:p>
                      <a:pPr algn="l" fontAlgn="b"/>
                      <a:r>
                        <a:rPr lang="en-US" sz="1400" b="0" i="0" u="none" strike="noStrike" dirty="0">
                          <a:solidFill>
                            <a:srgbClr val="000000"/>
                          </a:solidFill>
                          <a:effectLst/>
                          <a:latin typeface="Univers Condensed Light" panose="020B0306020202040204" pitchFamily="34" charset="0"/>
                        </a:rPr>
                        <a:t>16</a:t>
                      </a:r>
                      <a:r>
                        <a:rPr lang="en-US" sz="1400" b="0" i="0" u="none" strike="noStrike" baseline="30000" dirty="0">
                          <a:solidFill>
                            <a:srgbClr val="000000"/>
                          </a:solidFill>
                          <a:effectLst/>
                          <a:latin typeface="Univers Condensed Light" panose="020B0306020202040204" pitchFamily="34" charset="0"/>
                        </a:rPr>
                        <a:t>th</a:t>
                      </a:r>
                      <a:r>
                        <a:rPr lang="en-US" sz="1400" b="0" i="0" u="none" strike="noStrike" dirty="0">
                          <a:solidFill>
                            <a:srgbClr val="000000"/>
                          </a:solidFill>
                          <a:effectLst/>
                          <a:latin typeface="Univers Condensed Light" panose="020B0306020202040204" pitchFamily="34" charset="0"/>
                        </a:rPr>
                        <a:t> – 31</a:t>
                      </a:r>
                      <a:r>
                        <a:rPr lang="en-US" sz="1400" b="0" i="0" u="none" strike="noStrike" baseline="30000" dirty="0">
                          <a:solidFill>
                            <a:srgbClr val="000000"/>
                          </a:solidFill>
                          <a:effectLst/>
                          <a:latin typeface="Univers Condensed Light" panose="020B0306020202040204" pitchFamily="34" charset="0"/>
                        </a:rPr>
                        <a:t>st</a:t>
                      </a:r>
                      <a:r>
                        <a:rPr lang="en-US" sz="1400" b="0" i="0" u="none" strike="noStrike" dirty="0">
                          <a:solidFill>
                            <a:srgbClr val="000000"/>
                          </a:solidFill>
                          <a:effectLst/>
                          <a:latin typeface="Univers Condensed Light" panose="020B0306020202040204" pitchFamily="34" charset="0"/>
                        </a:rPr>
                        <a:t> July</a:t>
                      </a:r>
                    </a:p>
                  </a:txBody>
                  <a:tcPr marL="0" marR="0" marT="0" marB="0" anchor="b"/>
                </a:tc>
                <a:tc>
                  <a:txBody>
                    <a:bodyPr/>
                    <a:lstStyle/>
                    <a:p>
                      <a:pPr algn="ctr" fontAlgn="b"/>
                      <a:r>
                        <a:rPr lang="en-US" sz="1400" b="0" i="0" u="none" strike="noStrike" dirty="0">
                          <a:solidFill>
                            <a:srgbClr val="000000"/>
                          </a:solidFill>
                          <a:effectLst/>
                          <a:latin typeface="Univers Condensed Light" panose="020B0306020202040204" pitchFamily="34" charset="0"/>
                        </a:rPr>
                        <a:t>7 (11.9%)</a:t>
                      </a:r>
                    </a:p>
                  </a:txBody>
                  <a:tcPr marL="0" marR="0" marT="0" marB="0" anchor="b"/>
                </a:tc>
                <a:tc>
                  <a:txBody>
                    <a:bodyPr/>
                    <a:lstStyle/>
                    <a:p>
                      <a:pPr algn="ctr" fontAlgn="b"/>
                      <a:r>
                        <a:rPr lang="en-US" sz="1400" b="0" i="0" u="none" strike="noStrike" dirty="0">
                          <a:solidFill>
                            <a:srgbClr val="000000"/>
                          </a:solidFill>
                          <a:effectLst/>
                          <a:latin typeface="Univers Condensed Light" panose="020B0306020202040204" pitchFamily="34" charset="0"/>
                        </a:rPr>
                        <a:t>52 (88.1%)</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Univers Condensed Light" panose="020B0306020202040204" pitchFamily="34" charset="0"/>
                        </a:rPr>
                        <a:t>59 (Incl 1 MT in IDP camp)</a:t>
                      </a:r>
                    </a:p>
                  </a:txBody>
                  <a:tcPr marL="0" marR="0" marT="0" marB="0" anchor="b"/>
                </a:tc>
                <a:extLst>
                  <a:ext uri="{0D108BD9-81ED-4DB2-BD59-A6C34878D82A}">
                    <a16:rowId xmlns:a16="http://schemas.microsoft.com/office/drawing/2014/main" val="2156317249"/>
                  </a:ext>
                </a:extLst>
              </a:tr>
            </a:tbl>
          </a:graphicData>
        </a:graphic>
      </p:graphicFrame>
      <p:sp>
        <p:nvSpPr>
          <p:cNvPr id="10" name="TextBox 9">
            <a:extLst>
              <a:ext uri="{FF2B5EF4-FFF2-40B4-BE49-F238E27FC236}">
                <a16:creationId xmlns:a16="http://schemas.microsoft.com/office/drawing/2014/main" id="{F094815D-B655-4D61-AAAF-E5874ED0C057}"/>
              </a:ext>
            </a:extLst>
          </p:cNvPr>
          <p:cNvSpPr txBox="1"/>
          <p:nvPr/>
        </p:nvSpPr>
        <p:spPr>
          <a:xfrm>
            <a:off x="540820" y="884154"/>
            <a:ext cx="85301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Arial"/>
                <a:sym typeface="Arial"/>
              </a:rPr>
              <a:t>Targeted Supplementary Feeding programme (TSFP)</a:t>
            </a:r>
          </a:p>
        </p:txBody>
      </p:sp>
      <p:sp>
        <p:nvSpPr>
          <p:cNvPr id="13" name="TextBox 12">
            <a:extLst>
              <a:ext uri="{FF2B5EF4-FFF2-40B4-BE49-F238E27FC236}">
                <a16:creationId xmlns:a16="http://schemas.microsoft.com/office/drawing/2014/main" id="{B11CA3D0-AD60-40C7-A65A-0B9F1D6A56B8}"/>
              </a:ext>
            </a:extLst>
          </p:cNvPr>
          <p:cNvSpPr txBox="1"/>
          <p:nvPr/>
        </p:nvSpPr>
        <p:spPr>
          <a:xfrm>
            <a:off x="851666" y="4577130"/>
            <a:ext cx="610112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mn-cs"/>
              </a:rPr>
              <a:t>Reason for stockout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ea typeface="+mn-ea"/>
                <a:cs typeface="+mn-cs"/>
              </a:rPr>
              <a:t>Stockout at state level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ea typeface="+mn-ea"/>
                <a:cs typeface="+mn-cs"/>
              </a:rPr>
              <a:t>New FLA not yet 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mn-cs"/>
              </a:rPr>
              <a:t>Action Taken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FF0000"/>
                </a:solidFill>
                <a:effectLst/>
                <a:uLnTx/>
                <a:uFillTx/>
                <a:ea typeface="+mn-ea"/>
                <a:cs typeface="+mn-cs"/>
              </a:rPr>
              <a:t>‘Implementation of revised Simplified Approach (i.e., management of SAM using RUTF until cured’</a:t>
            </a:r>
          </a:p>
        </p:txBody>
      </p:sp>
      <p:sp>
        <p:nvSpPr>
          <p:cNvPr id="15" name="Title 2">
            <a:extLst>
              <a:ext uri="{FF2B5EF4-FFF2-40B4-BE49-F238E27FC236}">
                <a16:creationId xmlns:a16="http://schemas.microsoft.com/office/drawing/2014/main" id="{CF9CB693-E605-4330-9EFB-1E929315EE84}"/>
              </a:ext>
            </a:extLst>
          </p:cNvPr>
          <p:cNvSpPr>
            <a:spLocks noGrp="1"/>
          </p:cNvSpPr>
          <p:nvPr>
            <p:ph type="title"/>
          </p:nvPr>
        </p:nvSpPr>
        <p:spPr>
          <a:xfrm>
            <a:off x="133531" y="0"/>
            <a:ext cx="12058469" cy="648328"/>
          </a:xfrm>
        </p:spPr>
        <p:txBody>
          <a:bodyPr>
            <a:noAutofit/>
          </a:bodyPr>
          <a:lstStyle/>
          <a:p>
            <a:r>
              <a:rPr lang="en-US" sz="3000" dirty="0"/>
              <a:t>4b) Core supplies availability – NGO Partners Update (up to 31</a:t>
            </a:r>
            <a:r>
              <a:rPr lang="en-US" sz="3000" baseline="30000" dirty="0"/>
              <a:t>st</a:t>
            </a:r>
            <a:r>
              <a:rPr lang="en-US" sz="3000" dirty="0"/>
              <a:t> July 2023)</a:t>
            </a:r>
          </a:p>
        </p:txBody>
      </p:sp>
      <p:sp>
        <p:nvSpPr>
          <p:cNvPr id="9" name="TextBox 8">
            <a:extLst>
              <a:ext uri="{FF2B5EF4-FFF2-40B4-BE49-F238E27FC236}">
                <a16:creationId xmlns:a16="http://schemas.microsoft.com/office/drawing/2014/main" id="{FB83333C-8E8D-47B2-95E2-21D24D847F22}"/>
              </a:ext>
            </a:extLst>
          </p:cNvPr>
          <p:cNvSpPr txBox="1"/>
          <p:nvPr/>
        </p:nvSpPr>
        <p:spPr>
          <a:xfrm>
            <a:off x="7410885" y="4767683"/>
            <a:ext cx="39294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Arial"/>
                <a:sym typeface="Arial"/>
              </a:rPr>
              <a:t>Current supply to support services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&lt; 1 month: 	2 TSFP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1 -2 months: 	23 TSFP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Arial"/>
                <a:sym typeface="Arial"/>
              </a:rPr>
              <a:t>&gt; 2 months: 	9 TSFP sites</a:t>
            </a:r>
          </a:p>
        </p:txBody>
      </p:sp>
      <p:sp>
        <p:nvSpPr>
          <p:cNvPr id="11" name="TextBox 10">
            <a:extLst>
              <a:ext uri="{FF2B5EF4-FFF2-40B4-BE49-F238E27FC236}">
                <a16:creationId xmlns:a16="http://schemas.microsoft.com/office/drawing/2014/main" id="{9E92EA2D-BD76-484E-ACD4-530C11481101}"/>
              </a:ext>
            </a:extLst>
          </p:cNvPr>
          <p:cNvSpPr txBox="1"/>
          <p:nvPr/>
        </p:nvSpPr>
        <p:spPr>
          <a:xfrm>
            <a:off x="3695958" y="6431760"/>
            <a:ext cx="4286459" cy="307777"/>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Stockouts in: </a:t>
            </a:r>
            <a:r>
              <a:rPr kumimoji="0" lang="en-US" sz="1400" b="0" i="0" u="none" strike="noStrike" kern="1200" cap="none" spc="0" normalizeH="0" baseline="0" noProof="0" dirty="0" err="1">
                <a:ln>
                  <a:noFill/>
                </a:ln>
                <a:solidFill>
                  <a:prstClr val="black"/>
                </a:solidFill>
                <a:effectLst/>
                <a:uLnTx/>
                <a:uFillTx/>
                <a:ea typeface="+mn-ea"/>
                <a:cs typeface="+mn-cs"/>
              </a:rPr>
              <a:t>Aj</a:t>
            </a:r>
            <a:r>
              <a:rPr kumimoji="0" lang="en-US" sz="1400" b="0" i="0" u="none" strike="noStrike" kern="1200" cap="none" spc="0" normalizeH="0" baseline="0" noProof="0" dirty="0">
                <a:ln>
                  <a:noFill/>
                </a:ln>
                <a:solidFill>
                  <a:prstClr val="black"/>
                </a:solidFill>
                <a:effectLst/>
                <a:uLnTx/>
                <a:uFillTx/>
                <a:ea typeface="+mn-ea"/>
                <a:cs typeface="+mn-cs"/>
              </a:rPr>
              <a:t> Jazeera, CD, </a:t>
            </a:r>
            <a:r>
              <a:rPr kumimoji="0" lang="en-US" sz="1400" b="0" i="0" u="none" strike="noStrike" kern="1200" cap="none" spc="0" normalizeH="0" baseline="0" noProof="0" dirty="0" err="1">
                <a:ln>
                  <a:noFill/>
                </a:ln>
                <a:solidFill>
                  <a:prstClr val="black"/>
                </a:solidFill>
                <a:effectLst/>
                <a:uLnTx/>
                <a:uFillTx/>
                <a:ea typeface="+mn-ea"/>
                <a:cs typeface="+mn-cs"/>
              </a:rPr>
              <a:t>Gedaref</a:t>
            </a:r>
            <a:r>
              <a:rPr kumimoji="0" lang="en-US" sz="1400" b="0" i="0" u="none" strike="noStrike" kern="1200" cap="none" spc="0" normalizeH="0" baseline="0" noProof="0" dirty="0">
                <a:ln>
                  <a:noFill/>
                </a:ln>
                <a:solidFill>
                  <a:prstClr val="black"/>
                </a:solidFill>
                <a:effectLst/>
                <a:uLnTx/>
                <a:uFillTx/>
                <a:ea typeface="+mn-ea"/>
                <a:cs typeface="+mn-cs"/>
              </a:rPr>
              <a:t>, SK and WD States</a:t>
            </a:r>
          </a:p>
        </p:txBody>
      </p:sp>
    </p:spTree>
    <p:extLst>
      <p:ext uri="{BB962C8B-B14F-4D97-AF65-F5344CB8AC3E}">
        <p14:creationId xmlns:p14="http://schemas.microsoft.com/office/powerpoint/2010/main" val="2812212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246CF8-49AC-40A6-815C-28206A96DC8C}"/>
              </a:ext>
            </a:extLst>
          </p:cNvPr>
          <p:cNvSpPr>
            <a:spLocks noGrp="1"/>
          </p:cNvSpPr>
          <p:nvPr>
            <p:ph type="title"/>
          </p:nvPr>
        </p:nvSpPr>
        <p:spPr/>
        <p:txBody>
          <a:bodyPr>
            <a:normAutofit fontScale="90000"/>
          </a:bodyPr>
          <a:lstStyle/>
          <a:p>
            <a:r>
              <a:rPr lang="en-US" dirty="0"/>
              <a:t>5) Nutrition Sector Funding requirements 2023</a:t>
            </a:r>
          </a:p>
        </p:txBody>
      </p:sp>
      <p:graphicFrame>
        <p:nvGraphicFramePr>
          <p:cNvPr id="4" name="Table 4">
            <a:extLst>
              <a:ext uri="{FF2B5EF4-FFF2-40B4-BE49-F238E27FC236}">
                <a16:creationId xmlns:a16="http://schemas.microsoft.com/office/drawing/2014/main" id="{D26F56AE-A710-4AF2-A341-6BCDF83768E9}"/>
              </a:ext>
            </a:extLst>
          </p:cNvPr>
          <p:cNvGraphicFramePr>
            <a:graphicFrameLocks noGrp="1"/>
          </p:cNvGraphicFramePr>
          <p:nvPr>
            <p:extLst>
              <p:ext uri="{D42A27DB-BD31-4B8C-83A1-F6EECF244321}">
                <p14:modId xmlns:p14="http://schemas.microsoft.com/office/powerpoint/2010/main" val="212010113"/>
              </p:ext>
            </p:extLst>
          </p:nvPr>
        </p:nvGraphicFramePr>
        <p:xfrm>
          <a:off x="249381" y="888023"/>
          <a:ext cx="11664194" cy="4220317"/>
        </p:xfrm>
        <a:graphic>
          <a:graphicData uri="http://schemas.openxmlformats.org/drawingml/2006/table">
            <a:tbl>
              <a:tblPr firstRow="1" bandRow="1">
                <a:tableStyleId>{5C22544A-7EE6-4342-B048-85BDC9FD1C3A}</a:tableStyleId>
              </a:tblPr>
              <a:tblGrid>
                <a:gridCol w="2199910">
                  <a:extLst>
                    <a:ext uri="{9D8B030D-6E8A-4147-A177-3AD203B41FA5}">
                      <a16:colId xmlns:a16="http://schemas.microsoft.com/office/drawing/2014/main" val="787152531"/>
                    </a:ext>
                  </a:extLst>
                </a:gridCol>
                <a:gridCol w="2146474">
                  <a:extLst>
                    <a:ext uri="{9D8B030D-6E8A-4147-A177-3AD203B41FA5}">
                      <a16:colId xmlns:a16="http://schemas.microsoft.com/office/drawing/2014/main" val="1284692770"/>
                    </a:ext>
                  </a:extLst>
                </a:gridCol>
                <a:gridCol w="1518788">
                  <a:extLst>
                    <a:ext uri="{9D8B030D-6E8A-4147-A177-3AD203B41FA5}">
                      <a16:colId xmlns:a16="http://schemas.microsoft.com/office/drawing/2014/main" val="2154194325"/>
                    </a:ext>
                  </a:extLst>
                </a:gridCol>
                <a:gridCol w="2216577">
                  <a:extLst>
                    <a:ext uri="{9D8B030D-6E8A-4147-A177-3AD203B41FA5}">
                      <a16:colId xmlns:a16="http://schemas.microsoft.com/office/drawing/2014/main" val="150242417"/>
                    </a:ext>
                  </a:extLst>
                </a:gridCol>
                <a:gridCol w="1896418">
                  <a:extLst>
                    <a:ext uri="{9D8B030D-6E8A-4147-A177-3AD203B41FA5}">
                      <a16:colId xmlns:a16="http://schemas.microsoft.com/office/drawing/2014/main" val="2050850609"/>
                    </a:ext>
                  </a:extLst>
                </a:gridCol>
                <a:gridCol w="1686027">
                  <a:extLst>
                    <a:ext uri="{9D8B030D-6E8A-4147-A177-3AD203B41FA5}">
                      <a16:colId xmlns:a16="http://schemas.microsoft.com/office/drawing/2014/main" val="2967441359"/>
                    </a:ext>
                  </a:extLst>
                </a:gridCol>
              </a:tblGrid>
              <a:tr h="1048085">
                <a:tc>
                  <a:txBody>
                    <a:bodyPr/>
                    <a:lstStyle/>
                    <a:p>
                      <a:r>
                        <a:rPr lang="en-US" dirty="0">
                          <a:latin typeface="Univers Condensed Light" panose="020B0306020202040204" pitchFamily="34" charset="0"/>
                        </a:rPr>
                        <a:t>Flagship programmes </a:t>
                      </a:r>
                    </a:p>
                  </a:txBody>
                  <a:tcPr/>
                </a:tc>
                <a:tc>
                  <a:txBody>
                    <a:bodyPr/>
                    <a:lstStyle/>
                    <a:p>
                      <a:r>
                        <a:rPr lang="en-US" dirty="0">
                          <a:latin typeface="Univers Condensed Light" panose="020B0306020202040204" pitchFamily="34" charset="0"/>
                        </a:rPr>
                        <a:t>Initial funding req HRP 12months</a:t>
                      </a:r>
                    </a:p>
                    <a:p>
                      <a:r>
                        <a:rPr lang="en-US" dirty="0">
                          <a:latin typeface="Univers Condensed Light" panose="020B0306020202040204" pitchFamily="34" charset="0"/>
                        </a:rPr>
                        <a:t>US$ (Million)</a:t>
                      </a:r>
                    </a:p>
                  </a:txBody>
                  <a:tcPr/>
                </a:tc>
                <a:tc>
                  <a:txBody>
                    <a:bodyPr/>
                    <a:lstStyle/>
                    <a:p>
                      <a:r>
                        <a:rPr lang="en-US" dirty="0">
                          <a:latin typeface="Univers Condensed Light" panose="020B0306020202040204" pitchFamily="34" charset="0"/>
                        </a:rPr>
                        <a:t>Proposed Sector HRP Requirement (Jan-Dec) </a:t>
                      </a:r>
                    </a:p>
                    <a:p>
                      <a:r>
                        <a:rPr lang="en-US" dirty="0">
                          <a:latin typeface="Univers Condensed Light" panose="020B0306020202040204" pitchFamily="34" charset="0"/>
                        </a:rPr>
                        <a:t>US$ (million)**</a:t>
                      </a:r>
                    </a:p>
                  </a:txBody>
                  <a:tcPr>
                    <a:solidFill>
                      <a:schemeClr val="bg1">
                        <a:lumMod val="75000"/>
                      </a:schemeClr>
                    </a:solidFill>
                  </a:tcPr>
                </a:tc>
                <a:tc>
                  <a:txBody>
                    <a:bodyPr/>
                    <a:lstStyle/>
                    <a:p>
                      <a:r>
                        <a:rPr lang="en-US" dirty="0">
                          <a:latin typeface="Univers Condensed Light" panose="020B0306020202040204" pitchFamily="34" charset="0"/>
                        </a:rPr>
                        <a:t>Revised and Final HRP </a:t>
                      </a:r>
                    </a:p>
                    <a:p>
                      <a:r>
                        <a:rPr lang="en-US" dirty="0">
                          <a:latin typeface="Univers Condensed Light" panose="020B0306020202040204" pitchFamily="34" charset="0"/>
                        </a:rPr>
                        <a:t>May-Dec (7months) </a:t>
                      </a:r>
                    </a:p>
                    <a:p>
                      <a:r>
                        <a:rPr lang="en-US" dirty="0">
                          <a:latin typeface="Univers Condensed Light" panose="020B0306020202040204" pitchFamily="34" charset="0"/>
                        </a:rPr>
                        <a:t>US$ (million )</a:t>
                      </a:r>
                    </a:p>
                  </a:txBody>
                  <a:tcPr/>
                </a:tc>
                <a:tc>
                  <a:txBody>
                    <a:bodyPr/>
                    <a:lstStyle/>
                    <a:p>
                      <a:r>
                        <a:rPr lang="en-US" dirty="0">
                          <a:latin typeface="Univers Condensed Light" panose="020B0306020202040204" pitchFamily="34" charset="0"/>
                        </a:rPr>
                        <a:t>% change</a:t>
                      </a:r>
                    </a:p>
                  </a:txBody>
                  <a:tcPr/>
                </a:tc>
                <a:tc>
                  <a:txBody>
                    <a:bodyPr/>
                    <a:lstStyle/>
                    <a:p>
                      <a:r>
                        <a:rPr lang="en-US" dirty="0">
                          <a:latin typeface="Univers Condensed Light" panose="020B0306020202040204" pitchFamily="34" charset="0"/>
                        </a:rPr>
                        <a:t>Funding received in FTS (OCHA)* </a:t>
                      </a:r>
                    </a:p>
                    <a:p>
                      <a:r>
                        <a:rPr lang="en-US" dirty="0">
                          <a:latin typeface="Univers Condensed Light" panose="020B0306020202040204" pitchFamily="34" charset="0"/>
                        </a:rPr>
                        <a:t>US$ (Million)</a:t>
                      </a:r>
                    </a:p>
                  </a:txBody>
                  <a:tcPr/>
                </a:tc>
                <a:extLst>
                  <a:ext uri="{0D108BD9-81ED-4DB2-BD59-A6C34878D82A}">
                    <a16:rowId xmlns:a16="http://schemas.microsoft.com/office/drawing/2014/main" val="1723789029"/>
                  </a:ext>
                </a:extLst>
              </a:tr>
              <a:tr h="419234">
                <a:tc>
                  <a:txBody>
                    <a:bodyPr/>
                    <a:lstStyle/>
                    <a:p>
                      <a:r>
                        <a:rPr lang="en-US" dirty="0">
                          <a:latin typeface="Univers Condensed Light" panose="020B0306020202040204" pitchFamily="34" charset="0"/>
                        </a:rPr>
                        <a:t> Overall funding requirements</a:t>
                      </a:r>
                    </a:p>
                  </a:txBody>
                  <a:tcPr/>
                </a:tc>
                <a:tc>
                  <a:txBody>
                    <a:bodyPr/>
                    <a:lstStyle/>
                    <a:p>
                      <a:r>
                        <a:rPr lang="en-US" dirty="0">
                          <a:latin typeface="Univers Condensed Light" panose="020B0306020202040204" pitchFamily="34" charset="0"/>
                        </a:rPr>
                        <a:t>190.9</a:t>
                      </a:r>
                    </a:p>
                  </a:txBody>
                  <a:tcPr/>
                </a:tc>
                <a:tc>
                  <a:txBody>
                    <a:bodyPr/>
                    <a:lstStyle/>
                    <a:p>
                      <a:r>
                        <a:rPr lang="en-US" dirty="0">
                          <a:latin typeface="Univers Condensed Light" panose="020B0306020202040204" pitchFamily="34" charset="0"/>
                        </a:rPr>
                        <a:t>596</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Univers Condensed Light" panose="020B0306020202040204" pitchFamily="34" charset="0"/>
                        </a:rPr>
                        <a:t>350.1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FF0000"/>
                          </a:solidFill>
                          <a:effectLst/>
                          <a:latin typeface="Univers Condensed Light" panose="020B0306020202040204" pitchFamily="34" charset="0"/>
                        </a:rPr>
                        <a:t>↑ </a:t>
                      </a:r>
                      <a:r>
                        <a:rPr lang="en-US" sz="1800" b="0" i="0" u="none" strike="noStrike" dirty="0">
                          <a:solidFill>
                            <a:schemeClr val="tx1"/>
                          </a:solidFill>
                          <a:effectLst/>
                          <a:latin typeface="Univers Condensed Light" panose="020B0306020202040204" pitchFamily="34" charset="0"/>
                        </a:rPr>
                        <a:t>83.4</a:t>
                      </a:r>
                      <a:r>
                        <a:rPr lang="en-US" b="0" dirty="0">
                          <a:solidFill>
                            <a:schemeClr val="tx1"/>
                          </a:solidFill>
                          <a:latin typeface="Univers Condensed Light" panose="020B0306020202040204" pitchFamily="34" charset="0"/>
                        </a:rPr>
                        <a:t>%</a:t>
                      </a:r>
                    </a:p>
                  </a:txBody>
                  <a:tcPr/>
                </a:tc>
                <a:tc rowSpan="5">
                  <a:txBody>
                    <a:bodyPr/>
                    <a:lstStyle/>
                    <a:p>
                      <a:pPr marL="0" algn="ctr" defTabSz="914400" rtl="0" eaLnBrk="1" latinLnBrk="0" hangingPunct="1"/>
                      <a:r>
                        <a:rPr lang="en-US" sz="1800" kern="1200" dirty="0">
                          <a:solidFill>
                            <a:schemeClr val="dk1"/>
                          </a:solidFill>
                          <a:latin typeface="Univers Condensed Light" panose="020B0306020202040204" pitchFamily="34" charset="0"/>
                          <a:ea typeface="+mn-ea"/>
                          <a:cs typeface="+mn-cs"/>
                        </a:rPr>
                        <a:t>65.2 (18.6%)</a:t>
                      </a:r>
                    </a:p>
                  </a:txBody>
                  <a:tcPr anchor="ctr"/>
                </a:tc>
                <a:extLst>
                  <a:ext uri="{0D108BD9-81ED-4DB2-BD59-A6C34878D82A}">
                    <a16:rowId xmlns:a16="http://schemas.microsoft.com/office/drawing/2014/main" val="1954416004"/>
                  </a:ext>
                </a:extLst>
              </a:tr>
              <a:tr h="419234">
                <a:tc>
                  <a:txBody>
                    <a:bodyPr/>
                    <a:lstStyle/>
                    <a:p>
                      <a:r>
                        <a:rPr lang="en-US" dirty="0">
                          <a:latin typeface="Univers Condensed Light" panose="020B0306020202040204" pitchFamily="34" charset="0"/>
                        </a:rPr>
                        <a:t>Treatment of SAM SC (0-59mo)</a:t>
                      </a:r>
                    </a:p>
                  </a:txBody>
                  <a:tcPr/>
                </a:tc>
                <a:tc>
                  <a:txBody>
                    <a:bodyPr/>
                    <a:lstStyle/>
                    <a:p>
                      <a:r>
                        <a:rPr lang="en-US" dirty="0">
                          <a:latin typeface="Univers Condensed Light" panose="020B0306020202040204" pitchFamily="34" charset="0"/>
                        </a:rPr>
                        <a:t>22.0</a:t>
                      </a:r>
                      <a:endParaRPr lang="en-US" dirty="0">
                        <a:solidFill>
                          <a:srgbClr val="FF0000"/>
                        </a:solidFill>
                        <a:latin typeface="Univers Condensed Light" panose="020B0306020202040204" pitchFamily="34" charset="0"/>
                      </a:endParaRPr>
                    </a:p>
                  </a:txBody>
                  <a:tcPr/>
                </a:tc>
                <a:tc>
                  <a:txBody>
                    <a:bodyPr/>
                    <a:lstStyle/>
                    <a:p>
                      <a:r>
                        <a:rPr lang="en-US" dirty="0">
                          <a:solidFill>
                            <a:schemeClr val="tx1"/>
                          </a:solidFill>
                          <a:latin typeface="Univers Condensed Light" panose="020B0306020202040204" pitchFamily="34" charset="0"/>
                        </a:rPr>
                        <a:t>38.8</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Univers Condensed Light" panose="020B0306020202040204" pitchFamily="34" charset="0"/>
                          <a:ea typeface="+mn-ea"/>
                          <a:cs typeface="+mn-cs"/>
                        </a:rPr>
                        <a:t> 23.82</a:t>
                      </a: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FF0000"/>
                          </a:solidFill>
                          <a:effectLst/>
                          <a:latin typeface="Univers Condensed Light" panose="020B0306020202040204" pitchFamily="34" charset="0"/>
                        </a:rPr>
                        <a:t>↑ </a:t>
                      </a:r>
                      <a:r>
                        <a:rPr lang="en-US" sz="1800" b="0" i="0" u="none" strike="noStrike" dirty="0">
                          <a:solidFill>
                            <a:schemeClr val="tx1"/>
                          </a:solidFill>
                          <a:effectLst/>
                          <a:latin typeface="Univers Condensed Light" panose="020B0306020202040204" pitchFamily="34" charset="0"/>
                        </a:rPr>
                        <a:t>8.3%</a:t>
                      </a:r>
                      <a:endParaRPr lang="en-US" sz="1800" b="0" i="0" u="none" strike="noStrike" dirty="0">
                        <a:solidFill>
                          <a:srgbClr val="FF0000"/>
                        </a:solidFill>
                        <a:effectLst/>
                        <a:latin typeface="Univers Condensed Light" panose="020B0306020202040204" pitchFamily="34" charset="0"/>
                      </a:endParaRPr>
                    </a:p>
                  </a:txBody>
                  <a:tcPr/>
                </a:tc>
                <a:tc vMerge="1">
                  <a:txBody>
                    <a:bodyPr/>
                    <a:lstStyle/>
                    <a:p>
                      <a:endParaRPr lang="en-US" dirty="0">
                        <a:latin typeface="Univers Condensed Light" panose="020B0306020202040204" pitchFamily="34" charset="0"/>
                      </a:endParaRPr>
                    </a:p>
                  </a:txBody>
                  <a:tcPr/>
                </a:tc>
                <a:extLst>
                  <a:ext uri="{0D108BD9-81ED-4DB2-BD59-A6C34878D82A}">
                    <a16:rowId xmlns:a16="http://schemas.microsoft.com/office/drawing/2014/main" val="2603415690"/>
                  </a:ext>
                </a:extLst>
              </a:tr>
              <a:tr h="419234">
                <a:tc>
                  <a:txBody>
                    <a:bodyPr/>
                    <a:lstStyle/>
                    <a:p>
                      <a:r>
                        <a:rPr lang="en-US" dirty="0">
                          <a:latin typeface="Univers Condensed Light" panose="020B0306020202040204" pitchFamily="34" charset="0"/>
                        </a:rPr>
                        <a:t>Treatment of SAM OTP (6-59mo)</a:t>
                      </a:r>
                    </a:p>
                  </a:txBody>
                  <a:tcPr/>
                </a:tc>
                <a:tc>
                  <a:txBody>
                    <a:bodyPr/>
                    <a:lstStyle/>
                    <a:p>
                      <a:r>
                        <a:rPr lang="en-US" dirty="0">
                          <a:latin typeface="Univers Condensed Light" panose="020B0306020202040204" pitchFamily="34" charset="0"/>
                        </a:rPr>
                        <a:t>62.7</a:t>
                      </a:r>
                    </a:p>
                  </a:txBody>
                  <a:tcPr/>
                </a:tc>
                <a:tc>
                  <a:txBody>
                    <a:bodyPr/>
                    <a:lstStyle/>
                    <a:p>
                      <a:r>
                        <a:rPr lang="en-US" dirty="0">
                          <a:latin typeface="Univers Condensed Light" panose="020B0306020202040204" pitchFamily="34" charset="0"/>
                        </a:rPr>
                        <a:t>139.86</a:t>
                      </a:r>
                    </a:p>
                  </a:txBody>
                  <a:tcPr>
                    <a:solidFill>
                      <a:schemeClr val="bg1">
                        <a:lumMod val="75000"/>
                      </a:schemeClr>
                    </a:solidFill>
                  </a:tcPr>
                </a:tc>
                <a:tc>
                  <a:txBody>
                    <a:bodyPr/>
                    <a:lstStyle/>
                    <a:p>
                      <a:pPr algn="l" rtl="0" fontAlgn="ctr"/>
                      <a:r>
                        <a:rPr lang="en-US" sz="1800" b="0" i="0" u="none" strike="noStrike" dirty="0">
                          <a:solidFill>
                            <a:srgbClr val="000000"/>
                          </a:solidFill>
                          <a:effectLst/>
                          <a:latin typeface="Calibri Light" panose="020F0302020204030204" pitchFamily="34" charset="0"/>
                        </a:rPr>
                        <a:t> </a:t>
                      </a:r>
                      <a:r>
                        <a:rPr lang="en-US" sz="1800" kern="1200" dirty="0">
                          <a:solidFill>
                            <a:schemeClr val="dk1"/>
                          </a:solidFill>
                          <a:latin typeface="Univers Condensed Light" panose="020B0306020202040204" pitchFamily="34" charset="0"/>
                          <a:ea typeface="+mn-ea"/>
                          <a:cs typeface="+mn-cs"/>
                        </a:rPr>
                        <a:t>117.85</a:t>
                      </a: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Univers Condensed Light" panose="020B0306020202040204" pitchFamily="34" charset="0"/>
                        </a:rPr>
                        <a:t> </a:t>
                      </a:r>
                      <a:r>
                        <a:rPr lang="en-US" sz="1800" b="1" i="0" u="none" strike="noStrike" dirty="0">
                          <a:solidFill>
                            <a:srgbClr val="FF0000"/>
                          </a:solidFill>
                          <a:effectLst/>
                          <a:latin typeface="Univers Condensed Light" panose="020B0306020202040204" pitchFamily="34" charset="0"/>
                        </a:rPr>
                        <a:t>↑ </a:t>
                      </a:r>
                      <a:r>
                        <a:rPr lang="en-US" dirty="0">
                          <a:latin typeface="Univers Condensed Light" panose="020B0306020202040204" pitchFamily="34" charset="0"/>
                        </a:rPr>
                        <a:t>88%</a:t>
                      </a:r>
                    </a:p>
                  </a:txBody>
                  <a:tcPr/>
                </a:tc>
                <a:tc vMerge="1">
                  <a:txBody>
                    <a:bodyPr/>
                    <a:lstStyle/>
                    <a:p>
                      <a:endParaRPr lang="en-US"/>
                    </a:p>
                  </a:txBody>
                  <a:tcPr/>
                </a:tc>
                <a:extLst>
                  <a:ext uri="{0D108BD9-81ED-4DB2-BD59-A6C34878D82A}">
                    <a16:rowId xmlns:a16="http://schemas.microsoft.com/office/drawing/2014/main" val="3694470836"/>
                  </a:ext>
                </a:extLst>
              </a:tr>
              <a:tr h="417803">
                <a:tc>
                  <a:txBody>
                    <a:bodyPr/>
                    <a:lstStyle/>
                    <a:p>
                      <a:r>
                        <a:rPr lang="en-US" dirty="0">
                          <a:latin typeface="Univers Condensed Light" panose="020B0306020202040204" pitchFamily="34" charset="0"/>
                        </a:rPr>
                        <a:t>Treatment of MAM </a:t>
                      </a:r>
                    </a:p>
                  </a:txBody>
                  <a:tcPr/>
                </a:tc>
                <a:tc>
                  <a:txBody>
                    <a:bodyPr/>
                    <a:lstStyle/>
                    <a:p>
                      <a:r>
                        <a:rPr lang="en-US" dirty="0">
                          <a:latin typeface="Univers Condensed Light" panose="020B0306020202040204" pitchFamily="34" charset="0"/>
                        </a:rPr>
                        <a:t>96.1</a:t>
                      </a:r>
                    </a:p>
                  </a:txBody>
                  <a:tcPr/>
                </a:tc>
                <a:tc>
                  <a:txBody>
                    <a:bodyPr/>
                    <a:lstStyle/>
                    <a:p>
                      <a:r>
                        <a:rPr lang="en-US" dirty="0">
                          <a:latin typeface="Univers Condensed Light" panose="020B0306020202040204" pitchFamily="34" charset="0"/>
                        </a:rPr>
                        <a:t>136.67</a:t>
                      </a:r>
                    </a:p>
                  </a:txBody>
                  <a:tcPr>
                    <a:solidFill>
                      <a:schemeClr val="bg1">
                        <a:lumMod val="75000"/>
                      </a:schemeClr>
                    </a:solidFill>
                  </a:tcPr>
                </a:tc>
                <a:tc>
                  <a:txBody>
                    <a:bodyPr/>
                    <a:lstStyle/>
                    <a:p>
                      <a:r>
                        <a:rPr lang="en-US" dirty="0">
                          <a:latin typeface="Univers Condensed Light" panose="020B0306020202040204" pitchFamily="34" charset="0"/>
                        </a:rPr>
                        <a:t>47.84</a:t>
                      </a:r>
                    </a:p>
                  </a:txBody>
                  <a:tcPr/>
                </a:tc>
                <a:tc>
                  <a:txBody>
                    <a:bodyPr/>
                    <a:lstStyle/>
                    <a:p>
                      <a:r>
                        <a:rPr lang="en-US" sz="1200" dirty="0">
                          <a:solidFill>
                            <a:srgbClr val="92D050"/>
                          </a:solidFill>
                          <a:latin typeface="Calibri" panose="020F0502020204030204" pitchFamily="34" charset="0"/>
                          <a:cs typeface="Calibri" panose="020F0502020204030204" pitchFamily="34" charset="0"/>
                        </a:rPr>
                        <a:t>↓ </a:t>
                      </a:r>
                      <a:r>
                        <a:rPr lang="en-US" dirty="0">
                          <a:latin typeface="Univers Condensed Light" panose="020B0306020202040204" pitchFamily="34" charset="0"/>
                        </a:rPr>
                        <a:t>50.2%</a:t>
                      </a:r>
                    </a:p>
                  </a:txBody>
                  <a:tcPr/>
                </a:tc>
                <a:tc vMerge="1">
                  <a:txBody>
                    <a:bodyPr/>
                    <a:lstStyle/>
                    <a:p>
                      <a:endParaRPr lang="en-US" dirty="0">
                        <a:latin typeface="Univers Condensed Light" panose="020B0306020202040204" pitchFamily="34" charset="0"/>
                      </a:endParaRPr>
                    </a:p>
                  </a:txBody>
                  <a:tcPr/>
                </a:tc>
                <a:extLst>
                  <a:ext uri="{0D108BD9-81ED-4DB2-BD59-A6C34878D82A}">
                    <a16:rowId xmlns:a16="http://schemas.microsoft.com/office/drawing/2014/main" val="95223994"/>
                  </a:ext>
                </a:extLst>
              </a:tr>
              <a:tr h="419234">
                <a:tc>
                  <a:txBody>
                    <a:bodyPr/>
                    <a:lstStyle/>
                    <a:p>
                      <a:r>
                        <a:rPr lang="en-US" dirty="0">
                          <a:latin typeface="Univers Condensed Light" panose="020B0306020202040204" pitchFamily="34" charset="0"/>
                        </a:rPr>
                        <a:t>Preventive interventions  </a:t>
                      </a:r>
                    </a:p>
                  </a:txBody>
                  <a:tcPr/>
                </a:tc>
                <a:tc>
                  <a:txBody>
                    <a:bodyPr/>
                    <a:lstStyle/>
                    <a:p>
                      <a:r>
                        <a:rPr lang="en-US" dirty="0">
                          <a:latin typeface="Univers Condensed Light" panose="020B0306020202040204" pitchFamily="34" charset="0"/>
                        </a:rPr>
                        <a:t>5.9</a:t>
                      </a:r>
                    </a:p>
                  </a:txBody>
                  <a:tcPr/>
                </a:tc>
                <a:tc>
                  <a:txBody>
                    <a:bodyPr/>
                    <a:lstStyle/>
                    <a:p>
                      <a:r>
                        <a:rPr lang="en-US" dirty="0">
                          <a:latin typeface="Univers Condensed Light" panose="020B0306020202040204" pitchFamily="34" charset="0"/>
                        </a:rPr>
                        <a:t>222.6</a:t>
                      </a:r>
                    </a:p>
                  </a:txBody>
                  <a:tcPr>
                    <a:solidFill>
                      <a:schemeClr val="bg1">
                        <a:lumMod val="75000"/>
                      </a:schemeClr>
                    </a:solidFill>
                  </a:tcPr>
                </a:tc>
                <a:tc>
                  <a:txBody>
                    <a:bodyPr/>
                    <a:lstStyle/>
                    <a:p>
                      <a:r>
                        <a:rPr lang="en-US" dirty="0">
                          <a:latin typeface="Univers Condensed Light" panose="020B0306020202040204" pitchFamily="34" charset="0"/>
                        </a:rPr>
                        <a:t>160.6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nivers Condensed Light" panose="020B0306020202040204" pitchFamily="34" charset="0"/>
                      </a:endParaRPr>
                    </a:p>
                  </a:txBody>
                  <a:tcPr/>
                </a:tc>
                <a:tc vMerge="1">
                  <a:txBody>
                    <a:bodyPr/>
                    <a:lstStyle/>
                    <a:p>
                      <a:endParaRPr lang="en-US" dirty="0">
                        <a:latin typeface="Univers Condensed Light" panose="020B0306020202040204" pitchFamily="34" charset="0"/>
                      </a:endParaRPr>
                    </a:p>
                  </a:txBody>
                  <a:tcPr/>
                </a:tc>
                <a:extLst>
                  <a:ext uri="{0D108BD9-81ED-4DB2-BD59-A6C34878D82A}">
                    <a16:rowId xmlns:a16="http://schemas.microsoft.com/office/drawing/2014/main" val="660012356"/>
                  </a:ext>
                </a:extLst>
              </a:tr>
            </a:tbl>
          </a:graphicData>
        </a:graphic>
      </p:graphicFrame>
      <p:sp>
        <p:nvSpPr>
          <p:cNvPr id="2" name="TextBox 1">
            <a:extLst>
              <a:ext uri="{FF2B5EF4-FFF2-40B4-BE49-F238E27FC236}">
                <a16:creationId xmlns:a16="http://schemas.microsoft.com/office/drawing/2014/main" id="{3249E70B-59BD-4C7D-98E6-15D974994FFC}"/>
              </a:ext>
            </a:extLst>
          </p:cNvPr>
          <p:cNvSpPr txBox="1"/>
          <p:nvPr/>
        </p:nvSpPr>
        <p:spPr>
          <a:xfrm>
            <a:off x="10413639" y="3977373"/>
            <a:ext cx="149993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*As of </a:t>
            </a:r>
            <a:r>
              <a:rPr lang="en-US" sz="1100" dirty="0">
                <a:solidFill>
                  <a:prstClr val="black"/>
                </a:solidFill>
                <a:latin typeface="Univers Condensed Light" panose="020B0306020202040204" pitchFamily="34" charset="0"/>
              </a:rPr>
              <a:t>21</a:t>
            </a:r>
            <a:r>
              <a:rPr lang="en-US" sz="1100" baseline="30000" dirty="0">
                <a:solidFill>
                  <a:prstClr val="black"/>
                </a:solidFill>
                <a:latin typeface="Univers Condensed Light" panose="020B0306020202040204" pitchFamily="34" charset="0"/>
              </a:rPr>
              <a:t>st</a:t>
            </a:r>
            <a:r>
              <a:rPr lang="en-US" sz="1100" dirty="0">
                <a:solidFill>
                  <a:prstClr val="black"/>
                </a:solidFill>
                <a:latin typeface="Univers Condensed Light" panose="020B0306020202040204" pitchFamily="34" charset="0"/>
              </a:rPr>
              <a:t> </a:t>
            </a:r>
            <a:r>
              <a:rPr kumimoji="0" lang="en-US" sz="1100" b="0" i="0" u="none" strike="noStrike" kern="1200" cap="none" spc="0" normalizeH="0" baseline="0" noProof="0" dirty="0">
                <a:ln>
                  <a:noFill/>
                </a:ln>
                <a:solidFill>
                  <a:prstClr val="black"/>
                </a:solidFill>
                <a:effectLst/>
                <a:uLnTx/>
                <a:uFillTx/>
                <a:latin typeface="Univers Condensed Light" panose="020B0306020202040204" pitchFamily="34" charset="0"/>
                <a:ea typeface="+mn-ea"/>
                <a:cs typeface="+mn-cs"/>
              </a:rPr>
              <a:t>August 2023</a:t>
            </a:r>
          </a:p>
        </p:txBody>
      </p:sp>
      <p:sp>
        <p:nvSpPr>
          <p:cNvPr id="5" name="TextBox 4">
            <a:extLst>
              <a:ext uri="{FF2B5EF4-FFF2-40B4-BE49-F238E27FC236}">
                <a16:creationId xmlns:a16="http://schemas.microsoft.com/office/drawing/2014/main" id="{0DB63B22-E477-4C32-AA28-CF2818339C55}"/>
              </a:ext>
            </a:extLst>
          </p:cNvPr>
          <p:cNvSpPr txBox="1"/>
          <p:nvPr/>
        </p:nvSpPr>
        <p:spPr>
          <a:xfrm>
            <a:off x="4986073" y="5231313"/>
            <a:ext cx="6927502" cy="1477328"/>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rPr>
              <a:t> </a:t>
            </a:r>
            <a:r>
              <a:rPr kumimoji="0" lang="en-US" sz="1800" b="1" i="0" u="none" strike="noStrike" kern="1200" cap="none" spc="0" normalizeH="0" baseline="0" noProof="0" dirty="0">
                <a:ln>
                  <a:noFill/>
                </a:ln>
                <a:solidFill>
                  <a:schemeClr val="accent1">
                    <a:lumMod val="75000"/>
                  </a:schemeClr>
                </a:solidFill>
                <a:effectLst/>
                <a:uLnTx/>
                <a:uFillTx/>
                <a:latin typeface="Univers Condensed Light" panose="020B0306020202040204" pitchFamily="34" charset="0"/>
              </a:rPr>
              <a:t>Urgent funding requirement for core supplies and operational cost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rPr>
              <a:t>SAM in SC: 	US$ 5M		SC Operational cost  US$ 4.6 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rPr>
              <a:t>SAM in OTP: 	US$ </a:t>
            </a:r>
            <a:r>
              <a:rPr lang="en-US" dirty="0">
                <a:solidFill>
                  <a:prstClr val="black"/>
                </a:solidFill>
                <a:latin typeface="Univers Condensed Light" panose="020B0306020202040204" pitchFamily="34" charset="0"/>
              </a:rPr>
              <a:t>17</a:t>
            </a: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rPr>
              <a:t>.62M                </a:t>
            </a:r>
            <a:r>
              <a:rPr lang="en-US" dirty="0">
                <a:solidFill>
                  <a:prstClr val="black"/>
                </a:solidFill>
                <a:latin typeface="Univers Condensed Light" panose="020B0306020202040204" pitchFamily="34" charset="0"/>
              </a:rPr>
              <a:t>OTP </a:t>
            </a:r>
            <a:r>
              <a:rPr kumimoji="0" lang="en-US" sz="1800" b="0" i="0" u="none" strike="noStrike" kern="1200" cap="none" spc="0" normalizeH="0" baseline="0" noProof="0" dirty="0">
                <a:ln>
                  <a:noFill/>
                </a:ln>
                <a:solidFill>
                  <a:prstClr val="black"/>
                </a:solidFill>
                <a:effectLst/>
                <a:uLnTx/>
                <a:uFillTx/>
                <a:latin typeface="Univers Condensed Light" panose="020B0306020202040204" pitchFamily="34" charset="0"/>
              </a:rPr>
              <a:t>Operational cost: US$ 1</a:t>
            </a:r>
            <a:r>
              <a:rPr kumimoji="0" lang="en-US" sz="1800" b="0" i="0" u="none" strike="noStrike" kern="1200" cap="none" spc="0" normalizeH="0" baseline="0" noProof="0" dirty="0">
                <a:ln>
                  <a:noFill/>
                </a:ln>
                <a:effectLst/>
                <a:uLnTx/>
                <a:uFillTx/>
                <a:latin typeface="Univers Condensed Light" panose="020B0306020202040204" pitchFamily="34" charset="0"/>
              </a:rPr>
              <a:t>37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Univers Condensed Light" panose="020B0306020202040204" pitchFamily="34" charset="0"/>
              </a:rPr>
              <a:t>TSFP: 		US$ 7M</a:t>
            </a:r>
            <a:endParaRPr kumimoji="0" lang="en-US" sz="1800" b="0" i="0" u="none" strike="noStrike" kern="1200" cap="none" spc="0" normalizeH="0" baseline="0" noProof="0" dirty="0">
              <a:ln>
                <a:noFill/>
              </a:ln>
              <a:effectLst/>
              <a:uLnTx/>
              <a:uFillTx/>
              <a:latin typeface="Univers Condensed Light" panose="020B0306020202040204" pitchFamily="34" charset="0"/>
            </a:endParaRPr>
          </a:p>
        </p:txBody>
      </p:sp>
      <p:sp>
        <p:nvSpPr>
          <p:cNvPr id="6" name="TextBox 5">
            <a:extLst>
              <a:ext uri="{FF2B5EF4-FFF2-40B4-BE49-F238E27FC236}">
                <a16:creationId xmlns:a16="http://schemas.microsoft.com/office/drawing/2014/main" id="{EE2354A3-B4E1-053E-6203-D8EBE23570FD}"/>
              </a:ext>
            </a:extLst>
          </p:cNvPr>
          <p:cNvSpPr txBox="1"/>
          <p:nvPr/>
        </p:nvSpPr>
        <p:spPr>
          <a:xfrm>
            <a:off x="2549769" y="5600645"/>
            <a:ext cx="1758461" cy="369332"/>
          </a:xfrm>
          <a:prstGeom prst="rect">
            <a:avLst/>
          </a:prstGeom>
          <a:noFill/>
        </p:spPr>
        <p:txBody>
          <a:bodyPr wrap="square" rtlCol="0">
            <a:spAutoFit/>
          </a:bodyPr>
          <a:lstStyle/>
          <a:p>
            <a:r>
              <a:rPr lang="en-US" dirty="0"/>
              <a:t>** Not approved</a:t>
            </a:r>
          </a:p>
        </p:txBody>
      </p:sp>
    </p:spTree>
    <p:extLst>
      <p:ext uri="{BB962C8B-B14F-4D97-AF65-F5344CB8AC3E}">
        <p14:creationId xmlns:p14="http://schemas.microsoft.com/office/powerpoint/2010/main" val="147021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DF24C-92B5-7F6B-A833-031D73E790A1}"/>
              </a:ext>
            </a:extLst>
          </p:cNvPr>
          <p:cNvSpPr>
            <a:spLocks noGrp="1"/>
          </p:cNvSpPr>
          <p:nvPr>
            <p:ph type="body" idx="1"/>
          </p:nvPr>
        </p:nvSpPr>
        <p:spPr>
          <a:xfrm>
            <a:off x="139211" y="966281"/>
            <a:ext cx="11913577" cy="5507787"/>
          </a:xfrm>
        </p:spPr>
        <p:txBody>
          <a:bodyPr>
            <a:normAutofit/>
          </a:bodyPr>
          <a:lstStyle/>
          <a:p>
            <a:r>
              <a:rPr lang="en-US" dirty="0"/>
              <a:t>Sector coordination</a:t>
            </a:r>
          </a:p>
          <a:p>
            <a:pPr lvl="1"/>
            <a:r>
              <a:rPr lang="en-US" dirty="0">
                <a:latin typeface="Univers Condensed Light" panose="020B0306020202040204" pitchFamily="34" charset="0"/>
              </a:rPr>
              <a:t>Recruiting Roving Sub national coordinator to strengthen coordination at State level</a:t>
            </a:r>
          </a:p>
          <a:p>
            <a:r>
              <a:rPr lang="en-US" dirty="0"/>
              <a:t>Information management Officer (IMO)</a:t>
            </a:r>
          </a:p>
          <a:p>
            <a:pPr lvl="1"/>
            <a:r>
              <a:rPr lang="en-US" dirty="0">
                <a:latin typeface="Univers Condensed Light" panose="020B0306020202040204" pitchFamily="34" charset="0"/>
              </a:rPr>
              <a:t>IMO support from SBP for since 20</a:t>
            </a:r>
            <a:r>
              <a:rPr lang="en-US" baseline="30000" dirty="0">
                <a:latin typeface="Univers Condensed Light" panose="020B0306020202040204" pitchFamily="34" charset="0"/>
              </a:rPr>
              <a:t>th</a:t>
            </a:r>
            <a:r>
              <a:rPr lang="en-US" dirty="0">
                <a:latin typeface="Univers Condensed Light" panose="020B0306020202040204" pitchFamily="34" charset="0"/>
              </a:rPr>
              <a:t> July to 20</a:t>
            </a:r>
            <a:r>
              <a:rPr lang="en-US" baseline="30000" dirty="0">
                <a:latin typeface="Univers Condensed Light" panose="020B0306020202040204" pitchFamily="34" charset="0"/>
              </a:rPr>
              <a:t>th</a:t>
            </a:r>
            <a:r>
              <a:rPr lang="en-US" dirty="0">
                <a:latin typeface="Univers Condensed Light" panose="020B0306020202040204" pitchFamily="34" charset="0"/>
              </a:rPr>
              <a:t> Sept </a:t>
            </a:r>
          </a:p>
          <a:p>
            <a:pPr lvl="1"/>
            <a:r>
              <a:rPr lang="en-US" dirty="0">
                <a:latin typeface="Univers Condensed Light" panose="020B0306020202040204" pitchFamily="34" charset="0"/>
              </a:rPr>
              <a:t>IMO –TA for one year (under- recruitment)</a:t>
            </a:r>
          </a:p>
          <a:p>
            <a:r>
              <a:rPr lang="en-US" dirty="0"/>
              <a:t>Communication nutrition vulnerability in Sudan: Global Task Force on Sudan (in the making) to support analysis, prioritization, projection of situation </a:t>
            </a:r>
          </a:p>
          <a:p>
            <a:r>
              <a:rPr lang="en-US" dirty="0"/>
              <a:t>Capacity strengthening for partners and NIE: in discussion with the GNC  </a:t>
            </a:r>
          </a:p>
          <a:p>
            <a:endParaRPr lang="en-US" dirty="0"/>
          </a:p>
          <a:p>
            <a:pPr marL="112713" indent="0">
              <a:buNone/>
            </a:pPr>
            <a:endParaRPr lang="en-US" dirty="0"/>
          </a:p>
          <a:p>
            <a:pPr marL="571486" lvl="1" indent="0">
              <a:buNone/>
            </a:pPr>
            <a:endParaRPr lang="en-US" dirty="0">
              <a:latin typeface="Univers Condensed Light" panose="020B0306020202040204" pitchFamily="34" charset="0"/>
            </a:endParaRPr>
          </a:p>
          <a:p>
            <a:pPr marL="571486" lvl="1" indent="0">
              <a:buNone/>
            </a:pPr>
            <a:r>
              <a:rPr lang="en-US" dirty="0">
                <a:latin typeface="Univers Condensed Light" panose="020B0306020202040204" pitchFamily="34" charset="0"/>
              </a:rPr>
              <a:t> </a:t>
            </a:r>
          </a:p>
        </p:txBody>
      </p:sp>
      <p:sp>
        <p:nvSpPr>
          <p:cNvPr id="3" name="Title 2">
            <a:extLst>
              <a:ext uri="{FF2B5EF4-FFF2-40B4-BE49-F238E27FC236}">
                <a16:creationId xmlns:a16="http://schemas.microsoft.com/office/drawing/2014/main" id="{3D0E15DB-6589-081C-0BD8-02B4A2618EDA}"/>
              </a:ext>
            </a:extLst>
          </p:cNvPr>
          <p:cNvSpPr>
            <a:spLocks noGrp="1"/>
          </p:cNvSpPr>
          <p:nvPr>
            <p:ph type="title"/>
          </p:nvPr>
        </p:nvSpPr>
        <p:spPr>
          <a:xfrm>
            <a:off x="249381" y="10274"/>
            <a:ext cx="11410485" cy="648328"/>
          </a:xfrm>
        </p:spPr>
        <p:txBody>
          <a:bodyPr>
            <a:normAutofit fontScale="90000"/>
          </a:bodyPr>
          <a:lstStyle/>
          <a:p>
            <a:r>
              <a:rPr lang="en-US" dirty="0"/>
              <a:t>6) Nutrition Sector capacity enhancement </a:t>
            </a:r>
          </a:p>
        </p:txBody>
      </p:sp>
    </p:spTree>
    <p:extLst>
      <p:ext uri="{BB962C8B-B14F-4D97-AF65-F5344CB8AC3E}">
        <p14:creationId xmlns:p14="http://schemas.microsoft.com/office/powerpoint/2010/main" val="418914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890F5-E45B-422C-BD2C-A7EE18EC672B}"/>
              </a:ext>
            </a:extLst>
          </p:cNvPr>
          <p:cNvSpPr>
            <a:spLocks noGrp="1"/>
          </p:cNvSpPr>
          <p:nvPr>
            <p:ph type="body" idx="1"/>
          </p:nvPr>
        </p:nvSpPr>
        <p:spPr>
          <a:xfrm>
            <a:off x="353291" y="771277"/>
            <a:ext cx="11485418" cy="5756744"/>
          </a:xfrm>
        </p:spPr>
        <p:txBody>
          <a:bodyPr>
            <a:normAutofit/>
          </a:bodyPr>
          <a:lstStyle/>
          <a:p>
            <a:pPr>
              <a:buFont typeface="Arial" panose="020B0604020202020204" pitchFamily="34" charset="0"/>
              <a:buChar char="•"/>
            </a:pPr>
            <a:r>
              <a:rPr lang="en-US" sz="1800" b="1" dirty="0"/>
              <a:t>Insecurity and limited access </a:t>
            </a:r>
            <a:r>
              <a:rPr lang="en-US" sz="1800" dirty="0"/>
              <a:t>among partners to the affected areas</a:t>
            </a:r>
          </a:p>
          <a:p>
            <a:pPr>
              <a:buFont typeface="Arial" panose="020B0604020202020204" pitchFamily="34" charset="0"/>
              <a:buChar char="•"/>
            </a:pPr>
            <a:r>
              <a:rPr lang="en-US" sz="1800" b="1" dirty="0"/>
              <a:t>Delayed replenishing supplies </a:t>
            </a:r>
            <a:r>
              <a:rPr lang="en-US" sz="1800" dirty="0"/>
              <a:t>in nutrition sites supported by both partners and the SMOH</a:t>
            </a:r>
            <a:r>
              <a:rPr lang="en-US" sz="1800" i="1" dirty="0"/>
              <a:t> </a:t>
            </a:r>
            <a:r>
              <a:rPr lang="en-US" sz="1800" i="1" dirty="0">
                <a:solidFill>
                  <a:srgbClr val="0000FF"/>
                </a:solidFill>
              </a:rPr>
              <a:t>(need ad hoc modality of supporting delivering supplies to sites supported by SMOH)</a:t>
            </a:r>
          </a:p>
          <a:p>
            <a:pPr>
              <a:buFont typeface="Arial" panose="020B0604020202020204" pitchFamily="34" charset="0"/>
              <a:buChar char="•"/>
            </a:pPr>
            <a:r>
              <a:rPr lang="en-US" sz="1800" b="1" dirty="0"/>
              <a:t>Limited availability of cash </a:t>
            </a:r>
            <a:r>
              <a:rPr lang="en-US" sz="1800" dirty="0"/>
              <a:t>among partners to support the ongoing activities</a:t>
            </a:r>
          </a:p>
          <a:p>
            <a:pPr>
              <a:buFont typeface="Arial" panose="020B0604020202020204" pitchFamily="34" charset="0"/>
              <a:buChar char="•"/>
            </a:pPr>
            <a:r>
              <a:rPr lang="en-US" sz="1800" dirty="0"/>
              <a:t>Difficulties in paying staff salaries/incentives by operational nutrition sector partners</a:t>
            </a:r>
          </a:p>
          <a:p>
            <a:pPr>
              <a:buFont typeface="Arial" panose="020B0604020202020204" pitchFamily="34" charset="0"/>
              <a:buChar char="•"/>
            </a:pPr>
            <a:r>
              <a:rPr lang="en-US" sz="1800" dirty="0"/>
              <a:t>Lack of allowances for the nutrition staff at site level. In some of states, </a:t>
            </a:r>
            <a:r>
              <a:rPr lang="en-US" sz="1800" b="1" dirty="0"/>
              <a:t>70% of the SMOH are working as volunteers as they have not been paid for several months</a:t>
            </a:r>
          </a:p>
          <a:p>
            <a:pPr>
              <a:buFont typeface="Arial" panose="020B0604020202020204" pitchFamily="34" charset="0"/>
              <a:buChar char="•"/>
            </a:pPr>
            <a:r>
              <a:rPr lang="en-US" sz="1800" b="1" dirty="0"/>
              <a:t>Increased operational costs </a:t>
            </a:r>
            <a:r>
              <a:rPr lang="en-US" sz="1800" dirty="0"/>
              <a:t>to support the ongoing /new life saving nutrition services</a:t>
            </a:r>
          </a:p>
          <a:p>
            <a:pPr>
              <a:buFont typeface="Arial" panose="020B0604020202020204" pitchFamily="34" charset="0"/>
              <a:buChar char="•"/>
            </a:pPr>
            <a:r>
              <a:rPr lang="en-US" sz="1800" b="1" dirty="0"/>
              <a:t>Hiking of prices for basic needs </a:t>
            </a:r>
            <a:r>
              <a:rPr lang="en-US" sz="1800" dirty="0"/>
              <a:t>(food, water, doubling of transportation costs </a:t>
            </a:r>
            <a:r>
              <a:rPr lang="en-US" sz="1800" dirty="0" err="1"/>
              <a:t>etc</a:t>
            </a:r>
            <a:r>
              <a:rPr lang="en-US" sz="1800" dirty="0"/>
              <a:t>)</a:t>
            </a:r>
          </a:p>
          <a:p>
            <a:pPr>
              <a:buFont typeface="Arial" panose="020B0604020202020204" pitchFamily="34" charset="0"/>
              <a:buChar char="•"/>
            </a:pPr>
            <a:r>
              <a:rPr lang="en-US" sz="1800" b="1" dirty="0"/>
              <a:t>Limited internet connectivity </a:t>
            </a:r>
            <a:r>
              <a:rPr lang="en-US" sz="1800" dirty="0"/>
              <a:t>and mobile phones- presenting challenges to communicate with staff in the nutrition sites and reporting mechanisms</a:t>
            </a:r>
          </a:p>
          <a:p>
            <a:pPr>
              <a:buFont typeface="Arial" panose="020B0604020202020204" pitchFamily="34" charset="0"/>
              <a:buChar char="•"/>
            </a:pPr>
            <a:r>
              <a:rPr lang="en-US" sz="1800" b="1" dirty="0"/>
              <a:t>Replenishment of partners looted office equipment </a:t>
            </a:r>
            <a:r>
              <a:rPr lang="en-US" sz="1800" dirty="0"/>
              <a:t>and assets in particular hotpots localities</a:t>
            </a:r>
          </a:p>
          <a:p>
            <a:pPr>
              <a:buFont typeface="Arial" panose="020B0604020202020204" pitchFamily="34" charset="0"/>
              <a:buChar char="•"/>
            </a:pPr>
            <a:r>
              <a:rPr lang="en-US" sz="1800" b="1" dirty="0"/>
              <a:t>Bureaucratic and access impediments </a:t>
            </a:r>
            <a:r>
              <a:rPr lang="en-US" sz="1800" dirty="0"/>
              <a:t>(travel notifications, number of check points)</a:t>
            </a:r>
          </a:p>
          <a:p>
            <a:pPr>
              <a:buFont typeface="Arial" panose="020B0604020202020204" pitchFamily="34" charset="0"/>
              <a:buChar char="•"/>
            </a:pPr>
            <a:r>
              <a:rPr lang="en-US" sz="1800" dirty="0"/>
              <a:t>Dysfunction of nutrition information system - last update was in Feb 2023</a:t>
            </a:r>
          </a:p>
          <a:p>
            <a:pPr>
              <a:buFont typeface="Arial" panose="020B0604020202020204" pitchFamily="34" charset="0"/>
              <a:buChar char="•"/>
            </a:pPr>
            <a:r>
              <a:rPr lang="en-US" sz="1800" b="1" dirty="0"/>
              <a:t>Limited funding of the nutrition sector</a:t>
            </a:r>
          </a:p>
          <a:p>
            <a:pPr>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BF4BE147-B927-4265-B89F-16DCED9787C5}"/>
              </a:ext>
            </a:extLst>
          </p:cNvPr>
          <p:cNvSpPr>
            <a:spLocks noGrp="1"/>
          </p:cNvSpPr>
          <p:nvPr>
            <p:ph type="title"/>
          </p:nvPr>
        </p:nvSpPr>
        <p:spPr/>
        <p:txBody>
          <a:bodyPr>
            <a:normAutofit fontScale="90000"/>
          </a:bodyPr>
          <a:lstStyle/>
          <a:p>
            <a:r>
              <a:rPr lang="en-US" dirty="0"/>
              <a:t>7) Challenges</a:t>
            </a:r>
          </a:p>
        </p:txBody>
      </p:sp>
    </p:spTree>
    <p:extLst>
      <p:ext uri="{BB962C8B-B14F-4D97-AF65-F5344CB8AC3E}">
        <p14:creationId xmlns:p14="http://schemas.microsoft.com/office/powerpoint/2010/main" val="2896725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0E719-581C-48B4-BAF8-06EBE26A0B75}"/>
              </a:ext>
            </a:extLst>
          </p:cNvPr>
          <p:cNvSpPr>
            <a:spLocks noGrp="1"/>
          </p:cNvSpPr>
          <p:nvPr>
            <p:ph type="body" idx="1"/>
          </p:nvPr>
        </p:nvSpPr>
        <p:spPr>
          <a:xfrm>
            <a:off x="160493" y="855348"/>
            <a:ext cx="11871014" cy="5147303"/>
          </a:xfrm>
        </p:spPr>
        <p:txBody>
          <a:bodyPr>
            <a:noAutofit/>
          </a:bodyPr>
          <a:lstStyle/>
          <a:p>
            <a:r>
              <a:rPr lang="en-US" sz="1800" dirty="0"/>
              <a:t>Sustaining ongoing life saving nutrition services; SCs, OTP, TSFP and MYCN-IYCF-E </a:t>
            </a:r>
          </a:p>
          <a:p>
            <a:r>
              <a:rPr lang="en-US" sz="1800" dirty="0"/>
              <a:t>Scale up of nutrition timely detection and treatment as well as preventive interventions in both host and IDP camps </a:t>
            </a:r>
          </a:p>
          <a:p>
            <a:pPr lvl="1"/>
            <a:r>
              <a:rPr lang="en-US" sz="1800" dirty="0">
                <a:latin typeface="Univers Condensed Light" panose="020B0306020202040204" pitchFamily="34" charset="0"/>
              </a:rPr>
              <a:t>Scale up of mass MUAC screening campaigns linked with health and nutrition activities</a:t>
            </a:r>
          </a:p>
          <a:p>
            <a:pPr lvl="1"/>
            <a:r>
              <a:rPr lang="en-US" sz="1800" dirty="0">
                <a:latin typeface="Univers Condensed Light" panose="020B0306020202040204" pitchFamily="34" charset="0"/>
              </a:rPr>
              <a:t>Advocating for scale up of community prevention activities – nonfood interventions to overcome prevalent shortfall of nutrition supplies</a:t>
            </a:r>
          </a:p>
          <a:p>
            <a:r>
              <a:rPr lang="en-US" sz="1800" dirty="0">
                <a:effectLst/>
                <a:ea typeface="DengXian" panose="02010600030101010101" pitchFamily="2" charset="-122"/>
                <a:cs typeface="Arial" panose="020B0604020202020204" pitchFamily="34" charset="0"/>
              </a:rPr>
              <a:t>Optimizing multi-sectoral integration and co-location of responses across the sectors that directly or indirectly impact the nutrition situation and responses (FSL, WASH, Health, Education, Protection </a:t>
            </a:r>
            <a:r>
              <a:rPr lang="en-US" sz="1800" dirty="0" err="1">
                <a:effectLst/>
                <a:ea typeface="DengXian" panose="02010600030101010101" pitchFamily="2" charset="-122"/>
                <a:cs typeface="Arial" panose="020B0604020202020204" pitchFamily="34" charset="0"/>
              </a:rPr>
              <a:t>etc</a:t>
            </a:r>
            <a:r>
              <a:rPr lang="en-US" sz="1800" dirty="0">
                <a:effectLst/>
                <a:ea typeface="DengXian" panose="02010600030101010101" pitchFamily="2" charset="-122"/>
                <a:cs typeface="Arial" panose="020B0604020202020204" pitchFamily="34" charset="0"/>
              </a:rPr>
              <a:t>)</a:t>
            </a:r>
            <a:endParaRPr lang="en-US" sz="1800" dirty="0"/>
          </a:p>
          <a:p>
            <a:r>
              <a:rPr lang="en-US" sz="1800" dirty="0"/>
              <a:t>Strengthening collection, monitoring analysis and projection of evolving nutrition and communication with stakeholders and guide 2024 sector response plan </a:t>
            </a:r>
          </a:p>
          <a:p>
            <a:r>
              <a:rPr lang="en-US" sz="1800" dirty="0"/>
              <a:t>2024 HNO and HRP </a:t>
            </a:r>
          </a:p>
          <a:p>
            <a:r>
              <a:rPr lang="en-US" sz="1800" dirty="0"/>
              <a:t>Strengthening coordination at state-level and government engagement</a:t>
            </a:r>
          </a:p>
          <a:p>
            <a:r>
              <a:rPr lang="en-US" sz="1800" dirty="0"/>
              <a:t>Strengthening coordination and collaboration with key humanitarian actors that are non-nutrition sector/cluster partners </a:t>
            </a:r>
          </a:p>
          <a:p>
            <a:r>
              <a:rPr lang="en-US" sz="1800" dirty="0"/>
              <a:t>Advocating for access and mobilizing for resources </a:t>
            </a:r>
          </a:p>
        </p:txBody>
      </p:sp>
      <p:sp>
        <p:nvSpPr>
          <p:cNvPr id="3" name="Title 2">
            <a:extLst>
              <a:ext uri="{FF2B5EF4-FFF2-40B4-BE49-F238E27FC236}">
                <a16:creationId xmlns:a16="http://schemas.microsoft.com/office/drawing/2014/main" id="{E3D6180D-264A-43B8-B5D0-3D74E49F2E29}"/>
              </a:ext>
            </a:extLst>
          </p:cNvPr>
          <p:cNvSpPr>
            <a:spLocks noGrp="1"/>
          </p:cNvSpPr>
          <p:nvPr>
            <p:ph type="title"/>
          </p:nvPr>
        </p:nvSpPr>
        <p:spPr/>
        <p:txBody>
          <a:bodyPr>
            <a:noAutofit/>
          </a:bodyPr>
          <a:lstStyle/>
          <a:p>
            <a:r>
              <a:rPr lang="en-US" sz="3600" dirty="0"/>
              <a:t>8) Priorities for the coming period</a:t>
            </a:r>
          </a:p>
        </p:txBody>
      </p:sp>
    </p:spTree>
    <p:extLst>
      <p:ext uri="{BB962C8B-B14F-4D97-AF65-F5344CB8AC3E}">
        <p14:creationId xmlns:p14="http://schemas.microsoft.com/office/powerpoint/2010/main" val="1902693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a:extLst>
              <a:ext uri="{FF2B5EF4-FFF2-40B4-BE49-F238E27FC236}">
                <a16:creationId xmlns:a16="http://schemas.microsoft.com/office/drawing/2014/main" id="{53D1E226-952F-4DD8-97A0-0267A24A49C7}"/>
              </a:ext>
            </a:extLst>
          </p:cNvPr>
          <p:cNvSpPr txBox="1">
            <a:spLocks/>
          </p:cNvSpPr>
          <p:nvPr/>
        </p:nvSpPr>
        <p:spPr>
          <a:xfrm>
            <a:off x="2397337" y="4648200"/>
            <a:ext cx="7766936" cy="10708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50000"/>
                  <a:lumOff val="50000"/>
                </a:schemeClr>
              </a:solidFill>
              <a:latin typeface="Arial" panose="020B0604020202020204" pitchFamily="34" charset="0"/>
              <a:cs typeface="Arial" panose="020B0604020202020204" pitchFamily="34" charset="0"/>
            </a:endParaRPr>
          </a:p>
          <a:p>
            <a:endParaRPr lang="en-US" dirty="0">
              <a:solidFill>
                <a:schemeClr val="bg1">
                  <a:lumMod val="50000"/>
                </a:schemeClr>
              </a:solidFill>
            </a:endParaRPr>
          </a:p>
        </p:txBody>
      </p:sp>
      <p:sp>
        <p:nvSpPr>
          <p:cNvPr id="5" name="Rectangle 4">
            <a:extLst>
              <a:ext uri="{FF2B5EF4-FFF2-40B4-BE49-F238E27FC236}">
                <a16:creationId xmlns:a16="http://schemas.microsoft.com/office/drawing/2014/main" id="{26399F48-9CBE-4B34-A415-7CE182B16A82}"/>
              </a:ext>
            </a:extLst>
          </p:cNvPr>
          <p:cNvSpPr/>
          <p:nvPr/>
        </p:nvSpPr>
        <p:spPr>
          <a:xfrm>
            <a:off x="512868" y="2278293"/>
            <a:ext cx="11166263" cy="707886"/>
          </a:xfrm>
          <a:prstGeom prst="rect">
            <a:avLst/>
          </a:prstGeom>
        </p:spPr>
        <p:txBody>
          <a:bodyPr wrap="square" lIns="91440" tIns="45720" rIns="91440" bIns="45720" anchor="t">
            <a:spAutoFit/>
          </a:bodyPr>
          <a:lstStyle/>
          <a:p>
            <a:pPr algn="ctr"/>
            <a:r>
              <a:rPr lang="en-US" sz="4000" b="1" dirty="0">
                <a:solidFill>
                  <a:schemeClr val="bg1"/>
                </a:solidFill>
                <a:latin typeface="Arial" panose="020B0604020202020204" pitchFamily="34" charset="0"/>
                <a:cs typeface="Arial" panose="020B0604020202020204" pitchFamily="34" charset="0"/>
              </a:rPr>
              <a:t>THANK YOU!</a:t>
            </a:r>
            <a:endParaRPr lang="en-US" sz="4000" b="1" dirty="0">
              <a:solidFill>
                <a:schemeClr val="bg1"/>
              </a:solidFill>
              <a:latin typeface="Arial"/>
              <a:cs typeface="Arial"/>
            </a:endParaRPr>
          </a:p>
        </p:txBody>
      </p:sp>
      <p:pic>
        <p:nvPicPr>
          <p:cNvPr id="2" name="Picture 2" descr="A picture containing logo&#10;&#10;Description automatically generated">
            <a:extLst>
              <a:ext uri="{FF2B5EF4-FFF2-40B4-BE49-F238E27FC236}">
                <a16:creationId xmlns:a16="http://schemas.microsoft.com/office/drawing/2014/main" id="{E3DAB028-84A3-5F17-0F94-0938652CAA0A}"/>
              </a:ext>
            </a:extLst>
          </p:cNvPr>
          <p:cNvPicPr>
            <a:picLocks noChangeAspect="1"/>
          </p:cNvPicPr>
          <p:nvPr/>
        </p:nvPicPr>
        <p:blipFill>
          <a:blip r:embed="rId3"/>
          <a:stretch>
            <a:fillRect/>
          </a:stretch>
        </p:blipFill>
        <p:spPr>
          <a:xfrm>
            <a:off x="302575" y="220866"/>
            <a:ext cx="2743200" cy="965466"/>
          </a:xfrm>
          <a:prstGeom prst="rect">
            <a:avLst/>
          </a:prstGeom>
        </p:spPr>
      </p:pic>
    </p:spTree>
    <p:extLst>
      <p:ext uri="{BB962C8B-B14F-4D97-AF65-F5344CB8AC3E}">
        <p14:creationId xmlns:p14="http://schemas.microsoft.com/office/powerpoint/2010/main" val="414636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D9778-5226-4BF4-AF7E-AAAEDD93A9EF}"/>
              </a:ext>
            </a:extLst>
          </p:cNvPr>
          <p:cNvSpPr>
            <a:spLocks noGrp="1"/>
          </p:cNvSpPr>
          <p:nvPr>
            <p:ph idx="1"/>
          </p:nvPr>
        </p:nvSpPr>
        <p:spPr>
          <a:xfrm>
            <a:off x="699247" y="837560"/>
            <a:ext cx="10654553" cy="5339403"/>
          </a:xfrm>
        </p:spPr>
        <p:txBody>
          <a:bodyPr>
            <a:normAutofit/>
          </a:bodyPr>
          <a:lstStyle/>
          <a:p>
            <a:pPr marL="342900" marR="0" lvl="0" indent="-342900" rtl="0">
              <a:buSzPts val="1000"/>
              <a:buFont typeface="Symbol" panose="05050102010706020507" pitchFamily="18" charset="2"/>
              <a:buChar char=""/>
              <a:tabLst>
                <a:tab pos="457200" algn="l"/>
              </a:tabLst>
            </a:pPr>
            <a:r>
              <a:rPr lang="en-US" sz="2000" b="1" dirty="0">
                <a:solidFill>
                  <a:srgbClr val="212121"/>
                </a:solidFill>
                <a:effectLst/>
                <a:latin typeface="Univers Condensed Light" panose="020B0306020202040204" pitchFamily="34" charset="0"/>
                <a:ea typeface="Calibri" panose="020F0502020204030204" pitchFamily="34" charset="0"/>
              </a:rPr>
              <a:t>Situation</a:t>
            </a:r>
            <a:r>
              <a:rPr lang="en-US" sz="2000" dirty="0">
                <a:solidFill>
                  <a:srgbClr val="212121"/>
                </a:solidFill>
                <a:effectLst/>
                <a:latin typeface="Univers Condensed Light" panose="020B0306020202040204" pitchFamily="34" charset="0"/>
                <a:ea typeface="Calibri" panose="020F0502020204030204" pitchFamily="34" charset="0"/>
              </a:rPr>
              <a:t>: </a:t>
            </a:r>
            <a:r>
              <a:rPr lang="en-US" sz="2000" dirty="0">
                <a:solidFill>
                  <a:srgbClr val="000000"/>
                </a:solidFill>
                <a:effectLst/>
                <a:latin typeface="Univers Condensed Light" panose="020B0306020202040204" pitchFamily="34" charset="0"/>
                <a:ea typeface="Calibri" panose="020F0502020204030204" pitchFamily="34" charset="0"/>
              </a:rPr>
              <a:t>General overview and the Nutrition situation in particular (using available </a:t>
            </a:r>
            <a:r>
              <a:rPr lang="en-US" sz="2000" dirty="0">
                <a:solidFill>
                  <a:srgbClr val="212121"/>
                </a:solidFill>
                <a:effectLst/>
                <a:latin typeface="Univers Condensed Light" panose="020B0306020202040204" pitchFamily="34" charset="0"/>
                <a:ea typeface="Calibri" panose="020F0502020204030204" pitchFamily="34" charset="0"/>
              </a:rPr>
              <a:t>data &amp; recent SMART surveys results) </a:t>
            </a:r>
            <a:endParaRPr lang="en-US" sz="2000" dirty="0">
              <a:effectLst/>
              <a:latin typeface="Univers Condensed Light" panose="020B0306020202040204" pitchFamily="34" charset="0"/>
              <a:ea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b="1" dirty="0">
                <a:solidFill>
                  <a:srgbClr val="212121"/>
                </a:solidFill>
                <a:effectLst/>
                <a:latin typeface="Univers Condensed Light" panose="020B0306020202040204" pitchFamily="34" charset="0"/>
                <a:ea typeface="Calibri" panose="020F0502020204030204" pitchFamily="34" charset="0"/>
              </a:rPr>
              <a:t>Response strategies</a:t>
            </a:r>
            <a:r>
              <a:rPr lang="en-US" sz="2000" dirty="0">
                <a:solidFill>
                  <a:srgbClr val="212121"/>
                </a:solidFill>
                <a:effectLst/>
                <a:latin typeface="Univers Condensed Light" panose="020B0306020202040204" pitchFamily="34" charset="0"/>
                <a:ea typeface="Calibri" panose="020F0502020204030204" pitchFamily="34" charset="0"/>
              </a:rPr>
              <a:t>: current achievements &amp; gaps </a:t>
            </a:r>
            <a:endParaRPr lang="en-US" sz="2000" dirty="0">
              <a:effectLst/>
              <a:latin typeface="Univers Condensed Light" panose="020B0306020202040204" pitchFamily="34" charset="0"/>
              <a:ea typeface="Calibri" panose="020F0502020204030204" pitchFamily="34" charset="0"/>
            </a:endParaRPr>
          </a:p>
          <a:p>
            <a:pPr marL="742950" marR="0" lvl="1" indent="-285750">
              <a:buSzPts val="1000"/>
              <a:buFont typeface="Courier New" panose="02070309020205020404" pitchFamily="49" charset="0"/>
              <a:buChar char="o"/>
              <a:tabLst>
                <a:tab pos="914400" algn="l"/>
              </a:tabLst>
            </a:pPr>
            <a:r>
              <a:rPr lang="en-US" sz="2000" dirty="0">
                <a:solidFill>
                  <a:srgbClr val="000000"/>
                </a:solidFill>
                <a:effectLst/>
                <a:latin typeface="Univers Condensed Light" panose="020B0306020202040204" pitchFamily="34" charset="0"/>
                <a:ea typeface="Calibri" panose="020F0502020204030204" pitchFamily="34" charset="0"/>
                <a:cs typeface="Times New Roman" panose="02020603050405020304" pitchFamily="18" charset="0"/>
              </a:rPr>
              <a:t>Geographical and treatment coverage</a:t>
            </a:r>
            <a:endParaRPr lang="en-US" sz="2000" dirty="0">
              <a:effectLst/>
              <a:latin typeface="Univers Condensed Light" panose="020B0306020202040204" pitchFamily="34" charset="0"/>
              <a:ea typeface="Calibri" panose="020F050202020403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000" dirty="0">
                <a:solidFill>
                  <a:srgbClr val="000000"/>
                </a:solidFill>
                <a:effectLst/>
                <a:latin typeface="Univers Condensed Light" panose="020B0306020202040204" pitchFamily="34" charset="0"/>
                <a:ea typeface="Calibri" panose="020F0502020204030204" pitchFamily="34" charset="0"/>
                <a:cs typeface="Times New Roman" panose="02020603050405020304" pitchFamily="18" charset="0"/>
              </a:rPr>
              <a:t>Reporting rate </a:t>
            </a:r>
            <a:endParaRPr lang="en-US" sz="2000" dirty="0">
              <a:effectLst/>
              <a:latin typeface="Univers Condensed Light" panose="020B0306020202040204" pitchFamily="34" charset="0"/>
              <a:ea typeface="Calibri" panose="020F050202020403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000" dirty="0">
                <a:solidFill>
                  <a:srgbClr val="000000"/>
                </a:solidFill>
                <a:effectLst/>
                <a:latin typeface="Univers Condensed Light" panose="020B0306020202040204" pitchFamily="34" charset="0"/>
                <a:ea typeface="Calibri" panose="020F0502020204030204" pitchFamily="34" charset="0"/>
                <a:cs typeface="Times New Roman" panose="02020603050405020304" pitchFamily="18" charset="0"/>
              </a:rPr>
              <a:t>Sudan NC developed different response scenarios and key programs shifts </a:t>
            </a:r>
            <a:endParaRPr lang="en-US" sz="2000" dirty="0">
              <a:effectLst/>
              <a:latin typeface="Univers Condensed Light" panose="020B0306020202040204" pitchFamily="34" charset="0"/>
              <a:ea typeface="Calibri" panose="020F050202020403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000" dirty="0">
                <a:solidFill>
                  <a:srgbClr val="000000"/>
                </a:solidFill>
                <a:effectLst/>
                <a:latin typeface="Univers Condensed Light" panose="020B0306020202040204" pitchFamily="34" charset="0"/>
                <a:ea typeface="Calibri" panose="020F0502020204030204" pitchFamily="34" charset="0"/>
                <a:cs typeface="Times New Roman" panose="02020603050405020304" pitchFamily="18" charset="0"/>
              </a:rPr>
              <a:t>Updates on using the simplified approaches in the management of wasting under Sudan response</a:t>
            </a:r>
            <a:endParaRPr lang="en-US" sz="2000" dirty="0">
              <a:effectLst/>
              <a:latin typeface="Univers Condensed Light" panose="020B0306020202040204" pitchFamily="34" charset="0"/>
              <a:ea typeface="Calibri" panose="020F050202020403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000" dirty="0">
                <a:solidFill>
                  <a:srgbClr val="000000"/>
                </a:solidFill>
                <a:effectLst/>
                <a:latin typeface="Univers Condensed Light" panose="020B0306020202040204" pitchFamily="34" charset="0"/>
                <a:ea typeface="Calibri" panose="020F0502020204030204" pitchFamily="34" charset="0"/>
                <a:cs typeface="Times New Roman" panose="02020603050405020304" pitchFamily="18" charset="0"/>
              </a:rPr>
              <a:t>Coordination with UNHCR at country office level </a:t>
            </a:r>
            <a:endParaRPr lang="en-US" sz="2000" dirty="0">
              <a:effectLst/>
              <a:latin typeface="Univers Condensed Light" panose="020B0306020202040204" pitchFamily="34" charset="0"/>
              <a:ea typeface="Calibri" panose="020F050202020403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2000" b="1" dirty="0">
                <a:solidFill>
                  <a:srgbClr val="000000"/>
                </a:solidFill>
                <a:effectLst/>
                <a:latin typeface="Univers Condensed Light" panose="020B0306020202040204" pitchFamily="34" charset="0"/>
                <a:ea typeface="Calibri" panose="020F0502020204030204" pitchFamily="34" charset="0"/>
              </a:rPr>
              <a:t>Partners operational  presence and factors affecting that </a:t>
            </a:r>
            <a:endParaRPr lang="en-US" sz="2000" dirty="0">
              <a:effectLst/>
              <a:latin typeface="Univers Condensed Light" panose="020B0306020202040204" pitchFamily="34" charset="0"/>
              <a:ea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b="1" dirty="0">
                <a:solidFill>
                  <a:srgbClr val="000000"/>
                </a:solidFill>
                <a:effectLst/>
                <a:latin typeface="Univers Condensed Light" panose="020B0306020202040204" pitchFamily="34" charset="0"/>
                <a:ea typeface="Calibri" panose="020F0502020204030204" pitchFamily="34" charset="0"/>
              </a:rPr>
              <a:t>Nutrition supplies pipeline status </a:t>
            </a:r>
            <a:endParaRPr lang="en-US" sz="2000" dirty="0">
              <a:effectLst/>
              <a:latin typeface="Univers Condensed Light" panose="020B0306020202040204" pitchFamily="34" charset="0"/>
              <a:ea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b="1" dirty="0">
                <a:solidFill>
                  <a:srgbClr val="000000"/>
                </a:solidFill>
                <a:effectLst/>
                <a:latin typeface="Univers Condensed Light" panose="020B0306020202040204" pitchFamily="34" charset="0"/>
                <a:ea typeface="Calibri" panose="020F0502020204030204" pitchFamily="34" charset="0"/>
              </a:rPr>
              <a:t>Funding gaps</a:t>
            </a:r>
            <a:endParaRPr lang="en-US" sz="2000" dirty="0">
              <a:effectLst/>
              <a:latin typeface="Univers Condensed Light" panose="020B0306020202040204" pitchFamily="34" charset="0"/>
              <a:ea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b="1" dirty="0">
                <a:solidFill>
                  <a:srgbClr val="000000"/>
                </a:solidFill>
                <a:effectLst/>
                <a:latin typeface="Univers Condensed Light" panose="020B0306020202040204" pitchFamily="34" charset="0"/>
                <a:ea typeface="Calibri" panose="020F0502020204030204" pitchFamily="34" charset="0"/>
              </a:rPr>
              <a:t>Sudan nutrition cluster information platforms &amp; Sudan Nutrition Cluster capacity enhancement</a:t>
            </a:r>
            <a:endParaRPr lang="en-US" sz="2000" dirty="0">
              <a:effectLst/>
              <a:latin typeface="Univers Condensed Light" panose="020B0306020202040204" pitchFamily="34" charset="0"/>
              <a:ea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b="1" dirty="0">
                <a:solidFill>
                  <a:srgbClr val="212121"/>
                </a:solidFill>
                <a:effectLst/>
                <a:latin typeface="Univers Condensed Light" panose="020B0306020202040204" pitchFamily="34" charset="0"/>
                <a:ea typeface="Calibri" panose="020F0502020204030204" pitchFamily="34" charset="0"/>
              </a:rPr>
              <a:t>Challenges</a:t>
            </a:r>
            <a:endParaRPr lang="en-US" sz="2000" dirty="0">
              <a:effectLst/>
              <a:latin typeface="Univers Condensed Light" panose="020B0306020202040204" pitchFamily="34" charset="0"/>
              <a:ea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b="1" dirty="0">
                <a:solidFill>
                  <a:srgbClr val="212121"/>
                </a:solidFill>
                <a:effectLst/>
                <a:latin typeface="Univers Condensed Light" panose="020B0306020202040204" pitchFamily="34" charset="0"/>
                <a:ea typeface="Calibri" panose="020F0502020204030204" pitchFamily="34" charset="0"/>
              </a:rPr>
              <a:t>Upcoming priorities</a:t>
            </a:r>
            <a:endParaRPr lang="en-US" sz="2000" dirty="0">
              <a:effectLst/>
              <a:latin typeface="Univers Condensed Light" panose="020B0306020202040204" pitchFamily="34" charset="0"/>
              <a:ea typeface="Calibri" panose="020F0502020204030204" pitchFamily="34" charset="0"/>
            </a:endParaRPr>
          </a:p>
        </p:txBody>
      </p:sp>
      <p:sp>
        <p:nvSpPr>
          <p:cNvPr id="2" name="Title 1">
            <a:extLst>
              <a:ext uri="{FF2B5EF4-FFF2-40B4-BE49-F238E27FC236}">
                <a16:creationId xmlns:a16="http://schemas.microsoft.com/office/drawing/2014/main" id="{4C7944A9-B438-47C9-9554-9FEF55DD3315}"/>
              </a:ext>
            </a:extLst>
          </p:cNvPr>
          <p:cNvSpPr>
            <a:spLocks noGrp="1"/>
          </p:cNvSpPr>
          <p:nvPr>
            <p:ph type="title"/>
          </p:nvPr>
        </p:nvSpPr>
        <p:spPr>
          <a:xfrm>
            <a:off x="-1" y="-48227"/>
            <a:ext cx="11410485" cy="648328"/>
          </a:xfrm>
        </p:spPr>
        <p:txBody>
          <a:bodyPr>
            <a:normAutofit/>
          </a:bodyPr>
          <a:lstStyle/>
          <a:p>
            <a:r>
              <a:rPr lang="en-US" sz="3200" b="1" dirty="0">
                <a:latin typeface="Univers Condensed Light"/>
              </a:rPr>
              <a:t> Sudan update</a:t>
            </a:r>
            <a:endParaRPr lang="en-US" sz="3200"/>
          </a:p>
        </p:txBody>
      </p:sp>
    </p:spTree>
    <p:extLst>
      <p:ext uri="{BB962C8B-B14F-4D97-AF65-F5344CB8AC3E}">
        <p14:creationId xmlns:p14="http://schemas.microsoft.com/office/powerpoint/2010/main" val="396032426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75B96F-163F-4539-A9CD-0F44EF90E2F5}"/>
              </a:ext>
            </a:extLst>
          </p:cNvPr>
          <p:cNvPicPr>
            <a:picLocks noChangeAspect="1"/>
          </p:cNvPicPr>
          <p:nvPr/>
        </p:nvPicPr>
        <p:blipFill rotWithShape="1">
          <a:blip r:embed="rId2"/>
          <a:srcRect l="-265" t="7990" r="81802" b="56547"/>
          <a:stretch/>
        </p:blipFill>
        <p:spPr>
          <a:xfrm>
            <a:off x="112024" y="1070028"/>
            <a:ext cx="2522381" cy="3472916"/>
          </a:xfrm>
          <a:prstGeom prst="rect">
            <a:avLst/>
          </a:prstGeom>
        </p:spPr>
      </p:pic>
      <p:pic>
        <p:nvPicPr>
          <p:cNvPr id="3" name="Picture 2">
            <a:extLst>
              <a:ext uri="{FF2B5EF4-FFF2-40B4-BE49-F238E27FC236}">
                <a16:creationId xmlns:a16="http://schemas.microsoft.com/office/drawing/2014/main" id="{AFA5FCA3-C8CC-196B-AF45-3F4FECF706BB}"/>
              </a:ext>
            </a:extLst>
          </p:cNvPr>
          <p:cNvPicPr>
            <a:picLocks noChangeAspect="1"/>
          </p:cNvPicPr>
          <p:nvPr/>
        </p:nvPicPr>
        <p:blipFill rotWithShape="1">
          <a:blip r:embed="rId3"/>
          <a:srcRect l="20286" t="11317" r="23151" b="5929"/>
          <a:stretch/>
        </p:blipFill>
        <p:spPr>
          <a:xfrm>
            <a:off x="2210862" y="890865"/>
            <a:ext cx="6892228" cy="5675517"/>
          </a:xfrm>
          <a:prstGeom prst="rect">
            <a:avLst/>
          </a:prstGeom>
        </p:spPr>
      </p:pic>
      <p:sp>
        <p:nvSpPr>
          <p:cNvPr id="6" name="Title 2">
            <a:extLst>
              <a:ext uri="{FF2B5EF4-FFF2-40B4-BE49-F238E27FC236}">
                <a16:creationId xmlns:a16="http://schemas.microsoft.com/office/drawing/2014/main" id="{C39B98EE-F803-4D03-8B0E-4E96646E7799}"/>
              </a:ext>
            </a:extLst>
          </p:cNvPr>
          <p:cNvSpPr txBox="1">
            <a:spLocks/>
          </p:cNvSpPr>
          <p:nvPr/>
        </p:nvSpPr>
        <p:spPr>
          <a:xfrm>
            <a:off x="265424" y="0"/>
            <a:ext cx="11814552" cy="648328"/>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chemeClr val="lt1"/>
              </a:buClr>
              <a:buSzPts val="4400"/>
              <a:buFont typeface="Calibri"/>
              <a:buNone/>
              <a:defRPr sz="4400" b="1" kern="1200">
                <a:solidFill>
                  <a:schemeClr val="lt1"/>
                </a:solidFill>
                <a:latin typeface="Univers Condensed Light" panose="020B0306020202040204" pitchFamily="34" charset="0"/>
                <a:ea typeface="+mj-ea"/>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prstClr val="white"/>
              </a:buClr>
              <a:buSzPts val="4400"/>
              <a:buFont typeface="Calibri"/>
              <a:buNone/>
              <a:tabLst/>
              <a:defRPr/>
            </a:pPr>
            <a:r>
              <a:rPr kumimoji="0" lang="en-US" sz="3200" i="0" u="none" strike="noStrike" kern="1200" cap="none" spc="0" normalizeH="0" baseline="0" noProof="0" dirty="0">
                <a:ln>
                  <a:noFill/>
                </a:ln>
                <a:solidFill>
                  <a:prstClr val="white"/>
                </a:solidFill>
                <a:effectLst/>
                <a:uLnTx/>
                <a:uFillTx/>
              </a:rPr>
              <a:t>1a) Nutrition Situation in Sudan prior to Conflict</a:t>
            </a:r>
          </a:p>
        </p:txBody>
      </p:sp>
      <p:sp>
        <p:nvSpPr>
          <p:cNvPr id="7" name="TextBox 6">
            <a:extLst>
              <a:ext uri="{FF2B5EF4-FFF2-40B4-BE49-F238E27FC236}">
                <a16:creationId xmlns:a16="http://schemas.microsoft.com/office/drawing/2014/main" id="{24EFA5A0-61D0-4BA5-94A5-A3286B96B5F0}"/>
              </a:ext>
            </a:extLst>
          </p:cNvPr>
          <p:cNvSpPr txBox="1"/>
          <p:nvPr/>
        </p:nvSpPr>
        <p:spPr>
          <a:xfrm>
            <a:off x="8584687" y="3603578"/>
            <a:ext cx="3495289"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Recent SMART surveys: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Kalemando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GAM 20.6% and SAM 4.8%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Reif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Shergi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GAM  10.9% and SAM 1.3%</a:t>
            </a:r>
          </a:p>
          <a:p>
            <a:pPr marR="0" lvl="0" algn="l"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MUAC screening results</a:t>
            </a:r>
          </a:p>
          <a:p>
            <a:pPr marL="742950" lvl="1" indent="-285750">
              <a:buFont typeface="Arial" panose="020B0604020202020204" pitchFamily="34" charset="0"/>
              <a:buChar char="•"/>
              <a:defRPr/>
            </a:pPr>
            <a:r>
              <a:rPr lang="en-US" dirty="0">
                <a:solidFill>
                  <a:prstClr val="black"/>
                </a:solidFill>
                <a:latin typeface="Calibri" panose="020F0502020204030204"/>
              </a:rPr>
              <a:t>Refugees </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Communities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F28C647-6E0D-4F46-93E2-DC9057B99E0A}"/>
              </a:ext>
            </a:extLst>
          </p:cNvPr>
          <p:cNvSpPr txBox="1"/>
          <p:nvPr/>
        </p:nvSpPr>
        <p:spPr>
          <a:xfrm>
            <a:off x="9336776" y="1449575"/>
            <a:ext cx="3179816" cy="369332"/>
          </a:xfrm>
          <a:prstGeom prst="rect">
            <a:avLst/>
          </a:prstGeom>
          <a:noFill/>
        </p:spPr>
        <p:txBody>
          <a:bodyPr wrap="square" rtlCol="0">
            <a:spAutoFit/>
          </a:bodyPr>
          <a:lstStyle/>
          <a:p>
            <a:r>
              <a:rPr lang="en-US" dirty="0">
                <a:latin typeface="Univers Condensed Light" panose="020B0306020202040204" pitchFamily="34" charset="0"/>
              </a:rPr>
              <a:t>Stunting: 36%</a:t>
            </a:r>
          </a:p>
        </p:txBody>
      </p:sp>
      <p:sp>
        <p:nvSpPr>
          <p:cNvPr id="8" name="TextBox 7">
            <a:extLst>
              <a:ext uri="{FF2B5EF4-FFF2-40B4-BE49-F238E27FC236}">
                <a16:creationId xmlns:a16="http://schemas.microsoft.com/office/drawing/2014/main" id="{2AE42714-9B18-41E7-8E2A-5DD24F7130A3}"/>
              </a:ext>
            </a:extLst>
          </p:cNvPr>
          <p:cNvSpPr txBox="1"/>
          <p:nvPr/>
        </p:nvSpPr>
        <p:spPr>
          <a:xfrm>
            <a:off x="9336776" y="1898123"/>
            <a:ext cx="3179816" cy="369332"/>
          </a:xfrm>
          <a:prstGeom prst="rect">
            <a:avLst/>
          </a:prstGeom>
          <a:noFill/>
        </p:spPr>
        <p:txBody>
          <a:bodyPr wrap="square" rtlCol="0">
            <a:spAutoFit/>
          </a:bodyPr>
          <a:lstStyle/>
          <a:p>
            <a:r>
              <a:rPr lang="en-US" dirty="0" err="1">
                <a:latin typeface="Univers Condensed Light" panose="020B0306020202040204" pitchFamily="34" charset="0"/>
              </a:rPr>
              <a:t>Anaemia</a:t>
            </a:r>
            <a:r>
              <a:rPr lang="en-US" dirty="0">
                <a:latin typeface="Univers Condensed Light" panose="020B0306020202040204" pitchFamily="34" charset="0"/>
              </a:rPr>
              <a:t> U5: 48%</a:t>
            </a:r>
          </a:p>
        </p:txBody>
      </p:sp>
      <p:sp>
        <p:nvSpPr>
          <p:cNvPr id="9" name="TextBox 8">
            <a:extLst>
              <a:ext uri="{FF2B5EF4-FFF2-40B4-BE49-F238E27FC236}">
                <a16:creationId xmlns:a16="http://schemas.microsoft.com/office/drawing/2014/main" id="{97EA7399-5067-478C-B0EE-9DBCF2EEF6AA}"/>
              </a:ext>
            </a:extLst>
          </p:cNvPr>
          <p:cNvSpPr txBox="1"/>
          <p:nvPr/>
        </p:nvSpPr>
        <p:spPr>
          <a:xfrm>
            <a:off x="9336776" y="2289487"/>
            <a:ext cx="3179816" cy="369332"/>
          </a:xfrm>
          <a:prstGeom prst="rect">
            <a:avLst/>
          </a:prstGeom>
          <a:noFill/>
        </p:spPr>
        <p:txBody>
          <a:bodyPr wrap="square" rtlCol="0">
            <a:spAutoFit/>
          </a:bodyPr>
          <a:lstStyle/>
          <a:p>
            <a:r>
              <a:rPr lang="en-US" dirty="0"/>
              <a:t>Dietary Diversification: 25%</a:t>
            </a:r>
          </a:p>
        </p:txBody>
      </p:sp>
      <p:sp>
        <p:nvSpPr>
          <p:cNvPr id="10" name="TextBox 9">
            <a:extLst>
              <a:ext uri="{FF2B5EF4-FFF2-40B4-BE49-F238E27FC236}">
                <a16:creationId xmlns:a16="http://schemas.microsoft.com/office/drawing/2014/main" id="{D422EB53-6D6A-4ABB-A095-6AAB5F46A4AF}"/>
              </a:ext>
            </a:extLst>
          </p:cNvPr>
          <p:cNvSpPr txBox="1"/>
          <p:nvPr/>
        </p:nvSpPr>
        <p:spPr>
          <a:xfrm>
            <a:off x="9336776" y="2744694"/>
            <a:ext cx="3179816" cy="369332"/>
          </a:xfrm>
          <a:prstGeom prst="rect">
            <a:avLst/>
          </a:prstGeom>
          <a:noFill/>
        </p:spPr>
        <p:txBody>
          <a:bodyPr wrap="square" rtlCol="0">
            <a:spAutoFit/>
          </a:bodyPr>
          <a:lstStyle/>
          <a:p>
            <a:r>
              <a:rPr lang="en-US" dirty="0"/>
              <a:t>EBF: 62%</a:t>
            </a:r>
          </a:p>
        </p:txBody>
      </p:sp>
    </p:spTree>
    <p:extLst>
      <p:ext uri="{BB962C8B-B14F-4D97-AF65-F5344CB8AC3E}">
        <p14:creationId xmlns:p14="http://schemas.microsoft.com/office/powerpoint/2010/main" val="230385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0405-777A-4114-A46B-5A7717C1A951}"/>
              </a:ext>
            </a:extLst>
          </p:cNvPr>
          <p:cNvSpPr>
            <a:spLocks noGrp="1"/>
          </p:cNvSpPr>
          <p:nvPr>
            <p:ph type="title"/>
          </p:nvPr>
        </p:nvSpPr>
        <p:spPr>
          <a:xfrm>
            <a:off x="130628" y="-98302"/>
            <a:ext cx="11410485" cy="648328"/>
          </a:xfrm>
        </p:spPr>
        <p:txBody>
          <a:bodyPr>
            <a:normAutofit/>
          </a:bodyPr>
          <a:lstStyle/>
          <a:p>
            <a:r>
              <a:rPr lang="en-US" sz="3200" dirty="0">
                <a:latin typeface="+mn-lt"/>
              </a:rPr>
              <a:t>1b) Current Acute Malnutrition Situation</a:t>
            </a:r>
          </a:p>
        </p:txBody>
      </p:sp>
      <p:pic>
        <p:nvPicPr>
          <p:cNvPr id="9" name="Picture 8">
            <a:extLst>
              <a:ext uri="{FF2B5EF4-FFF2-40B4-BE49-F238E27FC236}">
                <a16:creationId xmlns:a16="http://schemas.microsoft.com/office/drawing/2014/main" id="{734E1811-F4EB-49ED-96DB-A42F21A0AAEE}"/>
              </a:ext>
            </a:extLst>
          </p:cNvPr>
          <p:cNvPicPr>
            <a:picLocks noChangeAspect="1"/>
          </p:cNvPicPr>
          <p:nvPr/>
        </p:nvPicPr>
        <p:blipFill>
          <a:blip r:embed="rId2"/>
          <a:stretch>
            <a:fillRect/>
          </a:stretch>
        </p:blipFill>
        <p:spPr>
          <a:xfrm>
            <a:off x="1297640" y="928069"/>
            <a:ext cx="1113546" cy="1000577"/>
          </a:xfrm>
          <a:prstGeom prst="rect">
            <a:avLst/>
          </a:prstGeom>
        </p:spPr>
      </p:pic>
      <p:pic>
        <p:nvPicPr>
          <p:cNvPr id="11" name="Picture 10">
            <a:extLst>
              <a:ext uri="{FF2B5EF4-FFF2-40B4-BE49-F238E27FC236}">
                <a16:creationId xmlns:a16="http://schemas.microsoft.com/office/drawing/2014/main" id="{1962C51B-55E4-4478-B65E-8A12296FA15E}"/>
              </a:ext>
            </a:extLst>
          </p:cNvPr>
          <p:cNvPicPr>
            <a:picLocks noChangeAspect="1"/>
          </p:cNvPicPr>
          <p:nvPr/>
        </p:nvPicPr>
        <p:blipFill>
          <a:blip r:embed="rId3"/>
          <a:stretch>
            <a:fillRect/>
          </a:stretch>
        </p:blipFill>
        <p:spPr>
          <a:xfrm>
            <a:off x="6126369" y="928069"/>
            <a:ext cx="1048224" cy="1000577"/>
          </a:xfrm>
          <a:prstGeom prst="rect">
            <a:avLst/>
          </a:prstGeom>
        </p:spPr>
      </p:pic>
      <p:sp>
        <p:nvSpPr>
          <p:cNvPr id="12" name="TextBox 11">
            <a:extLst>
              <a:ext uri="{FF2B5EF4-FFF2-40B4-BE49-F238E27FC236}">
                <a16:creationId xmlns:a16="http://schemas.microsoft.com/office/drawing/2014/main" id="{C38C56E7-1D63-468C-AE03-DCAC4AB433AF}"/>
              </a:ext>
            </a:extLst>
          </p:cNvPr>
          <p:cNvSpPr txBox="1"/>
          <p:nvPr/>
        </p:nvSpPr>
        <p:spPr>
          <a:xfrm>
            <a:off x="2382611" y="928069"/>
            <a:ext cx="2762250" cy="1754326"/>
          </a:xfrm>
          <a:prstGeom prst="rect">
            <a:avLst/>
          </a:prstGeom>
          <a:noFill/>
        </p:spPr>
        <p:txBody>
          <a:bodyPr wrap="square" rtlCol="0">
            <a:spAutoFit/>
          </a:bodyPr>
          <a:lstStyle/>
          <a:p>
            <a:r>
              <a:rPr lang="en-US" dirty="0">
                <a:latin typeface="+mj-lt"/>
              </a:rPr>
              <a:t>3.4 million children aged 6-59 months acutely malnourished. This includes over 690,00 children severely malnourished.</a:t>
            </a:r>
          </a:p>
          <a:p>
            <a:r>
              <a:rPr lang="en-US" b="1" dirty="0">
                <a:highlight>
                  <a:srgbClr val="FFFF00"/>
                </a:highlight>
                <a:latin typeface="+mj-lt"/>
              </a:rPr>
              <a:t>IN NEED OF TREATMENT </a:t>
            </a:r>
          </a:p>
        </p:txBody>
      </p:sp>
      <p:sp>
        <p:nvSpPr>
          <p:cNvPr id="13" name="TextBox 12">
            <a:extLst>
              <a:ext uri="{FF2B5EF4-FFF2-40B4-BE49-F238E27FC236}">
                <a16:creationId xmlns:a16="http://schemas.microsoft.com/office/drawing/2014/main" id="{2B6A76C3-35D3-4BC0-B920-99D8917441E6}"/>
              </a:ext>
            </a:extLst>
          </p:cNvPr>
          <p:cNvSpPr txBox="1"/>
          <p:nvPr/>
        </p:nvSpPr>
        <p:spPr>
          <a:xfrm>
            <a:off x="7174593" y="922959"/>
            <a:ext cx="2836635" cy="1477328"/>
          </a:xfrm>
          <a:prstGeom prst="rect">
            <a:avLst/>
          </a:prstGeom>
          <a:noFill/>
        </p:spPr>
        <p:txBody>
          <a:bodyPr wrap="square" rtlCol="0">
            <a:spAutoFit/>
          </a:bodyPr>
          <a:lstStyle/>
          <a:p>
            <a:r>
              <a:rPr lang="en-US" dirty="0">
                <a:latin typeface="+mj-lt"/>
              </a:rPr>
              <a:t>1 million pregnant and breastfeeding women and girls (PBW/G) acutely malnourished.</a:t>
            </a:r>
          </a:p>
          <a:p>
            <a:r>
              <a:rPr lang="en-US" b="1" dirty="0">
                <a:highlight>
                  <a:srgbClr val="FFFF00"/>
                </a:highlight>
                <a:latin typeface="+mj-lt"/>
              </a:rPr>
              <a:t>IN NEED OF TREATMENT</a:t>
            </a:r>
          </a:p>
        </p:txBody>
      </p:sp>
      <p:sp>
        <p:nvSpPr>
          <p:cNvPr id="15" name="TextBox 14">
            <a:extLst>
              <a:ext uri="{FF2B5EF4-FFF2-40B4-BE49-F238E27FC236}">
                <a16:creationId xmlns:a16="http://schemas.microsoft.com/office/drawing/2014/main" id="{2D5FEAE9-022F-4409-87A1-3D1192A7329C}"/>
              </a:ext>
            </a:extLst>
          </p:cNvPr>
          <p:cNvSpPr txBox="1"/>
          <p:nvPr/>
        </p:nvSpPr>
        <p:spPr>
          <a:xfrm>
            <a:off x="347523" y="3429000"/>
            <a:ext cx="5571245" cy="2827441"/>
          </a:xfrm>
          <a:prstGeom prst="rect">
            <a:avLst/>
          </a:prstGeom>
          <a:noFill/>
        </p:spPr>
        <p:txBody>
          <a:bodyPr wrap="square">
            <a:spAutoFit/>
          </a:bodyPr>
          <a:lstStyle/>
          <a:p>
            <a:pPr marR="0" lvl="0" algn="just">
              <a:lnSpc>
                <a:spcPct val="105000"/>
              </a:lnSpc>
              <a:spcBef>
                <a:spcPts val="0"/>
              </a:spcBef>
              <a:spcAft>
                <a:spcPts val="0"/>
              </a:spcAft>
            </a:pPr>
            <a:r>
              <a:rPr lang="en-US" sz="1800" b="1" dirty="0">
                <a:solidFill>
                  <a:schemeClr val="accent1">
                    <a:lumMod val="75000"/>
                  </a:schemeClr>
                </a:solidFill>
                <a:effectLst/>
                <a:latin typeface="Calibri Light" panose="020F0302020204030204" pitchFamily="34" charset="0"/>
                <a:ea typeface="Times New Roman" panose="02020603050405020304" pitchFamily="18" charset="0"/>
              </a:rPr>
              <a:t>The revised Humanitarian Response Plan (HRP) in May 2023 projected a</a:t>
            </a:r>
          </a:p>
          <a:p>
            <a:pPr marR="0" lvl="0" algn="just">
              <a:lnSpc>
                <a:spcPct val="105000"/>
              </a:lnSpc>
              <a:spcBef>
                <a:spcPts val="0"/>
              </a:spcBef>
              <a:spcAft>
                <a:spcPts val="0"/>
              </a:spcAft>
            </a:pPr>
            <a:endParaRPr lang="en-US" sz="800" b="1" dirty="0">
              <a:solidFill>
                <a:schemeClr val="accent1">
                  <a:lumMod val="75000"/>
                </a:schemeClr>
              </a:solidFill>
              <a:effectLst/>
              <a:latin typeface="Calibri Light" panose="020F0302020204030204" pitchFamily="34" charset="0"/>
              <a:ea typeface="Times New Roman" panose="02020603050405020304" pitchFamily="18" charset="0"/>
            </a:endParaRPr>
          </a:p>
          <a:p>
            <a:pPr marL="342900" marR="0" lvl="0" indent="-342900" algn="just">
              <a:lnSpc>
                <a:spcPct val="105000"/>
              </a:lnSpc>
              <a:spcBef>
                <a:spcPts val="0"/>
              </a:spcBef>
              <a:spcAft>
                <a:spcPts val="0"/>
              </a:spcAft>
              <a:buFont typeface="Wingdings" panose="05000000000000000000" pitchFamily="2" charset="2"/>
              <a:buChar char="Ø"/>
            </a:pPr>
            <a:r>
              <a:rPr lang="en-US" sz="1800" dirty="0">
                <a:effectLst/>
                <a:latin typeface="Calibri Light" panose="020F0302020204030204" pitchFamily="34" charset="0"/>
                <a:ea typeface="Times New Roman" panose="02020603050405020304" pitchFamily="18" charset="0"/>
              </a:rPr>
              <a:t>30% increase in the caseload of acute malnutrition in hotspot areas of Khartoum, Darfur, and</a:t>
            </a:r>
            <a:r>
              <a:rPr lang="en-US" dirty="0">
                <a:latin typeface="Calibri Light" panose="020F0302020204030204" pitchFamily="34" charset="0"/>
                <a:ea typeface="Times New Roman" panose="02020603050405020304" pitchFamily="18" charset="0"/>
              </a:rPr>
              <a:t> </a:t>
            </a:r>
            <a:r>
              <a:rPr lang="en-US" sz="1800" dirty="0">
                <a:effectLst/>
                <a:latin typeface="Calibri Light" panose="020F0302020204030204" pitchFamily="34" charset="0"/>
                <a:ea typeface="Times New Roman" panose="02020603050405020304" pitchFamily="18" charset="0"/>
              </a:rPr>
              <a:t>Kordofan states. </a:t>
            </a:r>
          </a:p>
          <a:p>
            <a:pPr marL="342900" marR="0" lvl="0" indent="-342900" algn="just">
              <a:lnSpc>
                <a:spcPct val="105000"/>
              </a:lnSpc>
              <a:spcBef>
                <a:spcPts val="0"/>
              </a:spcBef>
              <a:spcAft>
                <a:spcPts val="0"/>
              </a:spcAft>
              <a:buFont typeface="Wingdings" panose="05000000000000000000" pitchFamily="2" charset="2"/>
              <a:buChar char="Ø"/>
            </a:pPr>
            <a:r>
              <a:rPr lang="en-US" dirty="0">
                <a:latin typeface="Calibri Light" panose="020F0302020204030204" pitchFamily="34" charset="0"/>
                <a:ea typeface="Times New Roman" panose="02020603050405020304" pitchFamily="18" charset="0"/>
              </a:rPr>
              <a:t>15</a:t>
            </a:r>
            <a:r>
              <a:rPr lang="en-US" sz="1800" dirty="0">
                <a:effectLst/>
                <a:latin typeface="Calibri Light" panose="020F0302020204030204" pitchFamily="34" charset="0"/>
                <a:ea typeface="Times New Roman" panose="02020603050405020304" pitchFamily="18" charset="0"/>
              </a:rPr>
              <a:t>% increase in the caseload of acute malnutrition in IDP hosting localities. </a:t>
            </a:r>
          </a:p>
          <a:p>
            <a:pPr marL="342900" marR="0" lvl="0" indent="-342900" algn="just">
              <a:lnSpc>
                <a:spcPct val="105000"/>
              </a:lnSpc>
              <a:spcBef>
                <a:spcPts val="0"/>
              </a:spcBef>
              <a:spcAft>
                <a:spcPts val="0"/>
              </a:spcAft>
              <a:buFont typeface="Wingdings" panose="05000000000000000000" pitchFamily="2" charset="2"/>
              <a:buChar char="Ø"/>
            </a:pPr>
            <a:r>
              <a:rPr lang="en-US" dirty="0">
                <a:latin typeface="Calibri Light" panose="020F0302020204030204" pitchFamily="34" charset="0"/>
                <a:ea typeface="Times New Roman" panose="02020603050405020304" pitchFamily="18" charset="0"/>
              </a:rPr>
              <a:t>1</a:t>
            </a:r>
            <a:r>
              <a:rPr lang="en-US" sz="1800" dirty="0">
                <a:effectLst/>
                <a:latin typeface="Calibri Light" panose="020F0302020204030204" pitchFamily="34" charset="0"/>
                <a:ea typeface="Times New Roman" panose="02020603050405020304" pitchFamily="18" charset="0"/>
              </a:rPr>
              <a:t>0% increase in the caseload of acute malnutrition in the rest of the country.</a:t>
            </a:r>
            <a:endParaRPr lang="en-US" dirty="0">
              <a:latin typeface="Calibri Light" panose="020F0302020204030204" pitchFamily="34" charset="0"/>
              <a:ea typeface="Times New Roman" panose="02020603050405020304" pitchFamily="18" charset="0"/>
            </a:endParaRPr>
          </a:p>
        </p:txBody>
      </p:sp>
      <p:sp>
        <p:nvSpPr>
          <p:cNvPr id="16" name="TextBox 15">
            <a:extLst>
              <a:ext uri="{FF2B5EF4-FFF2-40B4-BE49-F238E27FC236}">
                <a16:creationId xmlns:a16="http://schemas.microsoft.com/office/drawing/2014/main" id="{FCC58B33-F497-4412-85A9-FC5CD8227417}"/>
              </a:ext>
            </a:extLst>
          </p:cNvPr>
          <p:cNvSpPr txBox="1"/>
          <p:nvPr/>
        </p:nvSpPr>
        <p:spPr>
          <a:xfrm>
            <a:off x="7029564" y="3913043"/>
            <a:ext cx="4652962" cy="21164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just">
              <a:lnSpc>
                <a:spcPct val="105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Times New Roman" panose="02020603050405020304" pitchFamily="18" charset="0"/>
              </a:rPr>
              <a:t>PIN increased by 13% from 3.99M to 4.52M</a:t>
            </a:r>
          </a:p>
          <a:p>
            <a:pPr marL="342900" marR="0" lvl="0" indent="-342900" algn="just">
              <a:lnSpc>
                <a:spcPct val="105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Times New Roman" panose="02020603050405020304" pitchFamily="18" charset="0"/>
              </a:rPr>
              <a:t>SAM PIN increased by 13% from 611,556 to 690,677</a:t>
            </a:r>
          </a:p>
          <a:p>
            <a:pPr marL="342900" marR="0" lvl="0" indent="-342900" algn="just">
              <a:lnSpc>
                <a:spcPct val="105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Times New Roman" panose="02020603050405020304" pitchFamily="18" charset="0"/>
              </a:rPr>
              <a:t>PIN for SAM inpatient increased from 90,000 to 103,598</a:t>
            </a:r>
          </a:p>
          <a:p>
            <a:pPr marL="342900" marR="0" lvl="0" indent="-342900" algn="just">
              <a:lnSpc>
                <a:spcPct val="105000"/>
              </a:lnSpc>
              <a:spcBef>
                <a:spcPts val="0"/>
              </a:spcBef>
              <a:spcAft>
                <a:spcPts val="0"/>
              </a:spcAft>
              <a:buFont typeface="Arial" panose="020B0604020202020204" pitchFamily="34" charset="0"/>
              <a:buChar char="•"/>
            </a:pPr>
            <a:r>
              <a:rPr lang="en-US" sz="1800" dirty="0">
                <a:effectLst/>
                <a:latin typeface="Calibri Light" panose="020F0302020204030204" pitchFamily="34" charset="0"/>
                <a:ea typeface="Times New Roman" panose="02020603050405020304" pitchFamily="18" charset="0"/>
              </a:rPr>
              <a:t>MAM PIN increased by 13.3% from 2.44M  to 2.77M </a:t>
            </a:r>
          </a:p>
        </p:txBody>
      </p:sp>
      <p:sp>
        <p:nvSpPr>
          <p:cNvPr id="17" name="Arrow: Right 16">
            <a:extLst>
              <a:ext uri="{FF2B5EF4-FFF2-40B4-BE49-F238E27FC236}">
                <a16:creationId xmlns:a16="http://schemas.microsoft.com/office/drawing/2014/main" id="{F205FE48-5A76-46D8-A7A2-AC29FF1BD8EA}"/>
              </a:ext>
            </a:extLst>
          </p:cNvPr>
          <p:cNvSpPr/>
          <p:nvPr/>
        </p:nvSpPr>
        <p:spPr>
          <a:xfrm>
            <a:off x="6273234" y="4675271"/>
            <a:ext cx="514350" cy="301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24BDD285-6FCE-424D-1220-EC83F00CD12E}"/>
              </a:ext>
            </a:extLst>
          </p:cNvPr>
          <p:cNvCxnSpPr>
            <a:cxnSpLocks/>
          </p:cNvCxnSpPr>
          <p:nvPr/>
        </p:nvCxnSpPr>
        <p:spPr>
          <a:xfrm>
            <a:off x="1819275" y="2998561"/>
            <a:ext cx="85534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06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EE4E-58A7-469A-A849-5AA536714F75}"/>
              </a:ext>
            </a:extLst>
          </p:cNvPr>
          <p:cNvSpPr>
            <a:spLocks noGrp="1"/>
          </p:cNvSpPr>
          <p:nvPr>
            <p:ph type="title"/>
          </p:nvPr>
        </p:nvSpPr>
        <p:spPr/>
        <p:txBody>
          <a:bodyPr>
            <a:noAutofit/>
          </a:bodyPr>
          <a:lstStyle/>
          <a:p>
            <a:br>
              <a:rPr lang="en-US" sz="2800" b="1" dirty="0">
                <a:solidFill>
                  <a:schemeClr val="accent1">
                    <a:lumMod val="75000"/>
                  </a:schemeClr>
                </a:solidFill>
              </a:rPr>
            </a:br>
            <a:r>
              <a:rPr lang="en-US" sz="2800" b="1" dirty="0">
                <a:solidFill>
                  <a:srgbClr val="FFFFFF"/>
                </a:solidFill>
              </a:rPr>
              <a:t>Nutrition situation: IPC Acute Food Insecurity June 2023 - February 2024</a:t>
            </a:r>
            <a:br>
              <a:rPr lang="en-US" sz="2800" b="1" dirty="0">
                <a:solidFill>
                  <a:srgbClr val="FFFFFF"/>
                </a:solidFill>
              </a:rPr>
            </a:br>
            <a:endParaRPr lang="en-US" sz="2800" b="1" dirty="0">
              <a:solidFill>
                <a:srgbClr val="FFFFFF"/>
              </a:solidFill>
            </a:endParaRPr>
          </a:p>
        </p:txBody>
      </p:sp>
      <p:sp>
        <p:nvSpPr>
          <p:cNvPr id="3" name="Content Placeholder 2">
            <a:extLst>
              <a:ext uri="{FF2B5EF4-FFF2-40B4-BE49-F238E27FC236}">
                <a16:creationId xmlns:a16="http://schemas.microsoft.com/office/drawing/2014/main" id="{23018BDA-2D1A-4DA8-8E77-9642D6C6A710}"/>
              </a:ext>
            </a:extLst>
          </p:cNvPr>
          <p:cNvSpPr>
            <a:spLocks noGrp="1"/>
          </p:cNvSpPr>
          <p:nvPr>
            <p:ph idx="1"/>
          </p:nvPr>
        </p:nvSpPr>
        <p:spPr>
          <a:xfrm>
            <a:off x="4614333" y="932697"/>
            <a:ext cx="7258381" cy="3248017"/>
          </a:xfrm>
        </p:spPr>
        <p:txBody>
          <a:bodyPr>
            <a:normAutofit/>
          </a:bodyPr>
          <a:lstStyle/>
          <a:p>
            <a:pPr marL="0" indent="0">
              <a:lnSpc>
                <a:spcPct val="120000"/>
              </a:lnSpc>
              <a:spcBef>
                <a:spcPts val="0"/>
              </a:spcBef>
              <a:buNone/>
            </a:pPr>
            <a:endParaRPr lang="en-US" sz="1600" dirty="0">
              <a:latin typeface="Univers Condensed Light" panose="020B0306020202040204" pitchFamily="34" charset="0"/>
            </a:endParaRPr>
          </a:p>
          <a:p>
            <a:pPr lvl="1">
              <a:lnSpc>
                <a:spcPct val="120000"/>
              </a:lnSpc>
              <a:spcBef>
                <a:spcPts val="0"/>
              </a:spcBef>
              <a:buFont typeface="Wingdings" panose="05000000000000000000" pitchFamily="2" charset="2"/>
              <a:buChar char="Ø"/>
            </a:pPr>
            <a:r>
              <a:rPr lang="en-US" sz="1600" dirty="0">
                <a:latin typeface="Univers Condensed Light" panose="020B0306020202040204" pitchFamily="34" charset="0"/>
              </a:rPr>
              <a:t>Over 20.3 million people, representing 42% of the population, </a:t>
            </a:r>
            <a:r>
              <a:rPr lang="en-US" sz="1600" b="1" dirty="0">
                <a:effectLst/>
                <a:latin typeface="Univers Condensed Light" panose="020B0306020202040204" pitchFamily="34" charset="0"/>
                <a:ea typeface="Times New Roman" panose="02020603050405020304" pitchFamily="18" charset="0"/>
              </a:rPr>
              <a:t>increased by 74% from </a:t>
            </a:r>
            <a:r>
              <a:rPr lang="en-US" sz="1600" b="1" dirty="0">
                <a:latin typeface="Univers Condensed Light" panose="020B0306020202040204" pitchFamily="34" charset="0"/>
                <a:ea typeface="Times New Roman" panose="02020603050405020304" pitchFamily="18" charset="0"/>
              </a:rPr>
              <a:t>11.7</a:t>
            </a:r>
            <a:r>
              <a:rPr lang="en-US" sz="1600" b="1" dirty="0">
                <a:effectLst/>
                <a:latin typeface="Univers Condensed Light" panose="020B0306020202040204" pitchFamily="34" charset="0"/>
                <a:ea typeface="Times New Roman" panose="02020603050405020304" pitchFamily="18" charset="0"/>
              </a:rPr>
              <a:t>M to </a:t>
            </a:r>
            <a:r>
              <a:rPr lang="en-US" sz="1600" b="1" dirty="0">
                <a:latin typeface="Univers Condensed Light" panose="020B0306020202040204" pitchFamily="34" charset="0"/>
                <a:ea typeface="Times New Roman" panose="02020603050405020304" pitchFamily="18" charset="0"/>
              </a:rPr>
              <a:t>20.3</a:t>
            </a:r>
            <a:r>
              <a:rPr lang="en-US" sz="1600" b="1" dirty="0">
                <a:effectLst/>
                <a:latin typeface="Univers Condensed Light" panose="020B0306020202040204" pitchFamily="34" charset="0"/>
                <a:ea typeface="Times New Roman" panose="02020603050405020304" pitchFamily="18" charset="0"/>
              </a:rPr>
              <a:t>M</a:t>
            </a:r>
            <a:r>
              <a:rPr lang="en-US" sz="1600" dirty="0">
                <a:effectLst/>
                <a:latin typeface="Univers Condensed Light" panose="020B0306020202040204" pitchFamily="34" charset="0"/>
                <a:ea typeface="Times New Roman" panose="02020603050405020304" pitchFamily="18" charset="0"/>
              </a:rPr>
              <a:t> when compared to the same period from last year’s projection</a:t>
            </a:r>
            <a:endParaRPr lang="en-US" sz="1600" dirty="0">
              <a:latin typeface="Univers Condensed Light" panose="020B0306020202040204" pitchFamily="34" charset="0"/>
            </a:endParaRPr>
          </a:p>
          <a:p>
            <a:pPr lvl="1">
              <a:lnSpc>
                <a:spcPct val="120000"/>
              </a:lnSpc>
              <a:spcBef>
                <a:spcPts val="0"/>
              </a:spcBef>
              <a:buFont typeface="Wingdings" panose="05000000000000000000" pitchFamily="2" charset="2"/>
              <a:buChar char="Ø"/>
            </a:pPr>
            <a:r>
              <a:rPr lang="en-US" sz="1600" dirty="0">
                <a:latin typeface="Univers Condensed Light" panose="020B0306020202040204" pitchFamily="34" charset="0"/>
              </a:rPr>
              <a:t>About 96% of acute malnutrition caseload (SAM and MAM) live in localities with IPC-AFI phase 3 (66%) and 4 (30%)</a:t>
            </a:r>
          </a:p>
          <a:p>
            <a:pPr lvl="1">
              <a:lnSpc>
                <a:spcPct val="120000"/>
              </a:lnSpc>
              <a:spcBef>
                <a:spcPts val="0"/>
              </a:spcBef>
              <a:buFont typeface="Wingdings" panose="05000000000000000000" pitchFamily="2" charset="2"/>
              <a:buChar char="Ø"/>
            </a:pPr>
            <a:r>
              <a:rPr lang="en-US" sz="1600" dirty="0">
                <a:latin typeface="Univers Condensed Light" panose="020B0306020202040204" pitchFamily="34" charset="0"/>
              </a:rPr>
              <a:t>The eight states in Darfur, West and South Kordofan and Khartoum </a:t>
            </a:r>
          </a:p>
          <a:p>
            <a:pPr lvl="2">
              <a:lnSpc>
                <a:spcPct val="120000"/>
              </a:lnSpc>
              <a:spcBef>
                <a:spcPts val="0"/>
              </a:spcBef>
              <a:buFont typeface="Wingdings" panose="05000000000000000000" pitchFamily="2" charset="2"/>
              <a:buChar char="Ø"/>
            </a:pPr>
            <a:r>
              <a:rPr lang="en-US" sz="1600" dirty="0">
                <a:latin typeface="Univers Condensed Light" panose="020B0306020202040204" pitchFamily="34" charset="0"/>
              </a:rPr>
              <a:t>Over 40 percent of the population is projected to suffer from acute food insecurity</a:t>
            </a:r>
          </a:p>
          <a:p>
            <a:pPr lvl="2">
              <a:lnSpc>
                <a:spcPct val="120000"/>
              </a:lnSpc>
              <a:spcBef>
                <a:spcPts val="0"/>
              </a:spcBef>
              <a:buFont typeface="Wingdings" panose="05000000000000000000" pitchFamily="2" charset="2"/>
              <a:buChar char="Ø"/>
            </a:pPr>
            <a:r>
              <a:rPr lang="en-US" sz="1600" dirty="0">
                <a:latin typeface="Univers Condensed Light" panose="020B0306020202040204" pitchFamily="34" charset="0"/>
              </a:rPr>
              <a:t>About half (50%) of the national caseload of acute malnutrition live in those 8 states</a:t>
            </a:r>
          </a:p>
        </p:txBody>
      </p:sp>
      <p:pic>
        <p:nvPicPr>
          <p:cNvPr id="10" name="Picture 9">
            <a:extLst>
              <a:ext uri="{FF2B5EF4-FFF2-40B4-BE49-F238E27FC236}">
                <a16:creationId xmlns:a16="http://schemas.microsoft.com/office/drawing/2014/main" id="{5B3B0CAB-F937-45CA-9937-F6BE918943D4}"/>
              </a:ext>
            </a:extLst>
          </p:cNvPr>
          <p:cNvPicPr>
            <a:picLocks noChangeAspect="1"/>
          </p:cNvPicPr>
          <p:nvPr/>
        </p:nvPicPr>
        <p:blipFill>
          <a:blip r:embed="rId3"/>
          <a:stretch>
            <a:fillRect/>
          </a:stretch>
        </p:blipFill>
        <p:spPr>
          <a:xfrm>
            <a:off x="217805" y="767337"/>
            <a:ext cx="4310652" cy="3721348"/>
          </a:xfrm>
          <a:prstGeom prst="rect">
            <a:avLst/>
          </a:prstGeom>
        </p:spPr>
      </p:pic>
      <p:cxnSp>
        <p:nvCxnSpPr>
          <p:cNvPr id="11" name="Straight Connector 10">
            <a:extLst>
              <a:ext uri="{FF2B5EF4-FFF2-40B4-BE49-F238E27FC236}">
                <a16:creationId xmlns:a16="http://schemas.microsoft.com/office/drawing/2014/main" id="{65BBA19B-0CB1-4B09-91D9-435148C427BD}"/>
              </a:ext>
            </a:extLst>
          </p:cNvPr>
          <p:cNvCxnSpPr>
            <a:cxnSpLocks/>
          </p:cNvCxnSpPr>
          <p:nvPr/>
        </p:nvCxnSpPr>
        <p:spPr>
          <a:xfrm>
            <a:off x="1819275" y="4650769"/>
            <a:ext cx="855345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1E95A1B5-AB43-FFF9-80BF-73E557A40EEF}"/>
              </a:ext>
            </a:extLst>
          </p:cNvPr>
          <p:cNvGraphicFramePr/>
          <p:nvPr>
            <p:extLst>
              <p:ext uri="{D42A27DB-BD31-4B8C-83A1-F6EECF244321}">
                <p14:modId xmlns:p14="http://schemas.microsoft.com/office/powerpoint/2010/main" val="36603524"/>
              </p:ext>
            </p:extLst>
          </p:nvPr>
        </p:nvGraphicFramePr>
        <p:xfrm>
          <a:off x="969005" y="4979453"/>
          <a:ext cx="10253990" cy="1479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200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1470F91-2E19-4E56-A17B-B012E00F1EA9}"/>
              </a:ext>
            </a:extLst>
          </p:cNvPr>
          <p:cNvGraphicFramePr>
            <a:graphicFrameLocks/>
          </p:cNvGraphicFramePr>
          <p:nvPr>
            <p:extLst>
              <p:ext uri="{D42A27DB-BD31-4B8C-83A1-F6EECF244321}">
                <p14:modId xmlns:p14="http://schemas.microsoft.com/office/powerpoint/2010/main" val="217773807"/>
              </p:ext>
            </p:extLst>
          </p:nvPr>
        </p:nvGraphicFramePr>
        <p:xfrm>
          <a:off x="99324" y="101184"/>
          <a:ext cx="11847950" cy="22243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2DBEE6B5-3B05-48CB-AB08-F2F38B370503}"/>
              </a:ext>
            </a:extLst>
          </p:cNvPr>
          <p:cNvGraphicFramePr>
            <a:graphicFrameLocks/>
          </p:cNvGraphicFramePr>
          <p:nvPr>
            <p:extLst>
              <p:ext uri="{D42A27DB-BD31-4B8C-83A1-F6EECF244321}">
                <p14:modId xmlns:p14="http://schemas.microsoft.com/office/powerpoint/2010/main" val="2155965743"/>
              </p:ext>
            </p:extLst>
          </p:nvPr>
        </p:nvGraphicFramePr>
        <p:xfrm>
          <a:off x="336149" y="2446243"/>
          <a:ext cx="11535602" cy="2224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D54F1F2-A18A-4248-A980-1F71A57B0165}"/>
              </a:ext>
            </a:extLst>
          </p:cNvPr>
          <p:cNvGraphicFramePr>
            <a:graphicFrameLocks/>
          </p:cNvGraphicFramePr>
          <p:nvPr>
            <p:extLst>
              <p:ext uri="{D42A27DB-BD31-4B8C-83A1-F6EECF244321}">
                <p14:modId xmlns:p14="http://schemas.microsoft.com/office/powerpoint/2010/main" val="956153321"/>
              </p:ext>
            </p:extLst>
          </p:nvPr>
        </p:nvGraphicFramePr>
        <p:xfrm>
          <a:off x="173167" y="4791302"/>
          <a:ext cx="11734351" cy="2002646"/>
        </p:xfrm>
        <a:graphic>
          <a:graphicData uri="http://schemas.openxmlformats.org/drawingml/2006/chart">
            <c:chart xmlns:c="http://schemas.openxmlformats.org/drawingml/2006/chart" xmlns:r="http://schemas.openxmlformats.org/officeDocument/2006/relationships" r:id="rId4"/>
          </a:graphicData>
        </a:graphic>
      </p:graphicFrame>
      <p:sp>
        <p:nvSpPr>
          <p:cNvPr id="5" name="Google Shape;432;p52">
            <a:extLst>
              <a:ext uri="{FF2B5EF4-FFF2-40B4-BE49-F238E27FC236}">
                <a16:creationId xmlns:a16="http://schemas.microsoft.com/office/drawing/2014/main" id="{45EBEA3A-B3A6-4431-A180-A80D151BEE5C}"/>
              </a:ext>
            </a:extLst>
          </p:cNvPr>
          <p:cNvSpPr/>
          <p:nvPr/>
        </p:nvSpPr>
        <p:spPr>
          <a:xfrm>
            <a:off x="4839690" y="101184"/>
            <a:ext cx="3702570" cy="6188298"/>
          </a:xfrm>
          <a:prstGeom prst="rect">
            <a:avLst/>
          </a:prstGeom>
          <a:solidFill>
            <a:srgbClr val="FF0000">
              <a:alpha val="3921"/>
            </a:srgbClr>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Google Shape;428;p52">
            <a:extLst>
              <a:ext uri="{FF2B5EF4-FFF2-40B4-BE49-F238E27FC236}">
                <a16:creationId xmlns:a16="http://schemas.microsoft.com/office/drawing/2014/main" id="{8C615A4F-7576-4E25-B7D9-B0247688F698}"/>
              </a:ext>
            </a:extLst>
          </p:cNvPr>
          <p:cNvSpPr txBox="1"/>
          <p:nvPr/>
        </p:nvSpPr>
        <p:spPr>
          <a:xfrm rot="5400000">
            <a:off x="8524392" y="3249960"/>
            <a:ext cx="6877565" cy="338514"/>
          </a:xfrm>
          <a:prstGeom prst="rect">
            <a:avLst/>
          </a:prstGeom>
          <a:solidFill>
            <a:schemeClr val="accent2">
              <a:lumMod val="60000"/>
              <a:lumOff val="40000"/>
            </a:schemeClr>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1600" b="0" i="0" u="none" strike="noStrike" kern="0" cap="none" spc="0" normalizeH="0" baseline="0" noProof="0" dirty="0">
                <a:ln>
                  <a:noFill/>
                </a:ln>
                <a:solidFill>
                  <a:srgbClr val="FFFFFF"/>
                </a:solidFill>
                <a:effectLst/>
                <a:uLnTx/>
                <a:uFillTx/>
                <a:latin typeface="Open Sans Light"/>
                <a:ea typeface="Open Sans Light"/>
                <a:cs typeface="Open Sans Light"/>
                <a:sym typeface="Open Sans Light"/>
              </a:rPr>
              <a:t>1d) Admissions Trends 2020-2023 </a:t>
            </a:r>
            <a:endParaRPr kumimoji="0"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1569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AD9D-5B3D-4261-A2D4-EA88F45406F3}"/>
              </a:ext>
            </a:extLst>
          </p:cNvPr>
          <p:cNvSpPr>
            <a:spLocks noGrp="1"/>
          </p:cNvSpPr>
          <p:nvPr>
            <p:ph type="title"/>
          </p:nvPr>
        </p:nvSpPr>
        <p:spPr>
          <a:xfrm>
            <a:off x="119743" y="-65921"/>
            <a:ext cx="8577944" cy="648328"/>
          </a:xfrm>
        </p:spPr>
        <p:txBody>
          <a:bodyPr>
            <a:normAutofit/>
          </a:bodyPr>
          <a:lstStyle/>
          <a:p>
            <a:r>
              <a:rPr lang="en-US" sz="3200" b="1" dirty="0">
                <a:solidFill>
                  <a:srgbClr val="FFFFFF"/>
                </a:solidFill>
              </a:rPr>
              <a:t>Nutrition situation: New Admission Trends Analysis </a:t>
            </a:r>
          </a:p>
        </p:txBody>
      </p:sp>
      <p:cxnSp>
        <p:nvCxnSpPr>
          <p:cNvPr id="4" name="Straight Connector 3">
            <a:extLst>
              <a:ext uri="{FF2B5EF4-FFF2-40B4-BE49-F238E27FC236}">
                <a16:creationId xmlns:a16="http://schemas.microsoft.com/office/drawing/2014/main" id="{00CCDE95-99C2-4012-8584-8AACDC3CC5D7}"/>
              </a:ext>
            </a:extLst>
          </p:cNvPr>
          <p:cNvCxnSpPr>
            <a:cxnSpLocks/>
          </p:cNvCxnSpPr>
          <p:nvPr/>
        </p:nvCxnSpPr>
        <p:spPr>
          <a:xfrm>
            <a:off x="1819275" y="3720442"/>
            <a:ext cx="855345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93F9DE2-E426-4C78-829E-ED5C592EE04F}"/>
              </a:ext>
            </a:extLst>
          </p:cNvPr>
          <p:cNvSpPr txBox="1"/>
          <p:nvPr/>
        </p:nvSpPr>
        <p:spPr>
          <a:xfrm>
            <a:off x="3048000" y="3244334"/>
            <a:ext cx="6096000" cy="369332"/>
          </a:xfrm>
          <a:prstGeom prst="rect">
            <a:avLst/>
          </a:prstGeom>
          <a:noFill/>
        </p:spPr>
        <p:txBody>
          <a:bodyPr wrap="square">
            <a:spAutoFit/>
          </a:bodyPr>
          <a:lstStyle/>
          <a:p>
            <a:r>
              <a:rPr lang="en-US" b="0">
                <a:effectLst/>
              </a:rPr>
              <a:t> </a:t>
            </a:r>
            <a:endParaRPr lang="en-US"/>
          </a:p>
        </p:txBody>
      </p:sp>
      <p:sp>
        <p:nvSpPr>
          <p:cNvPr id="8" name="TextBox 7">
            <a:extLst>
              <a:ext uri="{FF2B5EF4-FFF2-40B4-BE49-F238E27FC236}">
                <a16:creationId xmlns:a16="http://schemas.microsoft.com/office/drawing/2014/main" id="{F53F2F81-8605-4E0E-9DF3-4943B50A8CBB}"/>
              </a:ext>
            </a:extLst>
          </p:cNvPr>
          <p:cNvSpPr txBox="1"/>
          <p:nvPr/>
        </p:nvSpPr>
        <p:spPr>
          <a:xfrm>
            <a:off x="3048000" y="3244334"/>
            <a:ext cx="6096000" cy="369332"/>
          </a:xfrm>
          <a:prstGeom prst="rect">
            <a:avLst/>
          </a:prstGeom>
          <a:noFill/>
        </p:spPr>
        <p:txBody>
          <a:bodyPr wrap="square">
            <a:spAutoFit/>
          </a:bodyPr>
          <a:lstStyle/>
          <a:p>
            <a:r>
              <a:rPr lang="en-US" b="0">
                <a:effectLst/>
              </a:rPr>
              <a:t> </a:t>
            </a:r>
            <a:endParaRPr lang="en-US"/>
          </a:p>
        </p:txBody>
      </p:sp>
      <p:graphicFrame>
        <p:nvGraphicFramePr>
          <p:cNvPr id="9" name="Chart 8">
            <a:extLst>
              <a:ext uri="{FF2B5EF4-FFF2-40B4-BE49-F238E27FC236}">
                <a16:creationId xmlns:a16="http://schemas.microsoft.com/office/drawing/2014/main" id="{6FEFB7DB-C067-4C3F-9BF6-8C0429364D32}"/>
              </a:ext>
            </a:extLst>
          </p:cNvPr>
          <p:cNvGraphicFramePr>
            <a:graphicFrameLocks/>
          </p:cNvGraphicFramePr>
          <p:nvPr>
            <p:extLst>
              <p:ext uri="{D42A27DB-BD31-4B8C-83A1-F6EECF244321}">
                <p14:modId xmlns:p14="http://schemas.microsoft.com/office/powerpoint/2010/main" val="3788571089"/>
              </p:ext>
            </p:extLst>
          </p:nvPr>
        </p:nvGraphicFramePr>
        <p:xfrm>
          <a:off x="789677" y="959959"/>
          <a:ext cx="4600574" cy="25380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E6711C4-D716-4DE6-AC06-919723C9F06C}"/>
              </a:ext>
            </a:extLst>
          </p:cNvPr>
          <p:cNvGraphicFramePr>
            <a:graphicFrameLocks/>
          </p:cNvGraphicFramePr>
          <p:nvPr>
            <p:extLst>
              <p:ext uri="{D42A27DB-BD31-4B8C-83A1-F6EECF244321}">
                <p14:modId xmlns:p14="http://schemas.microsoft.com/office/powerpoint/2010/main" val="2849693110"/>
              </p:ext>
            </p:extLst>
          </p:nvPr>
        </p:nvGraphicFramePr>
        <p:xfrm>
          <a:off x="6765010" y="891525"/>
          <a:ext cx="4600574" cy="26065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4500219E-5766-40D5-98F5-D5888E9271B9}"/>
              </a:ext>
            </a:extLst>
          </p:cNvPr>
          <p:cNvGraphicFramePr>
            <a:graphicFrameLocks/>
          </p:cNvGraphicFramePr>
          <p:nvPr>
            <p:extLst>
              <p:ext uri="{D42A27DB-BD31-4B8C-83A1-F6EECF244321}">
                <p14:modId xmlns:p14="http://schemas.microsoft.com/office/powerpoint/2010/main" val="642266289"/>
              </p:ext>
            </p:extLst>
          </p:nvPr>
        </p:nvGraphicFramePr>
        <p:xfrm>
          <a:off x="984939" y="3969511"/>
          <a:ext cx="4126122" cy="223254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26D768F9-3A4D-4BAB-BDFB-D818876B7324}"/>
              </a:ext>
            </a:extLst>
          </p:cNvPr>
          <p:cNvSpPr txBox="1"/>
          <p:nvPr/>
        </p:nvSpPr>
        <p:spPr>
          <a:xfrm>
            <a:off x="3048000" y="6365342"/>
            <a:ext cx="6096000" cy="369332"/>
          </a:xfrm>
          <a:prstGeom prst="rect">
            <a:avLst/>
          </a:prstGeom>
          <a:solidFill>
            <a:schemeClr val="accent1">
              <a:lumMod val="20000"/>
              <a:lumOff val="80000"/>
            </a:schemeClr>
          </a:solidFill>
        </p:spPr>
        <p:txBody>
          <a:bodyPr wrap="square">
            <a:spAutoFit/>
          </a:bodyPr>
          <a:lstStyle/>
          <a:p>
            <a:r>
              <a:rPr lang="en-US" sz="1800">
                <a:latin typeface="Univers Condensed Light" panose="020B0306020202040204" pitchFamily="34" charset="0"/>
              </a:rPr>
              <a:t>Reports of increased admissions in partners operational areas</a:t>
            </a:r>
          </a:p>
        </p:txBody>
      </p:sp>
      <p:graphicFrame>
        <p:nvGraphicFramePr>
          <p:cNvPr id="11" name="Chart 10">
            <a:extLst>
              <a:ext uri="{FF2B5EF4-FFF2-40B4-BE49-F238E27FC236}">
                <a16:creationId xmlns:a16="http://schemas.microsoft.com/office/drawing/2014/main" id="{6A5290A8-01D3-4FA3-A4A0-4516688292B7}"/>
              </a:ext>
            </a:extLst>
          </p:cNvPr>
          <p:cNvGraphicFramePr/>
          <p:nvPr>
            <p:extLst>
              <p:ext uri="{D42A27DB-BD31-4B8C-83A1-F6EECF244321}">
                <p14:modId xmlns:p14="http://schemas.microsoft.com/office/powerpoint/2010/main" val="4214517577"/>
              </p:ext>
            </p:extLst>
          </p:nvPr>
        </p:nvGraphicFramePr>
        <p:xfrm>
          <a:off x="6934467" y="3965240"/>
          <a:ext cx="4419065" cy="22368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349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8B5B-F22B-4247-80EB-F5A1E42E3119}"/>
              </a:ext>
            </a:extLst>
          </p:cNvPr>
          <p:cNvSpPr>
            <a:spLocks noGrp="1"/>
          </p:cNvSpPr>
          <p:nvPr>
            <p:ph type="title"/>
          </p:nvPr>
        </p:nvSpPr>
        <p:spPr>
          <a:xfrm>
            <a:off x="238357" y="52"/>
            <a:ext cx="11410485" cy="648328"/>
          </a:xfrm>
        </p:spPr>
        <p:txBody>
          <a:bodyPr>
            <a:normAutofit/>
          </a:bodyPr>
          <a:lstStyle/>
          <a:p>
            <a:r>
              <a:rPr lang="en-US" sz="3600" b="1" dirty="0">
                <a:latin typeface="Univers Condensed Light" panose="020B0306020202040204" pitchFamily="34" charset="0"/>
              </a:rPr>
              <a:t>New Admissions Trends in WN Refugee Camp</a:t>
            </a:r>
          </a:p>
        </p:txBody>
      </p:sp>
      <p:graphicFrame>
        <p:nvGraphicFramePr>
          <p:cNvPr id="3" name="Chart 2">
            <a:extLst>
              <a:ext uri="{FF2B5EF4-FFF2-40B4-BE49-F238E27FC236}">
                <a16:creationId xmlns:a16="http://schemas.microsoft.com/office/drawing/2014/main" id="{10525F1A-05B0-46B8-8E86-DEA08504E0A3}"/>
              </a:ext>
            </a:extLst>
          </p:cNvPr>
          <p:cNvGraphicFramePr>
            <a:graphicFrameLocks/>
          </p:cNvGraphicFramePr>
          <p:nvPr>
            <p:extLst>
              <p:ext uri="{D42A27DB-BD31-4B8C-83A1-F6EECF244321}">
                <p14:modId xmlns:p14="http://schemas.microsoft.com/office/powerpoint/2010/main" val="3501290005"/>
              </p:ext>
            </p:extLst>
          </p:nvPr>
        </p:nvGraphicFramePr>
        <p:xfrm>
          <a:off x="1219200" y="838200"/>
          <a:ext cx="94488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41B8FF8-27FD-4E98-BD3E-944275106B32}"/>
              </a:ext>
            </a:extLst>
          </p:cNvPr>
          <p:cNvSpPr txBox="1"/>
          <p:nvPr/>
        </p:nvSpPr>
        <p:spPr>
          <a:xfrm>
            <a:off x="1336431" y="5981020"/>
            <a:ext cx="9214338" cy="646331"/>
          </a:xfrm>
          <a:prstGeom prst="rect">
            <a:avLst/>
          </a:prstGeom>
          <a:noFill/>
        </p:spPr>
        <p:txBody>
          <a:bodyPr wrap="square" lIns="91440" tIns="45720" rIns="91440" bIns="45720" rtlCol="0" anchor="t">
            <a:spAutoFit/>
          </a:bodyPr>
          <a:lstStyle/>
          <a:p>
            <a:pPr>
              <a:defRPr/>
            </a:pPr>
            <a:r>
              <a:rPr kumimoji="0" lang="en-US" sz="1800" b="0" i="0" u="none" strike="noStrike" kern="0" cap="none" spc="0" normalizeH="0" baseline="0" noProof="0" dirty="0">
                <a:ln>
                  <a:noFill/>
                </a:ln>
                <a:effectLst/>
                <a:uLnTx/>
                <a:uFillTx/>
              </a:rPr>
              <a:t>UNHCR and MSF Spain started operating in Jul with additional number of nutrition promoters</a:t>
            </a:r>
            <a:r>
              <a:rPr lang="en-US" kern="0" dirty="0"/>
              <a:t> </a:t>
            </a:r>
            <a:r>
              <a:rPr kumimoji="0" lang="en-US" sz="1800" b="0" i="0" u="none" strike="noStrike" kern="0" cap="none" spc="0" normalizeH="0" baseline="0" noProof="0" dirty="0">
                <a:ln>
                  <a:noFill/>
                </a:ln>
                <a:effectLst/>
                <a:uLnTx/>
                <a:uFillTx/>
              </a:rPr>
              <a:t>in July (slide from WN -SMOH</a:t>
            </a:r>
            <a:r>
              <a:rPr lang="en-US" kern="0" dirty="0"/>
              <a:t>). Refugee camp admissions trends in WN</a:t>
            </a:r>
            <a:endParaRPr kumimoji="0" lang="en-US" sz="18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382733734"/>
      </p:ext>
    </p:extLst>
  </p:cSld>
  <p:clrMapOvr>
    <a:masterClrMapping/>
  </p:clrMapOvr>
</p:sld>
</file>

<file path=ppt/theme/theme1.xml><?xml version="1.0" encoding="utf-8"?>
<a:theme xmlns:a="http://schemas.openxmlformats.org/drawingml/2006/main" name="2_Office Theme">
  <a:themeElements>
    <a:clrScheme name="Custom 5">
      <a:dk1>
        <a:sysClr val="windowText" lastClr="000000"/>
      </a:dk1>
      <a:lt1>
        <a:sysClr val="window" lastClr="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ysClr val="windowText" lastClr="000000"/>
    </a:dk1>
    <a:lt1>
      <a:sysClr val="window" lastClr="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81" ma:contentTypeDescription="" ma:contentTypeScope="" ma:versionID="58eadca534738570b9a7715baffb33e8">
  <xsd:schema xmlns:xsd="http://www.w3.org/2001/XMLSchema" xmlns:xs="http://www.w3.org/2001/XMLSchema" xmlns:p="http://schemas.microsoft.com/office/2006/metadata/properties" xmlns:ns1="http://schemas.microsoft.com/sharepoint/v3" xmlns:ns2="ca283e0b-db31-4043-a2ef-b80661bf084a" xmlns:ns3="http://schemas.microsoft.com/sharepoint.v3" xmlns:ns4="5858627f-d058-4b92-9b52-677b5fd7d454" xmlns:ns5="a438dd15-07ca-4cdc-82a3-f2206b92025e" xmlns:ns6="http://schemas.microsoft.com/sharepoint/v4" targetNamespace="http://schemas.microsoft.com/office/2006/metadata/properties" ma:root="true" ma:fieldsID="975b4a00370ef1c63361aa85383dacc1" ns1:_="" ns2:_="" ns3:_="" ns4:_="" ns5:_="" ns6:_="">
    <xsd:import namespace="http://schemas.microsoft.com/sharepoint/v3"/>
    <xsd:import namespace="ca283e0b-db31-4043-a2ef-b80661bf084a"/>
    <xsd:import namespace="http://schemas.microsoft.com/sharepoint.v3"/>
    <xsd:import namespace="5858627f-d058-4b92-9b52-677b5fd7d454"/>
    <xsd:import namespace="a438dd15-07ca-4cdc-82a3-f2206b92025e"/>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5:MediaServiceDateTaken" minOccurs="0"/>
                <xsd:element ref="ns5:MediaServiceGenerationTime" minOccurs="0"/>
                <xsd:element ref="ns5:MediaServiceEventHashCode" minOccurs="0"/>
                <xsd:element ref="ns5:MediaServiceOCR" minOccurs="0"/>
                <xsd:element ref="ns4:SharedWithUsers" minOccurs="0"/>
                <xsd:element ref="ns4:SharedWithDetails" minOccurs="0"/>
                <xsd:element ref="ns5:MediaServiceLocation" minOccurs="0"/>
                <xsd:element ref="ns5:MediaServiceAutoKeyPoints" minOccurs="0"/>
                <xsd:element ref="ns5:MediaServiceKeyPoints" minOccurs="0"/>
                <xsd:element ref="ns6:IconOverlay" minOccurs="0"/>
                <xsd:element ref="ns1:_vti_ItemDeclaredRecord" minOccurs="0"/>
                <xsd:element ref="ns1:_vti_ItemHoldRecordStatus" minOccurs="0"/>
                <xsd:element ref="ns4:TaxKeywordTaxHTField" minOccurs="0"/>
                <xsd:element ref="ns4:_dlc_DocId" minOccurs="0"/>
                <xsd:element ref="ns4:_dlc_DocIdUrl" minOccurs="0"/>
                <xsd:element ref="ns4:_dlc_DocIdPersistId" minOccurs="0"/>
                <xsd:element ref="ns4:SemaphoreItemMetadata" minOccurs="0"/>
                <xsd:element ref="ns5:MediaLengthInSeconds" minOccurs="0"/>
                <xsd:element ref="ns5:lcf76f155ced4ddcb4097134ff3c332f" minOccurs="0"/>
                <xsd:element ref="ns5:FocalPoint" minOccurs="0"/>
                <xsd:element ref="ns5:Statu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43" nillable="true" ma:displayName="Declared Record" ma:hidden="true" ma:internalName="_vti_ItemDeclaredRecord" ma:readOnly="true">
      <xsd:simpleType>
        <xsd:restriction base="dms:DateTime"/>
      </xsd:simpleType>
    </xsd:element>
    <xsd:element name="_vti_ItemHoldRecordStatus" ma:index="4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element name="TaxKeywordTaxHTField" ma:index="45"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_dlc_DocId" ma:index="46" nillable="true" ma:displayName="Document ID Value" ma:description="The value of the document ID assigned to this item." ma:internalName="_dlc_DocId" ma:readOnly="true">
      <xsd:simpleType>
        <xsd:restriction base="dms:Text"/>
      </xsd:simpleType>
    </xsd:element>
    <xsd:element name="_dlc_DocIdUrl" ma:index="4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8" nillable="true" ma:displayName="Persist ID" ma:description="Keep ID on add." ma:hidden="true" ma:internalName="_dlc_DocIdPersistId" ma:readOnly="true">
      <xsd:simpleType>
        <xsd:restriction base="dms:Boolean"/>
      </xsd:simpleType>
    </xsd:element>
    <xsd:element name="SemaphoreItemMetadata" ma:index="49"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MediaLengthInSeconds" ma:index="50" nillable="true" ma:displayName="Length (seconds)" ma:internalName="MediaLengthInSeconds" ma:readOnly="true">
      <xsd:simpleType>
        <xsd:restriction base="dms:Unknown"/>
      </xsd:simpleType>
    </xsd:element>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FocalPoint" ma:index="53" nillable="true" ma:displayName="Focal Point" ma:format="Dropdown" ma:list="UserInfo" ma:SharePointGroup="0" ma:internalName="FocalPoin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54" nillable="true" ma:displayName="Status" ma:format="Dropdown" ma:internalName="Status">
      <xsd:simpleType>
        <xsd:restriction base="dms:Choice">
          <xsd:enumeration value="Final"/>
          <xsd:enumeration value="Draft"/>
        </xsd:restriction>
      </xsd:simpleType>
    </xsd:element>
    <xsd:element name="MediaServiceObjectDetectorVersions" ma:index="5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maphoreItemMetadata xmlns="5858627f-d058-4b92-9b52-677b5fd7d454" xsi:nil="true"/>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k8c968e8c72a4eda96b7e8fdbe192be2 xmlns="ca283e0b-db31-4043-a2ef-b80661bf084a">
      <Terms xmlns="http://schemas.microsoft.com/office/infopath/2007/PartnerControls"/>
    </k8c968e8c72a4eda96b7e8fdbe192be2>
    <j169e817e0ee4eb8974e6fc4a2762909 xmlns="ca283e0b-db31-4043-a2ef-b80661bf084a">
      <Terms xmlns="http://schemas.microsoft.com/office/infopath/2007/PartnerControls"/>
    </j169e817e0ee4eb8974e6fc4a2762909>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j048a4f9aaad4a8990a1d5e5f53cb451 xmlns="ca283e0b-db31-4043-a2ef-b80661bf084a">
      <Terms xmlns="http://schemas.microsoft.com/office/infopath/2007/PartnerControls"/>
    </j048a4f9aaad4a8990a1d5e5f53cb451>
    <h6a71f3e574e4344bc34f3fc9dd20054 xmlns="ca283e0b-db31-4043-a2ef-b80661bf084a">
      <Terms xmlns="http://schemas.microsoft.com/office/infopath/2007/PartnerControls"/>
    </h6a71f3e574e4344bc34f3fc9dd20054>
    <Status xmlns="a438dd15-07ca-4cdc-82a3-f2206b92025e" xsi:nil="true"/>
    <FocalPoint xmlns="a438dd15-07ca-4cdc-82a3-f2206b92025e">
      <UserInfo>
        <DisplayName/>
        <AccountId xsi:nil="true"/>
        <AccountType/>
      </UserInfo>
    </FocalPoint>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lcf76f155ced4ddcb4097134ff3c332f xmlns="a438dd15-07ca-4cdc-82a3-f2206b92025e">
      <Terms xmlns="http://schemas.microsoft.com/office/infopath/2007/PartnerControls"/>
    </lcf76f155ced4ddcb4097134ff3c332f>
    <WrittenBy xmlns="ca283e0b-db31-4043-a2ef-b80661bf084a">
      <UserInfo>
        <DisplayName/>
        <AccountId xsi:nil="true"/>
        <AccountType/>
      </UserInfo>
    </WrittenBy>
    <_dlc_DocId xmlns="5858627f-d058-4b92-9b52-677b5fd7d454">EMOPSGCCU-1435067120-57894</_dlc_DocId>
    <_dlc_DocIdUrl xmlns="5858627f-d058-4b92-9b52-677b5fd7d454">
      <Url>https://unicef.sharepoint.com/teams/EMOPS-GCCU/_layouts/15/DocIdRedir.aspx?ID=EMOPSGCCU-1435067120-57894</Url>
      <Description>EMOPSGCCU-1435067120-57894</Description>
    </_dlc_DocIdUrl>
  </documentManagement>
</p:properti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0507E8A-D323-4F23-98B5-25FCCFC620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5858627f-d058-4b92-9b52-677b5fd7d454"/>
    <ds:schemaRef ds:uri="a438dd15-07ca-4cdc-82a3-f2206b92025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91324B-DD60-4338-90A8-D96FED23C7B0}">
  <ds:schemaRefs>
    <ds:schemaRef ds:uri="http://schemas.microsoft.com/sharepoint/v3/contenttype/forms"/>
  </ds:schemaRefs>
</ds:datastoreItem>
</file>

<file path=customXml/itemProps3.xml><?xml version="1.0" encoding="utf-8"?>
<ds:datastoreItem xmlns:ds="http://schemas.openxmlformats.org/officeDocument/2006/customXml" ds:itemID="{CDD87712-6F3F-4D0A-B9A3-C0B8138A733F}">
  <ds:schemaRefs>
    <ds:schemaRef ds:uri="http://schemas.microsoft.com/office/2006/metadata/properties"/>
    <ds:schemaRef ds:uri="http://schemas.microsoft.com/office/infopath/2007/PartnerControls"/>
    <ds:schemaRef ds:uri="5858627f-d058-4b92-9b52-677b5fd7d454"/>
    <ds:schemaRef ds:uri="ca283e0b-db31-4043-a2ef-b80661bf084a"/>
    <ds:schemaRef ds:uri="http://schemas.microsoft.com/sharepoint/v4"/>
    <ds:schemaRef ds:uri="a438dd15-07ca-4cdc-82a3-f2206b92025e"/>
    <ds:schemaRef ds:uri="http://schemas.microsoft.com/sharepoint.v3"/>
  </ds:schemaRefs>
</ds:datastoreItem>
</file>

<file path=customXml/itemProps4.xml><?xml version="1.0" encoding="utf-8"?>
<ds:datastoreItem xmlns:ds="http://schemas.openxmlformats.org/officeDocument/2006/customXml" ds:itemID="{3BCE5286-C334-4880-BE72-35298B01B8ED}">
  <ds:schemaRefs>
    <ds:schemaRef ds:uri="http://schemas.microsoft.com/office/2006/metadata/customXsn"/>
  </ds:schemaRefs>
</ds:datastoreItem>
</file>

<file path=customXml/itemProps5.xml><?xml version="1.0" encoding="utf-8"?>
<ds:datastoreItem xmlns:ds="http://schemas.openxmlformats.org/officeDocument/2006/customXml" ds:itemID="{200028D7-CA3A-4F1A-846A-80766D6394AD}">
  <ds:schemaRefs>
    <ds:schemaRef ds:uri="Microsoft.SharePoint.Taxonomy.ContentTypeSync"/>
  </ds:schemaRefs>
</ds:datastoreItem>
</file>

<file path=customXml/itemProps6.xml><?xml version="1.0" encoding="utf-8"?>
<ds:datastoreItem xmlns:ds="http://schemas.openxmlformats.org/officeDocument/2006/customXml" ds:itemID="{A5C6E099-F660-4532-906D-07673AEDD6A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1486</TotalTime>
  <Words>4745</Words>
  <Application>Microsoft Macintosh PowerPoint</Application>
  <PresentationFormat>Widescreen</PresentationFormat>
  <Paragraphs>951</Paragraphs>
  <Slides>29</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Bahnschrift Light</vt:lpstr>
      <vt:lpstr>Calibri</vt:lpstr>
      <vt:lpstr>Calibri Light</vt:lpstr>
      <vt:lpstr>Courier New</vt:lpstr>
      <vt:lpstr>Gill Sans Infant MT</vt:lpstr>
      <vt:lpstr>Open Sans Light</vt:lpstr>
      <vt:lpstr>Symbol</vt:lpstr>
      <vt:lpstr>Univers Condensed Light</vt:lpstr>
      <vt:lpstr>Wingdings</vt:lpstr>
      <vt:lpstr>2_Office Theme</vt:lpstr>
      <vt:lpstr>Office Theme</vt:lpstr>
      <vt:lpstr>PowerPoint Presentation</vt:lpstr>
      <vt:lpstr> Partner Call Agenda</vt:lpstr>
      <vt:lpstr> Sudan update</vt:lpstr>
      <vt:lpstr>PowerPoint Presentation</vt:lpstr>
      <vt:lpstr>1b) Current Acute Malnutrition Situation</vt:lpstr>
      <vt:lpstr> Nutrition situation: IPC Acute Food Insecurity June 2023 - February 2024 </vt:lpstr>
      <vt:lpstr>PowerPoint Presentation</vt:lpstr>
      <vt:lpstr>Nutrition situation: New Admission Trends Analysis </vt:lpstr>
      <vt:lpstr>New Admissions Trends in WN Refugee Camp</vt:lpstr>
      <vt:lpstr>2 a) Nutrition Sector Treatment Coverage Against Annual Target</vt:lpstr>
      <vt:lpstr>2 b) Sudan Sector Response Scenarios and Key Programme Shifts  </vt:lpstr>
      <vt:lpstr>2 c) National Guidelines on Simplified Approach for Management of Acute Wasting in U5</vt:lpstr>
      <vt:lpstr>2 d) Coordination with UNHCR in Sudan </vt:lpstr>
      <vt:lpstr>2 e) Gaps in nutrition responses</vt:lpstr>
      <vt:lpstr>PowerPoint Presentation</vt:lpstr>
      <vt:lpstr>PowerPoint Presentation</vt:lpstr>
      <vt:lpstr> 3 a) Nutrition sector response: Partners presence </vt:lpstr>
      <vt:lpstr>PowerPoint Presentation</vt:lpstr>
      <vt:lpstr>PowerPoint Presentation</vt:lpstr>
      <vt:lpstr>PowerPoint Presentation</vt:lpstr>
      <vt:lpstr> Agenda 4a) Nutrition Sector Core Supply Update (as of 21st August 2023) </vt:lpstr>
      <vt:lpstr>4b) Core supplies availability – NGO Partners Update (up to 31st July 2023)</vt:lpstr>
      <vt:lpstr>4b) Core supplies availability – NGO Partners Update (up to 31st July 2023)</vt:lpstr>
      <vt:lpstr>4b) Core supplies availability – NGO Partners Update (up to 31st July 2023)</vt:lpstr>
      <vt:lpstr>5) Nutrition Sector Funding requirements 2023</vt:lpstr>
      <vt:lpstr>6) Nutrition Sector capacity enhancement </vt:lpstr>
      <vt:lpstr>7) Challenges</vt:lpstr>
      <vt:lpstr>8) Priorities for the coming period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Agenda</dc:title>
  <dc:creator>Mayada Badawi</dc:creator>
  <cp:lastModifiedBy>Marie Cusick</cp:lastModifiedBy>
  <cp:revision>40</cp:revision>
  <dcterms:created xsi:type="dcterms:W3CDTF">2023-08-17T19:00:03Z</dcterms:created>
  <dcterms:modified xsi:type="dcterms:W3CDTF">2023-08-29T08:44:23Z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_dlc_DocIdItemGuid">
    <vt:lpwstr>35f9326e-ec4e-4eab-a95d-9bcbd93b4a87</vt:lpwstr>
  </property>
  <property fmtid="{D5CDD505-2E9C-101B-9397-08002B2CF9AE}" pid="4" name="CriticalForLongTermRetention">
    <vt:lpwstr/>
  </property>
  <property fmtid="{D5CDD505-2E9C-101B-9397-08002B2CF9AE}" pid="5" name="SystemDTAC">
    <vt:lpwstr/>
  </property>
  <property fmtid="{D5CDD505-2E9C-101B-9397-08002B2CF9AE}" pid="6" name="OfficeDivision">
    <vt:lpwstr>3;#Office of Emergency Prog.-456F|98de697e-6403-48a0-9bce-654c90399d04</vt:lpwstr>
  </property>
  <property fmtid="{D5CDD505-2E9C-101B-9397-08002B2CF9AE}" pid="7" name="Topic">
    <vt:lpwstr/>
  </property>
  <property fmtid="{D5CDD505-2E9C-101B-9397-08002B2CF9AE}" pid="8" name="TaxKeyword">
    <vt:lpwstr/>
  </property>
  <property fmtid="{D5CDD505-2E9C-101B-9397-08002B2CF9AE}" pid="9" name="MediaServiceImageTags">
    <vt:lpwstr/>
  </property>
  <property fmtid="{D5CDD505-2E9C-101B-9397-08002B2CF9AE}" pid="10" name="GeographicScope">
    <vt:lpwstr/>
  </property>
  <property fmtid="{D5CDD505-2E9C-101B-9397-08002B2CF9AE}" pid="11" name="DocumentType">
    <vt:lpwstr/>
  </property>
</Properties>
</file>